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8" r:id="rId2"/>
    <p:sldId id="313" r:id="rId3"/>
    <p:sldId id="31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IMO" id="{8BAC0E1B-15FD-4CAD-99F4-C8606383F3E0}">
          <p14:sldIdLst>
            <p14:sldId id="268"/>
            <p14:sldId id="313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2D0"/>
    <a:srgbClr val="38424E"/>
    <a:srgbClr val="0366DB"/>
    <a:srgbClr val="017AFF"/>
    <a:srgbClr val="00B1FF"/>
    <a:srgbClr val="0067DA"/>
    <a:srgbClr val="E9E9E9"/>
    <a:srgbClr val="4653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0" autoAdjust="0"/>
    <p:restoredTop sz="96357" autoAdjust="0"/>
  </p:normalViewPr>
  <p:slideViewPr>
    <p:cSldViewPr snapToGrid="0">
      <p:cViewPr varScale="1">
        <p:scale>
          <a:sx n="108" d="100"/>
          <a:sy n="108" d="100"/>
        </p:scale>
        <p:origin x="83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4CD903-4A8C-4982-A121-FE48BB856F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E2B9B-D47B-4ED1-AE29-F4E112022A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42F78-D069-4972-AF7A-05357AA465E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AC63D-0889-4074-B718-D9E45AF513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66FCB-4FDD-4801-AE9C-F846C4CB26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4D152-0E76-40B8-93A5-A8489C9C82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94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BDF2-DF88-484B-8F7E-24FD37F2BB16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DF698-364B-483C-B381-48A27FAB83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2FC02F-6D96-5947-933A-4114151E67B5}"/>
              </a:ext>
            </a:extLst>
          </p:cNvPr>
          <p:cNvCxnSpPr>
            <a:cxnSpLocks/>
          </p:cNvCxnSpPr>
          <p:nvPr userDrawn="1"/>
        </p:nvCxnSpPr>
        <p:spPr>
          <a:xfrm>
            <a:off x="0" y="588603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39">
            <a:extLst>
              <a:ext uri="{FF2B5EF4-FFF2-40B4-BE49-F238E27FC236}">
                <a16:creationId xmlns:a16="http://schemas.microsoft.com/office/drawing/2014/main" id="{CE0042D9-A7FD-9E45-AE25-1B38A3251E96}"/>
              </a:ext>
            </a:extLst>
          </p:cNvPr>
          <p:cNvSpPr/>
          <p:nvPr userDrawn="1"/>
        </p:nvSpPr>
        <p:spPr>
          <a:xfrm>
            <a:off x="5205988" y="0"/>
            <a:ext cx="6986012" cy="6858000"/>
          </a:xfrm>
          <a:custGeom>
            <a:avLst/>
            <a:gdLst>
              <a:gd name="connsiteX0" fmla="*/ 4711720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0 w 6096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1" h="6858000">
                <a:moveTo>
                  <a:pt x="471172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94F9BA-0DFE-C746-99DE-277D902526EE}"/>
              </a:ext>
            </a:extLst>
          </p:cNvPr>
          <p:cNvSpPr/>
          <p:nvPr userDrawn="1"/>
        </p:nvSpPr>
        <p:spPr>
          <a:xfrm>
            <a:off x="10200368" y="890864"/>
            <a:ext cx="1991632" cy="2280508"/>
          </a:xfrm>
          <a:custGeom>
            <a:avLst/>
            <a:gdLst>
              <a:gd name="connsiteX0" fmla="*/ 1991632 w 1991632"/>
              <a:gd name="connsiteY0" fmla="*/ 0 h 2280508"/>
              <a:gd name="connsiteX1" fmla="*/ 1991632 w 1991632"/>
              <a:gd name="connsiteY1" fmla="*/ 1172497 h 2280508"/>
              <a:gd name="connsiteX2" fmla="*/ 1961552 w 1991632"/>
              <a:gd name="connsiteY2" fmla="*/ 1180231 h 2280508"/>
              <a:gd name="connsiteX3" fmla="*/ 1152071 w 1991632"/>
              <a:gd name="connsiteY3" fmla="*/ 2280508 h 2280508"/>
              <a:gd name="connsiteX4" fmla="*/ 0 w 1991632"/>
              <a:gd name="connsiteY4" fmla="*/ 2280508 h 2280508"/>
              <a:gd name="connsiteX5" fmla="*/ 1839779 w 1991632"/>
              <a:gd name="connsiteY5" fmla="*/ 23176 h 228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632" h="2280508">
                <a:moveTo>
                  <a:pt x="1991632" y="0"/>
                </a:moveTo>
                <a:lnTo>
                  <a:pt x="1991632" y="1172497"/>
                </a:lnTo>
                <a:lnTo>
                  <a:pt x="1961552" y="1180231"/>
                </a:lnTo>
                <a:cubicBezTo>
                  <a:pt x="1492580" y="1326097"/>
                  <a:pt x="1152071" y="1763537"/>
                  <a:pt x="1152071" y="2280508"/>
                </a:cubicBezTo>
                <a:lnTo>
                  <a:pt x="0" y="2280508"/>
                </a:lnTo>
                <a:cubicBezTo>
                  <a:pt x="0" y="1167032"/>
                  <a:pt x="789819" y="238029"/>
                  <a:pt x="1839779" y="23176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2672A1E9-BC4D-D340-B524-711338EDD31B}"/>
              </a:ext>
            </a:extLst>
          </p:cNvPr>
          <p:cNvSpPr/>
          <p:nvPr userDrawn="1"/>
        </p:nvSpPr>
        <p:spPr>
          <a:xfrm rot="10800000">
            <a:off x="6696818" y="1097017"/>
            <a:ext cx="4608287" cy="4608287"/>
          </a:xfrm>
          <a:prstGeom prst="blockArc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D02AB2-98D5-7541-897B-16B5B0C2B119}"/>
              </a:ext>
            </a:extLst>
          </p:cNvPr>
          <p:cNvSpPr/>
          <p:nvPr userDrawn="1"/>
        </p:nvSpPr>
        <p:spPr>
          <a:xfrm>
            <a:off x="10269146" y="4587989"/>
            <a:ext cx="1922854" cy="2270011"/>
          </a:xfrm>
          <a:custGeom>
            <a:avLst/>
            <a:gdLst>
              <a:gd name="connsiteX0" fmla="*/ 1922854 w 1922854"/>
              <a:gd name="connsiteY0" fmla="*/ 0 h 2270011"/>
              <a:gd name="connsiteX1" fmla="*/ 1922854 w 1922854"/>
              <a:gd name="connsiteY1" fmla="*/ 1183898 h 2270011"/>
              <a:gd name="connsiteX2" fmla="*/ 1855705 w 1922854"/>
              <a:gd name="connsiteY2" fmla="*/ 1208475 h 2270011"/>
              <a:gd name="connsiteX3" fmla="*/ 1152071 w 1922854"/>
              <a:gd name="connsiteY3" fmla="*/ 2270011 h 2270011"/>
              <a:gd name="connsiteX4" fmla="*/ 0 w 1922854"/>
              <a:gd name="connsiteY4" fmla="*/ 2270011 h 2270011"/>
              <a:gd name="connsiteX5" fmla="*/ 1839779 w 1922854"/>
              <a:gd name="connsiteY5" fmla="*/ 12679 h 227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854" h="2270011">
                <a:moveTo>
                  <a:pt x="1922854" y="0"/>
                </a:moveTo>
                <a:lnTo>
                  <a:pt x="1922854" y="1183898"/>
                </a:lnTo>
                <a:lnTo>
                  <a:pt x="1855705" y="1208475"/>
                </a:lnTo>
                <a:cubicBezTo>
                  <a:pt x="1442209" y="1383369"/>
                  <a:pt x="1152071" y="1792807"/>
                  <a:pt x="1152071" y="2270011"/>
                </a:cubicBezTo>
                <a:lnTo>
                  <a:pt x="0" y="2270011"/>
                </a:lnTo>
                <a:cubicBezTo>
                  <a:pt x="0" y="1156535"/>
                  <a:pt x="789819" y="227532"/>
                  <a:pt x="1839779" y="12679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AA58-6544-154A-AE24-2ED188616EF1}"/>
              </a:ext>
            </a:extLst>
          </p:cNvPr>
          <p:cNvCxnSpPr/>
          <p:nvPr userDrawn="1"/>
        </p:nvCxnSpPr>
        <p:spPr>
          <a:xfrm>
            <a:off x="1057728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6CE5DD-2150-334A-AEE1-EC4BBF564E91}"/>
              </a:ext>
            </a:extLst>
          </p:cNvPr>
          <p:cNvSpPr/>
          <p:nvPr userDrawn="1"/>
        </p:nvSpPr>
        <p:spPr>
          <a:xfrm>
            <a:off x="1" y="5886037"/>
            <a:ext cx="1057718" cy="971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991BED-1CB5-3563-EF3F-8C65ECF59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87" y="773406"/>
            <a:ext cx="6455995" cy="7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4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35">
            <a:extLst>
              <a:ext uri="{FF2B5EF4-FFF2-40B4-BE49-F238E27FC236}">
                <a16:creationId xmlns:a16="http://schemas.microsoft.com/office/drawing/2014/main" id="{EE05C80E-26B6-4647-B416-76C958746089}"/>
              </a:ext>
            </a:extLst>
          </p:cNvPr>
          <p:cNvSpPr/>
          <p:nvPr userDrawn="1"/>
        </p:nvSpPr>
        <p:spPr>
          <a:xfrm>
            <a:off x="0" y="4394814"/>
            <a:ext cx="6778087" cy="2463186"/>
          </a:xfrm>
          <a:custGeom>
            <a:avLst/>
            <a:gdLst>
              <a:gd name="connsiteX0" fmla="*/ 5478465 w 11191875"/>
              <a:gd name="connsiteY0" fmla="*/ 2184818 h 4067175"/>
              <a:gd name="connsiteX1" fmla="*/ 5502894 w 11191875"/>
              <a:gd name="connsiteY1" fmla="*/ 2160372 h 4067175"/>
              <a:gd name="connsiteX2" fmla="*/ 5478465 w 11191875"/>
              <a:gd name="connsiteY2" fmla="*/ 2136166 h 4067175"/>
              <a:gd name="connsiteX3" fmla="*/ 5454037 w 11191875"/>
              <a:gd name="connsiteY3" fmla="*/ 2160372 h 4067175"/>
              <a:gd name="connsiteX4" fmla="*/ 5478465 w 11191875"/>
              <a:gd name="connsiteY4" fmla="*/ 2184818 h 4067175"/>
              <a:gd name="connsiteX5" fmla="*/ 11098951 w 11191875"/>
              <a:gd name="connsiteY5" fmla="*/ 4061183 h 4067175"/>
              <a:gd name="connsiteX6" fmla="*/ 11099430 w 11191875"/>
              <a:gd name="connsiteY6" fmla="*/ 4060464 h 4067175"/>
              <a:gd name="connsiteX7" fmla="*/ 11098951 w 11191875"/>
              <a:gd name="connsiteY7" fmla="*/ 4059985 h 4067175"/>
              <a:gd name="connsiteX8" fmla="*/ 11098472 w 11191875"/>
              <a:gd name="connsiteY8" fmla="*/ 4060464 h 4067175"/>
              <a:gd name="connsiteX9" fmla="*/ 11098951 w 11191875"/>
              <a:gd name="connsiteY9" fmla="*/ 4061183 h 4067175"/>
              <a:gd name="connsiteX10" fmla="*/ 11181098 w 11191875"/>
              <a:gd name="connsiteY10" fmla="*/ 3797308 h 4067175"/>
              <a:gd name="connsiteX11" fmla="*/ 11181816 w 11191875"/>
              <a:gd name="connsiteY11" fmla="*/ 3796829 h 4067175"/>
              <a:gd name="connsiteX12" fmla="*/ 11181098 w 11191875"/>
              <a:gd name="connsiteY12" fmla="*/ 3796350 h 4067175"/>
              <a:gd name="connsiteX13" fmla="*/ 11180619 w 11191875"/>
              <a:gd name="connsiteY13" fmla="*/ 3796829 h 4067175"/>
              <a:gd name="connsiteX14" fmla="*/ 11181098 w 11191875"/>
              <a:gd name="connsiteY14" fmla="*/ 3797308 h 4067175"/>
              <a:gd name="connsiteX15" fmla="*/ 11184690 w 11191875"/>
              <a:gd name="connsiteY15" fmla="*/ 1884993 h 4067175"/>
              <a:gd name="connsiteX16" fmla="*/ 11185409 w 11191875"/>
              <a:gd name="connsiteY16" fmla="*/ 1884034 h 4067175"/>
              <a:gd name="connsiteX17" fmla="*/ 11184690 w 11191875"/>
              <a:gd name="connsiteY17" fmla="*/ 1883555 h 4067175"/>
              <a:gd name="connsiteX18" fmla="*/ 11183732 w 11191875"/>
              <a:gd name="connsiteY18" fmla="*/ 1884034 h 4067175"/>
              <a:gd name="connsiteX19" fmla="*/ 11184690 w 11191875"/>
              <a:gd name="connsiteY19" fmla="*/ 1884993 h 4067175"/>
              <a:gd name="connsiteX20" fmla="*/ 89332 w 11191875"/>
              <a:gd name="connsiteY20" fmla="*/ 267710 h 4067175"/>
              <a:gd name="connsiteX21" fmla="*/ 94361 w 11191875"/>
              <a:gd name="connsiteY21" fmla="*/ 262916 h 4067175"/>
              <a:gd name="connsiteX22" fmla="*/ 89332 w 11191875"/>
              <a:gd name="connsiteY22" fmla="*/ 258123 h 4067175"/>
              <a:gd name="connsiteX23" fmla="*/ 84542 w 11191875"/>
              <a:gd name="connsiteY23" fmla="*/ 262916 h 4067175"/>
              <a:gd name="connsiteX24" fmla="*/ 89332 w 11191875"/>
              <a:gd name="connsiteY24" fmla="*/ 267710 h 4067175"/>
              <a:gd name="connsiteX25" fmla="*/ 4071 w 11191875"/>
              <a:gd name="connsiteY25" fmla="*/ 534940 h 4067175"/>
              <a:gd name="connsiteX26" fmla="*/ 13172 w 11191875"/>
              <a:gd name="connsiteY26" fmla="*/ 525593 h 4067175"/>
              <a:gd name="connsiteX27" fmla="*/ 4071 w 11191875"/>
              <a:gd name="connsiteY27" fmla="*/ 516486 h 4067175"/>
              <a:gd name="connsiteX28" fmla="*/ 0 w 11191875"/>
              <a:gd name="connsiteY28" fmla="*/ 517684 h 4067175"/>
              <a:gd name="connsiteX29" fmla="*/ 0 w 11191875"/>
              <a:gd name="connsiteY29" fmla="*/ 533742 h 4067175"/>
              <a:gd name="connsiteX30" fmla="*/ 4071 w 11191875"/>
              <a:gd name="connsiteY30" fmla="*/ 534940 h 4067175"/>
              <a:gd name="connsiteX31" fmla="*/ 0 w 11191875"/>
              <a:gd name="connsiteY31" fmla="*/ 3584243 h 4067175"/>
              <a:gd name="connsiteX32" fmla="*/ 19878 w 11191875"/>
              <a:gd name="connsiteY32" fmla="*/ 3528400 h 4067175"/>
              <a:gd name="connsiteX33" fmla="*/ 0 w 11191875"/>
              <a:gd name="connsiteY33" fmla="*/ 3472797 h 4067175"/>
              <a:gd name="connsiteX34" fmla="*/ 0 w 11191875"/>
              <a:gd name="connsiteY34" fmla="*/ 3584243 h 4067175"/>
              <a:gd name="connsiteX35" fmla="*/ 4071 w 11191875"/>
              <a:gd name="connsiteY35" fmla="*/ 3890539 h 4067175"/>
              <a:gd name="connsiteX36" fmla="*/ 99151 w 11191875"/>
              <a:gd name="connsiteY36" fmla="*/ 3795151 h 4067175"/>
              <a:gd name="connsiteX37" fmla="*/ 4071 w 11191875"/>
              <a:gd name="connsiteY37" fmla="*/ 3700243 h 4067175"/>
              <a:gd name="connsiteX38" fmla="*/ 0 w 11191875"/>
              <a:gd name="connsiteY38" fmla="*/ 3700482 h 4067175"/>
              <a:gd name="connsiteX39" fmla="*/ 0 w 11191875"/>
              <a:gd name="connsiteY39" fmla="*/ 3890300 h 4067175"/>
              <a:gd name="connsiteX40" fmla="*/ 4071 w 11191875"/>
              <a:gd name="connsiteY40" fmla="*/ 3890539 h 4067175"/>
              <a:gd name="connsiteX41" fmla="*/ 189681 w 11191875"/>
              <a:gd name="connsiteY41" fmla="*/ 4067175 h 4067175"/>
              <a:gd name="connsiteX42" fmla="*/ 190160 w 11191875"/>
              <a:gd name="connsiteY42" fmla="*/ 4058068 h 4067175"/>
              <a:gd name="connsiteX43" fmla="*/ 89332 w 11191875"/>
              <a:gd name="connsiteY43" fmla="*/ 3957407 h 4067175"/>
              <a:gd name="connsiteX44" fmla="*/ 0 w 11191875"/>
              <a:gd name="connsiteY44" fmla="*/ 4012291 h 4067175"/>
              <a:gd name="connsiteX45" fmla="*/ 0 w 11191875"/>
              <a:gd name="connsiteY45" fmla="*/ 4067175 h 4067175"/>
              <a:gd name="connsiteX46" fmla="*/ 189681 w 11191875"/>
              <a:gd name="connsiteY46" fmla="*/ 4067175 h 4067175"/>
              <a:gd name="connsiteX47" fmla="*/ 10867358 w 11191875"/>
              <a:gd name="connsiteY47" fmla="*/ 4058787 h 4067175"/>
              <a:gd name="connsiteX48" fmla="*/ 10868316 w 11191875"/>
              <a:gd name="connsiteY48" fmla="*/ 4058068 h 4067175"/>
              <a:gd name="connsiteX49" fmla="*/ 10867358 w 11191875"/>
              <a:gd name="connsiteY49" fmla="*/ 4057349 h 4067175"/>
              <a:gd name="connsiteX50" fmla="*/ 10867119 w 11191875"/>
              <a:gd name="connsiteY50" fmla="*/ 4058068 h 4067175"/>
              <a:gd name="connsiteX51" fmla="*/ 10867358 w 11191875"/>
              <a:gd name="connsiteY51" fmla="*/ 4058787 h 4067175"/>
              <a:gd name="connsiteX52" fmla="*/ 10952858 w 11191875"/>
              <a:gd name="connsiteY52" fmla="*/ 3795870 h 4067175"/>
              <a:gd name="connsiteX53" fmla="*/ 10953098 w 11191875"/>
              <a:gd name="connsiteY53" fmla="*/ 3795151 h 4067175"/>
              <a:gd name="connsiteX54" fmla="*/ 10952858 w 11191875"/>
              <a:gd name="connsiteY54" fmla="*/ 3794432 h 4067175"/>
              <a:gd name="connsiteX55" fmla="*/ 10952379 w 11191875"/>
              <a:gd name="connsiteY55" fmla="*/ 3795151 h 4067175"/>
              <a:gd name="connsiteX56" fmla="*/ 10952858 w 11191875"/>
              <a:gd name="connsiteY56" fmla="*/ 3795870 h 4067175"/>
              <a:gd name="connsiteX57" fmla="*/ 11191396 w 11191875"/>
              <a:gd name="connsiteY57" fmla="*/ 2161331 h 4067175"/>
              <a:gd name="connsiteX58" fmla="*/ 11191875 w 11191875"/>
              <a:gd name="connsiteY58" fmla="*/ 2160372 h 4067175"/>
              <a:gd name="connsiteX59" fmla="*/ 11191396 w 11191875"/>
              <a:gd name="connsiteY59" fmla="*/ 2159653 h 4067175"/>
              <a:gd name="connsiteX60" fmla="*/ 11190678 w 11191875"/>
              <a:gd name="connsiteY60" fmla="*/ 2160372 h 4067175"/>
              <a:gd name="connsiteX61" fmla="*/ 11191396 w 11191875"/>
              <a:gd name="connsiteY61" fmla="*/ 2161331 h 4067175"/>
              <a:gd name="connsiteX62" fmla="*/ 10964833 w 11191875"/>
              <a:gd name="connsiteY62" fmla="*/ 1884993 h 4067175"/>
              <a:gd name="connsiteX63" fmla="*/ 10965073 w 11191875"/>
              <a:gd name="connsiteY63" fmla="*/ 1884034 h 4067175"/>
              <a:gd name="connsiteX64" fmla="*/ 10964833 w 11191875"/>
              <a:gd name="connsiteY64" fmla="*/ 1883555 h 4067175"/>
              <a:gd name="connsiteX65" fmla="*/ 10963875 w 11191875"/>
              <a:gd name="connsiteY65" fmla="*/ 1884034 h 4067175"/>
              <a:gd name="connsiteX66" fmla="*/ 10964833 w 11191875"/>
              <a:gd name="connsiteY66" fmla="*/ 1884993 h 4067175"/>
              <a:gd name="connsiteX67" fmla="*/ 10943757 w 11191875"/>
              <a:gd name="connsiteY67" fmla="*/ 1609374 h 4067175"/>
              <a:gd name="connsiteX68" fmla="*/ 10944236 w 11191875"/>
              <a:gd name="connsiteY68" fmla="*/ 1608655 h 4067175"/>
              <a:gd name="connsiteX69" fmla="*/ 10943757 w 11191875"/>
              <a:gd name="connsiteY69" fmla="*/ 1608176 h 4067175"/>
              <a:gd name="connsiteX70" fmla="*/ 10943278 w 11191875"/>
              <a:gd name="connsiteY70" fmla="*/ 1608655 h 4067175"/>
              <a:gd name="connsiteX71" fmla="*/ 10943757 w 11191875"/>
              <a:gd name="connsiteY71" fmla="*/ 1609374 h 4067175"/>
              <a:gd name="connsiteX72" fmla="*/ 10909270 w 11191875"/>
              <a:gd name="connsiteY72" fmla="*/ 1335433 h 4067175"/>
              <a:gd name="connsiteX73" fmla="*/ 10909749 w 11191875"/>
              <a:gd name="connsiteY73" fmla="*/ 1334714 h 4067175"/>
              <a:gd name="connsiteX74" fmla="*/ 10909270 w 11191875"/>
              <a:gd name="connsiteY74" fmla="*/ 1333995 h 4067175"/>
              <a:gd name="connsiteX75" fmla="*/ 10908552 w 11191875"/>
              <a:gd name="connsiteY75" fmla="*/ 1334714 h 4067175"/>
              <a:gd name="connsiteX76" fmla="*/ 10909270 w 11191875"/>
              <a:gd name="connsiteY76" fmla="*/ 1335433 h 4067175"/>
              <a:gd name="connsiteX77" fmla="*/ 10861131 w 11191875"/>
              <a:gd name="connsiteY77" fmla="*/ 1063409 h 4067175"/>
              <a:gd name="connsiteX78" fmla="*/ 10861371 w 11191875"/>
              <a:gd name="connsiteY78" fmla="*/ 1062690 h 4067175"/>
              <a:gd name="connsiteX79" fmla="*/ 10861131 w 11191875"/>
              <a:gd name="connsiteY79" fmla="*/ 1061971 h 4067175"/>
              <a:gd name="connsiteX80" fmla="*/ 10860173 w 11191875"/>
              <a:gd name="connsiteY80" fmla="*/ 1062690 h 4067175"/>
              <a:gd name="connsiteX81" fmla="*/ 10861131 w 11191875"/>
              <a:gd name="connsiteY81" fmla="*/ 1063409 h 4067175"/>
              <a:gd name="connsiteX82" fmla="*/ 370979 w 11191875"/>
              <a:gd name="connsiteY82" fmla="*/ 138768 h 4067175"/>
              <a:gd name="connsiteX83" fmla="*/ 372895 w 11191875"/>
              <a:gd name="connsiteY83" fmla="*/ 136851 h 4067175"/>
              <a:gd name="connsiteX84" fmla="*/ 370979 w 11191875"/>
              <a:gd name="connsiteY84" fmla="*/ 134933 h 4067175"/>
              <a:gd name="connsiteX85" fmla="*/ 369302 w 11191875"/>
              <a:gd name="connsiteY85" fmla="*/ 136851 h 4067175"/>
              <a:gd name="connsiteX86" fmla="*/ 370979 w 11191875"/>
              <a:gd name="connsiteY86" fmla="*/ 138768 h 4067175"/>
              <a:gd name="connsiteX87" fmla="*/ 275899 w 11191875"/>
              <a:gd name="connsiteY87" fmla="*/ 400965 h 4067175"/>
              <a:gd name="connsiteX88" fmla="*/ 280689 w 11191875"/>
              <a:gd name="connsiteY88" fmla="*/ 396172 h 4067175"/>
              <a:gd name="connsiteX89" fmla="*/ 275899 w 11191875"/>
              <a:gd name="connsiteY89" fmla="*/ 391618 h 4067175"/>
              <a:gd name="connsiteX90" fmla="*/ 270870 w 11191875"/>
              <a:gd name="connsiteY90" fmla="*/ 396172 h 4067175"/>
              <a:gd name="connsiteX91" fmla="*/ 275899 w 11191875"/>
              <a:gd name="connsiteY91" fmla="*/ 400965 h 4067175"/>
              <a:gd name="connsiteX92" fmla="*/ 193752 w 11191875"/>
              <a:gd name="connsiteY92" fmla="*/ 669155 h 4067175"/>
              <a:gd name="connsiteX93" fmla="*/ 202853 w 11191875"/>
              <a:gd name="connsiteY93" fmla="*/ 660047 h 4067175"/>
              <a:gd name="connsiteX94" fmla="*/ 193752 w 11191875"/>
              <a:gd name="connsiteY94" fmla="*/ 650940 h 4067175"/>
              <a:gd name="connsiteX95" fmla="*/ 184891 w 11191875"/>
              <a:gd name="connsiteY95" fmla="*/ 660047 h 4067175"/>
              <a:gd name="connsiteX96" fmla="*/ 193752 w 11191875"/>
              <a:gd name="connsiteY96" fmla="*/ 669155 h 4067175"/>
              <a:gd name="connsiteX97" fmla="*/ 125256 w 11191875"/>
              <a:gd name="connsiteY97" fmla="*/ 942616 h 4067175"/>
              <a:gd name="connsiteX98" fmla="*/ 140345 w 11191875"/>
              <a:gd name="connsiteY98" fmla="*/ 927517 h 4067175"/>
              <a:gd name="connsiteX99" fmla="*/ 125256 w 11191875"/>
              <a:gd name="connsiteY99" fmla="*/ 912418 h 4067175"/>
              <a:gd name="connsiteX100" fmla="*/ 109929 w 11191875"/>
              <a:gd name="connsiteY100" fmla="*/ 927517 h 4067175"/>
              <a:gd name="connsiteX101" fmla="*/ 125256 w 11191875"/>
              <a:gd name="connsiteY101" fmla="*/ 942616 h 4067175"/>
              <a:gd name="connsiteX102" fmla="*/ 70412 w 11191875"/>
              <a:gd name="connsiteY102" fmla="*/ 1218954 h 4067175"/>
              <a:gd name="connsiteX103" fmla="*/ 90769 w 11191875"/>
              <a:gd name="connsiteY103" fmla="*/ 1198582 h 4067175"/>
              <a:gd name="connsiteX104" fmla="*/ 70412 w 11191875"/>
              <a:gd name="connsiteY104" fmla="*/ 1177492 h 4067175"/>
              <a:gd name="connsiteX105" fmla="*/ 49336 w 11191875"/>
              <a:gd name="connsiteY105" fmla="*/ 1198582 h 4067175"/>
              <a:gd name="connsiteX106" fmla="*/ 70412 w 11191875"/>
              <a:gd name="connsiteY106" fmla="*/ 1218954 h 4067175"/>
              <a:gd name="connsiteX107" fmla="*/ 28500 w 11191875"/>
              <a:gd name="connsiteY107" fmla="*/ 1500085 h 4067175"/>
              <a:gd name="connsiteX108" fmla="*/ 57239 w 11191875"/>
              <a:gd name="connsiteY108" fmla="*/ 1471565 h 4067175"/>
              <a:gd name="connsiteX109" fmla="*/ 28500 w 11191875"/>
              <a:gd name="connsiteY109" fmla="*/ 1443044 h 4067175"/>
              <a:gd name="connsiteX110" fmla="*/ 0 w 11191875"/>
              <a:gd name="connsiteY110" fmla="*/ 1471565 h 4067175"/>
              <a:gd name="connsiteX111" fmla="*/ 28500 w 11191875"/>
              <a:gd name="connsiteY111" fmla="*/ 1500085 h 4067175"/>
              <a:gd name="connsiteX112" fmla="*/ 958 w 11191875"/>
              <a:gd name="connsiteY112" fmla="*/ 1782175 h 4067175"/>
              <a:gd name="connsiteX113" fmla="*/ 36882 w 11191875"/>
              <a:gd name="connsiteY113" fmla="*/ 1746465 h 4067175"/>
              <a:gd name="connsiteX114" fmla="*/ 958 w 11191875"/>
              <a:gd name="connsiteY114" fmla="*/ 1710514 h 4067175"/>
              <a:gd name="connsiteX115" fmla="*/ 0 w 11191875"/>
              <a:gd name="connsiteY115" fmla="*/ 1710514 h 4067175"/>
              <a:gd name="connsiteX116" fmla="*/ 0 w 11191875"/>
              <a:gd name="connsiteY116" fmla="*/ 1782175 h 4067175"/>
              <a:gd name="connsiteX117" fmla="*/ 958 w 11191875"/>
              <a:gd name="connsiteY117" fmla="*/ 1782175 h 4067175"/>
              <a:gd name="connsiteX118" fmla="*/ 0 w 11191875"/>
              <a:gd name="connsiteY118" fmla="*/ 2064984 h 4067175"/>
              <a:gd name="connsiteX119" fmla="*/ 31613 w 11191875"/>
              <a:gd name="connsiteY119" fmla="*/ 2022083 h 4067175"/>
              <a:gd name="connsiteX120" fmla="*/ 0 w 11191875"/>
              <a:gd name="connsiteY120" fmla="*/ 1979662 h 4067175"/>
              <a:gd name="connsiteX121" fmla="*/ 0 w 11191875"/>
              <a:gd name="connsiteY121" fmla="*/ 2064984 h 4067175"/>
              <a:gd name="connsiteX122" fmla="*/ 0 w 11191875"/>
              <a:gd name="connsiteY122" fmla="*/ 2349710 h 4067175"/>
              <a:gd name="connsiteX123" fmla="*/ 39996 w 11191875"/>
              <a:gd name="connsiteY123" fmla="*/ 2298901 h 4067175"/>
              <a:gd name="connsiteX124" fmla="*/ 0 w 11191875"/>
              <a:gd name="connsiteY124" fmla="*/ 2247132 h 4067175"/>
              <a:gd name="connsiteX125" fmla="*/ 0 w 11191875"/>
              <a:gd name="connsiteY125" fmla="*/ 2349710 h 4067175"/>
              <a:gd name="connsiteX126" fmla="*/ 958 w 11191875"/>
              <a:gd name="connsiteY126" fmla="*/ 2636114 h 4067175"/>
              <a:gd name="connsiteX127" fmla="*/ 62508 w 11191875"/>
              <a:gd name="connsiteY127" fmla="*/ 2574759 h 4067175"/>
              <a:gd name="connsiteX128" fmla="*/ 958 w 11191875"/>
              <a:gd name="connsiteY128" fmla="*/ 2513164 h 4067175"/>
              <a:gd name="connsiteX129" fmla="*/ 0 w 11191875"/>
              <a:gd name="connsiteY129" fmla="*/ 2513164 h 4067175"/>
              <a:gd name="connsiteX130" fmla="*/ 0 w 11191875"/>
              <a:gd name="connsiteY130" fmla="*/ 2636114 h 4067175"/>
              <a:gd name="connsiteX131" fmla="*/ 958 w 11191875"/>
              <a:gd name="connsiteY131" fmla="*/ 2636114 h 4067175"/>
              <a:gd name="connsiteX132" fmla="*/ 28500 w 11191875"/>
              <a:gd name="connsiteY132" fmla="*/ 2919642 h 4067175"/>
              <a:gd name="connsiteX133" fmla="*/ 98433 w 11191875"/>
              <a:gd name="connsiteY133" fmla="*/ 2849419 h 4067175"/>
              <a:gd name="connsiteX134" fmla="*/ 28500 w 11191875"/>
              <a:gd name="connsiteY134" fmla="*/ 2779196 h 4067175"/>
              <a:gd name="connsiteX135" fmla="*/ 0 w 11191875"/>
              <a:gd name="connsiteY135" fmla="*/ 2785428 h 4067175"/>
              <a:gd name="connsiteX136" fmla="*/ 0 w 11191875"/>
              <a:gd name="connsiteY136" fmla="*/ 2913650 h 4067175"/>
              <a:gd name="connsiteX137" fmla="*/ 28500 w 11191875"/>
              <a:gd name="connsiteY137" fmla="*/ 2919642 h 4067175"/>
              <a:gd name="connsiteX138" fmla="*/ 70412 w 11191875"/>
              <a:gd name="connsiteY138" fmla="*/ 3200773 h 4067175"/>
              <a:gd name="connsiteX139" fmla="*/ 148008 w 11191875"/>
              <a:gd name="connsiteY139" fmla="*/ 3122881 h 4067175"/>
              <a:gd name="connsiteX140" fmla="*/ 70412 w 11191875"/>
              <a:gd name="connsiteY140" fmla="*/ 3044509 h 4067175"/>
              <a:gd name="connsiteX141" fmla="*/ 0 w 11191875"/>
              <a:gd name="connsiteY141" fmla="*/ 3088369 h 4067175"/>
              <a:gd name="connsiteX142" fmla="*/ 0 w 11191875"/>
              <a:gd name="connsiteY142" fmla="*/ 3157154 h 4067175"/>
              <a:gd name="connsiteX143" fmla="*/ 70412 w 11191875"/>
              <a:gd name="connsiteY143" fmla="*/ 3200773 h 4067175"/>
              <a:gd name="connsiteX144" fmla="*/ 125256 w 11191875"/>
              <a:gd name="connsiteY144" fmla="*/ 3479268 h 4067175"/>
              <a:gd name="connsiteX145" fmla="*/ 211235 w 11191875"/>
              <a:gd name="connsiteY145" fmla="*/ 3393467 h 4067175"/>
              <a:gd name="connsiteX146" fmla="*/ 125256 w 11191875"/>
              <a:gd name="connsiteY146" fmla="*/ 3307426 h 4067175"/>
              <a:gd name="connsiteX147" fmla="*/ 39277 w 11191875"/>
              <a:gd name="connsiteY147" fmla="*/ 3393467 h 4067175"/>
              <a:gd name="connsiteX148" fmla="*/ 125256 w 11191875"/>
              <a:gd name="connsiteY148" fmla="*/ 3479268 h 4067175"/>
              <a:gd name="connsiteX149" fmla="*/ 193752 w 11191875"/>
              <a:gd name="connsiteY149" fmla="*/ 3753449 h 4067175"/>
              <a:gd name="connsiteX150" fmla="*/ 286676 w 11191875"/>
              <a:gd name="connsiteY150" fmla="*/ 3660937 h 4067175"/>
              <a:gd name="connsiteX151" fmla="*/ 193752 w 11191875"/>
              <a:gd name="connsiteY151" fmla="*/ 3568185 h 4067175"/>
              <a:gd name="connsiteX152" fmla="*/ 101307 w 11191875"/>
              <a:gd name="connsiteY152" fmla="*/ 3660937 h 4067175"/>
              <a:gd name="connsiteX153" fmla="*/ 193752 w 11191875"/>
              <a:gd name="connsiteY153" fmla="*/ 3753449 h 4067175"/>
              <a:gd name="connsiteX154" fmla="*/ 275899 w 11191875"/>
              <a:gd name="connsiteY154" fmla="*/ 4022597 h 4067175"/>
              <a:gd name="connsiteX155" fmla="*/ 373853 w 11191875"/>
              <a:gd name="connsiteY155" fmla="*/ 3924812 h 4067175"/>
              <a:gd name="connsiteX156" fmla="*/ 275899 w 11191875"/>
              <a:gd name="connsiteY156" fmla="*/ 3826548 h 4067175"/>
              <a:gd name="connsiteX157" fmla="*/ 177706 w 11191875"/>
              <a:gd name="connsiteY157" fmla="*/ 3924812 h 4067175"/>
              <a:gd name="connsiteX158" fmla="*/ 275899 w 11191875"/>
              <a:gd name="connsiteY158" fmla="*/ 4022597 h 4067175"/>
              <a:gd name="connsiteX159" fmla="*/ 10634808 w 11191875"/>
              <a:gd name="connsiteY159" fmla="*/ 4055431 h 4067175"/>
              <a:gd name="connsiteX160" fmla="*/ 10635766 w 11191875"/>
              <a:gd name="connsiteY160" fmla="*/ 4054952 h 4067175"/>
              <a:gd name="connsiteX161" fmla="*/ 10634808 w 11191875"/>
              <a:gd name="connsiteY161" fmla="*/ 4054712 h 4067175"/>
              <a:gd name="connsiteX162" fmla="*/ 10634329 w 11191875"/>
              <a:gd name="connsiteY162" fmla="*/ 4054952 h 4067175"/>
              <a:gd name="connsiteX163" fmla="*/ 10634808 w 11191875"/>
              <a:gd name="connsiteY163" fmla="*/ 4055431 h 4067175"/>
              <a:gd name="connsiteX164" fmla="*/ 10723421 w 11191875"/>
              <a:gd name="connsiteY164" fmla="*/ 3793713 h 4067175"/>
              <a:gd name="connsiteX165" fmla="*/ 10724379 w 11191875"/>
              <a:gd name="connsiteY165" fmla="*/ 3793474 h 4067175"/>
              <a:gd name="connsiteX166" fmla="*/ 10723421 w 11191875"/>
              <a:gd name="connsiteY166" fmla="*/ 3792994 h 4067175"/>
              <a:gd name="connsiteX167" fmla="*/ 10722942 w 11191875"/>
              <a:gd name="connsiteY167" fmla="*/ 3793474 h 4067175"/>
              <a:gd name="connsiteX168" fmla="*/ 10723421 w 11191875"/>
              <a:gd name="connsiteY168" fmla="*/ 3793713 h 4067175"/>
              <a:gd name="connsiteX169" fmla="*/ 10943757 w 11191875"/>
              <a:gd name="connsiteY169" fmla="*/ 2713048 h 4067175"/>
              <a:gd name="connsiteX170" fmla="*/ 10944236 w 11191875"/>
              <a:gd name="connsiteY170" fmla="*/ 2712089 h 4067175"/>
              <a:gd name="connsiteX171" fmla="*/ 10943757 w 11191875"/>
              <a:gd name="connsiteY171" fmla="*/ 2711610 h 4067175"/>
              <a:gd name="connsiteX172" fmla="*/ 10943278 w 11191875"/>
              <a:gd name="connsiteY172" fmla="*/ 2712089 h 4067175"/>
              <a:gd name="connsiteX173" fmla="*/ 10943757 w 11191875"/>
              <a:gd name="connsiteY173" fmla="*/ 2713048 h 4067175"/>
              <a:gd name="connsiteX174" fmla="*/ 10964833 w 11191875"/>
              <a:gd name="connsiteY174" fmla="*/ 2437429 h 4067175"/>
              <a:gd name="connsiteX175" fmla="*/ 10965073 w 11191875"/>
              <a:gd name="connsiteY175" fmla="*/ 2436470 h 4067175"/>
              <a:gd name="connsiteX176" fmla="*/ 10964833 w 11191875"/>
              <a:gd name="connsiteY176" fmla="*/ 2435991 h 4067175"/>
              <a:gd name="connsiteX177" fmla="*/ 10963875 w 11191875"/>
              <a:gd name="connsiteY177" fmla="*/ 2436470 h 4067175"/>
              <a:gd name="connsiteX178" fmla="*/ 10964833 w 11191875"/>
              <a:gd name="connsiteY178" fmla="*/ 2437429 h 4067175"/>
              <a:gd name="connsiteX179" fmla="*/ 10971539 w 11191875"/>
              <a:gd name="connsiteY179" fmla="*/ 2161331 h 4067175"/>
              <a:gd name="connsiteX180" fmla="*/ 10972018 w 11191875"/>
              <a:gd name="connsiteY180" fmla="*/ 2160372 h 4067175"/>
              <a:gd name="connsiteX181" fmla="*/ 10971539 w 11191875"/>
              <a:gd name="connsiteY181" fmla="*/ 2159653 h 4067175"/>
              <a:gd name="connsiteX182" fmla="*/ 10971060 w 11191875"/>
              <a:gd name="connsiteY182" fmla="*/ 2160372 h 4067175"/>
              <a:gd name="connsiteX183" fmla="*/ 10971539 w 11191875"/>
              <a:gd name="connsiteY183" fmla="*/ 2161331 h 4067175"/>
              <a:gd name="connsiteX184" fmla="*/ 10744497 w 11191875"/>
              <a:gd name="connsiteY184" fmla="*/ 1884993 h 4067175"/>
              <a:gd name="connsiteX185" fmla="*/ 10745215 w 11191875"/>
              <a:gd name="connsiteY185" fmla="*/ 1884034 h 4067175"/>
              <a:gd name="connsiteX186" fmla="*/ 10744497 w 11191875"/>
              <a:gd name="connsiteY186" fmla="*/ 1883555 h 4067175"/>
              <a:gd name="connsiteX187" fmla="*/ 10744018 w 11191875"/>
              <a:gd name="connsiteY187" fmla="*/ 1884034 h 4067175"/>
              <a:gd name="connsiteX188" fmla="*/ 10744497 w 11191875"/>
              <a:gd name="connsiteY188" fmla="*/ 1884993 h 4067175"/>
              <a:gd name="connsiteX189" fmla="*/ 10722942 w 11191875"/>
              <a:gd name="connsiteY189" fmla="*/ 1609374 h 4067175"/>
              <a:gd name="connsiteX190" fmla="*/ 10723421 w 11191875"/>
              <a:gd name="connsiteY190" fmla="*/ 1608895 h 4067175"/>
              <a:gd name="connsiteX191" fmla="*/ 10722942 w 11191875"/>
              <a:gd name="connsiteY191" fmla="*/ 1608176 h 4067175"/>
              <a:gd name="connsiteX192" fmla="*/ 10722463 w 11191875"/>
              <a:gd name="connsiteY192" fmla="*/ 1608895 h 4067175"/>
              <a:gd name="connsiteX193" fmla="*/ 10722942 w 11191875"/>
              <a:gd name="connsiteY193" fmla="*/ 1609374 h 4067175"/>
              <a:gd name="connsiteX194" fmla="*/ 10686779 w 11191875"/>
              <a:gd name="connsiteY194" fmla="*/ 1335433 h 4067175"/>
              <a:gd name="connsiteX195" fmla="*/ 10687497 w 11191875"/>
              <a:gd name="connsiteY195" fmla="*/ 1334954 h 4067175"/>
              <a:gd name="connsiteX196" fmla="*/ 10686779 w 11191875"/>
              <a:gd name="connsiteY196" fmla="*/ 1334474 h 4067175"/>
              <a:gd name="connsiteX197" fmla="*/ 10686060 w 11191875"/>
              <a:gd name="connsiteY197" fmla="*/ 1334954 h 4067175"/>
              <a:gd name="connsiteX198" fmla="*/ 10686779 w 11191875"/>
              <a:gd name="connsiteY198" fmla="*/ 1335433 h 4067175"/>
              <a:gd name="connsiteX199" fmla="*/ 10636724 w 11191875"/>
              <a:gd name="connsiteY199" fmla="*/ 1063649 h 4067175"/>
              <a:gd name="connsiteX200" fmla="*/ 10636963 w 11191875"/>
              <a:gd name="connsiteY200" fmla="*/ 1063409 h 4067175"/>
              <a:gd name="connsiteX201" fmla="*/ 10636724 w 11191875"/>
              <a:gd name="connsiteY201" fmla="*/ 1062690 h 4067175"/>
              <a:gd name="connsiteX202" fmla="*/ 10635766 w 11191875"/>
              <a:gd name="connsiteY202" fmla="*/ 1063409 h 4067175"/>
              <a:gd name="connsiteX203" fmla="*/ 10636724 w 11191875"/>
              <a:gd name="connsiteY203" fmla="*/ 1063649 h 4067175"/>
              <a:gd name="connsiteX204" fmla="*/ 10572300 w 11191875"/>
              <a:gd name="connsiteY204" fmla="*/ 795220 h 4067175"/>
              <a:gd name="connsiteX205" fmla="*/ 10572779 w 11191875"/>
              <a:gd name="connsiteY205" fmla="*/ 794741 h 4067175"/>
              <a:gd name="connsiteX206" fmla="*/ 10572300 w 11191875"/>
              <a:gd name="connsiteY206" fmla="*/ 794022 h 4067175"/>
              <a:gd name="connsiteX207" fmla="*/ 10571342 w 11191875"/>
              <a:gd name="connsiteY207" fmla="*/ 794741 h 4067175"/>
              <a:gd name="connsiteX208" fmla="*/ 10572300 w 11191875"/>
              <a:gd name="connsiteY208" fmla="*/ 795220 h 4067175"/>
              <a:gd name="connsiteX209" fmla="*/ 555151 w 11191875"/>
              <a:gd name="connsiteY209" fmla="*/ 271784 h 4067175"/>
              <a:gd name="connsiteX210" fmla="*/ 557786 w 11191875"/>
              <a:gd name="connsiteY210" fmla="*/ 269148 h 4067175"/>
              <a:gd name="connsiteX211" fmla="*/ 555151 w 11191875"/>
              <a:gd name="connsiteY211" fmla="*/ 266991 h 4067175"/>
              <a:gd name="connsiteX212" fmla="*/ 552756 w 11191875"/>
              <a:gd name="connsiteY212" fmla="*/ 269148 h 4067175"/>
              <a:gd name="connsiteX213" fmla="*/ 555151 w 11191875"/>
              <a:gd name="connsiteY213" fmla="*/ 271784 h 4067175"/>
              <a:gd name="connsiteX214" fmla="*/ 463185 w 11191875"/>
              <a:gd name="connsiteY214" fmla="*/ 535420 h 4067175"/>
              <a:gd name="connsiteX215" fmla="*/ 468454 w 11191875"/>
              <a:gd name="connsiteY215" fmla="*/ 529667 h 4067175"/>
              <a:gd name="connsiteX216" fmla="*/ 463185 w 11191875"/>
              <a:gd name="connsiteY216" fmla="*/ 524155 h 4067175"/>
              <a:gd name="connsiteX217" fmla="*/ 457437 w 11191875"/>
              <a:gd name="connsiteY217" fmla="*/ 529667 h 4067175"/>
              <a:gd name="connsiteX218" fmla="*/ 463185 w 11191875"/>
              <a:gd name="connsiteY218" fmla="*/ 535420 h 4067175"/>
              <a:gd name="connsiteX219" fmla="*/ 384630 w 11191875"/>
              <a:gd name="connsiteY219" fmla="*/ 804328 h 4067175"/>
              <a:gd name="connsiteX220" fmla="*/ 394449 w 11191875"/>
              <a:gd name="connsiteY220" fmla="*/ 794741 h 4067175"/>
              <a:gd name="connsiteX221" fmla="*/ 384630 w 11191875"/>
              <a:gd name="connsiteY221" fmla="*/ 784914 h 4067175"/>
              <a:gd name="connsiteX222" fmla="*/ 375050 w 11191875"/>
              <a:gd name="connsiteY222" fmla="*/ 794741 h 4067175"/>
              <a:gd name="connsiteX223" fmla="*/ 384630 w 11191875"/>
              <a:gd name="connsiteY223" fmla="*/ 804328 h 4067175"/>
              <a:gd name="connsiteX224" fmla="*/ 320206 w 11191875"/>
              <a:gd name="connsiteY224" fmla="*/ 1078988 h 4067175"/>
              <a:gd name="connsiteX225" fmla="*/ 336252 w 11191875"/>
              <a:gd name="connsiteY225" fmla="*/ 1063409 h 4067175"/>
              <a:gd name="connsiteX226" fmla="*/ 320206 w 11191875"/>
              <a:gd name="connsiteY226" fmla="*/ 1047591 h 4067175"/>
              <a:gd name="connsiteX227" fmla="*/ 304639 w 11191875"/>
              <a:gd name="connsiteY227" fmla="*/ 1063409 h 4067175"/>
              <a:gd name="connsiteX228" fmla="*/ 320206 w 11191875"/>
              <a:gd name="connsiteY228" fmla="*/ 1078988 h 4067175"/>
              <a:gd name="connsiteX229" fmla="*/ 270151 w 11191875"/>
              <a:gd name="connsiteY229" fmla="*/ 1358202 h 4067175"/>
              <a:gd name="connsiteX230" fmla="*/ 293143 w 11191875"/>
              <a:gd name="connsiteY230" fmla="*/ 1334954 h 4067175"/>
              <a:gd name="connsiteX231" fmla="*/ 270151 w 11191875"/>
              <a:gd name="connsiteY231" fmla="*/ 1311706 h 4067175"/>
              <a:gd name="connsiteX232" fmla="*/ 246681 w 11191875"/>
              <a:gd name="connsiteY232" fmla="*/ 1334954 h 4067175"/>
              <a:gd name="connsiteX233" fmla="*/ 270151 w 11191875"/>
              <a:gd name="connsiteY233" fmla="*/ 1358202 h 4067175"/>
              <a:gd name="connsiteX234" fmla="*/ 233748 w 11191875"/>
              <a:gd name="connsiteY234" fmla="*/ 1639812 h 4067175"/>
              <a:gd name="connsiteX235" fmla="*/ 264882 w 11191875"/>
              <a:gd name="connsiteY235" fmla="*/ 1608895 h 4067175"/>
              <a:gd name="connsiteX236" fmla="*/ 233748 w 11191875"/>
              <a:gd name="connsiteY236" fmla="*/ 1577738 h 4067175"/>
              <a:gd name="connsiteX237" fmla="*/ 202853 w 11191875"/>
              <a:gd name="connsiteY237" fmla="*/ 1608895 h 4067175"/>
              <a:gd name="connsiteX238" fmla="*/ 233748 w 11191875"/>
              <a:gd name="connsiteY238" fmla="*/ 1639812 h 4067175"/>
              <a:gd name="connsiteX239" fmla="*/ 212433 w 11191875"/>
              <a:gd name="connsiteY239" fmla="*/ 1923819 h 4067175"/>
              <a:gd name="connsiteX240" fmla="*/ 251950 w 11191875"/>
              <a:gd name="connsiteY240" fmla="*/ 1884034 h 4067175"/>
              <a:gd name="connsiteX241" fmla="*/ 212433 w 11191875"/>
              <a:gd name="connsiteY241" fmla="*/ 1844729 h 4067175"/>
              <a:gd name="connsiteX242" fmla="*/ 172676 w 11191875"/>
              <a:gd name="connsiteY242" fmla="*/ 1884034 h 4067175"/>
              <a:gd name="connsiteX243" fmla="*/ 212433 w 11191875"/>
              <a:gd name="connsiteY243" fmla="*/ 1923819 h 4067175"/>
              <a:gd name="connsiteX244" fmla="*/ 204769 w 11191875"/>
              <a:gd name="connsiteY244" fmla="*/ 2208785 h 4067175"/>
              <a:gd name="connsiteX245" fmla="*/ 253147 w 11191875"/>
              <a:gd name="connsiteY245" fmla="*/ 2160372 h 4067175"/>
              <a:gd name="connsiteX246" fmla="*/ 204769 w 11191875"/>
              <a:gd name="connsiteY246" fmla="*/ 2112199 h 4067175"/>
              <a:gd name="connsiteX247" fmla="*/ 157109 w 11191875"/>
              <a:gd name="connsiteY247" fmla="*/ 2160372 h 4067175"/>
              <a:gd name="connsiteX248" fmla="*/ 204769 w 11191875"/>
              <a:gd name="connsiteY248" fmla="*/ 2208785 h 4067175"/>
              <a:gd name="connsiteX249" fmla="*/ 212433 w 11191875"/>
              <a:gd name="connsiteY249" fmla="*/ 2493751 h 4067175"/>
              <a:gd name="connsiteX250" fmla="*/ 269672 w 11191875"/>
              <a:gd name="connsiteY250" fmla="*/ 2436470 h 4067175"/>
              <a:gd name="connsiteX251" fmla="*/ 212433 w 11191875"/>
              <a:gd name="connsiteY251" fmla="*/ 2379190 h 4067175"/>
              <a:gd name="connsiteX252" fmla="*/ 154714 w 11191875"/>
              <a:gd name="connsiteY252" fmla="*/ 2436470 h 4067175"/>
              <a:gd name="connsiteX253" fmla="*/ 212433 w 11191875"/>
              <a:gd name="connsiteY253" fmla="*/ 2493751 h 4067175"/>
              <a:gd name="connsiteX254" fmla="*/ 233748 w 11191875"/>
              <a:gd name="connsiteY254" fmla="*/ 2777758 h 4067175"/>
              <a:gd name="connsiteX255" fmla="*/ 299849 w 11191875"/>
              <a:gd name="connsiteY255" fmla="*/ 2712089 h 4067175"/>
              <a:gd name="connsiteX256" fmla="*/ 233748 w 11191875"/>
              <a:gd name="connsiteY256" fmla="*/ 2646180 h 4067175"/>
              <a:gd name="connsiteX257" fmla="*/ 168126 w 11191875"/>
              <a:gd name="connsiteY257" fmla="*/ 2712089 h 4067175"/>
              <a:gd name="connsiteX258" fmla="*/ 233748 w 11191875"/>
              <a:gd name="connsiteY258" fmla="*/ 2777758 h 4067175"/>
              <a:gd name="connsiteX259" fmla="*/ 270151 w 11191875"/>
              <a:gd name="connsiteY259" fmla="*/ 3059609 h 4067175"/>
              <a:gd name="connsiteX260" fmla="*/ 343916 w 11191875"/>
              <a:gd name="connsiteY260" fmla="*/ 2986030 h 4067175"/>
              <a:gd name="connsiteX261" fmla="*/ 270151 w 11191875"/>
              <a:gd name="connsiteY261" fmla="*/ 2911973 h 4067175"/>
              <a:gd name="connsiteX262" fmla="*/ 196387 w 11191875"/>
              <a:gd name="connsiteY262" fmla="*/ 2986030 h 4067175"/>
              <a:gd name="connsiteX263" fmla="*/ 270151 w 11191875"/>
              <a:gd name="connsiteY263" fmla="*/ 3059609 h 4067175"/>
              <a:gd name="connsiteX264" fmla="*/ 320206 w 11191875"/>
              <a:gd name="connsiteY264" fmla="*/ 3340260 h 4067175"/>
              <a:gd name="connsiteX265" fmla="*/ 402592 w 11191875"/>
              <a:gd name="connsiteY265" fmla="*/ 3257814 h 4067175"/>
              <a:gd name="connsiteX266" fmla="*/ 320206 w 11191875"/>
              <a:gd name="connsiteY266" fmla="*/ 3175369 h 4067175"/>
              <a:gd name="connsiteX267" fmla="*/ 238059 w 11191875"/>
              <a:gd name="connsiteY267" fmla="*/ 3257814 h 4067175"/>
              <a:gd name="connsiteX268" fmla="*/ 320206 w 11191875"/>
              <a:gd name="connsiteY268" fmla="*/ 3340260 h 4067175"/>
              <a:gd name="connsiteX269" fmla="*/ 384630 w 11191875"/>
              <a:gd name="connsiteY269" fmla="*/ 3615160 h 4067175"/>
              <a:gd name="connsiteX270" fmla="*/ 473723 w 11191875"/>
              <a:gd name="connsiteY270" fmla="*/ 3526483 h 4067175"/>
              <a:gd name="connsiteX271" fmla="*/ 384630 w 11191875"/>
              <a:gd name="connsiteY271" fmla="*/ 3437326 h 4067175"/>
              <a:gd name="connsiteX272" fmla="*/ 295777 w 11191875"/>
              <a:gd name="connsiteY272" fmla="*/ 3526483 h 4067175"/>
              <a:gd name="connsiteX273" fmla="*/ 384630 w 11191875"/>
              <a:gd name="connsiteY273" fmla="*/ 3615160 h 4067175"/>
              <a:gd name="connsiteX274" fmla="*/ 463185 w 11191875"/>
              <a:gd name="connsiteY274" fmla="*/ 3886944 h 4067175"/>
              <a:gd name="connsiteX275" fmla="*/ 558744 w 11191875"/>
              <a:gd name="connsiteY275" fmla="*/ 3791077 h 4067175"/>
              <a:gd name="connsiteX276" fmla="*/ 463185 w 11191875"/>
              <a:gd name="connsiteY276" fmla="*/ 3695449 h 4067175"/>
              <a:gd name="connsiteX277" fmla="*/ 367386 w 11191875"/>
              <a:gd name="connsiteY277" fmla="*/ 3791077 h 4067175"/>
              <a:gd name="connsiteX278" fmla="*/ 463185 w 11191875"/>
              <a:gd name="connsiteY278" fmla="*/ 3886944 h 4067175"/>
              <a:gd name="connsiteX279" fmla="*/ 654781 w 11191875"/>
              <a:gd name="connsiteY279" fmla="*/ 4067175 h 4067175"/>
              <a:gd name="connsiteX280" fmla="*/ 655979 w 11191875"/>
              <a:gd name="connsiteY280" fmla="*/ 4051357 h 4067175"/>
              <a:gd name="connsiteX281" fmla="*/ 555151 w 11191875"/>
              <a:gd name="connsiteY281" fmla="*/ 3951176 h 4067175"/>
              <a:gd name="connsiteX282" fmla="*/ 454563 w 11191875"/>
              <a:gd name="connsiteY282" fmla="*/ 4051357 h 4067175"/>
              <a:gd name="connsiteX283" fmla="*/ 455760 w 11191875"/>
              <a:gd name="connsiteY283" fmla="*/ 4067175 h 4067175"/>
              <a:gd name="connsiteX284" fmla="*/ 654781 w 11191875"/>
              <a:gd name="connsiteY284" fmla="*/ 4067175 h 4067175"/>
              <a:gd name="connsiteX285" fmla="*/ 10401539 w 11191875"/>
              <a:gd name="connsiteY285" fmla="*/ 4052316 h 4067175"/>
              <a:gd name="connsiteX286" fmla="*/ 10401779 w 11191875"/>
              <a:gd name="connsiteY286" fmla="*/ 4051357 h 4067175"/>
              <a:gd name="connsiteX287" fmla="*/ 10401539 w 11191875"/>
              <a:gd name="connsiteY287" fmla="*/ 4051117 h 4067175"/>
              <a:gd name="connsiteX288" fmla="*/ 10401300 w 11191875"/>
              <a:gd name="connsiteY288" fmla="*/ 4051357 h 4067175"/>
              <a:gd name="connsiteX289" fmla="*/ 10401539 w 11191875"/>
              <a:gd name="connsiteY289" fmla="*/ 4052316 h 4067175"/>
              <a:gd name="connsiteX290" fmla="*/ 10493505 w 11191875"/>
              <a:gd name="connsiteY290" fmla="*/ 3792036 h 4067175"/>
              <a:gd name="connsiteX291" fmla="*/ 10494463 w 11191875"/>
              <a:gd name="connsiteY291" fmla="*/ 3791077 h 4067175"/>
              <a:gd name="connsiteX292" fmla="*/ 10493505 w 11191875"/>
              <a:gd name="connsiteY292" fmla="*/ 3790598 h 4067175"/>
              <a:gd name="connsiteX293" fmla="*/ 10493266 w 11191875"/>
              <a:gd name="connsiteY293" fmla="*/ 3791077 h 4067175"/>
              <a:gd name="connsiteX294" fmla="*/ 10493505 w 11191875"/>
              <a:gd name="connsiteY294" fmla="*/ 3792036 h 4067175"/>
              <a:gd name="connsiteX295" fmla="*/ 10572300 w 11191875"/>
              <a:gd name="connsiteY295" fmla="*/ 3526723 h 4067175"/>
              <a:gd name="connsiteX296" fmla="*/ 10572779 w 11191875"/>
              <a:gd name="connsiteY296" fmla="*/ 3526483 h 4067175"/>
              <a:gd name="connsiteX297" fmla="*/ 10572300 w 11191875"/>
              <a:gd name="connsiteY297" fmla="*/ 3525764 h 4067175"/>
              <a:gd name="connsiteX298" fmla="*/ 10571342 w 11191875"/>
              <a:gd name="connsiteY298" fmla="*/ 3526483 h 4067175"/>
              <a:gd name="connsiteX299" fmla="*/ 10572300 w 11191875"/>
              <a:gd name="connsiteY299" fmla="*/ 3526723 h 4067175"/>
              <a:gd name="connsiteX300" fmla="*/ 10636724 w 11191875"/>
              <a:gd name="connsiteY300" fmla="*/ 3258294 h 4067175"/>
              <a:gd name="connsiteX301" fmla="*/ 10636963 w 11191875"/>
              <a:gd name="connsiteY301" fmla="*/ 3257814 h 4067175"/>
              <a:gd name="connsiteX302" fmla="*/ 10636724 w 11191875"/>
              <a:gd name="connsiteY302" fmla="*/ 3257095 h 4067175"/>
              <a:gd name="connsiteX303" fmla="*/ 10635766 w 11191875"/>
              <a:gd name="connsiteY303" fmla="*/ 3257814 h 4067175"/>
              <a:gd name="connsiteX304" fmla="*/ 10636724 w 11191875"/>
              <a:gd name="connsiteY304" fmla="*/ 3258294 h 4067175"/>
              <a:gd name="connsiteX305" fmla="*/ 10686779 w 11191875"/>
              <a:gd name="connsiteY305" fmla="*/ 2986510 h 4067175"/>
              <a:gd name="connsiteX306" fmla="*/ 10687497 w 11191875"/>
              <a:gd name="connsiteY306" fmla="*/ 2986030 h 4067175"/>
              <a:gd name="connsiteX307" fmla="*/ 10686779 w 11191875"/>
              <a:gd name="connsiteY307" fmla="*/ 2985551 h 4067175"/>
              <a:gd name="connsiteX308" fmla="*/ 10686060 w 11191875"/>
              <a:gd name="connsiteY308" fmla="*/ 2986030 h 4067175"/>
              <a:gd name="connsiteX309" fmla="*/ 10686779 w 11191875"/>
              <a:gd name="connsiteY309" fmla="*/ 2986510 h 4067175"/>
              <a:gd name="connsiteX310" fmla="*/ 10722942 w 11191875"/>
              <a:gd name="connsiteY310" fmla="*/ 2712569 h 4067175"/>
              <a:gd name="connsiteX311" fmla="*/ 10723421 w 11191875"/>
              <a:gd name="connsiteY311" fmla="*/ 2712089 h 4067175"/>
              <a:gd name="connsiteX312" fmla="*/ 10722942 w 11191875"/>
              <a:gd name="connsiteY312" fmla="*/ 2711610 h 4067175"/>
              <a:gd name="connsiteX313" fmla="*/ 10722463 w 11191875"/>
              <a:gd name="connsiteY313" fmla="*/ 2712089 h 4067175"/>
              <a:gd name="connsiteX314" fmla="*/ 10722942 w 11191875"/>
              <a:gd name="connsiteY314" fmla="*/ 2712569 h 4067175"/>
              <a:gd name="connsiteX315" fmla="*/ 10744497 w 11191875"/>
              <a:gd name="connsiteY315" fmla="*/ 2437429 h 4067175"/>
              <a:gd name="connsiteX316" fmla="*/ 10745215 w 11191875"/>
              <a:gd name="connsiteY316" fmla="*/ 2436470 h 4067175"/>
              <a:gd name="connsiteX317" fmla="*/ 10744497 w 11191875"/>
              <a:gd name="connsiteY317" fmla="*/ 2435991 h 4067175"/>
              <a:gd name="connsiteX318" fmla="*/ 10744018 w 11191875"/>
              <a:gd name="connsiteY318" fmla="*/ 2436470 h 4067175"/>
              <a:gd name="connsiteX319" fmla="*/ 10744497 w 11191875"/>
              <a:gd name="connsiteY319" fmla="*/ 2437429 h 4067175"/>
              <a:gd name="connsiteX320" fmla="*/ 10752161 w 11191875"/>
              <a:gd name="connsiteY320" fmla="*/ 2161331 h 4067175"/>
              <a:gd name="connsiteX321" fmla="*/ 10752640 w 11191875"/>
              <a:gd name="connsiteY321" fmla="*/ 2160372 h 4067175"/>
              <a:gd name="connsiteX322" fmla="*/ 10752161 w 11191875"/>
              <a:gd name="connsiteY322" fmla="*/ 2159653 h 4067175"/>
              <a:gd name="connsiteX323" fmla="*/ 10750963 w 11191875"/>
              <a:gd name="connsiteY323" fmla="*/ 2160372 h 4067175"/>
              <a:gd name="connsiteX324" fmla="*/ 10752161 w 11191875"/>
              <a:gd name="connsiteY324" fmla="*/ 2161331 h 4067175"/>
              <a:gd name="connsiteX325" fmla="*/ 10524400 w 11191875"/>
              <a:gd name="connsiteY325" fmla="*/ 1884993 h 4067175"/>
              <a:gd name="connsiteX326" fmla="*/ 10525598 w 11191875"/>
              <a:gd name="connsiteY326" fmla="*/ 1884034 h 4067175"/>
              <a:gd name="connsiteX327" fmla="*/ 10524400 w 11191875"/>
              <a:gd name="connsiteY327" fmla="*/ 1883555 h 4067175"/>
              <a:gd name="connsiteX328" fmla="*/ 10523921 w 11191875"/>
              <a:gd name="connsiteY328" fmla="*/ 1884034 h 4067175"/>
              <a:gd name="connsiteX329" fmla="*/ 10524400 w 11191875"/>
              <a:gd name="connsiteY329" fmla="*/ 1884993 h 4067175"/>
              <a:gd name="connsiteX330" fmla="*/ 10502127 w 11191875"/>
              <a:gd name="connsiteY330" fmla="*/ 1609614 h 4067175"/>
              <a:gd name="connsiteX331" fmla="*/ 10502606 w 11191875"/>
              <a:gd name="connsiteY331" fmla="*/ 1608895 h 4067175"/>
              <a:gd name="connsiteX332" fmla="*/ 10502127 w 11191875"/>
              <a:gd name="connsiteY332" fmla="*/ 1608176 h 4067175"/>
              <a:gd name="connsiteX333" fmla="*/ 10501169 w 11191875"/>
              <a:gd name="connsiteY333" fmla="*/ 1608895 h 4067175"/>
              <a:gd name="connsiteX334" fmla="*/ 10502127 w 11191875"/>
              <a:gd name="connsiteY334" fmla="*/ 1609614 h 4067175"/>
              <a:gd name="connsiteX335" fmla="*/ 10464766 w 11191875"/>
              <a:gd name="connsiteY335" fmla="*/ 1335673 h 4067175"/>
              <a:gd name="connsiteX336" fmla="*/ 10465005 w 11191875"/>
              <a:gd name="connsiteY336" fmla="*/ 1334954 h 4067175"/>
              <a:gd name="connsiteX337" fmla="*/ 10464766 w 11191875"/>
              <a:gd name="connsiteY337" fmla="*/ 1334714 h 4067175"/>
              <a:gd name="connsiteX338" fmla="*/ 10463808 w 11191875"/>
              <a:gd name="connsiteY338" fmla="*/ 1334954 h 4067175"/>
              <a:gd name="connsiteX339" fmla="*/ 10464766 w 11191875"/>
              <a:gd name="connsiteY339" fmla="*/ 1335673 h 4067175"/>
              <a:gd name="connsiteX340" fmla="*/ 10411837 w 11191875"/>
              <a:gd name="connsiteY340" fmla="*/ 1064608 h 4067175"/>
              <a:gd name="connsiteX341" fmla="*/ 10412795 w 11191875"/>
              <a:gd name="connsiteY341" fmla="*/ 1064128 h 4067175"/>
              <a:gd name="connsiteX342" fmla="*/ 10411837 w 11191875"/>
              <a:gd name="connsiteY342" fmla="*/ 1063409 h 4067175"/>
              <a:gd name="connsiteX343" fmla="*/ 10411358 w 11191875"/>
              <a:gd name="connsiteY343" fmla="*/ 1064128 h 4067175"/>
              <a:gd name="connsiteX344" fmla="*/ 10411837 w 11191875"/>
              <a:gd name="connsiteY344" fmla="*/ 1064608 h 4067175"/>
              <a:gd name="connsiteX345" fmla="*/ 10344539 w 11191875"/>
              <a:gd name="connsiteY345" fmla="*/ 796658 h 4067175"/>
              <a:gd name="connsiteX346" fmla="*/ 10345258 w 11191875"/>
              <a:gd name="connsiteY346" fmla="*/ 795939 h 4067175"/>
              <a:gd name="connsiteX347" fmla="*/ 10344539 w 11191875"/>
              <a:gd name="connsiteY347" fmla="*/ 795460 h 4067175"/>
              <a:gd name="connsiteX348" fmla="*/ 10344060 w 11191875"/>
              <a:gd name="connsiteY348" fmla="*/ 795939 h 4067175"/>
              <a:gd name="connsiteX349" fmla="*/ 10344539 w 11191875"/>
              <a:gd name="connsiteY349" fmla="*/ 796658 h 4067175"/>
              <a:gd name="connsiteX350" fmla="*/ 10167073 w 11191875"/>
              <a:gd name="connsiteY350" fmla="*/ 273701 h 4067175"/>
              <a:gd name="connsiteX351" fmla="*/ 10167552 w 11191875"/>
              <a:gd name="connsiteY351" fmla="*/ 272982 h 4067175"/>
              <a:gd name="connsiteX352" fmla="*/ 10167073 w 11191875"/>
              <a:gd name="connsiteY352" fmla="*/ 272503 h 4067175"/>
              <a:gd name="connsiteX353" fmla="*/ 10166354 w 11191875"/>
              <a:gd name="connsiteY353" fmla="*/ 272982 h 4067175"/>
              <a:gd name="connsiteX354" fmla="*/ 10167073 w 11191875"/>
              <a:gd name="connsiteY354" fmla="*/ 273701 h 4067175"/>
              <a:gd name="connsiteX355" fmla="*/ 740042 w 11191875"/>
              <a:gd name="connsiteY355" fmla="*/ 403122 h 4067175"/>
              <a:gd name="connsiteX356" fmla="*/ 741239 w 11191875"/>
              <a:gd name="connsiteY356" fmla="*/ 401924 h 4067175"/>
              <a:gd name="connsiteX357" fmla="*/ 740042 w 11191875"/>
              <a:gd name="connsiteY357" fmla="*/ 400726 h 4067175"/>
              <a:gd name="connsiteX358" fmla="*/ 739084 w 11191875"/>
              <a:gd name="connsiteY358" fmla="*/ 401924 h 4067175"/>
              <a:gd name="connsiteX359" fmla="*/ 740042 w 11191875"/>
              <a:gd name="connsiteY359" fmla="*/ 403122 h 4067175"/>
              <a:gd name="connsiteX360" fmla="*/ 650949 w 11191875"/>
              <a:gd name="connsiteY360" fmla="*/ 668915 h 4067175"/>
              <a:gd name="connsiteX361" fmla="*/ 656458 w 11191875"/>
              <a:gd name="connsiteY361" fmla="*/ 663403 h 4067175"/>
              <a:gd name="connsiteX362" fmla="*/ 650949 w 11191875"/>
              <a:gd name="connsiteY362" fmla="*/ 658130 h 4067175"/>
              <a:gd name="connsiteX363" fmla="*/ 645681 w 11191875"/>
              <a:gd name="connsiteY363" fmla="*/ 663403 h 4067175"/>
              <a:gd name="connsiteX364" fmla="*/ 650949 w 11191875"/>
              <a:gd name="connsiteY364" fmla="*/ 668915 h 4067175"/>
              <a:gd name="connsiteX365" fmla="*/ 576706 w 11191875"/>
              <a:gd name="connsiteY365" fmla="*/ 941178 h 4067175"/>
              <a:gd name="connsiteX366" fmla="*/ 588441 w 11191875"/>
              <a:gd name="connsiteY366" fmla="*/ 929435 h 4067175"/>
              <a:gd name="connsiteX367" fmla="*/ 576706 w 11191875"/>
              <a:gd name="connsiteY367" fmla="*/ 917931 h 4067175"/>
              <a:gd name="connsiteX368" fmla="*/ 565210 w 11191875"/>
              <a:gd name="connsiteY368" fmla="*/ 929435 h 4067175"/>
              <a:gd name="connsiteX369" fmla="*/ 576706 w 11191875"/>
              <a:gd name="connsiteY369" fmla="*/ 941178 h 4067175"/>
              <a:gd name="connsiteX370" fmla="*/ 516832 w 11191875"/>
              <a:gd name="connsiteY370" fmla="*/ 1217516 h 4067175"/>
              <a:gd name="connsiteX371" fmla="*/ 535033 w 11191875"/>
              <a:gd name="connsiteY371" fmla="*/ 1199541 h 4067175"/>
              <a:gd name="connsiteX372" fmla="*/ 516832 w 11191875"/>
              <a:gd name="connsiteY372" fmla="*/ 1181087 h 4067175"/>
              <a:gd name="connsiteX373" fmla="*/ 498630 w 11191875"/>
              <a:gd name="connsiteY373" fmla="*/ 1199541 h 4067175"/>
              <a:gd name="connsiteX374" fmla="*/ 516832 w 11191875"/>
              <a:gd name="connsiteY374" fmla="*/ 1217516 h 4067175"/>
              <a:gd name="connsiteX375" fmla="*/ 472046 w 11191875"/>
              <a:gd name="connsiteY375" fmla="*/ 1497928 h 4067175"/>
              <a:gd name="connsiteX376" fmla="*/ 497912 w 11191875"/>
              <a:gd name="connsiteY376" fmla="*/ 1471805 h 4067175"/>
              <a:gd name="connsiteX377" fmla="*/ 472046 w 11191875"/>
              <a:gd name="connsiteY377" fmla="*/ 1445681 h 4067175"/>
              <a:gd name="connsiteX378" fmla="*/ 445702 w 11191875"/>
              <a:gd name="connsiteY378" fmla="*/ 1471805 h 4067175"/>
              <a:gd name="connsiteX379" fmla="*/ 472046 w 11191875"/>
              <a:gd name="connsiteY379" fmla="*/ 1497928 h 4067175"/>
              <a:gd name="connsiteX380" fmla="*/ 441630 w 11191875"/>
              <a:gd name="connsiteY380" fmla="*/ 1780737 h 4067175"/>
              <a:gd name="connsiteX381" fmla="*/ 475878 w 11191875"/>
              <a:gd name="connsiteY381" fmla="*/ 1746465 h 4067175"/>
              <a:gd name="connsiteX382" fmla="*/ 441630 w 11191875"/>
              <a:gd name="connsiteY382" fmla="*/ 1712192 h 4067175"/>
              <a:gd name="connsiteX383" fmla="*/ 407622 w 11191875"/>
              <a:gd name="connsiteY383" fmla="*/ 1746465 h 4067175"/>
              <a:gd name="connsiteX384" fmla="*/ 441630 w 11191875"/>
              <a:gd name="connsiteY384" fmla="*/ 1780737 h 4067175"/>
              <a:gd name="connsiteX385" fmla="*/ 426542 w 11191875"/>
              <a:gd name="connsiteY385" fmla="*/ 2065703 h 4067175"/>
              <a:gd name="connsiteX386" fmla="*/ 469891 w 11191875"/>
              <a:gd name="connsiteY386" fmla="*/ 2022083 h 4067175"/>
              <a:gd name="connsiteX387" fmla="*/ 426542 w 11191875"/>
              <a:gd name="connsiteY387" fmla="*/ 1979183 h 4067175"/>
              <a:gd name="connsiteX388" fmla="*/ 383433 w 11191875"/>
              <a:gd name="connsiteY388" fmla="*/ 2022083 h 4067175"/>
              <a:gd name="connsiteX389" fmla="*/ 426542 w 11191875"/>
              <a:gd name="connsiteY389" fmla="*/ 2065703 h 4067175"/>
              <a:gd name="connsiteX390" fmla="*/ 426542 w 11191875"/>
              <a:gd name="connsiteY390" fmla="*/ 2350669 h 4067175"/>
              <a:gd name="connsiteX391" fmla="*/ 478273 w 11191875"/>
              <a:gd name="connsiteY391" fmla="*/ 2298901 h 4067175"/>
              <a:gd name="connsiteX392" fmla="*/ 426542 w 11191875"/>
              <a:gd name="connsiteY392" fmla="*/ 2246893 h 4067175"/>
              <a:gd name="connsiteX393" fmla="*/ 374811 w 11191875"/>
              <a:gd name="connsiteY393" fmla="*/ 2298901 h 4067175"/>
              <a:gd name="connsiteX394" fmla="*/ 426542 w 11191875"/>
              <a:gd name="connsiteY394" fmla="*/ 2350669 h 4067175"/>
              <a:gd name="connsiteX395" fmla="*/ 441630 w 11191875"/>
              <a:gd name="connsiteY395" fmla="*/ 2635635 h 4067175"/>
              <a:gd name="connsiteX396" fmla="*/ 502702 w 11191875"/>
              <a:gd name="connsiteY396" fmla="*/ 2574280 h 4067175"/>
              <a:gd name="connsiteX397" fmla="*/ 441630 w 11191875"/>
              <a:gd name="connsiteY397" fmla="*/ 2513644 h 4067175"/>
              <a:gd name="connsiteX398" fmla="*/ 380798 w 11191875"/>
              <a:gd name="connsiteY398" fmla="*/ 2574280 h 4067175"/>
              <a:gd name="connsiteX399" fmla="*/ 441630 w 11191875"/>
              <a:gd name="connsiteY399" fmla="*/ 2635635 h 4067175"/>
              <a:gd name="connsiteX400" fmla="*/ 472046 w 11191875"/>
              <a:gd name="connsiteY400" fmla="*/ 2918684 h 4067175"/>
              <a:gd name="connsiteX401" fmla="*/ 541500 w 11191875"/>
              <a:gd name="connsiteY401" fmla="*/ 2848940 h 4067175"/>
              <a:gd name="connsiteX402" fmla="*/ 472046 w 11191875"/>
              <a:gd name="connsiteY402" fmla="*/ 2779676 h 4067175"/>
              <a:gd name="connsiteX403" fmla="*/ 402353 w 11191875"/>
              <a:gd name="connsiteY403" fmla="*/ 2848940 h 4067175"/>
              <a:gd name="connsiteX404" fmla="*/ 472046 w 11191875"/>
              <a:gd name="connsiteY404" fmla="*/ 2918684 h 4067175"/>
              <a:gd name="connsiteX405" fmla="*/ 516832 w 11191875"/>
              <a:gd name="connsiteY405" fmla="*/ 3199815 h 4067175"/>
              <a:gd name="connsiteX406" fmla="*/ 594668 w 11191875"/>
              <a:gd name="connsiteY406" fmla="*/ 3121683 h 4067175"/>
              <a:gd name="connsiteX407" fmla="*/ 516832 w 11191875"/>
              <a:gd name="connsiteY407" fmla="*/ 3043551 h 4067175"/>
              <a:gd name="connsiteX408" fmla="*/ 438756 w 11191875"/>
              <a:gd name="connsiteY408" fmla="*/ 3121683 h 4067175"/>
              <a:gd name="connsiteX409" fmla="*/ 516832 w 11191875"/>
              <a:gd name="connsiteY409" fmla="*/ 3199815 h 4067175"/>
              <a:gd name="connsiteX410" fmla="*/ 576706 w 11191875"/>
              <a:gd name="connsiteY410" fmla="*/ 3476632 h 4067175"/>
              <a:gd name="connsiteX411" fmla="*/ 662206 w 11191875"/>
              <a:gd name="connsiteY411" fmla="*/ 3391070 h 4067175"/>
              <a:gd name="connsiteX412" fmla="*/ 576706 w 11191875"/>
              <a:gd name="connsiteY412" fmla="*/ 3306228 h 4067175"/>
              <a:gd name="connsiteX413" fmla="*/ 491445 w 11191875"/>
              <a:gd name="connsiteY413" fmla="*/ 3391070 h 4067175"/>
              <a:gd name="connsiteX414" fmla="*/ 576706 w 11191875"/>
              <a:gd name="connsiteY414" fmla="*/ 3476632 h 4067175"/>
              <a:gd name="connsiteX415" fmla="*/ 650949 w 11191875"/>
              <a:gd name="connsiteY415" fmla="*/ 3750094 h 4067175"/>
              <a:gd name="connsiteX416" fmla="*/ 743874 w 11191875"/>
              <a:gd name="connsiteY416" fmla="*/ 3657342 h 4067175"/>
              <a:gd name="connsiteX417" fmla="*/ 650949 w 11191875"/>
              <a:gd name="connsiteY417" fmla="*/ 3564590 h 4067175"/>
              <a:gd name="connsiteX418" fmla="*/ 558744 w 11191875"/>
              <a:gd name="connsiteY418" fmla="*/ 3657342 h 4067175"/>
              <a:gd name="connsiteX419" fmla="*/ 650949 w 11191875"/>
              <a:gd name="connsiteY419" fmla="*/ 3750094 h 4067175"/>
              <a:gd name="connsiteX420" fmla="*/ 740042 w 11191875"/>
              <a:gd name="connsiteY420" fmla="*/ 4017084 h 4067175"/>
              <a:gd name="connsiteX421" fmla="*/ 838235 w 11191875"/>
              <a:gd name="connsiteY421" fmla="*/ 3919060 h 4067175"/>
              <a:gd name="connsiteX422" fmla="*/ 740042 w 11191875"/>
              <a:gd name="connsiteY422" fmla="*/ 3820556 h 4067175"/>
              <a:gd name="connsiteX423" fmla="*/ 641849 w 11191875"/>
              <a:gd name="connsiteY423" fmla="*/ 3919060 h 4067175"/>
              <a:gd name="connsiteX424" fmla="*/ 740042 w 11191875"/>
              <a:gd name="connsiteY424" fmla="*/ 4017084 h 4067175"/>
              <a:gd name="connsiteX425" fmla="*/ 10167073 w 11191875"/>
              <a:gd name="connsiteY425" fmla="*/ 4048241 h 4067175"/>
              <a:gd name="connsiteX426" fmla="*/ 10167552 w 11191875"/>
              <a:gd name="connsiteY426" fmla="*/ 4048002 h 4067175"/>
              <a:gd name="connsiteX427" fmla="*/ 10167073 w 11191875"/>
              <a:gd name="connsiteY427" fmla="*/ 4047283 h 4067175"/>
              <a:gd name="connsiteX428" fmla="*/ 10166354 w 11191875"/>
              <a:gd name="connsiteY428" fmla="*/ 4048002 h 4067175"/>
              <a:gd name="connsiteX429" fmla="*/ 10167073 w 11191875"/>
              <a:gd name="connsiteY429" fmla="*/ 4048241 h 4067175"/>
              <a:gd name="connsiteX430" fmla="*/ 10262871 w 11191875"/>
              <a:gd name="connsiteY430" fmla="*/ 3789160 h 4067175"/>
              <a:gd name="connsiteX431" fmla="*/ 10263590 w 11191875"/>
              <a:gd name="connsiteY431" fmla="*/ 3788920 h 4067175"/>
              <a:gd name="connsiteX432" fmla="*/ 10262871 w 11191875"/>
              <a:gd name="connsiteY432" fmla="*/ 3788441 h 4067175"/>
              <a:gd name="connsiteX433" fmla="*/ 10262392 w 11191875"/>
              <a:gd name="connsiteY433" fmla="*/ 3788920 h 4067175"/>
              <a:gd name="connsiteX434" fmla="*/ 10262871 w 11191875"/>
              <a:gd name="connsiteY434" fmla="*/ 3789160 h 4067175"/>
              <a:gd name="connsiteX435" fmla="*/ 10344539 w 11191875"/>
              <a:gd name="connsiteY435" fmla="*/ 3525285 h 4067175"/>
              <a:gd name="connsiteX436" fmla="*/ 10345258 w 11191875"/>
              <a:gd name="connsiteY436" fmla="*/ 3525045 h 4067175"/>
              <a:gd name="connsiteX437" fmla="*/ 10344539 w 11191875"/>
              <a:gd name="connsiteY437" fmla="*/ 3524566 h 4067175"/>
              <a:gd name="connsiteX438" fmla="*/ 10344060 w 11191875"/>
              <a:gd name="connsiteY438" fmla="*/ 3525045 h 4067175"/>
              <a:gd name="connsiteX439" fmla="*/ 10344539 w 11191875"/>
              <a:gd name="connsiteY439" fmla="*/ 3525285 h 4067175"/>
              <a:gd name="connsiteX440" fmla="*/ 10411837 w 11191875"/>
              <a:gd name="connsiteY440" fmla="*/ 3257335 h 4067175"/>
              <a:gd name="connsiteX441" fmla="*/ 10412795 w 11191875"/>
              <a:gd name="connsiteY441" fmla="*/ 3257095 h 4067175"/>
              <a:gd name="connsiteX442" fmla="*/ 10411837 w 11191875"/>
              <a:gd name="connsiteY442" fmla="*/ 3256376 h 4067175"/>
              <a:gd name="connsiteX443" fmla="*/ 10411358 w 11191875"/>
              <a:gd name="connsiteY443" fmla="*/ 3257095 h 4067175"/>
              <a:gd name="connsiteX444" fmla="*/ 10411837 w 11191875"/>
              <a:gd name="connsiteY444" fmla="*/ 3257335 h 4067175"/>
              <a:gd name="connsiteX445" fmla="*/ 10464766 w 11191875"/>
              <a:gd name="connsiteY445" fmla="*/ 2986270 h 4067175"/>
              <a:gd name="connsiteX446" fmla="*/ 10465005 w 11191875"/>
              <a:gd name="connsiteY446" fmla="*/ 2986030 h 4067175"/>
              <a:gd name="connsiteX447" fmla="*/ 10464766 w 11191875"/>
              <a:gd name="connsiteY447" fmla="*/ 2985072 h 4067175"/>
              <a:gd name="connsiteX448" fmla="*/ 10463808 w 11191875"/>
              <a:gd name="connsiteY448" fmla="*/ 2986030 h 4067175"/>
              <a:gd name="connsiteX449" fmla="*/ 10464766 w 11191875"/>
              <a:gd name="connsiteY449" fmla="*/ 2986270 h 4067175"/>
              <a:gd name="connsiteX450" fmla="*/ 10502127 w 11191875"/>
              <a:gd name="connsiteY450" fmla="*/ 2712569 h 4067175"/>
              <a:gd name="connsiteX451" fmla="*/ 10502606 w 11191875"/>
              <a:gd name="connsiteY451" fmla="*/ 2712089 h 4067175"/>
              <a:gd name="connsiteX452" fmla="*/ 10502127 w 11191875"/>
              <a:gd name="connsiteY452" fmla="*/ 2711370 h 4067175"/>
              <a:gd name="connsiteX453" fmla="*/ 10501169 w 11191875"/>
              <a:gd name="connsiteY453" fmla="*/ 2712089 h 4067175"/>
              <a:gd name="connsiteX454" fmla="*/ 10502127 w 11191875"/>
              <a:gd name="connsiteY454" fmla="*/ 2712569 h 4067175"/>
              <a:gd name="connsiteX455" fmla="*/ 10524400 w 11191875"/>
              <a:gd name="connsiteY455" fmla="*/ 2437429 h 4067175"/>
              <a:gd name="connsiteX456" fmla="*/ 10525598 w 11191875"/>
              <a:gd name="connsiteY456" fmla="*/ 2436470 h 4067175"/>
              <a:gd name="connsiteX457" fmla="*/ 10524400 w 11191875"/>
              <a:gd name="connsiteY457" fmla="*/ 2435991 h 4067175"/>
              <a:gd name="connsiteX458" fmla="*/ 10523921 w 11191875"/>
              <a:gd name="connsiteY458" fmla="*/ 2436470 h 4067175"/>
              <a:gd name="connsiteX459" fmla="*/ 10524400 w 11191875"/>
              <a:gd name="connsiteY459" fmla="*/ 2437429 h 4067175"/>
              <a:gd name="connsiteX460" fmla="*/ 10532064 w 11191875"/>
              <a:gd name="connsiteY460" fmla="*/ 2161331 h 4067175"/>
              <a:gd name="connsiteX461" fmla="*/ 10532783 w 11191875"/>
              <a:gd name="connsiteY461" fmla="*/ 2160372 h 4067175"/>
              <a:gd name="connsiteX462" fmla="*/ 10532064 w 11191875"/>
              <a:gd name="connsiteY462" fmla="*/ 2159653 h 4067175"/>
              <a:gd name="connsiteX463" fmla="*/ 10531585 w 11191875"/>
              <a:gd name="connsiteY463" fmla="*/ 2160372 h 4067175"/>
              <a:gd name="connsiteX464" fmla="*/ 10532064 w 11191875"/>
              <a:gd name="connsiteY464" fmla="*/ 2161331 h 4067175"/>
              <a:gd name="connsiteX465" fmla="*/ 10304304 w 11191875"/>
              <a:gd name="connsiteY465" fmla="*/ 1884993 h 4067175"/>
              <a:gd name="connsiteX466" fmla="*/ 10305022 w 11191875"/>
              <a:gd name="connsiteY466" fmla="*/ 1884034 h 4067175"/>
              <a:gd name="connsiteX467" fmla="*/ 10304304 w 11191875"/>
              <a:gd name="connsiteY467" fmla="*/ 1883555 h 4067175"/>
              <a:gd name="connsiteX468" fmla="*/ 10304064 w 11191875"/>
              <a:gd name="connsiteY468" fmla="*/ 1884034 h 4067175"/>
              <a:gd name="connsiteX469" fmla="*/ 10304304 w 11191875"/>
              <a:gd name="connsiteY469" fmla="*/ 1884993 h 4067175"/>
              <a:gd name="connsiteX470" fmla="*/ 10280833 w 11191875"/>
              <a:gd name="connsiteY470" fmla="*/ 1609614 h 4067175"/>
              <a:gd name="connsiteX471" fmla="*/ 10281552 w 11191875"/>
              <a:gd name="connsiteY471" fmla="*/ 1609135 h 4067175"/>
              <a:gd name="connsiteX472" fmla="*/ 10280833 w 11191875"/>
              <a:gd name="connsiteY472" fmla="*/ 1608416 h 4067175"/>
              <a:gd name="connsiteX473" fmla="*/ 10280354 w 11191875"/>
              <a:gd name="connsiteY473" fmla="*/ 1609135 h 4067175"/>
              <a:gd name="connsiteX474" fmla="*/ 10280833 w 11191875"/>
              <a:gd name="connsiteY474" fmla="*/ 1609614 h 4067175"/>
              <a:gd name="connsiteX475" fmla="*/ 10241556 w 11191875"/>
              <a:gd name="connsiteY475" fmla="*/ 1336392 h 4067175"/>
              <a:gd name="connsiteX476" fmla="*/ 10242514 w 11191875"/>
              <a:gd name="connsiteY476" fmla="*/ 1335433 h 4067175"/>
              <a:gd name="connsiteX477" fmla="*/ 10241556 w 11191875"/>
              <a:gd name="connsiteY477" fmla="*/ 1334954 h 4067175"/>
              <a:gd name="connsiteX478" fmla="*/ 10241316 w 11191875"/>
              <a:gd name="connsiteY478" fmla="*/ 1335433 h 4067175"/>
              <a:gd name="connsiteX479" fmla="*/ 10241556 w 11191875"/>
              <a:gd name="connsiteY479" fmla="*/ 1336392 h 4067175"/>
              <a:gd name="connsiteX480" fmla="*/ 10186951 w 11191875"/>
              <a:gd name="connsiteY480" fmla="*/ 1065327 h 4067175"/>
              <a:gd name="connsiteX481" fmla="*/ 10187430 w 11191875"/>
              <a:gd name="connsiteY481" fmla="*/ 1064608 h 4067175"/>
              <a:gd name="connsiteX482" fmla="*/ 10186951 w 11191875"/>
              <a:gd name="connsiteY482" fmla="*/ 1064368 h 4067175"/>
              <a:gd name="connsiteX483" fmla="*/ 10185993 w 11191875"/>
              <a:gd name="connsiteY483" fmla="*/ 1064608 h 4067175"/>
              <a:gd name="connsiteX484" fmla="*/ 10186951 w 11191875"/>
              <a:gd name="connsiteY484" fmla="*/ 1065327 h 4067175"/>
              <a:gd name="connsiteX485" fmla="*/ 10117018 w 11191875"/>
              <a:gd name="connsiteY485" fmla="*/ 798336 h 4067175"/>
              <a:gd name="connsiteX486" fmla="*/ 10117258 w 11191875"/>
              <a:gd name="connsiteY486" fmla="*/ 797617 h 4067175"/>
              <a:gd name="connsiteX487" fmla="*/ 10117018 w 11191875"/>
              <a:gd name="connsiteY487" fmla="*/ 796898 h 4067175"/>
              <a:gd name="connsiteX488" fmla="*/ 10115821 w 11191875"/>
              <a:gd name="connsiteY488" fmla="*/ 797617 h 4067175"/>
              <a:gd name="connsiteX489" fmla="*/ 10117018 w 11191875"/>
              <a:gd name="connsiteY489" fmla="*/ 798336 h 4067175"/>
              <a:gd name="connsiteX490" fmla="*/ 10031279 w 11191875"/>
              <a:gd name="connsiteY490" fmla="*/ 535420 h 4067175"/>
              <a:gd name="connsiteX491" fmla="*/ 10031758 w 11191875"/>
              <a:gd name="connsiteY491" fmla="*/ 534940 h 4067175"/>
              <a:gd name="connsiteX492" fmla="*/ 10031279 w 11191875"/>
              <a:gd name="connsiteY492" fmla="*/ 533982 h 4067175"/>
              <a:gd name="connsiteX493" fmla="*/ 10030560 w 11191875"/>
              <a:gd name="connsiteY493" fmla="*/ 534940 h 4067175"/>
              <a:gd name="connsiteX494" fmla="*/ 10031279 w 11191875"/>
              <a:gd name="connsiteY494" fmla="*/ 535420 h 4067175"/>
              <a:gd name="connsiteX495" fmla="*/ 9931169 w 11191875"/>
              <a:gd name="connsiteY495" fmla="*/ 278016 h 4067175"/>
              <a:gd name="connsiteX496" fmla="*/ 9931648 w 11191875"/>
              <a:gd name="connsiteY496" fmla="*/ 277297 h 4067175"/>
              <a:gd name="connsiteX497" fmla="*/ 9931169 w 11191875"/>
              <a:gd name="connsiteY497" fmla="*/ 276817 h 4067175"/>
              <a:gd name="connsiteX498" fmla="*/ 9930211 w 11191875"/>
              <a:gd name="connsiteY498" fmla="*/ 277297 h 4067175"/>
              <a:gd name="connsiteX499" fmla="*/ 9931169 w 11191875"/>
              <a:gd name="connsiteY499" fmla="*/ 278016 h 4067175"/>
              <a:gd name="connsiteX500" fmla="*/ 925651 w 11191875"/>
              <a:gd name="connsiteY500" fmla="*/ 536139 h 4067175"/>
              <a:gd name="connsiteX501" fmla="*/ 926609 w 11191875"/>
              <a:gd name="connsiteY501" fmla="*/ 534940 h 4067175"/>
              <a:gd name="connsiteX502" fmla="*/ 925651 w 11191875"/>
              <a:gd name="connsiteY502" fmla="*/ 533742 h 4067175"/>
              <a:gd name="connsiteX503" fmla="*/ 924454 w 11191875"/>
              <a:gd name="connsiteY503" fmla="*/ 534940 h 4067175"/>
              <a:gd name="connsiteX504" fmla="*/ 925651 w 11191875"/>
              <a:gd name="connsiteY504" fmla="*/ 536139 h 4067175"/>
              <a:gd name="connsiteX505" fmla="*/ 840151 w 11191875"/>
              <a:gd name="connsiteY505" fmla="*/ 805047 h 4067175"/>
              <a:gd name="connsiteX506" fmla="*/ 847575 w 11191875"/>
              <a:gd name="connsiteY506" fmla="*/ 797617 h 4067175"/>
              <a:gd name="connsiteX507" fmla="*/ 840151 w 11191875"/>
              <a:gd name="connsiteY507" fmla="*/ 790187 h 4067175"/>
              <a:gd name="connsiteX508" fmla="*/ 832966 w 11191875"/>
              <a:gd name="connsiteY508" fmla="*/ 797617 h 4067175"/>
              <a:gd name="connsiteX509" fmla="*/ 840151 w 11191875"/>
              <a:gd name="connsiteY509" fmla="*/ 805047 h 4067175"/>
              <a:gd name="connsiteX510" fmla="*/ 769979 w 11191875"/>
              <a:gd name="connsiteY510" fmla="*/ 1078748 h 4067175"/>
              <a:gd name="connsiteX511" fmla="*/ 784109 w 11191875"/>
              <a:gd name="connsiteY511" fmla="*/ 1064608 h 4067175"/>
              <a:gd name="connsiteX512" fmla="*/ 769979 w 11191875"/>
              <a:gd name="connsiteY512" fmla="*/ 1050947 h 4067175"/>
              <a:gd name="connsiteX513" fmla="*/ 756328 w 11191875"/>
              <a:gd name="connsiteY513" fmla="*/ 1064608 h 4067175"/>
              <a:gd name="connsiteX514" fmla="*/ 769979 w 11191875"/>
              <a:gd name="connsiteY514" fmla="*/ 1078748 h 4067175"/>
              <a:gd name="connsiteX515" fmla="*/ 715134 w 11191875"/>
              <a:gd name="connsiteY515" fmla="*/ 1356284 h 4067175"/>
              <a:gd name="connsiteX516" fmla="*/ 735970 w 11191875"/>
              <a:gd name="connsiteY516" fmla="*/ 1335433 h 4067175"/>
              <a:gd name="connsiteX517" fmla="*/ 715134 w 11191875"/>
              <a:gd name="connsiteY517" fmla="*/ 1314822 h 4067175"/>
              <a:gd name="connsiteX518" fmla="*/ 694538 w 11191875"/>
              <a:gd name="connsiteY518" fmla="*/ 1335433 h 4067175"/>
              <a:gd name="connsiteX519" fmla="*/ 715134 w 11191875"/>
              <a:gd name="connsiteY519" fmla="*/ 1356284 h 4067175"/>
              <a:gd name="connsiteX520" fmla="*/ 675857 w 11191875"/>
              <a:gd name="connsiteY520" fmla="*/ 1638134 h 4067175"/>
              <a:gd name="connsiteX521" fmla="*/ 705315 w 11191875"/>
              <a:gd name="connsiteY521" fmla="*/ 1609135 h 4067175"/>
              <a:gd name="connsiteX522" fmla="*/ 675857 w 11191875"/>
              <a:gd name="connsiteY522" fmla="*/ 1579895 h 4067175"/>
              <a:gd name="connsiteX523" fmla="*/ 646639 w 11191875"/>
              <a:gd name="connsiteY523" fmla="*/ 1609135 h 4067175"/>
              <a:gd name="connsiteX524" fmla="*/ 675857 w 11191875"/>
              <a:gd name="connsiteY524" fmla="*/ 1638134 h 4067175"/>
              <a:gd name="connsiteX525" fmla="*/ 652386 w 11191875"/>
              <a:gd name="connsiteY525" fmla="*/ 1921902 h 4067175"/>
              <a:gd name="connsiteX526" fmla="*/ 690227 w 11191875"/>
              <a:gd name="connsiteY526" fmla="*/ 1884034 h 4067175"/>
              <a:gd name="connsiteX527" fmla="*/ 652386 w 11191875"/>
              <a:gd name="connsiteY527" fmla="*/ 1846406 h 4067175"/>
              <a:gd name="connsiteX528" fmla="*/ 614546 w 11191875"/>
              <a:gd name="connsiteY528" fmla="*/ 1884034 h 4067175"/>
              <a:gd name="connsiteX529" fmla="*/ 652386 w 11191875"/>
              <a:gd name="connsiteY529" fmla="*/ 1921902 h 4067175"/>
              <a:gd name="connsiteX530" fmla="*/ 644483 w 11191875"/>
              <a:gd name="connsiteY530" fmla="*/ 2207587 h 4067175"/>
              <a:gd name="connsiteX531" fmla="*/ 691424 w 11191875"/>
              <a:gd name="connsiteY531" fmla="*/ 2160372 h 4067175"/>
              <a:gd name="connsiteX532" fmla="*/ 644483 w 11191875"/>
              <a:gd name="connsiteY532" fmla="*/ 2113397 h 4067175"/>
              <a:gd name="connsiteX533" fmla="*/ 597302 w 11191875"/>
              <a:gd name="connsiteY533" fmla="*/ 2160372 h 4067175"/>
              <a:gd name="connsiteX534" fmla="*/ 644483 w 11191875"/>
              <a:gd name="connsiteY534" fmla="*/ 2207587 h 4067175"/>
              <a:gd name="connsiteX535" fmla="*/ 652386 w 11191875"/>
              <a:gd name="connsiteY535" fmla="*/ 2492793 h 4067175"/>
              <a:gd name="connsiteX536" fmla="*/ 708189 w 11191875"/>
              <a:gd name="connsiteY536" fmla="*/ 2436470 h 4067175"/>
              <a:gd name="connsiteX537" fmla="*/ 652386 w 11191875"/>
              <a:gd name="connsiteY537" fmla="*/ 2380628 h 4067175"/>
              <a:gd name="connsiteX538" fmla="*/ 596344 w 11191875"/>
              <a:gd name="connsiteY538" fmla="*/ 2436470 h 4067175"/>
              <a:gd name="connsiteX539" fmla="*/ 652386 w 11191875"/>
              <a:gd name="connsiteY539" fmla="*/ 2492793 h 4067175"/>
              <a:gd name="connsiteX540" fmla="*/ 675857 w 11191875"/>
              <a:gd name="connsiteY540" fmla="*/ 2776560 h 4067175"/>
              <a:gd name="connsiteX541" fmla="*/ 740281 w 11191875"/>
              <a:gd name="connsiteY541" fmla="*/ 2712089 h 4067175"/>
              <a:gd name="connsiteX542" fmla="*/ 675857 w 11191875"/>
              <a:gd name="connsiteY542" fmla="*/ 2647139 h 4067175"/>
              <a:gd name="connsiteX543" fmla="*/ 611433 w 11191875"/>
              <a:gd name="connsiteY543" fmla="*/ 2712089 h 4067175"/>
              <a:gd name="connsiteX544" fmla="*/ 675857 w 11191875"/>
              <a:gd name="connsiteY544" fmla="*/ 2776560 h 4067175"/>
              <a:gd name="connsiteX545" fmla="*/ 715134 w 11191875"/>
              <a:gd name="connsiteY545" fmla="*/ 3058171 h 4067175"/>
              <a:gd name="connsiteX546" fmla="*/ 788420 w 11191875"/>
              <a:gd name="connsiteY546" fmla="*/ 2985551 h 4067175"/>
              <a:gd name="connsiteX547" fmla="*/ 715134 w 11191875"/>
              <a:gd name="connsiteY547" fmla="*/ 2911973 h 4067175"/>
              <a:gd name="connsiteX548" fmla="*/ 642088 w 11191875"/>
              <a:gd name="connsiteY548" fmla="*/ 2985551 h 4067175"/>
              <a:gd name="connsiteX549" fmla="*/ 715134 w 11191875"/>
              <a:gd name="connsiteY549" fmla="*/ 3058171 h 4067175"/>
              <a:gd name="connsiteX550" fmla="*/ 769979 w 11191875"/>
              <a:gd name="connsiteY550" fmla="*/ 3337145 h 4067175"/>
              <a:gd name="connsiteX551" fmla="*/ 851168 w 11191875"/>
              <a:gd name="connsiteY551" fmla="*/ 3255897 h 4067175"/>
              <a:gd name="connsiteX552" fmla="*/ 769979 w 11191875"/>
              <a:gd name="connsiteY552" fmla="*/ 3175129 h 4067175"/>
              <a:gd name="connsiteX553" fmla="*/ 689269 w 11191875"/>
              <a:gd name="connsiteY553" fmla="*/ 3255897 h 4067175"/>
              <a:gd name="connsiteX554" fmla="*/ 769979 w 11191875"/>
              <a:gd name="connsiteY554" fmla="*/ 3337145 h 4067175"/>
              <a:gd name="connsiteX555" fmla="*/ 840151 w 11191875"/>
              <a:gd name="connsiteY555" fmla="*/ 3611805 h 4067175"/>
              <a:gd name="connsiteX556" fmla="*/ 928764 w 11191875"/>
              <a:gd name="connsiteY556" fmla="*/ 3523128 h 4067175"/>
              <a:gd name="connsiteX557" fmla="*/ 840151 w 11191875"/>
              <a:gd name="connsiteY557" fmla="*/ 3435169 h 4067175"/>
              <a:gd name="connsiteX558" fmla="*/ 752017 w 11191875"/>
              <a:gd name="connsiteY558" fmla="*/ 3523128 h 4067175"/>
              <a:gd name="connsiteX559" fmla="*/ 840151 w 11191875"/>
              <a:gd name="connsiteY559" fmla="*/ 3611805 h 4067175"/>
              <a:gd name="connsiteX560" fmla="*/ 925651 w 11191875"/>
              <a:gd name="connsiteY560" fmla="*/ 3880953 h 4067175"/>
              <a:gd name="connsiteX561" fmla="*/ 1020491 w 11191875"/>
              <a:gd name="connsiteY561" fmla="*/ 3786044 h 4067175"/>
              <a:gd name="connsiteX562" fmla="*/ 925651 w 11191875"/>
              <a:gd name="connsiteY562" fmla="*/ 3690896 h 4067175"/>
              <a:gd name="connsiteX563" fmla="*/ 830571 w 11191875"/>
              <a:gd name="connsiteY563" fmla="*/ 3786044 h 4067175"/>
              <a:gd name="connsiteX564" fmla="*/ 925651 w 11191875"/>
              <a:gd name="connsiteY564" fmla="*/ 3880953 h 4067175"/>
              <a:gd name="connsiteX565" fmla="*/ 1121559 w 11191875"/>
              <a:gd name="connsiteY565" fmla="*/ 4067175 h 4067175"/>
              <a:gd name="connsiteX566" fmla="*/ 1124433 w 11191875"/>
              <a:gd name="connsiteY566" fmla="*/ 4043448 h 4067175"/>
              <a:gd name="connsiteX567" fmla="*/ 1025521 w 11191875"/>
              <a:gd name="connsiteY567" fmla="*/ 3944465 h 4067175"/>
              <a:gd name="connsiteX568" fmla="*/ 927088 w 11191875"/>
              <a:gd name="connsiteY568" fmla="*/ 4043448 h 4067175"/>
              <a:gd name="connsiteX569" fmla="*/ 929962 w 11191875"/>
              <a:gd name="connsiteY569" fmla="*/ 4067175 h 4067175"/>
              <a:gd name="connsiteX570" fmla="*/ 1121559 w 11191875"/>
              <a:gd name="connsiteY570" fmla="*/ 4067175 h 4067175"/>
              <a:gd name="connsiteX571" fmla="*/ 9931169 w 11191875"/>
              <a:gd name="connsiteY571" fmla="*/ 4044886 h 4067175"/>
              <a:gd name="connsiteX572" fmla="*/ 9932127 w 11191875"/>
              <a:gd name="connsiteY572" fmla="*/ 4043448 h 4067175"/>
              <a:gd name="connsiteX573" fmla="*/ 9931169 w 11191875"/>
              <a:gd name="connsiteY573" fmla="*/ 4042489 h 4067175"/>
              <a:gd name="connsiteX574" fmla="*/ 9929972 w 11191875"/>
              <a:gd name="connsiteY574" fmla="*/ 4043448 h 4067175"/>
              <a:gd name="connsiteX575" fmla="*/ 9931169 w 11191875"/>
              <a:gd name="connsiteY575" fmla="*/ 4044886 h 4067175"/>
              <a:gd name="connsiteX576" fmla="*/ 10031279 w 11191875"/>
              <a:gd name="connsiteY576" fmla="*/ 3786763 h 4067175"/>
              <a:gd name="connsiteX577" fmla="*/ 10031758 w 11191875"/>
              <a:gd name="connsiteY577" fmla="*/ 3786044 h 4067175"/>
              <a:gd name="connsiteX578" fmla="*/ 10031279 w 11191875"/>
              <a:gd name="connsiteY578" fmla="*/ 3785325 h 4067175"/>
              <a:gd name="connsiteX579" fmla="*/ 10030560 w 11191875"/>
              <a:gd name="connsiteY579" fmla="*/ 3786044 h 4067175"/>
              <a:gd name="connsiteX580" fmla="*/ 10031279 w 11191875"/>
              <a:gd name="connsiteY580" fmla="*/ 3786763 h 4067175"/>
              <a:gd name="connsiteX581" fmla="*/ 10117018 w 11191875"/>
              <a:gd name="connsiteY581" fmla="*/ 3524086 h 4067175"/>
              <a:gd name="connsiteX582" fmla="*/ 10117258 w 11191875"/>
              <a:gd name="connsiteY582" fmla="*/ 3523128 h 4067175"/>
              <a:gd name="connsiteX583" fmla="*/ 10117018 w 11191875"/>
              <a:gd name="connsiteY583" fmla="*/ 3522648 h 4067175"/>
              <a:gd name="connsiteX584" fmla="*/ 10115821 w 11191875"/>
              <a:gd name="connsiteY584" fmla="*/ 3523128 h 4067175"/>
              <a:gd name="connsiteX585" fmla="*/ 10117018 w 11191875"/>
              <a:gd name="connsiteY585" fmla="*/ 3524086 h 4067175"/>
              <a:gd name="connsiteX586" fmla="*/ 10186951 w 11191875"/>
              <a:gd name="connsiteY586" fmla="*/ 3257095 h 4067175"/>
              <a:gd name="connsiteX587" fmla="*/ 10187430 w 11191875"/>
              <a:gd name="connsiteY587" fmla="*/ 3255897 h 4067175"/>
              <a:gd name="connsiteX588" fmla="*/ 10186951 w 11191875"/>
              <a:gd name="connsiteY588" fmla="*/ 3255657 h 4067175"/>
              <a:gd name="connsiteX589" fmla="*/ 10185993 w 11191875"/>
              <a:gd name="connsiteY589" fmla="*/ 3255897 h 4067175"/>
              <a:gd name="connsiteX590" fmla="*/ 10186951 w 11191875"/>
              <a:gd name="connsiteY590" fmla="*/ 3257095 h 4067175"/>
              <a:gd name="connsiteX591" fmla="*/ 10241556 w 11191875"/>
              <a:gd name="connsiteY591" fmla="*/ 2986030 h 4067175"/>
              <a:gd name="connsiteX592" fmla="*/ 10242514 w 11191875"/>
              <a:gd name="connsiteY592" fmla="*/ 2985551 h 4067175"/>
              <a:gd name="connsiteX593" fmla="*/ 10241556 w 11191875"/>
              <a:gd name="connsiteY593" fmla="*/ 2985072 h 4067175"/>
              <a:gd name="connsiteX594" fmla="*/ 10241316 w 11191875"/>
              <a:gd name="connsiteY594" fmla="*/ 2985551 h 4067175"/>
              <a:gd name="connsiteX595" fmla="*/ 10241556 w 11191875"/>
              <a:gd name="connsiteY595" fmla="*/ 2986030 h 4067175"/>
              <a:gd name="connsiteX596" fmla="*/ 10280833 w 11191875"/>
              <a:gd name="connsiteY596" fmla="*/ 2712569 h 4067175"/>
              <a:gd name="connsiteX597" fmla="*/ 10281552 w 11191875"/>
              <a:gd name="connsiteY597" fmla="*/ 2712089 h 4067175"/>
              <a:gd name="connsiteX598" fmla="*/ 10280833 w 11191875"/>
              <a:gd name="connsiteY598" fmla="*/ 2711370 h 4067175"/>
              <a:gd name="connsiteX599" fmla="*/ 10280354 w 11191875"/>
              <a:gd name="connsiteY599" fmla="*/ 2712089 h 4067175"/>
              <a:gd name="connsiteX600" fmla="*/ 10280833 w 11191875"/>
              <a:gd name="connsiteY600" fmla="*/ 2712569 h 4067175"/>
              <a:gd name="connsiteX601" fmla="*/ 10304304 w 11191875"/>
              <a:gd name="connsiteY601" fmla="*/ 2437429 h 4067175"/>
              <a:gd name="connsiteX602" fmla="*/ 10305022 w 11191875"/>
              <a:gd name="connsiteY602" fmla="*/ 2436470 h 4067175"/>
              <a:gd name="connsiteX603" fmla="*/ 10304304 w 11191875"/>
              <a:gd name="connsiteY603" fmla="*/ 2435991 h 4067175"/>
              <a:gd name="connsiteX604" fmla="*/ 10304064 w 11191875"/>
              <a:gd name="connsiteY604" fmla="*/ 2436470 h 4067175"/>
              <a:gd name="connsiteX605" fmla="*/ 10304304 w 11191875"/>
              <a:gd name="connsiteY605" fmla="*/ 2437429 h 4067175"/>
              <a:gd name="connsiteX606" fmla="*/ 10312447 w 11191875"/>
              <a:gd name="connsiteY606" fmla="*/ 2161331 h 4067175"/>
              <a:gd name="connsiteX607" fmla="*/ 10312926 w 11191875"/>
              <a:gd name="connsiteY607" fmla="*/ 2160372 h 4067175"/>
              <a:gd name="connsiteX608" fmla="*/ 10312447 w 11191875"/>
              <a:gd name="connsiteY608" fmla="*/ 2159653 h 4067175"/>
              <a:gd name="connsiteX609" fmla="*/ 10311728 w 11191875"/>
              <a:gd name="connsiteY609" fmla="*/ 2160372 h 4067175"/>
              <a:gd name="connsiteX610" fmla="*/ 10312447 w 11191875"/>
              <a:gd name="connsiteY610" fmla="*/ 2161331 h 4067175"/>
              <a:gd name="connsiteX611" fmla="*/ 10084686 w 11191875"/>
              <a:gd name="connsiteY611" fmla="*/ 1884993 h 4067175"/>
              <a:gd name="connsiteX612" fmla="*/ 10085165 w 11191875"/>
              <a:gd name="connsiteY612" fmla="*/ 1884034 h 4067175"/>
              <a:gd name="connsiteX613" fmla="*/ 10084686 w 11191875"/>
              <a:gd name="connsiteY613" fmla="*/ 1883795 h 4067175"/>
              <a:gd name="connsiteX614" fmla="*/ 10083489 w 11191875"/>
              <a:gd name="connsiteY614" fmla="*/ 1884034 h 4067175"/>
              <a:gd name="connsiteX615" fmla="*/ 10084686 w 11191875"/>
              <a:gd name="connsiteY615" fmla="*/ 1884993 h 4067175"/>
              <a:gd name="connsiteX616" fmla="*/ 10059779 w 11191875"/>
              <a:gd name="connsiteY616" fmla="*/ 1609614 h 4067175"/>
              <a:gd name="connsiteX617" fmla="*/ 10060258 w 11191875"/>
              <a:gd name="connsiteY617" fmla="*/ 1609135 h 4067175"/>
              <a:gd name="connsiteX618" fmla="*/ 10059779 w 11191875"/>
              <a:gd name="connsiteY618" fmla="*/ 1608416 h 4067175"/>
              <a:gd name="connsiteX619" fmla="*/ 10059060 w 11191875"/>
              <a:gd name="connsiteY619" fmla="*/ 1609135 h 4067175"/>
              <a:gd name="connsiteX620" fmla="*/ 10059779 w 11191875"/>
              <a:gd name="connsiteY620" fmla="*/ 1609614 h 4067175"/>
              <a:gd name="connsiteX621" fmla="*/ 10018346 w 11191875"/>
              <a:gd name="connsiteY621" fmla="*/ 1336392 h 4067175"/>
              <a:gd name="connsiteX622" fmla="*/ 10018825 w 11191875"/>
              <a:gd name="connsiteY622" fmla="*/ 1336152 h 4067175"/>
              <a:gd name="connsiteX623" fmla="*/ 10018346 w 11191875"/>
              <a:gd name="connsiteY623" fmla="*/ 1335433 h 4067175"/>
              <a:gd name="connsiteX624" fmla="*/ 10018106 w 11191875"/>
              <a:gd name="connsiteY624" fmla="*/ 1336152 h 4067175"/>
              <a:gd name="connsiteX625" fmla="*/ 10018346 w 11191875"/>
              <a:gd name="connsiteY625" fmla="*/ 1336392 h 4067175"/>
              <a:gd name="connsiteX626" fmla="*/ 9961106 w 11191875"/>
              <a:gd name="connsiteY626" fmla="*/ 1066285 h 4067175"/>
              <a:gd name="connsiteX627" fmla="*/ 9961585 w 11191875"/>
              <a:gd name="connsiteY627" fmla="*/ 1065806 h 4067175"/>
              <a:gd name="connsiteX628" fmla="*/ 9961106 w 11191875"/>
              <a:gd name="connsiteY628" fmla="*/ 1065087 h 4067175"/>
              <a:gd name="connsiteX629" fmla="*/ 9960388 w 11191875"/>
              <a:gd name="connsiteY629" fmla="*/ 1065806 h 4067175"/>
              <a:gd name="connsiteX630" fmla="*/ 9961106 w 11191875"/>
              <a:gd name="connsiteY630" fmla="*/ 1066285 h 4067175"/>
              <a:gd name="connsiteX631" fmla="*/ 9887581 w 11191875"/>
              <a:gd name="connsiteY631" fmla="*/ 800014 h 4067175"/>
              <a:gd name="connsiteX632" fmla="*/ 9888300 w 11191875"/>
              <a:gd name="connsiteY632" fmla="*/ 799534 h 4067175"/>
              <a:gd name="connsiteX633" fmla="*/ 9887581 w 11191875"/>
              <a:gd name="connsiteY633" fmla="*/ 798815 h 4067175"/>
              <a:gd name="connsiteX634" fmla="*/ 9886863 w 11191875"/>
              <a:gd name="connsiteY634" fmla="*/ 799534 h 4067175"/>
              <a:gd name="connsiteX635" fmla="*/ 9887581 w 11191875"/>
              <a:gd name="connsiteY635" fmla="*/ 800014 h 4067175"/>
              <a:gd name="connsiteX636" fmla="*/ 9798728 w 11191875"/>
              <a:gd name="connsiteY636" fmla="*/ 538535 h 4067175"/>
              <a:gd name="connsiteX637" fmla="*/ 9798968 w 11191875"/>
              <a:gd name="connsiteY637" fmla="*/ 538056 h 4067175"/>
              <a:gd name="connsiteX638" fmla="*/ 9798728 w 11191875"/>
              <a:gd name="connsiteY638" fmla="*/ 537337 h 4067175"/>
              <a:gd name="connsiteX639" fmla="*/ 9797531 w 11191875"/>
              <a:gd name="connsiteY639" fmla="*/ 538056 h 4067175"/>
              <a:gd name="connsiteX640" fmla="*/ 9798728 w 11191875"/>
              <a:gd name="connsiteY640" fmla="*/ 538535 h 4067175"/>
              <a:gd name="connsiteX641" fmla="*/ 9694069 w 11191875"/>
              <a:gd name="connsiteY641" fmla="*/ 283049 h 4067175"/>
              <a:gd name="connsiteX642" fmla="*/ 9694308 w 11191875"/>
              <a:gd name="connsiteY642" fmla="*/ 282330 h 4067175"/>
              <a:gd name="connsiteX643" fmla="*/ 9694069 w 11191875"/>
              <a:gd name="connsiteY643" fmla="*/ 281850 h 4067175"/>
              <a:gd name="connsiteX644" fmla="*/ 9692871 w 11191875"/>
              <a:gd name="connsiteY644" fmla="*/ 282330 h 4067175"/>
              <a:gd name="connsiteX645" fmla="*/ 9694069 w 11191875"/>
              <a:gd name="connsiteY645" fmla="*/ 283049 h 4067175"/>
              <a:gd name="connsiteX646" fmla="*/ 1208735 w 11191875"/>
              <a:gd name="connsiteY646" fmla="*/ 410552 h 4067175"/>
              <a:gd name="connsiteX647" fmla="*/ 1210172 w 11191875"/>
              <a:gd name="connsiteY647" fmla="*/ 409354 h 4067175"/>
              <a:gd name="connsiteX648" fmla="*/ 1208735 w 11191875"/>
              <a:gd name="connsiteY648" fmla="*/ 408156 h 4067175"/>
              <a:gd name="connsiteX649" fmla="*/ 1207777 w 11191875"/>
              <a:gd name="connsiteY649" fmla="*/ 409354 h 4067175"/>
              <a:gd name="connsiteX650" fmla="*/ 1208735 w 11191875"/>
              <a:gd name="connsiteY650" fmla="*/ 410552 h 4067175"/>
              <a:gd name="connsiteX651" fmla="*/ 1111739 w 11191875"/>
              <a:gd name="connsiteY651" fmla="*/ 672270 h 4067175"/>
              <a:gd name="connsiteX652" fmla="*/ 1115811 w 11191875"/>
              <a:gd name="connsiteY652" fmla="*/ 668196 h 4067175"/>
              <a:gd name="connsiteX653" fmla="*/ 1111739 w 11191875"/>
              <a:gd name="connsiteY653" fmla="*/ 663642 h 4067175"/>
              <a:gd name="connsiteX654" fmla="*/ 1107668 w 11191875"/>
              <a:gd name="connsiteY654" fmla="*/ 668196 h 4067175"/>
              <a:gd name="connsiteX655" fmla="*/ 1111739 w 11191875"/>
              <a:gd name="connsiteY655" fmla="*/ 672270 h 4067175"/>
              <a:gd name="connsiteX656" fmla="*/ 1030550 w 11191875"/>
              <a:gd name="connsiteY656" fmla="*/ 942137 h 4067175"/>
              <a:gd name="connsiteX657" fmla="*/ 1040848 w 11191875"/>
              <a:gd name="connsiteY657" fmla="*/ 932071 h 4067175"/>
              <a:gd name="connsiteX658" fmla="*/ 1030550 w 11191875"/>
              <a:gd name="connsiteY658" fmla="*/ 921765 h 4067175"/>
              <a:gd name="connsiteX659" fmla="*/ 1020252 w 11191875"/>
              <a:gd name="connsiteY659" fmla="*/ 932071 h 4067175"/>
              <a:gd name="connsiteX660" fmla="*/ 1030550 w 11191875"/>
              <a:gd name="connsiteY660" fmla="*/ 942137 h 4067175"/>
              <a:gd name="connsiteX661" fmla="*/ 964928 w 11191875"/>
              <a:gd name="connsiteY661" fmla="*/ 1217516 h 4067175"/>
              <a:gd name="connsiteX662" fmla="*/ 982172 w 11191875"/>
              <a:gd name="connsiteY662" fmla="*/ 1200500 h 4067175"/>
              <a:gd name="connsiteX663" fmla="*/ 964928 w 11191875"/>
              <a:gd name="connsiteY663" fmla="*/ 1183244 h 4067175"/>
              <a:gd name="connsiteX664" fmla="*/ 947924 w 11191875"/>
              <a:gd name="connsiteY664" fmla="*/ 1200500 h 4067175"/>
              <a:gd name="connsiteX665" fmla="*/ 964928 w 11191875"/>
              <a:gd name="connsiteY665" fmla="*/ 1217516 h 4067175"/>
              <a:gd name="connsiteX666" fmla="*/ 915592 w 11191875"/>
              <a:gd name="connsiteY666" fmla="*/ 1496490 h 4067175"/>
              <a:gd name="connsiteX667" fmla="*/ 940021 w 11191875"/>
              <a:gd name="connsiteY667" fmla="*/ 1472284 h 4067175"/>
              <a:gd name="connsiteX668" fmla="*/ 915592 w 11191875"/>
              <a:gd name="connsiteY668" fmla="*/ 1448077 h 4067175"/>
              <a:gd name="connsiteX669" fmla="*/ 891403 w 11191875"/>
              <a:gd name="connsiteY669" fmla="*/ 1472284 h 4067175"/>
              <a:gd name="connsiteX670" fmla="*/ 915592 w 11191875"/>
              <a:gd name="connsiteY670" fmla="*/ 1496490 h 4067175"/>
              <a:gd name="connsiteX671" fmla="*/ 882542 w 11191875"/>
              <a:gd name="connsiteY671" fmla="*/ 1779539 h 4067175"/>
              <a:gd name="connsiteX672" fmla="*/ 915592 w 11191875"/>
              <a:gd name="connsiteY672" fmla="*/ 1746465 h 4067175"/>
              <a:gd name="connsiteX673" fmla="*/ 882542 w 11191875"/>
              <a:gd name="connsiteY673" fmla="*/ 1713630 h 4067175"/>
              <a:gd name="connsiteX674" fmla="*/ 849970 w 11191875"/>
              <a:gd name="connsiteY674" fmla="*/ 1746465 h 4067175"/>
              <a:gd name="connsiteX675" fmla="*/ 882542 w 11191875"/>
              <a:gd name="connsiteY675" fmla="*/ 1779539 h 4067175"/>
              <a:gd name="connsiteX676" fmla="*/ 866496 w 11191875"/>
              <a:gd name="connsiteY676" fmla="*/ 2064505 h 4067175"/>
              <a:gd name="connsiteX677" fmla="*/ 908407 w 11191875"/>
              <a:gd name="connsiteY677" fmla="*/ 2022083 h 4067175"/>
              <a:gd name="connsiteX678" fmla="*/ 866496 w 11191875"/>
              <a:gd name="connsiteY678" fmla="*/ 1980141 h 4067175"/>
              <a:gd name="connsiteX679" fmla="*/ 824105 w 11191875"/>
              <a:gd name="connsiteY679" fmla="*/ 2022083 h 4067175"/>
              <a:gd name="connsiteX680" fmla="*/ 866496 w 11191875"/>
              <a:gd name="connsiteY680" fmla="*/ 2064505 h 4067175"/>
              <a:gd name="connsiteX681" fmla="*/ 866496 w 11191875"/>
              <a:gd name="connsiteY681" fmla="*/ 2348272 h 4067175"/>
              <a:gd name="connsiteX682" fmla="*/ 916311 w 11191875"/>
              <a:gd name="connsiteY682" fmla="*/ 2298901 h 4067175"/>
              <a:gd name="connsiteX683" fmla="*/ 866496 w 11191875"/>
              <a:gd name="connsiteY683" fmla="*/ 2248570 h 4067175"/>
              <a:gd name="connsiteX684" fmla="*/ 816201 w 11191875"/>
              <a:gd name="connsiteY684" fmla="*/ 2298901 h 4067175"/>
              <a:gd name="connsiteX685" fmla="*/ 866496 w 11191875"/>
              <a:gd name="connsiteY685" fmla="*/ 2348272 h 4067175"/>
              <a:gd name="connsiteX686" fmla="*/ 882542 w 11191875"/>
              <a:gd name="connsiteY686" fmla="*/ 2634197 h 4067175"/>
              <a:gd name="connsiteX687" fmla="*/ 942655 w 11191875"/>
              <a:gd name="connsiteY687" fmla="*/ 2574280 h 4067175"/>
              <a:gd name="connsiteX688" fmla="*/ 882542 w 11191875"/>
              <a:gd name="connsiteY688" fmla="*/ 2514842 h 4067175"/>
              <a:gd name="connsiteX689" fmla="*/ 822907 w 11191875"/>
              <a:gd name="connsiteY689" fmla="*/ 2574280 h 4067175"/>
              <a:gd name="connsiteX690" fmla="*/ 882542 w 11191875"/>
              <a:gd name="connsiteY690" fmla="*/ 2634197 h 4067175"/>
              <a:gd name="connsiteX691" fmla="*/ 915592 w 11191875"/>
              <a:gd name="connsiteY691" fmla="*/ 2917006 h 4067175"/>
              <a:gd name="connsiteX692" fmla="*/ 983848 w 11191875"/>
              <a:gd name="connsiteY692" fmla="*/ 2848461 h 4067175"/>
              <a:gd name="connsiteX693" fmla="*/ 915592 w 11191875"/>
              <a:gd name="connsiteY693" fmla="*/ 2780634 h 4067175"/>
              <a:gd name="connsiteX694" fmla="*/ 847575 w 11191875"/>
              <a:gd name="connsiteY694" fmla="*/ 2848461 h 4067175"/>
              <a:gd name="connsiteX695" fmla="*/ 915592 w 11191875"/>
              <a:gd name="connsiteY695" fmla="*/ 2917006 h 4067175"/>
              <a:gd name="connsiteX696" fmla="*/ 964928 w 11191875"/>
              <a:gd name="connsiteY696" fmla="*/ 3197418 h 4067175"/>
              <a:gd name="connsiteX697" fmla="*/ 1041806 w 11191875"/>
              <a:gd name="connsiteY697" fmla="*/ 3120484 h 4067175"/>
              <a:gd name="connsiteX698" fmla="*/ 964928 w 11191875"/>
              <a:gd name="connsiteY698" fmla="*/ 3043551 h 4067175"/>
              <a:gd name="connsiteX699" fmla="*/ 888290 w 11191875"/>
              <a:gd name="connsiteY699" fmla="*/ 3120484 h 4067175"/>
              <a:gd name="connsiteX700" fmla="*/ 964928 w 11191875"/>
              <a:gd name="connsiteY700" fmla="*/ 3197418 h 4067175"/>
              <a:gd name="connsiteX701" fmla="*/ 1030550 w 11191875"/>
              <a:gd name="connsiteY701" fmla="*/ 3472557 h 4067175"/>
              <a:gd name="connsiteX702" fmla="*/ 1113895 w 11191875"/>
              <a:gd name="connsiteY702" fmla="*/ 3388913 h 4067175"/>
              <a:gd name="connsiteX703" fmla="*/ 1030550 w 11191875"/>
              <a:gd name="connsiteY703" fmla="*/ 3305029 h 4067175"/>
              <a:gd name="connsiteX704" fmla="*/ 946966 w 11191875"/>
              <a:gd name="connsiteY704" fmla="*/ 3388913 h 4067175"/>
              <a:gd name="connsiteX705" fmla="*/ 1030550 w 11191875"/>
              <a:gd name="connsiteY705" fmla="*/ 3472557 h 4067175"/>
              <a:gd name="connsiteX706" fmla="*/ 1111739 w 11191875"/>
              <a:gd name="connsiteY706" fmla="*/ 3743383 h 4067175"/>
              <a:gd name="connsiteX707" fmla="*/ 1202269 w 11191875"/>
              <a:gd name="connsiteY707" fmla="*/ 3652788 h 4067175"/>
              <a:gd name="connsiteX708" fmla="*/ 1111739 w 11191875"/>
              <a:gd name="connsiteY708" fmla="*/ 3562433 h 4067175"/>
              <a:gd name="connsiteX709" fmla="*/ 1021689 w 11191875"/>
              <a:gd name="connsiteY709" fmla="*/ 3652788 h 4067175"/>
              <a:gd name="connsiteX710" fmla="*/ 1111739 w 11191875"/>
              <a:gd name="connsiteY710" fmla="*/ 3743383 h 4067175"/>
              <a:gd name="connsiteX711" fmla="*/ 1208735 w 11191875"/>
              <a:gd name="connsiteY711" fmla="*/ 4006299 h 4067175"/>
              <a:gd name="connsiteX712" fmla="*/ 1303336 w 11191875"/>
              <a:gd name="connsiteY712" fmla="*/ 3911391 h 4067175"/>
              <a:gd name="connsiteX713" fmla="*/ 1208735 w 11191875"/>
              <a:gd name="connsiteY713" fmla="*/ 3816961 h 4067175"/>
              <a:gd name="connsiteX714" fmla="*/ 1114374 w 11191875"/>
              <a:gd name="connsiteY714" fmla="*/ 3911391 h 4067175"/>
              <a:gd name="connsiteX715" fmla="*/ 1208735 w 11191875"/>
              <a:gd name="connsiteY715" fmla="*/ 4006299 h 4067175"/>
              <a:gd name="connsiteX716" fmla="*/ 9694069 w 11191875"/>
              <a:gd name="connsiteY716" fmla="*/ 4040332 h 4067175"/>
              <a:gd name="connsiteX717" fmla="*/ 9695745 w 11191875"/>
              <a:gd name="connsiteY717" fmla="*/ 4038655 h 4067175"/>
              <a:gd name="connsiteX718" fmla="*/ 9694069 w 11191875"/>
              <a:gd name="connsiteY718" fmla="*/ 4036737 h 4067175"/>
              <a:gd name="connsiteX719" fmla="*/ 9692153 w 11191875"/>
              <a:gd name="connsiteY719" fmla="*/ 4038655 h 4067175"/>
              <a:gd name="connsiteX720" fmla="*/ 9694069 w 11191875"/>
              <a:gd name="connsiteY720" fmla="*/ 4040332 h 4067175"/>
              <a:gd name="connsiteX721" fmla="*/ 9798728 w 11191875"/>
              <a:gd name="connsiteY721" fmla="*/ 3784366 h 4067175"/>
              <a:gd name="connsiteX722" fmla="*/ 9799686 w 11191875"/>
              <a:gd name="connsiteY722" fmla="*/ 3782928 h 4067175"/>
              <a:gd name="connsiteX723" fmla="*/ 9798728 w 11191875"/>
              <a:gd name="connsiteY723" fmla="*/ 3781730 h 4067175"/>
              <a:gd name="connsiteX724" fmla="*/ 9797291 w 11191875"/>
              <a:gd name="connsiteY724" fmla="*/ 3782928 h 4067175"/>
              <a:gd name="connsiteX725" fmla="*/ 9798728 w 11191875"/>
              <a:gd name="connsiteY725" fmla="*/ 3784366 h 4067175"/>
              <a:gd name="connsiteX726" fmla="*/ 9887581 w 11191875"/>
              <a:gd name="connsiteY726" fmla="*/ 3522169 h 4067175"/>
              <a:gd name="connsiteX727" fmla="*/ 9888300 w 11191875"/>
              <a:gd name="connsiteY727" fmla="*/ 3521450 h 4067175"/>
              <a:gd name="connsiteX728" fmla="*/ 9887581 w 11191875"/>
              <a:gd name="connsiteY728" fmla="*/ 3520971 h 4067175"/>
              <a:gd name="connsiteX729" fmla="*/ 9886863 w 11191875"/>
              <a:gd name="connsiteY729" fmla="*/ 3521450 h 4067175"/>
              <a:gd name="connsiteX730" fmla="*/ 9887581 w 11191875"/>
              <a:gd name="connsiteY730" fmla="*/ 3522169 h 4067175"/>
              <a:gd name="connsiteX731" fmla="*/ 9961106 w 11191875"/>
              <a:gd name="connsiteY731" fmla="*/ 3255657 h 4067175"/>
              <a:gd name="connsiteX732" fmla="*/ 9961585 w 11191875"/>
              <a:gd name="connsiteY732" fmla="*/ 3255178 h 4067175"/>
              <a:gd name="connsiteX733" fmla="*/ 9961106 w 11191875"/>
              <a:gd name="connsiteY733" fmla="*/ 3254699 h 4067175"/>
              <a:gd name="connsiteX734" fmla="*/ 9960388 w 11191875"/>
              <a:gd name="connsiteY734" fmla="*/ 3255178 h 4067175"/>
              <a:gd name="connsiteX735" fmla="*/ 9961106 w 11191875"/>
              <a:gd name="connsiteY735" fmla="*/ 3255657 h 4067175"/>
              <a:gd name="connsiteX736" fmla="*/ 10018346 w 11191875"/>
              <a:gd name="connsiteY736" fmla="*/ 2985551 h 4067175"/>
              <a:gd name="connsiteX737" fmla="*/ 10018825 w 11191875"/>
              <a:gd name="connsiteY737" fmla="*/ 2985072 h 4067175"/>
              <a:gd name="connsiteX738" fmla="*/ 10018346 w 11191875"/>
              <a:gd name="connsiteY738" fmla="*/ 2984592 h 4067175"/>
              <a:gd name="connsiteX739" fmla="*/ 10018106 w 11191875"/>
              <a:gd name="connsiteY739" fmla="*/ 2985072 h 4067175"/>
              <a:gd name="connsiteX740" fmla="*/ 10018346 w 11191875"/>
              <a:gd name="connsiteY740" fmla="*/ 2985551 h 4067175"/>
              <a:gd name="connsiteX741" fmla="*/ 10059779 w 11191875"/>
              <a:gd name="connsiteY741" fmla="*/ 2712569 h 4067175"/>
              <a:gd name="connsiteX742" fmla="*/ 10060258 w 11191875"/>
              <a:gd name="connsiteY742" fmla="*/ 2711610 h 4067175"/>
              <a:gd name="connsiteX743" fmla="*/ 10059779 w 11191875"/>
              <a:gd name="connsiteY743" fmla="*/ 2711370 h 4067175"/>
              <a:gd name="connsiteX744" fmla="*/ 10059060 w 11191875"/>
              <a:gd name="connsiteY744" fmla="*/ 2711610 h 4067175"/>
              <a:gd name="connsiteX745" fmla="*/ 10059779 w 11191875"/>
              <a:gd name="connsiteY745" fmla="*/ 2712569 h 4067175"/>
              <a:gd name="connsiteX746" fmla="*/ 10084686 w 11191875"/>
              <a:gd name="connsiteY746" fmla="*/ 2437429 h 4067175"/>
              <a:gd name="connsiteX747" fmla="*/ 10085165 w 11191875"/>
              <a:gd name="connsiteY747" fmla="*/ 2436470 h 4067175"/>
              <a:gd name="connsiteX748" fmla="*/ 10084686 w 11191875"/>
              <a:gd name="connsiteY748" fmla="*/ 2435991 h 4067175"/>
              <a:gd name="connsiteX749" fmla="*/ 10083489 w 11191875"/>
              <a:gd name="connsiteY749" fmla="*/ 2436470 h 4067175"/>
              <a:gd name="connsiteX750" fmla="*/ 10084686 w 11191875"/>
              <a:gd name="connsiteY750" fmla="*/ 2437429 h 4067175"/>
              <a:gd name="connsiteX751" fmla="*/ 10092590 w 11191875"/>
              <a:gd name="connsiteY751" fmla="*/ 2161331 h 4067175"/>
              <a:gd name="connsiteX752" fmla="*/ 10093069 w 11191875"/>
              <a:gd name="connsiteY752" fmla="*/ 2160372 h 4067175"/>
              <a:gd name="connsiteX753" fmla="*/ 10092590 w 11191875"/>
              <a:gd name="connsiteY753" fmla="*/ 2159653 h 4067175"/>
              <a:gd name="connsiteX754" fmla="*/ 10092350 w 11191875"/>
              <a:gd name="connsiteY754" fmla="*/ 2160372 h 4067175"/>
              <a:gd name="connsiteX755" fmla="*/ 10092590 w 11191875"/>
              <a:gd name="connsiteY755" fmla="*/ 2161331 h 4067175"/>
              <a:gd name="connsiteX756" fmla="*/ 9864111 w 11191875"/>
              <a:gd name="connsiteY756" fmla="*/ 1884993 h 4067175"/>
              <a:gd name="connsiteX757" fmla="*/ 9864590 w 11191875"/>
              <a:gd name="connsiteY757" fmla="*/ 1884034 h 4067175"/>
              <a:gd name="connsiteX758" fmla="*/ 9864111 w 11191875"/>
              <a:gd name="connsiteY758" fmla="*/ 1883795 h 4067175"/>
              <a:gd name="connsiteX759" fmla="*/ 9863871 w 11191875"/>
              <a:gd name="connsiteY759" fmla="*/ 1884034 h 4067175"/>
              <a:gd name="connsiteX760" fmla="*/ 9864111 w 11191875"/>
              <a:gd name="connsiteY760" fmla="*/ 1884993 h 4067175"/>
              <a:gd name="connsiteX761" fmla="*/ 9838245 w 11191875"/>
              <a:gd name="connsiteY761" fmla="*/ 1609614 h 4067175"/>
              <a:gd name="connsiteX762" fmla="*/ 9838964 w 11191875"/>
              <a:gd name="connsiteY762" fmla="*/ 1609374 h 4067175"/>
              <a:gd name="connsiteX763" fmla="*/ 9838245 w 11191875"/>
              <a:gd name="connsiteY763" fmla="*/ 1608655 h 4067175"/>
              <a:gd name="connsiteX764" fmla="*/ 9837766 w 11191875"/>
              <a:gd name="connsiteY764" fmla="*/ 1609374 h 4067175"/>
              <a:gd name="connsiteX765" fmla="*/ 9838245 w 11191875"/>
              <a:gd name="connsiteY765" fmla="*/ 1609614 h 4067175"/>
              <a:gd name="connsiteX766" fmla="*/ 9794896 w 11191875"/>
              <a:gd name="connsiteY766" fmla="*/ 1337111 h 4067175"/>
              <a:gd name="connsiteX767" fmla="*/ 9795854 w 11191875"/>
              <a:gd name="connsiteY767" fmla="*/ 1336392 h 4067175"/>
              <a:gd name="connsiteX768" fmla="*/ 9794896 w 11191875"/>
              <a:gd name="connsiteY768" fmla="*/ 1335673 h 4067175"/>
              <a:gd name="connsiteX769" fmla="*/ 9794417 w 11191875"/>
              <a:gd name="connsiteY769" fmla="*/ 1336392 h 4067175"/>
              <a:gd name="connsiteX770" fmla="*/ 9794896 w 11191875"/>
              <a:gd name="connsiteY770" fmla="*/ 1337111 h 4067175"/>
              <a:gd name="connsiteX771" fmla="*/ 9735022 w 11191875"/>
              <a:gd name="connsiteY771" fmla="*/ 1067484 h 4067175"/>
              <a:gd name="connsiteX772" fmla="*/ 9735501 w 11191875"/>
              <a:gd name="connsiteY772" fmla="*/ 1066765 h 4067175"/>
              <a:gd name="connsiteX773" fmla="*/ 9735022 w 11191875"/>
              <a:gd name="connsiteY773" fmla="*/ 1066285 h 4067175"/>
              <a:gd name="connsiteX774" fmla="*/ 9734064 w 11191875"/>
              <a:gd name="connsiteY774" fmla="*/ 1066765 h 4067175"/>
              <a:gd name="connsiteX775" fmla="*/ 9735022 w 11191875"/>
              <a:gd name="connsiteY775" fmla="*/ 1067484 h 4067175"/>
              <a:gd name="connsiteX776" fmla="*/ 9657665 w 11191875"/>
              <a:gd name="connsiteY776" fmla="*/ 802171 h 4067175"/>
              <a:gd name="connsiteX777" fmla="*/ 9658623 w 11191875"/>
              <a:gd name="connsiteY777" fmla="*/ 801452 h 4067175"/>
              <a:gd name="connsiteX778" fmla="*/ 9657665 w 11191875"/>
              <a:gd name="connsiteY778" fmla="*/ 800972 h 4067175"/>
              <a:gd name="connsiteX779" fmla="*/ 9657186 w 11191875"/>
              <a:gd name="connsiteY779" fmla="*/ 801452 h 4067175"/>
              <a:gd name="connsiteX780" fmla="*/ 9657665 w 11191875"/>
              <a:gd name="connsiteY780" fmla="*/ 802171 h 4067175"/>
              <a:gd name="connsiteX781" fmla="*/ 9564502 w 11191875"/>
              <a:gd name="connsiteY781" fmla="*/ 542130 h 4067175"/>
              <a:gd name="connsiteX782" fmla="*/ 9564981 w 11191875"/>
              <a:gd name="connsiteY782" fmla="*/ 541411 h 4067175"/>
              <a:gd name="connsiteX783" fmla="*/ 9564502 w 11191875"/>
              <a:gd name="connsiteY783" fmla="*/ 541172 h 4067175"/>
              <a:gd name="connsiteX784" fmla="*/ 9563783 w 11191875"/>
              <a:gd name="connsiteY784" fmla="*/ 541411 h 4067175"/>
              <a:gd name="connsiteX785" fmla="*/ 9564502 w 11191875"/>
              <a:gd name="connsiteY785" fmla="*/ 542130 h 4067175"/>
              <a:gd name="connsiteX786" fmla="*/ 9454812 w 11191875"/>
              <a:gd name="connsiteY786" fmla="*/ 288561 h 4067175"/>
              <a:gd name="connsiteX787" fmla="*/ 9455291 w 11191875"/>
              <a:gd name="connsiteY787" fmla="*/ 288082 h 4067175"/>
              <a:gd name="connsiteX788" fmla="*/ 9454812 w 11191875"/>
              <a:gd name="connsiteY788" fmla="*/ 287363 h 4067175"/>
              <a:gd name="connsiteX789" fmla="*/ 9454333 w 11191875"/>
              <a:gd name="connsiteY789" fmla="*/ 288082 h 4067175"/>
              <a:gd name="connsiteX790" fmla="*/ 9454812 w 11191875"/>
              <a:gd name="connsiteY790" fmla="*/ 288561 h 4067175"/>
              <a:gd name="connsiteX791" fmla="*/ 1502117 w 11191875"/>
              <a:gd name="connsiteY791" fmla="*/ 290718 h 4067175"/>
              <a:gd name="connsiteX792" fmla="*/ 1504512 w 11191875"/>
              <a:gd name="connsiteY792" fmla="*/ 288082 h 4067175"/>
              <a:gd name="connsiteX793" fmla="*/ 1502117 w 11191875"/>
              <a:gd name="connsiteY793" fmla="*/ 285445 h 4067175"/>
              <a:gd name="connsiteX794" fmla="*/ 1499962 w 11191875"/>
              <a:gd name="connsiteY794" fmla="*/ 288082 h 4067175"/>
              <a:gd name="connsiteX795" fmla="*/ 1502117 w 11191875"/>
              <a:gd name="connsiteY795" fmla="*/ 290718 h 4067175"/>
              <a:gd name="connsiteX796" fmla="*/ 1392428 w 11191875"/>
              <a:gd name="connsiteY796" fmla="*/ 545725 h 4067175"/>
              <a:gd name="connsiteX797" fmla="*/ 1396739 w 11191875"/>
              <a:gd name="connsiteY797" fmla="*/ 541411 h 4067175"/>
              <a:gd name="connsiteX798" fmla="*/ 1392428 w 11191875"/>
              <a:gd name="connsiteY798" fmla="*/ 537337 h 4067175"/>
              <a:gd name="connsiteX799" fmla="*/ 1388357 w 11191875"/>
              <a:gd name="connsiteY799" fmla="*/ 541411 h 4067175"/>
              <a:gd name="connsiteX800" fmla="*/ 1392428 w 11191875"/>
              <a:gd name="connsiteY800" fmla="*/ 545725 h 4067175"/>
              <a:gd name="connsiteX801" fmla="*/ 1299025 w 11191875"/>
              <a:gd name="connsiteY801" fmla="*/ 808642 h 4067175"/>
              <a:gd name="connsiteX802" fmla="*/ 1306210 w 11191875"/>
              <a:gd name="connsiteY802" fmla="*/ 801452 h 4067175"/>
              <a:gd name="connsiteX803" fmla="*/ 1299025 w 11191875"/>
              <a:gd name="connsiteY803" fmla="*/ 794262 h 4067175"/>
              <a:gd name="connsiteX804" fmla="*/ 1291840 w 11191875"/>
              <a:gd name="connsiteY804" fmla="*/ 801452 h 4067175"/>
              <a:gd name="connsiteX805" fmla="*/ 1299025 w 11191875"/>
              <a:gd name="connsiteY805" fmla="*/ 808642 h 4067175"/>
              <a:gd name="connsiteX806" fmla="*/ 1222147 w 11191875"/>
              <a:gd name="connsiteY806" fmla="*/ 1080665 h 4067175"/>
              <a:gd name="connsiteX807" fmla="*/ 1236038 w 11191875"/>
              <a:gd name="connsiteY807" fmla="*/ 1066765 h 4067175"/>
              <a:gd name="connsiteX808" fmla="*/ 1222147 w 11191875"/>
              <a:gd name="connsiteY808" fmla="*/ 1052864 h 4067175"/>
              <a:gd name="connsiteX809" fmla="*/ 1208017 w 11191875"/>
              <a:gd name="connsiteY809" fmla="*/ 1066765 h 4067175"/>
              <a:gd name="connsiteX810" fmla="*/ 1222147 w 11191875"/>
              <a:gd name="connsiteY810" fmla="*/ 1080665 h 4067175"/>
              <a:gd name="connsiteX811" fmla="*/ 1161794 w 11191875"/>
              <a:gd name="connsiteY811" fmla="*/ 1356764 h 4067175"/>
              <a:gd name="connsiteX812" fmla="*/ 1181911 w 11191875"/>
              <a:gd name="connsiteY812" fmla="*/ 1336392 h 4067175"/>
              <a:gd name="connsiteX813" fmla="*/ 1161794 w 11191875"/>
              <a:gd name="connsiteY813" fmla="*/ 1316499 h 4067175"/>
              <a:gd name="connsiteX814" fmla="*/ 1141676 w 11191875"/>
              <a:gd name="connsiteY814" fmla="*/ 1336392 h 4067175"/>
              <a:gd name="connsiteX815" fmla="*/ 1161794 w 11191875"/>
              <a:gd name="connsiteY815" fmla="*/ 1356764 h 4067175"/>
              <a:gd name="connsiteX816" fmla="*/ 1118445 w 11191875"/>
              <a:gd name="connsiteY816" fmla="*/ 1637415 h 4067175"/>
              <a:gd name="connsiteX817" fmla="*/ 1146466 w 11191875"/>
              <a:gd name="connsiteY817" fmla="*/ 1609374 h 4067175"/>
              <a:gd name="connsiteX818" fmla="*/ 1118445 w 11191875"/>
              <a:gd name="connsiteY818" fmla="*/ 1581093 h 4067175"/>
              <a:gd name="connsiteX819" fmla="*/ 1090664 w 11191875"/>
              <a:gd name="connsiteY819" fmla="*/ 1609374 h 4067175"/>
              <a:gd name="connsiteX820" fmla="*/ 1118445 w 11191875"/>
              <a:gd name="connsiteY820" fmla="*/ 1637415 h 4067175"/>
              <a:gd name="connsiteX821" fmla="*/ 1092580 w 11191875"/>
              <a:gd name="connsiteY821" fmla="*/ 1920943 h 4067175"/>
              <a:gd name="connsiteX822" fmla="*/ 1129222 w 11191875"/>
              <a:gd name="connsiteY822" fmla="*/ 1884034 h 4067175"/>
              <a:gd name="connsiteX823" fmla="*/ 1092580 w 11191875"/>
              <a:gd name="connsiteY823" fmla="*/ 1847605 h 4067175"/>
              <a:gd name="connsiteX824" fmla="*/ 1056176 w 11191875"/>
              <a:gd name="connsiteY824" fmla="*/ 1884034 h 4067175"/>
              <a:gd name="connsiteX825" fmla="*/ 1092580 w 11191875"/>
              <a:gd name="connsiteY825" fmla="*/ 1920943 h 4067175"/>
              <a:gd name="connsiteX826" fmla="*/ 1083718 w 11191875"/>
              <a:gd name="connsiteY826" fmla="*/ 2205430 h 4067175"/>
              <a:gd name="connsiteX827" fmla="*/ 1128983 w 11191875"/>
              <a:gd name="connsiteY827" fmla="*/ 2160372 h 4067175"/>
              <a:gd name="connsiteX828" fmla="*/ 1083718 w 11191875"/>
              <a:gd name="connsiteY828" fmla="*/ 2115315 h 4067175"/>
              <a:gd name="connsiteX829" fmla="*/ 1038933 w 11191875"/>
              <a:gd name="connsiteY829" fmla="*/ 2160372 h 4067175"/>
              <a:gd name="connsiteX830" fmla="*/ 1083718 w 11191875"/>
              <a:gd name="connsiteY830" fmla="*/ 2205430 h 4067175"/>
              <a:gd name="connsiteX831" fmla="*/ 1092580 w 11191875"/>
              <a:gd name="connsiteY831" fmla="*/ 2490636 h 4067175"/>
              <a:gd name="connsiteX832" fmla="*/ 1146945 w 11191875"/>
              <a:gd name="connsiteY832" fmla="*/ 2436470 h 4067175"/>
              <a:gd name="connsiteX833" fmla="*/ 1092580 w 11191875"/>
              <a:gd name="connsiteY833" fmla="*/ 2382305 h 4067175"/>
              <a:gd name="connsiteX834" fmla="*/ 1038693 w 11191875"/>
              <a:gd name="connsiteY834" fmla="*/ 2436470 h 4067175"/>
              <a:gd name="connsiteX835" fmla="*/ 1092580 w 11191875"/>
              <a:gd name="connsiteY835" fmla="*/ 2490636 h 4067175"/>
              <a:gd name="connsiteX836" fmla="*/ 1118445 w 11191875"/>
              <a:gd name="connsiteY836" fmla="*/ 2774403 h 4067175"/>
              <a:gd name="connsiteX837" fmla="*/ 1181193 w 11191875"/>
              <a:gd name="connsiteY837" fmla="*/ 2711610 h 4067175"/>
              <a:gd name="connsiteX838" fmla="*/ 1118445 w 11191875"/>
              <a:gd name="connsiteY838" fmla="*/ 2649056 h 4067175"/>
              <a:gd name="connsiteX839" fmla="*/ 1055937 w 11191875"/>
              <a:gd name="connsiteY839" fmla="*/ 2711610 h 4067175"/>
              <a:gd name="connsiteX840" fmla="*/ 1118445 w 11191875"/>
              <a:gd name="connsiteY840" fmla="*/ 2774403 h 4067175"/>
              <a:gd name="connsiteX841" fmla="*/ 1161794 w 11191875"/>
              <a:gd name="connsiteY841" fmla="*/ 3055534 h 4067175"/>
              <a:gd name="connsiteX842" fmla="*/ 1233164 w 11191875"/>
              <a:gd name="connsiteY842" fmla="*/ 2984592 h 4067175"/>
              <a:gd name="connsiteX843" fmla="*/ 1161794 w 11191875"/>
              <a:gd name="connsiteY843" fmla="*/ 2912931 h 4067175"/>
              <a:gd name="connsiteX844" fmla="*/ 1090664 w 11191875"/>
              <a:gd name="connsiteY844" fmla="*/ 2984592 h 4067175"/>
              <a:gd name="connsiteX845" fmla="*/ 1161794 w 11191875"/>
              <a:gd name="connsiteY845" fmla="*/ 3055534 h 4067175"/>
              <a:gd name="connsiteX846" fmla="*/ 1222147 w 11191875"/>
              <a:gd name="connsiteY846" fmla="*/ 3332591 h 4067175"/>
              <a:gd name="connsiteX847" fmla="*/ 1300701 w 11191875"/>
              <a:gd name="connsiteY847" fmla="*/ 3254459 h 4067175"/>
              <a:gd name="connsiteX848" fmla="*/ 1222147 w 11191875"/>
              <a:gd name="connsiteY848" fmla="*/ 3175369 h 4067175"/>
              <a:gd name="connsiteX849" fmla="*/ 1143353 w 11191875"/>
              <a:gd name="connsiteY849" fmla="*/ 3254459 h 4067175"/>
              <a:gd name="connsiteX850" fmla="*/ 1222147 w 11191875"/>
              <a:gd name="connsiteY850" fmla="*/ 3332591 h 4067175"/>
              <a:gd name="connsiteX851" fmla="*/ 1299025 w 11191875"/>
              <a:gd name="connsiteY851" fmla="*/ 3604855 h 4067175"/>
              <a:gd name="connsiteX852" fmla="*/ 1384046 w 11191875"/>
              <a:gd name="connsiteY852" fmla="*/ 3519533 h 4067175"/>
              <a:gd name="connsiteX853" fmla="*/ 1299025 w 11191875"/>
              <a:gd name="connsiteY853" fmla="*/ 3433971 h 4067175"/>
              <a:gd name="connsiteX854" fmla="*/ 1213764 w 11191875"/>
              <a:gd name="connsiteY854" fmla="*/ 3519533 h 4067175"/>
              <a:gd name="connsiteX855" fmla="*/ 1299025 w 11191875"/>
              <a:gd name="connsiteY855" fmla="*/ 3604855 h 4067175"/>
              <a:gd name="connsiteX856" fmla="*/ 1392428 w 11191875"/>
              <a:gd name="connsiteY856" fmla="*/ 3869449 h 4067175"/>
              <a:gd name="connsiteX857" fmla="*/ 1482479 w 11191875"/>
              <a:gd name="connsiteY857" fmla="*/ 3779333 h 4067175"/>
              <a:gd name="connsiteX858" fmla="*/ 1392428 w 11191875"/>
              <a:gd name="connsiteY858" fmla="*/ 3688978 h 4067175"/>
              <a:gd name="connsiteX859" fmla="*/ 1302617 w 11191875"/>
              <a:gd name="connsiteY859" fmla="*/ 3779333 h 4067175"/>
              <a:gd name="connsiteX860" fmla="*/ 1392428 w 11191875"/>
              <a:gd name="connsiteY860" fmla="*/ 3869449 h 4067175"/>
              <a:gd name="connsiteX861" fmla="*/ 1590252 w 11191875"/>
              <a:gd name="connsiteY861" fmla="*/ 4067175 h 4067175"/>
              <a:gd name="connsiteX862" fmla="*/ 1596718 w 11191875"/>
              <a:gd name="connsiteY862" fmla="*/ 4033142 h 4067175"/>
              <a:gd name="connsiteX863" fmla="*/ 1502117 w 11191875"/>
              <a:gd name="connsiteY863" fmla="*/ 3938233 h 4067175"/>
              <a:gd name="connsiteX864" fmla="*/ 1407756 w 11191875"/>
              <a:gd name="connsiteY864" fmla="*/ 4033142 h 4067175"/>
              <a:gd name="connsiteX865" fmla="*/ 1414222 w 11191875"/>
              <a:gd name="connsiteY865" fmla="*/ 4067175 h 4067175"/>
              <a:gd name="connsiteX866" fmla="*/ 1590252 w 11191875"/>
              <a:gd name="connsiteY866" fmla="*/ 4067175 h 4067175"/>
              <a:gd name="connsiteX867" fmla="*/ 9454812 w 11191875"/>
              <a:gd name="connsiteY867" fmla="*/ 4036737 h 4067175"/>
              <a:gd name="connsiteX868" fmla="*/ 9458165 w 11191875"/>
              <a:gd name="connsiteY868" fmla="*/ 4033142 h 4067175"/>
              <a:gd name="connsiteX869" fmla="*/ 9454812 w 11191875"/>
              <a:gd name="connsiteY869" fmla="*/ 4028828 h 4067175"/>
              <a:gd name="connsiteX870" fmla="*/ 9451220 w 11191875"/>
              <a:gd name="connsiteY870" fmla="*/ 4033142 h 4067175"/>
              <a:gd name="connsiteX871" fmla="*/ 9454812 w 11191875"/>
              <a:gd name="connsiteY871" fmla="*/ 4036737 h 4067175"/>
              <a:gd name="connsiteX872" fmla="*/ 9564502 w 11191875"/>
              <a:gd name="connsiteY872" fmla="*/ 3781730 h 4067175"/>
              <a:gd name="connsiteX873" fmla="*/ 9566896 w 11191875"/>
              <a:gd name="connsiteY873" fmla="*/ 3779333 h 4067175"/>
              <a:gd name="connsiteX874" fmla="*/ 9564502 w 11191875"/>
              <a:gd name="connsiteY874" fmla="*/ 3776697 h 4067175"/>
              <a:gd name="connsiteX875" fmla="*/ 9562107 w 11191875"/>
              <a:gd name="connsiteY875" fmla="*/ 3779333 h 4067175"/>
              <a:gd name="connsiteX876" fmla="*/ 9564502 w 11191875"/>
              <a:gd name="connsiteY876" fmla="*/ 3781730 h 4067175"/>
              <a:gd name="connsiteX877" fmla="*/ 9657665 w 11191875"/>
              <a:gd name="connsiteY877" fmla="*/ 3521450 h 4067175"/>
              <a:gd name="connsiteX878" fmla="*/ 9659581 w 11191875"/>
              <a:gd name="connsiteY878" fmla="*/ 3519533 h 4067175"/>
              <a:gd name="connsiteX879" fmla="*/ 9657665 w 11191875"/>
              <a:gd name="connsiteY879" fmla="*/ 3517615 h 4067175"/>
              <a:gd name="connsiteX880" fmla="*/ 9655989 w 11191875"/>
              <a:gd name="connsiteY880" fmla="*/ 3519533 h 4067175"/>
              <a:gd name="connsiteX881" fmla="*/ 9657665 w 11191875"/>
              <a:gd name="connsiteY881" fmla="*/ 3521450 h 4067175"/>
              <a:gd name="connsiteX882" fmla="*/ 9735022 w 11191875"/>
              <a:gd name="connsiteY882" fmla="*/ 3255178 h 4067175"/>
              <a:gd name="connsiteX883" fmla="*/ 9735980 w 11191875"/>
              <a:gd name="connsiteY883" fmla="*/ 3254459 h 4067175"/>
              <a:gd name="connsiteX884" fmla="*/ 9735022 w 11191875"/>
              <a:gd name="connsiteY884" fmla="*/ 3253021 h 4067175"/>
              <a:gd name="connsiteX885" fmla="*/ 9733825 w 11191875"/>
              <a:gd name="connsiteY885" fmla="*/ 3254459 h 4067175"/>
              <a:gd name="connsiteX886" fmla="*/ 9735022 w 11191875"/>
              <a:gd name="connsiteY886" fmla="*/ 3255178 h 4067175"/>
              <a:gd name="connsiteX887" fmla="*/ 9794896 w 11191875"/>
              <a:gd name="connsiteY887" fmla="*/ 2986030 h 4067175"/>
              <a:gd name="connsiteX888" fmla="*/ 9796333 w 11191875"/>
              <a:gd name="connsiteY888" fmla="*/ 2984592 h 4067175"/>
              <a:gd name="connsiteX889" fmla="*/ 9794896 w 11191875"/>
              <a:gd name="connsiteY889" fmla="*/ 2983154 h 4067175"/>
              <a:gd name="connsiteX890" fmla="*/ 9793938 w 11191875"/>
              <a:gd name="connsiteY890" fmla="*/ 2984592 h 4067175"/>
              <a:gd name="connsiteX891" fmla="*/ 9794896 w 11191875"/>
              <a:gd name="connsiteY891" fmla="*/ 2986030 h 4067175"/>
              <a:gd name="connsiteX892" fmla="*/ 9838245 w 11191875"/>
              <a:gd name="connsiteY892" fmla="*/ 2713048 h 4067175"/>
              <a:gd name="connsiteX893" fmla="*/ 9839443 w 11191875"/>
              <a:gd name="connsiteY893" fmla="*/ 2711610 h 4067175"/>
              <a:gd name="connsiteX894" fmla="*/ 9838245 w 11191875"/>
              <a:gd name="connsiteY894" fmla="*/ 2710412 h 4067175"/>
              <a:gd name="connsiteX895" fmla="*/ 9837048 w 11191875"/>
              <a:gd name="connsiteY895" fmla="*/ 2711610 h 4067175"/>
              <a:gd name="connsiteX896" fmla="*/ 9838245 w 11191875"/>
              <a:gd name="connsiteY896" fmla="*/ 2713048 h 4067175"/>
              <a:gd name="connsiteX897" fmla="*/ 9864111 w 11191875"/>
              <a:gd name="connsiteY897" fmla="*/ 2437908 h 4067175"/>
              <a:gd name="connsiteX898" fmla="*/ 9865787 w 11191875"/>
              <a:gd name="connsiteY898" fmla="*/ 2436470 h 4067175"/>
              <a:gd name="connsiteX899" fmla="*/ 9864111 w 11191875"/>
              <a:gd name="connsiteY899" fmla="*/ 2435032 h 4067175"/>
              <a:gd name="connsiteX900" fmla="*/ 9862913 w 11191875"/>
              <a:gd name="connsiteY900" fmla="*/ 2436470 h 4067175"/>
              <a:gd name="connsiteX901" fmla="*/ 9864111 w 11191875"/>
              <a:gd name="connsiteY901" fmla="*/ 2437908 h 4067175"/>
              <a:gd name="connsiteX902" fmla="*/ 9872733 w 11191875"/>
              <a:gd name="connsiteY902" fmla="*/ 2161571 h 4067175"/>
              <a:gd name="connsiteX903" fmla="*/ 9873930 w 11191875"/>
              <a:gd name="connsiteY903" fmla="*/ 2160372 h 4067175"/>
              <a:gd name="connsiteX904" fmla="*/ 9872733 w 11191875"/>
              <a:gd name="connsiteY904" fmla="*/ 2158934 h 4067175"/>
              <a:gd name="connsiteX905" fmla="*/ 9871775 w 11191875"/>
              <a:gd name="connsiteY905" fmla="*/ 2160372 h 4067175"/>
              <a:gd name="connsiteX906" fmla="*/ 9872733 w 11191875"/>
              <a:gd name="connsiteY906" fmla="*/ 2161571 h 4067175"/>
              <a:gd name="connsiteX907" fmla="*/ 9644254 w 11191875"/>
              <a:gd name="connsiteY907" fmla="*/ 1885472 h 4067175"/>
              <a:gd name="connsiteX908" fmla="*/ 9645212 w 11191875"/>
              <a:gd name="connsiteY908" fmla="*/ 1884034 h 4067175"/>
              <a:gd name="connsiteX909" fmla="*/ 9644254 w 11191875"/>
              <a:gd name="connsiteY909" fmla="*/ 1883076 h 4067175"/>
              <a:gd name="connsiteX910" fmla="*/ 9642817 w 11191875"/>
              <a:gd name="connsiteY910" fmla="*/ 1884034 h 4067175"/>
              <a:gd name="connsiteX911" fmla="*/ 9644254 w 11191875"/>
              <a:gd name="connsiteY911" fmla="*/ 1885472 h 4067175"/>
              <a:gd name="connsiteX912" fmla="*/ 9616472 w 11191875"/>
              <a:gd name="connsiteY912" fmla="*/ 1610812 h 4067175"/>
              <a:gd name="connsiteX913" fmla="*/ 9617670 w 11191875"/>
              <a:gd name="connsiteY913" fmla="*/ 1609374 h 4067175"/>
              <a:gd name="connsiteX914" fmla="*/ 9616472 w 11191875"/>
              <a:gd name="connsiteY914" fmla="*/ 1608176 h 4067175"/>
              <a:gd name="connsiteX915" fmla="*/ 9615754 w 11191875"/>
              <a:gd name="connsiteY915" fmla="*/ 1609374 h 4067175"/>
              <a:gd name="connsiteX916" fmla="*/ 9616472 w 11191875"/>
              <a:gd name="connsiteY916" fmla="*/ 1610812 h 4067175"/>
              <a:gd name="connsiteX917" fmla="*/ 9571447 w 11191875"/>
              <a:gd name="connsiteY917" fmla="*/ 1338309 h 4067175"/>
              <a:gd name="connsiteX918" fmla="*/ 9572165 w 11191875"/>
              <a:gd name="connsiteY918" fmla="*/ 1336871 h 4067175"/>
              <a:gd name="connsiteX919" fmla="*/ 9571447 w 11191875"/>
              <a:gd name="connsiteY919" fmla="*/ 1335673 h 4067175"/>
              <a:gd name="connsiteX920" fmla="*/ 9570010 w 11191875"/>
              <a:gd name="connsiteY920" fmla="*/ 1336871 h 4067175"/>
              <a:gd name="connsiteX921" fmla="*/ 9571447 w 11191875"/>
              <a:gd name="connsiteY921" fmla="*/ 1338309 h 4067175"/>
              <a:gd name="connsiteX922" fmla="*/ 9507741 w 11191875"/>
              <a:gd name="connsiteY922" fmla="*/ 1069161 h 4067175"/>
              <a:gd name="connsiteX923" fmla="*/ 9509178 w 11191875"/>
              <a:gd name="connsiteY923" fmla="*/ 1067963 h 4067175"/>
              <a:gd name="connsiteX924" fmla="*/ 9507741 w 11191875"/>
              <a:gd name="connsiteY924" fmla="*/ 1067004 h 4067175"/>
              <a:gd name="connsiteX925" fmla="*/ 9506544 w 11191875"/>
              <a:gd name="connsiteY925" fmla="*/ 1067963 h 4067175"/>
              <a:gd name="connsiteX926" fmla="*/ 9507741 w 11191875"/>
              <a:gd name="connsiteY926" fmla="*/ 1069161 h 4067175"/>
              <a:gd name="connsiteX927" fmla="*/ 9427031 w 11191875"/>
              <a:gd name="connsiteY927" fmla="*/ 805286 h 4067175"/>
              <a:gd name="connsiteX928" fmla="*/ 9428468 w 11191875"/>
              <a:gd name="connsiteY928" fmla="*/ 803848 h 4067175"/>
              <a:gd name="connsiteX929" fmla="*/ 9427031 w 11191875"/>
              <a:gd name="connsiteY929" fmla="*/ 802650 h 4067175"/>
              <a:gd name="connsiteX930" fmla="*/ 9425594 w 11191875"/>
              <a:gd name="connsiteY930" fmla="*/ 803848 h 4067175"/>
              <a:gd name="connsiteX931" fmla="*/ 9427031 w 11191875"/>
              <a:gd name="connsiteY931" fmla="*/ 805286 h 4067175"/>
              <a:gd name="connsiteX932" fmla="*/ 9328598 w 11191875"/>
              <a:gd name="connsiteY932" fmla="*/ 546444 h 4067175"/>
              <a:gd name="connsiteX933" fmla="*/ 9329556 w 11191875"/>
              <a:gd name="connsiteY933" fmla="*/ 545725 h 4067175"/>
              <a:gd name="connsiteX934" fmla="*/ 9328598 w 11191875"/>
              <a:gd name="connsiteY934" fmla="*/ 545006 h 4067175"/>
              <a:gd name="connsiteX935" fmla="*/ 9328119 w 11191875"/>
              <a:gd name="connsiteY935" fmla="*/ 545725 h 4067175"/>
              <a:gd name="connsiteX936" fmla="*/ 9328598 w 11191875"/>
              <a:gd name="connsiteY936" fmla="*/ 546444 h 4067175"/>
              <a:gd name="connsiteX937" fmla="*/ 9213640 w 11191875"/>
              <a:gd name="connsiteY937" fmla="*/ 295272 h 4067175"/>
              <a:gd name="connsiteX938" fmla="*/ 9214119 w 11191875"/>
              <a:gd name="connsiteY938" fmla="*/ 294553 h 4067175"/>
              <a:gd name="connsiteX939" fmla="*/ 9213640 w 11191875"/>
              <a:gd name="connsiteY939" fmla="*/ 294073 h 4067175"/>
              <a:gd name="connsiteX940" fmla="*/ 9212922 w 11191875"/>
              <a:gd name="connsiteY940" fmla="*/ 294553 h 4067175"/>
              <a:gd name="connsiteX941" fmla="*/ 9213640 w 11191875"/>
              <a:gd name="connsiteY941" fmla="*/ 295272 h 4067175"/>
              <a:gd name="connsiteX942" fmla="*/ 1806995 w 11191875"/>
              <a:gd name="connsiteY942" fmla="*/ 174479 h 4067175"/>
              <a:gd name="connsiteX943" fmla="*/ 1809151 w 11191875"/>
              <a:gd name="connsiteY943" fmla="*/ 171842 h 4067175"/>
              <a:gd name="connsiteX944" fmla="*/ 1806995 w 11191875"/>
              <a:gd name="connsiteY944" fmla="*/ 169685 h 4067175"/>
              <a:gd name="connsiteX945" fmla="*/ 1804361 w 11191875"/>
              <a:gd name="connsiteY945" fmla="*/ 171842 h 4067175"/>
              <a:gd name="connsiteX946" fmla="*/ 1806995 w 11191875"/>
              <a:gd name="connsiteY946" fmla="*/ 174479 h 4067175"/>
              <a:gd name="connsiteX947" fmla="*/ 1683416 w 11191875"/>
              <a:gd name="connsiteY947" fmla="*/ 423494 h 4067175"/>
              <a:gd name="connsiteX948" fmla="*/ 1687726 w 11191875"/>
              <a:gd name="connsiteY948" fmla="*/ 419180 h 4067175"/>
              <a:gd name="connsiteX949" fmla="*/ 1683416 w 11191875"/>
              <a:gd name="connsiteY949" fmla="*/ 414866 h 4067175"/>
              <a:gd name="connsiteX950" fmla="*/ 1679105 w 11191875"/>
              <a:gd name="connsiteY950" fmla="*/ 419180 h 4067175"/>
              <a:gd name="connsiteX951" fmla="*/ 1683416 w 11191875"/>
              <a:gd name="connsiteY951" fmla="*/ 423494 h 4067175"/>
              <a:gd name="connsiteX952" fmla="*/ 1576840 w 11191875"/>
              <a:gd name="connsiteY952" fmla="*/ 680659 h 4067175"/>
              <a:gd name="connsiteX953" fmla="*/ 1583546 w 11191875"/>
              <a:gd name="connsiteY953" fmla="*/ 673708 h 4067175"/>
              <a:gd name="connsiteX954" fmla="*/ 1576840 w 11191875"/>
              <a:gd name="connsiteY954" fmla="*/ 667237 h 4067175"/>
              <a:gd name="connsiteX955" fmla="*/ 1570134 w 11191875"/>
              <a:gd name="connsiteY955" fmla="*/ 673708 h 4067175"/>
              <a:gd name="connsiteX956" fmla="*/ 1576840 w 11191875"/>
              <a:gd name="connsiteY956" fmla="*/ 680659 h 4067175"/>
              <a:gd name="connsiteX957" fmla="*/ 1487269 w 11191875"/>
              <a:gd name="connsiteY957" fmla="*/ 946451 h 4067175"/>
              <a:gd name="connsiteX958" fmla="*/ 1498285 w 11191875"/>
              <a:gd name="connsiteY958" fmla="*/ 935426 h 4067175"/>
              <a:gd name="connsiteX959" fmla="*/ 1487269 w 11191875"/>
              <a:gd name="connsiteY959" fmla="*/ 924641 h 4067175"/>
              <a:gd name="connsiteX960" fmla="*/ 1476252 w 11191875"/>
              <a:gd name="connsiteY960" fmla="*/ 935426 h 4067175"/>
              <a:gd name="connsiteX961" fmla="*/ 1487269 w 11191875"/>
              <a:gd name="connsiteY961" fmla="*/ 946451 h 4067175"/>
              <a:gd name="connsiteX962" fmla="*/ 1415180 w 11191875"/>
              <a:gd name="connsiteY962" fmla="*/ 1218954 h 4067175"/>
              <a:gd name="connsiteX963" fmla="*/ 1432185 w 11191875"/>
              <a:gd name="connsiteY963" fmla="*/ 1201938 h 4067175"/>
              <a:gd name="connsiteX964" fmla="*/ 1415180 w 11191875"/>
              <a:gd name="connsiteY964" fmla="*/ 1184921 h 4067175"/>
              <a:gd name="connsiteX965" fmla="*/ 1397697 w 11191875"/>
              <a:gd name="connsiteY965" fmla="*/ 1201938 h 4067175"/>
              <a:gd name="connsiteX966" fmla="*/ 1415180 w 11191875"/>
              <a:gd name="connsiteY966" fmla="*/ 1218954 h 4067175"/>
              <a:gd name="connsiteX967" fmla="*/ 1360575 w 11191875"/>
              <a:gd name="connsiteY967" fmla="*/ 1497449 h 4067175"/>
              <a:gd name="connsiteX968" fmla="*/ 1385004 w 11191875"/>
              <a:gd name="connsiteY968" fmla="*/ 1472763 h 4067175"/>
              <a:gd name="connsiteX969" fmla="*/ 1360575 w 11191875"/>
              <a:gd name="connsiteY969" fmla="*/ 1448557 h 4067175"/>
              <a:gd name="connsiteX970" fmla="*/ 1336147 w 11191875"/>
              <a:gd name="connsiteY970" fmla="*/ 1472763 h 4067175"/>
              <a:gd name="connsiteX971" fmla="*/ 1360575 w 11191875"/>
              <a:gd name="connsiteY971" fmla="*/ 1497449 h 4067175"/>
              <a:gd name="connsiteX972" fmla="*/ 1324172 w 11191875"/>
              <a:gd name="connsiteY972" fmla="*/ 1778820 h 4067175"/>
              <a:gd name="connsiteX973" fmla="*/ 1356504 w 11191875"/>
              <a:gd name="connsiteY973" fmla="*/ 1746704 h 4067175"/>
              <a:gd name="connsiteX974" fmla="*/ 1324172 w 11191875"/>
              <a:gd name="connsiteY974" fmla="*/ 1714109 h 4067175"/>
              <a:gd name="connsiteX975" fmla="*/ 1291840 w 11191875"/>
              <a:gd name="connsiteY975" fmla="*/ 1746704 h 4067175"/>
              <a:gd name="connsiteX976" fmla="*/ 1324172 w 11191875"/>
              <a:gd name="connsiteY976" fmla="*/ 1778820 h 4067175"/>
              <a:gd name="connsiteX977" fmla="*/ 1305970 w 11191875"/>
              <a:gd name="connsiteY977" fmla="*/ 2062348 h 4067175"/>
              <a:gd name="connsiteX978" fmla="*/ 1346206 w 11191875"/>
              <a:gd name="connsiteY978" fmla="*/ 2022083 h 4067175"/>
              <a:gd name="connsiteX979" fmla="*/ 1305970 w 11191875"/>
              <a:gd name="connsiteY979" fmla="*/ 1982059 h 4067175"/>
              <a:gd name="connsiteX980" fmla="*/ 1265735 w 11191875"/>
              <a:gd name="connsiteY980" fmla="*/ 2022083 h 4067175"/>
              <a:gd name="connsiteX981" fmla="*/ 1305970 w 11191875"/>
              <a:gd name="connsiteY981" fmla="*/ 2062348 h 4067175"/>
              <a:gd name="connsiteX982" fmla="*/ 1305970 w 11191875"/>
              <a:gd name="connsiteY982" fmla="*/ 2347553 h 4067175"/>
              <a:gd name="connsiteX983" fmla="*/ 1354588 w 11191875"/>
              <a:gd name="connsiteY983" fmla="*/ 2298901 h 4067175"/>
              <a:gd name="connsiteX984" fmla="*/ 1305970 w 11191875"/>
              <a:gd name="connsiteY984" fmla="*/ 2250008 h 4067175"/>
              <a:gd name="connsiteX985" fmla="*/ 1257353 w 11191875"/>
              <a:gd name="connsiteY985" fmla="*/ 2298901 h 4067175"/>
              <a:gd name="connsiteX986" fmla="*/ 1305970 w 11191875"/>
              <a:gd name="connsiteY986" fmla="*/ 2347553 h 4067175"/>
              <a:gd name="connsiteX987" fmla="*/ 1324172 w 11191875"/>
              <a:gd name="connsiteY987" fmla="*/ 2631561 h 4067175"/>
              <a:gd name="connsiteX988" fmla="*/ 1381172 w 11191875"/>
              <a:gd name="connsiteY988" fmla="*/ 2574280 h 4067175"/>
              <a:gd name="connsiteX989" fmla="*/ 1324172 w 11191875"/>
              <a:gd name="connsiteY989" fmla="*/ 2516999 h 4067175"/>
              <a:gd name="connsiteX990" fmla="*/ 1266932 w 11191875"/>
              <a:gd name="connsiteY990" fmla="*/ 2574280 h 4067175"/>
              <a:gd name="connsiteX991" fmla="*/ 1324172 w 11191875"/>
              <a:gd name="connsiteY991" fmla="*/ 2631561 h 4067175"/>
              <a:gd name="connsiteX992" fmla="*/ 1360575 w 11191875"/>
              <a:gd name="connsiteY992" fmla="*/ 2913890 h 4067175"/>
              <a:gd name="connsiteX993" fmla="*/ 1426437 w 11191875"/>
              <a:gd name="connsiteY993" fmla="*/ 2848221 h 4067175"/>
              <a:gd name="connsiteX994" fmla="*/ 1360575 w 11191875"/>
              <a:gd name="connsiteY994" fmla="*/ 2782312 h 4067175"/>
              <a:gd name="connsiteX995" fmla="*/ 1294714 w 11191875"/>
              <a:gd name="connsiteY995" fmla="*/ 2848221 h 4067175"/>
              <a:gd name="connsiteX996" fmla="*/ 1360575 w 11191875"/>
              <a:gd name="connsiteY996" fmla="*/ 2913890 h 4067175"/>
              <a:gd name="connsiteX997" fmla="*/ 1415180 w 11191875"/>
              <a:gd name="connsiteY997" fmla="*/ 3192145 h 4067175"/>
              <a:gd name="connsiteX998" fmla="*/ 1488227 w 11191875"/>
              <a:gd name="connsiteY998" fmla="*/ 3118567 h 4067175"/>
              <a:gd name="connsiteX999" fmla="*/ 1415180 w 11191875"/>
              <a:gd name="connsiteY999" fmla="*/ 3045948 h 4067175"/>
              <a:gd name="connsiteX1000" fmla="*/ 1341895 w 11191875"/>
              <a:gd name="connsiteY1000" fmla="*/ 3118567 h 4067175"/>
              <a:gd name="connsiteX1001" fmla="*/ 1415180 w 11191875"/>
              <a:gd name="connsiteY1001" fmla="*/ 3192145 h 4067175"/>
              <a:gd name="connsiteX1002" fmla="*/ 1487269 w 11191875"/>
              <a:gd name="connsiteY1002" fmla="*/ 3465847 h 4067175"/>
              <a:gd name="connsiteX1003" fmla="*/ 1567500 w 11191875"/>
              <a:gd name="connsiteY1003" fmla="*/ 3385797 h 4067175"/>
              <a:gd name="connsiteX1004" fmla="*/ 1487269 w 11191875"/>
              <a:gd name="connsiteY1004" fmla="*/ 3305029 h 4067175"/>
              <a:gd name="connsiteX1005" fmla="*/ 1406798 w 11191875"/>
              <a:gd name="connsiteY1005" fmla="*/ 3385797 h 4067175"/>
              <a:gd name="connsiteX1006" fmla="*/ 1487269 w 11191875"/>
              <a:gd name="connsiteY1006" fmla="*/ 3465847 h 4067175"/>
              <a:gd name="connsiteX1007" fmla="*/ 1576840 w 11191875"/>
              <a:gd name="connsiteY1007" fmla="*/ 3731879 h 4067175"/>
              <a:gd name="connsiteX1008" fmla="*/ 1662100 w 11191875"/>
              <a:gd name="connsiteY1008" fmla="*/ 3647276 h 4067175"/>
              <a:gd name="connsiteX1009" fmla="*/ 1576840 w 11191875"/>
              <a:gd name="connsiteY1009" fmla="*/ 3561475 h 4067175"/>
              <a:gd name="connsiteX1010" fmla="*/ 1491340 w 11191875"/>
              <a:gd name="connsiteY1010" fmla="*/ 3647276 h 4067175"/>
              <a:gd name="connsiteX1011" fmla="*/ 1576840 w 11191875"/>
              <a:gd name="connsiteY1011" fmla="*/ 3731879 h 4067175"/>
              <a:gd name="connsiteX1012" fmla="*/ 1683416 w 11191875"/>
              <a:gd name="connsiteY1012" fmla="*/ 3991440 h 4067175"/>
              <a:gd name="connsiteX1013" fmla="*/ 1773226 w 11191875"/>
              <a:gd name="connsiteY1013" fmla="*/ 3901564 h 4067175"/>
              <a:gd name="connsiteX1014" fmla="*/ 1683416 w 11191875"/>
              <a:gd name="connsiteY1014" fmla="*/ 3812168 h 4067175"/>
              <a:gd name="connsiteX1015" fmla="*/ 1593844 w 11191875"/>
              <a:gd name="connsiteY1015" fmla="*/ 3901564 h 4067175"/>
              <a:gd name="connsiteX1016" fmla="*/ 1683416 w 11191875"/>
              <a:gd name="connsiteY1016" fmla="*/ 3991440 h 4067175"/>
              <a:gd name="connsiteX1017" fmla="*/ 9213640 w 11191875"/>
              <a:gd name="connsiteY1017" fmla="*/ 4030506 h 4067175"/>
              <a:gd name="connsiteX1018" fmla="*/ 9217712 w 11191875"/>
              <a:gd name="connsiteY1018" fmla="*/ 4026431 h 4067175"/>
              <a:gd name="connsiteX1019" fmla="*/ 9213640 w 11191875"/>
              <a:gd name="connsiteY1019" fmla="*/ 4022117 h 4067175"/>
              <a:gd name="connsiteX1020" fmla="*/ 9209329 w 11191875"/>
              <a:gd name="connsiteY1020" fmla="*/ 4026431 h 4067175"/>
              <a:gd name="connsiteX1021" fmla="*/ 9213640 w 11191875"/>
              <a:gd name="connsiteY1021" fmla="*/ 4030506 h 4067175"/>
              <a:gd name="connsiteX1022" fmla="*/ 9328598 w 11191875"/>
              <a:gd name="connsiteY1022" fmla="*/ 3778854 h 4067175"/>
              <a:gd name="connsiteX1023" fmla="*/ 9332191 w 11191875"/>
              <a:gd name="connsiteY1023" fmla="*/ 3775019 h 4067175"/>
              <a:gd name="connsiteX1024" fmla="*/ 9328598 w 11191875"/>
              <a:gd name="connsiteY1024" fmla="*/ 3771424 h 4067175"/>
              <a:gd name="connsiteX1025" fmla="*/ 9325006 w 11191875"/>
              <a:gd name="connsiteY1025" fmla="*/ 3775019 h 4067175"/>
              <a:gd name="connsiteX1026" fmla="*/ 9328598 w 11191875"/>
              <a:gd name="connsiteY1026" fmla="*/ 3778854 h 4067175"/>
              <a:gd name="connsiteX1027" fmla="*/ 9427031 w 11191875"/>
              <a:gd name="connsiteY1027" fmla="*/ 3519533 h 4067175"/>
              <a:gd name="connsiteX1028" fmla="*/ 9429186 w 11191875"/>
              <a:gd name="connsiteY1028" fmla="*/ 3516896 h 4067175"/>
              <a:gd name="connsiteX1029" fmla="*/ 9427031 w 11191875"/>
              <a:gd name="connsiteY1029" fmla="*/ 3514739 h 4067175"/>
              <a:gd name="connsiteX1030" fmla="*/ 9424875 w 11191875"/>
              <a:gd name="connsiteY1030" fmla="*/ 3516896 h 4067175"/>
              <a:gd name="connsiteX1031" fmla="*/ 9427031 w 11191875"/>
              <a:gd name="connsiteY1031" fmla="*/ 3519533 h 4067175"/>
              <a:gd name="connsiteX1032" fmla="*/ 9507741 w 11191875"/>
              <a:gd name="connsiteY1032" fmla="*/ 3255178 h 4067175"/>
              <a:gd name="connsiteX1033" fmla="*/ 9510615 w 11191875"/>
              <a:gd name="connsiteY1033" fmla="*/ 3253021 h 4067175"/>
              <a:gd name="connsiteX1034" fmla="*/ 9507741 w 11191875"/>
              <a:gd name="connsiteY1034" fmla="*/ 3250145 h 4067175"/>
              <a:gd name="connsiteX1035" fmla="*/ 9505586 w 11191875"/>
              <a:gd name="connsiteY1035" fmla="*/ 3253021 h 4067175"/>
              <a:gd name="connsiteX1036" fmla="*/ 9507741 w 11191875"/>
              <a:gd name="connsiteY1036" fmla="*/ 3255178 h 4067175"/>
              <a:gd name="connsiteX1037" fmla="*/ 9571447 w 11191875"/>
              <a:gd name="connsiteY1037" fmla="*/ 2986030 h 4067175"/>
              <a:gd name="connsiteX1038" fmla="*/ 9573123 w 11191875"/>
              <a:gd name="connsiteY1038" fmla="*/ 2984113 h 4067175"/>
              <a:gd name="connsiteX1039" fmla="*/ 9571447 w 11191875"/>
              <a:gd name="connsiteY1039" fmla="*/ 2982435 h 4067175"/>
              <a:gd name="connsiteX1040" fmla="*/ 9569770 w 11191875"/>
              <a:gd name="connsiteY1040" fmla="*/ 2984113 h 4067175"/>
              <a:gd name="connsiteX1041" fmla="*/ 9571447 w 11191875"/>
              <a:gd name="connsiteY1041" fmla="*/ 2986030 h 4067175"/>
              <a:gd name="connsiteX1042" fmla="*/ 9616472 w 11191875"/>
              <a:gd name="connsiteY1042" fmla="*/ 2713527 h 4067175"/>
              <a:gd name="connsiteX1043" fmla="*/ 9618388 w 11191875"/>
              <a:gd name="connsiteY1043" fmla="*/ 2711610 h 4067175"/>
              <a:gd name="connsiteX1044" fmla="*/ 9616472 w 11191875"/>
              <a:gd name="connsiteY1044" fmla="*/ 2709932 h 4067175"/>
              <a:gd name="connsiteX1045" fmla="*/ 9614796 w 11191875"/>
              <a:gd name="connsiteY1045" fmla="*/ 2711610 h 4067175"/>
              <a:gd name="connsiteX1046" fmla="*/ 9616472 w 11191875"/>
              <a:gd name="connsiteY1046" fmla="*/ 2713527 h 4067175"/>
              <a:gd name="connsiteX1047" fmla="*/ 9644254 w 11191875"/>
              <a:gd name="connsiteY1047" fmla="*/ 2437908 h 4067175"/>
              <a:gd name="connsiteX1048" fmla="*/ 9645212 w 11191875"/>
              <a:gd name="connsiteY1048" fmla="*/ 2436470 h 4067175"/>
              <a:gd name="connsiteX1049" fmla="*/ 9644254 w 11191875"/>
              <a:gd name="connsiteY1049" fmla="*/ 2435032 h 4067175"/>
              <a:gd name="connsiteX1050" fmla="*/ 9642817 w 11191875"/>
              <a:gd name="connsiteY1050" fmla="*/ 2436470 h 4067175"/>
              <a:gd name="connsiteX1051" fmla="*/ 9644254 w 11191875"/>
              <a:gd name="connsiteY1051" fmla="*/ 2437908 h 4067175"/>
              <a:gd name="connsiteX1052" fmla="*/ 9653115 w 11191875"/>
              <a:gd name="connsiteY1052" fmla="*/ 2161571 h 4067175"/>
              <a:gd name="connsiteX1053" fmla="*/ 9654552 w 11191875"/>
              <a:gd name="connsiteY1053" fmla="*/ 2160372 h 4067175"/>
              <a:gd name="connsiteX1054" fmla="*/ 9653115 w 11191875"/>
              <a:gd name="connsiteY1054" fmla="*/ 2158934 h 4067175"/>
              <a:gd name="connsiteX1055" fmla="*/ 9651917 w 11191875"/>
              <a:gd name="connsiteY1055" fmla="*/ 2160372 h 4067175"/>
              <a:gd name="connsiteX1056" fmla="*/ 9653115 w 11191875"/>
              <a:gd name="connsiteY1056" fmla="*/ 2161571 h 4067175"/>
              <a:gd name="connsiteX1057" fmla="*/ 9423678 w 11191875"/>
              <a:gd name="connsiteY1057" fmla="*/ 1886431 h 4067175"/>
              <a:gd name="connsiteX1058" fmla="*/ 9425594 w 11191875"/>
              <a:gd name="connsiteY1058" fmla="*/ 1884514 h 4067175"/>
              <a:gd name="connsiteX1059" fmla="*/ 9423678 w 11191875"/>
              <a:gd name="connsiteY1059" fmla="*/ 1882357 h 4067175"/>
              <a:gd name="connsiteX1060" fmla="*/ 9422002 w 11191875"/>
              <a:gd name="connsiteY1060" fmla="*/ 1884514 h 4067175"/>
              <a:gd name="connsiteX1061" fmla="*/ 9423678 w 11191875"/>
              <a:gd name="connsiteY1061" fmla="*/ 1886431 h 4067175"/>
              <a:gd name="connsiteX1062" fmla="*/ 9394699 w 11191875"/>
              <a:gd name="connsiteY1062" fmla="*/ 1611292 h 4067175"/>
              <a:gd name="connsiteX1063" fmla="*/ 9396615 w 11191875"/>
              <a:gd name="connsiteY1063" fmla="*/ 1609614 h 4067175"/>
              <a:gd name="connsiteX1064" fmla="*/ 9394699 w 11191875"/>
              <a:gd name="connsiteY1064" fmla="*/ 1607697 h 4067175"/>
              <a:gd name="connsiteX1065" fmla="*/ 9393023 w 11191875"/>
              <a:gd name="connsiteY1065" fmla="*/ 1609614 h 4067175"/>
              <a:gd name="connsiteX1066" fmla="*/ 9394699 w 11191875"/>
              <a:gd name="connsiteY1066" fmla="*/ 1611292 h 4067175"/>
              <a:gd name="connsiteX1067" fmla="*/ 9347039 w 11191875"/>
              <a:gd name="connsiteY1067" fmla="*/ 1338788 h 4067175"/>
              <a:gd name="connsiteX1068" fmla="*/ 9348237 w 11191875"/>
              <a:gd name="connsiteY1068" fmla="*/ 1337590 h 4067175"/>
              <a:gd name="connsiteX1069" fmla="*/ 9347039 w 11191875"/>
              <a:gd name="connsiteY1069" fmla="*/ 1336392 h 4067175"/>
              <a:gd name="connsiteX1070" fmla="*/ 9345602 w 11191875"/>
              <a:gd name="connsiteY1070" fmla="*/ 1337590 h 4067175"/>
              <a:gd name="connsiteX1071" fmla="*/ 9347039 w 11191875"/>
              <a:gd name="connsiteY1071" fmla="*/ 1338788 h 4067175"/>
              <a:gd name="connsiteX1072" fmla="*/ 9280460 w 11191875"/>
              <a:gd name="connsiteY1072" fmla="*/ 1070839 h 4067175"/>
              <a:gd name="connsiteX1073" fmla="*/ 9281178 w 11191875"/>
              <a:gd name="connsiteY1073" fmla="*/ 1069641 h 4067175"/>
              <a:gd name="connsiteX1074" fmla="*/ 9280460 w 11191875"/>
              <a:gd name="connsiteY1074" fmla="*/ 1068203 h 4067175"/>
              <a:gd name="connsiteX1075" fmla="*/ 9279023 w 11191875"/>
              <a:gd name="connsiteY1075" fmla="*/ 1069641 h 4067175"/>
              <a:gd name="connsiteX1076" fmla="*/ 9280460 w 11191875"/>
              <a:gd name="connsiteY1076" fmla="*/ 1070839 h 4067175"/>
              <a:gd name="connsiteX1077" fmla="*/ 9194720 w 11191875"/>
              <a:gd name="connsiteY1077" fmla="*/ 807923 h 4067175"/>
              <a:gd name="connsiteX1078" fmla="*/ 9196157 w 11191875"/>
              <a:gd name="connsiteY1078" fmla="*/ 806724 h 4067175"/>
              <a:gd name="connsiteX1079" fmla="*/ 9194720 w 11191875"/>
              <a:gd name="connsiteY1079" fmla="*/ 805286 h 4067175"/>
              <a:gd name="connsiteX1080" fmla="*/ 9193762 w 11191875"/>
              <a:gd name="connsiteY1080" fmla="*/ 806724 h 4067175"/>
              <a:gd name="connsiteX1081" fmla="*/ 9194720 w 11191875"/>
              <a:gd name="connsiteY1081" fmla="*/ 807923 h 4067175"/>
              <a:gd name="connsiteX1082" fmla="*/ 9091737 w 11191875"/>
              <a:gd name="connsiteY1082" fmla="*/ 551717 h 4067175"/>
              <a:gd name="connsiteX1083" fmla="*/ 9092695 w 11191875"/>
              <a:gd name="connsiteY1083" fmla="*/ 550758 h 4067175"/>
              <a:gd name="connsiteX1084" fmla="*/ 9091737 w 11191875"/>
              <a:gd name="connsiteY1084" fmla="*/ 549320 h 4067175"/>
              <a:gd name="connsiteX1085" fmla="*/ 9090539 w 11191875"/>
              <a:gd name="connsiteY1085" fmla="*/ 550758 h 4067175"/>
              <a:gd name="connsiteX1086" fmla="*/ 9091737 w 11191875"/>
              <a:gd name="connsiteY1086" fmla="*/ 551717 h 4067175"/>
              <a:gd name="connsiteX1087" fmla="*/ 8970792 w 11191875"/>
              <a:gd name="connsiteY1087" fmla="*/ 303660 h 4067175"/>
              <a:gd name="connsiteX1088" fmla="*/ 8971989 w 11191875"/>
              <a:gd name="connsiteY1088" fmla="*/ 302222 h 4067175"/>
              <a:gd name="connsiteX1089" fmla="*/ 8970792 w 11191875"/>
              <a:gd name="connsiteY1089" fmla="*/ 301024 h 4067175"/>
              <a:gd name="connsiteX1090" fmla="*/ 8969355 w 11191875"/>
              <a:gd name="connsiteY1090" fmla="*/ 302222 h 4067175"/>
              <a:gd name="connsiteX1091" fmla="*/ 8970792 w 11191875"/>
              <a:gd name="connsiteY1091" fmla="*/ 303660 h 4067175"/>
              <a:gd name="connsiteX1092" fmla="*/ 8832363 w 11191875"/>
              <a:gd name="connsiteY1092" fmla="*/ 63512 h 4067175"/>
              <a:gd name="connsiteX1093" fmla="*/ 8832842 w 11191875"/>
              <a:gd name="connsiteY1093" fmla="*/ 63033 h 4067175"/>
              <a:gd name="connsiteX1094" fmla="*/ 8832363 w 11191875"/>
              <a:gd name="connsiteY1094" fmla="*/ 62314 h 4067175"/>
              <a:gd name="connsiteX1095" fmla="*/ 8831884 w 11191875"/>
              <a:gd name="connsiteY1095" fmla="*/ 63033 h 4067175"/>
              <a:gd name="connsiteX1096" fmla="*/ 8832363 w 11191875"/>
              <a:gd name="connsiteY1096" fmla="*/ 63512 h 4067175"/>
              <a:gd name="connsiteX1097" fmla="*/ 2124327 w 11191875"/>
              <a:gd name="connsiteY1097" fmla="*/ 64471 h 4067175"/>
              <a:gd name="connsiteX1098" fmla="*/ 2125764 w 11191875"/>
              <a:gd name="connsiteY1098" fmla="*/ 63033 h 4067175"/>
              <a:gd name="connsiteX1099" fmla="*/ 2124327 w 11191875"/>
              <a:gd name="connsiteY1099" fmla="*/ 62074 h 4067175"/>
              <a:gd name="connsiteX1100" fmla="*/ 2123130 w 11191875"/>
              <a:gd name="connsiteY1100" fmla="*/ 63033 h 4067175"/>
              <a:gd name="connsiteX1101" fmla="*/ 2124327 w 11191875"/>
              <a:gd name="connsiteY1101" fmla="*/ 64471 h 4067175"/>
              <a:gd name="connsiteX1102" fmla="*/ 1986378 w 11191875"/>
              <a:gd name="connsiteY1102" fmla="*/ 306776 h 4067175"/>
              <a:gd name="connsiteX1103" fmla="*/ 1990449 w 11191875"/>
              <a:gd name="connsiteY1103" fmla="*/ 302222 h 4067175"/>
              <a:gd name="connsiteX1104" fmla="*/ 1986378 w 11191875"/>
              <a:gd name="connsiteY1104" fmla="*/ 298387 h 4067175"/>
              <a:gd name="connsiteX1105" fmla="*/ 1982306 w 11191875"/>
              <a:gd name="connsiteY1105" fmla="*/ 302222 h 4067175"/>
              <a:gd name="connsiteX1106" fmla="*/ 1986378 w 11191875"/>
              <a:gd name="connsiteY1106" fmla="*/ 306776 h 4067175"/>
              <a:gd name="connsiteX1107" fmla="*/ 1865193 w 11191875"/>
              <a:gd name="connsiteY1107" fmla="*/ 557229 h 4067175"/>
              <a:gd name="connsiteX1108" fmla="*/ 1872138 w 11191875"/>
              <a:gd name="connsiteY1108" fmla="*/ 550758 h 4067175"/>
              <a:gd name="connsiteX1109" fmla="*/ 1865193 w 11191875"/>
              <a:gd name="connsiteY1109" fmla="*/ 544048 h 4067175"/>
              <a:gd name="connsiteX1110" fmla="*/ 1858487 w 11191875"/>
              <a:gd name="connsiteY1110" fmla="*/ 550758 h 4067175"/>
              <a:gd name="connsiteX1111" fmla="*/ 1865193 w 11191875"/>
              <a:gd name="connsiteY1111" fmla="*/ 557229 h 4067175"/>
              <a:gd name="connsiteX1112" fmla="*/ 1761970 w 11191875"/>
              <a:gd name="connsiteY1112" fmla="*/ 815832 h 4067175"/>
              <a:gd name="connsiteX1113" fmla="*/ 1771071 w 11191875"/>
              <a:gd name="connsiteY1113" fmla="*/ 806724 h 4067175"/>
              <a:gd name="connsiteX1114" fmla="*/ 1761970 w 11191875"/>
              <a:gd name="connsiteY1114" fmla="*/ 797617 h 4067175"/>
              <a:gd name="connsiteX1115" fmla="*/ 1752869 w 11191875"/>
              <a:gd name="connsiteY1115" fmla="*/ 806724 h 4067175"/>
              <a:gd name="connsiteX1116" fmla="*/ 1761970 w 11191875"/>
              <a:gd name="connsiteY1116" fmla="*/ 815832 h 4067175"/>
              <a:gd name="connsiteX1117" fmla="*/ 1676470 w 11191875"/>
              <a:gd name="connsiteY1117" fmla="*/ 1084980 h 4067175"/>
              <a:gd name="connsiteX1118" fmla="*/ 1691798 w 11191875"/>
              <a:gd name="connsiteY1118" fmla="*/ 1069641 h 4067175"/>
              <a:gd name="connsiteX1119" fmla="*/ 1676470 w 11191875"/>
              <a:gd name="connsiteY1119" fmla="*/ 1054062 h 4067175"/>
              <a:gd name="connsiteX1120" fmla="*/ 1661382 w 11191875"/>
              <a:gd name="connsiteY1120" fmla="*/ 1069641 h 4067175"/>
              <a:gd name="connsiteX1121" fmla="*/ 1676470 w 11191875"/>
              <a:gd name="connsiteY1121" fmla="*/ 1084980 h 4067175"/>
              <a:gd name="connsiteX1122" fmla="*/ 1609651 w 11191875"/>
              <a:gd name="connsiteY1122" fmla="*/ 1358202 h 4067175"/>
              <a:gd name="connsiteX1123" fmla="*/ 1630487 w 11191875"/>
              <a:gd name="connsiteY1123" fmla="*/ 1337590 h 4067175"/>
              <a:gd name="connsiteX1124" fmla="*/ 1609651 w 11191875"/>
              <a:gd name="connsiteY1124" fmla="*/ 1316739 h 4067175"/>
              <a:gd name="connsiteX1125" fmla="*/ 1588815 w 11191875"/>
              <a:gd name="connsiteY1125" fmla="*/ 1337590 h 4067175"/>
              <a:gd name="connsiteX1126" fmla="*/ 1609651 w 11191875"/>
              <a:gd name="connsiteY1126" fmla="*/ 1358202 h 4067175"/>
              <a:gd name="connsiteX1127" fmla="*/ 1561991 w 11191875"/>
              <a:gd name="connsiteY1127" fmla="*/ 1637895 h 4067175"/>
              <a:gd name="connsiteX1128" fmla="*/ 1589773 w 11191875"/>
              <a:gd name="connsiteY1128" fmla="*/ 1609614 h 4067175"/>
              <a:gd name="connsiteX1129" fmla="*/ 1561991 w 11191875"/>
              <a:gd name="connsiteY1129" fmla="*/ 1581573 h 4067175"/>
              <a:gd name="connsiteX1130" fmla="*/ 1533970 w 11191875"/>
              <a:gd name="connsiteY1130" fmla="*/ 1609614 h 4067175"/>
              <a:gd name="connsiteX1131" fmla="*/ 1561991 w 11191875"/>
              <a:gd name="connsiteY1131" fmla="*/ 1637895 h 4067175"/>
              <a:gd name="connsiteX1132" fmla="*/ 1533012 w 11191875"/>
              <a:gd name="connsiteY1132" fmla="*/ 1919985 h 4067175"/>
              <a:gd name="connsiteX1133" fmla="*/ 1568458 w 11191875"/>
              <a:gd name="connsiteY1133" fmla="*/ 1884514 h 4067175"/>
              <a:gd name="connsiteX1134" fmla="*/ 1533012 w 11191875"/>
              <a:gd name="connsiteY1134" fmla="*/ 1849043 h 4067175"/>
              <a:gd name="connsiteX1135" fmla="*/ 1497567 w 11191875"/>
              <a:gd name="connsiteY1135" fmla="*/ 1884514 h 4067175"/>
              <a:gd name="connsiteX1136" fmla="*/ 1533012 w 11191875"/>
              <a:gd name="connsiteY1136" fmla="*/ 1919985 h 4067175"/>
              <a:gd name="connsiteX1137" fmla="*/ 1523193 w 11191875"/>
              <a:gd name="connsiteY1137" fmla="*/ 2204471 h 4067175"/>
              <a:gd name="connsiteX1138" fmla="*/ 1567260 w 11191875"/>
              <a:gd name="connsiteY1138" fmla="*/ 2160372 h 4067175"/>
              <a:gd name="connsiteX1139" fmla="*/ 1523193 w 11191875"/>
              <a:gd name="connsiteY1139" fmla="*/ 2116513 h 4067175"/>
              <a:gd name="connsiteX1140" fmla="*/ 1479605 w 11191875"/>
              <a:gd name="connsiteY1140" fmla="*/ 2160372 h 4067175"/>
              <a:gd name="connsiteX1141" fmla="*/ 1523193 w 11191875"/>
              <a:gd name="connsiteY1141" fmla="*/ 2204471 h 4067175"/>
              <a:gd name="connsiteX1142" fmla="*/ 1533012 w 11191875"/>
              <a:gd name="connsiteY1142" fmla="*/ 2488958 h 4067175"/>
              <a:gd name="connsiteX1143" fmla="*/ 1585462 w 11191875"/>
              <a:gd name="connsiteY1143" fmla="*/ 2436470 h 4067175"/>
              <a:gd name="connsiteX1144" fmla="*/ 1533012 w 11191875"/>
              <a:gd name="connsiteY1144" fmla="*/ 2384223 h 4067175"/>
              <a:gd name="connsiteX1145" fmla="*/ 1480563 w 11191875"/>
              <a:gd name="connsiteY1145" fmla="*/ 2436470 h 4067175"/>
              <a:gd name="connsiteX1146" fmla="*/ 1533012 w 11191875"/>
              <a:gd name="connsiteY1146" fmla="*/ 2488958 h 4067175"/>
              <a:gd name="connsiteX1147" fmla="*/ 1561991 w 11191875"/>
              <a:gd name="connsiteY1147" fmla="*/ 2771527 h 4067175"/>
              <a:gd name="connsiteX1148" fmla="*/ 1622344 w 11191875"/>
              <a:gd name="connsiteY1148" fmla="*/ 2711370 h 4067175"/>
              <a:gd name="connsiteX1149" fmla="*/ 1561991 w 11191875"/>
              <a:gd name="connsiteY1149" fmla="*/ 2650734 h 4067175"/>
              <a:gd name="connsiteX1150" fmla="*/ 1501399 w 11191875"/>
              <a:gd name="connsiteY1150" fmla="*/ 2711370 h 4067175"/>
              <a:gd name="connsiteX1151" fmla="*/ 1561991 w 11191875"/>
              <a:gd name="connsiteY1151" fmla="*/ 2771527 h 4067175"/>
              <a:gd name="connsiteX1152" fmla="*/ 1609651 w 11191875"/>
              <a:gd name="connsiteY1152" fmla="*/ 3051700 h 4067175"/>
              <a:gd name="connsiteX1153" fmla="*/ 1678147 w 11191875"/>
              <a:gd name="connsiteY1153" fmla="*/ 2983154 h 4067175"/>
              <a:gd name="connsiteX1154" fmla="*/ 1609651 w 11191875"/>
              <a:gd name="connsiteY1154" fmla="*/ 2915088 h 4067175"/>
              <a:gd name="connsiteX1155" fmla="*/ 1541634 w 11191875"/>
              <a:gd name="connsiteY1155" fmla="*/ 2983154 h 4067175"/>
              <a:gd name="connsiteX1156" fmla="*/ 1609651 w 11191875"/>
              <a:gd name="connsiteY1156" fmla="*/ 3051700 h 4067175"/>
              <a:gd name="connsiteX1157" fmla="*/ 1676470 w 11191875"/>
              <a:gd name="connsiteY1157" fmla="*/ 3326360 h 4067175"/>
              <a:gd name="connsiteX1158" fmla="*/ 1751432 w 11191875"/>
              <a:gd name="connsiteY1158" fmla="*/ 3251583 h 4067175"/>
              <a:gd name="connsiteX1159" fmla="*/ 1676470 w 11191875"/>
              <a:gd name="connsiteY1159" fmla="*/ 3176327 h 4067175"/>
              <a:gd name="connsiteX1160" fmla="*/ 1601508 w 11191875"/>
              <a:gd name="connsiteY1160" fmla="*/ 3251583 h 4067175"/>
              <a:gd name="connsiteX1161" fmla="*/ 1676470 w 11191875"/>
              <a:gd name="connsiteY1161" fmla="*/ 3326360 h 4067175"/>
              <a:gd name="connsiteX1162" fmla="*/ 1761970 w 11191875"/>
              <a:gd name="connsiteY1162" fmla="*/ 3594788 h 4067175"/>
              <a:gd name="connsiteX1163" fmla="*/ 1842201 w 11191875"/>
              <a:gd name="connsiteY1163" fmla="*/ 3514260 h 4067175"/>
              <a:gd name="connsiteX1164" fmla="*/ 1761970 w 11191875"/>
              <a:gd name="connsiteY1164" fmla="*/ 3433731 h 4067175"/>
              <a:gd name="connsiteX1165" fmla="*/ 1681500 w 11191875"/>
              <a:gd name="connsiteY1165" fmla="*/ 3514260 h 4067175"/>
              <a:gd name="connsiteX1166" fmla="*/ 1761970 w 11191875"/>
              <a:gd name="connsiteY1166" fmla="*/ 3594788 h 4067175"/>
              <a:gd name="connsiteX1167" fmla="*/ 1865193 w 11191875"/>
              <a:gd name="connsiteY1167" fmla="*/ 3855548 h 4067175"/>
              <a:gd name="connsiteX1168" fmla="*/ 1950693 w 11191875"/>
              <a:gd name="connsiteY1168" fmla="*/ 3769986 h 4067175"/>
              <a:gd name="connsiteX1169" fmla="*/ 1865193 w 11191875"/>
              <a:gd name="connsiteY1169" fmla="*/ 3685143 h 4067175"/>
              <a:gd name="connsiteX1170" fmla="*/ 1779932 w 11191875"/>
              <a:gd name="connsiteY1170" fmla="*/ 3769986 h 4067175"/>
              <a:gd name="connsiteX1171" fmla="*/ 1865193 w 11191875"/>
              <a:gd name="connsiteY1171" fmla="*/ 3855548 h 4067175"/>
              <a:gd name="connsiteX1172" fmla="*/ 2060142 w 11191875"/>
              <a:gd name="connsiteY1172" fmla="*/ 4067175 h 4067175"/>
              <a:gd name="connsiteX1173" fmla="*/ 2074752 w 11191875"/>
              <a:gd name="connsiteY1173" fmla="*/ 4018762 h 4067175"/>
              <a:gd name="connsiteX1174" fmla="*/ 1986378 w 11191875"/>
              <a:gd name="connsiteY1174" fmla="*/ 3930324 h 4067175"/>
              <a:gd name="connsiteX1175" fmla="*/ 1897764 w 11191875"/>
              <a:gd name="connsiteY1175" fmla="*/ 4018762 h 4067175"/>
              <a:gd name="connsiteX1176" fmla="*/ 1912134 w 11191875"/>
              <a:gd name="connsiteY1176" fmla="*/ 4067175 h 4067175"/>
              <a:gd name="connsiteX1177" fmla="*/ 2060142 w 11191875"/>
              <a:gd name="connsiteY1177" fmla="*/ 4067175 h 4067175"/>
              <a:gd name="connsiteX1178" fmla="*/ 8970792 w 11191875"/>
              <a:gd name="connsiteY1178" fmla="*/ 4024754 h 4067175"/>
              <a:gd name="connsiteX1179" fmla="*/ 8976539 w 11191875"/>
              <a:gd name="connsiteY1179" fmla="*/ 4018762 h 4067175"/>
              <a:gd name="connsiteX1180" fmla="*/ 8970792 w 11191875"/>
              <a:gd name="connsiteY1180" fmla="*/ 4012531 h 4067175"/>
              <a:gd name="connsiteX1181" fmla="*/ 8964325 w 11191875"/>
              <a:gd name="connsiteY1181" fmla="*/ 4018762 h 4067175"/>
              <a:gd name="connsiteX1182" fmla="*/ 8970792 w 11191875"/>
              <a:gd name="connsiteY1182" fmla="*/ 4024754 h 4067175"/>
              <a:gd name="connsiteX1183" fmla="*/ 9091737 w 11191875"/>
              <a:gd name="connsiteY1183" fmla="*/ 3775019 h 4067175"/>
              <a:gd name="connsiteX1184" fmla="*/ 9096287 w 11191875"/>
              <a:gd name="connsiteY1184" fmla="*/ 3769986 h 4067175"/>
              <a:gd name="connsiteX1185" fmla="*/ 9091737 w 11191875"/>
              <a:gd name="connsiteY1185" fmla="*/ 3765672 h 4067175"/>
              <a:gd name="connsiteX1186" fmla="*/ 9086947 w 11191875"/>
              <a:gd name="connsiteY1186" fmla="*/ 3769986 h 4067175"/>
              <a:gd name="connsiteX1187" fmla="*/ 9091737 w 11191875"/>
              <a:gd name="connsiteY1187" fmla="*/ 3775019 h 4067175"/>
              <a:gd name="connsiteX1188" fmla="*/ 9194720 w 11191875"/>
              <a:gd name="connsiteY1188" fmla="*/ 3518334 h 4067175"/>
              <a:gd name="connsiteX1189" fmla="*/ 9199031 w 11191875"/>
              <a:gd name="connsiteY1189" fmla="*/ 3514260 h 4067175"/>
              <a:gd name="connsiteX1190" fmla="*/ 9194720 w 11191875"/>
              <a:gd name="connsiteY1190" fmla="*/ 3509706 h 4067175"/>
              <a:gd name="connsiteX1191" fmla="*/ 9190409 w 11191875"/>
              <a:gd name="connsiteY1191" fmla="*/ 3514260 h 4067175"/>
              <a:gd name="connsiteX1192" fmla="*/ 9194720 w 11191875"/>
              <a:gd name="connsiteY1192" fmla="*/ 3518334 h 4067175"/>
              <a:gd name="connsiteX1193" fmla="*/ 9280460 w 11191875"/>
              <a:gd name="connsiteY1193" fmla="*/ 3255178 h 4067175"/>
              <a:gd name="connsiteX1194" fmla="*/ 9284052 w 11191875"/>
              <a:gd name="connsiteY1194" fmla="*/ 3251583 h 4067175"/>
              <a:gd name="connsiteX1195" fmla="*/ 9280460 w 11191875"/>
              <a:gd name="connsiteY1195" fmla="*/ 3247509 h 4067175"/>
              <a:gd name="connsiteX1196" fmla="*/ 9276867 w 11191875"/>
              <a:gd name="connsiteY1196" fmla="*/ 3251583 h 4067175"/>
              <a:gd name="connsiteX1197" fmla="*/ 9280460 w 11191875"/>
              <a:gd name="connsiteY1197" fmla="*/ 3255178 h 4067175"/>
              <a:gd name="connsiteX1198" fmla="*/ 9347039 w 11191875"/>
              <a:gd name="connsiteY1198" fmla="*/ 2986270 h 4067175"/>
              <a:gd name="connsiteX1199" fmla="*/ 9350153 w 11191875"/>
              <a:gd name="connsiteY1199" fmla="*/ 2983154 h 4067175"/>
              <a:gd name="connsiteX1200" fmla="*/ 9347039 w 11191875"/>
              <a:gd name="connsiteY1200" fmla="*/ 2980518 h 4067175"/>
              <a:gd name="connsiteX1201" fmla="*/ 9343926 w 11191875"/>
              <a:gd name="connsiteY1201" fmla="*/ 2983154 h 4067175"/>
              <a:gd name="connsiteX1202" fmla="*/ 9347039 w 11191875"/>
              <a:gd name="connsiteY1202" fmla="*/ 2986270 h 4067175"/>
              <a:gd name="connsiteX1203" fmla="*/ 9394699 w 11191875"/>
              <a:gd name="connsiteY1203" fmla="*/ 2714007 h 4067175"/>
              <a:gd name="connsiteX1204" fmla="*/ 9397573 w 11191875"/>
              <a:gd name="connsiteY1204" fmla="*/ 2711370 h 4067175"/>
              <a:gd name="connsiteX1205" fmla="*/ 9394699 w 11191875"/>
              <a:gd name="connsiteY1205" fmla="*/ 2708974 h 4067175"/>
              <a:gd name="connsiteX1206" fmla="*/ 9392783 w 11191875"/>
              <a:gd name="connsiteY1206" fmla="*/ 2711370 h 4067175"/>
              <a:gd name="connsiteX1207" fmla="*/ 9394699 w 11191875"/>
              <a:gd name="connsiteY1207" fmla="*/ 2714007 h 4067175"/>
              <a:gd name="connsiteX1208" fmla="*/ 9423678 w 11191875"/>
              <a:gd name="connsiteY1208" fmla="*/ 2438388 h 4067175"/>
              <a:gd name="connsiteX1209" fmla="*/ 9425594 w 11191875"/>
              <a:gd name="connsiteY1209" fmla="*/ 2436470 h 4067175"/>
              <a:gd name="connsiteX1210" fmla="*/ 9423678 w 11191875"/>
              <a:gd name="connsiteY1210" fmla="*/ 2434553 h 4067175"/>
              <a:gd name="connsiteX1211" fmla="*/ 9422002 w 11191875"/>
              <a:gd name="connsiteY1211" fmla="*/ 2436470 h 4067175"/>
              <a:gd name="connsiteX1212" fmla="*/ 9423678 w 11191875"/>
              <a:gd name="connsiteY1212" fmla="*/ 2438388 h 4067175"/>
              <a:gd name="connsiteX1213" fmla="*/ 9433258 w 11191875"/>
              <a:gd name="connsiteY1213" fmla="*/ 2162290 h 4067175"/>
              <a:gd name="connsiteX1214" fmla="*/ 9435413 w 11191875"/>
              <a:gd name="connsiteY1214" fmla="*/ 2160372 h 4067175"/>
              <a:gd name="connsiteX1215" fmla="*/ 9433258 w 11191875"/>
              <a:gd name="connsiteY1215" fmla="*/ 2158695 h 4067175"/>
              <a:gd name="connsiteX1216" fmla="*/ 9431581 w 11191875"/>
              <a:gd name="connsiteY1216" fmla="*/ 2160372 h 4067175"/>
              <a:gd name="connsiteX1217" fmla="*/ 9433258 w 11191875"/>
              <a:gd name="connsiteY1217" fmla="*/ 2162290 h 4067175"/>
              <a:gd name="connsiteX1218" fmla="*/ 9203581 w 11191875"/>
              <a:gd name="connsiteY1218" fmla="*/ 1886910 h 4067175"/>
              <a:gd name="connsiteX1219" fmla="*/ 9206216 w 11191875"/>
              <a:gd name="connsiteY1219" fmla="*/ 1884514 h 4067175"/>
              <a:gd name="connsiteX1220" fmla="*/ 9203581 w 11191875"/>
              <a:gd name="connsiteY1220" fmla="*/ 1882117 h 4067175"/>
              <a:gd name="connsiteX1221" fmla="*/ 9201426 w 11191875"/>
              <a:gd name="connsiteY1221" fmla="*/ 1884514 h 4067175"/>
              <a:gd name="connsiteX1222" fmla="*/ 9203581 w 11191875"/>
              <a:gd name="connsiteY1222" fmla="*/ 1886910 h 4067175"/>
              <a:gd name="connsiteX1223" fmla="*/ 9173165 w 11191875"/>
              <a:gd name="connsiteY1223" fmla="*/ 1612250 h 4067175"/>
              <a:gd name="connsiteX1224" fmla="*/ 9175321 w 11191875"/>
              <a:gd name="connsiteY1224" fmla="*/ 1609614 h 4067175"/>
              <a:gd name="connsiteX1225" fmla="*/ 9173165 w 11191875"/>
              <a:gd name="connsiteY1225" fmla="*/ 1607217 h 4067175"/>
              <a:gd name="connsiteX1226" fmla="*/ 9170531 w 11191875"/>
              <a:gd name="connsiteY1226" fmla="*/ 1609614 h 4067175"/>
              <a:gd name="connsiteX1227" fmla="*/ 9173165 w 11191875"/>
              <a:gd name="connsiteY1227" fmla="*/ 1612250 h 4067175"/>
              <a:gd name="connsiteX1228" fmla="*/ 9122153 w 11191875"/>
              <a:gd name="connsiteY1228" fmla="*/ 1339987 h 4067175"/>
              <a:gd name="connsiteX1229" fmla="*/ 9123829 w 11191875"/>
              <a:gd name="connsiteY1229" fmla="*/ 1338309 h 4067175"/>
              <a:gd name="connsiteX1230" fmla="*/ 9122153 w 11191875"/>
              <a:gd name="connsiteY1230" fmla="*/ 1336392 h 4067175"/>
              <a:gd name="connsiteX1231" fmla="*/ 9120476 w 11191875"/>
              <a:gd name="connsiteY1231" fmla="*/ 1338309 h 4067175"/>
              <a:gd name="connsiteX1232" fmla="*/ 9122153 w 11191875"/>
              <a:gd name="connsiteY1232" fmla="*/ 1339987 h 4067175"/>
              <a:gd name="connsiteX1233" fmla="*/ 9051502 w 11191875"/>
              <a:gd name="connsiteY1233" fmla="*/ 1072996 h 4067175"/>
              <a:gd name="connsiteX1234" fmla="*/ 9053178 w 11191875"/>
              <a:gd name="connsiteY1234" fmla="*/ 1071079 h 4067175"/>
              <a:gd name="connsiteX1235" fmla="*/ 9051502 w 11191875"/>
              <a:gd name="connsiteY1235" fmla="*/ 1069401 h 4067175"/>
              <a:gd name="connsiteX1236" fmla="*/ 9049586 w 11191875"/>
              <a:gd name="connsiteY1236" fmla="*/ 1071079 h 4067175"/>
              <a:gd name="connsiteX1237" fmla="*/ 9051502 w 11191875"/>
              <a:gd name="connsiteY1237" fmla="*/ 1072996 h 4067175"/>
              <a:gd name="connsiteX1238" fmla="*/ 8961451 w 11191875"/>
              <a:gd name="connsiteY1238" fmla="*/ 811997 h 4067175"/>
              <a:gd name="connsiteX1239" fmla="*/ 8963367 w 11191875"/>
              <a:gd name="connsiteY1239" fmla="*/ 810080 h 4067175"/>
              <a:gd name="connsiteX1240" fmla="*/ 8961451 w 11191875"/>
              <a:gd name="connsiteY1240" fmla="*/ 808402 h 4067175"/>
              <a:gd name="connsiteX1241" fmla="*/ 8959775 w 11191875"/>
              <a:gd name="connsiteY1241" fmla="*/ 810080 h 4067175"/>
              <a:gd name="connsiteX1242" fmla="*/ 8961451 w 11191875"/>
              <a:gd name="connsiteY1242" fmla="*/ 811997 h 4067175"/>
              <a:gd name="connsiteX1243" fmla="*/ 8852241 w 11191875"/>
              <a:gd name="connsiteY1243" fmla="*/ 558188 h 4067175"/>
              <a:gd name="connsiteX1244" fmla="*/ 8854397 w 11191875"/>
              <a:gd name="connsiteY1244" fmla="*/ 556510 h 4067175"/>
              <a:gd name="connsiteX1245" fmla="*/ 8852241 w 11191875"/>
              <a:gd name="connsiteY1245" fmla="*/ 554353 h 4067175"/>
              <a:gd name="connsiteX1246" fmla="*/ 8850325 w 11191875"/>
              <a:gd name="connsiteY1246" fmla="*/ 556510 h 4067175"/>
              <a:gd name="connsiteX1247" fmla="*/ 8852241 w 11191875"/>
              <a:gd name="connsiteY1247" fmla="*/ 558188 h 4067175"/>
              <a:gd name="connsiteX1248" fmla="*/ 8724829 w 11191875"/>
              <a:gd name="connsiteY1248" fmla="*/ 312767 h 4067175"/>
              <a:gd name="connsiteX1249" fmla="*/ 8726027 w 11191875"/>
              <a:gd name="connsiteY1249" fmla="*/ 311329 h 4067175"/>
              <a:gd name="connsiteX1250" fmla="*/ 8724829 w 11191875"/>
              <a:gd name="connsiteY1250" fmla="*/ 310131 h 4067175"/>
              <a:gd name="connsiteX1251" fmla="*/ 8723393 w 11191875"/>
              <a:gd name="connsiteY1251" fmla="*/ 311329 h 4067175"/>
              <a:gd name="connsiteX1252" fmla="*/ 8724829 w 11191875"/>
              <a:gd name="connsiteY1252" fmla="*/ 312767 h 4067175"/>
              <a:gd name="connsiteX1253" fmla="*/ 8579456 w 11191875"/>
              <a:gd name="connsiteY1253" fmla="*/ 76934 h 4067175"/>
              <a:gd name="connsiteX1254" fmla="*/ 8580174 w 11191875"/>
              <a:gd name="connsiteY1254" fmla="*/ 76454 h 4067175"/>
              <a:gd name="connsiteX1255" fmla="*/ 8579456 w 11191875"/>
              <a:gd name="connsiteY1255" fmla="*/ 75975 h 4067175"/>
              <a:gd name="connsiteX1256" fmla="*/ 8578977 w 11191875"/>
              <a:gd name="connsiteY1256" fmla="*/ 76454 h 4067175"/>
              <a:gd name="connsiteX1257" fmla="*/ 8579456 w 11191875"/>
              <a:gd name="connsiteY1257" fmla="*/ 76934 h 4067175"/>
              <a:gd name="connsiteX1258" fmla="*/ 2302512 w 11191875"/>
              <a:gd name="connsiteY1258" fmla="*/ 196768 h 4067175"/>
              <a:gd name="connsiteX1259" fmla="*/ 2306823 w 11191875"/>
              <a:gd name="connsiteY1259" fmla="*/ 192454 h 4067175"/>
              <a:gd name="connsiteX1260" fmla="*/ 2302512 w 11191875"/>
              <a:gd name="connsiteY1260" fmla="*/ 188379 h 4067175"/>
              <a:gd name="connsiteX1261" fmla="*/ 2298441 w 11191875"/>
              <a:gd name="connsiteY1261" fmla="*/ 192454 h 4067175"/>
              <a:gd name="connsiteX1262" fmla="*/ 2302512 w 11191875"/>
              <a:gd name="connsiteY1262" fmla="*/ 196768 h 4067175"/>
              <a:gd name="connsiteX1263" fmla="*/ 2166239 w 11191875"/>
              <a:gd name="connsiteY1263" fmla="*/ 440031 h 4067175"/>
              <a:gd name="connsiteX1264" fmla="*/ 2173424 w 11191875"/>
              <a:gd name="connsiteY1264" fmla="*/ 432841 h 4067175"/>
              <a:gd name="connsiteX1265" fmla="*/ 2166239 w 11191875"/>
              <a:gd name="connsiteY1265" fmla="*/ 425412 h 4067175"/>
              <a:gd name="connsiteX1266" fmla="*/ 2158575 w 11191875"/>
              <a:gd name="connsiteY1266" fmla="*/ 432841 h 4067175"/>
              <a:gd name="connsiteX1267" fmla="*/ 2166239 w 11191875"/>
              <a:gd name="connsiteY1267" fmla="*/ 440031 h 4067175"/>
              <a:gd name="connsiteX1268" fmla="*/ 2047689 w 11191875"/>
              <a:gd name="connsiteY1268" fmla="*/ 691444 h 4067175"/>
              <a:gd name="connsiteX1269" fmla="*/ 2056550 w 11191875"/>
              <a:gd name="connsiteY1269" fmla="*/ 682336 h 4067175"/>
              <a:gd name="connsiteX1270" fmla="*/ 2047689 w 11191875"/>
              <a:gd name="connsiteY1270" fmla="*/ 672989 h 4067175"/>
              <a:gd name="connsiteX1271" fmla="*/ 2038588 w 11191875"/>
              <a:gd name="connsiteY1271" fmla="*/ 682336 h 4067175"/>
              <a:gd name="connsiteX1272" fmla="*/ 2047689 w 11191875"/>
              <a:gd name="connsiteY1272" fmla="*/ 691444 h 4067175"/>
              <a:gd name="connsiteX1273" fmla="*/ 1948058 w 11191875"/>
              <a:gd name="connsiteY1273" fmla="*/ 952682 h 4067175"/>
              <a:gd name="connsiteX1274" fmla="*/ 1960752 w 11191875"/>
              <a:gd name="connsiteY1274" fmla="*/ 939980 h 4067175"/>
              <a:gd name="connsiteX1275" fmla="*/ 1948058 w 11191875"/>
              <a:gd name="connsiteY1275" fmla="*/ 927278 h 4067175"/>
              <a:gd name="connsiteX1276" fmla="*/ 1934886 w 11191875"/>
              <a:gd name="connsiteY1276" fmla="*/ 939980 h 4067175"/>
              <a:gd name="connsiteX1277" fmla="*/ 1948058 w 11191875"/>
              <a:gd name="connsiteY1277" fmla="*/ 952682 h 4067175"/>
              <a:gd name="connsiteX1278" fmla="*/ 1867588 w 11191875"/>
              <a:gd name="connsiteY1278" fmla="*/ 1222549 h 4067175"/>
              <a:gd name="connsiteX1279" fmla="*/ 1885550 w 11191875"/>
              <a:gd name="connsiteY1279" fmla="*/ 1204095 h 4067175"/>
              <a:gd name="connsiteX1280" fmla="*/ 1867588 w 11191875"/>
              <a:gd name="connsiteY1280" fmla="*/ 1185880 h 4067175"/>
              <a:gd name="connsiteX1281" fmla="*/ 1849147 w 11191875"/>
              <a:gd name="connsiteY1281" fmla="*/ 1204095 h 4067175"/>
              <a:gd name="connsiteX1282" fmla="*/ 1867588 w 11191875"/>
              <a:gd name="connsiteY1282" fmla="*/ 1222549 h 4067175"/>
              <a:gd name="connsiteX1283" fmla="*/ 1806756 w 11191875"/>
              <a:gd name="connsiteY1283" fmla="*/ 1497928 h 4067175"/>
              <a:gd name="connsiteX1284" fmla="*/ 1830945 w 11191875"/>
              <a:gd name="connsiteY1284" fmla="*/ 1473482 h 4067175"/>
              <a:gd name="connsiteX1285" fmla="*/ 1806756 w 11191875"/>
              <a:gd name="connsiteY1285" fmla="*/ 1449036 h 4067175"/>
              <a:gd name="connsiteX1286" fmla="*/ 1782327 w 11191875"/>
              <a:gd name="connsiteY1286" fmla="*/ 1473482 h 4067175"/>
              <a:gd name="connsiteX1287" fmla="*/ 1806756 w 11191875"/>
              <a:gd name="connsiteY1287" fmla="*/ 1497928 h 4067175"/>
              <a:gd name="connsiteX1288" fmla="*/ 1765802 w 11191875"/>
              <a:gd name="connsiteY1288" fmla="*/ 1778580 h 4067175"/>
              <a:gd name="connsiteX1289" fmla="*/ 1797895 w 11191875"/>
              <a:gd name="connsiteY1289" fmla="*/ 1746944 h 4067175"/>
              <a:gd name="connsiteX1290" fmla="*/ 1765802 w 11191875"/>
              <a:gd name="connsiteY1290" fmla="*/ 1715068 h 4067175"/>
              <a:gd name="connsiteX1291" fmla="*/ 1734428 w 11191875"/>
              <a:gd name="connsiteY1291" fmla="*/ 1746944 h 4067175"/>
              <a:gd name="connsiteX1292" fmla="*/ 1765802 w 11191875"/>
              <a:gd name="connsiteY1292" fmla="*/ 1778580 h 4067175"/>
              <a:gd name="connsiteX1293" fmla="*/ 1745684 w 11191875"/>
              <a:gd name="connsiteY1293" fmla="*/ 2061389 h 4067175"/>
              <a:gd name="connsiteX1294" fmla="*/ 1784483 w 11191875"/>
              <a:gd name="connsiteY1294" fmla="*/ 2022083 h 4067175"/>
              <a:gd name="connsiteX1295" fmla="*/ 1745684 w 11191875"/>
              <a:gd name="connsiteY1295" fmla="*/ 1983257 h 4067175"/>
              <a:gd name="connsiteX1296" fmla="*/ 1706647 w 11191875"/>
              <a:gd name="connsiteY1296" fmla="*/ 2022083 h 4067175"/>
              <a:gd name="connsiteX1297" fmla="*/ 1745684 w 11191875"/>
              <a:gd name="connsiteY1297" fmla="*/ 2061389 h 4067175"/>
              <a:gd name="connsiteX1298" fmla="*/ 1745684 w 11191875"/>
              <a:gd name="connsiteY1298" fmla="*/ 2346115 h 4067175"/>
              <a:gd name="connsiteX1299" fmla="*/ 1793344 w 11191875"/>
              <a:gd name="connsiteY1299" fmla="*/ 2298901 h 4067175"/>
              <a:gd name="connsiteX1300" fmla="*/ 1745684 w 11191875"/>
              <a:gd name="connsiteY1300" fmla="*/ 2250967 h 4067175"/>
              <a:gd name="connsiteX1301" fmla="*/ 1698025 w 11191875"/>
              <a:gd name="connsiteY1301" fmla="*/ 2298901 h 4067175"/>
              <a:gd name="connsiteX1302" fmla="*/ 1745684 w 11191875"/>
              <a:gd name="connsiteY1302" fmla="*/ 2346115 h 4067175"/>
              <a:gd name="connsiteX1303" fmla="*/ 1765802 w 11191875"/>
              <a:gd name="connsiteY1303" fmla="*/ 2629643 h 4067175"/>
              <a:gd name="connsiteX1304" fmla="*/ 1821365 w 11191875"/>
              <a:gd name="connsiteY1304" fmla="*/ 2574280 h 4067175"/>
              <a:gd name="connsiteX1305" fmla="*/ 1765802 w 11191875"/>
              <a:gd name="connsiteY1305" fmla="*/ 2518437 h 4067175"/>
              <a:gd name="connsiteX1306" fmla="*/ 1710479 w 11191875"/>
              <a:gd name="connsiteY1306" fmla="*/ 2574280 h 4067175"/>
              <a:gd name="connsiteX1307" fmla="*/ 1765802 w 11191875"/>
              <a:gd name="connsiteY1307" fmla="*/ 2629643 h 4067175"/>
              <a:gd name="connsiteX1308" fmla="*/ 1806756 w 11191875"/>
              <a:gd name="connsiteY1308" fmla="*/ 2910295 h 4067175"/>
              <a:gd name="connsiteX1309" fmla="*/ 1869504 w 11191875"/>
              <a:gd name="connsiteY1309" fmla="*/ 2847262 h 4067175"/>
              <a:gd name="connsiteX1310" fmla="*/ 1806756 w 11191875"/>
              <a:gd name="connsiteY1310" fmla="*/ 2784709 h 4067175"/>
              <a:gd name="connsiteX1311" fmla="*/ 1743768 w 11191875"/>
              <a:gd name="connsiteY1311" fmla="*/ 2847262 h 4067175"/>
              <a:gd name="connsiteX1312" fmla="*/ 1806756 w 11191875"/>
              <a:gd name="connsiteY1312" fmla="*/ 2910295 h 4067175"/>
              <a:gd name="connsiteX1313" fmla="*/ 1867588 w 11191875"/>
              <a:gd name="connsiteY1313" fmla="*/ 3186393 h 4067175"/>
              <a:gd name="connsiteX1314" fmla="*/ 1936802 w 11191875"/>
              <a:gd name="connsiteY1314" fmla="*/ 3116889 h 4067175"/>
              <a:gd name="connsiteX1315" fmla="*/ 1867588 w 11191875"/>
              <a:gd name="connsiteY1315" fmla="*/ 3047146 h 4067175"/>
              <a:gd name="connsiteX1316" fmla="*/ 1797895 w 11191875"/>
              <a:gd name="connsiteY1316" fmla="*/ 3116889 h 4067175"/>
              <a:gd name="connsiteX1317" fmla="*/ 1867588 w 11191875"/>
              <a:gd name="connsiteY1317" fmla="*/ 3186393 h 4067175"/>
              <a:gd name="connsiteX1318" fmla="*/ 1948058 w 11191875"/>
              <a:gd name="connsiteY1318" fmla="*/ 3456020 h 4067175"/>
              <a:gd name="connsiteX1319" fmla="*/ 2023021 w 11191875"/>
              <a:gd name="connsiteY1319" fmla="*/ 3380764 h 4067175"/>
              <a:gd name="connsiteX1320" fmla="*/ 1948058 w 11191875"/>
              <a:gd name="connsiteY1320" fmla="*/ 3306228 h 4067175"/>
              <a:gd name="connsiteX1321" fmla="*/ 1872857 w 11191875"/>
              <a:gd name="connsiteY1321" fmla="*/ 3380764 h 4067175"/>
              <a:gd name="connsiteX1322" fmla="*/ 1948058 w 11191875"/>
              <a:gd name="connsiteY1322" fmla="*/ 3456020 h 4067175"/>
              <a:gd name="connsiteX1323" fmla="*/ 2047689 w 11191875"/>
              <a:gd name="connsiteY1323" fmla="*/ 3719176 h 4067175"/>
              <a:gd name="connsiteX1324" fmla="*/ 2127920 w 11191875"/>
              <a:gd name="connsiteY1324" fmla="*/ 3638648 h 4067175"/>
              <a:gd name="connsiteX1325" fmla="*/ 2047689 w 11191875"/>
              <a:gd name="connsiteY1325" fmla="*/ 3557879 h 4067175"/>
              <a:gd name="connsiteX1326" fmla="*/ 1967218 w 11191875"/>
              <a:gd name="connsiteY1326" fmla="*/ 3638648 h 4067175"/>
              <a:gd name="connsiteX1327" fmla="*/ 2047689 w 11191875"/>
              <a:gd name="connsiteY1327" fmla="*/ 3719176 h 4067175"/>
              <a:gd name="connsiteX1328" fmla="*/ 2166239 w 11191875"/>
              <a:gd name="connsiteY1328" fmla="*/ 3971787 h 4067175"/>
              <a:gd name="connsiteX1329" fmla="*/ 2249584 w 11191875"/>
              <a:gd name="connsiteY1329" fmla="*/ 3888143 h 4067175"/>
              <a:gd name="connsiteX1330" fmla="*/ 2166239 w 11191875"/>
              <a:gd name="connsiteY1330" fmla="*/ 3804498 h 4067175"/>
              <a:gd name="connsiteX1331" fmla="*/ 2082415 w 11191875"/>
              <a:gd name="connsiteY1331" fmla="*/ 3888143 h 4067175"/>
              <a:gd name="connsiteX1332" fmla="*/ 2166239 w 11191875"/>
              <a:gd name="connsiteY1332" fmla="*/ 3971787 h 4067175"/>
              <a:gd name="connsiteX1333" fmla="*/ 2354722 w 11191875"/>
              <a:gd name="connsiteY1333" fmla="*/ 4067175 h 4067175"/>
              <a:gd name="connsiteX1334" fmla="*/ 2302512 w 11191875"/>
              <a:gd name="connsiteY1334" fmla="*/ 4048002 h 4067175"/>
              <a:gd name="connsiteX1335" fmla="*/ 2250302 w 11191875"/>
              <a:gd name="connsiteY1335" fmla="*/ 4067175 h 4067175"/>
              <a:gd name="connsiteX1336" fmla="*/ 2354722 w 11191875"/>
              <a:gd name="connsiteY1336" fmla="*/ 4067175 h 4067175"/>
              <a:gd name="connsiteX1337" fmla="*/ 8724829 w 11191875"/>
              <a:gd name="connsiteY1337" fmla="*/ 4017324 h 4067175"/>
              <a:gd name="connsiteX1338" fmla="*/ 8732733 w 11191875"/>
              <a:gd name="connsiteY1338" fmla="*/ 4009415 h 4067175"/>
              <a:gd name="connsiteX1339" fmla="*/ 8724829 w 11191875"/>
              <a:gd name="connsiteY1339" fmla="*/ 4001506 h 4067175"/>
              <a:gd name="connsiteX1340" fmla="*/ 8716926 w 11191875"/>
              <a:gd name="connsiteY1340" fmla="*/ 4009415 h 4067175"/>
              <a:gd name="connsiteX1341" fmla="*/ 8724829 w 11191875"/>
              <a:gd name="connsiteY1341" fmla="*/ 4017324 h 4067175"/>
              <a:gd name="connsiteX1342" fmla="*/ 8852241 w 11191875"/>
              <a:gd name="connsiteY1342" fmla="*/ 3770705 h 4067175"/>
              <a:gd name="connsiteX1343" fmla="*/ 8858468 w 11191875"/>
              <a:gd name="connsiteY1343" fmla="*/ 3764713 h 4067175"/>
              <a:gd name="connsiteX1344" fmla="*/ 8852241 w 11191875"/>
              <a:gd name="connsiteY1344" fmla="*/ 3758482 h 4067175"/>
              <a:gd name="connsiteX1345" fmla="*/ 8846493 w 11191875"/>
              <a:gd name="connsiteY1345" fmla="*/ 3764713 h 4067175"/>
              <a:gd name="connsiteX1346" fmla="*/ 8852241 w 11191875"/>
              <a:gd name="connsiteY1346" fmla="*/ 3770705 h 4067175"/>
              <a:gd name="connsiteX1347" fmla="*/ 8961451 w 11191875"/>
              <a:gd name="connsiteY1347" fmla="*/ 3515698 h 4067175"/>
              <a:gd name="connsiteX1348" fmla="*/ 8966720 w 11191875"/>
              <a:gd name="connsiteY1348" fmla="*/ 3510665 h 4067175"/>
              <a:gd name="connsiteX1349" fmla="*/ 8961451 w 11191875"/>
              <a:gd name="connsiteY1349" fmla="*/ 3506111 h 4067175"/>
              <a:gd name="connsiteX1350" fmla="*/ 8956661 w 11191875"/>
              <a:gd name="connsiteY1350" fmla="*/ 3510665 h 4067175"/>
              <a:gd name="connsiteX1351" fmla="*/ 8961451 w 11191875"/>
              <a:gd name="connsiteY1351" fmla="*/ 3515698 h 4067175"/>
              <a:gd name="connsiteX1352" fmla="*/ 9051502 w 11191875"/>
              <a:gd name="connsiteY1352" fmla="*/ 3253740 h 4067175"/>
              <a:gd name="connsiteX1353" fmla="*/ 9056052 w 11191875"/>
              <a:gd name="connsiteY1353" fmla="*/ 3249666 h 4067175"/>
              <a:gd name="connsiteX1354" fmla="*/ 9051502 w 11191875"/>
              <a:gd name="connsiteY1354" fmla="*/ 3245352 h 4067175"/>
              <a:gd name="connsiteX1355" fmla="*/ 9047430 w 11191875"/>
              <a:gd name="connsiteY1355" fmla="*/ 3249666 h 4067175"/>
              <a:gd name="connsiteX1356" fmla="*/ 9051502 w 11191875"/>
              <a:gd name="connsiteY1356" fmla="*/ 3253740 h 4067175"/>
              <a:gd name="connsiteX1357" fmla="*/ 9122153 w 11191875"/>
              <a:gd name="connsiteY1357" fmla="*/ 2986270 h 4067175"/>
              <a:gd name="connsiteX1358" fmla="*/ 9125745 w 11191875"/>
              <a:gd name="connsiteY1358" fmla="*/ 2982675 h 4067175"/>
              <a:gd name="connsiteX1359" fmla="*/ 9122153 w 11191875"/>
              <a:gd name="connsiteY1359" fmla="*/ 2979320 h 4067175"/>
              <a:gd name="connsiteX1360" fmla="*/ 9118560 w 11191875"/>
              <a:gd name="connsiteY1360" fmla="*/ 2982675 h 4067175"/>
              <a:gd name="connsiteX1361" fmla="*/ 9122153 w 11191875"/>
              <a:gd name="connsiteY1361" fmla="*/ 2986270 h 4067175"/>
              <a:gd name="connsiteX1362" fmla="*/ 9173165 w 11191875"/>
              <a:gd name="connsiteY1362" fmla="*/ 2714726 h 4067175"/>
              <a:gd name="connsiteX1363" fmla="*/ 9176758 w 11191875"/>
              <a:gd name="connsiteY1363" fmla="*/ 2711370 h 4067175"/>
              <a:gd name="connsiteX1364" fmla="*/ 9173165 w 11191875"/>
              <a:gd name="connsiteY1364" fmla="*/ 2707775 h 4067175"/>
              <a:gd name="connsiteX1365" fmla="*/ 9169573 w 11191875"/>
              <a:gd name="connsiteY1365" fmla="*/ 2711370 h 4067175"/>
              <a:gd name="connsiteX1366" fmla="*/ 9173165 w 11191875"/>
              <a:gd name="connsiteY1366" fmla="*/ 2714726 h 4067175"/>
              <a:gd name="connsiteX1367" fmla="*/ 9203581 w 11191875"/>
              <a:gd name="connsiteY1367" fmla="*/ 2439586 h 4067175"/>
              <a:gd name="connsiteX1368" fmla="*/ 9206455 w 11191875"/>
              <a:gd name="connsiteY1368" fmla="*/ 2436470 h 4067175"/>
              <a:gd name="connsiteX1369" fmla="*/ 9203581 w 11191875"/>
              <a:gd name="connsiteY1369" fmla="*/ 2433355 h 4067175"/>
              <a:gd name="connsiteX1370" fmla="*/ 9200229 w 11191875"/>
              <a:gd name="connsiteY1370" fmla="*/ 2436470 h 4067175"/>
              <a:gd name="connsiteX1371" fmla="*/ 9203581 w 11191875"/>
              <a:gd name="connsiteY1371" fmla="*/ 2439586 h 4067175"/>
              <a:gd name="connsiteX1372" fmla="*/ 9213640 w 11191875"/>
              <a:gd name="connsiteY1372" fmla="*/ 2163009 h 4067175"/>
              <a:gd name="connsiteX1373" fmla="*/ 9216035 w 11191875"/>
              <a:gd name="connsiteY1373" fmla="*/ 2160372 h 4067175"/>
              <a:gd name="connsiteX1374" fmla="*/ 9213640 w 11191875"/>
              <a:gd name="connsiteY1374" fmla="*/ 2157976 h 4067175"/>
              <a:gd name="connsiteX1375" fmla="*/ 9211245 w 11191875"/>
              <a:gd name="connsiteY1375" fmla="*/ 2160372 h 4067175"/>
              <a:gd name="connsiteX1376" fmla="*/ 9213640 w 11191875"/>
              <a:gd name="connsiteY1376" fmla="*/ 2163009 h 4067175"/>
              <a:gd name="connsiteX1377" fmla="*/ 8983006 w 11191875"/>
              <a:gd name="connsiteY1377" fmla="*/ 1887390 h 4067175"/>
              <a:gd name="connsiteX1378" fmla="*/ 8986119 w 11191875"/>
              <a:gd name="connsiteY1378" fmla="*/ 1884514 h 4067175"/>
              <a:gd name="connsiteX1379" fmla="*/ 8983006 w 11191875"/>
              <a:gd name="connsiteY1379" fmla="*/ 1881398 h 4067175"/>
              <a:gd name="connsiteX1380" fmla="*/ 8979892 w 11191875"/>
              <a:gd name="connsiteY1380" fmla="*/ 1884514 h 4067175"/>
              <a:gd name="connsiteX1381" fmla="*/ 8983006 w 11191875"/>
              <a:gd name="connsiteY1381" fmla="*/ 1887390 h 4067175"/>
              <a:gd name="connsiteX1382" fmla="*/ 8950674 w 11191875"/>
              <a:gd name="connsiteY1382" fmla="*/ 1613209 h 4067175"/>
              <a:gd name="connsiteX1383" fmla="*/ 8953787 w 11191875"/>
              <a:gd name="connsiteY1383" fmla="*/ 1610093 h 4067175"/>
              <a:gd name="connsiteX1384" fmla="*/ 8950674 w 11191875"/>
              <a:gd name="connsiteY1384" fmla="*/ 1606978 h 4067175"/>
              <a:gd name="connsiteX1385" fmla="*/ 8947800 w 11191875"/>
              <a:gd name="connsiteY1385" fmla="*/ 1610093 h 4067175"/>
              <a:gd name="connsiteX1386" fmla="*/ 8950674 w 11191875"/>
              <a:gd name="connsiteY1386" fmla="*/ 1613209 h 4067175"/>
              <a:gd name="connsiteX1387" fmla="*/ 8896787 w 11191875"/>
              <a:gd name="connsiteY1387" fmla="*/ 1342384 h 4067175"/>
              <a:gd name="connsiteX1388" fmla="*/ 8900140 w 11191875"/>
              <a:gd name="connsiteY1388" fmla="*/ 1339268 h 4067175"/>
              <a:gd name="connsiteX1389" fmla="*/ 8896787 w 11191875"/>
              <a:gd name="connsiteY1389" fmla="*/ 1336152 h 4067175"/>
              <a:gd name="connsiteX1390" fmla="*/ 8893434 w 11191875"/>
              <a:gd name="connsiteY1390" fmla="*/ 1339268 h 4067175"/>
              <a:gd name="connsiteX1391" fmla="*/ 8896787 w 11191875"/>
              <a:gd name="connsiteY1391" fmla="*/ 1342384 h 4067175"/>
              <a:gd name="connsiteX1392" fmla="*/ 8821825 w 11191875"/>
              <a:gd name="connsiteY1392" fmla="*/ 1075632 h 4067175"/>
              <a:gd name="connsiteX1393" fmla="*/ 8824460 w 11191875"/>
              <a:gd name="connsiteY1393" fmla="*/ 1073236 h 4067175"/>
              <a:gd name="connsiteX1394" fmla="*/ 8821825 w 11191875"/>
              <a:gd name="connsiteY1394" fmla="*/ 1070839 h 4067175"/>
              <a:gd name="connsiteX1395" fmla="*/ 8819430 w 11191875"/>
              <a:gd name="connsiteY1395" fmla="*/ 1073236 h 4067175"/>
              <a:gd name="connsiteX1396" fmla="*/ 8821825 w 11191875"/>
              <a:gd name="connsiteY1396" fmla="*/ 1075632 h 4067175"/>
              <a:gd name="connsiteX1397" fmla="*/ 8726506 w 11191875"/>
              <a:gd name="connsiteY1397" fmla="*/ 816551 h 4067175"/>
              <a:gd name="connsiteX1398" fmla="*/ 8728661 w 11191875"/>
              <a:gd name="connsiteY1398" fmla="*/ 814154 h 4067175"/>
              <a:gd name="connsiteX1399" fmla="*/ 8726506 w 11191875"/>
              <a:gd name="connsiteY1399" fmla="*/ 811518 h 4067175"/>
              <a:gd name="connsiteX1400" fmla="*/ 8723632 w 11191875"/>
              <a:gd name="connsiteY1400" fmla="*/ 814154 h 4067175"/>
              <a:gd name="connsiteX1401" fmla="*/ 8726506 w 11191875"/>
              <a:gd name="connsiteY1401" fmla="*/ 816551 h 4067175"/>
              <a:gd name="connsiteX1402" fmla="*/ 8610590 w 11191875"/>
              <a:gd name="connsiteY1402" fmla="*/ 565857 h 4067175"/>
              <a:gd name="connsiteX1403" fmla="*/ 8613464 w 11191875"/>
              <a:gd name="connsiteY1403" fmla="*/ 563221 h 4067175"/>
              <a:gd name="connsiteX1404" fmla="*/ 8610590 w 11191875"/>
              <a:gd name="connsiteY1404" fmla="*/ 560824 h 4067175"/>
              <a:gd name="connsiteX1405" fmla="*/ 8608674 w 11191875"/>
              <a:gd name="connsiteY1405" fmla="*/ 563221 h 4067175"/>
              <a:gd name="connsiteX1406" fmla="*/ 8610590 w 11191875"/>
              <a:gd name="connsiteY1406" fmla="*/ 565857 h 4067175"/>
              <a:gd name="connsiteX1407" fmla="*/ 8476233 w 11191875"/>
              <a:gd name="connsiteY1407" fmla="*/ 324272 h 4067175"/>
              <a:gd name="connsiteX1408" fmla="*/ 8477909 w 11191875"/>
              <a:gd name="connsiteY1408" fmla="*/ 322115 h 4067175"/>
              <a:gd name="connsiteX1409" fmla="*/ 8476233 w 11191875"/>
              <a:gd name="connsiteY1409" fmla="*/ 320197 h 4067175"/>
              <a:gd name="connsiteX1410" fmla="*/ 8473838 w 11191875"/>
              <a:gd name="connsiteY1410" fmla="*/ 322115 h 4067175"/>
              <a:gd name="connsiteX1411" fmla="*/ 8476233 w 11191875"/>
              <a:gd name="connsiteY1411" fmla="*/ 324272 h 4067175"/>
              <a:gd name="connsiteX1412" fmla="*/ 8322477 w 11191875"/>
              <a:gd name="connsiteY1412" fmla="*/ 93710 h 4067175"/>
              <a:gd name="connsiteX1413" fmla="*/ 8323674 w 11191875"/>
              <a:gd name="connsiteY1413" fmla="*/ 92512 h 4067175"/>
              <a:gd name="connsiteX1414" fmla="*/ 8322477 w 11191875"/>
              <a:gd name="connsiteY1414" fmla="*/ 91074 h 4067175"/>
              <a:gd name="connsiteX1415" fmla="*/ 8321519 w 11191875"/>
              <a:gd name="connsiteY1415" fmla="*/ 92512 h 4067175"/>
              <a:gd name="connsiteX1416" fmla="*/ 8322477 w 11191875"/>
              <a:gd name="connsiteY1416" fmla="*/ 93710 h 4067175"/>
              <a:gd name="connsiteX1417" fmla="*/ 2634214 w 11191875"/>
              <a:gd name="connsiteY1417" fmla="*/ 95148 h 4067175"/>
              <a:gd name="connsiteX1418" fmla="*/ 2636609 w 11191875"/>
              <a:gd name="connsiteY1418" fmla="*/ 92512 h 4067175"/>
              <a:gd name="connsiteX1419" fmla="*/ 2634214 w 11191875"/>
              <a:gd name="connsiteY1419" fmla="*/ 90115 h 4067175"/>
              <a:gd name="connsiteX1420" fmla="*/ 2631819 w 11191875"/>
              <a:gd name="connsiteY1420" fmla="*/ 92512 h 4067175"/>
              <a:gd name="connsiteX1421" fmla="*/ 2634214 w 11191875"/>
              <a:gd name="connsiteY1421" fmla="*/ 95148 h 4067175"/>
              <a:gd name="connsiteX1422" fmla="*/ 2480936 w 11191875"/>
              <a:gd name="connsiteY1422" fmla="*/ 329065 h 4067175"/>
              <a:gd name="connsiteX1423" fmla="*/ 2487403 w 11191875"/>
              <a:gd name="connsiteY1423" fmla="*/ 322115 h 4067175"/>
              <a:gd name="connsiteX1424" fmla="*/ 2480936 w 11191875"/>
              <a:gd name="connsiteY1424" fmla="*/ 315643 h 4067175"/>
              <a:gd name="connsiteX1425" fmla="*/ 2473991 w 11191875"/>
              <a:gd name="connsiteY1425" fmla="*/ 322115 h 4067175"/>
              <a:gd name="connsiteX1426" fmla="*/ 2480936 w 11191875"/>
              <a:gd name="connsiteY1426" fmla="*/ 329065 h 4067175"/>
              <a:gd name="connsiteX1427" fmla="*/ 2346100 w 11191875"/>
              <a:gd name="connsiteY1427" fmla="*/ 572328 h 4067175"/>
              <a:gd name="connsiteX1428" fmla="*/ 2355201 w 11191875"/>
              <a:gd name="connsiteY1428" fmla="*/ 563221 h 4067175"/>
              <a:gd name="connsiteX1429" fmla="*/ 2346100 w 11191875"/>
              <a:gd name="connsiteY1429" fmla="*/ 553874 h 4067175"/>
              <a:gd name="connsiteX1430" fmla="*/ 2336999 w 11191875"/>
              <a:gd name="connsiteY1430" fmla="*/ 563221 h 4067175"/>
              <a:gd name="connsiteX1431" fmla="*/ 2346100 w 11191875"/>
              <a:gd name="connsiteY1431" fmla="*/ 572328 h 4067175"/>
              <a:gd name="connsiteX1432" fmla="*/ 2230663 w 11191875"/>
              <a:gd name="connsiteY1432" fmla="*/ 825658 h 4067175"/>
              <a:gd name="connsiteX1433" fmla="*/ 2242159 w 11191875"/>
              <a:gd name="connsiteY1433" fmla="*/ 814154 h 4067175"/>
              <a:gd name="connsiteX1434" fmla="*/ 2230663 w 11191875"/>
              <a:gd name="connsiteY1434" fmla="*/ 802410 h 4067175"/>
              <a:gd name="connsiteX1435" fmla="*/ 2218928 w 11191875"/>
              <a:gd name="connsiteY1435" fmla="*/ 814154 h 4067175"/>
              <a:gd name="connsiteX1436" fmla="*/ 2230663 w 11191875"/>
              <a:gd name="connsiteY1436" fmla="*/ 825658 h 4067175"/>
              <a:gd name="connsiteX1437" fmla="*/ 2134865 w 11191875"/>
              <a:gd name="connsiteY1437" fmla="*/ 1089054 h 4067175"/>
              <a:gd name="connsiteX1438" fmla="*/ 2150672 w 11191875"/>
              <a:gd name="connsiteY1438" fmla="*/ 1073236 h 4067175"/>
              <a:gd name="connsiteX1439" fmla="*/ 2134865 w 11191875"/>
              <a:gd name="connsiteY1439" fmla="*/ 1057418 h 4067175"/>
              <a:gd name="connsiteX1440" fmla="*/ 2119058 w 11191875"/>
              <a:gd name="connsiteY1440" fmla="*/ 1073236 h 4067175"/>
              <a:gd name="connsiteX1441" fmla="*/ 2134865 w 11191875"/>
              <a:gd name="connsiteY1441" fmla="*/ 1089054 h 4067175"/>
              <a:gd name="connsiteX1442" fmla="*/ 2059903 w 11191875"/>
              <a:gd name="connsiteY1442" fmla="*/ 1360359 h 4067175"/>
              <a:gd name="connsiteX1443" fmla="*/ 2081218 w 11191875"/>
              <a:gd name="connsiteY1443" fmla="*/ 1339268 h 4067175"/>
              <a:gd name="connsiteX1444" fmla="*/ 2059903 w 11191875"/>
              <a:gd name="connsiteY1444" fmla="*/ 1317937 h 4067175"/>
              <a:gd name="connsiteX1445" fmla="*/ 2038588 w 11191875"/>
              <a:gd name="connsiteY1445" fmla="*/ 1339268 h 4067175"/>
              <a:gd name="connsiteX1446" fmla="*/ 2059903 w 11191875"/>
              <a:gd name="connsiteY1446" fmla="*/ 1360359 h 4067175"/>
              <a:gd name="connsiteX1447" fmla="*/ 2006016 w 11191875"/>
              <a:gd name="connsiteY1447" fmla="*/ 1638134 h 4067175"/>
              <a:gd name="connsiteX1448" fmla="*/ 2034277 w 11191875"/>
              <a:gd name="connsiteY1448" fmla="*/ 1610093 h 4067175"/>
              <a:gd name="connsiteX1449" fmla="*/ 2006016 w 11191875"/>
              <a:gd name="connsiteY1449" fmla="*/ 1582052 h 4067175"/>
              <a:gd name="connsiteX1450" fmla="*/ 1978235 w 11191875"/>
              <a:gd name="connsiteY1450" fmla="*/ 1610093 h 4067175"/>
              <a:gd name="connsiteX1451" fmla="*/ 2006016 w 11191875"/>
              <a:gd name="connsiteY1451" fmla="*/ 1638134 h 4067175"/>
              <a:gd name="connsiteX1452" fmla="*/ 1973445 w 11191875"/>
              <a:gd name="connsiteY1452" fmla="*/ 1919985 h 4067175"/>
              <a:gd name="connsiteX1453" fmla="*/ 2008890 w 11191875"/>
              <a:gd name="connsiteY1453" fmla="*/ 1884514 h 4067175"/>
              <a:gd name="connsiteX1454" fmla="*/ 1973445 w 11191875"/>
              <a:gd name="connsiteY1454" fmla="*/ 1849043 h 4067175"/>
              <a:gd name="connsiteX1455" fmla="*/ 1938239 w 11191875"/>
              <a:gd name="connsiteY1455" fmla="*/ 1884514 h 4067175"/>
              <a:gd name="connsiteX1456" fmla="*/ 1973445 w 11191875"/>
              <a:gd name="connsiteY1456" fmla="*/ 1919985 h 4067175"/>
              <a:gd name="connsiteX1457" fmla="*/ 1962907 w 11191875"/>
              <a:gd name="connsiteY1457" fmla="*/ 2203273 h 4067175"/>
              <a:gd name="connsiteX1458" fmla="*/ 2005537 w 11191875"/>
              <a:gd name="connsiteY1458" fmla="*/ 2160372 h 4067175"/>
              <a:gd name="connsiteX1459" fmla="*/ 1962907 w 11191875"/>
              <a:gd name="connsiteY1459" fmla="*/ 2117711 h 4067175"/>
              <a:gd name="connsiteX1460" fmla="*/ 1920277 w 11191875"/>
              <a:gd name="connsiteY1460" fmla="*/ 2160372 h 4067175"/>
              <a:gd name="connsiteX1461" fmla="*/ 1962907 w 11191875"/>
              <a:gd name="connsiteY1461" fmla="*/ 2203273 h 4067175"/>
              <a:gd name="connsiteX1462" fmla="*/ 1973445 w 11191875"/>
              <a:gd name="connsiteY1462" fmla="*/ 2486561 h 4067175"/>
              <a:gd name="connsiteX1463" fmla="*/ 2023739 w 11191875"/>
              <a:gd name="connsiteY1463" fmla="*/ 2436470 h 4067175"/>
              <a:gd name="connsiteX1464" fmla="*/ 1973445 w 11191875"/>
              <a:gd name="connsiteY1464" fmla="*/ 2386380 h 4067175"/>
              <a:gd name="connsiteX1465" fmla="*/ 1923630 w 11191875"/>
              <a:gd name="connsiteY1465" fmla="*/ 2436470 h 4067175"/>
              <a:gd name="connsiteX1466" fmla="*/ 1973445 w 11191875"/>
              <a:gd name="connsiteY1466" fmla="*/ 2486561 h 4067175"/>
              <a:gd name="connsiteX1467" fmla="*/ 2006016 w 11191875"/>
              <a:gd name="connsiteY1467" fmla="*/ 2768891 h 4067175"/>
              <a:gd name="connsiteX1468" fmla="*/ 2063974 w 11191875"/>
              <a:gd name="connsiteY1468" fmla="*/ 2710651 h 4067175"/>
              <a:gd name="connsiteX1469" fmla="*/ 2006016 w 11191875"/>
              <a:gd name="connsiteY1469" fmla="*/ 2653131 h 4067175"/>
              <a:gd name="connsiteX1470" fmla="*/ 1948298 w 11191875"/>
              <a:gd name="connsiteY1470" fmla="*/ 2710651 h 4067175"/>
              <a:gd name="connsiteX1471" fmla="*/ 2006016 w 11191875"/>
              <a:gd name="connsiteY1471" fmla="*/ 2768891 h 4067175"/>
              <a:gd name="connsiteX1472" fmla="*/ 2059903 w 11191875"/>
              <a:gd name="connsiteY1472" fmla="*/ 3046187 h 4067175"/>
              <a:gd name="connsiteX1473" fmla="*/ 2124327 w 11191875"/>
              <a:gd name="connsiteY1473" fmla="*/ 2981716 h 4067175"/>
              <a:gd name="connsiteX1474" fmla="*/ 2059903 w 11191875"/>
              <a:gd name="connsiteY1474" fmla="*/ 2917006 h 4067175"/>
              <a:gd name="connsiteX1475" fmla="*/ 1995478 w 11191875"/>
              <a:gd name="connsiteY1475" fmla="*/ 2981716 h 4067175"/>
              <a:gd name="connsiteX1476" fmla="*/ 2059903 w 11191875"/>
              <a:gd name="connsiteY1476" fmla="*/ 3046187 h 4067175"/>
              <a:gd name="connsiteX1477" fmla="*/ 2134865 w 11191875"/>
              <a:gd name="connsiteY1477" fmla="*/ 3317971 h 4067175"/>
              <a:gd name="connsiteX1478" fmla="*/ 2205037 w 11191875"/>
              <a:gd name="connsiteY1478" fmla="*/ 3247509 h 4067175"/>
              <a:gd name="connsiteX1479" fmla="*/ 2134865 w 11191875"/>
              <a:gd name="connsiteY1479" fmla="*/ 3177286 h 4067175"/>
              <a:gd name="connsiteX1480" fmla="*/ 2064693 w 11191875"/>
              <a:gd name="connsiteY1480" fmla="*/ 3247509 h 4067175"/>
              <a:gd name="connsiteX1481" fmla="*/ 2134865 w 11191875"/>
              <a:gd name="connsiteY1481" fmla="*/ 3317971 h 4067175"/>
              <a:gd name="connsiteX1482" fmla="*/ 2230663 w 11191875"/>
              <a:gd name="connsiteY1482" fmla="*/ 3582326 h 4067175"/>
              <a:gd name="connsiteX1483" fmla="*/ 2305865 w 11191875"/>
              <a:gd name="connsiteY1483" fmla="*/ 3506590 h 4067175"/>
              <a:gd name="connsiteX1484" fmla="*/ 2230663 w 11191875"/>
              <a:gd name="connsiteY1484" fmla="*/ 3430855 h 4067175"/>
              <a:gd name="connsiteX1485" fmla="*/ 2154983 w 11191875"/>
              <a:gd name="connsiteY1485" fmla="*/ 3506590 h 4067175"/>
              <a:gd name="connsiteX1486" fmla="*/ 2230663 w 11191875"/>
              <a:gd name="connsiteY1486" fmla="*/ 3582326 h 4067175"/>
              <a:gd name="connsiteX1487" fmla="*/ 2346100 w 11191875"/>
              <a:gd name="connsiteY1487" fmla="*/ 3836135 h 4067175"/>
              <a:gd name="connsiteX1488" fmla="*/ 2424655 w 11191875"/>
              <a:gd name="connsiteY1488" fmla="*/ 3757523 h 4067175"/>
              <a:gd name="connsiteX1489" fmla="*/ 2346100 w 11191875"/>
              <a:gd name="connsiteY1489" fmla="*/ 3678912 h 4067175"/>
              <a:gd name="connsiteX1490" fmla="*/ 2267306 w 11191875"/>
              <a:gd name="connsiteY1490" fmla="*/ 3757523 h 4067175"/>
              <a:gd name="connsiteX1491" fmla="*/ 2346100 w 11191875"/>
              <a:gd name="connsiteY1491" fmla="*/ 3836135 h 4067175"/>
              <a:gd name="connsiteX1492" fmla="*/ 2525722 w 11191875"/>
              <a:gd name="connsiteY1492" fmla="*/ 4067175 h 4067175"/>
              <a:gd name="connsiteX1493" fmla="*/ 2562604 w 11191875"/>
              <a:gd name="connsiteY1493" fmla="*/ 3998870 h 4067175"/>
              <a:gd name="connsiteX1494" fmla="*/ 2480936 w 11191875"/>
              <a:gd name="connsiteY1494" fmla="*/ 3916663 h 4067175"/>
              <a:gd name="connsiteX1495" fmla="*/ 2399029 w 11191875"/>
              <a:gd name="connsiteY1495" fmla="*/ 3998870 h 4067175"/>
              <a:gd name="connsiteX1496" fmla="*/ 2436151 w 11191875"/>
              <a:gd name="connsiteY1496" fmla="*/ 4067175 h 4067175"/>
              <a:gd name="connsiteX1497" fmla="*/ 2525722 w 11191875"/>
              <a:gd name="connsiteY1497" fmla="*/ 4067175 h 4067175"/>
              <a:gd name="connsiteX1498" fmla="*/ 8476233 w 11191875"/>
              <a:gd name="connsiteY1498" fmla="*/ 4008456 h 4067175"/>
              <a:gd name="connsiteX1499" fmla="*/ 8485573 w 11191875"/>
              <a:gd name="connsiteY1499" fmla="*/ 3998870 h 4067175"/>
              <a:gd name="connsiteX1500" fmla="*/ 8476233 w 11191875"/>
              <a:gd name="connsiteY1500" fmla="*/ 3988804 h 4067175"/>
              <a:gd name="connsiteX1501" fmla="*/ 8466174 w 11191875"/>
              <a:gd name="connsiteY1501" fmla="*/ 3998870 h 4067175"/>
              <a:gd name="connsiteX1502" fmla="*/ 8476233 w 11191875"/>
              <a:gd name="connsiteY1502" fmla="*/ 4008456 h 4067175"/>
              <a:gd name="connsiteX1503" fmla="*/ 8610590 w 11191875"/>
              <a:gd name="connsiteY1503" fmla="*/ 3765912 h 4067175"/>
              <a:gd name="connsiteX1504" fmla="*/ 8619212 w 11191875"/>
              <a:gd name="connsiteY1504" fmla="*/ 3757523 h 4067175"/>
              <a:gd name="connsiteX1505" fmla="*/ 8610590 w 11191875"/>
              <a:gd name="connsiteY1505" fmla="*/ 3748895 h 4067175"/>
              <a:gd name="connsiteX1506" fmla="*/ 8602447 w 11191875"/>
              <a:gd name="connsiteY1506" fmla="*/ 3757523 h 4067175"/>
              <a:gd name="connsiteX1507" fmla="*/ 8610590 w 11191875"/>
              <a:gd name="connsiteY1507" fmla="*/ 3765912 h 4067175"/>
              <a:gd name="connsiteX1508" fmla="*/ 8726506 w 11191875"/>
              <a:gd name="connsiteY1508" fmla="*/ 3513301 h 4067175"/>
              <a:gd name="connsiteX1509" fmla="*/ 8733212 w 11191875"/>
              <a:gd name="connsiteY1509" fmla="*/ 3506590 h 4067175"/>
              <a:gd name="connsiteX1510" fmla="*/ 8726506 w 11191875"/>
              <a:gd name="connsiteY1510" fmla="*/ 3499880 h 4067175"/>
              <a:gd name="connsiteX1511" fmla="*/ 8719800 w 11191875"/>
              <a:gd name="connsiteY1511" fmla="*/ 3506590 h 4067175"/>
              <a:gd name="connsiteX1512" fmla="*/ 8726506 w 11191875"/>
              <a:gd name="connsiteY1512" fmla="*/ 3513301 h 4067175"/>
              <a:gd name="connsiteX1513" fmla="*/ 8821825 w 11191875"/>
              <a:gd name="connsiteY1513" fmla="*/ 3253021 h 4067175"/>
              <a:gd name="connsiteX1514" fmla="*/ 8827573 w 11191875"/>
              <a:gd name="connsiteY1514" fmla="*/ 3247509 h 4067175"/>
              <a:gd name="connsiteX1515" fmla="*/ 8821825 w 11191875"/>
              <a:gd name="connsiteY1515" fmla="*/ 3242236 h 4067175"/>
              <a:gd name="connsiteX1516" fmla="*/ 8816317 w 11191875"/>
              <a:gd name="connsiteY1516" fmla="*/ 3247509 h 4067175"/>
              <a:gd name="connsiteX1517" fmla="*/ 8821825 w 11191875"/>
              <a:gd name="connsiteY1517" fmla="*/ 3253021 h 4067175"/>
              <a:gd name="connsiteX1518" fmla="*/ 8896787 w 11191875"/>
              <a:gd name="connsiteY1518" fmla="*/ 2986510 h 4067175"/>
              <a:gd name="connsiteX1519" fmla="*/ 8901817 w 11191875"/>
              <a:gd name="connsiteY1519" fmla="*/ 2981716 h 4067175"/>
              <a:gd name="connsiteX1520" fmla="*/ 8896787 w 11191875"/>
              <a:gd name="connsiteY1520" fmla="*/ 2976923 h 4067175"/>
              <a:gd name="connsiteX1521" fmla="*/ 8891758 w 11191875"/>
              <a:gd name="connsiteY1521" fmla="*/ 2981716 h 4067175"/>
              <a:gd name="connsiteX1522" fmla="*/ 8896787 w 11191875"/>
              <a:gd name="connsiteY1522" fmla="*/ 2986510 h 4067175"/>
              <a:gd name="connsiteX1523" fmla="*/ 8950674 w 11191875"/>
              <a:gd name="connsiteY1523" fmla="*/ 2715205 h 4067175"/>
              <a:gd name="connsiteX1524" fmla="*/ 8954985 w 11191875"/>
              <a:gd name="connsiteY1524" fmla="*/ 2710651 h 4067175"/>
              <a:gd name="connsiteX1525" fmla="*/ 8950674 w 11191875"/>
              <a:gd name="connsiteY1525" fmla="*/ 2706577 h 4067175"/>
              <a:gd name="connsiteX1526" fmla="*/ 8946363 w 11191875"/>
              <a:gd name="connsiteY1526" fmla="*/ 2710651 h 4067175"/>
              <a:gd name="connsiteX1527" fmla="*/ 8950674 w 11191875"/>
              <a:gd name="connsiteY1527" fmla="*/ 2715205 h 4067175"/>
              <a:gd name="connsiteX1528" fmla="*/ 8983006 w 11191875"/>
              <a:gd name="connsiteY1528" fmla="*/ 2440065 h 4067175"/>
              <a:gd name="connsiteX1529" fmla="*/ 8986598 w 11191875"/>
              <a:gd name="connsiteY1529" fmla="*/ 2436470 h 4067175"/>
              <a:gd name="connsiteX1530" fmla="*/ 8983006 w 11191875"/>
              <a:gd name="connsiteY1530" fmla="*/ 2433115 h 4067175"/>
              <a:gd name="connsiteX1531" fmla="*/ 8979413 w 11191875"/>
              <a:gd name="connsiteY1531" fmla="*/ 2436470 h 4067175"/>
              <a:gd name="connsiteX1532" fmla="*/ 8983006 w 11191875"/>
              <a:gd name="connsiteY1532" fmla="*/ 2440065 h 4067175"/>
              <a:gd name="connsiteX1533" fmla="*/ 8994023 w 11191875"/>
              <a:gd name="connsiteY1533" fmla="*/ 2164207 h 4067175"/>
              <a:gd name="connsiteX1534" fmla="*/ 8997855 w 11191875"/>
              <a:gd name="connsiteY1534" fmla="*/ 2160372 h 4067175"/>
              <a:gd name="connsiteX1535" fmla="*/ 8994023 w 11191875"/>
              <a:gd name="connsiteY1535" fmla="*/ 2156777 h 4067175"/>
              <a:gd name="connsiteX1536" fmla="*/ 8990191 w 11191875"/>
              <a:gd name="connsiteY1536" fmla="*/ 2160372 h 4067175"/>
              <a:gd name="connsiteX1537" fmla="*/ 8994023 w 11191875"/>
              <a:gd name="connsiteY1537" fmla="*/ 2164207 h 4067175"/>
              <a:gd name="connsiteX1538" fmla="*/ 8762670 w 11191875"/>
              <a:gd name="connsiteY1538" fmla="*/ 1887869 h 4067175"/>
              <a:gd name="connsiteX1539" fmla="*/ 8766262 w 11191875"/>
              <a:gd name="connsiteY1539" fmla="*/ 1884514 h 4067175"/>
              <a:gd name="connsiteX1540" fmla="*/ 8762670 w 11191875"/>
              <a:gd name="connsiteY1540" fmla="*/ 1880919 h 4067175"/>
              <a:gd name="connsiteX1541" fmla="*/ 8759077 w 11191875"/>
              <a:gd name="connsiteY1541" fmla="*/ 1884514 h 4067175"/>
              <a:gd name="connsiteX1542" fmla="*/ 8762670 w 11191875"/>
              <a:gd name="connsiteY1542" fmla="*/ 1887869 h 4067175"/>
              <a:gd name="connsiteX1543" fmla="*/ 8728422 w 11191875"/>
              <a:gd name="connsiteY1543" fmla="*/ 1613928 h 4067175"/>
              <a:gd name="connsiteX1544" fmla="*/ 8732014 w 11191875"/>
              <a:gd name="connsiteY1544" fmla="*/ 1610333 h 4067175"/>
              <a:gd name="connsiteX1545" fmla="*/ 8728422 w 11191875"/>
              <a:gd name="connsiteY1545" fmla="*/ 1606738 h 4067175"/>
              <a:gd name="connsiteX1546" fmla="*/ 8724350 w 11191875"/>
              <a:gd name="connsiteY1546" fmla="*/ 1610333 h 4067175"/>
              <a:gd name="connsiteX1547" fmla="*/ 8728422 w 11191875"/>
              <a:gd name="connsiteY1547" fmla="*/ 1613928 h 4067175"/>
              <a:gd name="connsiteX1548" fmla="*/ 8670703 w 11191875"/>
              <a:gd name="connsiteY1548" fmla="*/ 1343822 h 4067175"/>
              <a:gd name="connsiteX1549" fmla="*/ 8674296 w 11191875"/>
              <a:gd name="connsiteY1549" fmla="*/ 1340226 h 4067175"/>
              <a:gd name="connsiteX1550" fmla="*/ 8670703 w 11191875"/>
              <a:gd name="connsiteY1550" fmla="*/ 1336392 h 4067175"/>
              <a:gd name="connsiteX1551" fmla="*/ 8667111 w 11191875"/>
              <a:gd name="connsiteY1551" fmla="*/ 1340226 h 4067175"/>
              <a:gd name="connsiteX1552" fmla="*/ 8670703 w 11191875"/>
              <a:gd name="connsiteY1552" fmla="*/ 1343822 h 4067175"/>
              <a:gd name="connsiteX1553" fmla="*/ 8591191 w 11191875"/>
              <a:gd name="connsiteY1553" fmla="*/ 1078748 h 4067175"/>
              <a:gd name="connsiteX1554" fmla="*/ 8594065 w 11191875"/>
              <a:gd name="connsiteY1554" fmla="*/ 1075872 h 4067175"/>
              <a:gd name="connsiteX1555" fmla="*/ 8591191 w 11191875"/>
              <a:gd name="connsiteY1555" fmla="*/ 1072756 h 4067175"/>
              <a:gd name="connsiteX1556" fmla="*/ 8587838 w 11191875"/>
              <a:gd name="connsiteY1556" fmla="*/ 1075872 h 4067175"/>
              <a:gd name="connsiteX1557" fmla="*/ 8591191 w 11191875"/>
              <a:gd name="connsiteY1557" fmla="*/ 1078748 h 4067175"/>
              <a:gd name="connsiteX1558" fmla="*/ 8489166 w 11191875"/>
              <a:gd name="connsiteY1558" fmla="*/ 822063 h 4067175"/>
              <a:gd name="connsiteX1559" fmla="*/ 8492279 w 11191875"/>
              <a:gd name="connsiteY1559" fmla="*/ 818947 h 4067175"/>
              <a:gd name="connsiteX1560" fmla="*/ 8489166 w 11191875"/>
              <a:gd name="connsiteY1560" fmla="*/ 815832 h 4067175"/>
              <a:gd name="connsiteX1561" fmla="*/ 8486531 w 11191875"/>
              <a:gd name="connsiteY1561" fmla="*/ 818947 h 4067175"/>
              <a:gd name="connsiteX1562" fmla="*/ 8489166 w 11191875"/>
              <a:gd name="connsiteY1562" fmla="*/ 822063 h 4067175"/>
              <a:gd name="connsiteX1563" fmla="*/ 8366544 w 11191875"/>
              <a:gd name="connsiteY1563" fmla="*/ 574725 h 4067175"/>
              <a:gd name="connsiteX1564" fmla="*/ 8369897 w 11191875"/>
              <a:gd name="connsiteY1564" fmla="*/ 571370 h 4067175"/>
              <a:gd name="connsiteX1565" fmla="*/ 8366544 w 11191875"/>
              <a:gd name="connsiteY1565" fmla="*/ 568254 h 4067175"/>
              <a:gd name="connsiteX1566" fmla="*/ 8363431 w 11191875"/>
              <a:gd name="connsiteY1566" fmla="*/ 571370 h 4067175"/>
              <a:gd name="connsiteX1567" fmla="*/ 8366544 w 11191875"/>
              <a:gd name="connsiteY1567" fmla="*/ 574725 h 4067175"/>
              <a:gd name="connsiteX1568" fmla="*/ 8223565 w 11191875"/>
              <a:gd name="connsiteY1568" fmla="*/ 338172 h 4067175"/>
              <a:gd name="connsiteX1569" fmla="*/ 8226918 w 11191875"/>
              <a:gd name="connsiteY1569" fmla="*/ 335296 h 4067175"/>
              <a:gd name="connsiteX1570" fmla="*/ 8223565 w 11191875"/>
              <a:gd name="connsiteY1570" fmla="*/ 332181 h 4067175"/>
              <a:gd name="connsiteX1571" fmla="*/ 8220452 w 11191875"/>
              <a:gd name="connsiteY1571" fmla="*/ 335296 h 4067175"/>
              <a:gd name="connsiteX1572" fmla="*/ 8223565 w 11191875"/>
              <a:gd name="connsiteY1572" fmla="*/ 338172 h 4067175"/>
              <a:gd name="connsiteX1573" fmla="*/ 8061427 w 11191875"/>
              <a:gd name="connsiteY1573" fmla="*/ 113603 h 4067175"/>
              <a:gd name="connsiteX1574" fmla="*/ 8063103 w 11191875"/>
              <a:gd name="connsiteY1574" fmla="*/ 111925 h 4067175"/>
              <a:gd name="connsiteX1575" fmla="*/ 8061427 w 11191875"/>
              <a:gd name="connsiteY1575" fmla="*/ 109768 h 4067175"/>
              <a:gd name="connsiteX1576" fmla="*/ 8059511 w 11191875"/>
              <a:gd name="connsiteY1576" fmla="*/ 111925 h 4067175"/>
              <a:gd name="connsiteX1577" fmla="*/ 8061427 w 11191875"/>
              <a:gd name="connsiteY1577" fmla="*/ 113603 h 4067175"/>
              <a:gd name="connsiteX1578" fmla="*/ 2983638 w 11191875"/>
              <a:gd name="connsiteY1578" fmla="*/ 5992 h 4067175"/>
              <a:gd name="connsiteX1579" fmla="*/ 2984117 w 11191875"/>
              <a:gd name="connsiteY1579" fmla="*/ 5273 h 4067175"/>
              <a:gd name="connsiteX1580" fmla="*/ 2983638 w 11191875"/>
              <a:gd name="connsiteY1580" fmla="*/ 4793 h 4067175"/>
              <a:gd name="connsiteX1581" fmla="*/ 2982680 w 11191875"/>
              <a:gd name="connsiteY1581" fmla="*/ 5273 h 4067175"/>
              <a:gd name="connsiteX1582" fmla="*/ 2983638 w 11191875"/>
              <a:gd name="connsiteY1582" fmla="*/ 5992 h 4067175"/>
              <a:gd name="connsiteX1583" fmla="*/ 2811920 w 11191875"/>
              <a:gd name="connsiteY1583" fmla="*/ 228883 h 4067175"/>
              <a:gd name="connsiteX1584" fmla="*/ 2819104 w 11191875"/>
              <a:gd name="connsiteY1584" fmla="*/ 221693 h 4067175"/>
              <a:gd name="connsiteX1585" fmla="*/ 2811920 w 11191875"/>
              <a:gd name="connsiteY1585" fmla="*/ 214503 h 4067175"/>
              <a:gd name="connsiteX1586" fmla="*/ 2804735 w 11191875"/>
              <a:gd name="connsiteY1586" fmla="*/ 221693 h 4067175"/>
              <a:gd name="connsiteX1587" fmla="*/ 2811920 w 11191875"/>
              <a:gd name="connsiteY1587" fmla="*/ 228883 h 4067175"/>
              <a:gd name="connsiteX1588" fmla="*/ 2659121 w 11191875"/>
              <a:gd name="connsiteY1588" fmla="*/ 460403 h 4067175"/>
              <a:gd name="connsiteX1589" fmla="*/ 2667743 w 11191875"/>
              <a:gd name="connsiteY1589" fmla="*/ 451775 h 4067175"/>
              <a:gd name="connsiteX1590" fmla="*/ 2659121 w 11191875"/>
              <a:gd name="connsiteY1590" fmla="*/ 443387 h 4067175"/>
              <a:gd name="connsiteX1591" fmla="*/ 2650739 w 11191875"/>
              <a:gd name="connsiteY1591" fmla="*/ 451775 h 4067175"/>
              <a:gd name="connsiteX1592" fmla="*/ 2659121 w 11191875"/>
              <a:gd name="connsiteY1592" fmla="*/ 460403 h 4067175"/>
              <a:gd name="connsiteX1593" fmla="*/ 2526201 w 11191875"/>
              <a:gd name="connsiteY1593" fmla="*/ 704865 h 4067175"/>
              <a:gd name="connsiteX1594" fmla="*/ 2537218 w 11191875"/>
              <a:gd name="connsiteY1594" fmla="*/ 693840 h 4067175"/>
              <a:gd name="connsiteX1595" fmla="*/ 2526201 w 11191875"/>
              <a:gd name="connsiteY1595" fmla="*/ 682816 h 4067175"/>
              <a:gd name="connsiteX1596" fmla="*/ 2515184 w 11191875"/>
              <a:gd name="connsiteY1596" fmla="*/ 693840 h 4067175"/>
              <a:gd name="connsiteX1597" fmla="*/ 2526201 w 11191875"/>
              <a:gd name="connsiteY1597" fmla="*/ 704865 h 4067175"/>
              <a:gd name="connsiteX1598" fmla="*/ 2414117 w 11191875"/>
              <a:gd name="connsiteY1598" fmla="*/ 960831 h 4067175"/>
              <a:gd name="connsiteX1599" fmla="*/ 2428487 w 11191875"/>
              <a:gd name="connsiteY1599" fmla="*/ 946451 h 4067175"/>
              <a:gd name="connsiteX1600" fmla="*/ 2414117 w 11191875"/>
              <a:gd name="connsiteY1600" fmla="*/ 931592 h 4067175"/>
              <a:gd name="connsiteX1601" fmla="*/ 2399508 w 11191875"/>
              <a:gd name="connsiteY1601" fmla="*/ 946451 h 4067175"/>
              <a:gd name="connsiteX1602" fmla="*/ 2414117 w 11191875"/>
              <a:gd name="connsiteY1602" fmla="*/ 960831 h 4067175"/>
              <a:gd name="connsiteX1603" fmla="*/ 2323348 w 11191875"/>
              <a:gd name="connsiteY1603" fmla="*/ 1226624 h 4067175"/>
              <a:gd name="connsiteX1604" fmla="*/ 2342747 w 11191875"/>
              <a:gd name="connsiteY1604" fmla="*/ 1207210 h 4067175"/>
              <a:gd name="connsiteX1605" fmla="*/ 2323348 w 11191875"/>
              <a:gd name="connsiteY1605" fmla="*/ 1187797 h 4067175"/>
              <a:gd name="connsiteX1606" fmla="*/ 2303949 w 11191875"/>
              <a:gd name="connsiteY1606" fmla="*/ 1207210 h 4067175"/>
              <a:gd name="connsiteX1607" fmla="*/ 2323348 w 11191875"/>
              <a:gd name="connsiteY1607" fmla="*/ 1226624 h 4067175"/>
              <a:gd name="connsiteX1608" fmla="*/ 2254613 w 11191875"/>
              <a:gd name="connsiteY1608" fmla="*/ 1499846 h 4067175"/>
              <a:gd name="connsiteX1609" fmla="*/ 2279760 w 11191875"/>
              <a:gd name="connsiteY1609" fmla="*/ 1474681 h 4067175"/>
              <a:gd name="connsiteX1610" fmla="*/ 2254613 w 11191875"/>
              <a:gd name="connsiteY1610" fmla="*/ 1449515 h 4067175"/>
              <a:gd name="connsiteX1611" fmla="*/ 2229705 w 11191875"/>
              <a:gd name="connsiteY1611" fmla="*/ 1474681 h 4067175"/>
              <a:gd name="connsiteX1612" fmla="*/ 2254613 w 11191875"/>
              <a:gd name="connsiteY1612" fmla="*/ 1499846 h 4067175"/>
              <a:gd name="connsiteX1613" fmla="*/ 2208390 w 11191875"/>
              <a:gd name="connsiteY1613" fmla="*/ 1778341 h 4067175"/>
              <a:gd name="connsiteX1614" fmla="*/ 2239525 w 11191875"/>
              <a:gd name="connsiteY1614" fmla="*/ 1747184 h 4067175"/>
              <a:gd name="connsiteX1615" fmla="*/ 2208390 w 11191875"/>
              <a:gd name="connsiteY1615" fmla="*/ 1716027 h 4067175"/>
              <a:gd name="connsiteX1616" fmla="*/ 2177735 w 11191875"/>
              <a:gd name="connsiteY1616" fmla="*/ 1747184 h 4067175"/>
              <a:gd name="connsiteX1617" fmla="*/ 2208390 w 11191875"/>
              <a:gd name="connsiteY1617" fmla="*/ 1778341 h 4067175"/>
              <a:gd name="connsiteX1618" fmla="*/ 2185159 w 11191875"/>
              <a:gd name="connsiteY1618" fmla="*/ 2060670 h 4067175"/>
              <a:gd name="connsiteX1619" fmla="*/ 2223718 w 11191875"/>
              <a:gd name="connsiteY1619" fmla="*/ 2022083 h 4067175"/>
              <a:gd name="connsiteX1620" fmla="*/ 2185159 w 11191875"/>
              <a:gd name="connsiteY1620" fmla="*/ 1983976 h 4067175"/>
              <a:gd name="connsiteX1621" fmla="*/ 2147319 w 11191875"/>
              <a:gd name="connsiteY1621" fmla="*/ 2022083 h 4067175"/>
              <a:gd name="connsiteX1622" fmla="*/ 2185159 w 11191875"/>
              <a:gd name="connsiteY1622" fmla="*/ 2060670 h 4067175"/>
              <a:gd name="connsiteX1623" fmla="*/ 2185159 w 11191875"/>
              <a:gd name="connsiteY1623" fmla="*/ 2343958 h 4067175"/>
              <a:gd name="connsiteX1624" fmla="*/ 2230663 w 11191875"/>
              <a:gd name="connsiteY1624" fmla="*/ 2298901 h 4067175"/>
              <a:gd name="connsiteX1625" fmla="*/ 2185159 w 11191875"/>
              <a:gd name="connsiteY1625" fmla="*/ 2253603 h 4067175"/>
              <a:gd name="connsiteX1626" fmla="*/ 2140373 w 11191875"/>
              <a:gd name="connsiteY1626" fmla="*/ 2298901 h 4067175"/>
              <a:gd name="connsiteX1627" fmla="*/ 2185159 w 11191875"/>
              <a:gd name="connsiteY1627" fmla="*/ 2343958 h 4067175"/>
              <a:gd name="connsiteX1628" fmla="*/ 2208390 w 11191875"/>
              <a:gd name="connsiteY1628" fmla="*/ 2626048 h 4067175"/>
              <a:gd name="connsiteX1629" fmla="*/ 2260840 w 11191875"/>
              <a:gd name="connsiteY1629" fmla="*/ 2573800 h 4067175"/>
              <a:gd name="connsiteX1630" fmla="*/ 2208390 w 11191875"/>
              <a:gd name="connsiteY1630" fmla="*/ 2521553 h 4067175"/>
              <a:gd name="connsiteX1631" fmla="*/ 2155941 w 11191875"/>
              <a:gd name="connsiteY1631" fmla="*/ 2573800 h 4067175"/>
              <a:gd name="connsiteX1632" fmla="*/ 2208390 w 11191875"/>
              <a:gd name="connsiteY1632" fmla="*/ 2626048 h 4067175"/>
              <a:gd name="connsiteX1633" fmla="*/ 2254613 w 11191875"/>
              <a:gd name="connsiteY1633" fmla="*/ 2905502 h 4067175"/>
              <a:gd name="connsiteX1634" fmla="*/ 2313529 w 11191875"/>
              <a:gd name="connsiteY1634" fmla="*/ 2846304 h 4067175"/>
              <a:gd name="connsiteX1635" fmla="*/ 2254613 w 11191875"/>
              <a:gd name="connsiteY1635" fmla="*/ 2787105 h 4067175"/>
              <a:gd name="connsiteX1636" fmla="*/ 2195457 w 11191875"/>
              <a:gd name="connsiteY1636" fmla="*/ 2846304 h 4067175"/>
              <a:gd name="connsiteX1637" fmla="*/ 2254613 w 11191875"/>
              <a:gd name="connsiteY1637" fmla="*/ 2905502 h 4067175"/>
              <a:gd name="connsiteX1638" fmla="*/ 2323348 w 11191875"/>
              <a:gd name="connsiteY1638" fmla="*/ 3178964 h 4067175"/>
              <a:gd name="connsiteX1639" fmla="*/ 2388252 w 11191875"/>
              <a:gd name="connsiteY1639" fmla="*/ 3113774 h 4067175"/>
              <a:gd name="connsiteX1640" fmla="*/ 2323348 w 11191875"/>
              <a:gd name="connsiteY1640" fmla="*/ 3048584 h 4067175"/>
              <a:gd name="connsiteX1641" fmla="*/ 2257966 w 11191875"/>
              <a:gd name="connsiteY1641" fmla="*/ 3113774 h 4067175"/>
              <a:gd name="connsiteX1642" fmla="*/ 2323348 w 11191875"/>
              <a:gd name="connsiteY1642" fmla="*/ 3178964 h 4067175"/>
              <a:gd name="connsiteX1643" fmla="*/ 2414117 w 11191875"/>
              <a:gd name="connsiteY1643" fmla="*/ 3444756 h 4067175"/>
              <a:gd name="connsiteX1644" fmla="*/ 2484289 w 11191875"/>
              <a:gd name="connsiteY1644" fmla="*/ 3374533 h 4067175"/>
              <a:gd name="connsiteX1645" fmla="*/ 2414117 w 11191875"/>
              <a:gd name="connsiteY1645" fmla="*/ 3304310 h 4067175"/>
              <a:gd name="connsiteX1646" fmla="*/ 2344184 w 11191875"/>
              <a:gd name="connsiteY1646" fmla="*/ 3374533 h 4067175"/>
              <a:gd name="connsiteX1647" fmla="*/ 2414117 w 11191875"/>
              <a:gd name="connsiteY1647" fmla="*/ 3444756 h 4067175"/>
              <a:gd name="connsiteX1648" fmla="*/ 2526201 w 11191875"/>
              <a:gd name="connsiteY1648" fmla="*/ 3701201 h 4067175"/>
              <a:gd name="connsiteX1649" fmla="*/ 2600684 w 11191875"/>
              <a:gd name="connsiteY1649" fmla="*/ 3626904 h 4067175"/>
              <a:gd name="connsiteX1650" fmla="*/ 2526201 w 11191875"/>
              <a:gd name="connsiteY1650" fmla="*/ 3552607 h 4067175"/>
              <a:gd name="connsiteX1651" fmla="*/ 2451957 w 11191875"/>
              <a:gd name="connsiteY1651" fmla="*/ 3626904 h 4067175"/>
              <a:gd name="connsiteX1652" fmla="*/ 2526201 w 11191875"/>
              <a:gd name="connsiteY1652" fmla="*/ 3701201 h 4067175"/>
              <a:gd name="connsiteX1653" fmla="*/ 2659121 w 11191875"/>
              <a:gd name="connsiteY1653" fmla="*/ 3945903 h 4067175"/>
              <a:gd name="connsiteX1654" fmla="*/ 2735999 w 11191875"/>
              <a:gd name="connsiteY1654" fmla="*/ 3868730 h 4067175"/>
              <a:gd name="connsiteX1655" fmla="*/ 2659121 w 11191875"/>
              <a:gd name="connsiteY1655" fmla="*/ 3792515 h 4067175"/>
              <a:gd name="connsiteX1656" fmla="*/ 2582483 w 11191875"/>
              <a:gd name="connsiteY1656" fmla="*/ 3868730 h 4067175"/>
              <a:gd name="connsiteX1657" fmla="*/ 2659121 w 11191875"/>
              <a:gd name="connsiteY1657" fmla="*/ 3945903 h 4067175"/>
              <a:gd name="connsiteX1658" fmla="*/ 2881613 w 11191875"/>
              <a:gd name="connsiteY1658" fmla="*/ 4067175 h 4067175"/>
              <a:gd name="connsiteX1659" fmla="*/ 2811920 w 11191875"/>
              <a:gd name="connsiteY1659" fmla="*/ 4022357 h 4067175"/>
              <a:gd name="connsiteX1660" fmla="*/ 2741987 w 11191875"/>
              <a:gd name="connsiteY1660" fmla="*/ 4067175 h 4067175"/>
              <a:gd name="connsiteX1661" fmla="*/ 2881613 w 11191875"/>
              <a:gd name="connsiteY1661" fmla="*/ 4067175 h 4067175"/>
              <a:gd name="connsiteX1662" fmla="*/ 8223565 w 11191875"/>
              <a:gd name="connsiteY1662" fmla="*/ 3997432 h 4067175"/>
              <a:gd name="connsiteX1663" fmla="*/ 8235061 w 11191875"/>
              <a:gd name="connsiteY1663" fmla="*/ 3985688 h 4067175"/>
              <a:gd name="connsiteX1664" fmla="*/ 8223565 w 11191875"/>
              <a:gd name="connsiteY1664" fmla="*/ 3973944 h 4067175"/>
              <a:gd name="connsiteX1665" fmla="*/ 8212069 w 11191875"/>
              <a:gd name="connsiteY1665" fmla="*/ 3985688 h 4067175"/>
              <a:gd name="connsiteX1666" fmla="*/ 8223565 w 11191875"/>
              <a:gd name="connsiteY1666" fmla="*/ 3997432 h 4067175"/>
              <a:gd name="connsiteX1667" fmla="*/ 8366544 w 11191875"/>
              <a:gd name="connsiteY1667" fmla="*/ 3759441 h 4067175"/>
              <a:gd name="connsiteX1668" fmla="*/ 8376363 w 11191875"/>
              <a:gd name="connsiteY1668" fmla="*/ 3749375 h 4067175"/>
              <a:gd name="connsiteX1669" fmla="*/ 8366544 w 11191875"/>
              <a:gd name="connsiteY1669" fmla="*/ 3739548 h 4067175"/>
              <a:gd name="connsiteX1670" fmla="*/ 8356964 w 11191875"/>
              <a:gd name="connsiteY1670" fmla="*/ 3749375 h 4067175"/>
              <a:gd name="connsiteX1671" fmla="*/ 8366544 w 11191875"/>
              <a:gd name="connsiteY1671" fmla="*/ 3759441 h 4067175"/>
              <a:gd name="connsiteX1672" fmla="*/ 8489166 w 11191875"/>
              <a:gd name="connsiteY1672" fmla="*/ 3510665 h 4067175"/>
              <a:gd name="connsiteX1673" fmla="*/ 8498027 w 11191875"/>
              <a:gd name="connsiteY1673" fmla="*/ 3502037 h 4067175"/>
              <a:gd name="connsiteX1674" fmla="*/ 8489166 w 11191875"/>
              <a:gd name="connsiteY1674" fmla="*/ 3493648 h 4067175"/>
              <a:gd name="connsiteX1675" fmla="*/ 8480783 w 11191875"/>
              <a:gd name="connsiteY1675" fmla="*/ 3502037 h 4067175"/>
              <a:gd name="connsiteX1676" fmla="*/ 8489166 w 11191875"/>
              <a:gd name="connsiteY1676" fmla="*/ 3510665 h 4067175"/>
              <a:gd name="connsiteX1677" fmla="*/ 8591191 w 11191875"/>
              <a:gd name="connsiteY1677" fmla="*/ 3252542 h 4067175"/>
              <a:gd name="connsiteX1678" fmla="*/ 8598136 w 11191875"/>
              <a:gd name="connsiteY1678" fmla="*/ 3245352 h 4067175"/>
              <a:gd name="connsiteX1679" fmla="*/ 8591191 w 11191875"/>
              <a:gd name="connsiteY1679" fmla="*/ 3237682 h 4067175"/>
              <a:gd name="connsiteX1680" fmla="*/ 8583527 w 11191875"/>
              <a:gd name="connsiteY1680" fmla="*/ 3245352 h 4067175"/>
              <a:gd name="connsiteX1681" fmla="*/ 8591191 w 11191875"/>
              <a:gd name="connsiteY1681" fmla="*/ 3252542 h 4067175"/>
              <a:gd name="connsiteX1682" fmla="*/ 8670703 w 11191875"/>
              <a:gd name="connsiteY1682" fmla="*/ 2986510 h 4067175"/>
              <a:gd name="connsiteX1683" fmla="*/ 8676930 w 11191875"/>
              <a:gd name="connsiteY1683" fmla="*/ 2980518 h 4067175"/>
              <a:gd name="connsiteX1684" fmla="*/ 8670703 w 11191875"/>
              <a:gd name="connsiteY1684" fmla="*/ 2974766 h 4067175"/>
              <a:gd name="connsiteX1685" fmla="*/ 8664716 w 11191875"/>
              <a:gd name="connsiteY1685" fmla="*/ 2980518 h 4067175"/>
              <a:gd name="connsiteX1686" fmla="*/ 8670703 w 11191875"/>
              <a:gd name="connsiteY1686" fmla="*/ 2986510 h 4067175"/>
              <a:gd name="connsiteX1687" fmla="*/ 8728422 w 11191875"/>
              <a:gd name="connsiteY1687" fmla="*/ 2716164 h 4067175"/>
              <a:gd name="connsiteX1688" fmla="*/ 8733451 w 11191875"/>
              <a:gd name="connsiteY1688" fmla="*/ 2710412 h 4067175"/>
              <a:gd name="connsiteX1689" fmla="*/ 8728422 w 11191875"/>
              <a:gd name="connsiteY1689" fmla="*/ 2704899 h 4067175"/>
              <a:gd name="connsiteX1690" fmla="*/ 8722435 w 11191875"/>
              <a:gd name="connsiteY1690" fmla="*/ 2710412 h 4067175"/>
              <a:gd name="connsiteX1691" fmla="*/ 8728422 w 11191875"/>
              <a:gd name="connsiteY1691" fmla="*/ 2716164 h 4067175"/>
              <a:gd name="connsiteX1692" fmla="*/ 8762670 w 11191875"/>
              <a:gd name="connsiteY1692" fmla="*/ 2441503 h 4067175"/>
              <a:gd name="connsiteX1693" fmla="*/ 8767460 w 11191875"/>
              <a:gd name="connsiteY1693" fmla="*/ 2436470 h 4067175"/>
              <a:gd name="connsiteX1694" fmla="*/ 8762670 w 11191875"/>
              <a:gd name="connsiteY1694" fmla="*/ 2431677 h 4067175"/>
              <a:gd name="connsiteX1695" fmla="*/ 8757640 w 11191875"/>
              <a:gd name="connsiteY1695" fmla="*/ 2436470 h 4067175"/>
              <a:gd name="connsiteX1696" fmla="*/ 8762670 w 11191875"/>
              <a:gd name="connsiteY1696" fmla="*/ 2441503 h 4067175"/>
              <a:gd name="connsiteX1697" fmla="*/ 8774405 w 11191875"/>
              <a:gd name="connsiteY1697" fmla="*/ 2164686 h 4067175"/>
              <a:gd name="connsiteX1698" fmla="*/ 8778477 w 11191875"/>
              <a:gd name="connsiteY1698" fmla="*/ 2160372 h 4067175"/>
              <a:gd name="connsiteX1699" fmla="*/ 8774405 w 11191875"/>
              <a:gd name="connsiteY1699" fmla="*/ 2156298 h 4067175"/>
              <a:gd name="connsiteX1700" fmla="*/ 8769855 w 11191875"/>
              <a:gd name="connsiteY1700" fmla="*/ 2160372 h 4067175"/>
              <a:gd name="connsiteX1701" fmla="*/ 8774405 w 11191875"/>
              <a:gd name="connsiteY1701" fmla="*/ 2164686 h 4067175"/>
              <a:gd name="connsiteX1702" fmla="*/ 8542334 w 11191875"/>
              <a:gd name="connsiteY1702" fmla="*/ 1889307 h 4067175"/>
              <a:gd name="connsiteX1703" fmla="*/ 8547124 w 11191875"/>
              <a:gd name="connsiteY1703" fmla="*/ 1884514 h 4067175"/>
              <a:gd name="connsiteX1704" fmla="*/ 8542334 w 11191875"/>
              <a:gd name="connsiteY1704" fmla="*/ 1879481 h 4067175"/>
              <a:gd name="connsiteX1705" fmla="*/ 8537304 w 11191875"/>
              <a:gd name="connsiteY1705" fmla="*/ 1884514 h 4067175"/>
              <a:gd name="connsiteX1706" fmla="*/ 8542334 w 11191875"/>
              <a:gd name="connsiteY1706" fmla="*/ 1889307 h 4067175"/>
              <a:gd name="connsiteX1707" fmla="*/ 8505212 w 11191875"/>
              <a:gd name="connsiteY1707" fmla="*/ 1615126 h 4067175"/>
              <a:gd name="connsiteX1708" fmla="*/ 8509283 w 11191875"/>
              <a:gd name="connsiteY1708" fmla="*/ 1610812 h 4067175"/>
              <a:gd name="connsiteX1709" fmla="*/ 8505212 w 11191875"/>
              <a:gd name="connsiteY1709" fmla="*/ 1606498 h 4067175"/>
              <a:gd name="connsiteX1710" fmla="*/ 8500661 w 11191875"/>
              <a:gd name="connsiteY1710" fmla="*/ 1610812 h 4067175"/>
              <a:gd name="connsiteX1711" fmla="*/ 8505212 w 11191875"/>
              <a:gd name="connsiteY1711" fmla="*/ 1615126 h 4067175"/>
              <a:gd name="connsiteX1712" fmla="*/ 8443422 w 11191875"/>
              <a:gd name="connsiteY1712" fmla="*/ 1345739 h 4067175"/>
              <a:gd name="connsiteX1713" fmla="*/ 8447972 w 11191875"/>
              <a:gd name="connsiteY1713" fmla="*/ 1341665 h 4067175"/>
              <a:gd name="connsiteX1714" fmla="*/ 8443422 w 11191875"/>
              <a:gd name="connsiteY1714" fmla="*/ 1337111 h 4067175"/>
              <a:gd name="connsiteX1715" fmla="*/ 8439351 w 11191875"/>
              <a:gd name="connsiteY1715" fmla="*/ 1341665 h 4067175"/>
              <a:gd name="connsiteX1716" fmla="*/ 8443422 w 11191875"/>
              <a:gd name="connsiteY1716" fmla="*/ 1345739 h 4067175"/>
              <a:gd name="connsiteX1717" fmla="*/ 8358641 w 11191875"/>
              <a:gd name="connsiteY1717" fmla="*/ 1082343 h 4067175"/>
              <a:gd name="connsiteX1718" fmla="*/ 8362233 w 11191875"/>
              <a:gd name="connsiteY1718" fmla="*/ 1078748 h 4067175"/>
              <a:gd name="connsiteX1719" fmla="*/ 8358641 w 11191875"/>
              <a:gd name="connsiteY1719" fmla="*/ 1075153 h 4067175"/>
              <a:gd name="connsiteX1720" fmla="*/ 8354569 w 11191875"/>
              <a:gd name="connsiteY1720" fmla="*/ 1078748 h 4067175"/>
              <a:gd name="connsiteX1721" fmla="*/ 8358641 w 11191875"/>
              <a:gd name="connsiteY1721" fmla="*/ 1082343 h 4067175"/>
              <a:gd name="connsiteX1722" fmla="*/ 8250149 w 11191875"/>
              <a:gd name="connsiteY1722" fmla="*/ 828534 h 4067175"/>
              <a:gd name="connsiteX1723" fmla="*/ 8253742 w 11191875"/>
              <a:gd name="connsiteY1723" fmla="*/ 824939 h 4067175"/>
              <a:gd name="connsiteX1724" fmla="*/ 8250149 w 11191875"/>
              <a:gd name="connsiteY1724" fmla="*/ 821104 h 4067175"/>
              <a:gd name="connsiteX1725" fmla="*/ 8246317 w 11191875"/>
              <a:gd name="connsiteY1725" fmla="*/ 824939 h 4067175"/>
              <a:gd name="connsiteX1726" fmla="*/ 8250149 w 11191875"/>
              <a:gd name="connsiteY1726" fmla="*/ 828534 h 4067175"/>
              <a:gd name="connsiteX1727" fmla="*/ 8118906 w 11191875"/>
              <a:gd name="connsiteY1727" fmla="*/ 585031 h 4067175"/>
              <a:gd name="connsiteX1728" fmla="*/ 8122498 w 11191875"/>
              <a:gd name="connsiteY1728" fmla="*/ 581436 h 4067175"/>
              <a:gd name="connsiteX1729" fmla="*/ 8118906 w 11191875"/>
              <a:gd name="connsiteY1729" fmla="*/ 578081 h 4067175"/>
              <a:gd name="connsiteX1730" fmla="*/ 8115313 w 11191875"/>
              <a:gd name="connsiteY1730" fmla="*/ 581436 h 4067175"/>
              <a:gd name="connsiteX1731" fmla="*/ 8118906 w 11191875"/>
              <a:gd name="connsiteY1731" fmla="*/ 585031 h 4067175"/>
              <a:gd name="connsiteX1732" fmla="*/ 7967065 w 11191875"/>
              <a:gd name="connsiteY1732" fmla="*/ 353990 h 4067175"/>
              <a:gd name="connsiteX1733" fmla="*/ 7969939 w 11191875"/>
              <a:gd name="connsiteY1733" fmla="*/ 350875 h 4067175"/>
              <a:gd name="connsiteX1734" fmla="*/ 7967065 w 11191875"/>
              <a:gd name="connsiteY1734" fmla="*/ 347999 h 4067175"/>
              <a:gd name="connsiteX1735" fmla="*/ 7963952 w 11191875"/>
              <a:gd name="connsiteY1735" fmla="*/ 350875 h 4067175"/>
              <a:gd name="connsiteX1736" fmla="*/ 7967065 w 11191875"/>
              <a:gd name="connsiteY1736" fmla="*/ 353990 h 4067175"/>
              <a:gd name="connsiteX1737" fmla="*/ 7794628 w 11191875"/>
              <a:gd name="connsiteY1737" fmla="*/ 137570 h 4067175"/>
              <a:gd name="connsiteX1738" fmla="*/ 7797742 w 11191875"/>
              <a:gd name="connsiteY1738" fmla="*/ 134933 h 4067175"/>
              <a:gd name="connsiteX1739" fmla="*/ 7794628 w 11191875"/>
              <a:gd name="connsiteY1739" fmla="*/ 132776 h 4067175"/>
              <a:gd name="connsiteX1740" fmla="*/ 7792712 w 11191875"/>
              <a:gd name="connsiteY1740" fmla="*/ 134933 h 4067175"/>
              <a:gd name="connsiteX1741" fmla="*/ 7794628 w 11191875"/>
              <a:gd name="connsiteY1741" fmla="*/ 137570 h 4067175"/>
              <a:gd name="connsiteX1742" fmla="*/ 3162062 w 11191875"/>
              <a:gd name="connsiteY1742" fmla="*/ 140446 h 4067175"/>
              <a:gd name="connsiteX1743" fmla="*/ 3167571 w 11191875"/>
              <a:gd name="connsiteY1743" fmla="*/ 134933 h 4067175"/>
              <a:gd name="connsiteX1744" fmla="*/ 3162062 w 11191875"/>
              <a:gd name="connsiteY1744" fmla="*/ 129421 h 4067175"/>
              <a:gd name="connsiteX1745" fmla="*/ 3156314 w 11191875"/>
              <a:gd name="connsiteY1745" fmla="*/ 134933 h 4067175"/>
              <a:gd name="connsiteX1746" fmla="*/ 3162062 w 11191875"/>
              <a:gd name="connsiteY1746" fmla="*/ 140446 h 4067175"/>
              <a:gd name="connsiteX1747" fmla="*/ 2989865 w 11191875"/>
              <a:gd name="connsiteY1747" fmla="*/ 359503 h 4067175"/>
              <a:gd name="connsiteX1748" fmla="*/ 2998247 w 11191875"/>
              <a:gd name="connsiteY1748" fmla="*/ 350875 h 4067175"/>
              <a:gd name="connsiteX1749" fmla="*/ 2989865 w 11191875"/>
              <a:gd name="connsiteY1749" fmla="*/ 342486 h 4067175"/>
              <a:gd name="connsiteX1750" fmla="*/ 2981243 w 11191875"/>
              <a:gd name="connsiteY1750" fmla="*/ 350875 h 4067175"/>
              <a:gd name="connsiteX1751" fmla="*/ 2989865 w 11191875"/>
              <a:gd name="connsiteY1751" fmla="*/ 359503 h 4067175"/>
              <a:gd name="connsiteX1752" fmla="*/ 2837785 w 11191875"/>
              <a:gd name="connsiteY1752" fmla="*/ 592700 h 4067175"/>
              <a:gd name="connsiteX1753" fmla="*/ 2848802 w 11191875"/>
              <a:gd name="connsiteY1753" fmla="*/ 581436 h 4067175"/>
              <a:gd name="connsiteX1754" fmla="*/ 2837785 w 11191875"/>
              <a:gd name="connsiteY1754" fmla="*/ 570651 h 4067175"/>
              <a:gd name="connsiteX1755" fmla="*/ 2826768 w 11191875"/>
              <a:gd name="connsiteY1755" fmla="*/ 581436 h 4067175"/>
              <a:gd name="connsiteX1756" fmla="*/ 2837785 w 11191875"/>
              <a:gd name="connsiteY1756" fmla="*/ 592700 h 4067175"/>
              <a:gd name="connsiteX1757" fmla="*/ 2707020 w 11191875"/>
              <a:gd name="connsiteY1757" fmla="*/ 838840 h 4067175"/>
              <a:gd name="connsiteX1758" fmla="*/ 2720672 w 11191875"/>
              <a:gd name="connsiteY1758" fmla="*/ 824939 h 4067175"/>
              <a:gd name="connsiteX1759" fmla="*/ 2707020 w 11191875"/>
              <a:gd name="connsiteY1759" fmla="*/ 810559 h 4067175"/>
              <a:gd name="connsiteX1760" fmla="*/ 2692890 w 11191875"/>
              <a:gd name="connsiteY1760" fmla="*/ 824939 h 4067175"/>
              <a:gd name="connsiteX1761" fmla="*/ 2707020 w 11191875"/>
              <a:gd name="connsiteY1761" fmla="*/ 838840 h 4067175"/>
              <a:gd name="connsiteX1762" fmla="*/ 2598289 w 11191875"/>
              <a:gd name="connsiteY1762" fmla="*/ 1095765 h 4067175"/>
              <a:gd name="connsiteX1763" fmla="*/ 2615772 w 11191875"/>
              <a:gd name="connsiteY1763" fmla="*/ 1078748 h 4067175"/>
              <a:gd name="connsiteX1764" fmla="*/ 2598289 w 11191875"/>
              <a:gd name="connsiteY1764" fmla="*/ 1061732 h 4067175"/>
              <a:gd name="connsiteX1765" fmla="*/ 2581285 w 11191875"/>
              <a:gd name="connsiteY1765" fmla="*/ 1078748 h 4067175"/>
              <a:gd name="connsiteX1766" fmla="*/ 2598289 w 11191875"/>
              <a:gd name="connsiteY1766" fmla="*/ 1095765 h 4067175"/>
              <a:gd name="connsiteX1767" fmla="*/ 2513268 w 11191875"/>
              <a:gd name="connsiteY1767" fmla="*/ 1363474 h 4067175"/>
              <a:gd name="connsiteX1768" fmla="*/ 2535302 w 11191875"/>
              <a:gd name="connsiteY1768" fmla="*/ 1341665 h 4067175"/>
              <a:gd name="connsiteX1769" fmla="*/ 2513268 w 11191875"/>
              <a:gd name="connsiteY1769" fmla="*/ 1319375 h 4067175"/>
              <a:gd name="connsiteX1770" fmla="*/ 2490995 w 11191875"/>
              <a:gd name="connsiteY1770" fmla="*/ 1341665 h 4067175"/>
              <a:gd name="connsiteX1771" fmla="*/ 2513268 w 11191875"/>
              <a:gd name="connsiteY1771" fmla="*/ 1363474 h 4067175"/>
              <a:gd name="connsiteX1772" fmla="*/ 2451718 w 11191875"/>
              <a:gd name="connsiteY1772" fmla="*/ 1638134 h 4067175"/>
              <a:gd name="connsiteX1773" fmla="*/ 2479020 w 11191875"/>
              <a:gd name="connsiteY1773" fmla="*/ 1610812 h 4067175"/>
              <a:gd name="connsiteX1774" fmla="*/ 2451718 w 11191875"/>
              <a:gd name="connsiteY1774" fmla="*/ 1583490 h 4067175"/>
              <a:gd name="connsiteX1775" fmla="*/ 2424176 w 11191875"/>
              <a:gd name="connsiteY1775" fmla="*/ 1610812 h 4067175"/>
              <a:gd name="connsiteX1776" fmla="*/ 2451718 w 11191875"/>
              <a:gd name="connsiteY1776" fmla="*/ 1638134 h 4067175"/>
              <a:gd name="connsiteX1777" fmla="*/ 2414596 w 11191875"/>
              <a:gd name="connsiteY1777" fmla="*/ 1918786 h 4067175"/>
              <a:gd name="connsiteX1778" fmla="*/ 2448844 w 11191875"/>
              <a:gd name="connsiteY1778" fmla="*/ 1884514 h 4067175"/>
              <a:gd name="connsiteX1779" fmla="*/ 2414596 w 11191875"/>
              <a:gd name="connsiteY1779" fmla="*/ 1850481 h 4067175"/>
              <a:gd name="connsiteX1780" fmla="*/ 2380588 w 11191875"/>
              <a:gd name="connsiteY1780" fmla="*/ 1884514 h 4067175"/>
              <a:gd name="connsiteX1781" fmla="*/ 2414596 w 11191875"/>
              <a:gd name="connsiteY1781" fmla="*/ 1918786 h 4067175"/>
              <a:gd name="connsiteX1782" fmla="*/ 2402382 w 11191875"/>
              <a:gd name="connsiteY1782" fmla="*/ 2201595 h 4067175"/>
              <a:gd name="connsiteX1783" fmla="*/ 2442857 w 11191875"/>
              <a:gd name="connsiteY1783" fmla="*/ 2160372 h 4067175"/>
              <a:gd name="connsiteX1784" fmla="*/ 2402382 w 11191875"/>
              <a:gd name="connsiteY1784" fmla="*/ 2119389 h 4067175"/>
              <a:gd name="connsiteX1785" fmla="*/ 2361428 w 11191875"/>
              <a:gd name="connsiteY1785" fmla="*/ 2160372 h 4067175"/>
              <a:gd name="connsiteX1786" fmla="*/ 2402382 w 11191875"/>
              <a:gd name="connsiteY1786" fmla="*/ 2201595 h 4067175"/>
              <a:gd name="connsiteX1787" fmla="*/ 2414596 w 11191875"/>
              <a:gd name="connsiteY1787" fmla="*/ 2484404 h 4067175"/>
              <a:gd name="connsiteX1788" fmla="*/ 2462495 w 11191875"/>
              <a:gd name="connsiteY1788" fmla="*/ 2436470 h 4067175"/>
              <a:gd name="connsiteX1789" fmla="*/ 2414596 w 11191875"/>
              <a:gd name="connsiteY1789" fmla="*/ 2388057 h 4067175"/>
              <a:gd name="connsiteX1790" fmla="*/ 2366457 w 11191875"/>
              <a:gd name="connsiteY1790" fmla="*/ 2436470 h 4067175"/>
              <a:gd name="connsiteX1791" fmla="*/ 2414596 w 11191875"/>
              <a:gd name="connsiteY1791" fmla="*/ 2484404 h 4067175"/>
              <a:gd name="connsiteX1792" fmla="*/ 2451718 w 11191875"/>
              <a:gd name="connsiteY1792" fmla="*/ 2764337 h 4067175"/>
              <a:gd name="connsiteX1793" fmla="*/ 2505844 w 11191875"/>
              <a:gd name="connsiteY1793" fmla="*/ 2710412 h 4067175"/>
              <a:gd name="connsiteX1794" fmla="*/ 2451718 w 11191875"/>
              <a:gd name="connsiteY1794" fmla="*/ 2655767 h 4067175"/>
              <a:gd name="connsiteX1795" fmla="*/ 2397592 w 11191875"/>
              <a:gd name="connsiteY1795" fmla="*/ 2710412 h 4067175"/>
              <a:gd name="connsiteX1796" fmla="*/ 2451718 w 11191875"/>
              <a:gd name="connsiteY1796" fmla="*/ 2764337 h 4067175"/>
              <a:gd name="connsiteX1797" fmla="*/ 2513268 w 11191875"/>
              <a:gd name="connsiteY1797" fmla="*/ 3039956 h 4067175"/>
              <a:gd name="connsiteX1798" fmla="*/ 2573142 w 11191875"/>
              <a:gd name="connsiteY1798" fmla="*/ 2979799 h 4067175"/>
              <a:gd name="connsiteX1799" fmla="*/ 2513268 w 11191875"/>
              <a:gd name="connsiteY1799" fmla="*/ 2919163 h 4067175"/>
              <a:gd name="connsiteX1800" fmla="*/ 2452915 w 11191875"/>
              <a:gd name="connsiteY1800" fmla="*/ 2979799 h 4067175"/>
              <a:gd name="connsiteX1801" fmla="*/ 2513268 w 11191875"/>
              <a:gd name="connsiteY1801" fmla="*/ 3039956 h 4067175"/>
              <a:gd name="connsiteX1802" fmla="*/ 2598289 w 11191875"/>
              <a:gd name="connsiteY1802" fmla="*/ 3307426 h 4067175"/>
              <a:gd name="connsiteX1803" fmla="*/ 2663432 w 11191875"/>
              <a:gd name="connsiteY1803" fmla="*/ 3242236 h 4067175"/>
              <a:gd name="connsiteX1804" fmla="*/ 2598289 w 11191875"/>
              <a:gd name="connsiteY1804" fmla="*/ 3176807 h 4067175"/>
              <a:gd name="connsiteX1805" fmla="*/ 2533386 w 11191875"/>
              <a:gd name="connsiteY1805" fmla="*/ 3242236 h 4067175"/>
              <a:gd name="connsiteX1806" fmla="*/ 2598289 w 11191875"/>
              <a:gd name="connsiteY1806" fmla="*/ 3307426 h 4067175"/>
              <a:gd name="connsiteX1807" fmla="*/ 2707020 w 11191875"/>
              <a:gd name="connsiteY1807" fmla="*/ 3565549 h 4067175"/>
              <a:gd name="connsiteX1808" fmla="*/ 2776235 w 11191875"/>
              <a:gd name="connsiteY1808" fmla="*/ 3496285 h 4067175"/>
              <a:gd name="connsiteX1809" fmla="*/ 2707020 w 11191875"/>
              <a:gd name="connsiteY1809" fmla="*/ 3426541 h 4067175"/>
              <a:gd name="connsiteX1810" fmla="*/ 2637567 w 11191875"/>
              <a:gd name="connsiteY1810" fmla="*/ 3496285 h 4067175"/>
              <a:gd name="connsiteX1811" fmla="*/ 2707020 w 11191875"/>
              <a:gd name="connsiteY1811" fmla="*/ 3565549 h 4067175"/>
              <a:gd name="connsiteX1812" fmla="*/ 2837785 w 11191875"/>
              <a:gd name="connsiteY1812" fmla="*/ 3811209 h 4067175"/>
              <a:gd name="connsiteX1813" fmla="*/ 2909394 w 11191875"/>
              <a:gd name="connsiteY1813" fmla="*/ 3739069 h 4067175"/>
              <a:gd name="connsiteX1814" fmla="*/ 2837785 w 11191875"/>
              <a:gd name="connsiteY1814" fmla="*/ 3667648 h 4067175"/>
              <a:gd name="connsiteX1815" fmla="*/ 2765697 w 11191875"/>
              <a:gd name="connsiteY1815" fmla="*/ 3739069 h 4067175"/>
              <a:gd name="connsiteX1816" fmla="*/ 2837785 w 11191875"/>
              <a:gd name="connsiteY1816" fmla="*/ 3811209 h 4067175"/>
              <a:gd name="connsiteX1817" fmla="*/ 2989865 w 11191875"/>
              <a:gd name="connsiteY1817" fmla="*/ 4043927 h 4067175"/>
              <a:gd name="connsiteX1818" fmla="*/ 3063390 w 11191875"/>
              <a:gd name="connsiteY1818" fmla="*/ 3970109 h 4067175"/>
              <a:gd name="connsiteX1819" fmla="*/ 2989865 w 11191875"/>
              <a:gd name="connsiteY1819" fmla="*/ 3896291 h 4067175"/>
              <a:gd name="connsiteX1820" fmla="*/ 2916100 w 11191875"/>
              <a:gd name="connsiteY1820" fmla="*/ 3970109 h 4067175"/>
              <a:gd name="connsiteX1821" fmla="*/ 2989865 w 11191875"/>
              <a:gd name="connsiteY1821" fmla="*/ 4043927 h 4067175"/>
              <a:gd name="connsiteX1822" fmla="*/ 7967065 w 11191875"/>
              <a:gd name="connsiteY1822" fmla="*/ 3983770 h 4067175"/>
              <a:gd name="connsiteX1823" fmla="*/ 7981435 w 11191875"/>
              <a:gd name="connsiteY1823" fmla="*/ 3970109 h 4067175"/>
              <a:gd name="connsiteX1824" fmla="*/ 7967065 w 11191875"/>
              <a:gd name="connsiteY1824" fmla="*/ 3955729 h 4067175"/>
              <a:gd name="connsiteX1825" fmla="*/ 7952935 w 11191875"/>
              <a:gd name="connsiteY1825" fmla="*/ 3970109 h 4067175"/>
              <a:gd name="connsiteX1826" fmla="*/ 7967065 w 11191875"/>
              <a:gd name="connsiteY1826" fmla="*/ 3983770 h 4067175"/>
              <a:gd name="connsiteX1827" fmla="*/ 8118906 w 11191875"/>
              <a:gd name="connsiteY1827" fmla="*/ 3751771 h 4067175"/>
              <a:gd name="connsiteX1828" fmla="*/ 8131599 w 11191875"/>
              <a:gd name="connsiteY1828" fmla="*/ 3739069 h 4067175"/>
              <a:gd name="connsiteX1829" fmla="*/ 8118906 w 11191875"/>
              <a:gd name="connsiteY1829" fmla="*/ 3727085 h 4067175"/>
              <a:gd name="connsiteX1830" fmla="*/ 8107170 w 11191875"/>
              <a:gd name="connsiteY1830" fmla="*/ 3739069 h 4067175"/>
              <a:gd name="connsiteX1831" fmla="*/ 8118906 w 11191875"/>
              <a:gd name="connsiteY1831" fmla="*/ 3751771 h 4067175"/>
              <a:gd name="connsiteX1832" fmla="*/ 8250149 w 11191875"/>
              <a:gd name="connsiteY1832" fmla="*/ 3506590 h 4067175"/>
              <a:gd name="connsiteX1833" fmla="*/ 8260208 w 11191875"/>
              <a:gd name="connsiteY1833" fmla="*/ 3496285 h 4067175"/>
              <a:gd name="connsiteX1834" fmla="*/ 8250149 w 11191875"/>
              <a:gd name="connsiteY1834" fmla="*/ 3485500 h 4067175"/>
              <a:gd name="connsiteX1835" fmla="*/ 8239611 w 11191875"/>
              <a:gd name="connsiteY1835" fmla="*/ 3496285 h 4067175"/>
              <a:gd name="connsiteX1836" fmla="*/ 8250149 w 11191875"/>
              <a:gd name="connsiteY1836" fmla="*/ 3506590 h 4067175"/>
              <a:gd name="connsiteX1837" fmla="*/ 8358641 w 11191875"/>
              <a:gd name="connsiteY1837" fmla="*/ 3250624 h 4067175"/>
              <a:gd name="connsiteX1838" fmla="*/ 8367023 w 11191875"/>
              <a:gd name="connsiteY1838" fmla="*/ 3242236 h 4067175"/>
              <a:gd name="connsiteX1839" fmla="*/ 8358641 w 11191875"/>
              <a:gd name="connsiteY1839" fmla="*/ 3233608 h 4067175"/>
              <a:gd name="connsiteX1840" fmla="*/ 8349540 w 11191875"/>
              <a:gd name="connsiteY1840" fmla="*/ 3242236 h 4067175"/>
              <a:gd name="connsiteX1841" fmla="*/ 8358641 w 11191875"/>
              <a:gd name="connsiteY1841" fmla="*/ 3250624 h 4067175"/>
              <a:gd name="connsiteX1842" fmla="*/ 8443422 w 11191875"/>
              <a:gd name="connsiteY1842" fmla="*/ 2987229 h 4067175"/>
              <a:gd name="connsiteX1843" fmla="*/ 8451565 w 11191875"/>
              <a:gd name="connsiteY1843" fmla="*/ 2979799 h 4067175"/>
              <a:gd name="connsiteX1844" fmla="*/ 8443422 w 11191875"/>
              <a:gd name="connsiteY1844" fmla="*/ 2971650 h 4067175"/>
              <a:gd name="connsiteX1845" fmla="*/ 8435998 w 11191875"/>
              <a:gd name="connsiteY1845" fmla="*/ 2979799 h 4067175"/>
              <a:gd name="connsiteX1846" fmla="*/ 8443422 w 11191875"/>
              <a:gd name="connsiteY1846" fmla="*/ 2987229 h 4067175"/>
              <a:gd name="connsiteX1847" fmla="*/ 8505212 w 11191875"/>
              <a:gd name="connsiteY1847" fmla="*/ 2717122 h 4067175"/>
              <a:gd name="connsiteX1848" fmla="*/ 8511678 w 11191875"/>
              <a:gd name="connsiteY1848" fmla="*/ 2710412 h 4067175"/>
              <a:gd name="connsiteX1849" fmla="*/ 8505212 w 11191875"/>
              <a:gd name="connsiteY1849" fmla="*/ 2703461 h 4067175"/>
              <a:gd name="connsiteX1850" fmla="*/ 8498506 w 11191875"/>
              <a:gd name="connsiteY1850" fmla="*/ 2710412 h 4067175"/>
              <a:gd name="connsiteX1851" fmla="*/ 8505212 w 11191875"/>
              <a:gd name="connsiteY1851" fmla="*/ 2717122 h 4067175"/>
              <a:gd name="connsiteX1852" fmla="*/ 8542334 w 11191875"/>
              <a:gd name="connsiteY1852" fmla="*/ 2441983 h 4067175"/>
              <a:gd name="connsiteX1853" fmla="*/ 8547842 w 11191875"/>
              <a:gd name="connsiteY1853" fmla="*/ 2436470 h 4067175"/>
              <a:gd name="connsiteX1854" fmla="*/ 8542334 w 11191875"/>
              <a:gd name="connsiteY1854" fmla="*/ 2430718 h 4067175"/>
              <a:gd name="connsiteX1855" fmla="*/ 8536346 w 11191875"/>
              <a:gd name="connsiteY1855" fmla="*/ 2436470 h 4067175"/>
              <a:gd name="connsiteX1856" fmla="*/ 8542334 w 11191875"/>
              <a:gd name="connsiteY1856" fmla="*/ 2441983 h 4067175"/>
              <a:gd name="connsiteX1857" fmla="*/ 8554309 w 11191875"/>
              <a:gd name="connsiteY1857" fmla="*/ 2165405 h 4067175"/>
              <a:gd name="connsiteX1858" fmla="*/ 8559098 w 11191875"/>
              <a:gd name="connsiteY1858" fmla="*/ 2160372 h 4067175"/>
              <a:gd name="connsiteX1859" fmla="*/ 8554309 w 11191875"/>
              <a:gd name="connsiteY1859" fmla="*/ 2155579 h 4067175"/>
              <a:gd name="connsiteX1860" fmla="*/ 8549519 w 11191875"/>
              <a:gd name="connsiteY1860" fmla="*/ 2160372 h 4067175"/>
              <a:gd name="connsiteX1861" fmla="*/ 8554309 w 11191875"/>
              <a:gd name="connsiteY1861" fmla="*/ 2165405 h 4067175"/>
              <a:gd name="connsiteX1862" fmla="*/ 8321519 w 11191875"/>
              <a:gd name="connsiteY1862" fmla="*/ 1890026 h 4067175"/>
              <a:gd name="connsiteX1863" fmla="*/ 8326788 w 11191875"/>
              <a:gd name="connsiteY1863" fmla="*/ 1884514 h 4067175"/>
              <a:gd name="connsiteX1864" fmla="*/ 8321519 w 11191875"/>
              <a:gd name="connsiteY1864" fmla="*/ 1879001 h 4067175"/>
              <a:gd name="connsiteX1865" fmla="*/ 8316250 w 11191875"/>
              <a:gd name="connsiteY1865" fmla="*/ 1884514 h 4067175"/>
              <a:gd name="connsiteX1866" fmla="*/ 8321519 w 11191875"/>
              <a:gd name="connsiteY1866" fmla="*/ 1890026 h 4067175"/>
              <a:gd name="connsiteX1867" fmla="*/ 8281763 w 11191875"/>
              <a:gd name="connsiteY1867" fmla="*/ 1616085 h 4067175"/>
              <a:gd name="connsiteX1868" fmla="*/ 8286553 w 11191875"/>
              <a:gd name="connsiteY1868" fmla="*/ 1611292 h 4067175"/>
              <a:gd name="connsiteX1869" fmla="*/ 8281763 w 11191875"/>
              <a:gd name="connsiteY1869" fmla="*/ 1606498 h 4067175"/>
              <a:gd name="connsiteX1870" fmla="*/ 8276973 w 11191875"/>
              <a:gd name="connsiteY1870" fmla="*/ 1611292 h 4067175"/>
              <a:gd name="connsiteX1871" fmla="*/ 8281763 w 11191875"/>
              <a:gd name="connsiteY1871" fmla="*/ 1616085 h 4067175"/>
              <a:gd name="connsiteX1872" fmla="*/ 8215662 w 11191875"/>
              <a:gd name="connsiteY1872" fmla="*/ 1347896 h 4067175"/>
              <a:gd name="connsiteX1873" fmla="*/ 8220452 w 11191875"/>
              <a:gd name="connsiteY1873" fmla="*/ 1343103 h 4067175"/>
              <a:gd name="connsiteX1874" fmla="*/ 8215662 w 11191875"/>
              <a:gd name="connsiteY1874" fmla="*/ 1338309 h 4067175"/>
              <a:gd name="connsiteX1875" fmla="*/ 8210393 w 11191875"/>
              <a:gd name="connsiteY1875" fmla="*/ 1343103 h 4067175"/>
              <a:gd name="connsiteX1876" fmla="*/ 8215662 w 11191875"/>
              <a:gd name="connsiteY1876" fmla="*/ 1347896 h 4067175"/>
              <a:gd name="connsiteX1877" fmla="*/ 8124174 w 11191875"/>
              <a:gd name="connsiteY1877" fmla="*/ 1086897 h 4067175"/>
              <a:gd name="connsiteX1878" fmla="*/ 8128246 w 11191875"/>
              <a:gd name="connsiteY1878" fmla="*/ 1082583 h 4067175"/>
              <a:gd name="connsiteX1879" fmla="*/ 8124174 w 11191875"/>
              <a:gd name="connsiteY1879" fmla="*/ 1078508 h 4067175"/>
              <a:gd name="connsiteX1880" fmla="*/ 8119864 w 11191875"/>
              <a:gd name="connsiteY1880" fmla="*/ 1082583 h 4067175"/>
              <a:gd name="connsiteX1881" fmla="*/ 8124174 w 11191875"/>
              <a:gd name="connsiteY1881" fmla="*/ 1086897 h 4067175"/>
              <a:gd name="connsiteX1882" fmla="*/ 8007780 w 11191875"/>
              <a:gd name="connsiteY1882" fmla="*/ 836443 h 4067175"/>
              <a:gd name="connsiteX1883" fmla="*/ 8011611 w 11191875"/>
              <a:gd name="connsiteY1883" fmla="*/ 831890 h 4067175"/>
              <a:gd name="connsiteX1884" fmla="*/ 8007780 w 11191875"/>
              <a:gd name="connsiteY1884" fmla="*/ 827575 h 4067175"/>
              <a:gd name="connsiteX1885" fmla="*/ 8003229 w 11191875"/>
              <a:gd name="connsiteY1885" fmla="*/ 831890 h 4067175"/>
              <a:gd name="connsiteX1886" fmla="*/ 8007780 w 11191875"/>
              <a:gd name="connsiteY1886" fmla="*/ 836443 h 4067175"/>
              <a:gd name="connsiteX1887" fmla="*/ 7867914 w 11191875"/>
              <a:gd name="connsiteY1887" fmla="*/ 598452 h 4067175"/>
              <a:gd name="connsiteX1888" fmla="*/ 7871746 w 11191875"/>
              <a:gd name="connsiteY1888" fmla="*/ 594138 h 4067175"/>
              <a:gd name="connsiteX1889" fmla="*/ 7867914 w 11191875"/>
              <a:gd name="connsiteY1889" fmla="*/ 589585 h 4067175"/>
              <a:gd name="connsiteX1890" fmla="*/ 7863364 w 11191875"/>
              <a:gd name="connsiteY1890" fmla="*/ 594138 h 4067175"/>
              <a:gd name="connsiteX1891" fmla="*/ 7867914 w 11191875"/>
              <a:gd name="connsiteY1891" fmla="*/ 598452 h 4067175"/>
              <a:gd name="connsiteX1892" fmla="*/ 7705296 w 11191875"/>
              <a:gd name="connsiteY1892" fmla="*/ 374123 h 4067175"/>
              <a:gd name="connsiteX1893" fmla="*/ 7708889 w 11191875"/>
              <a:gd name="connsiteY1893" fmla="*/ 370528 h 4067175"/>
              <a:gd name="connsiteX1894" fmla="*/ 7705296 w 11191875"/>
              <a:gd name="connsiteY1894" fmla="*/ 366933 h 4067175"/>
              <a:gd name="connsiteX1895" fmla="*/ 7701943 w 11191875"/>
              <a:gd name="connsiteY1895" fmla="*/ 370528 h 4067175"/>
              <a:gd name="connsiteX1896" fmla="*/ 7705296 w 11191875"/>
              <a:gd name="connsiteY1896" fmla="*/ 374123 h 4067175"/>
              <a:gd name="connsiteX1897" fmla="*/ 7522561 w 11191875"/>
              <a:gd name="connsiteY1897" fmla="*/ 166809 h 4067175"/>
              <a:gd name="connsiteX1898" fmla="*/ 7525435 w 11191875"/>
              <a:gd name="connsiteY1898" fmla="*/ 163694 h 4067175"/>
              <a:gd name="connsiteX1899" fmla="*/ 7522561 w 11191875"/>
              <a:gd name="connsiteY1899" fmla="*/ 160818 h 4067175"/>
              <a:gd name="connsiteX1900" fmla="*/ 7519687 w 11191875"/>
              <a:gd name="connsiteY1900" fmla="*/ 163694 h 4067175"/>
              <a:gd name="connsiteX1901" fmla="*/ 7522561 w 11191875"/>
              <a:gd name="connsiteY1901" fmla="*/ 166809 h 4067175"/>
              <a:gd name="connsiteX1902" fmla="*/ 3533281 w 11191875"/>
              <a:gd name="connsiteY1902" fmla="*/ 69744 h 4067175"/>
              <a:gd name="connsiteX1903" fmla="*/ 3535436 w 11191875"/>
              <a:gd name="connsiteY1903" fmla="*/ 67347 h 4067175"/>
              <a:gd name="connsiteX1904" fmla="*/ 3533281 w 11191875"/>
              <a:gd name="connsiteY1904" fmla="*/ 64950 h 4067175"/>
              <a:gd name="connsiteX1905" fmla="*/ 3530646 w 11191875"/>
              <a:gd name="connsiteY1905" fmla="*/ 67347 h 4067175"/>
              <a:gd name="connsiteX1906" fmla="*/ 3533281 w 11191875"/>
              <a:gd name="connsiteY1906" fmla="*/ 69744 h 4067175"/>
              <a:gd name="connsiteX1907" fmla="*/ 3340487 w 11191875"/>
              <a:gd name="connsiteY1907" fmla="*/ 273701 h 4067175"/>
              <a:gd name="connsiteX1908" fmla="*/ 3348869 w 11191875"/>
              <a:gd name="connsiteY1908" fmla="*/ 264834 h 4067175"/>
              <a:gd name="connsiteX1909" fmla="*/ 3340487 w 11191875"/>
              <a:gd name="connsiteY1909" fmla="*/ 256445 h 4067175"/>
              <a:gd name="connsiteX1910" fmla="*/ 3331625 w 11191875"/>
              <a:gd name="connsiteY1910" fmla="*/ 264834 h 4067175"/>
              <a:gd name="connsiteX1911" fmla="*/ 3340487 w 11191875"/>
              <a:gd name="connsiteY1911" fmla="*/ 273701 h 4067175"/>
              <a:gd name="connsiteX1912" fmla="*/ 3167571 w 11191875"/>
              <a:gd name="connsiteY1912" fmla="*/ 490841 h 4067175"/>
              <a:gd name="connsiteX1913" fmla="*/ 3177869 w 11191875"/>
              <a:gd name="connsiteY1913" fmla="*/ 480296 h 4067175"/>
              <a:gd name="connsiteX1914" fmla="*/ 3167571 w 11191875"/>
              <a:gd name="connsiteY1914" fmla="*/ 469750 h 4067175"/>
              <a:gd name="connsiteX1915" fmla="*/ 3157272 w 11191875"/>
              <a:gd name="connsiteY1915" fmla="*/ 480296 h 4067175"/>
              <a:gd name="connsiteX1916" fmla="*/ 3167571 w 11191875"/>
              <a:gd name="connsiteY1916" fmla="*/ 490841 h 4067175"/>
              <a:gd name="connsiteX1917" fmla="*/ 3016449 w 11191875"/>
              <a:gd name="connsiteY1917" fmla="*/ 724039 h 4067175"/>
              <a:gd name="connsiteX1918" fmla="*/ 3029142 w 11191875"/>
              <a:gd name="connsiteY1918" fmla="*/ 711097 h 4067175"/>
              <a:gd name="connsiteX1919" fmla="*/ 3016449 w 11191875"/>
              <a:gd name="connsiteY1919" fmla="*/ 698394 h 4067175"/>
              <a:gd name="connsiteX1920" fmla="*/ 3003516 w 11191875"/>
              <a:gd name="connsiteY1920" fmla="*/ 711097 h 4067175"/>
              <a:gd name="connsiteX1921" fmla="*/ 3016449 w 11191875"/>
              <a:gd name="connsiteY1921" fmla="*/ 724039 h 4067175"/>
              <a:gd name="connsiteX1922" fmla="*/ 2888079 w 11191875"/>
              <a:gd name="connsiteY1922" fmla="*/ 971616 h 4067175"/>
              <a:gd name="connsiteX1923" fmla="*/ 2903886 w 11191875"/>
              <a:gd name="connsiteY1923" fmla="*/ 956038 h 4067175"/>
              <a:gd name="connsiteX1924" fmla="*/ 2888079 w 11191875"/>
              <a:gd name="connsiteY1924" fmla="*/ 940220 h 4067175"/>
              <a:gd name="connsiteX1925" fmla="*/ 2872033 w 11191875"/>
              <a:gd name="connsiteY1925" fmla="*/ 956038 h 4067175"/>
              <a:gd name="connsiteX1926" fmla="*/ 2888079 w 11191875"/>
              <a:gd name="connsiteY1926" fmla="*/ 971616 h 4067175"/>
              <a:gd name="connsiteX1927" fmla="*/ 2783899 w 11191875"/>
              <a:gd name="connsiteY1927" fmla="*/ 1230938 h 4067175"/>
              <a:gd name="connsiteX1928" fmla="*/ 2803298 w 11191875"/>
              <a:gd name="connsiteY1928" fmla="*/ 1211524 h 4067175"/>
              <a:gd name="connsiteX1929" fmla="*/ 2783899 w 11191875"/>
              <a:gd name="connsiteY1929" fmla="*/ 1192111 h 4067175"/>
              <a:gd name="connsiteX1930" fmla="*/ 2764260 w 11191875"/>
              <a:gd name="connsiteY1930" fmla="*/ 1211524 h 4067175"/>
              <a:gd name="connsiteX1931" fmla="*/ 2783899 w 11191875"/>
              <a:gd name="connsiteY1931" fmla="*/ 1230938 h 4067175"/>
              <a:gd name="connsiteX1932" fmla="*/ 2705104 w 11191875"/>
              <a:gd name="connsiteY1932" fmla="*/ 1501284 h 4067175"/>
              <a:gd name="connsiteX1933" fmla="*/ 2730012 w 11191875"/>
              <a:gd name="connsiteY1933" fmla="*/ 1476598 h 4067175"/>
              <a:gd name="connsiteX1934" fmla="*/ 2705104 w 11191875"/>
              <a:gd name="connsiteY1934" fmla="*/ 1451433 h 4067175"/>
              <a:gd name="connsiteX1935" fmla="*/ 2679957 w 11191875"/>
              <a:gd name="connsiteY1935" fmla="*/ 1476598 h 4067175"/>
              <a:gd name="connsiteX1936" fmla="*/ 2705104 w 11191875"/>
              <a:gd name="connsiteY1936" fmla="*/ 1501284 h 4067175"/>
              <a:gd name="connsiteX1937" fmla="*/ 2651936 w 11191875"/>
              <a:gd name="connsiteY1937" fmla="*/ 1778101 h 4067175"/>
              <a:gd name="connsiteX1938" fmla="*/ 2682352 w 11191875"/>
              <a:gd name="connsiteY1938" fmla="*/ 1747423 h 4067175"/>
              <a:gd name="connsiteX1939" fmla="*/ 2651936 w 11191875"/>
              <a:gd name="connsiteY1939" fmla="*/ 1716985 h 4067175"/>
              <a:gd name="connsiteX1940" fmla="*/ 2621281 w 11191875"/>
              <a:gd name="connsiteY1940" fmla="*/ 1747423 h 4067175"/>
              <a:gd name="connsiteX1941" fmla="*/ 2651936 w 11191875"/>
              <a:gd name="connsiteY1941" fmla="*/ 1778101 h 4067175"/>
              <a:gd name="connsiteX1942" fmla="*/ 2625352 w 11191875"/>
              <a:gd name="connsiteY1942" fmla="*/ 2059472 h 4067175"/>
              <a:gd name="connsiteX1943" fmla="*/ 2662474 w 11191875"/>
              <a:gd name="connsiteY1943" fmla="*/ 2022083 h 4067175"/>
              <a:gd name="connsiteX1944" fmla="*/ 2625352 w 11191875"/>
              <a:gd name="connsiteY1944" fmla="*/ 1985175 h 4067175"/>
              <a:gd name="connsiteX1945" fmla="*/ 2588230 w 11191875"/>
              <a:gd name="connsiteY1945" fmla="*/ 2022083 h 4067175"/>
              <a:gd name="connsiteX1946" fmla="*/ 2625352 w 11191875"/>
              <a:gd name="connsiteY1946" fmla="*/ 2059472 h 4067175"/>
              <a:gd name="connsiteX1947" fmla="*/ 2625352 w 11191875"/>
              <a:gd name="connsiteY1947" fmla="*/ 2342520 h 4067175"/>
              <a:gd name="connsiteX1948" fmla="*/ 2669180 w 11191875"/>
              <a:gd name="connsiteY1948" fmla="*/ 2298901 h 4067175"/>
              <a:gd name="connsiteX1949" fmla="*/ 2625352 w 11191875"/>
              <a:gd name="connsiteY1949" fmla="*/ 2255041 h 4067175"/>
              <a:gd name="connsiteX1950" fmla="*/ 2581285 w 11191875"/>
              <a:gd name="connsiteY1950" fmla="*/ 2298901 h 4067175"/>
              <a:gd name="connsiteX1951" fmla="*/ 2625352 w 11191875"/>
              <a:gd name="connsiteY1951" fmla="*/ 2342520 h 4067175"/>
              <a:gd name="connsiteX1952" fmla="*/ 2651936 w 11191875"/>
              <a:gd name="connsiteY1952" fmla="*/ 2623412 h 4067175"/>
              <a:gd name="connsiteX1953" fmla="*/ 2701751 w 11191875"/>
              <a:gd name="connsiteY1953" fmla="*/ 2573561 h 4067175"/>
              <a:gd name="connsiteX1954" fmla="*/ 2651936 w 11191875"/>
              <a:gd name="connsiteY1954" fmla="*/ 2523230 h 4067175"/>
              <a:gd name="connsiteX1955" fmla="*/ 2601882 w 11191875"/>
              <a:gd name="connsiteY1955" fmla="*/ 2573561 h 4067175"/>
              <a:gd name="connsiteX1956" fmla="*/ 2651936 w 11191875"/>
              <a:gd name="connsiteY1956" fmla="*/ 2623412 h 4067175"/>
              <a:gd name="connsiteX1957" fmla="*/ 2705104 w 11191875"/>
              <a:gd name="connsiteY1957" fmla="*/ 2899989 h 4067175"/>
              <a:gd name="connsiteX1958" fmla="*/ 2760428 w 11191875"/>
              <a:gd name="connsiteY1958" fmla="*/ 2844386 h 4067175"/>
              <a:gd name="connsiteX1959" fmla="*/ 2705104 w 11191875"/>
              <a:gd name="connsiteY1959" fmla="*/ 2789023 h 4067175"/>
              <a:gd name="connsiteX1960" fmla="*/ 2649781 w 11191875"/>
              <a:gd name="connsiteY1960" fmla="*/ 2844386 h 4067175"/>
              <a:gd name="connsiteX1961" fmla="*/ 2705104 w 11191875"/>
              <a:gd name="connsiteY1961" fmla="*/ 2899989 h 4067175"/>
              <a:gd name="connsiteX1962" fmla="*/ 2783899 w 11191875"/>
              <a:gd name="connsiteY1962" fmla="*/ 3170096 h 4067175"/>
              <a:gd name="connsiteX1963" fmla="*/ 2844970 w 11191875"/>
              <a:gd name="connsiteY1963" fmla="*/ 3109460 h 4067175"/>
              <a:gd name="connsiteX1964" fmla="*/ 2783899 w 11191875"/>
              <a:gd name="connsiteY1964" fmla="*/ 3048105 h 4067175"/>
              <a:gd name="connsiteX1965" fmla="*/ 2722827 w 11191875"/>
              <a:gd name="connsiteY1965" fmla="*/ 3109460 h 4067175"/>
              <a:gd name="connsiteX1966" fmla="*/ 2783899 w 11191875"/>
              <a:gd name="connsiteY1966" fmla="*/ 3170096 h 4067175"/>
              <a:gd name="connsiteX1967" fmla="*/ 2888079 w 11191875"/>
              <a:gd name="connsiteY1967" fmla="*/ 3429657 h 4067175"/>
              <a:gd name="connsiteX1968" fmla="*/ 2952743 w 11191875"/>
              <a:gd name="connsiteY1968" fmla="*/ 3365186 h 4067175"/>
              <a:gd name="connsiteX1969" fmla="*/ 2888079 w 11191875"/>
              <a:gd name="connsiteY1969" fmla="*/ 3300236 h 4067175"/>
              <a:gd name="connsiteX1970" fmla="*/ 2823415 w 11191875"/>
              <a:gd name="connsiteY1970" fmla="*/ 3365186 h 4067175"/>
              <a:gd name="connsiteX1971" fmla="*/ 2888079 w 11191875"/>
              <a:gd name="connsiteY1971" fmla="*/ 3429657 h 4067175"/>
              <a:gd name="connsiteX1972" fmla="*/ 3016449 w 11191875"/>
              <a:gd name="connsiteY1972" fmla="*/ 3677953 h 4067175"/>
              <a:gd name="connsiteX1973" fmla="*/ 3084466 w 11191875"/>
              <a:gd name="connsiteY1973" fmla="*/ 3609408 h 4067175"/>
              <a:gd name="connsiteX1974" fmla="*/ 3016449 w 11191875"/>
              <a:gd name="connsiteY1974" fmla="*/ 3541582 h 4067175"/>
              <a:gd name="connsiteX1975" fmla="*/ 2947953 w 11191875"/>
              <a:gd name="connsiteY1975" fmla="*/ 3609408 h 4067175"/>
              <a:gd name="connsiteX1976" fmla="*/ 3016449 w 11191875"/>
              <a:gd name="connsiteY1976" fmla="*/ 3677953 h 4067175"/>
              <a:gd name="connsiteX1977" fmla="*/ 3167571 w 11191875"/>
              <a:gd name="connsiteY1977" fmla="*/ 3910432 h 4067175"/>
              <a:gd name="connsiteX1978" fmla="*/ 3237503 w 11191875"/>
              <a:gd name="connsiteY1978" fmla="*/ 3840688 h 4067175"/>
              <a:gd name="connsiteX1979" fmla="*/ 3167571 w 11191875"/>
              <a:gd name="connsiteY1979" fmla="*/ 3770705 h 4067175"/>
              <a:gd name="connsiteX1980" fmla="*/ 3097398 w 11191875"/>
              <a:gd name="connsiteY1980" fmla="*/ 3840688 h 4067175"/>
              <a:gd name="connsiteX1981" fmla="*/ 3167571 w 11191875"/>
              <a:gd name="connsiteY1981" fmla="*/ 3910432 h 4067175"/>
              <a:gd name="connsiteX1982" fmla="*/ 3410180 w 11191875"/>
              <a:gd name="connsiteY1982" fmla="*/ 4067175 h 4067175"/>
              <a:gd name="connsiteX1983" fmla="*/ 3410898 w 11191875"/>
              <a:gd name="connsiteY1983" fmla="*/ 4056150 h 4067175"/>
              <a:gd name="connsiteX1984" fmla="*/ 3340487 w 11191875"/>
              <a:gd name="connsiteY1984" fmla="*/ 3985208 h 4067175"/>
              <a:gd name="connsiteX1985" fmla="*/ 3269596 w 11191875"/>
              <a:gd name="connsiteY1985" fmla="*/ 4056150 h 4067175"/>
              <a:gd name="connsiteX1986" fmla="*/ 3270314 w 11191875"/>
              <a:gd name="connsiteY1986" fmla="*/ 4067175 h 4067175"/>
              <a:gd name="connsiteX1987" fmla="*/ 3410180 w 11191875"/>
              <a:gd name="connsiteY1987" fmla="*/ 4067175 h 4067175"/>
              <a:gd name="connsiteX1988" fmla="*/ 7705296 w 11191875"/>
              <a:gd name="connsiteY1988" fmla="*/ 3966754 h 4067175"/>
              <a:gd name="connsiteX1989" fmla="*/ 7722061 w 11191875"/>
              <a:gd name="connsiteY1989" fmla="*/ 3950457 h 4067175"/>
              <a:gd name="connsiteX1990" fmla="*/ 7705296 w 11191875"/>
              <a:gd name="connsiteY1990" fmla="*/ 3933680 h 4067175"/>
              <a:gd name="connsiteX1991" fmla="*/ 7689011 w 11191875"/>
              <a:gd name="connsiteY1991" fmla="*/ 3950457 h 4067175"/>
              <a:gd name="connsiteX1992" fmla="*/ 7705296 w 11191875"/>
              <a:gd name="connsiteY1992" fmla="*/ 3966754 h 4067175"/>
              <a:gd name="connsiteX1993" fmla="*/ 7867914 w 11191875"/>
              <a:gd name="connsiteY1993" fmla="*/ 3740986 h 4067175"/>
              <a:gd name="connsiteX1994" fmla="*/ 7881565 w 11191875"/>
              <a:gd name="connsiteY1994" fmla="*/ 3727085 h 4067175"/>
              <a:gd name="connsiteX1995" fmla="*/ 7867914 w 11191875"/>
              <a:gd name="connsiteY1995" fmla="*/ 3712705 h 4067175"/>
              <a:gd name="connsiteX1996" fmla="*/ 7853784 w 11191875"/>
              <a:gd name="connsiteY1996" fmla="*/ 3727085 h 4067175"/>
              <a:gd name="connsiteX1997" fmla="*/ 7867914 w 11191875"/>
              <a:gd name="connsiteY1997" fmla="*/ 3740986 h 4067175"/>
              <a:gd name="connsiteX1998" fmla="*/ 8007780 w 11191875"/>
              <a:gd name="connsiteY1998" fmla="*/ 3501318 h 4067175"/>
              <a:gd name="connsiteX1999" fmla="*/ 8019754 w 11191875"/>
              <a:gd name="connsiteY1999" fmla="*/ 3488615 h 4067175"/>
              <a:gd name="connsiteX2000" fmla="*/ 8007780 w 11191875"/>
              <a:gd name="connsiteY2000" fmla="*/ 3476632 h 4067175"/>
              <a:gd name="connsiteX2001" fmla="*/ 7995565 w 11191875"/>
              <a:gd name="connsiteY2001" fmla="*/ 3488615 h 4067175"/>
              <a:gd name="connsiteX2002" fmla="*/ 8007780 w 11191875"/>
              <a:gd name="connsiteY2002" fmla="*/ 3501318 h 4067175"/>
              <a:gd name="connsiteX2003" fmla="*/ 8124174 w 11191875"/>
              <a:gd name="connsiteY2003" fmla="*/ 3248947 h 4067175"/>
              <a:gd name="connsiteX2004" fmla="*/ 8134233 w 11191875"/>
              <a:gd name="connsiteY2004" fmla="*/ 3238162 h 4067175"/>
              <a:gd name="connsiteX2005" fmla="*/ 8124174 w 11191875"/>
              <a:gd name="connsiteY2005" fmla="*/ 3227856 h 4067175"/>
              <a:gd name="connsiteX2006" fmla="*/ 8113637 w 11191875"/>
              <a:gd name="connsiteY2006" fmla="*/ 3238162 h 4067175"/>
              <a:gd name="connsiteX2007" fmla="*/ 8124174 w 11191875"/>
              <a:gd name="connsiteY2007" fmla="*/ 3248947 h 4067175"/>
              <a:gd name="connsiteX2008" fmla="*/ 8215662 w 11191875"/>
              <a:gd name="connsiteY2008" fmla="*/ 2987229 h 4067175"/>
              <a:gd name="connsiteX2009" fmla="*/ 8224523 w 11191875"/>
              <a:gd name="connsiteY2009" fmla="*/ 2977642 h 4067175"/>
              <a:gd name="connsiteX2010" fmla="*/ 8215662 w 11191875"/>
              <a:gd name="connsiteY2010" fmla="*/ 2969014 h 4067175"/>
              <a:gd name="connsiteX2011" fmla="*/ 8206561 w 11191875"/>
              <a:gd name="connsiteY2011" fmla="*/ 2977642 h 4067175"/>
              <a:gd name="connsiteX2012" fmla="*/ 8215662 w 11191875"/>
              <a:gd name="connsiteY2012" fmla="*/ 2987229 h 4067175"/>
              <a:gd name="connsiteX2013" fmla="*/ 8281763 w 11191875"/>
              <a:gd name="connsiteY2013" fmla="*/ 2717362 h 4067175"/>
              <a:gd name="connsiteX2014" fmla="*/ 8289905 w 11191875"/>
              <a:gd name="connsiteY2014" fmla="*/ 2709932 h 4067175"/>
              <a:gd name="connsiteX2015" fmla="*/ 8281763 w 11191875"/>
              <a:gd name="connsiteY2015" fmla="*/ 2701783 h 4067175"/>
              <a:gd name="connsiteX2016" fmla="*/ 8273620 w 11191875"/>
              <a:gd name="connsiteY2016" fmla="*/ 2709932 h 4067175"/>
              <a:gd name="connsiteX2017" fmla="*/ 8281763 w 11191875"/>
              <a:gd name="connsiteY2017" fmla="*/ 2717362 h 4067175"/>
              <a:gd name="connsiteX2018" fmla="*/ 8321519 w 11191875"/>
              <a:gd name="connsiteY2018" fmla="*/ 2443660 h 4067175"/>
              <a:gd name="connsiteX2019" fmla="*/ 8328464 w 11191875"/>
              <a:gd name="connsiteY2019" fmla="*/ 2436470 h 4067175"/>
              <a:gd name="connsiteX2020" fmla="*/ 8321519 w 11191875"/>
              <a:gd name="connsiteY2020" fmla="*/ 2428801 h 4067175"/>
              <a:gd name="connsiteX2021" fmla="*/ 8314334 w 11191875"/>
              <a:gd name="connsiteY2021" fmla="*/ 2436470 h 4067175"/>
              <a:gd name="connsiteX2022" fmla="*/ 8321519 w 11191875"/>
              <a:gd name="connsiteY2022" fmla="*/ 2443660 h 4067175"/>
              <a:gd name="connsiteX2023" fmla="*/ 8334931 w 11191875"/>
              <a:gd name="connsiteY2023" fmla="*/ 2166604 h 4067175"/>
              <a:gd name="connsiteX2024" fmla="*/ 8340679 w 11191875"/>
              <a:gd name="connsiteY2024" fmla="*/ 2160372 h 4067175"/>
              <a:gd name="connsiteX2025" fmla="*/ 8334931 w 11191875"/>
              <a:gd name="connsiteY2025" fmla="*/ 2154381 h 4067175"/>
              <a:gd name="connsiteX2026" fmla="*/ 8328464 w 11191875"/>
              <a:gd name="connsiteY2026" fmla="*/ 2160372 h 4067175"/>
              <a:gd name="connsiteX2027" fmla="*/ 8334931 w 11191875"/>
              <a:gd name="connsiteY2027" fmla="*/ 2166604 h 4067175"/>
              <a:gd name="connsiteX2028" fmla="*/ 8100704 w 11191875"/>
              <a:gd name="connsiteY2028" fmla="*/ 1891224 h 4067175"/>
              <a:gd name="connsiteX2029" fmla="*/ 8107410 w 11191875"/>
              <a:gd name="connsiteY2029" fmla="*/ 1884753 h 4067175"/>
              <a:gd name="connsiteX2030" fmla="*/ 8100704 w 11191875"/>
              <a:gd name="connsiteY2030" fmla="*/ 1878043 h 4067175"/>
              <a:gd name="connsiteX2031" fmla="*/ 8093998 w 11191875"/>
              <a:gd name="connsiteY2031" fmla="*/ 1884753 h 4067175"/>
              <a:gd name="connsiteX2032" fmla="*/ 8100704 w 11191875"/>
              <a:gd name="connsiteY2032" fmla="*/ 1891224 h 4067175"/>
              <a:gd name="connsiteX2033" fmla="*/ 8057355 w 11191875"/>
              <a:gd name="connsiteY2033" fmla="*/ 1618002 h 4067175"/>
              <a:gd name="connsiteX2034" fmla="*/ 8063582 w 11191875"/>
              <a:gd name="connsiteY2034" fmla="*/ 1611771 h 4067175"/>
              <a:gd name="connsiteX2035" fmla="*/ 8057355 w 11191875"/>
              <a:gd name="connsiteY2035" fmla="*/ 1605779 h 4067175"/>
              <a:gd name="connsiteX2036" fmla="*/ 8051607 w 11191875"/>
              <a:gd name="connsiteY2036" fmla="*/ 1611771 h 4067175"/>
              <a:gd name="connsiteX2037" fmla="*/ 8057355 w 11191875"/>
              <a:gd name="connsiteY2037" fmla="*/ 1618002 h 4067175"/>
              <a:gd name="connsiteX2038" fmla="*/ 7986225 w 11191875"/>
              <a:gd name="connsiteY2038" fmla="*/ 1350532 h 4067175"/>
              <a:gd name="connsiteX2039" fmla="*/ 7991494 w 11191875"/>
              <a:gd name="connsiteY2039" fmla="*/ 1345260 h 4067175"/>
              <a:gd name="connsiteX2040" fmla="*/ 7986225 w 11191875"/>
              <a:gd name="connsiteY2040" fmla="*/ 1339747 h 4067175"/>
              <a:gd name="connsiteX2041" fmla="*/ 7980477 w 11191875"/>
              <a:gd name="connsiteY2041" fmla="*/ 1345260 h 4067175"/>
              <a:gd name="connsiteX2042" fmla="*/ 7986225 w 11191875"/>
              <a:gd name="connsiteY2042" fmla="*/ 1350532 h 4067175"/>
              <a:gd name="connsiteX2043" fmla="*/ 7887074 w 11191875"/>
              <a:gd name="connsiteY2043" fmla="*/ 1092170 h 4067175"/>
              <a:gd name="connsiteX2044" fmla="*/ 7891864 w 11191875"/>
              <a:gd name="connsiteY2044" fmla="*/ 1087376 h 4067175"/>
              <a:gd name="connsiteX2045" fmla="*/ 7887074 w 11191875"/>
              <a:gd name="connsiteY2045" fmla="*/ 1082343 h 4067175"/>
              <a:gd name="connsiteX2046" fmla="*/ 7882044 w 11191875"/>
              <a:gd name="connsiteY2046" fmla="*/ 1087376 h 4067175"/>
              <a:gd name="connsiteX2047" fmla="*/ 7887074 w 11191875"/>
              <a:gd name="connsiteY2047" fmla="*/ 1092170 h 4067175"/>
              <a:gd name="connsiteX2048" fmla="*/ 7761817 w 11191875"/>
              <a:gd name="connsiteY2048" fmla="*/ 846030 h 4067175"/>
              <a:gd name="connsiteX2049" fmla="*/ 7766607 w 11191875"/>
              <a:gd name="connsiteY2049" fmla="*/ 841237 h 4067175"/>
              <a:gd name="connsiteX2050" fmla="*/ 7761817 w 11191875"/>
              <a:gd name="connsiteY2050" fmla="*/ 836443 h 4067175"/>
              <a:gd name="connsiteX2051" fmla="*/ 7756788 w 11191875"/>
              <a:gd name="connsiteY2051" fmla="*/ 841237 h 4067175"/>
              <a:gd name="connsiteX2052" fmla="*/ 7761817 w 11191875"/>
              <a:gd name="connsiteY2052" fmla="*/ 846030 h 4067175"/>
              <a:gd name="connsiteX2053" fmla="*/ 7611654 w 11191875"/>
              <a:gd name="connsiteY2053" fmla="*/ 614510 h 4067175"/>
              <a:gd name="connsiteX2054" fmla="*/ 7616683 w 11191875"/>
              <a:gd name="connsiteY2054" fmla="*/ 609717 h 4067175"/>
              <a:gd name="connsiteX2055" fmla="*/ 7611654 w 11191875"/>
              <a:gd name="connsiteY2055" fmla="*/ 604684 h 4067175"/>
              <a:gd name="connsiteX2056" fmla="*/ 7606624 w 11191875"/>
              <a:gd name="connsiteY2056" fmla="*/ 609717 h 4067175"/>
              <a:gd name="connsiteX2057" fmla="*/ 7611654 w 11191875"/>
              <a:gd name="connsiteY2057" fmla="*/ 614510 h 4067175"/>
              <a:gd name="connsiteX2058" fmla="*/ 7437540 w 11191875"/>
              <a:gd name="connsiteY2058" fmla="*/ 399048 h 4067175"/>
              <a:gd name="connsiteX2059" fmla="*/ 7442091 w 11191875"/>
              <a:gd name="connsiteY2059" fmla="*/ 394734 h 4067175"/>
              <a:gd name="connsiteX2060" fmla="*/ 7437540 w 11191875"/>
              <a:gd name="connsiteY2060" fmla="*/ 390660 h 4067175"/>
              <a:gd name="connsiteX2061" fmla="*/ 7433708 w 11191875"/>
              <a:gd name="connsiteY2061" fmla="*/ 394734 h 4067175"/>
              <a:gd name="connsiteX2062" fmla="*/ 7437540 w 11191875"/>
              <a:gd name="connsiteY2062" fmla="*/ 399048 h 4067175"/>
              <a:gd name="connsiteX2063" fmla="*/ 7242830 w 11191875"/>
              <a:gd name="connsiteY2063" fmla="*/ 203718 h 4067175"/>
              <a:gd name="connsiteX2064" fmla="*/ 7246902 w 11191875"/>
              <a:gd name="connsiteY2064" fmla="*/ 199404 h 4067175"/>
              <a:gd name="connsiteX2065" fmla="*/ 7242830 w 11191875"/>
              <a:gd name="connsiteY2065" fmla="*/ 195330 h 4067175"/>
              <a:gd name="connsiteX2066" fmla="*/ 7238280 w 11191875"/>
              <a:gd name="connsiteY2066" fmla="*/ 199404 h 4067175"/>
              <a:gd name="connsiteX2067" fmla="*/ 7242830 w 11191875"/>
              <a:gd name="connsiteY2067" fmla="*/ 203718 h 4067175"/>
              <a:gd name="connsiteX2068" fmla="*/ 7028242 w 11191875"/>
              <a:gd name="connsiteY2068" fmla="*/ 26603 h 4067175"/>
              <a:gd name="connsiteX2069" fmla="*/ 7028721 w 11191875"/>
              <a:gd name="connsiteY2069" fmla="*/ 25645 h 4067175"/>
              <a:gd name="connsiteX2070" fmla="*/ 7028242 w 11191875"/>
              <a:gd name="connsiteY2070" fmla="*/ 25405 h 4067175"/>
              <a:gd name="connsiteX2071" fmla="*/ 7027763 w 11191875"/>
              <a:gd name="connsiteY2071" fmla="*/ 25645 h 4067175"/>
              <a:gd name="connsiteX2072" fmla="*/ 7028242 w 11191875"/>
              <a:gd name="connsiteY2072" fmla="*/ 26603 h 4067175"/>
              <a:gd name="connsiteX2073" fmla="*/ 3928449 w 11191875"/>
              <a:gd name="connsiteY2073" fmla="*/ 27083 h 4067175"/>
              <a:gd name="connsiteX2074" fmla="*/ 3929646 w 11191875"/>
              <a:gd name="connsiteY2074" fmla="*/ 25645 h 4067175"/>
              <a:gd name="connsiteX2075" fmla="*/ 3928449 w 11191875"/>
              <a:gd name="connsiteY2075" fmla="*/ 24686 h 4067175"/>
              <a:gd name="connsiteX2076" fmla="*/ 3927491 w 11191875"/>
              <a:gd name="connsiteY2076" fmla="*/ 25645 h 4067175"/>
              <a:gd name="connsiteX2077" fmla="*/ 3928449 w 11191875"/>
              <a:gd name="connsiteY2077" fmla="*/ 27083 h 4067175"/>
              <a:gd name="connsiteX2078" fmla="*/ 3714100 w 11191875"/>
              <a:gd name="connsiteY2078" fmla="*/ 208272 h 4067175"/>
              <a:gd name="connsiteX2079" fmla="*/ 3722722 w 11191875"/>
              <a:gd name="connsiteY2079" fmla="*/ 199404 h 4067175"/>
              <a:gd name="connsiteX2080" fmla="*/ 3714100 w 11191875"/>
              <a:gd name="connsiteY2080" fmla="*/ 191016 h 4067175"/>
              <a:gd name="connsiteX2081" fmla="*/ 3705718 w 11191875"/>
              <a:gd name="connsiteY2081" fmla="*/ 199404 h 4067175"/>
              <a:gd name="connsiteX2082" fmla="*/ 3714100 w 11191875"/>
              <a:gd name="connsiteY2082" fmla="*/ 208272 h 4067175"/>
              <a:gd name="connsiteX2083" fmla="*/ 3519150 w 11191875"/>
              <a:gd name="connsiteY2083" fmla="*/ 405280 h 4067175"/>
              <a:gd name="connsiteX2084" fmla="*/ 3529209 w 11191875"/>
              <a:gd name="connsiteY2084" fmla="*/ 394734 h 4067175"/>
              <a:gd name="connsiteX2085" fmla="*/ 3519150 w 11191875"/>
              <a:gd name="connsiteY2085" fmla="*/ 384428 h 4067175"/>
              <a:gd name="connsiteX2086" fmla="*/ 3508373 w 11191875"/>
              <a:gd name="connsiteY2086" fmla="*/ 394734 h 4067175"/>
              <a:gd name="connsiteX2087" fmla="*/ 3519150 w 11191875"/>
              <a:gd name="connsiteY2087" fmla="*/ 405280 h 4067175"/>
              <a:gd name="connsiteX2088" fmla="*/ 3345516 w 11191875"/>
              <a:gd name="connsiteY2088" fmla="*/ 621700 h 4067175"/>
              <a:gd name="connsiteX2089" fmla="*/ 3357491 w 11191875"/>
              <a:gd name="connsiteY2089" fmla="*/ 609717 h 4067175"/>
              <a:gd name="connsiteX2090" fmla="*/ 3345516 w 11191875"/>
              <a:gd name="connsiteY2090" fmla="*/ 597494 h 4067175"/>
              <a:gd name="connsiteX2091" fmla="*/ 3333062 w 11191875"/>
              <a:gd name="connsiteY2091" fmla="*/ 609717 h 4067175"/>
              <a:gd name="connsiteX2092" fmla="*/ 3345516 w 11191875"/>
              <a:gd name="connsiteY2092" fmla="*/ 621700 h 4067175"/>
              <a:gd name="connsiteX2093" fmla="*/ 3194873 w 11191875"/>
              <a:gd name="connsiteY2093" fmla="*/ 856336 h 4067175"/>
              <a:gd name="connsiteX2094" fmla="*/ 3210201 w 11191875"/>
              <a:gd name="connsiteY2094" fmla="*/ 841237 h 4067175"/>
              <a:gd name="connsiteX2095" fmla="*/ 3194873 w 11191875"/>
              <a:gd name="connsiteY2095" fmla="*/ 825658 h 4067175"/>
              <a:gd name="connsiteX2096" fmla="*/ 3179785 w 11191875"/>
              <a:gd name="connsiteY2096" fmla="*/ 841237 h 4067175"/>
              <a:gd name="connsiteX2097" fmla="*/ 3194873 w 11191875"/>
              <a:gd name="connsiteY2097" fmla="*/ 856336 h 4067175"/>
              <a:gd name="connsiteX2098" fmla="*/ 3069856 w 11191875"/>
              <a:gd name="connsiteY2098" fmla="*/ 1105591 h 4067175"/>
              <a:gd name="connsiteX2099" fmla="*/ 3087819 w 11191875"/>
              <a:gd name="connsiteY2099" fmla="*/ 1087376 h 4067175"/>
              <a:gd name="connsiteX2100" fmla="*/ 3069856 w 11191875"/>
              <a:gd name="connsiteY2100" fmla="*/ 1068922 h 4067175"/>
              <a:gd name="connsiteX2101" fmla="*/ 3051415 w 11191875"/>
              <a:gd name="connsiteY2101" fmla="*/ 1087376 h 4067175"/>
              <a:gd name="connsiteX2102" fmla="*/ 3069856 w 11191875"/>
              <a:gd name="connsiteY2102" fmla="*/ 1105591 h 4067175"/>
              <a:gd name="connsiteX2103" fmla="*/ 2970945 w 11191875"/>
              <a:gd name="connsiteY2103" fmla="*/ 1367549 h 4067175"/>
              <a:gd name="connsiteX2104" fmla="*/ 2993218 w 11191875"/>
              <a:gd name="connsiteY2104" fmla="*/ 1345260 h 4067175"/>
              <a:gd name="connsiteX2105" fmla="*/ 2970945 w 11191875"/>
              <a:gd name="connsiteY2105" fmla="*/ 1322731 h 4067175"/>
              <a:gd name="connsiteX2106" fmla="*/ 2948193 w 11191875"/>
              <a:gd name="connsiteY2106" fmla="*/ 1345260 h 4067175"/>
              <a:gd name="connsiteX2107" fmla="*/ 2970945 w 11191875"/>
              <a:gd name="connsiteY2107" fmla="*/ 1367549 h 4067175"/>
              <a:gd name="connsiteX2108" fmla="*/ 2899096 w 11191875"/>
              <a:gd name="connsiteY2108" fmla="*/ 1639333 h 4067175"/>
              <a:gd name="connsiteX2109" fmla="*/ 2926877 w 11191875"/>
              <a:gd name="connsiteY2109" fmla="*/ 1611771 h 4067175"/>
              <a:gd name="connsiteX2110" fmla="*/ 2899096 w 11191875"/>
              <a:gd name="connsiteY2110" fmla="*/ 1584449 h 4067175"/>
              <a:gd name="connsiteX2111" fmla="*/ 2872033 w 11191875"/>
              <a:gd name="connsiteY2111" fmla="*/ 1611771 h 4067175"/>
              <a:gd name="connsiteX2112" fmla="*/ 2899096 w 11191875"/>
              <a:gd name="connsiteY2112" fmla="*/ 1639333 h 4067175"/>
              <a:gd name="connsiteX2113" fmla="*/ 2856226 w 11191875"/>
              <a:gd name="connsiteY2113" fmla="*/ 1918307 h 4067175"/>
              <a:gd name="connsiteX2114" fmla="*/ 2889516 w 11191875"/>
              <a:gd name="connsiteY2114" fmla="*/ 1884753 h 4067175"/>
              <a:gd name="connsiteX2115" fmla="*/ 2856226 w 11191875"/>
              <a:gd name="connsiteY2115" fmla="*/ 1850960 h 4067175"/>
              <a:gd name="connsiteX2116" fmla="*/ 2822457 w 11191875"/>
              <a:gd name="connsiteY2116" fmla="*/ 1884753 h 4067175"/>
              <a:gd name="connsiteX2117" fmla="*/ 2856226 w 11191875"/>
              <a:gd name="connsiteY2117" fmla="*/ 1918307 h 4067175"/>
              <a:gd name="connsiteX2118" fmla="*/ 2841856 w 11191875"/>
              <a:gd name="connsiteY2118" fmla="*/ 2200157 h 4067175"/>
              <a:gd name="connsiteX2119" fmla="*/ 2881373 w 11191875"/>
              <a:gd name="connsiteY2119" fmla="*/ 2160372 h 4067175"/>
              <a:gd name="connsiteX2120" fmla="*/ 2841856 w 11191875"/>
              <a:gd name="connsiteY2120" fmla="*/ 2120827 h 4067175"/>
              <a:gd name="connsiteX2121" fmla="*/ 2802100 w 11191875"/>
              <a:gd name="connsiteY2121" fmla="*/ 2160372 h 4067175"/>
              <a:gd name="connsiteX2122" fmla="*/ 2841856 w 11191875"/>
              <a:gd name="connsiteY2122" fmla="*/ 2200157 h 4067175"/>
              <a:gd name="connsiteX2123" fmla="*/ 2856226 w 11191875"/>
              <a:gd name="connsiteY2123" fmla="*/ 2482247 h 4067175"/>
              <a:gd name="connsiteX2124" fmla="*/ 2901970 w 11191875"/>
              <a:gd name="connsiteY2124" fmla="*/ 2435991 h 4067175"/>
              <a:gd name="connsiteX2125" fmla="*/ 2856226 w 11191875"/>
              <a:gd name="connsiteY2125" fmla="*/ 2390454 h 4067175"/>
              <a:gd name="connsiteX2126" fmla="*/ 2810483 w 11191875"/>
              <a:gd name="connsiteY2126" fmla="*/ 2435991 h 4067175"/>
              <a:gd name="connsiteX2127" fmla="*/ 2856226 w 11191875"/>
              <a:gd name="connsiteY2127" fmla="*/ 2482247 h 4067175"/>
              <a:gd name="connsiteX2128" fmla="*/ 2899096 w 11191875"/>
              <a:gd name="connsiteY2128" fmla="*/ 2760263 h 4067175"/>
              <a:gd name="connsiteX2129" fmla="*/ 2950348 w 11191875"/>
              <a:gd name="connsiteY2129" fmla="*/ 2708974 h 4067175"/>
              <a:gd name="connsiteX2130" fmla="*/ 2899096 w 11191875"/>
              <a:gd name="connsiteY2130" fmla="*/ 2657924 h 4067175"/>
              <a:gd name="connsiteX2131" fmla="*/ 2848083 w 11191875"/>
              <a:gd name="connsiteY2131" fmla="*/ 2708974 h 4067175"/>
              <a:gd name="connsiteX2132" fmla="*/ 2899096 w 11191875"/>
              <a:gd name="connsiteY2132" fmla="*/ 2760263 h 4067175"/>
              <a:gd name="connsiteX2133" fmla="*/ 2970945 w 11191875"/>
              <a:gd name="connsiteY2133" fmla="*/ 3032047 h 4067175"/>
              <a:gd name="connsiteX2134" fmla="*/ 3026987 w 11191875"/>
              <a:gd name="connsiteY2134" fmla="*/ 2975964 h 4067175"/>
              <a:gd name="connsiteX2135" fmla="*/ 2970945 w 11191875"/>
              <a:gd name="connsiteY2135" fmla="*/ 2919642 h 4067175"/>
              <a:gd name="connsiteX2136" fmla="*/ 2914663 w 11191875"/>
              <a:gd name="connsiteY2136" fmla="*/ 2975964 h 4067175"/>
              <a:gd name="connsiteX2137" fmla="*/ 2970945 w 11191875"/>
              <a:gd name="connsiteY2137" fmla="*/ 3032047 h 4067175"/>
              <a:gd name="connsiteX2138" fmla="*/ 3069856 w 11191875"/>
              <a:gd name="connsiteY2138" fmla="*/ 3293525 h 4067175"/>
              <a:gd name="connsiteX2139" fmla="*/ 3129491 w 11191875"/>
              <a:gd name="connsiteY2139" fmla="*/ 3233608 h 4067175"/>
              <a:gd name="connsiteX2140" fmla="*/ 3069856 w 11191875"/>
              <a:gd name="connsiteY2140" fmla="*/ 3173691 h 4067175"/>
              <a:gd name="connsiteX2141" fmla="*/ 3009982 w 11191875"/>
              <a:gd name="connsiteY2141" fmla="*/ 3233608 h 4067175"/>
              <a:gd name="connsiteX2142" fmla="*/ 3069856 w 11191875"/>
              <a:gd name="connsiteY2142" fmla="*/ 3293525 h 4067175"/>
              <a:gd name="connsiteX2143" fmla="*/ 3194873 w 11191875"/>
              <a:gd name="connsiteY2143" fmla="*/ 3543260 h 4067175"/>
              <a:gd name="connsiteX2144" fmla="*/ 3258340 w 11191875"/>
              <a:gd name="connsiteY2144" fmla="*/ 3479748 h 4067175"/>
              <a:gd name="connsiteX2145" fmla="*/ 3194873 w 11191875"/>
              <a:gd name="connsiteY2145" fmla="*/ 3416235 h 4067175"/>
              <a:gd name="connsiteX2146" fmla="*/ 3131646 w 11191875"/>
              <a:gd name="connsiteY2146" fmla="*/ 3479748 h 4067175"/>
              <a:gd name="connsiteX2147" fmla="*/ 3194873 w 11191875"/>
              <a:gd name="connsiteY2147" fmla="*/ 3543260 h 4067175"/>
              <a:gd name="connsiteX2148" fmla="*/ 3345516 w 11191875"/>
              <a:gd name="connsiteY2148" fmla="*/ 3776697 h 4067175"/>
              <a:gd name="connsiteX2149" fmla="*/ 3410419 w 11191875"/>
              <a:gd name="connsiteY2149" fmla="*/ 3711267 h 4067175"/>
              <a:gd name="connsiteX2150" fmla="*/ 3345516 w 11191875"/>
              <a:gd name="connsiteY2150" fmla="*/ 3646078 h 4067175"/>
              <a:gd name="connsiteX2151" fmla="*/ 3280134 w 11191875"/>
              <a:gd name="connsiteY2151" fmla="*/ 3711267 h 4067175"/>
              <a:gd name="connsiteX2152" fmla="*/ 3345516 w 11191875"/>
              <a:gd name="connsiteY2152" fmla="*/ 3776697 h 4067175"/>
              <a:gd name="connsiteX2153" fmla="*/ 3519150 w 11191875"/>
              <a:gd name="connsiteY2153" fmla="*/ 3992399 h 4067175"/>
              <a:gd name="connsiteX2154" fmla="*/ 3585251 w 11191875"/>
              <a:gd name="connsiteY2154" fmla="*/ 3926010 h 4067175"/>
              <a:gd name="connsiteX2155" fmla="*/ 3519150 w 11191875"/>
              <a:gd name="connsiteY2155" fmla="*/ 3859383 h 4067175"/>
              <a:gd name="connsiteX2156" fmla="*/ 3452810 w 11191875"/>
              <a:gd name="connsiteY2156" fmla="*/ 3926010 h 4067175"/>
              <a:gd name="connsiteX2157" fmla="*/ 3519150 w 11191875"/>
              <a:gd name="connsiteY2157" fmla="*/ 3992399 h 4067175"/>
              <a:gd name="connsiteX2158" fmla="*/ 3745713 w 11191875"/>
              <a:gd name="connsiteY2158" fmla="*/ 4067175 h 4067175"/>
              <a:gd name="connsiteX2159" fmla="*/ 3714100 w 11191875"/>
              <a:gd name="connsiteY2159" fmla="*/ 4058787 h 4067175"/>
              <a:gd name="connsiteX2160" fmla="*/ 3682726 w 11191875"/>
              <a:gd name="connsiteY2160" fmla="*/ 4067175 h 4067175"/>
              <a:gd name="connsiteX2161" fmla="*/ 3745713 w 11191875"/>
              <a:gd name="connsiteY2161" fmla="*/ 4067175 h 4067175"/>
              <a:gd name="connsiteX2162" fmla="*/ 7437540 w 11191875"/>
              <a:gd name="connsiteY2162" fmla="*/ 3944944 h 4067175"/>
              <a:gd name="connsiteX2163" fmla="*/ 7456939 w 11191875"/>
              <a:gd name="connsiteY2163" fmla="*/ 3926010 h 4067175"/>
              <a:gd name="connsiteX2164" fmla="*/ 7437540 w 11191875"/>
              <a:gd name="connsiteY2164" fmla="*/ 3907077 h 4067175"/>
              <a:gd name="connsiteX2165" fmla="*/ 7418860 w 11191875"/>
              <a:gd name="connsiteY2165" fmla="*/ 3926010 h 4067175"/>
              <a:gd name="connsiteX2166" fmla="*/ 7437540 w 11191875"/>
              <a:gd name="connsiteY2166" fmla="*/ 3944944 h 4067175"/>
              <a:gd name="connsiteX2167" fmla="*/ 7611654 w 11191875"/>
              <a:gd name="connsiteY2167" fmla="*/ 3728044 h 4067175"/>
              <a:gd name="connsiteX2168" fmla="*/ 7628179 w 11191875"/>
              <a:gd name="connsiteY2168" fmla="*/ 3711267 h 4067175"/>
              <a:gd name="connsiteX2169" fmla="*/ 7611654 w 11191875"/>
              <a:gd name="connsiteY2169" fmla="*/ 3694970 h 4067175"/>
              <a:gd name="connsiteX2170" fmla="*/ 7595128 w 11191875"/>
              <a:gd name="connsiteY2170" fmla="*/ 3711267 h 4067175"/>
              <a:gd name="connsiteX2171" fmla="*/ 7611654 w 11191875"/>
              <a:gd name="connsiteY2171" fmla="*/ 3728044 h 4067175"/>
              <a:gd name="connsiteX2172" fmla="*/ 7761817 w 11191875"/>
              <a:gd name="connsiteY2172" fmla="*/ 3493648 h 4067175"/>
              <a:gd name="connsiteX2173" fmla="*/ 7775708 w 11191875"/>
              <a:gd name="connsiteY2173" fmla="*/ 3479748 h 4067175"/>
              <a:gd name="connsiteX2174" fmla="*/ 7761817 w 11191875"/>
              <a:gd name="connsiteY2174" fmla="*/ 3465847 h 4067175"/>
              <a:gd name="connsiteX2175" fmla="*/ 7747927 w 11191875"/>
              <a:gd name="connsiteY2175" fmla="*/ 3479748 h 4067175"/>
              <a:gd name="connsiteX2176" fmla="*/ 7761817 w 11191875"/>
              <a:gd name="connsiteY2176" fmla="*/ 3493648 h 4067175"/>
              <a:gd name="connsiteX2177" fmla="*/ 7887074 w 11191875"/>
              <a:gd name="connsiteY2177" fmla="*/ 3245831 h 4067175"/>
              <a:gd name="connsiteX2178" fmla="*/ 7899288 w 11191875"/>
              <a:gd name="connsiteY2178" fmla="*/ 3233608 h 4067175"/>
              <a:gd name="connsiteX2179" fmla="*/ 7887074 w 11191875"/>
              <a:gd name="connsiteY2179" fmla="*/ 3221625 h 4067175"/>
              <a:gd name="connsiteX2180" fmla="*/ 7874859 w 11191875"/>
              <a:gd name="connsiteY2180" fmla="*/ 3233608 h 4067175"/>
              <a:gd name="connsiteX2181" fmla="*/ 7887074 w 11191875"/>
              <a:gd name="connsiteY2181" fmla="*/ 3245831 h 4067175"/>
              <a:gd name="connsiteX2182" fmla="*/ 7986225 w 11191875"/>
              <a:gd name="connsiteY2182" fmla="*/ 2986270 h 4067175"/>
              <a:gd name="connsiteX2183" fmla="*/ 7996523 w 11191875"/>
              <a:gd name="connsiteY2183" fmla="*/ 2975964 h 4067175"/>
              <a:gd name="connsiteX2184" fmla="*/ 7986225 w 11191875"/>
              <a:gd name="connsiteY2184" fmla="*/ 2965419 h 4067175"/>
              <a:gd name="connsiteX2185" fmla="*/ 7975448 w 11191875"/>
              <a:gd name="connsiteY2185" fmla="*/ 2975964 h 4067175"/>
              <a:gd name="connsiteX2186" fmla="*/ 7986225 w 11191875"/>
              <a:gd name="connsiteY2186" fmla="*/ 2986270 h 4067175"/>
              <a:gd name="connsiteX2187" fmla="*/ 8057355 w 11191875"/>
              <a:gd name="connsiteY2187" fmla="*/ 2718321 h 4067175"/>
              <a:gd name="connsiteX2188" fmla="*/ 8066935 w 11191875"/>
              <a:gd name="connsiteY2188" fmla="*/ 2708974 h 4067175"/>
              <a:gd name="connsiteX2189" fmla="*/ 8057355 w 11191875"/>
              <a:gd name="connsiteY2189" fmla="*/ 2700106 h 4067175"/>
              <a:gd name="connsiteX2190" fmla="*/ 8048254 w 11191875"/>
              <a:gd name="connsiteY2190" fmla="*/ 2708974 h 4067175"/>
              <a:gd name="connsiteX2191" fmla="*/ 8057355 w 11191875"/>
              <a:gd name="connsiteY2191" fmla="*/ 2718321 h 4067175"/>
              <a:gd name="connsiteX2192" fmla="*/ 8100704 w 11191875"/>
              <a:gd name="connsiteY2192" fmla="*/ 2444140 h 4067175"/>
              <a:gd name="connsiteX2193" fmla="*/ 8108847 w 11191875"/>
              <a:gd name="connsiteY2193" fmla="*/ 2435991 h 4067175"/>
              <a:gd name="connsiteX2194" fmla="*/ 8100704 w 11191875"/>
              <a:gd name="connsiteY2194" fmla="*/ 2428322 h 4067175"/>
              <a:gd name="connsiteX2195" fmla="*/ 8092561 w 11191875"/>
              <a:gd name="connsiteY2195" fmla="*/ 2435991 h 4067175"/>
              <a:gd name="connsiteX2196" fmla="*/ 8100704 w 11191875"/>
              <a:gd name="connsiteY2196" fmla="*/ 2444140 h 4067175"/>
              <a:gd name="connsiteX2197" fmla="*/ 8114834 w 11191875"/>
              <a:gd name="connsiteY2197" fmla="*/ 2167802 h 4067175"/>
              <a:gd name="connsiteX2198" fmla="*/ 8122498 w 11191875"/>
              <a:gd name="connsiteY2198" fmla="*/ 2160372 h 4067175"/>
              <a:gd name="connsiteX2199" fmla="*/ 8114834 w 11191875"/>
              <a:gd name="connsiteY2199" fmla="*/ 2153182 h 4067175"/>
              <a:gd name="connsiteX2200" fmla="*/ 8107649 w 11191875"/>
              <a:gd name="connsiteY2200" fmla="*/ 2160372 h 4067175"/>
              <a:gd name="connsiteX2201" fmla="*/ 8114834 w 11191875"/>
              <a:gd name="connsiteY2201" fmla="*/ 2167802 h 4067175"/>
              <a:gd name="connsiteX2202" fmla="*/ 7879889 w 11191875"/>
              <a:gd name="connsiteY2202" fmla="*/ 1892662 h 4067175"/>
              <a:gd name="connsiteX2203" fmla="*/ 7887313 w 11191875"/>
              <a:gd name="connsiteY2203" fmla="*/ 1884753 h 4067175"/>
              <a:gd name="connsiteX2204" fmla="*/ 7879889 w 11191875"/>
              <a:gd name="connsiteY2204" fmla="*/ 1876844 h 4067175"/>
              <a:gd name="connsiteX2205" fmla="*/ 7871746 w 11191875"/>
              <a:gd name="connsiteY2205" fmla="*/ 1884753 h 4067175"/>
              <a:gd name="connsiteX2206" fmla="*/ 7879889 w 11191875"/>
              <a:gd name="connsiteY2206" fmla="*/ 1892662 h 4067175"/>
              <a:gd name="connsiteX2207" fmla="*/ 7832469 w 11191875"/>
              <a:gd name="connsiteY2207" fmla="*/ 1619920 h 4067175"/>
              <a:gd name="connsiteX2208" fmla="*/ 7840132 w 11191875"/>
              <a:gd name="connsiteY2208" fmla="*/ 1612730 h 4067175"/>
              <a:gd name="connsiteX2209" fmla="*/ 7832469 w 11191875"/>
              <a:gd name="connsiteY2209" fmla="*/ 1605300 h 4067175"/>
              <a:gd name="connsiteX2210" fmla="*/ 7825284 w 11191875"/>
              <a:gd name="connsiteY2210" fmla="*/ 1612730 h 4067175"/>
              <a:gd name="connsiteX2211" fmla="*/ 7832469 w 11191875"/>
              <a:gd name="connsiteY2211" fmla="*/ 1619920 h 4067175"/>
              <a:gd name="connsiteX2212" fmla="*/ 7754633 w 11191875"/>
              <a:gd name="connsiteY2212" fmla="*/ 1354367 h 4067175"/>
              <a:gd name="connsiteX2213" fmla="*/ 7761338 w 11191875"/>
              <a:gd name="connsiteY2213" fmla="*/ 1347656 h 4067175"/>
              <a:gd name="connsiteX2214" fmla="*/ 7754633 w 11191875"/>
              <a:gd name="connsiteY2214" fmla="*/ 1340946 h 4067175"/>
              <a:gd name="connsiteX2215" fmla="*/ 7747927 w 11191875"/>
              <a:gd name="connsiteY2215" fmla="*/ 1347656 h 4067175"/>
              <a:gd name="connsiteX2216" fmla="*/ 7754633 w 11191875"/>
              <a:gd name="connsiteY2216" fmla="*/ 1354367 h 4067175"/>
              <a:gd name="connsiteX2217" fmla="*/ 7647578 w 11191875"/>
              <a:gd name="connsiteY2217" fmla="*/ 1099360 h 4067175"/>
              <a:gd name="connsiteX2218" fmla="*/ 7653565 w 11191875"/>
              <a:gd name="connsiteY2218" fmla="*/ 1093128 h 4067175"/>
              <a:gd name="connsiteX2219" fmla="*/ 7647578 w 11191875"/>
              <a:gd name="connsiteY2219" fmla="*/ 1086897 h 4067175"/>
              <a:gd name="connsiteX2220" fmla="*/ 7641351 w 11191875"/>
              <a:gd name="connsiteY2220" fmla="*/ 1093128 h 4067175"/>
              <a:gd name="connsiteX2221" fmla="*/ 7647578 w 11191875"/>
              <a:gd name="connsiteY2221" fmla="*/ 1099360 h 4067175"/>
              <a:gd name="connsiteX2222" fmla="*/ 7512023 w 11191875"/>
              <a:gd name="connsiteY2222" fmla="*/ 858253 h 4067175"/>
              <a:gd name="connsiteX2223" fmla="*/ 7517292 w 11191875"/>
              <a:gd name="connsiteY2223" fmla="*/ 852980 h 4067175"/>
              <a:gd name="connsiteX2224" fmla="*/ 7512023 w 11191875"/>
              <a:gd name="connsiteY2224" fmla="*/ 847228 h 4067175"/>
              <a:gd name="connsiteX2225" fmla="*/ 7506275 w 11191875"/>
              <a:gd name="connsiteY2225" fmla="*/ 852980 h 4067175"/>
              <a:gd name="connsiteX2226" fmla="*/ 7512023 w 11191875"/>
              <a:gd name="connsiteY2226" fmla="*/ 858253 h 4067175"/>
              <a:gd name="connsiteX2227" fmla="*/ 7349885 w 11191875"/>
              <a:gd name="connsiteY2227" fmla="*/ 634882 h 4067175"/>
              <a:gd name="connsiteX2228" fmla="*/ 7355154 w 11191875"/>
              <a:gd name="connsiteY2228" fmla="*/ 629370 h 4067175"/>
              <a:gd name="connsiteX2229" fmla="*/ 7349885 w 11191875"/>
              <a:gd name="connsiteY2229" fmla="*/ 623857 h 4067175"/>
              <a:gd name="connsiteX2230" fmla="*/ 7343897 w 11191875"/>
              <a:gd name="connsiteY2230" fmla="*/ 629370 h 4067175"/>
              <a:gd name="connsiteX2231" fmla="*/ 7349885 w 11191875"/>
              <a:gd name="connsiteY2231" fmla="*/ 634882 h 4067175"/>
              <a:gd name="connsiteX2232" fmla="*/ 7163078 w 11191875"/>
              <a:gd name="connsiteY2232" fmla="*/ 430924 h 4067175"/>
              <a:gd name="connsiteX2233" fmla="*/ 7167868 w 11191875"/>
              <a:gd name="connsiteY2233" fmla="*/ 425891 h 4067175"/>
              <a:gd name="connsiteX2234" fmla="*/ 7163078 w 11191875"/>
              <a:gd name="connsiteY2234" fmla="*/ 421098 h 4067175"/>
              <a:gd name="connsiteX2235" fmla="*/ 7157809 w 11191875"/>
              <a:gd name="connsiteY2235" fmla="*/ 425891 h 4067175"/>
              <a:gd name="connsiteX2236" fmla="*/ 7163078 w 11191875"/>
              <a:gd name="connsiteY2236" fmla="*/ 430924 h 4067175"/>
              <a:gd name="connsiteX2237" fmla="*/ 6954477 w 11191875"/>
              <a:gd name="connsiteY2237" fmla="*/ 249735 h 4067175"/>
              <a:gd name="connsiteX2238" fmla="*/ 6959267 w 11191875"/>
              <a:gd name="connsiteY2238" fmla="*/ 244941 h 4067175"/>
              <a:gd name="connsiteX2239" fmla="*/ 6954477 w 11191875"/>
              <a:gd name="connsiteY2239" fmla="*/ 240148 h 4067175"/>
              <a:gd name="connsiteX2240" fmla="*/ 6949448 w 11191875"/>
              <a:gd name="connsiteY2240" fmla="*/ 244941 h 4067175"/>
              <a:gd name="connsiteX2241" fmla="*/ 6954477 w 11191875"/>
              <a:gd name="connsiteY2241" fmla="*/ 249735 h 4067175"/>
              <a:gd name="connsiteX2242" fmla="*/ 6726477 w 11191875"/>
              <a:gd name="connsiteY2242" fmla="*/ 91553 h 4067175"/>
              <a:gd name="connsiteX2243" fmla="*/ 6729351 w 11191875"/>
              <a:gd name="connsiteY2243" fmla="*/ 89157 h 4067175"/>
              <a:gd name="connsiteX2244" fmla="*/ 6726477 w 11191875"/>
              <a:gd name="connsiteY2244" fmla="*/ 86760 h 4067175"/>
              <a:gd name="connsiteX2245" fmla="*/ 6724322 w 11191875"/>
              <a:gd name="connsiteY2245" fmla="*/ 89157 h 4067175"/>
              <a:gd name="connsiteX2246" fmla="*/ 6726477 w 11191875"/>
              <a:gd name="connsiteY2246" fmla="*/ 91553 h 4067175"/>
              <a:gd name="connsiteX2247" fmla="*/ 4350440 w 11191875"/>
              <a:gd name="connsiteY2247" fmla="*/ 22050 h 4067175"/>
              <a:gd name="connsiteX2248" fmla="*/ 4351159 w 11191875"/>
              <a:gd name="connsiteY2248" fmla="*/ 21331 h 4067175"/>
              <a:gd name="connsiteX2249" fmla="*/ 4350440 w 11191875"/>
              <a:gd name="connsiteY2249" fmla="*/ 20611 h 4067175"/>
              <a:gd name="connsiteX2250" fmla="*/ 4349722 w 11191875"/>
              <a:gd name="connsiteY2250" fmla="*/ 21331 h 4067175"/>
              <a:gd name="connsiteX2251" fmla="*/ 4350440 w 11191875"/>
              <a:gd name="connsiteY2251" fmla="*/ 22050 h 4067175"/>
              <a:gd name="connsiteX2252" fmla="*/ 4114297 w 11191875"/>
              <a:gd name="connsiteY2252" fmla="*/ 171123 h 4067175"/>
              <a:gd name="connsiteX2253" fmla="*/ 4121482 w 11191875"/>
              <a:gd name="connsiteY2253" fmla="*/ 163933 h 4067175"/>
              <a:gd name="connsiteX2254" fmla="*/ 4114297 w 11191875"/>
              <a:gd name="connsiteY2254" fmla="*/ 156504 h 4067175"/>
              <a:gd name="connsiteX2255" fmla="*/ 4107112 w 11191875"/>
              <a:gd name="connsiteY2255" fmla="*/ 163933 h 4067175"/>
              <a:gd name="connsiteX2256" fmla="*/ 4114297 w 11191875"/>
              <a:gd name="connsiteY2256" fmla="*/ 171123 h 4067175"/>
              <a:gd name="connsiteX2257" fmla="*/ 3895638 w 11191875"/>
              <a:gd name="connsiteY2257" fmla="*/ 342726 h 4067175"/>
              <a:gd name="connsiteX2258" fmla="*/ 3905936 w 11191875"/>
              <a:gd name="connsiteY2258" fmla="*/ 332660 h 4067175"/>
              <a:gd name="connsiteX2259" fmla="*/ 3895638 w 11191875"/>
              <a:gd name="connsiteY2259" fmla="*/ 322115 h 4067175"/>
              <a:gd name="connsiteX2260" fmla="*/ 3885339 w 11191875"/>
              <a:gd name="connsiteY2260" fmla="*/ 332660 h 4067175"/>
              <a:gd name="connsiteX2261" fmla="*/ 3895638 w 11191875"/>
              <a:gd name="connsiteY2261" fmla="*/ 342726 h 4067175"/>
              <a:gd name="connsiteX2262" fmla="*/ 3697575 w 11191875"/>
              <a:gd name="connsiteY2262" fmla="*/ 536618 h 4067175"/>
              <a:gd name="connsiteX2263" fmla="*/ 3709310 w 11191875"/>
              <a:gd name="connsiteY2263" fmla="*/ 524874 h 4067175"/>
              <a:gd name="connsiteX2264" fmla="*/ 3697575 w 11191875"/>
              <a:gd name="connsiteY2264" fmla="*/ 513370 h 4067175"/>
              <a:gd name="connsiteX2265" fmla="*/ 3686079 w 11191875"/>
              <a:gd name="connsiteY2265" fmla="*/ 524874 h 4067175"/>
              <a:gd name="connsiteX2266" fmla="*/ 3697575 w 11191875"/>
              <a:gd name="connsiteY2266" fmla="*/ 536618 h 4067175"/>
              <a:gd name="connsiteX2267" fmla="*/ 3522982 w 11191875"/>
              <a:gd name="connsiteY2267" fmla="*/ 752799 h 4067175"/>
              <a:gd name="connsiteX2268" fmla="*/ 3537113 w 11191875"/>
              <a:gd name="connsiteY2268" fmla="*/ 738658 h 4067175"/>
              <a:gd name="connsiteX2269" fmla="*/ 3522982 w 11191875"/>
              <a:gd name="connsiteY2269" fmla="*/ 724758 h 4067175"/>
              <a:gd name="connsiteX2270" fmla="*/ 3509092 w 11191875"/>
              <a:gd name="connsiteY2270" fmla="*/ 738658 h 4067175"/>
              <a:gd name="connsiteX2271" fmla="*/ 3522982 w 11191875"/>
              <a:gd name="connsiteY2271" fmla="*/ 752799 h 4067175"/>
              <a:gd name="connsiteX2272" fmla="*/ 3373776 w 11191875"/>
              <a:gd name="connsiteY2272" fmla="*/ 988153 h 4067175"/>
              <a:gd name="connsiteX2273" fmla="*/ 3391020 w 11191875"/>
              <a:gd name="connsiteY2273" fmla="*/ 971377 h 4067175"/>
              <a:gd name="connsiteX2274" fmla="*/ 3373776 w 11191875"/>
              <a:gd name="connsiteY2274" fmla="*/ 953881 h 4067175"/>
              <a:gd name="connsiteX2275" fmla="*/ 3356772 w 11191875"/>
              <a:gd name="connsiteY2275" fmla="*/ 971377 h 4067175"/>
              <a:gd name="connsiteX2276" fmla="*/ 3373776 w 11191875"/>
              <a:gd name="connsiteY2276" fmla="*/ 988153 h 4067175"/>
              <a:gd name="connsiteX2277" fmla="*/ 3252113 w 11191875"/>
              <a:gd name="connsiteY2277" fmla="*/ 1239805 h 4067175"/>
              <a:gd name="connsiteX2278" fmla="*/ 3272709 w 11191875"/>
              <a:gd name="connsiteY2278" fmla="*/ 1218954 h 4067175"/>
              <a:gd name="connsiteX2279" fmla="*/ 3252113 w 11191875"/>
              <a:gd name="connsiteY2279" fmla="*/ 1198103 h 4067175"/>
              <a:gd name="connsiteX2280" fmla="*/ 3231516 w 11191875"/>
              <a:gd name="connsiteY2280" fmla="*/ 1218954 h 4067175"/>
              <a:gd name="connsiteX2281" fmla="*/ 3252113 w 11191875"/>
              <a:gd name="connsiteY2281" fmla="*/ 1239805 h 4067175"/>
              <a:gd name="connsiteX2282" fmla="*/ 3159428 w 11191875"/>
              <a:gd name="connsiteY2282" fmla="*/ 1503920 h 4067175"/>
              <a:gd name="connsiteX2283" fmla="*/ 3184335 w 11191875"/>
              <a:gd name="connsiteY2283" fmla="*/ 1478995 h 4067175"/>
              <a:gd name="connsiteX2284" fmla="*/ 3159428 w 11191875"/>
              <a:gd name="connsiteY2284" fmla="*/ 1454309 h 4067175"/>
              <a:gd name="connsiteX2285" fmla="*/ 3134520 w 11191875"/>
              <a:gd name="connsiteY2285" fmla="*/ 1478995 h 4067175"/>
              <a:gd name="connsiteX2286" fmla="*/ 3159428 w 11191875"/>
              <a:gd name="connsiteY2286" fmla="*/ 1503920 h 4067175"/>
              <a:gd name="connsiteX2287" fmla="*/ 3096919 w 11191875"/>
              <a:gd name="connsiteY2287" fmla="*/ 1778101 h 4067175"/>
              <a:gd name="connsiteX2288" fmla="*/ 3126617 w 11191875"/>
              <a:gd name="connsiteY2288" fmla="*/ 1748142 h 4067175"/>
              <a:gd name="connsiteX2289" fmla="*/ 3096919 w 11191875"/>
              <a:gd name="connsiteY2289" fmla="*/ 1717944 h 4067175"/>
              <a:gd name="connsiteX2290" fmla="*/ 3067222 w 11191875"/>
              <a:gd name="connsiteY2290" fmla="*/ 1748142 h 4067175"/>
              <a:gd name="connsiteX2291" fmla="*/ 3096919 w 11191875"/>
              <a:gd name="connsiteY2291" fmla="*/ 1778101 h 4067175"/>
              <a:gd name="connsiteX2292" fmla="*/ 3065306 w 11191875"/>
              <a:gd name="connsiteY2292" fmla="*/ 2057794 h 4067175"/>
              <a:gd name="connsiteX2293" fmla="*/ 3100512 w 11191875"/>
              <a:gd name="connsiteY2293" fmla="*/ 2022563 h 4067175"/>
              <a:gd name="connsiteX2294" fmla="*/ 3065306 w 11191875"/>
              <a:gd name="connsiteY2294" fmla="*/ 1986852 h 4067175"/>
              <a:gd name="connsiteX2295" fmla="*/ 3030100 w 11191875"/>
              <a:gd name="connsiteY2295" fmla="*/ 2022563 h 4067175"/>
              <a:gd name="connsiteX2296" fmla="*/ 3065306 w 11191875"/>
              <a:gd name="connsiteY2296" fmla="*/ 2057794 h 4067175"/>
              <a:gd name="connsiteX2297" fmla="*/ 3065306 w 11191875"/>
              <a:gd name="connsiteY2297" fmla="*/ 2339405 h 4067175"/>
              <a:gd name="connsiteX2298" fmla="*/ 3106260 w 11191875"/>
              <a:gd name="connsiteY2298" fmla="*/ 2298901 h 4067175"/>
              <a:gd name="connsiteX2299" fmla="*/ 3065306 w 11191875"/>
              <a:gd name="connsiteY2299" fmla="*/ 2257438 h 4067175"/>
              <a:gd name="connsiteX2300" fmla="*/ 3024592 w 11191875"/>
              <a:gd name="connsiteY2300" fmla="*/ 2298901 h 4067175"/>
              <a:gd name="connsiteX2301" fmla="*/ 3065306 w 11191875"/>
              <a:gd name="connsiteY2301" fmla="*/ 2339405 h 4067175"/>
              <a:gd name="connsiteX2302" fmla="*/ 3096919 w 11191875"/>
              <a:gd name="connsiteY2302" fmla="*/ 2619817 h 4067175"/>
              <a:gd name="connsiteX2303" fmla="*/ 3143621 w 11191875"/>
              <a:gd name="connsiteY2303" fmla="*/ 2572842 h 4067175"/>
              <a:gd name="connsiteX2304" fmla="*/ 3096919 w 11191875"/>
              <a:gd name="connsiteY2304" fmla="*/ 2525867 h 4067175"/>
              <a:gd name="connsiteX2305" fmla="*/ 3049739 w 11191875"/>
              <a:gd name="connsiteY2305" fmla="*/ 2572842 h 4067175"/>
              <a:gd name="connsiteX2306" fmla="*/ 3096919 w 11191875"/>
              <a:gd name="connsiteY2306" fmla="*/ 2619817 h 4067175"/>
              <a:gd name="connsiteX2307" fmla="*/ 3159428 w 11191875"/>
              <a:gd name="connsiteY2307" fmla="*/ 2893758 h 4067175"/>
              <a:gd name="connsiteX2308" fmla="*/ 3211159 w 11191875"/>
              <a:gd name="connsiteY2308" fmla="*/ 2841990 h 4067175"/>
              <a:gd name="connsiteX2309" fmla="*/ 3159428 w 11191875"/>
              <a:gd name="connsiteY2309" fmla="*/ 2789982 h 4067175"/>
              <a:gd name="connsiteX2310" fmla="*/ 3107697 w 11191875"/>
              <a:gd name="connsiteY2310" fmla="*/ 2841990 h 4067175"/>
              <a:gd name="connsiteX2311" fmla="*/ 3159428 w 11191875"/>
              <a:gd name="connsiteY2311" fmla="*/ 2893758 h 4067175"/>
              <a:gd name="connsiteX2312" fmla="*/ 3252113 w 11191875"/>
              <a:gd name="connsiteY2312" fmla="*/ 3157633 h 4067175"/>
              <a:gd name="connsiteX2313" fmla="*/ 3307676 w 11191875"/>
              <a:gd name="connsiteY2313" fmla="*/ 3102030 h 4067175"/>
              <a:gd name="connsiteX2314" fmla="*/ 3252113 w 11191875"/>
              <a:gd name="connsiteY2314" fmla="*/ 3046667 h 4067175"/>
              <a:gd name="connsiteX2315" fmla="*/ 3196789 w 11191875"/>
              <a:gd name="connsiteY2315" fmla="*/ 3102030 h 4067175"/>
              <a:gd name="connsiteX2316" fmla="*/ 3252113 w 11191875"/>
              <a:gd name="connsiteY2316" fmla="*/ 3157633 h 4067175"/>
              <a:gd name="connsiteX2317" fmla="*/ 3373776 w 11191875"/>
              <a:gd name="connsiteY2317" fmla="*/ 3409045 h 4067175"/>
              <a:gd name="connsiteX2318" fmla="*/ 3432932 w 11191875"/>
              <a:gd name="connsiteY2318" fmla="*/ 3349847 h 4067175"/>
              <a:gd name="connsiteX2319" fmla="*/ 3373776 w 11191875"/>
              <a:gd name="connsiteY2319" fmla="*/ 3290409 h 4067175"/>
              <a:gd name="connsiteX2320" fmla="*/ 3314621 w 11191875"/>
              <a:gd name="connsiteY2320" fmla="*/ 3349847 h 4067175"/>
              <a:gd name="connsiteX2321" fmla="*/ 3373776 w 11191875"/>
              <a:gd name="connsiteY2321" fmla="*/ 3409045 h 4067175"/>
              <a:gd name="connsiteX2322" fmla="*/ 3522982 w 11191875"/>
              <a:gd name="connsiteY2322" fmla="*/ 3642962 h 4067175"/>
              <a:gd name="connsiteX2323" fmla="*/ 3584054 w 11191875"/>
              <a:gd name="connsiteY2323" fmla="*/ 3582326 h 4067175"/>
              <a:gd name="connsiteX2324" fmla="*/ 3522982 w 11191875"/>
              <a:gd name="connsiteY2324" fmla="*/ 3521450 h 4067175"/>
              <a:gd name="connsiteX2325" fmla="*/ 3461911 w 11191875"/>
              <a:gd name="connsiteY2325" fmla="*/ 3582326 h 4067175"/>
              <a:gd name="connsiteX2326" fmla="*/ 3522982 w 11191875"/>
              <a:gd name="connsiteY2326" fmla="*/ 3642962 h 4067175"/>
              <a:gd name="connsiteX2327" fmla="*/ 3697575 w 11191875"/>
              <a:gd name="connsiteY2327" fmla="*/ 3858424 h 4067175"/>
              <a:gd name="connsiteX2328" fmla="*/ 3760083 w 11191875"/>
              <a:gd name="connsiteY2328" fmla="*/ 3795870 h 4067175"/>
              <a:gd name="connsiteX2329" fmla="*/ 3697575 w 11191875"/>
              <a:gd name="connsiteY2329" fmla="*/ 3733796 h 4067175"/>
              <a:gd name="connsiteX2330" fmla="*/ 3635545 w 11191875"/>
              <a:gd name="connsiteY2330" fmla="*/ 3795870 h 4067175"/>
              <a:gd name="connsiteX2331" fmla="*/ 3697575 w 11191875"/>
              <a:gd name="connsiteY2331" fmla="*/ 3858424 h 4067175"/>
              <a:gd name="connsiteX2332" fmla="*/ 3895638 w 11191875"/>
              <a:gd name="connsiteY2332" fmla="*/ 4050638 h 4067175"/>
              <a:gd name="connsiteX2333" fmla="*/ 3957667 w 11191875"/>
              <a:gd name="connsiteY2333" fmla="*/ 3988324 h 4067175"/>
              <a:gd name="connsiteX2334" fmla="*/ 3895638 w 11191875"/>
              <a:gd name="connsiteY2334" fmla="*/ 3926010 h 4067175"/>
              <a:gd name="connsiteX2335" fmla="*/ 3833608 w 11191875"/>
              <a:gd name="connsiteY2335" fmla="*/ 3988324 h 4067175"/>
              <a:gd name="connsiteX2336" fmla="*/ 3895638 w 11191875"/>
              <a:gd name="connsiteY2336" fmla="*/ 4050638 h 4067175"/>
              <a:gd name="connsiteX2337" fmla="*/ 6976990 w 11191875"/>
              <a:gd name="connsiteY2337" fmla="*/ 4067175 h 4067175"/>
              <a:gd name="connsiteX2338" fmla="*/ 6954477 w 11191875"/>
              <a:gd name="connsiteY2338" fmla="*/ 4051357 h 4067175"/>
              <a:gd name="connsiteX2339" fmla="*/ 6931486 w 11191875"/>
              <a:gd name="connsiteY2339" fmla="*/ 4067175 h 4067175"/>
              <a:gd name="connsiteX2340" fmla="*/ 6976990 w 11191875"/>
              <a:gd name="connsiteY2340" fmla="*/ 4067175 h 4067175"/>
              <a:gd name="connsiteX2341" fmla="*/ 7163078 w 11191875"/>
              <a:gd name="connsiteY2341" fmla="*/ 3916424 h 4067175"/>
              <a:gd name="connsiteX2342" fmla="*/ 7184154 w 11191875"/>
              <a:gd name="connsiteY2342" fmla="*/ 3894853 h 4067175"/>
              <a:gd name="connsiteX2343" fmla="*/ 7163078 w 11191875"/>
              <a:gd name="connsiteY2343" fmla="*/ 3874002 h 4067175"/>
              <a:gd name="connsiteX2344" fmla="*/ 7141763 w 11191875"/>
              <a:gd name="connsiteY2344" fmla="*/ 3894853 h 4067175"/>
              <a:gd name="connsiteX2345" fmla="*/ 7163078 w 11191875"/>
              <a:gd name="connsiteY2345" fmla="*/ 3916424 h 4067175"/>
              <a:gd name="connsiteX2346" fmla="*/ 7349885 w 11191875"/>
              <a:gd name="connsiteY2346" fmla="*/ 3710548 h 4067175"/>
              <a:gd name="connsiteX2347" fmla="*/ 7368565 w 11191875"/>
              <a:gd name="connsiteY2347" fmla="*/ 3691375 h 4067175"/>
              <a:gd name="connsiteX2348" fmla="*/ 7349885 w 11191875"/>
              <a:gd name="connsiteY2348" fmla="*/ 3672441 h 4067175"/>
              <a:gd name="connsiteX2349" fmla="*/ 7330486 w 11191875"/>
              <a:gd name="connsiteY2349" fmla="*/ 3691375 h 4067175"/>
              <a:gd name="connsiteX2350" fmla="*/ 7349885 w 11191875"/>
              <a:gd name="connsiteY2350" fmla="*/ 3710548 h 4067175"/>
              <a:gd name="connsiteX2351" fmla="*/ 7512023 w 11191875"/>
              <a:gd name="connsiteY2351" fmla="*/ 3484781 h 4067175"/>
              <a:gd name="connsiteX2352" fmla="*/ 7528070 w 11191875"/>
              <a:gd name="connsiteY2352" fmla="*/ 3468004 h 4067175"/>
              <a:gd name="connsiteX2353" fmla="*/ 7512023 w 11191875"/>
              <a:gd name="connsiteY2353" fmla="*/ 3451706 h 4067175"/>
              <a:gd name="connsiteX2354" fmla="*/ 7495259 w 11191875"/>
              <a:gd name="connsiteY2354" fmla="*/ 3468004 h 4067175"/>
              <a:gd name="connsiteX2355" fmla="*/ 7512023 w 11191875"/>
              <a:gd name="connsiteY2355" fmla="*/ 3484781 h 4067175"/>
              <a:gd name="connsiteX2356" fmla="*/ 7647578 w 11191875"/>
              <a:gd name="connsiteY2356" fmla="*/ 3241517 h 4067175"/>
              <a:gd name="connsiteX2357" fmla="*/ 7661229 w 11191875"/>
              <a:gd name="connsiteY2357" fmla="*/ 3227377 h 4067175"/>
              <a:gd name="connsiteX2358" fmla="*/ 7647578 w 11191875"/>
              <a:gd name="connsiteY2358" fmla="*/ 3213476 h 4067175"/>
              <a:gd name="connsiteX2359" fmla="*/ 7633687 w 11191875"/>
              <a:gd name="connsiteY2359" fmla="*/ 3227377 h 4067175"/>
              <a:gd name="connsiteX2360" fmla="*/ 7647578 w 11191875"/>
              <a:gd name="connsiteY2360" fmla="*/ 3241517 h 4067175"/>
              <a:gd name="connsiteX2361" fmla="*/ 7754633 w 11191875"/>
              <a:gd name="connsiteY2361" fmla="*/ 2985551 h 4067175"/>
              <a:gd name="connsiteX2362" fmla="*/ 7767326 w 11191875"/>
              <a:gd name="connsiteY2362" fmla="*/ 2973328 h 4067175"/>
              <a:gd name="connsiteX2363" fmla="*/ 7754633 w 11191875"/>
              <a:gd name="connsiteY2363" fmla="*/ 2961345 h 4067175"/>
              <a:gd name="connsiteX2364" fmla="*/ 7742658 w 11191875"/>
              <a:gd name="connsiteY2364" fmla="*/ 2973328 h 4067175"/>
              <a:gd name="connsiteX2365" fmla="*/ 7754633 w 11191875"/>
              <a:gd name="connsiteY2365" fmla="*/ 2985551 h 4067175"/>
              <a:gd name="connsiteX2366" fmla="*/ 7832469 w 11191875"/>
              <a:gd name="connsiteY2366" fmla="*/ 2719279 h 4067175"/>
              <a:gd name="connsiteX2367" fmla="*/ 7843725 w 11191875"/>
              <a:gd name="connsiteY2367" fmla="*/ 2708494 h 4067175"/>
              <a:gd name="connsiteX2368" fmla="*/ 7832469 w 11191875"/>
              <a:gd name="connsiteY2368" fmla="*/ 2697230 h 4067175"/>
              <a:gd name="connsiteX2369" fmla="*/ 7821691 w 11191875"/>
              <a:gd name="connsiteY2369" fmla="*/ 2708494 h 4067175"/>
              <a:gd name="connsiteX2370" fmla="*/ 7832469 w 11191875"/>
              <a:gd name="connsiteY2370" fmla="*/ 2719279 h 4067175"/>
              <a:gd name="connsiteX2371" fmla="*/ 7879889 w 11191875"/>
              <a:gd name="connsiteY2371" fmla="*/ 2445338 h 4067175"/>
              <a:gd name="connsiteX2372" fmla="*/ 7888750 w 11191875"/>
              <a:gd name="connsiteY2372" fmla="*/ 2435991 h 4067175"/>
              <a:gd name="connsiteX2373" fmla="*/ 7879889 w 11191875"/>
              <a:gd name="connsiteY2373" fmla="*/ 2427123 h 4067175"/>
              <a:gd name="connsiteX2374" fmla="*/ 7870309 w 11191875"/>
              <a:gd name="connsiteY2374" fmla="*/ 2435991 h 4067175"/>
              <a:gd name="connsiteX2375" fmla="*/ 7879889 w 11191875"/>
              <a:gd name="connsiteY2375" fmla="*/ 2445338 h 4067175"/>
              <a:gd name="connsiteX2376" fmla="*/ 7895456 w 11191875"/>
              <a:gd name="connsiteY2376" fmla="*/ 2169000 h 4067175"/>
              <a:gd name="connsiteX2377" fmla="*/ 7903838 w 11191875"/>
              <a:gd name="connsiteY2377" fmla="*/ 2160372 h 4067175"/>
              <a:gd name="connsiteX2378" fmla="*/ 7895456 w 11191875"/>
              <a:gd name="connsiteY2378" fmla="*/ 2151984 h 4067175"/>
              <a:gd name="connsiteX2379" fmla="*/ 7887074 w 11191875"/>
              <a:gd name="connsiteY2379" fmla="*/ 2160372 h 4067175"/>
              <a:gd name="connsiteX2380" fmla="*/ 7895456 w 11191875"/>
              <a:gd name="connsiteY2380" fmla="*/ 2169000 h 4067175"/>
              <a:gd name="connsiteX2381" fmla="*/ 7658595 w 11191875"/>
              <a:gd name="connsiteY2381" fmla="*/ 1893381 h 4067175"/>
              <a:gd name="connsiteX2382" fmla="*/ 7666977 w 11191875"/>
              <a:gd name="connsiteY2382" fmla="*/ 1884993 h 4067175"/>
              <a:gd name="connsiteX2383" fmla="*/ 7658595 w 11191875"/>
              <a:gd name="connsiteY2383" fmla="*/ 1876365 h 4067175"/>
              <a:gd name="connsiteX2384" fmla="*/ 7649494 w 11191875"/>
              <a:gd name="connsiteY2384" fmla="*/ 1884993 h 4067175"/>
              <a:gd name="connsiteX2385" fmla="*/ 7658595 w 11191875"/>
              <a:gd name="connsiteY2385" fmla="*/ 1893381 h 4067175"/>
              <a:gd name="connsiteX2386" fmla="*/ 7606624 w 11191875"/>
              <a:gd name="connsiteY2386" fmla="*/ 1621837 h 4067175"/>
              <a:gd name="connsiteX2387" fmla="*/ 7614767 w 11191875"/>
              <a:gd name="connsiteY2387" fmla="*/ 1613688 h 4067175"/>
              <a:gd name="connsiteX2388" fmla="*/ 7606624 w 11191875"/>
              <a:gd name="connsiteY2388" fmla="*/ 1605779 h 4067175"/>
              <a:gd name="connsiteX2389" fmla="*/ 7598721 w 11191875"/>
              <a:gd name="connsiteY2389" fmla="*/ 1613688 h 4067175"/>
              <a:gd name="connsiteX2390" fmla="*/ 7606624 w 11191875"/>
              <a:gd name="connsiteY2390" fmla="*/ 1621837 h 4067175"/>
              <a:gd name="connsiteX2391" fmla="*/ 7521364 w 11191875"/>
              <a:gd name="connsiteY2391" fmla="*/ 1358202 h 4067175"/>
              <a:gd name="connsiteX2392" fmla="*/ 7528549 w 11191875"/>
              <a:gd name="connsiteY2392" fmla="*/ 1351012 h 4067175"/>
              <a:gd name="connsiteX2393" fmla="*/ 7521364 w 11191875"/>
              <a:gd name="connsiteY2393" fmla="*/ 1343582 h 4067175"/>
              <a:gd name="connsiteX2394" fmla="*/ 7514179 w 11191875"/>
              <a:gd name="connsiteY2394" fmla="*/ 1351012 h 4067175"/>
              <a:gd name="connsiteX2395" fmla="*/ 7521364 w 11191875"/>
              <a:gd name="connsiteY2395" fmla="*/ 1358202 h 4067175"/>
              <a:gd name="connsiteX2396" fmla="*/ 7403771 w 11191875"/>
              <a:gd name="connsiteY2396" fmla="*/ 1108467 h 4067175"/>
              <a:gd name="connsiteX2397" fmla="*/ 7411196 w 11191875"/>
              <a:gd name="connsiteY2397" fmla="*/ 1101037 h 4067175"/>
              <a:gd name="connsiteX2398" fmla="*/ 7403771 w 11191875"/>
              <a:gd name="connsiteY2398" fmla="*/ 1093847 h 4067175"/>
              <a:gd name="connsiteX2399" fmla="*/ 7396586 w 11191875"/>
              <a:gd name="connsiteY2399" fmla="*/ 1101037 h 4067175"/>
              <a:gd name="connsiteX2400" fmla="*/ 7403771 w 11191875"/>
              <a:gd name="connsiteY2400" fmla="*/ 1108467 h 4067175"/>
              <a:gd name="connsiteX2401" fmla="*/ 7256242 w 11191875"/>
              <a:gd name="connsiteY2401" fmla="*/ 874790 h 4067175"/>
              <a:gd name="connsiteX2402" fmla="*/ 7262948 w 11191875"/>
              <a:gd name="connsiteY2402" fmla="*/ 867840 h 4067175"/>
              <a:gd name="connsiteX2403" fmla="*/ 7256242 w 11191875"/>
              <a:gd name="connsiteY2403" fmla="*/ 861369 h 4067175"/>
              <a:gd name="connsiteX2404" fmla="*/ 7249297 w 11191875"/>
              <a:gd name="connsiteY2404" fmla="*/ 867840 h 4067175"/>
              <a:gd name="connsiteX2405" fmla="*/ 7256242 w 11191875"/>
              <a:gd name="connsiteY2405" fmla="*/ 874790 h 4067175"/>
              <a:gd name="connsiteX2406" fmla="*/ 7079973 w 11191875"/>
              <a:gd name="connsiteY2406" fmla="*/ 661965 h 4067175"/>
              <a:gd name="connsiteX2407" fmla="*/ 7086679 w 11191875"/>
              <a:gd name="connsiteY2407" fmla="*/ 655254 h 4067175"/>
              <a:gd name="connsiteX2408" fmla="*/ 7079973 w 11191875"/>
              <a:gd name="connsiteY2408" fmla="*/ 648543 h 4067175"/>
              <a:gd name="connsiteX2409" fmla="*/ 7073267 w 11191875"/>
              <a:gd name="connsiteY2409" fmla="*/ 655254 h 4067175"/>
              <a:gd name="connsiteX2410" fmla="*/ 7079973 w 11191875"/>
              <a:gd name="connsiteY2410" fmla="*/ 661965 h 4067175"/>
              <a:gd name="connsiteX2411" fmla="*/ 6878797 w 11191875"/>
              <a:gd name="connsiteY2411" fmla="*/ 472866 h 4067175"/>
              <a:gd name="connsiteX2412" fmla="*/ 6885742 w 11191875"/>
              <a:gd name="connsiteY2412" fmla="*/ 466155 h 4067175"/>
              <a:gd name="connsiteX2413" fmla="*/ 6878797 w 11191875"/>
              <a:gd name="connsiteY2413" fmla="*/ 459445 h 4067175"/>
              <a:gd name="connsiteX2414" fmla="*/ 6872330 w 11191875"/>
              <a:gd name="connsiteY2414" fmla="*/ 466155 h 4067175"/>
              <a:gd name="connsiteX2415" fmla="*/ 6878797 w 11191875"/>
              <a:gd name="connsiteY2415" fmla="*/ 472866 h 4067175"/>
              <a:gd name="connsiteX2416" fmla="*/ 6655826 w 11191875"/>
              <a:gd name="connsiteY2416" fmla="*/ 310850 h 4067175"/>
              <a:gd name="connsiteX2417" fmla="*/ 6662532 w 11191875"/>
              <a:gd name="connsiteY2417" fmla="*/ 303900 h 4067175"/>
              <a:gd name="connsiteX2418" fmla="*/ 6655826 w 11191875"/>
              <a:gd name="connsiteY2418" fmla="*/ 297429 h 4067175"/>
              <a:gd name="connsiteX2419" fmla="*/ 6649120 w 11191875"/>
              <a:gd name="connsiteY2419" fmla="*/ 303900 h 4067175"/>
              <a:gd name="connsiteX2420" fmla="*/ 6655826 w 11191875"/>
              <a:gd name="connsiteY2420" fmla="*/ 310850 h 4067175"/>
              <a:gd name="connsiteX2421" fmla="*/ 6413935 w 11191875"/>
              <a:gd name="connsiteY2421" fmla="*/ 176636 h 4067175"/>
              <a:gd name="connsiteX2422" fmla="*/ 6419204 w 11191875"/>
              <a:gd name="connsiteY2422" fmla="*/ 170884 h 4067175"/>
              <a:gd name="connsiteX2423" fmla="*/ 6413935 w 11191875"/>
              <a:gd name="connsiteY2423" fmla="*/ 165371 h 4067175"/>
              <a:gd name="connsiteX2424" fmla="*/ 6408667 w 11191875"/>
              <a:gd name="connsiteY2424" fmla="*/ 170884 h 4067175"/>
              <a:gd name="connsiteX2425" fmla="*/ 6413935 w 11191875"/>
              <a:gd name="connsiteY2425" fmla="*/ 176636 h 4067175"/>
              <a:gd name="connsiteX2426" fmla="*/ 6157435 w 11191875"/>
              <a:gd name="connsiteY2426" fmla="*/ 71661 h 4067175"/>
              <a:gd name="connsiteX2427" fmla="*/ 6159830 w 11191875"/>
              <a:gd name="connsiteY2427" fmla="*/ 69264 h 4067175"/>
              <a:gd name="connsiteX2428" fmla="*/ 6157435 w 11191875"/>
              <a:gd name="connsiteY2428" fmla="*/ 66868 h 4067175"/>
              <a:gd name="connsiteX2429" fmla="*/ 6155280 w 11191875"/>
              <a:gd name="connsiteY2429" fmla="*/ 69264 h 4067175"/>
              <a:gd name="connsiteX2430" fmla="*/ 6157435 w 11191875"/>
              <a:gd name="connsiteY2430" fmla="*/ 71661 h 4067175"/>
              <a:gd name="connsiteX2431" fmla="*/ 5890158 w 11191875"/>
              <a:gd name="connsiteY2431" fmla="*/ 959 h 4067175"/>
              <a:gd name="connsiteX2432" fmla="*/ 5890877 w 11191875"/>
              <a:gd name="connsiteY2432" fmla="*/ 719 h 4067175"/>
              <a:gd name="connsiteX2433" fmla="*/ 5890158 w 11191875"/>
              <a:gd name="connsiteY2433" fmla="*/ 0 h 4067175"/>
              <a:gd name="connsiteX2434" fmla="*/ 5889440 w 11191875"/>
              <a:gd name="connsiteY2434" fmla="*/ 719 h 4067175"/>
              <a:gd name="connsiteX2435" fmla="*/ 5890158 w 11191875"/>
              <a:gd name="connsiteY2435" fmla="*/ 959 h 4067175"/>
              <a:gd name="connsiteX2436" fmla="*/ 5066772 w 11191875"/>
              <a:gd name="connsiteY2436" fmla="*/ 959 h 4067175"/>
              <a:gd name="connsiteX2437" fmla="*/ 5067251 w 11191875"/>
              <a:gd name="connsiteY2437" fmla="*/ 719 h 4067175"/>
              <a:gd name="connsiteX2438" fmla="*/ 5066772 w 11191875"/>
              <a:gd name="connsiteY2438" fmla="*/ 0 h 4067175"/>
              <a:gd name="connsiteX2439" fmla="*/ 5065814 w 11191875"/>
              <a:gd name="connsiteY2439" fmla="*/ 719 h 4067175"/>
              <a:gd name="connsiteX2440" fmla="*/ 5066772 w 11191875"/>
              <a:gd name="connsiteY2440" fmla="*/ 959 h 4067175"/>
              <a:gd name="connsiteX2441" fmla="*/ 4799495 w 11191875"/>
              <a:gd name="connsiteY2441" fmla="*/ 71661 h 4067175"/>
              <a:gd name="connsiteX2442" fmla="*/ 4801890 w 11191875"/>
              <a:gd name="connsiteY2442" fmla="*/ 69264 h 4067175"/>
              <a:gd name="connsiteX2443" fmla="*/ 4799495 w 11191875"/>
              <a:gd name="connsiteY2443" fmla="*/ 66868 h 4067175"/>
              <a:gd name="connsiteX2444" fmla="*/ 4797100 w 11191875"/>
              <a:gd name="connsiteY2444" fmla="*/ 69264 h 4067175"/>
              <a:gd name="connsiteX2445" fmla="*/ 4799495 w 11191875"/>
              <a:gd name="connsiteY2445" fmla="*/ 71661 h 4067175"/>
              <a:gd name="connsiteX2446" fmla="*/ 4542755 w 11191875"/>
              <a:gd name="connsiteY2446" fmla="*/ 178074 h 4067175"/>
              <a:gd name="connsiteX2447" fmla="*/ 4550180 w 11191875"/>
              <a:gd name="connsiteY2447" fmla="*/ 170884 h 4067175"/>
              <a:gd name="connsiteX2448" fmla="*/ 4542755 w 11191875"/>
              <a:gd name="connsiteY2448" fmla="*/ 163454 h 4067175"/>
              <a:gd name="connsiteX2449" fmla="*/ 4535570 w 11191875"/>
              <a:gd name="connsiteY2449" fmla="*/ 170884 h 4067175"/>
              <a:gd name="connsiteX2450" fmla="*/ 4542755 w 11191875"/>
              <a:gd name="connsiteY2450" fmla="*/ 178074 h 4067175"/>
              <a:gd name="connsiteX2451" fmla="*/ 4301104 w 11191875"/>
              <a:gd name="connsiteY2451" fmla="*/ 313726 h 4067175"/>
              <a:gd name="connsiteX2452" fmla="*/ 4310684 w 11191875"/>
              <a:gd name="connsiteY2452" fmla="*/ 303900 h 4067175"/>
              <a:gd name="connsiteX2453" fmla="*/ 4301104 w 11191875"/>
              <a:gd name="connsiteY2453" fmla="*/ 294073 h 4067175"/>
              <a:gd name="connsiteX2454" fmla="*/ 4291285 w 11191875"/>
              <a:gd name="connsiteY2454" fmla="*/ 303900 h 4067175"/>
              <a:gd name="connsiteX2455" fmla="*/ 4301104 w 11191875"/>
              <a:gd name="connsiteY2455" fmla="*/ 313726 h 4067175"/>
              <a:gd name="connsiteX2456" fmla="*/ 4077894 w 11191875"/>
              <a:gd name="connsiteY2456" fmla="*/ 477659 h 4067175"/>
              <a:gd name="connsiteX2457" fmla="*/ 4089390 w 11191875"/>
              <a:gd name="connsiteY2457" fmla="*/ 466155 h 4067175"/>
              <a:gd name="connsiteX2458" fmla="*/ 4077894 w 11191875"/>
              <a:gd name="connsiteY2458" fmla="*/ 454891 h 4067175"/>
              <a:gd name="connsiteX2459" fmla="*/ 4066159 w 11191875"/>
              <a:gd name="connsiteY2459" fmla="*/ 466155 h 4067175"/>
              <a:gd name="connsiteX2460" fmla="*/ 4077894 w 11191875"/>
              <a:gd name="connsiteY2460" fmla="*/ 477659 h 4067175"/>
              <a:gd name="connsiteX2461" fmla="*/ 3876718 w 11191875"/>
              <a:gd name="connsiteY2461" fmla="*/ 668196 h 4067175"/>
              <a:gd name="connsiteX2462" fmla="*/ 3889411 w 11191875"/>
              <a:gd name="connsiteY2462" fmla="*/ 655254 h 4067175"/>
              <a:gd name="connsiteX2463" fmla="*/ 3876718 w 11191875"/>
              <a:gd name="connsiteY2463" fmla="*/ 642312 h 4067175"/>
              <a:gd name="connsiteX2464" fmla="*/ 3864024 w 11191875"/>
              <a:gd name="connsiteY2464" fmla="*/ 655254 h 4067175"/>
              <a:gd name="connsiteX2465" fmla="*/ 3876718 w 11191875"/>
              <a:gd name="connsiteY2465" fmla="*/ 668196 h 4067175"/>
              <a:gd name="connsiteX2466" fmla="*/ 3700688 w 11191875"/>
              <a:gd name="connsiteY2466" fmla="*/ 883898 h 4067175"/>
              <a:gd name="connsiteX2467" fmla="*/ 3716734 w 11191875"/>
              <a:gd name="connsiteY2467" fmla="*/ 867840 h 4067175"/>
              <a:gd name="connsiteX2468" fmla="*/ 3700688 w 11191875"/>
              <a:gd name="connsiteY2468" fmla="*/ 852261 h 4067175"/>
              <a:gd name="connsiteX2469" fmla="*/ 3685121 w 11191875"/>
              <a:gd name="connsiteY2469" fmla="*/ 867840 h 4067175"/>
              <a:gd name="connsiteX2470" fmla="*/ 3700688 w 11191875"/>
              <a:gd name="connsiteY2470" fmla="*/ 883898 h 4067175"/>
              <a:gd name="connsiteX2471" fmla="*/ 3553159 w 11191875"/>
              <a:gd name="connsiteY2471" fmla="*/ 1120211 h 4067175"/>
              <a:gd name="connsiteX2472" fmla="*/ 3571839 w 11191875"/>
              <a:gd name="connsiteY2472" fmla="*/ 1101037 h 4067175"/>
              <a:gd name="connsiteX2473" fmla="*/ 3553159 w 11191875"/>
              <a:gd name="connsiteY2473" fmla="*/ 1082343 h 4067175"/>
              <a:gd name="connsiteX2474" fmla="*/ 3533999 w 11191875"/>
              <a:gd name="connsiteY2474" fmla="*/ 1101037 h 4067175"/>
              <a:gd name="connsiteX2475" fmla="*/ 3553159 w 11191875"/>
              <a:gd name="connsiteY2475" fmla="*/ 1120211 h 4067175"/>
              <a:gd name="connsiteX2476" fmla="*/ 3435327 w 11191875"/>
              <a:gd name="connsiteY2476" fmla="*/ 1373780 h 4067175"/>
              <a:gd name="connsiteX2477" fmla="*/ 3458079 w 11191875"/>
              <a:gd name="connsiteY2477" fmla="*/ 1351012 h 4067175"/>
              <a:gd name="connsiteX2478" fmla="*/ 3435327 w 11191875"/>
              <a:gd name="connsiteY2478" fmla="*/ 1328483 h 4067175"/>
              <a:gd name="connsiteX2479" fmla="*/ 3412814 w 11191875"/>
              <a:gd name="connsiteY2479" fmla="*/ 1351012 h 4067175"/>
              <a:gd name="connsiteX2480" fmla="*/ 3435327 w 11191875"/>
              <a:gd name="connsiteY2480" fmla="*/ 1373780 h 4067175"/>
              <a:gd name="connsiteX2481" fmla="*/ 3350306 w 11191875"/>
              <a:gd name="connsiteY2481" fmla="*/ 1640531 h 4067175"/>
              <a:gd name="connsiteX2482" fmla="*/ 3377129 w 11191875"/>
              <a:gd name="connsiteY2482" fmla="*/ 1613688 h 4067175"/>
              <a:gd name="connsiteX2483" fmla="*/ 3350306 w 11191875"/>
              <a:gd name="connsiteY2483" fmla="*/ 1586845 h 4067175"/>
              <a:gd name="connsiteX2484" fmla="*/ 3323482 w 11191875"/>
              <a:gd name="connsiteY2484" fmla="*/ 1613688 h 4067175"/>
              <a:gd name="connsiteX2485" fmla="*/ 3350306 w 11191875"/>
              <a:gd name="connsiteY2485" fmla="*/ 1640531 h 4067175"/>
              <a:gd name="connsiteX2486" fmla="*/ 3298335 w 11191875"/>
              <a:gd name="connsiteY2486" fmla="*/ 1916629 h 4067175"/>
              <a:gd name="connsiteX2487" fmla="*/ 3330188 w 11191875"/>
              <a:gd name="connsiteY2487" fmla="*/ 1884993 h 4067175"/>
              <a:gd name="connsiteX2488" fmla="*/ 3298335 w 11191875"/>
              <a:gd name="connsiteY2488" fmla="*/ 1853117 h 4067175"/>
              <a:gd name="connsiteX2489" fmla="*/ 3266961 w 11191875"/>
              <a:gd name="connsiteY2489" fmla="*/ 1884993 h 4067175"/>
              <a:gd name="connsiteX2490" fmla="*/ 3298335 w 11191875"/>
              <a:gd name="connsiteY2490" fmla="*/ 1916629 h 4067175"/>
              <a:gd name="connsiteX2491" fmla="*/ 3281331 w 11191875"/>
              <a:gd name="connsiteY2491" fmla="*/ 2197761 h 4067175"/>
              <a:gd name="connsiteX2492" fmla="*/ 3318213 w 11191875"/>
              <a:gd name="connsiteY2492" fmla="*/ 2160372 h 4067175"/>
              <a:gd name="connsiteX2493" fmla="*/ 3281331 w 11191875"/>
              <a:gd name="connsiteY2493" fmla="*/ 2123463 h 4067175"/>
              <a:gd name="connsiteX2494" fmla="*/ 3243730 w 11191875"/>
              <a:gd name="connsiteY2494" fmla="*/ 2160372 h 4067175"/>
              <a:gd name="connsiteX2495" fmla="*/ 3281331 w 11191875"/>
              <a:gd name="connsiteY2495" fmla="*/ 2197761 h 4067175"/>
              <a:gd name="connsiteX2496" fmla="*/ 3298335 w 11191875"/>
              <a:gd name="connsiteY2496" fmla="*/ 2478652 h 4067175"/>
              <a:gd name="connsiteX2497" fmla="*/ 3341205 w 11191875"/>
              <a:gd name="connsiteY2497" fmla="*/ 2435991 h 4067175"/>
              <a:gd name="connsiteX2498" fmla="*/ 3298335 w 11191875"/>
              <a:gd name="connsiteY2498" fmla="*/ 2393809 h 4067175"/>
              <a:gd name="connsiteX2499" fmla="*/ 3255705 w 11191875"/>
              <a:gd name="connsiteY2499" fmla="*/ 2435991 h 4067175"/>
              <a:gd name="connsiteX2500" fmla="*/ 3298335 w 11191875"/>
              <a:gd name="connsiteY2500" fmla="*/ 2478652 h 4067175"/>
              <a:gd name="connsiteX2501" fmla="*/ 3350306 w 11191875"/>
              <a:gd name="connsiteY2501" fmla="*/ 2754990 h 4067175"/>
              <a:gd name="connsiteX2502" fmla="*/ 3397487 w 11191875"/>
              <a:gd name="connsiteY2502" fmla="*/ 2707056 h 4067175"/>
              <a:gd name="connsiteX2503" fmla="*/ 3350306 w 11191875"/>
              <a:gd name="connsiteY2503" fmla="*/ 2659842 h 4067175"/>
              <a:gd name="connsiteX2504" fmla="*/ 3302646 w 11191875"/>
              <a:gd name="connsiteY2504" fmla="*/ 2707056 h 4067175"/>
              <a:gd name="connsiteX2505" fmla="*/ 3350306 w 11191875"/>
              <a:gd name="connsiteY2505" fmla="*/ 2754990 h 4067175"/>
              <a:gd name="connsiteX2506" fmla="*/ 3435327 w 11191875"/>
              <a:gd name="connsiteY2506" fmla="*/ 3021262 h 4067175"/>
              <a:gd name="connsiteX2507" fmla="*/ 3486579 w 11191875"/>
              <a:gd name="connsiteY2507" fmla="*/ 2969733 h 4067175"/>
              <a:gd name="connsiteX2508" fmla="*/ 3435327 w 11191875"/>
              <a:gd name="connsiteY2508" fmla="*/ 2918684 h 4067175"/>
              <a:gd name="connsiteX2509" fmla="*/ 3384314 w 11191875"/>
              <a:gd name="connsiteY2509" fmla="*/ 2969733 h 4067175"/>
              <a:gd name="connsiteX2510" fmla="*/ 3435327 w 11191875"/>
              <a:gd name="connsiteY2510" fmla="*/ 3021262 h 4067175"/>
              <a:gd name="connsiteX2511" fmla="*/ 3553159 w 11191875"/>
              <a:gd name="connsiteY2511" fmla="*/ 3274831 h 4067175"/>
              <a:gd name="connsiteX2512" fmla="*/ 3607764 w 11191875"/>
              <a:gd name="connsiteY2512" fmla="*/ 3219947 h 4067175"/>
              <a:gd name="connsiteX2513" fmla="*/ 3553159 w 11191875"/>
              <a:gd name="connsiteY2513" fmla="*/ 3164823 h 4067175"/>
              <a:gd name="connsiteX2514" fmla="*/ 3497835 w 11191875"/>
              <a:gd name="connsiteY2514" fmla="*/ 3219947 h 4067175"/>
              <a:gd name="connsiteX2515" fmla="*/ 3553159 w 11191875"/>
              <a:gd name="connsiteY2515" fmla="*/ 3274831 h 4067175"/>
              <a:gd name="connsiteX2516" fmla="*/ 3700688 w 11191875"/>
              <a:gd name="connsiteY2516" fmla="*/ 3509706 h 4067175"/>
              <a:gd name="connsiteX2517" fmla="*/ 3757449 w 11191875"/>
              <a:gd name="connsiteY2517" fmla="*/ 3453144 h 4067175"/>
              <a:gd name="connsiteX2518" fmla="*/ 3700688 w 11191875"/>
              <a:gd name="connsiteY2518" fmla="*/ 3396103 h 4067175"/>
              <a:gd name="connsiteX2519" fmla="*/ 3644167 w 11191875"/>
              <a:gd name="connsiteY2519" fmla="*/ 3453144 h 4067175"/>
              <a:gd name="connsiteX2520" fmla="*/ 3700688 w 11191875"/>
              <a:gd name="connsiteY2520" fmla="*/ 3509706 h 4067175"/>
              <a:gd name="connsiteX2521" fmla="*/ 3876718 w 11191875"/>
              <a:gd name="connsiteY2521" fmla="*/ 3723490 h 4067175"/>
              <a:gd name="connsiteX2522" fmla="*/ 3934436 w 11191875"/>
              <a:gd name="connsiteY2522" fmla="*/ 3665730 h 4067175"/>
              <a:gd name="connsiteX2523" fmla="*/ 3876718 w 11191875"/>
              <a:gd name="connsiteY2523" fmla="*/ 3607491 h 4067175"/>
              <a:gd name="connsiteX2524" fmla="*/ 3818760 w 11191875"/>
              <a:gd name="connsiteY2524" fmla="*/ 3665730 h 4067175"/>
              <a:gd name="connsiteX2525" fmla="*/ 3876718 w 11191875"/>
              <a:gd name="connsiteY2525" fmla="*/ 3723490 h 4067175"/>
              <a:gd name="connsiteX2526" fmla="*/ 4077894 w 11191875"/>
              <a:gd name="connsiteY2526" fmla="*/ 3912829 h 4067175"/>
              <a:gd name="connsiteX2527" fmla="*/ 4135852 w 11191875"/>
              <a:gd name="connsiteY2527" fmla="*/ 3854589 h 4067175"/>
              <a:gd name="connsiteX2528" fmla="*/ 4077894 w 11191875"/>
              <a:gd name="connsiteY2528" fmla="*/ 3796829 h 4067175"/>
              <a:gd name="connsiteX2529" fmla="*/ 4019936 w 11191875"/>
              <a:gd name="connsiteY2529" fmla="*/ 3854589 h 4067175"/>
              <a:gd name="connsiteX2530" fmla="*/ 4077894 w 11191875"/>
              <a:gd name="connsiteY2530" fmla="*/ 3912829 h 4067175"/>
              <a:gd name="connsiteX2531" fmla="*/ 4328646 w 11191875"/>
              <a:gd name="connsiteY2531" fmla="*/ 4067175 h 4067175"/>
              <a:gd name="connsiteX2532" fmla="*/ 4358344 w 11191875"/>
              <a:gd name="connsiteY2532" fmla="*/ 4017084 h 4067175"/>
              <a:gd name="connsiteX2533" fmla="*/ 4301104 w 11191875"/>
              <a:gd name="connsiteY2533" fmla="*/ 3959804 h 4067175"/>
              <a:gd name="connsiteX2534" fmla="*/ 4243865 w 11191875"/>
              <a:gd name="connsiteY2534" fmla="*/ 4017084 h 4067175"/>
              <a:gd name="connsiteX2535" fmla="*/ 4273323 w 11191875"/>
              <a:gd name="connsiteY2535" fmla="*/ 4067175 h 4067175"/>
              <a:gd name="connsiteX2536" fmla="*/ 4328646 w 11191875"/>
              <a:gd name="connsiteY2536" fmla="*/ 4067175 h 4067175"/>
              <a:gd name="connsiteX2537" fmla="*/ 6655826 w 11191875"/>
              <a:gd name="connsiteY2537" fmla="*/ 4044407 h 4067175"/>
              <a:gd name="connsiteX2538" fmla="*/ 6683129 w 11191875"/>
              <a:gd name="connsiteY2538" fmla="*/ 4017084 h 4067175"/>
              <a:gd name="connsiteX2539" fmla="*/ 6655826 w 11191875"/>
              <a:gd name="connsiteY2539" fmla="*/ 3989523 h 4067175"/>
              <a:gd name="connsiteX2540" fmla="*/ 6628284 w 11191875"/>
              <a:gd name="connsiteY2540" fmla="*/ 4017084 h 4067175"/>
              <a:gd name="connsiteX2541" fmla="*/ 6655826 w 11191875"/>
              <a:gd name="connsiteY2541" fmla="*/ 4044407 h 4067175"/>
              <a:gd name="connsiteX2542" fmla="*/ 6878797 w 11191875"/>
              <a:gd name="connsiteY2542" fmla="*/ 3879275 h 4067175"/>
              <a:gd name="connsiteX2543" fmla="*/ 6903465 w 11191875"/>
              <a:gd name="connsiteY2543" fmla="*/ 3854589 h 4067175"/>
              <a:gd name="connsiteX2544" fmla="*/ 6878797 w 11191875"/>
              <a:gd name="connsiteY2544" fmla="*/ 3830622 h 4067175"/>
              <a:gd name="connsiteX2545" fmla="*/ 6854847 w 11191875"/>
              <a:gd name="connsiteY2545" fmla="*/ 3854589 h 4067175"/>
              <a:gd name="connsiteX2546" fmla="*/ 6878797 w 11191875"/>
              <a:gd name="connsiteY2546" fmla="*/ 3879275 h 4067175"/>
              <a:gd name="connsiteX2547" fmla="*/ 7079973 w 11191875"/>
              <a:gd name="connsiteY2547" fmla="*/ 3686821 h 4067175"/>
              <a:gd name="connsiteX2548" fmla="*/ 7101528 w 11191875"/>
              <a:gd name="connsiteY2548" fmla="*/ 3665730 h 4067175"/>
              <a:gd name="connsiteX2549" fmla="*/ 7079973 w 11191875"/>
              <a:gd name="connsiteY2549" fmla="*/ 3644400 h 4067175"/>
              <a:gd name="connsiteX2550" fmla="*/ 7058658 w 11191875"/>
              <a:gd name="connsiteY2550" fmla="*/ 3665730 h 4067175"/>
              <a:gd name="connsiteX2551" fmla="*/ 7079973 w 11191875"/>
              <a:gd name="connsiteY2551" fmla="*/ 3686821 h 4067175"/>
              <a:gd name="connsiteX2552" fmla="*/ 7256242 w 11191875"/>
              <a:gd name="connsiteY2552" fmla="*/ 3471119 h 4067175"/>
              <a:gd name="connsiteX2553" fmla="*/ 7274204 w 11191875"/>
              <a:gd name="connsiteY2553" fmla="*/ 3453144 h 4067175"/>
              <a:gd name="connsiteX2554" fmla="*/ 7256242 w 11191875"/>
              <a:gd name="connsiteY2554" fmla="*/ 3434690 h 4067175"/>
              <a:gd name="connsiteX2555" fmla="*/ 7237801 w 11191875"/>
              <a:gd name="connsiteY2555" fmla="*/ 3453144 h 4067175"/>
              <a:gd name="connsiteX2556" fmla="*/ 7256242 w 11191875"/>
              <a:gd name="connsiteY2556" fmla="*/ 3471119 h 4067175"/>
              <a:gd name="connsiteX2557" fmla="*/ 7403771 w 11191875"/>
              <a:gd name="connsiteY2557" fmla="*/ 3235525 h 4067175"/>
              <a:gd name="connsiteX2558" fmla="*/ 7419817 w 11191875"/>
              <a:gd name="connsiteY2558" fmla="*/ 3219947 h 4067175"/>
              <a:gd name="connsiteX2559" fmla="*/ 7403771 w 11191875"/>
              <a:gd name="connsiteY2559" fmla="*/ 3203649 h 4067175"/>
              <a:gd name="connsiteX2560" fmla="*/ 7387965 w 11191875"/>
              <a:gd name="connsiteY2560" fmla="*/ 3219947 h 4067175"/>
              <a:gd name="connsiteX2561" fmla="*/ 7403771 w 11191875"/>
              <a:gd name="connsiteY2561" fmla="*/ 3235525 h 4067175"/>
              <a:gd name="connsiteX2562" fmla="*/ 7521364 w 11191875"/>
              <a:gd name="connsiteY2562" fmla="*/ 2984113 h 4067175"/>
              <a:gd name="connsiteX2563" fmla="*/ 7535015 w 11191875"/>
              <a:gd name="connsiteY2563" fmla="*/ 2969733 h 4067175"/>
              <a:gd name="connsiteX2564" fmla="*/ 7521364 w 11191875"/>
              <a:gd name="connsiteY2564" fmla="*/ 2955832 h 4067175"/>
              <a:gd name="connsiteX2565" fmla="*/ 7507473 w 11191875"/>
              <a:gd name="connsiteY2565" fmla="*/ 2969733 h 4067175"/>
              <a:gd name="connsiteX2566" fmla="*/ 7521364 w 11191875"/>
              <a:gd name="connsiteY2566" fmla="*/ 2984113 h 4067175"/>
              <a:gd name="connsiteX2567" fmla="*/ 7606624 w 11191875"/>
              <a:gd name="connsiteY2567" fmla="*/ 2719519 h 4067175"/>
              <a:gd name="connsiteX2568" fmla="*/ 7618838 w 11191875"/>
              <a:gd name="connsiteY2568" fmla="*/ 2707056 h 4067175"/>
              <a:gd name="connsiteX2569" fmla="*/ 7606624 w 11191875"/>
              <a:gd name="connsiteY2569" fmla="*/ 2695073 h 4067175"/>
              <a:gd name="connsiteX2570" fmla="*/ 7594649 w 11191875"/>
              <a:gd name="connsiteY2570" fmla="*/ 2707056 h 4067175"/>
              <a:gd name="connsiteX2571" fmla="*/ 7606624 w 11191875"/>
              <a:gd name="connsiteY2571" fmla="*/ 2719519 h 4067175"/>
              <a:gd name="connsiteX2572" fmla="*/ 7658595 w 11191875"/>
              <a:gd name="connsiteY2572" fmla="*/ 2447256 h 4067175"/>
              <a:gd name="connsiteX2573" fmla="*/ 7669372 w 11191875"/>
              <a:gd name="connsiteY2573" fmla="*/ 2435991 h 4067175"/>
              <a:gd name="connsiteX2574" fmla="*/ 7658595 w 11191875"/>
              <a:gd name="connsiteY2574" fmla="*/ 2424966 h 4067175"/>
              <a:gd name="connsiteX2575" fmla="*/ 7647578 w 11191875"/>
              <a:gd name="connsiteY2575" fmla="*/ 2435991 h 4067175"/>
              <a:gd name="connsiteX2576" fmla="*/ 7658595 w 11191875"/>
              <a:gd name="connsiteY2576" fmla="*/ 2447256 h 4067175"/>
              <a:gd name="connsiteX2577" fmla="*/ 7675599 w 11191875"/>
              <a:gd name="connsiteY2577" fmla="*/ 2170199 h 4067175"/>
              <a:gd name="connsiteX2578" fmla="*/ 7685418 w 11191875"/>
              <a:gd name="connsiteY2578" fmla="*/ 2160372 h 4067175"/>
              <a:gd name="connsiteX2579" fmla="*/ 7675599 w 11191875"/>
              <a:gd name="connsiteY2579" fmla="*/ 2150546 h 4067175"/>
              <a:gd name="connsiteX2580" fmla="*/ 7665780 w 11191875"/>
              <a:gd name="connsiteY2580" fmla="*/ 2160372 h 4067175"/>
              <a:gd name="connsiteX2581" fmla="*/ 7675599 w 11191875"/>
              <a:gd name="connsiteY2581" fmla="*/ 2170199 h 4067175"/>
              <a:gd name="connsiteX2582" fmla="*/ 7436822 w 11191875"/>
              <a:gd name="connsiteY2582" fmla="*/ 1894819 h 4067175"/>
              <a:gd name="connsiteX2583" fmla="*/ 7446641 w 11191875"/>
              <a:gd name="connsiteY2583" fmla="*/ 1884993 h 4067175"/>
              <a:gd name="connsiteX2584" fmla="*/ 7436822 w 11191875"/>
              <a:gd name="connsiteY2584" fmla="*/ 1875167 h 4067175"/>
              <a:gd name="connsiteX2585" fmla="*/ 7427002 w 11191875"/>
              <a:gd name="connsiteY2585" fmla="*/ 1884993 h 4067175"/>
              <a:gd name="connsiteX2586" fmla="*/ 7436822 w 11191875"/>
              <a:gd name="connsiteY2586" fmla="*/ 1894819 h 4067175"/>
              <a:gd name="connsiteX2587" fmla="*/ 7379103 w 11191875"/>
              <a:gd name="connsiteY2587" fmla="*/ 1623994 h 4067175"/>
              <a:gd name="connsiteX2588" fmla="*/ 7388444 w 11191875"/>
              <a:gd name="connsiteY2588" fmla="*/ 1614887 h 4067175"/>
              <a:gd name="connsiteX2589" fmla="*/ 7379103 w 11191875"/>
              <a:gd name="connsiteY2589" fmla="*/ 1605779 h 4067175"/>
              <a:gd name="connsiteX2590" fmla="*/ 7370242 w 11191875"/>
              <a:gd name="connsiteY2590" fmla="*/ 1614887 h 4067175"/>
              <a:gd name="connsiteX2591" fmla="*/ 7379103 w 11191875"/>
              <a:gd name="connsiteY2591" fmla="*/ 1623994 h 4067175"/>
              <a:gd name="connsiteX2592" fmla="*/ 7284742 w 11191875"/>
              <a:gd name="connsiteY2592" fmla="*/ 1363954 h 4067175"/>
              <a:gd name="connsiteX2593" fmla="*/ 7293124 w 11191875"/>
              <a:gd name="connsiteY2593" fmla="*/ 1355326 h 4067175"/>
              <a:gd name="connsiteX2594" fmla="*/ 7284742 w 11191875"/>
              <a:gd name="connsiteY2594" fmla="*/ 1346937 h 4067175"/>
              <a:gd name="connsiteX2595" fmla="*/ 7276120 w 11191875"/>
              <a:gd name="connsiteY2595" fmla="*/ 1355326 h 4067175"/>
              <a:gd name="connsiteX2596" fmla="*/ 7284742 w 11191875"/>
              <a:gd name="connsiteY2596" fmla="*/ 1363954 h 4067175"/>
              <a:gd name="connsiteX2597" fmla="*/ 7155654 w 11191875"/>
              <a:gd name="connsiteY2597" fmla="*/ 1119731 h 4067175"/>
              <a:gd name="connsiteX2598" fmla="*/ 7163318 w 11191875"/>
              <a:gd name="connsiteY2598" fmla="*/ 1111583 h 4067175"/>
              <a:gd name="connsiteX2599" fmla="*/ 7155654 w 11191875"/>
              <a:gd name="connsiteY2599" fmla="*/ 1103913 h 4067175"/>
              <a:gd name="connsiteX2600" fmla="*/ 7147750 w 11191875"/>
              <a:gd name="connsiteY2600" fmla="*/ 1111583 h 4067175"/>
              <a:gd name="connsiteX2601" fmla="*/ 7155654 w 11191875"/>
              <a:gd name="connsiteY2601" fmla="*/ 1119731 h 4067175"/>
              <a:gd name="connsiteX2602" fmla="*/ 6993276 w 11191875"/>
              <a:gd name="connsiteY2602" fmla="*/ 896360 h 4067175"/>
              <a:gd name="connsiteX2603" fmla="*/ 7001418 w 11191875"/>
              <a:gd name="connsiteY2603" fmla="*/ 888451 h 4067175"/>
              <a:gd name="connsiteX2604" fmla="*/ 6993276 w 11191875"/>
              <a:gd name="connsiteY2604" fmla="*/ 880303 h 4067175"/>
              <a:gd name="connsiteX2605" fmla="*/ 6985372 w 11191875"/>
              <a:gd name="connsiteY2605" fmla="*/ 888451 h 4067175"/>
              <a:gd name="connsiteX2606" fmla="*/ 6993276 w 11191875"/>
              <a:gd name="connsiteY2606" fmla="*/ 896360 h 4067175"/>
              <a:gd name="connsiteX2607" fmla="*/ 6801679 w 11191875"/>
              <a:gd name="connsiteY2607" fmla="*/ 696956 h 4067175"/>
              <a:gd name="connsiteX2608" fmla="*/ 6808624 w 11191875"/>
              <a:gd name="connsiteY2608" fmla="*/ 689766 h 4067175"/>
              <a:gd name="connsiteX2609" fmla="*/ 6801679 w 11191875"/>
              <a:gd name="connsiteY2609" fmla="*/ 682336 h 4067175"/>
              <a:gd name="connsiteX2610" fmla="*/ 6794494 w 11191875"/>
              <a:gd name="connsiteY2610" fmla="*/ 689766 h 4067175"/>
              <a:gd name="connsiteX2611" fmla="*/ 6801679 w 11191875"/>
              <a:gd name="connsiteY2611" fmla="*/ 696956 h 4067175"/>
              <a:gd name="connsiteX2612" fmla="*/ 6584456 w 11191875"/>
              <a:gd name="connsiteY2612" fmla="*/ 527031 h 4067175"/>
              <a:gd name="connsiteX2613" fmla="*/ 6591402 w 11191875"/>
              <a:gd name="connsiteY2613" fmla="*/ 519841 h 4067175"/>
              <a:gd name="connsiteX2614" fmla="*/ 6584456 w 11191875"/>
              <a:gd name="connsiteY2614" fmla="*/ 512411 h 4067175"/>
              <a:gd name="connsiteX2615" fmla="*/ 6576793 w 11191875"/>
              <a:gd name="connsiteY2615" fmla="*/ 519841 h 4067175"/>
              <a:gd name="connsiteX2616" fmla="*/ 6584456 w 11191875"/>
              <a:gd name="connsiteY2616" fmla="*/ 527031 h 4067175"/>
              <a:gd name="connsiteX2617" fmla="*/ 6345200 w 11191875"/>
              <a:gd name="connsiteY2617" fmla="*/ 389222 h 4067175"/>
              <a:gd name="connsiteX2618" fmla="*/ 6352625 w 11191875"/>
              <a:gd name="connsiteY2618" fmla="*/ 381792 h 4067175"/>
              <a:gd name="connsiteX2619" fmla="*/ 6345200 w 11191875"/>
              <a:gd name="connsiteY2619" fmla="*/ 374602 h 4067175"/>
              <a:gd name="connsiteX2620" fmla="*/ 6338015 w 11191875"/>
              <a:gd name="connsiteY2620" fmla="*/ 381792 h 4067175"/>
              <a:gd name="connsiteX2621" fmla="*/ 6345200 w 11191875"/>
              <a:gd name="connsiteY2621" fmla="*/ 389222 h 4067175"/>
              <a:gd name="connsiteX2622" fmla="*/ 6089419 w 11191875"/>
              <a:gd name="connsiteY2622" fmla="*/ 285445 h 4067175"/>
              <a:gd name="connsiteX2623" fmla="*/ 6096604 w 11191875"/>
              <a:gd name="connsiteY2623" fmla="*/ 278495 h 4067175"/>
              <a:gd name="connsiteX2624" fmla="*/ 6089419 w 11191875"/>
              <a:gd name="connsiteY2624" fmla="*/ 271065 h 4067175"/>
              <a:gd name="connsiteX2625" fmla="*/ 6082234 w 11191875"/>
              <a:gd name="connsiteY2625" fmla="*/ 278495 h 4067175"/>
              <a:gd name="connsiteX2626" fmla="*/ 6089419 w 11191875"/>
              <a:gd name="connsiteY2626" fmla="*/ 285445 h 4067175"/>
              <a:gd name="connsiteX2627" fmla="*/ 5821662 w 11191875"/>
              <a:gd name="connsiteY2627" fmla="*/ 218817 h 4067175"/>
              <a:gd name="connsiteX2628" fmla="*/ 5829087 w 11191875"/>
              <a:gd name="connsiteY2628" fmla="*/ 211627 h 4067175"/>
              <a:gd name="connsiteX2629" fmla="*/ 5821662 w 11191875"/>
              <a:gd name="connsiteY2629" fmla="*/ 204198 h 4067175"/>
              <a:gd name="connsiteX2630" fmla="*/ 5814478 w 11191875"/>
              <a:gd name="connsiteY2630" fmla="*/ 211627 h 4067175"/>
              <a:gd name="connsiteX2631" fmla="*/ 5821662 w 11191875"/>
              <a:gd name="connsiteY2631" fmla="*/ 218817 h 4067175"/>
              <a:gd name="connsiteX2632" fmla="*/ 5547440 w 11191875"/>
              <a:gd name="connsiteY2632" fmla="*/ 189338 h 4067175"/>
              <a:gd name="connsiteX2633" fmla="*/ 5554146 w 11191875"/>
              <a:gd name="connsiteY2633" fmla="*/ 182867 h 4067175"/>
              <a:gd name="connsiteX2634" fmla="*/ 5547440 w 11191875"/>
              <a:gd name="connsiteY2634" fmla="*/ 176156 h 4067175"/>
              <a:gd name="connsiteX2635" fmla="*/ 5540734 w 11191875"/>
              <a:gd name="connsiteY2635" fmla="*/ 182867 h 4067175"/>
              <a:gd name="connsiteX2636" fmla="*/ 5547440 w 11191875"/>
              <a:gd name="connsiteY2636" fmla="*/ 189338 h 4067175"/>
              <a:gd name="connsiteX2637" fmla="*/ 5271541 w 11191875"/>
              <a:gd name="connsiteY2637" fmla="*/ 200123 h 4067175"/>
              <a:gd name="connsiteX2638" fmla="*/ 5279684 w 11191875"/>
              <a:gd name="connsiteY2638" fmla="*/ 192214 h 4067175"/>
              <a:gd name="connsiteX2639" fmla="*/ 5271541 w 11191875"/>
              <a:gd name="connsiteY2639" fmla="*/ 184305 h 4067175"/>
              <a:gd name="connsiteX2640" fmla="*/ 5263637 w 11191875"/>
              <a:gd name="connsiteY2640" fmla="*/ 192214 h 4067175"/>
              <a:gd name="connsiteX2641" fmla="*/ 5271541 w 11191875"/>
              <a:gd name="connsiteY2641" fmla="*/ 200123 h 4067175"/>
              <a:gd name="connsiteX2642" fmla="*/ 5000192 w 11191875"/>
              <a:gd name="connsiteY2642" fmla="*/ 248776 h 4067175"/>
              <a:gd name="connsiteX2643" fmla="*/ 5008574 w 11191875"/>
              <a:gd name="connsiteY2643" fmla="*/ 240148 h 4067175"/>
              <a:gd name="connsiteX2644" fmla="*/ 5000192 w 11191875"/>
              <a:gd name="connsiteY2644" fmla="*/ 231759 h 4067175"/>
              <a:gd name="connsiteX2645" fmla="*/ 4991570 w 11191875"/>
              <a:gd name="connsiteY2645" fmla="*/ 240148 h 4067175"/>
              <a:gd name="connsiteX2646" fmla="*/ 5000192 w 11191875"/>
              <a:gd name="connsiteY2646" fmla="*/ 248776 h 4067175"/>
              <a:gd name="connsiteX2647" fmla="*/ 4737705 w 11191875"/>
              <a:gd name="connsiteY2647" fmla="*/ 335296 h 4067175"/>
              <a:gd name="connsiteX2648" fmla="*/ 4747524 w 11191875"/>
              <a:gd name="connsiteY2648" fmla="*/ 325710 h 4067175"/>
              <a:gd name="connsiteX2649" fmla="*/ 4737705 w 11191875"/>
              <a:gd name="connsiteY2649" fmla="*/ 315883 h 4067175"/>
              <a:gd name="connsiteX2650" fmla="*/ 4727646 w 11191875"/>
              <a:gd name="connsiteY2650" fmla="*/ 325710 h 4067175"/>
              <a:gd name="connsiteX2651" fmla="*/ 4737705 w 11191875"/>
              <a:gd name="connsiteY2651" fmla="*/ 335296 h 4067175"/>
              <a:gd name="connsiteX2652" fmla="*/ 4489587 w 11191875"/>
              <a:gd name="connsiteY2652" fmla="*/ 457767 h 4067175"/>
              <a:gd name="connsiteX2653" fmla="*/ 4500604 w 11191875"/>
              <a:gd name="connsiteY2653" fmla="*/ 446742 h 4067175"/>
              <a:gd name="connsiteX2654" fmla="*/ 4489587 w 11191875"/>
              <a:gd name="connsiteY2654" fmla="*/ 435717 h 4067175"/>
              <a:gd name="connsiteX2655" fmla="*/ 4478570 w 11191875"/>
              <a:gd name="connsiteY2655" fmla="*/ 446742 h 4067175"/>
              <a:gd name="connsiteX2656" fmla="*/ 4489587 w 11191875"/>
              <a:gd name="connsiteY2656" fmla="*/ 457767 h 4067175"/>
              <a:gd name="connsiteX2657" fmla="*/ 4260869 w 11191875"/>
              <a:gd name="connsiteY2657" fmla="*/ 613312 h 4067175"/>
              <a:gd name="connsiteX2658" fmla="*/ 4273083 w 11191875"/>
              <a:gd name="connsiteY2658" fmla="*/ 600849 h 4067175"/>
              <a:gd name="connsiteX2659" fmla="*/ 4260869 w 11191875"/>
              <a:gd name="connsiteY2659" fmla="*/ 589105 h 4067175"/>
              <a:gd name="connsiteX2660" fmla="*/ 4248894 w 11191875"/>
              <a:gd name="connsiteY2660" fmla="*/ 600849 h 4067175"/>
              <a:gd name="connsiteX2661" fmla="*/ 4260869 w 11191875"/>
              <a:gd name="connsiteY2661" fmla="*/ 613312 h 4067175"/>
              <a:gd name="connsiteX2662" fmla="*/ 4055860 w 11191875"/>
              <a:gd name="connsiteY2662" fmla="*/ 800493 h 4067175"/>
              <a:gd name="connsiteX2663" fmla="*/ 4070470 w 11191875"/>
              <a:gd name="connsiteY2663" fmla="*/ 785633 h 4067175"/>
              <a:gd name="connsiteX2664" fmla="*/ 4055860 w 11191875"/>
              <a:gd name="connsiteY2664" fmla="*/ 771253 h 4067175"/>
              <a:gd name="connsiteX2665" fmla="*/ 4041251 w 11191875"/>
              <a:gd name="connsiteY2665" fmla="*/ 785633 h 4067175"/>
              <a:gd name="connsiteX2666" fmla="*/ 4055860 w 11191875"/>
              <a:gd name="connsiteY2666" fmla="*/ 800493 h 4067175"/>
              <a:gd name="connsiteX2667" fmla="*/ 3878633 w 11191875"/>
              <a:gd name="connsiteY2667" fmla="*/ 1014517 h 4067175"/>
              <a:gd name="connsiteX2668" fmla="*/ 3895638 w 11191875"/>
              <a:gd name="connsiteY2668" fmla="*/ 997500 h 4067175"/>
              <a:gd name="connsiteX2669" fmla="*/ 3878633 w 11191875"/>
              <a:gd name="connsiteY2669" fmla="*/ 980244 h 4067175"/>
              <a:gd name="connsiteX2670" fmla="*/ 3861390 w 11191875"/>
              <a:gd name="connsiteY2670" fmla="*/ 997500 h 4067175"/>
              <a:gd name="connsiteX2671" fmla="*/ 3878633 w 11191875"/>
              <a:gd name="connsiteY2671" fmla="*/ 1014517 h 4067175"/>
              <a:gd name="connsiteX2672" fmla="*/ 3732302 w 11191875"/>
              <a:gd name="connsiteY2672" fmla="*/ 1251549 h 4067175"/>
              <a:gd name="connsiteX2673" fmla="*/ 3752419 w 11191875"/>
              <a:gd name="connsiteY2673" fmla="*/ 1231177 h 4067175"/>
              <a:gd name="connsiteX2674" fmla="*/ 3732302 w 11191875"/>
              <a:gd name="connsiteY2674" fmla="*/ 1211045 h 4067175"/>
              <a:gd name="connsiteX2675" fmla="*/ 3712184 w 11191875"/>
              <a:gd name="connsiteY2675" fmla="*/ 1231177 h 4067175"/>
              <a:gd name="connsiteX2676" fmla="*/ 3732302 w 11191875"/>
              <a:gd name="connsiteY2676" fmla="*/ 1251549 h 4067175"/>
              <a:gd name="connsiteX2677" fmla="*/ 3619978 w 11191875"/>
              <a:gd name="connsiteY2677" fmla="*/ 1507994 h 4067175"/>
              <a:gd name="connsiteX2678" fmla="*/ 3644407 w 11191875"/>
              <a:gd name="connsiteY2678" fmla="*/ 1483548 h 4067175"/>
              <a:gd name="connsiteX2679" fmla="*/ 3619978 w 11191875"/>
              <a:gd name="connsiteY2679" fmla="*/ 1459102 h 4067175"/>
              <a:gd name="connsiteX2680" fmla="*/ 3595789 w 11191875"/>
              <a:gd name="connsiteY2680" fmla="*/ 1483548 h 4067175"/>
              <a:gd name="connsiteX2681" fmla="*/ 3619978 w 11191875"/>
              <a:gd name="connsiteY2681" fmla="*/ 1507994 h 4067175"/>
              <a:gd name="connsiteX2682" fmla="*/ 3544058 w 11191875"/>
              <a:gd name="connsiteY2682" fmla="*/ 1777622 h 4067175"/>
              <a:gd name="connsiteX2683" fmla="*/ 3572558 w 11191875"/>
              <a:gd name="connsiteY2683" fmla="*/ 1749101 h 4067175"/>
              <a:gd name="connsiteX2684" fmla="*/ 3544058 w 11191875"/>
              <a:gd name="connsiteY2684" fmla="*/ 1720341 h 4067175"/>
              <a:gd name="connsiteX2685" fmla="*/ 3515318 w 11191875"/>
              <a:gd name="connsiteY2685" fmla="*/ 1749101 h 4067175"/>
              <a:gd name="connsiteX2686" fmla="*/ 3544058 w 11191875"/>
              <a:gd name="connsiteY2686" fmla="*/ 1777622 h 4067175"/>
              <a:gd name="connsiteX2687" fmla="*/ 3505499 w 11191875"/>
              <a:gd name="connsiteY2687" fmla="*/ 2056356 h 4067175"/>
              <a:gd name="connsiteX2688" fmla="*/ 3539747 w 11191875"/>
              <a:gd name="connsiteY2688" fmla="*/ 2022563 h 4067175"/>
              <a:gd name="connsiteX2689" fmla="*/ 3505499 w 11191875"/>
              <a:gd name="connsiteY2689" fmla="*/ 1988290 h 4067175"/>
              <a:gd name="connsiteX2690" fmla="*/ 3471730 w 11191875"/>
              <a:gd name="connsiteY2690" fmla="*/ 2022563 h 4067175"/>
              <a:gd name="connsiteX2691" fmla="*/ 3505499 w 11191875"/>
              <a:gd name="connsiteY2691" fmla="*/ 2056356 h 4067175"/>
              <a:gd name="connsiteX2692" fmla="*/ 3505499 w 11191875"/>
              <a:gd name="connsiteY2692" fmla="*/ 2336768 h 4067175"/>
              <a:gd name="connsiteX2693" fmla="*/ 3544058 w 11191875"/>
              <a:gd name="connsiteY2693" fmla="*/ 2298901 h 4067175"/>
              <a:gd name="connsiteX2694" fmla="*/ 3505499 w 11191875"/>
              <a:gd name="connsiteY2694" fmla="*/ 2260314 h 4067175"/>
              <a:gd name="connsiteX2695" fmla="*/ 3467419 w 11191875"/>
              <a:gd name="connsiteY2695" fmla="*/ 2298901 h 4067175"/>
              <a:gd name="connsiteX2696" fmla="*/ 3505499 w 11191875"/>
              <a:gd name="connsiteY2696" fmla="*/ 2336768 h 4067175"/>
              <a:gd name="connsiteX2697" fmla="*/ 3544058 w 11191875"/>
              <a:gd name="connsiteY2697" fmla="*/ 2615023 h 4067175"/>
              <a:gd name="connsiteX2698" fmla="*/ 3587407 w 11191875"/>
              <a:gd name="connsiteY2698" fmla="*/ 2571883 h 4067175"/>
              <a:gd name="connsiteX2699" fmla="*/ 3544058 w 11191875"/>
              <a:gd name="connsiteY2699" fmla="*/ 2528743 h 4067175"/>
              <a:gd name="connsiteX2700" fmla="*/ 3500949 w 11191875"/>
              <a:gd name="connsiteY2700" fmla="*/ 2571883 h 4067175"/>
              <a:gd name="connsiteX2701" fmla="*/ 3544058 w 11191875"/>
              <a:gd name="connsiteY2701" fmla="*/ 2615023 h 4067175"/>
              <a:gd name="connsiteX2702" fmla="*/ 3619978 w 11191875"/>
              <a:gd name="connsiteY2702" fmla="*/ 2884890 h 4067175"/>
              <a:gd name="connsiteX2703" fmla="*/ 3667638 w 11191875"/>
              <a:gd name="connsiteY2703" fmla="*/ 2837436 h 4067175"/>
              <a:gd name="connsiteX2704" fmla="*/ 3619978 w 11191875"/>
              <a:gd name="connsiteY2704" fmla="*/ 2789982 h 4067175"/>
              <a:gd name="connsiteX2705" fmla="*/ 3572558 w 11191875"/>
              <a:gd name="connsiteY2705" fmla="*/ 2837436 h 4067175"/>
              <a:gd name="connsiteX2706" fmla="*/ 3619978 w 11191875"/>
              <a:gd name="connsiteY2706" fmla="*/ 2884890 h 4067175"/>
              <a:gd name="connsiteX2707" fmla="*/ 3732302 w 11191875"/>
              <a:gd name="connsiteY2707" fmla="*/ 3140137 h 4067175"/>
              <a:gd name="connsiteX2708" fmla="*/ 3783075 w 11191875"/>
              <a:gd name="connsiteY2708" fmla="*/ 3089567 h 4067175"/>
              <a:gd name="connsiteX2709" fmla="*/ 3732302 w 11191875"/>
              <a:gd name="connsiteY2709" fmla="*/ 3038997 h 4067175"/>
              <a:gd name="connsiteX2710" fmla="*/ 3681768 w 11191875"/>
              <a:gd name="connsiteY2710" fmla="*/ 3089567 h 4067175"/>
              <a:gd name="connsiteX2711" fmla="*/ 3732302 w 11191875"/>
              <a:gd name="connsiteY2711" fmla="*/ 3140137 h 4067175"/>
              <a:gd name="connsiteX2712" fmla="*/ 3878633 w 11191875"/>
              <a:gd name="connsiteY2712" fmla="*/ 3376930 h 4067175"/>
              <a:gd name="connsiteX2713" fmla="*/ 3931802 w 11191875"/>
              <a:gd name="connsiteY2713" fmla="*/ 3323484 h 4067175"/>
              <a:gd name="connsiteX2714" fmla="*/ 3878633 w 11191875"/>
              <a:gd name="connsiteY2714" fmla="*/ 3270757 h 4067175"/>
              <a:gd name="connsiteX2715" fmla="*/ 3825465 w 11191875"/>
              <a:gd name="connsiteY2715" fmla="*/ 3323484 h 4067175"/>
              <a:gd name="connsiteX2716" fmla="*/ 3878633 w 11191875"/>
              <a:gd name="connsiteY2716" fmla="*/ 3376930 h 4067175"/>
              <a:gd name="connsiteX2717" fmla="*/ 4055860 w 11191875"/>
              <a:gd name="connsiteY2717" fmla="*/ 3589276 h 4067175"/>
              <a:gd name="connsiteX2718" fmla="*/ 4110226 w 11191875"/>
              <a:gd name="connsiteY2718" fmla="*/ 3535111 h 4067175"/>
              <a:gd name="connsiteX2719" fmla="*/ 4055860 w 11191875"/>
              <a:gd name="connsiteY2719" fmla="*/ 3481186 h 4067175"/>
              <a:gd name="connsiteX2720" fmla="*/ 4001734 w 11191875"/>
              <a:gd name="connsiteY2720" fmla="*/ 3535111 h 4067175"/>
              <a:gd name="connsiteX2721" fmla="*/ 4055860 w 11191875"/>
              <a:gd name="connsiteY2721" fmla="*/ 3589276 h 4067175"/>
              <a:gd name="connsiteX2722" fmla="*/ 4260869 w 11191875"/>
              <a:gd name="connsiteY2722" fmla="*/ 3774061 h 4067175"/>
              <a:gd name="connsiteX2723" fmla="*/ 4315234 w 11191875"/>
              <a:gd name="connsiteY2723" fmla="*/ 3719895 h 4067175"/>
              <a:gd name="connsiteX2724" fmla="*/ 4260869 w 11191875"/>
              <a:gd name="connsiteY2724" fmla="*/ 3665730 h 4067175"/>
              <a:gd name="connsiteX2725" fmla="*/ 4206743 w 11191875"/>
              <a:gd name="connsiteY2725" fmla="*/ 3719895 h 4067175"/>
              <a:gd name="connsiteX2726" fmla="*/ 4260869 w 11191875"/>
              <a:gd name="connsiteY2726" fmla="*/ 3774061 h 4067175"/>
              <a:gd name="connsiteX2727" fmla="*/ 4489587 w 11191875"/>
              <a:gd name="connsiteY2727" fmla="*/ 3927448 h 4067175"/>
              <a:gd name="connsiteX2728" fmla="*/ 4542755 w 11191875"/>
              <a:gd name="connsiteY2728" fmla="*/ 3874242 h 4067175"/>
              <a:gd name="connsiteX2729" fmla="*/ 4489587 w 11191875"/>
              <a:gd name="connsiteY2729" fmla="*/ 3821036 h 4067175"/>
              <a:gd name="connsiteX2730" fmla="*/ 4436659 w 11191875"/>
              <a:gd name="connsiteY2730" fmla="*/ 3874242 h 4067175"/>
              <a:gd name="connsiteX2731" fmla="*/ 4489587 w 11191875"/>
              <a:gd name="connsiteY2731" fmla="*/ 3927448 h 4067175"/>
              <a:gd name="connsiteX2732" fmla="*/ 4737705 w 11191875"/>
              <a:gd name="connsiteY2732" fmla="*/ 4046564 h 4067175"/>
              <a:gd name="connsiteX2733" fmla="*/ 4788717 w 11191875"/>
              <a:gd name="connsiteY2733" fmla="*/ 3995035 h 4067175"/>
              <a:gd name="connsiteX2734" fmla="*/ 4737705 w 11191875"/>
              <a:gd name="connsiteY2734" fmla="*/ 3944225 h 4067175"/>
              <a:gd name="connsiteX2735" fmla="*/ 4686453 w 11191875"/>
              <a:gd name="connsiteY2735" fmla="*/ 3995035 h 4067175"/>
              <a:gd name="connsiteX2736" fmla="*/ 4737705 w 11191875"/>
              <a:gd name="connsiteY2736" fmla="*/ 4046564 h 4067175"/>
              <a:gd name="connsiteX2737" fmla="*/ 5046175 w 11191875"/>
              <a:gd name="connsiteY2737" fmla="*/ 4067175 h 4067175"/>
              <a:gd name="connsiteX2738" fmla="*/ 5000192 w 11191875"/>
              <a:gd name="connsiteY2738" fmla="*/ 4032663 h 4067175"/>
              <a:gd name="connsiteX2739" fmla="*/ 4953730 w 11191875"/>
              <a:gd name="connsiteY2739" fmla="*/ 4067175 h 4067175"/>
              <a:gd name="connsiteX2740" fmla="*/ 5046175 w 11191875"/>
              <a:gd name="connsiteY2740" fmla="*/ 4067175 h 4067175"/>
              <a:gd name="connsiteX2741" fmla="*/ 6112889 w 11191875"/>
              <a:gd name="connsiteY2741" fmla="*/ 4067175 h 4067175"/>
              <a:gd name="connsiteX2742" fmla="*/ 6123427 w 11191875"/>
              <a:gd name="connsiteY2742" fmla="*/ 4042489 h 4067175"/>
              <a:gd name="connsiteX2743" fmla="*/ 6089419 w 11191875"/>
              <a:gd name="connsiteY2743" fmla="*/ 4008456 h 4067175"/>
              <a:gd name="connsiteX2744" fmla="*/ 6055410 w 11191875"/>
              <a:gd name="connsiteY2744" fmla="*/ 4042489 h 4067175"/>
              <a:gd name="connsiteX2745" fmla="*/ 6065948 w 11191875"/>
              <a:gd name="connsiteY2745" fmla="*/ 4067175 h 4067175"/>
              <a:gd name="connsiteX2746" fmla="*/ 6112889 w 11191875"/>
              <a:gd name="connsiteY2746" fmla="*/ 4067175 h 4067175"/>
              <a:gd name="connsiteX2747" fmla="*/ 6345200 w 11191875"/>
              <a:gd name="connsiteY2747" fmla="*/ 3969630 h 4067175"/>
              <a:gd name="connsiteX2748" fmla="*/ 6375616 w 11191875"/>
              <a:gd name="connsiteY2748" fmla="*/ 3939192 h 4067175"/>
              <a:gd name="connsiteX2749" fmla="*/ 6345200 w 11191875"/>
              <a:gd name="connsiteY2749" fmla="*/ 3908754 h 4067175"/>
              <a:gd name="connsiteX2750" fmla="*/ 6314784 w 11191875"/>
              <a:gd name="connsiteY2750" fmla="*/ 3939192 h 4067175"/>
              <a:gd name="connsiteX2751" fmla="*/ 6345200 w 11191875"/>
              <a:gd name="connsiteY2751" fmla="*/ 3969630 h 4067175"/>
              <a:gd name="connsiteX2752" fmla="*/ 6584456 w 11191875"/>
              <a:gd name="connsiteY2752" fmla="*/ 3827986 h 4067175"/>
              <a:gd name="connsiteX2753" fmla="*/ 6611280 w 11191875"/>
              <a:gd name="connsiteY2753" fmla="*/ 3801143 h 4067175"/>
              <a:gd name="connsiteX2754" fmla="*/ 6584456 w 11191875"/>
              <a:gd name="connsiteY2754" fmla="*/ 3774061 h 4067175"/>
              <a:gd name="connsiteX2755" fmla="*/ 6557633 w 11191875"/>
              <a:gd name="connsiteY2755" fmla="*/ 3801143 h 4067175"/>
              <a:gd name="connsiteX2756" fmla="*/ 6584456 w 11191875"/>
              <a:gd name="connsiteY2756" fmla="*/ 3827986 h 4067175"/>
              <a:gd name="connsiteX2757" fmla="*/ 6801679 w 11191875"/>
              <a:gd name="connsiteY2757" fmla="*/ 3655185 h 4067175"/>
              <a:gd name="connsiteX2758" fmla="*/ 6825389 w 11191875"/>
              <a:gd name="connsiteY2758" fmla="*/ 3630739 h 4067175"/>
              <a:gd name="connsiteX2759" fmla="*/ 6801679 w 11191875"/>
              <a:gd name="connsiteY2759" fmla="*/ 3607251 h 4067175"/>
              <a:gd name="connsiteX2760" fmla="*/ 6777729 w 11191875"/>
              <a:gd name="connsiteY2760" fmla="*/ 3630739 h 4067175"/>
              <a:gd name="connsiteX2761" fmla="*/ 6801679 w 11191875"/>
              <a:gd name="connsiteY2761" fmla="*/ 3655185 h 4067175"/>
              <a:gd name="connsiteX2762" fmla="*/ 6993276 w 11191875"/>
              <a:gd name="connsiteY2762" fmla="*/ 3453384 h 4067175"/>
              <a:gd name="connsiteX2763" fmla="*/ 7013872 w 11191875"/>
              <a:gd name="connsiteY2763" fmla="*/ 3432293 h 4067175"/>
              <a:gd name="connsiteX2764" fmla="*/ 6993276 w 11191875"/>
              <a:gd name="connsiteY2764" fmla="*/ 3411921 h 4067175"/>
              <a:gd name="connsiteX2765" fmla="*/ 6972439 w 11191875"/>
              <a:gd name="connsiteY2765" fmla="*/ 3432293 h 4067175"/>
              <a:gd name="connsiteX2766" fmla="*/ 6993276 w 11191875"/>
              <a:gd name="connsiteY2766" fmla="*/ 3453384 h 4067175"/>
              <a:gd name="connsiteX2767" fmla="*/ 7155654 w 11191875"/>
              <a:gd name="connsiteY2767" fmla="*/ 3227377 h 4067175"/>
              <a:gd name="connsiteX2768" fmla="*/ 7173616 w 11191875"/>
              <a:gd name="connsiteY2768" fmla="*/ 3209162 h 4067175"/>
              <a:gd name="connsiteX2769" fmla="*/ 7155654 w 11191875"/>
              <a:gd name="connsiteY2769" fmla="*/ 3190707 h 4067175"/>
              <a:gd name="connsiteX2770" fmla="*/ 7137213 w 11191875"/>
              <a:gd name="connsiteY2770" fmla="*/ 3209162 h 4067175"/>
              <a:gd name="connsiteX2771" fmla="*/ 7155654 w 11191875"/>
              <a:gd name="connsiteY2771" fmla="*/ 3227377 h 4067175"/>
              <a:gd name="connsiteX2772" fmla="*/ 7284742 w 11191875"/>
              <a:gd name="connsiteY2772" fmla="*/ 2981237 h 4067175"/>
              <a:gd name="connsiteX2773" fmla="*/ 7300788 w 11191875"/>
              <a:gd name="connsiteY2773" fmla="*/ 2965419 h 4067175"/>
              <a:gd name="connsiteX2774" fmla="*/ 7284742 w 11191875"/>
              <a:gd name="connsiteY2774" fmla="*/ 2949601 h 4067175"/>
              <a:gd name="connsiteX2775" fmla="*/ 7269175 w 11191875"/>
              <a:gd name="connsiteY2775" fmla="*/ 2965419 h 4067175"/>
              <a:gd name="connsiteX2776" fmla="*/ 7284742 w 11191875"/>
              <a:gd name="connsiteY2776" fmla="*/ 2981237 h 4067175"/>
              <a:gd name="connsiteX2777" fmla="*/ 7379103 w 11191875"/>
              <a:gd name="connsiteY2777" fmla="*/ 2719998 h 4067175"/>
              <a:gd name="connsiteX2778" fmla="*/ 7393473 w 11191875"/>
              <a:gd name="connsiteY2778" fmla="*/ 2705618 h 4067175"/>
              <a:gd name="connsiteX2779" fmla="*/ 7379103 w 11191875"/>
              <a:gd name="connsiteY2779" fmla="*/ 2691957 h 4067175"/>
              <a:gd name="connsiteX2780" fmla="*/ 7365212 w 11191875"/>
              <a:gd name="connsiteY2780" fmla="*/ 2705618 h 4067175"/>
              <a:gd name="connsiteX2781" fmla="*/ 7379103 w 11191875"/>
              <a:gd name="connsiteY2781" fmla="*/ 2719998 h 4067175"/>
              <a:gd name="connsiteX2782" fmla="*/ 7436822 w 11191875"/>
              <a:gd name="connsiteY2782" fmla="*/ 2447975 h 4067175"/>
              <a:gd name="connsiteX2783" fmla="*/ 7449036 w 11191875"/>
              <a:gd name="connsiteY2783" fmla="*/ 2435991 h 4067175"/>
              <a:gd name="connsiteX2784" fmla="*/ 7436822 w 11191875"/>
              <a:gd name="connsiteY2784" fmla="*/ 2423528 h 4067175"/>
              <a:gd name="connsiteX2785" fmla="*/ 7424368 w 11191875"/>
              <a:gd name="connsiteY2785" fmla="*/ 2435991 h 4067175"/>
              <a:gd name="connsiteX2786" fmla="*/ 7436822 w 11191875"/>
              <a:gd name="connsiteY2786" fmla="*/ 2447975 h 4067175"/>
              <a:gd name="connsiteX2787" fmla="*/ 7456221 w 11191875"/>
              <a:gd name="connsiteY2787" fmla="*/ 2171397 h 4067175"/>
              <a:gd name="connsiteX2788" fmla="*/ 7466759 w 11191875"/>
              <a:gd name="connsiteY2788" fmla="*/ 2160372 h 4067175"/>
              <a:gd name="connsiteX2789" fmla="*/ 7456221 w 11191875"/>
              <a:gd name="connsiteY2789" fmla="*/ 2149587 h 4067175"/>
              <a:gd name="connsiteX2790" fmla="*/ 7444965 w 11191875"/>
              <a:gd name="connsiteY2790" fmla="*/ 2160372 h 4067175"/>
              <a:gd name="connsiteX2791" fmla="*/ 7456221 w 11191875"/>
              <a:gd name="connsiteY2791" fmla="*/ 2171397 h 4067175"/>
              <a:gd name="connsiteX2792" fmla="*/ 7214570 w 11191875"/>
              <a:gd name="connsiteY2792" fmla="*/ 1896737 h 4067175"/>
              <a:gd name="connsiteX2793" fmla="*/ 7226065 w 11191875"/>
              <a:gd name="connsiteY2793" fmla="*/ 1885233 h 4067175"/>
              <a:gd name="connsiteX2794" fmla="*/ 7214570 w 11191875"/>
              <a:gd name="connsiteY2794" fmla="*/ 1873729 h 4067175"/>
              <a:gd name="connsiteX2795" fmla="*/ 7203074 w 11191875"/>
              <a:gd name="connsiteY2795" fmla="*/ 1885233 h 4067175"/>
              <a:gd name="connsiteX2796" fmla="*/ 7214570 w 11191875"/>
              <a:gd name="connsiteY2796" fmla="*/ 1896737 h 4067175"/>
              <a:gd name="connsiteX2797" fmla="*/ 7150145 w 11191875"/>
              <a:gd name="connsiteY2797" fmla="*/ 1627110 h 4067175"/>
              <a:gd name="connsiteX2798" fmla="*/ 7160683 w 11191875"/>
              <a:gd name="connsiteY2798" fmla="*/ 1617044 h 4067175"/>
              <a:gd name="connsiteX2799" fmla="*/ 7150145 w 11191875"/>
              <a:gd name="connsiteY2799" fmla="*/ 1606498 h 4067175"/>
              <a:gd name="connsiteX2800" fmla="*/ 7140086 w 11191875"/>
              <a:gd name="connsiteY2800" fmla="*/ 1617044 h 4067175"/>
              <a:gd name="connsiteX2801" fmla="*/ 7150145 w 11191875"/>
              <a:gd name="connsiteY2801" fmla="*/ 1627110 h 4067175"/>
              <a:gd name="connsiteX2802" fmla="*/ 7044767 w 11191875"/>
              <a:gd name="connsiteY2802" fmla="*/ 1371623 h 4067175"/>
              <a:gd name="connsiteX2803" fmla="*/ 7054108 w 11191875"/>
              <a:gd name="connsiteY2803" fmla="*/ 1362036 h 4067175"/>
              <a:gd name="connsiteX2804" fmla="*/ 7044767 w 11191875"/>
              <a:gd name="connsiteY2804" fmla="*/ 1351970 h 4067175"/>
              <a:gd name="connsiteX2805" fmla="*/ 7034948 w 11191875"/>
              <a:gd name="connsiteY2805" fmla="*/ 1362036 h 4067175"/>
              <a:gd name="connsiteX2806" fmla="*/ 7044767 w 11191875"/>
              <a:gd name="connsiteY2806" fmla="*/ 1371623 h 4067175"/>
              <a:gd name="connsiteX2807" fmla="*/ 6900351 w 11191875"/>
              <a:gd name="connsiteY2807" fmla="*/ 1135789 h 4067175"/>
              <a:gd name="connsiteX2808" fmla="*/ 6909692 w 11191875"/>
              <a:gd name="connsiteY2808" fmla="*/ 1126442 h 4067175"/>
              <a:gd name="connsiteX2809" fmla="*/ 6900351 w 11191875"/>
              <a:gd name="connsiteY2809" fmla="*/ 1117335 h 4067175"/>
              <a:gd name="connsiteX2810" fmla="*/ 6891490 w 11191875"/>
              <a:gd name="connsiteY2810" fmla="*/ 1126442 h 4067175"/>
              <a:gd name="connsiteX2811" fmla="*/ 6900351 w 11191875"/>
              <a:gd name="connsiteY2811" fmla="*/ 1135789 h 4067175"/>
              <a:gd name="connsiteX2812" fmla="*/ 6721448 w 11191875"/>
              <a:gd name="connsiteY2812" fmla="*/ 925121 h 4067175"/>
              <a:gd name="connsiteX2813" fmla="*/ 6730070 w 11191875"/>
              <a:gd name="connsiteY2813" fmla="*/ 916732 h 4067175"/>
              <a:gd name="connsiteX2814" fmla="*/ 6721448 w 11191875"/>
              <a:gd name="connsiteY2814" fmla="*/ 908104 h 4067175"/>
              <a:gd name="connsiteX2815" fmla="*/ 6712587 w 11191875"/>
              <a:gd name="connsiteY2815" fmla="*/ 916732 h 4067175"/>
              <a:gd name="connsiteX2816" fmla="*/ 6721448 w 11191875"/>
              <a:gd name="connsiteY2816" fmla="*/ 925121 h 4067175"/>
              <a:gd name="connsiteX2817" fmla="*/ 6511410 w 11191875"/>
              <a:gd name="connsiteY2817" fmla="*/ 746088 h 4067175"/>
              <a:gd name="connsiteX2818" fmla="*/ 6520032 w 11191875"/>
              <a:gd name="connsiteY2818" fmla="*/ 737220 h 4067175"/>
              <a:gd name="connsiteX2819" fmla="*/ 6511410 w 11191875"/>
              <a:gd name="connsiteY2819" fmla="*/ 728832 h 4067175"/>
              <a:gd name="connsiteX2820" fmla="*/ 6503028 w 11191875"/>
              <a:gd name="connsiteY2820" fmla="*/ 737220 h 4067175"/>
              <a:gd name="connsiteX2821" fmla="*/ 6511410 w 11191875"/>
              <a:gd name="connsiteY2821" fmla="*/ 746088 h 4067175"/>
              <a:gd name="connsiteX2822" fmla="*/ 6276225 w 11191875"/>
              <a:gd name="connsiteY2822" fmla="*/ 601808 h 4067175"/>
              <a:gd name="connsiteX2823" fmla="*/ 6284847 w 11191875"/>
              <a:gd name="connsiteY2823" fmla="*/ 593180 h 4067175"/>
              <a:gd name="connsiteX2824" fmla="*/ 6276225 w 11191875"/>
              <a:gd name="connsiteY2824" fmla="*/ 584791 h 4067175"/>
              <a:gd name="connsiteX2825" fmla="*/ 6267843 w 11191875"/>
              <a:gd name="connsiteY2825" fmla="*/ 593180 h 4067175"/>
              <a:gd name="connsiteX2826" fmla="*/ 6276225 w 11191875"/>
              <a:gd name="connsiteY2826" fmla="*/ 601808 h 4067175"/>
              <a:gd name="connsiteX2827" fmla="*/ 6021402 w 11191875"/>
              <a:gd name="connsiteY2827" fmla="*/ 496114 h 4067175"/>
              <a:gd name="connsiteX2828" fmla="*/ 6030024 w 11191875"/>
              <a:gd name="connsiteY2828" fmla="*/ 487246 h 4067175"/>
              <a:gd name="connsiteX2829" fmla="*/ 6021402 w 11191875"/>
              <a:gd name="connsiteY2829" fmla="*/ 478858 h 4067175"/>
              <a:gd name="connsiteX2830" fmla="*/ 6012780 w 11191875"/>
              <a:gd name="connsiteY2830" fmla="*/ 487246 h 4067175"/>
              <a:gd name="connsiteX2831" fmla="*/ 6021402 w 11191875"/>
              <a:gd name="connsiteY2831" fmla="*/ 496114 h 4067175"/>
              <a:gd name="connsiteX2832" fmla="*/ 5753406 w 11191875"/>
              <a:gd name="connsiteY2832" fmla="*/ 431883 h 4067175"/>
              <a:gd name="connsiteX2833" fmla="*/ 5762028 w 11191875"/>
              <a:gd name="connsiteY2833" fmla="*/ 423015 h 4067175"/>
              <a:gd name="connsiteX2834" fmla="*/ 5753406 w 11191875"/>
              <a:gd name="connsiteY2834" fmla="*/ 414387 h 4067175"/>
              <a:gd name="connsiteX2835" fmla="*/ 5744784 w 11191875"/>
              <a:gd name="connsiteY2835" fmla="*/ 423015 h 4067175"/>
              <a:gd name="connsiteX2836" fmla="*/ 5753406 w 11191875"/>
              <a:gd name="connsiteY2836" fmla="*/ 431883 h 4067175"/>
              <a:gd name="connsiteX2837" fmla="*/ 5478465 w 11191875"/>
              <a:gd name="connsiteY2837" fmla="*/ 410552 h 4067175"/>
              <a:gd name="connsiteX2838" fmla="*/ 5487566 w 11191875"/>
              <a:gd name="connsiteY2838" fmla="*/ 401445 h 4067175"/>
              <a:gd name="connsiteX2839" fmla="*/ 5478465 w 11191875"/>
              <a:gd name="connsiteY2839" fmla="*/ 392337 h 4067175"/>
              <a:gd name="connsiteX2840" fmla="*/ 5469125 w 11191875"/>
              <a:gd name="connsiteY2840" fmla="*/ 401445 h 4067175"/>
              <a:gd name="connsiteX2841" fmla="*/ 5478465 w 11191875"/>
              <a:gd name="connsiteY2841" fmla="*/ 410552 h 4067175"/>
              <a:gd name="connsiteX2842" fmla="*/ 5203524 w 11191875"/>
              <a:gd name="connsiteY2842" fmla="*/ 432841 h 4067175"/>
              <a:gd name="connsiteX2843" fmla="*/ 5213343 w 11191875"/>
              <a:gd name="connsiteY2843" fmla="*/ 423015 h 4067175"/>
              <a:gd name="connsiteX2844" fmla="*/ 5203524 w 11191875"/>
              <a:gd name="connsiteY2844" fmla="*/ 413428 h 4067175"/>
              <a:gd name="connsiteX2845" fmla="*/ 5193705 w 11191875"/>
              <a:gd name="connsiteY2845" fmla="*/ 423015 h 4067175"/>
              <a:gd name="connsiteX2846" fmla="*/ 5203524 w 11191875"/>
              <a:gd name="connsiteY2846" fmla="*/ 432841 h 4067175"/>
              <a:gd name="connsiteX2847" fmla="*/ 4935289 w 11191875"/>
              <a:gd name="connsiteY2847" fmla="*/ 498511 h 4067175"/>
              <a:gd name="connsiteX2848" fmla="*/ 4946066 w 11191875"/>
              <a:gd name="connsiteY2848" fmla="*/ 487246 h 4067175"/>
              <a:gd name="connsiteX2849" fmla="*/ 4935289 w 11191875"/>
              <a:gd name="connsiteY2849" fmla="*/ 476461 h 4067175"/>
              <a:gd name="connsiteX2850" fmla="*/ 4924272 w 11191875"/>
              <a:gd name="connsiteY2850" fmla="*/ 487246 h 4067175"/>
              <a:gd name="connsiteX2851" fmla="*/ 4935289 w 11191875"/>
              <a:gd name="connsiteY2851" fmla="*/ 498511 h 4067175"/>
              <a:gd name="connsiteX2852" fmla="*/ 4680465 w 11191875"/>
              <a:gd name="connsiteY2852" fmla="*/ 605163 h 4067175"/>
              <a:gd name="connsiteX2853" fmla="*/ 4692680 w 11191875"/>
              <a:gd name="connsiteY2853" fmla="*/ 593180 h 4067175"/>
              <a:gd name="connsiteX2854" fmla="*/ 4680465 w 11191875"/>
              <a:gd name="connsiteY2854" fmla="*/ 580957 h 4067175"/>
              <a:gd name="connsiteX2855" fmla="*/ 4668012 w 11191875"/>
              <a:gd name="connsiteY2855" fmla="*/ 593180 h 4067175"/>
              <a:gd name="connsiteX2856" fmla="*/ 4680465 w 11191875"/>
              <a:gd name="connsiteY2856" fmla="*/ 605163 h 4067175"/>
              <a:gd name="connsiteX2857" fmla="*/ 4445281 w 11191875"/>
              <a:gd name="connsiteY2857" fmla="*/ 750642 h 4067175"/>
              <a:gd name="connsiteX2858" fmla="*/ 4458692 w 11191875"/>
              <a:gd name="connsiteY2858" fmla="*/ 737220 h 4067175"/>
              <a:gd name="connsiteX2859" fmla="*/ 4445281 w 11191875"/>
              <a:gd name="connsiteY2859" fmla="*/ 724039 h 4067175"/>
              <a:gd name="connsiteX2860" fmla="*/ 4431869 w 11191875"/>
              <a:gd name="connsiteY2860" fmla="*/ 737220 h 4067175"/>
              <a:gd name="connsiteX2861" fmla="*/ 4445281 w 11191875"/>
              <a:gd name="connsiteY2861" fmla="*/ 750642 h 4067175"/>
              <a:gd name="connsiteX2862" fmla="*/ 4235243 w 11191875"/>
              <a:gd name="connsiteY2862" fmla="*/ 932550 h 4067175"/>
              <a:gd name="connsiteX2863" fmla="*/ 4251289 w 11191875"/>
              <a:gd name="connsiteY2863" fmla="*/ 916732 h 4067175"/>
              <a:gd name="connsiteX2864" fmla="*/ 4235243 w 11191875"/>
              <a:gd name="connsiteY2864" fmla="*/ 900674 h 4067175"/>
              <a:gd name="connsiteX2865" fmla="*/ 4219436 w 11191875"/>
              <a:gd name="connsiteY2865" fmla="*/ 916732 h 4067175"/>
              <a:gd name="connsiteX2866" fmla="*/ 4235243 w 11191875"/>
              <a:gd name="connsiteY2866" fmla="*/ 932550 h 4067175"/>
              <a:gd name="connsiteX2867" fmla="*/ 4056339 w 11191875"/>
              <a:gd name="connsiteY2867" fmla="*/ 1144897 h 4067175"/>
              <a:gd name="connsiteX2868" fmla="*/ 4074780 w 11191875"/>
              <a:gd name="connsiteY2868" fmla="*/ 1126442 h 4067175"/>
              <a:gd name="connsiteX2869" fmla="*/ 4056339 w 11191875"/>
              <a:gd name="connsiteY2869" fmla="*/ 1108227 h 4067175"/>
              <a:gd name="connsiteX2870" fmla="*/ 4038138 w 11191875"/>
              <a:gd name="connsiteY2870" fmla="*/ 1126442 h 4067175"/>
              <a:gd name="connsiteX2871" fmla="*/ 4056339 w 11191875"/>
              <a:gd name="connsiteY2871" fmla="*/ 1144897 h 4067175"/>
              <a:gd name="connsiteX2872" fmla="*/ 3912163 w 11191875"/>
              <a:gd name="connsiteY2872" fmla="*/ 1383846 h 4067175"/>
              <a:gd name="connsiteX2873" fmla="*/ 3933957 w 11191875"/>
              <a:gd name="connsiteY2873" fmla="*/ 1362036 h 4067175"/>
              <a:gd name="connsiteX2874" fmla="*/ 3912163 w 11191875"/>
              <a:gd name="connsiteY2874" fmla="*/ 1339747 h 4067175"/>
              <a:gd name="connsiteX2875" fmla="*/ 3890369 w 11191875"/>
              <a:gd name="connsiteY2875" fmla="*/ 1362036 h 4067175"/>
              <a:gd name="connsiteX2876" fmla="*/ 3912163 w 11191875"/>
              <a:gd name="connsiteY2876" fmla="*/ 1383846 h 4067175"/>
              <a:gd name="connsiteX2877" fmla="*/ 3806785 w 11191875"/>
              <a:gd name="connsiteY2877" fmla="*/ 1642449 h 4067175"/>
              <a:gd name="connsiteX2878" fmla="*/ 3832171 w 11191875"/>
              <a:gd name="connsiteY2878" fmla="*/ 1617044 h 4067175"/>
              <a:gd name="connsiteX2879" fmla="*/ 3806785 w 11191875"/>
              <a:gd name="connsiteY2879" fmla="*/ 1591159 h 4067175"/>
              <a:gd name="connsiteX2880" fmla="*/ 3781159 w 11191875"/>
              <a:gd name="connsiteY2880" fmla="*/ 1617044 h 4067175"/>
              <a:gd name="connsiteX2881" fmla="*/ 3806785 w 11191875"/>
              <a:gd name="connsiteY2881" fmla="*/ 1642449 h 4067175"/>
              <a:gd name="connsiteX2882" fmla="*/ 3742360 w 11191875"/>
              <a:gd name="connsiteY2882" fmla="*/ 1915671 h 4067175"/>
              <a:gd name="connsiteX2883" fmla="*/ 3772776 w 11191875"/>
              <a:gd name="connsiteY2883" fmla="*/ 1885233 h 4067175"/>
              <a:gd name="connsiteX2884" fmla="*/ 3742360 w 11191875"/>
              <a:gd name="connsiteY2884" fmla="*/ 1854795 h 4067175"/>
              <a:gd name="connsiteX2885" fmla="*/ 3711705 w 11191875"/>
              <a:gd name="connsiteY2885" fmla="*/ 1885233 h 4067175"/>
              <a:gd name="connsiteX2886" fmla="*/ 3742360 w 11191875"/>
              <a:gd name="connsiteY2886" fmla="*/ 1915671 h 4067175"/>
              <a:gd name="connsiteX2887" fmla="*/ 3720806 w 11191875"/>
              <a:gd name="connsiteY2887" fmla="*/ 2195843 h 4067175"/>
              <a:gd name="connsiteX2888" fmla="*/ 3756012 w 11191875"/>
              <a:gd name="connsiteY2888" fmla="*/ 2160372 h 4067175"/>
              <a:gd name="connsiteX2889" fmla="*/ 3720806 w 11191875"/>
              <a:gd name="connsiteY2889" fmla="*/ 2125141 h 4067175"/>
              <a:gd name="connsiteX2890" fmla="*/ 3685360 w 11191875"/>
              <a:gd name="connsiteY2890" fmla="*/ 2160372 h 4067175"/>
              <a:gd name="connsiteX2891" fmla="*/ 3720806 w 11191875"/>
              <a:gd name="connsiteY2891" fmla="*/ 2195843 h 4067175"/>
              <a:gd name="connsiteX2892" fmla="*/ 3742360 w 11191875"/>
              <a:gd name="connsiteY2892" fmla="*/ 2474578 h 4067175"/>
              <a:gd name="connsiteX2893" fmla="*/ 3781159 w 11191875"/>
              <a:gd name="connsiteY2893" fmla="*/ 2435751 h 4067175"/>
              <a:gd name="connsiteX2894" fmla="*/ 3742360 w 11191875"/>
              <a:gd name="connsiteY2894" fmla="*/ 2396685 h 4067175"/>
              <a:gd name="connsiteX2895" fmla="*/ 3703083 w 11191875"/>
              <a:gd name="connsiteY2895" fmla="*/ 2435751 h 4067175"/>
              <a:gd name="connsiteX2896" fmla="*/ 3742360 w 11191875"/>
              <a:gd name="connsiteY2896" fmla="*/ 2474578 h 4067175"/>
              <a:gd name="connsiteX2897" fmla="*/ 3806785 w 11191875"/>
              <a:gd name="connsiteY2897" fmla="*/ 2748040 h 4067175"/>
              <a:gd name="connsiteX2898" fmla="*/ 3850612 w 11191875"/>
              <a:gd name="connsiteY2898" fmla="*/ 2703941 h 4067175"/>
              <a:gd name="connsiteX2899" fmla="*/ 3806785 w 11191875"/>
              <a:gd name="connsiteY2899" fmla="*/ 2660081 h 4067175"/>
              <a:gd name="connsiteX2900" fmla="*/ 3762718 w 11191875"/>
              <a:gd name="connsiteY2900" fmla="*/ 2703941 h 4067175"/>
              <a:gd name="connsiteX2901" fmla="*/ 3806785 w 11191875"/>
              <a:gd name="connsiteY2901" fmla="*/ 2748040 h 4067175"/>
              <a:gd name="connsiteX2902" fmla="*/ 3912163 w 11191875"/>
              <a:gd name="connsiteY2902" fmla="*/ 3005923 h 4067175"/>
              <a:gd name="connsiteX2903" fmla="*/ 3959104 w 11191875"/>
              <a:gd name="connsiteY2903" fmla="*/ 2958948 h 4067175"/>
              <a:gd name="connsiteX2904" fmla="*/ 3912163 w 11191875"/>
              <a:gd name="connsiteY2904" fmla="*/ 2911973 h 4067175"/>
              <a:gd name="connsiteX2905" fmla="*/ 3865222 w 11191875"/>
              <a:gd name="connsiteY2905" fmla="*/ 2958948 h 4067175"/>
              <a:gd name="connsiteX2906" fmla="*/ 3912163 w 11191875"/>
              <a:gd name="connsiteY2906" fmla="*/ 3005923 h 4067175"/>
              <a:gd name="connsiteX2907" fmla="*/ 4056339 w 11191875"/>
              <a:gd name="connsiteY2907" fmla="*/ 3243914 h 4067175"/>
              <a:gd name="connsiteX2908" fmla="*/ 4105675 w 11191875"/>
              <a:gd name="connsiteY2908" fmla="*/ 3194302 h 4067175"/>
              <a:gd name="connsiteX2909" fmla="*/ 4056339 w 11191875"/>
              <a:gd name="connsiteY2909" fmla="*/ 3144931 h 4067175"/>
              <a:gd name="connsiteX2910" fmla="*/ 4007003 w 11191875"/>
              <a:gd name="connsiteY2910" fmla="*/ 3194302 h 4067175"/>
              <a:gd name="connsiteX2911" fmla="*/ 4056339 w 11191875"/>
              <a:gd name="connsiteY2911" fmla="*/ 3243914 h 4067175"/>
              <a:gd name="connsiteX2912" fmla="*/ 4235243 w 11191875"/>
              <a:gd name="connsiteY2912" fmla="*/ 3455062 h 4067175"/>
              <a:gd name="connsiteX2913" fmla="*/ 4286255 w 11191875"/>
              <a:gd name="connsiteY2913" fmla="*/ 3404012 h 4067175"/>
              <a:gd name="connsiteX2914" fmla="*/ 4235243 w 11191875"/>
              <a:gd name="connsiteY2914" fmla="*/ 3353442 h 4067175"/>
              <a:gd name="connsiteX2915" fmla="*/ 4184949 w 11191875"/>
              <a:gd name="connsiteY2915" fmla="*/ 3404012 h 4067175"/>
              <a:gd name="connsiteX2916" fmla="*/ 4235243 w 11191875"/>
              <a:gd name="connsiteY2916" fmla="*/ 3455062 h 4067175"/>
              <a:gd name="connsiteX2917" fmla="*/ 4445281 w 11191875"/>
              <a:gd name="connsiteY2917" fmla="*/ 3633615 h 4067175"/>
              <a:gd name="connsiteX2918" fmla="*/ 4495096 w 11191875"/>
              <a:gd name="connsiteY2918" fmla="*/ 3583764 h 4067175"/>
              <a:gd name="connsiteX2919" fmla="*/ 4445281 w 11191875"/>
              <a:gd name="connsiteY2919" fmla="*/ 3533194 h 4067175"/>
              <a:gd name="connsiteX2920" fmla="*/ 4395226 w 11191875"/>
              <a:gd name="connsiteY2920" fmla="*/ 3583764 h 4067175"/>
              <a:gd name="connsiteX2921" fmla="*/ 4445281 w 11191875"/>
              <a:gd name="connsiteY2921" fmla="*/ 3633615 h 4067175"/>
              <a:gd name="connsiteX2922" fmla="*/ 4680465 w 11191875"/>
              <a:gd name="connsiteY2922" fmla="*/ 3776697 h 4067175"/>
              <a:gd name="connsiteX2923" fmla="*/ 4729322 w 11191875"/>
              <a:gd name="connsiteY2923" fmla="*/ 3728044 h 4067175"/>
              <a:gd name="connsiteX2924" fmla="*/ 4680465 w 11191875"/>
              <a:gd name="connsiteY2924" fmla="*/ 3678912 h 4067175"/>
              <a:gd name="connsiteX2925" fmla="*/ 4631848 w 11191875"/>
              <a:gd name="connsiteY2925" fmla="*/ 3728044 h 4067175"/>
              <a:gd name="connsiteX2926" fmla="*/ 4680465 w 11191875"/>
              <a:gd name="connsiteY2926" fmla="*/ 3776697 h 4067175"/>
              <a:gd name="connsiteX2927" fmla="*/ 4935289 w 11191875"/>
              <a:gd name="connsiteY2927" fmla="*/ 3880473 h 4067175"/>
              <a:gd name="connsiteX2928" fmla="*/ 4982230 w 11191875"/>
              <a:gd name="connsiteY2928" fmla="*/ 3833738 h 4067175"/>
              <a:gd name="connsiteX2929" fmla="*/ 4935289 w 11191875"/>
              <a:gd name="connsiteY2929" fmla="*/ 3786763 h 4067175"/>
              <a:gd name="connsiteX2930" fmla="*/ 4888108 w 11191875"/>
              <a:gd name="connsiteY2930" fmla="*/ 3833738 h 4067175"/>
              <a:gd name="connsiteX2931" fmla="*/ 4935289 w 11191875"/>
              <a:gd name="connsiteY2931" fmla="*/ 3880473 h 4067175"/>
              <a:gd name="connsiteX2932" fmla="*/ 5203524 w 11191875"/>
              <a:gd name="connsiteY2932" fmla="*/ 3941828 h 4067175"/>
              <a:gd name="connsiteX2933" fmla="*/ 5247352 w 11191875"/>
              <a:gd name="connsiteY2933" fmla="*/ 3897969 h 4067175"/>
              <a:gd name="connsiteX2934" fmla="*/ 5203524 w 11191875"/>
              <a:gd name="connsiteY2934" fmla="*/ 3854110 h 4067175"/>
              <a:gd name="connsiteX2935" fmla="*/ 5159696 w 11191875"/>
              <a:gd name="connsiteY2935" fmla="*/ 3897969 h 4067175"/>
              <a:gd name="connsiteX2936" fmla="*/ 5203524 w 11191875"/>
              <a:gd name="connsiteY2936" fmla="*/ 3941828 h 4067175"/>
              <a:gd name="connsiteX2937" fmla="*/ 5478465 w 11191875"/>
              <a:gd name="connsiteY2937" fmla="*/ 3960043 h 4067175"/>
              <a:gd name="connsiteX2938" fmla="*/ 5519179 w 11191875"/>
              <a:gd name="connsiteY2938" fmla="*/ 3919539 h 4067175"/>
              <a:gd name="connsiteX2939" fmla="*/ 5478465 w 11191875"/>
              <a:gd name="connsiteY2939" fmla="*/ 3878796 h 4067175"/>
              <a:gd name="connsiteX2940" fmla="*/ 5437751 w 11191875"/>
              <a:gd name="connsiteY2940" fmla="*/ 3919539 h 4067175"/>
              <a:gd name="connsiteX2941" fmla="*/ 5478465 w 11191875"/>
              <a:gd name="connsiteY2941" fmla="*/ 3960043 h 4067175"/>
              <a:gd name="connsiteX2942" fmla="*/ 5753406 w 11191875"/>
              <a:gd name="connsiteY2942" fmla="*/ 3935118 h 4067175"/>
              <a:gd name="connsiteX2943" fmla="*/ 5790528 w 11191875"/>
              <a:gd name="connsiteY2943" fmla="*/ 3897969 h 4067175"/>
              <a:gd name="connsiteX2944" fmla="*/ 5753406 w 11191875"/>
              <a:gd name="connsiteY2944" fmla="*/ 3860821 h 4067175"/>
              <a:gd name="connsiteX2945" fmla="*/ 5716045 w 11191875"/>
              <a:gd name="connsiteY2945" fmla="*/ 3897969 h 4067175"/>
              <a:gd name="connsiteX2946" fmla="*/ 5753406 w 11191875"/>
              <a:gd name="connsiteY2946" fmla="*/ 3935118 h 4067175"/>
              <a:gd name="connsiteX2947" fmla="*/ 6021402 w 11191875"/>
              <a:gd name="connsiteY2947" fmla="*/ 3867292 h 4067175"/>
              <a:gd name="connsiteX2948" fmla="*/ 6054931 w 11191875"/>
              <a:gd name="connsiteY2948" fmla="*/ 3833738 h 4067175"/>
              <a:gd name="connsiteX2949" fmla="*/ 6021402 w 11191875"/>
              <a:gd name="connsiteY2949" fmla="*/ 3799945 h 4067175"/>
              <a:gd name="connsiteX2950" fmla="*/ 5988112 w 11191875"/>
              <a:gd name="connsiteY2950" fmla="*/ 3833738 h 4067175"/>
              <a:gd name="connsiteX2951" fmla="*/ 6021402 w 11191875"/>
              <a:gd name="connsiteY2951" fmla="*/ 3867292 h 4067175"/>
              <a:gd name="connsiteX2952" fmla="*/ 6276225 w 11191875"/>
              <a:gd name="connsiteY2952" fmla="*/ 3757523 h 4067175"/>
              <a:gd name="connsiteX2953" fmla="*/ 6306402 w 11191875"/>
              <a:gd name="connsiteY2953" fmla="*/ 3728044 h 4067175"/>
              <a:gd name="connsiteX2954" fmla="*/ 6276225 w 11191875"/>
              <a:gd name="connsiteY2954" fmla="*/ 3698086 h 4067175"/>
              <a:gd name="connsiteX2955" fmla="*/ 6246288 w 11191875"/>
              <a:gd name="connsiteY2955" fmla="*/ 3728044 h 4067175"/>
              <a:gd name="connsiteX2956" fmla="*/ 6276225 w 11191875"/>
              <a:gd name="connsiteY2956" fmla="*/ 3757523 h 4067175"/>
              <a:gd name="connsiteX2957" fmla="*/ 6511410 w 11191875"/>
              <a:gd name="connsiteY2957" fmla="*/ 3610367 h 4067175"/>
              <a:gd name="connsiteX2958" fmla="*/ 6538234 w 11191875"/>
              <a:gd name="connsiteY2958" fmla="*/ 3583764 h 4067175"/>
              <a:gd name="connsiteX2959" fmla="*/ 6511410 w 11191875"/>
              <a:gd name="connsiteY2959" fmla="*/ 3556441 h 4067175"/>
              <a:gd name="connsiteX2960" fmla="*/ 6484826 w 11191875"/>
              <a:gd name="connsiteY2960" fmla="*/ 3583764 h 4067175"/>
              <a:gd name="connsiteX2961" fmla="*/ 6511410 w 11191875"/>
              <a:gd name="connsiteY2961" fmla="*/ 3610367 h 4067175"/>
              <a:gd name="connsiteX2962" fmla="*/ 6721448 w 11191875"/>
              <a:gd name="connsiteY2962" fmla="*/ 3427500 h 4067175"/>
              <a:gd name="connsiteX2963" fmla="*/ 6744440 w 11191875"/>
              <a:gd name="connsiteY2963" fmla="*/ 3404012 h 4067175"/>
              <a:gd name="connsiteX2964" fmla="*/ 6721448 w 11191875"/>
              <a:gd name="connsiteY2964" fmla="*/ 3381483 h 4067175"/>
              <a:gd name="connsiteX2965" fmla="*/ 6698217 w 11191875"/>
              <a:gd name="connsiteY2965" fmla="*/ 3404012 h 4067175"/>
              <a:gd name="connsiteX2966" fmla="*/ 6721448 w 11191875"/>
              <a:gd name="connsiteY2966" fmla="*/ 3427500 h 4067175"/>
              <a:gd name="connsiteX2967" fmla="*/ 6900351 w 11191875"/>
              <a:gd name="connsiteY2967" fmla="*/ 3215393 h 4067175"/>
              <a:gd name="connsiteX2968" fmla="*/ 6921427 w 11191875"/>
              <a:gd name="connsiteY2968" fmla="*/ 3194302 h 4067175"/>
              <a:gd name="connsiteX2969" fmla="*/ 6900351 w 11191875"/>
              <a:gd name="connsiteY2969" fmla="*/ 3173691 h 4067175"/>
              <a:gd name="connsiteX2970" fmla="*/ 6879755 w 11191875"/>
              <a:gd name="connsiteY2970" fmla="*/ 3194302 h 4067175"/>
              <a:gd name="connsiteX2971" fmla="*/ 6900351 w 11191875"/>
              <a:gd name="connsiteY2971" fmla="*/ 3215393 h 4067175"/>
              <a:gd name="connsiteX2972" fmla="*/ 7044767 w 11191875"/>
              <a:gd name="connsiteY2972" fmla="*/ 2976923 h 4067175"/>
              <a:gd name="connsiteX2973" fmla="*/ 7062250 w 11191875"/>
              <a:gd name="connsiteY2973" fmla="*/ 2958948 h 4067175"/>
              <a:gd name="connsiteX2974" fmla="*/ 7044767 w 11191875"/>
              <a:gd name="connsiteY2974" fmla="*/ 2941452 h 4067175"/>
              <a:gd name="connsiteX2975" fmla="*/ 7027044 w 11191875"/>
              <a:gd name="connsiteY2975" fmla="*/ 2958948 h 4067175"/>
              <a:gd name="connsiteX2976" fmla="*/ 7044767 w 11191875"/>
              <a:gd name="connsiteY2976" fmla="*/ 2976923 h 4067175"/>
              <a:gd name="connsiteX2977" fmla="*/ 7150145 w 11191875"/>
              <a:gd name="connsiteY2977" fmla="*/ 2719519 h 4067175"/>
              <a:gd name="connsiteX2978" fmla="*/ 7165952 w 11191875"/>
              <a:gd name="connsiteY2978" fmla="*/ 2703941 h 4067175"/>
              <a:gd name="connsiteX2979" fmla="*/ 7150145 w 11191875"/>
              <a:gd name="connsiteY2979" fmla="*/ 2688362 h 4067175"/>
              <a:gd name="connsiteX2980" fmla="*/ 7134339 w 11191875"/>
              <a:gd name="connsiteY2980" fmla="*/ 2703941 h 4067175"/>
              <a:gd name="connsiteX2981" fmla="*/ 7150145 w 11191875"/>
              <a:gd name="connsiteY2981" fmla="*/ 2719519 h 4067175"/>
              <a:gd name="connsiteX2982" fmla="*/ 7214570 w 11191875"/>
              <a:gd name="connsiteY2982" fmla="*/ 2449652 h 4067175"/>
              <a:gd name="connsiteX2983" fmla="*/ 7228460 w 11191875"/>
              <a:gd name="connsiteY2983" fmla="*/ 2435751 h 4067175"/>
              <a:gd name="connsiteX2984" fmla="*/ 7214570 w 11191875"/>
              <a:gd name="connsiteY2984" fmla="*/ 2421851 h 4067175"/>
              <a:gd name="connsiteX2985" fmla="*/ 7200439 w 11191875"/>
              <a:gd name="connsiteY2985" fmla="*/ 2435751 h 4067175"/>
              <a:gd name="connsiteX2986" fmla="*/ 7214570 w 11191875"/>
              <a:gd name="connsiteY2986" fmla="*/ 2449652 h 4067175"/>
              <a:gd name="connsiteX2987" fmla="*/ 7236124 w 11191875"/>
              <a:gd name="connsiteY2987" fmla="*/ 2172595 h 4067175"/>
              <a:gd name="connsiteX2988" fmla="*/ 7248818 w 11191875"/>
              <a:gd name="connsiteY2988" fmla="*/ 2160372 h 4067175"/>
              <a:gd name="connsiteX2989" fmla="*/ 7236124 w 11191875"/>
              <a:gd name="connsiteY2989" fmla="*/ 2148149 h 4067175"/>
              <a:gd name="connsiteX2990" fmla="*/ 7224149 w 11191875"/>
              <a:gd name="connsiteY2990" fmla="*/ 2160372 h 4067175"/>
              <a:gd name="connsiteX2991" fmla="*/ 7236124 w 11191875"/>
              <a:gd name="connsiteY2991" fmla="*/ 2172595 h 4067175"/>
              <a:gd name="connsiteX2992" fmla="*/ 6991599 w 11191875"/>
              <a:gd name="connsiteY2992" fmla="*/ 1898415 h 4067175"/>
              <a:gd name="connsiteX2993" fmla="*/ 7004771 w 11191875"/>
              <a:gd name="connsiteY2993" fmla="*/ 1885472 h 4067175"/>
              <a:gd name="connsiteX2994" fmla="*/ 6991599 w 11191875"/>
              <a:gd name="connsiteY2994" fmla="*/ 1872770 h 4067175"/>
              <a:gd name="connsiteX2995" fmla="*/ 6979145 w 11191875"/>
              <a:gd name="connsiteY2995" fmla="*/ 1885472 h 4067175"/>
              <a:gd name="connsiteX2996" fmla="*/ 6991599 w 11191875"/>
              <a:gd name="connsiteY2996" fmla="*/ 1898415 h 4067175"/>
              <a:gd name="connsiteX2997" fmla="*/ 6918313 w 11191875"/>
              <a:gd name="connsiteY2997" fmla="*/ 1631424 h 4067175"/>
              <a:gd name="connsiteX2998" fmla="*/ 6929809 w 11191875"/>
              <a:gd name="connsiteY2998" fmla="*/ 1619680 h 4067175"/>
              <a:gd name="connsiteX2999" fmla="*/ 6918313 w 11191875"/>
              <a:gd name="connsiteY2999" fmla="*/ 1608176 h 4067175"/>
              <a:gd name="connsiteX3000" fmla="*/ 6906578 w 11191875"/>
              <a:gd name="connsiteY3000" fmla="*/ 1619680 h 4067175"/>
              <a:gd name="connsiteX3001" fmla="*/ 6918313 w 11191875"/>
              <a:gd name="connsiteY3001" fmla="*/ 1631424 h 4067175"/>
              <a:gd name="connsiteX3002" fmla="*/ 6798805 w 11191875"/>
              <a:gd name="connsiteY3002" fmla="*/ 1382168 h 4067175"/>
              <a:gd name="connsiteX3003" fmla="*/ 6809822 w 11191875"/>
              <a:gd name="connsiteY3003" fmla="*/ 1370904 h 4067175"/>
              <a:gd name="connsiteX3004" fmla="*/ 6798805 w 11191875"/>
              <a:gd name="connsiteY3004" fmla="*/ 1359879 h 4067175"/>
              <a:gd name="connsiteX3005" fmla="*/ 6787788 w 11191875"/>
              <a:gd name="connsiteY3005" fmla="*/ 1370904 h 4067175"/>
              <a:gd name="connsiteX3006" fmla="*/ 6798805 w 11191875"/>
              <a:gd name="connsiteY3006" fmla="*/ 1382168 h 4067175"/>
              <a:gd name="connsiteX3007" fmla="*/ 6636666 w 11191875"/>
              <a:gd name="connsiteY3007" fmla="*/ 1158318 h 4067175"/>
              <a:gd name="connsiteX3008" fmla="*/ 6646725 w 11191875"/>
              <a:gd name="connsiteY3008" fmla="*/ 1147533 h 4067175"/>
              <a:gd name="connsiteX3009" fmla="*/ 6636666 w 11191875"/>
              <a:gd name="connsiteY3009" fmla="*/ 1137227 h 4067175"/>
              <a:gd name="connsiteX3010" fmla="*/ 6626368 w 11191875"/>
              <a:gd name="connsiteY3010" fmla="*/ 1147533 h 4067175"/>
              <a:gd name="connsiteX3011" fmla="*/ 6636666 w 11191875"/>
              <a:gd name="connsiteY3011" fmla="*/ 1158318 h 4067175"/>
              <a:gd name="connsiteX3012" fmla="*/ 6437167 w 11191875"/>
              <a:gd name="connsiteY3012" fmla="*/ 967542 h 4067175"/>
              <a:gd name="connsiteX3013" fmla="*/ 6447704 w 11191875"/>
              <a:gd name="connsiteY3013" fmla="*/ 957236 h 4067175"/>
              <a:gd name="connsiteX3014" fmla="*/ 6437167 w 11191875"/>
              <a:gd name="connsiteY3014" fmla="*/ 946930 h 4067175"/>
              <a:gd name="connsiteX3015" fmla="*/ 6426868 w 11191875"/>
              <a:gd name="connsiteY3015" fmla="*/ 957236 h 4067175"/>
              <a:gd name="connsiteX3016" fmla="*/ 6437167 w 11191875"/>
              <a:gd name="connsiteY3016" fmla="*/ 967542 h 4067175"/>
              <a:gd name="connsiteX3017" fmla="*/ 6207251 w 11191875"/>
              <a:gd name="connsiteY3017" fmla="*/ 815592 h 4067175"/>
              <a:gd name="connsiteX3018" fmla="*/ 6217549 w 11191875"/>
              <a:gd name="connsiteY3018" fmla="*/ 805047 h 4067175"/>
              <a:gd name="connsiteX3019" fmla="*/ 6207251 w 11191875"/>
              <a:gd name="connsiteY3019" fmla="*/ 794741 h 4067175"/>
              <a:gd name="connsiteX3020" fmla="*/ 6196713 w 11191875"/>
              <a:gd name="connsiteY3020" fmla="*/ 805047 h 4067175"/>
              <a:gd name="connsiteX3021" fmla="*/ 6207251 w 11191875"/>
              <a:gd name="connsiteY3021" fmla="*/ 815592 h 4067175"/>
              <a:gd name="connsiteX3022" fmla="*/ 5953625 w 11191875"/>
              <a:gd name="connsiteY3022" fmla="*/ 707262 h 4067175"/>
              <a:gd name="connsiteX3023" fmla="*/ 5963683 w 11191875"/>
              <a:gd name="connsiteY3023" fmla="*/ 696477 h 4067175"/>
              <a:gd name="connsiteX3024" fmla="*/ 5953625 w 11191875"/>
              <a:gd name="connsiteY3024" fmla="*/ 686171 h 4067175"/>
              <a:gd name="connsiteX3025" fmla="*/ 5943326 w 11191875"/>
              <a:gd name="connsiteY3025" fmla="*/ 696477 h 4067175"/>
              <a:gd name="connsiteX3026" fmla="*/ 5953625 w 11191875"/>
              <a:gd name="connsiteY3026" fmla="*/ 707262 h 4067175"/>
              <a:gd name="connsiteX3027" fmla="*/ 5684910 w 11191875"/>
              <a:gd name="connsiteY3027" fmla="*/ 645667 h 4067175"/>
              <a:gd name="connsiteX3028" fmla="*/ 5695209 w 11191875"/>
              <a:gd name="connsiteY3028" fmla="*/ 635361 h 4067175"/>
              <a:gd name="connsiteX3029" fmla="*/ 5684910 w 11191875"/>
              <a:gd name="connsiteY3029" fmla="*/ 625056 h 4067175"/>
              <a:gd name="connsiteX3030" fmla="*/ 5674612 w 11191875"/>
              <a:gd name="connsiteY3030" fmla="*/ 635361 h 4067175"/>
              <a:gd name="connsiteX3031" fmla="*/ 5684910 w 11191875"/>
              <a:gd name="connsiteY3031" fmla="*/ 645667 h 4067175"/>
              <a:gd name="connsiteX3032" fmla="*/ 5409251 w 11191875"/>
              <a:gd name="connsiteY3032" fmla="*/ 633923 h 4067175"/>
              <a:gd name="connsiteX3033" fmla="*/ 5420507 w 11191875"/>
              <a:gd name="connsiteY3033" fmla="*/ 623138 h 4067175"/>
              <a:gd name="connsiteX3034" fmla="*/ 5409251 w 11191875"/>
              <a:gd name="connsiteY3034" fmla="*/ 611634 h 4067175"/>
              <a:gd name="connsiteX3035" fmla="*/ 5398474 w 11191875"/>
              <a:gd name="connsiteY3035" fmla="*/ 623138 h 4067175"/>
              <a:gd name="connsiteX3036" fmla="*/ 5409251 w 11191875"/>
              <a:gd name="connsiteY3036" fmla="*/ 633923 h 4067175"/>
              <a:gd name="connsiteX3037" fmla="*/ 5136226 w 11191875"/>
              <a:gd name="connsiteY3037" fmla="*/ 671551 h 4067175"/>
              <a:gd name="connsiteX3038" fmla="*/ 5147721 w 11191875"/>
              <a:gd name="connsiteY3038" fmla="*/ 659808 h 4067175"/>
              <a:gd name="connsiteX3039" fmla="*/ 5136226 w 11191875"/>
              <a:gd name="connsiteY3039" fmla="*/ 648303 h 4067175"/>
              <a:gd name="connsiteX3040" fmla="*/ 5124490 w 11191875"/>
              <a:gd name="connsiteY3040" fmla="*/ 659808 h 4067175"/>
              <a:gd name="connsiteX3041" fmla="*/ 5136226 w 11191875"/>
              <a:gd name="connsiteY3041" fmla="*/ 671551 h 4067175"/>
              <a:gd name="connsiteX3042" fmla="*/ 4874217 w 11191875"/>
              <a:gd name="connsiteY3042" fmla="*/ 758072 h 4067175"/>
              <a:gd name="connsiteX3043" fmla="*/ 4886671 w 11191875"/>
              <a:gd name="connsiteY3043" fmla="*/ 745129 h 4067175"/>
              <a:gd name="connsiteX3044" fmla="*/ 4874217 w 11191875"/>
              <a:gd name="connsiteY3044" fmla="*/ 732427 h 4067175"/>
              <a:gd name="connsiteX3045" fmla="*/ 4861045 w 11191875"/>
              <a:gd name="connsiteY3045" fmla="*/ 745129 h 4067175"/>
              <a:gd name="connsiteX3046" fmla="*/ 4874217 w 11191875"/>
              <a:gd name="connsiteY3046" fmla="*/ 758072 h 4067175"/>
              <a:gd name="connsiteX3047" fmla="*/ 4631129 w 11191875"/>
              <a:gd name="connsiteY3047" fmla="*/ 890608 h 4067175"/>
              <a:gd name="connsiteX3048" fmla="*/ 4645738 w 11191875"/>
              <a:gd name="connsiteY3048" fmla="*/ 875749 h 4067175"/>
              <a:gd name="connsiteX3049" fmla="*/ 4631129 w 11191875"/>
              <a:gd name="connsiteY3049" fmla="*/ 861369 h 4067175"/>
              <a:gd name="connsiteX3050" fmla="*/ 4616520 w 11191875"/>
              <a:gd name="connsiteY3050" fmla="*/ 875749 h 4067175"/>
              <a:gd name="connsiteX3051" fmla="*/ 4631129 w 11191875"/>
              <a:gd name="connsiteY3051" fmla="*/ 890608 h 4067175"/>
              <a:gd name="connsiteX3052" fmla="*/ 4415583 w 11191875"/>
              <a:gd name="connsiteY3052" fmla="*/ 1065087 h 4067175"/>
              <a:gd name="connsiteX3053" fmla="*/ 4432587 w 11191875"/>
              <a:gd name="connsiteY3053" fmla="*/ 1048071 h 4067175"/>
              <a:gd name="connsiteX3054" fmla="*/ 4415583 w 11191875"/>
              <a:gd name="connsiteY3054" fmla="*/ 1030814 h 4067175"/>
              <a:gd name="connsiteX3055" fmla="*/ 4398339 w 11191875"/>
              <a:gd name="connsiteY3055" fmla="*/ 1048071 h 4067175"/>
              <a:gd name="connsiteX3056" fmla="*/ 4415583 w 11191875"/>
              <a:gd name="connsiteY3056" fmla="*/ 1065087 h 4067175"/>
              <a:gd name="connsiteX3057" fmla="*/ 4234045 w 11191875"/>
              <a:gd name="connsiteY3057" fmla="*/ 1275037 h 4067175"/>
              <a:gd name="connsiteX3058" fmla="*/ 4253444 w 11191875"/>
              <a:gd name="connsiteY3058" fmla="*/ 1255863 h 4067175"/>
              <a:gd name="connsiteX3059" fmla="*/ 4234045 w 11191875"/>
              <a:gd name="connsiteY3059" fmla="*/ 1236210 h 4067175"/>
              <a:gd name="connsiteX3060" fmla="*/ 4214646 w 11191875"/>
              <a:gd name="connsiteY3060" fmla="*/ 1255863 h 4067175"/>
              <a:gd name="connsiteX3061" fmla="*/ 4234045 w 11191875"/>
              <a:gd name="connsiteY3061" fmla="*/ 1275037 h 4067175"/>
              <a:gd name="connsiteX3062" fmla="*/ 4092743 w 11191875"/>
              <a:gd name="connsiteY3062" fmla="*/ 1515664 h 4067175"/>
              <a:gd name="connsiteX3063" fmla="*/ 4115734 w 11191875"/>
              <a:gd name="connsiteY3063" fmla="*/ 1492416 h 4067175"/>
              <a:gd name="connsiteX3064" fmla="*/ 4092743 w 11191875"/>
              <a:gd name="connsiteY3064" fmla="*/ 1469648 h 4067175"/>
              <a:gd name="connsiteX3065" fmla="*/ 4069751 w 11191875"/>
              <a:gd name="connsiteY3065" fmla="*/ 1492416 h 4067175"/>
              <a:gd name="connsiteX3066" fmla="*/ 4092743 w 11191875"/>
              <a:gd name="connsiteY3066" fmla="*/ 1515664 h 4067175"/>
              <a:gd name="connsiteX3067" fmla="*/ 3995747 w 11191875"/>
              <a:gd name="connsiteY3067" fmla="*/ 1778580 h 4067175"/>
              <a:gd name="connsiteX3068" fmla="*/ 4023289 w 11191875"/>
              <a:gd name="connsiteY3068" fmla="*/ 1751018 h 4067175"/>
              <a:gd name="connsiteX3069" fmla="*/ 3995747 w 11191875"/>
              <a:gd name="connsiteY3069" fmla="*/ 1723696 h 4067175"/>
              <a:gd name="connsiteX3070" fmla="*/ 3968444 w 11191875"/>
              <a:gd name="connsiteY3070" fmla="*/ 1751018 h 4067175"/>
              <a:gd name="connsiteX3071" fmla="*/ 3995747 w 11191875"/>
              <a:gd name="connsiteY3071" fmla="*/ 1778580 h 4067175"/>
              <a:gd name="connsiteX3072" fmla="*/ 3946650 w 11191875"/>
              <a:gd name="connsiteY3072" fmla="*/ 2054199 h 4067175"/>
              <a:gd name="connsiteX3073" fmla="*/ 3978264 w 11191875"/>
              <a:gd name="connsiteY3073" fmla="*/ 2022563 h 4067175"/>
              <a:gd name="connsiteX3074" fmla="*/ 3946650 w 11191875"/>
              <a:gd name="connsiteY3074" fmla="*/ 1990687 h 4067175"/>
              <a:gd name="connsiteX3075" fmla="*/ 3915037 w 11191875"/>
              <a:gd name="connsiteY3075" fmla="*/ 2022563 h 4067175"/>
              <a:gd name="connsiteX3076" fmla="*/ 3946650 w 11191875"/>
              <a:gd name="connsiteY3076" fmla="*/ 2054199 h 4067175"/>
              <a:gd name="connsiteX3077" fmla="*/ 3946650 w 11191875"/>
              <a:gd name="connsiteY3077" fmla="*/ 2334372 h 4067175"/>
              <a:gd name="connsiteX3078" fmla="*/ 3982335 w 11191875"/>
              <a:gd name="connsiteY3078" fmla="*/ 2298182 h 4067175"/>
              <a:gd name="connsiteX3079" fmla="*/ 3946650 w 11191875"/>
              <a:gd name="connsiteY3079" fmla="*/ 2262471 h 4067175"/>
              <a:gd name="connsiteX3080" fmla="*/ 3910726 w 11191875"/>
              <a:gd name="connsiteY3080" fmla="*/ 2298182 h 4067175"/>
              <a:gd name="connsiteX3081" fmla="*/ 3946650 w 11191875"/>
              <a:gd name="connsiteY3081" fmla="*/ 2334372 h 4067175"/>
              <a:gd name="connsiteX3082" fmla="*/ 3995747 w 11191875"/>
              <a:gd name="connsiteY3082" fmla="*/ 2610230 h 4067175"/>
              <a:gd name="connsiteX3083" fmla="*/ 4035982 w 11191875"/>
              <a:gd name="connsiteY3083" fmla="*/ 2569966 h 4067175"/>
              <a:gd name="connsiteX3084" fmla="*/ 3995747 w 11191875"/>
              <a:gd name="connsiteY3084" fmla="*/ 2529462 h 4067175"/>
              <a:gd name="connsiteX3085" fmla="*/ 3955512 w 11191875"/>
              <a:gd name="connsiteY3085" fmla="*/ 2569966 h 4067175"/>
              <a:gd name="connsiteX3086" fmla="*/ 3995747 w 11191875"/>
              <a:gd name="connsiteY3086" fmla="*/ 2610230 h 4067175"/>
              <a:gd name="connsiteX3087" fmla="*/ 4092743 w 11191875"/>
              <a:gd name="connsiteY3087" fmla="*/ 2871708 h 4067175"/>
              <a:gd name="connsiteX3088" fmla="*/ 4135852 w 11191875"/>
              <a:gd name="connsiteY3088" fmla="*/ 2828568 h 4067175"/>
              <a:gd name="connsiteX3089" fmla="*/ 4092743 w 11191875"/>
              <a:gd name="connsiteY3089" fmla="*/ 2784948 h 4067175"/>
              <a:gd name="connsiteX3090" fmla="*/ 4049394 w 11191875"/>
              <a:gd name="connsiteY3090" fmla="*/ 2828568 h 4067175"/>
              <a:gd name="connsiteX3091" fmla="*/ 4092743 w 11191875"/>
              <a:gd name="connsiteY3091" fmla="*/ 2871708 h 4067175"/>
              <a:gd name="connsiteX3092" fmla="*/ 4234045 w 11191875"/>
              <a:gd name="connsiteY3092" fmla="*/ 3110179 h 4067175"/>
              <a:gd name="connsiteX3093" fmla="*/ 4279070 w 11191875"/>
              <a:gd name="connsiteY3093" fmla="*/ 3065121 h 4067175"/>
              <a:gd name="connsiteX3094" fmla="*/ 4234045 w 11191875"/>
              <a:gd name="connsiteY3094" fmla="*/ 3020063 h 4067175"/>
              <a:gd name="connsiteX3095" fmla="*/ 4188780 w 11191875"/>
              <a:gd name="connsiteY3095" fmla="*/ 3065121 h 4067175"/>
              <a:gd name="connsiteX3096" fmla="*/ 4234045 w 11191875"/>
              <a:gd name="connsiteY3096" fmla="*/ 3110179 h 4067175"/>
              <a:gd name="connsiteX3097" fmla="*/ 4415583 w 11191875"/>
              <a:gd name="connsiteY3097" fmla="*/ 3319170 h 4067175"/>
              <a:gd name="connsiteX3098" fmla="*/ 4461806 w 11191875"/>
              <a:gd name="connsiteY3098" fmla="*/ 3272914 h 4067175"/>
              <a:gd name="connsiteX3099" fmla="*/ 4415583 w 11191875"/>
              <a:gd name="connsiteY3099" fmla="*/ 3226658 h 4067175"/>
              <a:gd name="connsiteX3100" fmla="*/ 4369121 w 11191875"/>
              <a:gd name="connsiteY3100" fmla="*/ 3272914 h 4067175"/>
              <a:gd name="connsiteX3101" fmla="*/ 4415583 w 11191875"/>
              <a:gd name="connsiteY3101" fmla="*/ 3319170 h 4067175"/>
              <a:gd name="connsiteX3102" fmla="*/ 4631129 w 11191875"/>
              <a:gd name="connsiteY3102" fmla="*/ 3491252 h 4067175"/>
              <a:gd name="connsiteX3103" fmla="*/ 4677352 w 11191875"/>
              <a:gd name="connsiteY3103" fmla="*/ 3444756 h 4067175"/>
              <a:gd name="connsiteX3104" fmla="*/ 4631129 w 11191875"/>
              <a:gd name="connsiteY3104" fmla="*/ 3398740 h 4067175"/>
              <a:gd name="connsiteX3105" fmla="*/ 4584667 w 11191875"/>
              <a:gd name="connsiteY3105" fmla="*/ 3444756 h 4067175"/>
              <a:gd name="connsiteX3106" fmla="*/ 4631129 w 11191875"/>
              <a:gd name="connsiteY3106" fmla="*/ 3491252 h 4067175"/>
              <a:gd name="connsiteX3107" fmla="*/ 4874217 w 11191875"/>
              <a:gd name="connsiteY3107" fmla="*/ 3621152 h 4067175"/>
              <a:gd name="connsiteX3108" fmla="*/ 4919003 w 11191875"/>
              <a:gd name="connsiteY3108" fmla="*/ 3575855 h 4067175"/>
              <a:gd name="connsiteX3109" fmla="*/ 4874217 w 11191875"/>
              <a:gd name="connsiteY3109" fmla="*/ 3530797 h 4067175"/>
              <a:gd name="connsiteX3110" fmla="*/ 4828953 w 11191875"/>
              <a:gd name="connsiteY3110" fmla="*/ 3575855 h 4067175"/>
              <a:gd name="connsiteX3111" fmla="*/ 4874217 w 11191875"/>
              <a:gd name="connsiteY3111" fmla="*/ 3621152 h 4067175"/>
              <a:gd name="connsiteX3112" fmla="*/ 5136226 w 11191875"/>
              <a:gd name="connsiteY3112" fmla="*/ 3703838 h 4067175"/>
              <a:gd name="connsiteX3113" fmla="*/ 5178856 w 11191875"/>
              <a:gd name="connsiteY3113" fmla="*/ 3660937 h 4067175"/>
              <a:gd name="connsiteX3114" fmla="*/ 5136226 w 11191875"/>
              <a:gd name="connsiteY3114" fmla="*/ 3618516 h 4067175"/>
              <a:gd name="connsiteX3115" fmla="*/ 5093595 w 11191875"/>
              <a:gd name="connsiteY3115" fmla="*/ 3660937 h 4067175"/>
              <a:gd name="connsiteX3116" fmla="*/ 5136226 w 11191875"/>
              <a:gd name="connsiteY3116" fmla="*/ 3703838 h 4067175"/>
              <a:gd name="connsiteX3117" fmla="*/ 5409251 w 11191875"/>
              <a:gd name="connsiteY3117" fmla="*/ 3737871 h 4067175"/>
              <a:gd name="connsiteX3118" fmla="*/ 5449007 w 11191875"/>
              <a:gd name="connsiteY3118" fmla="*/ 3698086 h 4067175"/>
              <a:gd name="connsiteX3119" fmla="*/ 5409251 w 11191875"/>
              <a:gd name="connsiteY3119" fmla="*/ 3658780 h 4067175"/>
              <a:gd name="connsiteX3120" fmla="*/ 5369734 w 11191875"/>
              <a:gd name="connsiteY3120" fmla="*/ 3698086 h 4067175"/>
              <a:gd name="connsiteX3121" fmla="*/ 5409251 w 11191875"/>
              <a:gd name="connsiteY3121" fmla="*/ 3737871 h 4067175"/>
              <a:gd name="connsiteX3122" fmla="*/ 5684910 w 11191875"/>
              <a:gd name="connsiteY3122" fmla="*/ 3722052 h 4067175"/>
              <a:gd name="connsiteX3123" fmla="*/ 5721314 w 11191875"/>
              <a:gd name="connsiteY3123" fmla="*/ 3685383 h 4067175"/>
              <a:gd name="connsiteX3124" fmla="*/ 5684910 w 11191875"/>
              <a:gd name="connsiteY3124" fmla="*/ 3649193 h 4067175"/>
              <a:gd name="connsiteX3125" fmla="*/ 5648507 w 11191875"/>
              <a:gd name="connsiteY3125" fmla="*/ 3685383 h 4067175"/>
              <a:gd name="connsiteX3126" fmla="*/ 5684910 w 11191875"/>
              <a:gd name="connsiteY3126" fmla="*/ 3722052 h 4067175"/>
              <a:gd name="connsiteX3127" fmla="*/ 5953625 w 11191875"/>
              <a:gd name="connsiteY3127" fmla="*/ 3657342 h 4067175"/>
              <a:gd name="connsiteX3128" fmla="*/ 5986675 w 11191875"/>
              <a:gd name="connsiteY3128" fmla="*/ 3624268 h 4067175"/>
              <a:gd name="connsiteX3129" fmla="*/ 5953625 w 11191875"/>
              <a:gd name="connsiteY3129" fmla="*/ 3591433 h 4067175"/>
              <a:gd name="connsiteX3130" fmla="*/ 5920574 w 11191875"/>
              <a:gd name="connsiteY3130" fmla="*/ 3624268 h 4067175"/>
              <a:gd name="connsiteX3131" fmla="*/ 5953625 w 11191875"/>
              <a:gd name="connsiteY3131" fmla="*/ 3657342 h 4067175"/>
              <a:gd name="connsiteX3132" fmla="*/ 6207251 w 11191875"/>
              <a:gd name="connsiteY3132" fmla="*/ 3544937 h 4067175"/>
              <a:gd name="connsiteX3133" fmla="*/ 6236469 w 11191875"/>
              <a:gd name="connsiteY3133" fmla="*/ 3515937 h 4067175"/>
              <a:gd name="connsiteX3134" fmla="*/ 6207251 w 11191875"/>
              <a:gd name="connsiteY3134" fmla="*/ 3486458 h 4067175"/>
              <a:gd name="connsiteX3135" fmla="*/ 6178032 w 11191875"/>
              <a:gd name="connsiteY3135" fmla="*/ 3515937 h 4067175"/>
              <a:gd name="connsiteX3136" fmla="*/ 6207251 w 11191875"/>
              <a:gd name="connsiteY3136" fmla="*/ 3544937 h 4067175"/>
              <a:gd name="connsiteX3137" fmla="*/ 6437167 w 11191875"/>
              <a:gd name="connsiteY3137" fmla="*/ 3390112 h 4067175"/>
              <a:gd name="connsiteX3138" fmla="*/ 6463511 w 11191875"/>
              <a:gd name="connsiteY3138" fmla="*/ 3363748 h 4067175"/>
              <a:gd name="connsiteX3139" fmla="*/ 6437167 w 11191875"/>
              <a:gd name="connsiteY3139" fmla="*/ 3337624 h 4067175"/>
              <a:gd name="connsiteX3140" fmla="*/ 6411301 w 11191875"/>
              <a:gd name="connsiteY3140" fmla="*/ 3363748 h 4067175"/>
              <a:gd name="connsiteX3141" fmla="*/ 6437167 w 11191875"/>
              <a:gd name="connsiteY3141" fmla="*/ 3390112 h 4067175"/>
              <a:gd name="connsiteX3142" fmla="*/ 6636666 w 11191875"/>
              <a:gd name="connsiteY3142" fmla="*/ 3195740 h 4067175"/>
              <a:gd name="connsiteX3143" fmla="*/ 6659419 w 11191875"/>
              <a:gd name="connsiteY3143" fmla="*/ 3173451 h 4067175"/>
              <a:gd name="connsiteX3144" fmla="*/ 6636666 w 11191875"/>
              <a:gd name="connsiteY3144" fmla="*/ 3150443 h 4067175"/>
              <a:gd name="connsiteX3145" fmla="*/ 6614393 w 11191875"/>
              <a:gd name="connsiteY3145" fmla="*/ 3173451 h 4067175"/>
              <a:gd name="connsiteX3146" fmla="*/ 6636666 w 11191875"/>
              <a:gd name="connsiteY3146" fmla="*/ 3195740 h 4067175"/>
              <a:gd name="connsiteX3147" fmla="*/ 6798805 w 11191875"/>
              <a:gd name="connsiteY3147" fmla="*/ 2969254 h 4067175"/>
              <a:gd name="connsiteX3148" fmla="*/ 6817965 w 11191875"/>
              <a:gd name="connsiteY3148" fmla="*/ 2950080 h 4067175"/>
              <a:gd name="connsiteX3149" fmla="*/ 6798805 w 11191875"/>
              <a:gd name="connsiteY3149" fmla="*/ 2930188 h 4067175"/>
              <a:gd name="connsiteX3150" fmla="*/ 6779406 w 11191875"/>
              <a:gd name="connsiteY3150" fmla="*/ 2950080 h 4067175"/>
              <a:gd name="connsiteX3151" fmla="*/ 6798805 w 11191875"/>
              <a:gd name="connsiteY3151" fmla="*/ 2969254 h 4067175"/>
              <a:gd name="connsiteX3152" fmla="*/ 6918313 w 11191875"/>
              <a:gd name="connsiteY3152" fmla="*/ 2718800 h 4067175"/>
              <a:gd name="connsiteX3153" fmla="*/ 6936036 w 11191875"/>
              <a:gd name="connsiteY3153" fmla="*/ 2701304 h 4067175"/>
              <a:gd name="connsiteX3154" fmla="*/ 6918313 w 11191875"/>
              <a:gd name="connsiteY3154" fmla="*/ 2683329 h 4067175"/>
              <a:gd name="connsiteX3155" fmla="*/ 6901070 w 11191875"/>
              <a:gd name="connsiteY3155" fmla="*/ 2701304 h 4067175"/>
              <a:gd name="connsiteX3156" fmla="*/ 6918313 w 11191875"/>
              <a:gd name="connsiteY3156" fmla="*/ 2718800 h 4067175"/>
              <a:gd name="connsiteX3157" fmla="*/ 6991599 w 11191875"/>
              <a:gd name="connsiteY3157" fmla="*/ 2451330 h 4067175"/>
              <a:gd name="connsiteX3158" fmla="*/ 7007645 w 11191875"/>
              <a:gd name="connsiteY3158" fmla="*/ 2435032 h 4067175"/>
              <a:gd name="connsiteX3159" fmla="*/ 6991599 w 11191875"/>
              <a:gd name="connsiteY3159" fmla="*/ 2419454 h 4067175"/>
              <a:gd name="connsiteX3160" fmla="*/ 6976032 w 11191875"/>
              <a:gd name="connsiteY3160" fmla="*/ 2435032 h 4067175"/>
              <a:gd name="connsiteX3161" fmla="*/ 6991599 w 11191875"/>
              <a:gd name="connsiteY3161" fmla="*/ 2451330 h 4067175"/>
              <a:gd name="connsiteX3162" fmla="*/ 7016507 w 11191875"/>
              <a:gd name="connsiteY3162" fmla="*/ 2174752 h 4067175"/>
              <a:gd name="connsiteX3163" fmla="*/ 7030637 w 11191875"/>
              <a:gd name="connsiteY3163" fmla="*/ 2160372 h 4067175"/>
              <a:gd name="connsiteX3164" fmla="*/ 7016507 w 11191875"/>
              <a:gd name="connsiteY3164" fmla="*/ 2146232 h 4067175"/>
              <a:gd name="connsiteX3165" fmla="*/ 7002376 w 11191875"/>
              <a:gd name="connsiteY3165" fmla="*/ 2160372 h 4067175"/>
              <a:gd name="connsiteX3166" fmla="*/ 7016507 w 11191875"/>
              <a:gd name="connsiteY3166" fmla="*/ 2174752 h 4067175"/>
              <a:gd name="connsiteX3167" fmla="*/ 6768150 w 11191875"/>
              <a:gd name="connsiteY3167" fmla="*/ 1900092 h 4067175"/>
              <a:gd name="connsiteX3168" fmla="*/ 6781801 w 11191875"/>
              <a:gd name="connsiteY3168" fmla="*/ 1886431 h 4067175"/>
              <a:gd name="connsiteX3169" fmla="*/ 6768150 w 11191875"/>
              <a:gd name="connsiteY3169" fmla="*/ 1872291 h 4067175"/>
              <a:gd name="connsiteX3170" fmla="*/ 6753780 w 11191875"/>
              <a:gd name="connsiteY3170" fmla="*/ 1886431 h 4067175"/>
              <a:gd name="connsiteX3171" fmla="*/ 6768150 w 11191875"/>
              <a:gd name="connsiteY3171" fmla="*/ 1900092 h 4067175"/>
              <a:gd name="connsiteX3172" fmla="*/ 6682650 w 11191875"/>
              <a:gd name="connsiteY3172" fmla="*/ 1636696 h 4067175"/>
              <a:gd name="connsiteX3173" fmla="*/ 6695582 w 11191875"/>
              <a:gd name="connsiteY3173" fmla="*/ 1623754 h 4067175"/>
              <a:gd name="connsiteX3174" fmla="*/ 6682650 w 11191875"/>
              <a:gd name="connsiteY3174" fmla="*/ 1611052 h 4067175"/>
              <a:gd name="connsiteX3175" fmla="*/ 6670196 w 11191875"/>
              <a:gd name="connsiteY3175" fmla="*/ 1623754 h 4067175"/>
              <a:gd name="connsiteX3176" fmla="*/ 6682650 w 11191875"/>
              <a:gd name="connsiteY3176" fmla="*/ 1636696 h 4067175"/>
              <a:gd name="connsiteX3177" fmla="*/ 6544940 w 11191875"/>
              <a:gd name="connsiteY3177" fmla="*/ 1397028 h 4067175"/>
              <a:gd name="connsiteX3178" fmla="*/ 6557154 w 11191875"/>
              <a:gd name="connsiteY3178" fmla="*/ 1385045 h 4067175"/>
              <a:gd name="connsiteX3179" fmla="*/ 6544940 w 11191875"/>
              <a:gd name="connsiteY3179" fmla="*/ 1372582 h 4067175"/>
              <a:gd name="connsiteX3180" fmla="*/ 6532965 w 11191875"/>
              <a:gd name="connsiteY3180" fmla="*/ 1385045 h 4067175"/>
              <a:gd name="connsiteX3181" fmla="*/ 6544940 w 11191875"/>
              <a:gd name="connsiteY3181" fmla="*/ 1397028 h 4067175"/>
              <a:gd name="connsiteX3182" fmla="*/ 6360288 w 11191875"/>
              <a:gd name="connsiteY3182" fmla="*/ 1191632 h 4067175"/>
              <a:gd name="connsiteX3183" fmla="*/ 6372024 w 11191875"/>
              <a:gd name="connsiteY3183" fmla="*/ 1180128 h 4067175"/>
              <a:gd name="connsiteX3184" fmla="*/ 6360288 w 11191875"/>
              <a:gd name="connsiteY3184" fmla="*/ 1168384 h 4067175"/>
              <a:gd name="connsiteX3185" fmla="*/ 6349032 w 11191875"/>
              <a:gd name="connsiteY3185" fmla="*/ 1180128 h 4067175"/>
              <a:gd name="connsiteX3186" fmla="*/ 6360288 w 11191875"/>
              <a:gd name="connsiteY3186" fmla="*/ 1191632 h 4067175"/>
              <a:gd name="connsiteX3187" fmla="*/ 6137797 w 11191875"/>
              <a:gd name="connsiteY3187" fmla="*/ 1029616 h 4067175"/>
              <a:gd name="connsiteX3188" fmla="*/ 6149293 w 11191875"/>
              <a:gd name="connsiteY3188" fmla="*/ 1017872 h 4067175"/>
              <a:gd name="connsiteX3189" fmla="*/ 6137797 w 11191875"/>
              <a:gd name="connsiteY3189" fmla="*/ 1006368 h 4067175"/>
              <a:gd name="connsiteX3190" fmla="*/ 6126062 w 11191875"/>
              <a:gd name="connsiteY3190" fmla="*/ 1017872 h 4067175"/>
              <a:gd name="connsiteX3191" fmla="*/ 6137797 w 11191875"/>
              <a:gd name="connsiteY3191" fmla="*/ 1029616 h 4067175"/>
              <a:gd name="connsiteX3192" fmla="*/ 5885608 w 11191875"/>
              <a:gd name="connsiteY3192" fmla="*/ 917212 h 4067175"/>
              <a:gd name="connsiteX3193" fmla="*/ 5897343 w 11191875"/>
              <a:gd name="connsiteY3193" fmla="*/ 905707 h 4067175"/>
              <a:gd name="connsiteX3194" fmla="*/ 5885608 w 11191875"/>
              <a:gd name="connsiteY3194" fmla="*/ 894203 h 4067175"/>
              <a:gd name="connsiteX3195" fmla="*/ 5874112 w 11191875"/>
              <a:gd name="connsiteY3195" fmla="*/ 905707 h 4067175"/>
              <a:gd name="connsiteX3196" fmla="*/ 5885608 w 11191875"/>
              <a:gd name="connsiteY3196" fmla="*/ 917212 h 4067175"/>
              <a:gd name="connsiteX3197" fmla="*/ 5616415 w 11191875"/>
              <a:gd name="connsiteY3197" fmla="*/ 860410 h 4067175"/>
              <a:gd name="connsiteX3198" fmla="*/ 5628389 w 11191875"/>
              <a:gd name="connsiteY3198" fmla="*/ 848427 h 4067175"/>
              <a:gd name="connsiteX3199" fmla="*/ 5616415 w 11191875"/>
              <a:gd name="connsiteY3199" fmla="*/ 836204 h 4067175"/>
              <a:gd name="connsiteX3200" fmla="*/ 5603961 w 11191875"/>
              <a:gd name="connsiteY3200" fmla="*/ 848427 h 4067175"/>
              <a:gd name="connsiteX3201" fmla="*/ 5616415 w 11191875"/>
              <a:gd name="connsiteY3201" fmla="*/ 860410 h 4067175"/>
              <a:gd name="connsiteX3202" fmla="*/ 5340755 w 11191875"/>
              <a:gd name="connsiteY3202" fmla="*/ 861129 h 4067175"/>
              <a:gd name="connsiteX3203" fmla="*/ 5353448 w 11191875"/>
              <a:gd name="connsiteY3203" fmla="*/ 848427 h 4067175"/>
              <a:gd name="connsiteX3204" fmla="*/ 5340755 w 11191875"/>
              <a:gd name="connsiteY3204" fmla="*/ 835724 h 4067175"/>
              <a:gd name="connsiteX3205" fmla="*/ 5327822 w 11191875"/>
              <a:gd name="connsiteY3205" fmla="*/ 848427 h 4067175"/>
              <a:gd name="connsiteX3206" fmla="*/ 5340755 w 11191875"/>
              <a:gd name="connsiteY3206" fmla="*/ 861129 h 4067175"/>
              <a:gd name="connsiteX3207" fmla="*/ 5071083 w 11191875"/>
              <a:gd name="connsiteY3207" fmla="*/ 919848 h 4067175"/>
              <a:gd name="connsiteX3208" fmla="*/ 5085213 w 11191875"/>
              <a:gd name="connsiteY3208" fmla="*/ 905707 h 4067175"/>
              <a:gd name="connsiteX3209" fmla="*/ 5071083 w 11191875"/>
              <a:gd name="connsiteY3209" fmla="*/ 891807 h 4067175"/>
              <a:gd name="connsiteX3210" fmla="*/ 5056953 w 11191875"/>
              <a:gd name="connsiteY3210" fmla="*/ 905707 h 4067175"/>
              <a:gd name="connsiteX3211" fmla="*/ 5071083 w 11191875"/>
              <a:gd name="connsiteY3211" fmla="*/ 919848 h 4067175"/>
              <a:gd name="connsiteX3212" fmla="*/ 4819133 w 11191875"/>
              <a:gd name="connsiteY3212" fmla="*/ 1033930 h 4067175"/>
              <a:gd name="connsiteX3213" fmla="*/ 4835180 w 11191875"/>
              <a:gd name="connsiteY3213" fmla="*/ 1017872 h 4067175"/>
              <a:gd name="connsiteX3214" fmla="*/ 4819133 w 11191875"/>
              <a:gd name="connsiteY3214" fmla="*/ 1002054 h 4067175"/>
              <a:gd name="connsiteX3215" fmla="*/ 4803327 w 11191875"/>
              <a:gd name="connsiteY3215" fmla="*/ 1017872 h 4067175"/>
              <a:gd name="connsiteX3216" fmla="*/ 4819133 w 11191875"/>
              <a:gd name="connsiteY3216" fmla="*/ 1033930 h 4067175"/>
              <a:gd name="connsiteX3217" fmla="*/ 4596163 w 11191875"/>
              <a:gd name="connsiteY3217" fmla="*/ 1198103 h 4067175"/>
              <a:gd name="connsiteX3218" fmla="*/ 4614364 w 11191875"/>
              <a:gd name="connsiteY3218" fmla="*/ 1180128 h 4067175"/>
              <a:gd name="connsiteX3219" fmla="*/ 4596163 w 11191875"/>
              <a:gd name="connsiteY3219" fmla="*/ 1161673 h 4067175"/>
              <a:gd name="connsiteX3220" fmla="*/ 4578201 w 11191875"/>
              <a:gd name="connsiteY3220" fmla="*/ 1180128 h 4067175"/>
              <a:gd name="connsiteX3221" fmla="*/ 4596163 w 11191875"/>
              <a:gd name="connsiteY3221" fmla="*/ 1198103 h 4067175"/>
              <a:gd name="connsiteX3222" fmla="*/ 4411751 w 11191875"/>
              <a:gd name="connsiteY3222" fmla="*/ 1405896 h 4067175"/>
              <a:gd name="connsiteX3223" fmla="*/ 4432587 w 11191875"/>
              <a:gd name="connsiteY3223" fmla="*/ 1385045 h 4067175"/>
              <a:gd name="connsiteX3224" fmla="*/ 4411751 w 11191875"/>
              <a:gd name="connsiteY3224" fmla="*/ 1364193 h 4067175"/>
              <a:gd name="connsiteX3225" fmla="*/ 4391154 w 11191875"/>
              <a:gd name="connsiteY3225" fmla="*/ 1385045 h 4067175"/>
              <a:gd name="connsiteX3226" fmla="*/ 4411751 w 11191875"/>
              <a:gd name="connsiteY3226" fmla="*/ 1405896 h 4067175"/>
              <a:gd name="connsiteX3227" fmla="*/ 4274041 w 11191875"/>
              <a:gd name="connsiteY3227" fmla="*/ 1648440 h 4067175"/>
              <a:gd name="connsiteX3228" fmla="*/ 4298470 w 11191875"/>
              <a:gd name="connsiteY3228" fmla="*/ 1623754 h 4067175"/>
              <a:gd name="connsiteX3229" fmla="*/ 4274041 w 11191875"/>
              <a:gd name="connsiteY3229" fmla="*/ 1599548 h 4067175"/>
              <a:gd name="connsiteX3230" fmla="*/ 4249612 w 11191875"/>
              <a:gd name="connsiteY3230" fmla="*/ 1623754 h 4067175"/>
              <a:gd name="connsiteX3231" fmla="*/ 4274041 w 11191875"/>
              <a:gd name="connsiteY3231" fmla="*/ 1648440 h 4067175"/>
              <a:gd name="connsiteX3232" fmla="*/ 4188780 w 11191875"/>
              <a:gd name="connsiteY3232" fmla="*/ 1914952 h 4067175"/>
              <a:gd name="connsiteX3233" fmla="*/ 4217520 w 11191875"/>
              <a:gd name="connsiteY3233" fmla="*/ 1886431 h 4067175"/>
              <a:gd name="connsiteX3234" fmla="*/ 4188780 w 11191875"/>
              <a:gd name="connsiteY3234" fmla="*/ 1857431 h 4067175"/>
              <a:gd name="connsiteX3235" fmla="*/ 4160280 w 11191875"/>
              <a:gd name="connsiteY3235" fmla="*/ 1886431 h 4067175"/>
              <a:gd name="connsiteX3236" fmla="*/ 4188780 w 11191875"/>
              <a:gd name="connsiteY3236" fmla="*/ 1914952 h 4067175"/>
              <a:gd name="connsiteX3237" fmla="*/ 4160041 w 11191875"/>
              <a:gd name="connsiteY3237" fmla="*/ 2192728 h 4067175"/>
              <a:gd name="connsiteX3238" fmla="*/ 4192133 w 11191875"/>
              <a:gd name="connsiteY3238" fmla="*/ 2160372 h 4067175"/>
              <a:gd name="connsiteX3239" fmla="*/ 4160041 w 11191875"/>
              <a:gd name="connsiteY3239" fmla="*/ 2128257 h 4067175"/>
              <a:gd name="connsiteX3240" fmla="*/ 4127709 w 11191875"/>
              <a:gd name="connsiteY3240" fmla="*/ 2160372 h 4067175"/>
              <a:gd name="connsiteX3241" fmla="*/ 4160041 w 11191875"/>
              <a:gd name="connsiteY3241" fmla="*/ 2192728 h 4067175"/>
              <a:gd name="connsiteX3242" fmla="*/ 4188780 w 11191875"/>
              <a:gd name="connsiteY3242" fmla="*/ 2470983 h 4067175"/>
              <a:gd name="connsiteX3243" fmla="*/ 4224705 w 11191875"/>
              <a:gd name="connsiteY3243" fmla="*/ 2434553 h 4067175"/>
              <a:gd name="connsiteX3244" fmla="*/ 4188780 w 11191875"/>
              <a:gd name="connsiteY3244" fmla="*/ 2399082 h 4067175"/>
              <a:gd name="connsiteX3245" fmla="*/ 4152856 w 11191875"/>
              <a:gd name="connsiteY3245" fmla="*/ 2434553 h 4067175"/>
              <a:gd name="connsiteX3246" fmla="*/ 4188780 w 11191875"/>
              <a:gd name="connsiteY3246" fmla="*/ 2470983 h 4067175"/>
              <a:gd name="connsiteX3247" fmla="*/ 4274041 w 11191875"/>
              <a:gd name="connsiteY3247" fmla="*/ 2736535 h 4067175"/>
              <a:gd name="connsiteX3248" fmla="*/ 4313797 w 11191875"/>
              <a:gd name="connsiteY3248" fmla="*/ 2696990 h 4067175"/>
              <a:gd name="connsiteX3249" fmla="*/ 4274041 w 11191875"/>
              <a:gd name="connsiteY3249" fmla="*/ 2657445 h 4067175"/>
              <a:gd name="connsiteX3250" fmla="*/ 4234524 w 11191875"/>
              <a:gd name="connsiteY3250" fmla="*/ 2696990 h 4067175"/>
              <a:gd name="connsiteX3251" fmla="*/ 4274041 w 11191875"/>
              <a:gd name="connsiteY3251" fmla="*/ 2736535 h 4067175"/>
              <a:gd name="connsiteX3252" fmla="*/ 4411751 w 11191875"/>
              <a:gd name="connsiteY3252" fmla="*/ 2977642 h 4067175"/>
              <a:gd name="connsiteX3253" fmla="*/ 4453663 w 11191875"/>
              <a:gd name="connsiteY3253" fmla="*/ 2935700 h 4067175"/>
              <a:gd name="connsiteX3254" fmla="*/ 4411751 w 11191875"/>
              <a:gd name="connsiteY3254" fmla="*/ 2893758 h 4067175"/>
              <a:gd name="connsiteX3255" fmla="*/ 4369839 w 11191875"/>
              <a:gd name="connsiteY3255" fmla="*/ 2935700 h 4067175"/>
              <a:gd name="connsiteX3256" fmla="*/ 4411751 w 11191875"/>
              <a:gd name="connsiteY3256" fmla="*/ 2977642 h 4067175"/>
              <a:gd name="connsiteX3257" fmla="*/ 4596163 w 11191875"/>
              <a:gd name="connsiteY3257" fmla="*/ 3183757 h 4067175"/>
              <a:gd name="connsiteX3258" fmla="*/ 4639033 w 11191875"/>
              <a:gd name="connsiteY3258" fmla="*/ 3141096 h 4067175"/>
              <a:gd name="connsiteX3259" fmla="*/ 4596163 w 11191875"/>
              <a:gd name="connsiteY3259" fmla="*/ 3098195 h 4067175"/>
              <a:gd name="connsiteX3260" fmla="*/ 4553533 w 11191875"/>
              <a:gd name="connsiteY3260" fmla="*/ 3141096 h 4067175"/>
              <a:gd name="connsiteX3261" fmla="*/ 4596163 w 11191875"/>
              <a:gd name="connsiteY3261" fmla="*/ 3183757 h 4067175"/>
              <a:gd name="connsiteX3262" fmla="*/ 4819133 w 11191875"/>
              <a:gd name="connsiteY3262" fmla="*/ 3345294 h 4067175"/>
              <a:gd name="connsiteX3263" fmla="*/ 4862003 w 11191875"/>
              <a:gd name="connsiteY3263" fmla="*/ 3303112 h 4067175"/>
              <a:gd name="connsiteX3264" fmla="*/ 4819133 w 11191875"/>
              <a:gd name="connsiteY3264" fmla="*/ 3260691 h 4067175"/>
              <a:gd name="connsiteX3265" fmla="*/ 4776743 w 11191875"/>
              <a:gd name="connsiteY3265" fmla="*/ 3303112 h 4067175"/>
              <a:gd name="connsiteX3266" fmla="*/ 4819133 w 11191875"/>
              <a:gd name="connsiteY3266" fmla="*/ 3345294 h 4067175"/>
              <a:gd name="connsiteX3267" fmla="*/ 5071083 w 11191875"/>
              <a:gd name="connsiteY3267" fmla="*/ 3456020 h 4067175"/>
              <a:gd name="connsiteX3268" fmla="*/ 5111797 w 11191875"/>
              <a:gd name="connsiteY3268" fmla="*/ 3415277 h 4067175"/>
              <a:gd name="connsiteX3269" fmla="*/ 5071083 w 11191875"/>
              <a:gd name="connsiteY3269" fmla="*/ 3374054 h 4067175"/>
              <a:gd name="connsiteX3270" fmla="*/ 5030129 w 11191875"/>
              <a:gd name="connsiteY3270" fmla="*/ 3415277 h 4067175"/>
              <a:gd name="connsiteX3271" fmla="*/ 5071083 w 11191875"/>
              <a:gd name="connsiteY3271" fmla="*/ 3456020 h 4067175"/>
              <a:gd name="connsiteX3272" fmla="*/ 5340755 w 11191875"/>
              <a:gd name="connsiteY3272" fmla="*/ 3510904 h 4067175"/>
              <a:gd name="connsiteX3273" fmla="*/ 5378835 w 11191875"/>
              <a:gd name="connsiteY3273" fmla="*/ 3472557 h 4067175"/>
              <a:gd name="connsiteX3274" fmla="*/ 5340755 w 11191875"/>
              <a:gd name="connsiteY3274" fmla="*/ 3433971 h 4067175"/>
              <a:gd name="connsiteX3275" fmla="*/ 5302196 w 11191875"/>
              <a:gd name="connsiteY3275" fmla="*/ 3472557 h 4067175"/>
              <a:gd name="connsiteX3276" fmla="*/ 5340755 w 11191875"/>
              <a:gd name="connsiteY3276" fmla="*/ 3510904 h 4067175"/>
              <a:gd name="connsiteX3277" fmla="*/ 5616415 w 11191875"/>
              <a:gd name="connsiteY3277" fmla="*/ 3508028 h 4067175"/>
              <a:gd name="connsiteX3278" fmla="*/ 5651621 w 11191875"/>
              <a:gd name="connsiteY3278" fmla="*/ 3472557 h 4067175"/>
              <a:gd name="connsiteX3279" fmla="*/ 5616415 w 11191875"/>
              <a:gd name="connsiteY3279" fmla="*/ 3437326 h 4067175"/>
              <a:gd name="connsiteX3280" fmla="*/ 5580969 w 11191875"/>
              <a:gd name="connsiteY3280" fmla="*/ 3472557 h 4067175"/>
              <a:gd name="connsiteX3281" fmla="*/ 5616415 w 11191875"/>
              <a:gd name="connsiteY3281" fmla="*/ 3508028 h 4067175"/>
              <a:gd name="connsiteX3282" fmla="*/ 5885608 w 11191875"/>
              <a:gd name="connsiteY3282" fmla="*/ 3447153 h 4067175"/>
              <a:gd name="connsiteX3283" fmla="*/ 5917700 w 11191875"/>
              <a:gd name="connsiteY3283" fmla="*/ 3415277 h 4067175"/>
              <a:gd name="connsiteX3284" fmla="*/ 5885608 w 11191875"/>
              <a:gd name="connsiteY3284" fmla="*/ 3383640 h 4067175"/>
              <a:gd name="connsiteX3285" fmla="*/ 5854234 w 11191875"/>
              <a:gd name="connsiteY3285" fmla="*/ 3415277 h 4067175"/>
              <a:gd name="connsiteX3286" fmla="*/ 5885608 w 11191875"/>
              <a:gd name="connsiteY3286" fmla="*/ 3447153 h 4067175"/>
              <a:gd name="connsiteX3287" fmla="*/ 6137797 w 11191875"/>
              <a:gd name="connsiteY3287" fmla="*/ 3331632 h 4067175"/>
              <a:gd name="connsiteX3288" fmla="*/ 6166297 w 11191875"/>
              <a:gd name="connsiteY3288" fmla="*/ 3303112 h 4067175"/>
              <a:gd name="connsiteX3289" fmla="*/ 6137797 w 11191875"/>
              <a:gd name="connsiteY3289" fmla="*/ 3274352 h 4067175"/>
              <a:gd name="connsiteX3290" fmla="*/ 6109297 w 11191875"/>
              <a:gd name="connsiteY3290" fmla="*/ 3303112 h 4067175"/>
              <a:gd name="connsiteX3291" fmla="*/ 6137797 w 11191875"/>
              <a:gd name="connsiteY3291" fmla="*/ 3331632 h 4067175"/>
              <a:gd name="connsiteX3292" fmla="*/ 6360288 w 11191875"/>
              <a:gd name="connsiteY3292" fmla="*/ 3165782 h 4067175"/>
              <a:gd name="connsiteX3293" fmla="*/ 6385435 w 11191875"/>
              <a:gd name="connsiteY3293" fmla="*/ 3141096 h 4067175"/>
              <a:gd name="connsiteX3294" fmla="*/ 6360288 w 11191875"/>
              <a:gd name="connsiteY3294" fmla="*/ 3116170 h 4067175"/>
              <a:gd name="connsiteX3295" fmla="*/ 6335620 w 11191875"/>
              <a:gd name="connsiteY3295" fmla="*/ 3141096 h 4067175"/>
              <a:gd name="connsiteX3296" fmla="*/ 6360288 w 11191875"/>
              <a:gd name="connsiteY3296" fmla="*/ 3165782 h 4067175"/>
              <a:gd name="connsiteX3297" fmla="*/ 6544940 w 11191875"/>
              <a:gd name="connsiteY3297" fmla="*/ 2957749 h 4067175"/>
              <a:gd name="connsiteX3298" fmla="*/ 6566734 w 11191875"/>
              <a:gd name="connsiteY3298" fmla="*/ 2935700 h 4067175"/>
              <a:gd name="connsiteX3299" fmla="*/ 6544940 w 11191875"/>
              <a:gd name="connsiteY3299" fmla="*/ 2913890 h 4067175"/>
              <a:gd name="connsiteX3300" fmla="*/ 6523145 w 11191875"/>
              <a:gd name="connsiteY3300" fmla="*/ 2935700 h 4067175"/>
              <a:gd name="connsiteX3301" fmla="*/ 6544940 w 11191875"/>
              <a:gd name="connsiteY3301" fmla="*/ 2957749 h 4067175"/>
              <a:gd name="connsiteX3302" fmla="*/ 6682650 w 11191875"/>
              <a:gd name="connsiteY3302" fmla="*/ 2716643 h 4067175"/>
              <a:gd name="connsiteX3303" fmla="*/ 6702288 w 11191875"/>
              <a:gd name="connsiteY3303" fmla="*/ 2696990 h 4067175"/>
              <a:gd name="connsiteX3304" fmla="*/ 6682650 w 11191875"/>
              <a:gd name="connsiteY3304" fmla="*/ 2677577 h 4067175"/>
              <a:gd name="connsiteX3305" fmla="*/ 6663490 w 11191875"/>
              <a:gd name="connsiteY3305" fmla="*/ 2696990 h 4067175"/>
              <a:gd name="connsiteX3306" fmla="*/ 6682650 w 11191875"/>
              <a:gd name="connsiteY3306" fmla="*/ 2716643 h 4067175"/>
              <a:gd name="connsiteX3307" fmla="*/ 6768150 w 11191875"/>
              <a:gd name="connsiteY3307" fmla="*/ 2451570 h 4067175"/>
              <a:gd name="connsiteX3308" fmla="*/ 6785154 w 11191875"/>
              <a:gd name="connsiteY3308" fmla="*/ 2434553 h 4067175"/>
              <a:gd name="connsiteX3309" fmla="*/ 6768150 w 11191875"/>
              <a:gd name="connsiteY3309" fmla="*/ 2417537 h 4067175"/>
              <a:gd name="connsiteX3310" fmla="*/ 6751145 w 11191875"/>
              <a:gd name="connsiteY3310" fmla="*/ 2434553 h 4067175"/>
              <a:gd name="connsiteX3311" fmla="*/ 6768150 w 11191875"/>
              <a:gd name="connsiteY3311" fmla="*/ 2451570 h 4067175"/>
              <a:gd name="connsiteX3312" fmla="*/ 6796650 w 11191875"/>
              <a:gd name="connsiteY3312" fmla="*/ 2175711 h 4067175"/>
              <a:gd name="connsiteX3313" fmla="*/ 6811977 w 11191875"/>
              <a:gd name="connsiteY3313" fmla="*/ 2160372 h 4067175"/>
              <a:gd name="connsiteX3314" fmla="*/ 6796650 w 11191875"/>
              <a:gd name="connsiteY3314" fmla="*/ 2145273 h 4067175"/>
              <a:gd name="connsiteX3315" fmla="*/ 6781561 w 11191875"/>
              <a:gd name="connsiteY3315" fmla="*/ 2160372 h 4067175"/>
              <a:gd name="connsiteX3316" fmla="*/ 6796650 w 11191875"/>
              <a:gd name="connsiteY3316" fmla="*/ 2175711 h 4067175"/>
              <a:gd name="connsiteX3317" fmla="*/ 6542545 w 11191875"/>
              <a:gd name="connsiteY3317" fmla="*/ 1902249 h 4067175"/>
              <a:gd name="connsiteX3318" fmla="*/ 6558112 w 11191875"/>
              <a:gd name="connsiteY3318" fmla="*/ 1886910 h 4067175"/>
              <a:gd name="connsiteX3319" fmla="*/ 6542545 w 11191875"/>
              <a:gd name="connsiteY3319" fmla="*/ 1871572 h 4067175"/>
              <a:gd name="connsiteX3320" fmla="*/ 6527217 w 11191875"/>
              <a:gd name="connsiteY3320" fmla="*/ 1886910 h 4067175"/>
              <a:gd name="connsiteX3321" fmla="*/ 6542545 w 11191875"/>
              <a:gd name="connsiteY3321" fmla="*/ 1902249 h 4067175"/>
              <a:gd name="connsiteX3322" fmla="*/ 6441477 w 11191875"/>
              <a:gd name="connsiteY3322" fmla="*/ 1645085 h 4067175"/>
              <a:gd name="connsiteX3323" fmla="*/ 6455129 w 11191875"/>
              <a:gd name="connsiteY3323" fmla="*/ 1630944 h 4067175"/>
              <a:gd name="connsiteX3324" fmla="*/ 6441477 w 11191875"/>
              <a:gd name="connsiteY3324" fmla="*/ 1616564 h 4067175"/>
              <a:gd name="connsiteX3325" fmla="*/ 6426868 w 11191875"/>
              <a:gd name="connsiteY3325" fmla="*/ 1630944 h 4067175"/>
              <a:gd name="connsiteX3326" fmla="*/ 6441477 w 11191875"/>
              <a:gd name="connsiteY3326" fmla="*/ 1645085 h 4067175"/>
              <a:gd name="connsiteX3327" fmla="*/ 6279578 w 11191875"/>
              <a:gd name="connsiteY3327" fmla="*/ 1421234 h 4067175"/>
              <a:gd name="connsiteX3328" fmla="*/ 6292990 w 11191875"/>
              <a:gd name="connsiteY3328" fmla="*/ 1407813 h 4067175"/>
              <a:gd name="connsiteX3329" fmla="*/ 6279578 w 11191875"/>
              <a:gd name="connsiteY3329" fmla="*/ 1394392 h 4067175"/>
              <a:gd name="connsiteX3330" fmla="*/ 6266167 w 11191875"/>
              <a:gd name="connsiteY3330" fmla="*/ 1407813 h 4067175"/>
              <a:gd name="connsiteX3331" fmla="*/ 6279578 w 11191875"/>
              <a:gd name="connsiteY3331" fmla="*/ 1421234 h 4067175"/>
              <a:gd name="connsiteX3332" fmla="*/ 6067146 w 11191875"/>
              <a:gd name="connsiteY3332" fmla="*/ 1245078 h 4067175"/>
              <a:gd name="connsiteX3333" fmla="*/ 6080078 w 11191875"/>
              <a:gd name="connsiteY3333" fmla="*/ 1232136 h 4067175"/>
              <a:gd name="connsiteX3334" fmla="*/ 6067146 w 11191875"/>
              <a:gd name="connsiteY3334" fmla="*/ 1219434 h 4067175"/>
              <a:gd name="connsiteX3335" fmla="*/ 6054213 w 11191875"/>
              <a:gd name="connsiteY3335" fmla="*/ 1232136 h 4067175"/>
              <a:gd name="connsiteX3336" fmla="*/ 6067146 w 11191875"/>
              <a:gd name="connsiteY3336" fmla="*/ 1245078 h 4067175"/>
              <a:gd name="connsiteX3337" fmla="*/ 5817831 w 11191875"/>
              <a:gd name="connsiteY3337" fmla="*/ 1128120 h 4067175"/>
              <a:gd name="connsiteX3338" fmla="*/ 5831242 w 11191875"/>
              <a:gd name="connsiteY3338" fmla="*/ 1114698 h 4067175"/>
              <a:gd name="connsiteX3339" fmla="*/ 5817831 w 11191875"/>
              <a:gd name="connsiteY3339" fmla="*/ 1101277 h 4067175"/>
              <a:gd name="connsiteX3340" fmla="*/ 5804419 w 11191875"/>
              <a:gd name="connsiteY3340" fmla="*/ 1114698 h 4067175"/>
              <a:gd name="connsiteX3341" fmla="*/ 5817831 w 11191875"/>
              <a:gd name="connsiteY3341" fmla="*/ 1128120 h 4067175"/>
              <a:gd name="connsiteX3342" fmla="*/ 5547440 w 11191875"/>
              <a:gd name="connsiteY3342" fmla="*/ 1077070 h 4067175"/>
              <a:gd name="connsiteX3343" fmla="*/ 5561331 w 11191875"/>
              <a:gd name="connsiteY3343" fmla="*/ 1063170 h 4067175"/>
              <a:gd name="connsiteX3344" fmla="*/ 5547440 w 11191875"/>
              <a:gd name="connsiteY3344" fmla="*/ 1049269 h 4067175"/>
              <a:gd name="connsiteX3345" fmla="*/ 5533310 w 11191875"/>
              <a:gd name="connsiteY3345" fmla="*/ 1063170 h 4067175"/>
              <a:gd name="connsiteX3346" fmla="*/ 5547440 w 11191875"/>
              <a:gd name="connsiteY3346" fmla="*/ 1077070 h 4067175"/>
              <a:gd name="connsiteX3347" fmla="*/ 5272499 w 11191875"/>
              <a:gd name="connsiteY3347" fmla="*/ 1095765 h 4067175"/>
              <a:gd name="connsiteX3348" fmla="*/ 5287587 w 11191875"/>
              <a:gd name="connsiteY3348" fmla="*/ 1080665 h 4067175"/>
              <a:gd name="connsiteX3349" fmla="*/ 5272499 w 11191875"/>
              <a:gd name="connsiteY3349" fmla="*/ 1065327 h 4067175"/>
              <a:gd name="connsiteX3350" fmla="*/ 5257411 w 11191875"/>
              <a:gd name="connsiteY3350" fmla="*/ 1080665 h 4067175"/>
              <a:gd name="connsiteX3351" fmla="*/ 5272499 w 11191875"/>
              <a:gd name="connsiteY3351" fmla="*/ 1095765 h 4067175"/>
              <a:gd name="connsiteX3352" fmla="*/ 5010490 w 11191875"/>
              <a:gd name="connsiteY3352" fmla="*/ 1182285 h 4067175"/>
              <a:gd name="connsiteX3353" fmla="*/ 5027016 w 11191875"/>
              <a:gd name="connsiteY3353" fmla="*/ 1165508 h 4067175"/>
              <a:gd name="connsiteX3354" fmla="*/ 5010490 w 11191875"/>
              <a:gd name="connsiteY3354" fmla="*/ 1149211 h 4067175"/>
              <a:gd name="connsiteX3355" fmla="*/ 4994205 w 11191875"/>
              <a:gd name="connsiteY3355" fmla="*/ 1165508 h 4067175"/>
              <a:gd name="connsiteX3356" fmla="*/ 5010490 w 11191875"/>
              <a:gd name="connsiteY3356" fmla="*/ 1182285 h 4067175"/>
              <a:gd name="connsiteX3357" fmla="*/ 4778180 w 11191875"/>
              <a:gd name="connsiteY3357" fmla="*/ 1332078 h 4067175"/>
              <a:gd name="connsiteX3358" fmla="*/ 4797100 w 11191875"/>
              <a:gd name="connsiteY3358" fmla="*/ 1313384 h 4067175"/>
              <a:gd name="connsiteX3359" fmla="*/ 4778180 w 11191875"/>
              <a:gd name="connsiteY3359" fmla="*/ 1294450 h 4067175"/>
              <a:gd name="connsiteX3360" fmla="*/ 4759259 w 11191875"/>
              <a:gd name="connsiteY3360" fmla="*/ 1313384 h 4067175"/>
              <a:gd name="connsiteX3361" fmla="*/ 4778180 w 11191875"/>
              <a:gd name="connsiteY3361" fmla="*/ 1332078 h 4067175"/>
              <a:gd name="connsiteX3362" fmla="*/ 4589936 w 11191875"/>
              <a:gd name="connsiteY3362" fmla="*/ 1536036 h 4067175"/>
              <a:gd name="connsiteX3363" fmla="*/ 4611730 w 11191875"/>
              <a:gd name="connsiteY3363" fmla="*/ 1514466 h 4067175"/>
              <a:gd name="connsiteX3364" fmla="*/ 4589936 w 11191875"/>
              <a:gd name="connsiteY3364" fmla="*/ 1492176 h 4067175"/>
              <a:gd name="connsiteX3365" fmla="*/ 4567663 w 11191875"/>
              <a:gd name="connsiteY3365" fmla="*/ 1514466 h 4067175"/>
              <a:gd name="connsiteX3366" fmla="*/ 4589936 w 11191875"/>
              <a:gd name="connsiteY3366" fmla="*/ 1536036 h 4067175"/>
              <a:gd name="connsiteX3367" fmla="*/ 4457016 w 11191875"/>
              <a:gd name="connsiteY3367" fmla="*/ 1780737 h 4067175"/>
              <a:gd name="connsiteX3368" fmla="*/ 4481923 w 11191875"/>
              <a:gd name="connsiteY3368" fmla="*/ 1755572 h 4067175"/>
              <a:gd name="connsiteX3369" fmla="*/ 4457016 w 11191875"/>
              <a:gd name="connsiteY3369" fmla="*/ 1730886 h 4067175"/>
              <a:gd name="connsiteX3370" fmla="*/ 4431869 w 11191875"/>
              <a:gd name="connsiteY3370" fmla="*/ 1755572 h 4067175"/>
              <a:gd name="connsiteX3371" fmla="*/ 4457016 w 11191875"/>
              <a:gd name="connsiteY3371" fmla="*/ 1780737 h 4067175"/>
              <a:gd name="connsiteX3372" fmla="*/ 4388520 w 11191875"/>
              <a:gd name="connsiteY3372" fmla="*/ 2052042 h 4067175"/>
              <a:gd name="connsiteX3373" fmla="*/ 4417739 w 11191875"/>
              <a:gd name="connsiteY3373" fmla="*/ 2022802 h 4067175"/>
              <a:gd name="connsiteX3374" fmla="*/ 4388520 w 11191875"/>
              <a:gd name="connsiteY3374" fmla="*/ 1993323 h 4067175"/>
              <a:gd name="connsiteX3375" fmla="*/ 4359302 w 11191875"/>
              <a:gd name="connsiteY3375" fmla="*/ 2022802 h 4067175"/>
              <a:gd name="connsiteX3376" fmla="*/ 4388520 w 11191875"/>
              <a:gd name="connsiteY3376" fmla="*/ 2052042 h 4067175"/>
              <a:gd name="connsiteX3377" fmla="*/ 4388520 w 11191875"/>
              <a:gd name="connsiteY3377" fmla="*/ 2331256 h 4067175"/>
              <a:gd name="connsiteX3378" fmla="*/ 4421331 w 11191875"/>
              <a:gd name="connsiteY3378" fmla="*/ 2298182 h 4067175"/>
              <a:gd name="connsiteX3379" fmla="*/ 4388520 w 11191875"/>
              <a:gd name="connsiteY3379" fmla="*/ 2265107 h 4067175"/>
              <a:gd name="connsiteX3380" fmla="*/ 4355709 w 11191875"/>
              <a:gd name="connsiteY3380" fmla="*/ 2298182 h 4067175"/>
              <a:gd name="connsiteX3381" fmla="*/ 4388520 w 11191875"/>
              <a:gd name="connsiteY3381" fmla="*/ 2331256 h 4067175"/>
              <a:gd name="connsiteX3382" fmla="*/ 4457016 w 11191875"/>
              <a:gd name="connsiteY3382" fmla="*/ 2601123 h 4067175"/>
              <a:gd name="connsiteX3383" fmla="*/ 4492940 w 11191875"/>
              <a:gd name="connsiteY3383" fmla="*/ 2565412 h 4067175"/>
              <a:gd name="connsiteX3384" fmla="*/ 4457016 w 11191875"/>
              <a:gd name="connsiteY3384" fmla="*/ 2529222 h 4067175"/>
              <a:gd name="connsiteX3385" fmla="*/ 4421091 w 11191875"/>
              <a:gd name="connsiteY3385" fmla="*/ 2565412 h 4067175"/>
              <a:gd name="connsiteX3386" fmla="*/ 4457016 w 11191875"/>
              <a:gd name="connsiteY3386" fmla="*/ 2601123 h 4067175"/>
              <a:gd name="connsiteX3387" fmla="*/ 4589936 w 11191875"/>
              <a:gd name="connsiteY3387" fmla="*/ 2844866 h 4067175"/>
              <a:gd name="connsiteX3388" fmla="*/ 4627776 w 11191875"/>
              <a:gd name="connsiteY3388" fmla="*/ 2806519 h 4067175"/>
              <a:gd name="connsiteX3389" fmla="*/ 4589936 w 11191875"/>
              <a:gd name="connsiteY3389" fmla="*/ 2768651 h 4067175"/>
              <a:gd name="connsiteX3390" fmla="*/ 4551138 w 11191875"/>
              <a:gd name="connsiteY3390" fmla="*/ 2806519 h 4067175"/>
              <a:gd name="connsiteX3391" fmla="*/ 4589936 w 11191875"/>
              <a:gd name="connsiteY3391" fmla="*/ 2844866 h 4067175"/>
              <a:gd name="connsiteX3392" fmla="*/ 4778180 w 11191875"/>
              <a:gd name="connsiteY3392" fmla="*/ 3046667 h 4067175"/>
              <a:gd name="connsiteX3393" fmla="*/ 4817217 w 11191875"/>
              <a:gd name="connsiteY3393" fmla="*/ 3007840 h 4067175"/>
              <a:gd name="connsiteX3394" fmla="*/ 4778180 w 11191875"/>
              <a:gd name="connsiteY3394" fmla="*/ 2968535 h 4067175"/>
              <a:gd name="connsiteX3395" fmla="*/ 4739142 w 11191875"/>
              <a:gd name="connsiteY3395" fmla="*/ 3007840 h 4067175"/>
              <a:gd name="connsiteX3396" fmla="*/ 4778180 w 11191875"/>
              <a:gd name="connsiteY3396" fmla="*/ 3046667 h 4067175"/>
              <a:gd name="connsiteX3397" fmla="*/ 5010490 w 11191875"/>
              <a:gd name="connsiteY3397" fmla="*/ 3194302 h 4067175"/>
              <a:gd name="connsiteX3398" fmla="*/ 5049768 w 11191875"/>
              <a:gd name="connsiteY3398" fmla="*/ 3155476 h 4067175"/>
              <a:gd name="connsiteX3399" fmla="*/ 5010490 w 11191875"/>
              <a:gd name="connsiteY3399" fmla="*/ 3116170 h 4067175"/>
              <a:gd name="connsiteX3400" fmla="*/ 4971692 w 11191875"/>
              <a:gd name="connsiteY3400" fmla="*/ 3155476 h 4067175"/>
              <a:gd name="connsiteX3401" fmla="*/ 5010490 w 11191875"/>
              <a:gd name="connsiteY3401" fmla="*/ 3194302 h 4067175"/>
              <a:gd name="connsiteX3402" fmla="*/ 5272499 w 11191875"/>
              <a:gd name="connsiteY3402" fmla="*/ 3276988 h 4067175"/>
              <a:gd name="connsiteX3403" fmla="*/ 5309142 w 11191875"/>
              <a:gd name="connsiteY3403" fmla="*/ 3240319 h 4067175"/>
              <a:gd name="connsiteX3404" fmla="*/ 5272499 w 11191875"/>
              <a:gd name="connsiteY3404" fmla="*/ 3203649 h 4067175"/>
              <a:gd name="connsiteX3405" fmla="*/ 5236095 w 11191875"/>
              <a:gd name="connsiteY3405" fmla="*/ 3240319 h 4067175"/>
              <a:gd name="connsiteX3406" fmla="*/ 5272499 w 11191875"/>
              <a:gd name="connsiteY3406" fmla="*/ 3276988 h 4067175"/>
              <a:gd name="connsiteX3407" fmla="*/ 5547440 w 11191875"/>
              <a:gd name="connsiteY3407" fmla="*/ 3291847 h 4067175"/>
              <a:gd name="connsiteX3408" fmla="*/ 5581448 w 11191875"/>
              <a:gd name="connsiteY3408" fmla="*/ 3257814 h 4067175"/>
              <a:gd name="connsiteX3409" fmla="*/ 5547440 w 11191875"/>
              <a:gd name="connsiteY3409" fmla="*/ 3223542 h 4067175"/>
              <a:gd name="connsiteX3410" fmla="*/ 5513192 w 11191875"/>
              <a:gd name="connsiteY3410" fmla="*/ 3257814 h 4067175"/>
              <a:gd name="connsiteX3411" fmla="*/ 5547440 w 11191875"/>
              <a:gd name="connsiteY3411" fmla="*/ 3291847 h 4067175"/>
              <a:gd name="connsiteX3412" fmla="*/ 5817831 w 11191875"/>
              <a:gd name="connsiteY3412" fmla="*/ 3237443 h 4067175"/>
              <a:gd name="connsiteX3413" fmla="*/ 5848965 w 11191875"/>
              <a:gd name="connsiteY3413" fmla="*/ 3206046 h 4067175"/>
              <a:gd name="connsiteX3414" fmla="*/ 5817831 w 11191875"/>
              <a:gd name="connsiteY3414" fmla="*/ 3175129 h 4067175"/>
              <a:gd name="connsiteX3415" fmla="*/ 5786696 w 11191875"/>
              <a:gd name="connsiteY3415" fmla="*/ 3206046 h 4067175"/>
              <a:gd name="connsiteX3416" fmla="*/ 5817831 w 11191875"/>
              <a:gd name="connsiteY3416" fmla="*/ 3237443 h 4067175"/>
              <a:gd name="connsiteX3417" fmla="*/ 6067146 w 11191875"/>
              <a:gd name="connsiteY3417" fmla="*/ 3116170 h 4067175"/>
              <a:gd name="connsiteX3418" fmla="*/ 6094448 w 11191875"/>
              <a:gd name="connsiteY3418" fmla="*/ 3088848 h 4067175"/>
              <a:gd name="connsiteX3419" fmla="*/ 6067146 w 11191875"/>
              <a:gd name="connsiteY3419" fmla="*/ 3061526 h 4067175"/>
              <a:gd name="connsiteX3420" fmla="*/ 6039843 w 11191875"/>
              <a:gd name="connsiteY3420" fmla="*/ 3088848 h 4067175"/>
              <a:gd name="connsiteX3421" fmla="*/ 6067146 w 11191875"/>
              <a:gd name="connsiteY3421" fmla="*/ 3116170 h 4067175"/>
              <a:gd name="connsiteX3422" fmla="*/ 6279578 w 11191875"/>
              <a:gd name="connsiteY3422" fmla="*/ 2937617 h 4067175"/>
              <a:gd name="connsiteX3423" fmla="*/ 6303528 w 11191875"/>
              <a:gd name="connsiteY3423" fmla="*/ 2912931 h 4067175"/>
              <a:gd name="connsiteX3424" fmla="*/ 6279578 w 11191875"/>
              <a:gd name="connsiteY3424" fmla="*/ 2888725 h 4067175"/>
              <a:gd name="connsiteX3425" fmla="*/ 6254910 w 11191875"/>
              <a:gd name="connsiteY3425" fmla="*/ 2912931 h 4067175"/>
              <a:gd name="connsiteX3426" fmla="*/ 6279578 w 11191875"/>
              <a:gd name="connsiteY3426" fmla="*/ 2937617 h 4067175"/>
              <a:gd name="connsiteX3427" fmla="*/ 6441477 w 11191875"/>
              <a:gd name="connsiteY3427" fmla="*/ 2711610 h 4067175"/>
              <a:gd name="connsiteX3428" fmla="*/ 6462314 w 11191875"/>
              <a:gd name="connsiteY3428" fmla="*/ 2690040 h 4067175"/>
              <a:gd name="connsiteX3429" fmla="*/ 6441477 w 11191875"/>
              <a:gd name="connsiteY3429" fmla="*/ 2668709 h 4067175"/>
              <a:gd name="connsiteX3430" fmla="*/ 6419683 w 11191875"/>
              <a:gd name="connsiteY3430" fmla="*/ 2690040 h 4067175"/>
              <a:gd name="connsiteX3431" fmla="*/ 6441477 w 11191875"/>
              <a:gd name="connsiteY3431" fmla="*/ 2711610 h 4067175"/>
              <a:gd name="connsiteX3432" fmla="*/ 6542545 w 11191875"/>
              <a:gd name="connsiteY3432" fmla="*/ 2452768 h 4067175"/>
              <a:gd name="connsiteX3433" fmla="*/ 6561465 w 11191875"/>
              <a:gd name="connsiteY3433" fmla="*/ 2433594 h 4067175"/>
              <a:gd name="connsiteX3434" fmla="*/ 6542545 w 11191875"/>
              <a:gd name="connsiteY3434" fmla="*/ 2414900 h 4067175"/>
              <a:gd name="connsiteX3435" fmla="*/ 6523624 w 11191875"/>
              <a:gd name="connsiteY3435" fmla="*/ 2433594 h 4067175"/>
              <a:gd name="connsiteX3436" fmla="*/ 6542545 w 11191875"/>
              <a:gd name="connsiteY3436" fmla="*/ 2452768 h 4067175"/>
              <a:gd name="connsiteX3437" fmla="*/ 6577272 w 11191875"/>
              <a:gd name="connsiteY3437" fmla="*/ 2176670 h 4067175"/>
              <a:gd name="connsiteX3438" fmla="*/ 6593078 w 11191875"/>
              <a:gd name="connsiteY3438" fmla="*/ 2160372 h 4067175"/>
              <a:gd name="connsiteX3439" fmla="*/ 6577272 w 11191875"/>
              <a:gd name="connsiteY3439" fmla="*/ 2144075 h 4067175"/>
              <a:gd name="connsiteX3440" fmla="*/ 6560507 w 11191875"/>
              <a:gd name="connsiteY3440" fmla="*/ 2160372 h 4067175"/>
              <a:gd name="connsiteX3441" fmla="*/ 6577272 w 11191875"/>
              <a:gd name="connsiteY3441" fmla="*/ 2176670 h 4067175"/>
              <a:gd name="connsiteX3442" fmla="*/ 6314305 w 11191875"/>
              <a:gd name="connsiteY3442" fmla="*/ 1904886 h 4067175"/>
              <a:gd name="connsiteX3443" fmla="*/ 6330830 w 11191875"/>
              <a:gd name="connsiteY3443" fmla="*/ 1888828 h 4067175"/>
              <a:gd name="connsiteX3444" fmla="*/ 6314305 w 11191875"/>
              <a:gd name="connsiteY3444" fmla="*/ 1872291 h 4067175"/>
              <a:gd name="connsiteX3445" fmla="*/ 6297780 w 11191875"/>
              <a:gd name="connsiteY3445" fmla="*/ 1888828 h 4067175"/>
              <a:gd name="connsiteX3446" fmla="*/ 6314305 w 11191875"/>
              <a:gd name="connsiteY3446" fmla="*/ 1904886 h 4067175"/>
              <a:gd name="connsiteX3447" fmla="*/ 6189528 w 11191875"/>
              <a:gd name="connsiteY3447" fmla="*/ 1659225 h 4067175"/>
              <a:gd name="connsiteX3448" fmla="*/ 6205335 w 11191875"/>
              <a:gd name="connsiteY3448" fmla="*/ 1643647 h 4067175"/>
              <a:gd name="connsiteX3449" fmla="*/ 6189528 w 11191875"/>
              <a:gd name="connsiteY3449" fmla="*/ 1627589 h 4067175"/>
              <a:gd name="connsiteX3450" fmla="*/ 6173482 w 11191875"/>
              <a:gd name="connsiteY3450" fmla="*/ 1643647 h 4067175"/>
              <a:gd name="connsiteX3451" fmla="*/ 6189528 w 11191875"/>
              <a:gd name="connsiteY3451" fmla="*/ 1659225 h 4067175"/>
              <a:gd name="connsiteX3452" fmla="*/ 5995297 w 11191875"/>
              <a:gd name="connsiteY3452" fmla="*/ 1464135 h 4067175"/>
              <a:gd name="connsiteX3453" fmla="*/ 6010385 w 11191875"/>
              <a:gd name="connsiteY3453" fmla="*/ 1449036 h 4067175"/>
              <a:gd name="connsiteX3454" fmla="*/ 5995297 w 11191875"/>
              <a:gd name="connsiteY3454" fmla="*/ 1433937 h 4067175"/>
              <a:gd name="connsiteX3455" fmla="*/ 5979969 w 11191875"/>
              <a:gd name="connsiteY3455" fmla="*/ 1449036 h 4067175"/>
              <a:gd name="connsiteX3456" fmla="*/ 5995297 w 11191875"/>
              <a:gd name="connsiteY3456" fmla="*/ 1464135 h 4067175"/>
              <a:gd name="connsiteX3457" fmla="*/ 5749814 w 11191875"/>
              <a:gd name="connsiteY3457" fmla="*/ 1339268 h 4067175"/>
              <a:gd name="connsiteX3458" fmla="*/ 5765141 w 11191875"/>
              <a:gd name="connsiteY3458" fmla="*/ 1323929 h 4067175"/>
              <a:gd name="connsiteX3459" fmla="*/ 5749814 w 11191875"/>
              <a:gd name="connsiteY3459" fmla="*/ 1308830 h 4067175"/>
              <a:gd name="connsiteX3460" fmla="*/ 5734726 w 11191875"/>
              <a:gd name="connsiteY3460" fmla="*/ 1323929 h 4067175"/>
              <a:gd name="connsiteX3461" fmla="*/ 5749814 w 11191875"/>
              <a:gd name="connsiteY3461" fmla="*/ 1339268 h 4067175"/>
              <a:gd name="connsiteX3462" fmla="*/ 5478465 w 11191875"/>
              <a:gd name="connsiteY3462" fmla="*/ 1297086 h 4067175"/>
              <a:gd name="connsiteX3463" fmla="*/ 5494032 w 11191875"/>
              <a:gd name="connsiteY3463" fmla="*/ 1281028 h 4067175"/>
              <a:gd name="connsiteX3464" fmla="*/ 5478465 w 11191875"/>
              <a:gd name="connsiteY3464" fmla="*/ 1264971 h 4067175"/>
              <a:gd name="connsiteX3465" fmla="*/ 5462658 w 11191875"/>
              <a:gd name="connsiteY3465" fmla="*/ 1281028 h 4067175"/>
              <a:gd name="connsiteX3466" fmla="*/ 5478465 w 11191875"/>
              <a:gd name="connsiteY3466" fmla="*/ 1297086 h 4067175"/>
              <a:gd name="connsiteX3467" fmla="*/ 5206877 w 11191875"/>
              <a:gd name="connsiteY3467" fmla="*/ 1340946 h 4067175"/>
              <a:gd name="connsiteX3468" fmla="*/ 5223881 w 11191875"/>
              <a:gd name="connsiteY3468" fmla="*/ 1323929 h 4067175"/>
              <a:gd name="connsiteX3469" fmla="*/ 5206877 w 11191875"/>
              <a:gd name="connsiteY3469" fmla="*/ 1306913 h 4067175"/>
              <a:gd name="connsiteX3470" fmla="*/ 5189873 w 11191875"/>
              <a:gd name="connsiteY3470" fmla="*/ 1323929 h 4067175"/>
              <a:gd name="connsiteX3471" fmla="*/ 5206877 w 11191875"/>
              <a:gd name="connsiteY3471" fmla="*/ 1340946 h 4067175"/>
              <a:gd name="connsiteX3472" fmla="*/ 4961873 w 11191875"/>
              <a:gd name="connsiteY3472" fmla="*/ 1468449 h 4067175"/>
              <a:gd name="connsiteX3473" fmla="*/ 4981272 w 11191875"/>
              <a:gd name="connsiteY3473" fmla="*/ 1449036 h 4067175"/>
              <a:gd name="connsiteX3474" fmla="*/ 4961873 w 11191875"/>
              <a:gd name="connsiteY3474" fmla="*/ 1429383 h 4067175"/>
              <a:gd name="connsiteX3475" fmla="*/ 4942474 w 11191875"/>
              <a:gd name="connsiteY3475" fmla="*/ 1449036 h 4067175"/>
              <a:gd name="connsiteX3476" fmla="*/ 4961873 w 11191875"/>
              <a:gd name="connsiteY3476" fmla="*/ 1468449 h 4067175"/>
              <a:gd name="connsiteX3477" fmla="*/ 4767402 w 11191875"/>
              <a:gd name="connsiteY3477" fmla="*/ 1665936 h 4067175"/>
              <a:gd name="connsiteX3478" fmla="*/ 4790154 w 11191875"/>
              <a:gd name="connsiteY3478" fmla="*/ 1643647 h 4067175"/>
              <a:gd name="connsiteX3479" fmla="*/ 4767402 w 11191875"/>
              <a:gd name="connsiteY3479" fmla="*/ 1620878 h 4067175"/>
              <a:gd name="connsiteX3480" fmla="*/ 4744650 w 11191875"/>
              <a:gd name="connsiteY3480" fmla="*/ 1643647 h 4067175"/>
              <a:gd name="connsiteX3481" fmla="*/ 4767402 w 11191875"/>
              <a:gd name="connsiteY3481" fmla="*/ 1665936 h 4067175"/>
              <a:gd name="connsiteX3482" fmla="*/ 4642385 w 11191875"/>
              <a:gd name="connsiteY3482" fmla="*/ 1914233 h 4067175"/>
              <a:gd name="connsiteX3483" fmla="*/ 4668012 w 11191875"/>
              <a:gd name="connsiteY3483" fmla="*/ 1888828 h 4067175"/>
              <a:gd name="connsiteX3484" fmla="*/ 4642385 w 11191875"/>
              <a:gd name="connsiteY3484" fmla="*/ 1863183 h 4067175"/>
              <a:gd name="connsiteX3485" fmla="*/ 4616999 w 11191875"/>
              <a:gd name="connsiteY3485" fmla="*/ 1888828 h 4067175"/>
              <a:gd name="connsiteX3486" fmla="*/ 4642385 w 11191875"/>
              <a:gd name="connsiteY3486" fmla="*/ 1914233 h 4067175"/>
              <a:gd name="connsiteX3487" fmla="*/ 4599516 w 11191875"/>
              <a:gd name="connsiteY3487" fmla="*/ 2190331 h 4067175"/>
              <a:gd name="connsiteX3488" fmla="*/ 4629453 w 11191875"/>
              <a:gd name="connsiteY3488" fmla="*/ 2160372 h 4067175"/>
              <a:gd name="connsiteX3489" fmla="*/ 4599516 w 11191875"/>
              <a:gd name="connsiteY3489" fmla="*/ 2130414 h 4067175"/>
              <a:gd name="connsiteX3490" fmla="*/ 4569579 w 11191875"/>
              <a:gd name="connsiteY3490" fmla="*/ 2160372 h 4067175"/>
              <a:gd name="connsiteX3491" fmla="*/ 4599516 w 11191875"/>
              <a:gd name="connsiteY3491" fmla="*/ 2190331 h 4067175"/>
              <a:gd name="connsiteX3492" fmla="*/ 4642385 w 11191875"/>
              <a:gd name="connsiteY3492" fmla="*/ 2465231 h 4067175"/>
              <a:gd name="connsiteX3493" fmla="*/ 4675675 w 11191875"/>
              <a:gd name="connsiteY3493" fmla="*/ 2431917 h 4067175"/>
              <a:gd name="connsiteX3494" fmla="*/ 4642385 w 11191875"/>
              <a:gd name="connsiteY3494" fmla="*/ 2399322 h 4067175"/>
              <a:gd name="connsiteX3495" fmla="*/ 4609575 w 11191875"/>
              <a:gd name="connsiteY3495" fmla="*/ 2431917 h 4067175"/>
              <a:gd name="connsiteX3496" fmla="*/ 4642385 w 11191875"/>
              <a:gd name="connsiteY3496" fmla="*/ 2465231 h 4067175"/>
              <a:gd name="connsiteX3497" fmla="*/ 4767402 w 11191875"/>
              <a:gd name="connsiteY3497" fmla="*/ 2713048 h 4067175"/>
              <a:gd name="connsiteX3498" fmla="*/ 4802848 w 11191875"/>
              <a:gd name="connsiteY3498" fmla="*/ 2677577 h 4067175"/>
              <a:gd name="connsiteX3499" fmla="*/ 4767402 w 11191875"/>
              <a:gd name="connsiteY3499" fmla="*/ 2642346 h 4067175"/>
              <a:gd name="connsiteX3500" fmla="*/ 4731957 w 11191875"/>
              <a:gd name="connsiteY3500" fmla="*/ 2677577 h 4067175"/>
              <a:gd name="connsiteX3501" fmla="*/ 4767402 w 11191875"/>
              <a:gd name="connsiteY3501" fmla="*/ 2713048 h 4067175"/>
              <a:gd name="connsiteX3502" fmla="*/ 4961873 w 11191875"/>
              <a:gd name="connsiteY3502" fmla="*/ 2908138 h 4067175"/>
              <a:gd name="connsiteX3503" fmla="*/ 4997797 w 11191875"/>
              <a:gd name="connsiteY3503" fmla="*/ 2872188 h 4067175"/>
              <a:gd name="connsiteX3504" fmla="*/ 4961873 w 11191875"/>
              <a:gd name="connsiteY3504" fmla="*/ 2835998 h 4067175"/>
              <a:gd name="connsiteX3505" fmla="*/ 4925709 w 11191875"/>
              <a:gd name="connsiteY3505" fmla="*/ 2872188 h 4067175"/>
              <a:gd name="connsiteX3506" fmla="*/ 4961873 w 11191875"/>
              <a:gd name="connsiteY3506" fmla="*/ 2908138 h 4067175"/>
              <a:gd name="connsiteX3507" fmla="*/ 5206877 w 11191875"/>
              <a:gd name="connsiteY3507" fmla="*/ 3032286 h 4067175"/>
              <a:gd name="connsiteX3508" fmla="*/ 5242083 w 11191875"/>
              <a:gd name="connsiteY3508" fmla="*/ 2997055 h 4067175"/>
              <a:gd name="connsiteX3509" fmla="*/ 5206877 w 11191875"/>
              <a:gd name="connsiteY3509" fmla="*/ 2961584 h 4067175"/>
              <a:gd name="connsiteX3510" fmla="*/ 5171432 w 11191875"/>
              <a:gd name="connsiteY3510" fmla="*/ 2997055 h 4067175"/>
              <a:gd name="connsiteX3511" fmla="*/ 5206877 w 11191875"/>
              <a:gd name="connsiteY3511" fmla="*/ 3032286 h 4067175"/>
              <a:gd name="connsiteX3512" fmla="*/ 5478465 w 11191875"/>
              <a:gd name="connsiteY3512" fmla="*/ 3073030 h 4067175"/>
              <a:gd name="connsiteX3513" fmla="*/ 5511276 w 11191875"/>
              <a:gd name="connsiteY3513" fmla="*/ 3039956 h 4067175"/>
              <a:gd name="connsiteX3514" fmla="*/ 5478465 w 11191875"/>
              <a:gd name="connsiteY3514" fmla="*/ 3006882 h 4067175"/>
              <a:gd name="connsiteX3515" fmla="*/ 5445654 w 11191875"/>
              <a:gd name="connsiteY3515" fmla="*/ 3039956 h 4067175"/>
              <a:gd name="connsiteX3516" fmla="*/ 5478465 w 11191875"/>
              <a:gd name="connsiteY3516" fmla="*/ 3073030 h 4067175"/>
              <a:gd name="connsiteX3517" fmla="*/ 5749814 w 11191875"/>
              <a:gd name="connsiteY3517" fmla="*/ 3026774 h 4067175"/>
              <a:gd name="connsiteX3518" fmla="*/ 5779990 w 11191875"/>
              <a:gd name="connsiteY3518" fmla="*/ 2997055 h 4067175"/>
              <a:gd name="connsiteX3519" fmla="*/ 5749814 w 11191875"/>
              <a:gd name="connsiteY3519" fmla="*/ 2967097 h 4067175"/>
              <a:gd name="connsiteX3520" fmla="*/ 5720116 w 11191875"/>
              <a:gd name="connsiteY3520" fmla="*/ 2997055 h 4067175"/>
              <a:gd name="connsiteX3521" fmla="*/ 5749814 w 11191875"/>
              <a:gd name="connsiteY3521" fmla="*/ 3026774 h 4067175"/>
              <a:gd name="connsiteX3522" fmla="*/ 5995297 w 11191875"/>
              <a:gd name="connsiteY3522" fmla="*/ 2898072 h 4067175"/>
              <a:gd name="connsiteX3523" fmla="*/ 6020923 w 11191875"/>
              <a:gd name="connsiteY3523" fmla="*/ 2872188 h 4067175"/>
              <a:gd name="connsiteX3524" fmla="*/ 5995297 w 11191875"/>
              <a:gd name="connsiteY3524" fmla="*/ 2845824 h 4067175"/>
              <a:gd name="connsiteX3525" fmla="*/ 5968713 w 11191875"/>
              <a:gd name="connsiteY3525" fmla="*/ 2872188 h 4067175"/>
              <a:gd name="connsiteX3526" fmla="*/ 5995297 w 11191875"/>
              <a:gd name="connsiteY3526" fmla="*/ 2898072 h 4067175"/>
              <a:gd name="connsiteX3527" fmla="*/ 6189528 w 11191875"/>
              <a:gd name="connsiteY3527" fmla="*/ 2700345 h 4067175"/>
              <a:gd name="connsiteX3528" fmla="*/ 6212520 w 11191875"/>
              <a:gd name="connsiteY3528" fmla="*/ 2677577 h 4067175"/>
              <a:gd name="connsiteX3529" fmla="*/ 6189528 w 11191875"/>
              <a:gd name="connsiteY3529" fmla="*/ 2654329 h 4067175"/>
              <a:gd name="connsiteX3530" fmla="*/ 6166297 w 11191875"/>
              <a:gd name="connsiteY3530" fmla="*/ 2677577 h 4067175"/>
              <a:gd name="connsiteX3531" fmla="*/ 6189528 w 11191875"/>
              <a:gd name="connsiteY3531" fmla="*/ 2700345 h 4067175"/>
              <a:gd name="connsiteX3532" fmla="*/ 6314305 w 11191875"/>
              <a:gd name="connsiteY3532" fmla="*/ 2453008 h 4067175"/>
              <a:gd name="connsiteX3533" fmla="*/ 6334902 w 11191875"/>
              <a:gd name="connsiteY3533" fmla="*/ 2431917 h 4067175"/>
              <a:gd name="connsiteX3534" fmla="*/ 6314305 w 11191875"/>
              <a:gd name="connsiteY3534" fmla="*/ 2411305 h 4067175"/>
              <a:gd name="connsiteX3535" fmla="*/ 6293709 w 11191875"/>
              <a:gd name="connsiteY3535" fmla="*/ 2431917 h 4067175"/>
              <a:gd name="connsiteX3536" fmla="*/ 6314305 w 11191875"/>
              <a:gd name="connsiteY3536" fmla="*/ 2453008 h 4067175"/>
              <a:gd name="connsiteX3537" fmla="*/ 6357175 w 11191875"/>
              <a:gd name="connsiteY3537" fmla="*/ 2178827 h 4067175"/>
              <a:gd name="connsiteX3538" fmla="*/ 6375616 w 11191875"/>
              <a:gd name="connsiteY3538" fmla="*/ 2160372 h 4067175"/>
              <a:gd name="connsiteX3539" fmla="*/ 6357175 w 11191875"/>
              <a:gd name="connsiteY3539" fmla="*/ 2142157 h 4067175"/>
              <a:gd name="connsiteX3540" fmla="*/ 6338973 w 11191875"/>
              <a:gd name="connsiteY3540" fmla="*/ 2160372 h 4067175"/>
              <a:gd name="connsiteX3541" fmla="*/ 6357175 w 11191875"/>
              <a:gd name="connsiteY3541" fmla="*/ 2178827 h 4067175"/>
              <a:gd name="connsiteX3542" fmla="*/ 6080557 w 11191875"/>
              <a:gd name="connsiteY3542" fmla="*/ 1909679 h 4067175"/>
              <a:gd name="connsiteX3543" fmla="*/ 6098520 w 11191875"/>
              <a:gd name="connsiteY3543" fmla="*/ 1892183 h 4067175"/>
              <a:gd name="connsiteX3544" fmla="*/ 6080557 w 11191875"/>
              <a:gd name="connsiteY3544" fmla="*/ 1874448 h 4067175"/>
              <a:gd name="connsiteX3545" fmla="*/ 6063074 w 11191875"/>
              <a:gd name="connsiteY3545" fmla="*/ 1892183 h 4067175"/>
              <a:gd name="connsiteX3546" fmla="*/ 6080557 w 11191875"/>
              <a:gd name="connsiteY3546" fmla="*/ 1909679 h 4067175"/>
              <a:gd name="connsiteX3547" fmla="*/ 5919616 w 11191875"/>
              <a:gd name="connsiteY3547" fmla="*/ 1687267 h 4067175"/>
              <a:gd name="connsiteX3548" fmla="*/ 5936620 w 11191875"/>
              <a:gd name="connsiteY3548" fmla="*/ 1670250 h 4067175"/>
              <a:gd name="connsiteX3549" fmla="*/ 5919616 w 11191875"/>
              <a:gd name="connsiteY3549" fmla="*/ 1653234 h 4067175"/>
              <a:gd name="connsiteX3550" fmla="*/ 5902373 w 11191875"/>
              <a:gd name="connsiteY3550" fmla="*/ 1670250 h 4067175"/>
              <a:gd name="connsiteX3551" fmla="*/ 5919616 w 11191875"/>
              <a:gd name="connsiteY3551" fmla="*/ 1687267 h 4067175"/>
              <a:gd name="connsiteX3552" fmla="*/ 5682036 w 11191875"/>
              <a:gd name="connsiteY3552" fmla="*/ 1550176 h 4067175"/>
              <a:gd name="connsiteX3553" fmla="*/ 5699280 w 11191875"/>
              <a:gd name="connsiteY3553" fmla="*/ 1533160 h 4067175"/>
              <a:gd name="connsiteX3554" fmla="*/ 5682036 w 11191875"/>
              <a:gd name="connsiteY3554" fmla="*/ 1516143 h 4067175"/>
              <a:gd name="connsiteX3555" fmla="*/ 5665032 w 11191875"/>
              <a:gd name="connsiteY3555" fmla="*/ 1533160 h 4067175"/>
              <a:gd name="connsiteX3556" fmla="*/ 5682036 w 11191875"/>
              <a:gd name="connsiteY3556" fmla="*/ 1550176 h 4067175"/>
              <a:gd name="connsiteX3557" fmla="*/ 5409730 w 11191875"/>
              <a:gd name="connsiteY3557" fmla="*/ 1522854 h 4067175"/>
              <a:gd name="connsiteX3558" fmla="*/ 5427931 w 11191875"/>
              <a:gd name="connsiteY3558" fmla="*/ 1504399 h 4067175"/>
              <a:gd name="connsiteX3559" fmla="*/ 5409730 w 11191875"/>
              <a:gd name="connsiteY3559" fmla="*/ 1485945 h 4067175"/>
              <a:gd name="connsiteX3560" fmla="*/ 5391289 w 11191875"/>
              <a:gd name="connsiteY3560" fmla="*/ 1504399 h 4067175"/>
              <a:gd name="connsiteX3561" fmla="*/ 5409730 w 11191875"/>
              <a:gd name="connsiteY3561" fmla="*/ 1522854 h 4067175"/>
              <a:gd name="connsiteX3562" fmla="*/ 5148919 w 11191875"/>
              <a:gd name="connsiteY3562" fmla="*/ 1609374 h 4067175"/>
              <a:gd name="connsiteX3563" fmla="*/ 5169037 w 11191875"/>
              <a:gd name="connsiteY3563" fmla="*/ 1589242 h 4067175"/>
              <a:gd name="connsiteX3564" fmla="*/ 5148919 w 11191875"/>
              <a:gd name="connsiteY3564" fmla="*/ 1569110 h 4067175"/>
              <a:gd name="connsiteX3565" fmla="*/ 5128801 w 11191875"/>
              <a:gd name="connsiteY3565" fmla="*/ 1589242 h 4067175"/>
              <a:gd name="connsiteX3566" fmla="*/ 5148919 w 11191875"/>
              <a:gd name="connsiteY3566" fmla="*/ 1609374 h 4067175"/>
              <a:gd name="connsiteX3567" fmla="*/ 4945108 w 11191875"/>
              <a:gd name="connsiteY3567" fmla="*/ 1795836 h 4067175"/>
              <a:gd name="connsiteX3568" fmla="*/ 4968339 w 11191875"/>
              <a:gd name="connsiteY3568" fmla="*/ 1772589 h 4067175"/>
              <a:gd name="connsiteX3569" fmla="*/ 4945108 w 11191875"/>
              <a:gd name="connsiteY3569" fmla="*/ 1749580 h 4067175"/>
              <a:gd name="connsiteX3570" fmla="*/ 4922117 w 11191875"/>
              <a:gd name="connsiteY3570" fmla="*/ 1772589 h 4067175"/>
              <a:gd name="connsiteX3571" fmla="*/ 4945108 w 11191875"/>
              <a:gd name="connsiteY3571" fmla="*/ 1795836 h 4067175"/>
              <a:gd name="connsiteX3572" fmla="*/ 4833503 w 11191875"/>
              <a:gd name="connsiteY3572" fmla="*/ 2050364 h 4067175"/>
              <a:gd name="connsiteX3573" fmla="*/ 4860327 w 11191875"/>
              <a:gd name="connsiteY3573" fmla="*/ 2023282 h 4067175"/>
              <a:gd name="connsiteX3574" fmla="*/ 4833503 w 11191875"/>
              <a:gd name="connsiteY3574" fmla="*/ 1996679 h 4067175"/>
              <a:gd name="connsiteX3575" fmla="*/ 4807159 w 11191875"/>
              <a:gd name="connsiteY3575" fmla="*/ 2023282 h 4067175"/>
              <a:gd name="connsiteX3576" fmla="*/ 4833503 w 11191875"/>
              <a:gd name="connsiteY3576" fmla="*/ 2050364 h 4067175"/>
              <a:gd name="connsiteX3577" fmla="*/ 4833503 w 11191875"/>
              <a:gd name="connsiteY3577" fmla="*/ 2327421 h 4067175"/>
              <a:gd name="connsiteX3578" fmla="*/ 4863440 w 11191875"/>
              <a:gd name="connsiteY3578" fmla="*/ 2297942 h 4067175"/>
              <a:gd name="connsiteX3579" fmla="*/ 4833503 w 11191875"/>
              <a:gd name="connsiteY3579" fmla="*/ 2267983 h 4067175"/>
              <a:gd name="connsiteX3580" fmla="*/ 4803806 w 11191875"/>
              <a:gd name="connsiteY3580" fmla="*/ 2297942 h 4067175"/>
              <a:gd name="connsiteX3581" fmla="*/ 4833503 w 11191875"/>
              <a:gd name="connsiteY3581" fmla="*/ 2327421 h 4067175"/>
              <a:gd name="connsiteX3582" fmla="*/ 4945108 w 11191875"/>
              <a:gd name="connsiteY3582" fmla="*/ 2580511 h 4067175"/>
              <a:gd name="connsiteX3583" fmla="*/ 4977440 w 11191875"/>
              <a:gd name="connsiteY3583" fmla="*/ 2548156 h 4067175"/>
              <a:gd name="connsiteX3584" fmla="*/ 4945108 w 11191875"/>
              <a:gd name="connsiteY3584" fmla="*/ 2515561 h 4067175"/>
              <a:gd name="connsiteX3585" fmla="*/ 4913016 w 11191875"/>
              <a:gd name="connsiteY3585" fmla="*/ 2548156 h 4067175"/>
              <a:gd name="connsiteX3586" fmla="*/ 4945108 w 11191875"/>
              <a:gd name="connsiteY3586" fmla="*/ 2580511 h 4067175"/>
              <a:gd name="connsiteX3587" fmla="*/ 5148919 w 11191875"/>
              <a:gd name="connsiteY3587" fmla="*/ 2763858 h 4067175"/>
              <a:gd name="connsiteX3588" fmla="*/ 5181251 w 11191875"/>
              <a:gd name="connsiteY3588" fmla="*/ 2731742 h 4067175"/>
              <a:gd name="connsiteX3589" fmla="*/ 5148919 w 11191875"/>
              <a:gd name="connsiteY3589" fmla="*/ 2699626 h 4067175"/>
              <a:gd name="connsiteX3590" fmla="*/ 5116587 w 11191875"/>
              <a:gd name="connsiteY3590" fmla="*/ 2731742 h 4067175"/>
              <a:gd name="connsiteX3591" fmla="*/ 5148919 w 11191875"/>
              <a:gd name="connsiteY3591" fmla="*/ 2763858 h 4067175"/>
              <a:gd name="connsiteX3592" fmla="*/ 5409730 w 11191875"/>
              <a:gd name="connsiteY3592" fmla="*/ 2847742 h 4067175"/>
              <a:gd name="connsiteX3593" fmla="*/ 5440625 w 11191875"/>
              <a:gd name="connsiteY3593" fmla="*/ 2816345 h 4067175"/>
              <a:gd name="connsiteX3594" fmla="*/ 5409730 w 11191875"/>
              <a:gd name="connsiteY3594" fmla="*/ 2785428 h 4067175"/>
              <a:gd name="connsiteX3595" fmla="*/ 5378595 w 11191875"/>
              <a:gd name="connsiteY3595" fmla="*/ 2816345 h 4067175"/>
              <a:gd name="connsiteX3596" fmla="*/ 5409730 w 11191875"/>
              <a:gd name="connsiteY3596" fmla="*/ 2847742 h 4067175"/>
              <a:gd name="connsiteX3597" fmla="*/ 5682036 w 11191875"/>
              <a:gd name="connsiteY3597" fmla="*/ 2816345 h 4067175"/>
              <a:gd name="connsiteX3598" fmla="*/ 5711015 w 11191875"/>
              <a:gd name="connsiteY3598" fmla="*/ 2787585 h 4067175"/>
              <a:gd name="connsiteX3599" fmla="*/ 5682036 w 11191875"/>
              <a:gd name="connsiteY3599" fmla="*/ 2759064 h 4067175"/>
              <a:gd name="connsiteX3600" fmla="*/ 5653297 w 11191875"/>
              <a:gd name="connsiteY3600" fmla="*/ 2787585 h 4067175"/>
              <a:gd name="connsiteX3601" fmla="*/ 5682036 w 11191875"/>
              <a:gd name="connsiteY3601" fmla="*/ 2816345 h 4067175"/>
              <a:gd name="connsiteX3602" fmla="*/ 5919616 w 11191875"/>
              <a:gd name="connsiteY3602" fmla="*/ 2676379 h 4067175"/>
              <a:gd name="connsiteX3603" fmla="*/ 5945003 w 11191875"/>
              <a:gd name="connsiteY3603" fmla="*/ 2650734 h 4067175"/>
              <a:gd name="connsiteX3604" fmla="*/ 5919616 w 11191875"/>
              <a:gd name="connsiteY3604" fmla="*/ 2625329 h 4067175"/>
              <a:gd name="connsiteX3605" fmla="*/ 5893990 w 11191875"/>
              <a:gd name="connsiteY3605" fmla="*/ 2650734 h 4067175"/>
              <a:gd name="connsiteX3606" fmla="*/ 5919616 w 11191875"/>
              <a:gd name="connsiteY3606" fmla="*/ 2676379 h 4067175"/>
              <a:gd name="connsiteX3607" fmla="*/ 6080557 w 11191875"/>
              <a:gd name="connsiteY3607" fmla="*/ 2450851 h 4067175"/>
              <a:gd name="connsiteX3608" fmla="*/ 6102591 w 11191875"/>
              <a:gd name="connsiteY3608" fmla="*/ 2428801 h 4067175"/>
              <a:gd name="connsiteX3609" fmla="*/ 6080557 w 11191875"/>
              <a:gd name="connsiteY3609" fmla="*/ 2406991 h 4067175"/>
              <a:gd name="connsiteX3610" fmla="*/ 6058763 w 11191875"/>
              <a:gd name="connsiteY3610" fmla="*/ 2428801 h 4067175"/>
              <a:gd name="connsiteX3611" fmla="*/ 6080557 w 11191875"/>
              <a:gd name="connsiteY3611" fmla="*/ 2450851 h 4067175"/>
              <a:gd name="connsiteX3612" fmla="*/ 6137797 w 11191875"/>
              <a:gd name="connsiteY3612" fmla="*/ 2180025 h 4067175"/>
              <a:gd name="connsiteX3613" fmla="*/ 6156956 w 11191875"/>
              <a:gd name="connsiteY3613" fmla="*/ 2160372 h 4067175"/>
              <a:gd name="connsiteX3614" fmla="*/ 6137797 w 11191875"/>
              <a:gd name="connsiteY3614" fmla="*/ 2140959 h 4067175"/>
              <a:gd name="connsiteX3615" fmla="*/ 6117919 w 11191875"/>
              <a:gd name="connsiteY3615" fmla="*/ 2160372 h 4067175"/>
              <a:gd name="connsiteX3616" fmla="*/ 6137797 w 11191875"/>
              <a:gd name="connsiteY3616" fmla="*/ 2180025 h 4067175"/>
              <a:gd name="connsiteX3617" fmla="*/ 5833877 w 11191875"/>
              <a:gd name="connsiteY3617" fmla="*/ 1921423 h 4067175"/>
              <a:gd name="connsiteX3618" fmla="*/ 5853515 w 11191875"/>
              <a:gd name="connsiteY3618" fmla="*/ 1902010 h 4067175"/>
              <a:gd name="connsiteX3619" fmla="*/ 5833877 w 11191875"/>
              <a:gd name="connsiteY3619" fmla="*/ 1882357 h 4067175"/>
              <a:gd name="connsiteX3620" fmla="*/ 5814478 w 11191875"/>
              <a:gd name="connsiteY3620" fmla="*/ 1902010 h 4067175"/>
              <a:gd name="connsiteX3621" fmla="*/ 5833877 w 11191875"/>
              <a:gd name="connsiteY3621" fmla="*/ 1921423 h 4067175"/>
              <a:gd name="connsiteX3622" fmla="*/ 5614259 w 11191875"/>
              <a:gd name="connsiteY3622" fmla="*/ 1761564 h 4067175"/>
              <a:gd name="connsiteX3623" fmla="*/ 5633658 w 11191875"/>
              <a:gd name="connsiteY3623" fmla="*/ 1742151 h 4067175"/>
              <a:gd name="connsiteX3624" fmla="*/ 5614259 w 11191875"/>
              <a:gd name="connsiteY3624" fmla="*/ 1722737 h 4067175"/>
              <a:gd name="connsiteX3625" fmla="*/ 5594621 w 11191875"/>
              <a:gd name="connsiteY3625" fmla="*/ 1742151 h 4067175"/>
              <a:gd name="connsiteX3626" fmla="*/ 5614259 w 11191875"/>
              <a:gd name="connsiteY3626" fmla="*/ 1761564 h 4067175"/>
              <a:gd name="connsiteX3627" fmla="*/ 5342671 w 11191875"/>
              <a:gd name="connsiteY3627" fmla="*/ 1763002 h 4067175"/>
              <a:gd name="connsiteX3628" fmla="*/ 5363268 w 11191875"/>
              <a:gd name="connsiteY3628" fmla="*/ 1742151 h 4067175"/>
              <a:gd name="connsiteX3629" fmla="*/ 5342671 w 11191875"/>
              <a:gd name="connsiteY3629" fmla="*/ 1721299 h 4067175"/>
              <a:gd name="connsiteX3630" fmla="*/ 5322074 w 11191875"/>
              <a:gd name="connsiteY3630" fmla="*/ 1742151 h 4067175"/>
              <a:gd name="connsiteX3631" fmla="*/ 5342671 w 11191875"/>
              <a:gd name="connsiteY3631" fmla="*/ 1763002 h 4067175"/>
              <a:gd name="connsiteX3632" fmla="*/ 5123053 w 11191875"/>
              <a:gd name="connsiteY3632" fmla="*/ 1925737 h 4067175"/>
              <a:gd name="connsiteX3633" fmla="*/ 5146764 w 11191875"/>
              <a:gd name="connsiteY3633" fmla="*/ 1902010 h 4067175"/>
              <a:gd name="connsiteX3634" fmla="*/ 5123053 w 11191875"/>
              <a:gd name="connsiteY3634" fmla="*/ 1878282 h 4067175"/>
              <a:gd name="connsiteX3635" fmla="*/ 5099104 w 11191875"/>
              <a:gd name="connsiteY3635" fmla="*/ 1902010 h 4067175"/>
              <a:gd name="connsiteX3636" fmla="*/ 5123053 w 11191875"/>
              <a:gd name="connsiteY3636" fmla="*/ 1925737 h 4067175"/>
              <a:gd name="connsiteX3637" fmla="*/ 5038990 w 11191875"/>
              <a:gd name="connsiteY3637" fmla="*/ 2187934 h 4067175"/>
              <a:gd name="connsiteX3638" fmla="*/ 5066532 w 11191875"/>
              <a:gd name="connsiteY3638" fmla="*/ 2160372 h 4067175"/>
              <a:gd name="connsiteX3639" fmla="*/ 5038990 w 11191875"/>
              <a:gd name="connsiteY3639" fmla="*/ 2133050 h 4067175"/>
              <a:gd name="connsiteX3640" fmla="*/ 5011448 w 11191875"/>
              <a:gd name="connsiteY3640" fmla="*/ 2160372 h 4067175"/>
              <a:gd name="connsiteX3641" fmla="*/ 5038990 w 11191875"/>
              <a:gd name="connsiteY3641" fmla="*/ 2187934 h 4067175"/>
              <a:gd name="connsiteX3642" fmla="*/ 5123053 w 11191875"/>
              <a:gd name="connsiteY3642" fmla="*/ 2447975 h 4067175"/>
              <a:gd name="connsiteX3643" fmla="*/ 5152032 w 11191875"/>
              <a:gd name="connsiteY3643" fmla="*/ 2418975 h 4067175"/>
              <a:gd name="connsiteX3644" fmla="*/ 5123053 w 11191875"/>
              <a:gd name="connsiteY3644" fmla="*/ 2389495 h 4067175"/>
              <a:gd name="connsiteX3645" fmla="*/ 5093595 w 11191875"/>
              <a:gd name="connsiteY3645" fmla="*/ 2418975 h 4067175"/>
              <a:gd name="connsiteX3646" fmla="*/ 5123053 w 11191875"/>
              <a:gd name="connsiteY3646" fmla="*/ 2447975 h 4067175"/>
              <a:gd name="connsiteX3647" fmla="*/ 5342671 w 11191875"/>
              <a:gd name="connsiteY3647" fmla="*/ 2607833 h 4067175"/>
              <a:gd name="connsiteX3648" fmla="*/ 5371650 w 11191875"/>
              <a:gd name="connsiteY3648" fmla="*/ 2578834 h 4067175"/>
              <a:gd name="connsiteX3649" fmla="*/ 5342671 w 11191875"/>
              <a:gd name="connsiteY3649" fmla="*/ 2549115 h 4067175"/>
              <a:gd name="connsiteX3650" fmla="*/ 5313453 w 11191875"/>
              <a:gd name="connsiteY3650" fmla="*/ 2578834 h 4067175"/>
              <a:gd name="connsiteX3651" fmla="*/ 5342671 w 11191875"/>
              <a:gd name="connsiteY3651" fmla="*/ 2607833 h 4067175"/>
              <a:gd name="connsiteX3652" fmla="*/ 5614259 w 11191875"/>
              <a:gd name="connsiteY3652" fmla="*/ 2605916 h 4067175"/>
              <a:gd name="connsiteX3653" fmla="*/ 5641562 w 11191875"/>
              <a:gd name="connsiteY3653" fmla="*/ 2578834 h 4067175"/>
              <a:gd name="connsiteX3654" fmla="*/ 5614259 w 11191875"/>
              <a:gd name="connsiteY3654" fmla="*/ 2551511 h 4067175"/>
              <a:gd name="connsiteX3655" fmla="*/ 5586717 w 11191875"/>
              <a:gd name="connsiteY3655" fmla="*/ 2578834 h 4067175"/>
              <a:gd name="connsiteX3656" fmla="*/ 5614259 w 11191875"/>
              <a:gd name="connsiteY3656" fmla="*/ 2605916 h 4067175"/>
              <a:gd name="connsiteX3657" fmla="*/ 5833877 w 11191875"/>
              <a:gd name="connsiteY3657" fmla="*/ 2442702 h 4067175"/>
              <a:gd name="connsiteX3658" fmla="*/ 5857587 w 11191875"/>
              <a:gd name="connsiteY3658" fmla="*/ 2418975 h 4067175"/>
              <a:gd name="connsiteX3659" fmla="*/ 5833877 w 11191875"/>
              <a:gd name="connsiteY3659" fmla="*/ 2395487 h 4067175"/>
              <a:gd name="connsiteX3660" fmla="*/ 5810167 w 11191875"/>
              <a:gd name="connsiteY3660" fmla="*/ 2418975 h 4067175"/>
              <a:gd name="connsiteX3661" fmla="*/ 5833877 w 11191875"/>
              <a:gd name="connsiteY3661" fmla="*/ 2442702 h 4067175"/>
              <a:gd name="connsiteX3662" fmla="*/ 5917700 w 11191875"/>
              <a:gd name="connsiteY3662" fmla="*/ 2181223 h 4067175"/>
              <a:gd name="connsiteX3663" fmla="*/ 5938536 w 11191875"/>
              <a:gd name="connsiteY3663" fmla="*/ 2160372 h 4067175"/>
              <a:gd name="connsiteX3664" fmla="*/ 5917700 w 11191875"/>
              <a:gd name="connsiteY3664" fmla="*/ 2139761 h 4067175"/>
              <a:gd name="connsiteX3665" fmla="*/ 5897343 w 11191875"/>
              <a:gd name="connsiteY3665" fmla="*/ 2160372 h 4067175"/>
              <a:gd name="connsiteX3666" fmla="*/ 5917700 w 11191875"/>
              <a:gd name="connsiteY3666" fmla="*/ 2181223 h 4067175"/>
              <a:gd name="connsiteX3667" fmla="*/ 5546242 w 11191875"/>
              <a:gd name="connsiteY3667" fmla="*/ 1972472 h 4067175"/>
              <a:gd name="connsiteX3668" fmla="*/ 5567558 w 11191875"/>
              <a:gd name="connsiteY3668" fmla="*/ 1951381 h 4067175"/>
              <a:gd name="connsiteX3669" fmla="*/ 5546242 w 11191875"/>
              <a:gd name="connsiteY3669" fmla="*/ 1930051 h 4067175"/>
              <a:gd name="connsiteX3670" fmla="*/ 5525167 w 11191875"/>
              <a:gd name="connsiteY3670" fmla="*/ 1951381 h 4067175"/>
              <a:gd name="connsiteX3671" fmla="*/ 5546242 w 11191875"/>
              <a:gd name="connsiteY3671" fmla="*/ 1972472 h 4067175"/>
              <a:gd name="connsiteX3672" fmla="*/ 5300759 w 11191875"/>
              <a:gd name="connsiteY3672" fmla="*/ 2054918 h 4067175"/>
              <a:gd name="connsiteX3673" fmla="*/ 5324469 w 11191875"/>
              <a:gd name="connsiteY3673" fmla="*/ 2031191 h 4067175"/>
              <a:gd name="connsiteX3674" fmla="*/ 5300759 w 11191875"/>
              <a:gd name="connsiteY3674" fmla="*/ 2007464 h 4067175"/>
              <a:gd name="connsiteX3675" fmla="*/ 5276810 w 11191875"/>
              <a:gd name="connsiteY3675" fmla="*/ 2031191 h 4067175"/>
              <a:gd name="connsiteX3676" fmla="*/ 5300759 w 11191875"/>
              <a:gd name="connsiteY3676" fmla="*/ 2054918 h 4067175"/>
              <a:gd name="connsiteX3677" fmla="*/ 5300759 w 11191875"/>
              <a:gd name="connsiteY3677" fmla="*/ 2316636 h 4067175"/>
              <a:gd name="connsiteX3678" fmla="*/ 5327583 w 11191875"/>
              <a:gd name="connsiteY3678" fmla="*/ 2289793 h 4067175"/>
              <a:gd name="connsiteX3679" fmla="*/ 5300759 w 11191875"/>
              <a:gd name="connsiteY3679" fmla="*/ 2262711 h 4067175"/>
              <a:gd name="connsiteX3680" fmla="*/ 5273936 w 11191875"/>
              <a:gd name="connsiteY3680" fmla="*/ 2289793 h 4067175"/>
              <a:gd name="connsiteX3681" fmla="*/ 5300759 w 11191875"/>
              <a:gd name="connsiteY3681" fmla="*/ 2316636 h 4067175"/>
              <a:gd name="connsiteX3682" fmla="*/ 5546242 w 11191875"/>
              <a:gd name="connsiteY3682" fmla="*/ 2395487 h 4067175"/>
              <a:gd name="connsiteX3683" fmla="*/ 5571868 w 11191875"/>
              <a:gd name="connsiteY3683" fmla="*/ 2369603 h 4067175"/>
              <a:gd name="connsiteX3684" fmla="*/ 5546242 w 11191875"/>
              <a:gd name="connsiteY3684" fmla="*/ 2343958 h 4067175"/>
              <a:gd name="connsiteX3685" fmla="*/ 5520616 w 11191875"/>
              <a:gd name="connsiteY3685" fmla="*/ 2369603 h 4067175"/>
              <a:gd name="connsiteX3686" fmla="*/ 5546242 w 11191875"/>
              <a:gd name="connsiteY3686" fmla="*/ 2395487 h 4067175"/>
              <a:gd name="connsiteX3687" fmla="*/ 5698083 w 11191875"/>
              <a:gd name="connsiteY3687" fmla="*/ 2183141 h 4067175"/>
              <a:gd name="connsiteX3688" fmla="*/ 5720835 w 11191875"/>
              <a:gd name="connsiteY3688" fmla="*/ 2160372 h 4067175"/>
              <a:gd name="connsiteX3689" fmla="*/ 5698083 w 11191875"/>
              <a:gd name="connsiteY3689" fmla="*/ 2137843 h 4067175"/>
              <a:gd name="connsiteX3690" fmla="*/ 5675570 w 11191875"/>
              <a:gd name="connsiteY3690" fmla="*/ 2160372 h 4067175"/>
              <a:gd name="connsiteX3691" fmla="*/ 5698083 w 11191875"/>
              <a:gd name="connsiteY3691" fmla="*/ 2183141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</a:cxnLst>
            <a:rect l="l" t="t" r="r" b="b"/>
            <a:pathLst>
              <a:path w="11191875" h="4067175">
                <a:moveTo>
                  <a:pt x="5478465" y="2184818"/>
                </a:moveTo>
                <a:cubicBezTo>
                  <a:pt x="5491877" y="2184818"/>
                  <a:pt x="5502894" y="2173794"/>
                  <a:pt x="5502894" y="2160372"/>
                </a:cubicBezTo>
                <a:cubicBezTo>
                  <a:pt x="5502894" y="2147191"/>
                  <a:pt x="5491877" y="2136166"/>
                  <a:pt x="5478465" y="2136166"/>
                </a:cubicBezTo>
                <a:cubicBezTo>
                  <a:pt x="5465053" y="2136166"/>
                  <a:pt x="5454037" y="2147191"/>
                  <a:pt x="5454037" y="2160372"/>
                </a:cubicBezTo>
                <a:cubicBezTo>
                  <a:pt x="5454037" y="2173794"/>
                  <a:pt x="5465053" y="2184818"/>
                  <a:pt x="5478465" y="2184818"/>
                </a:cubicBezTo>
                <a:close/>
                <a:moveTo>
                  <a:pt x="11098951" y="4061183"/>
                </a:moveTo>
                <a:cubicBezTo>
                  <a:pt x="11099430" y="4061183"/>
                  <a:pt x="11099430" y="4060944"/>
                  <a:pt x="11099430" y="4060464"/>
                </a:cubicBezTo>
                <a:cubicBezTo>
                  <a:pt x="11099430" y="4060464"/>
                  <a:pt x="11099430" y="4059985"/>
                  <a:pt x="11098951" y="4059985"/>
                </a:cubicBezTo>
                <a:cubicBezTo>
                  <a:pt x="11098472" y="4059985"/>
                  <a:pt x="11098472" y="4060464"/>
                  <a:pt x="11098472" y="4060464"/>
                </a:cubicBezTo>
                <a:cubicBezTo>
                  <a:pt x="11098472" y="4060944"/>
                  <a:pt x="11098472" y="4061183"/>
                  <a:pt x="11098951" y="4061183"/>
                </a:cubicBezTo>
                <a:close/>
                <a:moveTo>
                  <a:pt x="11181098" y="3797308"/>
                </a:moveTo>
                <a:cubicBezTo>
                  <a:pt x="11181816" y="3797308"/>
                  <a:pt x="11181816" y="3797308"/>
                  <a:pt x="11181816" y="3796829"/>
                </a:cubicBezTo>
                <a:cubicBezTo>
                  <a:pt x="11181816" y="3796350"/>
                  <a:pt x="11181816" y="3796350"/>
                  <a:pt x="11181098" y="3796350"/>
                </a:cubicBezTo>
                <a:cubicBezTo>
                  <a:pt x="11180619" y="3796350"/>
                  <a:pt x="11180619" y="3796350"/>
                  <a:pt x="11180619" y="3796829"/>
                </a:cubicBezTo>
                <a:cubicBezTo>
                  <a:pt x="11180619" y="3797308"/>
                  <a:pt x="11180619" y="3797308"/>
                  <a:pt x="11181098" y="3797308"/>
                </a:cubicBezTo>
                <a:close/>
                <a:moveTo>
                  <a:pt x="11184690" y="1884993"/>
                </a:moveTo>
                <a:cubicBezTo>
                  <a:pt x="11184690" y="1884993"/>
                  <a:pt x="11185409" y="1884753"/>
                  <a:pt x="11185409" y="1884034"/>
                </a:cubicBezTo>
                <a:cubicBezTo>
                  <a:pt x="11185409" y="1884034"/>
                  <a:pt x="11184690" y="1883555"/>
                  <a:pt x="11184690" y="1883555"/>
                </a:cubicBezTo>
                <a:cubicBezTo>
                  <a:pt x="11184211" y="1883555"/>
                  <a:pt x="11183732" y="1884034"/>
                  <a:pt x="11183732" y="1884034"/>
                </a:cubicBezTo>
                <a:cubicBezTo>
                  <a:pt x="11183732" y="1884753"/>
                  <a:pt x="11184211" y="1884993"/>
                  <a:pt x="11184690" y="1884993"/>
                </a:cubicBezTo>
                <a:close/>
                <a:moveTo>
                  <a:pt x="89332" y="267710"/>
                </a:moveTo>
                <a:cubicBezTo>
                  <a:pt x="92206" y="267710"/>
                  <a:pt x="94361" y="265553"/>
                  <a:pt x="94361" y="262916"/>
                </a:cubicBezTo>
                <a:cubicBezTo>
                  <a:pt x="94361" y="260280"/>
                  <a:pt x="92206" y="258123"/>
                  <a:pt x="89332" y="258123"/>
                </a:cubicBezTo>
                <a:cubicBezTo>
                  <a:pt x="86697" y="258123"/>
                  <a:pt x="84542" y="260280"/>
                  <a:pt x="84542" y="262916"/>
                </a:cubicBezTo>
                <a:cubicBezTo>
                  <a:pt x="84542" y="265553"/>
                  <a:pt x="86697" y="267710"/>
                  <a:pt x="89332" y="267710"/>
                </a:cubicBezTo>
                <a:close/>
                <a:moveTo>
                  <a:pt x="4071" y="534940"/>
                </a:moveTo>
                <a:cubicBezTo>
                  <a:pt x="9101" y="534940"/>
                  <a:pt x="13172" y="530626"/>
                  <a:pt x="13172" y="525593"/>
                </a:cubicBezTo>
                <a:cubicBezTo>
                  <a:pt x="13172" y="520800"/>
                  <a:pt x="9101" y="516486"/>
                  <a:pt x="4071" y="516486"/>
                </a:cubicBezTo>
                <a:cubicBezTo>
                  <a:pt x="2634" y="516486"/>
                  <a:pt x="1197" y="516965"/>
                  <a:pt x="0" y="517684"/>
                </a:cubicBezTo>
                <a:lnTo>
                  <a:pt x="0" y="533742"/>
                </a:lnTo>
                <a:cubicBezTo>
                  <a:pt x="1197" y="534461"/>
                  <a:pt x="2634" y="534940"/>
                  <a:pt x="4071" y="534940"/>
                </a:cubicBezTo>
                <a:close/>
                <a:moveTo>
                  <a:pt x="0" y="3584243"/>
                </a:moveTo>
                <a:cubicBezTo>
                  <a:pt x="12214" y="3568904"/>
                  <a:pt x="19878" y="3549731"/>
                  <a:pt x="19878" y="3528400"/>
                </a:cubicBezTo>
                <a:cubicBezTo>
                  <a:pt x="19878" y="3507309"/>
                  <a:pt x="12214" y="3487896"/>
                  <a:pt x="0" y="3472797"/>
                </a:cubicBezTo>
                <a:lnTo>
                  <a:pt x="0" y="3584243"/>
                </a:lnTo>
                <a:close/>
                <a:moveTo>
                  <a:pt x="4071" y="3890539"/>
                </a:moveTo>
                <a:cubicBezTo>
                  <a:pt x="56521" y="3890539"/>
                  <a:pt x="99151" y="3847878"/>
                  <a:pt x="99151" y="3795151"/>
                </a:cubicBezTo>
                <a:cubicBezTo>
                  <a:pt x="99151" y="3742664"/>
                  <a:pt x="56521" y="3700243"/>
                  <a:pt x="4071" y="3700243"/>
                </a:cubicBezTo>
                <a:lnTo>
                  <a:pt x="0" y="3700482"/>
                </a:lnTo>
                <a:lnTo>
                  <a:pt x="0" y="3890300"/>
                </a:lnTo>
                <a:lnTo>
                  <a:pt x="4071" y="3890539"/>
                </a:lnTo>
                <a:close/>
                <a:moveTo>
                  <a:pt x="189681" y="4067175"/>
                </a:moveTo>
                <a:lnTo>
                  <a:pt x="190160" y="4058068"/>
                </a:lnTo>
                <a:cubicBezTo>
                  <a:pt x="190160" y="4002225"/>
                  <a:pt x="144895" y="3957407"/>
                  <a:pt x="89332" y="3957407"/>
                </a:cubicBezTo>
                <a:cubicBezTo>
                  <a:pt x="50534" y="3957407"/>
                  <a:pt x="16525" y="3979696"/>
                  <a:pt x="0" y="4012291"/>
                </a:cubicBezTo>
                <a:lnTo>
                  <a:pt x="0" y="4067175"/>
                </a:lnTo>
                <a:lnTo>
                  <a:pt x="189681" y="4067175"/>
                </a:lnTo>
                <a:close/>
                <a:moveTo>
                  <a:pt x="10867358" y="4058787"/>
                </a:moveTo>
                <a:cubicBezTo>
                  <a:pt x="10867598" y="4058787"/>
                  <a:pt x="10868316" y="4058068"/>
                  <a:pt x="10868316" y="4058068"/>
                </a:cubicBezTo>
                <a:cubicBezTo>
                  <a:pt x="10868316" y="4057588"/>
                  <a:pt x="10867598" y="4057349"/>
                  <a:pt x="10867358" y="4057349"/>
                </a:cubicBezTo>
                <a:cubicBezTo>
                  <a:pt x="10867119" y="4057349"/>
                  <a:pt x="10867119" y="4057588"/>
                  <a:pt x="10867119" y="4058068"/>
                </a:cubicBezTo>
                <a:cubicBezTo>
                  <a:pt x="10867119" y="4058068"/>
                  <a:pt x="10867119" y="4058787"/>
                  <a:pt x="10867358" y="4058787"/>
                </a:cubicBezTo>
                <a:close/>
                <a:moveTo>
                  <a:pt x="10952858" y="3795870"/>
                </a:moveTo>
                <a:cubicBezTo>
                  <a:pt x="10953098" y="3795870"/>
                  <a:pt x="10953098" y="3795631"/>
                  <a:pt x="10953098" y="3795151"/>
                </a:cubicBezTo>
                <a:cubicBezTo>
                  <a:pt x="10953098" y="3794432"/>
                  <a:pt x="10953098" y="3794432"/>
                  <a:pt x="10952858" y="3794432"/>
                </a:cubicBezTo>
                <a:cubicBezTo>
                  <a:pt x="10952379" y="3794432"/>
                  <a:pt x="10952379" y="3794432"/>
                  <a:pt x="10952379" y="3795151"/>
                </a:cubicBezTo>
                <a:cubicBezTo>
                  <a:pt x="10952379" y="3795631"/>
                  <a:pt x="10952379" y="3795870"/>
                  <a:pt x="10952858" y="3795870"/>
                </a:cubicBezTo>
                <a:close/>
                <a:moveTo>
                  <a:pt x="11191396" y="2161331"/>
                </a:moveTo>
                <a:cubicBezTo>
                  <a:pt x="11191396" y="2161331"/>
                  <a:pt x="11191875" y="2160612"/>
                  <a:pt x="11191875" y="2160372"/>
                </a:cubicBezTo>
                <a:cubicBezTo>
                  <a:pt x="11191875" y="2159893"/>
                  <a:pt x="11191396" y="2159653"/>
                  <a:pt x="11191396" y="2159653"/>
                </a:cubicBezTo>
                <a:cubicBezTo>
                  <a:pt x="11191157" y="2159653"/>
                  <a:pt x="11190678" y="2159893"/>
                  <a:pt x="11190678" y="2160372"/>
                </a:cubicBezTo>
                <a:cubicBezTo>
                  <a:pt x="11190678" y="2160612"/>
                  <a:pt x="11191157" y="2161331"/>
                  <a:pt x="11191396" y="2161331"/>
                </a:cubicBezTo>
                <a:close/>
                <a:moveTo>
                  <a:pt x="10964833" y="1884993"/>
                </a:moveTo>
                <a:cubicBezTo>
                  <a:pt x="10964833" y="1884993"/>
                  <a:pt x="10965073" y="1884753"/>
                  <a:pt x="10965073" y="1884034"/>
                </a:cubicBezTo>
                <a:cubicBezTo>
                  <a:pt x="10965073" y="1884034"/>
                  <a:pt x="10964833" y="1883555"/>
                  <a:pt x="10964833" y="1883555"/>
                </a:cubicBezTo>
                <a:cubicBezTo>
                  <a:pt x="10964354" y="1883555"/>
                  <a:pt x="10963875" y="1884034"/>
                  <a:pt x="10963875" y="1884034"/>
                </a:cubicBezTo>
                <a:cubicBezTo>
                  <a:pt x="10963875" y="1884753"/>
                  <a:pt x="10964354" y="1884993"/>
                  <a:pt x="10964833" y="1884993"/>
                </a:cubicBezTo>
                <a:close/>
                <a:moveTo>
                  <a:pt x="10943757" y="1609374"/>
                </a:moveTo>
                <a:cubicBezTo>
                  <a:pt x="10944236" y="1609374"/>
                  <a:pt x="10944236" y="1609135"/>
                  <a:pt x="10944236" y="1608655"/>
                </a:cubicBezTo>
                <a:cubicBezTo>
                  <a:pt x="10944236" y="1608416"/>
                  <a:pt x="10944236" y="1608176"/>
                  <a:pt x="10943757" y="1608176"/>
                </a:cubicBezTo>
                <a:cubicBezTo>
                  <a:pt x="10943278" y="1608176"/>
                  <a:pt x="10943278" y="1608416"/>
                  <a:pt x="10943278" y="1608655"/>
                </a:cubicBezTo>
                <a:cubicBezTo>
                  <a:pt x="10943278" y="1609135"/>
                  <a:pt x="10943278" y="1609374"/>
                  <a:pt x="10943757" y="1609374"/>
                </a:cubicBezTo>
                <a:close/>
                <a:moveTo>
                  <a:pt x="10909270" y="1335433"/>
                </a:moveTo>
                <a:cubicBezTo>
                  <a:pt x="10909270" y="1335433"/>
                  <a:pt x="10909749" y="1334954"/>
                  <a:pt x="10909749" y="1334714"/>
                </a:cubicBezTo>
                <a:cubicBezTo>
                  <a:pt x="10909749" y="1334474"/>
                  <a:pt x="10909270" y="1333995"/>
                  <a:pt x="10909270" y="1333995"/>
                </a:cubicBezTo>
                <a:cubicBezTo>
                  <a:pt x="10909031" y="1333995"/>
                  <a:pt x="10908552" y="1334474"/>
                  <a:pt x="10908552" y="1334714"/>
                </a:cubicBezTo>
                <a:cubicBezTo>
                  <a:pt x="10908552" y="1334954"/>
                  <a:pt x="10909031" y="1335433"/>
                  <a:pt x="10909270" y="1335433"/>
                </a:cubicBezTo>
                <a:close/>
                <a:moveTo>
                  <a:pt x="10861131" y="1063409"/>
                </a:moveTo>
                <a:cubicBezTo>
                  <a:pt x="10861131" y="1063409"/>
                  <a:pt x="10861371" y="1062930"/>
                  <a:pt x="10861371" y="1062690"/>
                </a:cubicBezTo>
                <a:cubicBezTo>
                  <a:pt x="10861371" y="1062211"/>
                  <a:pt x="10861131" y="1061971"/>
                  <a:pt x="10861131" y="1061971"/>
                </a:cubicBezTo>
                <a:cubicBezTo>
                  <a:pt x="10860652" y="1061971"/>
                  <a:pt x="10860173" y="1062211"/>
                  <a:pt x="10860173" y="1062690"/>
                </a:cubicBezTo>
                <a:cubicBezTo>
                  <a:pt x="10860173" y="1062930"/>
                  <a:pt x="10860652" y="1063409"/>
                  <a:pt x="10861131" y="1063409"/>
                </a:cubicBezTo>
                <a:close/>
                <a:moveTo>
                  <a:pt x="370979" y="138768"/>
                </a:moveTo>
                <a:cubicBezTo>
                  <a:pt x="371937" y="138768"/>
                  <a:pt x="372895" y="137809"/>
                  <a:pt x="372895" y="136851"/>
                </a:cubicBezTo>
                <a:cubicBezTo>
                  <a:pt x="372895" y="135892"/>
                  <a:pt x="371937" y="134933"/>
                  <a:pt x="370979" y="134933"/>
                </a:cubicBezTo>
                <a:cubicBezTo>
                  <a:pt x="370021" y="134933"/>
                  <a:pt x="369302" y="135892"/>
                  <a:pt x="369302" y="136851"/>
                </a:cubicBezTo>
                <a:cubicBezTo>
                  <a:pt x="369302" y="137809"/>
                  <a:pt x="370021" y="138768"/>
                  <a:pt x="370979" y="138768"/>
                </a:cubicBezTo>
                <a:close/>
                <a:moveTo>
                  <a:pt x="275899" y="400965"/>
                </a:moveTo>
                <a:cubicBezTo>
                  <a:pt x="278534" y="400965"/>
                  <a:pt x="280689" y="398808"/>
                  <a:pt x="280689" y="396172"/>
                </a:cubicBezTo>
                <a:cubicBezTo>
                  <a:pt x="280689" y="393536"/>
                  <a:pt x="278534" y="391618"/>
                  <a:pt x="275899" y="391618"/>
                </a:cubicBezTo>
                <a:cubicBezTo>
                  <a:pt x="273265" y="391618"/>
                  <a:pt x="270870" y="393536"/>
                  <a:pt x="270870" y="396172"/>
                </a:cubicBezTo>
                <a:cubicBezTo>
                  <a:pt x="270870" y="398808"/>
                  <a:pt x="273265" y="400965"/>
                  <a:pt x="275899" y="400965"/>
                </a:cubicBezTo>
                <a:close/>
                <a:moveTo>
                  <a:pt x="193752" y="669155"/>
                </a:moveTo>
                <a:cubicBezTo>
                  <a:pt x="199021" y="669155"/>
                  <a:pt x="202853" y="664841"/>
                  <a:pt x="202853" y="660047"/>
                </a:cubicBezTo>
                <a:cubicBezTo>
                  <a:pt x="202853" y="654774"/>
                  <a:pt x="199021" y="650940"/>
                  <a:pt x="193752" y="650940"/>
                </a:cubicBezTo>
                <a:cubicBezTo>
                  <a:pt x="188723" y="650940"/>
                  <a:pt x="184891" y="654774"/>
                  <a:pt x="184891" y="660047"/>
                </a:cubicBezTo>
                <a:cubicBezTo>
                  <a:pt x="184891" y="664841"/>
                  <a:pt x="188723" y="669155"/>
                  <a:pt x="193752" y="669155"/>
                </a:cubicBezTo>
                <a:close/>
                <a:moveTo>
                  <a:pt x="125256" y="942616"/>
                </a:moveTo>
                <a:cubicBezTo>
                  <a:pt x="133878" y="942616"/>
                  <a:pt x="140345" y="936145"/>
                  <a:pt x="140345" y="927517"/>
                </a:cubicBezTo>
                <a:cubicBezTo>
                  <a:pt x="140345" y="919369"/>
                  <a:pt x="133878" y="912418"/>
                  <a:pt x="125256" y="912418"/>
                </a:cubicBezTo>
                <a:cubicBezTo>
                  <a:pt x="116874" y="912418"/>
                  <a:pt x="109929" y="919369"/>
                  <a:pt x="109929" y="927517"/>
                </a:cubicBezTo>
                <a:cubicBezTo>
                  <a:pt x="109929" y="936145"/>
                  <a:pt x="116874" y="942616"/>
                  <a:pt x="125256" y="942616"/>
                </a:cubicBezTo>
                <a:close/>
                <a:moveTo>
                  <a:pt x="70412" y="1218954"/>
                </a:moveTo>
                <a:cubicBezTo>
                  <a:pt x="81429" y="1218954"/>
                  <a:pt x="90769" y="1210086"/>
                  <a:pt x="90769" y="1198582"/>
                </a:cubicBezTo>
                <a:cubicBezTo>
                  <a:pt x="90769" y="1186839"/>
                  <a:pt x="81429" y="1177492"/>
                  <a:pt x="70412" y="1177492"/>
                </a:cubicBezTo>
                <a:cubicBezTo>
                  <a:pt x="58676" y="1177492"/>
                  <a:pt x="49336" y="1186839"/>
                  <a:pt x="49336" y="1198582"/>
                </a:cubicBezTo>
                <a:cubicBezTo>
                  <a:pt x="49336" y="1210086"/>
                  <a:pt x="58676" y="1218954"/>
                  <a:pt x="70412" y="1218954"/>
                </a:cubicBezTo>
                <a:close/>
                <a:moveTo>
                  <a:pt x="28500" y="1500085"/>
                </a:moveTo>
                <a:cubicBezTo>
                  <a:pt x="44546" y="1500085"/>
                  <a:pt x="57239" y="1487143"/>
                  <a:pt x="57239" y="1471565"/>
                </a:cubicBezTo>
                <a:cubicBezTo>
                  <a:pt x="57239" y="1455747"/>
                  <a:pt x="44546" y="1443044"/>
                  <a:pt x="28500" y="1443044"/>
                </a:cubicBezTo>
                <a:cubicBezTo>
                  <a:pt x="12693" y="1443044"/>
                  <a:pt x="0" y="1455747"/>
                  <a:pt x="0" y="1471565"/>
                </a:cubicBezTo>
                <a:cubicBezTo>
                  <a:pt x="0" y="1487143"/>
                  <a:pt x="12693" y="1500085"/>
                  <a:pt x="28500" y="1500085"/>
                </a:cubicBezTo>
                <a:close/>
                <a:moveTo>
                  <a:pt x="958" y="1782175"/>
                </a:moveTo>
                <a:cubicBezTo>
                  <a:pt x="20836" y="1782175"/>
                  <a:pt x="36882" y="1766117"/>
                  <a:pt x="36882" y="1746465"/>
                </a:cubicBezTo>
                <a:cubicBezTo>
                  <a:pt x="36882" y="1726572"/>
                  <a:pt x="20836" y="1710514"/>
                  <a:pt x="958" y="1710514"/>
                </a:cubicBezTo>
                <a:lnTo>
                  <a:pt x="0" y="1710514"/>
                </a:lnTo>
                <a:lnTo>
                  <a:pt x="0" y="1782175"/>
                </a:lnTo>
                <a:lnTo>
                  <a:pt x="958" y="1782175"/>
                </a:lnTo>
                <a:close/>
                <a:moveTo>
                  <a:pt x="0" y="2064984"/>
                </a:moveTo>
                <a:cubicBezTo>
                  <a:pt x="18202" y="2059232"/>
                  <a:pt x="31613" y="2042216"/>
                  <a:pt x="31613" y="2022083"/>
                </a:cubicBezTo>
                <a:cubicBezTo>
                  <a:pt x="31613" y="2001951"/>
                  <a:pt x="18202" y="1985175"/>
                  <a:pt x="0" y="1979662"/>
                </a:cubicBezTo>
                <a:lnTo>
                  <a:pt x="0" y="2064984"/>
                </a:lnTo>
                <a:close/>
                <a:moveTo>
                  <a:pt x="0" y="2349710"/>
                </a:moveTo>
                <a:cubicBezTo>
                  <a:pt x="22992" y="2344198"/>
                  <a:pt x="39996" y="2323347"/>
                  <a:pt x="39996" y="2298901"/>
                </a:cubicBezTo>
                <a:cubicBezTo>
                  <a:pt x="39996" y="2273735"/>
                  <a:pt x="22992" y="2252884"/>
                  <a:pt x="0" y="2247132"/>
                </a:cubicBezTo>
                <a:lnTo>
                  <a:pt x="0" y="2349710"/>
                </a:lnTo>
                <a:close/>
                <a:moveTo>
                  <a:pt x="958" y="2636114"/>
                </a:moveTo>
                <a:cubicBezTo>
                  <a:pt x="34966" y="2636114"/>
                  <a:pt x="62508" y="2608792"/>
                  <a:pt x="62508" y="2574759"/>
                </a:cubicBezTo>
                <a:cubicBezTo>
                  <a:pt x="62508" y="2540726"/>
                  <a:pt x="34966" y="2513164"/>
                  <a:pt x="958" y="2513164"/>
                </a:cubicBezTo>
                <a:lnTo>
                  <a:pt x="0" y="2513164"/>
                </a:lnTo>
                <a:lnTo>
                  <a:pt x="0" y="2636114"/>
                </a:lnTo>
                <a:lnTo>
                  <a:pt x="958" y="2636114"/>
                </a:lnTo>
                <a:close/>
                <a:moveTo>
                  <a:pt x="28500" y="2919642"/>
                </a:moveTo>
                <a:cubicBezTo>
                  <a:pt x="67298" y="2919642"/>
                  <a:pt x="98433" y="2888485"/>
                  <a:pt x="98433" y="2849419"/>
                </a:cubicBezTo>
                <a:cubicBezTo>
                  <a:pt x="98433" y="2810593"/>
                  <a:pt x="67298" y="2779196"/>
                  <a:pt x="28500" y="2779196"/>
                </a:cubicBezTo>
                <a:cubicBezTo>
                  <a:pt x="18441" y="2779196"/>
                  <a:pt x="8861" y="2781353"/>
                  <a:pt x="0" y="2785428"/>
                </a:cubicBezTo>
                <a:lnTo>
                  <a:pt x="0" y="2913650"/>
                </a:lnTo>
                <a:cubicBezTo>
                  <a:pt x="8861" y="2917485"/>
                  <a:pt x="18441" y="2919642"/>
                  <a:pt x="28500" y="2919642"/>
                </a:cubicBezTo>
                <a:close/>
                <a:moveTo>
                  <a:pt x="70412" y="3200773"/>
                </a:moveTo>
                <a:cubicBezTo>
                  <a:pt x="113042" y="3200773"/>
                  <a:pt x="148008" y="3165782"/>
                  <a:pt x="148008" y="3122881"/>
                </a:cubicBezTo>
                <a:cubicBezTo>
                  <a:pt x="148008" y="3079261"/>
                  <a:pt x="113042" y="3044509"/>
                  <a:pt x="70412" y="3044509"/>
                </a:cubicBezTo>
                <a:cubicBezTo>
                  <a:pt x="39277" y="3044509"/>
                  <a:pt x="12693" y="3062245"/>
                  <a:pt x="0" y="3088369"/>
                </a:cubicBezTo>
                <a:lnTo>
                  <a:pt x="0" y="3157154"/>
                </a:lnTo>
                <a:cubicBezTo>
                  <a:pt x="12693" y="3183038"/>
                  <a:pt x="39277" y="3200773"/>
                  <a:pt x="70412" y="3200773"/>
                </a:cubicBezTo>
                <a:close/>
                <a:moveTo>
                  <a:pt x="125256" y="3479268"/>
                </a:moveTo>
                <a:cubicBezTo>
                  <a:pt x="172676" y="3479268"/>
                  <a:pt x="211235" y="3440921"/>
                  <a:pt x="211235" y="3393467"/>
                </a:cubicBezTo>
                <a:cubicBezTo>
                  <a:pt x="211235" y="3346013"/>
                  <a:pt x="172676" y="3307426"/>
                  <a:pt x="125256" y="3307426"/>
                </a:cubicBezTo>
                <a:cubicBezTo>
                  <a:pt x="77836" y="3307426"/>
                  <a:pt x="39277" y="3346013"/>
                  <a:pt x="39277" y="3393467"/>
                </a:cubicBezTo>
                <a:cubicBezTo>
                  <a:pt x="39277" y="3440921"/>
                  <a:pt x="77836" y="3479268"/>
                  <a:pt x="125256" y="3479268"/>
                </a:cubicBezTo>
                <a:close/>
                <a:moveTo>
                  <a:pt x="193752" y="3753449"/>
                </a:moveTo>
                <a:cubicBezTo>
                  <a:pt x="245004" y="3753449"/>
                  <a:pt x="286676" y="3711986"/>
                  <a:pt x="286676" y="3660937"/>
                </a:cubicBezTo>
                <a:cubicBezTo>
                  <a:pt x="286676" y="3609888"/>
                  <a:pt x="245004" y="3568185"/>
                  <a:pt x="193752" y="3568185"/>
                </a:cubicBezTo>
                <a:cubicBezTo>
                  <a:pt x="142979" y="3568185"/>
                  <a:pt x="101307" y="3609888"/>
                  <a:pt x="101307" y="3660937"/>
                </a:cubicBezTo>
                <a:cubicBezTo>
                  <a:pt x="101307" y="3711986"/>
                  <a:pt x="142979" y="3753449"/>
                  <a:pt x="193752" y="3753449"/>
                </a:cubicBezTo>
                <a:close/>
                <a:moveTo>
                  <a:pt x="275899" y="4022597"/>
                </a:moveTo>
                <a:cubicBezTo>
                  <a:pt x="330025" y="4022597"/>
                  <a:pt x="373853" y="3978977"/>
                  <a:pt x="373853" y="3924812"/>
                </a:cubicBezTo>
                <a:cubicBezTo>
                  <a:pt x="373853" y="3870168"/>
                  <a:pt x="330025" y="3826548"/>
                  <a:pt x="275899" y="3826548"/>
                </a:cubicBezTo>
                <a:cubicBezTo>
                  <a:pt x="221773" y="3826548"/>
                  <a:pt x="177706" y="3870168"/>
                  <a:pt x="177706" y="3924812"/>
                </a:cubicBezTo>
                <a:cubicBezTo>
                  <a:pt x="177706" y="3978977"/>
                  <a:pt x="221773" y="4022597"/>
                  <a:pt x="275899" y="4022597"/>
                </a:cubicBezTo>
                <a:close/>
                <a:moveTo>
                  <a:pt x="10634808" y="4055431"/>
                </a:moveTo>
                <a:cubicBezTo>
                  <a:pt x="10635526" y="4055431"/>
                  <a:pt x="10635766" y="4055431"/>
                  <a:pt x="10635766" y="4054952"/>
                </a:cubicBezTo>
                <a:cubicBezTo>
                  <a:pt x="10635766" y="4054712"/>
                  <a:pt x="10635526" y="4054712"/>
                  <a:pt x="10634808" y="4054712"/>
                </a:cubicBezTo>
                <a:cubicBezTo>
                  <a:pt x="10634329" y="4054712"/>
                  <a:pt x="10634329" y="4054712"/>
                  <a:pt x="10634329" y="4054952"/>
                </a:cubicBezTo>
                <a:cubicBezTo>
                  <a:pt x="10634329" y="4055431"/>
                  <a:pt x="10634329" y="4055431"/>
                  <a:pt x="10634808" y="4055431"/>
                </a:cubicBezTo>
                <a:close/>
                <a:moveTo>
                  <a:pt x="10723421" y="3793713"/>
                </a:moveTo>
                <a:cubicBezTo>
                  <a:pt x="10723900" y="3793713"/>
                  <a:pt x="10724379" y="3793713"/>
                  <a:pt x="10724379" y="3793474"/>
                </a:cubicBezTo>
                <a:cubicBezTo>
                  <a:pt x="10724379" y="3792994"/>
                  <a:pt x="10723900" y="3792994"/>
                  <a:pt x="10723421" y="3792994"/>
                </a:cubicBezTo>
                <a:cubicBezTo>
                  <a:pt x="10723421" y="3792994"/>
                  <a:pt x="10722942" y="3792994"/>
                  <a:pt x="10722942" y="3793474"/>
                </a:cubicBezTo>
                <a:cubicBezTo>
                  <a:pt x="10722942" y="3793713"/>
                  <a:pt x="10723421" y="3793713"/>
                  <a:pt x="10723421" y="3793713"/>
                </a:cubicBezTo>
                <a:close/>
                <a:moveTo>
                  <a:pt x="10943757" y="2713048"/>
                </a:moveTo>
                <a:cubicBezTo>
                  <a:pt x="10944236" y="2713048"/>
                  <a:pt x="10944236" y="2712569"/>
                  <a:pt x="10944236" y="2712089"/>
                </a:cubicBezTo>
                <a:cubicBezTo>
                  <a:pt x="10944236" y="2711610"/>
                  <a:pt x="10944236" y="2711610"/>
                  <a:pt x="10943757" y="2711610"/>
                </a:cubicBezTo>
                <a:cubicBezTo>
                  <a:pt x="10943278" y="2711610"/>
                  <a:pt x="10943278" y="2711610"/>
                  <a:pt x="10943278" y="2712089"/>
                </a:cubicBezTo>
                <a:cubicBezTo>
                  <a:pt x="10943278" y="2712569"/>
                  <a:pt x="10943278" y="2713048"/>
                  <a:pt x="10943757" y="2713048"/>
                </a:cubicBezTo>
                <a:close/>
                <a:moveTo>
                  <a:pt x="10964833" y="2437429"/>
                </a:moveTo>
                <a:cubicBezTo>
                  <a:pt x="10964833" y="2437429"/>
                  <a:pt x="10965073" y="2436950"/>
                  <a:pt x="10965073" y="2436470"/>
                </a:cubicBezTo>
                <a:lnTo>
                  <a:pt x="10964833" y="2435991"/>
                </a:lnTo>
                <a:cubicBezTo>
                  <a:pt x="10964354" y="2435991"/>
                  <a:pt x="10963875" y="2436470"/>
                  <a:pt x="10963875" y="2436470"/>
                </a:cubicBezTo>
                <a:cubicBezTo>
                  <a:pt x="10963875" y="2436950"/>
                  <a:pt x="10964354" y="2437429"/>
                  <a:pt x="10964833" y="2437429"/>
                </a:cubicBezTo>
                <a:close/>
                <a:moveTo>
                  <a:pt x="10971539" y="2161331"/>
                </a:moveTo>
                <a:cubicBezTo>
                  <a:pt x="10972018" y="2161331"/>
                  <a:pt x="10972018" y="2160612"/>
                  <a:pt x="10972018" y="2160372"/>
                </a:cubicBezTo>
                <a:cubicBezTo>
                  <a:pt x="10972018" y="2159893"/>
                  <a:pt x="10972018" y="2159653"/>
                  <a:pt x="10971539" y="2159653"/>
                </a:cubicBezTo>
                <a:cubicBezTo>
                  <a:pt x="10971060" y="2159653"/>
                  <a:pt x="10971060" y="2159893"/>
                  <a:pt x="10971060" y="2160372"/>
                </a:cubicBezTo>
                <a:cubicBezTo>
                  <a:pt x="10971060" y="2160612"/>
                  <a:pt x="10971060" y="2161331"/>
                  <a:pt x="10971539" y="2161331"/>
                </a:cubicBezTo>
                <a:close/>
                <a:moveTo>
                  <a:pt x="10744497" y="1884993"/>
                </a:moveTo>
                <a:cubicBezTo>
                  <a:pt x="10744736" y="1884993"/>
                  <a:pt x="10745215" y="1884753"/>
                  <a:pt x="10745215" y="1884034"/>
                </a:cubicBezTo>
                <a:cubicBezTo>
                  <a:pt x="10745215" y="1884034"/>
                  <a:pt x="10744736" y="1883555"/>
                  <a:pt x="10744497" y="1883555"/>
                </a:cubicBezTo>
                <a:cubicBezTo>
                  <a:pt x="10744497" y="1883555"/>
                  <a:pt x="10744018" y="1884034"/>
                  <a:pt x="10744018" y="1884034"/>
                </a:cubicBezTo>
                <a:cubicBezTo>
                  <a:pt x="10744018" y="1884753"/>
                  <a:pt x="10744497" y="1884993"/>
                  <a:pt x="10744497" y="1884993"/>
                </a:cubicBezTo>
                <a:close/>
                <a:moveTo>
                  <a:pt x="10722942" y="1609374"/>
                </a:moveTo>
                <a:cubicBezTo>
                  <a:pt x="10723421" y="1609374"/>
                  <a:pt x="10723421" y="1609135"/>
                  <a:pt x="10723421" y="1608895"/>
                </a:cubicBezTo>
                <a:cubicBezTo>
                  <a:pt x="10723421" y="1608416"/>
                  <a:pt x="10723421" y="1608176"/>
                  <a:pt x="10722942" y="1608176"/>
                </a:cubicBezTo>
                <a:cubicBezTo>
                  <a:pt x="10722463" y="1608176"/>
                  <a:pt x="10722463" y="1608416"/>
                  <a:pt x="10722463" y="1608895"/>
                </a:cubicBezTo>
                <a:cubicBezTo>
                  <a:pt x="10722463" y="1609135"/>
                  <a:pt x="10722463" y="1609374"/>
                  <a:pt x="10722942" y="1609374"/>
                </a:cubicBezTo>
                <a:close/>
                <a:moveTo>
                  <a:pt x="10686779" y="1335433"/>
                </a:moveTo>
                <a:cubicBezTo>
                  <a:pt x="10687257" y="1335433"/>
                  <a:pt x="10687497" y="1335433"/>
                  <a:pt x="10687497" y="1334954"/>
                </a:cubicBezTo>
                <a:cubicBezTo>
                  <a:pt x="10687497" y="1334714"/>
                  <a:pt x="10687257" y="1334474"/>
                  <a:pt x="10686779" y="1334474"/>
                </a:cubicBezTo>
                <a:cubicBezTo>
                  <a:pt x="10686779" y="1334474"/>
                  <a:pt x="10686060" y="1334714"/>
                  <a:pt x="10686060" y="1334954"/>
                </a:cubicBezTo>
                <a:cubicBezTo>
                  <a:pt x="10686060" y="1335433"/>
                  <a:pt x="10686779" y="1335433"/>
                  <a:pt x="10686779" y="1335433"/>
                </a:cubicBezTo>
                <a:close/>
                <a:moveTo>
                  <a:pt x="10636724" y="1063649"/>
                </a:moveTo>
                <a:cubicBezTo>
                  <a:pt x="10636963" y="1063649"/>
                  <a:pt x="10636963" y="1063649"/>
                  <a:pt x="10636963" y="1063409"/>
                </a:cubicBezTo>
                <a:cubicBezTo>
                  <a:pt x="10636963" y="1062930"/>
                  <a:pt x="10636963" y="1062690"/>
                  <a:pt x="10636724" y="1062690"/>
                </a:cubicBezTo>
                <a:cubicBezTo>
                  <a:pt x="10636245" y="1062690"/>
                  <a:pt x="10635766" y="1062930"/>
                  <a:pt x="10635766" y="1063409"/>
                </a:cubicBezTo>
                <a:cubicBezTo>
                  <a:pt x="10635766" y="1063649"/>
                  <a:pt x="10636245" y="1063649"/>
                  <a:pt x="10636724" y="1063649"/>
                </a:cubicBezTo>
                <a:close/>
                <a:moveTo>
                  <a:pt x="10572300" y="795220"/>
                </a:moveTo>
                <a:cubicBezTo>
                  <a:pt x="10572300" y="795220"/>
                  <a:pt x="10572779" y="794981"/>
                  <a:pt x="10572779" y="794741"/>
                </a:cubicBezTo>
                <a:cubicBezTo>
                  <a:pt x="10572779" y="794262"/>
                  <a:pt x="10572300" y="794022"/>
                  <a:pt x="10572300" y="794022"/>
                </a:cubicBezTo>
                <a:cubicBezTo>
                  <a:pt x="10571821" y="794022"/>
                  <a:pt x="10571342" y="794262"/>
                  <a:pt x="10571342" y="794741"/>
                </a:cubicBezTo>
                <a:cubicBezTo>
                  <a:pt x="10571342" y="794981"/>
                  <a:pt x="10571821" y="795220"/>
                  <a:pt x="10572300" y="795220"/>
                </a:cubicBezTo>
                <a:close/>
                <a:moveTo>
                  <a:pt x="555151" y="271784"/>
                </a:moveTo>
                <a:cubicBezTo>
                  <a:pt x="556349" y="271784"/>
                  <a:pt x="557786" y="270825"/>
                  <a:pt x="557786" y="269148"/>
                </a:cubicBezTo>
                <a:cubicBezTo>
                  <a:pt x="557786" y="267949"/>
                  <a:pt x="556349" y="266991"/>
                  <a:pt x="555151" y="266991"/>
                </a:cubicBezTo>
                <a:cubicBezTo>
                  <a:pt x="553714" y="266991"/>
                  <a:pt x="552756" y="267949"/>
                  <a:pt x="552756" y="269148"/>
                </a:cubicBezTo>
                <a:cubicBezTo>
                  <a:pt x="552756" y="270825"/>
                  <a:pt x="553714" y="271784"/>
                  <a:pt x="555151" y="271784"/>
                </a:cubicBezTo>
                <a:close/>
                <a:moveTo>
                  <a:pt x="463185" y="535420"/>
                </a:moveTo>
                <a:cubicBezTo>
                  <a:pt x="466059" y="535420"/>
                  <a:pt x="468454" y="532783"/>
                  <a:pt x="468454" y="529667"/>
                </a:cubicBezTo>
                <a:cubicBezTo>
                  <a:pt x="468454" y="526791"/>
                  <a:pt x="466059" y="524155"/>
                  <a:pt x="463185" y="524155"/>
                </a:cubicBezTo>
                <a:cubicBezTo>
                  <a:pt x="459832" y="524155"/>
                  <a:pt x="457437" y="526791"/>
                  <a:pt x="457437" y="529667"/>
                </a:cubicBezTo>
                <a:cubicBezTo>
                  <a:pt x="457437" y="532783"/>
                  <a:pt x="459832" y="535420"/>
                  <a:pt x="463185" y="535420"/>
                </a:cubicBezTo>
                <a:close/>
                <a:moveTo>
                  <a:pt x="384630" y="804328"/>
                </a:moveTo>
                <a:cubicBezTo>
                  <a:pt x="390139" y="804328"/>
                  <a:pt x="394449" y="800014"/>
                  <a:pt x="394449" y="794741"/>
                </a:cubicBezTo>
                <a:cubicBezTo>
                  <a:pt x="394449" y="789229"/>
                  <a:pt x="390139" y="784914"/>
                  <a:pt x="384630" y="784914"/>
                </a:cubicBezTo>
                <a:cubicBezTo>
                  <a:pt x="379361" y="784914"/>
                  <a:pt x="375050" y="789229"/>
                  <a:pt x="375050" y="794741"/>
                </a:cubicBezTo>
                <a:cubicBezTo>
                  <a:pt x="375050" y="800014"/>
                  <a:pt x="379361" y="804328"/>
                  <a:pt x="384630" y="804328"/>
                </a:cubicBezTo>
                <a:close/>
                <a:moveTo>
                  <a:pt x="320206" y="1078988"/>
                </a:moveTo>
                <a:cubicBezTo>
                  <a:pt x="329067" y="1078988"/>
                  <a:pt x="336252" y="1072037"/>
                  <a:pt x="336252" y="1063409"/>
                </a:cubicBezTo>
                <a:cubicBezTo>
                  <a:pt x="336252" y="1054302"/>
                  <a:pt x="329067" y="1047591"/>
                  <a:pt x="320206" y="1047591"/>
                </a:cubicBezTo>
                <a:cubicBezTo>
                  <a:pt x="311584" y="1047591"/>
                  <a:pt x="304639" y="1054302"/>
                  <a:pt x="304639" y="1063409"/>
                </a:cubicBezTo>
                <a:cubicBezTo>
                  <a:pt x="304639" y="1072037"/>
                  <a:pt x="311584" y="1078988"/>
                  <a:pt x="320206" y="1078988"/>
                </a:cubicBezTo>
                <a:close/>
                <a:moveTo>
                  <a:pt x="270151" y="1358202"/>
                </a:moveTo>
                <a:cubicBezTo>
                  <a:pt x="282844" y="1358202"/>
                  <a:pt x="293143" y="1347656"/>
                  <a:pt x="293143" y="1334954"/>
                </a:cubicBezTo>
                <a:cubicBezTo>
                  <a:pt x="293143" y="1322251"/>
                  <a:pt x="282844" y="1311706"/>
                  <a:pt x="270151" y="1311706"/>
                </a:cubicBezTo>
                <a:cubicBezTo>
                  <a:pt x="257218" y="1311706"/>
                  <a:pt x="246681" y="1322251"/>
                  <a:pt x="246681" y="1334954"/>
                </a:cubicBezTo>
                <a:cubicBezTo>
                  <a:pt x="246681" y="1347656"/>
                  <a:pt x="257218" y="1358202"/>
                  <a:pt x="270151" y="1358202"/>
                </a:cubicBezTo>
                <a:close/>
                <a:moveTo>
                  <a:pt x="233748" y="1639812"/>
                </a:moveTo>
                <a:cubicBezTo>
                  <a:pt x="250992" y="1639812"/>
                  <a:pt x="264882" y="1626151"/>
                  <a:pt x="264882" y="1608895"/>
                </a:cubicBezTo>
                <a:cubicBezTo>
                  <a:pt x="264882" y="1591639"/>
                  <a:pt x="250992" y="1577738"/>
                  <a:pt x="233748" y="1577738"/>
                </a:cubicBezTo>
                <a:cubicBezTo>
                  <a:pt x="216983" y="1577738"/>
                  <a:pt x="202853" y="1591639"/>
                  <a:pt x="202853" y="1608895"/>
                </a:cubicBezTo>
                <a:cubicBezTo>
                  <a:pt x="202853" y="1626151"/>
                  <a:pt x="216983" y="1639812"/>
                  <a:pt x="233748" y="1639812"/>
                </a:cubicBezTo>
                <a:close/>
                <a:moveTo>
                  <a:pt x="212433" y="1923819"/>
                </a:moveTo>
                <a:cubicBezTo>
                  <a:pt x="233987" y="1923819"/>
                  <a:pt x="251950" y="1906324"/>
                  <a:pt x="251950" y="1884034"/>
                </a:cubicBezTo>
                <a:cubicBezTo>
                  <a:pt x="251950" y="1862464"/>
                  <a:pt x="233987" y="1844729"/>
                  <a:pt x="212433" y="1844729"/>
                </a:cubicBezTo>
                <a:cubicBezTo>
                  <a:pt x="190399" y="1844729"/>
                  <a:pt x="172676" y="1862464"/>
                  <a:pt x="172676" y="1884034"/>
                </a:cubicBezTo>
                <a:cubicBezTo>
                  <a:pt x="172676" y="1906324"/>
                  <a:pt x="190399" y="1923819"/>
                  <a:pt x="212433" y="1923819"/>
                </a:cubicBezTo>
                <a:close/>
                <a:moveTo>
                  <a:pt x="204769" y="2208785"/>
                </a:moveTo>
                <a:cubicBezTo>
                  <a:pt x="231592" y="2208785"/>
                  <a:pt x="253147" y="2187215"/>
                  <a:pt x="253147" y="2160372"/>
                </a:cubicBezTo>
                <a:cubicBezTo>
                  <a:pt x="253147" y="2133769"/>
                  <a:pt x="231592" y="2112199"/>
                  <a:pt x="204769" y="2112199"/>
                </a:cubicBezTo>
                <a:cubicBezTo>
                  <a:pt x="178424" y="2112199"/>
                  <a:pt x="157109" y="2133769"/>
                  <a:pt x="157109" y="2160372"/>
                </a:cubicBezTo>
                <a:cubicBezTo>
                  <a:pt x="157109" y="2187215"/>
                  <a:pt x="178424" y="2208785"/>
                  <a:pt x="204769" y="2208785"/>
                </a:cubicBezTo>
                <a:close/>
                <a:moveTo>
                  <a:pt x="212433" y="2493751"/>
                </a:moveTo>
                <a:cubicBezTo>
                  <a:pt x="244046" y="2493751"/>
                  <a:pt x="269672" y="2468346"/>
                  <a:pt x="269672" y="2436470"/>
                </a:cubicBezTo>
                <a:cubicBezTo>
                  <a:pt x="269672" y="2405074"/>
                  <a:pt x="244046" y="2379190"/>
                  <a:pt x="212433" y="2379190"/>
                </a:cubicBezTo>
                <a:cubicBezTo>
                  <a:pt x="180580" y="2379190"/>
                  <a:pt x="154714" y="2405074"/>
                  <a:pt x="154714" y="2436470"/>
                </a:cubicBezTo>
                <a:cubicBezTo>
                  <a:pt x="154714" y="2468346"/>
                  <a:pt x="180580" y="2493751"/>
                  <a:pt x="212433" y="2493751"/>
                </a:cubicBezTo>
                <a:close/>
                <a:moveTo>
                  <a:pt x="233748" y="2777758"/>
                </a:moveTo>
                <a:cubicBezTo>
                  <a:pt x="270151" y="2777758"/>
                  <a:pt x="299849" y="2748279"/>
                  <a:pt x="299849" y="2712089"/>
                </a:cubicBezTo>
                <a:cubicBezTo>
                  <a:pt x="299849" y="2675899"/>
                  <a:pt x="270151" y="2646180"/>
                  <a:pt x="233748" y="2646180"/>
                </a:cubicBezTo>
                <a:cubicBezTo>
                  <a:pt x="197584" y="2646180"/>
                  <a:pt x="168126" y="2675899"/>
                  <a:pt x="168126" y="2712089"/>
                </a:cubicBezTo>
                <a:cubicBezTo>
                  <a:pt x="168126" y="2748279"/>
                  <a:pt x="197584" y="2777758"/>
                  <a:pt x="233748" y="2777758"/>
                </a:cubicBezTo>
                <a:close/>
                <a:moveTo>
                  <a:pt x="270151" y="3059609"/>
                </a:moveTo>
                <a:cubicBezTo>
                  <a:pt x="310865" y="3059609"/>
                  <a:pt x="343916" y="3026534"/>
                  <a:pt x="343916" y="2986030"/>
                </a:cubicBezTo>
                <a:cubicBezTo>
                  <a:pt x="343916" y="2945287"/>
                  <a:pt x="310865" y="2911973"/>
                  <a:pt x="270151" y="2911973"/>
                </a:cubicBezTo>
                <a:cubicBezTo>
                  <a:pt x="229437" y="2911973"/>
                  <a:pt x="196387" y="2945287"/>
                  <a:pt x="196387" y="2986030"/>
                </a:cubicBezTo>
                <a:cubicBezTo>
                  <a:pt x="196387" y="3026534"/>
                  <a:pt x="229437" y="3059609"/>
                  <a:pt x="270151" y="3059609"/>
                </a:cubicBezTo>
                <a:close/>
                <a:moveTo>
                  <a:pt x="320206" y="3340260"/>
                </a:moveTo>
                <a:cubicBezTo>
                  <a:pt x="365710" y="3340260"/>
                  <a:pt x="402592" y="3303112"/>
                  <a:pt x="402592" y="3257814"/>
                </a:cubicBezTo>
                <a:cubicBezTo>
                  <a:pt x="402592" y="3212277"/>
                  <a:pt x="365710" y="3175369"/>
                  <a:pt x="320206" y="3175369"/>
                </a:cubicBezTo>
                <a:cubicBezTo>
                  <a:pt x="274941" y="3175369"/>
                  <a:pt x="238059" y="3212277"/>
                  <a:pt x="238059" y="3257814"/>
                </a:cubicBezTo>
                <a:cubicBezTo>
                  <a:pt x="238059" y="3303112"/>
                  <a:pt x="274941" y="3340260"/>
                  <a:pt x="320206" y="3340260"/>
                </a:cubicBezTo>
                <a:close/>
                <a:moveTo>
                  <a:pt x="384630" y="3615160"/>
                </a:moveTo>
                <a:cubicBezTo>
                  <a:pt x="433727" y="3615160"/>
                  <a:pt x="473723" y="3575615"/>
                  <a:pt x="473723" y="3526483"/>
                </a:cubicBezTo>
                <a:cubicBezTo>
                  <a:pt x="473723" y="3476872"/>
                  <a:pt x="433727" y="3437326"/>
                  <a:pt x="384630" y="3437326"/>
                </a:cubicBezTo>
                <a:cubicBezTo>
                  <a:pt x="335534" y="3437326"/>
                  <a:pt x="295777" y="3476872"/>
                  <a:pt x="295777" y="3526483"/>
                </a:cubicBezTo>
                <a:cubicBezTo>
                  <a:pt x="295777" y="3575615"/>
                  <a:pt x="335534" y="3615160"/>
                  <a:pt x="384630" y="3615160"/>
                </a:cubicBezTo>
                <a:close/>
                <a:moveTo>
                  <a:pt x="463185" y="3886944"/>
                </a:moveTo>
                <a:cubicBezTo>
                  <a:pt x="515874" y="3886944"/>
                  <a:pt x="558744" y="3844044"/>
                  <a:pt x="558744" y="3791077"/>
                </a:cubicBezTo>
                <a:cubicBezTo>
                  <a:pt x="558744" y="3738350"/>
                  <a:pt x="515874" y="3695449"/>
                  <a:pt x="463185" y="3695449"/>
                </a:cubicBezTo>
                <a:cubicBezTo>
                  <a:pt x="410496" y="3695449"/>
                  <a:pt x="367386" y="3738350"/>
                  <a:pt x="367386" y="3791077"/>
                </a:cubicBezTo>
                <a:cubicBezTo>
                  <a:pt x="367386" y="3844044"/>
                  <a:pt x="410496" y="3886944"/>
                  <a:pt x="463185" y="3886944"/>
                </a:cubicBezTo>
                <a:close/>
                <a:moveTo>
                  <a:pt x="654781" y="4067175"/>
                </a:moveTo>
                <a:cubicBezTo>
                  <a:pt x="655500" y="4061902"/>
                  <a:pt x="655979" y="4056630"/>
                  <a:pt x="655979" y="4051357"/>
                </a:cubicBezTo>
                <a:cubicBezTo>
                  <a:pt x="655979" y="3995994"/>
                  <a:pt x="610714" y="3951176"/>
                  <a:pt x="555151" y="3951176"/>
                </a:cubicBezTo>
                <a:cubicBezTo>
                  <a:pt x="499828" y="3951176"/>
                  <a:pt x="454563" y="3995994"/>
                  <a:pt x="454563" y="4051357"/>
                </a:cubicBezTo>
                <a:cubicBezTo>
                  <a:pt x="454563" y="4056630"/>
                  <a:pt x="455042" y="4061902"/>
                  <a:pt x="455760" y="4067175"/>
                </a:cubicBezTo>
                <a:lnTo>
                  <a:pt x="654781" y="4067175"/>
                </a:lnTo>
                <a:close/>
                <a:moveTo>
                  <a:pt x="10401539" y="4052316"/>
                </a:moveTo>
                <a:cubicBezTo>
                  <a:pt x="10401779" y="4052316"/>
                  <a:pt x="10401779" y="4051836"/>
                  <a:pt x="10401779" y="4051357"/>
                </a:cubicBezTo>
                <a:cubicBezTo>
                  <a:pt x="10401779" y="4051357"/>
                  <a:pt x="10401779" y="4051117"/>
                  <a:pt x="10401539" y="4051117"/>
                </a:cubicBezTo>
                <a:cubicBezTo>
                  <a:pt x="10401300" y="4051117"/>
                  <a:pt x="10401300" y="4051357"/>
                  <a:pt x="10401300" y="4051357"/>
                </a:cubicBezTo>
                <a:cubicBezTo>
                  <a:pt x="10401300" y="4051836"/>
                  <a:pt x="10401300" y="4052316"/>
                  <a:pt x="10401539" y="4052316"/>
                </a:cubicBezTo>
                <a:close/>
                <a:moveTo>
                  <a:pt x="10493505" y="3792036"/>
                </a:moveTo>
                <a:cubicBezTo>
                  <a:pt x="10493984" y="3792036"/>
                  <a:pt x="10494463" y="3791556"/>
                  <a:pt x="10494463" y="3791077"/>
                </a:cubicBezTo>
                <a:cubicBezTo>
                  <a:pt x="10494463" y="3790598"/>
                  <a:pt x="10493984" y="3790598"/>
                  <a:pt x="10493505" y="3790598"/>
                </a:cubicBezTo>
                <a:cubicBezTo>
                  <a:pt x="10493266" y="3790598"/>
                  <a:pt x="10493266" y="3790598"/>
                  <a:pt x="10493266" y="3791077"/>
                </a:cubicBezTo>
                <a:cubicBezTo>
                  <a:pt x="10493266" y="3791556"/>
                  <a:pt x="10493266" y="3792036"/>
                  <a:pt x="10493505" y="3792036"/>
                </a:cubicBezTo>
                <a:close/>
                <a:moveTo>
                  <a:pt x="10572300" y="3526723"/>
                </a:moveTo>
                <a:cubicBezTo>
                  <a:pt x="10572300" y="3526723"/>
                  <a:pt x="10572779" y="3526723"/>
                  <a:pt x="10572779" y="3526483"/>
                </a:cubicBezTo>
                <a:cubicBezTo>
                  <a:pt x="10572779" y="3525764"/>
                  <a:pt x="10572300" y="3525764"/>
                  <a:pt x="10572300" y="3525764"/>
                </a:cubicBezTo>
                <a:cubicBezTo>
                  <a:pt x="10571821" y="3525764"/>
                  <a:pt x="10571342" y="3525764"/>
                  <a:pt x="10571342" y="3526483"/>
                </a:cubicBezTo>
                <a:cubicBezTo>
                  <a:pt x="10571342" y="3526723"/>
                  <a:pt x="10571821" y="3526723"/>
                  <a:pt x="10572300" y="3526723"/>
                </a:cubicBezTo>
                <a:close/>
                <a:moveTo>
                  <a:pt x="10636724" y="3258294"/>
                </a:moveTo>
                <a:cubicBezTo>
                  <a:pt x="10636963" y="3258294"/>
                  <a:pt x="10636963" y="3257814"/>
                  <a:pt x="10636963" y="3257814"/>
                </a:cubicBezTo>
                <a:cubicBezTo>
                  <a:pt x="10636963" y="3257335"/>
                  <a:pt x="10636963" y="3257095"/>
                  <a:pt x="10636724" y="3257095"/>
                </a:cubicBezTo>
                <a:cubicBezTo>
                  <a:pt x="10636245" y="3257095"/>
                  <a:pt x="10635766" y="3257335"/>
                  <a:pt x="10635766" y="3257814"/>
                </a:cubicBezTo>
                <a:cubicBezTo>
                  <a:pt x="10635766" y="3257814"/>
                  <a:pt x="10636245" y="3258294"/>
                  <a:pt x="10636724" y="3258294"/>
                </a:cubicBezTo>
                <a:close/>
                <a:moveTo>
                  <a:pt x="10686779" y="2986510"/>
                </a:moveTo>
                <a:cubicBezTo>
                  <a:pt x="10687257" y="2986510"/>
                  <a:pt x="10687497" y="2986270"/>
                  <a:pt x="10687497" y="2986030"/>
                </a:cubicBezTo>
                <a:cubicBezTo>
                  <a:pt x="10687497" y="2986030"/>
                  <a:pt x="10687257" y="2985551"/>
                  <a:pt x="10686779" y="2985551"/>
                </a:cubicBezTo>
                <a:lnTo>
                  <a:pt x="10686060" y="2986030"/>
                </a:lnTo>
                <a:cubicBezTo>
                  <a:pt x="10686060" y="2986270"/>
                  <a:pt x="10686779" y="2986510"/>
                  <a:pt x="10686779" y="2986510"/>
                </a:cubicBezTo>
                <a:close/>
                <a:moveTo>
                  <a:pt x="10722942" y="2712569"/>
                </a:moveTo>
                <a:cubicBezTo>
                  <a:pt x="10723421" y="2712569"/>
                  <a:pt x="10723421" y="2712569"/>
                  <a:pt x="10723421" y="2712089"/>
                </a:cubicBezTo>
                <a:cubicBezTo>
                  <a:pt x="10723421" y="2711610"/>
                  <a:pt x="10723421" y="2711610"/>
                  <a:pt x="10722942" y="2711610"/>
                </a:cubicBezTo>
                <a:cubicBezTo>
                  <a:pt x="10722463" y="2711610"/>
                  <a:pt x="10722463" y="2711610"/>
                  <a:pt x="10722463" y="2712089"/>
                </a:cubicBezTo>
                <a:cubicBezTo>
                  <a:pt x="10722463" y="2712569"/>
                  <a:pt x="10722463" y="2712569"/>
                  <a:pt x="10722942" y="2712569"/>
                </a:cubicBezTo>
                <a:close/>
                <a:moveTo>
                  <a:pt x="10744497" y="2437429"/>
                </a:moveTo>
                <a:cubicBezTo>
                  <a:pt x="10744736" y="2437429"/>
                  <a:pt x="10745215" y="2436950"/>
                  <a:pt x="10745215" y="2436470"/>
                </a:cubicBezTo>
                <a:cubicBezTo>
                  <a:pt x="10745215" y="2436470"/>
                  <a:pt x="10744736" y="2435991"/>
                  <a:pt x="10744497" y="2435991"/>
                </a:cubicBezTo>
                <a:lnTo>
                  <a:pt x="10744018" y="2436470"/>
                </a:lnTo>
                <a:cubicBezTo>
                  <a:pt x="10744018" y="2436950"/>
                  <a:pt x="10744497" y="2437429"/>
                  <a:pt x="10744497" y="2437429"/>
                </a:cubicBezTo>
                <a:close/>
                <a:moveTo>
                  <a:pt x="10752161" y="2161331"/>
                </a:moveTo>
                <a:cubicBezTo>
                  <a:pt x="10752161" y="2161331"/>
                  <a:pt x="10752640" y="2160612"/>
                  <a:pt x="10752640" y="2160372"/>
                </a:cubicBezTo>
                <a:cubicBezTo>
                  <a:pt x="10752640" y="2159893"/>
                  <a:pt x="10752161" y="2159653"/>
                  <a:pt x="10752161" y="2159653"/>
                </a:cubicBezTo>
                <a:cubicBezTo>
                  <a:pt x="10751442" y="2159653"/>
                  <a:pt x="10750963" y="2159893"/>
                  <a:pt x="10750963" y="2160372"/>
                </a:cubicBezTo>
                <a:cubicBezTo>
                  <a:pt x="10750963" y="2160612"/>
                  <a:pt x="10751442" y="2161331"/>
                  <a:pt x="10752161" y="2161331"/>
                </a:cubicBezTo>
                <a:close/>
                <a:moveTo>
                  <a:pt x="10524400" y="1884993"/>
                </a:moveTo>
                <a:cubicBezTo>
                  <a:pt x="10524879" y="1884993"/>
                  <a:pt x="10525598" y="1884753"/>
                  <a:pt x="10525598" y="1884034"/>
                </a:cubicBezTo>
                <a:cubicBezTo>
                  <a:pt x="10525598" y="1884034"/>
                  <a:pt x="10524879" y="1883555"/>
                  <a:pt x="10524400" y="1883555"/>
                </a:cubicBezTo>
                <a:cubicBezTo>
                  <a:pt x="10523921" y="1883555"/>
                  <a:pt x="10523921" y="1884034"/>
                  <a:pt x="10523921" y="1884034"/>
                </a:cubicBezTo>
                <a:cubicBezTo>
                  <a:pt x="10523921" y="1884753"/>
                  <a:pt x="10523921" y="1884993"/>
                  <a:pt x="10524400" y="1884993"/>
                </a:cubicBezTo>
                <a:close/>
                <a:moveTo>
                  <a:pt x="10502127" y="1609614"/>
                </a:moveTo>
                <a:cubicBezTo>
                  <a:pt x="10502127" y="1609614"/>
                  <a:pt x="10502606" y="1609374"/>
                  <a:pt x="10502606" y="1608895"/>
                </a:cubicBezTo>
                <a:cubicBezTo>
                  <a:pt x="10502606" y="1608655"/>
                  <a:pt x="10502127" y="1608176"/>
                  <a:pt x="10502127" y="1608176"/>
                </a:cubicBezTo>
                <a:cubicBezTo>
                  <a:pt x="10501648" y="1608176"/>
                  <a:pt x="10501169" y="1608655"/>
                  <a:pt x="10501169" y="1608895"/>
                </a:cubicBezTo>
                <a:cubicBezTo>
                  <a:pt x="10501169" y="1609374"/>
                  <a:pt x="10501648" y="1609614"/>
                  <a:pt x="10502127" y="1609614"/>
                </a:cubicBezTo>
                <a:close/>
                <a:moveTo>
                  <a:pt x="10464766" y="1335673"/>
                </a:moveTo>
                <a:cubicBezTo>
                  <a:pt x="10464766" y="1335673"/>
                  <a:pt x="10465005" y="1335433"/>
                  <a:pt x="10465005" y="1334954"/>
                </a:cubicBezTo>
                <a:cubicBezTo>
                  <a:pt x="10465005" y="1334954"/>
                  <a:pt x="10464766" y="1334714"/>
                  <a:pt x="10464766" y="1334714"/>
                </a:cubicBezTo>
                <a:cubicBezTo>
                  <a:pt x="10464047" y="1334714"/>
                  <a:pt x="10463808" y="1334954"/>
                  <a:pt x="10463808" y="1334954"/>
                </a:cubicBezTo>
                <a:cubicBezTo>
                  <a:pt x="10463808" y="1335433"/>
                  <a:pt x="10464047" y="1335673"/>
                  <a:pt x="10464766" y="1335673"/>
                </a:cubicBezTo>
                <a:close/>
                <a:moveTo>
                  <a:pt x="10411837" y="1064608"/>
                </a:moveTo>
                <a:cubicBezTo>
                  <a:pt x="10412316" y="1064608"/>
                  <a:pt x="10412795" y="1064368"/>
                  <a:pt x="10412795" y="1064128"/>
                </a:cubicBezTo>
                <a:cubicBezTo>
                  <a:pt x="10412795" y="1063649"/>
                  <a:pt x="10412316" y="1063409"/>
                  <a:pt x="10411837" y="1063409"/>
                </a:cubicBezTo>
                <a:cubicBezTo>
                  <a:pt x="10411358" y="1063409"/>
                  <a:pt x="10411358" y="1063649"/>
                  <a:pt x="10411358" y="1064128"/>
                </a:cubicBezTo>
                <a:cubicBezTo>
                  <a:pt x="10411358" y="1064368"/>
                  <a:pt x="10411358" y="1064608"/>
                  <a:pt x="10411837" y="1064608"/>
                </a:cubicBezTo>
                <a:close/>
                <a:moveTo>
                  <a:pt x="10344539" y="796658"/>
                </a:moveTo>
                <a:cubicBezTo>
                  <a:pt x="10345258" y="796658"/>
                  <a:pt x="10345258" y="796179"/>
                  <a:pt x="10345258" y="795939"/>
                </a:cubicBezTo>
                <a:cubicBezTo>
                  <a:pt x="10345258" y="795700"/>
                  <a:pt x="10345258" y="795460"/>
                  <a:pt x="10344539" y="795460"/>
                </a:cubicBezTo>
                <a:cubicBezTo>
                  <a:pt x="10344300" y="795460"/>
                  <a:pt x="10344060" y="795700"/>
                  <a:pt x="10344060" y="795939"/>
                </a:cubicBezTo>
                <a:cubicBezTo>
                  <a:pt x="10344060" y="796179"/>
                  <a:pt x="10344300" y="796658"/>
                  <a:pt x="10344539" y="796658"/>
                </a:cubicBezTo>
                <a:close/>
                <a:moveTo>
                  <a:pt x="10167073" y="273701"/>
                </a:moveTo>
                <a:cubicBezTo>
                  <a:pt x="10167312" y="273701"/>
                  <a:pt x="10167552" y="273462"/>
                  <a:pt x="10167552" y="272982"/>
                </a:cubicBezTo>
                <a:cubicBezTo>
                  <a:pt x="10167552" y="272743"/>
                  <a:pt x="10167312" y="272503"/>
                  <a:pt x="10167073" y="272503"/>
                </a:cubicBezTo>
                <a:cubicBezTo>
                  <a:pt x="10167073" y="272503"/>
                  <a:pt x="10166354" y="272743"/>
                  <a:pt x="10166354" y="272982"/>
                </a:cubicBezTo>
                <a:cubicBezTo>
                  <a:pt x="10166354" y="273462"/>
                  <a:pt x="10167073" y="273701"/>
                  <a:pt x="10167073" y="273701"/>
                </a:cubicBezTo>
                <a:close/>
                <a:moveTo>
                  <a:pt x="740042" y="403122"/>
                </a:moveTo>
                <a:cubicBezTo>
                  <a:pt x="740760" y="403122"/>
                  <a:pt x="741239" y="402643"/>
                  <a:pt x="741239" y="401924"/>
                </a:cubicBezTo>
                <a:cubicBezTo>
                  <a:pt x="741239" y="401445"/>
                  <a:pt x="740760" y="400726"/>
                  <a:pt x="740042" y="400726"/>
                </a:cubicBezTo>
                <a:cubicBezTo>
                  <a:pt x="739323" y="400726"/>
                  <a:pt x="739084" y="401445"/>
                  <a:pt x="739084" y="401924"/>
                </a:cubicBezTo>
                <a:cubicBezTo>
                  <a:pt x="739084" y="402643"/>
                  <a:pt x="739323" y="403122"/>
                  <a:pt x="740042" y="403122"/>
                </a:cubicBezTo>
                <a:close/>
                <a:moveTo>
                  <a:pt x="650949" y="668915"/>
                </a:moveTo>
                <a:cubicBezTo>
                  <a:pt x="654302" y="668915"/>
                  <a:pt x="656458" y="666518"/>
                  <a:pt x="656458" y="663403"/>
                </a:cubicBezTo>
                <a:cubicBezTo>
                  <a:pt x="656458" y="660527"/>
                  <a:pt x="654302" y="658130"/>
                  <a:pt x="650949" y="658130"/>
                </a:cubicBezTo>
                <a:cubicBezTo>
                  <a:pt x="648075" y="658130"/>
                  <a:pt x="645681" y="660527"/>
                  <a:pt x="645681" y="663403"/>
                </a:cubicBezTo>
                <a:cubicBezTo>
                  <a:pt x="645681" y="666518"/>
                  <a:pt x="648075" y="668915"/>
                  <a:pt x="650949" y="668915"/>
                </a:cubicBezTo>
                <a:close/>
                <a:moveTo>
                  <a:pt x="576706" y="941178"/>
                </a:moveTo>
                <a:cubicBezTo>
                  <a:pt x="583172" y="941178"/>
                  <a:pt x="588441" y="935906"/>
                  <a:pt x="588441" y="929435"/>
                </a:cubicBezTo>
                <a:cubicBezTo>
                  <a:pt x="588441" y="923203"/>
                  <a:pt x="583172" y="917931"/>
                  <a:pt x="576706" y="917931"/>
                </a:cubicBezTo>
                <a:cubicBezTo>
                  <a:pt x="570479" y="917931"/>
                  <a:pt x="565210" y="923203"/>
                  <a:pt x="565210" y="929435"/>
                </a:cubicBezTo>
                <a:cubicBezTo>
                  <a:pt x="565210" y="935906"/>
                  <a:pt x="570479" y="941178"/>
                  <a:pt x="576706" y="941178"/>
                </a:cubicBezTo>
                <a:close/>
                <a:moveTo>
                  <a:pt x="516832" y="1217516"/>
                </a:moveTo>
                <a:cubicBezTo>
                  <a:pt x="527130" y="1217516"/>
                  <a:pt x="535033" y="1209367"/>
                  <a:pt x="535033" y="1199541"/>
                </a:cubicBezTo>
                <a:cubicBezTo>
                  <a:pt x="535033" y="1188996"/>
                  <a:pt x="527130" y="1181087"/>
                  <a:pt x="516832" y="1181087"/>
                </a:cubicBezTo>
                <a:cubicBezTo>
                  <a:pt x="506773" y="1181087"/>
                  <a:pt x="498630" y="1188996"/>
                  <a:pt x="498630" y="1199541"/>
                </a:cubicBezTo>
                <a:cubicBezTo>
                  <a:pt x="498630" y="1209367"/>
                  <a:pt x="506773" y="1217516"/>
                  <a:pt x="516832" y="1217516"/>
                </a:cubicBezTo>
                <a:close/>
                <a:moveTo>
                  <a:pt x="472046" y="1497928"/>
                </a:moveTo>
                <a:cubicBezTo>
                  <a:pt x="486416" y="1497928"/>
                  <a:pt x="497912" y="1486185"/>
                  <a:pt x="497912" y="1471805"/>
                </a:cubicBezTo>
                <a:cubicBezTo>
                  <a:pt x="497912" y="1457185"/>
                  <a:pt x="486416" y="1445681"/>
                  <a:pt x="472046" y="1445681"/>
                </a:cubicBezTo>
                <a:cubicBezTo>
                  <a:pt x="457437" y="1445681"/>
                  <a:pt x="445702" y="1457185"/>
                  <a:pt x="445702" y="1471805"/>
                </a:cubicBezTo>
                <a:cubicBezTo>
                  <a:pt x="445702" y="1486185"/>
                  <a:pt x="457437" y="1497928"/>
                  <a:pt x="472046" y="1497928"/>
                </a:cubicBezTo>
                <a:close/>
                <a:moveTo>
                  <a:pt x="441630" y="1780737"/>
                </a:moveTo>
                <a:cubicBezTo>
                  <a:pt x="460311" y="1780737"/>
                  <a:pt x="475878" y="1765159"/>
                  <a:pt x="475878" y="1746465"/>
                </a:cubicBezTo>
                <a:cubicBezTo>
                  <a:pt x="475878" y="1727771"/>
                  <a:pt x="460311" y="1712192"/>
                  <a:pt x="441630" y="1712192"/>
                </a:cubicBezTo>
                <a:cubicBezTo>
                  <a:pt x="422949" y="1712192"/>
                  <a:pt x="407622" y="1727771"/>
                  <a:pt x="407622" y="1746465"/>
                </a:cubicBezTo>
                <a:cubicBezTo>
                  <a:pt x="407622" y="1765159"/>
                  <a:pt x="422949" y="1780737"/>
                  <a:pt x="441630" y="1780737"/>
                </a:cubicBezTo>
                <a:close/>
                <a:moveTo>
                  <a:pt x="426542" y="2065703"/>
                </a:moveTo>
                <a:cubicBezTo>
                  <a:pt x="450731" y="2065703"/>
                  <a:pt x="469891" y="2046050"/>
                  <a:pt x="469891" y="2022083"/>
                </a:cubicBezTo>
                <a:cubicBezTo>
                  <a:pt x="469891" y="1998356"/>
                  <a:pt x="450731" y="1979183"/>
                  <a:pt x="426542" y="1979183"/>
                </a:cubicBezTo>
                <a:cubicBezTo>
                  <a:pt x="402832" y="1979183"/>
                  <a:pt x="383433" y="1998356"/>
                  <a:pt x="383433" y="2022083"/>
                </a:cubicBezTo>
                <a:cubicBezTo>
                  <a:pt x="383433" y="2046050"/>
                  <a:pt x="402832" y="2065703"/>
                  <a:pt x="426542" y="2065703"/>
                </a:cubicBezTo>
                <a:close/>
                <a:moveTo>
                  <a:pt x="426542" y="2350669"/>
                </a:moveTo>
                <a:cubicBezTo>
                  <a:pt x="455281" y="2350669"/>
                  <a:pt x="478273" y="2327421"/>
                  <a:pt x="478273" y="2298901"/>
                </a:cubicBezTo>
                <a:cubicBezTo>
                  <a:pt x="478273" y="2270140"/>
                  <a:pt x="455281" y="2246893"/>
                  <a:pt x="426542" y="2246893"/>
                </a:cubicBezTo>
                <a:cubicBezTo>
                  <a:pt x="398042" y="2246893"/>
                  <a:pt x="374811" y="2270140"/>
                  <a:pt x="374811" y="2298901"/>
                </a:cubicBezTo>
                <a:cubicBezTo>
                  <a:pt x="374811" y="2327421"/>
                  <a:pt x="398042" y="2350669"/>
                  <a:pt x="426542" y="2350669"/>
                </a:cubicBezTo>
                <a:close/>
                <a:moveTo>
                  <a:pt x="441630" y="2635635"/>
                </a:moveTo>
                <a:cubicBezTo>
                  <a:pt x="475399" y="2635635"/>
                  <a:pt x="502702" y="2608313"/>
                  <a:pt x="502702" y="2574280"/>
                </a:cubicBezTo>
                <a:cubicBezTo>
                  <a:pt x="502702" y="2540726"/>
                  <a:pt x="475399" y="2513644"/>
                  <a:pt x="441630" y="2513644"/>
                </a:cubicBezTo>
                <a:cubicBezTo>
                  <a:pt x="408101" y="2513644"/>
                  <a:pt x="380798" y="2540726"/>
                  <a:pt x="380798" y="2574280"/>
                </a:cubicBezTo>
                <a:cubicBezTo>
                  <a:pt x="380798" y="2608313"/>
                  <a:pt x="408101" y="2635635"/>
                  <a:pt x="441630" y="2635635"/>
                </a:cubicBezTo>
                <a:close/>
                <a:moveTo>
                  <a:pt x="472046" y="2918684"/>
                </a:moveTo>
                <a:cubicBezTo>
                  <a:pt x="510126" y="2918684"/>
                  <a:pt x="541500" y="2887527"/>
                  <a:pt x="541500" y="2848940"/>
                </a:cubicBezTo>
                <a:cubicBezTo>
                  <a:pt x="541500" y="2810593"/>
                  <a:pt x="510126" y="2779676"/>
                  <a:pt x="472046" y="2779676"/>
                </a:cubicBezTo>
                <a:cubicBezTo>
                  <a:pt x="433487" y="2779676"/>
                  <a:pt x="402353" y="2810593"/>
                  <a:pt x="402353" y="2848940"/>
                </a:cubicBezTo>
                <a:cubicBezTo>
                  <a:pt x="402353" y="2887527"/>
                  <a:pt x="433487" y="2918684"/>
                  <a:pt x="472046" y="2918684"/>
                </a:cubicBezTo>
                <a:close/>
                <a:moveTo>
                  <a:pt x="516832" y="3199815"/>
                </a:moveTo>
                <a:cubicBezTo>
                  <a:pt x="559941" y="3199815"/>
                  <a:pt x="594668" y="3164823"/>
                  <a:pt x="594668" y="3121683"/>
                </a:cubicBezTo>
                <a:cubicBezTo>
                  <a:pt x="594668" y="3078303"/>
                  <a:pt x="559941" y="3043551"/>
                  <a:pt x="516832" y="3043551"/>
                </a:cubicBezTo>
                <a:cubicBezTo>
                  <a:pt x="473962" y="3043551"/>
                  <a:pt x="438756" y="3078303"/>
                  <a:pt x="438756" y="3121683"/>
                </a:cubicBezTo>
                <a:cubicBezTo>
                  <a:pt x="438756" y="3164823"/>
                  <a:pt x="473962" y="3199815"/>
                  <a:pt x="516832" y="3199815"/>
                </a:cubicBezTo>
                <a:close/>
                <a:moveTo>
                  <a:pt x="576706" y="3476632"/>
                </a:moveTo>
                <a:cubicBezTo>
                  <a:pt x="623886" y="3476632"/>
                  <a:pt x="662206" y="3438525"/>
                  <a:pt x="662206" y="3391070"/>
                </a:cubicBezTo>
                <a:cubicBezTo>
                  <a:pt x="662206" y="3344335"/>
                  <a:pt x="623886" y="3306228"/>
                  <a:pt x="576706" y="3306228"/>
                </a:cubicBezTo>
                <a:cubicBezTo>
                  <a:pt x="529525" y="3306228"/>
                  <a:pt x="491445" y="3344335"/>
                  <a:pt x="491445" y="3391070"/>
                </a:cubicBezTo>
                <a:cubicBezTo>
                  <a:pt x="491445" y="3438525"/>
                  <a:pt x="529525" y="3476632"/>
                  <a:pt x="576706" y="3476632"/>
                </a:cubicBezTo>
                <a:close/>
                <a:moveTo>
                  <a:pt x="650949" y="3750094"/>
                </a:moveTo>
                <a:cubicBezTo>
                  <a:pt x="702441" y="3750094"/>
                  <a:pt x="743874" y="3708631"/>
                  <a:pt x="743874" y="3657342"/>
                </a:cubicBezTo>
                <a:cubicBezTo>
                  <a:pt x="743874" y="3606293"/>
                  <a:pt x="702441" y="3564590"/>
                  <a:pt x="650949" y="3564590"/>
                </a:cubicBezTo>
                <a:cubicBezTo>
                  <a:pt x="600176" y="3564590"/>
                  <a:pt x="558744" y="3606293"/>
                  <a:pt x="558744" y="3657342"/>
                </a:cubicBezTo>
                <a:cubicBezTo>
                  <a:pt x="558744" y="3708631"/>
                  <a:pt x="600176" y="3750094"/>
                  <a:pt x="650949" y="3750094"/>
                </a:cubicBezTo>
                <a:close/>
                <a:moveTo>
                  <a:pt x="740042" y="4017084"/>
                </a:moveTo>
                <a:cubicBezTo>
                  <a:pt x="794168" y="4017084"/>
                  <a:pt x="838235" y="3973225"/>
                  <a:pt x="838235" y="3919060"/>
                </a:cubicBezTo>
                <a:cubicBezTo>
                  <a:pt x="838235" y="3864895"/>
                  <a:pt x="794168" y="3820556"/>
                  <a:pt x="740042" y="3820556"/>
                </a:cubicBezTo>
                <a:cubicBezTo>
                  <a:pt x="685916" y="3820556"/>
                  <a:pt x="641849" y="3864895"/>
                  <a:pt x="641849" y="3919060"/>
                </a:cubicBezTo>
                <a:cubicBezTo>
                  <a:pt x="641849" y="3973225"/>
                  <a:pt x="685916" y="4017084"/>
                  <a:pt x="740042" y="4017084"/>
                </a:cubicBezTo>
                <a:close/>
                <a:moveTo>
                  <a:pt x="10167073" y="4048241"/>
                </a:moveTo>
                <a:cubicBezTo>
                  <a:pt x="10167312" y="4048241"/>
                  <a:pt x="10167552" y="4048241"/>
                  <a:pt x="10167552" y="4048002"/>
                </a:cubicBezTo>
                <a:cubicBezTo>
                  <a:pt x="10167552" y="4047283"/>
                  <a:pt x="10167312" y="4047283"/>
                  <a:pt x="10167073" y="4047283"/>
                </a:cubicBezTo>
                <a:cubicBezTo>
                  <a:pt x="10167073" y="4047283"/>
                  <a:pt x="10166354" y="4047283"/>
                  <a:pt x="10166354" y="4048002"/>
                </a:cubicBezTo>
                <a:cubicBezTo>
                  <a:pt x="10166354" y="4048241"/>
                  <a:pt x="10167073" y="4048241"/>
                  <a:pt x="10167073" y="4048241"/>
                </a:cubicBezTo>
                <a:close/>
                <a:moveTo>
                  <a:pt x="10262871" y="3789160"/>
                </a:moveTo>
                <a:cubicBezTo>
                  <a:pt x="10263590" y="3789160"/>
                  <a:pt x="10263590" y="3789160"/>
                  <a:pt x="10263590" y="3788920"/>
                </a:cubicBezTo>
                <a:cubicBezTo>
                  <a:pt x="10263590" y="3788441"/>
                  <a:pt x="10263590" y="3788441"/>
                  <a:pt x="10262871" y="3788441"/>
                </a:cubicBezTo>
                <a:cubicBezTo>
                  <a:pt x="10262392" y="3788441"/>
                  <a:pt x="10262392" y="3788441"/>
                  <a:pt x="10262392" y="3788920"/>
                </a:cubicBezTo>
                <a:cubicBezTo>
                  <a:pt x="10262392" y="3789160"/>
                  <a:pt x="10262392" y="3789160"/>
                  <a:pt x="10262871" y="3789160"/>
                </a:cubicBezTo>
                <a:close/>
                <a:moveTo>
                  <a:pt x="10344539" y="3525285"/>
                </a:moveTo>
                <a:cubicBezTo>
                  <a:pt x="10345258" y="3525285"/>
                  <a:pt x="10345258" y="3525285"/>
                  <a:pt x="10345258" y="3525045"/>
                </a:cubicBezTo>
                <a:cubicBezTo>
                  <a:pt x="10345258" y="3524566"/>
                  <a:pt x="10345258" y="3524566"/>
                  <a:pt x="10344539" y="3524566"/>
                </a:cubicBezTo>
                <a:cubicBezTo>
                  <a:pt x="10344300" y="3524566"/>
                  <a:pt x="10344060" y="3524566"/>
                  <a:pt x="10344060" y="3525045"/>
                </a:cubicBezTo>
                <a:cubicBezTo>
                  <a:pt x="10344060" y="3525285"/>
                  <a:pt x="10344300" y="3525285"/>
                  <a:pt x="10344539" y="3525285"/>
                </a:cubicBezTo>
                <a:close/>
                <a:moveTo>
                  <a:pt x="10411837" y="3257335"/>
                </a:moveTo>
                <a:cubicBezTo>
                  <a:pt x="10412316" y="3257335"/>
                  <a:pt x="10412795" y="3257335"/>
                  <a:pt x="10412795" y="3257095"/>
                </a:cubicBezTo>
                <a:cubicBezTo>
                  <a:pt x="10412795" y="3256376"/>
                  <a:pt x="10412316" y="3256376"/>
                  <a:pt x="10411837" y="3256376"/>
                </a:cubicBezTo>
                <a:cubicBezTo>
                  <a:pt x="10411358" y="3256376"/>
                  <a:pt x="10411358" y="3256376"/>
                  <a:pt x="10411358" y="3257095"/>
                </a:cubicBezTo>
                <a:cubicBezTo>
                  <a:pt x="10411358" y="3257335"/>
                  <a:pt x="10411358" y="3257335"/>
                  <a:pt x="10411837" y="3257335"/>
                </a:cubicBezTo>
                <a:close/>
                <a:moveTo>
                  <a:pt x="10464766" y="2986270"/>
                </a:moveTo>
                <a:lnTo>
                  <a:pt x="10465005" y="2986030"/>
                </a:lnTo>
                <a:cubicBezTo>
                  <a:pt x="10465005" y="2985551"/>
                  <a:pt x="10464766" y="2985072"/>
                  <a:pt x="10464766" y="2985072"/>
                </a:cubicBezTo>
                <a:cubicBezTo>
                  <a:pt x="10464047" y="2985072"/>
                  <a:pt x="10463808" y="2985551"/>
                  <a:pt x="10463808" y="2986030"/>
                </a:cubicBezTo>
                <a:cubicBezTo>
                  <a:pt x="10463808" y="2986030"/>
                  <a:pt x="10464047" y="2986270"/>
                  <a:pt x="10464766" y="2986270"/>
                </a:cubicBezTo>
                <a:close/>
                <a:moveTo>
                  <a:pt x="10502127" y="2712569"/>
                </a:moveTo>
                <a:cubicBezTo>
                  <a:pt x="10502127" y="2712569"/>
                  <a:pt x="10502606" y="2712569"/>
                  <a:pt x="10502606" y="2712089"/>
                </a:cubicBezTo>
                <a:cubicBezTo>
                  <a:pt x="10502606" y="2711610"/>
                  <a:pt x="10502127" y="2711370"/>
                  <a:pt x="10502127" y="2711370"/>
                </a:cubicBezTo>
                <a:cubicBezTo>
                  <a:pt x="10501648" y="2711370"/>
                  <a:pt x="10501169" y="2711610"/>
                  <a:pt x="10501169" y="2712089"/>
                </a:cubicBezTo>
                <a:cubicBezTo>
                  <a:pt x="10501169" y="2712569"/>
                  <a:pt x="10501648" y="2712569"/>
                  <a:pt x="10502127" y="2712569"/>
                </a:cubicBezTo>
                <a:close/>
                <a:moveTo>
                  <a:pt x="10524400" y="2437429"/>
                </a:moveTo>
                <a:cubicBezTo>
                  <a:pt x="10524879" y="2437429"/>
                  <a:pt x="10525598" y="2436950"/>
                  <a:pt x="10525598" y="2436470"/>
                </a:cubicBezTo>
                <a:cubicBezTo>
                  <a:pt x="10525598" y="2436470"/>
                  <a:pt x="10524879" y="2435991"/>
                  <a:pt x="10524400" y="2435991"/>
                </a:cubicBezTo>
                <a:cubicBezTo>
                  <a:pt x="10523921" y="2435991"/>
                  <a:pt x="10523921" y="2436470"/>
                  <a:pt x="10523921" y="2436470"/>
                </a:cubicBezTo>
                <a:cubicBezTo>
                  <a:pt x="10523921" y="2436950"/>
                  <a:pt x="10523921" y="2437429"/>
                  <a:pt x="10524400" y="2437429"/>
                </a:cubicBezTo>
                <a:close/>
                <a:moveTo>
                  <a:pt x="10532064" y="2161331"/>
                </a:moveTo>
                <a:cubicBezTo>
                  <a:pt x="10532783" y="2161331"/>
                  <a:pt x="10532783" y="2160612"/>
                  <a:pt x="10532783" y="2160372"/>
                </a:cubicBezTo>
                <a:cubicBezTo>
                  <a:pt x="10532783" y="2159893"/>
                  <a:pt x="10532783" y="2159653"/>
                  <a:pt x="10532064" y="2159653"/>
                </a:cubicBezTo>
                <a:cubicBezTo>
                  <a:pt x="10531585" y="2159653"/>
                  <a:pt x="10531585" y="2159893"/>
                  <a:pt x="10531585" y="2160372"/>
                </a:cubicBezTo>
                <a:cubicBezTo>
                  <a:pt x="10531585" y="2160612"/>
                  <a:pt x="10531585" y="2161331"/>
                  <a:pt x="10532064" y="2161331"/>
                </a:cubicBezTo>
                <a:close/>
                <a:moveTo>
                  <a:pt x="10304304" y="1884993"/>
                </a:moveTo>
                <a:cubicBezTo>
                  <a:pt x="10305022" y="1884993"/>
                  <a:pt x="10305022" y="1884753"/>
                  <a:pt x="10305022" y="1884034"/>
                </a:cubicBezTo>
                <a:cubicBezTo>
                  <a:pt x="10305022" y="1884034"/>
                  <a:pt x="10305022" y="1883555"/>
                  <a:pt x="10304304" y="1883555"/>
                </a:cubicBezTo>
                <a:cubicBezTo>
                  <a:pt x="10304064" y="1883555"/>
                  <a:pt x="10304064" y="1884034"/>
                  <a:pt x="10304064" y="1884034"/>
                </a:cubicBezTo>
                <a:cubicBezTo>
                  <a:pt x="10304064" y="1884753"/>
                  <a:pt x="10304064" y="1884993"/>
                  <a:pt x="10304304" y="1884993"/>
                </a:cubicBezTo>
                <a:close/>
                <a:moveTo>
                  <a:pt x="10280833" y="1609614"/>
                </a:moveTo>
                <a:cubicBezTo>
                  <a:pt x="10281552" y="1609614"/>
                  <a:pt x="10281552" y="1609374"/>
                  <a:pt x="10281552" y="1609135"/>
                </a:cubicBezTo>
                <a:cubicBezTo>
                  <a:pt x="10281552" y="1608655"/>
                  <a:pt x="10281552" y="1608416"/>
                  <a:pt x="10280833" y="1608416"/>
                </a:cubicBezTo>
                <a:cubicBezTo>
                  <a:pt x="10280354" y="1608416"/>
                  <a:pt x="10280354" y="1608655"/>
                  <a:pt x="10280354" y="1609135"/>
                </a:cubicBezTo>
                <a:cubicBezTo>
                  <a:pt x="10280354" y="1609374"/>
                  <a:pt x="10280354" y="1609614"/>
                  <a:pt x="10280833" y="1609614"/>
                </a:cubicBezTo>
                <a:close/>
                <a:moveTo>
                  <a:pt x="10241556" y="1336392"/>
                </a:moveTo>
                <a:cubicBezTo>
                  <a:pt x="10241795" y="1336392"/>
                  <a:pt x="10242514" y="1336152"/>
                  <a:pt x="10242514" y="1335433"/>
                </a:cubicBezTo>
                <a:cubicBezTo>
                  <a:pt x="10242514" y="1334954"/>
                  <a:pt x="10241795" y="1334954"/>
                  <a:pt x="10241556" y="1334954"/>
                </a:cubicBezTo>
                <a:cubicBezTo>
                  <a:pt x="10241316" y="1334954"/>
                  <a:pt x="10241316" y="1334954"/>
                  <a:pt x="10241316" y="1335433"/>
                </a:cubicBezTo>
                <a:cubicBezTo>
                  <a:pt x="10241316" y="1336152"/>
                  <a:pt x="10241316" y="1336392"/>
                  <a:pt x="10241556" y="1336392"/>
                </a:cubicBezTo>
                <a:close/>
                <a:moveTo>
                  <a:pt x="10186951" y="1065327"/>
                </a:moveTo>
                <a:cubicBezTo>
                  <a:pt x="10186951" y="1065327"/>
                  <a:pt x="10187430" y="1065087"/>
                  <a:pt x="10187430" y="1064608"/>
                </a:cubicBezTo>
                <a:cubicBezTo>
                  <a:pt x="10187430" y="1064608"/>
                  <a:pt x="10186951" y="1064368"/>
                  <a:pt x="10186951" y="1064368"/>
                </a:cubicBezTo>
                <a:cubicBezTo>
                  <a:pt x="10186472" y="1064368"/>
                  <a:pt x="10185993" y="1064608"/>
                  <a:pt x="10185993" y="1064608"/>
                </a:cubicBezTo>
                <a:cubicBezTo>
                  <a:pt x="10185993" y="1065087"/>
                  <a:pt x="10186472" y="1065327"/>
                  <a:pt x="10186951" y="1065327"/>
                </a:cubicBezTo>
                <a:close/>
                <a:moveTo>
                  <a:pt x="10117018" y="798336"/>
                </a:moveTo>
                <a:cubicBezTo>
                  <a:pt x="10117018" y="798336"/>
                  <a:pt x="10117258" y="797857"/>
                  <a:pt x="10117258" y="797617"/>
                </a:cubicBezTo>
                <a:cubicBezTo>
                  <a:pt x="10117258" y="797138"/>
                  <a:pt x="10117018" y="796898"/>
                  <a:pt x="10117018" y="796898"/>
                </a:cubicBezTo>
                <a:cubicBezTo>
                  <a:pt x="10116300" y="796898"/>
                  <a:pt x="10115821" y="797138"/>
                  <a:pt x="10115821" y="797617"/>
                </a:cubicBezTo>
                <a:cubicBezTo>
                  <a:pt x="10115821" y="797857"/>
                  <a:pt x="10116300" y="798336"/>
                  <a:pt x="10117018" y="798336"/>
                </a:cubicBezTo>
                <a:close/>
                <a:moveTo>
                  <a:pt x="10031279" y="535420"/>
                </a:moveTo>
                <a:cubicBezTo>
                  <a:pt x="10031279" y="535420"/>
                  <a:pt x="10031758" y="535420"/>
                  <a:pt x="10031758" y="534940"/>
                </a:cubicBezTo>
                <a:cubicBezTo>
                  <a:pt x="10031758" y="534701"/>
                  <a:pt x="10031279" y="533982"/>
                  <a:pt x="10031279" y="533982"/>
                </a:cubicBezTo>
                <a:cubicBezTo>
                  <a:pt x="10031039" y="533982"/>
                  <a:pt x="10030560" y="534701"/>
                  <a:pt x="10030560" y="534940"/>
                </a:cubicBezTo>
                <a:cubicBezTo>
                  <a:pt x="10030560" y="535420"/>
                  <a:pt x="10031039" y="535420"/>
                  <a:pt x="10031279" y="535420"/>
                </a:cubicBezTo>
                <a:close/>
                <a:moveTo>
                  <a:pt x="9931169" y="278016"/>
                </a:moveTo>
                <a:cubicBezTo>
                  <a:pt x="9931169" y="278016"/>
                  <a:pt x="9931648" y="277776"/>
                  <a:pt x="9931648" y="277297"/>
                </a:cubicBezTo>
                <a:cubicBezTo>
                  <a:pt x="9931648" y="277057"/>
                  <a:pt x="9931169" y="276817"/>
                  <a:pt x="9931169" y="276817"/>
                </a:cubicBezTo>
                <a:cubicBezTo>
                  <a:pt x="9930690" y="276817"/>
                  <a:pt x="9930211" y="277057"/>
                  <a:pt x="9930211" y="277297"/>
                </a:cubicBezTo>
                <a:cubicBezTo>
                  <a:pt x="9930211" y="277776"/>
                  <a:pt x="9930690" y="278016"/>
                  <a:pt x="9931169" y="278016"/>
                </a:cubicBezTo>
                <a:close/>
                <a:moveTo>
                  <a:pt x="925651" y="536139"/>
                </a:moveTo>
                <a:cubicBezTo>
                  <a:pt x="926130" y="536139"/>
                  <a:pt x="926609" y="535420"/>
                  <a:pt x="926609" y="534940"/>
                </a:cubicBezTo>
                <a:cubicBezTo>
                  <a:pt x="926609" y="533982"/>
                  <a:pt x="926130" y="533742"/>
                  <a:pt x="925651" y="533742"/>
                </a:cubicBezTo>
                <a:cubicBezTo>
                  <a:pt x="924933" y="533742"/>
                  <a:pt x="924454" y="533982"/>
                  <a:pt x="924454" y="534940"/>
                </a:cubicBezTo>
                <a:cubicBezTo>
                  <a:pt x="924454" y="535420"/>
                  <a:pt x="924933" y="536139"/>
                  <a:pt x="925651" y="536139"/>
                </a:cubicBezTo>
                <a:close/>
                <a:moveTo>
                  <a:pt x="840151" y="805047"/>
                </a:moveTo>
                <a:cubicBezTo>
                  <a:pt x="844222" y="805047"/>
                  <a:pt x="847575" y="801691"/>
                  <a:pt x="847575" y="797617"/>
                </a:cubicBezTo>
                <a:cubicBezTo>
                  <a:pt x="847575" y="793543"/>
                  <a:pt x="844222" y="790187"/>
                  <a:pt x="840151" y="790187"/>
                </a:cubicBezTo>
                <a:cubicBezTo>
                  <a:pt x="836080" y="790187"/>
                  <a:pt x="832966" y="793543"/>
                  <a:pt x="832966" y="797617"/>
                </a:cubicBezTo>
                <a:cubicBezTo>
                  <a:pt x="832966" y="801691"/>
                  <a:pt x="836080" y="805047"/>
                  <a:pt x="840151" y="805047"/>
                </a:cubicBezTo>
                <a:close/>
                <a:moveTo>
                  <a:pt x="769979" y="1078748"/>
                </a:moveTo>
                <a:cubicBezTo>
                  <a:pt x="777882" y="1078748"/>
                  <a:pt x="784109" y="1072517"/>
                  <a:pt x="784109" y="1064608"/>
                </a:cubicBezTo>
                <a:cubicBezTo>
                  <a:pt x="784109" y="1057178"/>
                  <a:pt x="777882" y="1050947"/>
                  <a:pt x="769979" y="1050947"/>
                </a:cubicBezTo>
                <a:cubicBezTo>
                  <a:pt x="762554" y="1050947"/>
                  <a:pt x="756328" y="1057178"/>
                  <a:pt x="756328" y="1064608"/>
                </a:cubicBezTo>
                <a:cubicBezTo>
                  <a:pt x="756328" y="1072517"/>
                  <a:pt x="762554" y="1078748"/>
                  <a:pt x="769979" y="1078748"/>
                </a:cubicBezTo>
                <a:close/>
                <a:moveTo>
                  <a:pt x="715134" y="1356284"/>
                </a:moveTo>
                <a:cubicBezTo>
                  <a:pt x="726630" y="1356284"/>
                  <a:pt x="735970" y="1346937"/>
                  <a:pt x="735970" y="1335433"/>
                </a:cubicBezTo>
                <a:cubicBezTo>
                  <a:pt x="735970" y="1324169"/>
                  <a:pt x="726630" y="1314822"/>
                  <a:pt x="715134" y="1314822"/>
                </a:cubicBezTo>
                <a:cubicBezTo>
                  <a:pt x="703878" y="1314822"/>
                  <a:pt x="694538" y="1324169"/>
                  <a:pt x="694538" y="1335433"/>
                </a:cubicBezTo>
                <a:cubicBezTo>
                  <a:pt x="694538" y="1346937"/>
                  <a:pt x="703878" y="1356284"/>
                  <a:pt x="715134" y="1356284"/>
                </a:cubicBezTo>
                <a:close/>
                <a:moveTo>
                  <a:pt x="675857" y="1638134"/>
                </a:moveTo>
                <a:cubicBezTo>
                  <a:pt x="692143" y="1638134"/>
                  <a:pt x="705315" y="1625192"/>
                  <a:pt x="705315" y="1609135"/>
                </a:cubicBezTo>
                <a:cubicBezTo>
                  <a:pt x="705315" y="1592597"/>
                  <a:pt x="692143" y="1579895"/>
                  <a:pt x="675857" y="1579895"/>
                </a:cubicBezTo>
                <a:cubicBezTo>
                  <a:pt x="659811" y="1579895"/>
                  <a:pt x="646639" y="1592597"/>
                  <a:pt x="646639" y="1609135"/>
                </a:cubicBezTo>
                <a:cubicBezTo>
                  <a:pt x="646639" y="1625192"/>
                  <a:pt x="659811" y="1638134"/>
                  <a:pt x="675857" y="1638134"/>
                </a:cubicBezTo>
                <a:close/>
                <a:moveTo>
                  <a:pt x="652386" y="1921902"/>
                </a:moveTo>
                <a:cubicBezTo>
                  <a:pt x="673223" y="1921902"/>
                  <a:pt x="690227" y="1905365"/>
                  <a:pt x="690227" y="1884034"/>
                </a:cubicBezTo>
                <a:cubicBezTo>
                  <a:pt x="690227" y="1863423"/>
                  <a:pt x="673223" y="1846406"/>
                  <a:pt x="652386" y="1846406"/>
                </a:cubicBezTo>
                <a:cubicBezTo>
                  <a:pt x="631311" y="1846406"/>
                  <a:pt x="614546" y="1863423"/>
                  <a:pt x="614546" y="1884034"/>
                </a:cubicBezTo>
                <a:cubicBezTo>
                  <a:pt x="614546" y="1905365"/>
                  <a:pt x="631311" y="1921902"/>
                  <a:pt x="652386" y="1921902"/>
                </a:cubicBezTo>
                <a:close/>
                <a:moveTo>
                  <a:pt x="644483" y="2207587"/>
                </a:moveTo>
                <a:cubicBezTo>
                  <a:pt x="670349" y="2207587"/>
                  <a:pt x="691424" y="2186496"/>
                  <a:pt x="691424" y="2160372"/>
                </a:cubicBezTo>
                <a:cubicBezTo>
                  <a:pt x="691424" y="2134488"/>
                  <a:pt x="670349" y="2113397"/>
                  <a:pt x="644483" y="2113397"/>
                </a:cubicBezTo>
                <a:cubicBezTo>
                  <a:pt x="618618" y="2113397"/>
                  <a:pt x="597302" y="2134488"/>
                  <a:pt x="597302" y="2160372"/>
                </a:cubicBezTo>
                <a:cubicBezTo>
                  <a:pt x="597302" y="2186496"/>
                  <a:pt x="618618" y="2207587"/>
                  <a:pt x="644483" y="2207587"/>
                </a:cubicBezTo>
                <a:close/>
                <a:moveTo>
                  <a:pt x="652386" y="2492793"/>
                </a:moveTo>
                <a:cubicBezTo>
                  <a:pt x="683281" y="2492793"/>
                  <a:pt x="708189" y="2467867"/>
                  <a:pt x="708189" y="2436470"/>
                </a:cubicBezTo>
                <a:cubicBezTo>
                  <a:pt x="708189" y="2405553"/>
                  <a:pt x="683281" y="2380628"/>
                  <a:pt x="652386" y="2380628"/>
                </a:cubicBezTo>
                <a:cubicBezTo>
                  <a:pt x="621491" y="2380628"/>
                  <a:pt x="596344" y="2405553"/>
                  <a:pt x="596344" y="2436470"/>
                </a:cubicBezTo>
                <a:cubicBezTo>
                  <a:pt x="596344" y="2467867"/>
                  <a:pt x="621491" y="2492793"/>
                  <a:pt x="652386" y="2492793"/>
                </a:cubicBezTo>
                <a:close/>
                <a:moveTo>
                  <a:pt x="675857" y="2776560"/>
                </a:moveTo>
                <a:cubicBezTo>
                  <a:pt x="711781" y="2776560"/>
                  <a:pt x="740281" y="2747321"/>
                  <a:pt x="740281" y="2712089"/>
                </a:cubicBezTo>
                <a:cubicBezTo>
                  <a:pt x="740281" y="2676379"/>
                  <a:pt x="711781" y="2647139"/>
                  <a:pt x="675857" y="2647139"/>
                </a:cubicBezTo>
                <a:cubicBezTo>
                  <a:pt x="640412" y="2647139"/>
                  <a:pt x="611433" y="2676379"/>
                  <a:pt x="611433" y="2712089"/>
                </a:cubicBezTo>
                <a:cubicBezTo>
                  <a:pt x="611433" y="2747321"/>
                  <a:pt x="640412" y="2776560"/>
                  <a:pt x="675857" y="2776560"/>
                </a:cubicBezTo>
                <a:close/>
                <a:moveTo>
                  <a:pt x="715134" y="3058171"/>
                </a:moveTo>
                <a:cubicBezTo>
                  <a:pt x="755609" y="3058171"/>
                  <a:pt x="788420" y="3025576"/>
                  <a:pt x="788420" y="2985551"/>
                </a:cubicBezTo>
                <a:cubicBezTo>
                  <a:pt x="788420" y="2945287"/>
                  <a:pt x="755609" y="2911973"/>
                  <a:pt x="715134" y="2911973"/>
                </a:cubicBezTo>
                <a:cubicBezTo>
                  <a:pt x="674899" y="2911973"/>
                  <a:pt x="642088" y="2945287"/>
                  <a:pt x="642088" y="2985551"/>
                </a:cubicBezTo>
                <a:cubicBezTo>
                  <a:pt x="642088" y="3025576"/>
                  <a:pt x="674899" y="3058171"/>
                  <a:pt x="715134" y="3058171"/>
                </a:cubicBezTo>
                <a:close/>
                <a:moveTo>
                  <a:pt x="769979" y="3337145"/>
                </a:moveTo>
                <a:cubicBezTo>
                  <a:pt x="814765" y="3337145"/>
                  <a:pt x="851168" y="3300955"/>
                  <a:pt x="851168" y="3255897"/>
                </a:cubicBezTo>
                <a:cubicBezTo>
                  <a:pt x="851168" y="3211319"/>
                  <a:pt x="814765" y="3175129"/>
                  <a:pt x="769979" y="3175129"/>
                </a:cubicBezTo>
                <a:cubicBezTo>
                  <a:pt x="725193" y="3175129"/>
                  <a:pt x="689269" y="3211319"/>
                  <a:pt x="689269" y="3255897"/>
                </a:cubicBezTo>
                <a:cubicBezTo>
                  <a:pt x="689269" y="3300955"/>
                  <a:pt x="725193" y="3337145"/>
                  <a:pt x="769979" y="3337145"/>
                </a:cubicBezTo>
                <a:close/>
                <a:moveTo>
                  <a:pt x="840151" y="3611805"/>
                </a:moveTo>
                <a:cubicBezTo>
                  <a:pt x="889008" y="3611805"/>
                  <a:pt x="928764" y="3572260"/>
                  <a:pt x="928764" y="3523128"/>
                </a:cubicBezTo>
                <a:cubicBezTo>
                  <a:pt x="928764" y="3474235"/>
                  <a:pt x="889008" y="3435169"/>
                  <a:pt x="840151" y="3435169"/>
                </a:cubicBezTo>
                <a:cubicBezTo>
                  <a:pt x="791294" y="3435169"/>
                  <a:pt x="752017" y="3474235"/>
                  <a:pt x="752017" y="3523128"/>
                </a:cubicBezTo>
                <a:cubicBezTo>
                  <a:pt x="752017" y="3572260"/>
                  <a:pt x="791294" y="3611805"/>
                  <a:pt x="840151" y="3611805"/>
                </a:cubicBezTo>
                <a:close/>
                <a:moveTo>
                  <a:pt x="925651" y="3880953"/>
                </a:moveTo>
                <a:cubicBezTo>
                  <a:pt x="978101" y="3880953"/>
                  <a:pt x="1020491" y="3838531"/>
                  <a:pt x="1020491" y="3786044"/>
                </a:cubicBezTo>
                <a:cubicBezTo>
                  <a:pt x="1020491" y="3733317"/>
                  <a:pt x="978101" y="3690896"/>
                  <a:pt x="925651" y="3690896"/>
                </a:cubicBezTo>
                <a:cubicBezTo>
                  <a:pt x="873201" y="3690896"/>
                  <a:pt x="830571" y="3733317"/>
                  <a:pt x="830571" y="3786044"/>
                </a:cubicBezTo>
                <a:cubicBezTo>
                  <a:pt x="830571" y="3838531"/>
                  <a:pt x="873201" y="3880953"/>
                  <a:pt x="925651" y="3880953"/>
                </a:cubicBezTo>
                <a:close/>
                <a:moveTo>
                  <a:pt x="1121559" y="4067175"/>
                </a:moveTo>
                <a:cubicBezTo>
                  <a:pt x="1123475" y="4059506"/>
                  <a:pt x="1124433" y="4051597"/>
                  <a:pt x="1124433" y="4043448"/>
                </a:cubicBezTo>
                <a:cubicBezTo>
                  <a:pt x="1124433" y="3988804"/>
                  <a:pt x="1080365" y="3944465"/>
                  <a:pt x="1025521" y="3944465"/>
                </a:cubicBezTo>
                <a:cubicBezTo>
                  <a:pt x="971155" y="3944465"/>
                  <a:pt x="927088" y="3988804"/>
                  <a:pt x="927088" y="4043448"/>
                </a:cubicBezTo>
                <a:cubicBezTo>
                  <a:pt x="927088" y="4051597"/>
                  <a:pt x="928046" y="4059506"/>
                  <a:pt x="929962" y="4067175"/>
                </a:cubicBezTo>
                <a:lnTo>
                  <a:pt x="1121559" y="4067175"/>
                </a:lnTo>
                <a:close/>
                <a:moveTo>
                  <a:pt x="9931169" y="4044886"/>
                </a:moveTo>
                <a:cubicBezTo>
                  <a:pt x="9931648" y="4044886"/>
                  <a:pt x="9932127" y="4044407"/>
                  <a:pt x="9932127" y="4043448"/>
                </a:cubicBezTo>
                <a:cubicBezTo>
                  <a:pt x="9932127" y="4042969"/>
                  <a:pt x="9931648" y="4042489"/>
                  <a:pt x="9931169" y="4042489"/>
                </a:cubicBezTo>
                <a:cubicBezTo>
                  <a:pt x="9930211" y="4042489"/>
                  <a:pt x="9929972" y="4042969"/>
                  <a:pt x="9929972" y="4043448"/>
                </a:cubicBezTo>
                <a:cubicBezTo>
                  <a:pt x="9929972" y="4044407"/>
                  <a:pt x="9930211" y="4044886"/>
                  <a:pt x="9931169" y="4044886"/>
                </a:cubicBezTo>
                <a:close/>
                <a:moveTo>
                  <a:pt x="10031279" y="3786763"/>
                </a:moveTo>
                <a:cubicBezTo>
                  <a:pt x="10031279" y="3786763"/>
                  <a:pt x="10031758" y="3786763"/>
                  <a:pt x="10031758" y="3786044"/>
                </a:cubicBezTo>
                <a:cubicBezTo>
                  <a:pt x="10031758" y="3785565"/>
                  <a:pt x="10031279" y="3785325"/>
                  <a:pt x="10031279" y="3785325"/>
                </a:cubicBezTo>
                <a:cubicBezTo>
                  <a:pt x="10031039" y="3785325"/>
                  <a:pt x="10030560" y="3785565"/>
                  <a:pt x="10030560" y="3786044"/>
                </a:cubicBezTo>
                <a:cubicBezTo>
                  <a:pt x="10030560" y="3786763"/>
                  <a:pt x="10031039" y="3786763"/>
                  <a:pt x="10031279" y="3786763"/>
                </a:cubicBezTo>
                <a:close/>
                <a:moveTo>
                  <a:pt x="10117018" y="3524086"/>
                </a:moveTo>
                <a:cubicBezTo>
                  <a:pt x="10117018" y="3524086"/>
                  <a:pt x="10117258" y="3523607"/>
                  <a:pt x="10117258" y="3523128"/>
                </a:cubicBezTo>
                <a:lnTo>
                  <a:pt x="10117018" y="3522648"/>
                </a:lnTo>
                <a:cubicBezTo>
                  <a:pt x="10116300" y="3522648"/>
                  <a:pt x="10115821" y="3523128"/>
                  <a:pt x="10115821" y="3523128"/>
                </a:cubicBezTo>
                <a:cubicBezTo>
                  <a:pt x="10115821" y="3523607"/>
                  <a:pt x="10116300" y="3524086"/>
                  <a:pt x="10117018" y="3524086"/>
                </a:cubicBezTo>
                <a:close/>
                <a:moveTo>
                  <a:pt x="10186951" y="3257095"/>
                </a:moveTo>
                <a:cubicBezTo>
                  <a:pt x="10186951" y="3257095"/>
                  <a:pt x="10187430" y="3256376"/>
                  <a:pt x="10187430" y="3255897"/>
                </a:cubicBezTo>
                <a:cubicBezTo>
                  <a:pt x="10187430" y="3255657"/>
                  <a:pt x="10186951" y="3255657"/>
                  <a:pt x="10186951" y="3255657"/>
                </a:cubicBezTo>
                <a:cubicBezTo>
                  <a:pt x="10186472" y="3255657"/>
                  <a:pt x="10185993" y="3255657"/>
                  <a:pt x="10185993" y="3255897"/>
                </a:cubicBezTo>
                <a:cubicBezTo>
                  <a:pt x="10185993" y="3256376"/>
                  <a:pt x="10186472" y="3257095"/>
                  <a:pt x="10186951" y="3257095"/>
                </a:cubicBezTo>
                <a:close/>
                <a:moveTo>
                  <a:pt x="10241556" y="2986030"/>
                </a:moveTo>
                <a:cubicBezTo>
                  <a:pt x="10241795" y="2986030"/>
                  <a:pt x="10242514" y="2986030"/>
                  <a:pt x="10242514" y="2985551"/>
                </a:cubicBezTo>
                <a:cubicBezTo>
                  <a:pt x="10242514" y="2985072"/>
                  <a:pt x="10241795" y="2985072"/>
                  <a:pt x="10241556" y="2985072"/>
                </a:cubicBezTo>
                <a:cubicBezTo>
                  <a:pt x="10241316" y="2985072"/>
                  <a:pt x="10241316" y="2985072"/>
                  <a:pt x="10241316" y="2985551"/>
                </a:cubicBezTo>
                <a:cubicBezTo>
                  <a:pt x="10241316" y="2986030"/>
                  <a:pt x="10241316" y="2986030"/>
                  <a:pt x="10241556" y="2986030"/>
                </a:cubicBezTo>
                <a:close/>
                <a:moveTo>
                  <a:pt x="10280833" y="2712569"/>
                </a:moveTo>
                <a:cubicBezTo>
                  <a:pt x="10281552" y="2712569"/>
                  <a:pt x="10281552" y="2712089"/>
                  <a:pt x="10281552" y="2712089"/>
                </a:cubicBezTo>
                <a:cubicBezTo>
                  <a:pt x="10281552" y="2711610"/>
                  <a:pt x="10281552" y="2711370"/>
                  <a:pt x="10280833" y="2711370"/>
                </a:cubicBezTo>
                <a:cubicBezTo>
                  <a:pt x="10280354" y="2711370"/>
                  <a:pt x="10280354" y="2711610"/>
                  <a:pt x="10280354" y="2712089"/>
                </a:cubicBezTo>
                <a:cubicBezTo>
                  <a:pt x="10280354" y="2712089"/>
                  <a:pt x="10280354" y="2712569"/>
                  <a:pt x="10280833" y="2712569"/>
                </a:cubicBezTo>
                <a:close/>
                <a:moveTo>
                  <a:pt x="10304304" y="2437429"/>
                </a:moveTo>
                <a:cubicBezTo>
                  <a:pt x="10305022" y="2437429"/>
                  <a:pt x="10305022" y="2436950"/>
                  <a:pt x="10305022" y="2436470"/>
                </a:cubicBezTo>
                <a:cubicBezTo>
                  <a:pt x="10305022" y="2436470"/>
                  <a:pt x="10305022" y="2435991"/>
                  <a:pt x="10304304" y="2435991"/>
                </a:cubicBezTo>
                <a:cubicBezTo>
                  <a:pt x="10304064" y="2435991"/>
                  <a:pt x="10304064" y="2436470"/>
                  <a:pt x="10304064" y="2436470"/>
                </a:cubicBezTo>
                <a:cubicBezTo>
                  <a:pt x="10304064" y="2436950"/>
                  <a:pt x="10304064" y="2437429"/>
                  <a:pt x="10304304" y="2437429"/>
                </a:cubicBezTo>
                <a:close/>
                <a:moveTo>
                  <a:pt x="10312447" y="2161331"/>
                </a:moveTo>
                <a:cubicBezTo>
                  <a:pt x="10312447" y="2161331"/>
                  <a:pt x="10312926" y="2160612"/>
                  <a:pt x="10312926" y="2160372"/>
                </a:cubicBezTo>
                <a:cubicBezTo>
                  <a:pt x="10312926" y="2159893"/>
                  <a:pt x="10312447" y="2159653"/>
                  <a:pt x="10312447" y="2159653"/>
                </a:cubicBezTo>
                <a:cubicBezTo>
                  <a:pt x="10311968" y="2159653"/>
                  <a:pt x="10311728" y="2159893"/>
                  <a:pt x="10311728" y="2160372"/>
                </a:cubicBezTo>
                <a:cubicBezTo>
                  <a:pt x="10311728" y="2160612"/>
                  <a:pt x="10311968" y="2161331"/>
                  <a:pt x="10312447" y="2161331"/>
                </a:cubicBezTo>
                <a:close/>
                <a:moveTo>
                  <a:pt x="10084686" y="1884993"/>
                </a:moveTo>
                <a:cubicBezTo>
                  <a:pt x="10084686" y="1884993"/>
                  <a:pt x="10085165" y="1884753"/>
                  <a:pt x="10085165" y="1884034"/>
                </a:cubicBezTo>
                <a:cubicBezTo>
                  <a:pt x="10085165" y="1884034"/>
                  <a:pt x="10084686" y="1883795"/>
                  <a:pt x="10084686" y="1883795"/>
                </a:cubicBezTo>
                <a:cubicBezTo>
                  <a:pt x="10084207" y="1883795"/>
                  <a:pt x="10083489" y="1884034"/>
                  <a:pt x="10083489" y="1884034"/>
                </a:cubicBezTo>
                <a:cubicBezTo>
                  <a:pt x="10083489" y="1884753"/>
                  <a:pt x="10084207" y="1884993"/>
                  <a:pt x="10084686" y="1884993"/>
                </a:cubicBezTo>
                <a:close/>
                <a:moveTo>
                  <a:pt x="10059779" y="1609614"/>
                </a:moveTo>
                <a:cubicBezTo>
                  <a:pt x="10060018" y="1609614"/>
                  <a:pt x="10060258" y="1609614"/>
                  <a:pt x="10060258" y="1609135"/>
                </a:cubicBezTo>
                <a:cubicBezTo>
                  <a:pt x="10060258" y="1608895"/>
                  <a:pt x="10060018" y="1608416"/>
                  <a:pt x="10059779" y="1608416"/>
                </a:cubicBezTo>
                <a:cubicBezTo>
                  <a:pt x="10059060" y="1608416"/>
                  <a:pt x="10059060" y="1608895"/>
                  <a:pt x="10059060" y="1609135"/>
                </a:cubicBezTo>
                <a:cubicBezTo>
                  <a:pt x="10059060" y="1609614"/>
                  <a:pt x="10059060" y="1609614"/>
                  <a:pt x="10059779" y="1609614"/>
                </a:cubicBezTo>
                <a:close/>
                <a:moveTo>
                  <a:pt x="10018346" y="1336392"/>
                </a:moveTo>
                <a:cubicBezTo>
                  <a:pt x="10018825" y="1336392"/>
                  <a:pt x="10018825" y="1336392"/>
                  <a:pt x="10018825" y="1336152"/>
                </a:cubicBezTo>
                <a:cubicBezTo>
                  <a:pt x="10018825" y="1335433"/>
                  <a:pt x="10018825" y="1335433"/>
                  <a:pt x="10018346" y="1335433"/>
                </a:cubicBezTo>
                <a:cubicBezTo>
                  <a:pt x="10018106" y="1335433"/>
                  <a:pt x="10018106" y="1335433"/>
                  <a:pt x="10018106" y="1336152"/>
                </a:cubicBezTo>
                <a:cubicBezTo>
                  <a:pt x="10018106" y="1336392"/>
                  <a:pt x="10018106" y="1336392"/>
                  <a:pt x="10018346" y="1336392"/>
                </a:cubicBezTo>
                <a:close/>
                <a:moveTo>
                  <a:pt x="9961106" y="1066285"/>
                </a:moveTo>
                <a:cubicBezTo>
                  <a:pt x="9961106" y="1066285"/>
                  <a:pt x="9961585" y="1066046"/>
                  <a:pt x="9961585" y="1065806"/>
                </a:cubicBezTo>
                <a:cubicBezTo>
                  <a:pt x="9961585" y="1065327"/>
                  <a:pt x="9961106" y="1065087"/>
                  <a:pt x="9961106" y="1065087"/>
                </a:cubicBezTo>
                <a:cubicBezTo>
                  <a:pt x="9960867" y="1065087"/>
                  <a:pt x="9960388" y="1065327"/>
                  <a:pt x="9960388" y="1065806"/>
                </a:cubicBezTo>
                <a:cubicBezTo>
                  <a:pt x="9960388" y="1066046"/>
                  <a:pt x="9960867" y="1066285"/>
                  <a:pt x="9961106" y="1066285"/>
                </a:cubicBezTo>
                <a:close/>
                <a:moveTo>
                  <a:pt x="9887581" y="800014"/>
                </a:moveTo>
                <a:cubicBezTo>
                  <a:pt x="9888060" y="800014"/>
                  <a:pt x="9888300" y="799534"/>
                  <a:pt x="9888300" y="799534"/>
                </a:cubicBezTo>
                <a:cubicBezTo>
                  <a:pt x="9888300" y="798815"/>
                  <a:pt x="9888060" y="798815"/>
                  <a:pt x="9887581" y="798815"/>
                </a:cubicBezTo>
                <a:cubicBezTo>
                  <a:pt x="9887581" y="798815"/>
                  <a:pt x="9886863" y="798815"/>
                  <a:pt x="9886863" y="799534"/>
                </a:cubicBezTo>
                <a:cubicBezTo>
                  <a:pt x="9886863" y="799534"/>
                  <a:pt x="9887581" y="800014"/>
                  <a:pt x="9887581" y="800014"/>
                </a:cubicBezTo>
                <a:close/>
                <a:moveTo>
                  <a:pt x="9798728" y="538535"/>
                </a:moveTo>
                <a:cubicBezTo>
                  <a:pt x="9798968" y="538535"/>
                  <a:pt x="9798968" y="538296"/>
                  <a:pt x="9798968" y="538056"/>
                </a:cubicBezTo>
                <a:cubicBezTo>
                  <a:pt x="9798968" y="537816"/>
                  <a:pt x="9798968" y="537337"/>
                  <a:pt x="9798728" y="537337"/>
                </a:cubicBezTo>
                <a:cubicBezTo>
                  <a:pt x="9798010" y="537337"/>
                  <a:pt x="9797531" y="537816"/>
                  <a:pt x="9797531" y="538056"/>
                </a:cubicBezTo>
                <a:cubicBezTo>
                  <a:pt x="9797531" y="538296"/>
                  <a:pt x="9798010" y="538535"/>
                  <a:pt x="9798728" y="538535"/>
                </a:cubicBezTo>
                <a:close/>
                <a:moveTo>
                  <a:pt x="9694069" y="283049"/>
                </a:moveTo>
                <a:cubicBezTo>
                  <a:pt x="9694069" y="283049"/>
                  <a:pt x="9694308" y="282809"/>
                  <a:pt x="9694308" y="282330"/>
                </a:cubicBezTo>
                <a:cubicBezTo>
                  <a:pt x="9694308" y="282090"/>
                  <a:pt x="9694069" y="281850"/>
                  <a:pt x="9694069" y="281850"/>
                </a:cubicBezTo>
                <a:cubicBezTo>
                  <a:pt x="9693590" y="281850"/>
                  <a:pt x="9692871" y="282090"/>
                  <a:pt x="9692871" y="282330"/>
                </a:cubicBezTo>
                <a:cubicBezTo>
                  <a:pt x="9692871" y="282809"/>
                  <a:pt x="9693590" y="283049"/>
                  <a:pt x="9694069" y="283049"/>
                </a:cubicBezTo>
                <a:close/>
                <a:moveTo>
                  <a:pt x="1208735" y="410552"/>
                </a:moveTo>
                <a:cubicBezTo>
                  <a:pt x="1209454" y="410552"/>
                  <a:pt x="1210172" y="409833"/>
                  <a:pt x="1210172" y="409354"/>
                </a:cubicBezTo>
                <a:cubicBezTo>
                  <a:pt x="1210172" y="408635"/>
                  <a:pt x="1209454" y="408156"/>
                  <a:pt x="1208735" y="408156"/>
                </a:cubicBezTo>
                <a:cubicBezTo>
                  <a:pt x="1208017" y="408156"/>
                  <a:pt x="1207777" y="408635"/>
                  <a:pt x="1207777" y="409354"/>
                </a:cubicBezTo>
                <a:cubicBezTo>
                  <a:pt x="1207777" y="409833"/>
                  <a:pt x="1208017" y="410552"/>
                  <a:pt x="1208735" y="410552"/>
                </a:cubicBezTo>
                <a:close/>
                <a:moveTo>
                  <a:pt x="1111739" y="672270"/>
                </a:moveTo>
                <a:cubicBezTo>
                  <a:pt x="1114134" y="672270"/>
                  <a:pt x="1115811" y="670353"/>
                  <a:pt x="1115811" y="668196"/>
                </a:cubicBezTo>
                <a:cubicBezTo>
                  <a:pt x="1115811" y="665560"/>
                  <a:pt x="1114134" y="663642"/>
                  <a:pt x="1111739" y="663642"/>
                </a:cubicBezTo>
                <a:cubicBezTo>
                  <a:pt x="1109584" y="663642"/>
                  <a:pt x="1107668" y="665560"/>
                  <a:pt x="1107668" y="668196"/>
                </a:cubicBezTo>
                <a:cubicBezTo>
                  <a:pt x="1107668" y="670353"/>
                  <a:pt x="1109584" y="672270"/>
                  <a:pt x="1111739" y="672270"/>
                </a:cubicBezTo>
                <a:close/>
                <a:moveTo>
                  <a:pt x="1030550" y="942137"/>
                </a:moveTo>
                <a:cubicBezTo>
                  <a:pt x="1036298" y="942137"/>
                  <a:pt x="1040848" y="937583"/>
                  <a:pt x="1040848" y="932071"/>
                </a:cubicBezTo>
                <a:cubicBezTo>
                  <a:pt x="1040848" y="926079"/>
                  <a:pt x="1036298" y="921765"/>
                  <a:pt x="1030550" y="921765"/>
                </a:cubicBezTo>
                <a:cubicBezTo>
                  <a:pt x="1024802" y="921765"/>
                  <a:pt x="1020252" y="926079"/>
                  <a:pt x="1020252" y="932071"/>
                </a:cubicBezTo>
                <a:cubicBezTo>
                  <a:pt x="1020252" y="937583"/>
                  <a:pt x="1024802" y="942137"/>
                  <a:pt x="1030550" y="942137"/>
                </a:cubicBezTo>
                <a:close/>
                <a:moveTo>
                  <a:pt x="964928" y="1217516"/>
                </a:moveTo>
                <a:cubicBezTo>
                  <a:pt x="974508" y="1217516"/>
                  <a:pt x="982172" y="1210086"/>
                  <a:pt x="982172" y="1200500"/>
                </a:cubicBezTo>
                <a:cubicBezTo>
                  <a:pt x="982172" y="1191153"/>
                  <a:pt x="974508" y="1183244"/>
                  <a:pt x="964928" y="1183244"/>
                </a:cubicBezTo>
                <a:cubicBezTo>
                  <a:pt x="955588" y="1183244"/>
                  <a:pt x="947924" y="1191153"/>
                  <a:pt x="947924" y="1200500"/>
                </a:cubicBezTo>
                <a:cubicBezTo>
                  <a:pt x="947924" y="1210086"/>
                  <a:pt x="955588" y="1217516"/>
                  <a:pt x="964928" y="1217516"/>
                </a:cubicBezTo>
                <a:close/>
                <a:moveTo>
                  <a:pt x="915592" y="1496490"/>
                </a:moveTo>
                <a:cubicBezTo>
                  <a:pt x="929004" y="1496490"/>
                  <a:pt x="940021" y="1485705"/>
                  <a:pt x="940021" y="1472284"/>
                </a:cubicBezTo>
                <a:cubicBezTo>
                  <a:pt x="940021" y="1458862"/>
                  <a:pt x="929004" y="1448077"/>
                  <a:pt x="915592" y="1448077"/>
                </a:cubicBezTo>
                <a:cubicBezTo>
                  <a:pt x="902420" y="1448077"/>
                  <a:pt x="891403" y="1458862"/>
                  <a:pt x="891403" y="1472284"/>
                </a:cubicBezTo>
                <a:cubicBezTo>
                  <a:pt x="891403" y="1485705"/>
                  <a:pt x="902420" y="1496490"/>
                  <a:pt x="915592" y="1496490"/>
                </a:cubicBezTo>
                <a:close/>
                <a:moveTo>
                  <a:pt x="882542" y="1779539"/>
                </a:moveTo>
                <a:cubicBezTo>
                  <a:pt x="900983" y="1779539"/>
                  <a:pt x="915592" y="1764919"/>
                  <a:pt x="915592" y="1746465"/>
                </a:cubicBezTo>
                <a:cubicBezTo>
                  <a:pt x="915592" y="1728250"/>
                  <a:pt x="900983" y="1713630"/>
                  <a:pt x="882542" y="1713630"/>
                </a:cubicBezTo>
                <a:cubicBezTo>
                  <a:pt x="864580" y="1713630"/>
                  <a:pt x="849970" y="1728250"/>
                  <a:pt x="849970" y="1746465"/>
                </a:cubicBezTo>
                <a:cubicBezTo>
                  <a:pt x="849970" y="1764919"/>
                  <a:pt x="864580" y="1779539"/>
                  <a:pt x="882542" y="1779539"/>
                </a:cubicBezTo>
                <a:close/>
                <a:moveTo>
                  <a:pt x="866496" y="2064505"/>
                </a:moveTo>
                <a:cubicBezTo>
                  <a:pt x="889248" y="2064505"/>
                  <a:pt x="908407" y="2045331"/>
                  <a:pt x="908407" y="2022083"/>
                </a:cubicBezTo>
                <a:cubicBezTo>
                  <a:pt x="908407" y="1998836"/>
                  <a:pt x="889248" y="1980141"/>
                  <a:pt x="866496" y="1980141"/>
                </a:cubicBezTo>
                <a:cubicBezTo>
                  <a:pt x="843025" y="1980141"/>
                  <a:pt x="824105" y="1998836"/>
                  <a:pt x="824105" y="2022083"/>
                </a:cubicBezTo>
                <a:cubicBezTo>
                  <a:pt x="824105" y="2045331"/>
                  <a:pt x="843025" y="2064505"/>
                  <a:pt x="866496" y="2064505"/>
                </a:cubicBezTo>
                <a:close/>
                <a:moveTo>
                  <a:pt x="866496" y="2348272"/>
                </a:moveTo>
                <a:cubicBezTo>
                  <a:pt x="893798" y="2348272"/>
                  <a:pt x="916311" y="2325983"/>
                  <a:pt x="916311" y="2298901"/>
                </a:cubicBezTo>
                <a:cubicBezTo>
                  <a:pt x="916311" y="2270859"/>
                  <a:pt x="893798" y="2248570"/>
                  <a:pt x="866496" y="2248570"/>
                </a:cubicBezTo>
                <a:cubicBezTo>
                  <a:pt x="838714" y="2248570"/>
                  <a:pt x="816201" y="2270859"/>
                  <a:pt x="816201" y="2298901"/>
                </a:cubicBezTo>
                <a:cubicBezTo>
                  <a:pt x="816201" y="2325983"/>
                  <a:pt x="838714" y="2348272"/>
                  <a:pt x="866496" y="2348272"/>
                </a:cubicBezTo>
                <a:close/>
                <a:moveTo>
                  <a:pt x="882542" y="2634197"/>
                </a:moveTo>
                <a:cubicBezTo>
                  <a:pt x="915592" y="2634197"/>
                  <a:pt x="942655" y="2607354"/>
                  <a:pt x="942655" y="2574280"/>
                </a:cubicBezTo>
                <a:cubicBezTo>
                  <a:pt x="942655" y="2541206"/>
                  <a:pt x="915592" y="2514842"/>
                  <a:pt x="882542" y="2514842"/>
                </a:cubicBezTo>
                <a:cubicBezTo>
                  <a:pt x="849970" y="2514842"/>
                  <a:pt x="822907" y="2541206"/>
                  <a:pt x="822907" y="2574280"/>
                </a:cubicBezTo>
                <a:cubicBezTo>
                  <a:pt x="822907" y="2607354"/>
                  <a:pt x="849970" y="2634197"/>
                  <a:pt x="882542" y="2634197"/>
                </a:cubicBezTo>
                <a:close/>
                <a:moveTo>
                  <a:pt x="915592" y="2917006"/>
                </a:moveTo>
                <a:cubicBezTo>
                  <a:pt x="953672" y="2917006"/>
                  <a:pt x="983848" y="2886568"/>
                  <a:pt x="983848" y="2848461"/>
                </a:cubicBezTo>
                <a:cubicBezTo>
                  <a:pt x="983848" y="2810833"/>
                  <a:pt x="953672" y="2780634"/>
                  <a:pt x="915592" y="2780634"/>
                </a:cubicBezTo>
                <a:cubicBezTo>
                  <a:pt x="877991" y="2780634"/>
                  <a:pt x="847575" y="2810833"/>
                  <a:pt x="847575" y="2848461"/>
                </a:cubicBezTo>
                <a:cubicBezTo>
                  <a:pt x="847575" y="2886568"/>
                  <a:pt x="877991" y="2917006"/>
                  <a:pt x="915592" y="2917006"/>
                </a:cubicBezTo>
                <a:close/>
                <a:moveTo>
                  <a:pt x="964928" y="3197418"/>
                </a:moveTo>
                <a:cubicBezTo>
                  <a:pt x="1007559" y="3197418"/>
                  <a:pt x="1041806" y="3163145"/>
                  <a:pt x="1041806" y="3120484"/>
                </a:cubicBezTo>
                <a:cubicBezTo>
                  <a:pt x="1041806" y="3077823"/>
                  <a:pt x="1007559" y="3043551"/>
                  <a:pt x="964928" y="3043551"/>
                </a:cubicBezTo>
                <a:cubicBezTo>
                  <a:pt x="922777" y="3043551"/>
                  <a:pt x="888290" y="3077823"/>
                  <a:pt x="888290" y="3120484"/>
                </a:cubicBezTo>
                <a:cubicBezTo>
                  <a:pt x="888290" y="3163145"/>
                  <a:pt x="922777" y="3197418"/>
                  <a:pt x="964928" y="3197418"/>
                </a:cubicBezTo>
                <a:close/>
                <a:moveTo>
                  <a:pt x="1030550" y="3472557"/>
                </a:moveTo>
                <a:cubicBezTo>
                  <a:pt x="1076533" y="3472557"/>
                  <a:pt x="1113895" y="3435169"/>
                  <a:pt x="1113895" y="3388913"/>
                </a:cubicBezTo>
                <a:cubicBezTo>
                  <a:pt x="1113895" y="3342897"/>
                  <a:pt x="1076533" y="3305029"/>
                  <a:pt x="1030550" y="3305029"/>
                </a:cubicBezTo>
                <a:cubicBezTo>
                  <a:pt x="984327" y="3305029"/>
                  <a:pt x="946966" y="3342897"/>
                  <a:pt x="946966" y="3388913"/>
                </a:cubicBezTo>
                <a:cubicBezTo>
                  <a:pt x="946966" y="3435169"/>
                  <a:pt x="984327" y="3472557"/>
                  <a:pt x="1030550" y="3472557"/>
                </a:cubicBezTo>
                <a:close/>
                <a:moveTo>
                  <a:pt x="1111739" y="3743383"/>
                </a:moveTo>
                <a:cubicBezTo>
                  <a:pt x="1161554" y="3743383"/>
                  <a:pt x="1202269" y="3702400"/>
                  <a:pt x="1202269" y="3652788"/>
                </a:cubicBezTo>
                <a:cubicBezTo>
                  <a:pt x="1202269" y="3603177"/>
                  <a:pt x="1161554" y="3562433"/>
                  <a:pt x="1111739" y="3562433"/>
                </a:cubicBezTo>
                <a:cubicBezTo>
                  <a:pt x="1062164" y="3562433"/>
                  <a:pt x="1021689" y="3603177"/>
                  <a:pt x="1021689" y="3652788"/>
                </a:cubicBezTo>
                <a:cubicBezTo>
                  <a:pt x="1021689" y="3702400"/>
                  <a:pt x="1062164" y="3743383"/>
                  <a:pt x="1111739" y="3743383"/>
                </a:cubicBezTo>
                <a:close/>
                <a:moveTo>
                  <a:pt x="1208735" y="4006299"/>
                </a:moveTo>
                <a:cubicBezTo>
                  <a:pt x="1260945" y="4006299"/>
                  <a:pt x="1303336" y="3963638"/>
                  <a:pt x="1303336" y="3911391"/>
                </a:cubicBezTo>
                <a:cubicBezTo>
                  <a:pt x="1303336" y="3859383"/>
                  <a:pt x="1260945" y="3816961"/>
                  <a:pt x="1208735" y="3816961"/>
                </a:cubicBezTo>
                <a:cubicBezTo>
                  <a:pt x="1156764" y="3816961"/>
                  <a:pt x="1114374" y="3859383"/>
                  <a:pt x="1114374" y="3911391"/>
                </a:cubicBezTo>
                <a:cubicBezTo>
                  <a:pt x="1114374" y="3963638"/>
                  <a:pt x="1156764" y="4006299"/>
                  <a:pt x="1208735" y="4006299"/>
                </a:cubicBezTo>
                <a:close/>
                <a:moveTo>
                  <a:pt x="9694069" y="4040332"/>
                </a:moveTo>
                <a:cubicBezTo>
                  <a:pt x="9694787" y="4040332"/>
                  <a:pt x="9695745" y="4039374"/>
                  <a:pt x="9695745" y="4038655"/>
                </a:cubicBezTo>
                <a:cubicBezTo>
                  <a:pt x="9695745" y="4037696"/>
                  <a:pt x="9694787" y="4036737"/>
                  <a:pt x="9694069" y="4036737"/>
                </a:cubicBezTo>
                <a:cubicBezTo>
                  <a:pt x="9692392" y="4036737"/>
                  <a:pt x="9692153" y="4037696"/>
                  <a:pt x="9692153" y="4038655"/>
                </a:cubicBezTo>
                <a:cubicBezTo>
                  <a:pt x="9692153" y="4039374"/>
                  <a:pt x="9692392" y="4040332"/>
                  <a:pt x="9694069" y="4040332"/>
                </a:cubicBezTo>
                <a:close/>
                <a:moveTo>
                  <a:pt x="9798728" y="3784366"/>
                </a:moveTo>
                <a:cubicBezTo>
                  <a:pt x="9798968" y="3784366"/>
                  <a:pt x="9799686" y="3783408"/>
                  <a:pt x="9799686" y="3782928"/>
                </a:cubicBezTo>
                <a:cubicBezTo>
                  <a:pt x="9799686" y="3781970"/>
                  <a:pt x="9798968" y="3781730"/>
                  <a:pt x="9798728" y="3781730"/>
                </a:cubicBezTo>
                <a:cubicBezTo>
                  <a:pt x="9797531" y="3781730"/>
                  <a:pt x="9797291" y="3781970"/>
                  <a:pt x="9797291" y="3782928"/>
                </a:cubicBezTo>
                <a:cubicBezTo>
                  <a:pt x="9797291" y="3783408"/>
                  <a:pt x="9797531" y="3784366"/>
                  <a:pt x="9798728" y="3784366"/>
                </a:cubicBezTo>
                <a:close/>
                <a:moveTo>
                  <a:pt x="9887581" y="3522169"/>
                </a:moveTo>
                <a:cubicBezTo>
                  <a:pt x="9888060" y="3522169"/>
                  <a:pt x="9888300" y="3521690"/>
                  <a:pt x="9888300" y="3521450"/>
                </a:cubicBezTo>
                <a:cubicBezTo>
                  <a:pt x="9888300" y="3521450"/>
                  <a:pt x="9888060" y="3520971"/>
                  <a:pt x="9887581" y="3520971"/>
                </a:cubicBezTo>
                <a:lnTo>
                  <a:pt x="9886863" y="3521450"/>
                </a:lnTo>
                <a:cubicBezTo>
                  <a:pt x="9886863" y="3521690"/>
                  <a:pt x="9887581" y="3522169"/>
                  <a:pt x="9887581" y="3522169"/>
                </a:cubicBezTo>
                <a:close/>
                <a:moveTo>
                  <a:pt x="9961106" y="3255657"/>
                </a:moveTo>
                <a:cubicBezTo>
                  <a:pt x="9961106" y="3255657"/>
                  <a:pt x="9961585" y="3255657"/>
                  <a:pt x="9961585" y="3255178"/>
                </a:cubicBezTo>
                <a:cubicBezTo>
                  <a:pt x="9961585" y="3254699"/>
                  <a:pt x="9961106" y="3254699"/>
                  <a:pt x="9961106" y="3254699"/>
                </a:cubicBezTo>
                <a:cubicBezTo>
                  <a:pt x="9960867" y="3254699"/>
                  <a:pt x="9960388" y="3254699"/>
                  <a:pt x="9960388" y="3255178"/>
                </a:cubicBezTo>
                <a:cubicBezTo>
                  <a:pt x="9960388" y="3255657"/>
                  <a:pt x="9960867" y="3255657"/>
                  <a:pt x="9961106" y="3255657"/>
                </a:cubicBezTo>
                <a:close/>
                <a:moveTo>
                  <a:pt x="10018346" y="2985551"/>
                </a:moveTo>
                <a:cubicBezTo>
                  <a:pt x="10018825" y="2985551"/>
                  <a:pt x="10018825" y="2985551"/>
                  <a:pt x="10018825" y="2985072"/>
                </a:cubicBezTo>
                <a:cubicBezTo>
                  <a:pt x="10018825" y="2984592"/>
                  <a:pt x="10018825" y="2984592"/>
                  <a:pt x="10018346" y="2984592"/>
                </a:cubicBezTo>
                <a:cubicBezTo>
                  <a:pt x="10018106" y="2984592"/>
                  <a:pt x="10018106" y="2984592"/>
                  <a:pt x="10018106" y="2985072"/>
                </a:cubicBezTo>
                <a:cubicBezTo>
                  <a:pt x="10018106" y="2985551"/>
                  <a:pt x="10018106" y="2985551"/>
                  <a:pt x="10018346" y="2985551"/>
                </a:cubicBezTo>
                <a:close/>
                <a:moveTo>
                  <a:pt x="10059779" y="2712569"/>
                </a:moveTo>
                <a:cubicBezTo>
                  <a:pt x="10060018" y="2712569"/>
                  <a:pt x="10060258" y="2712089"/>
                  <a:pt x="10060258" y="2711610"/>
                </a:cubicBezTo>
                <a:cubicBezTo>
                  <a:pt x="10060258" y="2711610"/>
                  <a:pt x="10060018" y="2711370"/>
                  <a:pt x="10059779" y="2711370"/>
                </a:cubicBezTo>
                <a:cubicBezTo>
                  <a:pt x="10059060" y="2711370"/>
                  <a:pt x="10059060" y="2711610"/>
                  <a:pt x="10059060" y="2711610"/>
                </a:cubicBezTo>
                <a:cubicBezTo>
                  <a:pt x="10059060" y="2712089"/>
                  <a:pt x="10059060" y="2712569"/>
                  <a:pt x="10059779" y="2712569"/>
                </a:cubicBezTo>
                <a:close/>
                <a:moveTo>
                  <a:pt x="10084686" y="2437429"/>
                </a:moveTo>
                <a:cubicBezTo>
                  <a:pt x="10084686" y="2437429"/>
                  <a:pt x="10085165" y="2436950"/>
                  <a:pt x="10085165" y="2436470"/>
                </a:cubicBezTo>
                <a:cubicBezTo>
                  <a:pt x="10085165" y="2435991"/>
                  <a:pt x="10084686" y="2435991"/>
                  <a:pt x="10084686" y="2435991"/>
                </a:cubicBezTo>
                <a:cubicBezTo>
                  <a:pt x="10084207" y="2435991"/>
                  <a:pt x="10083489" y="2435991"/>
                  <a:pt x="10083489" y="2436470"/>
                </a:cubicBezTo>
                <a:cubicBezTo>
                  <a:pt x="10083489" y="2436950"/>
                  <a:pt x="10084207" y="2437429"/>
                  <a:pt x="10084686" y="2437429"/>
                </a:cubicBezTo>
                <a:close/>
                <a:moveTo>
                  <a:pt x="10092590" y="2161331"/>
                </a:moveTo>
                <a:cubicBezTo>
                  <a:pt x="10093069" y="2161331"/>
                  <a:pt x="10093069" y="2160612"/>
                  <a:pt x="10093069" y="2160372"/>
                </a:cubicBezTo>
                <a:cubicBezTo>
                  <a:pt x="10093069" y="2159893"/>
                  <a:pt x="10093069" y="2159653"/>
                  <a:pt x="10092590" y="2159653"/>
                </a:cubicBezTo>
                <a:cubicBezTo>
                  <a:pt x="10092350" y="2159653"/>
                  <a:pt x="10092350" y="2159893"/>
                  <a:pt x="10092350" y="2160372"/>
                </a:cubicBezTo>
                <a:cubicBezTo>
                  <a:pt x="10092350" y="2160612"/>
                  <a:pt x="10092350" y="2161331"/>
                  <a:pt x="10092590" y="2161331"/>
                </a:cubicBezTo>
                <a:close/>
                <a:moveTo>
                  <a:pt x="9864111" y="1884993"/>
                </a:moveTo>
                <a:cubicBezTo>
                  <a:pt x="9864590" y="1884993"/>
                  <a:pt x="9864590" y="1884753"/>
                  <a:pt x="9864590" y="1884034"/>
                </a:cubicBezTo>
                <a:cubicBezTo>
                  <a:pt x="9864590" y="1884034"/>
                  <a:pt x="9864590" y="1883795"/>
                  <a:pt x="9864111" y="1883795"/>
                </a:cubicBezTo>
                <a:cubicBezTo>
                  <a:pt x="9863871" y="1883795"/>
                  <a:pt x="9863871" y="1884034"/>
                  <a:pt x="9863871" y="1884034"/>
                </a:cubicBezTo>
                <a:cubicBezTo>
                  <a:pt x="9863871" y="1884753"/>
                  <a:pt x="9863871" y="1884993"/>
                  <a:pt x="9864111" y="1884993"/>
                </a:cubicBezTo>
                <a:close/>
                <a:moveTo>
                  <a:pt x="9838245" y="1609614"/>
                </a:moveTo>
                <a:cubicBezTo>
                  <a:pt x="9838964" y="1609614"/>
                  <a:pt x="9838964" y="1609614"/>
                  <a:pt x="9838964" y="1609374"/>
                </a:cubicBezTo>
                <a:cubicBezTo>
                  <a:pt x="9838964" y="1608895"/>
                  <a:pt x="9838964" y="1608655"/>
                  <a:pt x="9838245" y="1608655"/>
                </a:cubicBezTo>
                <a:cubicBezTo>
                  <a:pt x="9837766" y="1608655"/>
                  <a:pt x="9837766" y="1608895"/>
                  <a:pt x="9837766" y="1609374"/>
                </a:cubicBezTo>
                <a:cubicBezTo>
                  <a:pt x="9837766" y="1609614"/>
                  <a:pt x="9837766" y="1609614"/>
                  <a:pt x="9838245" y="1609614"/>
                </a:cubicBezTo>
                <a:close/>
                <a:moveTo>
                  <a:pt x="9794896" y="1337111"/>
                </a:moveTo>
                <a:cubicBezTo>
                  <a:pt x="9795375" y="1337111"/>
                  <a:pt x="9795854" y="1336631"/>
                  <a:pt x="9795854" y="1336392"/>
                </a:cubicBezTo>
                <a:cubicBezTo>
                  <a:pt x="9795854" y="1336152"/>
                  <a:pt x="9795375" y="1335673"/>
                  <a:pt x="9794896" y="1335673"/>
                </a:cubicBezTo>
                <a:cubicBezTo>
                  <a:pt x="9794896" y="1335673"/>
                  <a:pt x="9794417" y="1336152"/>
                  <a:pt x="9794417" y="1336392"/>
                </a:cubicBezTo>
                <a:cubicBezTo>
                  <a:pt x="9794417" y="1336631"/>
                  <a:pt x="9794896" y="1337111"/>
                  <a:pt x="9794896" y="1337111"/>
                </a:cubicBezTo>
                <a:close/>
                <a:moveTo>
                  <a:pt x="9735022" y="1067484"/>
                </a:moveTo>
                <a:cubicBezTo>
                  <a:pt x="9735022" y="1067484"/>
                  <a:pt x="9735501" y="1067244"/>
                  <a:pt x="9735501" y="1066765"/>
                </a:cubicBezTo>
                <a:cubicBezTo>
                  <a:pt x="9735501" y="1066525"/>
                  <a:pt x="9735022" y="1066285"/>
                  <a:pt x="9735022" y="1066285"/>
                </a:cubicBezTo>
                <a:cubicBezTo>
                  <a:pt x="9734543" y="1066285"/>
                  <a:pt x="9734064" y="1066525"/>
                  <a:pt x="9734064" y="1066765"/>
                </a:cubicBezTo>
                <a:cubicBezTo>
                  <a:pt x="9734064" y="1067244"/>
                  <a:pt x="9734543" y="1067484"/>
                  <a:pt x="9735022" y="1067484"/>
                </a:cubicBezTo>
                <a:close/>
                <a:moveTo>
                  <a:pt x="9657665" y="802171"/>
                </a:moveTo>
                <a:cubicBezTo>
                  <a:pt x="9657905" y="802171"/>
                  <a:pt x="9658623" y="801931"/>
                  <a:pt x="9658623" y="801452"/>
                </a:cubicBezTo>
                <a:cubicBezTo>
                  <a:pt x="9658623" y="801212"/>
                  <a:pt x="9657905" y="800972"/>
                  <a:pt x="9657665" y="800972"/>
                </a:cubicBezTo>
                <a:cubicBezTo>
                  <a:pt x="9657665" y="800972"/>
                  <a:pt x="9657186" y="801212"/>
                  <a:pt x="9657186" y="801452"/>
                </a:cubicBezTo>
                <a:cubicBezTo>
                  <a:pt x="9657186" y="801931"/>
                  <a:pt x="9657665" y="802171"/>
                  <a:pt x="9657665" y="802171"/>
                </a:cubicBezTo>
                <a:close/>
                <a:moveTo>
                  <a:pt x="9564502" y="542130"/>
                </a:moveTo>
                <a:cubicBezTo>
                  <a:pt x="9564741" y="542130"/>
                  <a:pt x="9564981" y="541891"/>
                  <a:pt x="9564981" y="541411"/>
                </a:cubicBezTo>
                <a:cubicBezTo>
                  <a:pt x="9564981" y="541172"/>
                  <a:pt x="9564741" y="541172"/>
                  <a:pt x="9564502" y="541172"/>
                </a:cubicBezTo>
                <a:cubicBezTo>
                  <a:pt x="9563783" y="541172"/>
                  <a:pt x="9563783" y="541172"/>
                  <a:pt x="9563783" y="541411"/>
                </a:cubicBezTo>
                <a:cubicBezTo>
                  <a:pt x="9563783" y="541891"/>
                  <a:pt x="9563783" y="542130"/>
                  <a:pt x="9564502" y="542130"/>
                </a:cubicBezTo>
                <a:close/>
                <a:moveTo>
                  <a:pt x="9454812" y="288561"/>
                </a:moveTo>
                <a:cubicBezTo>
                  <a:pt x="9455291" y="288561"/>
                  <a:pt x="9455291" y="288321"/>
                  <a:pt x="9455291" y="288082"/>
                </a:cubicBezTo>
                <a:cubicBezTo>
                  <a:pt x="9455291" y="287602"/>
                  <a:pt x="9455291" y="287363"/>
                  <a:pt x="9454812" y="287363"/>
                </a:cubicBezTo>
                <a:cubicBezTo>
                  <a:pt x="9454333" y="287363"/>
                  <a:pt x="9454333" y="287602"/>
                  <a:pt x="9454333" y="288082"/>
                </a:cubicBezTo>
                <a:cubicBezTo>
                  <a:pt x="9454333" y="288321"/>
                  <a:pt x="9454333" y="288561"/>
                  <a:pt x="9454812" y="288561"/>
                </a:cubicBezTo>
                <a:close/>
                <a:moveTo>
                  <a:pt x="1502117" y="290718"/>
                </a:moveTo>
                <a:cubicBezTo>
                  <a:pt x="1503554" y="290718"/>
                  <a:pt x="1504512" y="289520"/>
                  <a:pt x="1504512" y="288082"/>
                </a:cubicBezTo>
                <a:cubicBezTo>
                  <a:pt x="1504512" y="286883"/>
                  <a:pt x="1503554" y="285445"/>
                  <a:pt x="1502117" y="285445"/>
                </a:cubicBezTo>
                <a:cubicBezTo>
                  <a:pt x="1500920" y="285445"/>
                  <a:pt x="1499962" y="286883"/>
                  <a:pt x="1499962" y="288082"/>
                </a:cubicBezTo>
                <a:cubicBezTo>
                  <a:pt x="1499962" y="289520"/>
                  <a:pt x="1500920" y="290718"/>
                  <a:pt x="1502117" y="290718"/>
                </a:cubicBezTo>
                <a:close/>
                <a:moveTo>
                  <a:pt x="1392428" y="545725"/>
                </a:moveTo>
                <a:cubicBezTo>
                  <a:pt x="1394823" y="545725"/>
                  <a:pt x="1396739" y="544048"/>
                  <a:pt x="1396739" y="541411"/>
                </a:cubicBezTo>
                <a:cubicBezTo>
                  <a:pt x="1396739" y="539254"/>
                  <a:pt x="1394823" y="537337"/>
                  <a:pt x="1392428" y="537337"/>
                </a:cubicBezTo>
                <a:cubicBezTo>
                  <a:pt x="1390033" y="537337"/>
                  <a:pt x="1388357" y="539254"/>
                  <a:pt x="1388357" y="541411"/>
                </a:cubicBezTo>
                <a:cubicBezTo>
                  <a:pt x="1388357" y="544048"/>
                  <a:pt x="1390033" y="545725"/>
                  <a:pt x="1392428" y="545725"/>
                </a:cubicBezTo>
                <a:close/>
                <a:moveTo>
                  <a:pt x="1299025" y="808642"/>
                </a:moveTo>
                <a:cubicBezTo>
                  <a:pt x="1303096" y="808642"/>
                  <a:pt x="1306210" y="805286"/>
                  <a:pt x="1306210" y="801452"/>
                </a:cubicBezTo>
                <a:cubicBezTo>
                  <a:pt x="1306210" y="797377"/>
                  <a:pt x="1303096" y="794262"/>
                  <a:pt x="1299025" y="794262"/>
                </a:cubicBezTo>
                <a:cubicBezTo>
                  <a:pt x="1294953" y="794262"/>
                  <a:pt x="1291840" y="797377"/>
                  <a:pt x="1291840" y="801452"/>
                </a:cubicBezTo>
                <a:cubicBezTo>
                  <a:pt x="1291840" y="805286"/>
                  <a:pt x="1294953" y="808642"/>
                  <a:pt x="1299025" y="808642"/>
                </a:cubicBezTo>
                <a:close/>
                <a:moveTo>
                  <a:pt x="1222147" y="1080665"/>
                </a:moveTo>
                <a:cubicBezTo>
                  <a:pt x="1229811" y="1080665"/>
                  <a:pt x="1236038" y="1074434"/>
                  <a:pt x="1236038" y="1066765"/>
                </a:cubicBezTo>
                <a:cubicBezTo>
                  <a:pt x="1236038" y="1059095"/>
                  <a:pt x="1229811" y="1052864"/>
                  <a:pt x="1222147" y="1052864"/>
                </a:cubicBezTo>
                <a:cubicBezTo>
                  <a:pt x="1214243" y="1052864"/>
                  <a:pt x="1208017" y="1059095"/>
                  <a:pt x="1208017" y="1066765"/>
                </a:cubicBezTo>
                <a:cubicBezTo>
                  <a:pt x="1208017" y="1074434"/>
                  <a:pt x="1214243" y="1080665"/>
                  <a:pt x="1222147" y="1080665"/>
                </a:cubicBezTo>
                <a:close/>
                <a:moveTo>
                  <a:pt x="1161794" y="1356764"/>
                </a:moveTo>
                <a:cubicBezTo>
                  <a:pt x="1172811" y="1356764"/>
                  <a:pt x="1181911" y="1347417"/>
                  <a:pt x="1181911" y="1336392"/>
                </a:cubicBezTo>
                <a:cubicBezTo>
                  <a:pt x="1181911" y="1325367"/>
                  <a:pt x="1172811" y="1316499"/>
                  <a:pt x="1161794" y="1316499"/>
                </a:cubicBezTo>
                <a:cubicBezTo>
                  <a:pt x="1150777" y="1316499"/>
                  <a:pt x="1141676" y="1325367"/>
                  <a:pt x="1141676" y="1336392"/>
                </a:cubicBezTo>
                <a:cubicBezTo>
                  <a:pt x="1141676" y="1347417"/>
                  <a:pt x="1150777" y="1356764"/>
                  <a:pt x="1161794" y="1356764"/>
                </a:cubicBezTo>
                <a:close/>
                <a:moveTo>
                  <a:pt x="1118445" y="1637415"/>
                </a:moveTo>
                <a:cubicBezTo>
                  <a:pt x="1134252" y="1637415"/>
                  <a:pt x="1146466" y="1624713"/>
                  <a:pt x="1146466" y="1609374"/>
                </a:cubicBezTo>
                <a:cubicBezTo>
                  <a:pt x="1146466" y="1593796"/>
                  <a:pt x="1134252" y="1581093"/>
                  <a:pt x="1118445" y="1581093"/>
                </a:cubicBezTo>
                <a:cubicBezTo>
                  <a:pt x="1103117" y="1581093"/>
                  <a:pt x="1090664" y="1593796"/>
                  <a:pt x="1090664" y="1609374"/>
                </a:cubicBezTo>
                <a:cubicBezTo>
                  <a:pt x="1090664" y="1624713"/>
                  <a:pt x="1103117" y="1637415"/>
                  <a:pt x="1118445" y="1637415"/>
                </a:cubicBezTo>
                <a:close/>
                <a:moveTo>
                  <a:pt x="1092580" y="1920943"/>
                </a:moveTo>
                <a:cubicBezTo>
                  <a:pt x="1112458" y="1920943"/>
                  <a:pt x="1129222" y="1904646"/>
                  <a:pt x="1129222" y="1884034"/>
                </a:cubicBezTo>
                <a:cubicBezTo>
                  <a:pt x="1129222" y="1864142"/>
                  <a:pt x="1112458" y="1847605"/>
                  <a:pt x="1092580" y="1847605"/>
                </a:cubicBezTo>
                <a:cubicBezTo>
                  <a:pt x="1072222" y="1847605"/>
                  <a:pt x="1056176" y="1864142"/>
                  <a:pt x="1056176" y="1884034"/>
                </a:cubicBezTo>
                <a:cubicBezTo>
                  <a:pt x="1056176" y="1904646"/>
                  <a:pt x="1072222" y="1920943"/>
                  <a:pt x="1092580" y="1920943"/>
                </a:cubicBezTo>
                <a:close/>
                <a:moveTo>
                  <a:pt x="1083718" y="2205430"/>
                </a:moveTo>
                <a:cubicBezTo>
                  <a:pt x="1108865" y="2205430"/>
                  <a:pt x="1128983" y="2185298"/>
                  <a:pt x="1128983" y="2160372"/>
                </a:cubicBezTo>
                <a:cubicBezTo>
                  <a:pt x="1128983" y="2135447"/>
                  <a:pt x="1108865" y="2115315"/>
                  <a:pt x="1083718" y="2115315"/>
                </a:cubicBezTo>
                <a:cubicBezTo>
                  <a:pt x="1059050" y="2115315"/>
                  <a:pt x="1038933" y="2135447"/>
                  <a:pt x="1038933" y="2160372"/>
                </a:cubicBezTo>
                <a:cubicBezTo>
                  <a:pt x="1038933" y="2185298"/>
                  <a:pt x="1059050" y="2205430"/>
                  <a:pt x="1083718" y="2205430"/>
                </a:cubicBezTo>
                <a:close/>
                <a:moveTo>
                  <a:pt x="1092580" y="2490636"/>
                </a:moveTo>
                <a:cubicBezTo>
                  <a:pt x="1122517" y="2490636"/>
                  <a:pt x="1146945" y="2466429"/>
                  <a:pt x="1146945" y="2436470"/>
                </a:cubicBezTo>
                <a:cubicBezTo>
                  <a:pt x="1146945" y="2406512"/>
                  <a:pt x="1122517" y="2382305"/>
                  <a:pt x="1092580" y="2382305"/>
                </a:cubicBezTo>
                <a:cubicBezTo>
                  <a:pt x="1062643" y="2382305"/>
                  <a:pt x="1038693" y="2406512"/>
                  <a:pt x="1038693" y="2436470"/>
                </a:cubicBezTo>
                <a:cubicBezTo>
                  <a:pt x="1038693" y="2466429"/>
                  <a:pt x="1062643" y="2490636"/>
                  <a:pt x="1092580" y="2490636"/>
                </a:cubicBezTo>
                <a:close/>
                <a:moveTo>
                  <a:pt x="1118445" y="2774403"/>
                </a:moveTo>
                <a:cubicBezTo>
                  <a:pt x="1153172" y="2774403"/>
                  <a:pt x="1181193" y="2746602"/>
                  <a:pt x="1181193" y="2711610"/>
                </a:cubicBezTo>
                <a:cubicBezTo>
                  <a:pt x="1181193" y="2676858"/>
                  <a:pt x="1153172" y="2649056"/>
                  <a:pt x="1118445" y="2649056"/>
                </a:cubicBezTo>
                <a:cubicBezTo>
                  <a:pt x="1083718" y="2649056"/>
                  <a:pt x="1055937" y="2676858"/>
                  <a:pt x="1055937" y="2711610"/>
                </a:cubicBezTo>
                <a:cubicBezTo>
                  <a:pt x="1055937" y="2746602"/>
                  <a:pt x="1083718" y="2774403"/>
                  <a:pt x="1118445" y="2774403"/>
                </a:cubicBezTo>
                <a:close/>
                <a:moveTo>
                  <a:pt x="1161794" y="3055534"/>
                </a:moveTo>
                <a:cubicBezTo>
                  <a:pt x="1201071" y="3055534"/>
                  <a:pt x="1233164" y="3023898"/>
                  <a:pt x="1233164" y="2984592"/>
                </a:cubicBezTo>
                <a:cubicBezTo>
                  <a:pt x="1233164" y="2945287"/>
                  <a:pt x="1201071" y="2912931"/>
                  <a:pt x="1161794" y="2912931"/>
                </a:cubicBezTo>
                <a:cubicBezTo>
                  <a:pt x="1122277" y="2912931"/>
                  <a:pt x="1090664" y="2945287"/>
                  <a:pt x="1090664" y="2984592"/>
                </a:cubicBezTo>
                <a:cubicBezTo>
                  <a:pt x="1090664" y="3023898"/>
                  <a:pt x="1122277" y="3055534"/>
                  <a:pt x="1161794" y="3055534"/>
                </a:cubicBezTo>
                <a:close/>
                <a:moveTo>
                  <a:pt x="1222147" y="3332591"/>
                </a:moveTo>
                <a:cubicBezTo>
                  <a:pt x="1265256" y="3332591"/>
                  <a:pt x="1300701" y="3297599"/>
                  <a:pt x="1300701" y="3254459"/>
                </a:cubicBezTo>
                <a:cubicBezTo>
                  <a:pt x="1300701" y="3210839"/>
                  <a:pt x="1265256" y="3175369"/>
                  <a:pt x="1222147" y="3175369"/>
                </a:cubicBezTo>
                <a:cubicBezTo>
                  <a:pt x="1178559" y="3175369"/>
                  <a:pt x="1143353" y="3210839"/>
                  <a:pt x="1143353" y="3254459"/>
                </a:cubicBezTo>
                <a:cubicBezTo>
                  <a:pt x="1143353" y="3297599"/>
                  <a:pt x="1178559" y="3332591"/>
                  <a:pt x="1222147" y="3332591"/>
                </a:cubicBezTo>
                <a:close/>
                <a:moveTo>
                  <a:pt x="1299025" y="3604855"/>
                </a:moveTo>
                <a:cubicBezTo>
                  <a:pt x="1346206" y="3604855"/>
                  <a:pt x="1384046" y="3566747"/>
                  <a:pt x="1384046" y="3519533"/>
                </a:cubicBezTo>
                <a:cubicBezTo>
                  <a:pt x="1384046" y="3472078"/>
                  <a:pt x="1346206" y="3433971"/>
                  <a:pt x="1299025" y="3433971"/>
                </a:cubicBezTo>
                <a:cubicBezTo>
                  <a:pt x="1251844" y="3433971"/>
                  <a:pt x="1213764" y="3472078"/>
                  <a:pt x="1213764" y="3519533"/>
                </a:cubicBezTo>
                <a:cubicBezTo>
                  <a:pt x="1213764" y="3566747"/>
                  <a:pt x="1251844" y="3604855"/>
                  <a:pt x="1299025" y="3604855"/>
                </a:cubicBezTo>
                <a:close/>
                <a:moveTo>
                  <a:pt x="1392428" y="3869449"/>
                </a:moveTo>
                <a:cubicBezTo>
                  <a:pt x="1442243" y="3869449"/>
                  <a:pt x="1482479" y="3829184"/>
                  <a:pt x="1482479" y="3779333"/>
                </a:cubicBezTo>
                <a:cubicBezTo>
                  <a:pt x="1482479" y="3729482"/>
                  <a:pt x="1442243" y="3688978"/>
                  <a:pt x="1392428" y="3688978"/>
                </a:cubicBezTo>
                <a:cubicBezTo>
                  <a:pt x="1342853" y="3688978"/>
                  <a:pt x="1302617" y="3729482"/>
                  <a:pt x="1302617" y="3779333"/>
                </a:cubicBezTo>
                <a:cubicBezTo>
                  <a:pt x="1302617" y="3829184"/>
                  <a:pt x="1342853" y="3869449"/>
                  <a:pt x="1392428" y="3869449"/>
                </a:cubicBezTo>
                <a:close/>
                <a:moveTo>
                  <a:pt x="1590252" y="4067175"/>
                </a:moveTo>
                <a:cubicBezTo>
                  <a:pt x="1594563" y="4056630"/>
                  <a:pt x="1596718" y="4045126"/>
                  <a:pt x="1596718" y="4033142"/>
                </a:cubicBezTo>
                <a:cubicBezTo>
                  <a:pt x="1596718" y="3980655"/>
                  <a:pt x="1554327" y="3938233"/>
                  <a:pt x="1502117" y="3938233"/>
                </a:cubicBezTo>
                <a:cubicBezTo>
                  <a:pt x="1450147" y="3938233"/>
                  <a:pt x="1407756" y="3980655"/>
                  <a:pt x="1407756" y="4033142"/>
                </a:cubicBezTo>
                <a:cubicBezTo>
                  <a:pt x="1407756" y="4045126"/>
                  <a:pt x="1409911" y="4056630"/>
                  <a:pt x="1414222" y="4067175"/>
                </a:cubicBezTo>
                <a:lnTo>
                  <a:pt x="1590252" y="4067175"/>
                </a:lnTo>
                <a:close/>
                <a:moveTo>
                  <a:pt x="9454812" y="4036737"/>
                </a:moveTo>
                <a:cubicBezTo>
                  <a:pt x="9456489" y="4036737"/>
                  <a:pt x="9458165" y="4034820"/>
                  <a:pt x="9458165" y="4033142"/>
                </a:cubicBezTo>
                <a:cubicBezTo>
                  <a:pt x="9458165" y="4030985"/>
                  <a:pt x="9456489" y="4028828"/>
                  <a:pt x="9454812" y="4028828"/>
                </a:cubicBezTo>
                <a:cubicBezTo>
                  <a:pt x="9452418" y="4028828"/>
                  <a:pt x="9451220" y="4030985"/>
                  <a:pt x="9451220" y="4033142"/>
                </a:cubicBezTo>
                <a:cubicBezTo>
                  <a:pt x="9451220" y="4034820"/>
                  <a:pt x="9452418" y="4036737"/>
                  <a:pt x="9454812" y="4036737"/>
                </a:cubicBezTo>
                <a:close/>
                <a:moveTo>
                  <a:pt x="9564502" y="3781730"/>
                </a:moveTo>
                <a:cubicBezTo>
                  <a:pt x="9565459" y="3781730"/>
                  <a:pt x="9566896" y="3780771"/>
                  <a:pt x="9566896" y="3779333"/>
                </a:cubicBezTo>
                <a:cubicBezTo>
                  <a:pt x="9566896" y="3778135"/>
                  <a:pt x="9565459" y="3776697"/>
                  <a:pt x="9564502" y="3776697"/>
                </a:cubicBezTo>
                <a:cubicBezTo>
                  <a:pt x="9562825" y="3776697"/>
                  <a:pt x="9562107" y="3778135"/>
                  <a:pt x="9562107" y="3779333"/>
                </a:cubicBezTo>
                <a:cubicBezTo>
                  <a:pt x="9562107" y="3780771"/>
                  <a:pt x="9562825" y="3781730"/>
                  <a:pt x="9564502" y="3781730"/>
                </a:cubicBezTo>
                <a:close/>
                <a:moveTo>
                  <a:pt x="9657665" y="3521450"/>
                </a:moveTo>
                <a:cubicBezTo>
                  <a:pt x="9659102" y="3521450"/>
                  <a:pt x="9659581" y="3520491"/>
                  <a:pt x="9659581" y="3519533"/>
                </a:cubicBezTo>
                <a:cubicBezTo>
                  <a:pt x="9659581" y="3518334"/>
                  <a:pt x="9659102" y="3517615"/>
                  <a:pt x="9657665" y="3517615"/>
                </a:cubicBezTo>
                <a:cubicBezTo>
                  <a:pt x="9656707" y="3517615"/>
                  <a:pt x="9655989" y="3518334"/>
                  <a:pt x="9655989" y="3519533"/>
                </a:cubicBezTo>
                <a:cubicBezTo>
                  <a:pt x="9655989" y="3520491"/>
                  <a:pt x="9656707" y="3521450"/>
                  <a:pt x="9657665" y="3521450"/>
                </a:cubicBezTo>
                <a:close/>
                <a:moveTo>
                  <a:pt x="9735022" y="3255178"/>
                </a:moveTo>
                <a:cubicBezTo>
                  <a:pt x="9735501" y="3255178"/>
                  <a:pt x="9735980" y="3254699"/>
                  <a:pt x="9735980" y="3254459"/>
                </a:cubicBezTo>
                <a:cubicBezTo>
                  <a:pt x="9735980" y="3253261"/>
                  <a:pt x="9735501" y="3253021"/>
                  <a:pt x="9735022" y="3253021"/>
                </a:cubicBezTo>
                <a:cubicBezTo>
                  <a:pt x="9734064" y="3253021"/>
                  <a:pt x="9733825" y="3253261"/>
                  <a:pt x="9733825" y="3254459"/>
                </a:cubicBezTo>
                <a:cubicBezTo>
                  <a:pt x="9733825" y="3254699"/>
                  <a:pt x="9734064" y="3255178"/>
                  <a:pt x="9735022" y="3255178"/>
                </a:cubicBezTo>
                <a:close/>
                <a:moveTo>
                  <a:pt x="9794896" y="2986030"/>
                </a:moveTo>
                <a:cubicBezTo>
                  <a:pt x="9795854" y="2986030"/>
                  <a:pt x="9796333" y="2985072"/>
                  <a:pt x="9796333" y="2984592"/>
                </a:cubicBezTo>
                <a:cubicBezTo>
                  <a:pt x="9796333" y="2983634"/>
                  <a:pt x="9795854" y="2983154"/>
                  <a:pt x="9794896" y="2983154"/>
                </a:cubicBezTo>
                <a:cubicBezTo>
                  <a:pt x="9794417" y="2983154"/>
                  <a:pt x="9793938" y="2983634"/>
                  <a:pt x="9793938" y="2984592"/>
                </a:cubicBezTo>
                <a:cubicBezTo>
                  <a:pt x="9793938" y="2985072"/>
                  <a:pt x="9794417" y="2986030"/>
                  <a:pt x="9794896" y="2986030"/>
                </a:cubicBezTo>
                <a:close/>
                <a:moveTo>
                  <a:pt x="9838245" y="2713048"/>
                </a:moveTo>
                <a:cubicBezTo>
                  <a:pt x="9838964" y="2713048"/>
                  <a:pt x="9839443" y="2712569"/>
                  <a:pt x="9839443" y="2711610"/>
                </a:cubicBezTo>
                <a:cubicBezTo>
                  <a:pt x="9839443" y="2711370"/>
                  <a:pt x="9838964" y="2710412"/>
                  <a:pt x="9838245" y="2710412"/>
                </a:cubicBezTo>
                <a:cubicBezTo>
                  <a:pt x="9837527" y="2710412"/>
                  <a:pt x="9837048" y="2711370"/>
                  <a:pt x="9837048" y="2711610"/>
                </a:cubicBezTo>
                <a:cubicBezTo>
                  <a:pt x="9837048" y="2712569"/>
                  <a:pt x="9837527" y="2713048"/>
                  <a:pt x="9838245" y="2713048"/>
                </a:cubicBezTo>
                <a:close/>
                <a:moveTo>
                  <a:pt x="9864111" y="2437908"/>
                </a:moveTo>
                <a:cubicBezTo>
                  <a:pt x="9865069" y="2437908"/>
                  <a:pt x="9865787" y="2437429"/>
                  <a:pt x="9865787" y="2436470"/>
                </a:cubicBezTo>
                <a:cubicBezTo>
                  <a:pt x="9865787" y="2435991"/>
                  <a:pt x="9865069" y="2435032"/>
                  <a:pt x="9864111" y="2435032"/>
                </a:cubicBezTo>
                <a:cubicBezTo>
                  <a:pt x="9863871" y="2435032"/>
                  <a:pt x="9862913" y="2435991"/>
                  <a:pt x="9862913" y="2436470"/>
                </a:cubicBezTo>
                <a:cubicBezTo>
                  <a:pt x="9862913" y="2437429"/>
                  <a:pt x="9863871" y="2437908"/>
                  <a:pt x="9864111" y="2437908"/>
                </a:cubicBezTo>
                <a:close/>
                <a:moveTo>
                  <a:pt x="9872733" y="2161571"/>
                </a:moveTo>
                <a:cubicBezTo>
                  <a:pt x="9873451" y="2161571"/>
                  <a:pt x="9873930" y="2161331"/>
                  <a:pt x="9873930" y="2160372"/>
                </a:cubicBezTo>
                <a:cubicBezTo>
                  <a:pt x="9873930" y="2159653"/>
                  <a:pt x="9873451" y="2158934"/>
                  <a:pt x="9872733" y="2158934"/>
                </a:cubicBezTo>
                <a:cubicBezTo>
                  <a:pt x="9872254" y="2158934"/>
                  <a:pt x="9871775" y="2159653"/>
                  <a:pt x="9871775" y="2160372"/>
                </a:cubicBezTo>
                <a:cubicBezTo>
                  <a:pt x="9871775" y="2161331"/>
                  <a:pt x="9872254" y="2161571"/>
                  <a:pt x="9872733" y="2161571"/>
                </a:cubicBezTo>
                <a:close/>
                <a:moveTo>
                  <a:pt x="9644254" y="1885472"/>
                </a:moveTo>
                <a:cubicBezTo>
                  <a:pt x="9644493" y="1885472"/>
                  <a:pt x="9645212" y="1884993"/>
                  <a:pt x="9645212" y="1884034"/>
                </a:cubicBezTo>
                <a:cubicBezTo>
                  <a:pt x="9645212" y="1883555"/>
                  <a:pt x="9644493" y="1883076"/>
                  <a:pt x="9644254" y="1883076"/>
                </a:cubicBezTo>
                <a:cubicBezTo>
                  <a:pt x="9643296" y="1883076"/>
                  <a:pt x="9642817" y="1883555"/>
                  <a:pt x="9642817" y="1884034"/>
                </a:cubicBezTo>
                <a:cubicBezTo>
                  <a:pt x="9642817" y="1884993"/>
                  <a:pt x="9643296" y="1885472"/>
                  <a:pt x="9644254" y="1885472"/>
                </a:cubicBezTo>
                <a:close/>
                <a:moveTo>
                  <a:pt x="9616472" y="1610812"/>
                </a:moveTo>
                <a:cubicBezTo>
                  <a:pt x="9617430" y="1610812"/>
                  <a:pt x="9617670" y="1610093"/>
                  <a:pt x="9617670" y="1609374"/>
                </a:cubicBezTo>
                <a:cubicBezTo>
                  <a:pt x="9617670" y="1608655"/>
                  <a:pt x="9617430" y="1608176"/>
                  <a:pt x="9616472" y="1608176"/>
                </a:cubicBezTo>
                <a:cubicBezTo>
                  <a:pt x="9615993" y="1608176"/>
                  <a:pt x="9615754" y="1608655"/>
                  <a:pt x="9615754" y="1609374"/>
                </a:cubicBezTo>
                <a:cubicBezTo>
                  <a:pt x="9615754" y="1610093"/>
                  <a:pt x="9615993" y="1610812"/>
                  <a:pt x="9616472" y="1610812"/>
                </a:cubicBezTo>
                <a:close/>
                <a:moveTo>
                  <a:pt x="9571447" y="1338309"/>
                </a:moveTo>
                <a:cubicBezTo>
                  <a:pt x="9571926" y="1338309"/>
                  <a:pt x="9572165" y="1337590"/>
                  <a:pt x="9572165" y="1336871"/>
                </a:cubicBezTo>
                <a:cubicBezTo>
                  <a:pt x="9572165" y="1336392"/>
                  <a:pt x="9571926" y="1335673"/>
                  <a:pt x="9571447" y="1335673"/>
                </a:cubicBezTo>
                <a:cubicBezTo>
                  <a:pt x="9570249" y="1335673"/>
                  <a:pt x="9570010" y="1336392"/>
                  <a:pt x="9570010" y="1336871"/>
                </a:cubicBezTo>
                <a:cubicBezTo>
                  <a:pt x="9570010" y="1337590"/>
                  <a:pt x="9570249" y="1338309"/>
                  <a:pt x="9571447" y="1338309"/>
                </a:cubicBezTo>
                <a:close/>
                <a:moveTo>
                  <a:pt x="9507741" y="1069161"/>
                </a:moveTo>
                <a:cubicBezTo>
                  <a:pt x="9508938" y="1069161"/>
                  <a:pt x="9509178" y="1068922"/>
                  <a:pt x="9509178" y="1067963"/>
                </a:cubicBezTo>
                <a:cubicBezTo>
                  <a:pt x="9509178" y="1067484"/>
                  <a:pt x="9508938" y="1067004"/>
                  <a:pt x="9507741" y="1067004"/>
                </a:cubicBezTo>
                <a:cubicBezTo>
                  <a:pt x="9507502" y="1067004"/>
                  <a:pt x="9506544" y="1067484"/>
                  <a:pt x="9506544" y="1067963"/>
                </a:cubicBezTo>
                <a:cubicBezTo>
                  <a:pt x="9506544" y="1068922"/>
                  <a:pt x="9507502" y="1069161"/>
                  <a:pt x="9507741" y="1069161"/>
                </a:cubicBezTo>
                <a:close/>
                <a:moveTo>
                  <a:pt x="9427031" y="805286"/>
                </a:moveTo>
                <a:cubicBezTo>
                  <a:pt x="9427270" y="805286"/>
                  <a:pt x="9428468" y="804807"/>
                  <a:pt x="9428468" y="803848"/>
                </a:cubicBezTo>
                <a:cubicBezTo>
                  <a:pt x="9428468" y="803369"/>
                  <a:pt x="9427270" y="802650"/>
                  <a:pt x="9427031" y="802650"/>
                </a:cubicBezTo>
                <a:cubicBezTo>
                  <a:pt x="9426073" y="802650"/>
                  <a:pt x="9425594" y="803369"/>
                  <a:pt x="9425594" y="803848"/>
                </a:cubicBezTo>
                <a:cubicBezTo>
                  <a:pt x="9425594" y="804807"/>
                  <a:pt x="9426073" y="805286"/>
                  <a:pt x="9427031" y="805286"/>
                </a:cubicBezTo>
                <a:close/>
                <a:moveTo>
                  <a:pt x="9328598" y="546444"/>
                </a:moveTo>
                <a:cubicBezTo>
                  <a:pt x="9329077" y="546444"/>
                  <a:pt x="9329556" y="545965"/>
                  <a:pt x="9329556" y="545725"/>
                </a:cubicBezTo>
                <a:cubicBezTo>
                  <a:pt x="9329556" y="545486"/>
                  <a:pt x="9329077" y="545006"/>
                  <a:pt x="9328598" y="545006"/>
                </a:cubicBezTo>
                <a:cubicBezTo>
                  <a:pt x="9328119" y="545006"/>
                  <a:pt x="9328119" y="545486"/>
                  <a:pt x="9328119" y="545725"/>
                </a:cubicBezTo>
                <a:cubicBezTo>
                  <a:pt x="9328119" y="545965"/>
                  <a:pt x="9328119" y="546444"/>
                  <a:pt x="9328598" y="546444"/>
                </a:cubicBezTo>
                <a:close/>
                <a:moveTo>
                  <a:pt x="9213640" y="295272"/>
                </a:moveTo>
                <a:cubicBezTo>
                  <a:pt x="9214119" y="295272"/>
                  <a:pt x="9214119" y="295032"/>
                  <a:pt x="9214119" y="294553"/>
                </a:cubicBezTo>
                <a:cubicBezTo>
                  <a:pt x="9214119" y="294313"/>
                  <a:pt x="9214119" y="294073"/>
                  <a:pt x="9213640" y="294073"/>
                </a:cubicBezTo>
                <a:cubicBezTo>
                  <a:pt x="9213401" y="294073"/>
                  <a:pt x="9212922" y="294313"/>
                  <a:pt x="9212922" y="294553"/>
                </a:cubicBezTo>
                <a:cubicBezTo>
                  <a:pt x="9212922" y="295032"/>
                  <a:pt x="9213401" y="295272"/>
                  <a:pt x="9213640" y="295272"/>
                </a:cubicBezTo>
                <a:close/>
                <a:moveTo>
                  <a:pt x="1806995" y="174479"/>
                </a:moveTo>
                <a:cubicBezTo>
                  <a:pt x="1808432" y="174479"/>
                  <a:pt x="1809151" y="173280"/>
                  <a:pt x="1809151" y="171842"/>
                </a:cubicBezTo>
                <a:cubicBezTo>
                  <a:pt x="1809151" y="170644"/>
                  <a:pt x="1808432" y="169685"/>
                  <a:pt x="1806995" y="169685"/>
                </a:cubicBezTo>
                <a:cubicBezTo>
                  <a:pt x="1805558" y="169685"/>
                  <a:pt x="1804361" y="170644"/>
                  <a:pt x="1804361" y="171842"/>
                </a:cubicBezTo>
                <a:cubicBezTo>
                  <a:pt x="1804361" y="173280"/>
                  <a:pt x="1805558" y="174479"/>
                  <a:pt x="1806995" y="174479"/>
                </a:cubicBezTo>
                <a:close/>
                <a:moveTo>
                  <a:pt x="1683416" y="423494"/>
                </a:moveTo>
                <a:cubicBezTo>
                  <a:pt x="1685811" y="423494"/>
                  <a:pt x="1687726" y="421577"/>
                  <a:pt x="1687726" y="419180"/>
                </a:cubicBezTo>
                <a:cubicBezTo>
                  <a:pt x="1687726" y="416784"/>
                  <a:pt x="1685811" y="414866"/>
                  <a:pt x="1683416" y="414866"/>
                </a:cubicBezTo>
                <a:cubicBezTo>
                  <a:pt x="1681021" y="414866"/>
                  <a:pt x="1679105" y="416784"/>
                  <a:pt x="1679105" y="419180"/>
                </a:cubicBezTo>
                <a:cubicBezTo>
                  <a:pt x="1679105" y="421577"/>
                  <a:pt x="1681021" y="423494"/>
                  <a:pt x="1683416" y="423494"/>
                </a:cubicBezTo>
                <a:close/>
                <a:moveTo>
                  <a:pt x="1576840" y="680659"/>
                </a:moveTo>
                <a:cubicBezTo>
                  <a:pt x="1580432" y="680659"/>
                  <a:pt x="1583546" y="677783"/>
                  <a:pt x="1583546" y="673708"/>
                </a:cubicBezTo>
                <a:cubicBezTo>
                  <a:pt x="1583546" y="670353"/>
                  <a:pt x="1580432" y="667237"/>
                  <a:pt x="1576840" y="667237"/>
                </a:cubicBezTo>
                <a:cubicBezTo>
                  <a:pt x="1573008" y="667237"/>
                  <a:pt x="1570134" y="670353"/>
                  <a:pt x="1570134" y="673708"/>
                </a:cubicBezTo>
                <a:cubicBezTo>
                  <a:pt x="1570134" y="677783"/>
                  <a:pt x="1573008" y="680659"/>
                  <a:pt x="1576840" y="680659"/>
                </a:cubicBezTo>
                <a:close/>
                <a:moveTo>
                  <a:pt x="1487269" y="946451"/>
                </a:moveTo>
                <a:cubicBezTo>
                  <a:pt x="1493256" y="946451"/>
                  <a:pt x="1498285" y="941658"/>
                  <a:pt x="1498285" y="935426"/>
                </a:cubicBezTo>
                <a:cubicBezTo>
                  <a:pt x="1498285" y="929435"/>
                  <a:pt x="1493256" y="924641"/>
                  <a:pt x="1487269" y="924641"/>
                </a:cubicBezTo>
                <a:cubicBezTo>
                  <a:pt x="1481042" y="924641"/>
                  <a:pt x="1476252" y="929435"/>
                  <a:pt x="1476252" y="935426"/>
                </a:cubicBezTo>
                <a:cubicBezTo>
                  <a:pt x="1476252" y="941658"/>
                  <a:pt x="1481042" y="946451"/>
                  <a:pt x="1487269" y="946451"/>
                </a:cubicBezTo>
                <a:close/>
                <a:moveTo>
                  <a:pt x="1415180" y="1218954"/>
                </a:moveTo>
                <a:cubicBezTo>
                  <a:pt x="1424281" y="1218954"/>
                  <a:pt x="1432185" y="1211524"/>
                  <a:pt x="1432185" y="1201938"/>
                </a:cubicBezTo>
                <a:cubicBezTo>
                  <a:pt x="1432185" y="1192591"/>
                  <a:pt x="1424281" y="1184921"/>
                  <a:pt x="1415180" y="1184921"/>
                </a:cubicBezTo>
                <a:cubicBezTo>
                  <a:pt x="1405361" y="1184921"/>
                  <a:pt x="1397697" y="1192591"/>
                  <a:pt x="1397697" y="1201938"/>
                </a:cubicBezTo>
                <a:cubicBezTo>
                  <a:pt x="1397697" y="1211524"/>
                  <a:pt x="1405361" y="1218954"/>
                  <a:pt x="1415180" y="1218954"/>
                </a:cubicBezTo>
                <a:close/>
                <a:moveTo>
                  <a:pt x="1360575" y="1497449"/>
                </a:moveTo>
                <a:cubicBezTo>
                  <a:pt x="1373987" y="1497449"/>
                  <a:pt x="1385004" y="1486185"/>
                  <a:pt x="1385004" y="1472763"/>
                </a:cubicBezTo>
                <a:cubicBezTo>
                  <a:pt x="1385004" y="1459102"/>
                  <a:pt x="1373987" y="1448557"/>
                  <a:pt x="1360575" y="1448557"/>
                </a:cubicBezTo>
                <a:cubicBezTo>
                  <a:pt x="1347164" y="1448557"/>
                  <a:pt x="1336147" y="1459102"/>
                  <a:pt x="1336147" y="1472763"/>
                </a:cubicBezTo>
                <a:cubicBezTo>
                  <a:pt x="1336147" y="1486185"/>
                  <a:pt x="1347164" y="1497449"/>
                  <a:pt x="1360575" y="1497449"/>
                </a:cubicBezTo>
                <a:close/>
                <a:moveTo>
                  <a:pt x="1324172" y="1778820"/>
                </a:moveTo>
                <a:cubicBezTo>
                  <a:pt x="1341895" y="1778820"/>
                  <a:pt x="1356504" y="1764440"/>
                  <a:pt x="1356504" y="1746704"/>
                </a:cubicBezTo>
                <a:cubicBezTo>
                  <a:pt x="1356504" y="1728969"/>
                  <a:pt x="1341895" y="1714109"/>
                  <a:pt x="1324172" y="1714109"/>
                </a:cubicBezTo>
                <a:cubicBezTo>
                  <a:pt x="1306210" y="1714109"/>
                  <a:pt x="1291840" y="1728969"/>
                  <a:pt x="1291840" y="1746704"/>
                </a:cubicBezTo>
                <a:cubicBezTo>
                  <a:pt x="1291840" y="1764440"/>
                  <a:pt x="1306210" y="1778820"/>
                  <a:pt x="1324172" y="1778820"/>
                </a:cubicBezTo>
                <a:close/>
                <a:moveTo>
                  <a:pt x="1305970" y="2062348"/>
                </a:moveTo>
                <a:cubicBezTo>
                  <a:pt x="1328243" y="2062348"/>
                  <a:pt x="1346206" y="2044612"/>
                  <a:pt x="1346206" y="2022083"/>
                </a:cubicBezTo>
                <a:cubicBezTo>
                  <a:pt x="1346206" y="2000034"/>
                  <a:pt x="1328243" y="1982059"/>
                  <a:pt x="1305970" y="1982059"/>
                </a:cubicBezTo>
                <a:cubicBezTo>
                  <a:pt x="1283697" y="1982059"/>
                  <a:pt x="1265735" y="2000034"/>
                  <a:pt x="1265735" y="2022083"/>
                </a:cubicBezTo>
                <a:cubicBezTo>
                  <a:pt x="1265735" y="2044612"/>
                  <a:pt x="1283697" y="2062348"/>
                  <a:pt x="1305970" y="2062348"/>
                </a:cubicBezTo>
                <a:close/>
                <a:moveTo>
                  <a:pt x="1305970" y="2347553"/>
                </a:moveTo>
                <a:cubicBezTo>
                  <a:pt x="1332794" y="2347553"/>
                  <a:pt x="1354588" y="2325504"/>
                  <a:pt x="1354588" y="2298901"/>
                </a:cubicBezTo>
                <a:cubicBezTo>
                  <a:pt x="1354588" y="2271339"/>
                  <a:pt x="1332794" y="2250008"/>
                  <a:pt x="1305970" y="2250008"/>
                </a:cubicBezTo>
                <a:cubicBezTo>
                  <a:pt x="1279147" y="2250008"/>
                  <a:pt x="1257353" y="2271339"/>
                  <a:pt x="1257353" y="2298901"/>
                </a:cubicBezTo>
                <a:cubicBezTo>
                  <a:pt x="1257353" y="2325504"/>
                  <a:pt x="1279147" y="2347553"/>
                  <a:pt x="1305970" y="2347553"/>
                </a:cubicBezTo>
                <a:close/>
                <a:moveTo>
                  <a:pt x="1324172" y="2631561"/>
                </a:moveTo>
                <a:cubicBezTo>
                  <a:pt x="1355785" y="2631561"/>
                  <a:pt x="1381172" y="2605916"/>
                  <a:pt x="1381172" y="2574280"/>
                </a:cubicBezTo>
                <a:cubicBezTo>
                  <a:pt x="1381172" y="2542404"/>
                  <a:pt x="1355785" y="2516999"/>
                  <a:pt x="1324172" y="2516999"/>
                </a:cubicBezTo>
                <a:cubicBezTo>
                  <a:pt x="1292559" y="2516999"/>
                  <a:pt x="1266932" y="2542404"/>
                  <a:pt x="1266932" y="2574280"/>
                </a:cubicBezTo>
                <a:cubicBezTo>
                  <a:pt x="1266932" y="2605916"/>
                  <a:pt x="1292559" y="2631561"/>
                  <a:pt x="1324172" y="2631561"/>
                </a:cubicBezTo>
                <a:close/>
                <a:moveTo>
                  <a:pt x="1360575" y="2913890"/>
                </a:moveTo>
                <a:cubicBezTo>
                  <a:pt x="1397218" y="2913890"/>
                  <a:pt x="1426437" y="2884171"/>
                  <a:pt x="1426437" y="2848221"/>
                </a:cubicBezTo>
                <a:cubicBezTo>
                  <a:pt x="1426437" y="2811791"/>
                  <a:pt x="1397218" y="2782312"/>
                  <a:pt x="1360575" y="2782312"/>
                </a:cubicBezTo>
                <a:cubicBezTo>
                  <a:pt x="1324411" y="2782312"/>
                  <a:pt x="1294714" y="2811791"/>
                  <a:pt x="1294714" y="2848221"/>
                </a:cubicBezTo>
                <a:cubicBezTo>
                  <a:pt x="1294714" y="2884171"/>
                  <a:pt x="1324411" y="2913890"/>
                  <a:pt x="1360575" y="2913890"/>
                </a:cubicBezTo>
                <a:close/>
                <a:moveTo>
                  <a:pt x="1415180" y="3192145"/>
                </a:moveTo>
                <a:cubicBezTo>
                  <a:pt x="1455416" y="3192145"/>
                  <a:pt x="1488227" y="3159311"/>
                  <a:pt x="1488227" y="3118567"/>
                </a:cubicBezTo>
                <a:cubicBezTo>
                  <a:pt x="1488227" y="3078303"/>
                  <a:pt x="1455416" y="3045948"/>
                  <a:pt x="1415180" y="3045948"/>
                </a:cubicBezTo>
                <a:cubicBezTo>
                  <a:pt x="1374706" y="3045948"/>
                  <a:pt x="1341895" y="3078303"/>
                  <a:pt x="1341895" y="3118567"/>
                </a:cubicBezTo>
                <a:cubicBezTo>
                  <a:pt x="1341895" y="3159311"/>
                  <a:pt x="1374706" y="3192145"/>
                  <a:pt x="1415180" y="3192145"/>
                </a:cubicBezTo>
                <a:close/>
                <a:moveTo>
                  <a:pt x="1487269" y="3465847"/>
                </a:moveTo>
                <a:cubicBezTo>
                  <a:pt x="1531575" y="3465847"/>
                  <a:pt x="1567500" y="3430136"/>
                  <a:pt x="1567500" y="3385797"/>
                </a:cubicBezTo>
                <a:cubicBezTo>
                  <a:pt x="1567500" y="3341219"/>
                  <a:pt x="1531575" y="3305029"/>
                  <a:pt x="1487269" y="3305029"/>
                </a:cubicBezTo>
                <a:cubicBezTo>
                  <a:pt x="1442722" y="3305029"/>
                  <a:pt x="1406798" y="3341219"/>
                  <a:pt x="1406798" y="3385797"/>
                </a:cubicBezTo>
                <a:cubicBezTo>
                  <a:pt x="1406798" y="3430136"/>
                  <a:pt x="1442722" y="3465847"/>
                  <a:pt x="1487269" y="3465847"/>
                </a:cubicBezTo>
                <a:close/>
                <a:moveTo>
                  <a:pt x="1576840" y="3731879"/>
                </a:moveTo>
                <a:cubicBezTo>
                  <a:pt x="1623781" y="3731879"/>
                  <a:pt x="1662100" y="3694011"/>
                  <a:pt x="1662100" y="3647276"/>
                </a:cubicBezTo>
                <a:cubicBezTo>
                  <a:pt x="1662100" y="3599582"/>
                  <a:pt x="1623781" y="3561475"/>
                  <a:pt x="1576840" y="3561475"/>
                </a:cubicBezTo>
                <a:cubicBezTo>
                  <a:pt x="1529659" y="3561475"/>
                  <a:pt x="1491340" y="3599582"/>
                  <a:pt x="1491340" y="3647276"/>
                </a:cubicBezTo>
                <a:cubicBezTo>
                  <a:pt x="1491340" y="3694011"/>
                  <a:pt x="1529659" y="3731879"/>
                  <a:pt x="1576840" y="3731879"/>
                </a:cubicBezTo>
                <a:close/>
                <a:moveTo>
                  <a:pt x="1683416" y="3991440"/>
                </a:moveTo>
                <a:cubicBezTo>
                  <a:pt x="1732991" y="3991440"/>
                  <a:pt x="1773226" y="3951176"/>
                  <a:pt x="1773226" y="3901564"/>
                </a:cubicBezTo>
                <a:cubicBezTo>
                  <a:pt x="1773226" y="3852432"/>
                  <a:pt x="1732991" y="3812168"/>
                  <a:pt x="1683416" y="3812168"/>
                </a:cubicBezTo>
                <a:cubicBezTo>
                  <a:pt x="1634079" y="3812168"/>
                  <a:pt x="1593844" y="3852432"/>
                  <a:pt x="1593844" y="3901564"/>
                </a:cubicBezTo>
                <a:cubicBezTo>
                  <a:pt x="1593844" y="3951176"/>
                  <a:pt x="1634079" y="3991440"/>
                  <a:pt x="1683416" y="3991440"/>
                </a:cubicBezTo>
                <a:close/>
                <a:moveTo>
                  <a:pt x="9213640" y="4030506"/>
                </a:moveTo>
                <a:cubicBezTo>
                  <a:pt x="9216035" y="4030506"/>
                  <a:pt x="9217712" y="4028588"/>
                  <a:pt x="9217712" y="4026431"/>
                </a:cubicBezTo>
                <a:cubicBezTo>
                  <a:pt x="9217712" y="4023555"/>
                  <a:pt x="9216035" y="4022117"/>
                  <a:pt x="9213640" y="4022117"/>
                </a:cubicBezTo>
                <a:cubicBezTo>
                  <a:pt x="9211485" y="4022117"/>
                  <a:pt x="9209329" y="4023555"/>
                  <a:pt x="9209329" y="4026431"/>
                </a:cubicBezTo>
                <a:cubicBezTo>
                  <a:pt x="9209329" y="4028588"/>
                  <a:pt x="9211485" y="4030506"/>
                  <a:pt x="9213640" y="4030506"/>
                </a:cubicBezTo>
                <a:close/>
                <a:moveTo>
                  <a:pt x="9328598" y="3778854"/>
                </a:moveTo>
                <a:cubicBezTo>
                  <a:pt x="9330993" y="3778854"/>
                  <a:pt x="9332191" y="3777176"/>
                  <a:pt x="9332191" y="3775019"/>
                </a:cubicBezTo>
                <a:cubicBezTo>
                  <a:pt x="9332191" y="3773342"/>
                  <a:pt x="9330993" y="3771424"/>
                  <a:pt x="9328598" y="3771424"/>
                </a:cubicBezTo>
                <a:cubicBezTo>
                  <a:pt x="9326682" y="3771424"/>
                  <a:pt x="9325006" y="3773342"/>
                  <a:pt x="9325006" y="3775019"/>
                </a:cubicBezTo>
                <a:cubicBezTo>
                  <a:pt x="9325006" y="3777176"/>
                  <a:pt x="9326682" y="3778854"/>
                  <a:pt x="9328598" y="3778854"/>
                </a:cubicBezTo>
                <a:close/>
                <a:moveTo>
                  <a:pt x="9427031" y="3519533"/>
                </a:moveTo>
                <a:cubicBezTo>
                  <a:pt x="9428468" y="3519533"/>
                  <a:pt x="9429186" y="3518334"/>
                  <a:pt x="9429186" y="3516896"/>
                </a:cubicBezTo>
                <a:cubicBezTo>
                  <a:pt x="9429186" y="3515698"/>
                  <a:pt x="9428468" y="3514739"/>
                  <a:pt x="9427031" y="3514739"/>
                </a:cubicBezTo>
                <a:cubicBezTo>
                  <a:pt x="9425594" y="3514739"/>
                  <a:pt x="9424875" y="3515698"/>
                  <a:pt x="9424875" y="3516896"/>
                </a:cubicBezTo>
                <a:cubicBezTo>
                  <a:pt x="9424875" y="3518334"/>
                  <a:pt x="9425594" y="3519533"/>
                  <a:pt x="9427031" y="3519533"/>
                </a:cubicBezTo>
                <a:close/>
                <a:moveTo>
                  <a:pt x="9507741" y="3255178"/>
                </a:moveTo>
                <a:cubicBezTo>
                  <a:pt x="9509178" y="3255178"/>
                  <a:pt x="9510615" y="3254459"/>
                  <a:pt x="9510615" y="3253021"/>
                </a:cubicBezTo>
                <a:cubicBezTo>
                  <a:pt x="9510615" y="3251583"/>
                  <a:pt x="9509178" y="3250145"/>
                  <a:pt x="9507741" y="3250145"/>
                </a:cubicBezTo>
                <a:cubicBezTo>
                  <a:pt x="9506544" y="3250145"/>
                  <a:pt x="9505586" y="3251583"/>
                  <a:pt x="9505586" y="3253021"/>
                </a:cubicBezTo>
                <a:cubicBezTo>
                  <a:pt x="9505586" y="3254459"/>
                  <a:pt x="9506544" y="3255178"/>
                  <a:pt x="9507741" y="3255178"/>
                </a:cubicBezTo>
                <a:close/>
                <a:moveTo>
                  <a:pt x="9571447" y="2986030"/>
                </a:moveTo>
                <a:cubicBezTo>
                  <a:pt x="9572165" y="2986030"/>
                  <a:pt x="9573123" y="2985072"/>
                  <a:pt x="9573123" y="2984113"/>
                </a:cubicBezTo>
                <a:cubicBezTo>
                  <a:pt x="9573123" y="2983154"/>
                  <a:pt x="9572165" y="2982435"/>
                  <a:pt x="9571447" y="2982435"/>
                </a:cubicBezTo>
                <a:cubicBezTo>
                  <a:pt x="9570010" y="2982435"/>
                  <a:pt x="9569770" y="2983154"/>
                  <a:pt x="9569770" y="2984113"/>
                </a:cubicBezTo>
                <a:cubicBezTo>
                  <a:pt x="9569770" y="2985072"/>
                  <a:pt x="9570010" y="2986030"/>
                  <a:pt x="9571447" y="2986030"/>
                </a:cubicBezTo>
                <a:close/>
                <a:moveTo>
                  <a:pt x="9616472" y="2713527"/>
                </a:moveTo>
                <a:cubicBezTo>
                  <a:pt x="9617670" y="2713527"/>
                  <a:pt x="9618388" y="2712569"/>
                  <a:pt x="9618388" y="2711610"/>
                </a:cubicBezTo>
                <a:cubicBezTo>
                  <a:pt x="9618388" y="2710412"/>
                  <a:pt x="9617670" y="2709932"/>
                  <a:pt x="9616472" y="2709932"/>
                </a:cubicBezTo>
                <a:cubicBezTo>
                  <a:pt x="9615754" y="2709932"/>
                  <a:pt x="9614796" y="2710412"/>
                  <a:pt x="9614796" y="2711610"/>
                </a:cubicBezTo>
                <a:cubicBezTo>
                  <a:pt x="9614796" y="2712569"/>
                  <a:pt x="9615754" y="2713527"/>
                  <a:pt x="9616472" y="2713527"/>
                </a:cubicBezTo>
                <a:close/>
                <a:moveTo>
                  <a:pt x="9644254" y="2437908"/>
                </a:moveTo>
                <a:cubicBezTo>
                  <a:pt x="9644493" y="2437908"/>
                  <a:pt x="9645212" y="2437429"/>
                  <a:pt x="9645212" y="2436470"/>
                </a:cubicBezTo>
                <a:cubicBezTo>
                  <a:pt x="9645212" y="2435991"/>
                  <a:pt x="9644493" y="2435032"/>
                  <a:pt x="9644254" y="2435032"/>
                </a:cubicBezTo>
                <a:cubicBezTo>
                  <a:pt x="9643296" y="2435032"/>
                  <a:pt x="9642817" y="2435991"/>
                  <a:pt x="9642817" y="2436470"/>
                </a:cubicBezTo>
                <a:cubicBezTo>
                  <a:pt x="9642817" y="2437429"/>
                  <a:pt x="9643296" y="2437908"/>
                  <a:pt x="9644254" y="2437908"/>
                </a:cubicBezTo>
                <a:close/>
                <a:moveTo>
                  <a:pt x="9653115" y="2161571"/>
                </a:moveTo>
                <a:cubicBezTo>
                  <a:pt x="9653833" y="2161571"/>
                  <a:pt x="9654552" y="2161331"/>
                  <a:pt x="9654552" y="2160372"/>
                </a:cubicBezTo>
                <a:cubicBezTo>
                  <a:pt x="9654552" y="2159653"/>
                  <a:pt x="9653833" y="2158934"/>
                  <a:pt x="9653115" y="2158934"/>
                </a:cubicBezTo>
                <a:cubicBezTo>
                  <a:pt x="9652157" y="2158934"/>
                  <a:pt x="9651917" y="2159653"/>
                  <a:pt x="9651917" y="2160372"/>
                </a:cubicBezTo>
                <a:cubicBezTo>
                  <a:pt x="9651917" y="2161331"/>
                  <a:pt x="9652157" y="2161571"/>
                  <a:pt x="9653115" y="2161571"/>
                </a:cubicBezTo>
                <a:close/>
                <a:moveTo>
                  <a:pt x="9423678" y="1886431"/>
                </a:moveTo>
                <a:cubicBezTo>
                  <a:pt x="9424875" y="1886431"/>
                  <a:pt x="9425594" y="1885233"/>
                  <a:pt x="9425594" y="1884514"/>
                </a:cubicBezTo>
                <a:cubicBezTo>
                  <a:pt x="9425594" y="1883315"/>
                  <a:pt x="9424875" y="1882357"/>
                  <a:pt x="9423678" y="1882357"/>
                </a:cubicBezTo>
                <a:cubicBezTo>
                  <a:pt x="9423199" y="1882357"/>
                  <a:pt x="9422002" y="1883315"/>
                  <a:pt x="9422002" y="1884514"/>
                </a:cubicBezTo>
                <a:cubicBezTo>
                  <a:pt x="9422002" y="1885233"/>
                  <a:pt x="9423199" y="1886431"/>
                  <a:pt x="9423678" y="1886431"/>
                </a:cubicBezTo>
                <a:close/>
                <a:moveTo>
                  <a:pt x="9394699" y="1611292"/>
                </a:moveTo>
                <a:cubicBezTo>
                  <a:pt x="9396136" y="1611292"/>
                  <a:pt x="9396615" y="1610812"/>
                  <a:pt x="9396615" y="1609614"/>
                </a:cubicBezTo>
                <a:cubicBezTo>
                  <a:pt x="9396615" y="1608655"/>
                  <a:pt x="9396136" y="1607697"/>
                  <a:pt x="9394699" y="1607697"/>
                </a:cubicBezTo>
                <a:cubicBezTo>
                  <a:pt x="9393981" y="1607697"/>
                  <a:pt x="9393023" y="1608655"/>
                  <a:pt x="9393023" y="1609614"/>
                </a:cubicBezTo>
                <a:cubicBezTo>
                  <a:pt x="9393023" y="1610812"/>
                  <a:pt x="9393981" y="1611292"/>
                  <a:pt x="9394699" y="1611292"/>
                </a:cubicBezTo>
                <a:close/>
                <a:moveTo>
                  <a:pt x="9347039" y="1338788"/>
                </a:moveTo>
                <a:cubicBezTo>
                  <a:pt x="9347997" y="1338788"/>
                  <a:pt x="9348237" y="1338309"/>
                  <a:pt x="9348237" y="1337590"/>
                </a:cubicBezTo>
                <a:cubicBezTo>
                  <a:pt x="9348237" y="1336871"/>
                  <a:pt x="9347997" y="1336392"/>
                  <a:pt x="9347039" y="1336392"/>
                </a:cubicBezTo>
                <a:cubicBezTo>
                  <a:pt x="9346560" y="1336392"/>
                  <a:pt x="9345602" y="1336871"/>
                  <a:pt x="9345602" y="1337590"/>
                </a:cubicBezTo>
                <a:cubicBezTo>
                  <a:pt x="9345602" y="1338309"/>
                  <a:pt x="9346560" y="1338788"/>
                  <a:pt x="9347039" y="1338788"/>
                </a:cubicBezTo>
                <a:close/>
                <a:moveTo>
                  <a:pt x="9280460" y="1070839"/>
                </a:moveTo>
                <a:cubicBezTo>
                  <a:pt x="9280699" y="1070839"/>
                  <a:pt x="9281178" y="1070360"/>
                  <a:pt x="9281178" y="1069641"/>
                </a:cubicBezTo>
                <a:cubicBezTo>
                  <a:pt x="9281178" y="1068922"/>
                  <a:pt x="9280699" y="1068203"/>
                  <a:pt x="9280460" y="1068203"/>
                </a:cubicBezTo>
                <a:cubicBezTo>
                  <a:pt x="9279502" y="1068203"/>
                  <a:pt x="9279023" y="1068922"/>
                  <a:pt x="9279023" y="1069641"/>
                </a:cubicBezTo>
                <a:cubicBezTo>
                  <a:pt x="9279023" y="1070360"/>
                  <a:pt x="9279502" y="1070839"/>
                  <a:pt x="9280460" y="1070839"/>
                </a:cubicBezTo>
                <a:close/>
                <a:moveTo>
                  <a:pt x="9194720" y="807923"/>
                </a:moveTo>
                <a:cubicBezTo>
                  <a:pt x="9195439" y="807923"/>
                  <a:pt x="9196157" y="807443"/>
                  <a:pt x="9196157" y="806724"/>
                </a:cubicBezTo>
                <a:cubicBezTo>
                  <a:pt x="9196157" y="806245"/>
                  <a:pt x="9195439" y="805286"/>
                  <a:pt x="9194720" y="805286"/>
                </a:cubicBezTo>
                <a:cubicBezTo>
                  <a:pt x="9194241" y="805286"/>
                  <a:pt x="9193762" y="806245"/>
                  <a:pt x="9193762" y="806724"/>
                </a:cubicBezTo>
                <a:cubicBezTo>
                  <a:pt x="9193762" y="807443"/>
                  <a:pt x="9194241" y="807923"/>
                  <a:pt x="9194720" y="807923"/>
                </a:cubicBezTo>
                <a:close/>
                <a:moveTo>
                  <a:pt x="9091737" y="551717"/>
                </a:moveTo>
                <a:cubicBezTo>
                  <a:pt x="9091976" y="551717"/>
                  <a:pt x="9092695" y="551477"/>
                  <a:pt x="9092695" y="550758"/>
                </a:cubicBezTo>
                <a:cubicBezTo>
                  <a:pt x="9092695" y="550039"/>
                  <a:pt x="9091976" y="549320"/>
                  <a:pt x="9091737" y="549320"/>
                </a:cubicBezTo>
                <a:cubicBezTo>
                  <a:pt x="9091018" y="549320"/>
                  <a:pt x="9090539" y="550039"/>
                  <a:pt x="9090539" y="550758"/>
                </a:cubicBezTo>
                <a:cubicBezTo>
                  <a:pt x="9090539" y="551477"/>
                  <a:pt x="9091018" y="551717"/>
                  <a:pt x="9091737" y="551717"/>
                </a:cubicBezTo>
                <a:close/>
                <a:moveTo>
                  <a:pt x="8970792" y="303660"/>
                </a:moveTo>
                <a:cubicBezTo>
                  <a:pt x="8971031" y="303660"/>
                  <a:pt x="8971989" y="303181"/>
                  <a:pt x="8971989" y="302222"/>
                </a:cubicBezTo>
                <a:cubicBezTo>
                  <a:pt x="8971989" y="301743"/>
                  <a:pt x="8971031" y="301024"/>
                  <a:pt x="8970792" y="301024"/>
                </a:cubicBezTo>
                <a:cubicBezTo>
                  <a:pt x="8969594" y="301024"/>
                  <a:pt x="8969355" y="301743"/>
                  <a:pt x="8969355" y="302222"/>
                </a:cubicBezTo>
                <a:cubicBezTo>
                  <a:pt x="8969355" y="303181"/>
                  <a:pt x="8969594" y="303660"/>
                  <a:pt x="8970792" y="303660"/>
                </a:cubicBezTo>
                <a:close/>
                <a:moveTo>
                  <a:pt x="8832363" y="63512"/>
                </a:moveTo>
                <a:cubicBezTo>
                  <a:pt x="8832842" y="63512"/>
                  <a:pt x="8832842" y="63512"/>
                  <a:pt x="8832842" y="63033"/>
                </a:cubicBezTo>
                <a:cubicBezTo>
                  <a:pt x="8832842" y="62793"/>
                  <a:pt x="8832842" y="62314"/>
                  <a:pt x="8832363" y="62314"/>
                </a:cubicBezTo>
                <a:cubicBezTo>
                  <a:pt x="8831884" y="62314"/>
                  <a:pt x="8831884" y="62793"/>
                  <a:pt x="8831884" y="63033"/>
                </a:cubicBezTo>
                <a:cubicBezTo>
                  <a:pt x="8831884" y="63512"/>
                  <a:pt x="8831884" y="63512"/>
                  <a:pt x="8832363" y="63512"/>
                </a:cubicBezTo>
                <a:close/>
                <a:moveTo>
                  <a:pt x="2124327" y="64471"/>
                </a:moveTo>
                <a:cubicBezTo>
                  <a:pt x="2125046" y="64471"/>
                  <a:pt x="2125764" y="63512"/>
                  <a:pt x="2125764" y="63033"/>
                </a:cubicBezTo>
                <a:cubicBezTo>
                  <a:pt x="2125764" y="62314"/>
                  <a:pt x="2125046" y="62074"/>
                  <a:pt x="2124327" y="62074"/>
                </a:cubicBezTo>
                <a:cubicBezTo>
                  <a:pt x="2123609" y="62074"/>
                  <a:pt x="2123130" y="62314"/>
                  <a:pt x="2123130" y="63033"/>
                </a:cubicBezTo>
                <a:cubicBezTo>
                  <a:pt x="2123130" y="63512"/>
                  <a:pt x="2123609" y="64471"/>
                  <a:pt x="2124327" y="64471"/>
                </a:cubicBezTo>
                <a:close/>
                <a:moveTo>
                  <a:pt x="1986378" y="306776"/>
                </a:moveTo>
                <a:cubicBezTo>
                  <a:pt x="1988533" y="306776"/>
                  <a:pt x="1990449" y="304619"/>
                  <a:pt x="1990449" y="302222"/>
                </a:cubicBezTo>
                <a:cubicBezTo>
                  <a:pt x="1990449" y="299825"/>
                  <a:pt x="1988533" y="298387"/>
                  <a:pt x="1986378" y="298387"/>
                </a:cubicBezTo>
                <a:cubicBezTo>
                  <a:pt x="1983983" y="298387"/>
                  <a:pt x="1982306" y="299825"/>
                  <a:pt x="1982306" y="302222"/>
                </a:cubicBezTo>
                <a:cubicBezTo>
                  <a:pt x="1982306" y="304619"/>
                  <a:pt x="1983983" y="306776"/>
                  <a:pt x="1986378" y="306776"/>
                </a:cubicBezTo>
                <a:close/>
                <a:moveTo>
                  <a:pt x="1865193" y="557229"/>
                </a:moveTo>
                <a:cubicBezTo>
                  <a:pt x="1869264" y="557229"/>
                  <a:pt x="1872138" y="554353"/>
                  <a:pt x="1872138" y="550758"/>
                </a:cubicBezTo>
                <a:cubicBezTo>
                  <a:pt x="1872138" y="546924"/>
                  <a:pt x="1869264" y="544048"/>
                  <a:pt x="1865193" y="544048"/>
                </a:cubicBezTo>
                <a:cubicBezTo>
                  <a:pt x="1861600" y="544048"/>
                  <a:pt x="1858487" y="546924"/>
                  <a:pt x="1858487" y="550758"/>
                </a:cubicBezTo>
                <a:cubicBezTo>
                  <a:pt x="1858487" y="554353"/>
                  <a:pt x="1861600" y="557229"/>
                  <a:pt x="1865193" y="557229"/>
                </a:cubicBezTo>
                <a:close/>
                <a:moveTo>
                  <a:pt x="1761970" y="815832"/>
                </a:moveTo>
                <a:cubicBezTo>
                  <a:pt x="1766760" y="815832"/>
                  <a:pt x="1771071" y="811518"/>
                  <a:pt x="1771071" y="806724"/>
                </a:cubicBezTo>
                <a:cubicBezTo>
                  <a:pt x="1771071" y="801691"/>
                  <a:pt x="1766760" y="797617"/>
                  <a:pt x="1761970" y="797617"/>
                </a:cubicBezTo>
                <a:cubicBezTo>
                  <a:pt x="1756701" y="797617"/>
                  <a:pt x="1752869" y="801691"/>
                  <a:pt x="1752869" y="806724"/>
                </a:cubicBezTo>
                <a:cubicBezTo>
                  <a:pt x="1752869" y="811518"/>
                  <a:pt x="1756701" y="815832"/>
                  <a:pt x="1761970" y="815832"/>
                </a:cubicBezTo>
                <a:close/>
                <a:moveTo>
                  <a:pt x="1676470" y="1084980"/>
                </a:moveTo>
                <a:cubicBezTo>
                  <a:pt x="1685092" y="1084980"/>
                  <a:pt x="1691798" y="1077789"/>
                  <a:pt x="1691798" y="1069641"/>
                </a:cubicBezTo>
                <a:cubicBezTo>
                  <a:pt x="1691798" y="1061013"/>
                  <a:pt x="1685092" y="1054062"/>
                  <a:pt x="1676470" y="1054062"/>
                </a:cubicBezTo>
                <a:cubicBezTo>
                  <a:pt x="1668088" y="1054062"/>
                  <a:pt x="1661382" y="1061013"/>
                  <a:pt x="1661382" y="1069641"/>
                </a:cubicBezTo>
                <a:cubicBezTo>
                  <a:pt x="1661382" y="1077789"/>
                  <a:pt x="1668088" y="1084980"/>
                  <a:pt x="1676470" y="1084980"/>
                </a:cubicBezTo>
                <a:close/>
                <a:moveTo>
                  <a:pt x="1609651" y="1358202"/>
                </a:moveTo>
                <a:cubicBezTo>
                  <a:pt x="1621147" y="1358202"/>
                  <a:pt x="1630487" y="1349094"/>
                  <a:pt x="1630487" y="1337590"/>
                </a:cubicBezTo>
                <a:cubicBezTo>
                  <a:pt x="1630487" y="1326086"/>
                  <a:pt x="1621147" y="1316739"/>
                  <a:pt x="1609651" y="1316739"/>
                </a:cubicBezTo>
                <a:cubicBezTo>
                  <a:pt x="1598395" y="1316739"/>
                  <a:pt x="1588815" y="1326086"/>
                  <a:pt x="1588815" y="1337590"/>
                </a:cubicBezTo>
                <a:cubicBezTo>
                  <a:pt x="1588815" y="1349094"/>
                  <a:pt x="1598395" y="1358202"/>
                  <a:pt x="1609651" y="1358202"/>
                </a:cubicBezTo>
                <a:close/>
                <a:moveTo>
                  <a:pt x="1561991" y="1637895"/>
                </a:moveTo>
                <a:cubicBezTo>
                  <a:pt x="1577319" y="1637895"/>
                  <a:pt x="1589773" y="1625192"/>
                  <a:pt x="1589773" y="1609614"/>
                </a:cubicBezTo>
                <a:cubicBezTo>
                  <a:pt x="1589773" y="1594275"/>
                  <a:pt x="1577319" y="1581573"/>
                  <a:pt x="1561991" y="1581573"/>
                </a:cubicBezTo>
                <a:cubicBezTo>
                  <a:pt x="1546424" y="1581573"/>
                  <a:pt x="1533970" y="1594275"/>
                  <a:pt x="1533970" y="1609614"/>
                </a:cubicBezTo>
                <a:cubicBezTo>
                  <a:pt x="1533970" y="1625192"/>
                  <a:pt x="1546424" y="1637895"/>
                  <a:pt x="1561991" y="1637895"/>
                </a:cubicBezTo>
                <a:close/>
                <a:moveTo>
                  <a:pt x="1533012" y="1919985"/>
                </a:moveTo>
                <a:cubicBezTo>
                  <a:pt x="1552411" y="1919985"/>
                  <a:pt x="1568458" y="1903927"/>
                  <a:pt x="1568458" y="1884514"/>
                </a:cubicBezTo>
                <a:cubicBezTo>
                  <a:pt x="1568458" y="1864621"/>
                  <a:pt x="1552411" y="1849043"/>
                  <a:pt x="1533012" y="1849043"/>
                </a:cubicBezTo>
                <a:cubicBezTo>
                  <a:pt x="1513613" y="1849043"/>
                  <a:pt x="1497567" y="1864621"/>
                  <a:pt x="1497567" y="1884514"/>
                </a:cubicBezTo>
                <a:cubicBezTo>
                  <a:pt x="1497567" y="1903927"/>
                  <a:pt x="1513613" y="1919985"/>
                  <a:pt x="1533012" y="1919985"/>
                </a:cubicBezTo>
                <a:close/>
                <a:moveTo>
                  <a:pt x="1523193" y="2204471"/>
                </a:moveTo>
                <a:cubicBezTo>
                  <a:pt x="1547621" y="2204471"/>
                  <a:pt x="1567260" y="2184579"/>
                  <a:pt x="1567260" y="2160372"/>
                </a:cubicBezTo>
                <a:cubicBezTo>
                  <a:pt x="1567260" y="2136166"/>
                  <a:pt x="1547621" y="2116513"/>
                  <a:pt x="1523193" y="2116513"/>
                </a:cubicBezTo>
                <a:cubicBezTo>
                  <a:pt x="1499004" y="2116513"/>
                  <a:pt x="1479605" y="2136166"/>
                  <a:pt x="1479605" y="2160372"/>
                </a:cubicBezTo>
                <a:cubicBezTo>
                  <a:pt x="1479605" y="2184579"/>
                  <a:pt x="1499004" y="2204471"/>
                  <a:pt x="1523193" y="2204471"/>
                </a:cubicBezTo>
                <a:close/>
                <a:moveTo>
                  <a:pt x="1533012" y="2488958"/>
                </a:moveTo>
                <a:cubicBezTo>
                  <a:pt x="1561991" y="2488958"/>
                  <a:pt x="1585462" y="2465710"/>
                  <a:pt x="1585462" y="2436470"/>
                </a:cubicBezTo>
                <a:cubicBezTo>
                  <a:pt x="1585462" y="2407471"/>
                  <a:pt x="1561991" y="2384223"/>
                  <a:pt x="1533012" y="2384223"/>
                </a:cubicBezTo>
                <a:cubicBezTo>
                  <a:pt x="1504033" y="2384223"/>
                  <a:pt x="1480563" y="2407471"/>
                  <a:pt x="1480563" y="2436470"/>
                </a:cubicBezTo>
                <a:cubicBezTo>
                  <a:pt x="1480563" y="2465710"/>
                  <a:pt x="1504033" y="2488958"/>
                  <a:pt x="1533012" y="2488958"/>
                </a:cubicBezTo>
                <a:close/>
                <a:moveTo>
                  <a:pt x="1561991" y="2771527"/>
                </a:moveTo>
                <a:cubicBezTo>
                  <a:pt x="1595042" y="2771527"/>
                  <a:pt x="1622344" y="2744684"/>
                  <a:pt x="1622344" y="2711370"/>
                </a:cubicBezTo>
                <a:cubicBezTo>
                  <a:pt x="1622344" y="2678056"/>
                  <a:pt x="1595042" y="2650734"/>
                  <a:pt x="1561991" y="2650734"/>
                </a:cubicBezTo>
                <a:cubicBezTo>
                  <a:pt x="1528701" y="2650734"/>
                  <a:pt x="1501399" y="2678056"/>
                  <a:pt x="1501399" y="2711370"/>
                </a:cubicBezTo>
                <a:cubicBezTo>
                  <a:pt x="1501399" y="2744684"/>
                  <a:pt x="1528701" y="2771527"/>
                  <a:pt x="1561991" y="2771527"/>
                </a:cubicBezTo>
                <a:close/>
                <a:moveTo>
                  <a:pt x="1609651" y="3051700"/>
                </a:moveTo>
                <a:cubicBezTo>
                  <a:pt x="1647491" y="3051700"/>
                  <a:pt x="1678147" y="3021262"/>
                  <a:pt x="1678147" y="2983154"/>
                </a:cubicBezTo>
                <a:cubicBezTo>
                  <a:pt x="1678147" y="2945766"/>
                  <a:pt x="1647491" y="2915088"/>
                  <a:pt x="1609651" y="2915088"/>
                </a:cubicBezTo>
                <a:cubicBezTo>
                  <a:pt x="1572050" y="2915088"/>
                  <a:pt x="1541634" y="2945766"/>
                  <a:pt x="1541634" y="2983154"/>
                </a:cubicBezTo>
                <a:cubicBezTo>
                  <a:pt x="1541634" y="3021262"/>
                  <a:pt x="1572050" y="3051700"/>
                  <a:pt x="1609651" y="3051700"/>
                </a:cubicBezTo>
                <a:close/>
                <a:moveTo>
                  <a:pt x="1676470" y="3326360"/>
                </a:moveTo>
                <a:cubicBezTo>
                  <a:pt x="1717903" y="3326360"/>
                  <a:pt x="1751432" y="3292566"/>
                  <a:pt x="1751432" y="3251583"/>
                </a:cubicBezTo>
                <a:cubicBezTo>
                  <a:pt x="1751432" y="3209881"/>
                  <a:pt x="1717903" y="3176327"/>
                  <a:pt x="1676470" y="3176327"/>
                </a:cubicBezTo>
                <a:cubicBezTo>
                  <a:pt x="1635277" y="3176327"/>
                  <a:pt x="1601508" y="3209881"/>
                  <a:pt x="1601508" y="3251583"/>
                </a:cubicBezTo>
                <a:cubicBezTo>
                  <a:pt x="1601508" y="3292566"/>
                  <a:pt x="1635277" y="3326360"/>
                  <a:pt x="1676470" y="3326360"/>
                </a:cubicBezTo>
                <a:close/>
                <a:moveTo>
                  <a:pt x="1761970" y="3594788"/>
                </a:moveTo>
                <a:cubicBezTo>
                  <a:pt x="1806277" y="3594788"/>
                  <a:pt x="1842201" y="3558598"/>
                  <a:pt x="1842201" y="3514260"/>
                </a:cubicBezTo>
                <a:cubicBezTo>
                  <a:pt x="1842201" y="3469921"/>
                  <a:pt x="1806277" y="3433731"/>
                  <a:pt x="1761970" y="3433731"/>
                </a:cubicBezTo>
                <a:cubicBezTo>
                  <a:pt x="1717424" y="3433731"/>
                  <a:pt x="1681500" y="3469921"/>
                  <a:pt x="1681500" y="3514260"/>
                </a:cubicBezTo>
                <a:cubicBezTo>
                  <a:pt x="1681500" y="3558598"/>
                  <a:pt x="1717424" y="3594788"/>
                  <a:pt x="1761970" y="3594788"/>
                </a:cubicBezTo>
                <a:close/>
                <a:moveTo>
                  <a:pt x="1865193" y="3855548"/>
                </a:moveTo>
                <a:cubicBezTo>
                  <a:pt x="1912373" y="3855548"/>
                  <a:pt x="1950693" y="3817441"/>
                  <a:pt x="1950693" y="3769986"/>
                </a:cubicBezTo>
                <a:cubicBezTo>
                  <a:pt x="1950693" y="3723011"/>
                  <a:pt x="1912373" y="3685143"/>
                  <a:pt x="1865193" y="3685143"/>
                </a:cubicBezTo>
                <a:cubicBezTo>
                  <a:pt x="1818252" y="3685143"/>
                  <a:pt x="1779932" y="3723011"/>
                  <a:pt x="1779932" y="3769986"/>
                </a:cubicBezTo>
                <a:cubicBezTo>
                  <a:pt x="1779932" y="3817441"/>
                  <a:pt x="1818252" y="3855548"/>
                  <a:pt x="1865193" y="3855548"/>
                </a:cubicBezTo>
                <a:close/>
                <a:moveTo>
                  <a:pt x="2060142" y="4067175"/>
                </a:moveTo>
                <a:cubicBezTo>
                  <a:pt x="2069243" y="4053274"/>
                  <a:pt x="2074752" y="4036737"/>
                  <a:pt x="2074752" y="4018762"/>
                </a:cubicBezTo>
                <a:cubicBezTo>
                  <a:pt x="2074752" y="3969630"/>
                  <a:pt x="2034995" y="3930324"/>
                  <a:pt x="1986378" y="3930324"/>
                </a:cubicBezTo>
                <a:cubicBezTo>
                  <a:pt x="1937521" y="3930324"/>
                  <a:pt x="1897764" y="3969630"/>
                  <a:pt x="1897764" y="4018762"/>
                </a:cubicBezTo>
                <a:cubicBezTo>
                  <a:pt x="1897764" y="4036737"/>
                  <a:pt x="1903273" y="4053274"/>
                  <a:pt x="1912134" y="4067175"/>
                </a:cubicBezTo>
                <a:lnTo>
                  <a:pt x="2060142" y="4067175"/>
                </a:lnTo>
                <a:close/>
                <a:moveTo>
                  <a:pt x="8970792" y="4024754"/>
                </a:moveTo>
                <a:cubicBezTo>
                  <a:pt x="8973666" y="4024754"/>
                  <a:pt x="8976539" y="4022117"/>
                  <a:pt x="8976539" y="4018762"/>
                </a:cubicBezTo>
                <a:cubicBezTo>
                  <a:pt x="8976539" y="4015167"/>
                  <a:pt x="8973666" y="4012531"/>
                  <a:pt x="8970792" y="4012531"/>
                </a:cubicBezTo>
                <a:cubicBezTo>
                  <a:pt x="8967199" y="4012531"/>
                  <a:pt x="8964325" y="4015167"/>
                  <a:pt x="8964325" y="4018762"/>
                </a:cubicBezTo>
                <a:cubicBezTo>
                  <a:pt x="8964325" y="4022117"/>
                  <a:pt x="8967199" y="4024754"/>
                  <a:pt x="8970792" y="4024754"/>
                </a:cubicBezTo>
                <a:close/>
                <a:moveTo>
                  <a:pt x="9091737" y="3775019"/>
                </a:moveTo>
                <a:cubicBezTo>
                  <a:pt x="9094371" y="3775019"/>
                  <a:pt x="9096287" y="3773342"/>
                  <a:pt x="9096287" y="3769986"/>
                </a:cubicBezTo>
                <a:cubicBezTo>
                  <a:pt x="9096287" y="3767350"/>
                  <a:pt x="9094371" y="3765672"/>
                  <a:pt x="9091737" y="3765672"/>
                </a:cubicBezTo>
                <a:cubicBezTo>
                  <a:pt x="9089102" y="3765672"/>
                  <a:pt x="9086947" y="3767350"/>
                  <a:pt x="9086947" y="3769986"/>
                </a:cubicBezTo>
                <a:cubicBezTo>
                  <a:pt x="9086947" y="3773342"/>
                  <a:pt x="9089102" y="3775019"/>
                  <a:pt x="9091737" y="3775019"/>
                </a:cubicBezTo>
                <a:close/>
                <a:moveTo>
                  <a:pt x="9194720" y="3518334"/>
                </a:moveTo>
                <a:cubicBezTo>
                  <a:pt x="9197115" y="3518334"/>
                  <a:pt x="9199031" y="3516177"/>
                  <a:pt x="9199031" y="3514260"/>
                </a:cubicBezTo>
                <a:cubicBezTo>
                  <a:pt x="9199031" y="3512103"/>
                  <a:pt x="9197115" y="3509706"/>
                  <a:pt x="9194720" y="3509706"/>
                </a:cubicBezTo>
                <a:cubicBezTo>
                  <a:pt x="9192804" y="3509706"/>
                  <a:pt x="9190409" y="3512103"/>
                  <a:pt x="9190409" y="3514260"/>
                </a:cubicBezTo>
                <a:cubicBezTo>
                  <a:pt x="9190409" y="3516177"/>
                  <a:pt x="9192804" y="3518334"/>
                  <a:pt x="9194720" y="3518334"/>
                </a:cubicBezTo>
                <a:close/>
                <a:moveTo>
                  <a:pt x="9280460" y="3255178"/>
                </a:moveTo>
                <a:cubicBezTo>
                  <a:pt x="9282136" y="3255178"/>
                  <a:pt x="9284052" y="3253261"/>
                  <a:pt x="9284052" y="3251583"/>
                </a:cubicBezTo>
                <a:cubicBezTo>
                  <a:pt x="9284052" y="3249426"/>
                  <a:pt x="9282136" y="3247509"/>
                  <a:pt x="9280460" y="3247509"/>
                </a:cubicBezTo>
                <a:cubicBezTo>
                  <a:pt x="9278304" y="3247509"/>
                  <a:pt x="9276867" y="3249426"/>
                  <a:pt x="9276867" y="3251583"/>
                </a:cubicBezTo>
                <a:cubicBezTo>
                  <a:pt x="9276867" y="3253261"/>
                  <a:pt x="9278304" y="3255178"/>
                  <a:pt x="9280460" y="3255178"/>
                </a:cubicBezTo>
                <a:close/>
                <a:moveTo>
                  <a:pt x="9347039" y="2986270"/>
                </a:moveTo>
                <a:cubicBezTo>
                  <a:pt x="9348955" y="2986270"/>
                  <a:pt x="9350153" y="2985072"/>
                  <a:pt x="9350153" y="2983154"/>
                </a:cubicBezTo>
                <a:cubicBezTo>
                  <a:pt x="9350153" y="2981716"/>
                  <a:pt x="9348955" y="2980518"/>
                  <a:pt x="9347039" y="2980518"/>
                </a:cubicBezTo>
                <a:cubicBezTo>
                  <a:pt x="9345123" y="2980518"/>
                  <a:pt x="9343926" y="2981716"/>
                  <a:pt x="9343926" y="2983154"/>
                </a:cubicBezTo>
                <a:cubicBezTo>
                  <a:pt x="9343926" y="2985072"/>
                  <a:pt x="9345123" y="2986270"/>
                  <a:pt x="9347039" y="2986270"/>
                </a:cubicBezTo>
                <a:close/>
                <a:moveTo>
                  <a:pt x="9394699" y="2714007"/>
                </a:moveTo>
                <a:cubicBezTo>
                  <a:pt x="9396136" y="2714007"/>
                  <a:pt x="9397573" y="2712569"/>
                  <a:pt x="9397573" y="2711370"/>
                </a:cubicBezTo>
                <a:cubicBezTo>
                  <a:pt x="9397573" y="2709932"/>
                  <a:pt x="9396136" y="2708974"/>
                  <a:pt x="9394699" y="2708974"/>
                </a:cubicBezTo>
                <a:cubicBezTo>
                  <a:pt x="9393262" y="2708974"/>
                  <a:pt x="9392783" y="2709932"/>
                  <a:pt x="9392783" y="2711370"/>
                </a:cubicBezTo>
                <a:cubicBezTo>
                  <a:pt x="9392783" y="2712569"/>
                  <a:pt x="9393262" y="2714007"/>
                  <a:pt x="9394699" y="2714007"/>
                </a:cubicBezTo>
                <a:close/>
                <a:moveTo>
                  <a:pt x="9423678" y="2438388"/>
                </a:moveTo>
                <a:cubicBezTo>
                  <a:pt x="9424875" y="2438388"/>
                  <a:pt x="9425594" y="2437429"/>
                  <a:pt x="9425594" y="2436470"/>
                </a:cubicBezTo>
                <a:cubicBezTo>
                  <a:pt x="9425594" y="2435751"/>
                  <a:pt x="9424875" y="2434553"/>
                  <a:pt x="9423678" y="2434553"/>
                </a:cubicBezTo>
                <a:cubicBezTo>
                  <a:pt x="9423199" y="2434553"/>
                  <a:pt x="9422002" y="2435751"/>
                  <a:pt x="9422002" y="2436470"/>
                </a:cubicBezTo>
                <a:cubicBezTo>
                  <a:pt x="9422002" y="2437429"/>
                  <a:pt x="9423199" y="2438388"/>
                  <a:pt x="9423678" y="2438388"/>
                </a:cubicBezTo>
                <a:close/>
                <a:moveTo>
                  <a:pt x="9433258" y="2162290"/>
                </a:moveTo>
                <a:cubicBezTo>
                  <a:pt x="9434695" y="2162290"/>
                  <a:pt x="9435413" y="2161331"/>
                  <a:pt x="9435413" y="2160372"/>
                </a:cubicBezTo>
                <a:cubicBezTo>
                  <a:pt x="9435413" y="2159414"/>
                  <a:pt x="9434695" y="2158695"/>
                  <a:pt x="9433258" y="2158695"/>
                </a:cubicBezTo>
                <a:cubicBezTo>
                  <a:pt x="9432539" y="2158695"/>
                  <a:pt x="9431581" y="2159414"/>
                  <a:pt x="9431581" y="2160372"/>
                </a:cubicBezTo>
                <a:cubicBezTo>
                  <a:pt x="9431581" y="2161331"/>
                  <a:pt x="9432539" y="2162290"/>
                  <a:pt x="9433258" y="2162290"/>
                </a:cubicBezTo>
                <a:close/>
                <a:moveTo>
                  <a:pt x="9203581" y="1886910"/>
                </a:moveTo>
                <a:cubicBezTo>
                  <a:pt x="9205018" y="1886910"/>
                  <a:pt x="9206216" y="1885952"/>
                  <a:pt x="9206216" y="1884514"/>
                </a:cubicBezTo>
                <a:cubicBezTo>
                  <a:pt x="9206216" y="1883076"/>
                  <a:pt x="9205018" y="1882117"/>
                  <a:pt x="9203581" y="1882117"/>
                </a:cubicBezTo>
                <a:cubicBezTo>
                  <a:pt x="9201905" y="1882117"/>
                  <a:pt x="9201426" y="1883076"/>
                  <a:pt x="9201426" y="1884514"/>
                </a:cubicBezTo>
                <a:cubicBezTo>
                  <a:pt x="9201426" y="1885952"/>
                  <a:pt x="9201905" y="1886910"/>
                  <a:pt x="9203581" y="1886910"/>
                </a:cubicBezTo>
                <a:close/>
                <a:moveTo>
                  <a:pt x="9173165" y="1612250"/>
                </a:moveTo>
                <a:cubicBezTo>
                  <a:pt x="9174363" y="1612250"/>
                  <a:pt x="9175321" y="1611052"/>
                  <a:pt x="9175321" y="1609614"/>
                </a:cubicBezTo>
                <a:cubicBezTo>
                  <a:pt x="9175321" y="1608416"/>
                  <a:pt x="9174363" y="1607217"/>
                  <a:pt x="9173165" y="1607217"/>
                </a:cubicBezTo>
                <a:cubicBezTo>
                  <a:pt x="9171729" y="1607217"/>
                  <a:pt x="9170531" y="1608416"/>
                  <a:pt x="9170531" y="1609614"/>
                </a:cubicBezTo>
                <a:cubicBezTo>
                  <a:pt x="9170531" y="1611052"/>
                  <a:pt x="9171729" y="1612250"/>
                  <a:pt x="9173165" y="1612250"/>
                </a:cubicBezTo>
                <a:close/>
                <a:moveTo>
                  <a:pt x="9122153" y="1339987"/>
                </a:moveTo>
                <a:cubicBezTo>
                  <a:pt x="9123590" y="1339987"/>
                  <a:pt x="9123829" y="1339268"/>
                  <a:pt x="9123829" y="1338309"/>
                </a:cubicBezTo>
                <a:cubicBezTo>
                  <a:pt x="9123829" y="1337350"/>
                  <a:pt x="9123590" y="1336392"/>
                  <a:pt x="9122153" y="1336392"/>
                </a:cubicBezTo>
                <a:cubicBezTo>
                  <a:pt x="9121195" y="1336392"/>
                  <a:pt x="9120476" y="1337350"/>
                  <a:pt x="9120476" y="1338309"/>
                </a:cubicBezTo>
                <a:cubicBezTo>
                  <a:pt x="9120476" y="1339268"/>
                  <a:pt x="9121195" y="1339987"/>
                  <a:pt x="9122153" y="1339987"/>
                </a:cubicBezTo>
                <a:close/>
                <a:moveTo>
                  <a:pt x="9051502" y="1072996"/>
                </a:moveTo>
                <a:cubicBezTo>
                  <a:pt x="9052939" y="1072996"/>
                  <a:pt x="9053178" y="1072277"/>
                  <a:pt x="9053178" y="1071079"/>
                </a:cubicBezTo>
                <a:cubicBezTo>
                  <a:pt x="9053178" y="1070360"/>
                  <a:pt x="9052939" y="1069401"/>
                  <a:pt x="9051502" y="1069401"/>
                </a:cubicBezTo>
                <a:cubicBezTo>
                  <a:pt x="9050544" y="1069401"/>
                  <a:pt x="9049586" y="1070360"/>
                  <a:pt x="9049586" y="1071079"/>
                </a:cubicBezTo>
                <a:cubicBezTo>
                  <a:pt x="9049586" y="1072277"/>
                  <a:pt x="9050544" y="1072996"/>
                  <a:pt x="9051502" y="1072996"/>
                </a:cubicBezTo>
                <a:close/>
                <a:moveTo>
                  <a:pt x="8961451" y="811997"/>
                </a:moveTo>
                <a:cubicBezTo>
                  <a:pt x="8962409" y="811997"/>
                  <a:pt x="8963367" y="811038"/>
                  <a:pt x="8963367" y="810080"/>
                </a:cubicBezTo>
                <a:cubicBezTo>
                  <a:pt x="8963367" y="809121"/>
                  <a:pt x="8962409" y="808402"/>
                  <a:pt x="8961451" y="808402"/>
                </a:cubicBezTo>
                <a:cubicBezTo>
                  <a:pt x="8960254" y="808402"/>
                  <a:pt x="8959775" y="809121"/>
                  <a:pt x="8959775" y="810080"/>
                </a:cubicBezTo>
                <a:cubicBezTo>
                  <a:pt x="8959775" y="811038"/>
                  <a:pt x="8960254" y="811997"/>
                  <a:pt x="8961451" y="811997"/>
                </a:cubicBezTo>
                <a:close/>
                <a:moveTo>
                  <a:pt x="8852241" y="558188"/>
                </a:moveTo>
                <a:cubicBezTo>
                  <a:pt x="8853439" y="558188"/>
                  <a:pt x="8854397" y="557229"/>
                  <a:pt x="8854397" y="556510"/>
                </a:cubicBezTo>
                <a:cubicBezTo>
                  <a:pt x="8854397" y="555312"/>
                  <a:pt x="8853439" y="554353"/>
                  <a:pt x="8852241" y="554353"/>
                </a:cubicBezTo>
                <a:cubicBezTo>
                  <a:pt x="8851283" y="554353"/>
                  <a:pt x="8850325" y="555312"/>
                  <a:pt x="8850325" y="556510"/>
                </a:cubicBezTo>
                <a:cubicBezTo>
                  <a:pt x="8850325" y="557229"/>
                  <a:pt x="8851283" y="558188"/>
                  <a:pt x="8852241" y="558188"/>
                </a:cubicBezTo>
                <a:close/>
                <a:moveTo>
                  <a:pt x="8724829" y="312767"/>
                </a:moveTo>
                <a:cubicBezTo>
                  <a:pt x="8725548" y="312767"/>
                  <a:pt x="8726027" y="312048"/>
                  <a:pt x="8726027" y="311329"/>
                </a:cubicBezTo>
                <a:cubicBezTo>
                  <a:pt x="8726027" y="310850"/>
                  <a:pt x="8725548" y="310131"/>
                  <a:pt x="8724829" y="310131"/>
                </a:cubicBezTo>
                <a:cubicBezTo>
                  <a:pt x="8724350" y="310131"/>
                  <a:pt x="8723393" y="310850"/>
                  <a:pt x="8723393" y="311329"/>
                </a:cubicBezTo>
                <a:cubicBezTo>
                  <a:pt x="8723393" y="312048"/>
                  <a:pt x="8724350" y="312767"/>
                  <a:pt x="8724829" y="312767"/>
                </a:cubicBezTo>
                <a:close/>
                <a:moveTo>
                  <a:pt x="8579456" y="76934"/>
                </a:moveTo>
                <a:cubicBezTo>
                  <a:pt x="8580174" y="76934"/>
                  <a:pt x="8580174" y="76934"/>
                  <a:pt x="8580174" y="76454"/>
                </a:cubicBezTo>
                <a:cubicBezTo>
                  <a:pt x="8580174" y="76454"/>
                  <a:pt x="8580174" y="75975"/>
                  <a:pt x="8579456" y="75975"/>
                </a:cubicBezTo>
                <a:cubicBezTo>
                  <a:pt x="8578977" y="75975"/>
                  <a:pt x="8578977" y="76454"/>
                  <a:pt x="8578977" y="76454"/>
                </a:cubicBezTo>
                <a:cubicBezTo>
                  <a:pt x="8578977" y="76934"/>
                  <a:pt x="8578977" y="76934"/>
                  <a:pt x="8579456" y="76934"/>
                </a:cubicBezTo>
                <a:close/>
                <a:moveTo>
                  <a:pt x="2302512" y="196768"/>
                </a:moveTo>
                <a:cubicBezTo>
                  <a:pt x="2304907" y="196768"/>
                  <a:pt x="2306823" y="195090"/>
                  <a:pt x="2306823" y="192454"/>
                </a:cubicBezTo>
                <a:cubicBezTo>
                  <a:pt x="2306823" y="190297"/>
                  <a:pt x="2304907" y="188379"/>
                  <a:pt x="2302512" y="188379"/>
                </a:cubicBezTo>
                <a:cubicBezTo>
                  <a:pt x="2300117" y="188379"/>
                  <a:pt x="2298441" y="190297"/>
                  <a:pt x="2298441" y="192454"/>
                </a:cubicBezTo>
                <a:cubicBezTo>
                  <a:pt x="2298441" y="195090"/>
                  <a:pt x="2300117" y="196768"/>
                  <a:pt x="2302512" y="196768"/>
                </a:cubicBezTo>
                <a:close/>
                <a:moveTo>
                  <a:pt x="2166239" y="440031"/>
                </a:moveTo>
                <a:cubicBezTo>
                  <a:pt x="2170071" y="440031"/>
                  <a:pt x="2173424" y="436916"/>
                  <a:pt x="2173424" y="432841"/>
                </a:cubicBezTo>
                <a:cubicBezTo>
                  <a:pt x="2173424" y="429007"/>
                  <a:pt x="2170071" y="425412"/>
                  <a:pt x="2166239" y="425412"/>
                </a:cubicBezTo>
                <a:cubicBezTo>
                  <a:pt x="2162168" y="425412"/>
                  <a:pt x="2158575" y="429007"/>
                  <a:pt x="2158575" y="432841"/>
                </a:cubicBezTo>
                <a:cubicBezTo>
                  <a:pt x="2158575" y="436916"/>
                  <a:pt x="2162168" y="440031"/>
                  <a:pt x="2166239" y="440031"/>
                </a:cubicBezTo>
                <a:close/>
                <a:moveTo>
                  <a:pt x="2047689" y="691444"/>
                </a:moveTo>
                <a:cubicBezTo>
                  <a:pt x="2052478" y="691444"/>
                  <a:pt x="2056550" y="687369"/>
                  <a:pt x="2056550" y="682336"/>
                </a:cubicBezTo>
                <a:cubicBezTo>
                  <a:pt x="2056550" y="677303"/>
                  <a:pt x="2052478" y="672989"/>
                  <a:pt x="2047689" y="672989"/>
                </a:cubicBezTo>
                <a:cubicBezTo>
                  <a:pt x="2042420" y="672989"/>
                  <a:pt x="2038588" y="677303"/>
                  <a:pt x="2038588" y="682336"/>
                </a:cubicBezTo>
                <a:cubicBezTo>
                  <a:pt x="2038588" y="687369"/>
                  <a:pt x="2042420" y="691444"/>
                  <a:pt x="2047689" y="691444"/>
                </a:cubicBezTo>
                <a:close/>
                <a:moveTo>
                  <a:pt x="1948058" y="952682"/>
                </a:moveTo>
                <a:cubicBezTo>
                  <a:pt x="1955004" y="952682"/>
                  <a:pt x="1960752" y="946930"/>
                  <a:pt x="1960752" y="939980"/>
                </a:cubicBezTo>
                <a:cubicBezTo>
                  <a:pt x="1960752" y="932790"/>
                  <a:pt x="1955004" y="927278"/>
                  <a:pt x="1948058" y="927278"/>
                </a:cubicBezTo>
                <a:cubicBezTo>
                  <a:pt x="1940873" y="927278"/>
                  <a:pt x="1934886" y="932790"/>
                  <a:pt x="1934886" y="939980"/>
                </a:cubicBezTo>
                <a:cubicBezTo>
                  <a:pt x="1934886" y="946930"/>
                  <a:pt x="1940873" y="952682"/>
                  <a:pt x="1948058" y="952682"/>
                </a:cubicBezTo>
                <a:close/>
                <a:moveTo>
                  <a:pt x="1867588" y="1222549"/>
                </a:moveTo>
                <a:cubicBezTo>
                  <a:pt x="1877407" y="1222549"/>
                  <a:pt x="1885550" y="1214161"/>
                  <a:pt x="1885550" y="1204095"/>
                </a:cubicBezTo>
                <a:cubicBezTo>
                  <a:pt x="1885550" y="1194029"/>
                  <a:pt x="1877407" y="1185880"/>
                  <a:pt x="1867588" y="1185880"/>
                </a:cubicBezTo>
                <a:cubicBezTo>
                  <a:pt x="1857529" y="1185880"/>
                  <a:pt x="1849147" y="1194029"/>
                  <a:pt x="1849147" y="1204095"/>
                </a:cubicBezTo>
                <a:cubicBezTo>
                  <a:pt x="1849147" y="1214161"/>
                  <a:pt x="1857529" y="1222549"/>
                  <a:pt x="1867588" y="1222549"/>
                </a:cubicBezTo>
                <a:close/>
                <a:moveTo>
                  <a:pt x="1806756" y="1497928"/>
                </a:moveTo>
                <a:cubicBezTo>
                  <a:pt x="1820168" y="1497928"/>
                  <a:pt x="1830945" y="1486904"/>
                  <a:pt x="1830945" y="1473482"/>
                </a:cubicBezTo>
                <a:cubicBezTo>
                  <a:pt x="1830945" y="1460061"/>
                  <a:pt x="1820168" y="1449036"/>
                  <a:pt x="1806756" y="1449036"/>
                </a:cubicBezTo>
                <a:cubicBezTo>
                  <a:pt x="1793344" y="1449036"/>
                  <a:pt x="1782327" y="1460061"/>
                  <a:pt x="1782327" y="1473482"/>
                </a:cubicBezTo>
                <a:cubicBezTo>
                  <a:pt x="1782327" y="1486904"/>
                  <a:pt x="1793344" y="1497928"/>
                  <a:pt x="1806756" y="1497928"/>
                </a:cubicBezTo>
                <a:close/>
                <a:moveTo>
                  <a:pt x="1765802" y="1778580"/>
                </a:moveTo>
                <a:cubicBezTo>
                  <a:pt x="1783525" y="1778580"/>
                  <a:pt x="1797895" y="1764200"/>
                  <a:pt x="1797895" y="1746944"/>
                </a:cubicBezTo>
                <a:cubicBezTo>
                  <a:pt x="1797895" y="1729209"/>
                  <a:pt x="1783525" y="1715068"/>
                  <a:pt x="1765802" y="1715068"/>
                </a:cubicBezTo>
                <a:cubicBezTo>
                  <a:pt x="1748558" y="1715068"/>
                  <a:pt x="1734428" y="1729209"/>
                  <a:pt x="1734428" y="1746944"/>
                </a:cubicBezTo>
                <a:cubicBezTo>
                  <a:pt x="1734428" y="1764200"/>
                  <a:pt x="1748558" y="1778580"/>
                  <a:pt x="1765802" y="1778580"/>
                </a:cubicBezTo>
                <a:close/>
                <a:moveTo>
                  <a:pt x="1745684" y="2061389"/>
                </a:moveTo>
                <a:cubicBezTo>
                  <a:pt x="1767000" y="2061389"/>
                  <a:pt x="1784483" y="2043893"/>
                  <a:pt x="1784483" y="2022083"/>
                </a:cubicBezTo>
                <a:cubicBezTo>
                  <a:pt x="1784483" y="2000993"/>
                  <a:pt x="1767000" y="1983257"/>
                  <a:pt x="1745684" y="1983257"/>
                </a:cubicBezTo>
                <a:cubicBezTo>
                  <a:pt x="1724130" y="1983257"/>
                  <a:pt x="1706647" y="2000993"/>
                  <a:pt x="1706647" y="2022083"/>
                </a:cubicBezTo>
                <a:cubicBezTo>
                  <a:pt x="1706647" y="2043893"/>
                  <a:pt x="1724130" y="2061389"/>
                  <a:pt x="1745684" y="2061389"/>
                </a:cubicBezTo>
                <a:close/>
                <a:moveTo>
                  <a:pt x="1745684" y="2346115"/>
                </a:moveTo>
                <a:cubicBezTo>
                  <a:pt x="1771789" y="2346115"/>
                  <a:pt x="1793344" y="2324785"/>
                  <a:pt x="1793344" y="2298901"/>
                </a:cubicBezTo>
                <a:cubicBezTo>
                  <a:pt x="1793344" y="2272297"/>
                  <a:pt x="1771789" y="2250967"/>
                  <a:pt x="1745684" y="2250967"/>
                </a:cubicBezTo>
                <a:cubicBezTo>
                  <a:pt x="1719340" y="2250967"/>
                  <a:pt x="1698025" y="2272297"/>
                  <a:pt x="1698025" y="2298901"/>
                </a:cubicBezTo>
                <a:cubicBezTo>
                  <a:pt x="1698025" y="2324785"/>
                  <a:pt x="1719340" y="2346115"/>
                  <a:pt x="1745684" y="2346115"/>
                </a:cubicBezTo>
                <a:close/>
                <a:moveTo>
                  <a:pt x="1765802" y="2629643"/>
                </a:moveTo>
                <a:cubicBezTo>
                  <a:pt x="1796697" y="2629643"/>
                  <a:pt x="1821365" y="2604957"/>
                  <a:pt x="1821365" y="2574280"/>
                </a:cubicBezTo>
                <a:cubicBezTo>
                  <a:pt x="1821365" y="2543363"/>
                  <a:pt x="1796697" y="2518437"/>
                  <a:pt x="1765802" y="2518437"/>
                </a:cubicBezTo>
                <a:cubicBezTo>
                  <a:pt x="1735386" y="2518437"/>
                  <a:pt x="1710479" y="2543363"/>
                  <a:pt x="1710479" y="2574280"/>
                </a:cubicBezTo>
                <a:cubicBezTo>
                  <a:pt x="1710479" y="2604957"/>
                  <a:pt x="1735386" y="2629643"/>
                  <a:pt x="1765802" y="2629643"/>
                </a:cubicBezTo>
                <a:close/>
                <a:moveTo>
                  <a:pt x="1806756" y="2910295"/>
                </a:moveTo>
                <a:cubicBezTo>
                  <a:pt x="1841243" y="2910295"/>
                  <a:pt x="1869504" y="2882254"/>
                  <a:pt x="1869504" y="2847262"/>
                </a:cubicBezTo>
                <a:cubicBezTo>
                  <a:pt x="1869504" y="2812750"/>
                  <a:pt x="1841243" y="2784709"/>
                  <a:pt x="1806756" y="2784709"/>
                </a:cubicBezTo>
                <a:cubicBezTo>
                  <a:pt x="1772029" y="2784709"/>
                  <a:pt x="1743768" y="2812750"/>
                  <a:pt x="1743768" y="2847262"/>
                </a:cubicBezTo>
                <a:cubicBezTo>
                  <a:pt x="1743768" y="2882254"/>
                  <a:pt x="1772029" y="2910295"/>
                  <a:pt x="1806756" y="2910295"/>
                </a:cubicBezTo>
                <a:close/>
                <a:moveTo>
                  <a:pt x="1867588" y="3186393"/>
                </a:moveTo>
                <a:cubicBezTo>
                  <a:pt x="1905668" y="3186393"/>
                  <a:pt x="1936802" y="3155476"/>
                  <a:pt x="1936802" y="3116889"/>
                </a:cubicBezTo>
                <a:cubicBezTo>
                  <a:pt x="1936802" y="3078303"/>
                  <a:pt x="1905668" y="3047146"/>
                  <a:pt x="1867588" y="3047146"/>
                </a:cubicBezTo>
                <a:cubicBezTo>
                  <a:pt x="1829029" y="3047146"/>
                  <a:pt x="1797895" y="3078303"/>
                  <a:pt x="1797895" y="3116889"/>
                </a:cubicBezTo>
                <a:cubicBezTo>
                  <a:pt x="1797895" y="3155476"/>
                  <a:pt x="1829029" y="3186393"/>
                  <a:pt x="1867588" y="3186393"/>
                </a:cubicBezTo>
                <a:close/>
                <a:moveTo>
                  <a:pt x="1948058" y="3456020"/>
                </a:moveTo>
                <a:cubicBezTo>
                  <a:pt x="1989252" y="3456020"/>
                  <a:pt x="2023021" y="3422467"/>
                  <a:pt x="2023021" y="3380764"/>
                </a:cubicBezTo>
                <a:cubicBezTo>
                  <a:pt x="2023021" y="3339781"/>
                  <a:pt x="1989252" y="3306228"/>
                  <a:pt x="1948058" y="3306228"/>
                </a:cubicBezTo>
                <a:cubicBezTo>
                  <a:pt x="1906386" y="3306228"/>
                  <a:pt x="1872857" y="3339781"/>
                  <a:pt x="1872857" y="3380764"/>
                </a:cubicBezTo>
                <a:cubicBezTo>
                  <a:pt x="1872857" y="3422467"/>
                  <a:pt x="1906386" y="3456020"/>
                  <a:pt x="1948058" y="3456020"/>
                </a:cubicBezTo>
                <a:close/>
                <a:moveTo>
                  <a:pt x="2047689" y="3719176"/>
                </a:moveTo>
                <a:cubicBezTo>
                  <a:pt x="2091995" y="3719176"/>
                  <a:pt x="2127920" y="3683226"/>
                  <a:pt x="2127920" y="3638648"/>
                </a:cubicBezTo>
                <a:cubicBezTo>
                  <a:pt x="2127920" y="3594069"/>
                  <a:pt x="2091995" y="3557879"/>
                  <a:pt x="2047689" y="3557879"/>
                </a:cubicBezTo>
                <a:cubicBezTo>
                  <a:pt x="2003142" y="3557879"/>
                  <a:pt x="1967218" y="3594069"/>
                  <a:pt x="1967218" y="3638648"/>
                </a:cubicBezTo>
                <a:cubicBezTo>
                  <a:pt x="1967218" y="3683226"/>
                  <a:pt x="2003142" y="3719176"/>
                  <a:pt x="2047689" y="3719176"/>
                </a:cubicBezTo>
                <a:close/>
                <a:moveTo>
                  <a:pt x="2166239" y="3971787"/>
                </a:moveTo>
                <a:cubicBezTo>
                  <a:pt x="2212222" y="3971787"/>
                  <a:pt x="2249584" y="3934159"/>
                  <a:pt x="2249584" y="3888143"/>
                </a:cubicBezTo>
                <a:cubicBezTo>
                  <a:pt x="2249584" y="3842126"/>
                  <a:pt x="2212222" y="3804498"/>
                  <a:pt x="2166239" y="3804498"/>
                </a:cubicBezTo>
                <a:cubicBezTo>
                  <a:pt x="2119777" y="3804498"/>
                  <a:pt x="2082415" y="3842126"/>
                  <a:pt x="2082415" y="3888143"/>
                </a:cubicBezTo>
                <a:cubicBezTo>
                  <a:pt x="2082415" y="3934159"/>
                  <a:pt x="2119777" y="3971787"/>
                  <a:pt x="2166239" y="3971787"/>
                </a:cubicBezTo>
                <a:close/>
                <a:moveTo>
                  <a:pt x="2354722" y="4067175"/>
                </a:moveTo>
                <a:cubicBezTo>
                  <a:pt x="2340831" y="4055192"/>
                  <a:pt x="2322390" y="4048002"/>
                  <a:pt x="2302512" y="4048002"/>
                </a:cubicBezTo>
                <a:cubicBezTo>
                  <a:pt x="2282634" y="4048002"/>
                  <a:pt x="2264432" y="4055192"/>
                  <a:pt x="2250302" y="4067175"/>
                </a:cubicBezTo>
                <a:lnTo>
                  <a:pt x="2354722" y="4067175"/>
                </a:lnTo>
                <a:close/>
                <a:moveTo>
                  <a:pt x="8724829" y="4017324"/>
                </a:moveTo>
                <a:cubicBezTo>
                  <a:pt x="8729140" y="4017324"/>
                  <a:pt x="8732733" y="4013969"/>
                  <a:pt x="8732733" y="4009415"/>
                </a:cubicBezTo>
                <a:cubicBezTo>
                  <a:pt x="8732733" y="4005101"/>
                  <a:pt x="8729140" y="4001506"/>
                  <a:pt x="8724829" y="4001506"/>
                </a:cubicBezTo>
                <a:cubicBezTo>
                  <a:pt x="8720279" y="4001506"/>
                  <a:pt x="8716926" y="4005101"/>
                  <a:pt x="8716926" y="4009415"/>
                </a:cubicBezTo>
                <a:cubicBezTo>
                  <a:pt x="8716926" y="4013969"/>
                  <a:pt x="8720279" y="4017324"/>
                  <a:pt x="8724829" y="4017324"/>
                </a:cubicBezTo>
                <a:close/>
                <a:moveTo>
                  <a:pt x="8852241" y="3770705"/>
                </a:moveTo>
                <a:cubicBezTo>
                  <a:pt x="8855594" y="3770705"/>
                  <a:pt x="8858468" y="3767829"/>
                  <a:pt x="8858468" y="3764713"/>
                </a:cubicBezTo>
                <a:cubicBezTo>
                  <a:pt x="8858468" y="3761118"/>
                  <a:pt x="8855594" y="3758482"/>
                  <a:pt x="8852241" y="3758482"/>
                </a:cubicBezTo>
                <a:cubicBezTo>
                  <a:pt x="8849128" y="3758482"/>
                  <a:pt x="8846493" y="3761118"/>
                  <a:pt x="8846493" y="3764713"/>
                </a:cubicBezTo>
                <a:cubicBezTo>
                  <a:pt x="8846493" y="3767829"/>
                  <a:pt x="8849128" y="3770705"/>
                  <a:pt x="8852241" y="3770705"/>
                </a:cubicBezTo>
                <a:close/>
                <a:moveTo>
                  <a:pt x="8961451" y="3515698"/>
                </a:moveTo>
                <a:cubicBezTo>
                  <a:pt x="8964325" y="3515698"/>
                  <a:pt x="8966720" y="3513301"/>
                  <a:pt x="8966720" y="3510665"/>
                </a:cubicBezTo>
                <a:cubicBezTo>
                  <a:pt x="8966720" y="3508028"/>
                  <a:pt x="8964325" y="3506111"/>
                  <a:pt x="8961451" y="3506111"/>
                </a:cubicBezTo>
                <a:cubicBezTo>
                  <a:pt x="8959056" y="3506111"/>
                  <a:pt x="8956661" y="3508028"/>
                  <a:pt x="8956661" y="3510665"/>
                </a:cubicBezTo>
                <a:cubicBezTo>
                  <a:pt x="8956661" y="3513301"/>
                  <a:pt x="8959056" y="3515698"/>
                  <a:pt x="8961451" y="3515698"/>
                </a:cubicBezTo>
                <a:close/>
                <a:moveTo>
                  <a:pt x="9051502" y="3253740"/>
                </a:moveTo>
                <a:cubicBezTo>
                  <a:pt x="9054136" y="3253740"/>
                  <a:pt x="9056052" y="3252062"/>
                  <a:pt x="9056052" y="3249666"/>
                </a:cubicBezTo>
                <a:cubicBezTo>
                  <a:pt x="9056052" y="3247029"/>
                  <a:pt x="9054136" y="3245352"/>
                  <a:pt x="9051502" y="3245352"/>
                </a:cubicBezTo>
                <a:cubicBezTo>
                  <a:pt x="9049346" y="3245352"/>
                  <a:pt x="9047430" y="3247029"/>
                  <a:pt x="9047430" y="3249666"/>
                </a:cubicBezTo>
                <a:cubicBezTo>
                  <a:pt x="9047430" y="3252062"/>
                  <a:pt x="9049346" y="3253740"/>
                  <a:pt x="9051502" y="3253740"/>
                </a:cubicBezTo>
                <a:close/>
                <a:moveTo>
                  <a:pt x="9122153" y="2986270"/>
                </a:moveTo>
                <a:cubicBezTo>
                  <a:pt x="9124308" y="2986270"/>
                  <a:pt x="9125745" y="2984592"/>
                  <a:pt x="9125745" y="2982675"/>
                </a:cubicBezTo>
                <a:cubicBezTo>
                  <a:pt x="9125745" y="2980518"/>
                  <a:pt x="9124308" y="2979320"/>
                  <a:pt x="9122153" y="2979320"/>
                </a:cubicBezTo>
                <a:cubicBezTo>
                  <a:pt x="9120476" y="2979320"/>
                  <a:pt x="9118560" y="2980518"/>
                  <a:pt x="9118560" y="2982675"/>
                </a:cubicBezTo>
                <a:cubicBezTo>
                  <a:pt x="9118560" y="2984592"/>
                  <a:pt x="9120476" y="2986270"/>
                  <a:pt x="9122153" y="2986270"/>
                </a:cubicBezTo>
                <a:close/>
                <a:moveTo>
                  <a:pt x="9173165" y="2714726"/>
                </a:moveTo>
                <a:cubicBezTo>
                  <a:pt x="9174842" y="2714726"/>
                  <a:pt x="9176758" y="2713048"/>
                  <a:pt x="9176758" y="2711370"/>
                </a:cubicBezTo>
                <a:cubicBezTo>
                  <a:pt x="9176758" y="2708974"/>
                  <a:pt x="9174842" y="2707775"/>
                  <a:pt x="9173165" y="2707775"/>
                </a:cubicBezTo>
                <a:cubicBezTo>
                  <a:pt x="9171010" y="2707775"/>
                  <a:pt x="9169573" y="2708974"/>
                  <a:pt x="9169573" y="2711370"/>
                </a:cubicBezTo>
                <a:cubicBezTo>
                  <a:pt x="9169573" y="2713048"/>
                  <a:pt x="9171010" y="2714726"/>
                  <a:pt x="9173165" y="2714726"/>
                </a:cubicBezTo>
                <a:close/>
                <a:moveTo>
                  <a:pt x="9203581" y="2439586"/>
                </a:moveTo>
                <a:cubicBezTo>
                  <a:pt x="9205258" y="2439586"/>
                  <a:pt x="9206455" y="2438388"/>
                  <a:pt x="9206455" y="2436470"/>
                </a:cubicBezTo>
                <a:cubicBezTo>
                  <a:pt x="9206455" y="2434553"/>
                  <a:pt x="9205258" y="2433355"/>
                  <a:pt x="9203581" y="2433355"/>
                </a:cubicBezTo>
                <a:cubicBezTo>
                  <a:pt x="9201665" y="2433355"/>
                  <a:pt x="9200229" y="2434553"/>
                  <a:pt x="9200229" y="2436470"/>
                </a:cubicBezTo>
                <a:cubicBezTo>
                  <a:pt x="9200229" y="2438388"/>
                  <a:pt x="9201665" y="2439586"/>
                  <a:pt x="9203581" y="2439586"/>
                </a:cubicBezTo>
                <a:close/>
                <a:moveTo>
                  <a:pt x="9213640" y="2163009"/>
                </a:moveTo>
                <a:cubicBezTo>
                  <a:pt x="9215077" y="2163009"/>
                  <a:pt x="9216035" y="2161810"/>
                  <a:pt x="9216035" y="2160372"/>
                </a:cubicBezTo>
                <a:cubicBezTo>
                  <a:pt x="9216035" y="2158934"/>
                  <a:pt x="9215077" y="2157976"/>
                  <a:pt x="9213640" y="2157976"/>
                </a:cubicBezTo>
                <a:cubicBezTo>
                  <a:pt x="9212443" y="2157976"/>
                  <a:pt x="9211245" y="2158934"/>
                  <a:pt x="9211245" y="2160372"/>
                </a:cubicBezTo>
                <a:cubicBezTo>
                  <a:pt x="9211245" y="2161810"/>
                  <a:pt x="9212443" y="2163009"/>
                  <a:pt x="9213640" y="2163009"/>
                </a:cubicBezTo>
                <a:close/>
                <a:moveTo>
                  <a:pt x="8983006" y="1887390"/>
                </a:moveTo>
                <a:cubicBezTo>
                  <a:pt x="8984682" y="1887390"/>
                  <a:pt x="8986119" y="1885952"/>
                  <a:pt x="8986119" y="1884514"/>
                </a:cubicBezTo>
                <a:cubicBezTo>
                  <a:pt x="8986119" y="1882836"/>
                  <a:pt x="8984682" y="1881398"/>
                  <a:pt x="8983006" y="1881398"/>
                </a:cubicBezTo>
                <a:cubicBezTo>
                  <a:pt x="8981329" y="1881398"/>
                  <a:pt x="8979892" y="1882836"/>
                  <a:pt x="8979892" y="1884514"/>
                </a:cubicBezTo>
                <a:cubicBezTo>
                  <a:pt x="8979892" y="1885952"/>
                  <a:pt x="8981329" y="1887390"/>
                  <a:pt x="8983006" y="1887390"/>
                </a:cubicBezTo>
                <a:close/>
                <a:moveTo>
                  <a:pt x="8950674" y="1613209"/>
                </a:moveTo>
                <a:cubicBezTo>
                  <a:pt x="8952111" y="1613209"/>
                  <a:pt x="8953787" y="1611771"/>
                  <a:pt x="8953787" y="1610093"/>
                </a:cubicBezTo>
                <a:cubicBezTo>
                  <a:pt x="8953787" y="1608416"/>
                  <a:pt x="8952111" y="1606978"/>
                  <a:pt x="8950674" y="1606978"/>
                </a:cubicBezTo>
                <a:cubicBezTo>
                  <a:pt x="8948997" y="1606978"/>
                  <a:pt x="8947800" y="1608416"/>
                  <a:pt x="8947800" y="1610093"/>
                </a:cubicBezTo>
                <a:cubicBezTo>
                  <a:pt x="8947800" y="1611771"/>
                  <a:pt x="8948997" y="1613209"/>
                  <a:pt x="8950674" y="1613209"/>
                </a:cubicBezTo>
                <a:close/>
                <a:moveTo>
                  <a:pt x="8896787" y="1342384"/>
                </a:moveTo>
                <a:cubicBezTo>
                  <a:pt x="8898703" y="1342384"/>
                  <a:pt x="8900140" y="1340946"/>
                  <a:pt x="8900140" y="1339268"/>
                </a:cubicBezTo>
                <a:cubicBezTo>
                  <a:pt x="8900140" y="1337590"/>
                  <a:pt x="8898703" y="1336152"/>
                  <a:pt x="8896787" y="1336152"/>
                </a:cubicBezTo>
                <a:cubicBezTo>
                  <a:pt x="8894871" y="1336152"/>
                  <a:pt x="8893434" y="1337590"/>
                  <a:pt x="8893434" y="1339268"/>
                </a:cubicBezTo>
                <a:cubicBezTo>
                  <a:pt x="8893434" y="1340946"/>
                  <a:pt x="8894871" y="1342384"/>
                  <a:pt x="8896787" y="1342384"/>
                </a:cubicBezTo>
                <a:close/>
                <a:moveTo>
                  <a:pt x="8821825" y="1075632"/>
                </a:moveTo>
                <a:cubicBezTo>
                  <a:pt x="8823502" y="1075632"/>
                  <a:pt x="8824460" y="1074434"/>
                  <a:pt x="8824460" y="1073236"/>
                </a:cubicBezTo>
                <a:cubicBezTo>
                  <a:pt x="8824460" y="1071798"/>
                  <a:pt x="8823502" y="1070839"/>
                  <a:pt x="8821825" y="1070839"/>
                </a:cubicBezTo>
                <a:cubicBezTo>
                  <a:pt x="8820388" y="1070839"/>
                  <a:pt x="8819430" y="1071798"/>
                  <a:pt x="8819430" y="1073236"/>
                </a:cubicBezTo>
                <a:cubicBezTo>
                  <a:pt x="8819430" y="1074434"/>
                  <a:pt x="8820388" y="1075632"/>
                  <a:pt x="8821825" y="1075632"/>
                </a:cubicBezTo>
                <a:close/>
                <a:moveTo>
                  <a:pt x="8726506" y="816551"/>
                </a:moveTo>
                <a:cubicBezTo>
                  <a:pt x="8727943" y="816551"/>
                  <a:pt x="8728661" y="815592"/>
                  <a:pt x="8728661" y="814154"/>
                </a:cubicBezTo>
                <a:cubicBezTo>
                  <a:pt x="8728661" y="812956"/>
                  <a:pt x="8727943" y="811518"/>
                  <a:pt x="8726506" y="811518"/>
                </a:cubicBezTo>
                <a:cubicBezTo>
                  <a:pt x="8725069" y="811518"/>
                  <a:pt x="8723632" y="812956"/>
                  <a:pt x="8723632" y="814154"/>
                </a:cubicBezTo>
                <a:cubicBezTo>
                  <a:pt x="8723632" y="815592"/>
                  <a:pt x="8725069" y="816551"/>
                  <a:pt x="8726506" y="816551"/>
                </a:cubicBezTo>
                <a:close/>
                <a:moveTo>
                  <a:pt x="8610590" y="565857"/>
                </a:moveTo>
                <a:cubicBezTo>
                  <a:pt x="8612266" y="565857"/>
                  <a:pt x="8613464" y="564419"/>
                  <a:pt x="8613464" y="563221"/>
                </a:cubicBezTo>
                <a:cubicBezTo>
                  <a:pt x="8613464" y="561783"/>
                  <a:pt x="8612266" y="560824"/>
                  <a:pt x="8610590" y="560824"/>
                </a:cubicBezTo>
                <a:cubicBezTo>
                  <a:pt x="8609153" y="560824"/>
                  <a:pt x="8608674" y="561783"/>
                  <a:pt x="8608674" y="563221"/>
                </a:cubicBezTo>
                <a:cubicBezTo>
                  <a:pt x="8608674" y="564419"/>
                  <a:pt x="8609153" y="565857"/>
                  <a:pt x="8610590" y="565857"/>
                </a:cubicBezTo>
                <a:close/>
                <a:moveTo>
                  <a:pt x="8476233" y="324272"/>
                </a:moveTo>
                <a:cubicBezTo>
                  <a:pt x="8477191" y="324272"/>
                  <a:pt x="8477909" y="323073"/>
                  <a:pt x="8477909" y="322115"/>
                </a:cubicBezTo>
                <a:cubicBezTo>
                  <a:pt x="8477909" y="321156"/>
                  <a:pt x="8477191" y="320197"/>
                  <a:pt x="8476233" y="320197"/>
                </a:cubicBezTo>
                <a:cubicBezTo>
                  <a:pt x="8474796" y="320197"/>
                  <a:pt x="8473838" y="321156"/>
                  <a:pt x="8473838" y="322115"/>
                </a:cubicBezTo>
                <a:cubicBezTo>
                  <a:pt x="8473838" y="323073"/>
                  <a:pt x="8474796" y="324272"/>
                  <a:pt x="8476233" y="324272"/>
                </a:cubicBezTo>
                <a:close/>
                <a:moveTo>
                  <a:pt x="8322477" y="93710"/>
                </a:moveTo>
                <a:cubicBezTo>
                  <a:pt x="8323195" y="93710"/>
                  <a:pt x="8323674" y="93231"/>
                  <a:pt x="8323674" y="92512"/>
                </a:cubicBezTo>
                <a:cubicBezTo>
                  <a:pt x="8323674" y="92033"/>
                  <a:pt x="8323195" y="91074"/>
                  <a:pt x="8322477" y="91074"/>
                </a:cubicBezTo>
                <a:cubicBezTo>
                  <a:pt x="8321998" y="91074"/>
                  <a:pt x="8321519" y="92033"/>
                  <a:pt x="8321519" y="92512"/>
                </a:cubicBezTo>
                <a:cubicBezTo>
                  <a:pt x="8321519" y="93231"/>
                  <a:pt x="8321998" y="93710"/>
                  <a:pt x="8322477" y="93710"/>
                </a:cubicBezTo>
                <a:close/>
                <a:moveTo>
                  <a:pt x="2634214" y="95148"/>
                </a:moveTo>
                <a:cubicBezTo>
                  <a:pt x="2635411" y="95148"/>
                  <a:pt x="2636609" y="93950"/>
                  <a:pt x="2636609" y="92512"/>
                </a:cubicBezTo>
                <a:cubicBezTo>
                  <a:pt x="2636609" y="91074"/>
                  <a:pt x="2635411" y="90115"/>
                  <a:pt x="2634214" y="90115"/>
                </a:cubicBezTo>
                <a:cubicBezTo>
                  <a:pt x="2632777" y="90115"/>
                  <a:pt x="2631819" y="91074"/>
                  <a:pt x="2631819" y="92512"/>
                </a:cubicBezTo>
                <a:cubicBezTo>
                  <a:pt x="2631819" y="93950"/>
                  <a:pt x="2632777" y="95148"/>
                  <a:pt x="2634214" y="95148"/>
                </a:cubicBezTo>
                <a:close/>
                <a:moveTo>
                  <a:pt x="2480936" y="329065"/>
                </a:moveTo>
                <a:cubicBezTo>
                  <a:pt x="2484529" y="329065"/>
                  <a:pt x="2487403" y="325949"/>
                  <a:pt x="2487403" y="322115"/>
                </a:cubicBezTo>
                <a:cubicBezTo>
                  <a:pt x="2487403" y="318519"/>
                  <a:pt x="2484529" y="315643"/>
                  <a:pt x="2480936" y="315643"/>
                </a:cubicBezTo>
                <a:cubicBezTo>
                  <a:pt x="2477344" y="315643"/>
                  <a:pt x="2473991" y="318519"/>
                  <a:pt x="2473991" y="322115"/>
                </a:cubicBezTo>
                <a:cubicBezTo>
                  <a:pt x="2473991" y="325949"/>
                  <a:pt x="2477344" y="329065"/>
                  <a:pt x="2480936" y="329065"/>
                </a:cubicBezTo>
                <a:close/>
                <a:moveTo>
                  <a:pt x="2346100" y="572328"/>
                </a:moveTo>
                <a:cubicBezTo>
                  <a:pt x="2350890" y="572328"/>
                  <a:pt x="2355201" y="568254"/>
                  <a:pt x="2355201" y="563221"/>
                </a:cubicBezTo>
                <a:cubicBezTo>
                  <a:pt x="2355201" y="558188"/>
                  <a:pt x="2350890" y="553874"/>
                  <a:pt x="2346100" y="553874"/>
                </a:cubicBezTo>
                <a:cubicBezTo>
                  <a:pt x="2340831" y="553874"/>
                  <a:pt x="2336999" y="558188"/>
                  <a:pt x="2336999" y="563221"/>
                </a:cubicBezTo>
                <a:cubicBezTo>
                  <a:pt x="2336999" y="568254"/>
                  <a:pt x="2340831" y="572328"/>
                  <a:pt x="2346100" y="572328"/>
                </a:cubicBezTo>
                <a:close/>
                <a:moveTo>
                  <a:pt x="2230663" y="825658"/>
                </a:moveTo>
                <a:cubicBezTo>
                  <a:pt x="2236890" y="825658"/>
                  <a:pt x="2242159" y="820385"/>
                  <a:pt x="2242159" y="814154"/>
                </a:cubicBezTo>
                <a:cubicBezTo>
                  <a:pt x="2242159" y="807683"/>
                  <a:pt x="2236890" y="802410"/>
                  <a:pt x="2230663" y="802410"/>
                </a:cubicBezTo>
                <a:cubicBezTo>
                  <a:pt x="2223957" y="802410"/>
                  <a:pt x="2218928" y="807683"/>
                  <a:pt x="2218928" y="814154"/>
                </a:cubicBezTo>
                <a:cubicBezTo>
                  <a:pt x="2218928" y="820385"/>
                  <a:pt x="2223957" y="825658"/>
                  <a:pt x="2230663" y="825658"/>
                </a:cubicBezTo>
                <a:close/>
                <a:moveTo>
                  <a:pt x="2134865" y="1089054"/>
                </a:moveTo>
                <a:cubicBezTo>
                  <a:pt x="2143487" y="1089054"/>
                  <a:pt x="2150672" y="1082103"/>
                  <a:pt x="2150672" y="1073236"/>
                </a:cubicBezTo>
                <a:cubicBezTo>
                  <a:pt x="2150672" y="1064608"/>
                  <a:pt x="2143487" y="1057418"/>
                  <a:pt x="2134865" y="1057418"/>
                </a:cubicBezTo>
                <a:cubicBezTo>
                  <a:pt x="2126004" y="1057418"/>
                  <a:pt x="2119058" y="1064608"/>
                  <a:pt x="2119058" y="1073236"/>
                </a:cubicBezTo>
                <a:cubicBezTo>
                  <a:pt x="2119058" y="1082103"/>
                  <a:pt x="2126004" y="1089054"/>
                  <a:pt x="2134865" y="1089054"/>
                </a:cubicBezTo>
                <a:close/>
                <a:moveTo>
                  <a:pt x="2059903" y="1360359"/>
                </a:moveTo>
                <a:cubicBezTo>
                  <a:pt x="2071638" y="1360359"/>
                  <a:pt x="2081218" y="1351012"/>
                  <a:pt x="2081218" y="1339268"/>
                </a:cubicBezTo>
                <a:cubicBezTo>
                  <a:pt x="2081218" y="1327284"/>
                  <a:pt x="2071638" y="1317937"/>
                  <a:pt x="2059903" y="1317937"/>
                </a:cubicBezTo>
                <a:cubicBezTo>
                  <a:pt x="2048168" y="1317937"/>
                  <a:pt x="2038588" y="1327284"/>
                  <a:pt x="2038588" y="1339268"/>
                </a:cubicBezTo>
                <a:cubicBezTo>
                  <a:pt x="2038588" y="1351012"/>
                  <a:pt x="2048168" y="1360359"/>
                  <a:pt x="2059903" y="1360359"/>
                </a:cubicBezTo>
                <a:close/>
                <a:moveTo>
                  <a:pt x="2006016" y="1638134"/>
                </a:moveTo>
                <a:cubicBezTo>
                  <a:pt x="2021584" y="1638134"/>
                  <a:pt x="2034277" y="1625672"/>
                  <a:pt x="2034277" y="1610093"/>
                </a:cubicBezTo>
                <a:cubicBezTo>
                  <a:pt x="2034277" y="1594754"/>
                  <a:pt x="2021584" y="1582052"/>
                  <a:pt x="2006016" y="1582052"/>
                </a:cubicBezTo>
                <a:cubicBezTo>
                  <a:pt x="1990449" y="1582052"/>
                  <a:pt x="1978235" y="1594754"/>
                  <a:pt x="1978235" y="1610093"/>
                </a:cubicBezTo>
                <a:cubicBezTo>
                  <a:pt x="1978235" y="1625672"/>
                  <a:pt x="1990449" y="1638134"/>
                  <a:pt x="2006016" y="1638134"/>
                </a:cubicBezTo>
                <a:close/>
                <a:moveTo>
                  <a:pt x="1973445" y="1919985"/>
                </a:moveTo>
                <a:cubicBezTo>
                  <a:pt x="1993084" y="1919985"/>
                  <a:pt x="2008890" y="1903927"/>
                  <a:pt x="2008890" y="1884514"/>
                </a:cubicBezTo>
                <a:cubicBezTo>
                  <a:pt x="2008890" y="1864621"/>
                  <a:pt x="1993084" y="1849043"/>
                  <a:pt x="1973445" y="1849043"/>
                </a:cubicBezTo>
                <a:cubicBezTo>
                  <a:pt x="1954285" y="1849043"/>
                  <a:pt x="1938239" y="1864621"/>
                  <a:pt x="1938239" y="1884514"/>
                </a:cubicBezTo>
                <a:cubicBezTo>
                  <a:pt x="1938239" y="1903927"/>
                  <a:pt x="1954285" y="1919985"/>
                  <a:pt x="1973445" y="1919985"/>
                </a:cubicBezTo>
                <a:close/>
                <a:moveTo>
                  <a:pt x="1962907" y="2203273"/>
                </a:moveTo>
                <a:cubicBezTo>
                  <a:pt x="1986378" y="2203273"/>
                  <a:pt x="2005537" y="2184099"/>
                  <a:pt x="2005537" y="2160372"/>
                </a:cubicBezTo>
                <a:cubicBezTo>
                  <a:pt x="2005537" y="2136645"/>
                  <a:pt x="1986378" y="2117711"/>
                  <a:pt x="1962907" y="2117711"/>
                </a:cubicBezTo>
                <a:cubicBezTo>
                  <a:pt x="1939197" y="2117711"/>
                  <a:pt x="1920277" y="2136645"/>
                  <a:pt x="1920277" y="2160372"/>
                </a:cubicBezTo>
                <a:cubicBezTo>
                  <a:pt x="1920277" y="2184099"/>
                  <a:pt x="1939197" y="2203273"/>
                  <a:pt x="1962907" y="2203273"/>
                </a:cubicBezTo>
                <a:close/>
                <a:moveTo>
                  <a:pt x="1973445" y="2486561"/>
                </a:moveTo>
                <a:cubicBezTo>
                  <a:pt x="2001226" y="2486561"/>
                  <a:pt x="2023739" y="2464272"/>
                  <a:pt x="2023739" y="2436470"/>
                </a:cubicBezTo>
                <a:cubicBezTo>
                  <a:pt x="2023739" y="2408669"/>
                  <a:pt x="2001226" y="2386380"/>
                  <a:pt x="1973445" y="2386380"/>
                </a:cubicBezTo>
                <a:cubicBezTo>
                  <a:pt x="1946382" y="2386380"/>
                  <a:pt x="1923630" y="2408669"/>
                  <a:pt x="1923630" y="2436470"/>
                </a:cubicBezTo>
                <a:cubicBezTo>
                  <a:pt x="1923630" y="2464272"/>
                  <a:pt x="1946382" y="2486561"/>
                  <a:pt x="1973445" y="2486561"/>
                </a:cubicBezTo>
                <a:close/>
                <a:moveTo>
                  <a:pt x="2006016" y="2768891"/>
                </a:moveTo>
                <a:cubicBezTo>
                  <a:pt x="2038109" y="2768891"/>
                  <a:pt x="2063974" y="2743006"/>
                  <a:pt x="2063974" y="2710651"/>
                </a:cubicBezTo>
                <a:cubicBezTo>
                  <a:pt x="2063974" y="2679015"/>
                  <a:pt x="2038109" y="2653131"/>
                  <a:pt x="2006016" y="2653131"/>
                </a:cubicBezTo>
                <a:cubicBezTo>
                  <a:pt x="1974163" y="2653131"/>
                  <a:pt x="1948298" y="2679015"/>
                  <a:pt x="1948298" y="2710651"/>
                </a:cubicBezTo>
                <a:cubicBezTo>
                  <a:pt x="1948298" y="2743006"/>
                  <a:pt x="1974163" y="2768891"/>
                  <a:pt x="2006016" y="2768891"/>
                </a:cubicBezTo>
                <a:close/>
                <a:moveTo>
                  <a:pt x="2059903" y="3046187"/>
                </a:moveTo>
                <a:cubicBezTo>
                  <a:pt x="2095827" y="3046187"/>
                  <a:pt x="2124327" y="3017667"/>
                  <a:pt x="2124327" y="2981716"/>
                </a:cubicBezTo>
                <a:cubicBezTo>
                  <a:pt x="2124327" y="2946006"/>
                  <a:pt x="2095827" y="2917006"/>
                  <a:pt x="2059903" y="2917006"/>
                </a:cubicBezTo>
                <a:cubicBezTo>
                  <a:pt x="2024457" y="2917006"/>
                  <a:pt x="1995478" y="2946006"/>
                  <a:pt x="1995478" y="2981716"/>
                </a:cubicBezTo>
                <a:cubicBezTo>
                  <a:pt x="1995478" y="3017667"/>
                  <a:pt x="2024457" y="3046187"/>
                  <a:pt x="2059903" y="3046187"/>
                </a:cubicBezTo>
                <a:close/>
                <a:moveTo>
                  <a:pt x="2134865" y="3317971"/>
                </a:moveTo>
                <a:cubicBezTo>
                  <a:pt x="2173424" y="3317971"/>
                  <a:pt x="2205037" y="3286575"/>
                  <a:pt x="2205037" y="3247509"/>
                </a:cubicBezTo>
                <a:cubicBezTo>
                  <a:pt x="2205037" y="3209162"/>
                  <a:pt x="2173424" y="3177286"/>
                  <a:pt x="2134865" y="3177286"/>
                </a:cubicBezTo>
                <a:cubicBezTo>
                  <a:pt x="2096067" y="3177286"/>
                  <a:pt x="2064693" y="3209162"/>
                  <a:pt x="2064693" y="3247509"/>
                </a:cubicBezTo>
                <a:cubicBezTo>
                  <a:pt x="2064693" y="3286575"/>
                  <a:pt x="2096067" y="3317971"/>
                  <a:pt x="2134865" y="3317971"/>
                </a:cubicBezTo>
                <a:close/>
                <a:moveTo>
                  <a:pt x="2230663" y="3582326"/>
                </a:moveTo>
                <a:cubicBezTo>
                  <a:pt x="2271857" y="3582326"/>
                  <a:pt x="2305865" y="3548532"/>
                  <a:pt x="2305865" y="3506590"/>
                </a:cubicBezTo>
                <a:cubicBezTo>
                  <a:pt x="2305865" y="3464888"/>
                  <a:pt x="2271857" y="3430855"/>
                  <a:pt x="2230663" y="3430855"/>
                </a:cubicBezTo>
                <a:cubicBezTo>
                  <a:pt x="2188752" y="3430855"/>
                  <a:pt x="2154983" y="3464888"/>
                  <a:pt x="2154983" y="3506590"/>
                </a:cubicBezTo>
                <a:cubicBezTo>
                  <a:pt x="2154983" y="3548532"/>
                  <a:pt x="2188752" y="3582326"/>
                  <a:pt x="2230663" y="3582326"/>
                </a:cubicBezTo>
                <a:close/>
                <a:moveTo>
                  <a:pt x="2346100" y="3836135"/>
                </a:moveTo>
                <a:cubicBezTo>
                  <a:pt x="2389449" y="3836135"/>
                  <a:pt x="2424655" y="3801143"/>
                  <a:pt x="2424655" y="3757523"/>
                </a:cubicBezTo>
                <a:cubicBezTo>
                  <a:pt x="2424655" y="3714143"/>
                  <a:pt x="2389449" y="3678912"/>
                  <a:pt x="2346100" y="3678912"/>
                </a:cubicBezTo>
                <a:cubicBezTo>
                  <a:pt x="2302512" y="3678912"/>
                  <a:pt x="2267306" y="3714143"/>
                  <a:pt x="2267306" y="3757523"/>
                </a:cubicBezTo>
                <a:cubicBezTo>
                  <a:pt x="2267306" y="3801143"/>
                  <a:pt x="2302512" y="3836135"/>
                  <a:pt x="2346100" y="3836135"/>
                </a:cubicBezTo>
                <a:close/>
                <a:moveTo>
                  <a:pt x="2525722" y="4067175"/>
                </a:moveTo>
                <a:cubicBezTo>
                  <a:pt x="2547756" y="4052555"/>
                  <a:pt x="2562604" y="4027390"/>
                  <a:pt x="2562604" y="3998870"/>
                </a:cubicBezTo>
                <a:cubicBezTo>
                  <a:pt x="2562604" y="3953572"/>
                  <a:pt x="2525962" y="3916663"/>
                  <a:pt x="2480936" y="3916663"/>
                </a:cubicBezTo>
                <a:cubicBezTo>
                  <a:pt x="2435911" y="3916663"/>
                  <a:pt x="2399029" y="3953572"/>
                  <a:pt x="2399029" y="3998870"/>
                </a:cubicBezTo>
                <a:cubicBezTo>
                  <a:pt x="2399029" y="4027390"/>
                  <a:pt x="2413878" y="4052555"/>
                  <a:pt x="2436151" y="4067175"/>
                </a:cubicBezTo>
                <a:lnTo>
                  <a:pt x="2525722" y="4067175"/>
                </a:lnTo>
                <a:close/>
                <a:moveTo>
                  <a:pt x="8476233" y="4008456"/>
                </a:moveTo>
                <a:cubicBezTo>
                  <a:pt x="8481502" y="4008456"/>
                  <a:pt x="8485573" y="4003903"/>
                  <a:pt x="8485573" y="3998870"/>
                </a:cubicBezTo>
                <a:cubicBezTo>
                  <a:pt x="8485573" y="3993357"/>
                  <a:pt x="8481502" y="3988804"/>
                  <a:pt x="8476233" y="3988804"/>
                </a:cubicBezTo>
                <a:cubicBezTo>
                  <a:pt x="8470485" y="3988804"/>
                  <a:pt x="8466174" y="3993357"/>
                  <a:pt x="8466174" y="3998870"/>
                </a:cubicBezTo>
                <a:cubicBezTo>
                  <a:pt x="8466174" y="4003903"/>
                  <a:pt x="8470485" y="4008456"/>
                  <a:pt x="8476233" y="4008456"/>
                </a:cubicBezTo>
                <a:close/>
                <a:moveTo>
                  <a:pt x="8610590" y="3765912"/>
                </a:moveTo>
                <a:cubicBezTo>
                  <a:pt x="8615619" y="3765912"/>
                  <a:pt x="8619212" y="3762317"/>
                  <a:pt x="8619212" y="3757523"/>
                </a:cubicBezTo>
                <a:cubicBezTo>
                  <a:pt x="8619212" y="3753209"/>
                  <a:pt x="8615619" y="3748895"/>
                  <a:pt x="8610590" y="3748895"/>
                </a:cubicBezTo>
                <a:cubicBezTo>
                  <a:pt x="8606279" y="3748895"/>
                  <a:pt x="8602447" y="3753209"/>
                  <a:pt x="8602447" y="3757523"/>
                </a:cubicBezTo>
                <a:cubicBezTo>
                  <a:pt x="8602447" y="3762317"/>
                  <a:pt x="8606279" y="3765912"/>
                  <a:pt x="8610590" y="3765912"/>
                </a:cubicBezTo>
                <a:close/>
                <a:moveTo>
                  <a:pt x="8726506" y="3513301"/>
                </a:moveTo>
                <a:cubicBezTo>
                  <a:pt x="8730098" y="3513301"/>
                  <a:pt x="8733212" y="3510665"/>
                  <a:pt x="8733212" y="3506590"/>
                </a:cubicBezTo>
                <a:cubicBezTo>
                  <a:pt x="8733212" y="3502995"/>
                  <a:pt x="8730098" y="3499880"/>
                  <a:pt x="8726506" y="3499880"/>
                </a:cubicBezTo>
                <a:cubicBezTo>
                  <a:pt x="8722435" y="3499880"/>
                  <a:pt x="8719800" y="3502995"/>
                  <a:pt x="8719800" y="3506590"/>
                </a:cubicBezTo>
                <a:cubicBezTo>
                  <a:pt x="8719800" y="3510665"/>
                  <a:pt x="8722435" y="3513301"/>
                  <a:pt x="8726506" y="3513301"/>
                </a:cubicBezTo>
                <a:close/>
                <a:moveTo>
                  <a:pt x="8821825" y="3253021"/>
                </a:moveTo>
                <a:cubicBezTo>
                  <a:pt x="8824699" y="3253021"/>
                  <a:pt x="8827573" y="3250624"/>
                  <a:pt x="8827573" y="3247509"/>
                </a:cubicBezTo>
                <a:cubicBezTo>
                  <a:pt x="8827573" y="3244393"/>
                  <a:pt x="8824699" y="3242236"/>
                  <a:pt x="8821825" y="3242236"/>
                </a:cubicBezTo>
                <a:cubicBezTo>
                  <a:pt x="8818951" y="3242236"/>
                  <a:pt x="8816317" y="3244393"/>
                  <a:pt x="8816317" y="3247509"/>
                </a:cubicBezTo>
                <a:cubicBezTo>
                  <a:pt x="8816317" y="3250624"/>
                  <a:pt x="8818951" y="3253021"/>
                  <a:pt x="8821825" y="3253021"/>
                </a:cubicBezTo>
                <a:close/>
                <a:moveTo>
                  <a:pt x="8896787" y="2986510"/>
                </a:moveTo>
                <a:cubicBezTo>
                  <a:pt x="8899422" y="2986510"/>
                  <a:pt x="8901817" y="2984592"/>
                  <a:pt x="8901817" y="2981716"/>
                </a:cubicBezTo>
                <a:cubicBezTo>
                  <a:pt x="8901817" y="2979320"/>
                  <a:pt x="8899422" y="2976923"/>
                  <a:pt x="8896787" y="2976923"/>
                </a:cubicBezTo>
                <a:cubicBezTo>
                  <a:pt x="8894153" y="2976923"/>
                  <a:pt x="8891758" y="2979320"/>
                  <a:pt x="8891758" y="2981716"/>
                </a:cubicBezTo>
                <a:cubicBezTo>
                  <a:pt x="8891758" y="2984592"/>
                  <a:pt x="8894153" y="2986510"/>
                  <a:pt x="8896787" y="2986510"/>
                </a:cubicBezTo>
                <a:close/>
                <a:moveTo>
                  <a:pt x="8950674" y="2715205"/>
                </a:moveTo>
                <a:cubicBezTo>
                  <a:pt x="8953069" y="2715205"/>
                  <a:pt x="8954985" y="2713048"/>
                  <a:pt x="8954985" y="2710651"/>
                </a:cubicBezTo>
                <a:cubicBezTo>
                  <a:pt x="8954985" y="2708494"/>
                  <a:pt x="8953069" y="2706577"/>
                  <a:pt x="8950674" y="2706577"/>
                </a:cubicBezTo>
                <a:cubicBezTo>
                  <a:pt x="8948279" y="2706577"/>
                  <a:pt x="8946363" y="2708494"/>
                  <a:pt x="8946363" y="2710651"/>
                </a:cubicBezTo>
                <a:cubicBezTo>
                  <a:pt x="8946363" y="2713048"/>
                  <a:pt x="8948279" y="2715205"/>
                  <a:pt x="8950674" y="2715205"/>
                </a:cubicBezTo>
                <a:close/>
                <a:moveTo>
                  <a:pt x="8983006" y="2440065"/>
                </a:moveTo>
                <a:cubicBezTo>
                  <a:pt x="8985401" y="2440065"/>
                  <a:pt x="8986598" y="2438388"/>
                  <a:pt x="8986598" y="2436470"/>
                </a:cubicBezTo>
                <a:cubicBezTo>
                  <a:pt x="8986598" y="2434313"/>
                  <a:pt x="8985401" y="2433115"/>
                  <a:pt x="8983006" y="2433115"/>
                </a:cubicBezTo>
                <a:cubicBezTo>
                  <a:pt x="8981329" y="2433115"/>
                  <a:pt x="8979413" y="2434313"/>
                  <a:pt x="8979413" y="2436470"/>
                </a:cubicBezTo>
                <a:cubicBezTo>
                  <a:pt x="8979413" y="2438388"/>
                  <a:pt x="8981329" y="2440065"/>
                  <a:pt x="8983006" y="2440065"/>
                </a:cubicBezTo>
                <a:close/>
                <a:moveTo>
                  <a:pt x="8994023" y="2164207"/>
                </a:moveTo>
                <a:cubicBezTo>
                  <a:pt x="8996178" y="2164207"/>
                  <a:pt x="8997855" y="2162529"/>
                  <a:pt x="8997855" y="2160372"/>
                </a:cubicBezTo>
                <a:cubicBezTo>
                  <a:pt x="8997855" y="2158455"/>
                  <a:pt x="8996178" y="2156777"/>
                  <a:pt x="8994023" y="2156777"/>
                </a:cubicBezTo>
                <a:cubicBezTo>
                  <a:pt x="8992107" y="2156777"/>
                  <a:pt x="8990191" y="2158455"/>
                  <a:pt x="8990191" y="2160372"/>
                </a:cubicBezTo>
                <a:cubicBezTo>
                  <a:pt x="8990191" y="2162529"/>
                  <a:pt x="8992107" y="2164207"/>
                  <a:pt x="8994023" y="2164207"/>
                </a:cubicBezTo>
                <a:close/>
                <a:moveTo>
                  <a:pt x="8762670" y="1887869"/>
                </a:moveTo>
                <a:cubicBezTo>
                  <a:pt x="8765065" y="1887869"/>
                  <a:pt x="8766262" y="1886431"/>
                  <a:pt x="8766262" y="1884514"/>
                </a:cubicBezTo>
                <a:cubicBezTo>
                  <a:pt x="8766262" y="1882357"/>
                  <a:pt x="8765065" y="1880919"/>
                  <a:pt x="8762670" y="1880919"/>
                </a:cubicBezTo>
                <a:cubicBezTo>
                  <a:pt x="8760993" y="1880919"/>
                  <a:pt x="8759077" y="1882357"/>
                  <a:pt x="8759077" y="1884514"/>
                </a:cubicBezTo>
                <a:cubicBezTo>
                  <a:pt x="8759077" y="1886431"/>
                  <a:pt x="8760993" y="1887869"/>
                  <a:pt x="8762670" y="1887869"/>
                </a:cubicBezTo>
                <a:close/>
                <a:moveTo>
                  <a:pt x="8728422" y="1613928"/>
                </a:moveTo>
                <a:cubicBezTo>
                  <a:pt x="8730098" y="1613928"/>
                  <a:pt x="8732014" y="1612490"/>
                  <a:pt x="8732014" y="1610333"/>
                </a:cubicBezTo>
                <a:cubicBezTo>
                  <a:pt x="8732014" y="1608416"/>
                  <a:pt x="8730098" y="1606738"/>
                  <a:pt x="8728422" y="1606738"/>
                </a:cubicBezTo>
                <a:cubicBezTo>
                  <a:pt x="8726027" y="1606738"/>
                  <a:pt x="8724350" y="1608416"/>
                  <a:pt x="8724350" y="1610333"/>
                </a:cubicBezTo>
                <a:cubicBezTo>
                  <a:pt x="8724350" y="1612490"/>
                  <a:pt x="8726027" y="1613928"/>
                  <a:pt x="8728422" y="1613928"/>
                </a:cubicBezTo>
                <a:close/>
                <a:moveTo>
                  <a:pt x="8670703" y="1343822"/>
                </a:moveTo>
                <a:cubicBezTo>
                  <a:pt x="8672859" y="1343822"/>
                  <a:pt x="8674296" y="1342384"/>
                  <a:pt x="8674296" y="1340226"/>
                </a:cubicBezTo>
                <a:cubicBezTo>
                  <a:pt x="8674296" y="1338309"/>
                  <a:pt x="8672859" y="1336392"/>
                  <a:pt x="8670703" y="1336392"/>
                </a:cubicBezTo>
                <a:cubicBezTo>
                  <a:pt x="8668787" y="1336392"/>
                  <a:pt x="8667111" y="1338309"/>
                  <a:pt x="8667111" y="1340226"/>
                </a:cubicBezTo>
                <a:cubicBezTo>
                  <a:pt x="8667111" y="1342384"/>
                  <a:pt x="8668787" y="1343822"/>
                  <a:pt x="8670703" y="1343822"/>
                </a:cubicBezTo>
                <a:close/>
                <a:moveTo>
                  <a:pt x="8591191" y="1078748"/>
                </a:moveTo>
                <a:cubicBezTo>
                  <a:pt x="8592867" y="1078748"/>
                  <a:pt x="8594065" y="1077310"/>
                  <a:pt x="8594065" y="1075872"/>
                </a:cubicBezTo>
                <a:cubicBezTo>
                  <a:pt x="8594065" y="1074194"/>
                  <a:pt x="8592867" y="1072756"/>
                  <a:pt x="8591191" y="1072756"/>
                </a:cubicBezTo>
                <a:cubicBezTo>
                  <a:pt x="8589275" y="1072756"/>
                  <a:pt x="8587838" y="1074194"/>
                  <a:pt x="8587838" y="1075872"/>
                </a:cubicBezTo>
                <a:cubicBezTo>
                  <a:pt x="8587838" y="1077310"/>
                  <a:pt x="8589275" y="1078748"/>
                  <a:pt x="8591191" y="1078748"/>
                </a:cubicBezTo>
                <a:close/>
                <a:moveTo>
                  <a:pt x="8489166" y="822063"/>
                </a:moveTo>
                <a:cubicBezTo>
                  <a:pt x="8490842" y="822063"/>
                  <a:pt x="8492279" y="820865"/>
                  <a:pt x="8492279" y="818947"/>
                </a:cubicBezTo>
                <a:cubicBezTo>
                  <a:pt x="8492279" y="817270"/>
                  <a:pt x="8490842" y="815832"/>
                  <a:pt x="8489166" y="815832"/>
                </a:cubicBezTo>
                <a:cubicBezTo>
                  <a:pt x="8487968" y="815832"/>
                  <a:pt x="8486531" y="817270"/>
                  <a:pt x="8486531" y="818947"/>
                </a:cubicBezTo>
                <a:cubicBezTo>
                  <a:pt x="8486531" y="820865"/>
                  <a:pt x="8487968" y="822063"/>
                  <a:pt x="8489166" y="822063"/>
                </a:cubicBezTo>
                <a:close/>
                <a:moveTo>
                  <a:pt x="8366544" y="574725"/>
                </a:moveTo>
                <a:cubicBezTo>
                  <a:pt x="8368460" y="574725"/>
                  <a:pt x="8369897" y="573287"/>
                  <a:pt x="8369897" y="571370"/>
                </a:cubicBezTo>
                <a:cubicBezTo>
                  <a:pt x="8369897" y="569932"/>
                  <a:pt x="8368460" y="568254"/>
                  <a:pt x="8366544" y="568254"/>
                </a:cubicBezTo>
                <a:cubicBezTo>
                  <a:pt x="8364868" y="568254"/>
                  <a:pt x="8363431" y="569932"/>
                  <a:pt x="8363431" y="571370"/>
                </a:cubicBezTo>
                <a:cubicBezTo>
                  <a:pt x="8363431" y="573287"/>
                  <a:pt x="8364868" y="574725"/>
                  <a:pt x="8366544" y="574725"/>
                </a:cubicBezTo>
                <a:close/>
                <a:moveTo>
                  <a:pt x="8223565" y="338172"/>
                </a:moveTo>
                <a:cubicBezTo>
                  <a:pt x="8225481" y="338172"/>
                  <a:pt x="8226918" y="336734"/>
                  <a:pt x="8226918" y="335296"/>
                </a:cubicBezTo>
                <a:cubicBezTo>
                  <a:pt x="8226918" y="333379"/>
                  <a:pt x="8225481" y="332181"/>
                  <a:pt x="8223565" y="332181"/>
                </a:cubicBezTo>
                <a:cubicBezTo>
                  <a:pt x="8221889" y="332181"/>
                  <a:pt x="8220452" y="333379"/>
                  <a:pt x="8220452" y="335296"/>
                </a:cubicBezTo>
                <a:cubicBezTo>
                  <a:pt x="8220452" y="336734"/>
                  <a:pt x="8221889" y="338172"/>
                  <a:pt x="8223565" y="338172"/>
                </a:cubicBezTo>
                <a:close/>
                <a:moveTo>
                  <a:pt x="8061427" y="113603"/>
                </a:moveTo>
                <a:cubicBezTo>
                  <a:pt x="8062145" y="113603"/>
                  <a:pt x="8063103" y="112644"/>
                  <a:pt x="8063103" y="111925"/>
                </a:cubicBezTo>
                <a:cubicBezTo>
                  <a:pt x="8063103" y="110727"/>
                  <a:pt x="8062145" y="109768"/>
                  <a:pt x="8061427" y="109768"/>
                </a:cubicBezTo>
                <a:cubicBezTo>
                  <a:pt x="8060469" y="109768"/>
                  <a:pt x="8059511" y="110727"/>
                  <a:pt x="8059511" y="111925"/>
                </a:cubicBezTo>
                <a:cubicBezTo>
                  <a:pt x="8059511" y="112644"/>
                  <a:pt x="8060469" y="113603"/>
                  <a:pt x="8061427" y="113603"/>
                </a:cubicBezTo>
                <a:close/>
                <a:moveTo>
                  <a:pt x="2983638" y="5992"/>
                </a:moveTo>
                <a:cubicBezTo>
                  <a:pt x="2983638" y="5992"/>
                  <a:pt x="2984117" y="5512"/>
                  <a:pt x="2984117" y="5273"/>
                </a:cubicBezTo>
                <a:cubicBezTo>
                  <a:pt x="2984117" y="5033"/>
                  <a:pt x="2983638" y="4793"/>
                  <a:pt x="2983638" y="4793"/>
                </a:cubicBezTo>
                <a:cubicBezTo>
                  <a:pt x="2982919" y="4793"/>
                  <a:pt x="2982680" y="5033"/>
                  <a:pt x="2982680" y="5273"/>
                </a:cubicBezTo>
                <a:cubicBezTo>
                  <a:pt x="2982680" y="5512"/>
                  <a:pt x="2982919" y="5992"/>
                  <a:pt x="2983638" y="5992"/>
                </a:cubicBezTo>
                <a:close/>
                <a:moveTo>
                  <a:pt x="2811920" y="228883"/>
                </a:moveTo>
                <a:cubicBezTo>
                  <a:pt x="2816230" y="228883"/>
                  <a:pt x="2819104" y="226007"/>
                  <a:pt x="2819104" y="221693"/>
                </a:cubicBezTo>
                <a:cubicBezTo>
                  <a:pt x="2819104" y="217859"/>
                  <a:pt x="2816230" y="214503"/>
                  <a:pt x="2811920" y="214503"/>
                </a:cubicBezTo>
                <a:cubicBezTo>
                  <a:pt x="2808088" y="214503"/>
                  <a:pt x="2804735" y="217859"/>
                  <a:pt x="2804735" y="221693"/>
                </a:cubicBezTo>
                <a:cubicBezTo>
                  <a:pt x="2804735" y="226007"/>
                  <a:pt x="2808088" y="228883"/>
                  <a:pt x="2811920" y="228883"/>
                </a:cubicBezTo>
                <a:close/>
                <a:moveTo>
                  <a:pt x="2659121" y="460403"/>
                </a:moveTo>
                <a:cubicBezTo>
                  <a:pt x="2663911" y="460403"/>
                  <a:pt x="2667743" y="456329"/>
                  <a:pt x="2667743" y="451775"/>
                </a:cubicBezTo>
                <a:cubicBezTo>
                  <a:pt x="2667743" y="446982"/>
                  <a:pt x="2663911" y="443387"/>
                  <a:pt x="2659121" y="443387"/>
                </a:cubicBezTo>
                <a:cubicBezTo>
                  <a:pt x="2654571" y="443387"/>
                  <a:pt x="2650739" y="446982"/>
                  <a:pt x="2650739" y="451775"/>
                </a:cubicBezTo>
                <a:cubicBezTo>
                  <a:pt x="2650739" y="456329"/>
                  <a:pt x="2654571" y="460403"/>
                  <a:pt x="2659121" y="460403"/>
                </a:cubicBezTo>
                <a:close/>
                <a:moveTo>
                  <a:pt x="2526201" y="704865"/>
                </a:moveTo>
                <a:cubicBezTo>
                  <a:pt x="2532188" y="704865"/>
                  <a:pt x="2537218" y="700072"/>
                  <a:pt x="2537218" y="693840"/>
                </a:cubicBezTo>
                <a:cubicBezTo>
                  <a:pt x="2537218" y="687849"/>
                  <a:pt x="2532188" y="682816"/>
                  <a:pt x="2526201" y="682816"/>
                </a:cubicBezTo>
                <a:cubicBezTo>
                  <a:pt x="2520214" y="682816"/>
                  <a:pt x="2515184" y="687849"/>
                  <a:pt x="2515184" y="693840"/>
                </a:cubicBezTo>
                <a:cubicBezTo>
                  <a:pt x="2515184" y="700072"/>
                  <a:pt x="2520214" y="704865"/>
                  <a:pt x="2526201" y="704865"/>
                </a:cubicBezTo>
                <a:close/>
                <a:moveTo>
                  <a:pt x="2414117" y="960831"/>
                </a:moveTo>
                <a:cubicBezTo>
                  <a:pt x="2422020" y="960831"/>
                  <a:pt x="2428487" y="954360"/>
                  <a:pt x="2428487" y="946451"/>
                </a:cubicBezTo>
                <a:cubicBezTo>
                  <a:pt x="2428487" y="938302"/>
                  <a:pt x="2422020" y="931592"/>
                  <a:pt x="2414117" y="931592"/>
                </a:cubicBezTo>
                <a:cubicBezTo>
                  <a:pt x="2405974" y="931592"/>
                  <a:pt x="2399508" y="938302"/>
                  <a:pt x="2399508" y="946451"/>
                </a:cubicBezTo>
                <a:cubicBezTo>
                  <a:pt x="2399508" y="954360"/>
                  <a:pt x="2405974" y="960831"/>
                  <a:pt x="2414117" y="960831"/>
                </a:cubicBezTo>
                <a:close/>
                <a:moveTo>
                  <a:pt x="2323348" y="1226624"/>
                </a:moveTo>
                <a:cubicBezTo>
                  <a:pt x="2333886" y="1226624"/>
                  <a:pt x="2342747" y="1217996"/>
                  <a:pt x="2342747" y="1207210"/>
                </a:cubicBezTo>
                <a:cubicBezTo>
                  <a:pt x="2342747" y="1196425"/>
                  <a:pt x="2333886" y="1187797"/>
                  <a:pt x="2323348" y="1187797"/>
                </a:cubicBezTo>
                <a:cubicBezTo>
                  <a:pt x="2312571" y="1187797"/>
                  <a:pt x="2303949" y="1196425"/>
                  <a:pt x="2303949" y="1207210"/>
                </a:cubicBezTo>
                <a:cubicBezTo>
                  <a:pt x="2303949" y="1217996"/>
                  <a:pt x="2312571" y="1226624"/>
                  <a:pt x="2323348" y="1226624"/>
                </a:cubicBezTo>
                <a:close/>
                <a:moveTo>
                  <a:pt x="2254613" y="1499846"/>
                </a:moveTo>
                <a:cubicBezTo>
                  <a:pt x="2268504" y="1499846"/>
                  <a:pt x="2279760" y="1488581"/>
                  <a:pt x="2279760" y="1474681"/>
                </a:cubicBezTo>
                <a:cubicBezTo>
                  <a:pt x="2279760" y="1460780"/>
                  <a:pt x="2268504" y="1449515"/>
                  <a:pt x="2254613" y="1449515"/>
                </a:cubicBezTo>
                <a:cubicBezTo>
                  <a:pt x="2240722" y="1449515"/>
                  <a:pt x="2229705" y="1460780"/>
                  <a:pt x="2229705" y="1474681"/>
                </a:cubicBezTo>
                <a:cubicBezTo>
                  <a:pt x="2229705" y="1488581"/>
                  <a:pt x="2240722" y="1499846"/>
                  <a:pt x="2254613" y="1499846"/>
                </a:cubicBezTo>
                <a:close/>
                <a:moveTo>
                  <a:pt x="2208390" y="1778341"/>
                </a:moveTo>
                <a:cubicBezTo>
                  <a:pt x="2225873" y="1778341"/>
                  <a:pt x="2239525" y="1764200"/>
                  <a:pt x="2239525" y="1747184"/>
                </a:cubicBezTo>
                <a:cubicBezTo>
                  <a:pt x="2239525" y="1729928"/>
                  <a:pt x="2225873" y="1716027"/>
                  <a:pt x="2208390" y="1716027"/>
                </a:cubicBezTo>
                <a:cubicBezTo>
                  <a:pt x="2191386" y="1716027"/>
                  <a:pt x="2177735" y="1729928"/>
                  <a:pt x="2177735" y="1747184"/>
                </a:cubicBezTo>
                <a:cubicBezTo>
                  <a:pt x="2177735" y="1764200"/>
                  <a:pt x="2191386" y="1778341"/>
                  <a:pt x="2208390" y="1778341"/>
                </a:cubicBezTo>
                <a:close/>
                <a:moveTo>
                  <a:pt x="2185159" y="2060670"/>
                </a:moveTo>
                <a:cubicBezTo>
                  <a:pt x="2206474" y="2060670"/>
                  <a:pt x="2223718" y="2043414"/>
                  <a:pt x="2223718" y="2022083"/>
                </a:cubicBezTo>
                <a:cubicBezTo>
                  <a:pt x="2223718" y="2001232"/>
                  <a:pt x="2206474" y="1983976"/>
                  <a:pt x="2185159" y="1983976"/>
                </a:cubicBezTo>
                <a:cubicBezTo>
                  <a:pt x="2164323" y="1983976"/>
                  <a:pt x="2147319" y="2001232"/>
                  <a:pt x="2147319" y="2022083"/>
                </a:cubicBezTo>
                <a:cubicBezTo>
                  <a:pt x="2147319" y="2043414"/>
                  <a:pt x="2164323" y="2060670"/>
                  <a:pt x="2185159" y="2060670"/>
                </a:cubicBezTo>
                <a:close/>
                <a:moveTo>
                  <a:pt x="2185159" y="2343958"/>
                </a:moveTo>
                <a:cubicBezTo>
                  <a:pt x="2210306" y="2343958"/>
                  <a:pt x="2230663" y="2323347"/>
                  <a:pt x="2230663" y="2298901"/>
                </a:cubicBezTo>
                <a:cubicBezTo>
                  <a:pt x="2230663" y="2273496"/>
                  <a:pt x="2210306" y="2253603"/>
                  <a:pt x="2185159" y="2253603"/>
                </a:cubicBezTo>
                <a:cubicBezTo>
                  <a:pt x="2160731" y="2253603"/>
                  <a:pt x="2140373" y="2273496"/>
                  <a:pt x="2140373" y="2298901"/>
                </a:cubicBezTo>
                <a:cubicBezTo>
                  <a:pt x="2140373" y="2323347"/>
                  <a:pt x="2160731" y="2343958"/>
                  <a:pt x="2185159" y="2343958"/>
                </a:cubicBezTo>
                <a:close/>
                <a:moveTo>
                  <a:pt x="2208390" y="2626048"/>
                </a:moveTo>
                <a:cubicBezTo>
                  <a:pt x="2237369" y="2626048"/>
                  <a:pt x="2260840" y="2602800"/>
                  <a:pt x="2260840" y="2573800"/>
                </a:cubicBezTo>
                <a:cubicBezTo>
                  <a:pt x="2260840" y="2544801"/>
                  <a:pt x="2237369" y="2521553"/>
                  <a:pt x="2208390" y="2521553"/>
                </a:cubicBezTo>
                <a:cubicBezTo>
                  <a:pt x="2179651" y="2521553"/>
                  <a:pt x="2155941" y="2544801"/>
                  <a:pt x="2155941" y="2573800"/>
                </a:cubicBezTo>
                <a:cubicBezTo>
                  <a:pt x="2155941" y="2602800"/>
                  <a:pt x="2179651" y="2626048"/>
                  <a:pt x="2208390" y="2626048"/>
                </a:cubicBezTo>
                <a:close/>
                <a:moveTo>
                  <a:pt x="2254613" y="2905502"/>
                </a:moveTo>
                <a:cubicBezTo>
                  <a:pt x="2287184" y="2905502"/>
                  <a:pt x="2313529" y="2878899"/>
                  <a:pt x="2313529" y="2846304"/>
                </a:cubicBezTo>
                <a:cubicBezTo>
                  <a:pt x="2313529" y="2813709"/>
                  <a:pt x="2287184" y="2787105"/>
                  <a:pt x="2254613" y="2787105"/>
                </a:cubicBezTo>
                <a:cubicBezTo>
                  <a:pt x="2222042" y="2787105"/>
                  <a:pt x="2195457" y="2813709"/>
                  <a:pt x="2195457" y="2846304"/>
                </a:cubicBezTo>
                <a:cubicBezTo>
                  <a:pt x="2195457" y="2878899"/>
                  <a:pt x="2222042" y="2905502"/>
                  <a:pt x="2254613" y="2905502"/>
                </a:cubicBezTo>
                <a:close/>
                <a:moveTo>
                  <a:pt x="2323348" y="3178964"/>
                </a:moveTo>
                <a:cubicBezTo>
                  <a:pt x="2359273" y="3178964"/>
                  <a:pt x="2388252" y="3149484"/>
                  <a:pt x="2388252" y="3113774"/>
                </a:cubicBezTo>
                <a:cubicBezTo>
                  <a:pt x="2388252" y="3077584"/>
                  <a:pt x="2359273" y="3048584"/>
                  <a:pt x="2323348" y="3048584"/>
                </a:cubicBezTo>
                <a:cubicBezTo>
                  <a:pt x="2287184" y="3048584"/>
                  <a:pt x="2257966" y="3077584"/>
                  <a:pt x="2257966" y="3113774"/>
                </a:cubicBezTo>
                <a:cubicBezTo>
                  <a:pt x="2257966" y="3149484"/>
                  <a:pt x="2287184" y="3178964"/>
                  <a:pt x="2323348" y="3178964"/>
                </a:cubicBezTo>
                <a:close/>
                <a:moveTo>
                  <a:pt x="2414117" y="3444756"/>
                </a:moveTo>
                <a:cubicBezTo>
                  <a:pt x="2452676" y="3444756"/>
                  <a:pt x="2484289" y="3413359"/>
                  <a:pt x="2484289" y="3374533"/>
                </a:cubicBezTo>
                <a:cubicBezTo>
                  <a:pt x="2484289" y="3335707"/>
                  <a:pt x="2452676" y="3304310"/>
                  <a:pt x="2414117" y="3304310"/>
                </a:cubicBezTo>
                <a:cubicBezTo>
                  <a:pt x="2375319" y="3304310"/>
                  <a:pt x="2344184" y="3335707"/>
                  <a:pt x="2344184" y="3374533"/>
                </a:cubicBezTo>
                <a:cubicBezTo>
                  <a:pt x="2344184" y="3413359"/>
                  <a:pt x="2375319" y="3444756"/>
                  <a:pt x="2414117" y="3444756"/>
                </a:cubicBezTo>
                <a:close/>
                <a:moveTo>
                  <a:pt x="2526201" y="3701201"/>
                </a:moveTo>
                <a:cubicBezTo>
                  <a:pt x="2567394" y="3701201"/>
                  <a:pt x="2600684" y="3668127"/>
                  <a:pt x="2600684" y="3626904"/>
                </a:cubicBezTo>
                <a:cubicBezTo>
                  <a:pt x="2600684" y="3585681"/>
                  <a:pt x="2567394" y="3552607"/>
                  <a:pt x="2526201" y="3552607"/>
                </a:cubicBezTo>
                <a:cubicBezTo>
                  <a:pt x="2485247" y="3552607"/>
                  <a:pt x="2451957" y="3585681"/>
                  <a:pt x="2451957" y="3626904"/>
                </a:cubicBezTo>
                <a:cubicBezTo>
                  <a:pt x="2451957" y="3668127"/>
                  <a:pt x="2485247" y="3701201"/>
                  <a:pt x="2526201" y="3701201"/>
                </a:cubicBezTo>
                <a:close/>
                <a:moveTo>
                  <a:pt x="2659121" y="3945903"/>
                </a:moveTo>
                <a:cubicBezTo>
                  <a:pt x="2701751" y="3945903"/>
                  <a:pt x="2735999" y="3911391"/>
                  <a:pt x="2735999" y="3868730"/>
                </a:cubicBezTo>
                <a:cubicBezTo>
                  <a:pt x="2735999" y="3826548"/>
                  <a:pt x="2701751" y="3792515"/>
                  <a:pt x="2659121" y="3792515"/>
                </a:cubicBezTo>
                <a:cubicBezTo>
                  <a:pt x="2616970" y="3792515"/>
                  <a:pt x="2582483" y="3826548"/>
                  <a:pt x="2582483" y="3868730"/>
                </a:cubicBezTo>
                <a:cubicBezTo>
                  <a:pt x="2582483" y="3911391"/>
                  <a:pt x="2616970" y="3945903"/>
                  <a:pt x="2659121" y="3945903"/>
                </a:cubicBezTo>
                <a:close/>
                <a:moveTo>
                  <a:pt x="2881613" y="4067175"/>
                </a:moveTo>
                <a:cubicBezTo>
                  <a:pt x="2869398" y="4040812"/>
                  <a:pt x="2842814" y="4022357"/>
                  <a:pt x="2811920" y="4022357"/>
                </a:cubicBezTo>
                <a:cubicBezTo>
                  <a:pt x="2781025" y="4022357"/>
                  <a:pt x="2754201" y="4040812"/>
                  <a:pt x="2741987" y="4067175"/>
                </a:cubicBezTo>
                <a:lnTo>
                  <a:pt x="2881613" y="4067175"/>
                </a:lnTo>
                <a:close/>
                <a:moveTo>
                  <a:pt x="8223565" y="3997432"/>
                </a:moveTo>
                <a:cubicBezTo>
                  <a:pt x="8229792" y="3997432"/>
                  <a:pt x="8235061" y="3991919"/>
                  <a:pt x="8235061" y="3985688"/>
                </a:cubicBezTo>
                <a:cubicBezTo>
                  <a:pt x="8235061" y="3979456"/>
                  <a:pt x="8229792" y="3973944"/>
                  <a:pt x="8223565" y="3973944"/>
                </a:cubicBezTo>
                <a:cubicBezTo>
                  <a:pt x="8217338" y="3973944"/>
                  <a:pt x="8212069" y="3979456"/>
                  <a:pt x="8212069" y="3985688"/>
                </a:cubicBezTo>
                <a:cubicBezTo>
                  <a:pt x="8212069" y="3991919"/>
                  <a:pt x="8217338" y="3997432"/>
                  <a:pt x="8223565" y="3997432"/>
                </a:cubicBezTo>
                <a:close/>
                <a:moveTo>
                  <a:pt x="8366544" y="3759441"/>
                </a:moveTo>
                <a:cubicBezTo>
                  <a:pt x="8372053" y="3759441"/>
                  <a:pt x="8376363" y="3754887"/>
                  <a:pt x="8376363" y="3749375"/>
                </a:cubicBezTo>
                <a:cubicBezTo>
                  <a:pt x="8376363" y="3744102"/>
                  <a:pt x="8372053" y="3739548"/>
                  <a:pt x="8366544" y="3739548"/>
                </a:cubicBezTo>
                <a:cubicBezTo>
                  <a:pt x="8361275" y="3739548"/>
                  <a:pt x="8356964" y="3744102"/>
                  <a:pt x="8356964" y="3749375"/>
                </a:cubicBezTo>
                <a:cubicBezTo>
                  <a:pt x="8356964" y="3754887"/>
                  <a:pt x="8361275" y="3759441"/>
                  <a:pt x="8366544" y="3759441"/>
                </a:cubicBezTo>
                <a:close/>
                <a:moveTo>
                  <a:pt x="8489166" y="3510665"/>
                </a:moveTo>
                <a:cubicBezTo>
                  <a:pt x="8494195" y="3510665"/>
                  <a:pt x="8498027" y="3506590"/>
                  <a:pt x="8498027" y="3502037"/>
                </a:cubicBezTo>
                <a:cubicBezTo>
                  <a:pt x="8498027" y="3497243"/>
                  <a:pt x="8494195" y="3493648"/>
                  <a:pt x="8489166" y="3493648"/>
                </a:cubicBezTo>
                <a:cubicBezTo>
                  <a:pt x="8484615" y="3493648"/>
                  <a:pt x="8480783" y="3497243"/>
                  <a:pt x="8480783" y="3502037"/>
                </a:cubicBezTo>
                <a:cubicBezTo>
                  <a:pt x="8480783" y="3506590"/>
                  <a:pt x="8484615" y="3510665"/>
                  <a:pt x="8489166" y="3510665"/>
                </a:cubicBezTo>
                <a:close/>
                <a:moveTo>
                  <a:pt x="8591191" y="3252542"/>
                </a:moveTo>
                <a:cubicBezTo>
                  <a:pt x="8595262" y="3252542"/>
                  <a:pt x="8598136" y="3249426"/>
                  <a:pt x="8598136" y="3245352"/>
                </a:cubicBezTo>
                <a:cubicBezTo>
                  <a:pt x="8598136" y="3241277"/>
                  <a:pt x="8595262" y="3237682"/>
                  <a:pt x="8591191" y="3237682"/>
                </a:cubicBezTo>
                <a:cubicBezTo>
                  <a:pt x="8587119" y="3237682"/>
                  <a:pt x="8583527" y="3241277"/>
                  <a:pt x="8583527" y="3245352"/>
                </a:cubicBezTo>
                <a:cubicBezTo>
                  <a:pt x="8583527" y="3249426"/>
                  <a:pt x="8587119" y="3252542"/>
                  <a:pt x="8591191" y="3252542"/>
                </a:cubicBezTo>
                <a:close/>
                <a:moveTo>
                  <a:pt x="8670703" y="2986510"/>
                </a:moveTo>
                <a:cubicBezTo>
                  <a:pt x="8674296" y="2986510"/>
                  <a:pt x="8676930" y="2984113"/>
                  <a:pt x="8676930" y="2980518"/>
                </a:cubicBezTo>
                <a:cubicBezTo>
                  <a:pt x="8676930" y="2977402"/>
                  <a:pt x="8674296" y="2974766"/>
                  <a:pt x="8670703" y="2974766"/>
                </a:cubicBezTo>
                <a:cubicBezTo>
                  <a:pt x="8667590" y="2974766"/>
                  <a:pt x="8664716" y="2977402"/>
                  <a:pt x="8664716" y="2980518"/>
                </a:cubicBezTo>
                <a:cubicBezTo>
                  <a:pt x="8664716" y="2984113"/>
                  <a:pt x="8667590" y="2986510"/>
                  <a:pt x="8670703" y="2986510"/>
                </a:cubicBezTo>
                <a:close/>
                <a:moveTo>
                  <a:pt x="8728422" y="2716164"/>
                </a:moveTo>
                <a:cubicBezTo>
                  <a:pt x="8730817" y="2716164"/>
                  <a:pt x="8733451" y="2713527"/>
                  <a:pt x="8733451" y="2710412"/>
                </a:cubicBezTo>
                <a:cubicBezTo>
                  <a:pt x="8733451" y="2707775"/>
                  <a:pt x="8730817" y="2704899"/>
                  <a:pt x="8728422" y="2704899"/>
                </a:cubicBezTo>
                <a:cubicBezTo>
                  <a:pt x="8725069" y="2704899"/>
                  <a:pt x="8722435" y="2707775"/>
                  <a:pt x="8722435" y="2710412"/>
                </a:cubicBezTo>
                <a:cubicBezTo>
                  <a:pt x="8722435" y="2713527"/>
                  <a:pt x="8725069" y="2716164"/>
                  <a:pt x="8728422" y="2716164"/>
                </a:cubicBezTo>
                <a:close/>
                <a:moveTo>
                  <a:pt x="8762670" y="2441503"/>
                </a:moveTo>
                <a:cubicBezTo>
                  <a:pt x="8765304" y="2441503"/>
                  <a:pt x="8767460" y="2439346"/>
                  <a:pt x="8767460" y="2436470"/>
                </a:cubicBezTo>
                <a:cubicBezTo>
                  <a:pt x="8767460" y="2433594"/>
                  <a:pt x="8765304" y="2431677"/>
                  <a:pt x="8762670" y="2431677"/>
                </a:cubicBezTo>
                <a:cubicBezTo>
                  <a:pt x="8760035" y="2431677"/>
                  <a:pt x="8757640" y="2433594"/>
                  <a:pt x="8757640" y="2436470"/>
                </a:cubicBezTo>
                <a:cubicBezTo>
                  <a:pt x="8757640" y="2439346"/>
                  <a:pt x="8760035" y="2441503"/>
                  <a:pt x="8762670" y="2441503"/>
                </a:cubicBezTo>
                <a:close/>
                <a:moveTo>
                  <a:pt x="8774405" y="2164686"/>
                </a:moveTo>
                <a:cubicBezTo>
                  <a:pt x="8776561" y="2164686"/>
                  <a:pt x="8778477" y="2162769"/>
                  <a:pt x="8778477" y="2160372"/>
                </a:cubicBezTo>
                <a:cubicBezTo>
                  <a:pt x="8778477" y="2157976"/>
                  <a:pt x="8776561" y="2156298"/>
                  <a:pt x="8774405" y="2156298"/>
                </a:cubicBezTo>
                <a:cubicBezTo>
                  <a:pt x="8772250" y="2156298"/>
                  <a:pt x="8769855" y="2157976"/>
                  <a:pt x="8769855" y="2160372"/>
                </a:cubicBezTo>
                <a:cubicBezTo>
                  <a:pt x="8769855" y="2162769"/>
                  <a:pt x="8772250" y="2164686"/>
                  <a:pt x="8774405" y="2164686"/>
                </a:cubicBezTo>
                <a:close/>
                <a:moveTo>
                  <a:pt x="8542334" y="1889307"/>
                </a:moveTo>
                <a:cubicBezTo>
                  <a:pt x="8545208" y="1889307"/>
                  <a:pt x="8547124" y="1886910"/>
                  <a:pt x="8547124" y="1884514"/>
                </a:cubicBezTo>
                <a:cubicBezTo>
                  <a:pt x="8547124" y="1881638"/>
                  <a:pt x="8545208" y="1879481"/>
                  <a:pt x="8542334" y="1879481"/>
                </a:cubicBezTo>
                <a:cubicBezTo>
                  <a:pt x="8539699" y="1879481"/>
                  <a:pt x="8537304" y="1881638"/>
                  <a:pt x="8537304" y="1884514"/>
                </a:cubicBezTo>
                <a:cubicBezTo>
                  <a:pt x="8537304" y="1886910"/>
                  <a:pt x="8539699" y="1889307"/>
                  <a:pt x="8542334" y="1889307"/>
                </a:cubicBezTo>
                <a:close/>
                <a:moveTo>
                  <a:pt x="8505212" y="1615126"/>
                </a:moveTo>
                <a:cubicBezTo>
                  <a:pt x="8507607" y="1615126"/>
                  <a:pt x="8509283" y="1613209"/>
                  <a:pt x="8509283" y="1610812"/>
                </a:cubicBezTo>
                <a:cubicBezTo>
                  <a:pt x="8509283" y="1608416"/>
                  <a:pt x="8507607" y="1606498"/>
                  <a:pt x="8505212" y="1606498"/>
                </a:cubicBezTo>
                <a:cubicBezTo>
                  <a:pt x="8503056" y="1606498"/>
                  <a:pt x="8500661" y="1608416"/>
                  <a:pt x="8500661" y="1610812"/>
                </a:cubicBezTo>
                <a:cubicBezTo>
                  <a:pt x="8500661" y="1613209"/>
                  <a:pt x="8503056" y="1615126"/>
                  <a:pt x="8505212" y="1615126"/>
                </a:cubicBezTo>
                <a:close/>
                <a:moveTo>
                  <a:pt x="8443422" y="1345739"/>
                </a:moveTo>
                <a:cubicBezTo>
                  <a:pt x="8446296" y="1345739"/>
                  <a:pt x="8447972" y="1343822"/>
                  <a:pt x="8447972" y="1341665"/>
                </a:cubicBezTo>
                <a:cubicBezTo>
                  <a:pt x="8447972" y="1339268"/>
                  <a:pt x="8446296" y="1337111"/>
                  <a:pt x="8443422" y="1337111"/>
                </a:cubicBezTo>
                <a:cubicBezTo>
                  <a:pt x="8441267" y="1337111"/>
                  <a:pt x="8439351" y="1339268"/>
                  <a:pt x="8439351" y="1341665"/>
                </a:cubicBezTo>
                <a:cubicBezTo>
                  <a:pt x="8439351" y="1343822"/>
                  <a:pt x="8441267" y="1345739"/>
                  <a:pt x="8443422" y="1345739"/>
                </a:cubicBezTo>
                <a:close/>
                <a:moveTo>
                  <a:pt x="8358641" y="1082343"/>
                </a:moveTo>
                <a:cubicBezTo>
                  <a:pt x="8360317" y="1082343"/>
                  <a:pt x="8362233" y="1080665"/>
                  <a:pt x="8362233" y="1078748"/>
                </a:cubicBezTo>
                <a:cubicBezTo>
                  <a:pt x="8362233" y="1076831"/>
                  <a:pt x="8360317" y="1075153"/>
                  <a:pt x="8358641" y="1075153"/>
                </a:cubicBezTo>
                <a:cubicBezTo>
                  <a:pt x="8356485" y="1075153"/>
                  <a:pt x="8354569" y="1076831"/>
                  <a:pt x="8354569" y="1078748"/>
                </a:cubicBezTo>
                <a:cubicBezTo>
                  <a:pt x="8354569" y="1080665"/>
                  <a:pt x="8356485" y="1082343"/>
                  <a:pt x="8358641" y="1082343"/>
                </a:cubicBezTo>
                <a:close/>
                <a:moveTo>
                  <a:pt x="8250149" y="828534"/>
                </a:moveTo>
                <a:cubicBezTo>
                  <a:pt x="8251826" y="828534"/>
                  <a:pt x="8253742" y="827096"/>
                  <a:pt x="8253742" y="824939"/>
                </a:cubicBezTo>
                <a:cubicBezTo>
                  <a:pt x="8253742" y="822782"/>
                  <a:pt x="8251826" y="821104"/>
                  <a:pt x="8250149" y="821104"/>
                </a:cubicBezTo>
                <a:cubicBezTo>
                  <a:pt x="8247754" y="821104"/>
                  <a:pt x="8246317" y="822782"/>
                  <a:pt x="8246317" y="824939"/>
                </a:cubicBezTo>
                <a:cubicBezTo>
                  <a:pt x="8246317" y="827096"/>
                  <a:pt x="8247754" y="828534"/>
                  <a:pt x="8250149" y="828534"/>
                </a:cubicBezTo>
                <a:close/>
                <a:moveTo>
                  <a:pt x="8118906" y="585031"/>
                </a:moveTo>
                <a:cubicBezTo>
                  <a:pt x="8121061" y="585031"/>
                  <a:pt x="8122498" y="583593"/>
                  <a:pt x="8122498" y="581436"/>
                </a:cubicBezTo>
                <a:cubicBezTo>
                  <a:pt x="8122498" y="579519"/>
                  <a:pt x="8121061" y="578081"/>
                  <a:pt x="8118906" y="578081"/>
                </a:cubicBezTo>
                <a:cubicBezTo>
                  <a:pt x="8117229" y="578081"/>
                  <a:pt x="8115313" y="579519"/>
                  <a:pt x="8115313" y="581436"/>
                </a:cubicBezTo>
                <a:cubicBezTo>
                  <a:pt x="8115313" y="583593"/>
                  <a:pt x="8117229" y="585031"/>
                  <a:pt x="8118906" y="585031"/>
                </a:cubicBezTo>
                <a:close/>
                <a:moveTo>
                  <a:pt x="7967065" y="353990"/>
                </a:moveTo>
                <a:cubicBezTo>
                  <a:pt x="7968742" y="353990"/>
                  <a:pt x="7969939" y="352792"/>
                  <a:pt x="7969939" y="350875"/>
                </a:cubicBezTo>
                <a:cubicBezTo>
                  <a:pt x="7969939" y="349437"/>
                  <a:pt x="7968742" y="347999"/>
                  <a:pt x="7967065" y="347999"/>
                </a:cubicBezTo>
                <a:cubicBezTo>
                  <a:pt x="7965149" y="347999"/>
                  <a:pt x="7963952" y="349437"/>
                  <a:pt x="7963952" y="350875"/>
                </a:cubicBezTo>
                <a:cubicBezTo>
                  <a:pt x="7963952" y="352792"/>
                  <a:pt x="7965149" y="353990"/>
                  <a:pt x="7967065" y="353990"/>
                </a:cubicBezTo>
                <a:close/>
                <a:moveTo>
                  <a:pt x="7794628" y="137570"/>
                </a:moveTo>
                <a:cubicBezTo>
                  <a:pt x="7796305" y="137570"/>
                  <a:pt x="7797742" y="136371"/>
                  <a:pt x="7797742" y="134933"/>
                </a:cubicBezTo>
                <a:cubicBezTo>
                  <a:pt x="7797742" y="133735"/>
                  <a:pt x="7796305" y="132776"/>
                  <a:pt x="7794628" y="132776"/>
                </a:cubicBezTo>
                <a:cubicBezTo>
                  <a:pt x="7793670" y="132776"/>
                  <a:pt x="7792712" y="133735"/>
                  <a:pt x="7792712" y="134933"/>
                </a:cubicBezTo>
                <a:cubicBezTo>
                  <a:pt x="7792712" y="136371"/>
                  <a:pt x="7793670" y="137570"/>
                  <a:pt x="7794628" y="137570"/>
                </a:cubicBezTo>
                <a:close/>
                <a:moveTo>
                  <a:pt x="3162062" y="140446"/>
                </a:moveTo>
                <a:cubicBezTo>
                  <a:pt x="3164936" y="140446"/>
                  <a:pt x="3167571" y="138049"/>
                  <a:pt x="3167571" y="134933"/>
                </a:cubicBezTo>
                <a:cubicBezTo>
                  <a:pt x="3167571" y="132057"/>
                  <a:pt x="3164936" y="129421"/>
                  <a:pt x="3162062" y="129421"/>
                </a:cubicBezTo>
                <a:cubicBezTo>
                  <a:pt x="3158709" y="129421"/>
                  <a:pt x="3156314" y="132057"/>
                  <a:pt x="3156314" y="134933"/>
                </a:cubicBezTo>
                <a:cubicBezTo>
                  <a:pt x="3156314" y="138049"/>
                  <a:pt x="3158709" y="140446"/>
                  <a:pt x="3162062" y="140446"/>
                </a:cubicBezTo>
                <a:close/>
                <a:moveTo>
                  <a:pt x="2989865" y="359503"/>
                </a:moveTo>
                <a:cubicBezTo>
                  <a:pt x="2994415" y="359503"/>
                  <a:pt x="2998247" y="355908"/>
                  <a:pt x="2998247" y="350875"/>
                </a:cubicBezTo>
                <a:cubicBezTo>
                  <a:pt x="2998247" y="346081"/>
                  <a:pt x="2994415" y="342486"/>
                  <a:pt x="2989865" y="342486"/>
                </a:cubicBezTo>
                <a:cubicBezTo>
                  <a:pt x="2985075" y="342486"/>
                  <a:pt x="2981243" y="346081"/>
                  <a:pt x="2981243" y="350875"/>
                </a:cubicBezTo>
                <a:cubicBezTo>
                  <a:pt x="2981243" y="355908"/>
                  <a:pt x="2985075" y="359503"/>
                  <a:pt x="2989865" y="359503"/>
                </a:cubicBezTo>
                <a:close/>
                <a:moveTo>
                  <a:pt x="2837785" y="592700"/>
                </a:moveTo>
                <a:cubicBezTo>
                  <a:pt x="2843772" y="592700"/>
                  <a:pt x="2848802" y="587667"/>
                  <a:pt x="2848802" y="581436"/>
                </a:cubicBezTo>
                <a:cubicBezTo>
                  <a:pt x="2848802" y="575684"/>
                  <a:pt x="2843772" y="570651"/>
                  <a:pt x="2837785" y="570651"/>
                </a:cubicBezTo>
                <a:cubicBezTo>
                  <a:pt x="2831798" y="570651"/>
                  <a:pt x="2826768" y="575684"/>
                  <a:pt x="2826768" y="581436"/>
                </a:cubicBezTo>
                <a:cubicBezTo>
                  <a:pt x="2826768" y="587667"/>
                  <a:pt x="2831798" y="592700"/>
                  <a:pt x="2837785" y="592700"/>
                </a:cubicBezTo>
                <a:close/>
                <a:moveTo>
                  <a:pt x="2707020" y="838840"/>
                </a:moveTo>
                <a:cubicBezTo>
                  <a:pt x="2714445" y="838840"/>
                  <a:pt x="2720672" y="832609"/>
                  <a:pt x="2720672" y="824939"/>
                </a:cubicBezTo>
                <a:cubicBezTo>
                  <a:pt x="2720672" y="817030"/>
                  <a:pt x="2714445" y="810559"/>
                  <a:pt x="2707020" y="810559"/>
                </a:cubicBezTo>
                <a:cubicBezTo>
                  <a:pt x="2699117" y="810559"/>
                  <a:pt x="2692890" y="817030"/>
                  <a:pt x="2692890" y="824939"/>
                </a:cubicBezTo>
                <a:cubicBezTo>
                  <a:pt x="2692890" y="832609"/>
                  <a:pt x="2699117" y="838840"/>
                  <a:pt x="2707020" y="838840"/>
                </a:cubicBezTo>
                <a:close/>
                <a:moveTo>
                  <a:pt x="2598289" y="1095765"/>
                </a:moveTo>
                <a:cubicBezTo>
                  <a:pt x="2607869" y="1095765"/>
                  <a:pt x="2615772" y="1088095"/>
                  <a:pt x="2615772" y="1078748"/>
                </a:cubicBezTo>
                <a:cubicBezTo>
                  <a:pt x="2615772" y="1069401"/>
                  <a:pt x="2607869" y="1061732"/>
                  <a:pt x="2598289" y="1061732"/>
                </a:cubicBezTo>
                <a:cubicBezTo>
                  <a:pt x="2589188" y="1061732"/>
                  <a:pt x="2581285" y="1069401"/>
                  <a:pt x="2581285" y="1078748"/>
                </a:cubicBezTo>
                <a:cubicBezTo>
                  <a:pt x="2581285" y="1088095"/>
                  <a:pt x="2589188" y="1095765"/>
                  <a:pt x="2598289" y="1095765"/>
                </a:cubicBezTo>
                <a:close/>
                <a:moveTo>
                  <a:pt x="2513268" y="1363474"/>
                </a:moveTo>
                <a:cubicBezTo>
                  <a:pt x="2525243" y="1363474"/>
                  <a:pt x="2535302" y="1353648"/>
                  <a:pt x="2535302" y="1341665"/>
                </a:cubicBezTo>
                <a:cubicBezTo>
                  <a:pt x="2535302" y="1329202"/>
                  <a:pt x="2525243" y="1319375"/>
                  <a:pt x="2513268" y="1319375"/>
                </a:cubicBezTo>
                <a:cubicBezTo>
                  <a:pt x="2500815" y="1319375"/>
                  <a:pt x="2490995" y="1329202"/>
                  <a:pt x="2490995" y="1341665"/>
                </a:cubicBezTo>
                <a:cubicBezTo>
                  <a:pt x="2490995" y="1353648"/>
                  <a:pt x="2500815" y="1363474"/>
                  <a:pt x="2513268" y="1363474"/>
                </a:cubicBezTo>
                <a:close/>
                <a:moveTo>
                  <a:pt x="2451718" y="1638134"/>
                </a:moveTo>
                <a:cubicBezTo>
                  <a:pt x="2466806" y="1638134"/>
                  <a:pt x="2479020" y="1625911"/>
                  <a:pt x="2479020" y="1610812"/>
                </a:cubicBezTo>
                <a:cubicBezTo>
                  <a:pt x="2479020" y="1595713"/>
                  <a:pt x="2466806" y="1583490"/>
                  <a:pt x="2451718" y="1583490"/>
                </a:cubicBezTo>
                <a:cubicBezTo>
                  <a:pt x="2436390" y="1583490"/>
                  <a:pt x="2424176" y="1595713"/>
                  <a:pt x="2424176" y="1610812"/>
                </a:cubicBezTo>
                <a:cubicBezTo>
                  <a:pt x="2424176" y="1625911"/>
                  <a:pt x="2436390" y="1638134"/>
                  <a:pt x="2451718" y="1638134"/>
                </a:cubicBezTo>
                <a:close/>
                <a:moveTo>
                  <a:pt x="2414596" y="1918786"/>
                </a:moveTo>
                <a:cubicBezTo>
                  <a:pt x="2433516" y="1918786"/>
                  <a:pt x="2448844" y="1903448"/>
                  <a:pt x="2448844" y="1884514"/>
                </a:cubicBezTo>
                <a:cubicBezTo>
                  <a:pt x="2448844" y="1865820"/>
                  <a:pt x="2433516" y="1850481"/>
                  <a:pt x="2414596" y="1850481"/>
                </a:cubicBezTo>
                <a:cubicBezTo>
                  <a:pt x="2395915" y="1850481"/>
                  <a:pt x="2380588" y="1865820"/>
                  <a:pt x="2380588" y="1884514"/>
                </a:cubicBezTo>
                <a:cubicBezTo>
                  <a:pt x="2380588" y="1903448"/>
                  <a:pt x="2395915" y="1918786"/>
                  <a:pt x="2414596" y="1918786"/>
                </a:cubicBezTo>
                <a:close/>
                <a:moveTo>
                  <a:pt x="2402382" y="2201595"/>
                </a:moveTo>
                <a:cubicBezTo>
                  <a:pt x="2424655" y="2201595"/>
                  <a:pt x="2442857" y="2183141"/>
                  <a:pt x="2442857" y="2160372"/>
                </a:cubicBezTo>
                <a:cubicBezTo>
                  <a:pt x="2442857" y="2137843"/>
                  <a:pt x="2424655" y="2119389"/>
                  <a:pt x="2402382" y="2119389"/>
                </a:cubicBezTo>
                <a:cubicBezTo>
                  <a:pt x="2379869" y="2119389"/>
                  <a:pt x="2361428" y="2137843"/>
                  <a:pt x="2361428" y="2160372"/>
                </a:cubicBezTo>
                <a:cubicBezTo>
                  <a:pt x="2361428" y="2183141"/>
                  <a:pt x="2379869" y="2201595"/>
                  <a:pt x="2402382" y="2201595"/>
                </a:cubicBezTo>
                <a:close/>
                <a:moveTo>
                  <a:pt x="2414596" y="2484404"/>
                </a:moveTo>
                <a:cubicBezTo>
                  <a:pt x="2441180" y="2484404"/>
                  <a:pt x="2462495" y="2462834"/>
                  <a:pt x="2462495" y="2436470"/>
                </a:cubicBezTo>
                <a:cubicBezTo>
                  <a:pt x="2462495" y="2409867"/>
                  <a:pt x="2441180" y="2388057"/>
                  <a:pt x="2414596" y="2388057"/>
                </a:cubicBezTo>
                <a:cubicBezTo>
                  <a:pt x="2388012" y="2388057"/>
                  <a:pt x="2366457" y="2409867"/>
                  <a:pt x="2366457" y="2436470"/>
                </a:cubicBezTo>
                <a:cubicBezTo>
                  <a:pt x="2366457" y="2462834"/>
                  <a:pt x="2388012" y="2484404"/>
                  <a:pt x="2414596" y="2484404"/>
                </a:cubicBezTo>
                <a:close/>
                <a:moveTo>
                  <a:pt x="2451718" y="2764337"/>
                </a:moveTo>
                <a:cubicBezTo>
                  <a:pt x="2481894" y="2764337"/>
                  <a:pt x="2505844" y="2740370"/>
                  <a:pt x="2505844" y="2710412"/>
                </a:cubicBezTo>
                <a:cubicBezTo>
                  <a:pt x="2505844" y="2680213"/>
                  <a:pt x="2481894" y="2655767"/>
                  <a:pt x="2451718" y="2655767"/>
                </a:cubicBezTo>
                <a:cubicBezTo>
                  <a:pt x="2421781" y="2655767"/>
                  <a:pt x="2397592" y="2680213"/>
                  <a:pt x="2397592" y="2710412"/>
                </a:cubicBezTo>
                <a:cubicBezTo>
                  <a:pt x="2397592" y="2740370"/>
                  <a:pt x="2421781" y="2764337"/>
                  <a:pt x="2451718" y="2764337"/>
                </a:cubicBezTo>
                <a:close/>
                <a:moveTo>
                  <a:pt x="2513268" y="3039956"/>
                </a:moveTo>
                <a:cubicBezTo>
                  <a:pt x="2546558" y="3039956"/>
                  <a:pt x="2573142" y="3012634"/>
                  <a:pt x="2573142" y="2979799"/>
                </a:cubicBezTo>
                <a:cubicBezTo>
                  <a:pt x="2573142" y="2946006"/>
                  <a:pt x="2546558" y="2919163"/>
                  <a:pt x="2513268" y="2919163"/>
                </a:cubicBezTo>
                <a:cubicBezTo>
                  <a:pt x="2479978" y="2919163"/>
                  <a:pt x="2452915" y="2946006"/>
                  <a:pt x="2452915" y="2979799"/>
                </a:cubicBezTo>
                <a:cubicBezTo>
                  <a:pt x="2452915" y="3012634"/>
                  <a:pt x="2479978" y="3039956"/>
                  <a:pt x="2513268" y="3039956"/>
                </a:cubicBezTo>
                <a:close/>
                <a:moveTo>
                  <a:pt x="2598289" y="3307426"/>
                </a:moveTo>
                <a:cubicBezTo>
                  <a:pt x="2634214" y="3307426"/>
                  <a:pt x="2663432" y="3277947"/>
                  <a:pt x="2663432" y="3242236"/>
                </a:cubicBezTo>
                <a:cubicBezTo>
                  <a:pt x="2663432" y="3206046"/>
                  <a:pt x="2634214" y="3176807"/>
                  <a:pt x="2598289" y="3176807"/>
                </a:cubicBezTo>
                <a:cubicBezTo>
                  <a:pt x="2562365" y="3176807"/>
                  <a:pt x="2533386" y="3206046"/>
                  <a:pt x="2533386" y="3242236"/>
                </a:cubicBezTo>
                <a:cubicBezTo>
                  <a:pt x="2533386" y="3277947"/>
                  <a:pt x="2562365" y="3307426"/>
                  <a:pt x="2598289" y="3307426"/>
                </a:cubicBezTo>
                <a:close/>
                <a:moveTo>
                  <a:pt x="2707020" y="3565549"/>
                </a:moveTo>
                <a:cubicBezTo>
                  <a:pt x="2745100" y="3565549"/>
                  <a:pt x="2776235" y="3534152"/>
                  <a:pt x="2776235" y="3496285"/>
                </a:cubicBezTo>
                <a:cubicBezTo>
                  <a:pt x="2776235" y="3457938"/>
                  <a:pt x="2745100" y="3426541"/>
                  <a:pt x="2707020" y="3426541"/>
                </a:cubicBezTo>
                <a:cubicBezTo>
                  <a:pt x="2668701" y="3426541"/>
                  <a:pt x="2637567" y="3457938"/>
                  <a:pt x="2637567" y="3496285"/>
                </a:cubicBezTo>
                <a:cubicBezTo>
                  <a:pt x="2637567" y="3534152"/>
                  <a:pt x="2668701" y="3565549"/>
                  <a:pt x="2707020" y="3565549"/>
                </a:cubicBezTo>
                <a:close/>
                <a:moveTo>
                  <a:pt x="2837785" y="3811209"/>
                </a:moveTo>
                <a:cubicBezTo>
                  <a:pt x="2877302" y="3811209"/>
                  <a:pt x="2909394" y="3778854"/>
                  <a:pt x="2909394" y="3739069"/>
                </a:cubicBezTo>
                <a:cubicBezTo>
                  <a:pt x="2909394" y="3699763"/>
                  <a:pt x="2877302" y="3667648"/>
                  <a:pt x="2837785" y="3667648"/>
                </a:cubicBezTo>
                <a:cubicBezTo>
                  <a:pt x="2798029" y="3667648"/>
                  <a:pt x="2765697" y="3699763"/>
                  <a:pt x="2765697" y="3739069"/>
                </a:cubicBezTo>
                <a:cubicBezTo>
                  <a:pt x="2765697" y="3778854"/>
                  <a:pt x="2798029" y="3811209"/>
                  <a:pt x="2837785" y="3811209"/>
                </a:cubicBezTo>
                <a:close/>
                <a:moveTo>
                  <a:pt x="2989865" y="4043927"/>
                </a:moveTo>
                <a:cubicBezTo>
                  <a:pt x="3030579" y="4043927"/>
                  <a:pt x="3063390" y="4010853"/>
                  <a:pt x="3063390" y="3970109"/>
                </a:cubicBezTo>
                <a:cubicBezTo>
                  <a:pt x="3063390" y="3929366"/>
                  <a:pt x="3030579" y="3896291"/>
                  <a:pt x="2989865" y="3896291"/>
                </a:cubicBezTo>
                <a:cubicBezTo>
                  <a:pt x="2948911" y="3896291"/>
                  <a:pt x="2916100" y="3929366"/>
                  <a:pt x="2916100" y="3970109"/>
                </a:cubicBezTo>
                <a:cubicBezTo>
                  <a:pt x="2916100" y="4010853"/>
                  <a:pt x="2948911" y="4043927"/>
                  <a:pt x="2989865" y="4043927"/>
                </a:cubicBezTo>
                <a:close/>
                <a:moveTo>
                  <a:pt x="7967065" y="3983770"/>
                </a:moveTo>
                <a:cubicBezTo>
                  <a:pt x="7974729" y="3983770"/>
                  <a:pt x="7981435" y="3977539"/>
                  <a:pt x="7981435" y="3970109"/>
                </a:cubicBezTo>
                <a:cubicBezTo>
                  <a:pt x="7981435" y="3961961"/>
                  <a:pt x="7974729" y="3955729"/>
                  <a:pt x="7967065" y="3955729"/>
                </a:cubicBezTo>
                <a:cubicBezTo>
                  <a:pt x="7959641" y="3955729"/>
                  <a:pt x="7952935" y="3961961"/>
                  <a:pt x="7952935" y="3970109"/>
                </a:cubicBezTo>
                <a:cubicBezTo>
                  <a:pt x="7952935" y="3977539"/>
                  <a:pt x="7959641" y="3983770"/>
                  <a:pt x="7967065" y="3983770"/>
                </a:cubicBezTo>
                <a:close/>
                <a:moveTo>
                  <a:pt x="8118906" y="3751771"/>
                </a:moveTo>
                <a:cubicBezTo>
                  <a:pt x="8125851" y="3751771"/>
                  <a:pt x="8131599" y="3745780"/>
                  <a:pt x="8131599" y="3739069"/>
                </a:cubicBezTo>
                <a:cubicBezTo>
                  <a:pt x="8131599" y="3732598"/>
                  <a:pt x="8125851" y="3727085"/>
                  <a:pt x="8118906" y="3727085"/>
                </a:cubicBezTo>
                <a:cubicBezTo>
                  <a:pt x="8112439" y="3727085"/>
                  <a:pt x="8107170" y="3732598"/>
                  <a:pt x="8107170" y="3739069"/>
                </a:cubicBezTo>
                <a:cubicBezTo>
                  <a:pt x="8107170" y="3745780"/>
                  <a:pt x="8112439" y="3751771"/>
                  <a:pt x="8118906" y="3751771"/>
                </a:cubicBezTo>
                <a:close/>
                <a:moveTo>
                  <a:pt x="8250149" y="3506590"/>
                </a:moveTo>
                <a:cubicBezTo>
                  <a:pt x="8255658" y="3506590"/>
                  <a:pt x="8260208" y="3501557"/>
                  <a:pt x="8260208" y="3496285"/>
                </a:cubicBezTo>
                <a:cubicBezTo>
                  <a:pt x="8260208" y="3490533"/>
                  <a:pt x="8255658" y="3485500"/>
                  <a:pt x="8250149" y="3485500"/>
                </a:cubicBezTo>
                <a:cubicBezTo>
                  <a:pt x="8244162" y="3485500"/>
                  <a:pt x="8239611" y="3490533"/>
                  <a:pt x="8239611" y="3496285"/>
                </a:cubicBezTo>
                <a:cubicBezTo>
                  <a:pt x="8239611" y="3501557"/>
                  <a:pt x="8244162" y="3506590"/>
                  <a:pt x="8250149" y="3506590"/>
                </a:cubicBezTo>
                <a:close/>
                <a:moveTo>
                  <a:pt x="8358641" y="3250624"/>
                </a:moveTo>
                <a:cubicBezTo>
                  <a:pt x="8363191" y="3250624"/>
                  <a:pt x="8367023" y="3246790"/>
                  <a:pt x="8367023" y="3242236"/>
                </a:cubicBezTo>
                <a:cubicBezTo>
                  <a:pt x="8367023" y="3237443"/>
                  <a:pt x="8363191" y="3233608"/>
                  <a:pt x="8358641" y="3233608"/>
                </a:cubicBezTo>
                <a:cubicBezTo>
                  <a:pt x="8353611" y="3233608"/>
                  <a:pt x="8349540" y="3237443"/>
                  <a:pt x="8349540" y="3242236"/>
                </a:cubicBezTo>
                <a:cubicBezTo>
                  <a:pt x="8349540" y="3246790"/>
                  <a:pt x="8353611" y="3250624"/>
                  <a:pt x="8358641" y="3250624"/>
                </a:cubicBezTo>
                <a:close/>
                <a:moveTo>
                  <a:pt x="8443422" y="2987229"/>
                </a:moveTo>
                <a:cubicBezTo>
                  <a:pt x="8447972" y="2987229"/>
                  <a:pt x="8451565" y="2983634"/>
                  <a:pt x="8451565" y="2979799"/>
                </a:cubicBezTo>
                <a:cubicBezTo>
                  <a:pt x="8451565" y="2975006"/>
                  <a:pt x="8447972" y="2971650"/>
                  <a:pt x="8443422" y="2971650"/>
                </a:cubicBezTo>
                <a:cubicBezTo>
                  <a:pt x="8439351" y="2971650"/>
                  <a:pt x="8435998" y="2975006"/>
                  <a:pt x="8435998" y="2979799"/>
                </a:cubicBezTo>
                <a:cubicBezTo>
                  <a:pt x="8435998" y="2983634"/>
                  <a:pt x="8439351" y="2987229"/>
                  <a:pt x="8443422" y="2987229"/>
                </a:cubicBezTo>
                <a:close/>
                <a:moveTo>
                  <a:pt x="8505212" y="2717122"/>
                </a:moveTo>
                <a:cubicBezTo>
                  <a:pt x="8508804" y="2717122"/>
                  <a:pt x="8511678" y="2714007"/>
                  <a:pt x="8511678" y="2710412"/>
                </a:cubicBezTo>
                <a:cubicBezTo>
                  <a:pt x="8511678" y="2706337"/>
                  <a:pt x="8508804" y="2703461"/>
                  <a:pt x="8505212" y="2703461"/>
                </a:cubicBezTo>
                <a:cubicBezTo>
                  <a:pt x="8501380" y="2703461"/>
                  <a:pt x="8498506" y="2706337"/>
                  <a:pt x="8498506" y="2710412"/>
                </a:cubicBezTo>
                <a:cubicBezTo>
                  <a:pt x="8498506" y="2714007"/>
                  <a:pt x="8501380" y="2717122"/>
                  <a:pt x="8505212" y="2717122"/>
                </a:cubicBezTo>
                <a:close/>
                <a:moveTo>
                  <a:pt x="8542334" y="2441983"/>
                </a:moveTo>
                <a:cubicBezTo>
                  <a:pt x="8545208" y="2441983"/>
                  <a:pt x="8547842" y="2439586"/>
                  <a:pt x="8547842" y="2436470"/>
                </a:cubicBezTo>
                <a:cubicBezTo>
                  <a:pt x="8547842" y="2433355"/>
                  <a:pt x="8545208" y="2430718"/>
                  <a:pt x="8542334" y="2430718"/>
                </a:cubicBezTo>
                <a:cubicBezTo>
                  <a:pt x="8539220" y="2430718"/>
                  <a:pt x="8536346" y="2433355"/>
                  <a:pt x="8536346" y="2436470"/>
                </a:cubicBezTo>
                <a:cubicBezTo>
                  <a:pt x="8536346" y="2439586"/>
                  <a:pt x="8539220" y="2441983"/>
                  <a:pt x="8542334" y="2441983"/>
                </a:cubicBezTo>
                <a:close/>
                <a:moveTo>
                  <a:pt x="8554309" y="2165405"/>
                </a:moveTo>
                <a:cubicBezTo>
                  <a:pt x="8557182" y="2165405"/>
                  <a:pt x="8559098" y="2163248"/>
                  <a:pt x="8559098" y="2160372"/>
                </a:cubicBezTo>
                <a:cubicBezTo>
                  <a:pt x="8559098" y="2157736"/>
                  <a:pt x="8557182" y="2155579"/>
                  <a:pt x="8554309" y="2155579"/>
                </a:cubicBezTo>
                <a:cubicBezTo>
                  <a:pt x="8551674" y="2155579"/>
                  <a:pt x="8549519" y="2157736"/>
                  <a:pt x="8549519" y="2160372"/>
                </a:cubicBezTo>
                <a:cubicBezTo>
                  <a:pt x="8549519" y="2163248"/>
                  <a:pt x="8551674" y="2165405"/>
                  <a:pt x="8554309" y="2165405"/>
                </a:cubicBezTo>
                <a:close/>
                <a:moveTo>
                  <a:pt x="8321519" y="1890026"/>
                </a:moveTo>
                <a:cubicBezTo>
                  <a:pt x="8324632" y="1890026"/>
                  <a:pt x="8326788" y="1887629"/>
                  <a:pt x="8326788" y="1884514"/>
                </a:cubicBezTo>
                <a:cubicBezTo>
                  <a:pt x="8326788" y="1881638"/>
                  <a:pt x="8324632" y="1879001"/>
                  <a:pt x="8321519" y="1879001"/>
                </a:cubicBezTo>
                <a:cubicBezTo>
                  <a:pt x="8318405" y="1879001"/>
                  <a:pt x="8316250" y="1881638"/>
                  <a:pt x="8316250" y="1884514"/>
                </a:cubicBezTo>
                <a:cubicBezTo>
                  <a:pt x="8316250" y="1887629"/>
                  <a:pt x="8318405" y="1890026"/>
                  <a:pt x="8321519" y="1890026"/>
                </a:cubicBezTo>
                <a:close/>
                <a:moveTo>
                  <a:pt x="8281763" y="1616085"/>
                </a:moveTo>
                <a:cubicBezTo>
                  <a:pt x="8284397" y="1616085"/>
                  <a:pt x="8286553" y="1613928"/>
                  <a:pt x="8286553" y="1611292"/>
                </a:cubicBezTo>
                <a:cubicBezTo>
                  <a:pt x="8286553" y="1608655"/>
                  <a:pt x="8284397" y="1606498"/>
                  <a:pt x="8281763" y="1606498"/>
                </a:cubicBezTo>
                <a:cubicBezTo>
                  <a:pt x="8279128" y="1606498"/>
                  <a:pt x="8276973" y="1608655"/>
                  <a:pt x="8276973" y="1611292"/>
                </a:cubicBezTo>
                <a:cubicBezTo>
                  <a:pt x="8276973" y="1613928"/>
                  <a:pt x="8279128" y="1616085"/>
                  <a:pt x="8281763" y="1616085"/>
                </a:cubicBezTo>
                <a:close/>
                <a:moveTo>
                  <a:pt x="8215662" y="1347896"/>
                </a:moveTo>
                <a:cubicBezTo>
                  <a:pt x="8218296" y="1347896"/>
                  <a:pt x="8220452" y="1345739"/>
                  <a:pt x="8220452" y="1343103"/>
                </a:cubicBezTo>
                <a:cubicBezTo>
                  <a:pt x="8220452" y="1340226"/>
                  <a:pt x="8218296" y="1338309"/>
                  <a:pt x="8215662" y="1338309"/>
                </a:cubicBezTo>
                <a:cubicBezTo>
                  <a:pt x="8212788" y="1338309"/>
                  <a:pt x="8210393" y="1340226"/>
                  <a:pt x="8210393" y="1343103"/>
                </a:cubicBezTo>
                <a:cubicBezTo>
                  <a:pt x="8210393" y="1345739"/>
                  <a:pt x="8212788" y="1347896"/>
                  <a:pt x="8215662" y="1347896"/>
                </a:cubicBezTo>
                <a:close/>
                <a:moveTo>
                  <a:pt x="8124174" y="1086897"/>
                </a:moveTo>
                <a:cubicBezTo>
                  <a:pt x="8126090" y="1086897"/>
                  <a:pt x="8128246" y="1084980"/>
                  <a:pt x="8128246" y="1082583"/>
                </a:cubicBezTo>
                <a:cubicBezTo>
                  <a:pt x="8128246" y="1079946"/>
                  <a:pt x="8126090" y="1078508"/>
                  <a:pt x="8124174" y="1078508"/>
                </a:cubicBezTo>
                <a:cubicBezTo>
                  <a:pt x="8121779" y="1078508"/>
                  <a:pt x="8119864" y="1079946"/>
                  <a:pt x="8119864" y="1082583"/>
                </a:cubicBezTo>
                <a:cubicBezTo>
                  <a:pt x="8119864" y="1084980"/>
                  <a:pt x="8121779" y="1086897"/>
                  <a:pt x="8124174" y="1086897"/>
                </a:cubicBezTo>
                <a:close/>
                <a:moveTo>
                  <a:pt x="8007780" y="836443"/>
                </a:moveTo>
                <a:cubicBezTo>
                  <a:pt x="8009935" y="836443"/>
                  <a:pt x="8011611" y="834286"/>
                  <a:pt x="8011611" y="831890"/>
                </a:cubicBezTo>
                <a:cubicBezTo>
                  <a:pt x="8011611" y="829732"/>
                  <a:pt x="8009935" y="827575"/>
                  <a:pt x="8007780" y="827575"/>
                </a:cubicBezTo>
                <a:cubicBezTo>
                  <a:pt x="8005385" y="827575"/>
                  <a:pt x="8003229" y="829732"/>
                  <a:pt x="8003229" y="831890"/>
                </a:cubicBezTo>
                <a:cubicBezTo>
                  <a:pt x="8003229" y="834286"/>
                  <a:pt x="8005385" y="836443"/>
                  <a:pt x="8007780" y="836443"/>
                </a:cubicBezTo>
                <a:close/>
                <a:moveTo>
                  <a:pt x="7867914" y="598452"/>
                </a:moveTo>
                <a:cubicBezTo>
                  <a:pt x="7870069" y="598452"/>
                  <a:pt x="7871746" y="596295"/>
                  <a:pt x="7871746" y="594138"/>
                </a:cubicBezTo>
                <a:cubicBezTo>
                  <a:pt x="7871746" y="591742"/>
                  <a:pt x="7870069" y="589585"/>
                  <a:pt x="7867914" y="589585"/>
                </a:cubicBezTo>
                <a:cubicBezTo>
                  <a:pt x="7865519" y="589585"/>
                  <a:pt x="7863364" y="591742"/>
                  <a:pt x="7863364" y="594138"/>
                </a:cubicBezTo>
                <a:cubicBezTo>
                  <a:pt x="7863364" y="596295"/>
                  <a:pt x="7865519" y="598452"/>
                  <a:pt x="7867914" y="598452"/>
                </a:cubicBezTo>
                <a:close/>
                <a:moveTo>
                  <a:pt x="7705296" y="374123"/>
                </a:moveTo>
                <a:cubicBezTo>
                  <a:pt x="7707691" y="374123"/>
                  <a:pt x="7708889" y="372685"/>
                  <a:pt x="7708889" y="370528"/>
                </a:cubicBezTo>
                <a:cubicBezTo>
                  <a:pt x="7708889" y="368371"/>
                  <a:pt x="7707691" y="366933"/>
                  <a:pt x="7705296" y="366933"/>
                </a:cubicBezTo>
                <a:cubicBezTo>
                  <a:pt x="7703380" y="366933"/>
                  <a:pt x="7701943" y="368371"/>
                  <a:pt x="7701943" y="370528"/>
                </a:cubicBezTo>
                <a:cubicBezTo>
                  <a:pt x="7701943" y="372685"/>
                  <a:pt x="7703380" y="374123"/>
                  <a:pt x="7705296" y="374123"/>
                </a:cubicBezTo>
                <a:close/>
                <a:moveTo>
                  <a:pt x="7522561" y="166809"/>
                </a:moveTo>
                <a:cubicBezTo>
                  <a:pt x="7523998" y="166809"/>
                  <a:pt x="7525435" y="165371"/>
                  <a:pt x="7525435" y="163694"/>
                </a:cubicBezTo>
                <a:cubicBezTo>
                  <a:pt x="7525435" y="162256"/>
                  <a:pt x="7523998" y="160818"/>
                  <a:pt x="7522561" y="160818"/>
                </a:cubicBezTo>
                <a:cubicBezTo>
                  <a:pt x="7520885" y="160818"/>
                  <a:pt x="7519687" y="162256"/>
                  <a:pt x="7519687" y="163694"/>
                </a:cubicBezTo>
                <a:cubicBezTo>
                  <a:pt x="7519687" y="165371"/>
                  <a:pt x="7520885" y="166809"/>
                  <a:pt x="7522561" y="166809"/>
                </a:cubicBezTo>
                <a:close/>
                <a:moveTo>
                  <a:pt x="3533281" y="69744"/>
                </a:moveTo>
                <a:cubicBezTo>
                  <a:pt x="3534478" y="69744"/>
                  <a:pt x="3535436" y="68785"/>
                  <a:pt x="3535436" y="67347"/>
                </a:cubicBezTo>
                <a:cubicBezTo>
                  <a:pt x="3535436" y="65909"/>
                  <a:pt x="3534478" y="64950"/>
                  <a:pt x="3533281" y="64950"/>
                </a:cubicBezTo>
                <a:cubicBezTo>
                  <a:pt x="3531844" y="64950"/>
                  <a:pt x="3530646" y="65909"/>
                  <a:pt x="3530646" y="67347"/>
                </a:cubicBezTo>
                <a:cubicBezTo>
                  <a:pt x="3530646" y="68785"/>
                  <a:pt x="3531844" y="69744"/>
                  <a:pt x="3533281" y="69744"/>
                </a:cubicBezTo>
                <a:close/>
                <a:moveTo>
                  <a:pt x="3340487" y="273701"/>
                </a:moveTo>
                <a:cubicBezTo>
                  <a:pt x="3345276" y="273701"/>
                  <a:pt x="3348869" y="269867"/>
                  <a:pt x="3348869" y="264834"/>
                </a:cubicBezTo>
                <a:cubicBezTo>
                  <a:pt x="3348869" y="260040"/>
                  <a:pt x="3345276" y="256445"/>
                  <a:pt x="3340487" y="256445"/>
                </a:cubicBezTo>
                <a:cubicBezTo>
                  <a:pt x="3335697" y="256445"/>
                  <a:pt x="3331625" y="260040"/>
                  <a:pt x="3331625" y="264834"/>
                </a:cubicBezTo>
                <a:cubicBezTo>
                  <a:pt x="3331625" y="269867"/>
                  <a:pt x="3335697" y="273701"/>
                  <a:pt x="3340487" y="273701"/>
                </a:cubicBezTo>
                <a:close/>
                <a:moveTo>
                  <a:pt x="3167571" y="490841"/>
                </a:moveTo>
                <a:cubicBezTo>
                  <a:pt x="3173319" y="490841"/>
                  <a:pt x="3177869" y="486287"/>
                  <a:pt x="3177869" y="480296"/>
                </a:cubicBezTo>
                <a:cubicBezTo>
                  <a:pt x="3177869" y="474544"/>
                  <a:pt x="3173319" y="469750"/>
                  <a:pt x="3167571" y="469750"/>
                </a:cubicBezTo>
                <a:cubicBezTo>
                  <a:pt x="3162062" y="469750"/>
                  <a:pt x="3157272" y="474544"/>
                  <a:pt x="3157272" y="480296"/>
                </a:cubicBezTo>
                <a:cubicBezTo>
                  <a:pt x="3157272" y="486287"/>
                  <a:pt x="3162062" y="490841"/>
                  <a:pt x="3167571" y="490841"/>
                </a:cubicBezTo>
                <a:close/>
                <a:moveTo>
                  <a:pt x="3016449" y="724039"/>
                </a:moveTo>
                <a:cubicBezTo>
                  <a:pt x="3023155" y="724039"/>
                  <a:pt x="3029142" y="718287"/>
                  <a:pt x="3029142" y="711097"/>
                </a:cubicBezTo>
                <a:cubicBezTo>
                  <a:pt x="3029142" y="704386"/>
                  <a:pt x="3023155" y="698394"/>
                  <a:pt x="3016449" y="698394"/>
                </a:cubicBezTo>
                <a:cubicBezTo>
                  <a:pt x="3009264" y="698394"/>
                  <a:pt x="3003516" y="704386"/>
                  <a:pt x="3003516" y="711097"/>
                </a:cubicBezTo>
                <a:cubicBezTo>
                  <a:pt x="3003516" y="718287"/>
                  <a:pt x="3009264" y="724039"/>
                  <a:pt x="3016449" y="724039"/>
                </a:cubicBezTo>
                <a:close/>
                <a:moveTo>
                  <a:pt x="2888079" y="971616"/>
                </a:moveTo>
                <a:cubicBezTo>
                  <a:pt x="2896701" y="971616"/>
                  <a:pt x="2903886" y="964906"/>
                  <a:pt x="2903886" y="956038"/>
                </a:cubicBezTo>
                <a:cubicBezTo>
                  <a:pt x="2903886" y="947170"/>
                  <a:pt x="2896701" y="940220"/>
                  <a:pt x="2888079" y="940220"/>
                </a:cubicBezTo>
                <a:cubicBezTo>
                  <a:pt x="2879457" y="940220"/>
                  <a:pt x="2872033" y="947170"/>
                  <a:pt x="2872033" y="956038"/>
                </a:cubicBezTo>
                <a:cubicBezTo>
                  <a:pt x="2872033" y="964906"/>
                  <a:pt x="2879457" y="971616"/>
                  <a:pt x="2888079" y="971616"/>
                </a:cubicBezTo>
                <a:close/>
                <a:moveTo>
                  <a:pt x="2783899" y="1230938"/>
                </a:moveTo>
                <a:cubicBezTo>
                  <a:pt x="2794676" y="1230938"/>
                  <a:pt x="2803298" y="1222549"/>
                  <a:pt x="2803298" y="1211524"/>
                </a:cubicBezTo>
                <a:cubicBezTo>
                  <a:pt x="2803298" y="1200979"/>
                  <a:pt x="2794676" y="1192111"/>
                  <a:pt x="2783899" y="1192111"/>
                </a:cubicBezTo>
                <a:cubicBezTo>
                  <a:pt x="2773121" y="1192111"/>
                  <a:pt x="2764260" y="1200979"/>
                  <a:pt x="2764260" y="1211524"/>
                </a:cubicBezTo>
                <a:cubicBezTo>
                  <a:pt x="2764260" y="1222549"/>
                  <a:pt x="2773121" y="1230938"/>
                  <a:pt x="2783899" y="1230938"/>
                </a:cubicBezTo>
                <a:close/>
                <a:moveTo>
                  <a:pt x="2705104" y="1501284"/>
                </a:moveTo>
                <a:cubicBezTo>
                  <a:pt x="2718756" y="1501284"/>
                  <a:pt x="2730012" y="1490259"/>
                  <a:pt x="2730012" y="1476598"/>
                </a:cubicBezTo>
                <a:cubicBezTo>
                  <a:pt x="2730012" y="1462697"/>
                  <a:pt x="2718756" y="1451433"/>
                  <a:pt x="2705104" y="1451433"/>
                </a:cubicBezTo>
                <a:cubicBezTo>
                  <a:pt x="2690974" y="1451433"/>
                  <a:pt x="2679957" y="1462697"/>
                  <a:pt x="2679957" y="1476598"/>
                </a:cubicBezTo>
                <a:cubicBezTo>
                  <a:pt x="2679957" y="1490259"/>
                  <a:pt x="2690974" y="1501284"/>
                  <a:pt x="2705104" y="1501284"/>
                </a:cubicBezTo>
                <a:close/>
                <a:moveTo>
                  <a:pt x="2651936" y="1778101"/>
                </a:moveTo>
                <a:cubicBezTo>
                  <a:pt x="2668701" y="1778101"/>
                  <a:pt x="2682352" y="1764200"/>
                  <a:pt x="2682352" y="1747423"/>
                </a:cubicBezTo>
                <a:cubicBezTo>
                  <a:pt x="2682352" y="1730647"/>
                  <a:pt x="2668701" y="1716985"/>
                  <a:pt x="2651936" y="1716985"/>
                </a:cubicBezTo>
                <a:cubicBezTo>
                  <a:pt x="2634932" y="1716985"/>
                  <a:pt x="2621281" y="1730647"/>
                  <a:pt x="2621281" y="1747423"/>
                </a:cubicBezTo>
                <a:cubicBezTo>
                  <a:pt x="2621281" y="1764200"/>
                  <a:pt x="2634932" y="1778101"/>
                  <a:pt x="2651936" y="1778101"/>
                </a:cubicBezTo>
                <a:close/>
                <a:moveTo>
                  <a:pt x="2625352" y="2059472"/>
                </a:moveTo>
                <a:cubicBezTo>
                  <a:pt x="2645709" y="2059472"/>
                  <a:pt x="2662474" y="2042695"/>
                  <a:pt x="2662474" y="2022083"/>
                </a:cubicBezTo>
                <a:cubicBezTo>
                  <a:pt x="2662474" y="2001951"/>
                  <a:pt x="2645709" y="1985175"/>
                  <a:pt x="2625352" y="1985175"/>
                </a:cubicBezTo>
                <a:cubicBezTo>
                  <a:pt x="2604995" y="1985175"/>
                  <a:pt x="2588230" y="2001951"/>
                  <a:pt x="2588230" y="2022083"/>
                </a:cubicBezTo>
                <a:cubicBezTo>
                  <a:pt x="2588230" y="2042695"/>
                  <a:pt x="2604995" y="2059472"/>
                  <a:pt x="2625352" y="2059472"/>
                </a:cubicBezTo>
                <a:close/>
                <a:moveTo>
                  <a:pt x="2625352" y="2342520"/>
                </a:moveTo>
                <a:cubicBezTo>
                  <a:pt x="2649781" y="2342520"/>
                  <a:pt x="2669180" y="2322868"/>
                  <a:pt x="2669180" y="2298901"/>
                </a:cubicBezTo>
                <a:cubicBezTo>
                  <a:pt x="2669180" y="2274215"/>
                  <a:pt x="2649781" y="2255041"/>
                  <a:pt x="2625352" y="2255041"/>
                </a:cubicBezTo>
                <a:cubicBezTo>
                  <a:pt x="2600924" y="2255041"/>
                  <a:pt x="2581285" y="2274215"/>
                  <a:pt x="2581285" y="2298901"/>
                </a:cubicBezTo>
                <a:cubicBezTo>
                  <a:pt x="2581285" y="2322868"/>
                  <a:pt x="2600924" y="2342520"/>
                  <a:pt x="2625352" y="2342520"/>
                </a:cubicBezTo>
                <a:close/>
                <a:moveTo>
                  <a:pt x="2651936" y="2623412"/>
                </a:moveTo>
                <a:cubicBezTo>
                  <a:pt x="2679478" y="2623412"/>
                  <a:pt x="2701751" y="2601123"/>
                  <a:pt x="2701751" y="2573561"/>
                </a:cubicBezTo>
                <a:cubicBezTo>
                  <a:pt x="2701751" y="2545520"/>
                  <a:pt x="2679478" y="2523230"/>
                  <a:pt x="2651936" y="2523230"/>
                </a:cubicBezTo>
                <a:cubicBezTo>
                  <a:pt x="2624155" y="2523230"/>
                  <a:pt x="2601882" y="2545520"/>
                  <a:pt x="2601882" y="2573561"/>
                </a:cubicBezTo>
                <a:cubicBezTo>
                  <a:pt x="2601882" y="2601123"/>
                  <a:pt x="2624155" y="2623412"/>
                  <a:pt x="2651936" y="2623412"/>
                </a:cubicBezTo>
                <a:close/>
                <a:moveTo>
                  <a:pt x="2705104" y="2899989"/>
                </a:moveTo>
                <a:cubicBezTo>
                  <a:pt x="2735760" y="2899989"/>
                  <a:pt x="2760428" y="2875304"/>
                  <a:pt x="2760428" y="2844386"/>
                </a:cubicBezTo>
                <a:cubicBezTo>
                  <a:pt x="2760428" y="2814188"/>
                  <a:pt x="2735760" y="2789023"/>
                  <a:pt x="2705104" y="2789023"/>
                </a:cubicBezTo>
                <a:cubicBezTo>
                  <a:pt x="2674449" y="2789023"/>
                  <a:pt x="2649781" y="2814188"/>
                  <a:pt x="2649781" y="2844386"/>
                </a:cubicBezTo>
                <a:cubicBezTo>
                  <a:pt x="2649781" y="2875304"/>
                  <a:pt x="2674449" y="2899989"/>
                  <a:pt x="2705104" y="2899989"/>
                </a:cubicBezTo>
                <a:close/>
                <a:moveTo>
                  <a:pt x="2783899" y="3170096"/>
                </a:moveTo>
                <a:cubicBezTo>
                  <a:pt x="2817667" y="3170096"/>
                  <a:pt x="2844970" y="3142774"/>
                  <a:pt x="2844970" y="3109460"/>
                </a:cubicBezTo>
                <a:cubicBezTo>
                  <a:pt x="2844970" y="3075187"/>
                  <a:pt x="2817667" y="3048105"/>
                  <a:pt x="2783899" y="3048105"/>
                </a:cubicBezTo>
                <a:cubicBezTo>
                  <a:pt x="2750369" y="3048105"/>
                  <a:pt x="2722827" y="3075187"/>
                  <a:pt x="2722827" y="3109460"/>
                </a:cubicBezTo>
                <a:cubicBezTo>
                  <a:pt x="2722827" y="3142774"/>
                  <a:pt x="2750369" y="3170096"/>
                  <a:pt x="2783899" y="3170096"/>
                </a:cubicBezTo>
                <a:close/>
                <a:moveTo>
                  <a:pt x="2888079" y="3429657"/>
                </a:moveTo>
                <a:cubicBezTo>
                  <a:pt x="2923525" y="3429657"/>
                  <a:pt x="2952743" y="3400657"/>
                  <a:pt x="2952743" y="3365186"/>
                </a:cubicBezTo>
                <a:cubicBezTo>
                  <a:pt x="2952743" y="3329475"/>
                  <a:pt x="2923525" y="3300236"/>
                  <a:pt x="2888079" y="3300236"/>
                </a:cubicBezTo>
                <a:cubicBezTo>
                  <a:pt x="2852155" y="3300236"/>
                  <a:pt x="2823415" y="3329475"/>
                  <a:pt x="2823415" y="3365186"/>
                </a:cubicBezTo>
                <a:cubicBezTo>
                  <a:pt x="2823415" y="3400657"/>
                  <a:pt x="2852155" y="3429657"/>
                  <a:pt x="2888079" y="3429657"/>
                </a:cubicBezTo>
                <a:close/>
                <a:moveTo>
                  <a:pt x="3016449" y="3677953"/>
                </a:moveTo>
                <a:cubicBezTo>
                  <a:pt x="3053810" y="3677953"/>
                  <a:pt x="3084466" y="3647516"/>
                  <a:pt x="3084466" y="3609408"/>
                </a:cubicBezTo>
                <a:cubicBezTo>
                  <a:pt x="3084466" y="3572020"/>
                  <a:pt x="3053810" y="3541582"/>
                  <a:pt x="3016449" y="3541582"/>
                </a:cubicBezTo>
                <a:cubicBezTo>
                  <a:pt x="2978609" y="3541582"/>
                  <a:pt x="2947953" y="3572020"/>
                  <a:pt x="2947953" y="3609408"/>
                </a:cubicBezTo>
                <a:cubicBezTo>
                  <a:pt x="2947953" y="3647516"/>
                  <a:pt x="2978609" y="3677953"/>
                  <a:pt x="3016449" y="3677953"/>
                </a:cubicBezTo>
                <a:close/>
                <a:moveTo>
                  <a:pt x="3167571" y="3910432"/>
                </a:moveTo>
                <a:cubicBezTo>
                  <a:pt x="3206129" y="3910432"/>
                  <a:pt x="3237503" y="3879275"/>
                  <a:pt x="3237503" y="3840688"/>
                </a:cubicBezTo>
                <a:cubicBezTo>
                  <a:pt x="3237503" y="3801862"/>
                  <a:pt x="3206129" y="3770705"/>
                  <a:pt x="3167571" y="3770705"/>
                </a:cubicBezTo>
                <a:cubicBezTo>
                  <a:pt x="3128772" y="3770705"/>
                  <a:pt x="3097398" y="3801862"/>
                  <a:pt x="3097398" y="3840688"/>
                </a:cubicBezTo>
                <a:cubicBezTo>
                  <a:pt x="3097398" y="3879275"/>
                  <a:pt x="3128772" y="3910432"/>
                  <a:pt x="3167571" y="3910432"/>
                </a:cubicBezTo>
                <a:close/>
                <a:moveTo>
                  <a:pt x="3410180" y="4067175"/>
                </a:moveTo>
                <a:cubicBezTo>
                  <a:pt x="3410898" y="4063580"/>
                  <a:pt x="3410898" y="4059745"/>
                  <a:pt x="3410898" y="4056150"/>
                </a:cubicBezTo>
                <a:cubicBezTo>
                  <a:pt x="3410898" y="4017084"/>
                  <a:pt x="3379524" y="3985208"/>
                  <a:pt x="3340487" y="3985208"/>
                </a:cubicBezTo>
                <a:cubicBezTo>
                  <a:pt x="3301209" y="3985208"/>
                  <a:pt x="3269596" y="4017084"/>
                  <a:pt x="3269596" y="4056150"/>
                </a:cubicBezTo>
                <a:lnTo>
                  <a:pt x="3270314" y="4067175"/>
                </a:lnTo>
                <a:lnTo>
                  <a:pt x="3410180" y="4067175"/>
                </a:lnTo>
                <a:close/>
                <a:moveTo>
                  <a:pt x="7705296" y="3966754"/>
                </a:moveTo>
                <a:cubicBezTo>
                  <a:pt x="7714397" y="3966754"/>
                  <a:pt x="7722061" y="3959324"/>
                  <a:pt x="7722061" y="3950457"/>
                </a:cubicBezTo>
                <a:cubicBezTo>
                  <a:pt x="7722061" y="3941589"/>
                  <a:pt x="7714397" y="3933680"/>
                  <a:pt x="7705296" y="3933680"/>
                </a:cubicBezTo>
                <a:cubicBezTo>
                  <a:pt x="7696675" y="3933680"/>
                  <a:pt x="7689011" y="3941589"/>
                  <a:pt x="7689011" y="3950457"/>
                </a:cubicBezTo>
                <a:cubicBezTo>
                  <a:pt x="7689011" y="3959324"/>
                  <a:pt x="7696675" y="3966754"/>
                  <a:pt x="7705296" y="3966754"/>
                </a:cubicBezTo>
                <a:close/>
                <a:moveTo>
                  <a:pt x="7867914" y="3740986"/>
                </a:moveTo>
                <a:cubicBezTo>
                  <a:pt x="7875338" y="3740986"/>
                  <a:pt x="7881565" y="3734755"/>
                  <a:pt x="7881565" y="3727085"/>
                </a:cubicBezTo>
                <a:cubicBezTo>
                  <a:pt x="7881565" y="3719176"/>
                  <a:pt x="7875338" y="3712705"/>
                  <a:pt x="7867914" y="3712705"/>
                </a:cubicBezTo>
                <a:cubicBezTo>
                  <a:pt x="7860250" y="3712705"/>
                  <a:pt x="7853784" y="3719176"/>
                  <a:pt x="7853784" y="3727085"/>
                </a:cubicBezTo>
                <a:cubicBezTo>
                  <a:pt x="7853784" y="3734755"/>
                  <a:pt x="7860250" y="3740986"/>
                  <a:pt x="7867914" y="3740986"/>
                </a:cubicBezTo>
                <a:close/>
                <a:moveTo>
                  <a:pt x="8007780" y="3501318"/>
                </a:moveTo>
                <a:cubicBezTo>
                  <a:pt x="8014485" y="3501318"/>
                  <a:pt x="8019754" y="3495326"/>
                  <a:pt x="8019754" y="3488615"/>
                </a:cubicBezTo>
                <a:cubicBezTo>
                  <a:pt x="8019754" y="3481905"/>
                  <a:pt x="8014485" y="3476632"/>
                  <a:pt x="8007780" y="3476632"/>
                </a:cubicBezTo>
                <a:cubicBezTo>
                  <a:pt x="8000834" y="3476632"/>
                  <a:pt x="7995565" y="3481905"/>
                  <a:pt x="7995565" y="3488615"/>
                </a:cubicBezTo>
                <a:cubicBezTo>
                  <a:pt x="7995565" y="3495326"/>
                  <a:pt x="8000834" y="3501318"/>
                  <a:pt x="8007780" y="3501318"/>
                </a:cubicBezTo>
                <a:close/>
                <a:moveTo>
                  <a:pt x="8124174" y="3248947"/>
                </a:moveTo>
                <a:cubicBezTo>
                  <a:pt x="8129683" y="3248947"/>
                  <a:pt x="8134233" y="3243914"/>
                  <a:pt x="8134233" y="3238162"/>
                </a:cubicBezTo>
                <a:cubicBezTo>
                  <a:pt x="8134233" y="3232649"/>
                  <a:pt x="8129683" y="3227856"/>
                  <a:pt x="8124174" y="3227856"/>
                </a:cubicBezTo>
                <a:cubicBezTo>
                  <a:pt x="8118187" y="3227856"/>
                  <a:pt x="8113637" y="3232649"/>
                  <a:pt x="8113637" y="3238162"/>
                </a:cubicBezTo>
                <a:cubicBezTo>
                  <a:pt x="8113637" y="3243914"/>
                  <a:pt x="8118187" y="3248947"/>
                  <a:pt x="8124174" y="3248947"/>
                </a:cubicBezTo>
                <a:close/>
                <a:moveTo>
                  <a:pt x="8215662" y="2987229"/>
                </a:moveTo>
                <a:cubicBezTo>
                  <a:pt x="8220452" y="2987229"/>
                  <a:pt x="8224523" y="2982675"/>
                  <a:pt x="8224523" y="2977642"/>
                </a:cubicBezTo>
                <a:cubicBezTo>
                  <a:pt x="8224523" y="2972849"/>
                  <a:pt x="8220452" y="2969014"/>
                  <a:pt x="8215662" y="2969014"/>
                </a:cubicBezTo>
                <a:cubicBezTo>
                  <a:pt x="8210393" y="2969014"/>
                  <a:pt x="8206561" y="2972849"/>
                  <a:pt x="8206561" y="2977642"/>
                </a:cubicBezTo>
                <a:cubicBezTo>
                  <a:pt x="8206561" y="2982675"/>
                  <a:pt x="8210393" y="2987229"/>
                  <a:pt x="8215662" y="2987229"/>
                </a:cubicBezTo>
                <a:close/>
                <a:moveTo>
                  <a:pt x="8281763" y="2717362"/>
                </a:moveTo>
                <a:cubicBezTo>
                  <a:pt x="8286074" y="2717362"/>
                  <a:pt x="8289905" y="2714007"/>
                  <a:pt x="8289905" y="2709932"/>
                </a:cubicBezTo>
                <a:cubicBezTo>
                  <a:pt x="8289905" y="2705379"/>
                  <a:pt x="8286074" y="2701783"/>
                  <a:pt x="8281763" y="2701783"/>
                </a:cubicBezTo>
                <a:cubicBezTo>
                  <a:pt x="8277212" y="2701783"/>
                  <a:pt x="8273620" y="2705379"/>
                  <a:pt x="8273620" y="2709932"/>
                </a:cubicBezTo>
                <a:cubicBezTo>
                  <a:pt x="8273620" y="2714007"/>
                  <a:pt x="8277212" y="2717362"/>
                  <a:pt x="8281763" y="2717362"/>
                </a:cubicBezTo>
                <a:close/>
                <a:moveTo>
                  <a:pt x="8321519" y="2443660"/>
                </a:moveTo>
                <a:cubicBezTo>
                  <a:pt x="8325351" y="2443660"/>
                  <a:pt x="8328464" y="2440545"/>
                  <a:pt x="8328464" y="2436470"/>
                </a:cubicBezTo>
                <a:cubicBezTo>
                  <a:pt x="8328464" y="2432636"/>
                  <a:pt x="8325351" y="2428801"/>
                  <a:pt x="8321519" y="2428801"/>
                </a:cubicBezTo>
                <a:cubicBezTo>
                  <a:pt x="8317447" y="2428801"/>
                  <a:pt x="8314334" y="2432636"/>
                  <a:pt x="8314334" y="2436470"/>
                </a:cubicBezTo>
                <a:cubicBezTo>
                  <a:pt x="8314334" y="2440545"/>
                  <a:pt x="8317447" y="2443660"/>
                  <a:pt x="8321519" y="2443660"/>
                </a:cubicBezTo>
                <a:close/>
                <a:moveTo>
                  <a:pt x="8334931" y="2166604"/>
                </a:moveTo>
                <a:cubicBezTo>
                  <a:pt x="8338044" y="2166604"/>
                  <a:pt x="8340679" y="2163967"/>
                  <a:pt x="8340679" y="2160372"/>
                </a:cubicBezTo>
                <a:cubicBezTo>
                  <a:pt x="8340679" y="2157017"/>
                  <a:pt x="8338044" y="2154381"/>
                  <a:pt x="8334931" y="2154381"/>
                </a:cubicBezTo>
                <a:cubicBezTo>
                  <a:pt x="8331338" y="2154381"/>
                  <a:pt x="8328464" y="2157017"/>
                  <a:pt x="8328464" y="2160372"/>
                </a:cubicBezTo>
                <a:cubicBezTo>
                  <a:pt x="8328464" y="2163967"/>
                  <a:pt x="8331338" y="2166604"/>
                  <a:pt x="8334931" y="2166604"/>
                </a:cubicBezTo>
                <a:close/>
                <a:moveTo>
                  <a:pt x="8100704" y="1891224"/>
                </a:moveTo>
                <a:cubicBezTo>
                  <a:pt x="8104057" y="1891224"/>
                  <a:pt x="8107410" y="1888348"/>
                  <a:pt x="8107410" y="1884753"/>
                </a:cubicBezTo>
                <a:cubicBezTo>
                  <a:pt x="8107410" y="1880919"/>
                  <a:pt x="8104057" y="1878043"/>
                  <a:pt x="8100704" y="1878043"/>
                </a:cubicBezTo>
                <a:cubicBezTo>
                  <a:pt x="8097111" y="1878043"/>
                  <a:pt x="8093998" y="1880919"/>
                  <a:pt x="8093998" y="1884753"/>
                </a:cubicBezTo>
                <a:cubicBezTo>
                  <a:pt x="8093998" y="1888348"/>
                  <a:pt x="8097111" y="1891224"/>
                  <a:pt x="8100704" y="1891224"/>
                </a:cubicBezTo>
                <a:close/>
                <a:moveTo>
                  <a:pt x="8057355" y="1618002"/>
                </a:moveTo>
                <a:cubicBezTo>
                  <a:pt x="8060948" y="1618002"/>
                  <a:pt x="8063582" y="1615126"/>
                  <a:pt x="8063582" y="1611771"/>
                </a:cubicBezTo>
                <a:cubicBezTo>
                  <a:pt x="8063582" y="1608416"/>
                  <a:pt x="8060948" y="1605779"/>
                  <a:pt x="8057355" y="1605779"/>
                </a:cubicBezTo>
                <a:cubicBezTo>
                  <a:pt x="8054002" y="1605779"/>
                  <a:pt x="8051607" y="1608416"/>
                  <a:pt x="8051607" y="1611771"/>
                </a:cubicBezTo>
                <a:cubicBezTo>
                  <a:pt x="8051607" y="1615126"/>
                  <a:pt x="8054002" y="1618002"/>
                  <a:pt x="8057355" y="1618002"/>
                </a:cubicBezTo>
                <a:close/>
                <a:moveTo>
                  <a:pt x="7986225" y="1350532"/>
                </a:moveTo>
                <a:cubicBezTo>
                  <a:pt x="7988859" y="1350532"/>
                  <a:pt x="7991494" y="1348136"/>
                  <a:pt x="7991494" y="1345260"/>
                </a:cubicBezTo>
                <a:cubicBezTo>
                  <a:pt x="7991494" y="1342144"/>
                  <a:pt x="7988859" y="1339747"/>
                  <a:pt x="7986225" y="1339747"/>
                </a:cubicBezTo>
                <a:cubicBezTo>
                  <a:pt x="7983111" y="1339747"/>
                  <a:pt x="7980477" y="1342144"/>
                  <a:pt x="7980477" y="1345260"/>
                </a:cubicBezTo>
                <a:cubicBezTo>
                  <a:pt x="7980477" y="1348136"/>
                  <a:pt x="7983111" y="1350532"/>
                  <a:pt x="7986225" y="1350532"/>
                </a:cubicBezTo>
                <a:close/>
                <a:moveTo>
                  <a:pt x="7887074" y="1092170"/>
                </a:moveTo>
                <a:cubicBezTo>
                  <a:pt x="7889708" y="1092170"/>
                  <a:pt x="7891864" y="1090013"/>
                  <a:pt x="7891864" y="1087376"/>
                </a:cubicBezTo>
                <a:cubicBezTo>
                  <a:pt x="7891864" y="1084740"/>
                  <a:pt x="7889708" y="1082343"/>
                  <a:pt x="7887074" y="1082343"/>
                </a:cubicBezTo>
                <a:cubicBezTo>
                  <a:pt x="7884200" y="1082343"/>
                  <a:pt x="7882044" y="1084740"/>
                  <a:pt x="7882044" y="1087376"/>
                </a:cubicBezTo>
                <a:cubicBezTo>
                  <a:pt x="7882044" y="1090013"/>
                  <a:pt x="7884200" y="1092170"/>
                  <a:pt x="7887074" y="1092170"/>
                </a:cubicBezTo>
                <a:close/>
                <a:moveTo>
                  <a:pt x="7761817" y="846030"/>
                </a:moveTo>
                <a:cubicBezTo>
                  <a:pt x="7764452" y="846030"/>
                  <a:pt x="7766607" y="844113"/>
                  <a:pt x="7766607" y="841237"/>
                </a:cubicBezTo>
                <a:cubicBezTo>
                  <a:pt x="7766607" y="838600"/>
                  <a:pt x="7764452" y="836443"/>
                  <a:pt x="7761817" y="836443"/>
                </a:cubicBezTo>
                <a:cubicBezTo>
                  <a:pt x="7759183" y="836443"/>
                  <a:pt x="7756788" y="838600"/>
                  <a:pt x="7756788" y="841237"/>
                </a:cubicBezTo>
                <a:cubicBezTo>
                  <a:pt x="7756788" y="844113"/>
                  <a:pt x="7759183" y="846030"/>
                  <a:pt x="7761817" y="846030"/>
                </a:cubicBezTo>
                <a:close/>
                <a:moveTo>
                  <a:pt x="7611654" y="614510"/>
                </a:moveTo>
                <a:cubicBezTo>
                  <a:pt x="7614288" y="614510"/>
                  <a:pt x="7616683" y="612353"/>
                  <a:pt x="7616683" y="609717"/>
                </a:cubicBezTo>
                <a:cubicBezTo>
                  <a:pt x="7616683" y="606841"/>
                  <a:pt x="7614288" y="604684"/>
                  <a:pt x="7611654" y="604684"/>
                </a:cubicBezTo>
                <a:cubicBezTo>
                  <a:pt x="7609019" y="604684"/>
                  <a:pt x="7606624" y="606841"/>
                  <a:pt x="7606624" y="609717"/>
                </a:cubicBezTo>
                <a:cubicBezTo>
                  <a:pt x="7606624" y="612353"/>
                  <a:pt x="7609019" y="614510"/>
                  <a:pt x="7611654" y="614510"/>
                </a:cubicBezTo>
                <a:close/>
                <a:moveTo>
                  <a:pt x="7437540" y="399048"/>
                </a:moveTo>
                <a:cubicBezTo>
                  <a:pt x="7440414" y="399048"/>
                  <a:pt x="7442091" y="397131"/>
                  <a:pt x="7442091" y="394734"/>
                </a:cubicBezTo>
                <a:cubicBezTo>
                  <a:pt x="7442091" y="392577"/>
                  <a:pt x="7440414" y="390660"/>
                  <a:pt x="7437540" y="390660"/>
                </a:cubicBezTo>
                <a:cubicBezTo>
                  <a:pt x="7435624" y="390660"/>
                  <a:pt x="7433708" y="392577"/>
                  <a:pt x="7433708" y="394734"/>
                </a:cubicBezTo>
                <a:cubicBezTo>
                  <a:pt x="7433708" y="397131"/>
                  <a:pt x="7435624" y="399048"/>
                  <a:pt x="7437540" y="399048"/>
                </a:cubicBezTo>
                <a:close/>
                <a:moveTo>
                  <a:pt x="7242830" y="203718"/>
                </a:moveTo>
                <a:cubicBezTo>
                  <a:pt x="7244986" y="203718"/>
                  <a:pt x="7246902" y="202041"/>
                  <a:pt x="7246902" y="199404"/>
                </a:cubicBezTo>
                <a:cubicBezTo>
                  <a:pt x="7246902" y="197487"/>
                  <a:pt x="7244986" y="195330"/>
                  <a:pt x="7242830" y="195330"/>
                </a:cubicBezTo>
                <a:cubicBezTo>
                  <a:pt x="7240675" y="195330"/>
                  <a:pt x="7238280" y="197487"/>
                  <a:pt x="7238280" y="199404"/>
                </a:cubicBezTo>
                <a:cubicBezTo>
                  <a:pt x="7238280" y="202041"/>
                  <a:pt x="7240675" y="203718"/>
                  <a:pt x="7242830" y="203718"/>
                </a:cubicBezTo>
                <a:close/>
                <a:moveTo>
                  <a:pt x="7028242" y="26603"/>
                </a:moveTo>
                <a:cubicBezTo>
                  <a:pt x="7028721" y="26603"/>
                  <a:pt x="7028721" y="26124"/>
                  <a:pt x="7028721" y="25645"/>
                </a:cubicBezTo>
                <a:cubicBezTo>
                  <a:pt x="7028721" y="25645"/>
                  <a:pt x="7028721" y="25405"/>
                  <a:pt x="7028242" y="25405"/>
                </a:cubicBezTo>
                <a:cubicBezTo>
                  <a:pt x="7027763" y="25405"/>
                  <a:pt x="7027763" y="25645"/>
                  <a:pt x="7027763" y="25645"/>
                </a:cubicBezTo>
                <a:cubicBezTo>
                  <a:pt x="7027763" y="26124"/>
                  <a:pt x="7027763" y="26603"/>
                  <a:pt x="7028242" y="26603"/>
                </a:cubicBezTo>
                <a:close/>
                <a:moveTo>
                  <a:pt x="3928449" y="27083"/>
                </a:moveTo>
                <a:cubicBezTo>
                  <a:pt x="3929167" y="27083"/>
                  <a:pt x="3929646" y="26603"/>
                  <a:pt x="3929646" y="25645"/>
                </a:cubicBezTo>
                <a:cubicBezTo>
                  <a:pt x="3929646" y="24926"/>
                  <a:pt x="3929167" y="24686"/>
                  <a:pt x="3928449" y="24686"/>
                </a:cubicBezTo>
                <a:cubicBezTo>
                  <a:pt x="3927730" y="24686"/>
                  <a:pt x="3927491" y="24926"/>
                  <a:pt x="3927491" y="25645"/>
                </a:cubicBezTo>
                <a:cubicBezTo>
                  <a:pt x="3927491" y="26603"/>
                  <a:pt x="3927730" y="27083"/>
                  <a:pt x="3928449" y="27083"/>
                </a:cubicBezTo>
                <a:close/>
                <a:moveTo>
                  <a:pt x="3714100" y="208272"/>
                </a:moveTo>
                <a:cubicBezTo>
                  <a:pt x="3718650" y="208272"/>
                  <a:pt x="3722722" y="204198"/>
                  <a:pt x="3722722" y="199404"/>
                </a:cubicBezTo>
                <a:cubicBezTo>
                  <a:pt x="3722722" y="194851"/>
                  <a:pt x="3718650" y="191016"/>
                  <a:pt x="3714100" y="191016"/>
                </a:cubicBezTo>
                <a:cubicBezTo>
                  <a:pt x="3709310" y="191016"/>
                  <a:pt x="3705718" y="194851"/>
                  <a:pt x="3705718" y="199404"/>
                </a:cubicBezTo>
                <a:cubicBezTo>
                  <a:pt x="3705718" y="204198"/>
                  <a:pt x="3709310" y="208272"/>
                  <a:pt x="3714100" y="208272"/>
                </a:cubicBezTo>
                <a:close/>
                <a:moveTo>
                  <a:pt x="3519150" y="405280"/>
                </a:moveTo>
                <a:cubicBezTo>
                  <a:pt x="3524659" y="405280"/>
                  <a:pt x="3529209" y="400486"/>
                  <a:pt x="3529209" y="394734"/>
                </a:cubicBezTo>
                <a:cubicBezTo>
                  <a:pt x="3529209" y="389222"/>
                  <a:pt x="3524659" y="384428"/>
                  <a:pt x="3519150" y="384428"/>
                </a:cubicBezTo>
                <a:cubicBezTo>
                  <a:pt x="3513402" y="384428"/>
                  <a:pt x="3508373" y="389222"/>
                  <a:pt x="3508373" y="394734"/>
                </a:cubicBezTo>
                <a:cubicBezTo>
                  <a:pt x="3508373" y="400486"/>
                  <a:pt x="3513402" y="405280"/>
                  <a:pt x="3519150" y="405280"/>
                </a:cubicBezTo>
                <a:close/>
                <a:moveTo>
                  <a:pt x="3345516" y="621700"/>
                </a:moveTo>
                <a:cubicBezTo>
                  <a:pt x="3351982" y="621700"/>
                  <a:pt x="3357491" y="616188"/>
                  <a:pt x="3357491" y="609717"/>
                </a:cubicBezTo>
                <a:cubicBezTo>
                  <a:pt x="3357491" y="602766"/>
                  <a:pt x="3351982" y="597494"/>
                  <a:pt x="3345516" y="597494"/>
                </a:cubicBezTo>
                <a:cubicBezTo>
                  <a:pt x="3338571" y="597494"/>
                  <a:pt x="3333062" y="602766"/>
                  <a:pt x="3333062" y="609717"/>
                </a:cubicBezTo>
                <a:cubicBezTo>
                  <a:pt x="3333062" y="616188"/>
                  <a:pt x="3338571" y="621700"/>
                  <a:pt x="3345516" y="621700"/>
                </a:cubicBezTo>
                <a:close/>
                <a:moveTo>
                  <a:pt x="3194873" y="856336"/>
                </a:moveTo>
                <a:cubicBezTo>
                  <a:pt x="3203495" y="856336"/>
                  <a:pt x="3210201" y="849625"/>
                  <a:pt x="3210201" y="841237"/>
                </a:cubicBezTo>
                <a:cubicBezTo>
                  <a:pt x="3210201" y="832848"/>
                  <a:pt x="3203495" y="825658"/>
                  <a:pt x="3194873" y="825658"/>
                </a:cubicBezTo>
                <a:cubicBezTo>
                  <a:pt x="3186491" y="825658"/>
                  <a:pt x="3179785" y="832848"/>
                  <a:pt x="3179785" y="841237"/>
                </a:cubicBezTo>
                <a:cubicBezTo>
                  <a:pt x="3179785" y="849625"/>
                  <a:pt x="3186491" y="856336"/>
                  <a:pt x="3194873" y="856336"/>
                </a:cubicBezTo>
                <a:close/>
                <a:moveTo>
                  <a:pt x="3069856" y="1105591"/>
                </a:moveTo>
                <a:cubicBezTo>
                  <a:pt x="3079915" y="1105591"/>
                  <a:pt x="3087819" y="1097442"/>
                  <a:pt x="3087819" y="1087376"/>
                </a:cubicBezTo>
                <a:cubicBezTo>
                  <a:pt x="3087819" y="1077070"/>
                  <a:pt x="3079915" y="1068922"/>
                  <a:pt x="3069856" y="1068922"/>
                </a:cubicBezTo>
                <a:cubicBezTo>
                  <a:pt x="3059558" y="1068922"/>
                  <a:pt x="3051415" y="1077070"/>
                  <a:pt x="3051415" y="1087376"/>
                </a:cubicBezTo>
                <a:cubicBezTo>
                  <a:pt x="3051415" y="1097442"/>
                  <a:pt x="3059558" y="1105591"/>
                  <a:pt x="3069856" y="1105591"/>
                </a:cubicBezTo>
                <a:close/>
                <a:moveTo>
                  <a:pt x="2970945" y="1367549"/>
                </a:moveTo>
                <a:cubicBezTo>
                  <a:pt x="2983398" y="1367549"/>
                  <a:pt x="2993218" y="1357243"/>
                  <a:pt x="2993218" y="1345260"/>
                </a:cubicBezTo>
                <a:cubicBezTo>
                  <a:pt x="2993218" y="1332557"/>
                  <a:pt x="2983398" y="1322731"/>
                  <a:pt x="2970945" y="1322731"/>
                </a:cubicBezTo>
                <a:cubicBezTo>
                  <a:pt x="2958251" y="1322731"/>
                  <a:pt x="2948193" y="1332557"/>
                  <a:pt x="2948193" y="1345260"/>
                </a:cubicBezTo>
                <a:cubicBezTo>
                  <a:pt x="2948193" y="1357243"/>
                  <a:pt x="2958251" y="1367549"/>
                  <a:pt x="2970945" y="1367549"/>
                </a:cubicBezTo>
                <a:close/>
                <a:moveTo>
                  <a:pt x="2899096" y="1639333"/>
                </a:moveTo>
                <a:cubicBezTo>
                  <a:pt x="2914424" y="1639333"/>
                  <a:pt x="2926877" y="1627110"/>
                  <a:pt x="2926877" y="1611771"/>
                </a:cubicBezTo>
                <a:cubicBezTo>
                  <a:pt x="2926877" y="1596672"/>
                  <a:pt x="2914424" y="1584449"/>
                  <a:pt x="2899096" y="1584449"/>
                </a:cubicBezTo>
                <a:cubicBezTo>
                  <a:pt x="2884247" y="1584449"/>
                  <a:pt x="2872033" y="1596672"/>
                  <a:pt x="2872033" y="1611771"/>
                </a:cubicBezTo>
                <a:cubicBezTo>
                  <a:pt x="2872033" y="1627110"/>
                  <a:pt x="2884247" y="1639333"/>
                  <a:pt x="2899096" y="1639333"/>
                </a:cubicBezTo>
                <a:close/>
                <a:moveTo>
                  <a:pt x="2856226" y="1918307"/>
                </a:moveTo>
                <a:cubicBezTo>
                  <a:pt x="2874667" y="1918307"/>
                  <a:pt x="2889516" y="1903448"/>
                  <a:pt x="2889516" y="1884753"/>
                </a:cubicBezTo>
                <a:cubicBezTo>
                  <a:pt x="2889516" y="1866059"/>
                  <a:pt x="2874667" y="1850960"/>
                  <a:pt x="2856226" y="1850960"/>
                </a:cubicBezTo>
                <a:cubicBezTo>
                  <a:pt x="2837785" y="1850960"/>
                  <a:pt x="2822457" y="1866059"/>
                  <a:pt x="2822457" y="1884753"/>
                </a:cubicBezTo>
                <a:cubicBezTo>
                  <a:pt x="2822457" y="1903448"/>
                  <a:pt x="2837785" y="1918307"/>
                  <a:pt x="2856226" y="1918307"/>
                </a:cubicBezTo>
                <a:close/>
                <a:moveTo>
                  <a:pt x="2841856" y="2200157"/>
                </a:moveTo>
                <a:cubicBezTo>
                  <a:pt x="2863651" y="2200157"/>
                  <a:pt x="2881373" y="2182422"/>
                  <a:pt x="2881373" y="2160372"/>
                </a:cubicBezTo>
                <a:cubicBezTo>
                  <a:pt x="2881373" y="2138562"/>
                  <a:pt x="2863651" y="2120827"/>
                  <a:pt x="2841856" y="2120827"/>
                </a:cubicBezTo>
                <a:cubicBezTo>
                  <a:pt x="2819823" y="2120827"/>
                  <a:pt x="2802100" y="2138562"/>
                  <a:pt x="2802100" y="2160372"/>
                </a:cubicBezTo>
                <a:cubicBezTo>
                  <a:pt x="2802100" y="2182422"/>
                  <a:pt x="2819823" y="2200157"/>
                  <a:pt x="2841856" y="2200157"/>
                </a:cubicBezTo>
                <a:close/>
                <a:moveTo>
                  <a:pt x="2856226" y="2482247"/>
                </a:moveTo>
                <a:cubicBezTo>
                  <a:pt x="2881373" y="2482247"/>
                  <a:pt x="2901970" y="2461636"/>
                  <a:pt x="2901970" y="2435991"/>
                </a:cubicBezTo>
                <a:cubicBezTo>
                  <a:pt x="2901970" y="2411066"/>
                  <a:pt x="2881373" y="2390454"/>
                  <a:pt x="2856226" y="2390454"/>
                </a:cubicBezTo>
                <a:cubicBezTo>
                  <a:pt x="2830840" y="2390454"/>
                  <a:pt x="2810483" y="2411066"/>
                  <a:pt x="2810483" y="2435991"/>
                </a:cubicBezTo>
                <a:cubicBezTo>
                  <a:pt x="2810483" y="2461636"/>
                  <a:pt x="2830840" y="2482247"/>
                  <a:pt x="2856226" y="2482247"/>
                </a:cubicBezTo>
                <a:close/>
                <a:moveTo>
                  <a:pt x="2899096" y="2760263"/>
                </a:moveTo>
                <a:cubicBezTo>
                  <a:pt x="2927835" y="2760263"/>
                  <a:pt x="2950348" y="2737254"/>
                  <a:pt x="2950348" y="2708974"/>
                </a:cubicBezTo>
                <a:cubicBezTo>
                  <a:pt x="2950348" y="2680693"/>
                  <a:pt x="2927835" y="2657924"/>
                  <a:pt x="2899096" y="2657924"/>
                </a:cubicBezTo>
                <a:cubicBezTo>
                  <a:pt x="2871075" y="2657924"/>
                  <a:pt x="2848083" y="2680693"/>
                  <a:pt x="2848083" y="2708974"/>
                </a:cubicBezTo>
                <a:cubicBezTo>
                  <a:pt x="2848083" y="2737254"/>
                  <a:pt x="2871075" y="2760263"/>
                  <a:pt x="2899096" y="2760263"/>
                </a:cubicBezTo>
                <a:close/>
                <a:moveTo>
                  <a:pt x="2970945" y="3032047"/>
                </a:moveTo>
                <a:cubicBezTo>
                  <a:pt x="3001840" y="3032047"/>
                  <a:pt x="3026987" y="3006882"/>
                  <a:pt x="3026987" y="2975964"/>
                </a:cubicBezTo>
                <a:cubicBezTo>
                  <a:pt x="3026987" y="2944568"/>
                  <a:pt x="3001840" y="2919642"/>
                  <a:pt x="2970945" y="2919642"/>
                </a:cubicBezTo>
                <a:cubicBezTo>
                  <a:pt x="2939810" y="2919642"/>
                  <a:pt x="2914663" y="2944568"/>
                  <a:pt x="2914663" y="2975964"/>
                </a:cubicBezTo>
                <a:cubicBezTo>
                  <a:pt x="2914663" y="3006882"/>
                  <a:pt x="2939810" y="3032047"/>
                  <a:pt x="2970945" y="3032047"/>
                </a:cubicBezTo>
                <a:close/>
                <a:moveTo>
                  <a:pt x="3069856" y="3293525"/>
                </a:moveTo>
                <a:cubicBezTo>
                  <a:pt x="3102428" y="3293525"/>
                  <a:pt x="3129491" y="3266922"/>
                  <a:pt x="3129491" y="3233608"/>
                </a:cubicBezTo>
                <a:cubicBezTo>
                  <a:pt x="3129491" y="3200773"/>
                  <a:pt x="3102428" y="3173691"/>
                  <a:pt x="3069856" y="3173691"/>
                </a:cubicBezTo>
                <a:cubicBezTo>
                  <a:pt x="3036806" y="3173691"/>
                  <a:pt x="3009982" y="3200773"/>
                  <a:pt x="3009982" y="3233608"/>
                </a:cubicBezTo>
                <a:cubicBezTo>
                  <a:pt x="3009982" y="3266922"/>
                  <a:pt x="3036806" y="3293525"/>
                  <a:pt x="3069856" y="3293525"/>
                </a:cubicBezTo>
                <a:close/>
                <a:moveTo>
                  <a:pt x="3194873" y="3543260"/>
                </a:moveTo>
                <a:cubicBezTo>
                  <a:pt x="3230079" y="3543260"/>
                  <a:pt x="3258340" y="3514739"/>
                  <a:pt x="3258340" y="3479748"/>
                </a:cubicBezTo>
                <a:cubicBezTo>
                  <a:pt x="3258340" y="3444756"/>
                  <a:pt x="3230079" y="3416235"/>
                  <a:pt x="3194873" y="3416235"/>
                </a:cubicBezTo>
                <a:cubicBezTo>
                  <a:pt x="3160146" y="3416235"/>
                  <a:pt x="3131646" y="3444756"/>
                  <a:pt x="3131646" y="3479748"/>
                </a:cubicBezTo>
                <a:cubicBezTo>
                  <a:pt x="3131646" y="3514739"/>
                  <a:pt x="3160146" y="3543260"/>
                  <a:pt x="3194873" y="3543260"/>
                </a:cubicBezTo>
                <a:close/>
                <a:moveTo>
                  <a:pt x="3345516" y="3776697"/>
                </a:moveTo>
                <a:cubicBezTo>
                  <a:pt x="3381440" y="3776697"/>
                  <a:pt x="3410419" y="3747218"/>
                  <a:pt x="3410419" y="3711267"/>
                </a:cubicBezTo>
                <a:cubicBezTo>
                  <a:pt x="3410419" y="3675317"/>
                  <a:pt x="3381440" y="3646078"/>
                  <a:pt x="3345516" y="3646078"/>
                </a:cubicBezTo>
                <a:cubicBezTo>
                  <a:pt x="3309352" y="3646078"/>
                  <a:pt x="3280134" y="3675317"/>
                  <a:pt x="3280134" y="3711267"/>
                </a:cubicBezTo>
                <a:cubicBezTo>
                  <a:pt x="3280134" y="3747218"/>
                  <a:pt x="3309352" y="3776697"/>
                  <a:pt x="3345516" y="3776697"/>
                </a:cubicBezTo>
                <a:close/>
                <a:moveTo>
                  <a:pt x="3519150" y="3992399"/>
                </a:moveTo>
                <a:cubicBezTo>
                  <a:pt x="3555554" y="3992399"/>
                  <a:pt x="3585251" y="3962919"/>
                  <a:pt x="3585251" y="3926010"/>
                </a:cubicBezTo>
                <a:cubicBezTo>
                  <a:pt x="3585251" y="3889581"/>
                  <a:pt x="3555554" y="3859383"/>
                  <a:pt x="3519150" y="3859383"/>
                </a:cubicBezTo>
                <a:cubicBezTo>
                  <a:pt x="3482268" y="3859383"/>
                  <a:pt x="3452810" y="3889581"/>
                  <a:pt x="3452810" y="3926010"/>
                </a:cubicBezTo>
                <a:cubicBezTo>
                  <a:pt x="3452810" y="3962919"/>
                  <a:pt x="3482268" y="3992399"/>
                  <a:pt x="3519150" y="3992399"/>
                </a:cubicBezTo>
                <a:close/>
                <a:moveTo>
                  <a:pt x="3745713" y="4067175"/>
                </a:moveTo>
                <a:cubicBezTo>
                  <a:pt x="3736373" y="4061902"/>
                  <a:pt x="3725596" y="4058787"/>
                  <a:pt x="3714100" y="4058787"/>
                </a:cubicBezTo>
                <a:cubicBezTo>
                  <a:pt x="3702604" y="4058787"/>
                  <a:pt x="3691827" y="4061902"/>
                  <a:pt x="3682726" y="4067175"/>
                </a:cubicBezTo>
                <a:lnTo>
                  <a:pt x="3745713" y="4067175"/>
                </a:lnTo>
                <a:close/>
                <a:moveTo>
                  <a:pt x="7437540" y="3944944"/>
                </a:moveTo>
                <a:cubicBezTo>
                  <a:pt x="7448317" y="3944944"/>
                  <a:pt x="7456939" y="3936556"/>
                  <a:pt x="7456939" y="3926010"/>
                </a:cubicBezTo>
                <a:cubicBezTo>
                  <a:pt x="7456939" y="3915705"/>
                  <a:pt x="7448317" y="3907077"/>
                  <a:pt x="7437540" y="3907077"/>
                </a:cubicBezTo>
                <a:cubicBezTo>
                  <a:pt x="7427481" y="3907077"/>
                  <a:pt x="7418860" y="3915705"/>
                  <a:pt x="7418860" y="3926010"/>
                </a:cubicBezTo>
                <a:cubicBezTo>
                  <a:pt x="7418860" y="3936556"/>
                  <a:pt x="7427481" y="3944944"/>
                  <a:pt x="7437540" y="3944944"/>
                </a:cubicBezTo>
                <a:close/>
                <a:moveTo>
                  <a:pt x="7611654" y="3728044"/>
                </a:moveTo>
                <a:cubicBezTo>
                  <a:pt x="7620515" y="3728044"/>
                  <a:pt x="7628179" y="3720375"/>
                  <a:pt x="7628179" y="3711267"/>
                </a:cubicBezTo>
                <a:cubicBezTo>
                  <a:pt x="7628179" y="3702400"/>
                  <a:pt x="7620515" y="3694970"/>
                  <a:pt x="7611654" y="3694970"/>
                </a:cubicBezTo>
                <a:cubicBezTo>
                  <a:pt x="7602792" y="3694970"/>
                  <a:pt x="7595128" y="3702400"/>
                  <a:pt x="7595128" y="3711267"/>
                </a:cubicBezTo>
                <a:cubicBezTo>
                  <a:pt x="7595128" y="3720375"/>
                  <a:pt x="7602792" y="3728044"/>
                  <a:pt x="7611654" y="3728044"/>
                </a:cubicBezTo>
                <a:close/>
                <a:moveTo>
                  <a:pt x="7761817" y="3493648"/>
                </a:moveTo>
                <a:cubicBezTo>
                  <a:pt x="7769481" y="3493648"/>
                  <a:pt x="7775708" y="3487417"/>
                  <a:pt x="7775708" y="3479748"/>
                </a:cubicBezTo>
                <a:cubicBezTo>
                  <a:pt x="7775708" y="3472078"/>
                  <a:pt x="7769481" y="3465847"/>
                  <a:pt x="7761817" y="3465847"/>
                </a:cubicBezTo>
                <a:cubicBezTo>
                  <a:pt x="7754154" y="3465847"/>
                  <a:pt x="7747927" y="3472078"/>
                  <a:pt x="7747927" y="3479748"/>
                </a:cubicBezTo>
                <a:cubicBezTo>
                  <a:pt x="7747927" y="3487417"/>
                  <a:pt x="7754154" y="3493648"/>
                  <a:pt x="7761817" y="3493648"/>
                </a:cubicBezTo>
                <a:close/>
                <a:moveTo>
                  <a:pt x="7887074" y="3245831"/>
                </a:moveTo>
                <a:cubicBezTo>
                  <a:pt x="7893540" y="3245831"/>
                  <a:pt x="7899288" y="3240319"/>
                  <a:pt x="7899288" y="3233608"/>
                </a:cubicBezTo>
                <a:cubicBezTo>
                  <a:pt x="7899288" y="3226897"/>
                  <a:pt x="7893540" y="3221625"/>
                  <a:pt x="7887074" y="3221625"/>
                </a:cubicBezTo>
                <a:cubicBezTo>
                  <a:pt x="7880368" y="3221625"/>
                  <a:pt x="7874859" y="3226897"/>
                  <a:pt x="7874859" y="3233608"/>
                </a:cubicBezTo>
                <a:cubicBezTo>
                  <a:pt x="7874859" y="3240319"/>
                  <a:pt x="7880368" y="3245831"/>
                  <a:pt x="7887074" y="3245831"/>
                </a:cubicBezTo>
                <a:close/>
                <a:moveTo>
                  <a:pt x="7986225" y="2986270"/>
                </a:moveTo>
                <a:cubicBezTo>
                  <a:pt x="7991494" y="2986270"/>
                  <a:pt x="7996523" y="2981237"/>
                  <a:pt x="7996523" y="2975964"/>
                </a:cubicBezTo>
                <a:cubicBezTo>
                  <a:pt x="7996523" y="2970212"/>
                  <a:pt x="7991494" y="2965419"/>
                  <a:pt x="7986225" y="2965419"/>
                </a:cubicBezTo>
                <a:cubicBezTo>
                  <a:pt x="7980477" y="2965419"/>
                  <a:pt x="7975448" y="2970212"/>
                  <a:pt x="7975448" y="2975964"/>
                </a:cubicBezTo>
                <a:cubicBezTo>
                  <a:pt x="7975448" y="2981237"/>
                  <a:pt x="7980477" y="2986270"/>
                  <a:pt x="7986225" y="2986270"/>
                </a:cubicBezTo>
                <a:close/>
                <a:moveTo>
                  <a:pt x="8057355" y="2718321"/>
                </a:moveTo>
                <a:cubicBezTo>
                  <a:pt x="8062624" y="2718321"/>
                  <a:pt x="8066935" y="2714246"/>
                  <a:pt x="8066935" y="2708974"/>
                </a:cubicBezTo>
                <a:cubicBezTo>
                  <a:pt x="8066935" y="2703941"/>
                  <a:pt x="8062624" y="2700106"/>
                  <a:pt x="8057355" y="2700106"/>
                </a:cubicBezTo>
                <a:cubicBezTo>
                  <a:pt x="8052326" y="2700106"/>
                  <a:pt x="8048254" y="2703941"/>
                  <a:pt x="8048254" y="2708974"/>
                </a:cubicBezTo>
                <a:cubicBezTo>
                  <a:pt x="8048254" y="2714246"/>
                  <a:pt x="8052326" y="2718321"/>
                  <a:pt x="8057355" y="2718321"/>
                </a:cubicBezTo>
                <a:close/>
                <a:moveTo>
                  <a:pt x="8100704" y="2444140"/>
                </a:moveTo>
                <a:cubicBezTo>
                  <a:pt x="8105254" y="2444140"/>
                  <a:pt x="8108847" y="2440545"/>
                  <a:pt x="8108847" y="2435991"/>
                </a:cubicBezTo>
                <a:cubicBezTo>
                  <a:pt x="8108847" y="2431917"/>
                  <a:pt x="8105254" y="2428322"/>
                  <a:pt x="8100704" y="2428322"/>
                </a:cubicBezTo>
                <a:cubicBezTo>
                  <a:pt x="8096153" y="2428322"/>
                  <a:pt x="8092561" y="2431917"/>
                  <a:pt x="8092561" y="2435991"/>
                </a:cubicBezTo>
                <a:cubicBezTo>
                  <a:pt x="8092561" y="2440545"/>
                  <a:pt x="8096153" y="2444140"/>
                  <a:pt x="8100704" y="2444140"/>
                </a:cubicBezTo>
                <a:close/>
                <a:moveTo>
                  <a:pt x="8114834" y="2167802"/>
                </a:moveTo>
                <a:cubicBezTo>
                  <a:pt x="8118906" y="2167802"/>
                  <a:pt x="8122498" y="2164686"/>
                  <a:pt x="8122498" y="2160372"/>
                </a:cubicBezTo>
                <a:cubicBezTo>
                  <a:pt x="8122498" y="2156298"/>
                  <a:pt x="8118906" y="2153182"/>
                  <a:pt x="8114834" y="2153182"/>
                </a:cubicBezTo>
                <a:cubicBezTo>
                  <a:pt x="8111002" y="2153182"/>
                  <a:pt x="8107649" y="2156298"/>
                  <a:pt x="8107649" y="2160372"/>
                </a:cubicBezTo>
                <a:cubicBezTo>
                  <a:pt x="8107649" y="2164686"/>
                  <a:pt x="8111002" y="2167802"/>
                  <a:pt x="8114834" y="2167802"/>
                </a:cubicBezTo>
                <a:close/>
                <a:moveTo>
                  <a:pt x="7879889" y="1892662"/>
                </a:moveTo>
                <a:cubicBezTo>
                  <a:pt x="7883960" y="1892662"/>
                  <a:pt x="7887313" y="1889307"/>
                  <a:pt x="7887313" y="1884753"/>
                </a:cubicBezTo>
                <a:cubicBezTo>
                  <a:pt x="7887313" y="1880439"/>
                  <a:pt x="7883960" y="1876844"/>
                  <a:pt x="7879889" y="1876844"/>
                </a:cubicBezTo>
                <a:cubicBezTo>
                  <a:pt x="7875338" y="1876844"/>
                  <a:pt x="7871746" y="1880439"/>
                  <a:pt x="7871746" y="1884753"/>
                </a:cubicBezTo>
                <a:cubicBezTo>
                  <a:pt x="7871746" y="1889307"/>
                  <a:pt x="7875338" y="1892662"/>
                  <a:pt x="7879889" y="1892662"/>
                </a:cubicBezTo>
                <a:close/>
                <a:moveTo>
                  <a:pt x="7832469" y="1619920"/>
                </a:moveTo>
                <a:cubicBezTo>
                  <a:pt x="7836301" y="1619920"/>
                  <a:pt x="7840132" y="1616564"/>
                  <a:pt x="7840132" y="1612730"/>
                </a:cubicBezTo>
                <a:cubicBezTo>
                  <a:pt x="7840132" y="1608655"/>
                  <a:pt x="7836301" y="1605300"/>
                  <a:pt x="7832469" y="1605300"/>
                </a:cubicBezTo>
                <a:cubicBezTo>
                  <a:pt x="7828397" y="1605300"/>
                  <a:pt x="7825284" y="1608655"/>
                  <a:pt x="7825284" y="1612730"/>
                </a:cubicBezTo>
                <a:cubicBezTo>
                  <a:pt x="7825284" y="1616564"/>
                  <a:pt x="7828397" y="1619920"/>
                  <a:pt x="7832469" y="1619920"/>
                </a:cubicBezTo>
                <a:close/>
                <a:moveTo>
                  <a:pt x="7754633" y="1354367"/>
                </a:moveTo>
                <a:cubicBezTo>
                  <a:pt x="7758704" y="1354367"/>
                  <a:pt x="7761338" y="1351491"/>
                  <a:pt x="7761338" y="1347656"/>
                </a:cubicBezTo>
                <a:cubicBezTo>
                  <a:pt x="7761338" y="1343822"/>
                  <a:pt x="7758704" y="1340946"/>
                  <a:pt x="7754633" y="1340946"/>
                </a:cubicBezTo>
                <a:cubicBezTo>
                  <a:pt x="7751040" y="1340946"/>
                  <a:pt x="7747927" y="1343822"/>
                  <a:pt x="7747927" y="1347656"/>
                </a:cubicBezTo>
                <a:cubicBezTo>
                  <a:pt x="7747927" y="1351491"/>
                  <a:pt x="7751040" y="1354367"/>
                  <a:pt x="7754633" y="1354367"/>
                </a:cubicBezTo>
                <a:close/>
                <a:moveTo>
                  <a:pt x="7647578" y="1099360"/>
                </a:moveTo>
                <a:cubicBezTo>
                  <a:pt x="7651170" y="1099360"/>
                  <a:pt x="7653565" y="1096723"/>
                  <a:pt x="7653565" y="1093128"/>
                </a:cubicBezTo>
                <a:cubicBezTo>
                  <a:pt x="7653565" y="1090013"/>
                  <a:pt x="7651170" y="1086897"/>
                  <a:pt x="7647578" y="1086897"/>
                </a:cubicBezTo>
                <a:cubicBezTo>
                  <a:pt x="7644225" y="1086897"/>
                  <a:pt x="7641351" y="1090013"/>
                  <a:pt x="7641351" y="1093128"/>
                </a:cubicBezTo>
                <a:cubicBezTo>
                  <a:pt x="7641351" y="1096723"/>
                  <a:pt x="7644225" y="1099360"/>
                  <a:pt x="7647578" y="1099360"/>
                </a:cubicBezTo>
                <a:close/>
                <a:moveTo>
                  <a:pt x="7512023" y="858253"/>
                </a:moveTo>
                <a:cubicBezTo>
                  <a:pt x="7514658" y="858253"/>
                  <a:pt x="7517292" y="855856"/>
                  <a:pt x="7517292" y="852980"/>
                </a:cubicBezTo>
                <a:cubicBezTo>
                  <a:pt x="7517292" y="849865"/>
                  <a:pt x="7514658" y="847228"/>
                  <a:pt x="7512023" y="847228"/>
                </a:cubicBezTo>
                <a:cubicBezTo>
                  <a:pt x="7508670" y="847228"/>
                  <a:pt x="7506275" y="849865"/>
                  <a:pt x="7506275" y="852980"/>
                </a:cubicBezTo>
                <a:cubicBezTo>
                  <a:pt x="7506275" y="855856"/>
                  <a:pt x="7508670" y="858253"/>
                  <a:pt x="7512023" y="858253"/>
                </a:cubicBezTo>
                <a:close/>
                <a:moveTo>
                  <a:pt x="7349885" y="634882"/>
                </a:moveTo>
                <a:cubicBezTo>
                  <a:pt x="7352280" y="634882"/>
                  <a:pt x="7355154" y="632485"/>
                  <a:pt x="7355154" y="629370"/>
                </a:cubicBezTo>
                <a:cubicBezTo>
                  <a:pt x="7355154" y="626254"/>
                  <a:pt x="7352280" y="623857"/>
                  <a:pt x="7349885" y="623857"/>
                </a:cubicBezTo>
                <a:cubicBezTo>
                  <a:pt x="7346532" y="623857"/>
                  <a:pt x="7343897" y="626254"/>
                  <a:pt x="7343897" y="629370"/>
                </a:cubicBezTo>
                <a:cubicBezTo>
                  <a:pt x="7343897" y="632485"/>
                  <a:pt x="7346532" y="634882"/>
                  <a:pt x="7349885" y="634882"/>
                </a:cubicBezTo>
                <a:close/>
                <a:moveTo>
                  <a:pt x="7163078" y="430924"/>
                </a:moveTo>
                <a:cubicBezTo>
                  <a:pt x="7165473" y="430924"/>
                  <a:pt x="7167868" y="428527"/>
                  <a:pt x="7167868" y="425891"/>
                </a:cubicBezTo>
                <a:cubicBezTo>
                  <a:pt x="7167868" y="423255"/>
                  <a:pt x="7165473" y="421098"/>
                  <a:pt x="7163078" y="421098"/>
                </a:cubicBezTo>
                <a:cubicBezTo>
                  <a:pt x="7159965" y="421098"/>
                  <a:pt x="7157809" y="423255"/>
                  <a:pt x="7157809" y="425891"/>
                </a:cubicBezTo>
                <a:cubicBezTo>
                  <a:pt x="7157809" y="428527"/>
                  <a:pt x="7159965" y="430924"/>
                  <a:pt x="7163078" y="430924"/>
                </a:cubicBezTo>
                <a:close/>
                <a:moveTo>
                  <a:pt x="6954477" y="249735"/>
                </a:moveTo>
                <a:cubicBezTo>
                  <a:pt x="6957112" y="249735"/>
                  <a:pt x="6959267" y="247817"/>
                  <a:pt x="6959267" y="244941"/>
                </a:cubicBezTo>
                <a:cubicBezTo>
                  <a:pt x="6959267" y="242545"/>
                  <a:pt x="6957112" y="240148"/>
                  <a:pt x="6954477" y="240148"/>
                </a:cubicBezTo>
                <a:cubicBezTo>
                  <a:pt x="6951603" y="240148"/>
                  <a:pt x="6949448" y="242545"/>
                  <a:pt x="6949448" y="244941"/>
                </a:cubicBezTo>
                <a:cubicBezTo>
                  <a:pt x="6949448" y="247817"/>
                  <a:pt x="6951603" y="249735"/>
                  <a:pt x="6954477" y="249735"/>
                </a:cubicBezTo>
                <a:close/>
                <a:moveTo>
                  <a:pt x="6726477" y="91553"/>
                </a:moveTo>
                <a:cubicBezTo>
                  <a:pt x="6727914" y="91553"/>
                  <a:pt x="6729351" y="90595"/>
                  <a:pt x="6729351" y="89157"/>
                </a:cubicBezTo>
                <a:cubicBezTo>
                  <a:pt x="6729351" y="87958"/>
                  <a:pt x="6727914" y="86760"/>
                  <a:pt x="6726477" y="86760"/>
                </a:cubicBezTo>
                <a:cubicBezTo>
                  <a:pt x="6725040" y="86760"/>
                  <a:pt x="6724322" y="87958"/>
                  <a:pt x="6724322" y="89157"/>
                </a:cubicBezTo>
                <a:cubicBezTo>
                  <a:pt x="6724322" y="90595"/>
                  <a:pt x="6725040" y="91553"/>
                  <a:pt x="6726477" y="91553"/>
                </a:cubicBezTo>
                <a:close/>
                <a:moveTo>
                  <a:pt x="4350440" y="22050"/>
                </a:moveTo>
                <a:cubicBezTo>
                  <a:pt x="4350680" y="22050"/>
                  <a:pt x="4351159" y="21570"/>
                  <a:pt x="4351159" y="21331"/>
                </a:cubicBezTo>
                <a:cubicBezTo>
                  <a:pt x="4351159" y="21091"/>
                  <a:pt x="4350680" y="20611"/>
                  <a:pt x="4350440" y="20611"/>
                </a:cubicBezTo>
                <a:cubicBezTo>
                  <a:pt x="4350201" y="20611"/>
                  <a:pt x="4349722" y="21091"/>
                  <a:pt x="4349722" y="21331"/>
                </a:cubicBezTo>
                <a:cubicBezTo>
                  <a:pt x="4349722" y="21570"/>
                  <a:pt x="4350201" y="22050"/>
                  <a:pt x="4350440" y="22050"/>
                </a:cubicBezTo>
                <a:close/>
                <a:moveTo>
                  <a:pt x="4114297" y="171123"/>
                </a:moveTo>
                <a:cubicBezTo>
                  <a:pt x="4118369" y="171123"/>
                  <a:pt x="4121482" y="168008"/>
                  <a:pt x="4121482" y="163933"/>
                </a:cubicBezTo>
                <a:cubicBezTo>
                  <a:pt x="4121482" y="160099"/>
                  <a:pt x="4118369" y="156504"/>
                  <a:pt x="4114297" y="156504"/>
                </a:cubicBezTo>
                <a:cubicBezTo>
                  <a:pt x="4110226" y="156504"/>
                  <a:pt x="4107112" y="160099"/>
                  <a:pt x="4107112" y="163933"/>
                </a:cubicBezTo>
                <a:cubicBezTo>
                  <a:pt x="4107112" y="168008"/>
                  <a:pt x="4110226" y="171123"/>
                  <a:pt x="4114297" y="171123"/>
                </a:cubicBezTo>
                <a:close/>
                <a:moveTo>
                  <a:pt x="3895638" y="342726"/>
                </a:moveTo>
                <a:cubicBezTo>
                  <a:pt x="3901146" y="342726"/>
                  <a:pt x="3905936" y="338172"/>
                  <a:pt x="3905936" y="332660"/>
                </a:cubicBezTo>
                <a:cubicBezTo>
                  <a:pt x="3905936" y="326908"/>
                  <a:pt x="3901146" y="322115"/>
                  <a:pt x="3895638" y="322115"/>
                </a:cubicBezTo>
                <a:cubicBezTo>
                  <a:pt x="3889890" y="322115"/>
                  <a:pt x="3885339" y="326908"/>
                  <a:pt x="3885339" y="332660"/>
                </a:cubicBezTo>
                <a:cubicBezTo>
                  <a:pt x="3885339" y="338172"/>
                  <a:pt x="3889890" y="342726"/>
                  <a:pt x="3895638" y="342726"/>
                </a:cubicBezTo>
                <a:close/>
                <a:moveTo>
                  <a:pt x="3697575" y="536618"/>
                </a:moveTo>
                <a:cubicBezTo>
                  <a:pt x="3704041" y="536618"/>
                  <a:pt x="3709310" y="531345"/>
                  <a:pt x="3709310" y="524874"/>
                </a:cubicBezTo>
                <a:cubicBezTo>
                  <a:pt x="3709310" y="518403"/>
                  <a:pt x="3704041" y="513370"/>
                  <a:pt x="3697575" y="513370"/>
                </a:cubicBezTo>
                <a:cubicBezTo>
                  <a:pt x="3691348" y="513370"/>
                  <a:pt x="3686079" y="518403"/>
                  <a:pt x="3686079" y="524874"/>
                </a:cubicBezTo>
                <a:cubicBezTo>
                  <a:pt x="3686079" y="531345"/>
                  <a:pt x="3691348" y="536618"/>
                  <a:pt x="3697575" y="536618"/>
                </a:cubicBezTo>
                <a:close/>
                <a:moveTo>
                  <a:pt x="3522982" y="752799"/>
                </a:moveTo>
                <a:cubicBezTo>
                  <a:pt x="3530886" y="752799"/>
                  <a:pt x="3537113" y="746568"/>
                  <a:pt x="3537113" y="738658"/>
                </a:cubicBezTo>
                <a:cubicBezTo>
                  <a:pt x="3537113" y="730989"/>
                  <a:pt x="3530886" y="724758"/>
                  <a:pt x="3522982" y="724758"/>
                </a:cubicBezTo>
                <a:cubicBezTo>
                  <a:pt x="3515318" y="724758"/>
                  <a:pt x="3509092" y="730989"/>
                  <a:pt x="3509092" y="738658"/>
                </a:cubicBezTo>
                <a:cubicBezTo>
                  <a:pt x="3509092" y="746568"/>
                  <a:pt x="3515318" y="752799"/>
                  <a:pt x="3522982" y="752799"/>
                </a:cubicBezTo>
                <a:close/>
                <a:moveTo>
                  <a:pt x="3373776" y="988153"/>
                </a:moveTo>
                <a:cubicBezTo>
                  <a:pt x="3383356" y="988153"/>
                  <a:pt x="3391020" y="980484"/>
                  <a:pt x="3391020" y="971377"/>
                </a:cubicBezTo>
                <a:cubicBezTo>
                  <a:pt x="3391020" y="961550"/>
                  <a:pt x="3383356" y="953881"/>
                  <a:pt x="3373776" y="953881"/>
                </a:cubicBezTo>
                <a:cubicBezTo>
                  <a:pt x="3364436" y="953881"/>
                  <a:pt x="3356772" y="961550"/>
                  <a:pt x="3356772" y="971377"/>
                </a:cubicBezTo>
                <a:cubicBezTo>
                  <a:pt x="3356772" y="980484"/>
                  <a:pt x="3364436" y="988153"/>
                  <a:pt x="3373776" y="988153"/>
                </a:cubicBezTo>
                <a:close/>
                <a:moveTo>
                  <a:pt x="3252113" y="1239805"/>
                </a:moveTo>
                <a:cubicBezTo>
                  <a:pt x="3263608" y="1239805"/>
                  <a:pt x="3272709" y="1230458"/>
                  <a:pt x="3272709" y="1218954"/>
                </a:cubicBezTo>
                <a:cubicBezTo>
                  <a:pt x="3272709" y="1207450"/>
                  <a:pt x="3263608" y="1198103"/>
                  <a:pt x="3252113" y="1198103"/>
                </a:cubicBezTo>
                <a:cubicBezTo>
                  <a:pt x="3240377" y="1198103"/>
                  <a:pt x="3231516" y="1207450"/>
                  <a:pt x="3231516" y="1218954"/>
                </a:cubicBezTo>
                <a:cubicBezTo>
                  <a:pt x="3231516" y="1230458"/>
                  <a:pt x="3240377" y="1239805"/>
                  <a:pt x="3252113" y="1239805"/>
                </a:cubicBezTo>
                <a:close/>
                <a:moveTo>
                  <a:pt x="3159428" y="1503920"/>
                </a:moveTo>
                <a:cubicBezTo>
                  <a:pt x="3173079" y="1503920"/>
                  <a:pt x="3184335" y="1492895"/>
                  <a:pt x="3184335" y="1478995"/>
                </a:cubicBezTo>
                <a:cubicBezTo>
                  <a:pt x="3184335" y="1465333"/>
                  <a:pt x="3173079" y="1454309"/>
                  <a:pt x="3159428" y="1454309"/>
                </a:cubicBezTo>
                <a:cubicBezTo>
                  <a:pt x="3145537" y="1454309"/>
                  <a:pt x="3134520" y="1465333"/>
                  <a:pt x="3134520" y="1478995"/>
                </a:cubicBezTo>
                <a:cubicBezTo>
                  <a:pt x="3134520" y="1492895"/>
                  <a:pt x="3145537" y="1503920"/>
                  <a:pt x="3159428" y="1503920"/>
                </a:cubicBezTo>
                <a:close/>
                <a:moveTo>
                  <a:pt x="3096919" y="1778101"/>
                </a:moveTo>
                <a:cubicBezTo>
                  <a:pt x="3113205" y="1778101"/>
                  <a:pt x="3126617" y="1764440"/>
                  <a:pt x="3126617" y="1748142"/>
                </a:cubicBezTo>
                <a:cubicBezTo>
                  <a:pt x="3126617" y="1731605"/>
                  <a:pt x="3113205" y="1717944"/>
                  <a:pt x="3096919" y="1717944"/>
                </a:cubicBezTo>
                <a:cubicBezTo>
                  <a:pt x="3080155" y="1717944"/>
                  <a:pt x="3067222" y="1731605"/>
                  <a:pt x="3067222" y="1748142"/>
                </a:cubicBezTo>
                <a:cubicBezTo>
                  <a:pt x="3067222" y="1764440"/>
                  <a:pt x="3080155" y="1778101"/>
                  <a:pt x="3096919" y="1778101"/>
                </a:cubicBezTo>
                <a:close/>
                <a:moveTo>
                  <a:pt x="3065306" y="2057794"/>
                </a:moveTo>
                <a:cubicBezTo>
                  <a:pt x="3084945" y="2057794"/>
                  <a:pt x="3100512" y="2041736"/>
                  <a:pt x="3100512" y="2022563"/>
                </a:cubicBezTo>
                <a:cubicBezTo>
                  <a:pt x="3100512" y="2002910"/>
                  <a:pt x="3084945" y="1986852"/>
                  <a:pt x="3065306" y="1986852"/>
                </a:cubicBezTo>
                <a:cubicBezTo>
                  <a:pt x="3045907" y="1986852"/>
                  <a:pt x="3030100" y="2002910"/>
                  <a:pt x="3030100" y="2022563"/>
                </a:cubicBezTo>
                <a:cubicBezTo>
                  <a:pt x="3030100" y="2041736"/>
                  <a:pt x="3045907" y="2057794"/>
                  <a:pt x="3065306" y="2057794"/>
                </a:cubicBezTo>
                <a:close/>
                <a:moveTo>
                  <a:pt x="3065306" y="2339405"/>
                </a:moveTo>
                <a:cubicBezTo>
                  <a:pt x="3087819" y="2339405"/>
                  <a:pt x="3106260" y="2321190"/>
                  <a:pt x="3106260" y="2298901"/>
                </a:cubicBezTo>
                <a:cubicBezTo>
                  <a:pt x="3106260" y="2275893"/>
                  <a:pt x="3087819" y="2257438"/>
                  <a:pt x="3065306" y="2257438"/>
                </a:cubicBezTo>
                <a:cubicBezTo>
                  <a:pt x="3042793" y="2257438"/>
                  <a:pt x="3024592" y="2275893"/>
                  <a:pt x="3024592" y="2298901"/>
                </a:cubicBezTo>
                <a:cubicBezTo>
                  <a:pt x="3024592" y="2321190"/>
                  <a:pt x="3042793" y="2339405"/>
                  <a:pt x="3065306" y="2339405"/>
                </a:cubicBezTo>
                <a:close/>
                <a:moveTo>
                  <a:pt x="3096919" y="2619817"/>
                </a:moveTo>
                <a:cubicBezTo>
                  <a:pt x="3122785" y="2619817"/>
                  <a:pt x="3143621" y="2598966"/>
                  <a:pt x="3143621" y="2572842"/>
                </a:cubicBezTo>
                <a:cubicBezTo>
                  <a:pt x="3143621" y="2546958"/>
                  <a:pt x="3122785" y="2525867"/>
                  <a:pt x="3096919" y="2525867"/>
                </a:cubicBezTo>
                <a:cubicBezTo>
                  <a:pt x="3070814" y="2525867"/>
                  <a:pt x="3049739" y="2546958"/>
                  <a:pt x="3049739" y="2572842"/>
                </a:cubicBezTo>
                <a:cubicBezTo>
                  <a:pt x="3049739" y="2598966"/>
                  <a:pt x="3070814" y="2619817"/>
                  <a:pt x="3096919" y="2619817"/>
                </a:cubicBezTo>
                <a:close/>
                <a:moveTo>
                  <a:pt x="3159428" y="2893758"/>
                </a:moveTo>
                <a:cubicBezTo>
                  <a:pt x="3188167" y="2893758"/>
                  <a:pt x="3211159" y="2870510"/>
                  <a:pt x="3211159" y="2841990"/>
                </a:cubicBezTo>
                <a:cubicBezTo>
                  <a:pt x="3211159" y="2813229"/>
                  <a:pt x="3188167" y="2789982"/>
                  <a:pt x="3159428" y="2789982"/>
                </a:cubicBezTo>
                <a:cubicBezTo>
                  <a:pt x="3130928" y="2789982"/>
                  <a:pt x="3107697" y="2813229"/>
                  <a:pt x="3107697" y="2841990"/>
                </a:cubicBezTo>
                <a:cubicBezTo>
                  <a:pt x="3107697" y="2870510"/>
                  <a:pt x="3130928" y="2893758"/>
                  <a:pt x="3159428" y="2893758"/>
                </a:cubicBezTo>
                <a:close/>
                <a:moveTo>
                  <a:pt x="3252113" y="3157633"/>
                </a:moveTo>
                <a:cubicBezTo>
                  <a:pt x="3282768" y="3157633"/>
                  <a:pt x="3307676" y="3132468"/>
                  <a:pt x="3307676" y="3102030"/>
                </a:cubicBezTo>
                <a:cubicBezTo>
                  <a:pt x="3307676" y="3071352"/>
                  <a:pt x="3282768" y="3046667"/>
                  <a:pt x="3252113" y="3046667"/>
                </a:cubicBezTo>
                <a:cubicBezTo>
                  <a:pt x="3221457" y="3046667"/>
                  <a:pt x="3196789" y="3071352"/>
                  <a:pt x="3196789" y="3102030"/>
                </a:cubicBezTo>
                <a:cubicBezTo>
                  <a:pt x="3196789" y="3132468"/>
                  <a:pt x="3221457" y="3157633"/>
                  <a:pt x="3252113" y="3157633"/>
                </a:cubicBezTo>
                <a:close/>
                <a:moveTo>
                  <a:pt x="3373776" y="3409045"/>
                </a:moveTo>
                <a:cubicBezTo>
                  <a:pt x="3406348" y="3409045"/>
                  <a:pt x="3432932" y="3382682"/>
                  <a:pt x="3432932" y="3349847"/>
                </a:cubicBezTo>
                <a:cubicBezTo>
                  <a:pt x="3432932" y="3317252"/>
                  <a:pt x="3406348" y="3290409"/>
                  <a:pt x="3373776" y="3290409"/>
                </a:cubicBezTo>
                <a:cubicBezTo>
                  <a:pt x="3341205" y="3290409"/>
                  <a:pt x="3314621" y="3317252"/>
                  <a:pt x="3314621" y="3349847"/>
                </a:cubicBezTo>
                <a:cubicBezTo>
                  <a:pt x="3314621" y="3382682"/>
                  <a:pt x="3341205" y="3409045"/>
                  <a:pt x="3373776" y="3409045"/>
                </a:cubicBezTo>
                <a:close/>
                <a:moveTo>
                  <a:pt x="3522982" y="3642962"/>
                </a:moveTo>
                <a:cubicBezTo>
                  <a:pt x="3556512" y="3642962"/>
                  <a:pt x="3584054" y="3615879"/>
                  <a:pt x="3584054" y="3582326"/>
                </a:cubicBezTo>
                <a:cubicBezTo>
                  <a:pt x="3584054" y="3548532"/>
                  <a:pt x="3556512" y="3521450"/>
                  <a:pt x="3522982" y="3521450"/>
                </a:cubicBezTo>
                <a:cubicBezTo>
                  <a:pt x="3489453" y="3521450"/>
                  <a:pt x="3461911" y="3548532"/>
                  <a:pt x="3461911" y="3582326"/>
                </a:cubicBezTo>
                <a:cubicBezTo>
                  <a:pt x="3461911" y="3615879"/>
                  <a:pt x="3489453" y="3642962"/>
                  <a:pt x="3522982" y="3642962"/>
                </a:cubicBezTo>
                <a:close/>
                <a:moveTo>
                  <a:pt x="3697575" y="3858424"/>
                </a:moveTo>
                <a:cubicBezTo>
                  <a:pt x="3732062" y="3858424"/>
                  <a:pt x="3760083" y="3830622"/>
                  <a:pt x="3760083" y="3795870"/>
                </a:cubicBezTo>
                <a:cubicBezTo>
                  <a:pt x="3760083" y="3761598"/>
                  <a:pt x="3732062" y="3733796"/>
                  <a:pt x="3697575" y="3733796"/>
                </a:cubicBezTo>
                <a:cubicBezTo>
                  <a:pt x="3663566" y="3733796"/>
                  <a:pt x="3635545" y="3761598"/>
                  <a:pt x="3635545" y="3795870"/>
                </a:cubicBezTo>
                <a:cubicBezTo>
                  <a:pt x="3635545" y="3830622"/>
                  <a:pt x="3663566" y="3858424"/>
                  <a:pt x="3697575" y="3858424"/>
                </a:cubicBezTo>
                <a:close/>
                <a:moveTo>
                  <a:pt x="3895638" y="4050638"/>
                </a:moveTo>
                <a:cubicBezTo>
                  <a:pt x="3929646" y="4050638"/>
                  <a:pt x="3957667" y="4022597"/>
                  <a:pt x="3957667" y="3988324"/>
                </a:cubicBezTo>
                <a:cubicBezTo>
                  <a:pt x="3957667" y="3953812"/>
                  <a:pt x="3929646" y="3926010"/>
                  <a:pt x="3895638" y="3926010"/>
                </a:cubicBezTo>
                <a:cubicBezTo>
                  <a:pt x="3861150" y="3926010"/>
                  <a:pt x="3833608" y="3953812"/>
                  <a:pt x="3833608" y="3988324"/>
                </a:cubicBezTo>
                <a:cubicBezTo>
                  <a:pt x="3833608" y="4022597"/>
                  <a:pt x="3861150" y="4050638"/>
                  <a:pt x="3895638" y="4050638"/>
                </a:cubicBezTo>
                <a:close/>
                <a:moveTo>
                  <a:pt x="6976990" y="4067175"/>
                </a:moveTo>
                <a:cubicBezTo>
                  <a:pt x="6973397" y="4057828"/>
                  <a:pt x="6964776" y="4051357"/>
                  <a:pt x="6954477" y="4051357"/>
                </a:cubicBezTo>
                <a:cubicBezTo>
                  <a:pt x="6944418" y="4051357"/>
                  <a:pt x="6935318" y="4057828"/>
                  <a:pt x="6931486" y="4067175"/>
                </a:cubicBezTo>
                <a:lnTo>
                  <a:pt x="6976990" y="4067175"/>
                </a:lnTo>
                <a:close/>
                <a:moveTo>
                  <a:pt x="7163078" y="3916424"/>
                </a:moveTo>
                <a:cubicBezTo>
                  <a:pt x="7174813" y="3916424"/>
                  <a:pt x="7184154" y="3907077"/>
                  <a:pt x="7184154" y="3894853"/>
                </a:cubicBezTo>
                <a:cubicBezTo>
                  <a:pt x="7184154" y="3883110"/>
                  <a:pt x="7174813" y="3874002"/>
                  <a:pt x="7163078" y="3874002"/>
                </a:cubicBezTo>
                <a:cubicBezTo>
                  <a:pt x="7151343" y="3874002"/>
                  <a:pt x="7141763" y="3883110"/>
                  <a:pt x="7141763" y="3894853"/>
                </a:cubicBezTo>
                <a:cubicBezTo>
                  <a:pt x="7141763" y="3907077"/>
                  <a:pt x="7151343" y="3916424"/>
                  <a:pt x="7163078" y="3916424"/>
                </a:cubicBezTo>
                <a:close/>
                <a:moveTo>
                  <a:pt x="7349885" y="3710548"/>
                </a:moveTo>
                <a:cubicBezTo>
                  <a:pt x="7359944" y="3710548"/>
                  <a:pt x="7368565" y="3702160"/>
                  <a:pt x="7368565" y="3691375"/>
                </a:cubicBezTo>
                <a:cubicBezTo>
                  <a:pt x="7368565" y="3681309"/>
                  <a:pt x="7359944" y="3672441"/>
                  <a:pt x="7349885" y="3672441"/>
                </a:cubicBezTo>
                <a:cubicBezTo>
                  <a:pt x="7338868" y="3672441"/>
                  <a:pt x="7330486" y="3681309"/>
                  <a:pt x="7330486" y="3691375"/>
                </a:cubicBezTo>
                <a:cubicBezTo>
                  <a:pt x="7330486" y="3702160"/>
                  <a:pt x="7338868" y="3710548"/>
                  <a:pt x="7349885" y="3710548"/>
                </a:cubicBezTo>
                <a:close/>
                <a:moveTo>
                  <a:pt x="7512023" y="3484781"/>
                </a:moveTo>
                <a:cubicBezTo>
                  <a:pt x="7520885" y="3484781"/>
                  <a:pt x="7528070" y="3476872"/>
                  <a:pt x="7528070" y="3468004"/>
                </a:cubicBezTo>
                <a:cubicBezTo>
                  <a:pt x="7528070" y="3458896"/>
                  <a:pt x="7520885" y="3451706"/>
                  <a:pt x="7512023" y="3451706"/>
                </a:cubicBezTo>
                <a:cubicBezTo>
                  <a:pt x="7502444" y="3451706"/>
                  <a:pt x="7495259" y="3458896"/>
                  <a:pt x="7495259" y="3468004"/>
                </a:cubicBezTo>
                <a:cubicBezTo>
                  <a:pt x="7495259" y="3476872"/>
                  <a:pt x="7502444" y="3484781"/>
                  <a:pt x="7512023" y="3484781"/>
                </a:cubicBezTo>
                <a:close/>
                <a:moveTo>
                  <a:pt x="7647578" y="3241517"/>
                </a:moveTo>
                <a:cubicBezTo>
                  <a:pt x="7655002" y="3241517"/>
                  <a:pt x="7661229" y="3235525"/>
                  <a:pt x="7661229" y="3227377"/>
                </a:cubicBezTo>
                <a:cubicBezTo>
                  <a:pt x="7661229" y="3219947"/>
                  <a:pt x="7655002" y="3213476"/>
                  <a:pt x="7647578" y="3213476"/>
                </a:cubicBezTo>
                <a:cubicBezTo>
                  <a:pt x="7639914" y="3213476"/>
                  <a:pt x="7633687" y="3219947"/>
                  <a:pt x="7633687" y="3227377"/>
                </a:cubicBezTo>
                <a:cubicBezTo>
                  <a:pt x="7633687" y="3235525"/>
                  <a:pt x="7639914" y="3241517"/>
                  <a:pt x="7647578" y="3241517"/>
                </a:cubicBezTo>
                <a:close/>
                <a:moveTo>
                  <a:pt x="7754633" y="2985551"/>
                </a:moveTo>
                <a:cubicBezTo>
                  <a:pt x="7761338" y="2985551"/>
                  <a:pt x="7767326" y="2980039"/>
                  <a:pt x="7767326" y="2973328"/>
                </a:cubicBezTo>
                <a:cubicBezTo>
                  <a:pt x="7767326" y="2966617"/>
                  <a:pt x="7761338" y="2961345"/>
                  <a:pt x="7754633" y="2961345"/>
                </a:cubicBezTo>
                <a:cubicBezTo>
                  <a:pt x="7747927" y="2961345"/>
                  <a:pt x="7742658" y="2966617"/>
                  <a:pt x="7742658" y="2973328"/>
                </a:cubicBezTo>
                <a:cubicBezTo>
                  <a:pt x="7742658" y="2980039"/>
                  <a:pt x="7747927" y="2985551"/>
                  <a:pt x="7754633" y="2985551"/>
                </a:cubicBezTo>
                <a:close/>
                <a:moveTo>
                  <a:pt x="7832469" y="2719279"/>
                </a:moveTo>
                <a:cubicBezTo>
                  <a:pt x="7838696" y="2719279"/>
                  <a:pt x="7843725" y="2714246"/>
                  <a:pt x="7843725" y="2708494"/>
                </a:cubicBezTo>
                <a:cubicBezTo>
                  <a:pt x="7843725" y="2702263"/>
                  <a:pt x="7838696" y="2697230"/>
                  <a:pt x="7832469" y="2697230"/>
                </a:cubicBezTo>
                <a:cubicBezTo>
                  <a:pt x="7826721" y="2697230"/>
                  <a:pt x="7821691" y="2702263"/>
                  <a:pt x="7821691" y="2708494"/>
                </a:cubicBezTo>
                <a:cubicBezTo>
                  <a:pt x="7821691" y="2714246"/>
                  <a:pt x="7826721" y="2719279"/>
                  <a:pt x="7832469" y="2719279"/>
                </a:cubicBezTo>
                <a:close/>
                <a:moveTo>
                  <a:pt x="7879889" y="2445338"/>
                </a:moveTo>
                <a:cubicBezTo>
                  <a:pt x="7884918" y="2445338"/>
                  <a:pt x="7888750" y="2441503"/>
                  <a:pt x="7888750" y="2435991"/>
                </a:cubicBezTo>
                <a:cubicBezTo>
                  <a:pt x="7888750" y="2431198"/>
                  <a:pt x="7884918" y="2427123"/>
                  <a:pt x="7879889" y="2427123"/>
                </a:cubicBezTo>
                <a:cubicBezTo>
                  <a:pt x="7874380" y="2427123"/>
                  <a:pt x="7870309" y="2431198"/>
                  <a:pt x="7870309" y="2435991"/>
                </a:cubicBezTo>
                <a:cubicBezTo>
                  <a:pt x="7870309" y="2441503"/>
                  <a:pt x="7874380" y="2445338"/>
                  <a:pt x="7879889" y="2445338"/>
                </a:cubicBezTo>
                <a:close/>
                <a:moveTo>
                  <a:pt x="7895456" y="2169000"/>
                </a:moveTo>
                <a:cubicBezTo>
                  <a:pt x="7900006" y="2169000"/>
                  <a:pt x="7903838" y="2165166"/>
                  <a:pt x="7903838" y="2160372"/>
                </a:cubicBezTo>
                <a:cubicBezTo>
                  <a:pt x="7903838" y="2155819"/>
                  <a:pt x="7900006" y="2151984"/>
                  <a:pt x="7895456" y="2151984"/>
                </a:cubicBezTo>
                <a:cubicBezTo>
                  <a:pt x="7890427" y="2151984"/>
                  <a:pt x="7887074" y="2155819"/>
                  <a:pt x="7887074" y="2160372"/>
                </a:cubicBezTo>
                <a:cubicBezTo>
                  <a:pt x="7887074" y="2165166"/>
                  <a:pt x="7890427" y="2169000"/>
                  <a:pt x="7895456" y="2169000"/>
                </a:cubicBezTo>
                <a:close/>
                <a:moveTo>
                  <a:pt x="7658595" y="1893381"/>
                </a:moveTo>
                <a:cubicBezTo>
                  <a:pt x="7663145" y="1893381"/>
                  <a:pt x="7666977" y="1889547"/>
                  <a:pt x="7666977" y="1884993"/>
                </a:cubicBezTo>
                <a:cubicBezTo>
                  <a:pt x="7666977" y="1880200"/>
                  <a:pt x="7663145" y="1876365"/>
                  <a:pt x="7658595" y="1876365"/>
                </a:cubicBezTo>
                <a:cubicBezTo>
                  <a:pt x="7653565" y="1876365"/>
                  <a:pt x="7649494" y="1880200"/>
                  <a:pt x="7649494" y="1884993"/>
                </a:cubicBezTo>
                <a:cubicBezTo>
                  <a:pt x="7649494" y="1889547"/>
                  <a:pt x="7653565" y="1893381"/>
                  <a:pt x="7658595" y="1893381"/>
                </a:cubicBezTo>
                <a:close/>
                <a:moveTo>
                  <a:pt x="7606624" y="1621837"/>
                </a:moveTo>
                <a:cubicBezTo>
                  <a:pt x="7611175" y="1621837"/>
                  <a:pt x="7614767" y="1618002"/>
                  <a:pt x="7614767" y="1613688"/>
                </a:cubicBezTo>
                <a:cubicBezTo>
                  <a:pt x="7614767" y="1609374"/>
                  <a:pt x="7611175" y="1605779"/>
                  <a:pt x="7606624" y="1605779"/>
                </a:cubicBezTo>
                <a:cubicBezTo>
                  <a:pt x="7602074" y="1605779"/>
                  <a:pt x="7598721" y="1609374"/>
                  <a:pt x="7598721" y="1613688"/>
                </a:cubicBezTo>
                <a:cubicBezTo>
                  <a:pt x="7598721" y="1618002"/>
                  <a:pt x="7602074" y="1621837"/>
                  <a:pt x="7606624" y="1621837"/>
                </a:cubicBezTo>
                <a:close/>
                <a:moveTo>
                  <a:pt x="7521364" y="1358202"/>
                </a:moveTo>
                <a:cubicBezTo>
                  <a:pt x="7525435" y="1358202"/>
                  <a:pt x="7528549" y="1355086"/>
                  <a:pt x="7528549" y="1351012"/>
                </a:cubicBezTo>
                <a:cubicBezTo>
                  <a:pt x="7528549" y="1346937"/>
                  <a:pt x="7525435" y="1343582"/>
                  <a:pt x="7521364" y="1343582"/>
                </a:cubicBezTo>
                <a:cubicBezTo>
                  <a:pt x="7517292" y="1343582"/>
                  <a:pt x="7514179" y="1346937"/>
                  <a:pt x="7514179" y="1351012"/>
                </a:cubicBezTo>
                <a:cubicBezTo>
                  <a:pt x="7514179" y="1355086"/>
                  <a:pt x="7517292" y="1358202"/>
                  <a:pt x="7521364" y="1358202"/>
                </a:cubicBezTo>
                <a:close/>
                <a:moveTo>
                  <a:pt x="7403771" y="1108467"/>
                </a:moveTo>
                <a:cubicBezTo>
                  <a:pt x="7407603" y="1108467"/>
                  <a:pt x="7411196" y="1105351"/>
                  <a:pt x="7411196" y="1101037"/>
                </a:cubicBezTo>
                <a:cubicBezTo>
                  <a:pt x="7411196" y="1096963"/>
                  <a:pt x="7407603" y="1093847"/>
                  <a:pt x="7403771" y="1093847"/>
                </a:cubicBezTo>
                <a:cubicBezTo>
                  <a:pt x="7399700" y="1093847"/>
                  <a:pt x="7396586" y="1096963"/>
                  <a:pt x="7396586" y="1101037"/>
                </a:cubicBezTo>
                <a:cubicBezTo>
                  <a:pt x="7396586" y="1105351"/>
                  <a:pt x="7399700" y="1108467"/>
                  <a:pt x="7403771" y="1108467"/>
                </a:cubicBezTo>
                <a:close/>
                <a:moveTo>
                  <a:pt x="7256242" y="874790"/>
                </a:moveTo>
                <a:cubicBezTo>
                  <a:pt x="7259834" y="874790"/>
                  <a:pt x="7262948" y="871674"/>
                  <a:pt x="7262948" y="867840"/>
                </a:cubicBezTo>
                <a:cubicBezTo>
                  <a:pt x="7262948" y="864245"/>
                  <a:pt x="7259834" y="861369"/>
                  <a:pt x="7256242" y="861369"/>
                </a:cubicBezTo>
                <a:cubicBezTo>
                  <a:pt x="7252410" y="861369"/>
                  <a:pt x="7249297" y="864245"/>
                  <a:pt x="7249297" y="867840"/>
                </a:cubicBezTo>
                <a:cubicBezTo>
                  <a:pt x="7249297" y="871674"/>
                  <a:pt x="7252410" y="874790"/>
                  <a:pt x="7256242" y="874790"/>
                </a:cubicBezTo>
                <a:close/>
                <a:moveTo>
                  <a:pt x="7079973" y="661965"/>
                </a:moveTo>
                <a:cubicBezTo>
                  <a:pt x="7083565" y="661965"/>
                  <a:pt x="7086679" y="659088"/>
                  <a:pt x="7086679" y="655254"/>
                </a:cubicBezTo>
                <a:cubicBezTo>
                  <a:pt x="7086679" y="651659"/>
                  <a:pt x="7083565" y="648543"/>
                  <a:pt x="7079973" y="648543"/>
                </a:cubicBezTo>
                <a:cubicBezTo>
                  <a:pt x="7076620" y="648543"/>
                  <a:pt x="7073267" y="651659"/>
                  <a:pt x="7073267" y="655254"/>
                </a:cubicBezTo>
                <a:cubicBezTo>
                  <a:pt x="7073267" y="659088"/>
                  <a:pt x="7076620" y="661965"/>
                  <a:pt x="7079973" y="661965"/>
                </a:cubicBezTo>
                <a:close/>
                <a:moveTo>
                  <a:pt x="6878797" y="472866"/>
                </a:moveTo>
                <a:cubicBezTo>
                  <a:pt x="6882629" y="472866"/>
                  <a:pt x="6885742" y="469750"/>
                  <a:pt x="6885742" y="466155"/>
                </a:cubicBezTo>
                <a:cubicBezTo>
                  <a:pt x="6885742" y="462560"/>
                  <a:pt x="6882629" y="459445"/>
                  <a:pt x="6878797" y="459445"/>
                </a:cubicBezTo>
                <a:cubicBezTo>
                  <a:pt x="6875204" y="459445"/>
                  <a:pt x="6872330" y="462560"/>
                  <a:pt x="6872330" y="466155"/>
                </a:cubicBezTo>
                <a:cubicBezTo>
                  <a:pt x="6872330" y="469750"/>
                  <a:pt x="6875204" y="472866"/>
                  <a:pt x="6878797" y="472866"/>
                </a:cubicBezTo>
                <a:close/>
                <a:moveTo>
                  <a:pt x="6655826" y="310850"/>
                </a:moveTo>
                <a:cubicBezTo>
                  <a:pt x="6659419" y="310850"/>
                  <a:pt x="6662532" y="307495"/>
                  <a:pt x="6662532" y="303900"/>
                </a:cubicBezTo>
                <a:cubicBezTo>
                  <a:pt x="6662532" y="300305"/>
                  <a:pt x="6659419" y="297429"/>
                  <a:pt x="6655826" y="297429"/>
                </a:cubicBezTo>
                <a:cubicBezTo>
                  <a:pt x="6651755" y="297429"/>
                  <a:pt x="6649120" y="300305"/>
                  <a:pt x="6649120" y="303900"/>
                </a:cubicBezTo>
                <a:cubicBezTo>
                  <a:pt x="6649120" y="307495"/>
                  <a:pt x="6651755" y="310850"/>
                  <a:pt x="6655826" y="310850"/>
                </a:cubicBezTo>
                <a:close/>
                <a:moveTo>
                  <a:pt x="6413935" y="176636"/>
                </a:moveTo>
                <a:cubicBezTo>
                  <a:pt x="6417288" y="176636"/>
                  <a:pt x="6419204" y="173999"/>
                  <a:pt x="6419204" y="170884"/>
                </a:cubicBezTo>
                <a:cubicBezTo>
                  <a:pt x="6419204" y="168008"/>
                  <a:pt x="6417288" y="165371"/>
                  <a:pt x="6413935" y="165371"/>
                </a:cubicBezTo>
                <a:cubicBezTo>
                  <a:pt x="6411061" y="165371"/>
                  <a:pt x="6408667" y="168008"/>
                  <a:pt x="6408667" y="170884"/>
                </a:cubicBezTo>
                <a:cubicBezTo>
                  <a:pt x="6408667" y="173999"/>
                  <a:pt x="6411061" y="176636"/>
                  <a:pt x="6413935" y="176636"/>
                </a:cubicBezTo>
                <a:close/>
                <a:moveTo>
                  <a:pt x="6157435" y="71661"/>
                </a:moveTo>
                <a:cubicBezTo>
                  <a:pt x="6158633" y="71661"/>
                  <a:pt x="6159830" y="70702"/>
                  <a:pt x="6159830" y="69264"/>
                </a:cubicBezTo>
                <a:cubicBezTo>
                  <a:pt x="6159830" y="67826"/>
                  <a:pt x="6158633" y="66868"/>
                  <a:pt x="6157435" y="66868"/>
                </a:cubicBezTo>
                <a:cubicBezTo>
                  <a:pt x="6155999" y="66868"/>
                  <a:pt x="6155280" y="67826"/>
                  <a:pt x="6155280" y="69264"/>
                </a:cubicBezTo>
                <a:cubicBezTo>
                  <a:pt x="6155280" y="70702"/>
                  <a:pt x="6155999" y="71661"/>
                  <a:pt x="6157435" y="71661"/>
                </a:cubicBezTo>
                <a:close/>
                <a:moveTo>
                  <a:pt x="5890158" y="959"/>
                </a:moveTo>
                <a:cubicBezTo>
                  <a:pt x="5890637" y="959"/>
                  <a:pt x="5890877" y="719"/>
                  <a:pt x="5890877" y="719"/>
                </a:cubicBezTo>
                <a:cubicBezTo>
                  <a:pt x="5890877" y="240"/>
                  <a:pt x="5890637" y="0"/>
                  <a:pt x="5890158" y="0"/>
                </a:cubicBezTo>
                <a:cubicBezTo>
                  <a:pt x="5889919" y="0"/>
                  <a:pt x="5889440" y="240"/>
                  <a:pt x="5889440" y="719"/>
                </a:cubicBezTo>
                <a:cubicBezTo>
                  <a:pt x="5889440" y="719"/>
                  <a:pt x="5889919" y="959"/>
                  <a:pt x="5890158" y="959"/>
                </a:cubicBezTo>
                <a:close/>
                <a:moveTo>
                  <a:pt x="5066772" y="959"/>
                </a:moveTo>
                <a:cubicBezTo>
                  <a:pt x="5067011" y="959"/>
                  <a:pt x="5067251" y="719"/>
                  <a:pt x="5067251" y="719"/>
                </a:cubicBezTo>
                <a:cubicBezTo>
                  <a:pt x="5067251" y="240"/>
                  <a:pt x="5067011" y="0"/>
                  <a:pt x="5066772" y="0"/>
                </a:cubicBezTo>
                <a:cubicBezTo>
                  <a:pt x="5066532" y="0"/>
                  <a:pt x="5065814" y="240"/>
                  <a:pt x="5065814" y="719"/>
                </a:cubicBezTo>
                <a:cubicBezTo>
                  <a:pt x="5065814" y="719"/>
                  <a:pt x="5066532" y="959"/>
                  <a:pt x="5066772" y="959"/>
                </a:cubicBezTo>
                <a:close/>
                <a:moveTo>
                  <a:pt x="4799495" y="71661"/>
                </a:moveTo>
                <a:cubicBezTo>
                  <a:pt x="4800453" y="71661"/>
                  <a:pt x="4801890" y="70702"/>
                  <a:pt x="4801890" y="69264"/>
                </a:cubicBezTo>
                <a:cubicBezTo>
                  <a:pt x="4801890" y="67826"/>
                  <a:pt x="4800453" y="66868"/>
                  <a:pt x="4799495" y="66868"/>
                </a:cubicBezTo>
                <a:cubicBezTo>
                  <a:pt x="4798058" y="66868"/>
                  <a:pt x="4797100" y="67826"/>
                  <a:pt x="4797100" y="69264"/>
                </a:cubicBezTo>
                <a:cubicBezTo>
                  <a:pt x="4797100" y="70702"/>
                  <a:pt x="4798058" y="71661"/>
                  <a:pt x="4799495" y="71661"/>
                </a:cubicBezTo>
                <a:close/>
                <a:moveTo>
                  <a:pt x="4542755" y="178074"/>
                </a:moveTo>
                <a:cubicBezTo>
                  <a:pt x="4547066" y="178074"/>
                  <a:pt x="4550180" y="174958"/>
                  <a:pt x="4550180" y="170884"/>
                </a:cubicBezTo>
                <a:cubicBezTo>
                  <a:pt x="4550180" y="166809"/>
                  <a:pt x="4547066" y="163454"/>
                  <a:pt x="4542755" y="163454"/>
                </a:cubicBezTo>
                <a:cubicBezTo>
                  <a:pt x="4538923" y="163454"/>
                  <a:pt x="4535570" y="166809"/>
                  <a:pt x="4535570" y="170884"/>
                </a:cubicBezTo>
                <a:cubicBezTo>
                  <a:pt x="4535570" y="174958"/>
                  <a:pt x="4538923" y="178074"/>
                  <a:pt x="4542755" y="178074"/>
                </a:cubicBezTo>
                <a:close/>
                <a:moveTo>
                  <a:pt x="4301104" y="313726"/>
                </a:moveTo>
                <a:cubicBezTo>
                  <a:pt x="4306612" y="313726"/>
                  <a:pt x="4310684" y="309412"/>
                  <a:pt x="4310684" y="303900"/>
                </a:cubicBezTo>
                <a:cubicBezTo>
                  <a:pt x="4310684" y="298627"/>
                  <a:pt x="4306612" y="294073"/>
                  <a:pt x="4301104" y="294073"/>
                </a:cubicBezTo>
                <a:cubicBezTo>
                  <a:pt x="4295835" y="294073"/>
                  <a:pt x="4291285" y="298627"/>
                  <a:pt x="4291285" y="303900"/>
                </a:cubicBezTo>
                <a:cubicBezTo>
                  <a:pt x="4291285" y="309412"/>
                  <a:pt x="4295835" y="313726"/>
                  <a:pt x="4301104" y="313726"/>
                </a:cubicBezTo>
                <a:close/>
                <a:moveTo>
                  <a:pt x="4077894" y="477659"/>
                </a:moveTo>
                <a:cubicBezTo>
                  <a:pt x="4084360" y="477659"/>
                  <a:pt x="4089390" y="472626"/>
                  <a:pt x="4089390" y="466155"/>
                </a:cubicBezTo>
                <a:cubicBezTo>
                  <a:pt x="4089390" y="459924"/>
                  <a:pt x="4084360" y="454891"/>
                  <a:pt x="4077894" y="454891"/>
                </a:cubicBezTo>
                <a:cubicBezTo>
                  <a:pt x="4071428" y="454891"/>
                  <a:pt x="4066159" y="459924"/>
                  <a:pt x="4066159" y="466155"/>
                </a:cubicBezTo>
                <a:cubicBezTo>
                  <a:pt x="4066159" y="472626"/>
                  <a:pt x="4071428" y="477659"/>
                  <a:pt x="4077894" y="477659"/>
                </a:cubicBezTo>
                <a:close/>
                <a:moveTo>
                  <a:pt x="3876718" y="668196"/>
                </a:moveTo>
                <a:cubicBezTo>
                  <a:pt x="3883902" y="668196"/>
                  <a:pt x="3889411" y="662204"/>
                  <a:pt x="3889411" y="655254"/>
                </a:cubicBezTo>
                <a:cubicBezTo>
                  <a:pt x="3889411" y="648303"/>
                  <a:pt x="3883902" y="642312"/>
                  <a:pt x="3876718" y="642312"/>
                </a:cubicBezTo>
                <a:cubicBezTo>
                  <a:pt x="3869533" y="642312"/>
                  <a:pt x="3864024" y="648303"/>
                  <a:pt x="3864024" y="655254"/>
                </a:cubicBezTo>
                <a:cubicBezTo>
                  <a:pt x="3864024" y="662204"/>
                  <a:pt x="3869533" y="668196"/>
                  <a:pt x="3876718" y="668196"/>
                </a:cubicBezTo>
                <a:close/>
                <a:moveTo>
                  <a:pt x="3700688" y="883898"/>
                </a:moveTo>
                <a:cubicBezTo>
                  <a:pt x="3709310" y="883898"/>
                  <a:pt x="3716734" y="876708"/>
                  <a:pt x="3716734" y="867840"/>
                </a:cubicBezTo>
                <a:cubicBezTo>
                  <a:pt x="3716734" y="859451"/>
                  <a:pt x="3709310" y="852261"/>
                  <a:pt x="3700688" y="852261"/>
                </a:cubicBezTo>
                <a:cubicBezTo>
                  <a:pt x="3692066" y="852261"/>
                  <a:pt x="3685121" y="859451"/>
                  <a:pt x="3685121" y="867840"/>
                </a:cubicBezTo>
                <a:cubicBezTo>
                  <a:pt x="3685121" y="876708"/>
                  <a:pt x="3692066" y="883898"/>
                  <a:pt x="3700688" y="883898"/>
                </a:cubicBezTo>
                <a:close/>
                <a:moveTo>
                  <a:pt x="3553159" y="1120211"/>
                </a:moveTo>
                <a:cubicBezTo>
                  <a:pt x="3563457" y="1120211"/>
                  <a:pt x="3571839" y="1111583"/>
                  <a:pt x="3571839" y="1101037"/>
                </a:cubicBezTo>
                <a:cubicBezTo>
                  <a:pt x="3571839" y="1090732"/>
                  <a:pt x="3563457" y="1082343"/>
                  <a:pt x="3553159" y="1082343"/>
                </a:cubicBezTo>
                <a:cubicBezTo>
                  <a:pt x="3542381" y="1082343"/>
                  <a:pt x="3533999" y="1090732"/>
                  <a:pt x="3533999" y="1101037"/>
                </a:cubicBezTo>
                <a:cubicBezTo>
                  <a:pt x="3533999" y="1111583"/>
                  <a:pt x="3542381" y="1120211"/>
                  <a:pt x="3553159" y="1120211"/>
                </a:cubicBezTo>
                <a:close/>
                <a:moveTo>
                  <a:pt x="3435327" y="1373780"/>
                </a:moveTo>
                <a:cubicBezTo>
                  <a:pt x="3448020" y="1373780"/>
                  <a:pt x="3458079" y="1363474"/>
                  <a:pt x="3458079" y="1351012"/>
                </a:cubicBezTo>
                <a:cubicBezTo>
                  <a:pt x="3458079" y="1338309"/>
                  <a:pt x="3448020" y="1328483"/>
                  <a:pt x="3435327" y="1328483"/>
                </a:cubicBezTo>
                <a:cubicBezTo>
                  <a:pt x="3423113" y="1328483"/>
                  <a:pt x="3412814" y="1338309"/>
                  <a:pt x="3412814" y="1351012"/>
                </a:cubicBezTo>
                <a:cubicBezTo>
                  <a:pt x="3412814" y="1363474"/>
                  <a:pt x="3423113" y="1373780"/>
                  <a:pt x="3435327" y="1373780"/>
                </a:cubicBezTo>
                <a:close/>
                <a:moveTo>
                  <a:pt x="3350306" y="1640531"/>
                </a:moveTo>
                <a:cubicBezTo>
                  <a:pt x="3365155" y="1640531"/>
                  <a:pt x="3377129" y="1628308"/>
                  <a:pt x="3377129" y="1613688"/>
                </a:cubicBezTo>
                <a:cubicBezTo>
                  <a:pt x="3377129" y="1598829"/>
                  <a:pt x="3365155" y="1586845"/>
                  <a:pt x="3350306" y="1586845"/>
                </a:cubicBezTo>
                <a:cubicBezTo>
                  <a:pt x="3335218" y="1586845"/>
                  <a:pt x="3323482" y="1598829"/>
                  <a:pt x="3323482" y="1613688"/>
                </a:cubicBezTo>
                <a:cubicBezTo>
                  <a:pt x="3323482" y="1628308"/>
                  <a:pt x="3335218" y="1640531"/>
                  <a:pt x="3350306" y="1640531"/>
                </a:cubicBezTo>
                <a:close/>
                <a:moveTo>
                  <a:pt x="3298335" y="1916629"/>
                </a:moveTo>
                <a:cubicBezTo>
                  <a:pt x="3316058" y="1916629"/>
                  <a:pt x="3330188" y="1902249"/>
                  <a:pt x="3330188" y="1884993"/>
                </a:cubicBezTo>
                <a:cubicBezTo>
                  <a:pt x="3330188" y="1867497"/>
                  <a:pt x="3316058" y="1853117"/>
                  <a:pt x="3298335" y="1853117"/>
                </a:cubicBezTo>
                <a:cubicBezTo>
                  <a:pt x="3281092" y="1853117"/>
                  <a:pt x="3266961" y="1867497"/>
                  <a:pt x="3266961" y="1884993"/>
                </a:cubicBezTo>
                <a:cubicBezTo>
                  <a:pt x="3266961" y="1902249"/>
                  <a:pt x="3281092" y="1916629"/>
                  <a:pt x="3298335" y="1916629"/>
                </a:cubicBezTo>
                <a:close/>
                <a:moveTo>
                  <a:pt x="3281331" y="2197761"/>
                </a:moveTo>
                <a:cubicBezTo>
                  <a:pt x="3301688" y="2197761"/>
                  <a:pt x="3318213" y="2180984"/>
                  <a:pt x="3318213" y="2160372"/>
                </a:cubicBezTo>
                <a:cubicBezTo>
                  <a:pt x="3318213" y="2140000"/>
                  <a:pt x="3301688" y="2123463"/>
                  <a:pt x="3281331" y="2123463"/>
                </a:cubicBezTo>
                <a:cubicBezTo>
                  <a:pt x="3260735" y="2123463"/>
                  <a:pt x="3243730" y="2140000"/>
                  <a:pt x="3243730" y="2160372"/>
                </a:cubicBezTo>
                <a:cubicBezTo>
                  <a:pt x="3243730" y="2180984"/>
                  <a:pt x="3260735" y="2197761"/>
                  <a:pt x="3281331" y="2197761"/>
                </a:cubicBezTo>
                <a:close/>
                <a:moveTo>
                  <a:pt x="3298335" y="2478652"/>
                </a:moveTo>
                <a:cubicBezTo>
                  <a:pt x="3322285" y="2478652"/>
                  <a:pt x="3341205" y="2459718"/>
                  <a:pt x="3341205" y="2435991"/>
                </a:cubicBezTo>
                <a:cubicBezTo>
                  <a:pt x="3341205" y="2412504"/>
                  <a:pt x="3322285" y="2393809"/>
                  <a:pt x="3298335" y="2393809"/>
                </a:cubicBezTo>
                <a:cubicBezTo>
                  <a:pt x="3275104" y="2393809"/>
                  <a:pt x="3255705" y="2412504"/>
                  <a:pt x="3255705" y="2435991"/>
                </a:cubicBezTo>
                <a:cubicBezTo>
                  <a:pt x="3255705" y="2459718"/>
                  <a:pt x="3275104" y="2478652"/>
                  <a:pt x="3298335" y="2478652"/>
                </a:cubicBezTo>
                <a:close/>
                <a:moveTo>
                  <a:pt x="3350306" y="2754990"/>
                </a:moveTo>
                <a:cubicBezTo>
                  <a:pt x="3376411" y="2754990"/>
                  <a:pt x="3397487" y="2733659"/>
                  <a:pt x="3397487" y="2707056"/>
                </a:cubicBezTo>
                <a:cubicBezTo>
                  <a:pt x="3397487" y="2681172"/>
                  <a:pt x="3376411" y="2659842"/>
                  <a:pt x="3350306" y="2659842"/>
                </a:cubicBezTo>
                <a:cubicBezTo>
                  <a:pt x="3323961" y="2659842"/>
                  <a:pt x="3302646" y="2681172"/>
                  <a:pt x="3302646" y="2707056"/>
                </a:cubicBezTo>
                <a:cubicBezTo>
                  <a:pt x="3302646" y="2733659"/>
                  <a:pt x="3323961" y="2754990"/>
                  <a:pt x="3350306" y="2754990"/>
                </a:cubicBezTo>
                <a:close/>
                <a:moveTo>
                  <a:pt x="3435327" y="3021262"/>
                </a:moveTo>
                <a:cubicBezTo>
                  <a:pt x="3463827" y="3021262"/>
                  <a:pt x="3486579" y="2998253"/>
                  <a:pt x="3486579" y="2969733"/>
                </a:cubicBezTo>
                <a:cubicBezTo>
                  <a:pt x="3486579" y="2941452"/>
                  <a:pt x="3463827" y="2918684"/>
                  <a:pt x="3435327" y="2918684"/>
                </a:cubicBezTo>
                <a:cubicBezTo>
                  <a:pt x="3407306" y="2918684"/>
                  <a:pt x="3384314" y="2941452"/>
                  <a:pt x="3384314" y="2969733"/>
                </a:cubicBezTo>
                <a:cubicBezTo>
                  <a:pt x="3384314" y="2998253"/>
                  <a:pt x="3407306" y="3021262"/>
                  <a:pt x="3435327" y="3021262"/>
                </a:cubicBezTo>
                <a:close/>
                <a:moveTo>
                  <a:pt x="3553159" y="3274831"/>
                </a:moveTo>
                <a:cubicBezTo>
                  <a:pt x="3583096" y="3274831"/>
                  <a:pt x="3607764" y="3250145"/>
                  <a:pt x="3607764" y="3219947"/>
                </a:cubicBezTo>
                <a:cubicBezTo>
                  <a:pt x="3607764" y="3189509"/>
                  <a:pt x="3583096" y="3164823"/>
                  <a:pt x="3553159" y="3164823"/>
                </a:cubicBezTo>
                <a:cubicBezTo>
                  <a:pt x="3522503" y="3164823"/>
                  <a:pt x="3497835" y="3189509"/>
                  <a:pt x="3497835" y="3219947"/>
                </a:cubicBezTo>
                <a:cubicBezTo>
                  <a:pt x="3497835" y="3250145"/>
                  <a:pt x="3522503" y="3274831"/>
                  <a:pt x="3553159" y="3274831"/>
                </a:cubicBezTo>
                <a:close/>
                <a:moveTo>
                  <a:pt x="3700688" y="3509706"/>
                </a:moveTo>
                <a:cubicBezTo>
                  <a:pt x="3732062" y="3509706"/>
                  <a:pt x="3757449" y="3484301"/>
                  <a:pt x="3757449" y="3453144"/>
                </a:cubicBezTo>
                <a:cubicBezTo>
                  <a:pt x="3757449" y="3421508"/>
                  <a:pt x="3732062" y="3396103"/>
                  <a:pt x="3700688" y="3396103"/>
                </a:cubicBezTo>
                <a:cubicBezTo>
                  <a:pt x="3669554" y="3396103"/>
                  <a:pt x="3644167" y="3421508"/>
                  <a:pt x="3644167" y="3453144"/>
                </a:cubicBezTo>
                <a:cubicBezTo>
                  <a:pt x="3644167" y="3484301"/>
                  <a:pt x="3669554" y="3509706"/>
                  <a:pt x="3700688" y="3509706"/>
                </a:cubicBezTo>
                <a:close/>
                <a:moveTo>
                  <a:pt x="3876718" y="3723490"/>
                </a:moveTo>
                <a:cubicBezTo>
                  <a:pt x="3908810" y="3723490"/>
                  <a:pt x="3934436" y="3697606"/>
                  <a:pt x="3934436" y="3665730"/>
                </a:cubicBezTo>
                <a:cubicBezTo>
                  <a:pt x="3934436" y="3633615"/>
                  <a:pt x="3908810" y="3607491"/>
                  <a:pt x="3876718" y="3607491"/>
                </a:cubicBezTo>
                <a:cubicBezTo>
                  <a:pt x="3844625" y="3607491"/>
                  <a:pt x="3818760" y="3633615"/>
                  <a:pt x="3818760" y="3665730"/>
                </a:cubicBezTo>
                <a:cubicBezTo>
                  <a:pt x="3818760" y="3697606"/>
                  <a:pt x="3844625" y="3723490"/>
                  <a:pt x="3876718" y="3723490"/>
                </a:cubicBezTo>
                <a:close/>
                <a:moveTo>
                  <a:pt x="4077894" y="3912829"/>
                </a:moveTo>
                <a:cubicBezTo>
                  <a:pt x="4109747" y="3912829"/>
                  <a:pt x="4135852" y="3886944"/>
                  <a:pt x="4135852" y="3854589"/>
                </a:cubicBezTo>
                <a:cubicBezTo>
                  <a:pt x="4135852" y="3822953"/>
                  <a:pt x="4109747" y="3796829"/>
                  <a:pt x="4077894" y="3796829"/>
                </a:cubicBezTo>
                <a:cubicBezTo>
                  <a:pt x="4045802" y="3796829"/>
                  <a:pt x="4019936" y="3822953"/>
                  <a:pt x="4019936" y="3854589"/>
                </a:cubicBezTo>
                <a:cubicBezTo>
                  <a:pt x="4019936" y="3886944"/>
                  <a:pt x="4045802" y="3912829"/>
                  <a:pt x="4077894" y="3912829"/>
                </a:cubicBezTo>
                <a:close/>
                <a:moveTo>
                  <a:pt x="4328646" y="4067175"/>
                </a:moveTo>
                <a:cubicBezTo>
                  <a:pt x="4346369" y="4057349"/>
                  <a:pt x="4358344" y="4038655"/>
                  <a:pt x="4358344" y="4017084"/>
                </a:cubicBezTo>
                <a:cubicBezTo>
                  <a:pt x="4358344" y="3985208"/>
                  <a:pt x="4332718" y="3959804"/>
                  <a:pt x="4301104" y="3959804"/>
                </a:cubicBezTo>
                <a:cubicBezTo>
                  <a:pt x="4269251" y="3959804"/>
                  <a:pt x="4243865" y="3985208"/>
                  <a:pt x="4243865" y="4017084"/>
                </a:cubicBezTo>
                <a:cubicBezTo>
                  <a:pt x="4243865" y="4038655"/>
                  <a:pt x="4255600" y="4057349"/>
                  <a:pt x="4273323" y="4067175"/>
                </a:cubicBezTo>
                <a:lnTo>
                  <a:pt x="4328646" y="4067175"/>
                </a:lnTo>
                <a:close/>
                <a:moveTo>
                  <a:pt x="6655826" y="4044407"/>
                </a:moveTo>
                <a:cubicBezTo>
                  <a:pt x="6670914" y="4044407"/>
                  <a:pt x="6683129" y="4032184"/>
                  <a:pt x="6683129" y="4017084"/>
                </a:cubicBezTo>
                <a:cubicBezTo>
                  <a:pt x="6683129" y="4001746"/>
                  <a:pt x="6670914" y="3989523"/>
                  <a:pt x="6655826" y="3989523"/>
                </a:cubicBezTo>
                <a:cubicBezTo>
                  <a:pt x="6640498" y="3989523"/>
                  <a:pt x="6628284" y="4001746"/>
                  <a:pt x="6628284" y="4017084"/>
                </a:cubicBezTo>
                <a:cubicBezTo>
                  <a:pt x="6628284" y="4032184"/>
                  <a:pt x="6640498" y="4044407"/>
                  <a:pt x="6655826" y="4044407"/>
                </a:cubicBezTo>
                <a:close/>
                <a:moveTo>
                  <a:pt x="6878797" y="3879275"/>
                </a:moveTo>
                <a:cubicBezTo>
                  <a:pt x="6892208" y="3879275"/>
                  <a:pt x="6903465" y="3868011"/>
                  <a:pt x="6903465" y="3854589"/>
                </a:cubicBezTo>
                <a:cubicBezTo>
                  <a:pt x="6903465" y="3841407"/>
                  <a:pt x="6892208" y="3830622"/>
                  <a:pt x="6878797" y="3830622"/>
                </a:cubicBezTo>
                <a:cubicBezTo>
                  <a:pt x="6865624" y="3830622"/>
                  <a:pt x="6854847" y="3841407"/>
                  <a:pt x="6854847" y="3854589"/>
                </a:cubicBezTo>
                <a:cubicBezTo>
                  <a:pt x="6854847" y="3868011"/>
                  <a:pt x="6865624" y="3879275"/>
                  <a:pt x="6878797" y="3879275"/>
                </a:cubicBezTo>
                <a:close/>
                <a:moveTo>
                  <a:pt x="7079973" y="3686821"/>
                </a:moveTo>
                <a:cubicBezTo>
                  <a:pt x="7091708" y="3686821"/>
                  <a:pt x="7101528" y="3677474"/>
                  <a:pt x="7101528" y="3665730"/>
                </a:cubicBezTo>
                <a:cubicBezTo>
                  <a:pt x="7101528" y="3653747"/>
                  <a:pt x="7091708" y="3644400"/>
                  <a:pt x="7079973" y="3644400"/>
                </a:cubicBezTo>
                <a:cubicBezTo>
                  <a:pt x="7068477" y="3644400"/>
                  <a:pt x="7058658" y="3653747"/>
                  <a:pt x="7058658" y="3665730"/>
                </a:cubicBezTo>
                <a:cubicBezTo>
                  <a:pt x="7058658" y="3677474"/>
                  <a:pt x="7068477" y="3686821"/>
                  <a:pt x="7079973" y="3686821"/>
                </a:cubicBezTo>
                <a:close/>
                <a:moveTo>
                  <a:pt x="7256242" y="3471119"/>
                </a:moveTo>
                <a:cubicBezTo>
                  <a:pt x="7266061" y="3471119"/>
                  <a:pt x="7274204" y="3463210"/>
                  <a:pt x="7274204" y="3453144"/>
                </a:cubicBezTo>
                <a:cubicBezTo>
                  <a:pt x="7274204" y="3442599"/>
                  <a:pt x="7266061" y="3434690"/>
                  <a:pt x="7256242" y="3434690"/>
                </a:cubicBezTo>
                <a:cubicBezTo>
                  <a:pt x="7245944" y="3434690"/>
                  <a:pt x="7237801" y="3442599"/>
                  <a:pt x="7237801" y="3453144"/>
                </a:cubicBezTo>
                <a:cubicBezTo>
                  <a:pt x="7237801" y="3463210"/>
                  <a:pt x="7245944" y="3471119"/>
                  <a:pt x="7256242" y="3471119"/>
                </a:cubicBezTo>
                <a:close/>
                <a:moveTo>
                  <a:pt x="7403771" y="3235525"/>
                </a:moveTo>
                <a:cubicBezTo>
                  <a:pt x="7412633" y="3235525"/>
                  <a:pt x="7419817" y="3228335"/>
                  <a:pt x="7419817" y="3219947"/>
                </a:cubicBezTo>
                <a:cubicBezTo>
                  <a:pt x="7419817" y="3210839"/>
                  <a:pt x="7412633" y="3203649"/>
                  <a:pt x="7403771" y="3203649"/>
                </a:cubicBezTo>
                <a:cubicBezTo>
                  <a:pt x="7395389" y="3203649"/>
                  <a:pt x="7387965" y="3210839"/>
                  <a:pt x="7387965" y="3219947"/>
                </a:cubicBezTo>
                <a:cubicBezTo>
                  <a:pt x="7387965" y="3228335"/>
                  <a:pt x="7395389" y="3235525"/>
                  <a:pt x="7403771" y="3235525"/>
                </a:cubicBezTo>
                <a:close/>
                <a:moveTo>
                  <a:pt x="7521364" y="2984113"/>
                </a:moveTo>
                <a:cubicBezTo>
                  <a:pt x="7528788" y="2984113"/>
                  <a:pt x="7535015" y="2977642"/>
                  <a:pt x="7535015" y="2969733"/>
                </a:cubicBezTo>
                <a:cubicBezTo>
                  <a:pt x="7535015" y="2962303"/>
                  <a:pt x="7528788" y="2955832"/>
                  <a:pt x="7521364" y="2955832"/>
                </a:cubicBezTo>
                <a:cubicBezTo>
                  <a:pt x="7513700" y="2955832"/>
                  <a:pt x="7507473" y="2962303"/>
                  <a:pt x="7507473" y="2969733"/>
                </a:cubicBezTo>
                <a:cubicBezTo>
                  <a:pt x="7507473" y="2977642"/>
                  <a:pt x="7513700" y="2984113"/>
                  <a:pt x="7521364" y="2984113"/>
                </a:cubicBezTo>
                <a:close/>
                <a:moveTo>
                  <a:pt x="7606624" y="2719519"/>
                </a:moveTo>
                <a:cubicBezTo>
                  <a:pt x="7613330" y="2719519"/>
                  <a:pt x="7618838" y="2714007"/>
                  <a:pt x="7618838" y="2707056"/>
                </a:cubicBezTo>
                <a:cubicBezTo>
                  <a:pt x="7618838" y="2700345"/>
                  <a:pt x="7613330" y="2695073"/>
                  <a:pt x="7606624" y="2695073"/>
                </a:cubicBezTo>
                <a:cubicBezTo>
                  <a:pt x="7599918" y="2695073"/>
                  <a:pt x="7594649" y="2700345"/>
                  <a:pt x="7594649" y="2707056"/>
                </a:cubicBezTo>
                <a:cubicBezTo>
                  <a:pt x="7594649" y="2714007"/>
                  <a:pt x="7599918" y="2719519"/>
                  <a:pt x="7606624" y="2719519"/>
                </a:cubicBezTo>
                <a:close/>
                <a:moveTo>
                  <a:pt x="7658595" y="2447256"/>
                </a:moveTo>
                <a:cubicBezTo>
                  <a:pt x="7664343" y="2447256"/>
                  <a:pt x="7669372" y="2442222"/>
                  <a:pt x="7669372" y="2435991"/>
                </a:cubicBezTo>
                <a:cubicBezTo>
                  <a:pt x="7669372" y="2429760"/>
                  <a:pt x="7664343" y="2424966"/>
                  <a:pt x="7658595" y="2424966"/>
                </a:cubicBezTo>
                <a:cubicBezTo>
                  <a:pt x="7652368" y="2424966"/>
                  <a:pt x="7647578" y="2429760"/>
                  <a:pt x="7647578" y="2435991"/>
                </a:cubicBezTo>
                <a:cubicBezTo>
                  <a:pt x="7647578" y="2442222"/>
                  <a:pt x="7652368" y="2447256"/>
                  <a:pt x="7658595" y="2447256"/>
                </a:cubicBezTo>
                <a:close/>
                <a:moveTo>
                  <a:pt x="7675599" y="2170199"/>
                </a:moveTo>
                <a:cubicBezTo>
                  <a:pt x="7680868" y="2170199"/>
                  <a:pt x="7685418" y="2165885"/>
                  <a:pt x="7685418" y="2160372"/>
                </a:cubicBezTo>
                <a:cubicBezTo>
                  <a:pt x="7685418" y="2155100"/>
                  <a:pt x="7680868" y="2150546"/>
                  <a:pt x="7675599" y="2150546"/>
                </a:cubicBezTo>
                <a:cubicBezTo>
                  <a:pt x="7670091" y="2150546"/>
                  <a:pt x="7665780" y="2155100"/>
                  <a:pt x="7665780" y="2160372"/>
                </a:cubicBezTo>
                <a:cubicBezTo>
                  <a:pt x="7665780" y="2165885"/>
                  <a:pt x="7670091" y="2170199"/>
                  <a:pt x="7675599" y="2170199"/>
                </a:cubicBezTo>
                <a:close/>
                <a:moveTo>
                  <a:pt x="7436822" y="1894819"/>
                </a:moveTo>
                <a:cubicBezTo>
                  <a:pt x="7442091" y="1894819"/>
                  <a:pt x="7446641" y="1890505"/>
                  <a:pt x="7446641" y="1884993"/>
                </a:cubicBezTo>
                <a:cubicBezTo>
                  <a:pt x="7446641" y="1879481"/>
                  <a:pt x="7442091" y="1875167"/>
                  <a:pt x="7436822" y="1875167"/>
                </a:cubicBezTo>
                <a:cubicBezTo>
                  <a:pt x="7431313" y="1875167"/>
                  <a:pt x="7427002" y="1879481"/>
                  <a:pt x="7427002" y="1884993"/>
                </a:cubicBezTo>
                <a:cubicBezTo>
                  <a:pt x="7427002" y="1890505"/>
                  <a:pt x="7431313" y="1894819"/>
                  <a:pt x="7436822" y="1894819"/>
                </a:cubicBezTo>
                <a:close/>
                <a:moveTo>
                  <a:pt x="7379103" y="1623994"/>
                </a:moveTo>
                <a:cubicBezTo>
                  <a:pt x="7384372" y="1623994"/>
                  <a:pt x="7388444" y="1620159"/>
                  <a:pt x="7388444" y="1614887"/>
                </a:cubicBezTo>
                <a:cubicBezTo>
                  <a:pt x="7388444" y="1610093"/>
                  <a:pt x="7384372" y="1605779"/>
                  <a:pt x="7379103" y="1605779"/>
                </a:cubicBezTo>
                <a:cubicBezTo>
                  <a:pt x="7374074" y="1605779"/>
                  <a:pt x="7370242" y="1610093"/>
                  <a:pt x="7370242" y="1614887"/>
                </a:cubicBezTo>
                <a:cubicBezTo>
                  <a:pt x="7370242" y="1620159"/>
                  <a:pt x="7374074" y="1623994"/>
                  <a:pt x="7379103" y="1623994"/>
                </a:cubicBezTo>
                <a:close/>
                <a:moveTo>
                  <a:pt x="7284742" y="1363954"/>
                </a:moveTo>
                <a:cubicBezTo>
                  <a:pt x="7289532" y="1363954"/>
                  <a:pt x="7293124" y="1360119"/>
                  <a:pt x="7293124" y="1355326"/>
                </a:cubicBezTo>
                <a:cubicBezTo>
                  <a:pt x="7293124" y="1350772"/>
                  <a:pt x="7289532" y="1346937"/>
                  <a:pt x="7284742" y="1346937"/>
                </a:cubicBezTo>
                <a:cubicBezTo>
                  <a:pt x="7280431" y="1346937"/>
                  <a:pt x="7276120" y="1350772"/>
                  <a:pt x="7276120" y="1355326"/>
                </a:cubicBezTo>
                <a:cubicBezTo>
                  <a:pt x="7276120" y="1360119"/>
                  <a:pt x="7280431" y="1363954"/>
                  <a:pt x="7284742" y="1363954"/>
                </a:cubicBezTo>
                <a:close/>
                <a:moveTo>
                  <a:pt x="7155654" y="1119731"/>
                </a:moveTo>
                <a:cubicBezTo>
                  <a:pt x="7159725" y="1119731"/>
                  <a:pt x="7163318" y="1116136"/>
                  <a:pt x="7163318" y="1111583"/>
                </a:cubicBezTo>
                <a:cubicBezTo>
                  <a:pt x="7163318" y="1107269"/>
                  <a:pt x="7159725" y="1103913"/>
                  <a:pt x="7155654" y="1103913"/>
                </a:cubicBezTo>
                <a:cubicBezTo>
                  <a:pt x="7151343" y="1103913"/>
                  <a:pt x="7147750" y="1107269"/>
                  <a:pt x="7147750" y="1111583"/>
                </a:cubicBezTo>
                <a:cubicBezTo>
                  <a:pt x="7147750" y="1116136"/>
                  <a:pt x="7151343" y="1119731"/>
                  <a:pt x="7155654" y="1119731"/>
                </a:cubicBezTo>
                <a:close/>
                <a:moveTo>
                  <a:pt x="6993276" y="896360"/>
                </a:moveTo>
                <a:cubicBezTo>
                  <a:pt x="6997826" y="896360"/>
                  <a:pt x="7001418" y="892765"/>
                  <a:pt x="7001418" y="888451"/>
                </a:cubicBezTo>
                <a:cubicBezTo>
                  <a:pt x="7001418" y="883898"/>
                  <a:pt x="6997826" y="880303"/>
                  <a:pt x="6993276" y="880303"/>
                </a:cubicBezTo>
                <a:cubicBezTo>
                  <a:pt x="6988965" y="880303"/>
                  <a:pt x="6985372" y="883898"/>
                  <a:pt x="6985372" y="888451"/>
                </a:cubicBezTo>
                <a:cubicBezTo>
                  <a:pt x="6985372" y="892765"/>
                  <a:pt x="6988965" y="896360"/>
                  <a:pt x="6993276" y="896360"/>
                </a:cubicBezTo>
                <a:close/>
                <a:moveTo>
                  <a:pt x="6801679" y="696956"/>
                </a:moveTo>
                <a:cubicBezTo>
                  <a:pt x="6805511" y="696956"/>
                  <a:pt x="6808624" y="693840"/>
                  <a:pt x="6808624" y="689766"/>
                </a:cubicBezTo>
                <a:cubicBezTo>
                  <a:pt x="6808624" y="685931"/>
                  <a:pt x="6805511" y="682336"/>
                  <a:pt x="6801679" y="682336"/>
                </a:cubicBezTo>
                <a:cubicBezTo>
                  <a:pt x="6797608" y="682336"/>
                  <a:pt x="6794494" y="685931"/>
                  <a:pt x="6794494" y="689766"/>
                </a:cubicBezTo>
                <a:cubicBezTo>
                  <a:pt x="6794494" y="693840"/>
                  <a:pt x="6797608" y="696956"/>
                  <a:pt x="6801679" y="696956"/>
                </a:cubicBezTo>
                <a:close/>
                <a:moveTo>
                  <a:pt x="6584456" y="527031"/>
                </a:moveTo>
                <a:cubicBezTo>
                  <a:pt x="6588288" y="527031"/>
                  <a:pt x="6591402" y="523915"/>
                  <a:pt x="6591402" y="519841"/>
                </a:cubicBezTo>
                <a:cubicBezTo>
                  <a:pt x="6591402" y="515767"/>
                  <a:pt x="6588288" y="512411"/>
                  <a:pt x="6584456" y="512411"/>
                </a:cubicBezTo>
                <a:cubicBezTo>
                  <a:pt x="6580385" y="512411"/>
                  <a:pt x="6576793" y="515767"/>
                  <a:pt x="6576793" y="519841"/>
                </a:cubicBezTo>
                <a:cubicBezTo>
                  <a:pt x="6576793" y="523915"/>
                  <a:pt x="6580385" y="527031"/>
                  <a:pt x="6584456" y="527031"/>
                </a:cubicBezTo>
                <a:close/>
                <a:moveTo>
                  <a:pt x="6345200" y="389222"/>
                </a:moveTo>
                <a:cubicBezTo>
                  <a:pt x="6349032" y="389222"/>
                  <a:pt x="6352625" y="385866"/>
                  <a:pt x="6352625" y="381792"/>
                </a:cubicBezTo>
                <a:cubicBezTo>
                  <a:pt x="6352625" y="377718"/>
                  <a:pt x="6349032" y="374602"/>
                  <a:pt x="6345200" y="374602"/>
                </a:cubicBezTo>
                <a:cubicBezTo>
                  <a:pt x="6341129" y="374602"/>
                  <a:pt x="6338015" y="377718"/>
                  <a:pt x="6338015" y="381792"/>
                </a:cubicBezTo>
                <a:cubicBezTo>
                  <a:pt x="6338015" y="385866"/>
                  <a:pt x="6341129" y="389222"/>
                  <a:pt x="6345200" y="389222"/>
                </a:cubicBezTo>
                <a:close/>
                <a:moveTo>
                  <a:pt x="6089419" y="285445"/>
                </a:moveTo>
                <a:cubicBezTo>
                  <a:pt x="6093251" y="285445"/>
                  <a:pt x="6096604" y="282330"/>
                  <a:pt x="6096604" y="278495"/>
                </a:cubicBezTo>
                <a:cubicBezTo>
                  <a:pt x="6096604" y="274181"/>
                  <a:pt x="6093251" y="271065"/>
                  <a:pt x="6089419" y="271065"/>
                </a:cubicBezTo>
                <a:cubicBezTo>
                  <a:pt x="6085347" y="271065"/>
                  <a:pt x="6082234" y="274181"/>
                  <a:pt x="6082234" y="278495"/>
                </a:cubicBezTo>
                <a:cubicBezTo>
                  <a:pt x="6082234" y="282330"/>
                  <a:pt x="6085347" y="285445"/>
                  <a:pt x="6089419" y="285445"/>
                </a:cubicBezTo>
                <a:close/>
                <a:moveTo>
                  <a:pt x="5821662" y="218817"/>
                </a:moveTo>
                <a:cubicBezTo>
                  <a:pt x="5825973" y="218817"/>
                  <a:pt x="5829087" y="215462"/>
                  <a:pt x="5829087" y="211627"/>
                </a:cubicBezTo>
                <a:cubicBezTo>
                  <a:pt x="5829087" y="207553"/>
                  <a:pt x="5825973" y="204198"/>
                  <a:pt x="5821662" y="204198"/>
                </a:cubicBezTo>
                <a:cubicBezTo>
                  <a:pt x="5817831" y="204198"/>
                  <a:pt x="5814478" y="207553"/>
                  <a:pt x="5814478" y="211627"/>
                </a:cubicBezTo>
                <a:cubicBezTo>
                  <a:pt x="5814478" y="215462"/>
                  <a:pt x="5817831" y="218817"/>
                  <a:pt x="5821662" y="218817"/>
                </a:cubicBezTo>
                <a:close/>
                <a:moveTo>
                  <a:pt x="5547440" y="189338"/>
                </a:moveTo>
                <a:cubicBezTo>
                  <a:pt x="5551032" y="189338"/>
                  <a:pt x="5554146" y="186222"/>
                  <a:pt x="5554146" y="182867"/>
                </a:cubicBezTo>
                <a:cubicBezTo>
                  <a:pt x="5554146" y="179032"/>
                  <a:pt x="5551032" y="176156"/>
                  <a:pt x="5547440" y="176156"/>
                </a:cubicBezTo>
                <a:cubicBezTo>
                  <a:pt x="5543608" y="176156"/>
                  <a:pt x="5540734" y="179032"/>
                  <a:pt x="5540734" y="182867"/>
                </a:cubicBezTo>
                <a:cubicBezTo>
                  <a:pt x="5540734" y="186222"/>
                  <a:pt x="5543608" y="189338"/>
                  <a:pt x="5547440" y="189338"/>
                </a:cubicBezTo>
                <a:close/>
                <a:moveTo>
                  <a:pt x="5271541" y="200123"/>
                </a:moveTo>
                <a:cubicBezTo>
                  <a:pt x="5276091" y="200123"/>
                  <a:pt x="5279684" y="196768"/>
                  <a:pt x="5279684" y="192214"/>
                </a:cubicBezTo>
                <a:cubicBezTo>
                  <a:pt x="5279684" y="187900"/>
                  <a:pt x="5276091" y="184305"/>
                  <a:pt x="5271541" y="184305"/>
                </a:cubicBezTo>
                <a:cubicBezTo>
                  <a:pt x="5267230" y="184305"/>
                  <a:pt x="5263637" y="187900"/>
                  <a:pt x="5263637" y="192214"/>
                </a:cubicBezTo>
                <a:cubicBezTo>
                  <a:pt x="5263637" y="196768"/>
                  <a:pt x="5267230" y="200123"/>
                  <a:pt x="5271541" y="200123"/>
                </a:cubicBezTo>
                <a:close/>
                <a:moveTo>
                  <a:pt x="5000192" y="248776"/>
                </a:moveTo>
                <a:cubicBezTo>
                  <a:pt x="5004743" y="248776"/>
                  <a:pt x="5008574" y="244941"/>
                  <a:pt x="5008574" y="240148"/>
                </a:cubicBezTo>
                <a:cubicBezTo>
                  <a:pt x="5008574" y="235355"/>
                  <a:pt x="5004743" y="231759"/>
                  <a:pt x="5000192" y="231759"/>
                </a:cubicBezTo>
                <a:cubicBezTo>
                  <a:pt x="4995402" y="231759"/>
                  <a:pt x="4991570" y="235355"/>
                  <a:pt x="4991570" y="240148"/>
                </a:cubicBezTo>
                <a:cubicBezTo>
                  <a:pt x="4991570" y="244941"/>
                  <a:pt x="4995402" y="248776"/>
                  <a:pt x="5000192" y="248776"/>
                </a:cubicBezTo>
                <a:close/>
                <a:moveTo>
                  <a:pt x="4737705" y="335296"/>
                </a:moveTo>
                <a:cubicBezTo>
                  <a:pt x="4742974" y="335296"/>
                  <a:pt x="4747524" y="330982"/>
                  <a:pt x="4747524" y="325710"/>
                </a:cubicBezTo>
                <a:cubicBezTo>
                  <a:pt x="4747524" y="320197"/>
                  <a:pt x="4742974" y="315883"/>
                  <a:pt x="4737705" y="315883"/>
                </a:cubicBezTo>
                <a:cubicBezTo>
                  <a:pt x="4732196" y="315883"/>
                  <a:pt x="4727646" y="320197"/>
                  <a:pt x="4727646" y="325710"/>
                </a:cubicBezTo>
                <a:cubicBezTo>
                  <a:pt x="4727646" y="330982"/>
                  <a:pt x="4732196" y="335296"/>
                  <a:pt x="4737705" y="335296"/>
                </a:cubicBezTo>
                <a:close/>
                <a:moveTo>
                  <a:pt x="4489587" y="457767"/>
                </a:moveTo>
                <a:cubicBezTo>
                  <a:pt x="4495814" y="457767"/>
                  <a:pt x="4500604" y="452734"/>
                  <a:pt x="4500604" y="446742"/>
                </a:cubicBezTo>
                <a:cubicBezTo>
                  <a:pt x="4500604" y="440750"/>
                  <a:pt x="4495814" y="435717"/>
                  <a:pt x="4489587" y="435717"/>
                </a:cubicBezTo>
                <a:cubicBezTo>
                  <a:pt x="4483600" y="435717"/>
                  <a:pt x="4478570" y="440750"/>
                  <a:pt x="4478570" y="446742"/>
                </a:cubicBezTo>
                <a:cubicBezTo>
                  <a:pt x="4478570" y="452734"/>
                  <a:pt x="4483600" y="457767"/>
                  <a:pt x="4489587" y="457767"/>
                </a:cubicBezTo>
                <a:close/>
                <a:moveTo>
                  <a:pt x="4260869" y="613312"/>
                </a:moveTo>
                <a:cubicBezTo>
                  <a:pt x="4267575" y="613312"/>
                  <a:pt x="4273083" y="607560"/>
                  <a:pt x="4273083" y="600849"/>
                </a:cubicBezTo>
                <a:cubicBezTo>
                  <a:pt x="4273083" y="594378"/>
                  <a:pt x="4267575" y="589105"/>
                  <a:pt x="4260869" y="589105"/>
                </a:cubicBezTo>
                <a:cubicBezTo>
                  <a:pt x="4254163" y="589105"/>
                  <a:pt x="4248894" y="594378"/>
                  <a:pt x="4248894" y="600849"/>
                </a:cubicBezTo>
                <a:cubicBezTo>
                  <a:pt x="4248894" y="607560"/>
                  <a:pt x="4254163" y="613312"/>
                  <a:pt x="4260869" y="613312"/>
                </a:cubicBezTo>
                <a:close/>
                <a:moveTo>
                  <a:pt x="4055860" y="800493"/>
                </a:moveTo>
                <a:cubicBezTo>
                  <a:pt x="4064003" y="800493"/>
                  <a:pt x="4070470" y="793782"/>
                  <a:pt x="4070470" y="785633"/>
                </a:cubicBezTo>
                <a:cubicBezTo>
                  <a:pt x="4070470" y="777724"/>
                  <a:pt x="4064003" y="771253"/>
                  <a:pt x="4055860" y="771253"/>
                </a:cubicBezTo>
                <a:cubicBezTo>
                  <a:pt x="4047717" y="771253"/>
                  <a:pt x="4041251" y="777724"/>
                  <a:pt x="4041251" y="785633"/>
                </a:cubicBezTo>
                <a:cubicBezTo>
                  <a:pt x="4041251" y="793782"/>
                  <a:pt x="4047717" y="800493"/>
                  <a:pt x="4055860" y="800493"/>
                </a:cubicBezTo>
                <a:close/>
                <a:moveTo>
                  <a:pt x="3878633" y="1014517"/>
                </a:moveTo>
                <a:cubicBezTo>
                  <a:pt x="3888213" y="1014517"/>
                  <a:pt x="3895638" y="1006848"/>
                  <a:pt x="3895638" y="997500"/>
                </a:cubicBezTo>
                <a:cubicBezTo>
                  <a:pt x="3895638" y="987674"/>
                  <a:pt x="3888213" y="980244"/>
                  <a:pt x="3878633" y="980244"/>
                </a:cubicBezTo>
                <a:cubicBezTo>
                  <a:pt x="3869054" y="980244"/>
                  <a:pt x="3861390" y="987674"/>
                  <a:pt x="3861390" y="997500"/>
                </a:cubicBezTo>
                <a:cubicBezTo>
                  <a:pt x="3861390" y="1006848"/>
                  <a:pt x="3869054" y="1014517"/>
                  <a:pt x="3878633" y="1014517"/>
                </a:cubicBezTo>
                <a:close/>
                <a:moveTo>
                  <a:pt x="3732302" y="1251549"/>
                </a:moveTo>
                <a:cubicBezTo>
                  <a:pt x="3743318" y="1251549"/>
                  <a:pt x="3752419" y="1242681"/>
                  <a:pt x="3752419" y="1231177"/>
                </a:cubicBezTo>
                <a:cubicBezTo>
                  <a:pt x="3752419" y="1220392"/>
                  <a:pt x="3743318" y="1211045"/>
                  <a:pt x="3732302" y="1211045"/>
                </a:cubicBezTo>
                <a:cubicBezTo>
                  <a:pt x="3721285" y="1211045"/>
                  <a:pt x="3712184" y="1220392"/>
                  <a:pt x="3712184" y="1231177"/>
                </a:cubicBezTo>
                <a:cubicBezTo>
                  <a:pt x="3712184" y="1242681"/>
                  <a:pt x="3721285" y="1251549"/>
                  <a:pt x="3732302" y="1251549"/>
                </a:cubicBezTo>
                <a:close/>
                <a:moveTo>
                  <a:pt x="3619978" y="1507994"/>
                </a:moveTo>
                <a:cubicBezTo>
                  <a:pt x="3633629" y="1507994"/>
                  <a:pt x="3644407" y="1497209"/>
                  <a:pt x="3644407" y="1483548"/>
                </a:cubicBezTo>
                <a:cubicBezTo>
                  <a:pt x="3644407" y="1470127"/>
                  <a:pt x="3633629" y="1459102"/>
                  <a:pt x="3619978" y="1459102"/>
                </a:cubicBezTo>
                <a:cubicBezTo>
                  <a:pt x="3606566" y="1459102"/>
                  <a:pt x="3595789" y="1470127"/>
                  <a:pt x="3595789" y="1483548"/>
                </a:cubicBezTo>
                <a:cubicBezTo>
                  <a:pt x="3595789" y="1497209"/>
                  <a:pt x="3606566" y="1507994"/>
                  <a:pt x="3619978" y="1507994"/>
                </a:cubicBezTo>
                <a:close/>
                <a:moveTo>
                  <a:pt x="3544058" y="1777622"/>
                </a:moveTo>
                <a:cubicBezTo>
                  <a:pt x="3559865" y="1777622"/>
                  <a:pt x="3572558" y="1764919"/>
                  <a:pt x="3572558" y="1749101"/>
                </a:cubicBezTo>
                <a:cubicBezTo>
                  <a:pt x="3572558" y="1733043"/>
                  <a:pt x="3559865" y="1720341"/>
                  <a:pt x="3544058" y="1720341"/>
                </a:cubicBezTo>
                <a:cubicBezTo>
                  <a:pt x="3528251" y="1720341"/>
                  <a:pt x="3515318" y="1733043"/>
                  <a:pt x="3515318" y="1749101"/>
                </a:cubicBezTo>
                <a:cubicBezTo>
                  <a:pt x="3515318" y="1764919"/>
                  <a:pt x="3528251" y="1777622"/>
                  <a:pt x="3544058" y="1777622"/>
                </a:cubicBezTo>
                <a:close/>
                <a:moveTo>
                  <a:pt x="3505499" y="2056356"/>
                </a:moveTo>
                <a:cubicBezTo>
                  <a:pt x="3524659" y="2056356"/>
                  <a:pt x="3539747" y="2041257"/>
                  <a:pt x="3539747" y="2022563"/>
                </a:cubicBezTo>
                <a:cubicBezTo>
                  <a:pt x="3539747" y="2003389"/>
                  <a:pt x="3524659" y="1988290"/>
                  <a:pt x="3505499" y="1988290"/>
                </a:cubicBezTo>
                <a:cubicBezTo>
                  <a:pt x="3486818" y="1988290"/>
                  <a:pt x="3471730" y="2003389"/>
                  <a:pt x="3471730" y="2022563"/>
                </a:cubicBezTo>
                <a:cubicBezTo>
                  <a:pt x="3471730" y="2041257"/>
                  <a:pt x="3486818" y="2056356"/>
                  <a:pt x="3505499" y="2056356"/>
                </a:cubicBezTo>
                <a:close/>
                <a:moveTo>
                  <a:pt x="3505499" y="2336768"/>
                </a:moveTo>
                <a:cubicBezTo>
                  <a:pt x="3526814" y="2336768"/>
                  <a:pt x="3544058" y="2319752"/>
                  <a:pt x="3544058" y="2298901"/>
                </a:cubicBezTo>
                <a:cubicBezTo>
                  <a:pt x="3544058" y="2277091"/>
                  <a:pt x="3526814" y="2260314"/>
                  <a:pt x="3505499" y="2260314"/>
                </a:cubicBezTo>
                <a:cubicBezTo>
                  <a:pt x="3484663" y="2260314"/>
                  <a:pt x="3467419" y="2277091"/>
                  <a:pt x="3467419" y="2298901"/>
                </a:cubicBezTo>
                <a:cubicBezTo>
                  <a:pt x="3467419" y="2319752"/>
                  <a:pt x="3484663" y="2336768"/>
                  <a:pt x="3505499" y="2336768"/>
                </a:cubicBezTo>
                <a:close/>
                <a:moveTo>
                  <a:pt x="3544058" y="2615023"/>
                </a:moveTo>
                <a:cubicBezTo>
                  <a:pt x="3568008" y="2615023"/>
                  <a:pt x="3587407" y="2595850"/>
                  <a:pt x="3587407" y="2571883"/>
                </a:cubicBezTo>
                <a:cubicBezTo>
                  <a:pt x="3587407" y="2547916"/>
                  <a:pt x="3568008" y="2528743"/>
                  <a:pt x="3544058" y="2528743"/>
                </a:cubicBezTo>
                <a:cubicBezTo>
                  <a:pt x="3520108" y="2528743"/>
                  <a:pt x="3500949" y="2547916"/>
                  <a:pt x="3500949" y="2571883"/>
                </a:cubicBezTo>
                <a:cubicBezTo>
                  <a:pt x="3500949" y="2595850"/>
                  <a:pt x="3520108" y="2615023"/>
                  <a:pt x="3544058" y="2615023"/>
                </a:cubicBezTo>
                <a:close/>
                <a:moveTo>
                  <a:pt x="3619978" y="2884890"/>
                </a:moveTo>
                <a:cubicBezTo>
                  <a:pt x="3646323" y="2884890"/>
                  <a:pt x="3667638" y="2863799"/>
                  <a:pt x="3667638" y="2837436"/>
                </a:cubicBezTo>
                <a:cubicBezTo>
                  <a:pt x="3667638" y="2810833"/>
                  <a:pt x="3646323" y="2789982"/>
                  <a:pt x="3619978" y="2789982"/>
                </a:cubicBezTo>
                <a:cubicBezTo>
                  <a:pt x="3593873" y="2789982"/>
                  <a:pt x="3572558" y="2810833"/>
                  <a:pt x="3572558" y="2837436"/>
                </a:cubicBezTo>
                <a:cubicBezTo>
                  <a:pt x="3572558" y="2863799"/>
                  <a:pt x="3593873" y="2884890"/>
                  <a:pt x="3619978" y="2884890"/>
                </a:cubicBezTo>
                <a:close/>
                <a:moveTo>
                  <a:pt x="3732302" y="3140137"/>
                </a:moveTo>
                <a:cubicBezTo>
                  <a:pt x="3760323" y="3140137"/>
                  <a:pt x="3783075" y="3117608"/>
                  <a:pt x="3783075" y="3089567"/>
                </a:cubicBezTo>
                <a:cubicBezTo>
                  <a:pt x="3783075" y="3061526"/>
                  <a:pt x="3760323" y="3038997"/>
                  <a:pt x="3732302" y="3038997"/>
                </a:cubicBezTo>
                <a:cubicBezTo>
                  <a:pt x="3704281" y="3038997"/>
                  <a:pt x="3681768" y="3061526"/>
                  <a:pt x="3681768" y="3089567"/>
                </a:cubicBezTo>
                <a:cubicBezTo>
                  <a:pt x="3681768" y="3117608"/>
                  <a:pt x="3704281" y="3140137"/>
                  <a:pt x="3732302" y="3140137"/>
                </a:cubicBezTo>
                <a:close/>
                <a:moveTo>
                  <a:pt x="3878633" y="3376930"/>
                </a:moveTo>
                <a:cubicBezTo>
                  <a:pt x="3907852" y="3376930"/>
                  <a:pt x="3931802" y="3353203"/>
                  <a:pt x="3931802" y="3323484"/>
                </a:cubicBezTo>
                <a:cubicBezTo>
                  <a:pt x="3931802" y="3294723"/>
                  <a:pt x="3907852" y="3270757"/>
                  <a:pt x="3878633" y="3270757"/>
                </a:cubicBezTo>
                <a:cubicBezTo>
                  <a:pt x="3849415" y="3270757"/>
                  <a:pt x="3825465" y="3294723"/>
                  <a:pt x="3825465" y="3323484"/>
                </a:cubicBezTo>
                <a:cubicBezTo>
                  <a:pt x="3825465" y="3353203"/>
                  <a:pt x="3849415" y="3376930"/>
                  <a:pt x="3878633" y="3376930"/>
                </a:cubicBezTo>
                <a:close/>
                <a:moveTo>
                  <a:pt x="4055860" y="3589276"/>
                </a:moveTo>
                <a:cubicBezTo>
                  <a:pt x="4085797" y="3589276"/>
                  <a:pt x="4110226" y="3565309"/>
                  <a:pt x="4110226" y="3535111"/>
                </a:cubicBezTo>
                <a:cubicBezTo>
                  <a:pt x="4110226" y="3505152"/>
                  <a:pt x="4085797" y="3481186"/>
                  <a:pt x="4055860" y="3481186"/>
                </a:cubicBezTo>
                <a:cubicBezTo>
                  <a:pt x="4025923" y="3481186"/>
                  <a:pt x="4001734" y="3505152"/>
                  <a:pt x="4001734" y="3535111"/>
                </a:cubicBezTo>
                <a:cubicBezTo>
                  <a:pt x="4001734" y="3565309"/>
                  <a:pt x="4025923" y="3589276"/>
                  <a:pt x="4055860" y="3589276"/>
                </a:cubicBezTo>
                <a:close/>
                <a:moveTo>
                  <a:pt x="4260869" y="3774061"/>
                </a:moveTo>
                <a:cubicBezTo>
                  <a:pt x="4290806" y="3774061"/>
                  <a:pt x="4315234" y="3750094"/>
                  <a:pt x="4315234" y="3719895"/>
                </a:cubicBezTo>
                <a:cubicBezTo>
                  <a:pt x="4315234" y="3689937"/>
                  <a:pt x="4290806" y="3665730"/>
                  <a:pt x="4260869" y="3665730"/>
                </a:cubicBezTo>
                <a:cubicBezTo>
                  <a:pt x="4230932" y="3665730"/>
                  <a:pt x="4206743" y="3689937"/>
                  <a:pt x="4206743" y="3719895"/>
                </a:cubicBezTo>
                <a:cubicBezTo>
                  <a:pt x="4206743" y="3750094"/>
                  <a:pt x="4230932" y="3774061"/>
                  <a:pt x="4260869" y="3774061"/>
                </a:cubicBezTo>
                <a:close/>
                <a:moveTo>
                  <a:pt x="4489587" y="3927448"/>
                </a:moveTo>
                <a:cubicBezTo>
                  <a:pt x="4518806" y="3927448"/>
                  <a:pt x="4542755" y="3903482"/>
                  <a:pt x="4542755" y="3874242"/>
                </a:cubicBezTo>
                <a:cubicBezTo>
                  <a:pt x="4542755" y="3844763"/>
                  <a:pt x="4518806" y="3821036"/>
                  <a:pt x="4489587" y="3821036"/>
                </a:cubicBezTo>
                <a:cubicBezTo>
                  <a:pt x="4460369" y="3821036"/>
                  <a:pt x="4436659" y="3844763"/>
                  <a:pt x="4436659" y="3874242"/>
                </a:cubicBezTo>
                <a:cubicBezTo>
                  <a:pt x="4436659" y="3903482"/>
                  <a:pt x="4460369" y="3927448"/>
                  <a:pt x="4489587" y="3927448"/>
                </a:cubicBezTo>
                <a:close/>
                <a:moveTo>
                  <a:pt x="4737705" y="4046564"/>
                </a:moveTo>
                <a:cubicBezTo>
                  <a:pt x="4765726" y="4046564"/>
                  <a:pt x="4788717" y="4023555"/>
                  <a:pt x="4788717" y="3995035"/>
                </a:cubicBezTo>
                <a:cubicBezTo>
                  <a:pt x="4788717" y="3966754"/>
                  <a:pt x="4765726" y="3944225"/>
                  <a:pt x="4737705" y="3944225"/>
                </a:cubicBezTo>
                <a:cubicBezTo>
                  <a:pt x="4709205" y="3944225"/>
                  <a:pt x="4686453" y="3966754"/>
                  <a:pt x="4686453" y="3995035"/>
                </a:cubicBezTo>
                <a:cubicBezTo>
                  <a:pt x="4686453" y="4023555"/>
                  <a:pt x="4709205" y="4046564"/>
                  <a:pt x="4737705" y="4046564"/>
                </a:cubicBezTo>
                <a:close/>
                <a:moveTo>
                  <a:pt x="5046175" y="4067175"/>
                </a:moveTo>
                <a:cubicBezTo>
                  <a:pt x="5040427" y="4047043"/>
                  <a:pt x="5021986" y="4032663"/>
                  <a:pt x="5000192" y="4032663"/>
                </a:cubicBezTo>
                <a:cubicBezTo>
                  <a:pt x="4978159" y="4032663"/>
                  <a:pt x="4959717" y="4047043"/>
                  <a:pt x="4953730" y="4067175"/>
                </a:cubicBezTo>
                <a:lnTo>
                  <a:pt x="5046175" y="4067175"/>
                </a:lnTo>
                <a:close/>
                <a:moveTo>
                  <a:pt x="6112889" y="4067175"/>
                </a:moveTo>
                <a:cubicBezTo>
                  <a:pt x="6119356" y="4060944"/>
                  <a:pt x="6123427" y="4052076"/>
                  <a:pt x="6123427" y="4042489"/>
                </a:cubicBezTo>
                <a:cubicBezTo>
                  <a:pt x="6123427" y="4023555"/>
                  <a:pt x="6108339" y="4008456"/>
                  <a:pt x="6089419" y="4008456"/>
                </a:cubicBezTo>
                <a:cubicBezTo>
                  <a:pt x="6070738" y="4008456"/>
                  <a:pt x="6055410" y="4023555"/>
                  <a:pt x="6055410" y="4042489"/>
                </a:cubicBezTo>
                <a:cubicBezTo>
                  <a:pt x="6055410" y="4052076"/>
                  <a:pt x="6059482" y="4060944"/>
                  <a:pt x="6065948" y="4067175"/>
                </a:cubicBezTo>
                <a:lnTo>
                  <a:pt x="6112889" y="4067175"/>
                </a:lnTo>
                <a:close/>
                <a:moveTo>
                  <a:pt x="6345200" y="3969630"/>
                </a:moveTo>
                <a:cubicBezTo>
                  <a:pt x="6361965" y="3969630"/>
                  <a:pt x="6375616" y="3956209"/>
                  <a:pt x="6375616" y="3939192"/>
                </a:cubicBezTo>
                <a:cubicBezTo>
                  <a:pt x="6375616" y="3922176"/>
                  <a:pt x="6361965" y="3908754"/>
                  <a:pt x="6345200" y="3908754"/>
                </a:cubicBezTo>
                <a:cubicBezTo>
                  <a:pt x="6328675" y="3908754"/>
                  <a:pt x="6314784" y="3922176"/>
                  <a:pt x="6314784" y="3939192"/>
                </a:cubicBezTo>
                <a:cubicBezTo>
                  <a:pt x="6314784" y="3956209"/>
                  <a:pt x="6328675" y="3969630"/>
                  <a:pt x="6345200" y="3969630"/>
                </a:cubicBezTo>
                <a:close/>
                <a:moveTo>
                  <a:pt x="6584456" y="3827986"/>
                </a:moveTo>
                <a:cubicBezTo>
                  <a:pt x="6599066" y="3827986"/>
                  <a:pt x="6611280" y="3815763"/>
                  <a:pt x="6611280" y="3801143"/>
                </a:cubicBezTo>
                <a:cubicBezTo>
                  <a:pt x="6611280" y="3786044"/>
                  <a:pt x="6599066" y="3774061"/>
                  <a:pt x="6584456" y="3774061"/>
                </a:cubicBezTo>
                <a:cubicBezTo>
                  <a:pt x="6569608" y="3774061"/>
                  <a:pt x="6557633" y="3786044"/>
                  <a:pt x="6557633" y="3801143"/>
                </a:cubicBezTo>
                <a:cubicBezTo>
                  <a:pt x="6557633" y="3815763"/>
                  <a:pt x="6569608" y="3827986"/>
                  <a:pt x="6584456" y="3827986"/>
                </a:cubicBezTo>
                <a:close/>
                <a:moveTo>
                  <a:pt x="6801679" y="3655185"/>
                </a:moveTo>
                <a:cubicBezTo>
                  <a:pt x="6814612" y="3655185"/>
                  <a:pt x="6825389" y="3644400"/>
                  <a:pt x="6825389" y="3630739"/>
                </a:cubicBezTo>
                <a:cubicBezTo>
                  <a:pt x="6825389" y="3618036"/>
                  <a:pt x="6814612" y="3607251"/>
                  <a:pt x="6801679" y="3607251"/>
                </a:cubicBezTo>
                <a:cubicBezTo>
                  <a:pt x="6788507" y="3607251"/>
                  <a:pt x="6777729" y="3618036"/>
                  <a:pt x="6777729" y="3630739"/>
                </a:cubicBezTo>
                <a:cubicBezTo>
                  <a:pt x="6777729" y="3644400"/>
                  <a:pt x="6788507" y="3655185"/>
                  <a:pt x="6801679" y="3655185"/>
                </a:cubicBezTo>
                <a:close/>
                <a:moveTo>
                  <a:pt x="6993276" y="3453384"/>
                </a:moveTo>
                <a:cubicBezTo>
                  <a:pt x="7004771" y="3453384"/>
                  <a:pt x="7013872" y="3444037"/>
                  <a:pt x="7013872" y="3432293"/>
                </a:cubicBezTo>
                <a:cubicBezTo>
                  <a:pt x="7013872" y="3421029"/>
                  <a:pt x="7004771" y="3411921"/>
                  <a:pt x="6993276" y="3411921"/>
                </a:cubicBezTo>
                <a:cubicBezTo>
                  <a:pt x="6981780" y="3411921"/>
                  <a:pt x="6972439" y="3421029"/>
                  <a:pt x="6972439" y="3432293"/>
                </a:cubicBezTo>
                <a:cubicBezTo>
                  <a:pt x="6972439" y="3444037"/>
                  <a:pt x="6981780" y="3453384"/>
                  <a:pt x="6993276" y="3453384"/>
                </a:cubicBezTo>
                <a:close/>
                <a:moveTo>
                  <a:pt x="7155654" y="3227377"/>
                </a:moveTo>
                <a:cubicBezTo>
                  <a:pt x="7165473" y="3227377"/>
                  <a:pt x="7173616" y="3219228"/>
                  <a:pt x="7173616" y="3209162"/>
                </a:cubicBezTo>
                <a:cubicBezTo>
                  <a:pt x="7173616" y="3199335"/>
                  <a:pt x="7165473" y="3190707"/>
                  <a:pt x="7155654" y="3190707"/>
                </a:cubicBezTo>
                <a:cubicBezTo>
                  <a:pt x="7145355" y="3190707"/>
                  <a:pt x="7137213" y="3199335"/>
                  <a:pt x="7137213" y="3209162"/>
                </a:cubicBezTo>
                <a:cubicBezTo>
                  <a:pt x="7137213" y="3219228"/>
                  <a:pt x="7145355" y="3227377"/>
                  <a:pt x="7155654" y="3227377"/>
                </a:cubicBezTo>
                <a:close/>
                <a:moveTo>
                  <a:pt x="7284742" y="2981237"/>
                </a:moveTo>
                <a:cubicBezTo>
                  <a:pt x="7293843" y="2981237"/>
                  <a:pt x="7300788" y="2974287"/>
                  <a:pt x="7300788" y="2965419"/>
                </a:cubicBezTo>
                <a:cubicBezTo>
                  <a:pt x="7300788" y="2956791"/>
                  <a:pt x="7293843" y="2949601"/>
                  <a:pt x="7284742" y="2949601"/>
                </a:cubicBezTo>
                <a:cubicBezTo>
                  <a:pt x="7276120" y="2949601"/>
                  <a:pt x="7269175" y="2956791"/>
                  <a:pt x="7269175" y="2965419"/>
                </a:cubicBezTo>
                <a:cubicBezTo>
                  <a:pt x="7269175" y="2974287"/>
                  <a:pt x="7276120" y="2981237"/>
                  <a:pt x="7284742" y="2981237"/>
                </a:cubicBezTo>
                <a:close/>
                <a:moveTo>
                  <a:pt x="7379103" y="2719998"/>
                </a:moveTo>
                <a:cubicBezTo>
                  <a:pt x="7387246" y="2719998"/>
                  <a:pt x="7393473" y="2714007"/>
                  <a:pt x="7393473" y="2705618"/>
                </a:cubicBezTo>
                <a:cubicBezTo>
                  <a:pt x="7393473" y="2698188"/>
                  <a:pt x="7387246" y="2691957"/>
                  <a:pt x="7379103" y="2691957"/>
                </a:cubicBezTo>
                <a:cubicBezTo>
                  <a:pt x="7371679" y="2691957"/>
                  <a:pt x="7365212" y="2698188"/>
                  <a:pt x="7365212" y="2705618"/>
                </a:cubicBezTo>
                <a:cubicBezTo>
                  <a:pt x="7365212" y="2714007"/>
                  <a:pt x="7371679" y="2719998"/>
                  <a:pt x="7379103" y="2719998"/>
                </a:cubicBezTo>
                <a:close/>
                <a:moveTo>
                  <a:pt x="7436822" y="2447975"/>
                </a:moveTo>
                <a:cubicBezTo>
                  <a:pt x="7443288" y="2447975"/>
                  <a:pt x="7449036" y="2442702"/>
                  <a:pt x="7449036" y="2435991"/>
                </a:cubicBezTo>
                <a:cubicBezTo>
                  <a:pt x="7449036" y="2429280"/>
                  <a:pt x="7443288" y="2423528"/>
                  <a:pt x="7436822" y="2423528"/>
                </a:cubicBezTo>
                <a:cubicBezTo>
                  <a:pt x="7429876" y="2423528"/>
                  <a:pt x="7424368" y="2429280"/>
                  <a:pt x="7424368" y="2435991"/>
                </a:cubicBezTo>
                <a:cubicBezTo>
                  <a:pt x="7424368" y="2442702"/>
                  <a:pt x="7429876" y="2447975"/>
                  <a:pt x="7436822" y="2447975"/>
                </a:cubicBezTo>
                <a:close/>
                <a:moveTo>
                  <a:pt x="7456221" y="2171397"/>
                </a:moveTo>
                <a:cubicBezTo>
                  <a:pt x="7461969" y="2171397"/>
                  <a:pt x="7466759" y="2166604"/>
                  <a:pt x="7466759" y="2160372"/>
                </a:cubicBezTo>
                <a:cubicBezTo>
                  <a:pt x="7466759" y="2154381"/>
                  <a:pt x="7461969" y="2149587"/>
                  <a:pt x="7456221" y="2149587"/>
                </a:cubicBezTo>
                <a:cubicBezTo>
                  <a:pt x="7449754" y="2149587"/>
                  <a:pt x="7444965" y="2154381"/>
                  <a:pt x="7444965" y="2160372"/>
                </a:cubicBezTo>
                <a:cubicBezTo>
                  <a:pt x="7444965" y="2166604"/>
                  <a:pt x="7449754" y="2171397"/>
                  <a:pt x="7456221" y="2171397"/>
                </a:cubicBezTo>
                <a:close/>
                <a:moveTo>
                  <a:pt x="7214570" y="1896737"/>
                </a:moveTo>
                <a:cubicBezTo>
                  <a:pt x="7220797" y="1896737"/>
                  <a:pt x="7226065" y="1891704"/>
                  <a:pt x="7226065" y="1885233"/>
                </a:cubicBezTo>
                <a:cubicBezTo>
                  <a:pt x="7226065" y="1878762"/>
                  <a:pt x="7220797" y="1873729"/>
                  <a:pt x="7214570" y="1873729"/>
                </a:cubicBezTo>
                <a:cubicBezTo>
                  <a:pt x="7208582" y="1873729"/>
                  <a:pt x="7203074" y="1878762"/>
                  <a:pt x="7203074" y="1885233"/>
                </a:cubicBezTo>
                <a:cubicBezTo>
                  <a:pt x="7203074" y="1891704"/>
                  <a:pt x="7208582" y="1896737"/>
                  <a:pt x="7214570" y="1896737"/>
                </a:cubicBezTo>
                <a:close/>
                <a:moveTo>
                  <a:pt x="7150145" y="1627110"/>
                </a:moveTo>
                <a:cubicBezTo>
                  <a:pt x="7156133" y="1627110"/>
                  <a:pt x="7160683" y="1622556"/>
                  <a:pt x="7160683" y="1617044"/>
                </a:cubicBezTo>
                <a:cubicBezTo>
                  <a:pt x="7160683" y="1611052"/>
                  <a:pt x="7156133" y="1606498"/>
                  <a:pt x="7150145" y="1606498"/>
                </a:cubicBezTo>
                <a:cubicBezTo>
                  <a:pt x="7144397" y="1606498"/>
                  <a:pt x="7140086" y="1611052"/>
                  <a:pt x="7140086" y="1617044"/>
                </a:cubicBezTo>
                <a:cubicBezTo>
                  <a:pt x="7140086" y="1622556"/>
                  <a:pt x="7144397" y="1627110"/>
                  <a:pt x="7150145" y="1627110"/>
                </a:cubicBezTo>
                <a:close/>
                <a:moveTo>
                  <a:pt x="7044767" y="1371623"/>
                </a:moveTo>
                <a:cubicBezTo>
                  <a:pt x="7050276" y="1371623"/>
                  <a:pt x="7054108" y="1367549"/>
                  <a:pt x="7054108" y="1362036"/>
                </a:cubicBezTo>
                <a:cubicBezTo>
                  <a:pt x="7054108" y="1356284"/>
                  <a:pt x="7050276" y="1351970"/>
                  <a:pt x="7044767" y="1351970"/>
                </a:cubicBezTo>
                <a:cubicBezTo>
                  <a:pt x="7039259" y="1351970"/>
                  <a:pt x="7034948" y="1356284"/>
                  <a:pt x="7034948" y="1362036"/>
                </a:cubicBezTo>
                <a:cubicBezTo>
                  <a:pt x="7034948" y="1367549"/>
                  <a:pt x="7039259" y="1371623"/>
                  <a:pt x="7044767" y="1371623"/>
                </a:cubicBezTo>
                <a:close/>
                <a:moveTo>
                  <a:pt x="6900351" y="1135789"/>
                </a:moveTo>
                <a:cubicBezTo>
                  <a:pt x="6905860" y="1135789"/>
                  <a:pt x="6909692" y="1131475"/>
                  <a:pt x="6909692" y="1126442"/>
                </a:cubicBezTo>
                <a:cubicBezTo>
                  <a:pt x="6909692" y="1121649"/>
                  <a:pt x="6905860" y="1117335"/>
                  <a:pt x="6900351" y="1117335"/>
                </a:cubicBezTo>
                <a:cubicBezTo>
                  <a:pt x="6895561" y="1117335"/>
                  <a:pt x="6891490" y="1121649"/>
                  <a:pt x="6891490" y="1126442"/>
                </a:cubicBezTo>
                <a:cubicBezTo>
                  <a:pt x="6891490" y="1131475"/>
                  <a:pt x="6895561" y="1135789"/>
                  <a:pt x="6900351" y="1135789"/>
                </a:cubicBezTo>
                <a:close/>
                <a:moveTo>
                  <a:pt x="6721448" y="925121"/>
                </a:moveTo>
                <a:cubicBezTo>
                  <a:pt x="6725998" y="925121"/>
                  <a:pt x="6730070" y="921286"/>
                  <a:pt x="6730070" y="916732"/>
                </a:cubicBezTo>
                <a:cubicBezTo>
                  <a:pt x="6730070" y="911939"/>
                  <a:pt x="6725998" y="908104"/>
                  <a:pt x="6721448" y="908104"/>
                </a:cubicBezTo>
                <a:cubicBezTo>
                  <a:pt x="6716658" y="908104"/>
                  <a:pt x="6712587" y="911939"/>
                  <a:pt x="6712587" y="916732"/>
                </a:cubicBezTo>
                <a:cubicBezTo>
                  <a:pt x="6712587" y="921286"/>
                  <a:pt x="6716658" y="925121"/>
                  <a:pt x="6721448" y="925121"/>
                </a:cubicBezTo>
                <a:close/>
                <a:moveTo>
                  <a:pt x="6511410" y="746088"/>
                </a:moveTo>
                <a:cubicBezTo>
                  <a:pt x="6516440" y="746088"/>
                  <a:pt x="6520032" y="742253"/>
                  <a:pt x="6520032" y="737220"/>
                </a:cubicBezTo>
                <a:cubicBezTo>
                  <a:pt x="6520032" y="732427"/>
                  <a:pt x="6516440" y="728832"/>
                  <a:pt x="6511410" y="728832"/>
                </a:cubicBezTo>
                <a:cubicBezTo>
                  <a:pt x="6507099" y="728832"/>
                  <a:pt x="6503028" y="732427"/>
                  <a:pt x="6503028" y="737220"/>
                </a:cubicBezTo>
                <a:cubicBezTo>
                  <a:pt x="6503028" y="742253"/>
                  <a:pt x="6507099" y="746088"/>
                  <a:pt x="6511410" y="746088"/>
                </a:cubicBezTo>
                <a:close/>
                <a:moveTo>
                  <a:pt x="6276225" y="601808"/>
                </a:moveTo>
                <a:cubicBezTo>
                  <a:pt x="6281494" y="601808"/>
                  <a:pt x="6284847" y="597973"/>
                  <a:pt x="6284847" y="593180"/>
                </a:cubicBezTo>
                <a:cubicBezTo>
                  <a:pt x="6284847" y="588386"/>
                  <a:pt x="6281494" y="584791"/>
                  <a:pt x="6276225" y="584791"/>
                </a:cubicBezTo>
                <a:cubicBezTo>
                  <a:pt x="6271914" y="584791"/>
                  <a:pt x="6267843" y="588386"/>
                  <a:pt x="6267843" y="593180"/>
                </a:cubicBezTo>
                <a:cubicBezTo>
                  <a:pt x="6267843" y="597973"/>
                  <a:pt x="6271914" y="601808"/>
                  <a:pt x="6276225" y="601808"/>
                </a:cubicBezTo>
                <a:close/>
                <a:moveTo>
                  <a:pt x="6021402" y="496114"/>
                </a:moveTo>
                <a:cubicBezTo>
                  <a:pt x="6026192" y="496114"/>
                  <a:pt x="6030024" y="492519"/>
                  <a:pt x="6030024" y="487246"/>
                </a:cubicBezTo>
                <a:cubicBezTo>
                  <a:pt x="6030024" y="482692"/>
                  <a:pt x="6026192" y="478858"/>
                  <a:pt x="6021402" y="478858"/>
                </a:cubicBezTo>
                <a:cubicBezTo>
                  <a:pt x="6017091" y="478858"/>
                  <a:pt x="6012780" y="482692"/>
                  <a:pt x="6012780" y="487246"/>
                </a:cubicBezTo>
                <a:cubicBezTo>
                  <a:pt x="6012780" y="492519"/>
                  <a:pt x="6017091" y="496114"/>
                  <a:pt x="6021402" y="496114"/>
                </a:cubicBezTo>
                <a:close/>
                <a:moveTo>
                  <a:pt x="5753406" y="431883"/>
                </a:moveTo>
                <a:cubicBezTo>
                  <a:pt x="5757957" y="431883"/>
                  <a:pt x="5762028" y="427569"/>
                  <a:pt x="5762028" y="423015"/>
                </a:cubicBezTo>
                <a:cubicBezTo>
                  <a:pt x="5762028" y="418222"/>
                  <a:pt x="5757957" y="414387"/>
                  <a:pt x="5753406" y="414387"/>
                </a:cubicBezTo>
                <a:cubicBezTo>
                  <a:pt x="5748616" y="414387"/>
                  <a:pt x="5744784" y="418222"/>
                  <a:pt x="5744784" y="423015"/>
                </a:cubicBezTo>
                <a:cubicBezTo>
                  <a:pt x="5744784" y="427569"/>
                  <a:pt x="5748616" y="431883"/>
                  <a:pt x="5753406" y="431883"/>
                </a:cubicBezTo>
                <a:close/>
                <a:moveTo>
                  <a:pt x="5478465" y="410552"/>
                </a:moveTo>
                <a:cubicBezTo>
                  <a:pt x="5483495" y="410552"/>
                  <a:pt x="5487566" y="406478"/>
                  <a:pt x="5487566" y="401445"/>
                </a:cubicBezTo>
                <a:cubicBezTo>
                  <a:pt x="5487566" y="396412"/>
                  <a:pt x="5483495" y="392337"/>
                  <a:pt x="5478465" y="392337"/>
                </a:cubicBezTo>
                <a:cubicBezTo>
                  <a:pt x="5473436" y="392337"/>
                  <a:pt x="5469125" y="396412"/>
                  <a:pt x="5469125" y="401445"/>
                </a:cubicBezTo>
                <a:cubicBezTo>
                  <a:pt x="5469125" y="406478"/>
                  <a:pt x="5473436" y="410552"/>
                  <a:pt x="5478465" y="410552"/>
                </a:cubicBezTo>
                <a:close/>
                <a:moveTo>
                  <a:pt x="5203524" y="432841"/>
                </a:moveTo>
                <a:cubicBezTo>
                  <a:pt x="5208793" y="432841"/>
                  <a:pt x="5213343" y="428288"/>
                  <a:pt x="5213343" y="423015"/>
                </a:cubicBezTo>
                <a:cubicBezTo>
                  <a:pt x="5213343" y="417503"/>
                  <a:pt x="5208793" y="413428"/>
                  <a:pt x="5203524" y="413428"/>
                </a:cubicBezTo>
                <a:cubicBezTo>
                  <a:pt x="5198255" y="413428"/>
                  <a:pt x="5193705" y="417503"/>
                  <a:pt x="5193705" y="423015"/>
                </a:cubicBezTo>
                <a:cubicBezTo>
                  <a:pt x="5193705" y="428288"/>
                  <a:pt x="5198255" y="432841"/>
                  <a:pt x="5203524" y="432841"/>
                </a:cubicBezTo>
                <a:close/>
                <a:moveTo>
                  <a:pt x="4935289" y="498511"/>
                </a:moveTo>
                <a:cubicBezTo>
                  <a:pt x="4941276" y="498511"/>
                  <a:pt x="4946066" y="493717"/>
                  <a:pt x="4946066" y="487246"/>
                </a:cubicBezTo>
                <a:cubicBezTo>
                  <a:pt x="4946066" y="481254"/>
                  <a:pt x="4941276" y="476461"/>
                  <a:pt x="4935289" y="476461"/>
                </a:cubicBezTo>
                <a:cubicBezTo>
                  <a:pt x="4929062" y="476461"/>
                  <a:pt x="4924272" y="481254"/>
                  <a:pt x="4924272" y="487246"/>
                </a:cubicBezTo>
                <a:cubicBezTo>
                  <a:pt x="4924272" y="493717"/>
                  <a:pt x="4929062" y="498511"/>
                  <a:pt x="4935289" y="498511"/>
                </a:cubicBezTo>
                <a:close/>
                <a:moveTo>
                  <a:pt x="4680465" y="605163"/>
                </a:moveTo>
                <a:cubicBezTo>
                  <a:pt x="4687171" y="605163"/>
                  <a:pt x="4692680" y="599890"/>
                  <a:pt x="4692680" y="593180"/>
                </a:cubicBezTo>
                <a:cubicBezTo>
                  <a:pt x="4692680" y="586469"/>
                  <a:pt x="4687171" y="580957"/>
                  <a:pt x="4680465" y="580957"/>
                </a:cubicBezTo>
                <a:cubicBezTo>
                  <a:pt x="4673759" y="580957"/>
                  <a:pt x="4668012" y="586469"/>
                  <a:pt x="4668012" y="593180"/>
                </a:cubicBezTo>
                <a:cubicBezTo>
                  <a:pt x="4668012" y="599890"/>
                  <a:pt x="4673759" y="605163"/>
                  <a:pt x="4680465" y="605163"/>
                </a:cubicBezTo>
                <a:close/>
                <a:moveTo>
                  <a:pt x="4445281" y="750642"/>
                </a:moveTo>
                <a:cubicBezTo>
                  <a:pt x="4452705" y="750642"/>
                  <a:pt x="4458692" y="744890"/>
                  <a:pt x="4458692" y="737220"/>
                </a:cubicBezTo>
                <a:cubicBezTo>
                  <a:pt x="4458692" y="729791"/>
                  <a:pt x="4452705" y="724039"/>
                  <a:pt x="4445281" y="724039"/>
                </a:cubicBezTo>
                <a:cubicBezTo>
                  <a:pt x="4438096" y="724039"/>
                  <a:pt x="4431869" y="729791"/>
                  <a:pt x="4431869" y="737220"/>
                </a:cubicBezTo>
                <a:cubicBezTo>
                  <a:pt x="4431869" y="744890"/>
                  <a:pt x="4438096" y="750642"/>
                  <a:pt x="4445281" y="750642"/>
                </a:cubicBezTo>
                <a:close/>
                <a:moveTo>
                  <a:pt x="4235243" y="932550"/>
                </a:moveTo>
                <a:cubicBezTo>
                  <a:pt x="4244104" y="932550"/>
                  <a:pt x="4251289" y="925121"/>
                  <a:pt x="4251289" y="916732"/>
                </a:cubicBezTo>
                <a:cubicBezTo>
                  <a:pt x="4251289" y="907864"/>
                  <a:pt x="4244104" y="900674"/>
                  <a:pt x="4235243" y="900674"/>
                </a:cubicBezTo>
                <a:cubicBezTo>
                  <a:pt x="4226860" y="900674"/>
                  <a:pt x="4219436" y="907864"/>
                  <a:pt x="4219436" y="916732"/>
                </a:cubicBezTo>
                <a:cubicBezTo>
                  <a:pt x="4219436" y="925121"/>
                  <a:pt x="4226860" y="932550"/>
                  <a:pt x="4235243" y="932550"/>
                </a:cubicBezTo>
                <a:close/>
                <a:moveTo>
                  <a:pt x="4056339" y="1144897"/>
                </a:moveTo>
                <a:cubicBezTo>
                  <a:pt x="4066398" y="1144897"/>
                  <a:pt x="4074780" y="1136748"/>
                  <a:pt x="4074780" y="1126442"/>
                </a:cubicBezTo>
                <a:cubicBezTo>
                  <a:pt x="4074780" y="1116376"/>
                  <a:pt x="4066398" y="1108227"/>
                  <a:pt x="4056339" y="1108227"/>
                </a:cubicBezTo>
                <a:cubicBezTo>
                  <a:pt x="4046520" y="1108227"/>
                  <a:pt x="4038138" y="1116376"/>
                  <a:pt x="4038138" y="1126442"/>
                </a:cubicBezTo>
                <a:cubicBezTo>
                  <a:pt x="4038138" y="1136748"/>
                  <a:pt x="4046520" y="1144897"/>
                  <a:pt x="4056339" y="1144897"/>
                </a:cubicBezTo>
                <a:close/>
                <a:moveTo>
                  <a:pt x="3912163" y="1383846"/>
                </a:moveTo>
                <a:cubicBezTo>
                  <a:pt x="3924138" y="1383846"/>
                  <a:pt x="3933957" y="1374020"/>
                  <a:pt x="3933957" y="1362036"/>
                </a:cubicBezTo>
                <a:cubicBezTo>
                  <a:pt x="3933957" y="1349574"/>
                  <a:pt x="3924138" y="1339747"/>
                  <a:pt x="3912163" y="1339747"/>
                </a:cubicBezTo>
                <a:cubicBezTo>
                  <a:pt x="3899949" y="1339747"/>
                  <a:pt x="3890369" y="1349574"/>
                  <a:pt x="3890369" y="1362036"/>
                </a:cubicBezTo>
                <a:cubicBezTo>
                  <a:pt x="3890369" y="1374020"/>
                  <a:pt x="3899949" y="1383846"/>
                  <a:pt x="3912163" y="1383846"/>
                </a:cubicBezTo>
                <a:close/>
                <a:moveTo>
                  <a:pt x="3806785" y="1642449"/>
                </a:moveTo>
                <a:cubicBezTo>
                  <a:pt x="3820915" y="1642449"/>
                  <a:pt x="3832171" y="1630944"/>
                  <a:pt x="3832171" y="1617044"/>
                </a:cubicBezTo>
                <a:cubicBezTo>
                  <a:pt x="3832171" y="1602664"/>
                  <a:pt x="3820915" y="1591159"/>
                  <a:pt x="3806785" y="1591159"/>
                </a:cubicBezTo>
                <a:cubicBezTo>
                  <a:pt x="3792655" y="1591159"/>
                  <a:pt x="3781159" y="1602664"/>
                  <a:pt x="3781159" y="1617044"/>
                </a:cubicBezTo>
                <a:cubicBezTo>
                  <a:pt x="3781159" y="1630944"/>
                  <a:pt x="3792655" y="1642449"/>
                  <a:pt x="3806785" y="1642449"/>
                </a:cubicBezTo>
                <a:close/>
                <a:moveTo>
                  <a:pt x="3742360" y="1915671"/>
                </a:moveTo>
                <a:cubicBezTo>
                  <a:pt x="3759125" y="1915671"/>
                  <a:pt x="3772776" y="1902010"/>
                  <a:pt x="3772776" y="1885233"/>
                </a:cubicBezTo>
                <a:cubicBezTo>
                  <a:pt x="3772776" y="1868456"/>
                  <a:pt x="3759125" y="1854795"/>
                  <a:pt x="3742360" y="1854795"/>
                </a:cubicBezTo>
                <a:cubicBezTo>
                  <a:pt x="3725356" y="1854795"/>
                  <a:pt x="3711705" y="1868456"/>
                  <a:pt x="3711705" y="1885233"/>
                </a:cubicBezTo>
                <a:cubicBezTo>
                  <a:pt x="3711705" y="1902010"/>
                  <a:pt x="3725356" y="1915671"/>
                  <a:pt x="3742360" y="1915671"/>
                </a:cubicBezTo>
                <a:close/>
                <a:moveTo>
                  <a:pt x="3720806" y="2195843"/>
                </a:moveTo>
                <a:cubicBezTo>
                  <a:pt x="3739965" y="2195843"/>
                  <a:pt x="3756012" y="2180025"/>
                  <a:pt x="3756012" y="2160372"/>
                </a:cubicBezTo>
                <a:cubicBezTo>
                  <a:pt x="3756012" y="2140959"/>
                  <a:pt x="3739965" y="2125141"/>
                  <a:pt x="3720806" y="2125141"/>
                </a:cubicBezTo>
                <a:cubicBezTo>
                  <a:pt x="3701167" y="2125141"/>
                  <a:pt x="3685360" y="2140959"/>
                  <a:pt x="3685360" y="2160372"/>
                </a:cubicBezTo>
                <a:cubicBezTo>
                  <a:pt x="3685360" y="2180025"/>
                  <a:pt x="3701167" y="2195843"/>
                  <a:pt x="3720806" y="2195843"/>
                </a:cubicBezTo>
                <a:close/>
                <a:moveTo>
                  <a:pt x="3742360" y="2474578"/>
                </a:moveTo>
                <a:cubicBezTo>
                  <a:pt x="3763676" y="2474578"/>
                  <a:pt x="3781159" y="2456842"/>
                  <a:pt x="3781159" y="2435751"/>
                </a:cubicBezTo>
                <a:cubicBezTo>
                  <a:pt x="3781159" y="2414181"/>
                  <a:pt x="3763676" y="2396685"/>
                  <a:pt x="3742360" y="2396685"/>
                </a:cubicBezTo>
                <a:cubicBezTo>
                  <a:pt x="3720806" y="2396685"/>
                  <a:pt x="3703083" y="2414181"/>
                  <a:pt x="3703083" y="2435751"/>
                </a:cubicBezTo>
                <a:cubicBezTo>
                  <a:pt x="3703083" y="2456842"/>
                  <a:pt x="3720806" y="2474578"/>
                  <a:pt x="3742360" y="2474578"/>
                </a:cubicBezTo>
                <a:close/>
                <a:moveTo>
                  <a:pt x="3806785" y="2748040"/>
                </a:moveTo>
                <a:cubicBezTo>
                  <a:pt x="3830974" y="2748040"/>
                  <a:pt x="3850612" y="2728387"/>
                  <a:pt x="3850612" y="2703941"/>
                </a:cubicBezTo>
                <a:cubicBezTo>
                  <a:pt x="3850612" y="2679974"/>
                  <a:pt x="3830974" y="2660081"/>
                  <a:pt x="3806785" y="2660081"/>
                </a:cubicBezTo>
                <a:cubicBezTo>
                  <a:pt x="3782596" y="2660081"/>
                  <a:pt x="3762718" y="2679974"/>
                  <a:pt x="3762718" y="2703941"/>
                </a:cubicBezTo>
                <a:cubicBezTo>
                  <a:pt x="3762718" y="2728387"/>
                  <a:pt x="3782596" y="2748040"/>
                  <a:pt x="3806785" y="2748040"/>
                </a:cubicBezTo>
                <a:close/>
                <a:moveTo>
                  <a:pt x="3912163" y="3005923"/>
                </a:moveTo>
                <a:cubicBezTo>
                  <a:pt x="3938268" y="3005923"/>
                  <a:pt x="3959104" y="2985072"/>
                  <a:pt x="3959104" y="2958948"/>
                </a:cubicBezTo>
                <a:cubicBezTo>
                  <a:pt x="3959104" y="2933064"/>
                  <a:pt x="3938268" y="2911973"/>
                  <a:pt x="3912163" y="2911973"/>
                </a:cubicBezTo>
                <a:cubicBezTo>
                  <a:pt x="3886297" y="2911973"/>
                  <a:pt x="3865222" y="2933064"/>
                  <a:pt x="3865222" y="2958948"/>
                </a:cubicBezTo>
                <a:cubicBezTo>
                  <a:pt x="3865222" y="2985072"/>
                  <a:pt x="3886297" y="3005923"/>
                  <a:pt x="3912163" y="3005923"/>
                </a:cubicBezTo>
                <a:close/>
                <a:moveTo>
                  <a:pt x="4056339" y="3243914"/>
                </a:moveTo>
                <a:cubicBezTo>
                  <a:pt x="4083881" y="3243914"/>
                  <a:pt x="4105675" y="3221625"/>
                  <a:pt x="4105675" y="3194302"/>
                </a:cubicBezTo>
                <a:cubicBezTo>
                  <a:pt x="4105675" y="3166980"/>
                  <a:pt x="4083881" y="3144931"/>
                  <a:pt x="4056339" y="3144931"/>
                </a:cubicBezTo>
                <a:cubicBezTo>
                  <a:pt x="4029037" y="3144931"/>
                  <a:pt x="4007003" y="3166980"/>
                  <a:pt x="4007003" y="3194302"/>
                </a:cubicBezTo>
                <a:cubicBezTo>
                  <a:pt x="4007003" y="3221625"/>
                  <a:pt x="4029037" y="3243914"/>
                  <a:pt x="4056339" y="3243914"/>
                </a:cubicBezTo>
                <a:close/>
                <a:moveTo>
                  <a:pt x="4235243" y="3455062"/>
                </a:moveTo>
                <a:cubicBezTo>
                  <a:pt x="4263503" y="3455062"/>
                  <a:pt x="4286255" y="3432293"/>
                  <a:pt x="4286255" y="3404012"/>
                </a:cubicBezTo>
                <a:cubicBezTo>
                  <a:pt x="4286255" y="3376450"/>
                  <a:pt x="4263503" y="3353442"/>
                  <a:pt x="4235243" y="3353442"/>
                </a:cubicBezTo>
                <a:cubicBezTo>
                  <a:pt x="4207461" y="3353442"/>
                  <a:pt x="4184949" y="3376450"/>
                  <a:pt x="4184949" y="3404012"/>
                </a:cubicBezTo>
                <a:cubicBezTo>
                  <a:pt x="4184949" y="3432293"/>
                  <a:pt x="4207461" y="3455062"/>
                  <a:pt x="4235243" y="3455062"/>
                </a:cubicBezTo>
                <a:close/>
                <a:moveTo>
                  <a:pt x="4445281" y="3633615"/>
                </a:moveTo>
                <a:cubicBezTo>
                  <a:pt x="4472823" y="3633615"/>
                  <a:pt x="4495096" y="3611326"/>
                  <a:pt x="4495096" y="3583764"/>
                </a:cubicBezTo>
                <a:cubicBezTo>
                  <a:pt x="4495096" y="3555962"/>
                  <a:pt x="4472823" y="3533194"/>
                  <a:pt x="4445281" y="3533194"/>
                </a:cubicBezTo>
                <a:cubicBezTo>
                  <a:pt x="4417499" y="3533194"/>
                  <a:pt x="4395226" y="3555962"/>
                  <a:pt x="4395226" y="3583764"/>
                </a:cubicBezTo>
                <a:cubicBezTo>
                  <a:pt x="4395226" y="3611326"/>
                  <a:pt x="4417499" y="3633615"/>
                  <a:pt x="4445281" y="3633615"/>
                </a:cubicBezTo>
                <a:close/>
                <a:moveTo>
                  <a:pt x="4680465" y="3776697"/>
                </a:moveTo>
                <a:cubicBezTo>
                  <a:pt x="4707289" y="3776697"/>
                  <a:pt x="4729322" y="3754887"/>
                  <a:pt x="4729322" y="3728044"/>
                </a:cubicBezTo>
                <a:cubicBezTo>
                  <a:pt x="4729322" y="3700722"/>
                  <a:pt x="4707289" y="3678912"/>
                  <a:pt x="4680465" y="3678912"/>
                </a:cubicBezTo>
                <a:cubicBezTo>
                  <a:pt x="4653402" y="3678912"/>
                  <a:pt x="4631848" y="3700722"/>
                  <a:pt x="4631848" y="3728044"/>
                </a:cubicBezTo>
                <a:cubicBezTo>
                  <a:pt x="4631848" y="3754887"/>
                  <a:pt x="4653402" y="3776697"/>
                  <a:pt x="4680465" y="3776697"/>
                </a:cubicBezTo>
                <a:close/>
                <a:moveTo>
                  <a:pt x="4935289" y="3880473"/>
                </a:moveTo>
                <a:cubicBezTo>
                  <a:pt x="4961154" y="3880473"/>
                  <a:pt x="4982230" y="3859383"/>
                  <a:pt x="4982230" y="3833738"/>
                </a:cubicBezTo>
                <a:cubicBezTo>
                  <a:pt x="4982230" y="3807614"/>
                  <a:pt x="4961154" y="3786763"/>
                  <a:pt x="4935289" y="3786763"/>
                </a:cubicBezTo>
                <a:cubicBezTo>
                  <a:pt x="4909423" y="3786763"/>
                  <a:pt x="4888108" y="3807614"/>
                  <a:pt x="4888108" y="3833738"/>
                </a:cubicBezTo>
                <a:cubicBezTo>
                  <a:pt x="4888108" y="3859383"/>
                  <a:pt x="4909423" y="3880473"/>
                  <a:pt x="4935289" y="3880473"/>
                </a:cubicBezTo>
                <a:close/>
                <a:moveTo>
                  <a:pt x="5203524" y="3941828"/>
                </a:moveTo>
                <a:cubicBezTo>
                  <a:pt x="5227713" y="3941828"/>
                  <a:pt x="5247352" y="3922176"/>
                  <a:pt x="5247352" y="3897969"/>
                </a:cubicBezTo>
                <a:cubicBezTo>
                  <a:pt x="5247352" y="3873523"/>
                  <a:pt x="5227713" y="3854110"/>
                  <a:pt x="5203524" y="3854110"/>
                </a:cubicBezTo>
                <a:cubicBezTo>
                  <a:pt x="5179335" y="3854110"/>
                  <a:pt x="5159696" y="3873523"/>
                  <a:pt x="5159696" y="3897969"/>
                </a:cubicBezTo>
                <a:cubicBezTo>
                  <a:pt x="5159696" y="3922176"/>
                  <a:pt x="5179335" y="3941828"/>
                  <a:pt x="5203524" y="3941828"/>
                </a:cubicBezTo>
                <a:close/>
                <a:moveTo>
                  <a:pt x="5478465" y="3960043"/>
                </a:moveTo>
                <a:cubicBezTo>
                  <a:pt x="5500978" y="3960043"/>
                  <a:pt x="5519179" y="3942547"/>
                  <a:pt x="5519179" y="3919539"/>
                </a:cubicBezTo>
                <a:cubicBezTo>
                  <a:pt x="5519179" y="3897250"/>
                  <a:pt x="5500978" y="3878796"/>
                  <a:pt x="5478465" y="3878796"/>
                </a:cubicBezTo>
                <a:cubicBezTo>
                  <a:pt x="5455713" y="3878796"/>
                  <a:pt x="5437751" y="3897250"/>
                  <a:pt x="5437751" y="3919539"/>
                </a:cubicBezTo>
                <a:cubicBezTo>
                  <a:pt x="5437751" y="3942547"/>
                  <a:pt x="5455713" y="3960043"/>
                  <a:pt x="5478465" y="3960043"/>
                </a:cubicBezTo>
                <a:close/>
                <a:moveTo>
                  <a:pt x="5753406" y="3935118"/>
                </a:moveTo>
                <a:cubicBezTo>
                  <a:pt x="5774003" y="3935118"/>
                  <a:pt x="5790528" y="3918581"/>
                  <a:pt x="5790528" y="3897969"/>
                </a:cubicBezTo>
                <a:cubicBezTo>
                  <a:pt x="5790528" y="3877358"/>
                  <a:pt x="5774003" y="3860821"/>
                  <a:pt x="5753406" y="3860821"/>
                </a:cubicBezTo>
                <a:cubicBezTo>
                  <a:pt x="5732810" y="3860821"/>
                  <a:pt x="5716045" y="3877358"/>
                  <a:pt x="5716045" y="3897969"/>
                </a:cubicBezTo>
                <a:cubicBezTo>
                  <a:pt x="5716045" y="3918581"/>
                  <a:pt x="5732810" y="3935118"/>
                  <a:pt x="5753406" y="3935118"/>
                </a:cubicBezTo>
                <a:close/>
                <a:moveTo>
                  <a:pt x="6021402" y="3867292"/>
                </a:moveTo>
                <a:cubicBezTo>
                  <a:pt x="6040322" y="3867292"/>
                  <a:pt x="6054931" y="3851713"/>
                  <a:pt x="6054931" y="3833738"/>
                </a:cubicBezTo>
                <a:cubicBezTo>
                  <a:pt x="6054931" y="3814804"/>
                  <a:pt x="6040322" y="3799945"/>
                  <a:pt x="6021402" y="3799945"/>
                </a:cubicBezTo>
                <a:cubicBezTo>
                  <a:pt x="6003200" y="3799945"/>
                  <a:pt x="5988112" y="3814804"/>
                  <a:pt x="5988112" y="3833738"/>
                </a:cubicBezTo>
                <a:cubicBezTo>
                  <a:pt x="5988112" y="3851713"/>
                  <a:pt x="6003200" y="3867292"/>
                  <a:pt x="6021402" y="3867292"/>
                </a:cubicBezTo>
                <a:close/>
                <a:moveTo>
                  <a:pt x="6276225" y="3757523"/>
                </a:moveTo>
                <a:cubicBezTo>
                  <a:pt x="6292990" y="3757523"/>
                  <a:pt x="6306402" y="3744102"/>
                  <a:pt x="6306402" y="3728044"/>
                </a:cubicBezTo>
                <a:cubicBezTo>
                  <a:pt x="6306402" y="3711267"/>
                  <a:pt x="6292990" y="3698086"/>
                  <a:pt x="6276225" y="3698086"/>
                </a:cubicBezTo>
                <a:cubicBezTo>
                  <a:pt x="6259700" y="3698086"/>
                  <a:pt x="6246288" y="3711267"/>
                  <a:pt x="6246288" y="3728044"/>
                </a:cubicBezTo>
                <a:cubicBezTo>
                  <a:pt x="6246288" y="3744102"/>
                  <a:pt x="6259700" y="3757523"/>
                  <a:pt x="6276225" y="3757523"/>
                </a:cubicBezTo>
                <a:close/>
                <a:moveTo>
                  <a:pt x="6511410" y="3610367"/>
                </a:moveTo>
                <a:cubicBezTo>
                  <a:pt x="6526019" y="3610367"/>
                  <a:pt x="6538234" y="3598383"/>
                  <a:pt x="6538234" y="3583764"/>
                </a:cubicBezTo>
                <a:cubicBezTo>
                  <a:pt x="6538234" y="3568665"/>
                  <a:pt x="6526019" y="3556441"/>
                  <a:pt x="6511410" y="3556441"/>
                </a:cubicBezTo>
                <a:cubicBezTo>
                  <a:pt x="6496801" y="3556441"/>
                  <a:pt x="6484826" y="3568665"/>
                  <a:pt x="6484826" y="3583764"/>
                </a:cubicBezTo>
                <a:cubicBezTo>
                  <a:pt x="6484826" y="3598383"/>
                  <a:pt x="6496801" y="3610367"/>
                  <a:pt x="6511410" y="3610367"/>
                </a:cubicBezTo>
                <a:close/>
                <a:moveTo>
                  <a:pt x="6721448" y="3427500"/>
                </a:moveTo>
                <a:cubicBezTo>
                  <a:pt x="6734141" y="3427500"/>
                  <a:pt x="6744440" y="3416954"/>
                  <a:pt x="6744440" y="3404012"/>
                </a:cubicBezTo>
                <a:cubicBezTo>
                  <a:pt x="6744440" y="3391550"/>
                  <a:pt x="6734141" y="3381483"/>
                  <a:pt x="6721448" y="3381483"/>
                </a:cubicBezTo>
                <a:cubicBezTo>
                  <a:pt x="6708755" y="3381483"/>
                  <a:pt x="6698217" y="3391550"/>
                  <a:pt x="6698217" y="3404012"/>
                </a:cubicBezTo>
                <a:cubicBezTo>
                  <a:pt x="6698217" y="3416954"/>
                  <a:pt x="6708755" y="3427500"/>
                  <a:pt x="6721448" y="3427500"/>
                </a:cubicBezTo>
                <a:close/>
                <a:moveTo>
                  <a:pt x="6900351" y="3215393"/>
                </a:moveTo>
                <a:cubicBezTo>
                  <a:pt x="6912087" y="3215393"/>
                  <a:pt x="6921427" y="3206046"/>
                  <a:pt x="6921427" y="3194302"/>
                </a:cubicBezTo>
                <a:cubicBezTo>
                  <a:pt x="6921427" y="3183038"/>
                  <a:pt x="6912087" y="3173691"/>
                  <a:pt x="6900351" y="3173691"/>
                </a:cubicBezTo>
                <a:cubicBezTo>
                  <a:pt x="6889095" y="3173691"/>
                  <a:pt x="6879755" y="3183038"/>
                  <a:pt x="6879755" y="3194302"/>
                </a:cubicBezTo>
                <a:cubicBezTo>
                  <a:pt x="6879755" y="3206046"/>
                  <a:pt x="6889095" y="3215393"/>
                  <a:pt x="6900351" y="3215393"/>
                </a:cubicBezTo>
                <a:close/>
                <a:moveTo>
                  <a:pt x="7044767" y="2976923"/>
                </a:moveTo>
                <a:cubicBezTo>
                  <a:pt x="7054108" y="2976923"/>
                  <a:pt x="7062250" y="2969014"/>
                  <a:pt x="7062250" y="2958948"/>
                </a:cubicBezTo>
                <a:cubicBezTo>
                  <a:pt x="7062250" y="2949121"/>
                  <a:pt x="7054108" y="2941452"/>
                  <a:pt x="7044767" y="2941452"/>
                </a:cubicBezTo>
                <a:cubicBezTo>
                  <a:pt x="7034948" y="2941452"/>
                  <a:pt x="7027044" y="2949121"/>
                  <a:pt x="7027044" y="2958948"/>
                </a:cubicBezTo>
                <a:cubicBezTo>
                  <a:pt x="7027044" y="2969014"/>
                  <a:pt x="7034948" y="2976923"/>
                  <a:pt x="7044767" y="2976923"/>
                </a:cubicBezTo>
                <a:close/>
                <a:moveTo>
                  <a:pt x="7150145" y="2719519"/>
                </a:moveTo>
                <a:cubicBezTo>
                  <a:pt x="7158767" y="2719519"/>
                  <a:pt x="7165952" y="2713048"/>
                  <a:pt x="7165952" y="2703941"/>
                </a:cubicBezTo>
                <a:cubicBezTo>
                  <a:pt x="7165952" y="2695073"/>
                  <a:pt x="7158767" y="2688362"/>
                  <a:pt x="7150145" y="2688362"/>
                </a:cubicBezTo>
                <a:cubicBezTo>
                  <a:pt x="7141523" y="2688362"/>
                  <a:pt x="7134339" y="2695073"/>
                  <a:pt x="7134339" y="2703941"/>
                </a:cubicBezTo>
                <a:cubicBezTo>
                  <a:pt x="7134339" y="2713048"/>
                  <a:pt x="7141523" y="2719519"/>
                  <a:pt x="7150145" y="2719519"/>
                </a:cubicBezTo>
                <a:close/>
                <a:moveTo>
                  <a:pt x="7214570" y="2449652"/>
                </a:moveTo>
                <a:cubicBezTo>
                  <a:pt x="7222234" y="2449652"/>
                  <a:pt x="7228460" y="2443181"/>
                  <a:pt x="7228460" y="2435751"/>
                </a:cubicBezTo>
                <a:cubicBezTo>
                  <a:pt x="7228460" y="2428082"/>
                  <a:pt x="7222234" y="2421851"/>
                  <a:pt x="7214570" y="2421851"/>
                </a:cubicBezTo>
                <a:cubicBezTo>
                  <a:pt x="7207145" y="2421851"/>
                  <a:pt x="7200439" y="2428082"/>
                  <a:pt x="7200439" y="2435751"/>
                </a:cubicBezTo>
                <a:cubicBezTo>
                  <a:pt x="7200439" y="2443181"/>
                  <a:pt x="7207145" y="2449652"/>
                  <a:pt x="7214570" y="2449652"/>
                </a:cubicBezTo>
                <a:close/>
                <a:moveTo>
                  <a:pt x="7236124" y="2172595"/>
                </a:moveTo>
                <a:cubicBezTo>
                  <a:pt x="7242830" y="2172595"/>
                  <a:pt x="7248818" y="2167323"/>
                  <a:pt x="7248818" y="2160372"/>
                </a:cubicBezTo>
                <a:cubicBezTo>
                  <a:pt x="7248818" y="2153662"/>
                  <a:pt x="7242830" y="2148149"/>
                  <a:pt x="7236124" y="2148149"/>
                </a:cubicBezTo>
                <a:cubicBezTo>
                  <a:pt x="7229418" y="2148149"/>
                  <a:pt x="7224149" y="2153662"/>
                  <a:pt x="7224149" y="2160372"/>
                </a:cubicBezTo>
                <a:cubicBezTo>
                  <a:pt x="7224149" y="2167323"/>
                  <a:pt x="7229418" y="2172595"/>
                  <a:pt x="7236124" y="2172595"/>
                </a:cubicBezTo>
                <a:close/>
                <a:moveTo>
                  <a:pt x="6991599" y="1898415"/>
                </a:moveTo>
                <a:cubicBezTo>
                  <a:pt x="6998784" y="1898415"/>
                  <a:pt x="7004771" y="1892662"/>
                  <a:pt x="7004771" y="1885472"/>
                </a:cubicBezTo>
                <a:cubicBezTo>
                  <a:pt x="7004771" y="1878762"/>
                  <a:pt x="6998784" y="1872770"/>
                  <a:pt x="6991599" y="1872770"/>
                </a:cubicBezTo>
                <a:cubicBezTo>
                  <a:pt x="6984893" y="1872770"/>
                  <a:pt x="6979145" y="1878762"/>
                  <a:pt x="6979145" y="1885472"/>
                </a:cubicBezTo>
                <a:cubicBezTo>
                  <a:pt x="6979145" y="1892662"/>
                  <a:pt x="6984893" y="1898415"/>
                  <a:pt x="6991599" y="1898415"/>
                </a:cubicBezTo>
                <a:close/>
                <a:moveTo>
                  <a:pt x="6918313" y="1631424"/>
                </a:moveTo>
                <a:cubicBezTo>
                  <a:pt x="6924780" y="1631424"/>
                  <a:pt x="6929809" y="1626151"/>
                  <a:pt x="6929809" y="1619680"/>
                </a:cubicBezTo>
                <a:cubicBezTo>
                  <a:pt x="6929809" y="1613209"/>
                  <a:pt x="6924780" y="1608176"/>
                  <a:pt x="6918313" y="1608176"/>
                </a:cubicBezTo>
                <a:cubicBezTo>
                  <a:pt x="6912087" y="1608176"/>
                  <a:pt x="6906578" y="1613209"/>
                  <a:pt x="6906578" y="1619680"/>
                </a:cubicBezTo>
                <a:cubicBezTo>
                  <a:pt x="6906578" y="1626151"/>
                  <a:pt x="6912087" y="1631424"/>
                  <a:pt x="6918313" y="1631424"/>
                </a:cubicBezTo>
                <a:close/>
                <a:moveTo>
                  <a:pt x="6798805" y="1382168"/>
                </a:moveTo>
                <a:cubicBezTo>
                  <a:pt x="6804792" y="1382168"/>
                  <a:pt x="6809822" y="1377135"/>
                  <a:pt x="6809822" y="1370904"/>
                </a:cubicBezTo>
                <a:cubicBezTo>
                  <a:pt x="6809822" y="1364912"/>
                  <a:pt x="6804792" y="1359879"/>
                  <a:pt x="6798805" y="1359879"/>
                </a:cubicBezTo>
                <a:cubicBezTo>
                  <a:pt x="6792818" y="1359879"/>
                  <a:pt x="6787788" y="1364912"/>
                  <a:pt x="6787788" y="1370904"/>
                </a:cubicBezTo>
                <a:cubicBezTo>
                  <a:pt x="6787788" y="1377135"/>
                  <a:pt x="6792818" y="1382168"/>
                  <a:pt x="6798805" y="1382168"/>
                </a:cubicBezTo>
                <a:close/>
                <a:moveTo>
                  <a:pt x="6636666" y="1158318"/>
                </a:moveTo>
                <a:cubicBezTo>
                  <a:pt x="6642414" y="1158318"/>
                  <a:pt x="6646725" y="1153525"/>
                  <a:pt x="6646725" y="1147533"/>
                </a:cubicBezTo>
                <a:cubicBezTo>
                  <a:pt x="6646725" y="1142260"/>
                  <a:pt x="6642414" y="1137227"/>
                  <a:pt x="6636666" y="1137227"/>
                </a:cubicBezTo>
                <a:cubicBezTo>
                  <a:pt x="6630919" y="1137227"/>
                  <a:pt x="6626368" y="1142260"/>
                  <a:pt x="6626368" y="1147533"/>
                </a:cubicBezTo>
                <a:cubicBezTo>
                  <a:pt x="6626368" y="1153525"/>
                  <a:pt x="6630919" y="1158318"/>
                  <a:pt x="6636666" y="1158318"/>
                </a:cubicBezTo>
                <a:close/>
                <a:moveTo>
                  <a:pt x="6437167" y="967542"/>
                </a:moveTo>
                <a:cubicBezTo>
                  <a:pt x="6443154" y="967542"/>
                  <a:pt x="6447704" y="962509"/>
                  <a:pt x="6447704" y="957236"/>
                </a:cubicBezTo>
                <a:cubicBezTo>
                  <a:pt x="6447704" y="951244"/>
                  <a:pt x="6443154" y="946930"/>
                  <a:pt x="6437167" y="946930"/>
                </a:cubicBezTo>
                <a:cubicBezTo>
                  <a:pt x="6431419" y="946930"/>
                  <a:pt x="6426868" y="951244"/>
                  <a:pt x="6426868" y="957236"/>
                </a:cubicBezTo>
                <a:cubicBezTo>
                  <a:pt x="6426868" y="962509"/>
                  <a:pt x="6431419" y="967542"/>
                  <a:pt x="6437167" y="967542"/>
                </a:cubicBezTo>
                <a:close/>
                <a:moveTo>
                  <a:pt x="6207251" y="815592"/>
                </a:moveTo>
                <a:cubicBezTo>
                  <a:pt x="6212759" y="815592"/>
                  <a:pt x="6217549" y="810559"/>
                  <a:pt x="6217549" y="805047"/>
                </a:cubicBezTo>
                <a:cubicBezTo>
                  <a:pt x="6217549" y="799534"/>
                  <a:pt x="6212759" y="794741"/>
                  <a:pt x="6207251" y="794741"/>
                </a:cubicBezTo>
                <a:cubicBezTo>
                  <a:pt x="6201742" y="794741"/>
                  <a:pt x="6196713" y="799534"/>
                  <a:pt x="6196713" y="805047"/>
                </a:cubicBezTo>
                <a:cubicBezTo>
                  <a:pt x="6196713" y="810559"/>
                  <a:pt x="6201742" y="815592"/>
                  <a:pt x="6207251" y="815592"/>
                </a:cubicBezTo>
                <a:close/>
                <a:moveTo>
                  <a:pt x="5953625" y="707262"/>
                </a:moveTo>
                <a:cubicBezTo>
                  <a:pt x="5959373" y="707262"/>
                  <a:pt x="5963683" y="702229"/>
                  <a:pt x="5963683" y="696477"/>
                </a:cubicBezTo>
                <a:cubicBezTo>
                  <a:pt x="5963683" y="690725"/>
                  <a:pt x="5959373" y="686171"/>
                  <a:pt x="5953625" y="686171"/>
                </a:cubicBezTo>
                <a:cubicBezTo>
                  <a:pt x="5948116" y="686171"/>
                  <a:pt x="5943326" y="690725"/>
                  <a:pt x="5943326" y="696477"/>
                </a:cubicBezTo>
                <a:cubicBezTo>
                  <a:pt x="5943326" y="702229"/>
                  <a:pt x="5948116" y="707262"/>
                  <a:pt x="5953625" y="707262"/>
                </a:cubicBezTo>
                <a:close/>
                <a:moveTo>
                  <a:pt x="5684910" y="645667"/>
                </a:moveTo>
                <a:cubicBezTo>
                  <a:pt x="5690658" y="645667"/>
                  <a:pt x="5695209" y="640874"/>
                  <a:pt x="5695209" y="635361"/>
                </a:cubicBezTo>
                <a:cubicBezTo>
                  <a:pt x="5695209" y="629370"/>
                  <a:pt x="5690658" y="625056"/>
                  <a:pt x="5684910" y="625056"/>
                </a:cubicBezTo>
                <a:cubicBezTo>
                  <a:pt x="5679163" y="625056"/>
                  <a:pt x="5674612" y="629370"/>
                  <a:pt x="5674612" y="635361"/>
                </a:cubicBezTo>
                <a:cubicBezTo>
                  <a:pt x="5674612" y="640874"/>
                  <a:pt x="5679163" y="645667"/>
                  <a:pt x="5684910" y="645667"/>
                </a:cubicBezTo>
                <a:close/>
                <a:moveTo>
                  <a:pt x="5409251" y="633923"/>
                </a:moveTo>
                <a:cubicBezTo>
                  <a:pt x="5415478" y="633923"/>
                  <a:pt x="5420507" y="628890"/>
                  <a:pt x="5420507" y="623138"/>
                </a:cubicBezTo>
                <a:cubicBezTo>
                  <a:pt x="5420507" y="616427"/>
                  <a:pt x="5415478" y="611634"/>
                  <a:pt x="5409251" y="611634"/>
                </a:cubicBezTo>
                <a:cubicBezTo>
                  <a:pt x="5403263" y="611634"/>
                  <a:pt x="5398474" y="616427"/>
                  <a:pt x="5398474" y="623138"/>
                </a:cubicBezTo>
                <a:cubicBezTo>
                  <a:pt x="5398474" y="628890"/>
                  <a:pt x="5403263" y="633923"/>
                  <a:pt x="5409251" y="633923"/>
                </a:cubicBezTo>
                <a:close/>
                <a:moveTo>
                  <a:pt x="5136226" y="671551"/>
                </a:moveTo>
                <a:cubicBezTo>
                  <a:pt x="5142692" y="671551"/>
                  <a:pt x="5147721" y="666279"/>
                  <a:pt x="5147721" y="659808"/>
                </a:cubicBezTo>
                <a:cubicBezTo>
                  <a:pt x="5147721" y="653576"/>
                  <a:pt x="5142692" y="648303"/>
                  <a:pt x="5136226" y="648303"/>
                </a:cubicBezTo>
                <a:cubicBezTo>
                  <a:pt x="5129759" y="648303"/>
                  <a:pt x="5124490" y="653576"/>
                  <a:pt x="5124490" y="659808"/>
                </a:cubicBezTo>
                <a:cubicBezTo>
                  <a:pt x="5124490" y="666279"/>
                  <a:pt x="5129759" y="671551"/>
                  <a:pt x="5136226" y="671551"/>
                </a:cubicBezTo>
                <a:close/>
                <a:moveTo>
                  <a:pt x="4874217" y="758072"/>
                </a:moveTo>
                <a:cubicBezTo>
                  <a:pt x="4880923" y="758072"/>
                  <a:pt x="4886671" y="752320"/>
                  <a:pt x="4886671" y="745129"/>
                </a:cubicBezTo>
                <a:cubicBezTo>
                  <a:pt x="4886671" y="738179"/>
                  <a:pt x="4880923" y="732427"/>
                  <a:pt x="4874217" y="732427"/>
                </a:cubicBezTo>
                <a:cubicBezTo>
                  <a:pt x="4866793" y="732427"/>
                  <a:pt x="4861045" y="738179"/>
                  <a:pt x="4861045" y="745129"/>
                </a:cubicBezTo>
                <a:cubicBezTo>
                  <a:pt x="4861045" y="752320"/>
                  <a:pt x="4866793" y="758072"/>
                  <a:pt x="4874217" y="758072"/>
                </a:cubicBezTo>
                <a:close/>
                <a:moveTo>
                  <a:pt x="4631129" y="890608"/>
                </a:moveTo>
                <a:cubicBezTo>
                  <a:pt x="4639033" y="890608"/>
                  <a:pt x="4645738" y="883898"/>
                  <a:pt x="4645738" y="875749"/>
                </a:cubicBezTo>
                <a:cubicBezTo>
                  <a:pt x="4645738" y="867840"/>
                  <a:pt x="4639033" y="861369"/>
                  <a:pt x="4631129" y="861369"/>
                </a:cubicBezTo>
                <a:cubicBezTo>
                  <a:pt x="4622986" y="861369"/>
                  <a:pt x="4616520" y="867840"/>
                  <a:pt x="4616520" y="875749"/>
                </a:cubicBezTo>
                <a:cubicBezTo>
                  <a:pt x="4616520" y="883898"/>
                  <a:pt x="4622986" y="890608"/>
                  <a:pt x="4631129" y="890608"/>
                </a:cubicBezTo>
                <a:close/>
                <a:moveTo>
                  <a:pt x="4415583" y="1065087"/>
                </a:moveTo>
                <a:cubicBezTo>
                  <a:pt x="4424923" y="1065087"/>
                  <a:pt x="4432587" y="1057178"/>
                  <a:pt x="4432587" y="1048071"/>
                </a:cubicBezTo>
                <a:cubicBezTo>
                  <a:pt x="4432587" y="1038484"/>
                  <a:pt x="4424923" y="1030814"/>
                  <a:pt x="4415583" y="1030814"/>
                </a:cubicBezTo>
                <a:cubicBezTo>
                  <a:pt x="4406003" y="1030814"/>
                  <a:pt x="4398339" y="1038484"/>
                  <a:pt x="4398339" y="1048071"/>
                </a:cubicBezTo>
                <a:cubicBezTo>
                  <a:pt x="4398339" y="1057178"/>
                  <a:pt x="4406003" y="1065087"/>
                  <a:pt x="4415583" y="1065087"/>
                </a:cubicBezTo>
                <a:close/>
                <a:moveTo>
                  <a:pt x="4234045" y="1275037"/>
                </a:moveTo>
                <a:cubicBezTo>
                  <a:pt x="4244823" y="1275037"/>
                  <a:pt x="4253444" y="1266409"/>
                  <a:pt x="4253444" y="1255863"/>
                </a:cubicBezTo>
                <a:cubicBezTo>
                  <a:pt x="4253444" y="1245078"/>
                  <a:pt x="4244823" y="1236210"/>
                  <a:pt x="4234045" y="1236210"/>
                </a:cubicBezTo>
                <a:cubicBezTo>
                  <a:pt x="4223268" y="1236210"/>
                  <a:pt x="4214646" y="1245078"/>
                  <a:pt x="4214646" y="1255863"/>
                </a:cubicBezTo>
                <a:cubicBezTo>
                  <a:pt x="4214646" y="1266409"/>
                  <a:pt x="4223268" y="1275037"/>
                  <a:pt x="4234045" y="1275037"/>
                </a:cubicBezTo>
                <a:close/>
                <a:moveTo>
                  <a:pt x="4092743" y="1515664"/>
                </a:moveTo>
                <a:cubicBezTo>
                  <a:pt x="4105675" y="1515664"/>
                  <a:pt x="4115734" y="1505358"/>
                  <a:pt x="4115734" y="1492416"/>
                </a:cubicBezTo>
                <a:cubicBezTo>
                  <a:pt x="4115734" y="1479714"/>
                  <a:pt x="4105675" y="1469648"/>
                  <a:pt x="4092743" y="1469648"/>
                </a:cubicBezTo>
                <a:cubicBezTo>
                  <a:pt x="4079810" y="1469648"/>
                  <a:pt x="4069751" y="1479714"/>
                  <a:pt x="4069751" y="1492416"/>
                </a:cubicBezTo>
                <a:cubicBezTo>
                  <a:pt x="4069751" y="1505358"/>
                  <a:pt x="4079810" y="1515664"/>
                  <a:pt x="4092743" y="1515664"/>
                </a:cubicBezTo>
                <a:close/>
                <a:moveTo>
                  <a:pt x="3995747" y="1778580"/>
                </a:moveTo>
                <a:cubicBezTo>
                  <a:pt x="4011075" y="1778580"/>
                  <a:pt x="4023289" y="1766117"/>
                  <a:pt x="4023289" y="1751018"/>
                </a:cubicBezTo>
                <a:cubicBezTo>
                  <a:pt x="4023289" y="1735680"/>
                  <a:pt x="4011075" y="1723696"/>
                  <a:pt x="3995747" y="1723696"/>
                </a:cubicBezTo>
                <a:cubicBezTo>
                  <a:pt x="3980419" y="1723696"/>
                  <a:pt x="3968444" y="1735680"/>
                  <a:pt x="3968444" y="1751018"/>
                </a:cubicBezTo>
                <a:cubicBezTo>
                  <a:pt x="3968444" y="1766117"/>
                  <a:pt x="3980419" y="1778580"/>
                  <a:pt x="3995747" y="1778580"/>
                </a:cubicBezTo>
                <a:close/>
                <a:moveTo>
                  <a:pt x="3946650" y="2054199"/>
                </a:moveTo>
                <a:cubicBezTo>
                  <a:pt x="3964133" y="2054199"/>
                  <a:pt x="3978264" y="2039819"/>
                  <a:pt x="3978264" y="2022563"/>
                </a:cubicBezTo>
                <a:cubicBezTo>
                  <a:pt x="3978264" y="2004827"/>
                  <a:pt x="3964133" y="1990687"/>
                  <a:pt x="3946650" y="1990687"/>
                </a:cubicBezTo>
                <a:cubicBezTo>
                  <a:pt x="3929167" y="1990687"/>
                  <a:pt x="3915037" y="2004827"/>
                  <a:pt x="3915037" y="2022563"/>
                </a:cubicBezTo>
                <a:cubicBezTo>
                  <a:pt x="3915037" y="2039819"/>
                  <a:pt x="3929167" y="2054199"/>
                  <a:pt x="3946650" y="2054199"/>
                </a:cubicBezTo>
                <a:close/>
                <a:moveTo>
                  <a:pt x="3946650" y="2334372"/>
                </a:moveTo>
                <a:cubicBezTo>
                  <a:pt x="3966289" y="2334372"/>
                  <a:pt x="3982335" y="2318554"/>
                  <a:pt x="3982335" y="2298182"/>
                </a:cubicBezTo>
                <a:cubicBezTo>
                  <a:pt x="3982335" y="2278529"/>
                  <a:pt x="3966289" y="2262471"/>
                  <a:pt x="3946650" y="2262471"/>
                </a:cubicBezTo>
                <a:cubicBezTo>
                  <a:pt x="3926772" y="2262471"/>
                  <a:pt x="3910726" y="2278529"/>
                  <a:pt x="3910726" y="2298182"/>
                </a:cubicBezTo>
                <a:cubicBezTo>
                  <a:pt x="3910726" y="2318554"/>
                  <a:pt x="3926772" y="2334372"/>
                  <a:pt x="3946650" y="2334372"/>
                </a:cubicBezTo>
                <a:close/>
                <a:moveTo>
                  <a:pt x="3995747" y="2610230"/>
                </a:moveTo>
                <a:cubicBezTo>
                  <a:pt x="4018020" y="2610230"/>
                  <a:pt x="4035982" y="2592015"/>
                  <a:pt x="4035982" y="2569966"/>
                </a:cubicBezTo>
                <a:cubicBezTo>
                  <a:pt x="4035982" y="2547916"/>
                  <a:pt x="4018020" y="2529462"/>
                  <a:pt x="3995747" y="2529462"/>
                </a:cubicBezTo>
                <a:cubicBezTo>
                  <a:pt x="3973713" y="2529462"/>
                  <a:pt x="3955512" y="2547916"/>
                  <a:pt x="3955512" y="2569966"/>
                </a:cubicBezTo>
                <a:cubicBezTo>
                  <a:pt x="3955512" y="2592015"/>
                  <a:pt x="3973713" y="2610230"/>
                  <a:pt x="3995747" y="2610230"/>
                </a:cubicBezTo>
                <a:close/>
                <a:moveTo>
                  <a:pt x="4092743" y="2871708"/>
                </a:moveTo>
                <a:cubicBezTo>
                  <a:pt x="4116453" y="2871708"/>
                  <a:pt x="4135852" y="2852056"/>
                  <a:pt x="4135852" y="2828568"/>
                </a:cubicBezTo>
                <a:cubicBezTo>
                  <a:pt x="4135852" y="2804122"/>
                  <a:pt x="4116453" y="2784948"/>
                  <a:pt x="4092743" y="2784948"/>
                </a:cubicBezTo>
                <a:cubicBezTo>
                  <a:pt x="4068793" y="2784948"/>
                  <a:pt x="4049394" y="2804122"/>
                  <a:pt x="4049394" y="2828568"/>
                </a:cubicBezTo>
                <a:cubicBezTo>
                  <a:pt x="4049394" y="2852056"/>
                  <a:pt x="4068793" y="2871708"/>
                  <a:pt x="4092743" y="2871708"/>
                </a:cubicBezTo>
                <a:close/>
                <a:moveTo>
                  <a:pt x="4234045" y="3110179"/>
                </a:moveTo>
                <a:cubicBezTo>
                  <a:pt x="4258713" y="3110179"/>
                  <a:pt x="4279070" y="3090047"/>
                  <a:pt x="4279070" y="3065121"/>
                </a:cubicBezTo>
                <a:cubicBezTo>
                  <a:pt x="4279070" y="3040435"/>
                  <a:pt x="4258713" y="3020063"/>
                  <a:pt x="4234045" y="3020063"/>
                </a:cubicBezTo>
                <a:cubicBezTo>
                  <a:pt x="4209138" y="3020063"/>
                  <a:pt x="4188780" y="3040435"/>
                  <a:pt x="4188780" y="3065121"/>
                </a:cubicBezTo>
                <a:cubicBezTo>
                  <a:pt x="4188780" y="3090047"/>
                  <a:pt x="4209138" y="3110179"/>
                  <a:pt x="4234045" y="3110179"/>
                </a:cubicBezTo>
                <a:close/>
                <a:moveTo>
                  <a:pt x="4415583" y="3319170"/>
                </a:moveTo>
                <a:cubicBezTo>
                  <a:pt x="4440970" y="3319170"/>
                  <a:pt x="4461806" y="3298558"/>
                  <a:pt x="4461806" y="3272914"/>
                </a:cubicBezTo>
                <a:cubicBezTo>
                  <a:pt x="4461806" y="3247509"/>
                  <a:pt x="4440970" y="3226658"/>
                  <a:pt x="4415583" y="3226658"/>
                </a:cubicBezTo>
                <a:cubicBezTo>
                  <a:pt x="4389957" y="3226658"/>
                  <a:pt x="4369121" y="3247509"/>
                  <a:pt x="4369121" y="3272914"/>
                </a:cubicBezTo>
                <a:cubicBezTo>
                  <a:pt x="4369121" y="3298558"/>
                  <a:pt x="4389957" y="3319170"/>
                  <a:pt x="4415583" y="3319170"/>
                </a:cubicBezTo>
                <a:close/>
                <a:moveTo>
                  <a:pt x="4631129" y="3491252"/>
                </a:moveTo>
                <a:cubicBezTo>
                  <a:pt x="4656755" y="3491252"/>
                  <a:pt x="4677352" y="3470640"/>
                  <a:pt x="4677352" y="3444756"/>
                </a:cubicBezTo>
                <a:cubicBezTo>
                  <a:pt x="4677352" y="3419351"/>
                  <a:pt x="4656755" y="3398740"/>
                  <a:pt x="4631129" y="3398740"/>
                </a:cubicBezTo>
                <a:cubicBezTo>
                  <a:pt x="4605503" y="3398740"/>
                  <a:pt x="4584667" y="3419351"/>
                  <a:pt x="4584667" y="3444756"/>
                </a:cubicBezTo>
                <a:cubicBezTo>
                  <a:pt x="4584667" y="3470640"/>
                  <a:pt x="4605503" y="3491252"/>
                  <a:pt x="4631129" y="3491252"/>
                </a:cubicBezTo>
                <a:close/>
                <a:moveTo>
                  <a:pt x="4874217" y="3621152"/>
                </a:moveTo>
                <a:cubicBezTo>
                  <a:pt x="4898885" y="3621152"/>
                  <a:pt x="4919003" y="3600540"/>
                  <a:pt x="4919003" y="3575855"/>
                </a:cubicBezTo>
                <a:cubicBezTo>
                  <a:pt x="4919003" y="3550929"/>
                  <a:pt x="4898885" y="3530797"/>
                  <a:pt x="4874217" y="3530797"/>
                </a:cubicBezTo>
                <a:cubicBezTo>
                  <a:pt x="4849070" y="3530797"/>
                  <a:pt x="4828953" y="3550929"/>
                  <a:pt x="4828953" y="3575855"/>
                </a:cubicBezTo>
                <a:cubicBezTo>
                  <a:pt x="4828953" y="3600540"/>
                  <a:pt x="4849070" y="3621152"/>
                  <a:pt x="4874217" y="3621152"/>
                </a:cubicBezTo>
                <a:close/>
                <a:moveTo>
                  <a:pt x="5136226" y="3703838"/>
                </a:moveTo>
                <a:cubicBezTo>
                  <a:pt x="5159696" y="3703838"/>
                  <a:pt x="5178856" y="3684664"/>
                  <a:pt x="5178856" y="3660937"/>
                </a:cubicBezTo>
                <a:cubicBezTo>
                  <a:pt x="5178856" y="3637689"/>
                  <a:pt x="5159696" y="3618516"/>
                  <a:pt x="5136226" y="3618516"/>
                </a:cubicBezTo>
                <a:cubicBezTo>
                  <a:pt x="5112755" y="3618516"/>
                  <a:pt x="5093595" y="3637689"/>
                  <a:pt x="5093595" y="3660937"/>
                </a:cubicBezTo>
                <a:cubicBezTo>
                  <a:pt x="5093595" y="3684664"/>
                  <a:pt x="5112755" y="3703838"/>
                  <a:pt x="5136226" y="3703838"/>
                </a:cubicBezTo>
                <a:close/>
                <a:moveTo>
                  <a:pt x="5409251" y="3737871"/>
                </a:moveTo>
                <a:cubicBezTo>
                  <a:pt x="5431284" y="3737871"/>
                  <a:pt x="5449007" y="3719895"/>
                  <a:pt x="5449007" y="3698086"/>
                </a:cubicBezTo>
                <a:cubicBezTo>
                  <a:pt x="5449007" y="3676036"/>
                  <a:pt x="5431284" y="3658780"/>
                  <a:pt x="5409251" y="3658780"/>
                </a:cubicBezTo>
                <a:cubicBezTo>
                  <a:pt x="5387696" y="3658780"/>
                  <a:pt x="5369734" y="3676036"/>
                  <a:pt x="5369734" y="3698086"/>
                </a:cubicBezTo>
                <a:cubicBezTo>
                  <a:pt x="5369734" y="3719895"/>
                  <a:pt x="5387696" y="3737871"/>
                  <a:pt x="5409251" y="3737871"/>
                </a:cubicBezTo>
                <a:close/>
                <a:moveTo>
                  <a:pt x="5684910" y="3722052"/>
                </a:moveTo>
                <a:cubicBezTo>
                  <a:pt x="5705028" y="3722052"/>
                  <a:pt x="5721314" y="3705995"/>
                  <a:pt x="5721314" y="3685383"/>
                </a:cubicBezTo>
                <a:cubicBezTo>
                  <a:pt x="5721314" y="3665251"/>
                  <a:pt x="5705028" y="3649193"/>
                  <a:pt x="5684910" y="3649193"/>
                </a:cubicBezTo>
                <a:cubicBezTo>
                  <a:pt x="5664793" y="3649193"/>
                  <a:pt x="5648507" y="3665251"/>
                  <a:pt x="5648507" y="3685383"/>
                </a:cubicBezTo>
                <a:cubicBezTo>
                  <a:pt x="5648507" y="3705995"/>
                  <a:pt x="5664793" y="3722052"/>
                  <a:pt x="5684910" y="3722052"/>
                </a:cubicBezTo>
                <a:close/>
                <a:moveTo>
                  <a:pt x="5953625" y="3657342"/>
                </a:moveTo>
                <a:cubicBezTo>
                  <a:pt x="5972066" y="3657342"/>
                  <a:pt x="5986675" y="3642482"/>
                  <a:pt x="5986675" y="3624268"/>
                </a:cubicBezTo>
                <a:cubicBezTo>
                  <a:pt x="5986675" y="3606293"/>
                  <a:pt x="5972066" y="3591433"/>
                  <a:pt x="5953625" y="3591433"/>
                </a:cubicBezTo>
                <a:cubicBezTo>
                  <a:pt x="5935662" y="3591433"/>
                  <a:pt x="5920574" y="3606293"/>
                  <a:pt x="5920574" y="3624268"/>
                </a:cubicBezTo>
                <a:cubicBezTo>
                  <a:pt x="5920574" y="3642482"/>
                  <a:pt x="5935662" y="3657342"/>
                  <a:pt x="5953625" y="3657342"/>
                </a:cubicBezTo>
                <a:close/>
                <a:moveTo>
                  <a:pt x="6207251" y="3544937"/>
                </a:moveTo>
                <a:cubicBezTo>
                  <a:pt x="6223536" y="3544937"/>
                  <a:pt x="6236469" y="3531995"/>
                  <a:pt x="6236469" y="3515937"/>
                </a:cubicBezTo>
                <a:cubicBezTo>
                  <a:pt x="6236469" y="3499880"/>
                  <a:pt x="6223536" y="3486458"/>
                  <a:pt x="6207251" y="3486458"/>
                </a:cubicBezTo>
                <a:cubicBezTo>
                  <a:pt x="6190725" y="3486458"/>
                  <a:pt x="6178032" y="3499880"/>
                  <a:pt x="6178032" y="3515937"/>
                </a:cubicBezTo>
                <a:cubicBezTo>
                  <a:pt x="6178032" y="3531995"/>
                  <a:pt x="6190725" y="3544937"/>
                  <a:pt x="6207251" y="3544937"/>
                </a:cubicBezTo>
                <a:close/>
                <a:moveTo>
                  <a:pt x="6437167" y="3390112"/>
                </a:moveTo>
                <a:cubicBezTo>
                  <a:pt x="6451776" y="3390112"/>
                  <a:pt x="6463511" y="3378368"/>
                  <a:pt x="6463511" y="3363748"/>
                </a:cubicBezTo>
                <a:cubicBezTo>
                  <a:pt x="6463511" y="3349608"/>
                  <a:pt x="6451776" y="3337624"/>
                  <a:pt x="6437167" y="3337624"/>
                </a:cubicBezTo>
                <a:cubicBezTo>
                  <a:pt x="6423036" y="3337624"/>
                  <a:pt x="6411301" y="3349608"/>
                  <a:pt x="6411301" y="3363748"/>
                </a:cubicBezTo>
                <a:cubicBezTo>
                  <a:pt x="6411301" y="3378368"/>
                  <a:pt x="6423036" y="3390112"/>
                  <a:pt x="6437167" y="3390112"/>
                </a:cubicBezTo>
                <a:close/>
                <a:moveTo>
                  <a:pt x="6636666" y="3195740"/>
                </a:moveTo>
                <a:cubicBezTo>
                  <a:pt x="6649120" y="3195740"/>
                  <a:pt x="6659419" y="3185914"/>
                  <a:pt x="6659419" y="3173451"/>
                </a:cubicBezTo>
                <a:cubicBezTo>
                  <a:pt x="6659419" y="3160749"/>
                  <a:pt x="6649120" y="3150443"/>
                  <a:pt x="6636666" y="3150443"/>
                </a:cubicBezTo>
                <a:cubicBezTo>
                  <a:pt x="6623973" y="3150443"/>
                  <a:pt x="6614393" y="3160749"/>
                  <a:pt x="6614393" y="3173451"/>
                </a:cubicBezTo>
                <a:cubicBezTo>
                  <a:pt x="6614393" y="3185914"/>
                  <a:pt x="6623973" y="3195740"/>
                  <a:pt x="6636666" y="3195740"/>
                </a:cubicBezTo>
                <a:close/>
                <a:moveTo>
                  <a:pt x="6798805" y="2969254"/>
                </a:moveTo>
                <a:cubicBezTo>
                  <a:pt x="6809822" y="2969254"/>
                  <a:pt x="6817965" y="2960865"/>
                  <a:pt x="6817965" y="2950080"/>
                </a:cubicBezTo>
                <a:cubicBezTo>
                  <a:pt x="6817965" y="2939535"/>
                  <a:pt x="6809822" y="2930188"/>
                  <a:pt x="6798805" y="2930188"/>
                </a:cubicBezTo>
                <a:cubicBezTo>
                  <a:pt x="6788028" y="2930188"/>
                  <a:pt x="6779406" y="2939535"/>
                  <a:pt x="6779406" y="2950080"/>
                </a:cubicBezTo>
                <a:cubicBezTo>
                  <a:pt x="6779406" y="2960865"/>
                  <a:pt x="6788028" y="2969254"/>
                  <a:pt x="6798805" y="2969254"/>
                </a:cubicBezTo>
                <a:close/>
                <a:moveTo>
                  <a:pt x="6918313" y="2718800"/>
                </a:moveTo>
                <a:cubicBezTo>
                  <a:pt x="6928133" y="2718800"/>
                  <a:pt x="6936036" y="2711370"/>
                  <a:pt x="6936036" y="2701304"/>
                </a:cubicBezTo>
                <a:cubicBezTo>
                  <a:pt x="6936036" y="2691478"/>
                  <a:pt x="6928133" y="2683329"/>
                  <a:pt x="6918313" y="2683329"/>
                </a:cubicBezTo>
                <a:cubicBezTo>
                  <a:pt x="6908973" y="2683329"/>
                  <a:pt x="6901070" y="2691478"/>
                  <a:pt x="6901070" y="2701304"/>
                </a:cubicBezTo>
                <a:cubicBezTo>
                  <a:pt x="6901070" y="2711370"/>
                  <a:pt x="6908973" y="2718800"/>
                  <a:pt x="6918313" y="2718800"/>
                </a:cubicBezTo>
                <a:close/>
                <a:moveTo>
                  <a:pt x="6991599" y="2451330"/>
                </a:moveTo>
                <a:cubicBezTo>
                  <a:pt x="7000460" y="2451330"/>
                  <a:pt x="7007645" y="2444140"/>
                  <a:pt x="7007645" y="2435032"/>
                </a:cubicBezTo>
                <a:cubicBezTo>
                  <a:pt x="7007645" y="2426884"/>
                  <a:pt x="7000460" y="2419454"/>
                  <a:pt x="6991599" y="2419454"/>
                </a:cubicBezTo>
                <a:cubicBezTo>
                  <a:pt x="6983217" y="2419454"/>
                  <a:pt x="6976032" y="2426884"/>
                  <a:pt x="6976032" y="2435032"/>
                </a:cubicBezTo>
                <a:cubicBezTo>
                  <a:pt x="6976032" y="2444140"/>
                  <a:pt x="6983217" y="2451330"/>
                  <a:pt x="6991599" y="2451330"/>
                </a:cubicBezTo>
                <a:close/>
                <a:moveTo>
                  <a:pt x="7016507" y="2174752"/>
                </a:moveTo>
                <a:cubicBezTo>
                  <a:pt x="7024171" y="2174752"/>
                  <a:pt x="7030637" y="2168042"/>
                  <a:pt x="7030637" y="2160372"/>
                </a:cubicBezTo>
                <a:cubicBezTo>
                  <a:pt x="7030637" y="2152463"/>
                  <a:pt x="7024171" y="2146232"/>
                  <a:pt x="7016507" y="2146232"/>
                </a:cubicBezTo>
                <a:cubicBezTo>
                  <a:pt x="7008603" y="2146232"/>
                  <a:pt x="7002376" y="2152463"/>
                  <a:pt x="7002376" y="2160372"/>
                </a:cubicBezTo>
                <a:cubicBezTo>
                  <a:pt x="7002376" y="2168042"/>
                  <a:pt x="7008603" y="2174752"/>
                  <a:pt x="7016507" y="2174752"/>
                </a:cubicBezTo>
                <a:close/>
                <a:moveTo>
                  <a:pt x="6768150" y="1900092"/>
                </a:moveTo>
                <a:cubicBezTo>
                  <a:pt x="6775813" y="1900092"/>
                  <a:pt x="6781801" y="1893861"/>
                  <a:pt x="6781801" y="1886431"/>
                </a:cubicBezTo>
                <a:cubicBezTo>
                  <a:pt x="6781801" y="1878522"/>
                  <a:pt x="6775813" y="1872291"/>
                  <a:pt x="6768150" y="1872291"/>
                </a:cubicBezTo>
                <a:cubicBezTo>
                  <a:pt x="6760007" y="1872291"/>
                  <a:pt x="6753780" y="1878522"/>
                  <a:pt x="6753780" y="1886431"/>
                </a:cubicBezTo>
                <a:cubicBezTo>
                  <a:pt x="6753780" y="1893861"/>
                  <a:pt x="6760007" y="1900092"/>
                  <a:pt x="6768150" y="1900092"/>
                </a:cubicBezTo>
                <a:close/>
                <a:moveTo>
                  <a:pt x="6682650" y="1636696"/>
                </a:moveTo>
                <a:cubicBezTo>
                  <a:pt x="6690074" y="1636696"/>
                  <a:pt x="6695582" y="1630944"/>
                  <a:pt x="6695582" y="1623754"/>
                </a:cubicBezTo>
                <a:cubicBezTo>
                  <a:pt x="6695582" y="1616564"/>
                  <a:pt x="6690074" y="1611052"/>
                  <a:pt x="6682650" y="1611052"/>
                </a:cubicBezTo>
                <a:cubicBezTo>
                  <a:pt x="6675465" y="1611052"/>
                  <a:pt x="6670196" y="1616564"/>
                  <a:pt x="6670196" y="1623754"/>
                </a:cubicBezTo>
                <a:cubicBezTo>
                  <a:pt x="6670196" y="1630944"/>
                  <a:pt x="6675465" y="1636696"/>
                  <a:pt x="6682650" y="1636696"/>
                </a:cubicBezTo>
                <a:close/>
                <a:moveTo>
                  <a:pt x="6544940" y="1397028"/>
                </a:moveTo>
                <a:cubicBezTo>
                  <a:pt x="6551645" y="1397028"/>
                  <a:pt x="6557154" y="1391755"/>
                  <a:pt x="6557154" y="1385045"/>
                </a:cubicBezTo>
                <a:cubicBezTo>
                  <a:pt x="6557154" y="1378334"/>
                  <a:pt x="6551645" y="1372582"/>
                  <a:pt x="6544940" y="1372582"/>
                </a:cubicBezTo>
                <a:cubicBezTo>
                  <a:pt x="6538234" y="1372582"/>
                  <a:pt x="6532965" y="1378334"/>
                  <a:pt x="6532965" y="1385045"/>
                </a:cubicBezTo>
                <a:cubicBezTo>
                  <a:pt x="6532965" y="1391755"/>
                  <a:pt x="6538234" y="1397028"/>
                  <a:pt x="6544940" y="1397028"/>
                </a:cubicBezTo>
                <a:close/>
                <a:moveTo>
                  <a:pt x="6360288" y="1191632"/>
                </a:moveTo>
                <a:cubicBezTo>
                  <a:pt x="6367234" y="1191632"/>
                  <a:pt x="6372024" y="1186359"/>
                  <a:pt x="6372024" y="1180128"/>
                </a:cubicBezTo>
                <a:cubicBezTo>
                  <a:pt x="6372024" y="1173657"/>
                  <a:pt x="6367234" y="1168384"/>
                  <a:pt x="6360288" y="1168384"/>
                </a:cubicBezTo>
                <a:cubicBezTo>
                  <a:pt x="6354061" y="1168384"/>
                  <a:pt x="6349032" y="1173657"/>
                  <a:pt x="6349032" y="1180128"/>
                </a:cubicBezTo>
                <a:cubicBezTo>
                  <a:pt x="6349032" y="1186359"/>
                  <a:pt x="6354061" y="1191632"/>
                  <a:pt x="6360288" y="1191632"/>
                </a:cubicBezTo>
                <a:close/>
                <a:moveTo>
                  <a:pt x="6137797" y="1029616"/>
                </a:moveTo>
                <a:cubicBezTo>
                  <a:pt x="6144024" y="1029616"/>
                  <a:pt x="6149293" y="1024104"/>
                  <a:pt x="6149293" y="1017872"/>
                </a:cubicBezTo>
                <a:cubicBezTo>
                  <a:pt x="6149293" y="1011641"/>
                  <a:pt x="6144024" y="1006368"/>
                  <a:pt x="6137797" y="1006368"/>
                </a:cubicBezTo>
                <a:cubicBezTo>
                  <a:pt x="6131091" y="1006368"/>
                  <a:pt x="6126062" y="1011641"/>
                  <a:pt x="6126062" y="1017872"/>
                </a:cubicBezTo>
                <a:cubicBezTo>
                  <a:pt x="6126062" y="1024104"/>
                  <a:pt x="6131091" y="1029616"/>
                  <a:pt x="6137797" y="1029616"/>
                </a:cubicBezTo>
                <a:close/>
                <a:moveTo>
                  <a:pt x="5885608" y="917212"/>
                </a:moveTo>
                <a:cubicBezTo>
                  <a:pt x="5892074" y="917212"/>
                  <a:pt x="5897343" y="912178"/>
                  <a:pt x="5897343" y="905707"/>
                </a:cubicBezTo>
                <a:cubicBezTo>
                  <a:pt x="5897343" y="899236"/>
                  <a:pt x="5892074" y="894203"/>
                  <a:pt x="5885608" y="894203"/>
                </a:cubicBezTo>
                <a:cubicBezTo>
                  <a:pt x="5879381" y="894203"/>
                  <a:pt x="5874112" y="899236"/>
                  <a:pt x="5874112" y="905707"/>
                </a:cubicBezTo>
                <a:cubicBezTo>
                  <a:pt x="5874112" y="912178"/>
                  <a:pt x="5879381" y="917212"/>
                  <a:pt x="5885608" y="917212"/>
                </a:cubicBezTo>
                <a:close/>
                <a:moveTo>
                  <a:pt x="5616415" y="860410"/>
                </a:moveTo>
                <a:cubicBezTo>
                  <a:pt x="5622881" y="860410"/>
                  <a:pt x="5628389" y="855137"/>
                  <a:pt x="5628389" y="848427"/>
                </a:cubicBezTo>
                <a:cubicBezTo>
                  <a:pt x="5628389" y="841716"/>
                  <a:pt x="5622881" y="836204"/>
                  <a:pt x="5616415" y="836204"/>
                </a:cubicBezTo>
                <a:cubicBezTo>
                  <a:pt x="5609469" y="836204"/>
                  <a:pt x="5603961" y="841716"/>
                  <a:pt x="5603961" y="848427"/>
                </a:cubicBezTo>
                <a:cubicBezTo>
                  <a:pt x="5603961" y="855137"/>
                  <a:pt x="5609469" y="860410"/>
                  <a:pt x="5616415" y="860410"/>
                </a:cubicBezTo>
                <a:close/>
                <a:moveTo>
                  <a:pt x="5340755" y="861129"/>
                </a:moveTo>
                <a:cubicBezTo>
                  <a:pt x="5347461" y="861129"/>
                  <a:pt x="5353448" y="855617"/>
                  <a:pt x="5353448" y="848427"/>
                </a:cubicBezTo>
                <a:cubicBezTo>
                  <a:pt x="5353448" y="841237"/>
                  <a:pt x="5347461" y="835724"/>
                  <a:pt x="5340755" y="835724"/>
                </a:cubicBezTo>
                <a:cubicBezTo>
                  <a:pt x="5333570" y="835724"/>
                  <a:pt x="5327822" y="841237"/>
                  <a:pt x="5327822" y="848427"/>
                </a:cubicBezTo>
                <a:cubicBezTo>
                  <a:pt x="5327822" y="855617"/>
                  <a:pt x="5333570" y="861129"/>
                  <a:pt x="5340755" y="861129"/>
                </a:cubicBezTo>
                <a:close/>
                <a:moveTo>
                  <a:pt x="5071083" y="919848"/>
                </a:moveTo>
                <a:cubicBezTo>
                  <a:pt x="5078747" y="919848"/>
                  <a:pt x="5085213" y="913377"/>
                  <a:pt x="5085213" y="905707"/>
                </a:cubicBezTo>
                <a:cubicBezTo>
                  <a:pt x="5085213" y="898038"/>
                  <a:pt x="5078747" y="891807"/>
                  <a:pt x="5071083" y="891807"/>
                </a:cubicBezTo>
                <a:cubicBezTo>
                  <a:pt x="5063179" y="891807"/>
                  <a:pt x="5056953" y="898038"/>
                  <a:pt x="5056953" y="905707"/>
                </a:cubicBezTo>
                <a:cubicBezTo>
                  <a:pt x="5056953" y="913377"/>
                  <a:pt x="5063179" y="919848"/>
                  <a:pt x="5071083" y="919848"/>
                </a:cubicBezTo>
                <a:close/>
                <a:moveTo>
                  <a:pt x="4819133" y="1033930"/>
                </a:moveTo>
                <a:cubicBezTo>
                  <a:pt x="4827995" y="1033930"/>
                  <a:pt x="4835180" y="1026740"/>
                  <a:pt x="4835180" y="1017872"/>
                </a:cubicBezTo>
                <a:cubicBezTo>
                  <a:pt x="4835180" y="1009244"/>
                  <a:pt x="4827995" y="1002054"/>
                  <a:pt x="4819133" y="1002054"/>
                </a:cubicBezTo>
                <a:cubicBezTo>
                  <a:pt x="4810512" y="1002054"/>
                  <a:pt x="4803327" y="1009244"/>
                  <a:pt x="4803327" y="1017872"/>
                </a:cubicBezTo>
                <a:cubicBezTo>
                  <a:pt x="4803327" y="1026740"/>
                  <a:pt x="4810512" y="1033930"/>
                  <a:pt x="4819133" y="1033930"/>
                </a:cubicBezTo>
                <a:close/>
                <a:moveTo>
                  <a:pt x="4596163" y="1198103"/>
                </a:moveTo>
                <a:cubicBezTo>
                  <a:pt x="4606461" y="1198103"/>
                  <a:pt x="4614364" y="1190194"/>
                  <a:pt x="4614364" y="1180128"/>
                </a:cubicBezTo>
                <a:cubicBezTo>
                  <a:pt x="4614364" y="1169822"/>
                  <a:pt x="4606461" y="1161673"/>
                  <a:pt x="4596163" y="1161673"/>
                </a:cubicBezTo>
                <a:cubicBezTo>
                  <a:pt x="4586104" y="1161673"/>
                  <a:pt x="4578201" y="1169822"/>
                  <a:pt x="4578201" y="1180128"/>
                </a:cubicBezTo>
                <a:cubicBezTo>
                  <a:pt x="4578201" y="1190194"/>
                  <a:pt x="4586104" y="1198103"/>
                  <a:pt x="4596163" y="1198103"/>
                </a:cubicBezTo>
                <a:close/>
                <a:moveTo>
                  <a:pt x="4411751" y="1405896"/>
                </a:moveTo>
                <a:cubicBezTo>
                  <a:pt x="4423486" y="1405896"/>
                  <a:pt x="4432587" y="1396549"/>
                  <a:pt x="4432587" y="1385045"/>
                </a:cubicBezTo>
                <a:cubicBezTo>
                  <a:pt x="4432587" y="1373780"/>
                  <a:pt x="4423486" y="1364193"/>
                  <a:pt x="4411751" y="1364193"/>
                </a:cubicBezTo>
                <a:cubicBezTo>
                  <a:pt x="4400495" y="1364193"/>
                  <a:pt x="4391154" y="1373780"/>
                  <a:pt x="4391154" y="1385045"/>
                </a:cubicBezTo>
                <a:cubicBezTo>
                  <a:pt x="4391154" y="1396549"/>
                  <a:pt x="4400495" y="1405896"/>
                  <a:pt x="4411751" y="1405896"/>
                </a:cubicBezTo>
                <a:close/>
                <a:moveTo>
                  <a:pt x="4274041" y="1648440"/>
                </a:moveTo>
                <a:cubicBezTo>
                  <a:pt x="4287453" y="1648440"/>
                  <a:pt x="4298470" y="1637415"/>
                  <a:pt x="4298470" y="1623754"/>
                </a:cubicBezTo>
                <a:cubicBezTo>
                  <a:pt x="4298470" y="1610333"/>
                  <a:pt x="4287453" y="1599548"/>
                  <a:pt x="4274041" y="1599548"/>
                </a:cubicBezTo>
                <a:cubicBezTo>
                  <a:pt x="4260869" y="1599548"/>
                  <a:pt x="4249612" y="1610333"/>
                  <a:pt x="4249612" y="1623754"/>
                </a:cubicBezTo>
                <a:cubicBezTo>
                  <a:pt x="4249612" y="1637415"/>
                  <a:pt x="4260869" y="1648440"/>
                  <a:pt x="4274041" y="1648440"/>
                </a:cubicBezTo>
                <a:close/>
                <a:moveTo>
                  <a:pt x="4188780" y="1914952"/>
                </a:moveTo>
                <a:cubicBezTo>
                  <a:pt x="4204827" y="1914952"/>
                  <a:pt x="4217520" y="1902010"/>
                  <a:pt x="4217520" y="1886431"/>
                </a:cubicBezTo>
                <a:cubicBezTo>
                  <a:pt x="4217520" y="1870373"/>
                  <a:pt x="4204827" y="1857431"/>
                  <a:pt x="4188780" y="1857431"/>
                </a:cubicBezTo>
                <a:cubicBezTo>
                  <a:pt x="4172974" y="1857431"/>
                  <a:pt x="4160280" y="1870373"/>
                  <a:pt x="4160280" y="1886431"/>
                </a:cubicBezTo>
                <a:cubicBezTo>
                  <a:pt x="4160280" y="1902010"/>
                  <a:pt x="4172974" y="1914952"/>
                  <a:pt x="4188780" y="1914952"/>
                </a:cubicBezTo>
                <a:close/>
                <a:moveTo>
                  <a:pt x="4160041" y="2192728"/>
                </a:moveTo>
                <a:cubicBezTo>
                  <a:pt x="4178003" y="2192728"/>
                  <a:pt x="4192133" y="2178347"/>
                  <a:pt x="4192133" y="2160372"/>
                </a:cubicBezTo>
                <a:cubicBezTo>
                  <a:pt x="4192133" y="2142637"/>
                  <a:pt x="4178003" y="2128257"/>
                  <a:pt x="4160041" y="2128257"/>
                </a:cubicBezTo>
                <a:cubicBezTo>
                  <a:pt x="4142079" y="2128257"/>
                  <a:pt x="4127709" y="2142637"/>
                  <a:pt x="4127709" y="2160372"/>
                </a:cubicBezTo>
                <a:cubicBezTo>
                  <a:pt x="4127709" y="2178347"/>
                  <a:pt x="4142079" y="2192728"/>
                  <a:pt x="4160041" y="2192728"/>
                </a:cubicBezTo>
                <a:close/>
                <a:moveTo>
                  <a:pt x="4188780" y="2470983"/>
                </a:moveTo>
                <a:cubicBezTo>
                  <a:pt x="4208898" y="2470983"/>
                  <a:pt x="4224705" y="2454925"/>
                  <a:pt x="4224705" y="2434553"/>
                </a:cubicBezTo>
                <a:cubicBezTo>
                  <a:pt x="4224705" y="2414900"/>
                  <a:pt x="4208898" y="2399082"/>
                  <a:pt x="4188780" y="2399082"/>
                </a:cubicBezTo>
                <a:cubicBezTo>
                  <a:pt x="4169142" y="2399082"/>
                  <a:pt x="4152856" y="2414900"/>
                  <a:pt x="4152856" y="2434553"/>
                </a:cubicBezTo>
                <a:cubicBezTo>
                  <a:pt x="4152856" y="2454925"/>
                  <a:pt x="4169142" y="2470983"/>
                  <a:pt x="4188780" y="2470983"/>
                </a:cubicBezTo>
                <a:close/>
                <a:moveTo>
                  <a:pt x="4274041" y="2736535"/>
                </a:moveTo>
                <a:cubicBezTo>
                  <a:pt x="4295835" y="2736535"/>
                  <a:pt x="4313797" y="2718800"/>
                  <a:pt x="4313797" y="2696990"/>
                </a:cubicBezTo>
                <a:cubicBezTo>
                  <a:pt x="4313797" y="2675420"/>
                  <a:pt x="4295835" y="2657445"/>
                  <a:pt x="4274041" y="2657445"/>
                </a:cubicBezTo>
                <a:cubicBezTo>
                  <a:pt x="4252247" y="2657445"/>
                  <a:pt x="4234524" y="2675420"/>
                  <a:pt x="4234524" y="2696990"/>
                </a:cubicBezTo>
                <a:cubicBezTo>
                  <a:pt x="4234524" y="2718800"/>
                  <a:pt x="4252247" y="2736535"/>
                  <a:pt x="4274041" y="2736535"/>
                </a:cubicBezTo>
                <a:close/>
                <a:moveTo>
                  <a:pt x="4411751" y="2977642"/>
                </a:moveTo>
                <a:cubicBezTo>
                  <a:pt x="4434982" y="2977642"/>
                  <a:pt x="4453663" y="2958948"/>
                  <a:pt x="4453663" y="2935700"/>
                </a:cubicBezTo>
                <a:cubicBezTo>
                  <a:pt x="4453663" y="2912452"/>
                  <a:pt x="4434982" y="2893758"/>
                  <a:pt x="4411751" y="2893758"/>
                </a:cubicBezTo>
                <a:cubicBezTo>
                  <a:pt x="4388760" y="2893758"/>
                  <a:pt x="4369839" y="2912452"/>
                  <a:pt x="4369839" y="2935700"/>
                </a:cubicBezTo>
                <a:cubicBezTo>
                  <a:pt x="4369839" y="2958948"/>
                  <a:pt x="4388760" y="2977642"/>
                  <a:pt x="4411751" y="2977642"/>
                </a:cubicBezTo>
                <a:close/>
                <a:moveTo>
                  <a:pt x="4596163" y="3183757"/>
                </a:moveTo>
                <a:cubicBezTo>
                  <a:pt x="4619873" y="3183757"/>
                  <a:pt x="4639033" y="3164344"/>
                  <a:pt x="4639033" y="3141096"/>
                </a:cubicBezTo>
                <a:cubicBezTo>
                  <a:pt x="4639033" y="3117608"/>
                  <a:pt x="4619873" y="3098195"/>
                  <a:pt x="4596163" y="3098195"/>
                </a:cubicBezTo>
                <a:cubicBezTo>
                  <a:pt x="4572932" y="3098195"/>
                  <a:pt x="4553533" y="3117608"/>
                  <a:pt x="4553533" y="3141096"/>
                </a:cubicBezTo>
                <a:cubicBezTo>
                  <a:pt x="4553533" y="3164344"/>
                  <a:pt x="4572932" y="3183757"/>
                  <a:pt x="4596163" y="3183757"/>
                </a:cubicBezTo>
                <a:close/>
                <a:moveTo>
                  <a:pt x="4819133" y="3345294"/>
                </a:moveTo>
                <a:cubicBezTo>
                  <a:pt x="4842604" y="3345294"/>
                  <a:pt x="4862003" y="3326839"/>
                  <a:pt x="4862003" y="3303112"/>
                </a:cubicBezTo>
                <a:cubicBezTo>
                  <a:pt x="4862003" y="3279385"/>
                  <a:pt x="4842604" y="3260691"/>
                  <a:pt x="4819133" y="3260691"/>
                </a:cubicBezTo>
                <a:cubicBezTo>
                  <a:pt x="4795663" y="3260691"/>
                  <a:pt x="4776743" y="3279385"/>
                  <a:pt x="4776743" y="3303112"/>
                </a:cubicBezTo>
                <a:cubicBezTo>
                  <a:pt x="4776743" y="3326839"/>
                  <a:pt x="4795663" y="3345294"/>
                  <a:pt x="4819133" y="3345294"/>
                </a:cubicBezTo>
                <a:close/>
                <a:moveTo>
                  <a:pt x="5071083" y="3456020"/>
                </a:moveTo>
                <a:cubicBezTo>
                  <a:pt x="5093595" y="3456020"/>
                  <a:pt x="5111797" y="3437806"/>
                  <a:pt x="5111797" y="3415277"/>
                </a:cubicBezTo>
                <a:cubicBezTo>
                  <a:pt x="5111797" y="3392508"/>
                  <a:pt x="5093595" y="3374054"/>
                  <a:pt x="5071083" y="3374054"/>
                </a:cubicBezTo>
                <a:cubicBezTo>
                  <a:pt x="5048570" y="3374054"/>
                  <a:pt x="5030129" y="3392508"/>
                  <a:pt x="5030129" y="3415277"/>
                </a:cubicBezTo>
                <a:cubicBezTo>
                  <a:pt x="5030129" y="3437806"/>
                  <a:pt x="5048570" y="3456020"/>
                  <a:pt x="5071083" y="3456020"/>
                </a:cubicBezTo>
                <a:close/>
                <a:moveTo>
                  <a:pt x="5340755" y="3510904"/>
                </a:moveTo>
                <a:cubicBezTo>
                  <a:pt x="5361831" y="3510904"/>
                  <a:pt x="5378835" y="3493648"/>
                  <a:pt x="5378835" y="3472557"/>
                </a:cubicBezTo>
                <a:cubicBezTo>
                  <a:pt x="5378835" y="3450987"/>
                  <a:pt x="5361831" y="3433971"/>
                  <a:pt x="5340755" y="3433971"/>
                </a:cubicBezTo>
                <a:cubicBezTo>
                  <a:pt x="5319440" y="3433971"/>
                  <a:pt x="5302196" y="3450987"/>
                  <a:pt x="5302196" y="3472557"/>
                </a:cubicBezTo>
                <a:cubicBezTo>
                  <a:pt x="5302196" y="3493648"/>
                  <a:pt x="5319440" y="3510904"/>
                  <a:pt x="5340755" y="3510904"/>
                </a:cubicBezTo>
                <a:close/>
                <a:moveTo>
                  <a:pt x="5616415" y="3508028"/>
                </a:moveTo>
                <a:cubicBezTo>
                  <a:pt x="5635574" y="3508028"/>
                  <a:pt x="5651621" y="3492450"/>
                  <a:pt x="5651621" y="3472557"/>
                </a:cubicBezTo>
                <a:cubicBezTo>
                  <a:pt x="5651621" y="3453144"/>
                  <a:pt x="5635574" y="3437326"/>
                  <a:pt x="5616415" y="3437326"/>
                </a:cubicBezTo>
                <a:cubicBezTo>
                  <a:pt x="5596536" y="3437326"/>
                  <a:pt x="5580969" y="3453144"/>
                  <a:pt x="5580969" y="3472557"/>
                </a:cubicBezTo>
                <a:cubicBezTo>
                  <a:pt x="5580969" y="3492450"/>
                  <a:pt x="5596536" y="3508028"/>
                  <a:pt x="5616415" y="3508028"/>
                </a:cubicBezTo>
                <a:close/>
                <a:moveTo>
                  <a:pt x="5885608" y="3447153"/>
                </a:moveTo>
                <a:cubicBezTo>
                  <a:pt x="5903331" y="3447153"/>
                  <a:pt x="5917700" y="3432773"/>
                  <a:pt x="5917700" y="3415277"/>
                </a:cubicBezTo>
                <a:cubicBezTo>
                  <a:pt x="5917700" y="3397781"/>
                  <a:pt x="5903331" y="3383640"/>
                  <a:pt x="5885608" y="3383640"/>
                </a:cubicBezTo>
                <a:cubicBezTo>
                  <a:pt x="5868364" y="3383640"/>
                  <a:pt x="5854234" y="3397781"/>
                  <a:pt x="5854234" y="3415277"/>
                </a:cubicBezTo>
                <a:cubicBezTo>
                  <a:pt x="5854234" y="3432773"/>
                  <a:pt x="5868364" y="3447153"/>
                  <a:pt x="5885608" y="3447153"/>
                </a:cubicBezTo>
                <a:close/>
                <a:moveTo>
                  <a:pt x="6137797" y="3331632"/>
                </a:moveTo>
                <a:cubicBezTo>
                  <a:pt x="6153604" y="3331632"/>
                  <a:pt x="6166297" y="3318690"/>
                  <a:pt x="6166297" y="3303112"/>
                </a:cubicBezTo>
                <a:cubicBezTo>
                  <a:pt x="6166297" y="3287294"/>
                  <a:pt x="6153604" y="3274352"/>
                  <a:pt x="6137797" y="3274352"/>
                </a:cubicBezTo>
                <a:cubicBezTo>
                  <a:pt x="6121751" y="3274352"/>
                  <a:pt x="6109297" y="3287294"/>
                  <a:pt x="6109297" y="3303112"/>
                </a:cubicBezTo>
                <a:cubicBezTo>
                  <a:pt x="6109297" y="3318690"/>
                  <a:pt x="6121751" y="3331632"/>
                  <a:pt x="6137797" y="3331632"/>
                </a:cubicBezTo>
                <a:close/>
                <a:moveTo>
                  <a:pt x="6360288" y="3165782"/>
                </a:moveTo>
                <a:cubicBezTo>
                  <a:pt x="6374179" y="3165782"/>
                  <a:pt x="6385435" y="3154517"/>
                  <a:pt x="6385435" y="3141096"/>
                </a:cubicBezTo>
                <a:cubicBezTo>
                  <a:pt x="6385435" y="3127195"/>
                  <a:pt x="6374179" y="3116170"/>
                  <a:pt x="6360288" y="3116170"/>
                </a:cubicBezTo>
                <a:cubicBezTo>
                  <a:pt x="6346877" y="3116170"/>
                  <a:pt x="6335620" y="3127195"/>
                  <a:pt x="6335620" y="3141096"/>
                </a:cubicBezTo>
                <a:cubicBezTo>
                  <a:pt x="6335620" y="3154517"/>
                  <a:pt x="6346877" y="3165782"/>
                  <a:pt x="6360288" y="3165782"/>
                </a:cubicBezTo>
                <a:close/>
                <a:moveTo>
                  <a:pt x="6544940" y="2957749"/>
                </a:moveTo>
                <a:cubicBezTo>
                  <a:pt x="6557154" y="2957749"/>
                  <a:pt x="6566734" y="2947683"/>
                  <a:pt x="6566734" y="2935700"/>
                </a:cubicBezTo>
                <a:cubicBezTo>
                  <a:pt x="6566734" y="2923717"/>
                  <a:pt x="6557154" y="2913890"/>
                  <a:pt x="6544940" y="2913890"/>
                </a:cubicBezTo>
                <a:cubicBezTo>
                  <a:pt x="6532965" y="2913890"/>
                  <a:pt x="6523145" y="2923717"/>
                  <a:pt x="6523145" y="2935700"/>
                </a:cubicBezTo>
                <a:cubicBezTo>
                  <a:pt x="6523145" y="2947683"/>
                  <a:pt x="6532965" y="2957749"/>
                  <a:pt x="6544940" y="2957749"/>
                </a:cubicBezTo>
                <a:close/>
                <a:moveTo>
                  <a:pt x="6682650" y="2716643"/>
                </a:moveTo>
                <a:cubicBezTo>
                  <a:pt x="6693427" y="2716643"/>
                  <a:pt x="6702288" y="2708015"/>
                  <a:pt x="6702288" y="2696990"/>
                </a:cubicBezTo>
                <a:cubicBezTo>
                  <a:pt x="6702288" y="2685965"/>
                  <a:pt x="6693427" y="2677577"/>
                  <a:pt x="6682650" y="2677577"/>
                </a:cubicBezTo>
                <a:cubicBezTo>
                  <a:pt x="6672112" y="2677577"/>
                  <a:pt x="6663490" y="2685965"/>
                  <a:pt x="6663490" y="2696990"/>
                </a:cubicBezTo>
                <a:cubicBezTo>
                  <a:pt x="6663490" y="2708015"/>
                  <a:pt x="6672112" y="2716643"/>
                  <a:pt x="6682650" y="2716643"/>
                </a:cubicBezTo>
                <a:close/>
                <a:moveTo>
                  <a:pt x="6768150" y="2451570"/>
                </a:moveTo>
                <a:cubicBezTo>
                  <a:pt x="6777490" y="2451570"/>
                  <a:pt x="6785154" y="2444140"/>
                  <a:pt x="6785154" y="2434553"/>
                </a:cubicBezTo>
                <a:cubicBezTo>
                  <a:pt x="6785154" y="2425446"/>
                  <a:pt x="6777490" y="2417537"/>
                  <a:pt x="6768150" y="2417537"/>
                </a:cubicBezTo>
                <a:cubicBezTo>
                  <a:pt x="6758570" y="2417537"/>
                  <a:pt x="6751145" y="2425446"/>
                  <a:pt x="6751145" y="2434553"/>
                </a:cubicBezTo>
                <a:cubicBezTo>
                  <a:pt x="6751145" y="2444140"/>
                  <a:pt x="6758570" y="2451570"/>
                  <a:pt x="6768150" y="2451570"/>
                </a:cubicBezTo>
                <a:close/>
                <a:moveTo>
                  <a:pt x="6796650" y="2175711"/>
                </a:moveTo>
                <a:cubicBezTo>
                  <a:pt x="6805032" y="2175711"/>
                  <a:pt x="6811977" y="2169000"/>
                  <a:pt x="6811977" y="2160372"/>
                </a:cubicBezTo>
                <a:cubicBezTo>
                  <a:pt x="6811977" y="2151984"/>
                  <a:pt x="6805032" y="2145273"/>
                  <a:pt x="6796650" y="2145273"/>
                </a:cubicBezTo>
                <a:cubicBezTo>
                  <a:pt x="6788028" y="2145273"/>
                  <a:pt x="6781561" y="2151984"/>
                  <a:pt x="6781561" y="2160372"/>
                </a:cubicBezTo>
                <a:cubicBezTo>
                  <a:pt x="6781561" y="2169000"/>
                  <a:pt x="6788028" y="2175711"/>
                  <a:pt x="6796650" y="2175711"/>
                </a:cubicBezTo>
                <a:close/>
                <a:moveTo>
                  <a:pt x="6542545" y="1902249"/>
                </a:moveTo>
                <a:cubicBezTo>
                  <a:pt x="6550687" y="1902249"/>
                  <a:pt x="6558112" y="1895538"/>
                  <a:pt x="6558112" y="1886910"/>
                </a:cubicBezTo>
                <a:cubicBezTo>
                  <a:pt x="6558112" y="1878762"/>
                  <a:pt x="6550687" y="1871572"/>
                  <a:pt x="6542545" y="1871572"/>
                </a:cubicBezTo>
                <a:cubicBezTo>
                  <a:pt x="6534162" y="1871572"/>
                  <a:pt x="6527217" y="1878762"/>
                  <a:pt x="6527217" y="1886910"/>
                </a:cubicBezTo>
                <a:cubicBezTo>
                  <a:pt x="6527217" y="1895538"/>
                  <a:pt x="6534162" y="1902249"/>
                  <a:pt x="6542545" y="1902249"/>
                </a:cubicBezTo>
                <a:close/>
                <a:moveTo>
                  <a:pt x="6441477" y="1645085"/>
                </a:moveTo>
                <a:cubicBezTo>
                  <a:pt x="6448902" y="1645085"/>
                  <a:pt x="6455129" y="1638614"/>
                  <a:pt x="6455129" y="1630944"/>
                </a:cubicBezTo>
                <a:cubicBezTo>
                  <a:pt x="6455129" y="1622796"/>
                  <a:pt x="6448902" y="1616564"/>
                  <a:pt x="6441477" y="1616564"/>
                </a:cubicBezTo>
                <a:cubicBezTo>
                  <a:pt x="6433095" y="1616564"/>
                  <a:pt x="6426868" y="1622796"/>
                  <a:pt x="6426868" y="1630944"/>
                </a:cubicBezTo>
                <a:cubicBezTo>
                  <a:pt x="6426868" y="1638614"/>
                  <a:pt x="6433095" y="1645085"/>
                  <a:pt x="6441477" y="1645085"/>
                </a:cubicBezTo>
                <a:close/>
                <a:moveTo>
                  <a:pt x="6279578" y="1421234"/>
                </a:moveTo>
                <a:cubicBezTo>
                  <a:pt x="6286763" y="1421234"/>
                  <a:pt x="6292990" y="1415243"/>
                  <a:pt x="6292990" y="1407813"/>
                </a:cubicBezTo>
                <a:cubicBezTo>
                  <a:pt x="6292990" y="1400383"/>
                  <a:pt x="6286763" y="1394392"/>
                  <a:pt x="6279578" y="1394392"/>
                </a:cubicBezTo>
                <a:cubicBezTo>
                  <a:pt x="6271914" y="1394392"/>
                  <a:pt x="6266167" y="1400383"/>
                  <a:pt x="6266167" y="1407813"/>
                </a:cubicBezTo>
                <a:cubicBezTo>
                  <a:pt x="6266167" y="1415243"/>
                  <a:pt x="6271914" y="1421234"/>
                  <a:pt x="6279578" y="1421234"/>
                </a:cubicBezTo>
                <a:close/>
                <a:moveTo>
                  <a:pt x="6067146" y="1245078"/>
                </a:moveTo>
                <a:cubicBezTo>
                  <a:pt x="6074330" y="1245078"/>
                  <a:pt x="6080078" y="1239086"/>
                  <a:pt x="6080078" y="1232136"/>
                </a:cubicBezTo>
                <a:cubicBezTo>
                  <a:pt x="6080078" y="1225186"/>
                  <a:pt x="6074330" y="1219434"/>
                  <a:pt x="6067146" y="1219434"/>
                </a:cubicBezTo>
                <a:cubicBezTo>
                  <a:pt x="6059961" y="1219434"/>
                  <a:pt x="6054213" y="1225186"/>
                  <a:pt x="6054213" y="1232136"/>
                </a:cubicBezTo>
                <a:cubicBezTo>
                  <a:pt x="6054213" y="1239086"/>
                  <a:pt x="6059961" y="1245078"/>
                  <a:pt x="6067146" y="1245078"/>
                </a:cubicBezTo>
                <a:close/>
                <a:moveTo>
                  <a:pt x="5817831" y="1128120"/>
                </a:moveTo>
                <a:cubicBezTo>
                  <a:pt x="5825494" y="1128120"/>
                  <a:pt x="5831242" y="1122368"/>
                  <a:pt x="5831242" y="1114698"/>
                </a:cubicBezTo>
                <a:cubicBezTo>
                  <a:pt x="5831242" y="1107269"/>
                  <a:pt x="5825494" y="1101277"/>
                  <a:pt x="5817831" y="1101277"/>
                </a:cubicBezTo>
                <a:cubicBezTo>
                  <a:pt x="5810406" y="1101277"/>
                  <a:pt x="5804419" y="1107269"/>
                  <a:pt x="5804419" y="1114698"/>
                </a:cubicBezTo>
                <a:cubicBezTo>
                  <a:pt x="5804419" y="1122368"/>
                  <a:pt x="5810406" y="1128120"/>
                  <a:pt x="5817831" y="1128120"/>
                </a:cubicBezTo>
                <a:close/>
                <a:moveTo>
                  <a:pt x="5547440" y="1077070"/>
                </a:moveTo>
                <a:cubicBezTo>
                  <a:pt x="5554864" y="1077070"/>
                  <a:pt x="5561331" y="1070839"/>
                  <a:pt x="5561331" y="1063170"/>
                </a:cubicBezTo>
                <a:cubicBezTo>
                  <a:pt x="5561331" y="1055500"/>
                  <a:pt x="5554864" y="1049269"/>
                  <a:pt x="5547440" y="1049269"/>
                </a:cubicBezTo>
                <a:cubicBezTo>
                  <a:pt x="5539776" y="1049269"/>
                  <a:pt x="5533310" y="1055500"/>
                  <a:pt x="5533310" y="1063170"/>
                </a:cubicBezTo>
                <a:cubicBezTo>
                  <a:pt x="5533310" y="1070839"/>
                  <a:pt x="5539776" y="1077070"/>
                  <a:pt x="5547440" y="1077070"/>
                </a:cubicBezTo>
                <a:close/>
                <a:moveTo>
                  <a:pt x="5272499" y="1095765"/>
                </a:moveTo>
                <a:cubicBezTo>
                  <a:pt x="5281121" y="1095765"/>
                  <a:pt x="5287587" y="1088814"/>
                  <a:pt x="5287587" y="1080665"/>
                </a:cubicBezTo>
                <a:cubicBezTo>
                  <a:pt x="5287587" y="1072037"/>
                  <a:pt x="5281121" y="1065327"/>
                  <a:pt x="5272499" y="1065327"/>
                </a:cubicBezTo>
                <a:cubicBezTo>
                  <a:pt x="5264116" y="1065327"/>
                  <a:pt x="5257411" y="1072037"/>
                  <a:pt x="5257411" y="1080665"/>
                </a:cubicBezTo>
                <a:cubicBezTo>
                  <a:pt x="5257411" y="1088814"/>
                  <a:pt x="5264116" y="1095765"/>
                  <a:pt x="5272499" y="1095765"/>
                </a:cubicBezTo>
                <a:close/>
                <a:moveTo>
                  <a:pt x="5010490" y="1182285"/>
                </a:moveTo>
                <a:cubicBezTo>
                  <a:pt x="5019591" y="1182285"/>
                  <a:pt x="5027016" y="1174616"/>
                  <a:pt x="5027016" y="1165508"/>
                </a:cubicBezTo>
                <a:cubicBezTo>
                  <a:pt x="5027016" y="1156640"/>
                  <a:pt x="5019591" y="1149211"/>
                  <a:pt x="5010490" y="1149211"/>
                </a:cubicBezTo>
                <a:cubicBezTo>
                  <a:pt x="5001629" y="1149211"/>
                  <a:pt x="4994205" y="1156640"/>
                  <a:pt x="4994205" y="1165508"/>
                </a:cubicBezTo>
                <a:cubicBezTo>
                  <a:pt x="4994205" y="1174616"/>
                  <a:pt x="5001629" y="1182285"/>
                  <a:pt x="5010490" y="1182285"/>
                </a:cubicBezTo>
                <a:close/>
                <a:moveTo>
                  <a:pt x="4778180" y="1332078"/>
                </a:moveTo>
                <a:cubicBezTo>
                  <a:pt x="4788717" y="1332078"/>
                  <a:pt x="4797100" y="1323689"/>
                  <a:pt x="4797100" y="1313384"/>
                </a:cubicBezTo>
                <a:cubicBezTo>
                  <a:pt x="4797100" y="1302838"/>
                  <a:pt x="4788717" y="1294450"/>
                  <a:pt x="4778180" y="1294450"/>
                </a:cubicBezTo>
                <a:cubicBezTo>
                  <a:pt x="4767402" y="1294450"/>
                  <a:pt x="4759259" y="1302838"/>
                  <a:pt x="4759259" y="1313384"/>
                </a:cubicBezTo>
                <a:cubicBezTo>
                  <a:pt x="4759259" y="1323689"/>
                  <a:pt x="4767402" y="1332078"/>
                  <a:pt x="4778180" y="1332078"/>
                </a:cubicBezTo>
                <a:close/>
                <a:moveTo>
                  <a:pt x="4589936" y="1536036"/>
                </a:moveTo>
                <a:cubicBezTo>
                  <a:pt x="4601671" y="1536036"/>
                  <a:pt x="4611730" y="1526209"/>
                  <a:pt x="4611730" y="1514466"/>
                </a:cubicBezTo>
                <a:cubicBezTo>
                  <a:pt x="4611730" y="1502242"/>
                  <a:pt x="4601671" y="1492176"/>
                  <a:pt x="4589936" y="1492176"/>
                </a:cubicBezTo>
                <a:cubicBezTo>
                  <a:pt x="4577482" y="1492176"/>
                  <a:pt x="4567663" y="1502242"/>
                  <a:pt x="4567663" y="1514466"/>
                </a:cubicBezTo>
                <a:cubicBezTo>
                  <a:pt x="4567663" y="1526209"/>
                  <a:pt x="4577482" y="1536036"/>
                  <a:pt x="4589936" y="1536036"/>
                </a:cubicBezTo>
                <a:close/>
                <a:moveTo>
                  <a:pt x="4457016" y="1780737"/>
                </a:moveTo>
                <a:cubicBezTo>
                  <a:pt x="4470667" y="1780737"/>
                  <a:pt x="4481923" y="1769473"/>
                  <a:pt x="4481923" y="1755572"/>
                </a:cubicBezTo>
                <a:cubicBezTo>
                  <a:pt x="4481923" y="1741911"/>
                  <a:pt x="4470667" y="1730886"/>
                  <a:pt x="4457016" y="1730886"/>
                </a:cubicBezTo>
                <a:cubicBezTo>
                  <a:pt x="4443125" y="1730886"/>
                  <a:pt x="4431869" y="1741911"/>
                  <a:pt x="4431869" y="1755572"/>
                </a:cubicBezTo>
                <a:cubicBezTo>
                  <a:pt x="4431869" y="1769473"/>
                  <a:pt x="4443125" y="1780737"/>
                  <a:pt x="4457016" y="1780737"/>
                </a:cubicBezTo>
                <a:close/>
                <a:moveTo>
                  <a:pt x="4388520" y="2052042"/>
                </a:moveTo>
                <a:cubicBezTo>
                  <a:pt x="4404566" y="2052042"/>
                  <a:pt x="4417739" y="2038860"/>
                  <a:pt x="4417739" y="2022802"/>
                </a:cubicBezTo>
                <a:cubicBezTo>
                  <a:pt x="4417739" y="2006505"/>
                  <a:pt x="4404566" y="1993323"/>
                  <a:pt x="4388520" y="1993323"/>
                </a:cubicBezTo>
                <a:cubicBezTo>
                  <a:pt x="4371995" y="1993323"/>
                  <a:pt x="4359302" y="2006505"/>
                  <a:pt x="4359302" y="2022802"/>
                </a:cubicBezTo>
                <a:cubicBezTo>
                  <a:pt x="4359302" y="2038860"/>
                  <a:pt x="4371995" y="2052042"/>
                  <a:pt x="4388520" y="2052042"/>
                </a:cubicBezTo>
                <a:close/>
                <a:moveTo>
                  <a:pt x="4388520" y="2331256"/>
                </a:moveTo>
                <a:cubicBezTo>
                  <a:pt x="4406722" y="2331256"/>
                  <a:pt x="4421331" y="2316636"/>
                  <a:pt x="4421331" y="2298182"/>
                </a:cubicBezTo>
                <a:cubicBezTo>
                  <a:pt x="4421331" y="2279727"/>
                  <a:pt x="4406722" y="2265107"/>
                  <a:pt x="4388520" y="2265107"/>
                </a:cubicBezTo>
                <a:cubicBezTo>
                  <a:pt x="4370079" y="2265107"/>
                  <a:pt x="4355709" y="2279727"/>
                  <a:pt x="4355709" y="2298182"/>
                </a:cubicBezTo>
                <a:cubicBezTo>
                  <a:pt x="4355709" y="2316636"/>
                  <a:pt x="4370079" y="2331256"/>
                  <a:pt x="4388520" y="2331256"/>
                </a:cubicBezTo>
                <a:close/>
                <a:moveTo>
                  <a:pt x="4457016" y="2601123"/>
                </a:moveTo>
                <a:cubicBezTo>
                  <a:pt x="4476894" y="2601123"/>
                  <a:pt x="4492940" y="2585065"/>
                  <a:pt x="4492940" y="2565412"/>
                </a:cubicBezTo>
                <a:cubicBezTo>
                  <a:pt x="4492940" y="2545280"/>
                  <a:pt x="4476894" y="2529222"/>
                  <a:pt x="4457016" y="2529222"/>
                </a:cubicBezTo>
                <a:cubicBezTo>
                  <a:pt x="4437138" y="2529222"/>
                  <a:pt x="4421091" y="2545280"/>
                  <a:pt x="4421091" y="2565412"/>
                </a:cubicBezTo>
                <a:cubicBezTo>
                  <a:pt x="4421091" y="2585065"/>
                  <a:pt x="4437138" y="2601123"/>
                  <a:pt x="4457016" y="2601123"/>
                </a:cubicBezTo>
                <a:close/>
                <a:moveTo>
                  <a:pt x="4589936" y="2844866"/>
                </a:moveTo>
                <a:cubicBezTo>
                  <a:pt x="4610772" y="2844866"/>
                  <a:pt x="4627776" y="2827849"/>
                  <a:pt x="4627776" y="2806519"/>
                </a:cubicBezTo>
                <a:cubicBezTo>
                  <a:pt x="4627776" y="2785428"/>
                  <a:pt x="4610772" y="2768651"/>
                  <a:pt x="4589936" y="2768651"/>
                </a:cubicBezTo>
                <a:cubicBezTo>
                  <a:pt x="4568621" y="2768651"/>
                  <a:pt x="4551138" y="2785428"/>
                  <a:pt x="4551138" y="2806519"/>
                </a:cubicBezTo>
                <a:cubicBezTo>
                  <a:pt x="4551138" y="2827849"/>
                  <a:pt x="4568621" y="2844866"/>
                  <a:pt x="4589936" y="2844866"/>
                </a:cubicBezTo>
                <a:close/>
                <a:moveTo>
                  <a:pt x="4778180" y="3046667"/>
                </a:moveTo>
                <a:cubicBezTo>
                  <a:pt x="4799495" y="3046667"/>
                  <a:pt x="4817217" y="3029171"/>
                  <a:pt x="4817217" y="3007840"/>
                </a:cubicBezTo>
                <a:cubicBezTo>
                  <a:pt x="4817217" y="2986030"/>
                  <a:pt x="4799495" y="2968535"/>
                  <a:pt x="4778180" y="2968535"/>
                </a:cubicBezTo>
                <a:cubicBezTo>
                  <a:pt x="4756625" y="2968535"/>
                  <a:pt x="4739142" y="2986030"/>
                  <a:pt x="4739142" y="3007840"/>
                </a:cubicBezTo>
                <a:cubicBezTo>
                  <a:pt x="4739142" y="3029171"/>
                  <a:pt x="4756625" y="3046667"/>
                  <a:pt x="4778180" y="3046667"/>
                </a:cubicBezTo>
                <a:close/>
                <a:moveTo>
                  <a:pt x="5010490" y="3194302"/>
                </a:moveTo>
                <a:cubicBezTo>
                  <a:pt x="5032285" y="3194302"/>
                  <a:pt x="5049768" y="3176807"/>
                  <a:pt x="5049768" y="3155476"/>
                </a:cubicBezTo>
                <a:cubicBezTo>
                  <a:pt x="5049768" y="3133427"/>
                  <a:pt x="5032285" y="3116170"/>
                  <a:pt x="5010490" y="3116170"/>
                </a:cubicBezTo>
                <a:cubicBezTo>
                  <a:pt x="4989175" y="3116170"/>
                  <a:pt x="4971692" y="3133427"/>
                  <a:pt x="4971692" y="3155476"/>
                </a:cubicBezTo>
                <a:cubicBezTo>
                  <a:pt x="4971692" y="3176807"/>
                  <a:pt x="4989175" y="3194302"/>
                  <a:pt x="5010490" y="3194302"/>
                </a:cubicBezTo>
                <a:close/>
                <a:moveTo>
                  <a:pt x="5272499" y="3276988"/>
                </a:moveTo>
                <a:cubicBezTo>
                  <a:pt x="5292616" y="3276988"/>
                  <a:pt x="5309142" y="3260691"/>
                  <a:pt x="5309142" y="3240319"/>
                </a:cubicBezTo>
                <a:cubicBezTo>
                  <a:pt x="5309142" y="3220426"/>
                  <a:pt x="5292616" y="3203649"/>
                  <a:pt x="5272499" y="3203649"/>
                </a:cubicBezTo>
                <a:cubicBezTo>
                  <a:pt x="5252381" y="3203649"/>
                  <a:pt x="5236095" y="3220426"/>
                  <a:pt x="5236095" y="3240319"/>
                </a:cubicBezTo>
                <a:cubicBezTo>
                  <a:pt x="5236095" y="3260691"/>
                  <a:pt x="5252381" y="3276988"/>
                  <a:pt x="5272499" y="3276988"/>
                </a:cubicBezTo>
                <a:close/>
                <a:moveTo>
                  <a:pt x="5547440" y="3291847"/>
                </a:moveTo>
                <a:cubicBezTo>
                  <a:pt x="5566360" y="3291847"/>
                  <a:pt x="5581448" y="3276509"/>
                  <a:pt x="5581448" y="3257814"/>
                </a:cubicBezTo>
                <a:cubicBezTo>
                  <a:pt x="5581448" y="3238881"/>
                  <a:pt x="5566360" y="3223542"/>
                  <a:pt x="5547440" y="3223542"/>
                </a:cubicBezTo>
                <a:cubicBezTo>
                  <a:pt x="5528280" y="3223542"/>
                  <a:pt x="5513192" y="3238881"/>
                  <a:pt x="5513192" y="3257814"/>
                </a:cubicBezTo>
                <a:cubicBezTo>
                  <a:pt x="5513192" y="3276509"/>
                  <a:pt x="5528280" y="3291847"/>
                  <a:pt x="5547440" y="3291847"/>
                </a:cubicBezTo>
                <a:close/>
                <a:moveTo>
                  <a:pt x="5817831" y="3237443"/>
                </a:moveTo>
                <a:cubicBezTo>
                  <a:pt x="5835314" y="3237443"/>
                  <a:pt x="5848965" y="3223542"/>
                  <a:pt x="5848965" y="3206046"/>
                </a:cubicBezTo>
                <a:cubicBezTo>
                  <a:pt x="5848965" y="3189030"/>
                  <a:pt x="5835314" y="3175129"/>
                  <a:pt x="5817831" y="3175129"/>
                </a:cubicBezTo>
                <a:cubicBezTo>
                  <a:pt x="5800826" y="3175129"/>
                  <a:pt x="5786696" y="3189030"/>
                  <a:pt x="5786696" y="3206046"/>
                </a:cubicBezTo>
                <a:cubicBezTo>
                  <a:pt x="5786696" y="3223542"/>
                  <a:pt x="5800826" y="3237443"/>
                  <a:pt x="5817831" y="3237443"/>
                </a:cubicBezTo>
                <a:close/>
                <a:moveTo>
                  <a:pt x="6067146" y="3116170"/>
                </a:moveTo>
                <a:cubicBezTo>
                  <a:pt x="6082234" y="3116170"/>
                  <a:pt x="6094448" y="3103947"/>
                  <a:pt x="6094448" y="3088848"/>
                </a:cubicBezTo>
                <a:cubicBezTo>
                  <a:pt x="6094448" y="3073509"/>
                  <a:pt x="6082234" y="3061526"/>
                  <a:pt x="6067146" y="3061526"/>
                </a:cubicBezTo>
                <a:cubicBezTo>
                  <a:pt x="6052057" y="3061526"/>
                  <a:pt x="6039843" y="3073509"/>
                  <a:pt x="6039843" y="3088848"/>
                </a:cubicBezTo>
                <a:cubicBezTo>
                  <a:pt x="6039843" y="3103947"/>
                  <a:pt x="6052057" y="3116170"/>
                  <a:pt x="6067146" y="3116170"/>
                </a:cubicBezTo>
                <a:close/>
                <a:moveTo>
                  <a:pt x="6279578" y="2937617"/>
                </a:moveTo>
                <a:cubicBezTo>
                  <a:pt x="6292990" y="2937617"/>
                  <a:pt x="6303528" y="2926353"/>
                  <a:pt x="6303528" y="2912931"/>
                </a:cubicBezTo>
                <a:cubicBezTo>
                  <a:pt x="6303528" y="2899510"/>
                  <a:pt x="6292990" y="2888725"/>
                  <a:pt x="6279578" y="2888725"/>
                </a:cubicBezTo>
                <a:cubicBezTo>
                  <a:pt x="6265448" y="2888725"/>
                  <a:pt x="6254910" y="2899510"/>
                  <a:pt x="6254910" y="2912931"/>
                </a:cubicBezTo>
                <a:cubicBezTo>
                  <a:pt x="6254910" y="2926353"/>
                  <a:pt x="6265448" y="2937617"/>
                  <a:pt x="6279578" y="2937617"/>
                </a:cubicBezTo>
                <a:close/>
                <a:moveTo>
                  <a:pt x="6441477" y="2711610"/>
                </a:moveTo>
                <a:cubicBezTo>
                  <a:pt x="6452973" y="2711610"/>
                  <a:pt x="6462314" y="2701783"/>
                  <a:pt x="6462314" y="2690040"/>
                </a:cubicBezTo>
                <a:cubicBezTo>
                  <a:pt x="6462314" y="2678536"/>
                  <a:pt x="6452973" y="2668709"/>
                  <a:pt x="6441477" y="2668709"/>
                </a:cubicBezTo>
                <a:cubicBezTo>
                  <a:pt x="6429263" y="2668709"/>
                  <a:pt x="6419683" y="2678536"/>
                  <a:pt x="6419683" y="2690040"/>
                </a:cubicBezTo>
                <a:cubicBezTo>
                  <a:pt x="6419683" y="2701783"/>
                  <a:pt x="6429263" y="2711610"/>
                  <a:pt x="6441477" y="2711610"/>
                </a:cubicBezTo>
                <a:close/>
                <a:moveTo>
                  <a:pt x="6542545" y="2452768"/>
                </a:moveTo>
                <a:cubicBezTo>
                  <a:pt x="6552843" y="2452768"/>
                  <a:pt x="6561465" y="2444140"/>
                  <a:pt x="6561465" y="2433594"/>
                </a:cubicBezTo>
                <a:cubicBezTo>
                  <a:pt x="6561465" y="2423528"/>
                  <a:pt x="6552843" y="2414900"/>
                  <a:pt x="6542545" y="2414900"/>
                </a:cubicBezTo>
                <a:cubicBezTo>
                  <a:pt x="6532007" y="2414900"/>
                  <a:pt x="6523624" y="2423528"/>
                  <a:pt x="6523624" y="2433594"/>
                </a:cubicBezTo>
                <a:cubicBezTo>
                  <a:pt x="6523624" y="2444140"/>
                  <a:pt x="6532007" y="2452768"/>
                  <a:pt x="6542545" y="2452768"/>
                </a:cubicBezTo>
                <a:close/>
                <a:moveTo>
                  <a:pt x="6577272" y="2176670"/>
                </a:moveTo>
                <a:cubicBezTo>
                  <a:pt x="6586133" y="2176670"/>
                  <a:pt x="6593078" y="2169480"/>
                  <a:pt x="6593078" y="2160372"/>
                </a:cubicBezTo>
                <a:cubicBezTo>
                  <a:pt x="6593078" y="2151505"/>
                  <a:pt x="6586133" y="2144075"/>
                  <a:pt x="6577272" y="2144075"/>
                </a:cubicBezTo>
                <a:cubicBezTo>
                  <a:pt x="6567692" y="2144075"/>
                  <a:pt x="6560507" y="2151505"/>
                  <a:pt x="6560507" y="2160372"/>
                </a:cubicBezTo>
                <a:cubicBezTo>
                  <a:pt x="6560507" y="2169480"/>
                  <a:pt x="6567692" y="2176670"/>
                  <a:pt x="6577272" y="2176670"/>
                </a:cubicBezTo>
                <a:close/>
                <a:moveTo>
                  <a:pt x="6314305" y="1904886"/>
                </a:moveTo>
                <a:cubicBezTo>
                  <a:pt x="6323406" y="1904886"/>
                  <a:pt x="6330830" y="1897696"/>
                  <a:pt x="6330830" y="1888828"/>
                </a:cubicBezTo>
                <a:cubicBezTo>
                  <a:pt x="6330830" y="1879481"/>
                  <a:pt x="6323406" y="1872291"/>
                  <a:pt x="6314305" y="1872291"/>
                </a:cubicBezTo>
                <a:cubicBezTo>
                  <a:pt x="6305204" y="1872291"/>
                  <a:pt x="6297780" y="1879481"/>
                  <a:pt x="6297780" y="1888828"/>
                </a:cubicBezTo>
                <a:cubicBezTo>
                  <a:pt x="6297780" y="1897696"/>
                  <a:pt x="6305204" y="1904886"/>
                  <a:pt x="6314305" y="1904886"/>
                </a:cubicBezTo>
                <a:close/>
                <a:moveTo>
                  <a:pt x="6189528" y="1659225"/>
                </a:moveTo>
                <a:cubicBezTo>
                  <a:pt x="6197910" y="1659225"/>
                  <a:pt x="6205335" y="1652275"/>
                  <a:pt x="6205335" y="1643647"/>
                </a:cubicBezTo>
                <a:cubicBezTo>
                  <a:pt x="6205335" y="1634539"/>
                  <a:pt x="6197910" y="1627589"/>
                  <a:pt x="6189528" y="1627589"/>
                </a:cubicBezTo>
                <a:cubicBezTo>
                  <a:pt x="6180667" y="1627589"/>
                  <a:pt x="6173482" y="1634539"/>
                  <a:pt x="6173482" y="1643647"/>
                </a:cubicBezTo>
                <a:cubicBezTo>
                  <a:pt x="6173482" y="1652275"/>
                  <a:pt x="6180667" y="1659225"/>
                  <a:pt x="6189528" y="1659225"/>
                </a:cubicBezTo>
                <a:close/>
                <a:moveTo>
                  <a:pt x="5995297" y="1464135"/>
                </a:moveTo>
                <a:cubicBezTo>
                  <a:pt x="6003679" y="1464135"/>
                  <a:pt x="6010385" y="1457185"/>
                  <a:pt x="6010385" y="1449036"/>
                </a:cubicBezTo>
                <a:cubicBezTo>
                  <a:pt x="6010385" y="1440408"/>
                  <a:pt x="6003679" y="1433937"/>
                  <a:pt x="5995297" y="1433937"/>
                </a:cubicBezTo>
                <a:cubicBezTo>
                  <a:pt x="5986675" y="1433937"/>
                  <a:pt x="5979969" y="1440408"/>
                  <a:pt x="5979969" y="1449036"/>
                </a:cubicBezTo>
                <a:cubicBezTo>
                  <a:pt x="5979969" y="1457185"/>
                  <a:pt x="5986675" y="1464135"/>
                  <a:pt x="5995297" y="1464135"/>
                </a:cubicBezTo>
                <a:close/>
                <a:moveTo>
                  <a:pt x="5749814" y="1339268"/>
                </a:moveTo>
                <a:cubicBezTo>
                  <a:pt x="5758436" y="1339268"/>
                  <a:pt x="5765141" y="1332317"/>
                  <a:pt x="5765141" y="1323929"/>
                </a:cubicBezTo>
                <a:cubicBezTo>
                  <a:pt x="5765141" y="1315780"/>
                  <a:pt x="5758436" y="1308830"/>
                  <a:pt x="5749814" y="1308830"/>
                </a:cubicBezTo>
                <a:cubicBezTo>
                  <a:pt x="5741671" y="1308830"/>
                  <a:pt x="5734726" y="1315780"/>
                  <a:pt x="5734726" y="1323929"/>
                </a:cubicBezTo>
                <a:cubicBezTo>
                  <a:pt x="5734726" y="1332317"/>
                  <a:pt x="5741671" y="1339268"/>
                  <a:pt x="5749814" y="1339268"/>
                </a:cubicBezTo>
                <a:close/>
                <a:moveTo>
                  <a:pt x="5478465" y="1297086"/>
                </a:moveTo>
                <a:cubicBezTo>
                  <a:pt x="5487087" y="1297086"/>
                  <a:pt x="5494032" y="1289656"/>
                  <a:pt x="5494032" y="1281028"/>
                </a:cubicBezTo>
                <a:cubicBezTo>
                  <a:pt x="5494032" y="1272161"/>
                  <a:pt x="5487087" y="1264971"/>
                  <a:pt x="5478465" y="1264971"/>
                </a:cubicBezTo>
                <a:cubicBezTo>
                  <a:pt x="5469604" y="1264971"/>
                  <a:pt x="5462658" y="1272161"/>
                  <a:pt x="5462658" y="1281028"/>
                </a:cubicBezTo>
                <a:cubicBezTo>
                  <a:pt x="5462658" y="1289656"/>
                  <a:pt x="5469604" y="1297086"/>
                  <a:pt x="5478465" y="1297086"/>
                </a:cubicBezTo>
                <a:close/>
                <a:moveTo>
                  <a:pt x="5206877" y="1340946"/>
                </a:moveTo>
                <a:cubicBezTo>
                  <a:pt x="5216217" y="1340946"/>
                  <a:pt x="5223881" y="1333516"/>
                  <a:pt x="5223881" y="1323929"/>
                </a:cubicBezTo>
                <a:cubicBezTo>
                  <a:pt x="5223881" y="1314582"/>
                  <a:pt x="5216217" y="1306913"/>
                  <a:pt x="5206877" y="1306913"/>
                </a:cubicBezTo>
                <a:cubicBezTo>
                  <a:pt x="5197297" y="1306913"/>
                  <a:pt x="5189873" y="1314582"/>
                  <a:pt x="5189873" y="1323929"/>
                </a:cubicBezTo>
                <a:cubicBezTo>
                  <a:pt x="5189873" y="1333516"/>
                  <a:pt x="5197297" y="1340946"/>
                  <a:pt x="5206877" y="1340946"/>
                </a:cubicBezTo>
                <a:close/>
                <a:moveTo>
                  <a:pt x="4961873" y="1468449"/>
                </a:moveTo>
                <a:cubicBezTo>
                  <a:pt x="4972650" y="1468449"/>
                  <a:pt x="4981272" y="1459821"/>
                  <a:pt x="4981272" y="1449036"/>
                </a:cubicBezTo>
                <a:cubicBezTo>
                  <a:pt x="4981272" y="1438251"/>
                  <a:pt x="4972650" y="1429383"/>
                  <a:pt x="4961873" y="1429383"/>
                </a:cubicBezTo>
                <a:cubicBezTo>
                  <a:pt x="4951095" y="1429383"/>
                  <a:pt x="4942474" y="1438251"/>
                  <a:pt x="4942474" y="1449036"/>
                </a:cubicBezTo>
                <a:cubicBezTo>
                  <a:pt x="4942474" y="1459821"/>
                  <a:pt x="4951095" y="1468449"/>
                  <a:pt x="4961873" y="1468449"/>
                </a:cubicBezTo>
                <a:close/>
                <a:moveTo>
                  <a:pt x="4767402" y="1665936"/>
                </a:moveTo>
                <a:cubicBezTo>
                  <a:pt x="4779856" y="1665936"/>
                  <a:pt x="4790154" y="1655870"/>
                  <a:pt x="4790154" y="1643647"/>
                </a:cubicBezTo>
                <a:cubicBezTo>
                  <a:pt x="4790154" y="1630944"/>
                  <a:pt x="4779856" y="1620878"/>
                  <a:pt x="4767402" y="1620878"/>
                </a:cubicBezTo>
                <a:cubicBezTo>
                  <a:pt x="4754709" y="1620878"/>
                  <a:pt x="4744650" y="1630944"/>
                  <a:pt x="4744650" y="1643647"/>
                </a:cubicBezTo>
                <a:cubicBezTo>
                  <a:pt x="4744650" y="1655870"/>
                  <a:pt x="4754709" y="1665936"/>
                  <a:pt x="4767402" y="1665936"/>
                </a:cubicBezTo>
                <a:close/>
                <a:moveTo>
                  <a:pt x="4642385" y="1914233"/>
                </a:moveTo>
                <a:cubicBezTo>
                  <a:pt x="4656755" y="1914233"/>
                  <a:pt x="4668012" y="1902968"/>
                  <a:pt x="4668012" y="1888828"/>
                </a:cubicBezTo>
                <a:cubicBezTo>
                  <a:pt x="4668012" y="1874687"/>
                  <a:pt x="4656755" y="1863183"/>
                  <a:pt x="4642385" y="1863183"/>
                </a:cubicBezTo>
                <a:cubicBezTo>
                  <a:pt x="4628255" y="1863183"/>
                  <a:pt x="4616999" y="1874687"/>
                  <a:pt x="4616999" y="1888828"/>
                </a:cubicBezTo>
                <a:cubicBezTo>
                  <a:pt x="4616999" y="1902968"/>
                  <a:pt x="4628255" y="1914233"/>
                  <a:pt x="4642385" y="1914233"/>
                </a:cubicBezTo>
                <a:close/>
                <a:moveTo>
                  <a:pt x="4599516" y="2190331"/>
                </a:moveTo>
                <a:cubicBezTo>
                  <a:pt x="4616041" y="2190331"/>
                  <a:pt x="4629453" y="2176909"/>
                  <a:pt x="4629453" y="2160372"/>
                </a:cubicBezTo>
                <a:cubicBezTo>
                  <a:pt x="4629453" y="2144075"/>
                  <a:pt x="4616041" y="2130414"/>
                  <a:pt x="4599516" y="2130414"/>
                </a:cubicBezTo>
                <a:cubicBezTo>
                  <a:pt x="4582991" y="2130414"/>
                  <a:pt x="4569579" y="2144075"/>
                  <a:pt x="4569579" y="2160372"/>
                </a:cubicBezTo>
                <a:cubicBezTo>
                  <a:pt x="4569579" y="2176909"/>
                  <a:pt x="4582991" y="2190331"/>
                  <a:pt x="4599516" y="2190331"/>
                </a:cubicBezTo>
                <a:close/>
                <a:moveTo>
                  <a:pt x="4642385" y="2465231"/>
                </a:moveTo>
                <a:cubicBezTo>
                  <a:pt x="4660587" y="2465231"/>
                  <a:pt x="4675675" y="2450371"/>
                  <a:pt x="4675675" y="2431917"/>
                </a:cubicBezTo>
                <a:cubicBezTo>
                  <a:pt x="4675675" y="2414181"/>
                  <a:pt x="4660587" y="2399322"/>
                  <a:pt x="4642385" y="2399322"/>
                </a:cubicBezTo>
                <a:cubicBezTo>
                  <a:pt x="4624423" y="2399322"/>
                  <a:pt x="4609575" y="2414181"/>
                  <a:pt x="4609575" y="2431917"/>
                </a:cubicBezTo>
                <a:cubicBezTo>
                  <a:pt x="4609575" y="2450371"/>
                  <a:pt x="4624423" y="2465231"/>
                  <a:pt x="4642385" y="2465231"/>
                </a:cubicBezTo>
                <a:close/>
                <a:moveTo>
                  <a:pt x="4767402" y="2713048"/>
                </a:moveTo>
                <a:cubicBezTo>
                  <a:pt x="4786801" y="2713048"/>
                  <a:pt x="4802848" y="2696990"/>
                  <a:pt x="4802848" y="2677577"/>
                </a:cubicBezTo>
                <a:cubicBezTo>
                  <a:pt x="4802848" y="2657924"/>
                  <a:pt x="4786801" y="2642346"/>
                  <a:pt x="4767402" y="2642346"/>
                </a:cubicBezTo>
                <a:cubicBezTo>
                  <a:pt x="4748003" y="2642346"/>
                  <a:pt x="4731957" y="2657924"/>
                  <a:pt x="4731957" y="2677577"/>
                </a:cubicBezTo>
                <a:cubicBezTo>
                  <a:pt x="4731957" y="2696990"/>
                  <a:pt x="4748003" y="2713048"/>
                  <a:pt x="4767402" y="2713048"/>
                </a:cubicBezTo>
                <a:close/>
                <a:moveTo>
                  <a:pt x="4961873" y="2908138"/>
                </a:moveTo>
                <a:cubicBezTo>
                  <a:pt x="4981751" y="2908138"/>
                  <a:pt x="4997797" y="2891841"/>
                  <a:pt x="4997797" y="2872188"/>
                </a:cubicBezTo>
                <a:cubicBezTo>
                  <a:pt x="4997797" y="2852056"/>
                  <a:pt x="4981751" y="2835998"/>
                  <a:pt x="4961873" y="2835998"/>
                </a:cubicBezTo>
                <a:cubicBezTo>
                  <a:pt x="4941995" y="2835998"/>
                  <a:pt x="4925709" y="2852056"/>
                  <a:pt x="4925709" y="2872188"/>
                </a:cubicBezTo>
                <a:cubicBezTo>
                  <a:pt x="4925709" y="2891841"/>
                  <a:pt x="4941995" y="2908138"/>
                  <a:pt x="4961873" y="2908138"/>
                </a:cubicBezTo>
                <a:close/>
                <a:moveTo>
                  <a:pt x="5206877" y="3032286"/>
                </a:moveTo>
                <a:cubicBezTo>
                  <a:pt x="5226276" y="3032286"/>
                  <a:pt x="5242083" y="3016229"/>
                  <a:pt x="5242083" y="2997055"/>
                </a:cubicBezTo>
                <a:cubicBezTo>
                  <a:pt x="5242083" y="2977402"/>
                  <a:pt x="5226276" y="2961584"/>
                  <a:pt x="5206877" y="2961584"/>
                </a:cubicBezTo>
                <a:cubicBezTo>
                  <a:pt x="5187478" y="2961584"/>
                  <a:pt x="5171432" y="2977402"/>
                  <a:pt x="5171432" y="2997055"/>
                </a:cubicBezTo>
                <a:cubicBezTo>
                  <a:pt x="5171432" y="3016229"/>
                  <a:pt x="5187478" y="3032286"/>
                  <a:pt x="5206877" y="3032286"/>
                </a:cubicBezTo>
                <a:close/>
                <a:moveTo>
                  <a:pt x="5478465" y="3073030"/>
                </a:moveTo>
                <a:cubicBezTo>
                  <a:pt x="5496427" y="3073030"/>
                  <a:pt x="5511276" y="3058171"/>
                  <a:pt x="5511276" y="3039956"/>
                </a:cubicBezTo>
                <a:cubicBezTo>
                  <a:pt x="5511276" y="3021501"/>
                  <a:pt x="5496427" y="3006882"/>
                  <a:pt x="5478465" y="3006882"/>
                </a:cubicBezTo>
                <a:cubicBezTo>
                  <a:pt x="5460263" y="3006882"/>
                  <a:pt x="5445654" y="3021501"/>
                  <a:pt x="5445654" y="3039956"/>
                </a:cubicBezTo>
                <a:cubicBezTo>
                  <a:pt x="5445654" y="3058171"/>
                  <a:pt x="5460263" y="3073030"/>
                  <a:pt x="5478465" y="3073030"/>
                </a:cubicBezTo>
                <a:close/>
                <a:moveTo>
                  <a:pt x="5749814" y="3026774"/>
                </a:moveTo>
                <a:cubicBezTo>
                  <a:pt x="5766578" y="3026774"/>
                  <a:pt x="5779990" y="3013592"/>
                  <a:pt x="5779990" y="2997055"/>
                </a:cubicBezTo>
                <a:cubicBezTo>
                  <a:pt x="5779990" y="2980518"/>
                  <a:pt x="5766578" y="2967097"/>
                  <a:pt x="5749814" y="2967097"/>
                </a:cubicBezTo>
                <a:cubicBezTo>
                  <a:pt x="5733768" y="2967097"/>
                  <a:pt x="5720116" y="2980518"/>
                  <a:pt x="5720116" y="2997055"/>
                </a:cubicBezTo>
                <a:cubicBezTo>
                  <a:pt x="5720116" y="3013592"/>
                  <a:pt x="5733768" y="3026774"/>
                  <a:pt x="5749814" y="3026774"/>
                </a:cubicBezTo>
                <a:close/>
                <a:moveTo>
                  <a:pt x="5995297" y="2898072"/>
                </a:moveTo>
                <a:cubicBezTo>
                  <a:pt x="6009427" y="2898072"/>
                  <a:pt x="6020923" y="2886568"/>
                  <a:pt x="6020923" y="2872188"/>
                </a:cubicBezTo>
                <a:cubicBezTo>
                  <a:pt x="6020923" y="2857328"/>
                  <a:pt x="6009427" y="2845824"/>
                  <a:pt x="5995297" y="2845824"/>
                </a:cubicBezTo>
                <a:cubicBezTo>
                  <a:pt x="5980448" y="2845824"/>
                  <a:pt x="5968713" y="2857328"/>
                  <a:pt x="5968713" y="2872188"/>
                </a:cubicBezTo>
                <a:cubicBezTo>
                  <a:pt x="5968713" y="2886568"/>
                  <a:pt x="5980448" y="2898072"/>
                  <a:pt x="5995297" y="2898072"/>
                </a:cubicBezTo>
                <a:close/>
                <a:moveTo>
                  <a:pt x="6189528" y="2700345"/>
                </a:moveTo>
                <a:cubicBezTo>
                  <a:pt x="6201982" y="2700345"/>
                  <a:pt x="6212520" y="2690040"/>
                  <a:pt x="6212520" y="2677577"/>
                </a:cubicBezTo>
                <a:cubicBezTo>
                  <a:pt x="6212520" y="2664635"/>
                  <a:pt x="6201982" y="2654329"/>
                  <a:pt x="6189528" y="2654329"/>
                </a:cubicBezTo>
                <a:cubicBezTo>
                  <a:pt x="6176835" y="2654329"/>
                  <a:pt x="6166297" y="2664635"/>
                  <a:pt x="6166297" y="2677577"/>
                </a:cubicBezTo>
                <a:cubicBezTo>
                  <a:pt x="6166297" y="2690040"/>
                  <a:pt x="6176835" y="2700345"/>
                  <a:pt x="6189528" y="2700345"/>
                </a:cubicBezTo>
                <a:close/>
                <a:moveTo>
                  <a:pt x="6314305" y="2453008"/>
                </a:moveTo>
                <a:cubicBezTo>
                  <a:pt x="6325801" y="2453008"/>
                  <a:pt x="6334902" y="2443660"/>
                  <a:pt x="6334902" y="2431917"/>
                </a:cubicBezTo>
                <a:cubicBezTo>
                  <a:pt x="6334902" y="2420892"/>
                  <a:pt x="6325801" y="2411305"/>
                  <a:pt x="6314305" y="2411305"/>
                </a:cubicBezTo>
                <a:cubicBezTo>
                  <a:pt x="6302809" y="2411305"/>
                  <a:pt x="6293709" y="2420892"/>
                  <a:pt x="6293709" y="2431917"/>
                </a:cubicBezTo>
                <a:cubicBezTo>
                  <a:pt x="6293709" y="2443660"/>
                  <a:pt x="6302809" y="2453008"/>
                  <a:pt x="6314305" y="2453008"/>
                </a:cubicBezTo>
                <a:close/>
                <a:moveTo>
                  <a:pt x="6357175" y="2178827"/>
                </a:moveTo>
                <a:cubicBezTo>
                  <a:pt x="6367473" y="2178827"/>
                  <a:pt x="6375616" y="2170438"/>
                  <a:pt x="6375616" y="2160372"/>
                </a:cubicBezTo>
                <a:cubicBezTo>
                  <a:pt x="6375616" y="2150546"/>
                  <a:pt x="6367473" y="2142157"/>
                  <a:pt x="6357175" y="2142157"/>
                </a:cubicBezTo>
                <a:cubicBezTo>
                  <a:pt x="6347356" y="2142157"/>
                  <a:pt x="6338973" y="2150546"/>
                  <a:pt x="6338973" y="2160372"/>
                </a:cubicBezTo>
                <a:cubicBezTo>
                  <a:pt x="6338973" y="2170438"/>
                  <a:pt x="6347356" y="2178827"/>
                  <a:pt x="6357175" y="2178827"/>
                </a:cubicBezTo>
                <a:close/>
                <a:moveTo>
                  <a:pt x="6080557" y="1909679"/>
                </a:moveTo>
                <a:cubicBezTo>
                  <a:pt x="6090377" y="1909679"/>
                  <a:pt x="6098520" y="1902010"/>
                  <a:pt x="6098520" y="1892183"/>
                </a:cubicBezTo>
                <a:cubicBezTo>
                  <a:pt x="6098520" y="1882357"/>
                  <a:pt x="6090377" y="1874448"/>
                  <a:pt x="6080557" y="1874448"/>
                </a:cubicBezTo>
                <a:cubicBezTo>
                  <a:pt x="6070738" y="1874448"/>
                  <a:pt x="6063074" y="1882357"/>
                  <a:pt x="6063074" y="1892183"/>
                </a:cubicBezTo>
                <a:cubicBezTo>
                  <a:pt x="6063074" y="1902010"/>
                  <a:pt x="6070738" y="1909679"/>
                  <a:pt x="6080557" y="1909679"/>
                </a:cubicBezTo>
                <a:close/>
                <a:moveTo>
                  <a:pt x="5919616" y="1687267"/>
                </a:moveTo>
                <a:cubicBezTo>
                  <a:pt x="5928957" y="1687267"/>
                  <a:pt x="5936620" y="1679597"/>
                  <a:pt x="5936620" y="1670250"/>
                </a:cubicBezTo>
                <a:cubicBezTo>
                  <a:pt x="5936620" y="1660663"/>
                  <a:pt x="5928957" y="1653234"/>
                  <a:pt x="5919616" y="1653234"/>
                </a:cubicBezTo>
                <a:cubicBezTo>
                  <a:pt x="5909797" y="1653234"/>
                  <a:pt x="5902373" y="1660663"/>
                  <a:pt x="5902373" y="1670250"/>
                </a:cubicBezTo>
                <a:cubicBezTo>
                  <a:pt x="5902373" y="1679597"/>
                  <a:pt x="5909797" y="1687267"/>
                  <a:pt x="5919616" y="1687267"/>
                </a:cubicBezTo>
                <a:close/>
                <a:moveTo>
                  <a:pt x="5682036" y="1550176"/>
                </a:moveTo>
                <a:cubicBezTo>
                  <a:pt x="5691616" y="1550176"/>
                  <a:pt x="5699280" y="1542507"/>
                  <a:pt x="5699280" y="1533160"/>
                </a:cubicBezTo>
                <a:cubicBezTo>
                  <a:pt x="5699280" y="1523573"/>
                  <a:pt x="5691616" y="1516143"/>
                  <a:pt x="5682036" y="1516143"/>
                </a:cubicBezTo>
                <a:cubicBezTo>
                  <a:pt x="5672696" y="1516143"/>
                  <a:pt x="5665032" y="1523573"/>
                  <a:pt x="5665032" y="1533160"/>
                </a:cubicBezTo>
                <a:cubicBezTo>
                  <a:pt x="5665032" y="1542507"/>
                  <a:pt x="5672696" y="1550176"/>
                  <a:pt x="5682036" y="1550176"/>
                </a:cubicBezTo>
                <a:close/>
                <a:moveTo>
                  <a:pt x="5409730" y="1522854"/>
                </a:moveTo>
                <a:cubicBezTo>
                  <a:pt x="5419549" y="1522854"/>
                  <a:pt x="5427931" y="1514466"/>
                  <a:pt x="5427931" y="1504399"/>
                </a:cubicBezTo>
                <a:cubicBezTo>
                  <a:pt x="5427931" y="1494573"/>
                  <a:pt x="5419549" y="1485945"/>
                  <a:pt x="5409730" y="1485945"/>
                </a:cubicBezTo>
                <a:cubicBezTo>
                  <a:pt x="5399432" y="1485945"/>
                  <a:pt x="5391289" y="1494573"/>
                  <a:pt x="5391289" y="1504399"/>
                </a:cubicBezTo>
                <a:cubicBezTo>
                  <a:pt x="5391289" y="1514466"/>
                  <a:pt x="5399432" y="1522854"/>
                  <a:pt x="5409730" y="1522854"/>
                </a:cubicBezTo>
                <a:close/>
                <a:moveTo>
                  <a:pt x="5148919" y="1609374"/>
                </a:moveTo>
                <a:cubicBezTo>
                  <a:pt x="5159936" y="1609374"/>
                  <a:pt x="5169037" y="1600507"/>
                  <a:pt x="5169037" y="1589242"/>
                </a:cubicBezTo>
                <a:cubicBezTo>
                  <a:pt x="5169037" y="1577978"/>
                  <a:pt x="5159936" y="1569110"/>
                  <a:pt x="5148919" y="1569110"/>
                </a:cubicBezTo>
                <a:cubicBezTo>
                  <a:pt x="5137663" y="1569110"/>
                  <a:pt x="5128801" y="1577978"/>
                  <a:pt x="5128801" y="1589242"/>
                </a:cubicBezTo>
                <a:cubicBezTo>
                  <a:pt x="5128801" y="1600507"/>
                  <a:pt x="5137663" y="1609374"/>
                  <a:pt x="5148919" y="1609374"/>
                </a:cubicBezTo>
                <a:close/>
                <a:moveTo>
                  <a:pt x="4945108" y="1795836"/>
                </a:moveTo>
                <a:cubicBezTo>
                  <a:pt x="4957801" y="1795836"/>
                  <a:pt x="4968339" y="1785531"/>
                  <a:pt x="4968339" y="1772589"/>
                </a:cubicBezTo>
                <a:cubicBezTo>
                  <a:pt x="4968339" y="1759886"/>
                  <a:pt x="4957801" y="1749580"/>
                  <a:pt x="4945108" y="1749580"/>
                </a:cubicBezTo>
                <a:cubicBezTo>
                  <a:pt x="4932415" y="1749580"/>
                  <a:pt x="4922117" y="1759886"/>
                  <a:pt x="4922117" y="1772589"/>
                </a:cubicBezTo>
                <a:cubicBezTo>
                  <a:pt x="4922117" y="1785531"/>
                  <a:pt x="4932415" y="1795836"/>
                  <a:pt x="4945108" y="1795836"/>
                </a:cubicBezTo>
                <a:close/>
                <a:moveTo>
                  <a:pt x="4833503" y="2050364"/>
                </a:moveTo>
                <a:cubicBezTo>
                  <a:pt x="4848591" y="2050364"/>
                  <a:pt x="4860327" y="2038141"/>
                  <a:pt x="4860327" y="2023282"/>
                </a:cubicBezTo>
                <a:cubicBezTo>
                  <a:pt x="4860327" y="2008422"/>
                  <a:pt x="4848591" y="1996679"/>
                  <a:pt x="4833503" y="1996679"/>
                </a:cubicBezTo>
                <a:cubicBezTo>
                  <a:pt x="4818894" y="1996679"/>
                  <a:pt x="4807159" y="2008422"/>
                  <a:pt x="4807159" y="2023282"/>
                </a:cubicBezTo>
                <a:cubicBezTo>
                  <a:pt x="4807159" y="2038141"/>
                  <a:pt x="4818894" y="2050364"/>
                  <a:pt x="4833503" y="2050364"/>
                </a:cubicBezTo>
                <a:close/>
                <a:moveTo>
                  <a:pt x="4833503" y="2327421"/>
                </a:moveTo>
                <a:cubicBezTo>
                  <a:pt x="4850028" y="2327421"/>
                  <a:pt x="4863440" y="2313760"/>
                  <a:pt x="4863440" y="2297942"/>
                </a:cubicBezTo>
                <a:cubicBezTo>
                  <a:pt x="4863440" y="2281165"/>
                  <a:pt x="4850028" y="2267983"/>
                  <a:pt x="4833503" y="2267983"/>
                </a:cubicBezTo>
                <a:cubicBezTo>
                  <a:pt x="4817217" y="2267983"/>
                  <a:pt x="4803806" y="2281165"/>
                  <a:pt x="4803806" y="2297942"/>
                </a:cubicBezTo>
                <a:cubicBezTo>
                  <a:pt x="4803806" y="2313760"/>
                  <a:pt x="4817217" y="2327421"/>
                  <a:pt x="4833503" y="2327421"/>
                </a:cubicBezTo>
                <a:close/>
                <a:moveTo>
                  <a:pt x="4945108" y="2580511"/>
                </a:moveTo>
                <a:cubicBezTo>
                  <a:pt x="4962831" y="2580511"/>
                  <a:pt x="4977440" y="2566131"/>
                  <a:pt x="4977440" y="2548156"/>
                </a:cubicBezTo>
                <a:cubicBezTo>
                  <a:pt x="4977440" y="2530660"/>
                  <a:pt x="4962831" y="2515561"/>
                  <a:pt x="4945108" y="2515561"/>
                </a:cubicBezTo>
                <a:cubicBezTo>
                  <a:pt x="4927146" y="2515561"/>
                  <a:pt x="4913016" y="2530660"/>
                  <a:pt x="4913016" y="2548156"/>
                </a:cubicBezTo>
                <a:cubicBezTo>
                  <a:pt x="4913016" y="2566131"/>
                  <a:pt x="4927146" y="2580511"/>
                  <a:pt x="4945108" y="2580511"/>
                </a:cubicBezTo>
                <a:close/>
                <a:moveTo>
                  <a:pt x="5148919" y="2763858"/>
                </a:moveTo>
                <a:cubicBezTo>
                  <a:pt x="5166642" y="2763858"/>
                  <a:pt x="5181251" y="2749717"/>
                  <a:pt x="5181251" y="2731742"/>
                </a:cubicBezTo>
                <a:cubicBezTo>
                  <a:pt x="5181251" y="2714007"/>
                  <a:pt x="5166642" y="2699626"/>
                  <a:pt x="5148919" y="2699626"/>
                </a:cubicBezTo>
                <a:cubicBezTo>
                  <a:pt x="5130957" y="2699626"/>
                  <a:pt x="5116587" y="2714007"/>
                  <a:pt x="5116587" y="2731742"/>
                </a:cubicBezTo>
                <a:cubicBezTo>
                  <a:pt x="5116587" y="2749717"/>
                  <a:pt x="5130957" y="2763858"/>
                  <a:pt x="5148919" y="2763858"/>
                </a:cubicBezTo>
                <a:close/>
                <a:moveTo>
                  <a:pt x="5409730" y="2847742"/>
                </a:moveTo>
                <a:cubicBezTo>
                  <a:pt x="5426734" y="2847742"/>
                  <a:pt x="5440625" y="2833841"/>
                  <a:pt x="5440625" y="2816345"/>
                </a:cubicBezTo>
                <a:cubicBezTo>
                  <a:pt x="5440625" y="2799329"/>
                  <a:pt x="5426734" y="2785428"/>
                  <a:pt x="5409730" y="2785428"/>
                </a:cubicBezTo>
                <a:cubicBezTo>
                  <a:pt x="5392247" y="2785428"/>
                  <a:pt x="5378595" y="2799329"/>
                  <a:pt x="5378595" y="2816345"/>
                </a:cubicBezTo>
                <a:cubicBezTo>
                  <a:pt x="5378595" y="2833841"/>
                  <a:pt x="5392247" y="2847742"/>
                  <a:pt x="5409730" y="2847742"/>
                </a:cubicBezTo>
                <a:close/>
                <a:moveTo>
                  <a:pt x="5682036" y="2816345"/>
                </a:moveTo>
                <a:cubicBezTo>
                  <a:pt x="5697843" y="2816345"/>
                  <a:pt x="5711015" y="2803882"/>
                  <a:pt x="5711015" y="2787585"/>
                </a:cubicBezTo>
                <a:cubicBezTo>
                  <a:pt x="5711015" y="2772006"/>
                  <a:pt x="5697843" y="2759064"/>
                  <a:pt x="5682036" y="2759064"/>
                </a:cubicBezTo>
                <a:cubicBezTo>
                  <a:pt x="5666469" y="2759064"/>
                  <a:pt x="5653297" y="2772006"/>
                  <a:pt x="5653297" y="2787585"/>
                </a:cubicBezTo>
                <a:cubicBezTo>
                  <a:pt x="5653297" y="2803882"/>
                  <a:pt x="5666469" y="2816345"/>
                  <a:pt x="5682036" y="2816345"/>
                </a:cubicBezTo>
                <a:close/>
                <a:moveTo>
                  <a:pt x="5919616" y="2676379"/>
                </a:moveTo>
                <a:cubicBezTo>
                  <a:pt x="5933746" y="2676379"/>
                  <a:pt x="5945003" y="2664635"/>
                  <a:pt x="5945003" y="2650734"/>
                </a:cubicBezTo>
                <a:cubicBezTo>
                  <a:pt x="5945003" y="2636594"/>
                  <a:pt x="5933746" y="2625329"/>
                  <a:pt x="5919616" y="2625329"/>
                </a:cubicBezTo>
                <a:cubicBezTo>
                  <a:pt x="5905246" y="2625329"/>
                  <a:pt x="5893990" y="2636594"/>
                  <a:pt x="5893990" y="2650734"/>
                </a:cubicBezTo>
                <a:cubicBezTo>
                  <a:pt x="5893990" y="2664635"/>
                  <a:pt x="5905246" y="2676379"/>
                  <a:pt x="5919616" y="2676379"/>
                </a:cubicBezTo>
                <a:close/>
                <a:moveTo>
                  <a:pt x="6080557" y="2450851"/>
                </a:moveTo>
                <a:cubicBezTo>
                  <a:pt x="6092772" y="2450851"/>
                  <a:pt x="6102591" y="2441024"/>
                  <a:pt x="6102591" y="2428801"/>
                </a:cubicBezTo>
                <a:cubicBezTo>
                  <a:pt x="6102591" y="2416578"/>
                  <a:pt x="6092772" y="2406991"/>
                  <a:pt x="6080557" y="2406991"/>
                </a:cubicBezTo>
                <a:cubicBezTo>
                  <a:pt x="6068343" y="2406991"/>
                  <a:pt x="6058763" y="2416578"/>
                  <a:pt x="6058763" y="2428801"/>
                </a:cubicBezTo>
                <a:cubicBezTo>
                  <a:pt x="6058763" y="2441024"/>
                  <a:pt x="6068343" y="2450851"/>
                  <a:pt x="6080557" y="2450851"/>
                </a:cubicBezTo>
                <a:close/>
                <a:moveTo>
                  <a:pt x="6137797" y="2180025"/>
                </a:moveTo>
                <a:cubicBezTo>
                  <a:pt x="6148574" y="2180025"/>
                  <a:pt x="6156956" y="2171157"/>
                  <a:pt x="6156956" y="2160372"/>
                </a:cubicBezTo>
                <a:cubicBezTo>
                  <a:pt x="6156956" y="2149827"/>
                  <a:pt x="6148574" y="2140959"/>
                  <a:pt x="6137797" y="2140959"/>
                </a:cubicBezTo>
                <a:cubicBezTo>
                  <a:pt x="6127020" y="2140959"/>
                  <a:pt x="6117919" y="2149827"/>
                  <a:pt x="6117919" y="2160372"/>
                </a:cubicBezTo>
                <a:cubicBezTo>
                  <a:pt x="6117919" y="2171157"/>
                  <a:pt x="6127020" y="2180025"/>
                  <a:pt x="6137797" y="2180025"/>
                </a:cubicBezTo>
                <a:close/>
                <a:moveTo>
                  <a:pt x="5833877" y="1921423"/>
                </a:moveTo>
                <a:cubicBezTo>
                  <a:pt x="5844654" y="1921423"/>
                  <a:pt x="5853515" y="1912555"/>
                  <a:pt x="5853515" y="1902010"/>
                </a:cubicBezTo>
                <a:cubicBezTo>
                  <a:pt x="5853515" y="1891224"/>
                  <a:pt x="5844654" y="1882357"/>
                  <a:pt x="5833877" y="1882357"/>
                </a:cubicBezTo>
                <a:cubicBezTo>
                  <a:pt x="5823099" y="1882357"/>
                  <a:pt x="5814478" y="1891224"/>
                  <a:pt x="5814478" y="1902010"/>
                </a:cubicBezTo>
                <a:cubicBezTo>
                  <a:pt x="5814478" y="1912555"/>
                  <a:pt x="5823099" y="1921423"/>
                  <a:pt x="5833877" y="1921423"/>
                </a:cubicBezTo>
                <a:close/>
                <a:moveTo>
                  <a:pt x="5614259" y="1761564"/>
                </a:moveTo>
                <a:cubicBezTo>
                  <a:pt x="5625036" y="1761564"/>
                  <a:pt x="5633658" y="1752936"/>
                  <a:pt x="5633658" y="1742151"/>
                </a:cubicBezTo>
                <a:cubicBezTo>
                  <a:pt x="5633658" y="1731605"/>
                  <a:pt x="5625036" y="1722737"/>
                  <a:pt x="5614259" y="1722737"/>
                </a:cubicBezTo>
                <a:cubicBezTo>
                  <a:pt x="5603482" y="1722737"/>
                  <a:pt x="5594621" y="1731605"/>
                  <a:pt x="5594621" y="1742151"/>
                </a:cubicBezTo>
                <a:cubicBezTo>
                  <a:pt x="5594621" y="1752936"/>
                  <a:pt x="5603482" y="1761564"/>
                  <a:pt x="5614259" y="1761564"/>
                </a:cubicBezTo>
                <a:close/>
                <a:moveTo>
                  <a:pt x="5342671" y="1763002"/>
                </a:moveTo>
                <a:cubicBezTo>
                  <a:pt x="5354167" y="1763002"/>
                  <a:pt x="5363268" y="1753415"/>
                  <a:pt x="5363268" y="1742151"/>
                </a:cubicBezTo>
                <a:cubicBezTo>
                  <a:pt x="5363268" y="1730886"/>
                  <a:pt x="5354167" y="1721299"/>
                  <a:pt x="5342671" y="1721299"/>
                </a:cubicBezTo>
                <a:cubicBezTo>
                  <a:pt x="5331175" y="1721299"/>
                  <a:pt x="5322074" y="1730886"/>
                  <a:pt x="5322074" y="1742151"/>
                </a:cubicBezTo>
                <a:cubicBezTo>
                  <a:pt x="5322074" y="1753415"/>
                  <a:pt x="5331175" y="1763002"/>
                  <a:pt x="5342671" y="1763002"/>
                </a:cubicBezTo>
                <a:close/>
                <a:moveTo>
                  <a:pt x="5123053" y="1925737"/>
                </a:moveTo>
                <a:cubicBezTo>
                  <a:pt x="5135747" y="1925737"/>
                  <a:pt x="5146764" y="1915191"/>
                  <a:pt x="5146764" y="1902010"/>
                </a:cubicBezTo>
                <a:cubicBezTo>
                  <a:pt x="5146764" y="1889067"/>
                  <a:pt x="5135747" y="1878282"/>
                  <a:pt x="5123053" y="1878282"/>
                </a:cubicBezTo>
                <a:cubicBezTo>
                  <a:pt x="5109881" y="1878282"/>
                  <a:pt x="5099104" y="1889067"/>
                  <a:pt x="5099104" y="1902010"/>
                </a:cubicBezTo>
                <a:cubicBezTo>
                  <a:pt x="5099104" y="1915191"/>
                  <a:pt x="5109881" y="1925737"/>
                  <a:pt x="5123053" y="1925737"/>
                </a:cubicBezTo>
                <a:close/>
                <a:moveTo>
                  <a:pt x="5038990" y="2187934"/>
                </a:moveTo>
                <a:cubicBezTo>
                  <a:pt x="5054079" y="2187934"/>
                  <a:pt x="5066532" y="2175711"/>
                  <a:pt x="5066532" y="2160372"/>
                </a:cubicBezTo>
                <a:cubicBezTo>
                  <a:pt x="5066532" y="2145273"/>
                  <a:pt x="5054079" y="2133050"/>
                  <a:pt x="5038990" y="2133050"/>
                </a:cubicBezTo>
                <a:cubicBezTo>
                  <a:pt x="5023663" y="2133050"/>
                  <a:pt x="5011448" y="2145273"/>
                  <a:pt x="5011448" y="2160372"/>
                </a:cubicBezTo>
                <a:cubicBezTo>
                  <a:pt x="5011448" y="2175711"/>
                  <a:pt x="5023663" y="2187934"/>
                  <a:pt x="5038990" y="2187934"/>
                </a:cubicBezTo>
                <a:close/>
                <a:moveTo>
                  <a:pt x="5123053" y="2447975"/>
                </a:moveTo>
                <a:cubicBezTo>
                  <a:pt x="5139100" y="2447975"/>
                  <a:pt x="5152032" y="2435032"/>
                  <a:pt x="5152032" y="2418975"/>
                </a:cubicBezTo>
                <a:cubicBezTo>
                  <a:pt x="5152032" y="2402917"/>
                  <a:pt x="5139100" y="2389495"/>
                  <a:pt x="5123053" y="2389495"/>
                </a:cubicBezTo>
                <a:cubicBezTo>
                  <a:pt x="5106768" y="2389495"/>
                  <a:pt x="5093595" y="2402917"/>
                  <a:pt x="5093595" y="2418975"/>
                </a:cubicBezTo>
                <a:cubicBezTo>
                  <a:pt x="5093595" y="2435032"/>
                  <a:pt x="5106768" y="2447975"/>
                  <a:pt x="5123053" y="2447975"/>
                </a:cubicBezTo>
                <a:close/>
                <a:moveTo>
                  <a:pt x="5342671" y="2607833"/>
                </a:moveTo>
                <a:cubicBezTo>
                  <a:pt x="5358717" y="2607833"/>
                  <a:pt x="5371650" y="2594891"/>
                  <a:pt x="5371650" y="2578834"/>
                </a:cubicBezTo>
                <a:cubicBezTo>
                  <a:pt x="5371650" y="2562536"/>
                  <a:pt x="5358717" y="2549115"/>
                  <a:pt x="5342671" y="2549115"/>
                </a:cubicBezTo>
                <a:cubicBezTo>
                  <a:pt x="5326146" y="2549115"/>
                  <a:pt x="5313453" y="2562536"/>
                  <a:pt x="5313453" y="2578834"/>
                </a:cubicBezTo>
                <a:cubicBezTo>
                  <a:pt x="5313453" y="2594891"/>
                  <a:pt x="5326146" y="2607833"/>
                  <a:pt x="5342671" y="2607833"/>
                </a:cubicBezTo>
                <a:close/>
                <a:moveTo>
                  <a:pt x="5614259" y="2605916"/>
                </a:moveTo>
                <a:cubicBezTo>
                  <a:pt x="5629108" y="2605916"/>
                  <a:pt x="5641562" y="2594172"/>
                  <a:pt x="5641562" y="2578834"/>
                </a:cubicBezTo>
                <a:cubicBezTo>
                  <a:pt x="5641562" y="2563495"/>
                  <a:pt x="5629108" y="2551511"/>
                  <a:pt x="5614259" y="2551511"/>
                </a:cubicBezTo>
                <a:cubicBezTo>
                  <a:pt x="5598931" y="2551511"/>
                  <a:pt x="5586717" y="2563495"/>
                  <a:pt x="5586717" y="2578834"/>
                </a:cubicBezTo>
                <a:cubicBezTo>
                  <a:pt x="5586717" y="2594172"/>
                  <a:pt x="5598931" y="2605916"/>
                  <a:pt x="5614259" y="2605916"/>
                </a:cubicBezTo>
                <a:close/>
                <a:moveTo>
                  <a:pt x="5833877" y="2442702"/>
                </a:moveTo>
                <a:cubicBezTo>
                  <a:pt x="5847049" y="2442702"/>
                  <a:pt x="5857587" y="2431917"/>
                  <a:pt x="5857587" y="2418975"/>
                </a:cubicBezTo>
                <a:cubicBezTo>
                  <a:pt x="5857587" y="2405553"/>
                  <a:pt x="5847049" y="2395487"/>
                  <a:pt x="5833877" y="2395487"/>
                </a:cubicBezTo>
                <a:cubicBezTo>
                  <a:pt x="5820704" y="2395487"/>
                  <a:pt x="5810167" y="2405553"/>
                  <a:pt x="5810167" y="2418975"/>
                </a:cubicBezTo>
                <a:cubicBezTo>
                  <a:pt x="5810167" y="2431917"/>
                  <a:pt x="5820704" y="2442702"/>
                  <a:pt x="5833877" y="2442702"/>
                </a:cubicBezTo>
                <a:close/>
                <a:moveTo>
                  <a:pt x="5917700" y="2181223"/>
                </a:moveTo>
                <a:cubicBezTo>
                  <a:pt x="5929196" y="2181223"/>
                  <a:pt x="5938536" y="2171876"/>
                  <a:pt x="5938536" y="2160372"/>
                </a:cubicBezTo>
                <a:cubicBezTo>
                  <a:pt x="5938536" y="2149108"/>
                  <a:pt x="5929196" y="2139761"/>
                  <a:pt x="5917700" y="2139761"/>
                </a:cubicBezTo>
                <a:cubicBezTo>
                  <a:pt x="5906444" y="2139761"/>
                  <a:pt x="5897343" y="2149108"/>
                  <a:pt x="5897343" y="2160372"/>
                </a:cubicBezTo>
                <a:cubicBezTo>
                  <a:pt x="5897343" y="2171876"/>
                  <a:pt x="5906444" y="2181223"/>
                  <a:pt x="5917700" y="2181223"/>
                </a:cubicBezTo>
                <a:close/>
                <a:moveTo>
                  <a:pt x="5546242" y="1972472"/>
                </a:moveTo>
                <a:cubicBezTo>
                  <a:pt x="5558217" y="1972472"/>
                  <a:pt x="5567558" y="1963365"/>
                  <a:pt x="5567558" y="1951381"/>
                </a:cubicBezTo>
                <a:cubicBezTo>
                  <a:pt x="5567558" y="1939398"/>
                  <a:pt x="5558217" y="1930051"/>
                  <a:pt x="5546242" y="1930051"/>
                </a:cubicBezTo>
                <a:cubicBezTo>
                  <a:pt x="5534507" y="1930051"/>
                  <a:pt x="5525167" y="1939398"/>
                  <a:pt x="5525167" y="1951381"/>
                </a:cubicBezTo>
                <a:cubicBezTo>
                  <a:pt x="5525167" y="1963365"/>
                  <a:pt x="5534507" y="1972472"/>
                  <a:pt x="5546242" y="1972472"/>
                </a:cubicBezTo>
                <a:close/>
                <a:moveTo>
                  <a:pt x="5300759" y="2054918"/>
                </a:moveTo>
                <a:cubicBezTo>
                  <a:pt x="5313932" y="2054918"/>
                  <a:pt x="5324469" y="2044373"/>
                  <a:pt x="5324469" y="2031191"/>
                </a:cubicBezTo>
                <a:cubicBezTo>
                  <a:pt x="5324469" y="2018009"/>
                  <a:pt x="5313932" y="2007464"/>
                  <a:pt x="5300759" y="2007464"/>
                </a:cubicBezTo>
                <a:cubicBezTo>
                  <a:pt x="5287587" y="2007464"/>
                  <a:pt x="5276810" y="2018009"/>
                  <a:pt x="5276810" y="2031191"/>
                </a:cubicBezTo>
                <a:cubicBezTo>
                  <a:pt x="5276810" y="2044373"/>
                  <a:pt x="5287587" y="2054918"/>
                  <a:pt x="5300759" y="2054918"/>
                </a:cubicBezTo>
                <a:close/>
                <a:moveTo>
                  <a:pt x="5300759" y="2316636"/>
                </a:moveTo>
                <a:cubicBezTo>
                  <a:pt x="5315369" y="2316636"/>
                  <a:pt x="5327583" y="2304413"/>
                  <a:pt x="5327583" y="2289793"/>
                </a:cubicBezTo>
                <a:cubicBezTo>
                  <a:pt x="5327583" y="2274934"/>
                  <a:pt x="5315369" y="2262711"/>
                  <a:pt x="5300759" y="2262711"/>
                </a:cubicBezTo>
                <a:cubicBezTo>
                  <a:pt x="5285911" y="2262711"/>
                  <a:pt x="5273936" y="2274934"/>
                  <a:pt x="5273936" y="2289793"/>
                </a:cubicBezTo>
                <a:cubicBezTo>
                  <a:pt x="5273936" y="2304413"/>
                  <a:pt x="5285911" y="2316636"/>
                  <a:pt x="5300759" y="2316636"/>
                </a:cubicBezTo>
                <a:close/>
                <a:moveTo>
                  <a:pt x="5546242" y="2395487"/>
                </a:moveTo>
                <a:cubicBezTo>
                  <a:pt x="5560373" y="2395487"/>
                  <a:pt x="5571868" y="2383743"/>
                  <a:pt x="5571868" y="2369603"/>
                </a:cubicBezTo>
                <a:cubicBezTo>
                  <a:pt x="5571868" y="2355462"/>
                  <a:pt x="5560373" y="2343958"/>
                  <a:pt x="5546242" y="2343958"/>
                </a:cubicBezTo>
                <a:cubicBezTo>
                  <a:pt x="5532352" y="2343958"/>
                  <a:pt x="5520616" y="2355462"/>
                  <a:pt x="5520616" y="2369603"/>
                </a:cubicBezTo>
                <a:cubicBezTo>
                  <a:pt x="5520616" y="2383743"/>
                  <a:pt x="5532352" y="2395487"/>
                  <a:pt x="5546242" y="2395487"/>
                </a:cubicBezTo>
                <a:close/>
                <a:moveTo>
                  <a:pt x="5698083" y="2183141"/>
                </a:moveTo>
                <a:cubicBezTo>
                  <a:pt x="5710536" y="2183141"/>
                  <a:pt x="5720835" y="2172835"/>
                  <a:pt x="5720835" y="2160372"/>
                </a:cubicBezTo>
                <a:cubicBezTo>
                  <a:pt x="5720835" y="2147910"/>
                  <a:pt x="5710536" y="2137843"/>
                  <a:pt x="5698083" y="2137843"/>
                </a:cubicBezTo>
                <a:cubicBezTo>
                  <a:pt x="5685868" y="2137843"/>
                  <a:pt x="5675570" y="2147910"/>
                  <a:pt x="5675570" y="2160372"/>
                </a:cubicBezTo>
                <a:cubicBezTo>
                  <a:pt x="5675570" y="2172835"/>
                  <a:pt x="5685868" y="2183141"/>
                  <a:pt x="5698083" y="2183141"/>
                </a:cubicBezTo>
                <a:close/>
              </a:path>
            </a:pathLst>
          </a:custGeom>
          <a:solidFill>
            <a:srgbClr val="0067DA">
              <a:alpha val="5000"/>
            </a:srgbClr>
          </a:solidFill>
          <a:ln w="239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sp>
        <p:nvSpPr>
          <p:cNvPr id="9" name="Graphic 35">
            <a:extLst>
              <a:ext uri="{FF2B5EF4-FFF2-40B4-BE49-F238E27FC236}">
                <a16:creationId xmlns:a16="http://schemas.microsoft.com/office/drawing/2014/main" id="{CA34E9CA-7C37-4DC6-BD03-B652070D45FD}"/>
              </a:ext>
            </a:extLst>
          </p:cNvPr>
          <p:cNvSpPr/>
          <p:nvPr userDrawn="1"/>
        </p:nvSpPr>
        <p:spPr>
          <a:xfrm rot="10800000">
            <a:off x="5413912" y="0"/>
            <a:ext cx="6778087" cy="2463186"/>
          </a:xfrm>
          <a:custGeom>
            <a:avLst/>
            <a:gdLst>
              <a:gd name="connsiteX0" fmla="*/ 5478465 w 11191875"/>
              <a:gd name="connsiteY0" fmla="*/ 2184818 h 4067175"/>
              <a:gd name="connsiteX1" fmla="*/ 5502894 w 11191875"/>
              <a:gd name="connsiteY1" fmla="*/ 2160372 h 4067175"/>
              <a:gd name="connsiteX2" fmla="*/ 5478465 w 11191875"/>
              <a:gd name="connsiteY2" fmla="*/ 2136166 h 4067175"/>
              <a:gd name="connsiteX3" fmla="*/ 5454037 w 11191875"/>
              <a:gd name="connsiteY3" fmla="*/ 2160372 h 4067175"/>
              <a:gd name="connsiteX4" fmla="*/ 5478465 w 11191875"/>
              <a:gd name="connsiteY4" fmla="*/ 2184818 h 4067175"/>
              <a:gd name="connsiteX5" fmla="*/ 11098951 w 11191875"/>
              <a:gd name="connsiteY5" fmla="*/ 4061183 h 4067175"/>
              <a:gd name="connsiteX6" fmla="*/ 11099430 w 11191875"/>
              <a:gd name="connsiteY6" fmla="*/ 4060464 h 4067175"/>
              <a:gd name="connsiteX7" fmla="*/ 11098951 w 11191875"/>
              <a:gd name="connsiteY7" fmla="*/ 4059985 h 4067175"/>
              <a:gd name="connsiteX8" fmla="*/ 11098472 w 11191875"/>
              <a:gd name="connsiteY8" fmla="*/ 4060464 h 4067175"/>
              <a:gd name="connsiteX9" fmla="*/ 11098951 w 11191875"/>
              <a:gd name="connsiteY9" fmla="*/ 4061183 h 4067175"/>
              <a:gd name="connsiteX10" fmla="*/ 11181098 w 11191875"/>
              <a:gd name="connsiteY10" fmla="*/ 3797308 h 4067175"/>
              <a:gd name="connsiteX11" fmla="*/ 11181816 w 11191875"/>
              <a:gd name="connsiteY11" fmla="*/ 3796829 h 4067175"/>
              <a:gd name="connsiteX12" fmla="*/ 11181098 w 11191875"/>
              <a:gd name="connsiteY12" fmla="*/ 3796350 h 4067175"/>
              <a:gd name="connsiteX13" fmla="*/ 11180619 w 11191875"/>
              <a:gd name="connsiteY13" fmla="*/ 3796829 h 4067175"/>
              <a:gd name="connsiteX14" fmla="*/ 11181098 w 11191875"/>
              <a:gd name="connsiteY14" fmla="*/ 3797308 h 4067175"/>
              <a:gd name="connsiteX15" fmla="*/ 11184690 w 11191875"/>
              <a:gd name="connsiteY15" fmla="*/ 1884993 h 4067175"/>
              <a:gd name="connsiteX16" fmla="*/ 11185409 w 11191875"/>
              <a:gd name="connsiteY16" fmla="*/ 1884034 h 4067175"/>
              <a:gd name="connsiteX17" fmla="*/ 11184690 w 11191875"/>
              <a:gd name="connsiteY17" fmla="*/ 1883555 h 4067175"/>
              <a:gd name="connsiteX18" fmla="*/ 11183732 w 11191875"/>
              <a:gd name="connsiteY18" fmla="*/ 1884034 h 4067175"/>
              <a:gd name="connsiteX19" fmla="*/ 11184690 w 11191875"/>
              <a:gd name="connsiteY19" fmla="*/ 1884993 h 4067175"/>
              <a:gd name="connsiteX20" fmla="*/ 89332 w 11191875"/>
              <a:gd name="connsiteY20" fmla="*/ 267710 h 4067175"/>
              <a:gd name="connsiteX21" fmla="*/ 94361 w 11191875"/>
              <a:gd name="connsiteY21" fmla="*/ 262916 h 4067175"/>
              <a:gd name="connsiteX22" fmla="*/ 89332 w 11191875"/>
              <a:gd name="connsiteY22" fmla="*/ 258123 h 4067175"/>
              <a:gd name="connsiteX23" fmla="*/ 84542 w 11191875"/>
              <a:gd name="connsiteY23" fmla="*/ 262916 h 4067175"/>
              <a:gd name="connsiteX24" fmla="*/ 89332 w 11191875"/>
              <a:gd name="connsiteY24" fmla="*/ 267710 h 4067175"/>
              <a:gd name="connsiteX25" fmla="*/ 4071 w 11191875"/>
              <a:gd name="connsiteY25" fmla="*/ 534940 h 4067175"/>
              <a:gd name="connsiteX26" fmla="*/ 13172 w 11191875"/>
              <a:gd name="connsiteY26" fmla="*/ 525593 h 4067175"/>
              <a:gd name="connsiteX27" fmla="*/ 4071 w 11191875"/>
              <a:gd name="connsiteY27" fmla="*/ 516486 h 4067175"/>
              <a:gd name="connsiteX28" fmla="*/ 0 w 11191875"/>
              <a:gd name="connsiteY28" fmla="*/ 517684 h 4067175"/>
              <a:gd name="connsiteX29" fmla="*/ 0 w 11191875"/>
              <a:gd name="connsiteY29" fmla="*/ 533742 h 4067175"/>
              <a:gd name="connsiteX30" fmla="*/ 4071 w 11191875"/>
              <a:gd name="connsiteY30" fmla="*/ 534940 h 4067175"/>
              <a:gd name="connsiteX31" fmla="*/ 0 w 11191875"/>
              <a:gd name="connsiteY31" fmla="*/ 3584243 h 4067175"/>
              <a:gd name="connsiteX32" fmla="*/ 19878 w 11191875"/>
              <a:gd name="connsiteY32" fmla="*/ 3528400 h 4067175"/>
              <a:gd name="connsiteX33" fmla="*/ 0 w 11191875"/>
              <a:gd name="connsiteY33" fmla="*/ 3472797 h 4067175"/>
              <a:gd name="connsiteX34" fmla="*/ 0 w 11191875"/>
              <a:gd name="connsiteY34" fmla="*/ 3584243 h 4067175"/>
              <a:gd name="connsiteX35" fmla="*/ 4071 w 11191875"/>
              <a:gd name="connsiteY35" fmla="*/ 3890539 h 4067175"/>
              <a:gd name="connsiteX36" fmla="*/ 99151 w 11191875"/>
              <a:gd name="connsiteY36" fmla="*/ 3795151 h 4067175"/>
              <a:gd name="connsiteX37" fmla="*/ 4071 w 11191875"/>
              <a:gd name="connsiteY37" fmla="*/ 3700243 h 4067175"/>
              <a:gd name="connsiteX38" fmla="*/ 0 w 11191875"/>
              <a:gd name="connsiteY38" fmla="*/ 3700482 h 4067175"/>
              <a:gd name="connsiteX39" fmla="*/ 0 w 11191875"/>
              <a:gd name="connsiteY39" fmla="*/ 3890300 h 4067175"/>
              <a:gd name="connsiteX40" fmla="*/ 4071 w 11191875"/>
              <a:gd name="connsiteY40" fmla="*/ 3890539 h 4067175"/>
              <a:gd name="connsiteX41" fmla="*/ 189681 w 11191875"/>
              <a:gd name="connsiteY41" fmla="*/ 4067175 h 4067175"/>
              <a:gd name="connsiteX42" fmla="*/ 190160 w 11191875"/>
              <a:gd name="connsiteY42" fmla="*/ 4058068 h 4067175"/>
              <a:gd name="connsiteX43" fmla="*/ 89332 w 11191875"/>
              <a:gd name="connsiteY43" fmla="*/ 3957407 h 4067175"/>
              <a:gd name="connsiteX44" fmla="*/ 0 w 11191875"/>
              <a:gd name="connsiteY44" fmla="*/ 4012291 h 4067175"/>
              <a:gd name="connsiteX45" fmla="*/ 0 w 11191875"/>
              <a:gd name="connsiteY45" fmla="*/ 4067175 h 4067175"/>
              <a:gd name="connsiteX46" fmla="*/ 189681 w 11191875"/>
              <a:gd name="connsiteY46" fmla="*/ 4067175 h 4067175"/>
              <a:gd name="connsiteX47" fmla="*/ 10867358 w 11191875"/>
              <a:gd name="connsiteY47" fmla="*/ 4058787 h 4067175"/>
              <a:gd name="connsiteX48" fmla="*/ 10868316 w 11191875"/>
              <a:gd name="connsiteY48" fmla="*/ 4058068 h 4067175"/>
              <a:gd name="connsiteX49" fmla="*/ 10867358 w 11191875"/>
              <a:gd name="connsiteY49" fmla="*/ 4057349 h 4067175"/>
              <a:gd name="connsiteX50" fmla="*/ 10867119 w 11191875"/>
              <a:gd name="connsiteY50" fmla="*/ 4058068 h 4067175"/>
              <a:gd name="connsiteX51" fmla="*/ 10867358 w 11191875"/>
              <a:gd name="connsiteY51" fmla="*/ 4058787 h 4067175"/>
              <a:gd name="connsiteX52" fmla="*/ 10952858 w 11191875"/>
              <a:gd name="connsiteY52" fmla="*/ 3795870 h 4067175"/>
              <a:gd name="connsiteX53" fmla="*/ 10953098 w 11191875"/>
              <a:gd name="connsiteY53" fmla="*/ 3795151 h 4067175"/>
              <a:gd name="connsiteX54" fmla="*/ 10952858 w 11191875"/>
              <a:gd name="connsiteY54" fmla="*/ 3794432 h 4067175"/>
              <a:gd name="connsiteX55" fmla="*/ 10952379 w 11191875"/>
              <a:gd name="connsiteY55" fmla="*/ 3795151 h 4067175"/>
              <a:gd name="connsiteX56" fmla="*/ 10952858 w 11191875"/>
              <a:gd name="connsiteY56" fmla="*/ 3795870 h 4067175"/>
              <a:gd name="connsiteX57" fmla="*/ 11191396 w 11191875"/>
              <a:gd name="connsiteY57" fmla="*/ 2161331 h 4067175"/>
              <a:gd name="connsiteX58" fmla="*/ 11191875 w 11191875"/>
              <a:gd name="connsiteY58" fmla="*/ 2160372 h 4067175"/>
              <a:gd name="connsiteX59" fmla="*/ 11191396 w 11191875"/>
              <a:gd name="connsiteY59" fmla="*/ 2159653 h 4067175"/>
              <a:gd name="connsiteX60" fmla="*/ 11190678 w 11191875"/>
              <a:gd name="connsiteY60" fmla="*/ 2160372 h 4067175"/>
              <a:gd name="connsiteX61" fmla="*/ 11191396 w 11191875"/>
              <a:gd name="connsiteY61" fmla="*/ 2161331 h 4067175"/>
              <a:gd name="connsiteX62" fmla="*/ 10964833 w 11191875"/>
              <a:gd name="connsiteY62" fmla="*/ 1884993 h 4067175"/>
              <a:gd name="connsiteX63" fmla="*/ 10965073 w 11191875"/>
              <a:gd name="connsiteY63" fmla="*/ 1884034 h 4067175"/>
              <a:gd name="connsiteX64" fmla="*/ 10964833 w 11191875"/>
              <a:gd name="connsiteY64" fmla="*/ 1883555 h 4067175"/>
              <a:gd name="connsiteX65" fmla="*/ 10963875 w 11191875"/>
              <a:gd name="connsiteY65" fmla="*/ 1884034 h 4067175"/>
              <a:gd name="connsiteX66" fmla="*/ 10964833 w 11191875"/>
              <a:gd name="connsiteY66" fmla="*/ 1884993 h 4067175"/>
              <a:gd name="connsiteX67" fmla="*/ 10943757 w 11191875"/>
              <a:gd name="connsiteY67" fmla="*/ 1609374 h 4067175"/>
              <a:gd name="connsiteX68" fmla="*/ 10944236 w 11191875"/>
              <a:gd name="connsiteY68" fmla="*/ 1608655 h 4067175"/>
              <a:gd name="connsiteX69" fmla="*/ 10943757 w 11191875"/>
              <a:gd name="connsiteY69" fmla="*/ 1608176 h 4067175"/>
              <a:gd name="connsiteX70" fmla="*/ 10943278 w 11191875"/>
              <a:gd name="connsiteY70" fmla="*/ 1608655 h 4067175"/>
              <a:gd name="connsiteX71" fmla="*/ 10943757 w 11191875"/>
              <a:gd name="connsiteY71" fmla="*/ 1609374 h 4067175"/>
              <a:gd name="connsiteX72" fmla="*/ 10909270 w 11191875"/>
              <a:gd name="connsiteY72" fmla="*/ 1335433 h 4067175"/>
              <a:gd name="connsiteX73" fmla="*/ 10909749 w 11191875"/>
              <a:gd name="connsiteY73" fmla="*/ 1334714 h 4067175"/>
              <a:gd name="connsiteX74" fmla="*/ 10909270 w 11191875"/>
              <a:gd name="connsiteY74" fmla="*/ 1333995 h 4067175"/>
              <a:gd name="connsiteX75" fmla="*/ 10908552 w 11191875"/>
              <a:gd name="connsiteY75" fmla="*/ 1334714 h 4067175"/>
              <a:gd name="connsiteX76" fmla="*/ 10909270 w 11191875"/>
              <a:gd name="connsiteY76" fmla="*/ 1335433 h 4067175"/>
              <a:gd name="connsiteX77" fmla="*/ 10861131 w 11191875"/>
              <a:gd name="connsiteY77" fmla="*/ 1063409 h 4067175"/>
              <a:gd name="connsiteX78" fmla="*/ 10861371 w 11191875"/>
              <a:gd name="connsiteY78" fmla="*/ 1062690 h 4067175"/>
              <a:gd name="connsiteX79" fmla="*/ 10861131 w 11191875"/>
              <a:gd name="connsiteY79" fmla="*/ 1061971 h 4067175"/>
              <a:gd name="connsiteX80" fmla="*/ 10860173 w 11191875"/>
              <a:gd name="connsiteY80" fmla="*/ 1062690 h 4067175"/>
              <a:gd name="connsiteX81" fmla="*/ 10861131 w 11191875"/>
              <a:gd name="connsiteY81" fmla="*/ 1063409 h 4067175"/>
              <a:gd name="connsiteX82" fmla="*/ 370979 w 11191875"/>
              <a:gd name="connsiteY82" fmla="*/ 138768 h 4067175"/>
              <a:gd name="connsiteX83" fmla="*/ 372895 w 11191875"/>
              <a:gd name="connsiteY83" fmla="*/ 136851 h 4067175"/>
              <a:gd name="connsiteX84" fmla="*/ 370979 w 11191875"/>
              <a:gd name="connsiteY84" fmla="*/ 134933 h 4067175"/>
              <a:gd name="connsiteX85" fmla="*/ 369302 w 11191875"/>
              <a:gd name="connsiteY85" fmla="*/ 136851 h 4067175"/>
              <a:gd name="connsiteX86" fmla="*/ 370979 w 11191875"/>
              <a:gd name="connsiteY86" fmla="*/ 138768 h 4067175"/>
              <a:gd name="connsiteX87" fmla="*/ 275899 w 11191875"/>
              <a:gd name="connsiteY87" fmla="*/ 400965 h 4067175"/>
              <a:gd name="connsiteX88" fmla="*/ 280689 w 11191875"/>
              <a:gd name="connsiteY88" fmla="*/ 396172 h 4067175"/>
              <a:gd name="connsiteX89" fmla="*/ 275899 w 11191875"/>
              <a:gd name="connsiteY89" fmla="*/ 391618 h 4067175"/>
              <a:gd name="connsiteX90" fmla="*/ 270870 w 11191875"/>
              <a:gd name="connsiteY90" fmla="*/ 396172 h 4067175"/>
              <a:gd name="connsiteX91" fmla="*/ 275899 w 11191875"/>
              <a:gd name="connsiteY91" fmla="*/ 400965 h 4067175"/>
              <a:gd name="connsiteX92" fmla="*/ 193752 w 11191875"/>
              <a:gd name="connsiteY92" fmla="*/ 669155 h 4067175"/>
              <a:gd name="connsiteX93" fmla="*/ 202853 w 11191875"/>
              <a:gd name="connsiteY93" fmla="*/ 660047 h 4067175"/>
              <a:gd name="connsiteX94" fmla="*/ 193752 w 11191875"/>
              <a:gd name="connsiteY94" fmla="*/ 650940 h 4067175"/>
              <a:gd name="connsiteX95" fmla="*/ 184891 w 11191875"/>
              <a:gd name="connsiteY95" fmla="*/ 660047 h 4067175"/>
              <a:gd name="connsiteX96" fmla="*/ 193752 w 11191875"/>
              <a:gd name="connsiteY96" fmla="*/ 669155 h 4067175"/>
              <a:gd name="connsiteX97" fmla="*/ 125256 w 11191875"/>
              <a:gd name="connsiteY97" fmla="*/ 942616 h 4067175"/>
              <a:gd name="connsiteX98" fmla="*/ 140345 w 11191875"/>
              <a:gd name="connsiteY98" fmla="*/ 927517 h 4067175"/>
              <a:gd name="connsiteX99" fmla="*/ 125256 w 11191875"/>
              <a:gd name="connsiteY99" fmla="*/ 912418 h 4067175"/>
              <a:gd name="connsiteX100" fmla="*/ 109929 w 11191875"/>
              <a:gd name="connsiteY100" fmla="*/ 927517 h 4067175"/>
              <a:gd name="connsiteX101" fmla="*/ 125256 w 11191875"/>
              <a:gd name="connsiteY101" fmla="*/ 942616 h 4067175"/>
              <a:gd name="connsiteX102" fmla="*/ 70412 w 11191875"/>
              <a:gd name="connsiteY102" fmla="*/ 1218954 h 4067175"/>
              <a:gd name="connsiteX103" fmla="*/ 90769 w 11191875"/>
              <a:gd name="connsiteY103" fmla="*/ 1198582 h 4067175"/>
              <a:gd name="connsiteX104" fmla="*/ 70412 w 11191875"/>
              <a:gd name="connsiteY104" fmla="*/ 1177492 h 4067175"/>
              <a:gd name="connsiteX105" fmla="*/ 49336 w 11191875"/>
              <a:gd name="connsiteY105" fmla="*/ 1198582 h 4067175"/>
              <a:gd name="connsiteX106" fmla="*/ 70412 w 11191875"/>
              <a:gd name="connsiteY106" fmla="*/ 1218954 h 4067175"/>
              <a:gd name="connsiteX107" fmla="*/ 28500 w 11191875"/>
              <a:gd name="connsiteY107" fmla="*/ 1500085 h 4067175"/>
              <a:gd name="connsiteX108" fmla="*/ 57239 w 11191875"/>
              <a:gd name="connsiteY108" fmla="*/ 1471565 h 4067175"/>
              <a:gd name="connsiteX109" fmla="*/ 28500 w 11191875"/>
              <a:gd name="connsiteY109" fmla="*/ 1443044 h 4067175"/>
              <a:gd name="connsiteX110" fmla="*/ 0 w 11191875"/>
              <a:gd name="connsiteY110" fmla="*/ 1471565 h 4067175"/>
              <a:gd name="connsiteX111" fmla="*/ 28500 w 11191875"/>
              <a:gd name="connsiteY111" fmla="*/ 1500085 h 4067175"/>
              <a:gd name="connsiteX112" fmla="*/ 958 w 11191875"/>
              <a:gd name="connsiteY112" fmla="*/ 1782175 h 4067175"/>
              <a:gd name="connsiteX113" fmla="*/ 36882 w 11191875"/>
              <a:gd name="connsiteY113" fmla="*/ 1746465 h 4067175"/>
              <a:gd name="connsiteX114" fmla="*/ 958 w 11191875"/>
              <a:gd name="connsiteY114" fmla="*/ 1710514 h 4067175"/>
              <a:gd name="connsiteX115" fmla="*/ 0 w 11191875"/>
              <a:gd name="connsiteY115" fmla="*/ 1710514 h 4067175"/>
              <a:gd name="connsiteX116" fmla="*/ 0 w 11191875"/>
              <a:gd name="connsiteY116" fmla="*/ 1782175 h 4067175"/>
              <a:gd name="connsiteX117" fmla="*/ 958 w 11191875"/>
              <a:gd name="connsiteY117" fmla="*/ 1782175 h 4067175"/>
              <a:gd name="connsiteX118" fmla="*/ 0 w 11191875"/>
              <a:gd name="connsiteY118" fmla="*/ 2064984 h 4067175"/>
              <a:gd name="connsiteX119" fmla="*/ 31613 w 11191875"/>
              <a:gd name="connsiteY119" fmla="*/ 2022083 h 4067175"/>
              <a:gd name="connsiteX120" fmla="*/ 0 w 11191875"/>
              <a:gd name="connsiteY120" fmla="*/ 1979662 h 4067175"/>
              <a:gd name="connsiteX121" fmla="*/ 0 w 11191875"/>
              <a:gd name="connsiteY121" fmla="*/ 2064984 h 4067175"/>
              <a:gd name="connsiteX122" fmla="*/ 0 w 11191875"/>
              <a:gd name="connsiteY122" fmla="*/ 2349710 h 4067175"/>
              <a:gd name="connsiteX123" fmla="*/ 39996 w 11191875"/>
              <a:gd name="connsiteY123" fmla="*/ 2298901 h 4067175"/>
              <a:gd name="connsiteX124" fmla="*/ 0 w 11191875"/>
              <a:gd name="connsiteY124" fmla="*/ 2247132 h 4067175"/>
              <a:gd name="connsiteX125" fmla="*/ 0 w 11191875"/>
              <a:gd name="connsiteY125" fmla="*/ 2349710 h 4067175"/>
              <a:gd name="connsiteX126" fmla="*/ 958 w 11191875"/>
              <a:gd name="connsiteY126" fmla="*/ 2636114 h 4067175"/>
              <a:gd name="connsiteX127" fmla="*/ 62508 w 11191875"/>
              <a:gd name="connsiteY127" fmla="*/ 2574759 h 4067175"/>
              <a:gd name="connsiteX128" fmla="*/ 958 w 11191875"/>
              <a:gd name="connsiteY128" fmla="*/ 2513164 h 4067175"/>
              <a:gd name="connsiteX129" fmla="*/ 0 w 11191875"/>
              <a:gd name="connsiteY129" fmla="*/ 2513164 h 4067175"/>
              <a:gd name="connsiteX130" fmla="*/ 0 w 11191875"/>
              <a:gd name="connsiteY130" fmla="*/ 2636114 h 4067175"/>
              <a:gd name="connsiteX131" fmla="*/ 958 w 11191875"/>
              <a:gd name="connsiteY131" fmla="*/ 2636114 h 4067175"/>
              <a:gd name="connsiteX132" fmla="*/ 28500 w 11191875"/>
              <a:gd name="connsiteY132" fmla="*/ 2919642 h 4067175"/>
              <a:gd name="connsiteX133" fmla="*/ 98433 w 11191875"/>
              <a:gd name="connsiteY133" fmla="*/ 2849419 h 4067175"/>
              <a:gd name="connsiteX134" fmla="*/ 28500 w 11191875"/>
              <a:gd name="connsiteY134" fmla="*/ 2779196 h 4067175"/>
              <a:gd name="connsiteX135" fmla="*/ 0 w 11191875"/>
              <a:gd name="connsiteY135" fmla="*/ 2785428 h 4067175"/>
              <a:gd name="connsiteX136" fmla="*/ 0 w 11191875"/>
              <a:gd name="connsiteY136" fmla="*/ 2913650 h 4067175"/>
              <a:gd name="connsiteX137" fmla="*/ 28500 w 11191875"/>
              <a:gd name="connsiteY137" fmla="*/ 2919642 h 4067175"/>
              <a:gd name="connsiteX138" fmla="*/ 70412 w 11191875"/>
              <a:gd name="connsiteY138" fmla="*/ 3200773 h 4067175"/>
              <a:gd name="connsiteX139" fmla="*/ 148008 w 11191875"/>
              <a:gd name="connsiteY139" fmla="*/ 3122881 h 4067175"/>
              <a:gd name="connsiteX140" fmla="*/ 70412 w 11191875"/>
              <a:gd name="connsiteY140" fmla="*/ 3044509 h 4067175"/>
              <a:gd name="connsiteX141" fmla="*/ 0 w 11191875"/>
              <a:gd name="connsiteY141" fmla="*/ 3088369 h 4067175"/>
              <a:gd name="connsiteX142" fmla="*/ 0 w 11191875"/>
              <a:gd name="connsiteY142" fmla="*/ 3157154 h 4067175"/>
              <a:gd name="connsiteX143" fmla="*/ 70412 w 11191875"/>
              <a:gd name="connsiteY143" fmla="*/ 3200773 h 4067175"/>
              <a:gd name="connsiteX144" fmla="*/ 125256 w 11191875"/>
              <a:gd name="connsiteY144" fmla="*/ 3479268 h 4067175"/>
              <a:gd name="connsiteX145" fmla="*/ 211235 w 11191875"/>
              <a:gd name="connsiteY145" fmla="*/ 3393467 h 4067175"/>
              <a:gd name="connsiteX146" fmla="*/ 125256 w 11191875"/>
              <a:gd name="connsiteY146" fmla="*/ 3307426 h 4067175"/>
              <a:gd name="connsiteX147" fmla="*/ 39277 w 11191875"/>
              <a:gd name="connsiteY147" fmla="*/ 3393467 h 4067175"/>
              <a:gd name="connsiteX148" fmla="*/ 125256 w 11191875"/>
              <a:gd name="connsiteY148" fmla="*/ 3479268 h 4067175"/>
              <a:gd name="connsiteX149" fmla="*/ 193752 w 11191875"/>
              <a:gd name="connsiteY149" fmla="*/ 3753449 h 4067175"/>
              <a:gd name="connsiteX150" fmla="*/ 286676 w 11191875"/>
              <a:gd name="connsiteY150" fmla="*/ 3660937 h 4067175"/>
              <a:gd name="connsiteX151" fmla="*/ 193752 w 11191875"/>
              <a:gd name="connsiteY151" fmla="*/ 3568185 h 4067175"/>
              <a:gd name="connsiteX152" fmla="*/ 101307 w 11191875"/>
              <a:gd name="connsiteY152" fmla="*/ 3660937 h 4067175"/>
              <a:gd name="connsiteX153" fmla="*/ 193752 w 11191875"/>
              <a:gd name="connsiteY153" fmla="*/ 3753449 h 4067175"/>
              <a:gd name="connsiteX154" fmla="*/ 275899 w 11191875"/>
              <a:gd name="connsiteY154" fmla="*/ 4022597 h 4067175"/>
              <a:gd name="connsiteX155" fmla="*/ 373853 w 11191875"/>
              <a:gd name="connsiteY155" fmla="*/ 3924812 h 4067175"/>
              <a:gd name="connsiteX156" fmla="*/ 275899 w 11191875"/>
              <a:gd name="connsiteY156" fmla="*/ 3826548 h 4067175"/>
              <a:gd name="connsiteX157" fmla="*/ 177706 w 11191875"/>
              <a:gd name="connsiteY157" fmla="*/ 3924812 h 4067175"/>
              <a:gd name="connsiteX158" fmla="*/ 275899 w 11191875"/>
              <a:gd name="connsiteY158" fmla="*/ 4022597 h 4067175"/>
              <a:gd name="connsiteX159" fmla="*/ 10634808 w 11191875"/>
              <a:gd name="connsiteY159" fmla="*/ 4055431 h 4067175"/>
              <a:gd name="connsiteX160" fmla="*/ 10635766 w 11191875"/>
              <a:gd name="connsiteY160" fmla="*/ 4054952 h 4067175"/>
              <a:gd name="connsiteX161" fmla="*/ 10634808 w 11191875"/>
              <a:gd name="connsiteY161" fmla="*/ 4054712 h 4067175"/>
              <a:gd name="connsiteX162" fmla="*/ 10634329 w 11191875"/>
              <a:gd name="connsiteY162" fmla="*/ 4054952 h 4067175"/>
              <a:gd name="connsiteX163" fmla="*/ 10634808 w 11191875"/>
              <a:gd name="connsiteY163" fmla="*/ 4055431 h 4067175"/>
              <a:gd name="connsiteX164" fmla="*/ 10723421 w 11191875"/>
              <a:gd name="connsiteY164" fmla="*/ 3793713 h 4067175"/>
              <a:gd name="connsiteX165" fmla="*/ 10724379 w 11191875"/>
              <a:gd name="connsiteY165" fmla="*/ 3793474 h 4067175"/>
              <a:gd name="connsiteX166" fmla="*/ 10723421 w 11191875"/>
              <a:gd name="connsiteY166" fmla="*/ 3792994 h 4067175"/>
              <a:gd name="connsiteX167" fmla="*/ 10722942 w 11191875"/>
              <a:gd name="connsiteY167" fmla="*/ 3793474 h 4067175"/>
              <a:gd name="connsiteX168" fmla="*/ 10723421 w 11191875"/>
              <a:gd name="connsiteY168" fmla="*/ 3793713 h 4067175"/>
              <a:gd name="connsiteX169" fmla="*/ 10943757 w 11191875"/>
              <a:gd name="connsiteY169" fmla="*/ 2713048 h 4067175"/>
              <a:gd name="connsiteX170" fmla="*/ 10944236 w 11191875"/>
              <a:gd name="connsiteY170" fmla="*/ 2712089 h 4067175"/>
              <a:gd name="connsiteX171" fmla="*/ 10943757 w 11191875"/>
              <a:gd name="connsiteY171" fmla="*/ 2711610 h 4067175"/>
              <a:gd name="connsiteX172" fmla="*/ 10943278 w 11191875"/>
              <a:gd name="connsiteY172" fmla="*/ 2712089 h 4067175"/>
              <a:gd name="connsiteX173" fmla="*/ 10943757 w 11191875"/>
              <a:gd name="connsiteY173" fmla="*/ 2713048 h 4067175"/>
              <a:gd name="connsiteX174" fmla="*/ 10964833 w 11191875"/>
              <a:gd name="connsiteY174" fmla="*/ 2437429 h 4067175"/>
              <a:gd name="connsiteX175" fmla="*/ 10965073 w 11191875"/>
              <a:gd name="connsiteY175" fmla="*/ 2436470 h 4067175"/>
              <a:gd name="connsiteX176" fmla="*/ 10964833 w 11191875"/>
              <a:gd name="connsiteY176" fmla="*/ 2435991 h 4067175"/>
              <a:gd name="connsiteX177" fmla="*/ 10963875 w 11191875"/>
              <a:gd name="connsiteY177" fmla="*/ 2436470 h 4067175"/>
              <a:gd name="connsiteX178" fmla="*/ 10964833 w 11191875"/>
              <a:gd name="connsiteY178" fmla="*/ 2437429 h 4067175"/>
              <a:gd name="connsiteX179" fmla="*/ 10971539 w 11191875"/>
              <a:gd name="connsiteY179" fmla="*/ 2161331 h 4067175"/>
              <a:gd name="connsiteX180" fmla="*/ 10972018 w 11191875"/>
              <a:gd name="connsiteY180" fmla="*/ 2160372 h 4067175"/>
              <a:gd name="connsiteX181" fmla="*/ 10971539 w 11191875"/>
              <a:gd name="connsiteY181" fmla="*/ 2159653 h 4067175"/>
              <a:gd name="connsiteX182" fmla="*/ 10971060 w 11191875"/>
              <a:gd name="connsiteY182" fmla="*/ 2160372 h 4067175"/>
              <a:gd name="connsiteX183" fmla="*/ 10971539 w 11191875"/>
              <a:gd name="connsiteY183" fmla="*/ 2161331 h 4067175"/>
              <a:gd name="connsiteX184" fmla="*/ 10744497 w 11191875"/>
              <a:gd name="connsiteY184" fmla="*/ 1884993 h 4067175"/>
              <a:gd name="connsiteX185" fmla="*/ 10745215 w 11191875"/>
              <a:gd name="connsiteY185" fmla="*/ 1884034 h 4067175"/>
              <a:gd name="connsiteX186" fmla="*/ 10744497 w 11191875"/>
              <a:gd name="connsiteY186" fmla="*/ 1883555 h 4067175"/>
              <a:gd name="connsiteX187" fmla="*/ 10744018 w 11191875"/>
              <a:gd name="connsiteY187" fmla="*/ 1884034 h 4067175"/>
              <a:gd name="connsiteX188" fmla="*/ 10744497 w 11191875"/>
              <a:gd name="connsiteY188" fmla="*/ 1884993 h 4067175"/>
              <a:gd name="connsiteX189" fmla="*/ 10722942 w 11191875"/>
              <a:gd name="connsiteY189" fmla="*/ 1609374 h 4067175"/>
              <a:gd name="connsiteX190" fmla="*/ 10723421 w 11191875"/>
              <a:gd name="connsiteY190" fmla="*/ 1608895 h 4067175"/>
              <a:gd name="connsiteX191" fmla="*/ 10722942 w 11191875"/>
              <a:gd name="connsiteY191" fmla="*/ 1608176 h 4067175"/>
              <a:gd name="connsiteX192" fmla="*/ 10722463 w 11191875"/>
              <a:gd name="connsiteY192" fmla="*/ 1608895 h 4067175"/>
              <a:gd name="connsiteX193" fmla="*/ 10722942 w 11191875"/>
              <a:gd name="connsiteY193" fmla="*/ 1609374 h 4067175"/>
              <a:gd name="connsiteX194" fmla="*/ 10686779 w 11191875"/>
              <a:gd name="connsiteY194" fmla="*/ 1335433 h 4067175"/>
              <a:gd name="connsiteX195" fmla="*/ 10687497 w 11191875"/>
              <a:gd name="connsiteY195" fmla="*/ 1334954 h 4067175"/>
              <a:gd name="connsiteX196" fmla="*/ 10686779 w 11191875"/>
              <a:gd name="connsiteY196" fmla="*/ 1334474 h 4067175"/>
              <a:gd name="connsiteX197" fmla="*/ 10686060 w 11191875"/>
              <a:gd name="connsiteY197" fmla="*/ 1334954 h 4067175"/>
              <a:gd name="connsiteX198" fmla="*/ 10686779 w 11191875"/>
              <a:gd name="connsiteY198" fmla="*/ 1335433 h 4067175"/>
              <a:gd name="connsiteX199" fmla="*/ 10636724 w 11191875"/>
              <a:gd name="connsiteY199" fmla="*/ 1063649 h 4067175"/>
              <a:gd name="connsiteX200" fmla="*/ 10636963 w 11191875"/>
              <a:gd name="connsiteY200" fmla="*/ 1063409 h 4067175"/>
              <a:gd name="connsiteX201" fmla="*/ 10636724 w 11191875"/>
              <a:gd name="connsiteY201" fmla="*/ 1062690 h 4067175"/>
              <a:gd name="connsiteX202" fmla="*/ 10635766 w 11191875"/>
              <a:gd name="connsiteY202" fmla="*/ 1063409 h 4067175"/>
              <a:gd name="connsiteX203" fmla="*/ 10636724 w 11191875"/>
              <a:gd name="connsiteY203" fmla="*/ 1063649 h 4067175"/>
              <a:gd name="connsiteX204" fmla="*/ 10572300 w 11191875"/>
              <a:gd name="connsiteY204" fmla="*/ 795220 h 4067175"/>
              <a:gd name="connsiteX205" fmla="*/ 10572779 w 11191875"/>
              <a:gd name="connsiteY205" fmla="*/ 794741 h 4067175"/>
              <a:gd name="connsiteX206" fmla="*/ 10572300 w 11191875"/>
              <a:gd name="connsiteY206" fmla="*/ 794022 h 4067175"/>
              <a:gd name="connsiteX207" fmla="*/ 10571342 w 11191875"/>
              <a:gd name="connsiteY207" fmla="*/ 794741 h 4067175"/>
              <a:gd name="connsiteX208" fmla="*/ 10572300 w 11191875"/>
              <a:gd name="connsiteY208" fmla="*/ 795220 h 4067175"/>
              <a:gd name="connsiteX209" fmla="*/ 555151 w 11191875"/>
              <a:gd name="connsiteY209" fmla="*/ 271784 h 4067175"/>
              <a:gd name="connsiteX210" fmla="*/ 557786 w 11191875"/>
              <a:gd name="connsiteY210" fmla="*/ 269148 h 4067175"/>
              <a:gd name="connsiteX211" fmla="*/ 555151 w 11191875"/>
              <a:gd name="connsiteY211" fmla="*/ 266991 h 4067175"/>
              <a:gd name="connsiteX212" fmla="*/ 552756 w 11191875"/>
              <a:gd name="connsiteY212" fmla="*/ 269148 h 4067175"/>
              <a:gd name="connsiteX213" fmla="*/ 555151 w 11191875"/>
              <a:gd name="connsiteY213" fmla="*/ 271784 h 4067175"/>
              <a:gd name="connsiteX214" fmla="*/ 463185 w 11191875"/>
              <a:gd name="connsiteY214" fmla="*/ 535420 h 4067175"/>
              <a:gd name="connsiteX215" fmla="*/ 468454 w 11191875"/>
              <a:gd name="connsiteY215" fmla="*/ 529667 h 4067175"/>
              <a:gd name="connsiteX216" fmla="*/ 463185 w 11191875"/>
              <a:gd name="connsiteY216" fmla="*/ 524155 h 4067175"/>
              <a:gd name="connsiteX217" fmla="*/ 457437 w 11191875"/>
              <a:gd name="connsiteY217" fmla="*/ 529667 h 4067175"/>
              <a:gd name="connsiteX218" fmla="*/ 463185 w 11191875"/>
              <a:gd name="connsiteY218" fmla="*/ 535420 h 4067175"/>
              <a:gd name="connsiteX219" fmla="*/ 384630 w 11191875"/>
              <a:gd name="connsiteY219" fmla="*/ 804328 h 4067175"/>
              <a:gd name="connsiteX220" fmla="*/ 394449 w 11191875"/>
              <a:gd name="connsiteY220" fmla="*/ 794741 h 4067175"/>
              <a:gd name="connsiteX221" fmla="*/ 384630 w 11191875"/>
              <a:gd name="connsiteY221" fmla="*/ 784914 h 4067175"/>
              <a:gd name="connsiteX222" fmla="*/ 375050 w 11191875"/>
              <a:gd name="connsiteY222" fmla="*/ 794741 h 4067175"/>
              <a:gd name="connsiteX223" fmla="*/ 384630 w 11191875"/>
              <a:gd name="connsiteY223" fmla="*/ 804328 h 4067175"/>
              <a:gd name="connsiteX224" fmla="*/ 320206 w 11191875"/>
              <a:gd name="connsiteY224" fmla="*/ 1078988 h 4067175"/>
              <a:gd name="connsiteX225" fmla="*/ 336252 w 11191875"/>
              <a:gd name="connsiteY225" fmla="*/ 1063409 h 4067175"/>
              <a:gd name="connsiteX226" fmla="*/ 320206 w 11191875"/>
              <a:gd name="connsiteY226" fmla="*/ 1047591 h 4067175"/>
              <a:gd name="connsiteX227" fmla="*/ 304639 w 11191875"/>
              <a:gd name="connsiteY227" fmla="*/ 1063409 h 4067175"/>
              <a:gd name="connsiteX228" fmla="*/ 320206 w 11191875"/>
              <a:gd name="connsiteY228" fmla="*/ 1078988 h 4067175"/>
              <a:gd name="connsiteX229" fmla="*/ 270151 w 11191875"/>
              <a:gd name="connsiteY229" fmla="*/ 1358202 h 4067175"/>
              <a:gd name="connsiteX230" fmla="*/ 293143 w 11191875"/>
              <a:gd name="connsiteY230" fmla="*/ 1334954 h 4067175"/>
              <a:gd name="connsiteX231" fmla="*/ 270151 w 11191875"/>
              <a:gd name="connsiteY231" fmla="*/ 1311706 h 4067175"/>
              <a:gd name="connsiteX232" fmla="*/ 246681 w 11191875"/>
              <a:gd name="connsiteY232" fmla="*/ 1334954 h 4067175"/>
              <a:gd name="connsiteX233" fmla="*/ 270151 w 11191875"/>
              <a:gd name="connsiteY233" fmla="*/ 1358202 h 4067175"/>
              <a:gd name="connsiteX234" fmla="*/ 233748 w 11191875"/>
              <a:gd name="connsiteY234" fmla="*/ 1639812 h 4067175"/>
              <a:gd name="connsiteX235" fmla="*/ 264882 w 11191875"/>
              <a:gd name="connsiteY235" fmla="*/ 1608895 h 4067175"/>
              <a:gd name="connsiteX236" fmla="*/ 233748 w 11191875"/>
              <a:gd name="connsiteY236" fmla="*/ 1577738 h 4067175"/>
              <a:gd name="connsiteX237" fmla="*/ 202853 w 11191875"/>
              <a:gd name="connsiteY237" fmla="*/ 1608895 h 4067175"/>
              <a:gd name="connsiteX238" fmla="*/ 233748 w 11191875"/>
              <a:gd name="connsiteY238" fmla="*/ 1639812 h 4067175"/>
              <a:gd name="connsiteX239" fmla="*/ 212433 w 11191875"/>
              <a:gd name="connsiteY239" fmla="*/ 1923819 h 4067175"/>
              <a:gd name="connsiteX240" fmla="*/ 251950 w 11191875"/>
              <a:gd name="connsiteY240" fmla="*/ 1884034 h 4067175"/>
              <a:gd name="connsiteX241" fmla="*/ 212433 w 11191875"/>
              <a:gd name="connsiteY241" fmla="*/ 1844729 h 4067175"/>
              <a:gd name="connsiteX242" fmla="*/ 172676 w 11191875"/>
              <a:gd name="connsiteY242" fmla="*/ 1884034 h 4067175"/>
              <a:gd name="connsiteX243" fmla="*/ 212433 w 11191875"/>
              <a:gd name="connsiteY243" fmla="*/ 1923819 h 4067175"/>
              <a:gd name="connsiteX244" fmla="*/ 204769 w 11191875"/>
              <a:gd name="connsiteY244" fmla="*/ 2208785 h 4067175"/>
              <a:gd name="connsiteX245" fmla="*/ 253147 w 11191875"/>
              <a:gd name="connsiteY245" fmla="*/ 2160372 h 4067175"/>
              <a:gd name="connsiteX246" fmla="*/ 204769 w 11191875"/>
              <a:gd name="connsiteY246" fmla="*/ 2112199 h 4067175"/>
              <a:gd name="connsiteX247" fmla="*/ 157109 w 11191875"/>
              <a:gd name="connsiteY247" fmla="*/ 2160372 h 4067175"/>
              <a:gd name="connsiteX248" fmla="*/ 204769 w 11191875"/>
              <a:gd name="connsiteY248" fmla="*/ 2208785 h 4067175"/>
              <a:gd name="connsiteX249" fmla="*/ 212433 w 11191875"/>
              <a:gd name="connsiteY249" fmla="*/ 2493751 h 4067175"/>
              <a:gd name="connsiteX250" fmla="*/ 269672 w 11191875"/>
              <a:gd name="connsiteY250" fmla="*/ 2436470 h 4067175"/>
              <a:gd name="connsiteX251" fmla="*/ 212433 w 11191875"/>
              <a:gd name="connsiteY251" fmla="*/ 2379190 h 4067175"/>
              <a:gd name="connsiteX252" fmla="*/ 154714 w 11191875"/>
              <a:gd name="connsiteY252" fmla="*/ 2436470 h 4067175"/>
              <a:gd name="connsiteX253" fmla="*/ 212433 w 11191875"/>
              <a:gd name="connsiteY253" fmla="*/ 2493751 h 4067175"/>
              <a:gd name="connsiteX254" fmla="*/ 233748 w 11191875"/>
              <a:gd name="connsiteY254" fmla="*/ 2777758 h 4067175"/>
              <a:gd name="connsiteX255" fmla="*/ 299849 w 11191875"/>
              <a:gd name="connsiteY255" fmla="*/ 2712089 h 4067175"/>
              <a:gd name="connsiteX256" fmla="*/ 233748 w 11191875"/>
              <a:gd name="connsiteY256" fmla="*/ 2646180 h 4067175"/>
              <a:gd name="connsiteX257" fmla="*/ 168126 w 11191875"/>
              <a:gd name="connsiteY257" fmla="*/ 2712089 h 4067175"/>
              <a:gd name="connsiteX258" fmla="*/ 233748 w 11191875"/>
              <a:gd name="connsiteY258" fmla="*/ 2777758 h 4067175"/>
              <a:gd name="connsiteX259" fmla="*/ 270151 w 11191875"/>
              <a:gd name="connsiteY259" fmla="*/ 3059609 h 4067175"/>
              <a:gd name="connsiteX260" fmla="*/ 343916 w 11191875"/>
              <a:gd name="connsiteY260" fmla="*/ 2986030 h 4067175"/>
              <a:gd name="connsiteX261" fmla="*/ 270151 w 11191875"/>
              <a:gd name="connsiteY261" fmla="*/ 2911973 h 4067175"/>
              <a:gd name="connsiteX262" fmla="*/ 196387 w 11191875"/>
              <a:gd name="connsiteY262" fmla="*/ 2986030 h 4067175"/>
              <a:gd name="connsiteX263" fmla="*/ 270151 w 11191875"/>
              <a:gd name="connsiteY263" fmla="*/ 3059609 h 4067175"/>
              <a:gd name="connsiteX264" fmla="*/ 320206 w 11191875"/>
              <a:gd name="connsiteY264" fmla="*/ 3340260 h 4067175"/>
              <a:gd name="connsiteX265" fmla="*/ 402592 w 11191875"/>
              <a:gd name="connsiteY265" fmla="*/ 3257814 h 4067175"/>
              <a:gd name="connsiteX266" fmla="*/ 320206 w 11191875"/>
              <a:gd name="connsiteY266" fmla="*/ 3175369 h 4067175"/>
              <a:gd name="connsiteX267" fmla="*/ 238059 w 11191875"/>
              <a:gd name="connsiteY267" fmla="*/ 3257814 h 4067175"/>
              <a:gd name="connsiteX268" fmla="*/ 320206 w 11191875"/>
              <a:gd name="connsiteY268" fmla="*/ 3340260 h 4067175"/>
              <a:gd name="connsiteX269" fmla="*/ 384630 w 11191875"/>
              <a:gd name="connsiteY269" fmla="*/ 3615160 h 4067175"/>
              <a:gd name="connsiteX270" fmla="*/ 473723 w 11191875"/>
              <a:gd name="connsiteY270" fmla="*/ 3526483 h 4067175"/>
              <a:gd name="connsiteX271" fmla="*/ 384630 w 11191875"/>
              <a:gd name="connsiteY271" fmla="*/ 3437326 h 4067175"/>
              <a:gd name="connsiteX272" fmla="*/ 295777 w 11191875"/>
              <a:gd name="connsiteY272" fmla="*/ 3526483 h 4067175"/>
              <a:gd name="connsiteX273" fmla="*/ 384630 w 11191875"/>
              <a:gd name="connsiteY273" fmla="*/ 3615160 h 4067175"/>
              <a:gd name="connsiteX274" fmla="*/ 463185 w 11191875"/>
              <a:gd name="connsiteY274" fmla="*/ 3886944 h 4067175"/>
              <a:gd name="connsiteX275" fmla="*/ 558744 w 11191875"/>
              <a:gd name="connsiteY275" fmla="*/ 3791077 h 4067175"/>
              <a:gd name="connsiteX276" fmla="*/ 463185 w 11191875"/>
              <a:gd name="connsiteY276" fmla="*/ 3695449 h 4067175"/>
              <a:gd name="connsiteX277" fmla="*/ 367386 w 11191875"/>
              <a:gd name="connsiteY277" fmla="*/ 3791077 h 4067175"/>
              <a:gd name="connsiteX278" fmla="*/ 463185 w 11191875"/>
              <a:gd name="connsiteY278" fmla="*/ 3886944 h 4067175"/>
              <a:gd name="connsiteX279" fmla="*/ 654781 w 11191875"/>
              <a:gd name="connsiteY279" fmla="*/ 4067175 h 4067175"/>
              <a:gd name="connsiteX280" fmla="*/ 655979 w 11191875"/>
              <a:gd name="connsiteY280" fmla="*/ 4051357 h 4067175"/>
              <a:gd name="connsiteX281" fmla="*/ 555151 w 11191875"/>
              <a:gd name="connsiteY281" fmla="*/ 3951176 h 4067175"/>
              <a:gd name="connsiteX282" fmla="*/ 454563 w 11191875"/>
              <a:gd name="connsiteY282" fmla="*/ 4051357 h 4067175"/>
              <a:gd name="connsiteX283" fmla="*/ 455760 w 11191875"/>
              <a:gd name="connsiteY283" fmla="*/ 4067175 h 4067175"/>
              <a:gd name="connsiteX284" fmla="*/ 654781 w 11191875"/>
              <a:gd name="connsiteY284" fmla="*/ 4067175 h 4067175"/>
              <a:gd name="connsiteX285" fmla="*/ 10401539 w 11191875"/>
              <a:gd name="connsiteY285" fmla="*/ 4052316 h 4067175"/>
              <a:gd name="connsiteX286" fmla="*/ 10401779 w 11191875"/>
              <a:gd name="connsiteY286" fmla="*/ 4051357 h 4067175"/>
              <a:gd name="connsiteX287" fmla="*/ 10401539 w 11191875"/>
              <a:gd name="connsiteY287" fmla="*/ 4051117 h 4067175"/>
              <a:gd name="connsiteX288" fmla="*/ 10401300 w 11191875"/>
              <a:gd name="connsiteY288" fmla="*/ 4051357 h 4067175"/>
              <a:gd name="connsiteX289" fmla="*/ 10401539 w 11191875"/>
              <a:gd name="connsiteY289" fmla="*/ 4052316 h 4067175"/>
              <a:gd name="connsiteX290" fmla="*/ 10493505 w 11191875"/>
              <a:gd name="connsiteY290" fmla="*/ 3792036 h 4067175"/>
              <a:gd name="connsiteX291" fmla="*/ 10494463 w 11191875"/>
              <a:gd name="connsiteY291" fmla="*/ 3791077 h 4067175"/>
              <a:gd name="connsiteX292" fmla="*/ 10493505 w 11191875"/>
              <a:gd name="connsiteY292" fmla="*/ 3790598 h 4067175"/>
              <a:gd name="connsiteX293" fmla="*/ 10493266 w 11191875"/>
              <a:gd name="connsiteY293" fmla="*/ 3791077 h 4067175"/>
              <a:gd name="connsiteX294" fmla="*/ 10493505 w 11191875"/>
              <a:gd name="connsiteY294" fmla="*/ 3792036 h 4067175"/>
              <a:gd name="connsiteX295" fmla="*/ 10572300 w 11191875"/>
              <a:gd name="connsiteY295" fmla="*/ 3526723 h 4067175"/>
              <a:gd name="connsiteX296" fmla="*/ 10572779 w 11191875"/>
              <a:gd name="connsiteY296" fmla="*/ 3526483 h 4067175"/>
              <a:gd name="connsiteX297" fmla="*/ 10572300 w 11191875"/>
              <a:gd name="connsiteY297" fmla="*/ 3525764 h 4067175"/>
              <a:gd name="connsiteX298" fmla="*/ 10571342 w 11191875"/>
              <a:gd name="connsiteY298" fmla="*/ 3526483 h 4067175"/>
              <a:gd name="connsiteX299" fmla="*/ 10572300 w 11191875"/>
              <a:gd name="connsiteY299" fmla="*/ 3526723 h 4067175"/>
              <a:gd name="connsiteX300" fmla="*/ 10636724 w 11191875"/>
              <a:gd name="connsiteY300" fmla="*/ 3258294 h 4067175"/>
              <a:gd name="connsiteX301" fmla="*/ 10636963 w 11191875"/>
              <a:gd name="connsiteY301" fmla="*/ 3257814 h 4067175"/>
              <a:gd name="connsiteX302" fmla="*/ 10636724 w 11191875"/>
              <a:gd name="connsiteY302" fmla="*/ 3257095 h 4067175"/>
              <a:gd name="connsiteX303" fmla="*/ 10635766 w 11191875"/>
              <a:gd name="connsiteY303" fmla="*/ 3257814 h 4067175"/>
              <a:gd name="connsiteX304" fmla="*/ 10636724 w 11191875"/>
              <a:gd name="connsiteY304" fmla="*/ 3258294 h 4067175"/>
              <a:gd name="connsiteX305" fmla="*/ 10686779 w 11191875"/>
              <a:gd name="connsiteY305" fmla="*/ 2986510 h 4067175"/>
              <a:gd name="connsiteX306" fmla="*/ 10687497 w 11191875"/>
              <a:gd name="connsiteY306" fmla="*/ 2986030 h 4067175"/>
              <a:gd name="connsiteX307" fmla="*/ 10686779 w 11191875"/>
              <a:gd name="connsiteY307" fmla="*/ 2985551 h 4067175"/>
              <a:gd name="connsiteX308" fmla="*/ 10686060 w 11191875"/>
              <a:gd name="connsiteY308" fmla="*/ 2986030 h 4067175"/>
              <a:gd name="connsiteX309" fmla="*/ 10686779 w 11191875"/>
              <a:gd name="connsiteY309" fmla="*/ 2986510 h 4067175"/>
              <a:gd name="connsiteX310" fmla="*/ 10722942 w 11191875"/>
              <a:gd name="connsiteY310" fmla="*/ 2712569 h 4067175"/>
              <a:gd name="connsiteX311" fmla="*/ 10723421 w 11191875"/>
              <a:gd name="connsiteY311" fmla="*/ 2712089 h 4067175"/>
              <a:gd name="connsiteX312" fmla="*/ 10722942 w 11191875"/>
              <a:gd name="connsiteY312" fmla="*/ 2711610 h 4067175"/>
              <a:gd name="connsiteX313" fmla="*/ 10722463 w 11191875"/>
              <a:gd name="connsiteY313" fmla="*/ 2712089 h 4067175"/>
              <a:gd name="connsiteX314" fmla="*/ 10722942 w 11191875"/>
              <a:gd name="connsiteY314" fmla="*/ 2712569 h 4067175"/>
              <a:gd name="connsiteX315" fmla="*/ 10744497 w 11191875"/>
              <a:gd name="connsiteY315" fmla="*/ 2437429 h 4067175"/>
              <a:gd name="connsiteX316" fmla="*/ 10745215 w 11191875"/>
              <a:gd name="connsiteY316" fmla="*/ 2436470 h 4067175"/>
              <a:gd name="connsiteX317" fmla="*/ 10744497 w 11191875"/>
              <a:gd name="connsiteY317" fmla="*/ 2435991 h 4067175"/>
              <a:gd name="connsiteX318" fmla="*/ 10744018 w 11191875"/>
              <a:gd name="connsiteY318" fmla="*/ 2436470 h 4067175"/>
              <a:gd name="connsiteX319" fmla="*/ 10744497 w 11191875"/>
              <a:gd name="connsiteY319" fmla="*/ 2437429 h 4067175"/>
              <a:gd name="connsiteX320" fmla="*/ 10752161 w 11191875"/>
              <a:gd name="connsiteY320" fmla="*/ 2161331 h 4067175"/>
              <a:gd name="connsiteX321" fmla="*/ 10752640 w 11191875"/>
              <a:gd name="connsiteY321" fmla="*/ 2160372 h 4067175"/>
              <a:gd name="connsiteX322" fmla="*/ 10752161 w 11191875"/>
              <a:gd name="connsiteY322" fmla="*/ 2159653 h 4067175"/>
              <a:gd name="connsiteX323" fmla="*/ 10750963 w 11191875"/>
              <a:gd name="connsiteY323" fmla="*/ 2160372 h 4067175"/>
              <a:gd name="connsiteX324" fmla="*/ 10752161 w 11191875"/>
              <a:gd name="connsiteY324" fmla="*/ 2161331 h 4067175"/>
              <a:gd name="connsiteX325" fmla="*/ 10524400 w 11191875"/>
              <a:gd name="connsiteY325" fmla="*/ 1884993 h 4067175"/>
              <a:gd name="connsiteX326" fmla="*/ 10525598 w 11191875"/>
              <a:gd name="connsiteY326" fmla="*/ 1884034 h 4067175"/>
              <a:gd name="connsiteX327" fmla="*/ 10524400 w 11191875"/>
              <a:gd name="connsiteY327" fmla="*/ 1883555 h 4067175"/>
              <a:gd name="connsiteX328" fmla="*/ 10523921 w 11191875"/>
              <a:gd name="connsiteY328" fmla="*/ 1884034 h 4067175"/>
              <a:gd name="connsiteX329" fmla="*/ 10524400 w 11191875"/>
              <a:gd name="connsiteY329" fmla="*/ 1884993 h 4067175"/>
              <a:gd name="connsiteX330" fmla="*/ 10502127 w 11191875"/>
              <a:gd name="connsiteY330" fmla="*/ 1609614 h 4067175"/>
              <a:gd name="connsiteX331" fmla="*/ 10502606 w 11191875"/>
              <a:gd name="connsiteY331" fmla="*/ 1608895 h 4067175"/>
              <a:gd name="connsiteX332" fmla="*/ 10502127 w 11191875"/>
              <a:gd name="connsiteY332" fmla="*/ 1608176 h 4067175"/>
              <a:gd name="connsiteX333" fmla="*/ 10501169 w 11191875"/>
              <a:gd name="connsiteY333" fmla="*/ 1608895 h 4067175"/>
              <a:gd name="connsiteX334" fmla="*/ 10502127 w 11191875"/>
              <a:gd name="connsiteY334" fmla="*/ 1609614 h 4067175"/>
              <a:gd name="connsiteX335" fmla="*/ 10464766 w 11191875"/>
              <a:gd name="connsiteY335" fmla="*/ 1335673 h 4067175"/>
              <a:gd name="connsiteX336" fmla="*/ 10465005 w 11191875"/>
              <a:gd name="connsiteY336" fmla="*/ 1334954 h 4067175"/>
              <a:gd name="connsiteX337" fmla="*/ 10464766 w 11191875"/>
              <a:gd name="connsiteY337" fmla="*/ 1334714 h 4067175"/>
              <a:gd name="connsiteX338" fmla="*/ 10463808 w 11191875"/>
              <a:gd name="connsiteY338" fmla="*/ 1334954 h 4067175"/>
              <a:gd name="connsiteX339" fmla="*/ 10464766 w 11191875"/>
              <a:gd name="connsiteY339" fmla="*/ 1335673 h 4067175"/>
              <a:gd name="connsiteX340" fmla="*/ 10411837 w 11191875"/>
              <a:gd name="connsiteY340" fmla="*/ 1064608 h 4067175"/>
              <a:gd name="connsiteX341" fmla="*/ 10412795 w 11191875"/>
              <a:gd name="connsiteY341" fmla="*/ 1064128 h 4067175"/>
              <a:gd name="connsiteX342" fmla="*/ 10411837 w 11191875"/>
              <a:gd name="connsiteY342" fmla="*/ 1063409 h 4067175"/>
              <a:gd name="connsiteX343" fmla="*/ 10411358 w 11191875"/>
              <a:gd name="connsiteY343" fmla="*/ 1064128 h 4067175"/>
              <a:gd name="connsiteX344" fmla="*/ 10411837 w 11191875"/>
              <a:gd name="connsiteY344" fmla="*/ 1064608 h 4067175"/>
              <a:gd name="connsiteX345" fmla="*/ 10344539 w 11191875"/>
              <a:gd name="connsiteY345" fmla="*/ 796658 h 4067175"/>
              <a:gd name="connsiteX346" fmla="*/ 10345258 w 11191875"/>
              <a:gd name="connsiteY346" fmla="*/ 795939 h 4067175"/>
              <a:gd name="connsiteX347" fmla="*/ 10344539 w 11191875"/>
              <a:gd name="connsiteY347" fmla="*/ 795460 h 4067175"/>
              <a:gd name="connsiteX348" fmla="*/ 10344060 w 11191875"/>
              <a:gd name="connsiteY348" fmla="*/ 795939 h 4067175"/>
              <a:gd name="connsiteX349" fmla="*/ 10344539 w 11191875"/>
              <a:gd name="connsiteY349" fmla="*/ 796658 h 4067175"/>
              <a:gd name="connsiteX350" fmla="*/ 10167073 w 11191875"/>
              <a:gd name="connsiteY350" fmla="*/ 273701 h 4067175"/>
              <a:gd name="connsiteX351" fmla="*/ 10167552 w 11191875"/>
              <a:gd name="connsiteY351" fmla="*/ 272982 h 4067175"/>
              <a:gd name="connsiteX352" fmla="*/ 10167073 w 11191875"/>
              <a:gd name="connsiteY352" fmla="*/ 272503 h 4067175"/>
              <a:gd name="connsiteX353" fmla="*/ 10166354 w 11191875"/>
              <a:gd name="connsiteY353" fmla="*/ 272982 h 4067175"/>
              <a:gd name="connsiteX354" fmla="*/ 10167073 w 11191875"/>
              <a:gd name="connsiteY354" fmla="*/ 273701 h 4067175"/>
              <a:gd name="connsiteX355" fmla="*/ 740042 w 11191875"/>
              <a:gd name="connsiteY355" fmla="*/ 403122 h 4067175"/>
              <a:gd name="connsiteX356" fmla="*/ 741239 w 11191875"/>
              <a:gd name="connsiteY356" fmla="*/ 401924 h 4067175"/>
              <a:gd name="connsiteX357" fmla="*/ 740042 w 11191875"/>
              <a:gd name="connsiteY357" fmla="*/ 400726 h 4067175"/>
              <a:gd name="connsiteX358" fmla="*/ 739084 w 11191875"/>
              <a:gd name="connsiteY358" fmla="*/ 401924 h 4067175"/>
              <a:gd name="connsiteX359" fmla="*/ 740042 w 11191875"/>
              <a:gd name="connsiteY359" fmla="*/ 403122 h 4067175"/>
              <a:gd name="connsiteX360" fmla="*/ 650949 w 11191875"/>
              <a:gd name="connsiteY360" fmla="*/ 668915 h 4067175"/>
              <a:gd name="connsiteX361" fmla="*/ 656458 w 11191875"/>
              <a:gd name="connsiteY361" fmla="*/ 663403 h 4067175"/>
              <a:gd name="connsiteX362" fmla="*/ 650949 w 11191875"/>
              <a:gd name="connsiteY362" fmla="*/ 658130 h 4067175"/>
              <a:gd name="connsiteX363" fmla="*/ 645681 w 11191875"/>
              <a:gd name="connsiteY363" fmla="*/ 663403 h 4067175"/>
              <a:gd name="connsiteX364" fmla="*/ 650949 w 11191875"/>
              <a:gd name="connsiteY364" fmla="*/ 668915 h 4067175"/>
              <a:gd name="connsiteX365" fmla="*/ 576706 w 11191875"/>
              <a:gd name="connsiteY365" fmla="*/ 941178 h 4067175"/>
              <a:gd name="connsiteX366" fmla="*/ 588441 w 11191875"/>
              <a:gd name="connsiteY366" fmla="*/ 929435 h 4067175"/>
              <a:gd name="connsiteX367" fmla="*/ 576706 w 11191875"/>
              <a:gd name="connsiteY367" fmla="*/ 917931 h 4067175"/>
              <a:gd name="connsiteX368" fmla="*/ 565210 w 11191875"/>
              <a:gd name="connsiteY368" fmla="*/ 929435 h 4067175"/>
              <a:gd name="connsiteX369" fmla="*/ 576706 w 11191875"/>
              <a:gd name="connsiteY369" fmla="*/ 941178 h 4067175"/>
              <a:gd name="connsiteX370" fmla="*/ 516832 w 11191875"/>
              <a:gd name="connsiteY370" fmla="*/ 1217516 h 4067175"/>
              <a:gd name="connsiteX371" fmla="*/ 535033 w 11191875"/>
              <a:gd name="connsiteY371" fmla="*/ 1199541 h 4067175"/>
              <a:gd name="connsiteX372" fmla="*/ 516832 w 11191875"/>
              <a:gd name="connsiteY372" fmla="*/ 1181087 h 4067175"/>
              <a:gd name="connsiteX373" fmla="*/ 498630 w 11191875"/>
              <a:gd name="connsiteY373" fmla="*/ 1199541 h 4067175"/>
              <a:gd name="connsiteX374" fmla="*/ 516832 w 11191875"/>
              <a:gd name="connsiteY374" fmla="*/ 1217516 h 4067175"/>
              <a:gd name="connsiteX375" fmla="*/ 472046 w 11191875"/>
              <a:gd name="connsiteY375" fmla="*/ 1497928 h 4067175"/>
              <a:gd name="connsiteX376" fmla="*/ 497912 w 11191875"/>
              <a:gd name="connsiteY376" fmla="*/ 1471805 h 4067175"/>
              <a:gd name="connsiteX377" fmla="*/ 472046 w 11191875"/>
              <a:gd name="connsiteY377" fmla="*/ 1445681 h 4067175"/>
              <a:gd name="connsiteX378" fmla="*/ 445702 w 11191875"/>
              <a:gd name="connsiteY378" fmla="*/ 1471805 h 4067175"/>
              <a:gd name="connsiteX379" fmla="*/ 472046 w 11191875"/>
              <a:gd name="connsiteY379" fmla="*/ 1497928 h 4067175"/>
              <a:gd name="connsiteX380" fmla="*/ 441630 w 11191875"/>
              <a:gd name="connsiteY380" fmla="*/ 1780737 h 4067175"/>
              <a:gd name="connsiteX381" fmla="*/ 475878 w 11191875"/>
              <a:gd name="connsiteY381" fmla="*/ 1746465 h 4067175"/>
              <a:gd name="connsiteX382" fmla="*/ 441630 w 11191875"/>
              <a:gd name="connsiteY382" fmla="*/ 1712192 h 4067175"/>
              <a:gd name="connsiteX383" fmla="*/ 407622 w 11191875"/>
              <a:gd name="connsiteY383" fmla="*/ 1746465 h 4067175"/>
              <a:gd name="connsiteX384" fmla="*/ 441630 w 11191875"/>
              <a:gd name="connsiteY384" fmla="*/ 1780737 h 4067175"/>
              <a:gd name="connsiteX385" fmla="*/ 426542 w 11191875"/>
              <a:gd name="connsiteY385" fmla="*/ 2065703 h 4067175"/>
              <a:gd name="connsiteX386" fmla="*/ 469891 w 11191875"/>
              <a:gd name="connsiteY386" fmla="*/ 2022083 h 4067175"/>
              <a:gd name="connsiteX387" fmla="*/ 426542 w 11191875"/>
              <a:gd name="connsiteY387" fmla="*/ 1979183 h 4067175"/>
              <a:gd name="connsiteX388" fmla="*/ 383433 w 11191875"/>
              <a:gd name="connsiteY388" fmla="*/ 2022083 h 4067175"/>
              <a:gd name="connsiteX389" fmla="*/ 426542 w 11191875"/>
              <a:gd name="connsiteY389" fmla="*/ 2065703 h 4067175"/>
              <a:gd name="connsiteX390" fmla="*/ 426542 w 11191875"/>
              <a:gd name="connsiteY390" fmla="*/ 2350669 h 4067175"/>
              <a:gd name="connsiteX391" fmla="*/ 478273 w 11191875"/>
              <a:gd name="connsiteY391" fmla="*/ 2298901 h 4067175"/>
              <a:gd name="connsiteX392" fmla="*/ 426542 w 11191875"/>
              <a:gd name="connsiteY392" fmla="*/ 2246893 h 4067175"/>
              <a:gd name="connsiteX393" fmla="*/ 374811 w 11191875"/>
              <a:gd name="connsiteY393" fmla="*/ 2298901 h 4067175"/>
              <a:gd name="connsiteX394" fmla="*/ 426542 w 11191875"/>
              <a:gd name="connsiteY394" fmla="*/ 2350669 h 4067175"/>
              <a:gd name="connsiteX395" fmla="*/ 441630 w 11191875"/>
              <a:gd name="connsiteY395" fmla="*/ 2635635 h 4067175"/>
              <a:gd name="connsiteX396" fmla="*/ 502702 w 11191875"/>
              <a:gd name="connsiteY396" fmla="*/ 2574280 h 4067175"/>
              <a:gd name="connsiteX397" fmla="*/ 441630 w 11191875"/>
              <a:gd name="connsiteY397" fmla="*/ 2513644 h 4067175"/>
              <a:gd name="connsiteX398" fmla="*/ 380798 w 11191875"/>
              <a:gd name="connsiteY398" fmla="*/ 2574280 h 4067175"/>
              <a:gd name="connsiteX399" fmla="*/ 441630 w 11191875"/>
              <a:gd name="connsiteY399" fmla="*/ 2635635 h 4067175"/>
              <a:gd name="connsiteX400" fmla="*/ 472046 w 11191875"/>
              <a:gd name="connsiteY400" fmla="*/ 2918684 h 4067175"/>
              <a:gd name="connsiteX401" fmla="*/ 541500 w 11191875"/>
              <a:gd name="connsiteY401" fmla="*/ 2848940 h 4067175"/>
              <a:gd name="connsiteX402" fmla="*/ 472046 w 11191875"/>
              <a:gd name="connsiteY402" fmla="*/ 2779676 h 4067175"/>
              <a:gd name="connsiteX403" fmla="*/ 402353 w 11191875"/>
              <a:gd name="connsiteY403" fmla="*/ 2848940 h 4067175"/>
              <a:gd name="connsiteX404" fmla="*/ 472046 w 11191875"/>
              <a:gd name="connsiteY404" fmla="*/ 2918684 h 4067175"/>
              <a:gd name="connsiteX405" fmla="*/ 516832 w 11191875"/>
              <a:gd name="connsiteY405" fmla="*/ 3199815 h 4067175"/>
              <a:gd name="connsiteX406" fmla="*/ 594668 w 11191875"/>
              <a:gd name="connsiteY406" fmla="*/ 3121683 h 4067175"/>
              <a:gd name="connsiteX407" fmla="*/ 516832 w 11191875"/>
              <a:gd name="connsiteY407" fmla="*/ 3043551 h 4067175"/>
              <a:gd name="connsiteX408" fmla="*/ 438756 w 11191875"/>
              <a:gd name="connsiteY408" fmla="*/ 3121683 h 4067175"/>
              <a:gd name="connsiteX409" fmla="*/ 516832 w 11191875"/>
              <a:gd name="connsiteY409" fmla="*/ 3199815 h 4067175"/>
              <a:gd name="connsiteX410" fmla="*/ 576706 w 11191875"/>
              <a:gd name="connsiteY410" fmla="*/ 3476632 h 4067175"/>
              <a:gd name="connsiteX411" fmla="*/ 662206 w 11191875"/>
              <a:gd name="connsiteY411" fmla="*/ 3391070 h 4067175"/>
              <a:gd name="connsiteX412" fmla="*/ 576706 w 11191875"/>
              <a:gd name="connsiteY412" fmla="*/ 3306228 h 4067175"/>
              <a:gd name="connsiteX413" fmla="*/ 491445 w 11191875"/>
              <a:gd name="connsiteY413" fmla="*/ 3391070 h 4067175"/>
              <a:gd name="connsiteX414" fmla="*/ 576706 w 11191875"/>
              <a:gd name="connsiteY414" fmla="*/ 3476632 h 4067175"/>
              <a:gd name="connsiteX415" fmla="*/ 650949 w 11191875"/>
              <a:gd name="connsiteY415" fmla="*/ 3750094 h 4067175"/>
              <a:gd name="connsiteX416" fmla="*/ 743874 w 11191875"/>
              <a:gd name="connsiteY416" fmla="*/ 3657342 h 4067175"/>
              <a:gd name="connsiteX417" fmla="*/ 650949 w 11191875"/>
              <a:gd name="connsiteY417" fmla="*/ 3564590 h 4067175"/>
              <a:gd name="connsiteX418" fmla="*/ 558744 w 11191875"/>
              <a:gd name="connsiteY418" fmla="*/ 3657342 h 4067175"/>
              <a:gd name="connsiteX419" fmla="*/ 650949 w 11191875"/>
              <a:gd name="connsiteY419" fmla="*/ 3750094 h 4067175"/>
              <a:gd name="connsiteX420" fmla="*/ 740042 w 11191875"/>
              <a:gd name="connsiteY420" fmla="*/ 4017084 h 4067175"/>
              <a:gd name="connsiteX421" fmla="*/ 838235 w 11191875"/>
              <a:gd name="connsiteY421" fmla="*/ 3919060 h 4067175"/>
              <a:gd name="connsiteX422" fmla="*/ 740042 w 11191875"/>
              <a:gd name="connsiteY422" fmla="*/ 3820556 h 4067175"/>
              <a:gd name="connsiteX423" fmla="*/ 641849 w 11191875"/>
              <a:gd name="connsiteY423" fmla="*/ 3919060 h 4067175"/>
              <a:gd name="connsiteX424" fmla="*/ 740042 w 11191875"/>
              <a:gd name="connsiteY424" fmla="*/ 4017084 h 4067175"/>
              <a:gd name="connsiteX425" fmla="*/ 10167073 w 11191875"/>
              <a:gd name="connsiteY425" fmla="*/ 4048241 h 4067175"/>
              <a:gd name="connsiteX426" fmla="*/ 10167552 w 11191875"/>
              <a:gd name="connsiteY426" fmla="*/ 4048002 h 4067175"/>
              <a:gd name="connsiteX427" fmla="*/ 10167073 w 11191875"/>
              <a:gd name="connsiteY427" fmla="*/ 4047283 h 4067175"/>
              <a:gd name="connsiteX428" fmla="*/ 10166354 w 11191875"/>
              <a:gd name="connsiteY428" fmla="*/ 4048002 h 4067175"/>
              <a:gd name="connsiteX429" fmla="*/ 10167073 w 11191875"/>
              <a:gd name="connsiteY429" fmla="*/ 4048241 h 4067175"/>
              <a:gd name="connsiteX430" fmla="*/ 10262871 w 11191875"/>
              <a:gd name="connsiteY430" fmla="*/ 3789160 h 4067175"/>
              <a:gd name="connsiteX431" fmla="*/ 10263590 w 11191875"/>
              <a:gd name="connsiteY431" fmla="*/ 3788920 h 4067175"/>
              <a:gd name="connsiteX432" fmla="*/ 10262871 w 11191875"/>
              <a:gd name="connsiteY432" fmla="*/ 3788441 h 4067175"/>
              <a:gd name="connsiteX433" fmla="*/ 10262392 w 11191875"/>
              <a:gd name="connsiteY433" fmla="*/ 3788920 h 4067175"/>
              <a:gd name="connsiteX434" fmla="*/ 10262871 w 11191875"/>
              <a:gd name="connsiteY434" fmla="*/ 3789160 h 4067175"/>
              <a:gd name="connsiteX435" fmla="*/ 10344539 w 11191875"/>
              <a:gd name="connsiteY435" fmla="*/ 3525285 h 4067175"/>
              <a:gd name="connsiteX436" fmla="*/ 10345258 w 11191875"/>
              <a:gd name="connsiteY436" fmla="*/ 3525045 h 4067175"/>
              <a:gd name="connsiteX437" fmla="*/ 10344539 w 11191875"/>
              <a:gd name="connsiteY437" fmla="*/ 3524566 h 4067175"/>
              <a:gd name="connsiteX438" fmla="*/ 10344060 w 11191875"/>
              <a:gd name="connsiteY438" fmla="*/ 3525045 h 4067175"/>
              <a:gd name="connsiteX439" fmla="*/ 10344539 w 11191875"/>
              <a:gd name="connsiteY439" fmla="*/ 3525285 h 4067175"/>
              <a:gd name="connsiteX440" fmla="*/ 10411837 w 11191875"/>
              <a:gd name="connsiteY440" fmla="*/ 3257335 h 4067175"/>
              <a:gd name="connsiteX441" fmla="*/ 10412795 w 11191875"/>
              <a:gd name="connsiteY441" fmla="*/ 3257095 h 4067175"/>
              <a:gd name="connsiteX442" fmla="*/ 10411837 w 11191875"/>
              <a:gd name="connsiteY442" fmla="*/ 3256376 h 4067175"/>
              <a:gd name="connsiteX443" fmla="*/ 10411358 w 11191875"/>
              <a:gd name="connsiteY443" fmla="*/ 3257095 h 4067175"/>
              <a:gd name="connsiteX444" fmla="*/ 10411837 w 11191875"/>
              <a:gd name="connsiteY444" fmla="*/ 3257335 h 4067175"/>
              <a:gd name="connsiteX445" fmla="*/ 10464766 w 11191875"/>
              <a:gd name="connsiteY445" fmla="*/ 2986270 h 4067175"/>
              <a:gd name="connsiteX446" fmla="*/ 10465005 w 11191875"/>
              <a:gd name="connsiteY446" fmla="*/ 2986030 h 4067175"/>
              <a:gd name="connsiteX447" fmla="*/ 10464766 w 11191875"/>
              <a:gd name="connsiteY447" fmla="*/ 2985072 h 4067175"/>
              <a:gd name="connsiteX448" fmla="*/ 10463808 w 11191875"/>
              <a:gd name="connsiteY448" fmla="*/ 2986030 h 4067175"/>
              <a:gd name="connsiteX449" fmla="*/ 10464766 w 11191875"/>
              <a:gd name="connsiteY449" fmla="*/ 2986270 h 4067175"/>
              <a:gd name="connsiteX450" fmla="*/ 10502127 w 11191875"/>
              <a:gd name="connsiteY450" fmla="*/ 2712569 h 4067175"/>
              <a:gd name="connsiteX451" fmla="*/ 10502606 w 11191875"/>
              <a:gd name="connsiteY451" fmla="*/ 2712089 h 4067175"/>
              <a:gd name="connsiteX452" fmla="*/ 10502127 w 11191875"/>
              <a:gd name="connsiteY452" fmla="*/ 2711370 h 4067175"/>
              <a:gd name="connsiteX453" fmla="*/ 10501169 w 11191875"/>
              <a:gd name="connsiteY453" fmla="*/ 2712089 h 4067175"/>
              <a:gd name="connsiteX454" fmla="*/ 10502127 w 11191875"/>
              <a:gd name="connsiteY454" fmla="*/ 2712569 h 4067175"/>
              <a:gd name="connsiteX455" fmla="*/ 10524400 w 11191875"/>
              <a:gd name="connsiteY455" fmla="*/ 2437429 h 4067175"/>
              <a:gd name="connsiteX456" fmla="*/ 10525598 w 11191875"/>
              <a:gd name="connsiteY456" fmla="*/ 2436470 h 4067175"/>
              <a:gd name="connsiteX457" fmla="*/ 10524400 w 11191875"/>
              <a:gd name="connsiteY457" fmla="*/ 2435991 h 4067175"/>
              <a:gd name="connsiteX458" fmla="*/ 10523921 w 11191875"/>
              <a:gd name="connsiteY458" fmla="*/ 2436470 h 4067175"/>
              <a:gd name="connsiteX459" fmla="*/ 10524400 w 11191875"/>
              <a:gd name="connsiteY459" fmla="*/ 2437429 h 4067175"/>
              <a:gd name="connsiteX460" fmla="*/ 10532064 w 11191875"/>
              <a:gd name="connsiteY460" fmla="*/ 2161331 h 4067175"/>
              <a:gd name="connsiteX461" fmla="*/ 10532783 w 11191875"/>
              <a:gd name="connsiteY461" fmla="*/ 2160372 h 4067175"/>
              <a:gd name="connsiteX462" fmla="*/ 10532064 w 11191875"/>
              <a:gd name="connsiteY462" fmla="*/ 2159653 h 4067175"/>
              <a:gd name="connsiteX463" fmla="*/ 10531585 w 11191875"/>
              <a:gd name="connsiteY463" fmla="*/ 2160372 h 4067175"/>
              <a:gd name="connsiteX464" fmla="*/ 10532064 w 11191875"/>
              <a:gd name="connsiteY464" fmla="*/ 2161331 h 4067175"/>
              <a:gd name="connsiteX465" fmla="*/ 10304304 w 11191875"/>
              <a:gd name="connsiteY465" fmla="*/ 1884993 h 4067175"/>
              <a:gd name="connsiteX466" fmla="*/ 10305022 w 11191875"/>
              <a:gd name="connsiteY466" fmla="*/ 1884034 h 4067175"/>
              <a:gd name="connsiteX467" fmla="*/ 10304304 w 11191875"/>
              <a:gd name="connsiteY467" fmla="*/ 1883555 h 4067175"/>
              <a:gd name="connsiteX468" fmla="*/ 10304064 w 11191875"/>
              <a:gd name="connsiteY468" fmla="*/ 1884034 h 4067175"/>
              <a:gd name="connsiteX469" fmla="*/ 10304304 w 11191875"/>
              <a:gd name="connsiteY469" fmla="*/ 1884993 h 4067175"/>
              <a:gd name="connsiteX470" fmla="*/ 10280833 w 11191875"/>
              <a:gd name="connsiteY470" fmla="*/ 1609614 h 4067175"/>
              <a:gd name="connsiteX471" fmla="*/ 10281552 w 11191875"/>
              <a:gd name="connsiteY471" fmla="*/ 1609135 h 4067175"/>
              <a:gd name="connsiteX472" fmla="*/ 10280833 w 11191875"/>
              <a:gd name="connsiteY472" fmla="*/ 1608416 h 4067175"/>
              <a:gd name="connsiteX473" fmla="*/ 10280354 w 11191875"/>
              <a:gd name="connsiteY473" fmla="*/ 1609135 h 4067175"/>
              <a:gd name="connsiteX474" fmla="*/ 10280833 w 11191875"/>
              <a:gd name="connsiteY474" fmla="*/ 1609614 h 4067175"/>
              <a:gd name="connsiteX475" fmla="*/ 10241556 w 11191875"/>
              <a:gd name="connsiteY475" fmla="*/ 1336392 h 4067175"/>
              <a:gd name="connsiteX476" fmla="*/ 10242514 w 11191875"/>
              <a:gd name="connsiteY476" fmla="*/ 1335433 h 4067175"/>
              <a:gd name="connsiteX477" fmla="*/ 10241556 w 11191875"/>
              <a:gd name="connsiteY477" fmla="*/ 1334954 h 4067175"/>
              <a:gd name="connsiteX478" fmla="*/ 10241316 w 11191875"/>
              <a:gd name="connsiteY478" fmla="*/ 1335433 h 4067175"/>
              <a:gd name="connsiteX479" fmla="*/ 10241556 w 11191875"/>
              <a:gd name="connsiteY479" fmla="*/ 1336392 h 4067175"/>
              <a:gd name="connsiteX480" fmla="*/ 10186951 w 11191875"/>
              <a:gd name="connsiteY480" fmla="*/ 1065327 h 4067175"/>
              <a:gd name="connsiteX481" fmla="*/ 10187430 w 11191875"/>
              <a:gd name="connsiteY481" fmla="*/ 1064608 h 4067175"/>
              <a:gd name="connsiteX482" fmla="*/ 10186951 w 11191875"/>
              <a:gd name="connsiteY482" fmla="*/ 1064368 h 4067175"/>
              <a:gd name="connsiteX483" fmla="*/ 10185993 w 11191875"/>
              <a:gd name="connsiteY483" fmla="*/ 1064608 h 4067175"/>
              <a:gd name="connsiteX484" fmla="*/ 10186951 w 11191875"/>
              <a:gd name="connsiteY484" fmla="*/ 1065327 h 4067175"/>
              <a:gd name="connsiteX485" fmla="*/ 10117018 w 11191875"/>
              <a:gd name="connsiteY485" fmla="*/ 798336 h 4067175"/>
              <a:gd name="connsiteX486" fmla="*/ 10117258 w 11191875"/>
              <a:gd name="connsiteY486" fmla="*/ 797617 h 4067175"/>
              <a:gd name="connsiteX487" fmla="*/ 10117018 w 11191875"/>
              <a:gd name="connsiteY487" fmla="*/ 796898 h 4067175"/>
              <a:gd name="connsiteX488" fmla="*/ 10115821 w 11191875"/>
              <a:gd name="connsiteY488" fmla="*/ 797617 h 4067175"/>
              <a:gd name="connsiteX489" fmla="*/ 10117018 w 11191875"/>
              <a:gd name="connsiteY489" fmla="*/ 798336 h 4067175"/>
              <a:gd name="connsiteX490" fmla="*/ 10031279 w 11191875"/>
              <a:gd name="connsiteY490" fmla="*/ 535420 h 4067175"/>
              <a:gd name="connsiteX491" fmla="*/ 10031758 w 11191875"/>
              <a:gd name="connsiteY491" fmla="*/ 534940 h 4067175"/>
              <a:gd name="connsiteX492" fmla="*/ 10031279 w 11191875"/>
              <a:gd name="connsiteY492" fmla="*/ 533982 h 4067175"/>
              <a:gd name="connsiteX493" fmla="*/ 10030560 w 11191875"/>
              <a:gd name="connsiteY493" fmla="*/ 534940 h 4067175"/>
              <a:gd name="connsiteX494" fmla="*/ 10031279 w 11191875"/>
              <a:gd name="connsiteY494" fmla="*/ 535420 h 4067175"/>
              <a:gd name="connsiteX495" fmla="*/ 9931169 w 11191875"/>
              <a:gd name="connsiteY495" fmla="*/ 278016 h 4067175"/>
              <a:gd name="connsiteX496" fmla="*/ 9931648 w 11191875"/>
              <a:gd name="connsiteY496" fmla="*/ 277297 h 4067175"/>
              <a:gd name="connsiteX497" fmla="*/ 9931169 w 11191875"/>
              <a:gd name="connsiteY497" fmla="*/ 276817 h 4067175"/>
              <a:gd name="connsiteX498" fmla="*/ 9930211 w 11191875"/>
              <a:gd name="connsiteY498" fmla="*/ 277297 h 4067175"/>
              <a:gd name="connsiteX499" fmla="*/ 9931169 w 11191875"/>
              <a:gd name="connsiteY499" fmla="*/ 278016 h 4067175"/>
              <a:gd name="connsiteX500" fmla="*/ 925651 w 11191875"/>
              <a:gd name="connsiteY500" fmla="*/ 536139 h 4067175"/>
              <a:gd name="connsiteX501" fmla="*/ 926609 w 11191875"/>
              <a:gd name="connsiteY501" fmla="*/ 534940 h 4067175"/>
              <a:gd name="connsiteX502" fmla="*/ 925651 w 11191875"/>
              <a:gd name="connsiteY502" fmla="*/ 533742 h 4067175"/>
              <a:gd name="connsiteX503" fmla="*/ 924454 w 11191875"/>
              <a:gd name="connsiteY503" fmla="*/ 534940 h 4067175"/>
              <a:gd name="connsiteX504" fmla="*/ 925651 w 11191875"/>
              <a:gd name="connsiteY504" fmla="*/ 536139 h 4067175"/>
              <a:gd name="connsiteX505" fmla="*/ 840151 w 11191875"/>
              <a:gd name="connsiteY505" fmla="*/ 805047 h 4067175"/>
              <a:gd name="connsiteX506" fmla="*/ 847575 w 11191875"/>
              <a:gd name="connsiteY506" fmla="*/ 797617 h 4067175"/>
              <a:gd name="connsiteX507" fmla="*/ 840151 w 11191875"/>
              <a:gd name="connsiteY507" fmla="*/ 790187 h 4067175"/>
              <a:gd name="connsiteX508" fmla="*/ 832966 w 11191875"/>
              <a:gd name="connsiteY508" fmla="*/ 797617 h 4067175"/>
              <a:gd name="connsiteX509" fmla="*/ 840151 w 11191875"/>
              <a:gd name="connsiteY509" fmla="*/ 805047 h 4067175"/>
              <a:gd name="connsiteX510" fmla="*/ 769979 w 11191875"/>
              <a:gd name="connsiteY510" fmla="*/ 1078748 h 4067175"/>
              <a:gd name="connsiteX511" fmla="*/ 784109 w 11191875"/>
              <a:gd name="connsiteY511" fmla="*/ 1064608 h 4067175"/>
              <a:gd name="connsiteX512" fmla="*/ 769979 w 11191875"/>
              <a:gd name="connsiteY512" fmla="*/ 1050947 h 4067175"/>
              <a:gd name="connsiteX513" fmla="*/ 756328 w 11191875"/>
              <a:gd name="connsiteY513" fmla="*/ 1064608 h 4067175"/>
              <a:gd name="connsiteX514" fmla="*/ 769979 w 11191875"/>
              <a:gd name="connsiteY514" fmla="*/ 1078748 h 4067175"/>
              <a:gd name="connsiteX515" fmla="*/ 715134 w 11191875"/>
              <a:gd name="connsiteY515" fmla="*/ 1356284 h 4067175"/>
              <a:gd name="connsiteX516" fmla="*/ 735970 w 11191875"/>
              <a:gd name="connsiteY516" fmla="*/ 1335433 h 4067175"/>
              <a:gd name="connsiteX517" fmla="*/ 715134 w 11191875"/>
              <a:gd name="connsiteY517" fmla="*/ 1314822 h 4067175"/>
              <a:gd name="connsiteX518" fmla="*/ 694538 w 11191875"/>
              <a:gd name="connsiteY518" fmla="*/ 1335433 h 4067175"/>
              <a:gd name="connsiteX519" fmla="*/ 715134 w 11191875"/>
              <a:gd name="connsiteY519" fmla="*/ 1356284 h 4067175"/>
              <a:gd name="connsiteX520" fmla="*/ 675857 w 11191875"/>
              <a:gd name="connsiteY520" fmla="*/ 1638134 h 4067175"/>
              <a:gd name="connsiteX521" fmla="*/ 705315 w 11191875"/>
              <a:gd name="connsiteY521" fmla="*/ 1609135 h 4067175"/>
              <a:gd name="connsiteX522" fmla="*/ 675857 w 11191875"/>
              <a:gd name="connsiteY522" fmla="*/ 1579895 h 4067175"/>
              <a:gd name="connsiteX523" fmla="*/ 646639 w 11191875"/>
              <a:gd name="connsiteY523" fmla="*/ 1609135 h 4067175"/>
              <a:gd name="connsiteX524" fmla="*/ 675857 w 11191875"/>
              <a:gd name="connsiteY524" fmla="*/ 1638134 h 4067175"/>
              <a:gd name="connsiteX525" fmla="*/ 652386 w 11191875"/>
              <a:gd name="connsiteY525" fmla="*/ 1921902 h 4067175"/>
              <a:gd name="connsiteX526" fmla="*/ 690227 w 11191875"/>
              <a:gd name="connsiteY526" fmla="*/ 1884034 h 4067175"/>
              <a:gd name="connsiteX527" fmla="*/ 652386 w 11191875"/>
              <a:gd name="connsiteY527" fmla="*/ 1846406 h 4067175"/>
              <a:gd name="connsiteX528" fmla="*/ 614546 w 11191875"/>
              <a:gd name="connsiteY528" fmla="*/ 1884034 h 4067175"/>
              <a:gd name="connsiteX529" fmla="*/ 652386 w 11191875"/>
              <a:gd name="connsiteY529" fmla="*/ 1921902 h 4067175"/>
              <a:gd name="connsiteX530" fmla="*/ 644483 w 11191875"/>
              <a:gd name="connsiteY530" fmla="*/ 2207587 h 4067175"/>
              <a:gd name="connsiteX531" fmla="*/ 691424 w 11191875"/>
              <a:gd name="connsiteY531" fmla="*/ 2160372 h 4067175"/>
              <a:gd name="connsiteX532" fmla="*/ 644483 w 11191875"/>
              <a:gd name="connsiteY532" fmla="*/ 2113397 h 4067175"/>
              <a:gd name="connsiteX533" fmla="*/ 597302 w 11191875"/>
              <a:gd name="connsiteY533" fmla="*/ 2160372 h 4067175"/>
              <a:gd name="connsiteX534" fmla="*/ 644483 w 11191875"/>
              <a:gd name="connsiteY534" fmla="*/ 2207587 h 4067175"/>
              <a:gd name="connsiteX535" fmla="*/ 652386 w 11191875"/>
              <a:gd name="connsiteY535" fmla="*/ 2492793 h 4067175"/>
              <a:gd name="connsiteX536" fmla="*/ 708189 w 11191875"/>
              <a:gd name="connsiteY536" fmla="*/ 2436470 h 4067175"/>
              <a:gd name="connsiteX537" fmla="*/ 652386 w 11191875"/>
              <a:gd name="connsiteY537" fmla="*/ 2380628 h 4067175"/>
              <a:gd name="connsiteX538" fmla="*/ 596344 w 11191875"/>
              <a:gd name="connsiteY538" fmla="*/ 2436470 h 4067175"/>
              <a:gd name="connsiteX539" fmla="*/ 652386 w 11191875"/>
              <a:gd name="connsiteY539" fmla="*/ 2492793 h 4067175"/>
              <a:gd name="connsiteX540" fmla="*/ 675857 w 11191875"/>
              <a:gd name="connsiteY540" fmla="*/ 2776560 h 4067175"/>
              <a:gd name="connsiteX541" fmla="*/ 740281 w 11191875"/>
              <a:gd name="connsiteY541" fmla="*/ 2712089 h 4067175"/>
              <a:gd name="connsiteX542" fmla="*/ 675857 w 11191875"/>
              <a:gd name="connsiteY542" fmla="*/ 2647139 h 4067175"/>
              <a:gd name="connsiteX543" fmla="*/ 611433 w 11191875"/>
              <a:gd name="connsiteY543" fmla="*/ 2712089 h 4067175"/>
              <a:gd name="connsiteX544" fmla="*/ 675857 w 11191875"/>
              <a:gd name="connsiteY544" fmla="*/ 2776560 h 4067175"/>
              <a:gd name="connsiteX545" fmla="*/ 715134 w 11191875"/>
              <a:gd name="connsiteY545" fmla="*/ 3058171 h 4067175"/>
              <a:gd name="connsiteX546" fmla="*/ 788420 w 11191875"/>
              <a:gd name="connsiteY546" fmla="*/ 2985551 h 4067175"/>
              <a:gd name="connsiteX547" fmla="*/ 715134 w 11191875"/>
              <a:gd name="connsiteY547" fmla="*/ 2911973 h 4067175"/>
              <a:gd name="connsiteX548" fmla="*/ 642088 w 11191875"/>
              <a:gd name="connsiteY548" fmla="*/ 2985551 h 4067175"/>
              <a:gd name="connsiteX549" fmla="*/ 715134 w 11191875"/>
              <a:gd name="connsiteY549" fmla="*/ 3058171 h 4067175"/>
              <a:gd name="connsiteX550" fmla="*/ 769979 w 11191875"/>
              <a:gd name="connsiteY550" fmla="*/ 3337145 h 4067175"/>
              <a:gd name="connsiteX551" fmla="*/ 851168 w 11191875"/>
              <a:gd name="connsiteY551" fmla="*/ 3255897 h 4067175"/>
              <a:gd name="connsiteX552" fmla="*/ 769979 w 11191875"/>
              <a:gd name="connsiteY552" fmla="*/ 3175129 h 4067175"/>
              <a:gd name="connsiteX553" fmla="*/ 689269 w 11191875"/>
              <a:gd name="connsiteY553" fmla="*/ 3255897 h 4067175"/>
              <a:gd name="connsiteX554" fmla="*/ 769979 w 11191875"/>
              <a:gd name="connsiteY554" fmla="*/ 3337145 h 4067175"/>
              <a:gd name="connsiteX555" fmla="*/ 840151 w 11191875"/>
              <a:gd name="connsiteY555" fmla="*/ 3611805 h 4067175"/>
              <a:gd name="connsiteX556" fmla="*/ 928764 w 11191875"/>
              <a:gd name="connsiteY556" fmla="*/ 3523128 h 4067175"/>
              <a:gd name="connsiteX557" fmla="*/ 840151 w 11191875"/>
              <a:gd name="connsiteY557" fmla="*/ 3435169 h 4067175"/>
              <a:gd name="connsiteX558" fmla="*/ 752017 w 11191875"/>
              <a:gd name="connsiteY558" fmla="*/ 3523128 h 4067175"/>
              <a:gd name="connsiteX559" fmla="*/ 840151 w 11191875"/>
              <a:gd name="connsiteY559" fmla="*/ 3611805 h 4067175"/>
              <a:gd name="connsiteX560" fmla="*/ 925651 w 11191875"/>
              <a:gd name="connsiteY560" fmla="*/ 3880953 h 4067175"/>
              <a:gd name="connsiteX561" fmla="*/ 1020491 w 11191875"/>
              <a:gd name="connsiteY561" fmla="*/ 3786044 h 4067175"/>
              <a:gd name="connsiteX562" fmla="*/ 925651 w 11191875"/>
              <a:gd name="connsiteY562" fmla="*/ 3690896 h 4067175"/>
              <a:gd name="connsiteX563" fmla="*/ 830571 w 11191875"/>
              <a:gd name="connsiteY563" fmla="*/ 3786044 h 4067175"/>
              <a:gd name="connsiteX564" fmla="*/ 925651 w 11191875"/>
              <a:gd name="connsiteY564" fmla="*/ 3880953 h 4067175"/>
              <a:gd name="connsiteX565" fmla="*/ 1121559 w 11191875"/>
              <a:gd name="connsiteY565" fmla="*/ 4067175 h 4067175"/>
              <a:gd name="connsiteX566" fmla="*/ 1124433 w 11191875"/>
              <a:gd name="connsiteY566" fmla="*/ 4043448 h 4067175"/>
              <a:gd name="connsiteX567" fmla="*/ 1025521 w 11191875"/>
              <a:gd name="connsiteY567" fmla="*/ 3944465 h 4067175"/>
              <a:gd name="connsiteX568" fmla="*/ 927088 w 11191875"/>
              <a:gd name="connsiteY568" fmla="*/ 4043448 h 4067175"/>
              <a:gd name="connsiteX569" fmla="*/ 929962 w 11191875"/>
              <a:gd name="connsiteY569" fmla="*/ 4067175 h 4067175"/>
              <a:gd name="connsiteX570" fmla="*/ 1121559 w 11191875"/>
              <a:gd name="connsiteY570" fmla="*/ 4067175 h 4067175"/>
              <a:gd name="connsiteX571" fmla="*/ 9931169 w 11191875"/>
              <a:gd name="connsiteY571" fmla="*/ 4044886 h 4067175"/>
              <a:gd name="connsiteX572" fmla="*/ 9932127 w 11191875"/>
              <a:gd name="connsiteY572" fmla="*/ 4043448 h 4067175"/>
              <a:gd name="connsiteX573" fmla="*/ 9931169 w 11191875"/>
              <a:gd name="connsiteY573" fmla="*/ 4042489 h 4067175"/>
              <a:gd name="connsiteX574" fmla="*/ 9929972 w 11191875"/>
              <a:gd name="connsiteY574" fmla="*/ 4043448 h 4067175"/>
              <a:gd name="connsiteX575" fmla="*/ 9931169 w 11191875"/>
              <a:gd name="connsiteY575" fmla="*/ 4044886 h 4067175"/>
              <a:gd name="connsiteX576" fmla="*/ 10031279 w 11191875"/>
              <a:gd name="connsiteY576" fmla="*/ 3786763 h 4067175"/>
              <a:gd name="connsiteX577" fmla="*/ 10031758 w 11191875"/>
              <a:gd name="connsiteY577" fmla="*/ 3786044 h 4067175"/>
              <a:gd name="connsiteX578" fmla="*/ 10031279 w 11191875"/>
              <a:gd name="connsiteY578" fmla="*/ 3785325 h 4067175"/>
              <a:gd name="connsiteX579" fmla="*/ 10030560 w 11191875"/>
              <a:gd name="connsiteY579" fmla="*/ 3786044 h 4067175"/>
              <a:gd name="connsiteX580" fmla="*/ 10031279 w 11191875"/>
              <a:gd name="connsiteY580" fmla="*/ 3786763 h 4067175"/>
              <a:gd name="connsiteX581" fmla="*/ 10117018 w 11191875"/>
              <a:gd name="connsiteY581" fmla="*/ 3524086 h 4067175"/>
              <a:gd name="connsiteX582" fmla="*/ 10117258 w 11191875"/>
              <a:gd name="connsiteY582" fmla="*/ 3523128 h 4067175"/>
              <a:gd name="connsiteX583" fmla="*/ 10117018 w 11191875"/>
              <a:gd name="connsiteY583" fmla="*/ 3522648 h 4067175"/>
              <a:gd name="connsiteX584" fmla="*/ 10115821 w 11191875"/>
              <a:gd name="connsiteY584" fmla="*/ 3523128 h 4067175"/>
              <a:gd name="connsiteX585" fmla="*/ 10117018 w 11191875"/>
              <a:gd name="connsiteY585" fmla="*/ 3524086 h 4067175"/>
              <a:gd name="connsiteX586" fmla="*/ 10186951 w 11191875"/>
              <a:gd name="connsiteY586" fmla="*/ 3257095 h 4067175"/>
              <a:gd name="connsiteX587" fmla="*/ 10187430 w 11191875"/>
              <a:gd name="connsiteY587" fmla="*/ 3255897 h 4067175"/>
              <a:gd name="connsiteX588" fmla="*/ 10186951 w 11191875"/>
              <a:gd name="connsiteY588" fmla="*/ 3255657 h 4067175"/>
              <a:gd name="connsiteX589" fmla="*/ 10185993 w 11191875"/>
              <a:gd name="connsiteY589" fmla="*/ 3255897 h 4067175"/>
              <a:gd name="connsiteX590" fmla="*/ 10186951 w 11191875"/>
              <a:gd name="connsiteY590" fmla="*/ 3257095 h 4067175"/>
              <a:gd name="connsiteX591" fmla="*/ 10241556 w 11191875"/>
              <a:gd name="connsiteY591" fmla="*/ 2986030 h 4067175"/>
              <a:gd name="connsiteX592" fmla="*/ 10242514 w 11191875"/>
              <a:gd name="connsiteY592" fmla="*/ 2985551 h 4067175"/>
              <a:gd name="connsiteX593" fmla="*/ 10241556 w 11191875"/>
              <a:gd name="connsiteY593" fmla="*/ 2985072 h 4067175"/>
              <a:gd name="connsiteX594" fmla="*/ 10241316 w 11191875"/>
              <a:gd name="connsiteY594" fmla="*/ 2985551 h 4067175"/>
              <a:gd name="connsiteX595" fmla="*/ 10241556 w 11191875"/>
              <a:gd name="connsiteY595" fmla="*/ 2986030 h 4067175"/>
              <a:gd name="connsiteX596" fmla="*/ 10280833 w 11191875"/>
              <a:gd name="connsiteY596" fmla="*/ 2712569 h 4067175"/>
              <a:gd name="connsiteX597" fmla="*/ 10281552 w 11191875"/>
              <a:gd name="connsiteY597" fmla="*/ 2712089 h 4067175"/>
              <a:gd name="connsiteX598" fmla="*/ 10280833 w 11191875"/>
              <a:gd name="connsiteY598" fmla="*/ 2711370 h 4067175"/>
              <a:gd name="connsiteX599" fmla="*/ 10280354 w 11191875"/>
              <a:gd name="connsiteY599" fmla="*/ 2712089 h 4067175"/>
              <a:gd name="connsiteX600" fmla="*/ 10280833 w 11191875"/>
              <a:gd name="connsiteY600" fmla="*/ 2712569 h 4067175"/>
              <a:gd name="connsiteX601" fmla="*/ 10304304 w 11191875"/>
              <a:gd name="connsiteY601" fmla="*/ 2437429 h 4067175"/>
              <a:gd name="connsiteX602" fmla="*/ 10305022 w 11191875"/>
              <a:gd name="connsiteY602" fmla="*/ 2436470 h 4067175"/>
              <a:gd name="connsiteX603" fmla="*/ 10304304 w 11191875"/>
              <a:gd name="connsiteY603" fmla="*/ 2435991 h 4067175"/>
              <a:gd name="connsiteX604" fmla="*/ 10304064 w 11191875"/>
              <a:gd name="connsiteY604" fmla="*/ 2436470 h 4067175"/>
              <a:gd name="connsiteX605" fmla="*/ 10304304 w 11191875"/>
              <a:gd name="connsiteY605" fmla="*/ 2437429 h 4067175"/>
              <a:gd name="connsiteX606" fmla="*/ 10312447 w 11191875"/>
              <a:gd name="connsiteY606" fmla="*/ 2161331 h 4067175"/>
              <a:gd name="connsiteX607" fmla="*/ 10312926 w 11191875"/>
              <a:gd name="connsiteY607" fmla="*/ 2160372 h 4067175"/>
              <a:gd name="connsiteX608" fmla="*/ 10312447 w 11191875"/>
              <a:gd name="connsiteY608" fmla="*/ 2159653 h 4067175"/>
              <a:gd name="connsiteX609" fmla="*/ 10311728 w 11191875"/>
              <a:gd name="connsiteY609" fmla="*/ 2160372 h 4067175"/>
              <a:gd name="connsiteX610" fmla="*/ 10312447 w 11191875"/>
              <a:gd name="connsiteY610" fmla="*/ 2161331 h 4067175"/>
              <a:gd name="connsiteX611" fmla="*/ 10084686 w 11191875"/>
              <a:gd name="connsiteY611" fmla="*/ 1884993 h 4067175"/>
              <a:gd name="connsiteX612" fmla="*/ 10085165 w 11191875"/>
              <a:gd name="connsiteY612" fmla="*/ 1884034 h 4067175"/>
              <a:gd name="connsiteX613" fmla="*/ 10084686 w 11191875"/>
              <a:gd name="connsiteY613" fmla="*/ 1883795 h 4067175"/>
              <a:gd name="connsiteX614" fmla="*/ 10083489 w 11191875"/>
              <a:gd name="connsiteY614" fmla="*/ 1884034 h 4067175"/>
              <a:gd name="connsiteX615" fmla="*/ 10084686 w 11191875"/>
              <a:gd name="connsiteY615" fmla="*/ 1884993 h 4067175"/>
              <a:gd name="connsiteX616" fmla="*/ 10059779 w 11191875"/>
              <a:gd name="connsiteY616" fmla="*/ 1609614 h 4067175"/>
              <a:gd name="connsiteX617" fmla="*/ 10060258 w 11191875"/>
              <a:gd name="connsiteY617" fmla="*/ 1609135 h 4067175"/>
              <a:gd name="connsiteX618" fmla="*/ 10059779 w 11191875"/>
              <a:gd name="connsiteY618" fmla="*/ 1608416 h 4067175"/>
              <a:gd name="connsiteX619" fmla="*/ 10059060 w 11191875"/>
              <a:gd name="connsiteY619" fmla="*/ 1609135 h 4067175"/>
              <a:gd name="connsiteX620" fmla="*/ 10059779 w 11191875"/>
              <a:gd name="connsiteY620" fmla="*/ 1609614 h 4067175"/>
              <a:gd name="connsiteX621" fmla="*/ 10018346 w 11191875"/>
              <a:gd name="connsiteY621" fmla="*/ 1336392 h 4067175"/>
              <a:gd name="connsiteX622" fmla="*/ 10018825 w 11191875"/>
              <a:gd name="connsiteY622" fmla="*/ 1336152 h 4067175"/>
              <a:gd name="connsiteX623" fmla="*/ 10018346 w 11191875"/>
              <a:gd name="connsiteY623" fmla="*/ 1335433 h 4067175"/>
              <a:gd name="connsiteX624" fmla="*/ 10018106 w 11191875"/>
              <a:gd name="connsiteY624" fmla="*/ 1336152 h 4067175"/>
              <a:gd name="connsiteX625" fmla="*/ 10018346 w 11191875"/>
              <a:gd name="connsiteY625" fmla="*/ 1336392 h 4067175"/>
              <a:gd name="connsiteX626" fmla="*/ 9961106 w 11191875"/>
              <a:gd name="connsiteY626" fmla="*/ 1066285 h 4067175"/>
              <a:gd name="connsiteX627" fmla="*/ 9961585 w 11191875"/>
              <a:gd name="connsiteY627" fmla="*/ 1065806 h 4067175"/>
              <a:gd name="connsiteX628" fmla="*/ 9961106 w 11191875"/>
              <a:gd name="connsiteY628" fmla="*/ 1065087 h 4067175"/>
              <a:gd name="connsiteX629" fmla="*/ 9960388 w 11191875"/>
              <a:gd name="connsiteY629" fmla="*/ 1065806 h 4067175"/>
              <a:gd name="connsiteX630" fmla="*/ 9961106 w 11191875"/>
              <a:gd name="connsiteY630" fmla="*/ 1066285 h 4067175"/>
              <a:gd name="connsiteX631" fmla="*/ 9887581 w 11191875"/>
              <a:gd name="connsiteY631" fmla="*/ 800014 h 4067175"/>
              <a:gd name="connsiteX632" fmla="*/ 9888300 w 11191875"/>
              <a:gd name="connsiteY632" fmla="*/ 799534 h 4067175"/>
              <a:gd name="connsiteX633" fmla="*/ 9887581 w 11191875"/>
              <a:gd name="connsiteY633" fmla="*/ 798815 h 4067175"/>
              <a:gd name="connsiteX634" fmla="*/ 9886863 w 11191875"/>
              <a:gd name="connsiteY634" fmla="*/ 799534 h 4067175"/>
              <a:gd name="connsiteX635" fmla="*/ 9887581 w 11191875"/>
              <a:gd name="connsiteY635" fmla="*/ 800014 h 4067175"/>
              <a:gd name="connsiteX636" fmla="*/ 9798728 w 11191875"/>
              <a:gd name="connsiteY636" fmla="*/ 538535 h 4067175"/>
              <a:gd name="connsiteX637" fmla="*/ 9798968 w 11191875"/>
              <a:gd name="connsiteY637" fmla="*/ 538056 h 4067175"/>
              <a:gd name="connsiteX638" fmla="*/ 9798728 w 11191875"/>
              <a:gd name="connsiteY638" fmla="*/ 537337 h 4067175"/>
              <a:gd name="connsiteX639" fmla="*/ 9797531 w 11191875"/>
              <a:gd name="connsiteY639" fmla="*/ 538056 h 4067175"/>
              <a:gd name="connsiteX640" fmla="*/ 9798728 w 11191875"/>
              <a:gd name="connsiteY640" fmla="*/ 538535 h 4067175"/>
              <a:gd name="connsiteX641" fmla="*/ 9694069 w 11191875"/>
              <a:gd name="connsiteY641" fmla="*/ 283049 h 4067175"/>
              <a:gd name="connsiteX642" fmla="*/ 9694308 w 11191875"/>
              <a:gd name="connsiteY642" fmla="*/ 282330 h 4067175"/>
              <a:gd name="connsiteX643" fmla="*/ 9694069 w 11191875"/>
              <a:gd name="connsiteY643" fmla="*/ 281850 h 4067175"/>
              <a:gd name="connsiteX644" fmla="*/ 9692871 w 11191875"/>
              <a:gd name="connsiteY644" fmla="*/ 282330 h 4067175"/>
              <a:gd name="connsiteX645" fmla="*/ 9694069 w 11191875"/>
              <a:gd name="connsiteY645" fmla="*/ 283049 h 4067175"/>
              <a:gd name="connsiteX646" fmla="*/ 1208735 w 11191875"/>
              <a:gd name="connsiteY646" fmla="*/ 410552 h 4067175"/>
              <a:gd name="connsiteX647" fmla="*/ 1210172 w 11191875"/>
              <a:gd name="connsiteY647" fmla="*/ 409354 h 4067175"/>
              <a:gd name="connsiteX648" fmla="*/ 1208735 w 11191875"/>
              <a:gd name="connsiteY648" fmla="*/ 408156 h 4067175"/>
              <a:gd name="connsiteX649" fmla="*/ 1207777 w 11191875"/>
              <a:gd name="connsiteY649" fmla="*/ 409354 h 4067175"/>
              <a:gd name="connsiteX650" fmla="*/ 1208735 w 11191875"/>
              <a:gd name="connsiteY650" fmla="*/ 410552 h 4067175"/>
              <a:gd name="connsiteX651" fmla="*/ 1111739 w 11191875"/>
              <a:gd name="connsiteY651" fmla="*/ 672270 h 4067175"/>
              <a:gd name="connsiteX652" fmla="*/ 1115811 w 11191875"/>
              <a:gd name="connsiteY652" fmla="*/ 668196 h 4067175"/>
              <a:gd name="connsiteX653" fmla="*/ 1111739 w 11191875"/>
              <a:gd name="connsiteY653" fmla="*/ 663642 h 4067175"/>
              <a:gd name="connsiteX654" fmla="*/ 1107668 w 11191875"/>
              <a:gd name="connsiteY654" fmla="*/ 668196 h 4067175"/>
              <a:gd name="connsiteX655" fmla="*/ 1111739 w 11191875"/>
              <a:gd name="connsiteY655" fmla="*/ 672270 h 4067175"/>
              <a:gd name="connsiteX656" fmla="*/ 1030550 w 11191875"/>
              <a:gd name="connsiteY656" fmla="*/ 942137 h 4067175"/>
              <a:gd name="connsiteX657" fmla="*/ 1040848 w 11191875"/>
              <a:gd name="connsiteY657" fmla="*/ 932071 h 4067175"/>
              <a:gd name="connsiteX658" fmla="*/ 1030550 w 11191875"/>
              <a:gd name="connsiteY658" fmla="*/ 921765 h 4067175"/>
              <a:gd name="connsiteX659" fmla="*/ 1020252 w 11191875"/>
              <a:gd name="connsiteY659" fmla="*/ 932071 h 4067175"/>
              <a:gd name="connsiteX660" fmla="*/ 1030550 w 11191875"/>
              <a:gd name="connsiteY660" fmla="*/ 942137 h 4067175"/>
              <a:gd name="connsiteX661" fmla="*/ 964928 w 11191875"/>
              <a:gd name="connsiteY661" fmla="*/ 1217516 h 4067175"/>
              <a:gd name="connsiteX662" fmla="*/ 982172 w 11191875"/>
              <a:gd name="connsiteY662" fmla="*/ 1200500 h 4067175"/>
              <a:gd name="connsiteX663" fmla="*/ 964928 w 11191875"/>
              <a:gd name="connsiteY663" fmla="*/ 1183244 h 4067175"/>
              <a:gd name="connsiteX664" fmla="*/ 947924 w 11191875"/>
              <a:gd name="connsiteY664" fmla="*/ 1200500 h 4067175"/>
              <a:gd name="connsiteX665" fmla="*/ 964928 w 11191875"/>
              <a:gd name="connsiteY665" fmla="*/ 1217516 h 4067175"/>
              <a:gd name="connsiteX666" fmla="*/ 915592 w 11191875"/>
              <a:gd name="connsiteY666" fmla="*/ 1496490 h 4067175"/>
              <a:gd name="connsiteX667" fmla="*/ 940021 w 11191875"/>
              <a:gd name="connsiteY667" fmla="*/ 1472284 h 4067175"/>
              <a:gd name="connsiteX668" fmla="*/ 915592 w 11191875"/>
              <a:gd name="connsiteY668" fmla="*/ 1448077 h 4067175"/>
              <a:gd name="connsiteX669" fmla="*/ 891403 w 11191875"/>
              <a:gd name="connsiteY669" fmla="*/ 1472284 h 4067175"/>
              <a:gd name="connsiteX670" fmla="*/ 915592 w 11191875"/>
              <a:gd name="connsiteY670" fmla="*/ 1496490 h 4067175"/>
              <a:gd name="connsiteX671" fmla="*/ 882542 w 11191875"/>
              <a:gd name="connsiteY671" fmla="*/ 1779539 h 4067175"/>
              <a:gd name="connsiteX672" fmla="*/ 915592 w 11191875"/>
              <a:gd name="connsiteY672" fmla="*/ 1746465 h 4067175"/>
              <a:gd name="connsiteX673" fmla="*/ 882542 w 11191875"/>
              <a:gd name="connsiteY673" fmla="*/ 1713630 h 4067175"/>
              <a:gd name="connsiteX674" fmla="*/ 849970 w 11191875"/>
              <a:gd name="connsiteY674" fmla="*/ 1746465 h 4067175"/>
              <a:gd name="connsiteX675" fmla="*/ 882542 w 11191875"/>
              <a:gd name="connsiteY675" fmla="*/ 1779539 h 4067175"/>
              <a:gd name="connsiteX676" fmla="*/ 866496 w 11191875"/>
              <a:gd name="connsiteY676" fmla="*/ 2064505 h 4067175"/>
              <a:gd name="connsiteX677" fmla="*/ 908407 w 11191875"/>
              <a:gd name="connsiteY677" fmla="*/ 2022083 h 4067175"/>
              <a:gd name="connsiteX678" fmla="*/ 866496 w 11191875"/>
              <a:gd name="connsiteY678" fmla="*/ 1980141 h 4067175"/>
              <a:gd name="connsiteX679" fmla="*/ 824105 w 11191875"/>
              <a:gd name="connsiteY679" fmla="*/ 2022083 h 4067175"/>
              <a:gd name="connsiteX680" fmla="*/ 866496 w 11191875"/>
              <a:gd name="connsiteY680" fmla="*/ 2064505 h 4067175"/>
              <a:gd name="connsiteX681" fmla="*/ 866496 w 11191875"/>
              <a:gd name="connsiteY681" fmla="*/ 2348272 h 4067175"/>
              <a:gd name="connsiteX682" fmla="*/ 916311 w 11191875"/>
              <a:gd name="connsiteY682" fmla="*/ 2298901 h 4067175"/>
              <a:gd name="connsiteX683" fmla="*/ 866496 w 11191875"/>
              <a:gd name="connsiteY683" fmla="*/ 2248570 h 4067175"/>
              <a:gd name="connsiteX684" fmla="*/ 816201 w 11191875"/>
              <a:gd name="connsiteY684" fmla="*/ 2298901 h 4067175"/>
              <a:gd name="connsiteX685" fmla="*/ 866496 w 11191875"/>
              <a:gd name="connsiteY685" fmla="*/ 2348272 h 4067175"/>
              <a:gd name="connsiteX686" fmla="*/ 882542 w 11191875"/>
              <a:gd name="connsiteY686" fmla="*/ 2634197 h 4067175"/>
              <a:gd name="connsiteX687" fmla="*/ 942655 w 11191875"/>
              <a:gd name="connsiteY687" fmla="*/ 2574280 h 4067175"/>
              <a:gd name="connsiteX688" fmla="*/ 882542 w 11191875"/>
              <a:gd name="connsiteY688" fmla="*/ 2514842 h 4067175"/>
              <a:gd name="connsiteX689" fmla="*/ 822907 w 11191875"/>
              <a:gd name="connsiteY689" fmla="*/ 2574280 h 4067175"/>
              <a:gd name="connsiteX690" fmla="*/ 882542 w 11191875"/>
              <a:gd name="connsiteY690" fmla="*/ 2634197 h 4067175"/>
              <a:gd name="connsiteX691" fmla="*/ 915592 w 11191875"/>
              <a:gd name="connsiteY691" fmla="*/ 2917006 h 4067175"/>
              <a:gd name="connsiteX692" fmla="*/ 983848 w 11191875"/>
              <a:gd name="connsiteY692" fmla="*/ 2848461 h 4067175"/>
              <a:gd name="connsiteX693" fmla="*/ 915592 w 11191875"/>
              <a:gd name="connsiteY693" fmla="*/ 2780634 h 4067175"/>
              <a:gd name="connsiteX694" fmla="*/ 847575 w 11191875"/>
              <a:gd name="connsiteY694" fmla="*/ 2848461 h 4067175"/>
              <a:gd name="connsiteX695" fmla="*/ 915592 w 11191875"/>
              <a:gd name="connsiteY695" fmla="*/ 2917006 h 4067175"/>
              <a:gd name="connsiteX696" fmla="*/ 964928 w 11191875"/>
              <a:gd name="connsiteY696" fmla="*/ 3197418 h 4067175"/>
              <a:gd name="connsiteX697" fmla="*/ 1041806 w 11191875"/>
              <a:gd name="connsiteY697" fmla="*/ 3120484 h 4067175"/>
              <a:gd name="connsiteX698" fmla="*/ 964928 w 11191875"/>
              <a:gd name="connsiteY698" fmla="*/ 3043551 h 4067175"/>
              <a:gd name="connsiteX699" fmla="*/ 888290 w 11191875"/>
              <a:gd name="connsiteY699" fmla="*/ 3120484 h 4067175"/>
              <a:gd name="connsiteX700" fmla="*/ 964928 w 11191875"/>
              <a:gd name="connsiteY700" fmla="*/ 3197418 h 4067175"/>
              <a:gd name="connsiteX701" fmla="*/ 1030550 w 11191875"/>
              <a:gd name="connsiteY701" fmla="*/ 3472557 h 4067175"/>
              <a:gd name="connsiteX702" fmla="*/ 1113895 w 11191875"/>
              <a:gd name="connsiteY702" fmla="*/ 3388913 h 4067175"/>
              <a:gd name="connsiteX703" fmla="*/ 1030550 w 11191875"/>
              <a:gd name="connsiteY703" fmla="*/ 3305029 h 4067175"/>
              <a:gd name="connsiteX704" fmla="*/ 946966 w 11191875"/>
              <a:gd name="connsiteY704" fmla="*/ 3388913 h 4067175"/>
              <a:gd name="connsiteX705" fmla="*/ 1030550 w 11191875"/>
              <a:gd name="connsiteY705" fmla="*/ 3472557 h 4067175"/>
              <a:gd name="connsiteX706" fmla="*/ 1111739 w 11191875"/>
              <a:gd name="connsiteY706" fmla="*/ 3743383 h 4067175"/>
              <a:gd name="connsiteX707" fmla="*/ 1202269 w 11191875"/>
              <a:gd name="connsiteY707" fmla="*/ 3652788 h 4067175"/>
              <a:gd name="connsiteX708" fmla="*/ 1111739 w 11191875"/>
              <a:gd name="connsiteY708" fmla="*/ 3562433 h 4067175"/>
              <a:gd name="connsiteX709" fmla="*/ 1021689 w 11191875"/>
              <a:gd name="connsiteY709" fmla="*/ 3652788 h 4067175"/>
              <a:gd name="connsiteX710" fmla="*/ 1111739 w 11191875"/>
              <a:gd name="connsiteY710" fmla="*/ 3743383 h 4067175"/>
              <a:gd name="connsiteX711" fmla="*/ 1208735 w 11191875"/>
              <a:gd name="connsiteY711" fmla="*/ 4006299 h 4067175"/>
              <a:gd name="connsiteX712" fmla="*/ 1303336 w 11191875"/>
              <a:gd name="connsiteY712" fmla="*/ 3911391 h 4067175"/>
              <a:gd name="connsiteX713" fmla="*/ 1208735 w 11191875"/>
              <a:gd name="connsiteY713" fmla="*/ 3816961 h 4067175"/>
              <a:gd name="connsiteX714" fmla="*/ 1114374 w 11191875"/>
              <a:gd name="connsiteY714" fmla="*/ 3911391 h 4067175"/>
              <a:gd name="connsiteX715" fmla="*/ 1208735 w 11191875"/>
              <a:gd name="connsiteY715" fmla="*/ 4006299 h 4067175"/>
              <a:gd name="connsiteX716" fmla="*/ 9694069 w 11191875"/>
              <a:gd name="connsiteY716" fmla="*/ 4040332 h 4067175"/>
              <a:gd name="connsiteX717" fmla="*/ 9695745 w 11191875"/>
              <a:gd name="connsiteY717" fmla="*/ 4038655 h 4067175"/>
              <a:gd name="connsiteX718" fmla="*/ 9694069 w 11191875"/>
              <a:gd name="connsiteY718" fmla="*/ 4036737 h 4067175"/>
              <a:gd name="connsiteX719" fmla="*/ 9692153 w 11191875"/>
              <a:gd name="connsiteY719" fmla="*/ 4038655 h 4067175"/>
              <a:gd name="connsiteX720" fmla="*/ 9694069 w 11191875"/>
              <a:gd name="connsiteY720" fmla="*/ 4040332 h 4067175"/>
              <a:gd name="connsiteX721" fmla="*/ 9798728 w 11191875"/>
              <a:gd name="connsiteY721" fmla="*/ 3784366 h 4067175"/>
              <a:gd name="connsiteX722" fmla="*/ 9799686 w 11191875"/>
              <a:gd name="connsiteY722" fmla="*/ 3782928 h 4067175"/>
              <a:gd name="connsiteX723" fmla="*/ 9798728 w 11191875"/>
              <a:gd name="connsiteY723" fmla="*/ 3781730 h 4067175"/>
              <a:gd name="connsiteX724" fmla="*/ 9797291 w 11191875"/>
              <a:gd name="connsiteY724" fmla="*/ 3782928 h 4067175"/>
              <a:gd name="connsiteX725" fmla="*/ 9798728 w 11191875"/>
              <a:gd name="connsiteY725" fmla="*/ 3784366 h 4067175"/>
              <a:gd name="connsiteX726" fmla="*/ 9887581 w 11191875"/>
              <a:gd name="connsiteY726" fmla="*/ 3522169 h 4067175"/>
              <a:gd name="connsiteX727" fmla="*/ 9888300 w 11191875"/>
              <a:gd name="connsiteY727" fmla="*/ 3521450 h 4067175"/>
              <a:gd name="connsiteX728" fmla="*/ 9887581 w 11191875"/>
              <a:gd name="connsiteY728" fmla="*/ 3520971 h 4067175"/>
              <a:gd name="connsiteX729" fmla="*/ 9886863 w 11191875"/>
              <a:gd name="connsiteY729" fmla="*/ 3521450 h 4067175"/>
              <a:gd name="connsiteX730" fmla="*/ 9887581 w 11191875"/>
              <a:gd name="connsiteY730" fmla="*/ 3522169 h 4067175"/>
              <a:gd name="connsiteX731" fmla="*/ 9961106 w 11191875"/>
              <a:gd name="connsiteY731" fmla="*/ 3255657 h 4067175"/>
              <a:gd name="connsiteX732" fmla="*/ 9961585 w 11191875"/>
              <a:gd name="connsiteY732" fmla="*/ 3255178 h 4067175"/>
              <a:gd name="connsiteX733" fmla="*/ 9961106 w 11191875"/>
              <a:gd name="connsiteY733" fmla="*/ 3254699 h 4067175"/>
              <a:gd name="connsiteX734" fmla="*/ 9960388 w 11191875"/>
              <a:gd name="connsiteY734" fmla="*/ 3255178 h 4067175"/>
              <a:gd name="connsiteX735" fmla="*/ 9961106 w 11191875"/>
              <a:gd name="connsiteY735" fmla="*/ 3255657 h 4067175"/>
              <a:gd name="connsiteX736" fmla="*/ 10018346 w 11191875"/>
              <a:gd name="connsiteY736" fmla="*/ 2985551 h 4067175"/>
              <a:gd name="connsiteX737" fmla="*/ 10018825 w 11191875"/>
              <a:gd name="connsiteY737" fmla="*/ 2985072 h 4067175"/>
              <a:gd name="connsiteX738" fmla="*/ 10018346 w 11191875"/>
              <a:gd name="connsiteY738" fmla="*/ 2984592 h 4067175"/>
              <a:gd name="connsiteX739" fmla="*/ 10018106 w 11191875"/>
              <a:gd name="connsiteY739" fmla="*/ 2985072 h 4067175"/>
              <a:gd name="connsiteX740" fmla="*/ 10018346 w 11191875"/>
              <a:gd name="connsiteY740" fmla="*/ 2985551 h 4067175"/>
              <a:gd name="connsiteX741" fmla="*/ 10059779 w 11191875"/>
              <a:gd name="connsiteY741" fmla="*/ 2712569 h 4067175"/>
              <a:gd name="connsiteX742" fmla="*/ 10060258 w 11191875"/>
              <a:gd name="connsiteY742" fmla="*/ 2711610 h 4067175"/>
              <a:gd name="connsiteX743" fmla="*/ 10059779 w 11191875"/>
              <a:gd name="connsiteY743" fmla="*/ 2711370 h 4067175"/>
              <a:gd name="connsiteX744" fmla="*/ 10059060 w 11191875"/>
              <a:gd name="connsiteY744" fmla="*/ 2711610 h 4067175"/>
              <a:gd name="connsiteX745" fmla="*/ 10059779 w 11191875"/>
              <a:gd name="connsiteY745" fmla="*/ 2712569 h 4067175"/>
              <a:gd name="connsiteX746" fmla="*/ 10084686 w 11191875"/>
              <a:gd name="connsiteY746" fmla="*/ 2437429 h 4067175"/>
              <a:gd name="connsiteX747" fmla="*/ 10085165 w 11191875"/>
              <a:gd name="connsiteY747" fmla="*/ 2436470 h 4067175"/>
              <a:gd name="connsiteX748" fmla="*/ 10084686 w 11191875"/>
              <a:gd name="connsiteY748" fmla="*/ 2435991 h 4067175"/>
              <a:gd name="connsiteX749" fmla="*/ 10083489 w 11191875"/>
              <a:gd name="connsiteY749" fmla="*/ 2436470 h 4067175"/>
              <a:gd name="connsiteX750" fmla="*/ 10084686 w 11191875"/>
              <a:gd name="connsiteY750" fmla="*/ 2437429 h 4067175"/>
              <a:gd name="connsiteX751" fmla="*/ 10092590 w 11191875"/>
              <a:gd name="connsiteY751" fmla="*/ 2161331 h 4067175"/>
              <a:gd name="connsiteX752" fmla="*/ 10093069 w 11191875"/>
              <a:gd name="connsiteY752" fmla="*/ 2160372 h 4067175"/>
              <a:gd name="connsiteX753" fmla="*/ 10092590 w 11191875"/>
              <a:gd name="connsiteY753" fmla="*/ 2159653 h 4067175"/>
              <a:gd name="connsiteX754" fmla="*/ 10092350 w 11191875"/>
              <a:gd name="connsiteY754" fmla="*/ 2160372 h 4067175"/>
              <a:gd name="connsiteX755" fmla="*/ 10092590 w 11191875"/>
              <a:gd name="connsiteY755" fmla="*/ 2161331 h 4067175"/>
              <a:gd name="connsiteX756" fmla="*/ 9864111 w 11191875"/>
              <a:gd name="connsiteY756" fmla="*/ 1884993 h 4067175"/>
              <a:gd name="connsiteX757" fmla="*/ 9864590 w 11191875"/>
              <a:gd name="connsiteY757" fmla="*/ 1884034 h 4067175"/>
              <a:gd name="connsiteX758" fmla="*/ 9864111 w 11191875"/>
              <a:gd name="connsiteY758" fmla="*/ 1883795 h 4067175"/>
              <a:gd name="connsiteX759" fmla="*/ 9863871 w 11191875"/>
              <a:gd name="connsiteY759" fmla="*/ 1884034 h 4067175"/>
              <a:gd name="connsiteX760" fmla="*/ 9864111 w 11191875"/>
              <a:gd name="connsiteY760" fmla="*/ 1884993 h 4067175"/>
              <a:gd name="connsiteX761" fmla="*/ 9838245 w 11191875"/>
              <a:gd name="connsiteY761" fmla="*/ 1609614 h 4067175"/>
              <a:gd name="connsiteX762" fmla="*/ 9838964 w 11191875"/>
              <a:gd name="connsiteY762" fmla="*/ 1609374 h 4067175"/>
              <a:gd name="connsiteX763" fmla="*/ 9838245 w 11191875"/>
              <a:gd name="connsiteY763" fmla="*/ 1608655 h 4067175"/>
              <a:gd name="connsiteX764" fmla="*/ 9837766 w 11191875"/>
              <a:gd name="connsiteY764" fmla="*/ 1609374 h 4067175"/>
              <a:gd name="connsiteX765" fmla="*/ 9838245 w 11191875"/>
              <a:gd name="connsiteY765" fmla="*/ 1609614 h 4067175"/>
              <a:gd name="connsiteX766" fmla="*/ 9794896 w 11191875"/>
              <a:gd name="connsiteY766" fmla="*/ 1337111 h 4067175"/>
              <a:gd name="connsiteX767" fmla="*/ 9795854 w 11191875"/>
              <a:gd name="connsiteY767" fmla="*/ 1336392 h 4067175"/>
              <a:gd name="connsiteX768" fmla="*/ 9794896 w 11191875"/>
              <a:gd name="connsiteY768" fmla="*/ 1335673 h 4067175"/>
              <a:gd name="connsiteX769" fmla="*/ 9794417 w 11191875"/>
              <a:gd name="connsiteY769" fmla="*/ 1336392 h 4067175"/>
              <a:gd name="connsiteX770" fmla="*/ 9794896 w 11191875"/>
              <a:gd name="connsiteY770" fmla="*/ 1337111 h 4067175"/>
              <a:gd name="connsiteX771" fmla="*/ 9735022 w 11191875"/>
              <a:gd name="connsiteY771" fmla="*/ 1067484 h 4067175"/>
              <a:gd name="connsiteX772" fmla="*/ 9735501 w 11191875"/>
              <a:gd name="connsiteY772" fmla="*/ 1066765 h 4067175"/>
              <a:gd name="connsiteX773" fmla="*/ 9735022 w 11191875"/>
              <a:gd name="connsiteY773" fmla="*/ 1066285 h 4067175"/>
              <a:gd name="connsiteX774" fmla="*/ 9734064 w 11191875"/>
              <a:gd name="connsiteY774" fmla="*/ 1066765 h 4067175"/>
              <a:gd name="connsiteX775" fmla="*/ 9735022 w 11191875"/>
              <a:gd name="connsiteY775" fmla="*/ 1067484 h 4067175"/>
              <a:gd name="connsiteX776" fmla="*/ 9657665 w 11191875"/>
              <a:gd name="connsiteY776" fmla="*/ 802171 h 4067175"/>
              <a:gd name="connsiteX777" fmla="*/ 9658623 w 11191875"/>
              <a:gd name="connsiteY777" fmla="*/ 801452 h 4067175"/>
              <a:gd name="connsiteX778" fmla="*/ 9657665 w 11191875"/>
              <a:gd name="connsiteY778" fmla="*/ 800972 h 4067175"/>
              <a:gd name="connsiteX779" fmla="*/ 9657186 w 11191875"/>
              <a:gd name="connsiteY779" fmla="*/ 801452 h 4067175"/>
              <a:gd name="connsiteX780" fmla="*/ 9657665 w 11191875"/>
              <a:gd name="connsiteY780" fmla="*/ 802171 h 4067175"/>
              <a:gd name="connsiteX781" fmla="*/ 9564502 w 11191875"/>
              <a:gd name="connsiteY781" fmla="*/ 542130 h 4067175"/>
              <a:gd name="connsiteX782" fmla="*/ 9564981 w 11191875"/>
              <a:gd name="connsiteY782" fmla="*/ 541411 h 4067175"/>
              <a:gd name="connsiteX783" fmla="*/ 9564502 w 11191875"/>
              <a:gd name="connsiteY783" fmla="*/ 541172 h 4067175"/>
              <a:gd name="connsiteX784" fmla="*/ 9563783 w 11191875"/>
              <a:gd name="connsiteY784" fmla="*/ 541411 h 4067175"/>
              <a:gd name="connsiteX785" fmla="*/ 9564502 w 11191875"/>
              <a:gd name="connsiteY785" fmla="*/ 542130 h 4067175"/>
              <a:gd name="connsiteX786" fmla="*/ 9454812 w 11191875"/>
              <a:gd name="connsiteY786" fmla="*/ 288561 h 4067175"/>
              <a:gd name="connsiteX787" fmla="*/ 9455291 w 11191875"/>
              <a:gd name="connsiteY787" fmla="*/ 288082 h 4067175"/>
              <a:gd name="connsiteX788" fmla="*/ 9454812 w 11191875"/>
              <a:gd name="connsiteY788" fmla="*/ 287363 h 4067175"/>
              <a:gd name="connsiteX789" fmla="*/ 9454333 w 11191875"/>
              <a:gd name="connsiteY789" fmla="*/ 288082 h 4067175"/>
              <a:gd name="connsiteX790" fmla="*/ 9454812 w 11191875"/>
              <a:gd name="connsiteY790" fmla="*/ 288561 h 4067175"/>
              <a:gd name="connsiteX791" fmla="*/ 1502117 w 11191875"/>
              <a:gd name="connsiteY791" fmla="*/ 290718 h 4067175"/>
              <a:gd name="connsiteX792" fmla="*/ 1504512 w 11191875"/>
              <a:gd name="connsiteY792" fmla="*/ 288082 h 4067175"/>
              <a:gd name="connsiteX793" fmla="*/ 1502117 w 11191875"/>
              <a:gd name="connsiteY793" fmla="*/ 285445 h 4067175"/>
              <a:gd name="connsiteX794" fmla="*/ 1499962 w 11191875"/>
              <a:gd name="connsiteY794" fmla="*/ 288082 h 4067175"/>
              <a:gd name="connsiteX795" fmla="*/ 1502117 w 11191875"/>
              <a:gd name="connsiteY795" fmla="*/ 290718 h 4067175"/>
              <a:gd name="connsiteX796" fmla="*/ 1392428 w 11191875"/>
              <a:gd name="connsiteY796" fmla="*/ 545725 h 4067175"/>
              <a:gd name="connsiteX797" fmla="*/ 1396739 w 11191875"/>
              <a:gd name="connsiteY797" fmla="*/ 541411 h 4067175"/>
              <a:gd name="connsiteX798" fmla="*/ 1392428 w 11191875"/>
              <a:gd name="connsiteY798" fmla="*/ 537337 h 4067175"/>
              <a:gd name="connsiteX799" fmla="*/ 1388357 w 11191875"/>
              <a:gd name="connsiteY799" fmla="*/ 541411 h 4067175"/>
              <a:gd name="connsiteX800" fmla="*/ 1392428 w 11191875"/>
              <a:gd name="connsiteY800" fmla="*/ 545725 h 4067175"/>
              <a:gd name="connsiteX801" fmla="*/ 1299025 w 11191875"/>
              <a:gd name="connsiteY801" fmla="*/ 808642 h 4067175"/>
              <a:gd name="connsiteX802" fmla="*/ 1306210 w 11191875"/>
              <a:gd name="connsiteY802" fmla="*/ 801452 h 4067175"/>
              <a:gd name="connsiteX803" fmla="*/ 1299025 w 11191875"/>
              <a:gd name="connsiteY803" fmla="*/ 794262 h 4067175"/>
              <a:gd name="connsiteX804" fmla="*/ 1291840 w 11191875"/>
              <a:gd name="connsiteY804" fmla="*/ 801452 h 4067175"/>
              <a:gd name="connsiteX805" fmla="*/ 1299025 w 11191875"/>
              <a:gd name="connsiteY805" fmla="*/ 808642 h 4067175"/>
              <a:gd name="connsiteX806" fmla="*/ 1222147 w 11191875"/>
              <a:gd name="connsiteY806" fmla="*/ 1080665 h 4067175"/>
              <a:gd name="connsiteX807" fmla="*/ 1236038 w 11191875"/>
              <a:gd name="connsiteY807" fmla="*/ 1066765 h 4067175"/>
              <a:gd name="connsiteX808" fmla="*/ 1222147 w 11191875"/>
              <a:gd name="connsiteY808" fmla="*/ 1052864 h 4067175"/>
              <a:gd name="connsiteX809" fmla="*/ 1208017 w 11191875"/>
              <a:gd name="connsiteY809" fmla="*/ 1066765 h 4067175"/>
              <a:gd name="connsiteX810" fmla="*/ 1222147 w 11191875"/>
              <a:gd name="connsiteY810" fmla="*/ 1080665 h 4067175"/>
              <a:gd name="connsiteX811" fmla="*/ 1161794 w 11191875"/>
              <a:gd name="connsiteY811" fmla="*/ 1356764 h 4067175"/>
              <a:gd name="connsiteX812" fmla="*/ 1181911 w 11191875"/>
              <a:gd name="connsiteY812" fmla="*/ 1336392 h 4067175"/>
              <a:gd name="connsiteX813" fmla="*/ 1161794 w 11191875"/>
              <a:gd name="connsiteY813" fmla="*/ 1316499 h 4067175"/>
              <a:gd name="connsiteX814" fmla="*/ 1141676 w 11191875"/>
              <a:gd name="connsiteY814" fmla="*/ 1336392 h 4067175"/>
              <a:gd name="connsiteX815" fmla="*/ 1161794 w 11191875"/>
              <a:gd name="connsiteY815" fmla="*/ 1356764 h 4067175"/>
              <a:gd name="connsiteX816" fmla="*/ 1118445 w 11191875"/>
              <a:gd name="connsiteY816" fmla="*/ 1637415 h 4067175"/>
              <a:gd name="connsiteX817" fmla="*/ 1146466 w 11191875"/>
              <a:gd name="connsiteY817" fmla="*/ 1609374 h 4067175"/>
              <a:gd name="connsiteX818" fmla="*/ 1118445 w 11191875"/>
              <a:gd name="connsiteY818" fmla="*/ 1581093 h 4067175"/>
              <a:gd name="connsiteX819" fmla="*/ 1090664 w 11191875"/>
              <a:gd name="connsiteY819" fmla="*/ 1609374 h 4067175"/>
              <a:gd name="connsiteX820" fmla="*/ 1118445 w 11191875"/>
              <a:gd name="connsiteY820" fmla="*/ 1637415 h 4067175"/>
              <a:gd name="connsiteX821" fmla="*/ 1092580 w 11191875"/>
              <a:gd name="connsiteY821" fmla="*/ 1920943 h 4067175"/>
              <a:gd name="connsiteX822" fmla="*/ 1129222 w 11191875"/>
              <a:gd name="connsiteY822" fmla="*/ 1884034 h 4067175"/>
              <a:gd name="connsiteX823" fmla="*/ 1092580 w 11191875"/>
              <a:gd name="connsiteY823" fmla="*/ 1847605 h 4067175"/>
              <a:gd name="connsiteX824" fmla="*/ 1056176 w 11191875"/>
              <a:gd name="connsiteY824" fmla="*/ 1884034 h 4067175"/>
              <a:gd name="connsiteX825" fmla="*/ 1092580 w 11191875"/>
              <a:gd name="connsiteY825" fmla="*/ 1920943 h 4067175"/>
              <a:gd name="connsiteX826" fmla="*/ 1083718 w 11191875"/>
              <a:gd name="connsiteY826" fmla="*/ 2205430 h 4067175"/>
              <a:gd name="connsiteX827" fmla="*/ 1128983 w 11191875"/>
              <a:gd name="connsiteY827" fmla="*/ 2160372 h 4067175"/>
              <a:gd name="connsiteX828" fmla="*/ 1083718 w 11191875"/>
              <a:gd name="connsiteY828" fmla="*/ 2115315 h 4067175"/>
              <a:gd name="connsiteX829" fmla="*/ 1038933 w 11191875"/>
              <a:gd name="connsiteY829" fmla="*/ 2160372 h 4067175"/>
              <a:gd name="connsiteX830" fmla="*/ 1083718 w 11191875"/>
              <a:gd name="connsiteY830" fmla="*/ 2205430 h 4067175"/>
              <a:gd name="connsiteX831" fmla="*/ 1092580 w 11191875"/>
              <a:gd name="connsiteY831" fmla="*/ 2490636 h 4067175"/>
              <a:gd name="connsiteX832" fmla="*/ 1146945 w 11191875"/>
              <a:gd name="connsiteY832" fmla="*/ 2436470 h 4067175"/>
              <a:gd name="connsiteX833" fmla="*/ 1092580 w 11191875"/>
              <a:gd name="connsiteY833" fmla="*/ 2382305 h 4067175"/>
              <a:gd name="connsiteX834" fmla="*/ 1038693 w 11191875"/>
              <a:gd name="connsiteY834" fmla="*/ 2436470 h 4067175"/>
              <a:gd name="connsiteX835" fmla="*/ 1092580 w 11191875"/>
              <a:gd name="connsiteY835" fmla="*/ 2490636 h 4067175"/>
              <a:gd name="connsiteX836" fmla="*/ 1118445 w 11191875"/>
              <a:gd name="connsiteY836" fmla="*/ 2774403 h 4067175"/>
              <a:gd name="connsiteX837" fmla="*/ 1181193 w 11191875"/>
              <a:gd name="connsiteY837" fmla="*/ 2711610 h 4067175"/>
              <a:gd name="connsiteX838" fmla="*/ 1118445 w 11191875"/>
              <a:gd name="connsiteY838" fmla="*/ 2649056 h 4067175"/>
              <a:gd name="connsiteX839" fmla="*/ 1055937 w 11191875"/>
              <a:gd name="connsiteY839" fmla="*/ 2711610 h 4067175"/>
              <a:gd name="connsiteX840" fmla="*/ 1118445 w 11191875"/>
              <a:gd name="connsiteY840" fmla="*/ 2774403 h 4067175"/>
              <a:gd name="connsiteX841" fmla="*/ 1161794 w 11191875"/>
              <a:gd name="connsiteY841" fmla="*/ 3055534 h 4067175"/>
              <a:gd name="connsiteX842" fmla="*/ 1233164 w 11191875"/>
              <a:gd name="connsiteY842" fmla="*/ 2984592 h 4067175"/>
              <a:gd name="connsiteX843" fmla="*/ 1161794 w 11191875"/>
              <a:gd name="connsiteY843" fmla="*/ 2912931 h 4067175"/>
              <a:gd name="connsiteX844" fmla="*/ 1090664 w 11191875"/>
              <a:gd name="connsiteY844" fmla="*/ 2984592 h 4067175"/>
              <a:gd name="connsiteX845" fmla="*/ 1161794 w 11191875"/>
              <a:gd name="connsiteY845" fmla="*/ 3055534 h 4067175"/>
              <a:gd name="connsiteX846" fmla="*/ 1222147 w 11191875"/>
              <a:gd name="connsiteY846" fmla="*/ 3332591 h 4067175"/>
              <a:gd name="connsiteX847" fmla="*/ 1300701 w 11191875"/>
              <a:gd name="connsiteY847" fmla="*/ 3254459 h 4067175"/>
              <a:gd name="connsiteX848" fmla="*/ 1222147 w 11191875"/>
              <a:gd name="connsiteY848" fmla="*/ 3175369 h 4067175"/>
              <a:gd name="connsiteX849" fmla="*/ 1143353 w 11191875"/>
              <a:gd name="connsiteY849" fmla="*/ 3254459 h 4067175"/>
              <a:gd name="connsiteX850" fmla="*/ 1222147 w 11191875"/>
              <a:gd name="connsiteY850" fmla="*/ 3332591 h 4067175"/>
              <a:gd name="connsiteX851" fmla="*/ 1299025 w 11191875"/>
              <a:gd name="connsiteY851" fmla="*/ 3604855 h 4067175"/>
              <a:gd name="connsiteX852" fmla="*/ 1384046 w 11191875"/>
              <a:gd name="connsiteY852" fmla="*/ 3519533 h 4067175"/>
              <a:gd name="connsiteX853" fmla="*/ 1299025 w 11191875"/>
              <a:gd name="connsiteY853" fmla="*/ 3433971 h 4067175"/>
              <a:gd name="connsiteX854" fmla="*/ 1213764 w 11191875"/>
              <a:gd name="connsiteY854" fmla="*/ 3519533 h 4067175"/>
              <a:gd name="connsiteX855" fmla="*/ 1299025 w 11191875"/>
              <a:gd name="connsiteY855" fmla="*/ 3604855 h 4067175"/>
              <a:gd name="connsiteX856" fmla="*/ 1392428 w 11191875"/>
              <a:gd name="connsiteY856" fmla="*/ 3869449 h 4067175"/>
              <a:gd name="connsiteX857" fmla="*/ 1482479 w 11191875"/>
              <a:gd name="connsiteY857" fmla="*/ 3779333 h 4067175"/>
              <a:gd name="connsiteX858" fmla="*/ 1392428 w 11191875"/>
              <a:gd name="connsiteY858" fmla="*/ 3688978 h 4067175"/>
              <a:gd name="connsiteX859" fmla="*/ 1302617 w 11191875"/>
              <a:gd name="connsiteY859" fmla="*/ 3779333 h 4067175"/>
              <a:gd name="connsiteX860" fmla="*/ 1392428 w 11191875"/>
              <a:gd name="connsiteY860" fmla="*/ 3869449 h 4067175"/>
              <a:gd name="connsiteX861" fmla="*/ 1590252 w 11191875"/>
              <a:gd name="connsiteY861" fmla="*/ 4067175 h 4067175"/>
              <a:gd name="connsiteX862" fmla="*/ 1596718 w 11191875"/>
              <a:gd name="connsiteY862" fmla="*/ 4033142 h 4067175"/>
              <a:gd name="connsiteX863" fmla="*/ 1502117 w 11191875"/>
              <a:gd name="connsiteY863" fmla="*/ 3938233 h 4067175"/>
              <a:gd name="connsiteX864" fmla="*/ 1407756 w 11191875"/>
              <a:gd name="connsiteY864" fmla="*/ 4033142 h 4067175"/>
              <a:gd name="connsiteX865" fmla="*/ 1414222 w 11191875"/>
              <a:gd name="connsiteY865" fmla="*/ 4067175 h 4067175"/>
              <a:gd name="connsiteX866" fmla="*/ 1590252 w 11191875"/>
              <a:gd name="connsiteY866" fmla="*/ 4067175 h 4067175"/>
              <a:gd name="connsiteX867" fmla="*/ 9454812 w 11191875"/>
              <a:gd name="connsiteY867" fmla="*/ 4036737 h 4067175"/>
              <a:gd name="connsiteX868" fmla="*/ 9458165 w 11191875"/>
              <a:gd name="connsiteY868" fmla="*/ 4033142 h 4067175"/>
              <a:gd name="connsiteX869" fmla="*/ 9454812 w 11191875"/>
              <a:gd name="connsiteY869" fmla="*/ 4028828 h 4067175"/>
              <a:gd name="connsiteX870" fmla="*/ 9451220 w 11191875"/>
              <a:gd name="connsiteY870" fmla="*/ 4033142 h 4067175"/>
              <a:gd name="connsiteX871" fmla="*/ 9454812 w 11191875"/>
              <a:gd name="connsiteY871" fmla="*/ 4036737 h 4067175"/>
              <a:gd name="connsiteX872" fmla="*/ 9564502 w 11191875"/>
              <a:gd name="connsiteY872" fmla="*/ 3781730 h 4067175"/>
              <a:gd name="connsiteX873" fmla="*/ 9566896 w 11191875"/>
              <a:gd name="connsiteY873" fmla="*/ 3779333 h 4067175"/>
              <a:gd name="connsiteX874" fmla="*/ 9564502 w 11191875"/>
              <a:gd name="connsiteY874" fmla="*/ 3776697 h 4067175"/>
              <a:gd name="connsiteX875" fmla="*/ 9562107 w 11191875"/>
              <a:gd name="connsiteY875" fmla="*/ 3779333 h 4067175"/>
              <a:gd name="connsiteX876" fmla="*/ 9564502 w 11191875"/>
              <a:gd name="connsiteY876" fmla="*/ 3781730 h 4067175"/>
              <a:gd name="connsiteX877" fmla="*/ 9657665 w 11191875"/>
              <a:gd name="connsiteY877" fmla="*/ 3521450 h 4067175"/>
              <a:gd name="connsiteX878" fmla="*/ 9659581 w 11191875"/>
              <a:gd name="connsiteY878" fmla="*/ 3519533 h 4067175"/>
              <a:gd name="connsiteX879" fmla="*/ 9657665 w 11191875"/>
              <a:gd name="connsiteY879" fmla="*/ 3517615 h 4067175"/>
              <a:gd name="connsiteX880" fmla="*/ 9655989 w 11191875"/>
              <a:gd name="connsiteY880" fmla="*/ 3519533 h 4067175"/>
              <a:gd name="connsiteX881" fmla="*/ 9657665 w 11191875"/>
              <a:gd name="connsiteY881" fmla="*/ 3521450 h 4067175"/>
              <a:gd name="connsiteX882" fmla="*/ 9735022 w 11191875"/>
              <a:gd name="connsiteY882" fmla="*/ 3255178 h 4067175"/>
              <a:gd name="connsiteX883" fmla="*/ 9735980 w 11191875"/>
              <a:gd name="connsiteY883" fmla="*/ 3254459 h 4067175"/>
              <a:gd name="connsiteX884" fmla="*/ 9735022 w 11191875"/>
              <a:gd name="connsiteY884" fmla="*/ 3253021 h 4067175"/>
              <a:gd name="connsiteX885" fmla="*/ 9733825 w 11191875"/>
              <a:gd name="connsiteY885" fmla="*/ 3254459 h 4067175"/>
              <a:gd name="connsiteX886" fmla="*/ 9735022 w 11191875"/>
              <a:gd name="connsiteY886" fmla="*/ 3255178 h 4067175"/>
              <a:gd name="connsiteX887" fmla="*/ 9794896 w 11191875"/>
              <a:gd name="connsiteY887" fmla="*/ 2986030 h 4067175"/>
              <a:gd name="connsiteX888" fmla="*/ 9796333 w 11191875"/>
              <a:gd name="connsiteY888" fmla="*/ 2984592 h 4067175"/>
              <a:gd name="connsiteX889" fmla="*/ 9794896 w 11191875"/>
              <a:gd name="connsiteY889" fmla="*/ 2983154 h 4067175"/>
              <a:gd name="connsiteX890" fmla="*/ 9793938 w 11191875"/>
              <a:gd name="connsiteY890" fmla="*/ 2984592 h 4067175"/>
              <a:gd name="connsiteX891" fmla="*/ 9794896 w 11191875"/>
              <a:gd name="connsiteY891" fmla="*/ 2986030 h 4067175"/>
              <a:gd name="connsiteX892" fmla="*/ 9838245 w 11191875"/>
              <a:gd name="connsiteY892" fmla="*/ 2713048 h 4067175"/>
              <a:gd name="connsiteX893" fmla="*/ 9839443 w 11191875"/>
              <a:gd name="connsiteY893" fmla="*/ 2711610 h 4067175"/>
              <a:gd name="connsiteX894" fmla="*/ 9838245 w 11191875"/>
              <a:gd name="connsiteY894" fmla="*/ 2710412 h 4067175"/>
              <a:gd name="connsiteX895" fmla="*/ 9837048 w 11191875"/>
              <a:gd name="connsiteY895" fmla="*/ 2711610 h 4067175"/>
              <a:gd name="connsiteX896" fmla="*/ 9838245 w 11191875"/>
              <a:gd name="connsiteY896" fmla="*/ 2713048 h 4067175"/>
              <a:gd name="connsiteX897" fmla="*/ 9864111 w 11191875"/>
              <a:gd name="connsiteY897" fmla="*/ 2437908 h 4067175"/>
              <a:gd name="connsiteX898" fmla="*/ 9865787 w 11191875"/>
              <a:gd name="connsiteY898" fmla="*/ 2436470 h 4067175"/>
              <a:gd name="connsiteX899" fmla="*/ 9864111 w 11191875"/>
              <a:gd name="connsiteY899" fmla="*/ 2435032 h 4067175"/>
              <a:gd name="connsiteX900" fmla="*/ 9862913 w 11191875"/>
              <a:gd name="connsiteY900" fmla="*/ 2436470 h 4067175"/>
              <a:gd name="connsiteX901" fmla="*/ 9864111 w 11191875"/>
              <a:gd name="connsiteY901" fmla="*/ 2437908 h 4067175"/>
              <a:gd name="connsiteX902" fmla="*/ 9872733 w 11191875"/>
              <a:gd name="connsiteY902" fmla="*/ 2161571 h 4067175"/>
              <a:gd name="connsiteX903" fmla="*/ 9873930 w 11191875"/>
              <a:gd name="connsiteY903" fmla="*/ 2160372 h 4067175"/>
              <a:gd name="connsiteX904" fmla="*/ 9872733 w 11191875"/>
              <a:gd name="connsiteY904" fmla="*/ 2158934 h 4067175"/>
              <a:gd name="connsiteX905" fmla="*/ 9871775 w 11191875"/>
              <a:gd name="connsiteY905" fmla="*/ 2160372 h 4067175"/>
              <a:gd name="connsiteX906" fmla="*/ 9872733 w 11191875"/>
              <a:gd name="connsiteY906" fmla="*/ 2161571 h 4067175"/>
              <a:gd name="connsiteX907" fmla="*/ 9644254 w 11191875"/>
              <a:gd name="connsiteY907" fmla="*/ 1885472 h 4067175"/>
              <a:gd name="connsiteX908" fmla="*/ 9645212 w 11191875"/>
              <a:gd name="connsiteY908" fmla="*/ 1884034 h 4067175"/>
              <a:gd name="connsiteX909" fmla="*/ 9644254 w 11191875"/>
              <a:gd name="connsiteY909" fmla="*/ 1883076 h 4067175"/>
              <a:gd name="connsiteX910" fmla="*/ 9642817 w 11191875"/>
              <a:gd name="connsiteY910" fmla="*/ 1884034 h 4067175"/>
              <a:gd name="connsiteX911" fmla="*/ 9644254 w 11191875"/>
              <a:gd name="connsiteY911" fmla="*/ 1885472 h 4067175"/>
              <a:gd name="connsiteX912" fmla="*/ 9616472 w 11191875"/>
              <a:gd name="connsiteY912" fmla="*/ 1610812 h 4067175"/>
              <a:gd name="connsiteX913" fmla="*/ 9617670 w 11191875"/>
              <a:gd name="connsiteY913" fmla="*/ 1609374 h 4067175"/>
              <a:gd name="connsiteX914" fmla="*/ 9616472 w 11191875"/>
              <a:gd name="connsiteY914" fmla="*/ 1608176 h 4067175"/>
              <a:gd name="connsiteX915" fmla="*/ 9615754 w 11191875"/>
              <a:gd name="connsiteY915" fmla="*/ 1609374 h 4067175"/>
              <a:gd name="connsiteX916" fmla="*/ 9616472 w 11191875"/>
              <a:gd name="connsiteY916" fmla="*/ 1610812 h 4067175"/>
              <a:gd name="connsiteX917" fmla="*/ 9571447 w 11191875"/>
              <a:gd name="connsiteY917" fmla="*/ 1338309 h 4067175"/>
              <a:gd name="connsiteX918" fmla="*/ 9572165 w 11191875"/>
              <a:gd name="connsiteY918" fmla="*/ 1336871 h 4067175"/>
              <a:gd name="connsiteX919" fmla="*/ 9571447 w 11191875"/>
              <a:gd name="connsiteY919" fmla="*/ 1335673 h 4067175"/>
              <a:gd name="connsiteX920" fmla="*/ 9570010 w 11191875"/>
              <a:gd name="connsiteY920" fmla="*/ 1336871 h 4067175"/>
              <a:gd name="connsiteX921" fmla="*/ 9571447 w 11191875"/>
              <a:gd name="connsiteY921" fmla="*/ 1338309 h 4067175"/>
              <a:gd name="connsiteX922" fmla="*/ 9507741 w 11191875"/>
              <a:gd name="connsiteY922" fmla="*/ 1069161 h 4067175"/>
              <a:gd name="connsiteX923" fmla="*/ 9509178 w 11191875"/>
              <a:gd name="connsiteY923" fmla="*/ 1067963 h 4067175"/>
              <a:gd name="connsiteX924" fmla="*/ 9507741 w 11191875"/>
              <a:gd name="connsiteY924" fmla="*/ 1067004 h 4067175"/>
              <a:gd name="connsiteX925" fmla="*/ 9506544 w 11191875"/>
              <a:gd name="connsiteY925" fmla="*/ 1067963 h 4067175"/>
              <a:gd name="connsiteX926" fmla="*/ 9507741 w 11191875"/>
              <a:gd name="connsiteY926" fmla="*/ 1069161 h 4067175"/>
              <a:gd name="connsiteX927" fmla="*/ 9427031 w 11191875"/>
              <a:gd name="connsiteY927" fmla="*/ 805286 h 4067175"/>
              <a:gd name="connsiteX928" fmla="*/ 9428468 w 11191875"/>
              <a:gd name="connsiteY928" fmla="*/ 803848 h 4067175"/>
              <a:gd name="connsiteX929" fmla="*/ 9427031 w 11191875"/>
              <a:gd name="connsiteY929" fmla="*/ 802650 h 4067175"/>
              <a:gd name="connsiteX930" fmla="*/ 9425594 w 11191875"/>
              <a:gd name="connsiteY930" fmla="*/ 803848 h 4067175"/>
              <a:gd name="connsiteX931" fmla="*/ 9427031 w 11191875"/>
              <a:gd name="connsiteY931" fmla="*/ 805286 h 4067175"/>
              <a:gd name="connsiteX932" fmla="*/ 9328598 w 11191875"/>
              <a:gd name="connsiteY932" fmla="*/ 546444 h 4067175"/>
              <a:gd name="connsiteX933" fmla="*/ 9329556 w 11191875"/>
              <a:gd name="connsiteY933" fmla="*/ 545725 h 4067175"/>
              <a:gd name="connsiteX934" fmla="*/ 9328598 w 11191875"/>
              <a:gd name="connsiteY934" fmla="*/ 545006 h 4067175"/>
              <a:gd name="connsiteX935" fmla="*/ 9328119 w 11191875"/>
              <a:gd name="connsiteY935" fmla="*/ 545725 h 4067175"/>
              <a:gd name="connsiteX936" fmla="*/ 9328598 w 11191875"/>
              <a:gd name="connsiteY936" fmla="*/ 546444 h 4067175"/>
              <a:gd name="connsiteX937" fmla="*/ 9213640 w 11191875"/>
              <a:gd name="connsiteY937" fmla="*/ 295272 h 4067175"/>
              <a:gd name="connsiteX938" fmla="*/ 9214119 w 11191875"/>
              <a:gd name="connsiteY938" fmla="*/ 294553 h 4067175"/>
              <a:gd name="connsiteX939" fmla="*/ 9213640 w 11191875"/>
              <a:gd name="connsiteY939" fmla="*/ 294073 h 4067175"/>
              <a:gd name="connsiteX940" fmla="*/ 9212922 w 11191875"/>
              <a:gd name="connsiteY940" fmla="*/ 294553 h 4067175"/>
              <a:gd name="connsiteX941" fmla="*/ 9213640 w 11191875"/>
              <a:gd name="connsiteY941" fmla="*/ 295272 h 4067175"/>
              <a:gd name="connsiteX942" fmla="*/ 1806995 w 11191875"/>
              <a:gd name="connsiteY942" fmla="*/ 174479 h 4067175"/>
              <a:gd name="connsiteX943" fmla="*/ 1809151 w 11191875"/>
              <a:gd name="connsiteY943" fmla="*/ 171842 h 4067175"/>
              <a:gd name="connsiteX944" fmla="*/ 1806995 w 11191875"/>
              <a:gd name="connsiteY944" fmla="*/ 169685 h 4067175"/>
              <a:gd name="connsiteX945" fmla="*/ 1804361 w 11191875"/>
              <a:gd name="connsiteY945" fmla="*/ 171842 h 4067175"/>
              <a:gd name="connsiteX946" fmla="*/ 1806995 w 11191875"/>
              <a:gd name="connsiteY946" fmla="*/ 174479 h 4067175"/>
              <a:gd name="connsiteX947" fmla="*/ 1683416 w 11191875"/>
              <a:gd name="connsiteY947" fmla="*/ 423494 h 4067175"/>
              <a:gd name="connsiteX948" fmla="*/ 1687726 w 11191875"/>
              <a:gd name="connsiteY948" fmla="*/ 419180 h 4067175"/>
              <a:gd name="connsiteX949" fmla="*/ 1683416 w 11191875"/>
              <a:gd name="connsiteY949" fmla="*/ 414866 h 4067175"/>
              <a:gd name="connsiteX950" fmla="*/ 1679105 w 11191875"/>
              <a:gd name="connsiteY950" fmla="*/ 419180 h 4067175"/>
              <a:gd name="connsiteX951" fmla="*/ 1683416 w 11191875"/>
              <a:gd name="connsiteY951" fmla="*/ 423494 h 4067175"/>
              <a:gd name="connsiteX952" fmla="*/ 1576840 w 11191875"/>
              <a:gd name="connsiteY952" fmla="*/ 680659 h 4067175"/>
              <a:gd name="connsiteX953" fmla="*/ 1583546 w 11191875"/>
              <a:gd name="connsiteY953" fmla="*/ 673708 h 4067175"/>
              <a:gd name="connsiteX954" fmla="*/ 1576840 w 11191875"/>
              <a:gd name="connsiteY954" fmla="*/ 667237 h 4067175"/>
              <a:gd name="connsiteX955" fmla="*/ 1570134 w 11191875"/>
              <a:gd name="connsiteY955" fmla="*/ 673708 h 4067175"/>
              <a:gd name="connsiteX956" fmla="*/ 1576840 w 11191875"/>
              <a:gd name="connsiteY956" fmla="*/ 680659 h 4067175"/>
              <a:gd name="connsiteX957" fmla="*/ 1487269 w 11191875"/>
              <a:gd name="connsiteY957" fmla="*/ 946451 h 4067175"/>
              <a:gd name="connsiteX958" fmla="*/ 1498285 w 11191875"/>
              <a:gd name="connsiteY958" fmla="*/ 935426 h 4067175"/>
              <a:gd name="connsiteX959" fmla="*/ 1487269 w 11191875"/>
              <a:gd name="connsiteY959" fmla="*/ 924641 h 4067175"/>
              <a:gd name="connsiteX960" fmla="*/ 1476252 w 11191875"/>
              <a:gd name="connsiteY960" fmla="*/ 935426 h 4067175"/>
              <a:gd name="connsiteX961" fmla="*/ 1487269 w 11191875"/>
              <a:gd name="connsiteY961" fmla="*/ 946451 h 4067175"/>
              <a:gd name="connsiteX962" fmla="*/ 1415180 w 11191875"/>
              <a:gd name="connsiteY962" fmla="*/ 1218954 h 4067175"/>
              <a:gd name="connsiteX963" fmla="*/ 1432185 w 11191875"/>
              <a:gd name="connsiteY963" fmla="*/ 1201938 h 4067175"/>
              <a:gd name="connsiteX964" fmla="*/ 1415180 w 11191875"/>
              <a:gd name="connsiteY964" fmla="*/ 1184921 h 4067175"/>
              <a:gd name="connsiteX965" fmla="*/ 1397697 w 11191875"/>
              <a:gd name="connsiteY965" fmla="*/ 1201938 h 4067175"/>
              <a:gd name="connsiteX966" fmla="*/ 1415180 w 11191875"/>
              <a:gd name="connsiteY966" fmla="*/ 1218954 h 4067175"/>
              <a:gd name="connsiteX967" fmla="*/ 1360575 w 11191875"/>
              <a:gd name="connsiteY967" fmla="*/ 1497449 h 4067175"/>
              <a:gd name="connsiteX968" fmla="*/ 1385004 w 11191875"/>
              <a:gd name="connsiteY968" fmla="*/ 1472763 h 4067175"/>
              <a:gd name="connsiteX969" fmla="*/ 1360575 w 11191875"/>
              <a:gd name="connsiteY969" fmla="*/ 1448557 h 4067175"/>
              <a:gd name="connsiteX970" fmla="*/ 1336147 w 11191875"/>
              <a:gd name="connsiteY970" fmla="*/ 1472763 h 4067175"/>
              <a:gd name="connsiteX971" fmla="*/ 1360575 w 11191875"/>
              <a:gd name="connsiteY971" fmla="*/ 1497449 h 4067175"/>
              <a:gd name="connsiteX972" fmla="*/ 1324172 w 11191875"/>
              <a:gd name="connsiteY972" fmla="*/ 1778820 h 4067175"/>
              <a:gd name="connsiteX973" fmla="*/ 1356504 w 11191875"/>
              <a:gd name="connsiteY973" fmla="*/ 1746704 h 4067175"/>
              <a:gd name="connsiteX974" fmla="*/ 1324172 w 11191875"/>
              <a:gd name="connsiteY974" fmla="*/ 1714109 h 4067175"/>
              <a:gd name="connsiteX975" fmla="*/ 1291840 w 11191875"/>
              <a:gd name="connsiteY975" fmla="*/ 1746704 h 4067175"/>
              <a:gd name="connsiteX976" fmla="*/ 1324172 w 11191875"/>
              <a:gd name="connsiteY976" fmla="*/ 1778820 h 4067175"/>
              <a:gd name="connsiteX977" fmla="*/ 1305970 w 11191875"/>
              <a:gd name="connsiteY977" fmla="*/ 2062348 h 4067175"/>
              <a:gd name="connsiteX978" fmla="*/ 1346206 w 11191875"/>
              <a:gd name="connsiteY978" fmla="*/ 2022083 h 4067175"/>
              <a:gd name="connsiteX979" fmla="*/ 1305970 w 11191875"/>
              <a:gd name="connsiteY979" fmla="*/ 1982059 h 4067175"/>
              <a:gd name="connsiteX980" fmla="*/ 1265735 w 11191875"/>
              <a:gd name="connsiteY980" fmla="*/ 2022083 h 4067175"/>
              <a:gd name="connsiteX981" fmla="*/ 1305970 w 11191875"/>
              <a:gd name="connsiteY981" fmla="*/ 2062348 h 4067175"/>
              <a:gd name="connsiteX982" fmla="*/ 1305970 w 11191875"/>
              <a:gd name="connsiteY982" fmla="*/ 2347553 h 4067175"/>
              <a:gd name="connsiteX983" fmla="*/ 1354588 w 11191875"/>
              <a:gd name="connsiteY983" fmla="*/ 2298901 h 4067175"/>
              <a:gd name="connsiteX984" fmla="*/ 1305970 w 11191875"/>
              <a:gd name="connsiteY984" fmla="*/ 2250008 h 4067175"/>
              <a:gd name="connsiteX985" fmla="*/ 1257353 w 11191875"/>
              <a:gd name="connsiteY985" fmla="*/ 2298901 h 4067175"/>
              <a:gd name="connsiteX986" fmla="*/ 1305970 w 11191875"/>
              <a:gd name="connsiteY986" fmla="*/ 2347553 h 4067175"/>
              <a:gd name="connsiteX987" fmla="*/ 1324172 w 11191875"/>
              <a:gd name="connsiteY987" fmla="*/ 2631561 h 4067175"/>
              <a:gd name="connsiteX988" fmla="*/ 1381172 w 11191875"/>
              <a:gd name="connsiteY988" fmla="*/ 2574280 h 4067175"/>
              <a:gd name="connsiteX989" fmla="*/ 1324172 w 11191875"/>
              <a:gd name="connsiteY989" fmla="*/ 2516999 h 4067175"/>
              <a:gd name="connsiteX990" fmla="*/ 1266932 w 11191875"/>
              <a:gd name="connsiteY990" fmla="*/ 2574280 h 4067175"/>
              <a:gd name="connsiteX991" fmla="*/ 1324172 w 11191875"/>
              <a:gd name="connsiteY991" fmla="*/ 2631561 h 4067175"/>
              <a:gd name="connsiteX992" fmla="*/ 1360575 w 11191875"/>
              <a:gd name="connsiteY992" fmla="*/ 2913890 h 4067175"/>
              <a:gd name="connsiteX993" fmla="*/ 1426437 w 11191875"/>
              <a:gd name="connsiteY993" fmla="*/ 2848221 h 4067175"/>
              <a:gd name="connsiteX994" fmla="*/ 1360575 w 11191875"/>
              <a:gd name="connsiteY994" fmla="*/ 2782312 h 4067175"/>
              <a:gd name="connsiteX995" fmla="*/ 1294714 w 11191875"/>
              <a:gd name="connsiteY995" fmla="*/ 2848221 h 4067175"/>
              <a:gd name="connsiteX996" fmla="*/ 1360575 w 11191875"/>
              <a:gd name="connsiteY996" fmla="*/ 2913890 h 4067175"/>
              <a:gd name="connsiteX997" fmla="*/ 1415180 w 11191875"/>
              <a:gd name="connsiteY997" fmla="*/ 3192145 h 4067175"/>
              <a:gd name="connsiteX998" fmla="*/ 1488227 w 11191875"/>
              <a:gd name="connsiteY998" fmla="*/ 3118567 h 4067175"/>
              <a:gd name="connsiteX999" fmla="*/ 1415180 w 11191875"/>
              <a:gd name="connsiteY999" fmla="*/ 3045948 h 4067175"/>
              <a:gd name="connsiteX1000" fmla="*/ 1341895 w 11191875"/>
              <a:gd name="connsiteY1000" fmla="*/ 3118567 h 4067175"/>
              <a:gd name="connsiteX1001" fmla="*/ 1415180 w 11191875"/>
              <a:gd name="connsiteY1001" fmla="*/ 3192145 h 4067175"/>
              <a:gd name="connsiteX1002" fmla="*/ 1487269 w 11191875"/>
              <a:gd name="connsiteY1002" fmla="*/ 3465847 h 4067175"/>
              <a:gd name="connsiteX1003" fmla="*/ 1567500 w 11191875"/>
              <a:gd name="connsiteY1003" fmla="*/ 3385797 h 4067175"/>
              <a:gd name="connsiteX1004" fmla="*/ 1487269 w 11191875"/>
              <a:gd name="connsiteY1004" fmla="*/ 3305029 h 4067175"/>
              <a:gd name="connsiteX1005" fmla="*/ 1406798 w 11191875"/>
              <a:gd name="connsiteY1005" fmla="*/ 3385797 h 4067175"/>
              <a:gd name="connsiteX1006" fmla="*/ 1487269 w 11191875"/>
              <a:gd name="connsiteY1006" fmla="*/ 3465847 h 4067175"/>
              <a:gd name="connsiteX1007" fmla="*/ 1576840 w 11191875"/>
              <a:gd name="connsiteY1007" fmla="*/ 3731879 h 4067175"/>
              <a:gd name="connsiteX1008" fmla="*/ 1662100 w 11191875"/>
              <a:gd name="connsiteY1008" fmla="*/ 3647276 h 4067175"/>
              <a:gd name="connsiteX1009" fmla="*/ 1576840 w 11191875"/>
              <a:gd name="connsiteY1009" fmla="*/ 3561475 h 4067175"/>
              <a:gd name="connsiteX1010" fmla="*/ 1491340 w 11191875"/>
              <a:gd name="connsiteY1010" fmla="*/ 3647276 h 4067175"/>
              <a:gd name="connsiteX1011" fmla="*/ 1576840 w 11191875"/>
              <a:gd name="connsiteY1011" fmla="*/ 3731879 h 4067175"/>
              <a:gd name="connsiteX1012" fmla="*/ 1683416 w 11191875"/>
              <a:gd name="connsiteY1012" fmla="*/ 3991440 h 4067175"/>
              <a:gd name="connsiteX1013" fmla="*/ 1773226 w 11191875"/>
              <a:gd name="connsiteY1013" fmla="*/ 3901564 h 4067175"/>
              <a:gd name="connsiteX1014" fmla="*/ 1683416 w 11191875"/>
              <a:gd name="connsiteY1014" fmla="*/ 3812168 h 4067175"/>
              <a:gd name="connsiteX1015" fmla="*/ 1593844 w 11191875"/>
              <a:gd name="connsiteY1015" fmla="*/ 3901564 h 4067175"/>
              <a:gd name="connsiteX1016" fmla="*/ 1683416 w 11191875"/>
              <a:gd name="connsiteY1016" fmla="*/ 3991440 h 4067175"/>
              <a:gd name="connsiteX1017" fmla="*/ 9213640 w 11191875"/>
              <a:gd name="connsiteY1017" fmla="*/ 4030506 h 4067175"/>
              <a:gd name="connsiteX1018" fmla="*/ 9217712 w 11191875"/>
              <a:gd name="connsiteY1018" fmla="*/ 4026431 h 4067175"/>
              <a:gd name="connsiteX1019" fmla="*/ 9213640 w 11191875"/>
              <a:gd name="connsiteY1019" fmla="*/ 4022117 h 4067175"/>
              <a:gd name="connsiteX1020" fmla="*/ 9209329 w 11191875"/>
              <a:gd name="connsiteY1020" fmla="*/ 4026431 h 4067175"/>
              <a:gd name="connsiteX1021" fmla="*/ 9213640 w 11191875"/>
              <a:gd name="connsiteY1021" fmla="*/ 4030506 h 4067175"/>
              <a:gd name="connsiteX1022" fmla="*/ 9328598 w 11191875"/>
              <a:gd name="connsiteY1022" fmla="*/ 3778854 h 4067175"/>
              <a:gd name="connsiteX1023" fmla="*/ 9332191 w 11191875"/>
              <a:gd name="connsiteY1023" fmla="*/ 3775019 h 4067175"/>
              <a:gd name="connsiteX1024" fmla="*/ 9328598 w 11191875"/>
              <a:gd name="connsiteY1024" fmla="*/ 3771424 h 4067175"/>
              <a:gd name="connsiteX1025" fmla="*/ 9325006 w 11191875"/>
              <a:gd name="connsiteY1025" fmla="*/ 3775019 h 4067175"/>
              <a:gd name="connsiteX1026" fmla="*/ 9328598 w 11191875"/>
              <a:gd name="connsiteY1026" fmla="*/ 3778854 h 4067175"/>
              <a:gd name="connsiteX1027" fmla="*/ 9427031 w 11191875"/>
              <a:gd name="connsiteY1027" fmla="*/ 3519533 h 4067175"/>
              <a:gd name="connsiteX1028" fmla="*/ 9429186 w 11191875"/>
              <a:gd name="connsiteY1028" fmla="*/ 3516896 h 4067175"/>
              <a:gd name="connsiteX1029" fmla="*/ 9427031 w 11191875"/>
              <a:gd name="connsiteY1029" fmla="*/ 3514739 h 4067175"/>
              <a:gd name="connsiteX1030" fmla="*/ 9424875 w 11191875"/>
              <a:gd name="connsiteY1030" fmla="*/ 3516896 h 4067175"/>
              <a:gd name="connsiteX1031" fmla="*/ 9427031 w 11191875"/>
              <a:gd name="connsiteY1031" fmla="*/ 3519533 h 4067175"/>
              <a:gd name="connsiteX1032" fmla="*/ 9507741 w 11191875"/>
              <a:gd name="connsiteY1032" fmla="*/ 3255178 h 4067175"/>
              <a:gd name="connsiteX1033" fmla="*/ 9510615 w 11191875"/>
              <a:gd name="connsiteY1033" fmla="*/ 3253021 h 4067175"/>
              <a:gd name="connsiteX1034" fmla="*/ 9507741 w 11191875"/>
              <a:gd name="connsiteY1034" fmla="*/ 3250145 h 4067175"/>
              <a:gd name="connsiteX1035" fmla="*/ 9505586 w 11191875"/>
              <a:gd name="connsiteY1035" fmla="*/ 3253021 h 4067175"/>
              <a:gd name="connsiteX1036" fmla="*/ 9507741 w 11191875"/>
              <a:gd name="connsiteY1036" fmla="*/ 3255178 h 4067175"/>
              <a:gd name="connsiteX1037" fmla="*/ 9571447 w 11191875"/>
              <a:gd name="connsiteY1037" fmla="*/ 2986030 h 4067175"/>
              <a:gd name="connsiteX1038" fmla="*/ 9573123 w 11191875"/>
              <a:gd name="connsiteY1038" fmla="*/ 2984113 h 4067175"/>
              <a:gd name="connsiteX1039" fmla="*/ 9571447 w 11191875"/>
              <a:gd name="connsiteY1039" fmla="*/ 2982435 h 4067175"/>
              <a:gd name="connsiteX1040" fmla="*/ 9569770 w 11191875"/>
              <a:gd name="connsiteY1040" fmla="*/ 2984113 h 4067175"/>
              <a:gd name="connsiteX1041" fmla="*/ 9571447 w 11191875"/>
              <a:gd name="connsiteY1041" fmla="*/ 2986030 h 4067175"/>
              <a:gd name="connsiteX1042" fmla="*/ 9616472 w 11191875"/>
              <a:gd name="connsiteY1042" fmla="*/ 2713527 h 4067175"/>
              <a:gd name="connsiteX1043" fmla="*/ 9618388 w 11191875"/>
              <a:gd name="connsiteY1043" fmla="*/ 2711610 h 4067175"/>
              <a:gd name="connsiteX1044" fmla="*/ 9616472 w 11191875"/>
              <a:gd name="connsiteY1044" fmla="*/ 2709932 h 4067175"/>
              <a:gd name="connsiteX1045" fmla="*/ 9614796 w 11191875"/>
              <a:gd name="connsiteY1045" fmla="*/ 2711610 h 4067175"/>
              <a:gd name="connsiteX1046" fmla="*/ 9616472 w 11191875"/>
              <a:gd name="connsiteY1046" fmla="*/ 2713527 h 4067175"/>
              <a:gd name="connsiteX1047" fmla="*/ 9644254 w 11191875"/>
              <a:gd name="connsiteY1047" fmla="*/ 2437908 h 4067175"/>
              <a:gd name="connsiteX1048" fmla="*/ 9645212 w 11191875"/>
              <a:gd name="connsiteY1048" fmla="*/ 2436470 h 4067175"/>
              <a:gd name="connsiteX1049" fmla="*/ 9644254 w 11191875"/>
              <a:gd name="connsiteY1049" fmla="*/ 2435032 h 4067175"/>
              <a:gd name="connsiteX1050" fmla="*/ 9642817 w 11191875"/>
              <a:gd name="connsiteY1050" fmla="*/ 2436470 h 4067175"/>
              <a:gd name="connsiteX1051" fmla="*/ 9644254 w 11191875"/>
              <a:gd name="connsiteY1051" fmla="*/ 2437908 h 4067175"/>
              <a:gd name="connsiteX1052" fmla="*/ 9653115 w 11191875"/>
              <a:gd name="connsiteY1052" fmla="*/ 2161571 h 4067175"/>
              <a:gd name="connsiteX1053" fmla="*/ 9654552 w 11191875"/>
              <a:gd name="connsiteY1053" fmla="*/ 2160372 h 4067175"/>
              <a:gd name="connsiteX1054" fmla="*/ 9653115 w 11191875"/>
              <a:gd name="connsiteY1054" fmla="*/ 2158934 h 4067175"/>
              <a:gd name="connsiteX1055" fmla="*/ 9651917 w 11191875"/>
              <a:gd name="connsiteY1055" fmla="*/ 2160372 h 4067175"/>
              <a:gd name="connsiteX1056" fmla="*/ 9653115 w 11191875"/>
              <a:gd name="connsiteY1056" fmla="*/ 2161571 h 4067175"/>
              <a:gd name="connsiteX1057" fmla="*/ 9423678 w 11191875"/>
              <a:gd name="connsiteY1057" fmla="*/ 1886431 h 4067175"/>
              <a:gd name="connsiteX1058" fmla="*/ 9425594 w 11191875"/>
              <a:gd name="connsiteY1058" fmla="*/ 1884514 h 4067175"/>
              <a:gd name="connsiteX1059" fmla="*/ 9423678 w 11191875"/>
              <a:gd name="connsiteY1059" fmla="*/ 1882357 h 4067175"/>
              <a:gd name="connsiteX1060" fmla="*/ 9422002 w 11191875"/>
              <a:gd name="connsiteY1060" fmla="*/ 1884514 h 4067175"/>
              <a:gd name="connsiteX1061" fmla="*/ 9423678 w 11191875"/>
              <a:gd name="connsiteY1061" fmla="*/ 1886431 h 4067175"/>
              <a:gd name="connsiteX1062" fmla="*/ 9394699 w 11191875"/>
              <a:gd name="connsiteY1062" fmla="*/ 1611292 h 4067175"/>
              <a:gd name="connsiteX1063" fmla="*/ 9396615 w 11191875"/>
              <a:gd name="connsiteY1063" fmla="*/ 1609614 h 4067175"/>
              <a:gd name="connsiteX1064" fmla="*/ 9394699 w 11191875"/>
              <a:gd name="connsiteY1064" fmla="*/ 1607697 h 4067175"/>
              <a:gd name="connsiteX1065" fmla="*/ 9393023 w 11191875"/>
              <a:gd name="connsiteY1065" fmla="*/ 1609614 h 4067175"/>
              <a:gd name="connsiteX1066" fmla="*/ 9394699 w 11191875"/>
              <a:gd name="connsiteY1066" fmla="*/ 1611292 h 4067175"/>
              <a:gd name="connsiteX1067" fmla="*/ 9347039 w 11191875"/>
              <a:gd name="connsiteY1067" fmla="*/ 1338788 h 4067175"/>
              <a:gd name="connsiteX1068" fmla="*/ 9348237 w 11191875"/>
              <a:gd name="connsiteY1068" fmla="*/ 1337590 h 4067175"/>
              <a:gd name="connsiteX1069" fmla="*/ 9347039 w 11191875"/>
              <a:gd name="connsiteY1069" fmla="*/ 1336392 h 4067175"/>
              <a:gd name="connsiteX1070" fmla="*/ 9345602 w 11191875"/>
              <a:gd name="connsiteY1070" fmla="*/ 1337590 h 4067175"/>
              <a:gd name="connsiteX1071" fmla="*/ 9347039 w 11191875"/>
              <a:gd name="connsiteY1071" fmla="*/ 1338788 h 4067175"/>
              <a:gd name="connsiteX1072" fmla="*/ 9280460 w 11191875"/>
              <a:gd name="connsiteY1072" fmla="*/ 1070839 h 4067175"/>
              <a:gd name="connsiteX1073" fmla="*/ 9281178 w 11191875"/>
              <a:gd name="connsiteY1073" fmla="*/ 1069641 h 4067175"/>
              <a:gd name="connsiteX1074" fmla="*/ 9280460 w 11191875"/>
              <a:gd name="connsiteY1074" fmla="*/ 1068203 h 4067175"/>
              <a:gd name="connsiteX1075" fmla="*/ 9279023 w 11191875"/>
              <a:gd name="connsiteY1075" fmla="*/ 1069641 h 4067175"/>
              <a:gd name="connsiteX1076" fmla="*/ 9280460 w 11191875"/>
              <a:gd name="connsiteY1076" fmla="*/ 1070839 h 4067175"/>
              <a:gd name="connsiteX1077" fmla="*/ 9194720 w 11191875"/>
              <a:gd name="connsiteY1077" fmla="*/ 807923 h 4067175"/>
              <a:gd name="connsiteX1078" fmla="*/ 9196157 w 11191875"/>
              <a:gd name="connsiteY1078" fmla="*/ 806724 h 4067175"/>
              <a:gd name="connsiteX1079" fmla="*/ 9194720 w 11191875"/>
              <a:gd name="connsiteY1079" fmla="*/ 805286 h 4067175"/>
              <a:gd name="connsiteX1080" fmla="*/ 9193762 w 11191875"/>
              <a:gd name="connsiteY1080" fmla="*/ 806724 h 4067175"/>
              <a:gd name="connsiteX1081" fmla="*/ 9194720 w 11191875"/>
              <a:gd name="connsiteY1081" fmla="*/ 807923 h 4067175"/>
              <a:gd name="connsiteX1082" fmla="*/ 9091737 w 11191875"/>
              <a:gd name="connsiteY1082" fmla="*/ 551717 h 4067175"/>
              <a:gd name="connsiteX1083" fmla="*/ 9092695 w 11191875"/>
              <a:gd name="connsiteY1083" fmla="*/ 550758 h 4067175"/>
              <a:gd name="connsiteX1084" fmla="*/ 9091737 w 11191875"/>
              <a:gd name="connsiteY1084" fmla="*/ 549320 h 4067175"/>
              <a:gd name="connsiteX1085" fmla="*/ 9090539 w 11191875"/>
              <a:gd name="connsiteY1085" fmla="*/ 550758 h 4067175"/>
              <a:gd name="connsiteX1086" fmla="*/ 9091737 w 11191875"/>
              <a:gd name="connsiteY1086" fmla="*/ 551717 h 4067175"/>
              <a:gd name="connsiteX1087" fmla="*/ 8970792 w 11191875"/>
              <a:gd name="connsiteY1087" fmla="*/ 303660 h 4067175"/>
              <a:gd name="connsiteX1088" fmla="*/ 8971989 w 11191875"/>
              <a:gd name="connsiteY1088" fmla="*/ 302222 h 4067175"/>
              <a:gd name="connsiteX1089" fmla="*/ 8970792 w 11191875"/>
              <a:gd name="connsiteY1089" fmla="*/ 301024 h 4067175"/>
              <a:gd name="connsiteX1090" fmla="*/ 8969355 w 11191875"/>
              <a:gd name="connsiteY1090" fmla="*/ 302222 h 4067175"/>
              <a:gd name="connsiteX1091" fmla="*/ 8970792 w 11191875"/>
              <a:gd name="connsiteY1091" fmla="*/ 303660 h 4067175"/>
              <a:gd name="connsiteX1092" fmla="*/ 8832363 w 11191875"/>
              <a:gd name="connsiteY1092" fmla="*/ 63512 h 4067175"/>
              <a:gd name="connsiteX1093" fmla="*/ 8832842 w 11191875"/>
              <a:gd name="connsiteY1093" fmla="*/ 63033 h 4067175"/>
              <a:gd name="connsiteX1094" fmla="*/ 8832363 w 11191875"/>
              <a:gd name="connsiteY1094" fmla="*/ 62314 h 4067175"/>
              <a:gd name="connsiteX1095" fmla="*/ 8831884 w 11191875"/>
              <a:gd name="connsiteY1095" fmla="*/ 63033 h 4067175"/>
              <a:gd name="connsiteX1096" fmla="*/ 8832363 w 11191875"/>
              <a:gd name="connsiteY1096" fmla="*/ 63512 h 4067175"/>
              <a:gd name="connsiteX1097" fmla="*/ 2124327 w 11191875"/>
              <a:gd name="connsiteY1097" fmla="*/ 64471 h 4067175"/>
              <a:gd name="connsiteX1098" fmla="*/ 2125764 w 11191875"/>
              <a:gd name="connsiteY1098" fmla="*/ 63033 h 4067175"/>
              <a:gd name="connsiteX1099" fmla="*/ 2124327 w 11191875"/>
              <a:gd name="connsiteY1099" fmla="*/ 62074 h 4067175"/>
              <a:gd name="connsiteX1100" fmla="*/ 2123130 w 11191875"/>
              <a:gd name="connsiteY1100" fmla="*/ 63033 h 4067175"/>
              <a:gd name="connsiteX1101" fmla="*/ 2124327 w 11191875"/>
              <a:gd name="connsiteY1101" fmla="*/ 64471 h 4067175"/>
              <a:gd name="connsiteX1102" fmla="*/ 1986378 w 11191875"/>
              <a:gd name="connsiteY1102" fmla="*/ 306776 h 4067175"/>
              <a:gd name="connsiteX1103" fmla="*/ 1990449 w 11191875"/>
              <a:gd name="connsiteY1103" fmla="*/ 302222 h 4067175"/>
              <a:gd name="connsiteX1104" fmla="*/ 1986378 w 11191875"/>
              <a:gd name="connsiteY1104" fmla="*/ 298387 h 4067175"/>
              <a:gd name="connsiteX1105" fmla="*/ 1982306 w 11191875"/>
              <a:gd name="connsiteY1105" fmla="*/ 302222 h 4067175"/>
              <a:gd name="connsiteX1106" fmla="*/ 1986378 w 11191875"/>
              <a:gd name="connsiteY1106" fmla="*/ 306776 h 4067175"/>
              <a:gd name="connsiteX1107" fmla="*/ 1865193 w 11191875"/>
              <a:gd name="connsiteY1107" fmla="*/ 557229 h 4067175"/>
              <a:gd name="connsiteX1108" fmla="*/ 1872138 w 11191875"/>
              <a:gd name="connsiteY1108" fmla="*/ 550758 h 4067175"/>
              <a:gd name="connsiteX1109" fmla="*/ 1865193 w 11191875"/>
              <a:gd name="connsiteY1109" fmla="*/ 544048 h 4067175"/>
              <a:gd name="connsiteX1110" fmla="*/ 1858487 w 11191875"/>
              <a:gd name="connsiteY1110" fmla="*/ 550758 h 4067175"/>
              <a:gd name="connsiteX1111" fmla="*/ 1865193 w 11191875"/>
              <a:gd name="connsiteY1111" fmla="*/ 557229 h 4067175"/>
              <a:gd name="connsiteX1112" fmla="*/ 1761970 w 11191875"/>
              <a:gd name="connsiteY1112" fmla="*/ 815832 h 4067175"/>
              <a:gd name="connsiteX1113" fmla="*/ 1771071 w 11191875"/>
              <a:gd name="connsiteY1113" fmla="*/ 806724 h 4067175"/>
              <a:gd name="connsiteX1114" fmla="*/ 1761970 w 11191875"/>
              <a:gd name="connsiteY1114" fmla="*/ 797617 h 4067175"/>
              <a:gd name="connsiteX1115" fmla="*/ 1752869 w 11191875"/>
              <a:gd name="connsiteY1115" fmla="*/ 806724 h 4067175"/>
              <a:gd name="connsiteX1116" fmla="*/ 1761970 w 11191875"/>
              <a:gd name="connsiteY1116" fmla="*/ 815832 h 4067175"/>
              <a:gd name="connsiteX1117" fmla="*/ 1676470 w 11191875"/>
              <a:gd name="connsiteY1117" fmla="*/ 1084980 h 4067175"/>
              <a:gd name="connsiteX1118" fmla="*/ 1691798 w 11191875"/>
              <a:gd name="connsiteY1118" fmla="*/ 1069641 h 4067175"/>
              <a:gd name="connsiteX1119" fmla="*/ 1676470 w 11191875"/>
              <a:gd name="connsiteY1119" fmla="*/ 1054062 h 4067175"/>
              <a:gd name="connsiteX1120" fmla="*/ 1661382 w 11191875"/>
              <a:gd name="connsiteY1120" fmla="*/ 1069641 h 4067175"/>
              <a:gd name="connsiteX1121" fmla="*/ 1676470 w 11191875"/>
              <a:gd name="connsiteY1121" fmla="*/ 1084980 h 4067175"/>
              <a:gd name="connsiteX1122" fmla="*/ 1609651 w 11191875"/>
              <a:gd name="connsiteY1122" fmla="*/ 1358202 h 4067175"/>
              <a:gd name="connsiteX1123" fmla="*/ 1630487 w 11191875"/>
              <a:gd name="connsiteY1123" fmla="*/ 1337590 h 4067175"/>
              <a:gd name="connsiteX1124" fmla="*/ 1609651 w 11191875"/>
              <a:gd name="connsiteY1124" fmla="*/ 1316739 h 4067175"/>
              <a:gd name="connsiteX1125" fmla="*/ 1588815 w 11191875"/>
              <a:gd name="connsiteY1125" fmla="*/ 1337590 h 4067175"/>
              <a:gd name="connsiteX1126" fmla="*/ 1609651 w 11191875"/>
              <a:gd name="connsiteY1126" fmla="*/ 1358202 h 4067175"/>
              <a:gd name="connsiteX1127" fmla="*/ 1561991 w 11191875"/>
              <a:gd name="connsiteY1127" fmla="*/ 1637895 h 4067175"/>
              <a:gd name="connsiteX1128" fmla="*/ 1589773 w 11191875"/>
              <a:gd name="connsiteY1128" fmla="*/ 1609614 h 4067175"/>
              <a:gd name="connsiteX1129" fmla="*/ 1561991 w 11191875"/>
              <a:gd name="connsiteY1129" fmla="*/ 1581573 h 4067175"/>
              <a:gd name="connsiteX1130" fmla="*/ 1533970 w 11191875"/>
              <a:gd name="connsiteY1130" fmla="*/ 1609614 h 4067175"/>
              <a:gd name="connsiteX1131" fmla="*/ 1561991 w 11191875"/>
              <a:gd name="connsiteY1131" fmla="*/ 1637895 h 4067175"/>
              <a:gd name="connsiteX1132" fmla="*/ 1533012 w 11191875"/>
              <a:gd name="connsiteY1132" fmla="*/ 1919985 h 4067175"/>
              <a:gd name="connsiteX1133" fmla="*/ 1568458 w 11191875"/>
              <a:gd name="connsiteY1133" fmla="*/ 1884514 h 4067175"/>
              <a:gd name="connsiteX1134" fmla="*/ 1533012 w 11191875"/>
              <a:gd name="connsiteY1134" fmla="*/ 1849043 h 4067175"/>
              <a:gd name="connsiteX1135" fmla="*/ 1497567 w 11191875"/>
              <a:gd name="connsiteY1135" fmla="*/ 1884514 h 4067175"/>
              <a:gd name="connsiteX1136" fmla="*/ 1533012 w 11191875"/>
              <a:gd name="connsiteY1136" fmla="*/ 1919985 h 4067175"/>
              <a:gd name="connsiteX1137" fmla="*/ 1523193 w 11191875"/>
              <a:gd name="connsiteY1137" fmla="*/ 2204471 h 4067175"/>
              <a:gd name="connsiteX1138" fmla="*/ 1567260 w 11191875"/>
              <a:gd name="connsiteY1138" fmla="*/ 2160372 h 4067175"/>
              <a:gd name="connsiteX1139" fmla="*/ 1523193 w 11191875"/>
              <a:gd name="connsiteY1139" fmla="*/ 2116513 h 4067175"/>
              <a:gd name="connsiteX1140" fmla="*/ 1479605 w 11191875"/>
              <a:gd name="connsiteY1140" fmla="*/ 2160372 h 4067175"/>
              <a:gd name="connsiteX1141" fmla="*/ 1523193 w 11191875"/>
              <a:gd name="connsiteY1141" fmla="*/ 2204471 h 4067175"/>
              <a:gd name="connsiteX1142" fmla="*/ 1533012 w 11191875"/>
              <a:gd name="connsiteY1142" fmla="*/ 2488958 h 4067175"/>
              <a:gd name="connsiteX1143" fmla="*/ 1585462 w 11191875"/>
              <a:gd name="connsiteY1143" fmla="*/ 2436470 h 4067175"/>
              <a:gd name="connsiteX1144" fmla="*/ 1533012 w 11191875"/>
              <a:gd name="connsiteY1144" fmla="*/ 2384223 h 4067175"/>
              <a:gd name="connsiteX1145" fmla="*/ 1480563 w 11191875"/>
              <a:gd name="connsiteY1145" fmla="*/ 2436470 h 4067175"/>
              <a:gd name="connsiteX1146" fmla="*/ 1533012 w 11191875"/>
              <a:gd name="connsiteY1146" fmla="*/ 2488958 h 4067175"/>
              <a:gd name="connsiteX1147" fmla="*/ 1561991 w 11191875"/>
              <a:gd name="connsiteY1147" fmla="*/ 2771527 h 4067175"/>
              <a:gd name="connsiteX1148" fmla="*/ 1622344 w 11191875"/>
              <a:gd name="connsiteY1148" fmla="*/ 2711370 h 4067175"/>
              <a:gd name="connsiteX1149" fmla="*/ 1561991 w 11191875"/>
              <a:gd name="connsiteY1149" fmla="*/ 2650734 h 4067175"/>
              <a:gd name="connsiteX1150" fmla="*/ 1501399 w 11191875"/>
              <a:gd name="connsiteY1150" fmla="*/ 2711370 h 4067175"/>
              <a:gd name="connsiteX1151" fmla="*/ 1561991 w 11191875"/>
              <a:gd name="connsiteY1151" fmla="*/ 2771527 h 4067175"/>
              <a:gd name="connsiteX1152" fmla="*/ 1609651 w 11191875"/>
              <a:gd name="connsiteY1152" fmla="*/ 3051700 h 4067175"/>
              <a:gd name="connsiteX1153" fmla="*/ 1678147 w 11191875"/>
              <a:gd name="connsiteY1153" fmla="*/ 2983154 h 4067175"/>
              <a:gd name="connsiteX1154" fmla="*/ 1609651 w 11191875"/>
              <a:gd name="connsiteY1154" fmla="*/ 2915088 h 4067175"/>
              <a:gd name="connsiteX1155" fmla="*/ 1541634 w 11191875"/>
              <a:gd name="connsiteY1155" fmla="*/ 2983154 h 4067175"/>
              <a:gd name="connsiteX1156" fmla="*/ 1609651 w 11191875"/>
              <a:gd name="connsiteY1156" fmla="*/ 3051700 h 4067175"/>
              <a:gd name="connsiteX1157" fmla="*/ 1676470 w 11191875"/>
              <a:gd name="connsiteY1157" fmla="*/ 3326360 h 4067175"/>
              <a:gd name="connsiteX1158" fmla="*/ 1751432 w 11191875"/>
              <a:gd name="connsiteY1158" fmla="*/ 3251583 h 4067175"/>
              <a:gd name="connsiteX1159" fmla="*/ 1676470 w 11191875"/>
              <a:gd name="connsiteY1159" fmla="*/ 3176327 h 4067175"/>
              <a:gd name="connsiteX1160" fmla="*/ 1601508 w 11191875"/>
              <a:gd name="connsiteY1160" fmla="*/ 3251583 h 4067175"/>
              <a:gd name="connsiteX1161" fmla="*/ 1676470 w 11191875"/>
              <a:gd name="connsiteY1161" fmla="*/ 3326360 h 4067175"/>
              <a:gd name="connsiteX1162" fmla="*/ 1761970 w 11191875"/>
              <a:gd name="connsiteY1162" fmla="*/ 3594788 h 4067175"/>
              <a:gd name="connsiteX1163" fmla="*/ 1842201 w 11191875"/>
              <a:gd name="connsiteY1163" fmla="*/ 3514260 h 4067175"/>
              <a:gd name="connsiteX1164" fmla="*/ 1761970 w 11191875"/>
              <a:gd name="connsiteY1164" fmla="*/ 3433731 h 4067175"/>
              <a:gd name="connsiteX1165" fmla="*/ 1681500 w 11191875"/>
              <a:gd name="connsiteY1165" fmla="*/ 3514260 h 4067175"/>
              <a:gd name="connsiteX1166" fmla="*/ 1761970 w 11191875"/>
              <a:gd name="connsiteY1166" fmla="*/ 3594788 h 4067175"/>
              <a:gd name="connsiteX1167" fmla="*/ 1865193 w 11191875"/>
              <a:gd name="connsiteY1167" fmla="*/ 3855548 h 4067175"/>
              <a:gd name="connsiteX1168" fmla="*/ 1950693 w 11191875"/>
              <a:gd name="connsiteY1168" fmla="*/ 3769986 h 4067175"/>
              <a:gd name="connsiteX1169" fmla="*/ 1865193 w 11191875"/>
              <a:gd name="connsiteY1169" fmla="*/ 3685143 h 4067175"/>
              <a:gd name="connsiteX1170" fmla="*/ 1779932 w 11191875"/>
              <a:gd name="connsiteY1170" fmla="*/ 3769986 h 4067175"/>
              <a:gd name="connsiteX1171" fmla="*/ 1865193 w 11191875"/>
              <a:gd name="connsiteY1171" fmla="*/ 3855548 h 4067175"/>
              <a:gd name="connsiteX1172" fmla="*/ 2060142 w 11191875"/>
              <a:gd name="connsiteY1172" fmla="*/ 4067175 h 4067175"/>
              <a:gd name="connsiteX1173" fmla="*/ 2074752 w 11191875"/>
              <a:gd name="connsiteY1173" fmla="*/ 4018762 h 4067175"/>
              <a:gd name="connsiteX1174" fmla="*/ 1986378 w 11191875"/>
              <a:gd name="connsiteY1174" fmla="*/ 3930324 h 4067175"/>
              <a:gd name="connsiteX1175" fmla="*/ 1897764 w 11191875"/>
              <a:gd name="connsiteY1175" fmla="*/ 4018762 h 4067175"/>
              <a:gd name="connsiteX1176" fmla="*/ 1912134 w 11191875"/>
              <a:gd name="connsiteY1176" fmla="*/ 4067175 h 4067175"/>
              <a:gd name="connsiteX1177" fmla="*/ 2060142 w 11191875"/>
              <a:gd name="connsiteY1177" fmla="*/ 4067175 h 4067175"/>
              <a:gd name="connsiteX1178" fmla="*/ 8970792 w 11191875"/>
              <a:gd name="connsiteY1178" fmla="*/ 4024754 h 4067175"/>
              <a:gd name="connsiteX1179" fmla="*/ 8976539 w 11191875"/>
              <a:gd name="connsiteY1179" fmla="*/ 4018762 h 4067175"/>
              <a:gd name="connsiteX1180" fmla="*/ 8970792 w 11191875"/>
              <a:gd name="connsiteY1180" fmla="*/ 4012531 h 4067175"/>
              <a:gd name="connsiteX1181" fmla="*/ 8964325 w 11191875"/>
              <a:gd name="connsiteY1181" fmla="*/ 4018762 h 4067175"/>
              <a:gd name="connsiteX1182" fmla="*/ 8970792 w 11191875"/>
              <a:gd name="connsiteY1182" fmla="*/ 4024754 h 4067175"/>
              <a:gd name="connsiteX1183" fmla="*/ 9091737 w 11191875"/>
              <a:gd name="connsiteY1183" fmla="*/ 3775019 h 4067175"/>
              <a:gd name="connsiteX1184" fmla="*/ 9096287 w 11191875"/>
              <a:gd name="connsiteY1184" fmla="*/ 3769986 h 4067175"/>
              <a:gd name="connsiteX1185" fmla="*/ 9091737 w 11191875"/>
              <a:gd name="connsiteY1185" fmla="*/ 3765672 h 4067175"/>
              <a:gd name="connsiteX1186" fmla="*/ 9086947 w 11191875"/>
              <a:gd name="connsiteY1186" fmla="*/ 3769986 h 4067175"/>
              <a:gd name="connsiteX1187" fmla="*/ 9091737 w 11191875"/>
              <a:gd name="connsiteY1187" fmla="*/ 3775019 h 4067175"/>
              <a:gd name="connsiteX1188" fmla="*/ 9194720 w 11191875"/>
              <a:gd name="connsiteY1188" fmla="*/ 3518334 h 4067175"/>
              <a:gd name="connsiteX1189" fmla="*/ 9199031 w 11191875"/>
              <a:gd name="connsiteY1189" fmla="*/ 3514260 h 4067175"/>
              <a:gd name="connsiteX1190" fmla="*/ 9194720 w 11191875"/>
              <a:gd name="connsiteY1190" fmla="*/ 3509706 h 4067175"/>
              <a:gd name="connsiteX1191" fmla="*/ 9190409 w 11191875"/>
              <a:gd name="connsiteY1191" fmla="*/ 3514260 h 4067175"/>
              <a:gd name="connsiteX1192" fmla="*/ 9194720 w 11191875"/>
              <a:gd name="connsiteY1192" fmla="*/ 3518334 h 4067175"/>
              <a:gd name="connsiteX1193" fmla="*/ 9280460 w 11191875"/>
              <a:gd name="connsiteY1193" fmla="*/ 3255178 h 4067175"/>
              <a:gd name="connsiteX1194" fmla="*/ 9284052 w 11191875"/>
              <a:gd name="connsiteY1194" fmla="*/ 3251583 h 4067175"/>
              <a:gd name="connsiteX1195" fmla="*/ 9280460 w 11191875"/>
              <a:gd name="connsiteY1195" fmla="*/ 3247509 h 4067175"/>
              <a:gd name="connsiteX1196" fmla="*/ 9276867 w 11191875"/>
              <a:gd name="connsiteY1196" fmla="*/ 3251583 h 4067175"/>
              <a:gd name="connsiteX1197" fmla="*/ 9280460 w 11191875"/>
              <a:gd name="connsiteY1197" fmla="*/ 3255178 h 4067175"/>
              <a:gd name="connsiteX1198" fmla="*/ 9347039 w 11191875"/>
              <a:gd name="connsiteY1198" fmla="*/ 2986270 h 4067175"/>
              <a:gd name="connsiteX1199" fmla="*/ 9350153 w 11191875"/>
              <a:gd name="connsiteY1199" fmla="*/ 2983154 h 4067175"/>
              <a:gd name="connsiteX1200" fmla="*/ 9347039 w 11191875"/>
              <a:gd name="connsiteY1200" fmla="*/ 2980518 h 4067175"/>
              <a:gd name="connsiteX1201" fmla="*/ 9343926 w 11191875"/>
              <a:gd name="connsiteY1201" fmla="*/ 2983154 h 4067175"/>
              <a:gd name="connsiteX1202" fmla="*/ 9347039 w 11191875"/>
              <a:gd name="connsiteY1202" fmla="*/ 2986270 h 4067175"/>
              <a:gd name="connsiteX1203" fmla="*/ 9394699 w 11191875"/>
              <a:gd name="connsiteY1203" fmla="*/ 2714007 h 4067175"/>
              <a:gd name="connsiteX1204" fmla="*/ 9397573 w 11191875"/>
              <a:gd name="connsiteY1204" fmla="*/ 2711370 h 4067175"/>
              <a:gd name="connsiteX1205" fmla="*/ 9394699 w 11191875"/>
              <a:gd name="connsiteY1205" fmla="*/ 2708974 h 4067175"/>
              <a:gd name="connsiteX1206" fmla="*/ 9392783 w 11191875"/>
              <a:gd name="connsiteY1206" fmla="*/ 2711370 h 4067175"/>
              <a:gd name="connsiteX1207" fmla="*/ 9394699 w 11191875"/>
              <a:gd name="connsiteY1207" fmla="*/ 2714007 h 4067175"/>
              <a:gd name="connsiteX1208" fmla="*/ 9423678 w 11191875"/>
              <a:gd name="connsiteY1208" fmla="*/ 2438388 h 4067175"/>
              <a:gd name="connsiteX1209" fmla="*/ 9425594 w 11191875"/>
              <a:gd name="connsiteY1209" fmla="*/ 2436470 h 4067175"/>
              <a:gd name="connsiteX1210" fmla="*/ 9423678 w 11191875"/>
              <a:gd name="connsiteY1210" fmla="*/ 2434553 h 4067175"/>
              <a:gd name="connsiteX1211" fmla="*/ 9422002 w 11191875"/>
              <a:gd name="connsiteY1211" fmla="*/ 2436470 h 4067175"/>
              <a:gd name="connsiteX1212" fmla="*/ 9423678 w 11191875"/>
              <a:gd name="connsiteY1212" fmla="*/ 2438388 h 4067175"/>
              <a:gd name="connsiteX1213" fmla="*/ 9433258 w 11191875"/>
              <a:gd name="connsiteY1213" fmla="*/ 2162290 h 4067175"/>
              <a:gd name="connsiteX1214" fmla="*/ 9435413 w 11191875"/>
              <a:gd name="connsiteY1214" fmla="*/ 2160372 h 4067175"/>
              <a:gd name="connsiteX1215" fmla="*/ 9433258 w 11191875"/>
              <a:gd name="connsiteY1215" fmla="*/ 2158695 h 4067175"/>
              <a:gd name="connsiteX1216" fmla="*/ 9431581 w 11191875"/>
              <a:gd name="connsiteY1216" fmla="*/ 2160372 h 4067175"/>
              <a:gd name="connsiteX1217" fmla="*/ 9433258 w 11191875"/>
              <a:gd name="connsiteY1217" fmla="*/ 2162290 h 4067175"/>
              <a:gd name="connsiteX1218" fmla="*/ 9203581 w 11191875"/>
              <a:gd name="connsiteY1218" fmla="*/ 1886910 h 4067175"/>
              <a:gd name="connsiteX1219" fmla="*/ 9206216 w 11191875"/>
              <a:gd name="connsiteY1219" fmla="*/ 1884514 h 4067175"/>
              <a:gd name="connsiteX1220" fmla="*/ 9203581 w 11191875"/>
              <a:gd name="connsiteY1220" fmla="*/ 1882117 h 4067175"/>
              <a:gd name="connsiteX1221" fmla="*/ 9201426 w 11191875"/>
              <a:gd name="connsiteY1221" fmla="*/ 1884514 h 4067175"/>
              <a:gd name="connsiteX1222" fmla="*/ 9203581 w 11191875"/>
              <a:gd name="connsiteY1222" fmla="*/ 1886910 h 4067175"/>
              <a:gd name="connsiteX1223" fmla="*/ 9173165 w 11191875"/>
              <a:gd name="connsiteY1223" fmla="*/ 1612250 h 4067175"/>
              <a:gd name="connsiteX1224" fmla="*/ 9175321 w 11191875"/>
              <a:gd name="connsiteY1224" fmla="*/ 1609614 h 4067175"/>
              <a:gd name="connsiteX1225" fmla="*/ 9173165 w 11191875"/>
              <a:gd name="connsiteY1225" fmla="*/ 1607217 h 4067175"/>
              <a:gd name="connsiteX1226" fmla="*/ 9170531 w 11191875"/>
              <a:gd name="connsiteY1226" fmla="*/ 1609614 h 4067175"/>
              <a:gd name="connsiteX1227" fmla="*/ 9173165 w 11191875"/>
              <a:gd name="connsiteY1227" fmla="*/ 1612250 h 4067175"/>
              <a:gd name="connsiteX1228" fmla="*/ 9122153 w 11191875"/>
              <a:gd name="connsiteY1228" fmla="*/ 1339987 h 4067175"/>
              <a:gd name="connsiteX1229" fmla="*/ 9123829 w 11191875"/>
              <a:gd name="connsiteY1229" fmla="*/ 1338309 h 4067175"/>
              <a:gd name="connsiteX1230" fmla="*/ 9122153 w 11191875"/>
              <a:gd name="connsiteY1230" fmla="*/ 1336392 h 4067175"/>
              <a:gd name="connsiteX1231" fmla="*/ 9120476 w 11191875"/>
              <a:gd name="connsiteY1231" fmla="*/ 1338309 h 4067175"/>
              <a:gd name="connsiteX1232" fmla="*/ 9122153 w 11191875"/>
              <a:gd name="connsiteY1232" fmla="*/ 1339987 h 4067175"/>
              <a:gd name="connsiteX1233" fmla="*/ 9051502 w 11191875"/>
              <a:gd name="connsiteY1233" fmla="*/ 1072996 h 4067175"/>
              <a:gd name="connsiteX1234" fmla="*/ 9053178 w 11191875"/>
              <a:gd name="connsiteY1234" fmla="*/ 1071079 h 4067175"/>
              <a:gd name="connsiteX1235" fmla="*/ 9051502 w 11191875"/>
              <a:gd name="connsiteY1235" fmla="*/ 1069401 h 4067175"/>
              <a:gd name="connsiteX1236" fmla="*/ 9049586 w 11191875"/>
              <a:gd name="connsiteY1236" fmla="*/ 1071079 h 4067175"/>
              <a:gd name="connsiteX1237" fmla="*/ 9051502 w 11191875"/>
              <a:gd name="connsiteY1237" fmla="*/ 1072996 h 4067175"/>
              <a:gd name="connsiteX1238" fmla="*/ 8961451 w 11191875"/>
              <a:gd name="connsiteY1238" fmla="*/ 811997 h 4067175"/>
              <a:gd name="connsiteX1239" fmla="*/ 8963367 w 11191875"/>
              <a:gd name="connsiteY1239" fmla="*/ 810080 h 4067175"/>
              <a:gd name="connsiteX1240" fmla="*/ 8961451 w 11191875"/>
              <a:gd name="connsiteY1240" fmla="*/ 808402 h 4067175"/>
              <a:gd name="connsiteX1241" fmla="*/ 8959775 w 11191875"/>
              <a:gd name="connsiteY1241" fmla="*/ 810080 h 4067175"/>
              <a:gd name="connsiteX1242" fmla="*/ 8961451 w 11191875"/>
              <a:gd name="connsiteY1242" fmla="*/ 811997 h 4067175"/>
              <a:gd name="connsiteX1243" fmla="*/ 8852241 w 11191875"/>
              <a:gd name="connsiteY1243" fmla="*/ 558188 h 4067175"/>
              <a:gd name="connsiteX1244" fmla="*/ 8854397 w 11191875"/>
              <a:gd name="connsiteY1244" fmla="*/ 556510 h 4067175"/>
              <a:gd name="connsiteX1245" fmla="*/ 8852241 w 11191875"/>
              <a:gd name="connsiteY1245" fmla="*/ 554353 h 4067175"/>
              <a:gd name="connsiteX1246" fmla="*/ 8850325 w 11191875"/>
              <a:gd name="connsiteY1246" fmla="*/ 556510 h 4067175"/>
              <a:gd name="connsiteX1247" fmla="*/ 8852241 w 11191875"/>
              <a:gd name="connsiteY1247" fmla="*/ 558188 h 4067175"/>
              <a:gd name="connsiteX1248" fmla="*/ 8724829 w 11191875"/>
              <a:gd name="connsiteY1248" fmla="*/ 312767 h 4067175"/>
              <a:gd name="connsiteX1249" fmla="*/ 8726027 w 11191875"/>
              <a:gd name="connsiteY1249" fmla="*/ 311329 h 4067175"/>
              <a:gd name="connsiteX1250" fmla="*/ 8724829 w 11191875"/>
              <a:gd name="connsiteY1250" fmla="*/ 310131 h 4067175"/>
              <a:gd name="connsiteX1251" fmla="*/ 8723393 w 11191875"/>
              <a:gd name="connsiteY1251" fmla="*/ 311329 h 4067175"/>
              <a:gd name="connsiteX1252" fmla="*/ 8724829 w 11191875"/>
              <a:gd name="connsiteY1252" fmla="*/ 312767 h 4067175"/>
              <a:gd name="connsiteX1253" fmla="*/ 8579456 w 11191875"/>
              <a:gd name="connsiteY1253" fmla="*/ 76934 h 4067175"/>
              <a:gd name="connsiteX1254" fmla="*/ 8580174 w 11191875"/>
              <a:gd name="connsiteY1254" fmla="*/ 76454 h 4067175"/>
              <a:gd name="connsiteX1255" fmla="*/ 8579456 w 11191875"/>
              <a:gd name="connsiteY1255" fmla="*/ 75975 h 4067175"/>
              <a:gd name="connsiteX1256" fmla="*/ 8578977 w 11191875"/>
              <a:gd name="connsiteY1256" fmla="*/ 76454 h 4067175"/>
              <a:gd name="connsiteX1257" fmla="*/ 8579456 w 11191875"/>
              <a:gd name="connsiteY1257" fmla="*/ 76934 h 4067175"/>
              <a:gd name="connsiteX1258" fmla="*/ 2302512 w 11191875"/>
              <a:gd name="connsiteY1258" fmla="*/ 196768 h 4067175"/>
              <a:gd name="connsiteX1259" fmla="*/ 2306823 w 11191875"/>
              <a:gd name="connsiteY1259" fmla="*/ 192454 h 4067175"/>
              <a:gd name="connsiteX1260" fmla="*/ 2302512 w 11191875"/>
              <a:gd name="connsiteY1260" fmla="*/ 188379 h 4067175"/>
              <a:gd name="connsiteX1261" fmla="*/ 2298441 w 11191875"/>
              <a:gd name="connsiteY1261" fmla="*/ 192454 h 4067175"/>
              <a:gd name="connsiteX1262" fmla="*/ 2302512 w 11191875"/>
              <a:gd name="connsiteY1262" fmla="*/ 196768 h 4067175"/>
              <a:gd name="connsiteX1263" fmla="*/ 2166239 w 11191875"/>
              <a:gd name="connsiteY1263" fmla="*/ 440031 h 4067175"/>
              <a:gd name="connsiteX1264" fmla="*/ 2173424 w 11191875"/>
              <a:gd name="connsiteY1264" fmla="*/ 432841 h 4067175"/>
              <a:gd name="connsiteX1265" fmla="*/ 2166239 w 11191875"/>
              <a:gd name="connsiteY1265" fmla="*/ 425412 h 4067175"/>
              <a:gd name="connsiteX1266" fmla="*/ 2158575 w 11191875"/>
              <a:gd name="connsiteY1266" fmla="*/ 432841 h 4067175"/>
              <a:gd name="connsiteX1267" fmla="*/ 2166239 w 11191875"/>
              <a:gd name="connsiteY1267" fmla="*/ 440031 h 4067175"/>
              <a:gd name="connsiteX1268" fmla="*/ 2047689 w 11191875"/>
              <a:gd name="connsiteY1268" fmla="*/ 691444 h 4067175"/>
              <a:gd name="connsiteX1269" fmla="*/ 2056550 w 11191875"/>
              <a:gd name="connsiteY1269" fmla="*/ 682336 h 4067175"/>
              <a:gd name="connsiteX1270" fmla="*/ 2047689 w 11191875"/>
              <a:gd name="connsiteY1270" fmla="*/ 672989 h 4067175"/>
              <a:gd name="connsiteX1271" fmla="*/ 2038588 w 11191875"/>
              <a:gd name="connsiteY1271" fmla="*/ 682336 h 4067175"/>
              <a:gd name="connsiteX1272" fmla="*/ 2047689 w 11191875"/>
              <a:gd name="connsiteY1272" fmla="*/ 691444 h 4067175"/>
              <a:gd name="connsiteX1273" fmla="*/ 1948058 w 11191875"/>
              <a:gd name="connsiteY1273" fmla="*/ 952682 h 4067175"/>
              <a:gd name="connsiteX1274" fmla="*/ 1960752 w 11191875"/>
              <a:gd name="connsiteY1274" fmla="*/ 939980 h 4067175"/>
              <a:gd name="connsiteX1275" fmla="*/ 1948058 w 11191875"/>
              <a:gd name="connsiteY1275" fmla="*/ 927278 h 4067175"/>
              <a:gd name="connsiteX1276" fmla="*/ 1934886 w 11191875"/>
              <a:gd name="connsiteY1276" fmla="*/ 939980 h 4067175"/>
              <a:gd name="connsiteX1277" fmla="*/ 1948058 w 11191875"/>
              <a:gd name="connsiteY1277" fmla="*/ 952682 h 4067175"/>
              <a:gd name="connsiteX1278" fmla="*/ 1867588 w 11191875"/>
              <a:gd name="connsiteY1278" fmla="*/ 1222549 h 4067175"/>
              <a:gd name="connsiteX1279" fmla="*/ 1885550 w 11191875"/>
              <a:gd name="connsiteY1279" fmla="*/ 1204095 h 4067175"/>
              <a:gd name="connsiteX1280" fmla="*/ 1867588 w 11191875"/>
              <a:gd name="connsiteY1280" fmla="*/ 1185880 h 4067175"/>
              <a:gd name="connsiteX1281" fmla="*/ 1849147 w 11191875"/>
              <a:gd name="connsiteY1281" fmla="*/ 1204095 h 4067175"/>
              <a:gd name="connsiteX1282" fmla="*/ 1867588 w 11191875"/>
              <a:gd name="connsiteY1282" fmla="*/ 1222549 h 4067175"/>
              <a:gd name="connsiteX1283" fmla="*/ 1806756 w 11191875"/>
              <a:gd name="connsiteY1283" fmla="*/ 1497928 h 4067175"/>
              <a:gd name="connsiteX1284" fmla="*/ 1830945 w 11191875"/>
              <a:gd name="connsiteY1284" fmla="*/ 1473482 h 4067175"/>
              <a:gd name="connsiteX1285" fmla="*/ 1806756 w 11191875"/>
              <a:gd name="connsiteY1285" fmla="*/ 1449036 h 4067175"/>
              <a:gd name="connsiteX1286" fmla="*/ 1782327 w 11191875"/>
              <a:gd name="connsiteY1286" fmla="*/ 1473482 h 4067175"/>
              <a:gd name="connsiteX1287" fmla="*/ 1806756 w 11191875"/>
              <a:gd name="connsiteY1287" fmla="*/ 1497928 h 4067175"/>
              <a:gd name="connsiteX1288" fmla="*/ 1765802 w 11191875"/>
              <a:gd name="connsiteY1288" fmla="*/ 1778580 h 4067175"/>
              <a:gd name="connsiteX1289" fmla="*/ 1797895 w 11191875"/>
              <a:gd name="connsiteY1289" fmla="*/ 1746944 h 4067175"/>
              <a:gd name="connsiteX1290" fmla="*/ 1765802 w 11191875"/>
              <a:gd name="connsiteY1290" fmla="*/ 1715068 h 4067175"/>
              <a:gd name="connsiteX1291" fmla="*/ 1734428 w 11191875"/>
              <a:gd name="connsiteY1291" fmla="*/ 1746944 h 4067175"/>
              <a:gd name="connsiteX1292" fmla="*/ 1765802 w 11191875"/>
              <a:gd name="connsiteY1292" fmla="*/ 1778580 h 4067175"/>
              <a:gd name="connsiteX1293" fmla="*/ 1745684 w 11191875"/>
              <a:gd name="connsiteY1293" fmla="*/ 2061389 h 4067175"/>
              <a:gd name="connsiteX1294" fmla="*/ 1784483 w 11191875"/>
              <a:gd name="connsiteY1294" fmla="*/ 2022083 h 4067175"/>
              <a:gd name="connsiteX1295" fmla="*/ 1745684 w 11191875"/>
              <a:gd name="connsiteY1295" fmla="*/ 1983257 h 4067175"/>
              <a:gd name="connsiteX1296" fmla="*/ 1706647 w 11191875"/>
              <a:gd name="connsiteY1296" fmla="*/ 2022083 h 4067175"/>
              <a:gd name="connsiteX1297" fmla="*/ 1745684 w 11191875"/>
              <a:gd name="connsiteY1297" fmla="*/ 2061389 h 4067175"/>
              <a:gd name="connsiteX1298" fmla="*/ 1745684 w 11191875"/>
              <a:gd name="connsiteY1298" fmla="*/ 2346115 h 4067175"/>
              <a:gd name="connsiteX1299" fmla="*/ 1793344 w 11191875"/>
              <a:gd name="connsiteY1299" fmla="*/ 2298901 h 4067175"/>
              <a:gd name="connsiteX1300" fmla="*/ 1745684 w 11191875"/>
              <a:gd name="connsiteY1300" fmla="*/ 2250967 h 4067175"/>
              <a:gd name="connsiteX1301" fmla="*/ 1698025 w 11191875"/>
              <a:gd name="connsiteY1301" fmla="*/ 2298901 h 4067175"/>
              <a:gd name="connsiteX1302" fmla="*/ 1745684 w 11191875"/>
              <a:gd name="connsiteY1302" fmla="*/ 2346115 h 4067175"/>
              <a:gd name="connsiteX1303" fmla="*/ 1765802 w 11191875"/>
              <a:gd name="connsiteY1303" fmla="*/ 2629643 h 4067175"/>
              <a:gd name="connsiteX1304" fmla="*/ 1821365 w 11191875"/>
              <a:gd name="connsiteY1304" fmla="*/ 2574280 h 4067175"/>
              <a:gd name="connsiteX1305" fmla="*/ 1765802 w 11191875"/>
              <a:gd name="connsiteY1305" fmla="*/ 2518437 h 4067175"/>
              <a:gd name="connsiteX1306" fmla="*/ 1710479 w 11191875"/>
              <a:gd name="connsiteY1306" fmla="*/ 2574280 h 4067175"/>
              <a:gd name="connsiteX1307" fmla="*/ 1765802 w 11191875"/>
              <a:gd name="connsiteY1307" fmla="*/ 2629643 h 4067175"/>
              <a:gd name="connsiteX1308" fmla="*/ 1806756 w 11191875"/>
              <a:gd name="connsiteY1308" fmla="*/ 2910295 h 4067175"/>
              <a:gd name="connsiteX1309" fmla="*/ 1869504 w 11191875"/>
              <a:gd name="connsiteY1309" fmla="*/ 2847262 h 4067175"/>
              <a:gd name="connsiteX1310" fmla="*/ 1806756 w 11191875"/>
              <a:gd name="connsiteY1310" fmla="*/ 2784709 h 4067175"/>
              <a:gd name="connsiteX1311" fmla="*/ 1743768 w 11191875"/>
              <a:gd name="connsiteY1311" fmla="*/ 2847262 h 4067175"/>
              <a:gd name="connsiteX1312" fmla="*/ 1806756 w 11191875"/>
              <a:gd name="connsiteY1312" fmla="*/ 2910295 h 4067175"/>
              <a:gd name="connsiteX1313" fmla="*/ 1867588 w 11191875"/>
              <a:gd name="connsiteY1313" fmla="*/ 3186393 h 4067175"/>
              <a:gd name="connsiteX1314" fmla="*/ 1936802 w 11191875"/>
              <a:gd name="connsiteY1314" fmla="*/ 3116889 h 4067175"/>
              <a:gd name="connsiteX1315" fmla="*/ 1867588 w 11191875"/>
              <a:gd name="connsiteY1315" fmla="*/ 3047146 h 4067175"/>
              <a:gd name="connsiteX1316" fmla="*/ 1797895 w 11191875"/>
              <a:gd name="connsiteY1316" fmla="*/ 3116889 h 4067175"/>
              <a:gd name="connsiteX1317" fmla="*/ 1867588 w 11191875"/>
              <a:gd name="connsiteY1317" fmla="*/ 3186393 h 4067175"/>
              <a:gd name="connsiteX1318" fmla="*/ 1948058 w 11191875"/>
              <a:gd name="connsiteY1318" fmla="*/ 3456020 h 4067175"/>
              <a:gd name="connsiteX1319" fmla="*/ 2023021 w 11191875"/>
              <a:gd name="connsiteY1319" fmla="*/ 3380764 h 4067175"/>
              <a:gd name="connsiteX1320" fmla="*/ 1948058 w 11191875"/>
              <a:gd name="connsiteY1320" fmla="*/ 3306228 h 4067175"/>
              <a:gd name="connsiteX1321" fmla="*/ 1872857 w 11191875"/>
              <a:gd name="connsiteY1321" fmla="*/ 3380764 h 4067175"/>
              <a:gd name="connsiteX1322" fmla="*/ 1948058 w 11191875"/>
              <a:gd name="connsiteY1322" fmla="*/ 3456020 h 4067175"/>
              <a:gd name="connsiteX1323" fmla="*/ 2047689 w 11191875"/>
              <a:gd name="connsiteY1323" fmla="*/ 3719176 h 4067175"/>
              <a:gd name="connsiteX1324" fmla="*/ 2127920 w 11191875"/>
              <a:gd name="connsiteY1324" fmla="*/ 3638648 h 4067175"/>
              <a:gd name="connsiteX1325" fmla="*/ 2047689 w 11191875"/>
              <a:gd name="connsiteY1325" fmla="*/ 3557879 h 4067175"/>
              <a:gd name="connsiteX1326" fmla="*/ 1967218 w 11191875"/>
              <a:gd name="connsiteY1326" fmla="*/ 3638648 h 4067175"/>
              <a:gd name="connsiteX1327" fmla="*/ 2047689 w 11191875"/>
              <a:gd name="connsiteY1327" fmla="*/ 3719176 h 4067175"/>
              <a:gd name="connsiteX1328" fmla="*/ 2166239 w 11191875"/>
              <a:gd name="connsiteY1328" fmla="*/ 3971787 h 4067175"/>
              <a:gd name="connsiteX1329" fmla="*/ 2249584 w 11191875"/>
              <a:gd name="connsiteY1329" fmla="*/ 3888143 h 4067175"/>
              <a:gd name="connsiteX1330" fmla="*/ 2166239 w 11191875"/>
              <a:gd name="connsiteY1330" fmla="*/ 3804498 h 4067175"/>
              <a:gd name="connsiteX1331" fmla="*/ 2082415 w 11191875"/>
              <a:gd name="connsiteY1331" fmla="*/ 3888143 h 4067175"/>
              <a:gd name="connsiteX1332" fmla="*/ 2166239 w 11191875"/>
              <a:gd name="connsiteY1332" fmla="*/ 3971787 h 4067175"/>
              <a:gd name="connsiteX1333" fmla="*/ 2354722 w 11191875"/>
              <a:gd name="connsiteY1333" fmla="*/ 4067175 h 4067175"/>
              <a:gd name="connsiteX1334" fmla="*/ 2302512 w 11191875"/>
              <a:gd name="connsiteY1334" fmla="*/ 4048002 h 4067175"/>
              <a:gd name="connsiteX1335" fmla="*/ 2250302 w 11191875"/>
              <a:gd name="connsiteY1335" fmla="*/ 4067175 h 4067175"/>
              <a:gd name="connsiteX1336" fmla="*/ 2354722 w 11191875"/>
              <a:gd name="connsiteY1336" fmla="*/ 4067175 h 4067175"/>
              <a:gd name="connsiteX1337" fmla="*/ 8724829 w 11191875"/>
              <a:gd name="connsiteY1337" fmla="*/ 4017324 h 4067175"/>
              <a:gd name="connsiteX1338" fmla="*/ 8732733 w 11191875"/>
              <a:gd name="connsiteY1338" fmla="*/ 4009415 h 4067175"/>
              <a:gd name="connsiteX1339" fmla="*/ 8724829 w 11191875"/>
              <a:gd name="connsiteY1339" fmla="*/ 4001506 h 4067175"/>
              <a:gd name="connsiteX1340" fmla="*/ 8716926 w 11191875"/>
              <a:gd name="connsiteY1340" fmla="*/ 4009415 h 4067175"/>
              <a:gd name="connsiteX1341" fmla="*/ 8724829 w 11191875"/>
              <a:gd name="connsiteY1341" fmla="*/ 4017324 h 4067175"/>
              <a:gd name="connsiteX1342" fmla="*/ 8852241 w 11191875"/>
              <a:gd name="connsiteY1342" fmla="*/ 3770705 h 4067175"/>
              <a:gd name="connsiteX1343" fmla="*/ 8858468 w 11191875"/>
              <a:gd name="connsiteY1343" fmla="*/ 3764713 h 4067175"/>
              <a:gd name="connsiteX1344" fmla="*/ 8852241 w 11191875"/>
              <a:gd name="connsiteY1344" fmla="*/ 3758482 h 4067175"/>
              <a:gd name="connsiteX1345" fmla="*/ 8846493 w 11191875"/>
              <a:gd name="connsiteY1345" fmla="*/ 3764713 h 4067175"/>
              <a:gd name="connsiteX1346" fmla="*/ 8852241 w 11191875"/>
              <a:gd name="connsiteY1346" fmla="*/ 3770705 h 4067175"/>
              <a:gd name="connsiteX1347" fmla="*/ 8961451 w 11191875"/>
              <a:gd name="connsiteY1347" fmla="*/ 3515698 h 4067175"/>
              <a:gd name="connsiteX1348" fmla="*/ 8966720 w 11191875"/>
              <a:gd name="connsiteY1348" fmla="*/ 3510665 h 4067175"/>
              <a:gd name="connsiteX1349" fmla="*/ 8961451 w 11191875"/>
              <a:gd name="connsiteY1349" fmla="*/ 3506111 h 4067175"/>
              <a:gd name="connsiteX1350" fmla="*/ 8956661 w 11191875"/>
              <a:gd name="connsiteY1350" fmla="*/ 3510665 h 4067175"/>
              <a:gd name="connsiteX1351" fmla="*/ 8961451 w 11191875"/>
              <a:gd name="connsiteY1351" fmla="*/ 3515698 h 4067175"/>
              <a:gd name="connsiteX1352" fmla="*/ 9051502 w 11191875"/>
              <a:gd name="connsiteY1352" fmla="*/ 3253740 h 4067175"/>
              <a:gd name="connsiteX1353" fmla="*/ 9056052 w 11191875"/>
              <a:gd name="connsiteY1353" fmla="*/ 3249666 h 4067175"/>
              <a:gd name="connsiteX1354" fmla="*/ 9051502 w 11191875"/>
              <a:gd name="connsiteY1354" fmla="*/ 3245352 h 4067175"/>
              <a:gd name="connsiteX1355" fmla="*/ 9047430 w 11191875"/>
              <a:gd name="connsiteY1355" fmla="*/ 3249666 h 4067175"/>
              <a:gd name="connsiteX1356" fmla="*/ 9051502 w 11191875"/>
              <a:gd name="connsiteY1356" fmla="*/ 3253740 h 4067175"/>
              <a:gd name="connsiteX1357" fmla="*/ 9122153 w 11191875"/>
              <a:gd name="connsiteY1357" fmla="*/ 2986270 h 4067175"/>
              <a:gd name="connsiteX1358" fmla="*/ 9125745 w 11191875"/>
              <a:gd name="connsiteY1358" fmla="*/ 2982675 h 4067175"/>
              <a:gd name="connsiteX1359" fmla="*/ 9122153 w 11191875"/>
              <a:gd name="connsiteY1359" fmla="*/ 2979320 h 4067175"/>
              <a:gd name="connsiteX1360" fmla="*/ 9118560 w 11191875"/>
              <a:gd name="connsiteY1360" fmla="*/ 2982675 h 4067175"/>
              <a:gd name="connsiteX1361" fmla="*/ 9122153 w 11191875"/>
              <a:gd name="connsiteY1361" fmla="*/ 2986270 h 4067175"/>
              <a:gd name="connsiteX1362" fmla="*/ 9173165 w 11191875"/>
              <a:gd name="connsiteY1362" fmla="*/ 2714726 h 4067175"/>
              <a:gd name="connsiteX1363" fmla="*/ 9176758 w 11191875"/>
              <a:gd name="connsiteY1363" fmla="*/ 2711370 h 4067175"/>
              <a:gd name="connsiteX1364" fmla="*/ 9173165 w 11191875"/>
              <a:gd name="connsiteY1364" fmla="*/ 2707775 h 4067175"/>
              <a:gd name="connsiteX1365" fmla="*/ 9169573 w 11191875"/>
              <a:gd name="connsiteY1365" fmla="*/ 2711370 h 4067175"/>
              <a:gd name="connsiteX1366" fmla="*/ 9173165 w 11191875"/>
              <a:gd name="connsiteY1366" fmla="*/ 2714726 h 4067175"/>
              <a:gd name="connsiteX1367" fmla="*/ 9203581 w 11191875"/>
              <a:gd name="connsiteY1367" fmla="*/ 2439586 h 4067175"/>
              <a:gd name="connsiteX1368" fmla="*/ 9206455 w 11191875"/>
              <a:gd name="connsiteY1368" fmla="*/ 2436470 h 4067175"/>
              <a:gd name="connsiteX1369" fmla="*/ 9203581 w 11191875"/>
              <a:gd name="connsiteY1369" fmla="*/ 2433355 h 4067175"/>
              <a:gd name="connsiteX1370" fmla="*/ 9200229 w 11191875"/>
              <a:gd name="connsiteY1370" fmla="*/ 2436470 h 4067175"/>
              <a:gd name="connsiteX1371" fmla="*/ 9203581 w 11191875"/>
              <a:gd name="connsiteY1371" fmla="*/ 2439586 h 4067175"/>
              <a:gd name="connsiteX1372" fmla="*/ 9213640 w 11191875"/>
              <a:gd name="connsiteY1372" fmla="*/ 2163009 h 4067175"/>
              <a:gd name="connsiteX1373" fmla="*/ 9216035 w 11191875"/>
              <a:gd name="connsiteY1373" fmla="*/ 2160372 h 4067175"/>
              <a:gd name="connsiteX1374" fmla="*/ 9213640 w 11191875"/>
              <a:gd name="connsiteY1374" fmla="*/ 2157976 h 4067175"/>
              <a:gd name="connsiteX1375" fmla="*/ 9211245 w 11191875"/>
              <a:gd name="connsiteY1375" fmla="*/ 2160372 h 4067175"/>
              <a:gd name="connsiteX1376" fmla="*/ 9213640 w 11191875"/>
              <a:gd name="connsiteY1376" fmla="*/ 2163009 h 4067175"/>
              <a:gd name="connsiteX1377" fmla="*/ 8983006 w 11191875"/>
              <a:gd name="connsiteY1377" fmla="*/ 1887390 h 4067175"/>
              <a:gd name="connsiteX1378" fmla="*/ 8986119 w 11191875"/>
              <a:gd name="connsiteY1378" fmla="*/ 1884514 h 4067175"/>
              <a:gd name="connsiteX1379" fmla="*/ 8983006 w 11191875"/>
              <a:gd name="connsiteY1379" fmla="*/ 1881398 h 4067175"/>
              <a:gd name="connsiteX1380" fmla="*/ 8979892 w 11191875"/>
              <a:gd name="connsiteY1380" fmla="*/ 1884514 h 4067175"/>
              <a:gd name="connsiteX1381" fmla="*/ 8983006 w 11191875"/>
              <a:gd name="connsiteY1381" fmla="*/ 1887390 h 4067175"/>
              <a:gd name="connsiteX1382" fmla="*/ 8950674 w 11191875"/>
              <a:gd name="connsiteY1382" fmla="*/ 1613209 h 4067175"/>
              <a:gd name="connsiteX1383" fmla="*/ 8953787 w 11191875"/>
              <a:gd name="connsiteY1383" fmla="*/ 1610093 h 4067175"/>
              <a:gd name="connsiteX1384" fmla="*/ 8950674 w 11191875"/>
              <a:gd name="connsiteY1384" fmla="*/ 1606978 h 4067175"/>
              <a:gd name="connsiteX1385" fmla="*/ 8947800 w 11191875"/>
              <a:gd name="connsiteY1385" fmla="*/ 1610093 h 4067175"/>
              <a:gd name="connsiteX1386" fmla="*/ 8950674 w 11191875"/>
              <a:gd name="connsiteY1386" fmla="*/ 1613209 h 4067175"/>
              <a:gd name="connsiteX1387" fmla="*/ 8896787 w 11191875"/>
              <a:gd name="connsiteY1387" fmla="*/ 1342384 h 4067175"/>
              <a:gd name="connsiteX1388" fmla="*/ 8900140 w 11191875"/>
              <a:gd name="connsiteY1388" fmla="*/ 1339268 h 4067175"/>
              <a:gd name="connsiteX1389" fmla="*/ 8896787 w 11191875"/>
              <a:gd name="connsiteY1389" fmla="*/ 1336152 h 4067175"/>
              <a:gd name="connsiteX1390" fmla="*/ 8893434 w 11191875"/>
              <a:gd name="connsiteY1390" fmla="*/ 1339268 h 4067175"/>
              <a:gd name="connsiteX1391" fmla="*/ 8896787 w 11191875"/>
              <a:gd name="connsiteY1391" fmla="*/ 1342384 h 4067175"/>
              <a:gd name="connsiteX1392" fmla="*/ 8821825 w 11191875"/>
              <a:gd name="connsiteY1392" fmla="*/ 1075632 h 4067175"/>
              <a:gd name="connsiteX1393" fmla="*/ 8824460 w 11191875"/>
              <a:gd name="connsiteY1393" fmla="*/ 1073236 h 4067175"/>
              <a:gd name="connsiteX1394" fmla="*/ 8821825 w 11191875"/>
              <a:gd name="connsiteY1394" fmla="*/ 1070839 h 4067175"/>
              <a:gd name="connsiteX1395" fmla="*/ 8819430 w 11191875"/>
              <a:gd name="connsiteY1395" fmla="*/ 1073236 h 4067175"/>
              <a:gd name="connsiteX1396" fmla="*/ 8821825 w 11191875"/>
              <a:gd name="connsiteY1396" fmla="*/ 1075632 h 4067175"/>
              <a:gd name="connsiteX1397" fmla="*/ 8726506 w 11191875"/>
              <a:gd name="connsiteY1397" fmla="*/ 816551 h 4067175"/>
              <a:gd name="connsiteX1398" fmla="*/ 8728661 w 11191875"/>
              <a:gd name="connsiteY1398" fmla="*/ 814154 h 4067175"/>
              <a:gd name="connsiteX1399" fmla="*/ 8726506 w 11191875"/>
              <a:gd name="connsiteY1399" fmla="*/ 811518 h 4067175"/>
              <a:gd name="connsiteX1400" fmla="*/ 8723632 w 11191875"/>
              <a:gd name="connsiteY1400" fmla="*/ 814154 h 4067175"/>
              <a:gd name="connsiteX1401" fmla="*/ 8726506 w 11191875"/>
              <a:gd name="connsiteY1401" fmla="*/ 816551 h 4067175"/>
              <a:gd name="connsiteX1402" fmla="*/ 8610590 w 11191875"/>
              <a:gd name="connsiteY1402" fmla="*/ 565857 h 4067175"/>
              <a:gd name="connsiteX1403" fmla="*/ 8613464 w 11191875"/>
              <a:gd name="connsiteY1403" fmla="*/ 563221 h 4067175"/>
              <a:gd name="connsiteX1404" fmla="*/ 8610590 w 11191875"/>
              <a:gd name="connsiteY1404" fmla="*/ 560824 h 4067175"/>
              <a:gd name="connsiteX1405" fmla="*/ 8608674 w 11191875"/>
              <a:gd name="connsiteY1405" fmla="*/ 563221 h 4067175"/>
              <a:gd name="connsiteX1406" fmla="*/ 8610590 w 11191875"/>
              <a:gd name="connsiteY1406" fmla="*/ 565857 h 4067175"/>
              <a:gd name="connsiteX1407" fmla="*/ 8476233 w 11191875"/>
              <a:gd name="connsiteY1407" fmla="*/ 324272 h 4067175"/>
              <a:gd name="connsiteX1408" fmla="*/ 8477909 w 11191875"/>
              <a:gd name="connsiteY1408" fmla="*/ 322115 h 4067175"/>
              <a:gd name="connsiteX1409" fmla="*/ 8476233 w 11191875"/>
              <a:gd name="connsiteY1409" fmla="*/ 320197 h 4067175"/>
              <a:gd name="connsiteX1410" fmla="*/ 8473838 w 11191875"/>
              <a:gd name="connsiteY1410" fmla="*/ 322115 h 4067175"/>
              <a:gd name="connsiteX1411" fmla="*/ 8476233 w 11191875"/>
              <a:gd name="connsiteY1411" fmla="*/ 324272 h 4067175"/>
              <a:gd name="connsiteX1412" fmla="*/ 8322477 w 11191875"/>
              <a:gd name="connsiteY1412" fmla="*/ 93710 h 4067175"/>
              <a:gd name="connsiteX1413" fmla="*/ 8323674 w 11191875"/>
              <a:gd name="connsiteY1413" fmla="*/ 92512 h 4067175"/>
              <a:gd name="connsiteX1414" fmla="*/ 8322477 w 11191875"/>
              <a:gd name="connsiteY1414" fmla="*/ 91074 h 4067175"/>
              <a:gd name="connsiteX1415" fmla="*/ 8321519 w 11191875"/>
              <a:gd name="connsiteY1415" fmla="*/ 92512 h 4067175"/>
              <a:gd name="connsiteX1416" fmla="*/ 8322477 w 11191875"/>
              <a:gd name="connsiteY1416" fmla="*/ 93710 h 4067175"/>
              <a:gd name="connsiteX1417" fmla="*/ 2634214 w 11191875"/>
              <a:gd name="connsiteY1417" fmla="*/ 95148 h 4067175"/>
              <a:gd name="connsiteX1418" fmla="*/ 2636609 w 11191875"/>
              <a:gd name="connsiteY1418" fmla="*/ 92512 h 4067175"/>
              <a:gd name="connsiteX1419" fmla="*/ 2634214 w 11191875"/>
              <a:gd name="connsiteY1419" fmla="*/ 90115 h 4067175"/>
              <a:gd name="connsiteX1420" fmla="*/ 2631819 w 11191875"/>
              <a:gd name="connsiteY1420" fmla="*/ 92512 h 4067175"/>
              <a:gd name="connsiteX1421" fmla="*/ 2634214 w 11191875"/>
              <a:gd name="connsiteY1421" fmla="*/ 95148 h 4067175"/>
              <a:gd name="connsiteX1422" fmla="*/ 2480936 w 11191875"/>
              <a:gd name="connsiteY1422" fmla="*/ 329065 h 4067175"/>
              <a:gd name="connsiteX1423" fmla="*/ 2487403 w 11191875"/>
              <a:gd name="connsiteY1423" fmla="*/ 322115 h 4067175"/>
              <a:gd name="connsiteX1424" fmla="*/ 2480936 w 11191875"/>
              <a:gd name="connsiteY1424" fmla="*/ 315643 h 4067175"/>
              <a:gd name="connsiteX1425" fmla="*/ 2473991 w 11191875"/>
              <a:gd name="connsiteY1425" fmla="*/ 322115 h 4067175"/>
              <a:gd name="connsiteX1426" fmla="*/ 2480936 w 11191875"/>
              <a:gd name="connsiteY1426" fmla="*/ 329065 h 4067175"/>
              <a:gd name="connsiteX1427" fmla="*/ 2346100 w 11191875"/>
              <a:gd name="connsiteY1427" fmla="*/ 572328 h 4067175"/>
              <a:gd name="connsiteX1428" fmla="*/ 2355201 w 11191875"/>
              <a:gd name="connsiteY1428" fmla="*/ 563221 h 4067175"/>
              <a:gd name="connsiteX1429" fmla="*/ 2346100 w 11191875"/>
              <a:gd name="connsiteY1429" fmla="*/ 553874 h 4067175"/>
              <a:gd name="connsiteX1430" fmla="*/ 2336999 w 11191875"/>
              <a:gd name="connsiteY1430" fmla="*/ 563221 h 4067175"/>
              <a:gd name="connsiteX1431" fmla="*/ 2346100 w 11191875"/>
              <a:gd name="connsiteY1431" fmla="*/ 572328 h 4067175"/>
              <a:gd name="connsiteX1432" fmla="*/ 2230663 w 11191875"/>
              <a:gd name="connsiteY1432" fmla="*/ 825658 h 4067175"/>
              <a:gd name="connsiteX1433" fmla="*/ 2242159 w 11191875"/>
              <a:gd name="connsiteY1433" fmla="*/ 814154 h 4067175"/>
              <a:gd name="connsiteX1434" fmla="*/ 2230663 w 11191875"/>
              <a:gd name="connsiteY1434" fmla="*/ 802410 h 4067175"/>
              <a:gd name="connsiteX1435" fmla="*/ 2218928 w 11191875"/>
              <a:gd name="connsiteY1435" fmla="*/ 814154 h 4067175"/>
              <a:gd name="connsiteX1436" fmla="*/ 2230663 w 11191875"/>
              <a:gd name="connsiteY1436" fmla="*/ 825658 h 4067175"/>
              <a:gd name="connsiteX1437" fmla="*/ 2134865 w 11191875"/>
              <a:gd name="connsiteY1437" fmla="*/ 1089054 h 4067175"/>
              <a:gd name="connsiteX1438" fmla="*/ 2150672 w 11191875"/>
              <a:gd name="connsiteY1438" fmla="*/ 1073236 h 4067175"/>
              <a:gd name="connsiteX1439" fmla="*/ 2134865 w 11191875"/>
              <a:gd name="connsiteY1439" fmla="*/ 1057418 h 4067175"/>
              <a:gd name="connsiteX1440" fmla="*/ 2119058 w 11191875"/>
              <a:gd name="connsiteY1440" fmla="*/ 1073236 h 4067175"/>
              <a:gd name="connsiteX1441" fmla="*/ 2134865 w 11191875"/>
              <a:gd name="connsiteY1441" fmla="*/ 1089054 h 4067175"/>
              <a:gd name="connsiteX1442" fmla="*/ 2059903 w 11191875"/>
              <a:gd name="connsiteY1442" fmla="*/ 1360359 h 4067175"/>
              <a:gd name="connsiteX1443" fmla="*/ 2081218 w 11191875"/>
              <a:gd name="connsiteY1443" fmla="*/ 1339268 h 4067175"/>
              <a:gd name="connsiteX1444" fmla="*/ 2059903 w 11191875"/>
              <a:gd name="connsiteY1444" fmla="*/ 1317937 h 4067175"/>
              <a:gd name="connsiteX1445" fmla="*/ 2038588 w 11191875"/>
              <a:gd name="connsiteY1445" fmla="*/ 1339268 h 4067175"/>
              <a:gd name="connsiteX1446" fmla="*/ 2059903 w 11191875"/>
              <a:gd name="connsiteY1446" fmla="*/ 1360359 h 4067175"/>
              <a:gd name="connsiteX1447" fmla="*/ 2006016 w 11191875"/>
              <a:gd name="connsiteY1447" fmla="*/ 1638134 h 4067175"/>
              <a:gd name="connsiteX1448" fmla="*/ 2034277 w 11191875"/>
              <a:gd name="connsiteY1448" fmla="*/ 1610093 h 4067175"/>
              <a:gd name="connsiteX1449" fmla="*/ 2006016 w 11191875"/>
              <a:gd name="connsiteY1449" fmla="*/ 1582052 h 4067175"/>
              <a:gd name="connsiteX1450" fmla="*/ 1978235 w 11191875"/>
              <a:gd name="connsiteY1450" fmla="*/ 1610093 h 4067175"/>
              <a:gd name="connsiteX1451" fmla="*/ 2006016 w 11191875"/>
              <a:gd name="connsiteY1451" fmla="*/ 1638134 h 4067175"/>
              <a:gd name="connsiteX1452" fmla="*/ 1973445 w 11191875"/>
              <a:gd name="connsiteY1452" fmla="*/ 1919985 h 4067175"/>
              <a:gd name="connsiteX1453" fmla="*/ 2008890 w 11191875"/>
              <a:gd name="connsiteY1453" fmla="*/ 1884514 h 4067175"/>
              <a:gd name="connsiteX1454" fmla="*/ 1973445 w 11191875"/>
              <a:gd name="connsiteY1454" fmla="*/ 1849043 h 4067175"/>
              <a:gd name="connsiteX1455" fmla="*/ 1938239 w 11191875"/>
              <a:gd name="connsiteY1455" fmla="*/ 1884514 h 4067175"/>
              <a:gd name="connsiteX1456" fmla="*/ 1973445 w 11191875"/>
              <a:gd name="connsiteY1456" fmla="*/ 1919985 h 4067175"/>
              <a:gd name="connsiteX1457" fmla="*/ 1962907 w 11191875"/>
              <a:gd name="connsiteY1457" fmla="*/ 2203273 h 4067175"/>
              <a:gd name="connsiteX1458" fmla="*/ 2005537 w 11191875"/>
              <a:gd name="connsiteY1458" fmla="*/ 2160372 h 4067175"/>
              <a:gd name="connsiteX1459" fmla="*/ 1962907 w 11191875"/>
              <a:gd name="connsiteY1459" fmla="*/ 2117711 h 4067175"/>
              <a:gd name="connsiteX1460" fmla="*/ 1920277 w 11191875"/>
              <a:gd name="connsiteY1460" fmla="*/ 2160372 h 4067175"/>
              <a:gd name="connsiteX1461" fmla="*/ 1962907 w 11191875"/>
              <a:gd name="connsiteY1461" fmla="*/ 2203273 h 4067175"/>
              <a:gd name="connsiteX1462" fmla="*/ 1973445 w 11191875"/>
              <a:gd name="connsiteY1462" fmla="*/ 2486561 h 4067175"/>
              <a:gd name="connsiteX1463" fmla="*/ 2023739 w 11191875"/>
              <a:gd name="connsiteY1463" fmla="*/ 2436470 h 4067175"/>
              <a:gd name="connsiteX1464" fmla="*/ 1973445 w 11191875"/>
              <a:gd name="connsiteY1464" fmla="*/ 2386380 h 4067175"/>
              <a:gd name="connsiteX1465" fmla="*/ 1923630 w 11191875"/>
              <a:gd name="connsiteY1465" fmla="*/ 2436470 h 4067175"/>
              <a:gd name="connsiteX1466" fmla="*/ 1973445 w 11191875"/>
              <a:gd name="connsiteY1466" fmla="*/ 2486561 h 4067175"/>
              <a:gd name="connsiteX1467" fmla="*/ 2006016 w 11191875"/>
              <a:gd name="connsiteY1467" fmla="*/ 2768891 h 4067175"/>
              <a:gd name="connsiteX1468" fmla="*/ 2063974 w 11191875"/>
              <a:gd name="connsiteY1468" fmla="*/ 2710651 h 4067175"/>
              <a:gd name="connsiteX1469" fmla="*/ 2006016 w 11191875"/>
              <a:gd name="connsiteY1469" fmla="*/ 2653131 h 4067175"/>
              <a:gd name="connsiteX1470" fmla="*/ 1948298 w 11191875"/>
              <a:gd name="connsiteY1470" fmla="*/ 2710651 h 4067175"/>
              <a:gd name="connsiteX1471" fmla="*/ 2006016 w 11191875"/>
              <a:gd name="connsiteY1471" fmla="*/ 2768891 h 4067175"/>
              <a:gd name="connsiteX1472" fmla="*/ 2059903 w 11191875"/>
              <a:gd name="connsiteY1472" fmla="*/ 3046187 h 4067175"/>
              <a:gd name="connsiteX1473" fmla="*/ 2124327 w 11191875"/>
              <a:gd name="connsiteY1473" fmla="*/ 2981716 h 4067175"/>
              <a:gd name="connsiteX1474" fmla="*/ 2059903 w 11191875"/>
              <a:gd name="connsiteY1474" fmla="*/ 2917006 h 4067175"/>
              <a:gd name="connsiteX1475" fmla="*/ 1995478 w 11191875"/>
              <a:gd name="connsiteY1475" fmla="*/ 2981716 h 4067175"/>
              <a:gd name="connsiteX1476" fmla="*/ 2059903 w 11191875"/>
              <a:gd name="connsiteY1476" fmla="*/ 3046187 h 4067175"/>
              <a:gd name="connsiteX1477" fmla="*/ 2134865 w 11191875"/>
              <a:gd name="connsiteY1477" fmla="*/ 3317971 h 4067175"/>
              <a:gd name="connsiteX1478" fmla="*/ 2205037 w 11191875"/>
              <a:gd name="connsiteY1478" fmla="*/ 3247509 h 4067175"/>
              <a:gd name="connsiteX1479" fmla="*/ 2134865 w 11191875"/>
              <a:gd name="connsiteY1479" fmla="*/ 3177286 h 4067175"/>
              <a:gd name="connsiteX1480" fmla="*/ 2064693 w 11191875"/>
              <a:gd name="connsiteY1480" fmla="*/ 3247509 h 4067175"/>
              <a:gd name="connsiteX1481" fmla="*/ 2134865 w 11191875"/>
              <a:gd name="connsiteY1481" fmla="*/ 3317971 h 4067175"/>
              <a:gd name="connsiteX1482" fmla="*/ 2230663 w 11191875"/>
              <a:gd name="connsiteY1482" fmla="*/ 3582326 h 4067175"/>
              <a:gd name="connsiteX1483" fmla="*/ 2305865 w 11191875"/>
              <a:gd name="connsiteY1483" fmla="*/ 3506590 h 4067175"/>
              <a:gd name="connsiteX1484" fmla="*/ 2230663 w 11191875"/>
              <a:gd name="connsiteY1484" fmla="*/ 3430855 h 4067175"/>
              <a:gd name="connsiteX1485" fmla="*/ 2154983 w 11191875"/>
              <a:gd name="connsiteY1485" fmla="*/ 3506590 h 4067175"/>
              <a:gd name="connsiteX1486" fmla="*/ 2230663 w 11191875"/>
              <a:gd name="connsiteY1486" fmla="*/ 3582326 h 4067175"/>
              <a:gd name="connsiteX1487" fmla="*/ 2346100 w 11191875"/>
              <a:gd name="connsiteY1487" fmla="*/ 3836135 h 4067175"/>
              <a:gd name="connsiteX1488" fmla="*/ 2424655 w 11191875"/>
              <a:gd name="connsiteY1488" fmla="*/ 3757523 h 4067175"/>
              <a:gd name="connsiteX1489" fmla="*/ 2346100 w 11191875"/>
              <a:gd name="connsiteY1489" fmla="*/ 3678912 h 4067175"/>
              <a:gd name="connsiteX1490" fmla="*/ 2267306 w 11191875"/>
              <a:gd name="connsiteY1490" fmla="*/ 3757523 h 4067175"/>
              <a:gd name="connsiteX1491" fmla="*/ 2346100 w 11191875"/>
              <a:gd name="connsiteY1491" fmla="*/ 3836135 h 4067175"/>
              <a:gd name="connsiteX1492" fmla="*/ 2525722 w 11191875"/>
              <a:gd name="connsiteY1492" fmla="*/ 4067175 h 4067175"/>
              <a:gd name="connsiteX1493" fmla="*/ 2562604 w 11191875"/>
              <a:gd name="connsiteY1493" fmla="*/ 3998870 h 4067175"/>
              <a:gd name="connsiteX1494" fmla="*/ 2480936 w 11191875"/>
              <a:gd name="connsiteY1494" fmla="*/ 3916663 h 4067175"/>
              <a:gd name="connsiteX1495" fmla="*/ 2399029 w 11191875"/>
              <a:gd name="connsiteY1495" fmla="*/ 3998870 h 4067175"/>
              <a:gd name="connsiteX1496" fmla="*/ 2436151 w 11191875"/>
              <a:gd name="connsiteY1496" fmla="*/ 4067175 h 4067175"/>
              <a:gd name="connsiteX1497" fmla="*/ 2525722 w 11191875"/>
              <a:gd name="connsiteY1497" fmla="*/ 4067175 h 4067175"/>
              <a:gd name="connsiteX1498" fmla="*/ 8476233 w 11191875"/>
              <a:gd name="connsiteY1498" fmla="*/ 4008456 h 4067175"/>
              <a:gd name="connsiteX1499" fmla="*/ 8485573 w 11191875"/>
              <a:gd name="connsiteY1499" fmla="*/ 3998870 h 4067175"/>
              <a:gd name="connsiteX1500" fmla="*/ 8476233 w 11191875"/>
              <a:gd name="connsiteY1500" fmla="*/ 3988804 h 4067175"/>
              <a:gd name="connsiteX1501" fmla="*/ 8466174 w 11191875"/>
              <a:gd name="connsiteY1501" fmla="*/ 3998870 h 4067175"/>
              <a:gd name="connsiteX1502" fmla="*/ 8476233 w 11191875"/>
              <a:gd name="connsiteY1502" fmla="*/ 4008456 h 4067175"/>
              <a:gd name="connsiteX1503" fmla="*/ 8610590 w 11191875"/>
              <a:gd name="connsiteY1503" fmla="*/ 3765912 h 4067175"/>
              <a:gd name="connsiteX1504" fmla="*/ 8619212 w 11191875"/>
              <a:gd name="connsiteY1504" fmla="*/ 3757523 h 4067175"/>
              <a:gd name="connsiteX1505" fmla="*/ 8610590 w 11191875"/>
              <a:gd name="connsiteY1505" fmla="*/ 3748895 h 4067175"/>
              <a:gd name="connsiteX1506" fmla="*/ 8602447 w 11191875"/>
              <a:gd name="connsiteY1506" fmla="*/ 3757523 h 4067175"/>
              <a:gd name="connsiteX1507" fmla="*/ 8610590 w 11191875"/>
              <a:gd name="connsiteY1507" fmla="*/ 3765912 h 4067175"/>
              <a:gd name="connsiteX1508" fmla="*/ 8726506 w 11191875"/>
              <a:gd name="connsiteY1508" fmla="*/ 3513301 h 4067175"/>
              <a:gd name="connsiteX1509" fmla="*/ 8733212 w 11191875"/>
              <a:gd name="connsiteY1509" fmla="*/ 3506590 h 4067175"/>
              <a:gd name="connsiteX1510" fmla="*/ 8726506 w 11191875"/>
              <a:gd name="connsiteY1510" fmla="*/ 3499880 h 4067175"/>
              <a:gd name="connsiteX1511" fmla="*/ 8719800 w 11191875"/>
              <a:gd name="connsiteY1511" fmla="*/ 3506590 h 4067175"/>
              <a:gd name="connsiteX1512" fmla="*/ 8726506 w 11191875"/>
              <a:gd name="connsiteY1512" fmla="*/ 3513301 h 4067175"/>
              <a:gd name="connsiteX1513" fmla="*/ 8821825 w 11191875"/>
              <a:gd name="connsiteY1513" fmla="*/ 3253021 h 4067175"/>
              <a:gd name="connsiteX1514" fmla="*/ 8827573 w 11191875"/>
              <a:gd name="connsiteY1514" fmla="*/ 3247509 h 4067175"/>
              <a:gd name="connsiteX1515" fmla="*/ 8821825 w 11191875"/>
              <a:gd name="connsiteY1515" fmla="*/ 3242236 h 4067175"/>
              <a:gd name="connsiteX1516" fmla="*/ 8816317 w 11191875"/>
              <a:gd name="connsiteY1516" fmla="*/ 3247509 h 4067175"/>
              <a:gd name="connsiteX1517" fmla="*/ 8821825 w 11191875"/>
              <a:gd name="connsiteY1517" fmla="*/ 3253021 h 4067175"/>
              <a:gd name="connsiteX1518" fmla="*/ 8896787 w 11191875"/>
              <a:gd name="connsiteY1518" fmla="*/ 2986510 h 4067175"/>
              <a:gd name="connsiteX1519" fmla="*/ 8901817 w 11191875"/>
              <a:gd name="connsiteY1519" fmla="*/ 2981716 h 4067175"/>
              <a:gd name="connsiteX1520" fmla="*/ 8896787 w 11191875"/>
              <a:gd name="connsiteY1520" fmla="*/ 2976923 h 4067175"/>
              <a:gd name="connsiteX1521" fmla="*/ 8891758 w 11191875"/>
              <a:gd name="connsiteY1521" fmla="*/ 2981716 h 4067175"/>
              <a:gd name="connsiteX1522" fmla="*/ 8896787 w 11191875"/>
              <a:gd name="connsiteY1522" fmla="*/ 2986510 h 4067175"/>
              <a:gd name="connsiteX1523" fmla="*/ 8950674 w 11191875"/>
              <a:gd name="connsiteY1523" fmla="*/ 2715205 h 4067175"/>
              <a:gd name="connsiteX1524" fmla="*/ 8954985 w 11191875"/>
              <a:gd name="connsiteY1524" fmla="*/ 2710651 h 4067175"/>
              <a:gd name="connsiteX1525" fmla="*/ 8950674 w 11191875"/>
              <a:gd name="connsiteY1525" fmla="*/ 2706577 h 4067175"/>
              <a:gd name="connsiteX1526" fmla="*/ 8946363 w 11191875"/>
              <a:gd name="connsiteY1526" fmla="*/ 2710651 h 4067175"/>
              <a:gd name="connsiteX1527" fmla="*/ 8950674 w 11191875"/>
              <a:gd name="connsiteY1527" fmla="*/ 2715205 h 4067175"/>
              <a:gd name="connsiteX1528" fmla="*/ 8983006 w 11191875"/>
              <a:gd name="connsiteY1528" fmla="*/ 2440065 h 4067175"/>
              <a:gd name="connsiteX1529" fmla="*/ 8986598 w 11191875"/>
              <a:gd name="connsiteY1529" fmla="*/ 2436470 h 4067175"/>
              <a:gd name="connsiteX1530" fmla="*/ 8983006 w 11191875"/>
              <a:gd name="connsiteY1530" fmla="*/ 2433115 h 4067175"/>
              <a:gd name="connsiteX1531" fmla="*/ 8979413 w 11191875"/>
              <a:gd name="connsiteY1531" fmla="*/ 2436470 h 4067175"/>
              <a:gd name="connsiteX1532" fmla="*/ 8983006 w 11191875"/>
              <a:gd name="connsiteY1532" fmla="*/ 2440065 h 4067175"/>
              <a:gd name="connsiteX1533" fmla="*/ 8994023 w 11191875"/>
              <a:gd name="connsiteY1533" fmla="*/ 2164207 h 4067175"/>
              <a:gd name="connsiteX1534" fmla="*/ 8997855 w 11191875"/>
              <a:gd name="connsiteY1534" fmla="*/ 2160372 h 4067175"/>
              <a:gd name="connsiteX1535" fmla="*/ 8994023 w 11191875"/>
              <a:gd name="connsiteY1535" fmla="*/ 2156777 h 4067175"/>
              <a:gd name="connsiteX1536" fmla="*/ 8990191 w 11191875"/>
              <a:gd name="connsiteY1536" fmla="*/ 2160372 h 4067175"/>
              <a:gd name="connsiteX1537" fmla="*/ 8994023 w 11191875"/>
              <a:gd name="connsiteY1537" fmla="*/ 2164207 h 4067175"/>
              <a:gd name="connsiteX1538" fmla="*/ 8762670 w 11191875"/>
              <a:gd name="connsiteY1538" fmla="*/ 1887869 h 4067175"/>
              <a:gd name="connsiteX1539" fmla="*/ 8766262 w 11191875"/>
              <a:gd name="connsiteY1539" fmla="*/ 1884514 h 4067175"/>
              <a:gd name="connsiteX1540" fmla="*/ 8762670 w 11191875"/>
              <a:gd name="connsiteY1540" fmla="*/ 1880919 h 4067175"/>
              <a:gd name="connsiteX1541" fmla="*/ 8759077 w 11191875"/>
              <a:gd name="connsiteY1541" fmla="*/ 1884514 h 4067175"/>
              <a:gd name="connsiteX1542" fmla="*/ 8762670 w 11191875"/>
              <a:gd name="connsiteY1542" fmla="*/ 1887869 h 4067175"/>
              <a:gd name="connsiteX1543" fmla="*/ 8728422 w 11191875"/>
              <a:gd name="connsiteY1543" fmla="*/ 1613928 h 4067175"/>
              <a:gd name="connsiteX1544" fmla="*/ 8732014 w 11191875"/>
              <a:gd name="connsiteY1544" fmla="*/ 1610333 h 4067175"/>
              <a:gd name="connsiteX1545" fmla="*/ 8728422 w 11191875"/>
              <a:gd name="connsiteY1545" fmla="*/ 1606738 h 4067175"/>
              <a:gd name="connsiteX1546" fmla="*/ 8724350 w 11191875"/>
              <a:gd name="connsiteY1546" fmla="*/ 1610333 h 4067175"/>
              <a:gd name="connsiteX1547" fmla="*/ 8728422 w 11191875"/>
              <a:gd name="connsiteY1547" fmla="*/ 1613928 h 4067175"/>
              <a:gd name="connsiteX1548" fmla="*/ 8670703 w 11191875"/>
              <a:gd name="connsiteY1548" fmla="*/ 1343822 h 4067175"/>
              <a:gd name="connsiteX1549" fmla="*/ 8674296 w 11191875"/>
              <a:gd name="connsiteY1549" fmla="*/ 1340226 h 4067175"/>
              <a:gd name="connsiteX1550" fmla="*/ 8670703 w 11191875"/>
              <a:gd name="connsiteY1550" fmla="*/ 1336392 h 4067175"/>
              <a:gd name="connsiteX1551" fmla="*/ 8667111 w 11191875"/>
              <a:gd name="connsiteY1551" fmla="*/ 1340226 h 4067175"/>
              <a:gd name="connsiteX1552" fmla="*/ 8670703 w 11191875"/>
              <a:gd name="connsiteY1552" fmla="*/ 1343822 h 4067175"/>
              <a:gd name="connsiteX1553" fmla="*/ 8591191 w 11191875"/>
              <a:gd name="connsiteY1553" fmla="*/ 1078748 h 4067175"/>
              <a:gd name="connsiteX1554" fmla="*/ 8594065 w 11191875"/>
              <a:gd name="connsiteY1554" fmla="*/ 1075872 h 4067175"/>
              <a:gd name="connsiteX1555" fmla="*/ 8591191 w 11191875"/>
              <a:gd name="connsiteY1555" fmla="*/ 1072756 h 4067175"/>
              <a:gd name="connsiteX1556" fmla="*/ 8587838 w 11191875"/>
              <a:gd name="connsiteY1556" fmla="*/ 1075872 h 4067175"/>
              <a:gd name="connsiteX1557" fmla="*/ 8591191 w 11191875"/>
              <a:gd name="connsiteY1557" fmla="*/ 1078748 h 4067175"/>
              <a:gd name="connsiteX1558" fmla="*/ 8489166 w 11191875"/>
              <a:gd name="connsiteY1558" fmla="*/ 822063 h 4067175"/>
              <a:gd name="connsiteX1559" fmla="*/ 8492279 w 11191875"/>
              <a:gd name="connsiteY1559" fmla="*/ 818947 h 4067175"/>
              <a:gd name="connsiteX1560" fmla="*/ 8489166 w 11191875"/>
              <a:gd name="connsiteY1560" fmla="*/ 815832 h 4067175"/>
              <a:gd name="connsiteX1561" fmla="*/ 8486531 w 11191875"/>
              <a:gd name="connsiteY1561" fmla="*/ 818947 h 4067175"/>
              <a:gd name="connsiteX1562" fmla="*/ 8489166 w 11191875"/>
              <a:gd name="connsiteY1562" fmla="*/ 822063 h 4067175"/>
              <a:gd name="connsiteX1563" fmla="*/ 8366544 w 11191875"/>
              <a:gd name="connsiteY1563" fmla="*/ 574725 h 4067175"/>
              <a:gd name="connsiteX1564" fmla="*/ 8369897 w 11191875"/>
              <a:gd name="connsiteY1564" fmla="*/ 571370 h 4067175"/>
              <a:gd name="connsiteX1565" fmla="*/ 8366544 w 11191875"/>
              <a:gd name="connsiteY1565" fmla="*/ 568254 h 4067175"/>
              <a:gd name="connsiteX1566" fmla="*/ 8363431 w 11191875"/>
              <a:gd name="connsiteY1566" fmla="*/ 571370 h 4067175"/>
              <a:gd name="connsiteX1567" fmla="*/ 8366544 w 11191875"/>
              <a:gd name="connsiteY1567" fmla="*/ 574725 h 4067175"/>
              <a:gd name="connsiteX1568" fmla="*/ 8223565 w 11191875"/>
              <a:gd name="connsiteY1568" fmla="*/ 338172 h 4067175"/>
              <a:gd name="connsiteX1569" fmla="*/ 8226918 w 11191875"/>
              <a:gd name="connsiteY1569" fmla="*/ 335296 h 4067175"/>
              <a:gd name="connsiteX1570" fmla="*/ 8223565 w 11191875"/>
              <a:gd name="connsiteY1570" fmla="*/ 332181 h 4067175"/>
              <a:gd name="connsiteX1571" fmla="*/ 8220452 w 11191875"/>
              <a:gd name="connsiteY1571" fmla="*/ 335296 h 4067175"/>
              <a:gd name="connsiteX1572" fmla="*/ 8223565 w 11191875"/>
              <a:gd name="connsiteY1572" fmla="*/ 338172 h 4067175"/>
              <a:gd name="connsiteX1573" fmla="*/ 8061427 w 11191875"/>
              <a:gd name="connsiteY1573" fmla="*/ 113603 h 4067175"/>
              <a:gd name="connsiteX1574" fmla="*/ 8063103 w 11191875"/>
              <a:gd name="connsiteY1574" fmla="*/ 111925 h 4067175"/>
              <a:gd name="connsiteX1575" fmla="*/ 8061427 w 11191875"/>
              <a:gd name="connsiteY1575" fmla="*/ 109768 h 4067175"/>
              <a:gd name="connsiteX1576" fmla="*/ 8059511 w 11191875"/>
              <a:gd name="connsiteY1576" fmla="*/ 111925 h 4067175"/>
              <a:gd name="connsiteX1577" fmla="*/ 8061427 w 11191875"/>
              <a:gd name="connsiteY1577" fmla="*/ 113603 h 4067175"/>
              <a:gd name="connsiteX1578" fmla="*/ 2983638 w 11191875"/>
              <a:gd name="connsiteY1578" fmla="*/ 5992 h 4067175"/>
              <a:gd name="connsiteX1579" fmla="*/ 2984117 w 11191875"/>
              <a:gd name="connsiteY1579" fmla="*/ 5273 h 4067175"/>
              <a:gd name="connsiteX1580" fmla="*/ 2983638 w 11191875"/>
              <a:gd name="connsiteY1580" fmla="*/ 4793 h 4067175"/>
              <a:gd name="connsiteX1581" fmla="*/ 2982680 w 11191875"/>
              <a:gd name="connsiteY1581" fmla="*/ 5273 h 4067175"/>
              <a:gd name="connsiteX1582" fmla="*/ 2983638 w 11191875"/>
              <a:gd name="connsiteY1582" fmla="*/ 5992 h 4067175"/>
              <a:gd name="connsiteX1583" fmla="*/ 2811920 w 11191875"/>
              <a:gd name="connsiteY1583" fmla="*/ 228883 h 4067175"/>
              <a:gd name="connsiteX1584" fmla="*/ 2819104 w 11191875"/>
              <a:gd name="connsiteY1584" fmla="*/ 221693 h 4067175"/>
              <a:gd name="connsiteX1585" fmla="*/ 2811920 w 11191875"/>
              <a:gd name="connsiteY1585" fmla="*/ 214503 h 4067175"/>
              <a:gd name="connsiteX1586" fmla="*/ 2804735 w 11191875"/>
              <a:gd name="connsiteY1586" fmla="*/ 221693 h 4067175"/>
              <a:gd name="connsiteX1587" fmla="*/ 2811920 w 11191875"/>
              <a:gd name="connsiteY1587" fmla="*/ 228883 h 4067175"/>
              <a:gd name="connsiteX1588" fmla="*/ 2659121 w 11191875"/>
              <a:gd name="connsiteY1588" fmla="*/ 460403 h 4067175"/>
              <a:gd name="connsiteX1589" fmla="*/ 2667743 w 11191875"/>
              <a:gd name="connsiteY1589" fmla="*/ 451775 h 4067175"/>
              <a:gd name="connsiteX1590" fmla="*/ 2659121 w 11191875"/>
              <a:gd name="connsiteY1590" fmla="*/ 443387 h 4067175"/>
              <a:gd name="connsiteX1591" fmla="*/ 2650739 w 11191875"/>
              <a:gd name="connsiteY1591" fmla="*/ 451775 h 4067175"/>
              <a:gd name="connsiteX1592" fmla="*/ 2659121 w 11191875"/>
              <a:gd name="connsiteY1592" fmla="*/ 460403 h 4067175"/>
              <a:gd name="connsiteX1593" fmla="*/ 2526201 w 11191875"/>
              <a:gd name="connsiteY1593" fmla="*/ 704865 h 4067175"/>
              <a:gd name="connsiteX1594" fmla="*/ 2537218 w 11191875"/>
              <a:gd name="connsiteY1594" fmla="*/ 693840 h 4067175"/>
              <a:gd name="connsiteX1595" fmla="*/ 2526201 w 11191875"/>
              <a:gd name="connsiteY1595" fmla="*/ 682816 h 4067175"/>
              <a:gd name="connsiteX1596" fmla="*/ 2515184 w 11191875"/>
              <a:gd name="connsiteY1596" fmla="*/ 693840 h 4067175"/>
              <a:gd name="connsiteX1597" fmla="*/ 2526201 w 11191875"/>
              <a:gd name="connsiteY1597" fmla="*/ 704865 h 4067175"/>
              <a:gd name="connsiteX1598" fmla="*/ 2414117 w 11191875"/>
              <a:gd name="connsiteY1598" fmla="*/ 960831 h 4067175"/>
              <a:gd name="connsiteX1599" fmla="*/ 2428487 w 11191875"/>
              <a:gd name="connsiteY1599" fmla="*/ 946451 h 4067175"/>
              <a:gd name="connsiteX1600" fmla="*/ 2414117 w 11191875"/>
              <a:gd name="connsiteY1600" fmla="*/ 931592 h 4067175"/>
              <a:gd name="connsiteX1601" fmla="*/ 2399508 w 11191875"/>
              <a:gd name="connsiteY1601" fmla="*/ 946451 h 4067175"/>
              <a:gd name="connsiteX1602" fmla="*/ 2414117 w 11191875"/>
              <a:gd name="connsiteY1602" fmla="*/ 960831 h 4067175"/>
              <a:gd name="connsiteX1603" fmla="*/ 2323348 w 11191875"/>
              <a:gd name="connsiteY1603" fmla="*/ 1226624 h 4067175"/>
              <a:gd name="connsiteX1604" fmla="*/ 2342747 w 11191875"/>
              <a:gd name="connsiteY1604" fmla="*/ 1207210 h 4067175"/>
              <a:gd name="connsiteX1605" fmla="*/ 2323348 w 11191875"/>
              <a:gd name="connsiteY1605" fmla="*/ 1187797 h 4067175"/>
              <a:gd name="connsiteX1606" fmla="*/ 2303949 w 11191875"/>
              <a:gd name="connsiteY1606" fmla="*/ 1207210 h 4067175"/>
              <a:gd name="connsiteX1607" fmla="*/ 2323348 w 11191875"/>
              <a:gd name="connsiteY1607" fmla="*/ 1226624 h 4067175"/>
              <a:gd name="connsiteX1608" fmla="*/ 2254613 w 11191875"/>
              <a:gd name="connsiteY1608" fmla="*/ 1499846 h 4067175"/>
              <a:gd name="connsiteX1609" fmla="*/ 2279760 w 11191875"/>
              <a:gd name="connsiteY1609" fmla="*/ 1474681 h 4067175"/>
              <a:gd name="connsiteX1610" fmla="*/ 2254613 w 11191875"/>
              <a:gd name="connsiteY1610" fmla="*/ 1449515 h 4067175"/>
              <a:gd name="connsiteX1611" fmla="*/ 2229705 w 11191875"/>
              <a:gd name="connsiteY1611" fmla="*/ 1474681 h 4067175"/>
              <a:gd name="connsiteX1612" fmla="*/ 2254613 w 11191875"/>
              <a:gd name="connsiteY1612" fmla="*/ 1499846 h 4067175"/>
              <a:gd name="connsiteX1613" fmla="*/ 2208390 w 11191875"/>
              <a:gd name="connsiteY1613" fmla="*/ 1778341 h 4067175"/>
              <a:gd name="connsiteX1614" fmla="*/ 2239525 w 11191875"/>
              <a:gd name="connsiteY1614" fmla="*/ 1747184 h 4067175"/>
              <a:gd name="connsiteX1615" fmla="*/ 2208390 w 11191875"/>
              <a:gd name="connsiteY1615" fmla="*/ 1716027 h 4067175"/>
              <a:gd name="connsiteX1616" fmla="*/ 2177735 w 11191875"/>
              <a:gd name="connsiteY1616" fmla="*/ 1747184 h 4067175"/>
              <a:gd name="connsiteX1617" fmla="*/ 2208390 w 11191875"/>
              <a:gd name="connsiteY1617" fmla="*/ 1778341 h 4067175"/>
              <a:gd name="connsiteX1618" fmla="*/ 2185159 w 11191875"/>
              <a:gd name="connsiteY1618" fmla="*/ 2060670 h 4067175"/>
              <a:gd name="connsiteX1619" fmla="*/ 2223718 w 11191875"/>
              <a:gd name="connsiteY1619" fmla="*/ 2022083 h 4067175"/>
              <a:gd name="connsiteX1620" fmla="*/ 2185159 w 11191875"/>
              <a:gd name="connsiteY1620" fmla="*/ 1983976 h 4067175"/>
              <a:gd name="connsiteX1621" fmla="*/ 2147319 w 11191875"/>
              <a:gd name="connsiteY1621" fmla="*/ 2022083 h 4067175"/>
              <a:gd name="connsiteX1622" fmla="*/ 2185159 w 11191875"/>
              <a:gd name="connsiteY1622" fmla="*/ 2060670 h 4067175"/>
              <a:gd name="connsiteX1623" fmla="*/ 2185159 w 11191875"/>
              <a:gd name="connsiteY1623" fmla="*/ 2343958 h 4067175"/>
              <a:gd name="connsiteX1624" fmla="*/ 2230663 w 11191875"/>
              <a:gd name="connsiteY1624" fmla="*/ 2298901 h 4067175"/>
              <a:gd name="connsiteX1625" fmla="*/ 2185159 w 11191875"/>
              <a:gd name="connsiteY1625" fmla="*/ 2253603 h 4067175"/>
              <a:gd name="connsiteX1626" fmla="*/ 2140373 w 11191875"/>
              <a:gd name="connsiteY1626" fmla="*/ 2298901 h 4067175"/>
              <a:gd name="connsiteX1627" fmla="*/ 2185159 w 11191875"/>
              <a:gd name="connsiteY1627" fmla="*/ 2343958 h 4067175"/>
              <a:gd name="connsiteX1628" fmla="*/ 2208390 w 11191875"/>
              <a:gd name="connsiteY1628" fmla="*/ 2626048 h 4067175"/>
              <a:gd name="connsiteX1629" fmla="*/ 2260840 w 11191875"/>
              <a:gd name="connsiteY1629" fmla="*/ 2573800 h 4067175"/>
              <a:gd name="connsiteX1630" fmla="*/ 2208390 w 11191875"/>
              <a:gd name="connsiteY1630" fmla="*/ 2521553 h 4067175"/>
              <a:gd name="connsiteX1631" fmla="*/ 2155941 w 11191875"/>
              <a:gd name="connsiteY1631" fmla="*/ 2573800 h 4067175"/>
              <a:gd name="connsiteX1632" fmla="*/ 2208390 w 11191875"/>
              <a:gd name="connsiteY1632" fmla="*/ 2626048 h 4067175"/>
              <a:gd name="connsiteX1633" fmla="*/ 2254613 w 11191875"/>
              <a:gd name="connsiteY1633" fmla="*/ 2905502 h 4067175"/>
              <a:gd name="connsiteX1634" fmla="*/ 2313529 w 11191875"/>
              <a:gd name="connsiteY1634" fmla="*/ 2846304 h 4067175"/>
              <a:gd name="connsiteX1635" fmla="*/ 2254613 w 11191875"/>
              <a:gd name="connsiteY1635" fmla="*/ 2787105 h 4067175"/>
              <a:gd name="connsiteX1636" fmla="*/ 2195457 w 11191875"/>
              <a:gd name="connsiteY1636" fmla="*/ 2846304 h 4067175"/>
              <a:gd name="connsiteX1637" fmla="*/ 2254613 w 11191875"/>
              <a:gd name="connsiteY1637" fmla="*/ 2905502 h 4067175"/>
              <a:gd name="connsiteX1638" fmla="*/ 2323348 w 11191875"/>
              <a:gd name="connsiteY1638" fmla="*/ 3178964 h 4067175"/>
              <a:gd name="connsiteX1639" fmla="*/ 2388252 w 11191875"/>
              <a:gd name="connsiteY1639" fmla="*/ 3113774 h 4067175"/>
              <a:gd name="connsiteX1640" fmla="*/ 2323348 w 11191875"/>
              <a:gd name="connsiteY1640" fmla="*/ 3048584 h 4067175"/>
              <a:gd name="connsiteX1641" fmla="*/ 2257966 w 11191875"/>
              <a:gd name="connsiteY1641" fmla="*/ 3113774 h 4067175"/>
              <a:gd name="connsiteX1642" fmla="*/ 2323348 w 11191875"/>
              <a:gd name="connsiteY1642" fmla="*/ 3178964 h 4067175"/>
              <a:gd name="connsiteX1643" fmla="*/ 2414117 w 11191875"/>
              <a:gd name="connsiteY1643" fmla="*/ 3444756 h 4067175"/>
              <a:gd name="connsiteX1644" fmla="*/ 2484289 w 11191875"/>
              <a:gd name="connsiteY1644" fmla="*/ 3374533 h 4067175"/>
              <a:gd name="connsiteX1645" fmla="*/ 2414117 w 11191875"/>
              <a:gd name="connsiteY1645" fmla="*/ 3304310 h 4067175"/>
              <a:gd name="connsiteX1646" fmla="*/ 2344184 w 11191875"/>
              <a:gd name="connsiteY1646" fmla="*/ 3374533 h 4067175"/>
              <a:gd name="connsiteX1647" fmla="*/ 2414117 w 11191875"/>
              <a:gd name="connsiteY1647" fmla="*/ 3444756 h 4067175"/>
              <a:gd name="connsiteX1648" fmla="*/ 2526201 w 11191875"/>
              <a:gd name="connsiteY1648" fmla="*/ 3701201 h 4067175"/>
              <a:gd name="connsiteX1649" fmla="*/ 2600684 w 11191875"/>
              <a:gd name="connsiteY1649" fmla="*/ 3626904 h 4067175"/>
              <a:gd name="connsiteX1650" fmla="*/ 2526201 w 11191875"/>
              <a:gd name="connsiteY1650" fmla="*/ 3552607 h 4067175"/>
              <a:gd name="connsiteX1651" fmla="*/ 2451957 w 11191875"/>
              <a:gd name="connsiteY1651" fmla="*/ 3626904 h 4067175"/>
              <a:gd name="connsiteX1652" fmla="*/ 2526201 w 11191875"/>
              <a:gd name="connsiteY1652" fmla="*/ 3701201 h 4067175"/>
              <a:gd name="connsiteX1653" fmla="*/ 2659121 w 11191875"/>
              <a:gd name="connsiteY1653" fmla="*/ 3945903 h 4067175"/>
              <a:gd name="connsiteX1654" fmla="*/ 2735999 w 11191875"/>
              <a:gd name="connsiteY1654" fmla="*/ 3868730 h 4067175"/>
              <a:gd name="connsiteX1655" fmla="*/ 2659121 w 11191875"/>
              <a:gd name="connsiteY1655" fmla="*/ 3792515 h 4067175"/>
              <a:gd name="connsiteX1656" fmla="*/ 2582483 w 11191875"/>
              <a:gd name="connsiteY1656" fmla="*/ 3868730 h 4067175"/>
              <a:gd name="connsiteX1657" fmla="*/ 2659121 w 11191875"/>
              <a:gd name="connsiteY1657" fmla="*/ 3945903 h 4067175"/>
              <a:gd name="connsiteX1658" fmla="*/ 2881613 w 11191875"/>
              <a:gd name="connsiteY1658" fmla="*/ 4067175 h 4067175"/>
              <a:gd name="connsiteX1659" fmla="*/ 2811920 w 11191875"/>
              <a:gd name="connsiteY1659" fmla="*/ 4022357 h 4067175"/>
              <a:gd name="connsiteX1660" fmla="*/ 2741987 w 11191875"/>
              <a:gd name="connsiteY1660" fmla="*/ 4067175 h 4067175"/>
              <a:gd name="connsiteX1661" fmla="*/ 2881613 w 11191875"/>
              <a:gd name="connsiteY1661" fmla="*/ 4067175 h 4067175"/>
              <a:gd name="connsiteX1662" fmla="*/ 8223565 w 11191875"/>
              <a:gd name="connsiteY1662" fmla="*/ 3997432 h 4067175"/>
              <a:gd name="connsiteX1663" fmla="*/ 8235061 w 11191875"/>
              <a:gd name="connsiteY1663" fmla="*/ 3985688 h 4067175"/>
              <a:gd name="connsiteX1664" fmla="*/ 8223565 w 11191875"/>
              <a:gd name="connsiteY1664" fmla="*/ 3973944 h 4067175"/>
              <a:gd name="connsiteX1665" fmla="*/ 8212069 w 11191875"/>
              <a:gd name="connsiteY1665" fmla="*/ 3985688 h 4067175"/>
              <a:gd name="connsiteX1666" fmla="*/ 8223565 w 11191875"/>
              <a:gd name="connsiteY1666" fmla="*/ 3997432 h 4067175"/>
              <a:gd name="connsiteX1667" fmla="*/ 8366544 w 11191875"/>
              <a:gd name="connsiteY1667" fmla="*/ 3759441 h 4067175"/>
              <a:gd name="connsiteX1668" fmla="*/ 8376363 w 11191875"/>
              <a:gd name="connsiteY1668" fmla="*/ 3749375 h 4067175"/>
              <a:gd name="connsiteX1669" fmla="*/ 8366544 w 11191875"/>
              <a:gd name="connsiteY1669" fmla="*/ 3739548 h 4067175"/>
              <a:gd name="connsiteX1670" fmla="*/ 8356964 w 11191875"/>
              <a:gd name="connsiteY1670" fmla="*/ 3749375 h 4067175"/>
              <a:gd name="connsiteX1671" fmla="*/ 8366544 w 11191875"/>
              <a:gd name="connsiteY1671" fmla="*/ 3759441 h 4067175"/>
              <a:gd name="connsiteX1672" fmla="*/ 8489166 w 11191875"/>
              <a:gd name="connsiteY1672" fmla="*/ 3510665 h 4067175"/>
              <a:gd name="connsiteX1673" fmla="*/ 8498027 w 11191875"/>
              <a:gd name="connsiteY1673" fmla="*/ 3502037 h 4067175"/>
              <a:gd name="connsiteX1674" fmla="*/ 8489166 w 11191875"/>
              <a:gd name="connsiteY1674" fmla="*/ 3493648 h 4067175"/>
              <a:gd name="connsiteX1675" fmla="*/ 8480783 w 11191875"/>
              <a:gd name="connsiteY1675" fmla="*/ 3502037 h 4067175"/>
              <a:gd name="connsiteX1676" fmla="*/ 8489166 w 11191875"/>
              <a:gd name="connsiteY1676" fmla="*/ 3510665 h 4067175"/>
              <a:gd name="connsiteX1677" fmla="*/ 8591191 w 11191875"/>
              <a:gd name="connsiteY1677" fmla="*/ 3252542 h 4067175"/>
              <a:gd name="connsiteX1678" fmla="*/ 8598136 w 11191875"/>
              <a:gd name="connsiteY1678" fmla="*/ 3245352 h 4067175"/>
              <a:gd name="connsiteX1679" fmla="*/ 8591191 w 11191875"/>
              <a:gd name="connsiteY1679" fmla="*/ 3237682 h 4067175"/>
              <a:gd name="connsiteX1680" fmla="*/ 8583527 w 11191875"/>
              <a:gd name="connsiteY1680" fmla="*/ 3245352 h 4067175"/>
              <a:gd name="connsiteX1681" fmla="*/ 8591191 w 11191875"/>
              <a:gd name="connsiteY1681" fmla="*/ 3252542 h 4067175"/>
              <a:gd name="connsiteX1682" fmla="*/ 8670703 w 11191875"/>
              <a:gd name="connsiteY1682" fmla="*/ 2986510 h 4067175"/>
              <a:gd name="connsiteX1683" fmla="*/ 8676930 w 11191875"/>
              <a:gd name="connsiteY1683" fmla="*/ 2980518 h 4067175"/>
              <a:gd name="connsiteX1684" fmla="*/ 8670703 w 11191875"/>
              <a:gd name="connsiteY1684" fmla="*/ 2974766 h 4067175"/>
              <a:gd name="connsiteX1685" fmla="*/ 8664716 w 11191875"/>
              <a:gd name="connsiteY1685" fmla="*/ 2980518 h 4067175"/>
              <a:gd name="connsiteX1686" fmla="*/ 8670703 w 11191875"/>
              <a:gd name="connsiteY1686" fmla="*/ 2986510 h 4067175"/>
              <a:gd name="connsiteX1687" fmla="*/ 8728422 w 11191875"/>
              <a:gd name="connsiteY1687" fmla="*/ 2716164 h 4067175"/>
              <a:gd name="connsiteX1688" fmla="*/ 8733451 w 11191875"/>
              <a:gd name="connsiteY1688" fmla="*/ 2710412 h 4067175"/>
              <a:gd name="connsiteX1689" fmla="*/ 8728422 w 11191875"/>
              <a:gd name="connsiteY1689" fmla="*/ 2704899 h 4067175"/>
              <a:gd name="connsiteX1690" fmla="*/ 8722435 w 11191875"/>
              <a:gd name="connsiteY1690" fmla="*/ 2710412 h 4067175"/>
              <a:gd name="connsiteX1691" fmla="*/ 8728422 w 11191875"/>
              <a:gd name="connsiteY1691" fmla="*/ 2716164 h 4067175"/>
              <a:gd name="connsiteX1692" fmla="*/ 8762670 w 11191875"/>
              <a:gd name="connsiteY1692" fmla="*/ 2441503 h 4067175"/>
              <a:gd name="connsiteX1693" fmla="*/ 8767460 w 11191875"/>
              <a:gd name="connsiteY1693" fmla="*/ 2436470 h 4067175"/>
              <a:gd name="connsiteX1694" fmla="*/ 8762670 w 11191875"/>
              <a:gd name="connsiteY1694" fmla="*/ 2431677 h 4067175"/>
              <a:gd name="connsiteX1695" fmla="*/ 8757640 w 11191875"/>
              <a:gd name="connsiteY1695" fmla="*/ 2436470 h 4067175"/>
              <a:gd name="connsiteX1696" fmla="*/ 8762670 w 11191875"/>
              <a:gd name="connsiteY1696" fmla="*/ 2441503 h 4067175"/>
              <a:gd name="connsiteX1697" fmla="*/ 8774405 w 11191875"/>
              <a:gd name="connsiteY1697" fmla="*/ 2164686 h 4067175"/>
              <a:gd name="connsiteX1698" fmla="*/ 8778477 w 11191875"/>
              <a:gd name="connsiteY1698" fmla="*/ 2160372 h 4067175"/>
              <a:gd name="connsiteX1699" fmla="*/ 8774405 w 11191875"/>
              <a:gd name="connsiteY1699" fmla="*/ 2156298 h 4067175"/>
              <a:gd name="connsiteX1700" fmla="*/ 8769855 w 11191875"/>
              <a:gd name="connsiteY1700" fmla="*/ 2160372 h 4067175"/>
              <a:gd name="connsiteX1701" fmla="*/ 8774405 w 11191875"/>
              <a:gd name="connsiteY1701" fmla="*/ 2164686 h 4067175"/>
              <a:gd name="connsiteX1702" fmla="*/ 8542334 w 11191875"/>
              <a:gd name="connsiteY1702" fmla="*/ 1889307 h 4067175"/>
              <a:gd name="connsiteX1703" fmla="*/ 8547124 w 11191875"/>
              <a:gd name="connsiteY1703" fmla="*/ 1884514 h 4067175"/>
              <a:gd name="connsiteX1704" fmla="*/ 8542334 w 11191875"/>
              <a:gd name="connsiteY1704" fmla="*/ 1879481 h 4067175"/>
              <a:gd name="connsiteX1705" fmla="*/ 8537304 w 11191875"/>
              <a:gd name="connsiteY1705" fmla="*/ 1884514 h 4067175"/>
              <a:gd name="connsiteX1706" fmla="*/ 8542334 w 11191875"/>
              <a:gd name="connsiteY1706" fmla="*/ 1889307 h 4067175"/>
              <a:gd name="connsiteX1707" fmla="*/ 8505212 w 11191875"/>
              <a:gd name="connsiteY1707" fmla="*/ 1615126 h 4067175"/>
              <a:gd name="connsiteX1708" fmla="*/ 8509283 w 11191875"/>
              <a:gd name="connsiteY1708" fmla="*/ 1610812 h 4067175"/>
              <a:gd name="connsiteX1709" fmla="*/ 8505212 w 11191875"/>
              <a:gd name="connsiteY1709" fmla="*/ 1606498 h 4067175"/>
              <a:gd name="connsiteX1710" fmla="*/ 8500661 w 11191875"/>
              <a:gd name="connsiteY1710" fmla="*/ 1610812 h 4067175"/>
              <a:gd name="connsiteX1711" fmla="*/ 8505212 w 11191875"/>
              <a:gd name="connsiteY1711" fmla="*/ 1615126 h 4067175"/>
              <a:gd name="connsiteX1712" fmla="*/ 8443422 w 11191875"/>
              <a:gd name="connsiteY1712" fmla="*/ 1345739 h 4067175"/>
              <a:gd name="connsiteX1713" fmla="*/ 8447972 w 11191875"/>
              <a:gd name="connsiteY1713" fmla="*/ 1341665 h 4067175"/>
              <a:gd name="connsiteX1714" fmla="*/ 8443422 w 11191875"/>
              <a:gd name="connsiteY1714" fmla="*/ 1337111 h 4067175"/>
              <a:gd name="connsiteX1715" fmla="*/ 8439351 w 11191875"/>
              <a:gd name="connsiteY1715" fmla="*/ 1341665 h 4067175"/>
              <a:gd name="connsiteX1716" fmla="*/ 8443422 w 11191875"/>
              <a:gd name="connsiteY1716" fmla="*/ 1345739 h 4067175"/>
              <a:gd name="connsiteX1717" fmla="*/ 8358641 w 11191875"/>
              <a:gd name="connsiteY1717" fmla="*/ 1082343 h 4067175"/>
              <a:gd name="connsiteX1718" fmla="*/ 8362233 w 11191875"/>
              <a:gd name="connsiteY1718" fmla="*/ 1078748 h 4067175"/>
              <a:gd name="connsiteX1719" fmla="*/ 8358641 w 11191875"/>
              <a:gd name="connsiteY1719" fmla="*/ 1075153 h 4067175"/>
              <a:gd name="connsiteX1720" fmla="*/ 8354569 w 11191875"/>
              <a:gd name="connsiteY1720" fmla="*/ 1078748 h 4067175"/>
              <a:gd name="connsiteX1721" fmla="*/ 8358641 w 11191875"/>
              <a:gd name="connsiteY1721" fmla="*/ 1082343 h 4067175"/>
              <a:gd name="connsiteX1722" fmla="*/ 8250149 w 11191875"/>
              <a:gd name="connsiteY1722" fmla="*/ 828534 h 4067175"/>
              <a:gd name="connsiteX1723" fmla="*/ 8253742 w 11191875"/>
              <a:gd name="connsiteY1723" fmla="*/ 824939 h 4067175"/>
              <a:gd name="connsiteX1724" fmla="*/ 8250149 w 11191875"/>
              <a:gd name="connsiteY1724" fmla="*/ 821104 h 4067175"/>
              <a:gd name="connsiteX1725" fmla="*/ 8246317 w 11191875"/>
              <a:gd name="connsiteY1725" fmla="*/ 824939 h 4067175"/>
              <a:gd name="connsiteX1726" fmla="*/ 8250149 w 11191875"/>
              <a:gd name="connsiteY1726" fmla="*/ 828534 h 4067175"/>
              <a:gd name="connsiteX1727" fmla="*/ 8118906 w 11191875"/>
              <a:gd name="connsiteY1727" fmla="*/ 585031 h 4067175"/>
              <a:gd name="connsiteX1728" fmla="*/ 8122498 w 11191875"/>
              <a:gd name="connsiteY1728" fmla="*/ 581436 h 4067175"/>
              <a:gd name="connsiteX1729" fmla="*/ 8118906 w 11191875"/>
              <a:gd name="connsiteY1729" fmla="*/ 578081 h 4067175"/>
              <a:gd name="connsiteX1730" fmla="*/ 8115313 w 11191875"/>
              <a:gd name="connsiteY1730" fmla="*/ 581436 h 4067175"/>
              <a:gd name="connsiteX1731" fmla="*/ 8118906 w 11191875"/>
              <a:gd name="connsiteY1731" fmla="*/ 585031 h 4067175"/>
              <a:gd name="connsiteX1732" fmla="*/ 7967065 w 11191875"/>
              <a:gd name="connsiteY1732" fmla="*/ 353990 h 4067175"/>
              <a:gd name="connsiteX1733" fmla="*/ 7969939 w 11191875"/>
              <a:gd name="connsiteY1733" fmla="*/ 350875 h 4067175"/>
              <a:gd name="connsiteX1734" fmla="*/ 7967065 w 11191875"/>
              <a:gd name="connsiteY1734" fmla="*/ 347999 h 4067175"/>
              <a:gd name="connsiteX1735" fmla="*/ 7963952 w 11191875"/>
              <a:gd name="connsiteY1735" fmla="*/ 350875 h 4067175"/>
              <a:gd name="connsiteX1736" fmla="*/ 7967065 w 11191875"/>
              <a:gd name="connsiteY1736" fmla="*/ 353990 h 4067175"/>
              <a:gd name="connsiteX1737" fmla="*/ 7794628 w 11191875"/>
              <a:gd name="connsiteY1737" fmla="*/ 137570 h 4067175"/>
              <a:gd name="connsiteX1738" fmla="*/ 7797742 w 11191875"/>
              <a:gd name="connsiteY1738" fmla="*/ 134933 h 4067175"/>
              <a:gd name="connsiteX1739" fmla="*/ 7794628 w 11191875"/>
              <a:gd name="connsiteY1739" fmla="*/ 132776 h 4067175"/>
              <a:gd name="connsiteX1740" fmla="*/ 7792712 w 11191875"/>
              <a:gd name="connsiteY1740" fmla="*/ 134933 h 4067175"/>
              <a:gd name="connsiteX1741" fmla="*/ 7794628 w 11191875"/>
              <a:gd name="connsiteY1741" fmla="*/ 137570 h 4067175"/>
              <a:gd name="connsiteX1742" fmla="*/ 3162062 w 11191875"/>
              <a:gd name="connsiteY1742" fmla="*/ 140446 h 4067175"/>
              <a:gd name="connsiteX1743" fmla="*/ 3167571 w 11191875"/>
              <a:gd name="connsiteY1743" fmla="*/ 134933 h 4067175"/>
              <a:gd name="connsiteX1744" fmla="*/ 3162062 w 11191875"/>
              <a:gd name="connsiteY1744" fmla="*/ 129421 h 4067175"/>
              <a:gd name="connsiteX1745" fmla="*/ 3156314 w 11191875"/>
              <a:gd name="connsiteY1745" fmla="*/ 134933 h 4067175"/>
              <a:gd name="connsiteX1746" fmla="*/ 3162062 w 11191875"/>
              <a:gd name="connsiteY1746" fmla="*/ 140446 h 4067175"/>
              <a:gd name="connsiteX1747" fmla="*/ 2989865 w 11191875"/>
              <a:gd name="connsiteY1747" fmla="*/ 359503 h 4067175"/>
              <a:gd name="connsiteX1748" fmla="*/ 2998247 w 11191875"/>
              <a:gd name="connsiteY1748" fmla="*/ 350875 h 4067175"/>
              <a:gd name="connsiteX1749" fmla="*/ 2989865 w 11191875"/>
              <a:gd name="connsiteY1749" fmla="*/ 342486 h 4067175"/>
              <a:gd name="connsiteX1750" fmla="*/ 2981243 w 11191875"/>
              <a:gd name="connsiteY1750" fmla="*/ 350875 h 4067175"/>
              <a:gd name="connsiteX1751" fmla="*/ 2989865 w 11191875"/>
              <a:gd name="connsiteY1751" fmla="*/ 359503 h 4067175"/>
              <a:gd name="connsiteX1752" fmla="*/ 2837785 w 11191875"/>
              <a:gd name="connsiteY1752" fmla="*/ 592700 h 4067175"/>
              <a:gd name="connsiteX1753" fmla="*/ 2848802 w 11191875"/>
              <a:gd name="connsiteY1753" fmla="*/ 581436 h 4067175"/>
              <a:gd name="connsiteX1754" fmla="*/ 2837785 w 11191875"/>
              <a:gd name="connsiteY1754" fmla="*/ 570651 h 4067175"/>
              <a:gd name="connsiteX1755" fmla="*/ 2826768 w 11191875"/>
              <a:gd name="connsiteY1755" fmla="*/ 581436 h 4067175"/>
              <a:gd name="connsiteX1756" fmla="*/ 2837785 w 11191875"/>
              <a:gd name="connsiteY1756" fmla="*/ 592700 h 4067175"/>
              <a:gd name="connsiteX1757" fmla="*/ 2707020 w 11191875"/>
              <a:gd name="connsiteY1757" fmla="*/ 838840 h 4067175"/>
              <a:gd name="connsiteX1758" fmla="*/ 2720672 w 11191875"/>
              <a:gd name="connsiteY1758" fmla="*/ 824939 h 4067175"/>
              <a:gd name="connsiteX1759" fmla="*/ 2707020 w 11191875"/>
              <a:gd name="connsiteY1759" fmla="*/ 810559 h 4067175"/>
              <a:gd name="connsiteX1760" fmla="*/ 2692890 w 11191875"/>
              <a:gd name="connsiteY1760" fmla="*/ 824939 h 4067175"/>
              <a:gd name="connsiteX1761" fmla="*/ 2707020 w 11191875"/>
              <a:gd name="connsiteY1761" fmla="*/ 838840 h 4067175"/>
              <a:gd name="connsiteX1762" fmla="*/ 2598289 w 11191875"/>
              <a:gd name="connsiteY1762" fmla="*/ 1095765 h 4067175"/>
              <a:gd name="connsiteX1763" fmla="*/ 2615772 w 11191875"/>
              <a:gd name="connsiteY1763" fmla="*/ 1078748 h 4067175"/>
              <a:gd name="connsiteX1764" fmla="*/ 2598289 w 11191875"/>
              <a:gd name="connsiteY1764" fmla="*/ 1061732 h 4067175"/>
              <a:gd name="connsiteX1765" fmla="*/ 2581285 w 11191875"/>
              <a:gd name="connsiteY1765" fmla="*/ 1078748 h 4067175"/>
              <a:gd name="connsiteX1766" fmla="*/ 2598289 w 11191875"/>
              <a:gd name="connsiteY1766" fmla="*/ 1095765 h 4067175"/>
              <a:gd name="connsiteX1767" fmla="*/ 2513268 w 11191875"/>
              <a:gd name="connsiteY1767" fmla="*/ 1363474 h 4067175"/>
              <a:gd name="connsiteX1768" fmla="*/ 2535302 w 11191875"/>
              <a:gd name="connsiteY1768" fmla="*/ 1341665 h 4067175"/>
              <a:gd name="connsiteX1769" fmla="*/ 2513268 w 11191875"/>
              <a:gd name="connsiteY1769" fmla="*/ 1319375 h 4067175"/>
              <a:gd name="connsiteX1770" fmla="*/ 2490995 w 11191875"/>
              <a:gd name="connsiteY1770" fmla="*/ 1341665 h 4067175"/>
              <a:gd name="connsiteX1771" fmla="*/ 2513268 w 11191875"/>
              <a:gd name="connsiteY1771" fmla="*/ 1363474 h 4067175"/>
              <a:gd name="connsiteX1772" fmla="*/ 2451718 w 11191875"/>
              <a:gd name="connsiteY1772" fmla="*/ 1638134 h 4067175"/>
              <a:gd name="connsiteX1773" fmla="*/ 2479020 w 11191875"/>
              <a:gd name="connsiteY1773" fmla="*/ 1610812 h 4067175"/>
              <a:gd name="connsiteX1774" fmla="*/ 2451718 w 11191875"/>
              <a:gd name="connsiteY1774" fmla="*/ 1583490 h 4067175"/>
              <a:gd name="connsiteX1775" fmla="*/ 2424176 w 11191875"/>
              <a:gd name="connsiteY1775" fmla="*/ 1610812 h 4067175"/>
              <a:gd name="connsiteX1776" fmla="*/ 2451718 w 11191875"/>
              <a:gd name="connsiteY1776" fmla="*/ 1638134 h 4067175"/>
              <a:gd name="connsiteX1777" fmla="*/ 2414596 w 11191875"/>
              <a:gd name="connsiteY1777" fmla="*/ 1918786 h 4067175"/>
              <a:gd name="connsiteX1778" fmla="*/ 2448844 w 11191875"/>
              <a:gd name="connsiteY1778" fmla="*/ 1884514 h 4067175"/>
              <a:gd name="connsiteX1779" fmla="*/ 2414596 w 11191875"/>
              <a:gd name="connsiteY1779" fmla="*/ 1850481 h 4067175"/>
              <a:gd name="connsiteX1780" fmla="*/ 2380588 w 11191875"/>
              <a:gd name="connsiteY1780" fmla="*/ 1884514 h 4067175"/>
              <a:gd name="connsiteX1781" fmla="*/ 2414596 w 11191875"/>
              <a:gd name="connsiteY1781" fmla="*/ 1918786 h 4067175"/>
              <a:gd name="connsiteX1782" fmla="*/ 2402382 w 11191875"/>
              <a:gd name="connsiteY1782" fmla="*/ 2201595 h 4067175"/>
              <a:gd name="connsiteX1783" fmla="*/ 2442857 w 11191875"/>
              <a:gd name="connsiteY1783" fmla="*/ 2160372 h 4067175"/>
              <a:gd name="connsiteX1784" fmla="*/ 2402382 w 11191875"/>
              <a:gd name="connsiteY1784" fmla="*/ 2119389 h 4067175"/>
              <a:gd name="connsiteX1785" fmla="*/ 2361428 w 11191875"/>
              <a:gd name="connsiteY1785" fmla="*/ 2160372 h 4067175"/>
              <a:gd name="connsiteX1786" fmla="*/ 2402382 w 11191875"/>
              <a:gd name="connsiteY1786" fmla="*/ 2201595 h 4067175"/>
              <a:gd name="connsiteX1787" fmla="*/ 2414596 w 11191875"/>
              <a:gd name="connsiteY1787" fmla="*/ 2484404 h 4067175"/>
              <a:gd name="connsiteX1788" fmla="*/ 2462495 w 11191875"/>
              <a:gd name="connsiteY1788" fmla="*/ 2436470 h 4067175"/>
              <a:gd name="connsiteX1789" fmla="*/ 2414596 w 11191875"/>
              <a:gd name="connsiteY1789" fmla="*/ 2388057 h 4067175"/>
              <a:gd name="connsiteX1790" fmla="*/ 2366457 w 11191875"/>
              <a:gd name="connsiteY1790" fmla="*/ 2436470 h 4067175"/>
              <a:gd name="connsiteX1791" fmla="*/ 2414596 w 11191875"/>
              <a:gd name="connsiteY1791" fmla="*/ 2484404 h 4067175"/>
              <a:gd name="connsiteX1792" fmla="*/ 2451718 w 11191875"/>
              <a:gd name="connsiteY1792" fmla="*/ 2764337 h 4067175"/>
              <a:gd name="connsiteX1793" fmla="*/ 2505844 w 11191875"/>
              <a:gd name="connsiteY1793" fmla="*/ 2710412 h 4067175"/>
              <a:gd name="connsiteX1794" fmla="*/ 2451718 w 11191875"/>
              <a:gd name="connsiteY1794" fmla="*/ 2655767 h 4067175"/>
              <a:gd name="connsiteX1795" fmla="*/ 2397592 w 11191875"/>
              <a:gd name="connsiteY1795" fmla="*/ 2710412 h 4067175"/>
              <a:gd name="connsiteX1796" fmla="*/ 2451718 w 11191875"/>
              <a:gd name="connsiteY1796" fmla="*/ 2764337 h 4067175"/>
              <a:gd name="connsiteX1797" fmla="*/ 2513268 w 11191875"/>
              <a:gd name="connsiteY1797" fmla="*/ 3039956 h 4067175"/>
              <a:gd name="connsiteX1798" fmla="*/ 2573142 w 11191875"/>
              <a:gd name="connsiteY1798" fmla="*/ 2979799 h 4067175"/>
              <a:gd name="connsiteX1799" fmla="*/ 2513268 w 11191875"/>
              <a:gd name="connsiteY1799" fmla="*/ 2919163 h 4067175"/>
              <a:gd name="connsiteX1800" fmla="*/ 2452915 w 11191875"/>
              <a:gd name="connsiteY1800" fmla="*/ 2979799 h 4067175"/>
              <a:gd name="connsiteX1801" fmla="*/ 2513268 w 11191875"/>
              <a:gd name="connsiteY1801" fmla="*/ 3039956 h 4067175"/>
              <a:gd name="connsiteX1802" fmla="*/ 2598289 w 11191875"/>
              <a:gd name="connsiteY1802" fmla="*/ 3307426 h 4067175"/>
              <a:gd name="connsiteX1803" fmla="*/ 2663432 w 11191875"/>
              <a:gd name="connsiteY1803" fmla="*/ 3242236 h 4067175"/>
              <a:gd name="connsiteX1804" fmla="*/ 2598289 w 11191875"/>
              <a:gd name="connsiteY1804" fmla="*/ 3176807 h 4067175"/>
              <a:gd name="connsiteX1805" fmla="*/ 2533386 w 11191875"/>
              <a:gd name="connsiteY1805" fmla="*/ 3242236 h 4067175"/>
              <a:gd name="connsiteX1806" fmla="*/ 2598289 w 11191875"/>
              <a:gd name="connsiteY1806" fmla="*/ 3307426 h 4067175"/>
              <a:gd name="connsiteX1807" fmla="*/ 2707020 w 11191875"/>
              <a:gd name="connsiteY1807" fmla="*/ 3565549 h 4067175"/>
              <a:gd name="connsiteX1808" fmla="*/ 2776235 w 11191875"/>
              <a:gd name="connsiteY1808" fmla="*/ 3496285 h 4067175"/>
              <a:gd name="connsiteX1809" fmla="*/ 2707020 w 11191875"/>
              <a:gd name="connsiteY1809" fmla="*/ 3426541 h 4067175"/>
              <a:gd name="connsiteX1810" fmla="*/ 2637567 w 11191875"/>
              <a:gd name="connsiteY1810" fmla="*/ 3496285 h 4067175"/>
              <a:gd name="connsiteX1811" fmla="*/ 2707020 w 11191875"/>
              <a:gd name="connsiteY1811" fmla="*/ 3565549 h 4067175"/>
              <a:gd name="connsiteX1812" fmla="*/ 2837785 w 11191875"/>
              <a:gd name="connsiteY1812" fmla="*/ 3811209 h 4067175"/>
              <a:gd name="connsiteX1813" fmla="*/ 2909394 w 11191875"/>
              <a:gd name="connsiteY1813" fmla="*/ 3739069 h 4067175"/>
              <a:gd name="connsiteX1814" fmla="*/ 2837785 w 11191875"/>
              <a:gd name="connsiteY1814" fmla="*/ 3667648 h 4067175"/>
              <a:gd name="connsiteX1815" fmla="*/ 2765697 w 11191875"/>
              <a:gd name="connsiteY1815" fmla="*/ 3739069 h 4067175"/>
              <a:gd name="connsiteX1816" fmla="*/ 2837785 w 11191875"/>
              <a:gd name="connsiteY1816" fmla="*/ 3811209 h 4067175"/>
              <a:gd name="connsiteX1817" fmla="*/ 2989865 w 11191875"/>
              <a:gd name="connsiteY1817" fmla="*/ 4043927 h 4067175"/>
              <a:gd name="connsiteX1818" fmla="*/ 3063390 w 11191875"/>
              <a:gd name="connsiteY1818" fmla="*/ 3970109 h 4067175"/>
              <a:gd name="connsiteX1819" fmla="*/ 2989865 w 11191875"/>
              <a:gd name="connsiteY1819" fmla="*/ 3896291 h 4067175"/>
              <a:gd name="connsiteX1820" fmla="*/ 2916100 w 11191875"/>
              <a:gd name="connsiteY1820" fmla="*/ 3970109 h 4067175"/>
              <a:gd name="connsiteX1821" fmla="*/ 2989865 w 11191875"/>
              <a:gd name="connsiteY1821" fmla="*/ 4043927 h 4067175"/>
              <a:gd name="connsiteX1822" fmla="*/ 7967065 w 11191875"/>
              <a:gd name="connsiteY1822" fmla="*/ 3983770 h 4067175"/>
              <a:gd name="connsiteX1823" fmla="*/ 7981435 w 11191875"/>
              <a:gd name="connsiteY1823" fmla="*/ 3970109 h 4067175"/>
              <a:gd name="connsiteX1824" fmla="*/ 7967065 w 11191875"/>
              <a:gd name="connsiteY1824" fmla="*/ 3955729 h 4067175"/>
              <a:gd name="connsiteX1825" fmla="*/ 7952935 w 11191875"/>
              <a:gd name="connsiteY1825" fmla="*/ 3970109 h 4067175"/>
              <a:gd name="connsiteX1826" fmla="*/ 7967065 w 11191875"/>
              <a:gd name="connsiteY1826" fmla="*/ 3983770 h 4067175"/>
              <a:gd name="connsiteX1827" fmla="*/ 8118906 w 11191875"/>
              <a:gd name="connsiteY1827" fmla="*/ 3751771 h 4067175"/>
              <a:gd name="connsiteX1828" fmla="*/ 8131599 w 11191875"/>
              <a:gd name="connsiteY1828" fmla="*/ 3739069 h 4067175"/>
              <a:gd name="connsiteX1829" fmla="*/ 8118906 w 11191875"/>
              <a:gd name="connsiteY1829" fmla="*/ 3727085 h 4067175"/>
              <a:gd name="connsiteX1830" fmla="*/ 8107170 w 11191875"/>
              <a:gd name="connsiteY1830" fmla="*/ 3739069 h 4067175"/>
              <a:gd name="connsiteX1831" fmla="*/ 8118906 w 11191875"/>
              <a:gd name="connsiteY1831" fmla="*/ 3751771 h 4067175"/>
              <a:gd name="connsiteX1832" fmla="*/ 8250149 w 11191875"/>
              <a:gd name="connsiteY1832" fmla="*/ 3506590 h 4067175"/>
              <a:gd name="connsiteX1833" fmla="*/ 8260208 w 11191875"/>
              <a:gd name="connsiteY1833" fmla="*/ 3496285 h 4067175"/>
              <a:gd name="connsiteX1834" fmla="*/ 8250149 w 11191875"/>
              <a:gd name="connsiteY1834" fmla="*/ 3485500 h 4067175"/>
              <a:gd name="connsiteX1835" fmla="*/ 8239611 w 11191875"/>
              <a:gd name="connsiteY1835" fmla="*/ 3496285 h 4067175"/>
              <a:gd name="connsiteX1836" fmla="*/ 8250149 w 11191875"/>
              <a:gd name="connsiteY1836" fmla="*/ 3506590 h 4067175"/>
              <a:gd name="connsiteX1837" fmla="*/ 8358641 w 11191875"/>
              <a:gd name="connsiteY1837" fmla="*/ 3250624 h 4067175"/>
              <a:gd name="connsiteX1838" fmla="*/ 8367023 w 11191875"/>
              <a:gd name="connsiteY1838" fmla="*/ 3242236 h 4067175"/>
              <a:gd name="connsiteX1839" fmla="*/ 8358641 w 11191875"/>
              <a:gd name="connsiteY1839" fmla="*/ 3233608 h 4067175"/>
              <a:gd name="connsiteX1840" fmla="*/ 8349540 w 11191875"/>
              <a:gd name="connsiteY1840" fmla="*/ 3242236 h 4067175"/>
              <a:gd name="connsiteX1841" fmla="*/ 8358641 w 11191875"/>
              <a:gd name="connsiteY1841" fmla="*/ 3250624 h 4067175"/>
              <a:gd name="connsiteX1842" fmla="*/ 8443422 w 11191875"/>
              <a:gd name="connsiteY1842" fmla="*/ 2987229 h 4067175"/>
              <a:gd name="connsiteX1843" fmla="*/ 8451565 w 11191875"/>
              <a:gd name="connsiteY1843" fmla="*/ 2979799 h 4067175"/>
              <a:gd name="connsiteX1844" fmla="*/ 8443422 w 11191875"/>
              <a:gd name="connsiteY1844" fmla="*/ 2971650 h 4067175"/>
              <a:gd name="connsiteX1845" fmla="*/ 8435998 w 11191875"/>
              <a:gd name="connsiteY1845" fmla="*/ 2979799 h 4067175"/>
              <a:gd name="connsiteX1846" fmla="*/ 8443422 w 11191875"/>
              <a:gd name="connsiteY1846" fmla="*/ 2987229 h 4067175"/>
              <a:gd name="connsiteX1847" fmla="*/ 8505212 w 11191875"/>
              <a:gd name="connsiteY1847" fmla="*/ 2717122 h 4067175"/>
              <a:gd name="connsiteX1848" fmla="*/ 8511678 w 11191875"/>
              <a:gd name="connsiteY1848" fmla="*/ 2710412 h 4067175"/>
              <a:gd name="connsiteX1849" fmla="*/ 8505212 w 11191875"/>
              <a:gd name="connsiteY1849" fmla="*/ 2703461 h 4067175"/>
              <a:gd name="connsiteX1850" fmla="*/ 8498506 w 11191875"/>
              <a:gd name="connsiteY1850" fmla="*/ 2710412 h 4067175"/>
              <a:gd name="connsiteX1851" fmla="*/ 8505212 w 11191875"/>
              <a:gd name="connsiteY1851" fmla="*/ 2717122 h 4067175"/>
              <a:gd name="connsiteX1852" fmla="*/ 8542334 w 11191875"/>
              <a:gd name="connsiteY1852" fmla="*/ 2441983 h 4067175"/>
              <a:gd name="connsiteX1853" fmla="*/ 8547842 w 11191875"/>
              <a:gd name="connsiteY1853" fmla="*/ 2436470 h 4067175"/>
              <a:gd name="connsiteX1854" fmla="*/ 8542334 w 11191875"/>
              <a:gd name="connsiteY1854" fmla="*/ 2430718 h 4067175"/>
              <a:gd name="connsiteX1855" fmla="*/ 8536346 w 11191875"/>
              <a:gd name="connsiteY1855" fmla="*/ 2436470 h 4067175"/>
              <a:gd name="connsiteX1856" fmla="*/ 8542334 w 11191875"/>
              <a:gd name="connsiteY1856" fmla="*/ 2441983 h 4067175"/>
              <a:gd name="connsiteX1857" fmla="*/ 8554309 w 11191875"/>
              <a:gd name="connsiteY1857" fmla="*/ 2165405 h 4067175"/>
              <a:gd name="connsiteX1858" fmla="*/ 8559098 w 11191875"/>
              <a:gd name="connsiteY1858" fmla="*/ 2160372 h 4067175"/>
              <a:gd name="connsiteX1859" fmla="*/ 8554309 w 11191875"/>
              <a:gd name="connsiteY1859" fmla="*/ 2155579 h 4067175"/>
              <a:gd name="connsiteX1860" fmla="*/ 8549519 w 11191875"/>
              <a:gd name="connsiteY1860" fmla="*/ 2160372 h 4067175"/>
              <a:gd name="connsiteX1861" fmla="*/ 8554309 w 11191875"/>
              <a:gd name="connsiteY1861" fmla="*/ 2165405 h 4067175"/>
              <a:gd name="connsiteX1862" fmla="*/ 8321519 w 11191875"/>
              <a:gd name="connsiteY1862" fmla="*/ 1890026 h 4067175"/>
              <a:gd name="connsiteX1863" fmla="*/ 8326788 w 11191875"/>
              <a:gd name="connsiteY1863" fmla="*/ 1884514 h 4067175"/>
              <a:gd name="connsiteX1864" fmla="*/ 8321519 w 11191875"/>
              <a:gd name="connsiteY1864" fmla="*/ 1879001 h 4067175"/>
              <a:gd name="connsiteX1865" fmla="*/ 8316250 w 11191875"/>
              <a:gd name="connsiteY1865" fmla="*/ 1884514 h 4067175"/>
              <a:gd name="connsiteX1866" fmla="*/ 8321519 w 11191875"/>
              <a:gd name="connsiteY1866" fmla="*/ 1890026 h 4067175"/>
              <a:gd name="connsiteX1867" fmla="*/ 8281763 w 11191875"/>
              <a:gd name="connsiteY1867" fmla="*/ 1616085 h 4067175"/>
              <a:gd name="connsiteX1868" fmla="*/ 8286553 w 11191875"/>
              <a:gd name="connsiteY1868" fmla="*/ 1611292 h 4067175"/>
              <a:gd name="connsiteX1869" fmla="*/ 8281763 w 11191875"/>
              <a:gd name="connsiteY1869" fmla="*/ 1606498 h 4067175"/>
              <a:gd name="connsiteX1870" fmla="*/ 8276973 w 11191875"/>
              <a:gd name="connsiteY1870" fmla="*/ 1611292 h 4067175"/>
              <a:gd name="connsiteX1871" fmla="*/ 8281763 w 11191875"/>
              <a:gd name="connsiteY1871" fmla="*/ 1616085 h 4067175"/>
              <a:gd name="connsiteX1872" fmla="*/ 8215662 w 11191875"/>
              <a:gd name="connsiteY1872" fmla="*/ 1347896 h 4067175"/>
              <a:gd name="connsiteX1873" fmla="*/ 8220452 w 11191875"/>
              <a:gd name="connsiteY1873" fmla="*/ 1343103 h 4067175"/>
              <a:gd name="connsiteX1874" fmla="*/ 8215662 w 11191875"/>
              <a:gd name="connsiteY1874" fmla="*/ 1338309 h 4067175"/>
              <a:gd name="connsiteX1875" fmla="*/ 8210393 w 11191875"/>
              <a:gd name="connsiteY1875" fmla="*/ 1343103 h 4067175"/>
              <a:gd name="connsiteX1876" fmla="*/ 8215662 w 11191875"/>
              <a:gd name="connsiteY1876" fmla="*/ 1347896 h 4067175"/>
              <a:gd name="connsiteX1877" fmla="*/ 8124174 w 11191875"/>
              <a:gd name="connsiteY1877" fmla="*/ 1086897 h 4067175"/>
              <a:gd name="connsiteX1878" fmla="*/ 8128246 w 11191875"/>
              <a:gd name="connsiteY1878" fmla="*/ 1082583 h 4067175"/>
              <a:gd name="connsiteX1879" fmla="*/ 8124174 w 11191875"/>
              <a:gd name="connsiteY1879" fmla="*/ 1078508 h 4067175"/>
              <a:gd name="connsiteX1880" fmla="*/ 8119864 w 11191875"/>
              <a:gd name="connsiteY1880" fmla="*/ 1082583 h 4067175"/>
              <a:gd name="connsiteX1881" fmla="*/ 8124174 w 11191875"/>
              <a:gd name="connsiteY1881" fmla="*/ 1086897 h 4067175"/>
              <a:gd name="connsiteX1882" fmla="*/ 8007780 w 11191875"/>
              <a:gd name="connsiteY1882" fmla="*/ 836443 h 4067175"/>
              <a:gd name="connsiteX1883" fmla="*/ 8011611 w 11191875"/>
              <a:gd name="connsiteY1883" fmla="*/ 831890 h 4067175"/>
              <a:gd name="connsiteX1884" fmla="*/ 8007780 w 11191875"/>
              <a:gd name="connsiteY1884" fmla="*/ 827575 h 4067175"/>
              <a:gd name="connsiteX1885" fmla="*/ 8003229 w 11191875"/>
              <a:gd name="connsiteY1885" fmla="*/ 831890 h 4067175"/>
              <a:gd name="connsiteX1886" fmla="*/ 8007780 w 11191875"/>
              <a:gd name="connsiteY1886" fmla="*/ 836443 h 4067175"/>
              <a:gd name="connsiteX1887" fmla="*/ 7867914 w 11191875"/>
              <a:gd name="connsiteY1887" fmla="*/ 598452 h 4067175"/>
              <a:gd name="connsiteX1888" fmla="*/ 7871746 w 11191875"/>
              <a:gd name="connsiteY1888" fmla="*/ 594138 h 4067175"/>
              <a:gd name="connsiteX1889" fmla="*/ 7867914 w 11191875"/>
              <a:gd name="connsiteY1889" fmla="*/ 589585 h 4067175"/>
              <a:gd name="connsiteX1890" fmla="*/ 7863364 w 11191875"/>
              <a:gd name="connsiteY1890" fmla="*/ 594138 h 4067175"/>
              <a:gd name="connsiteX1891" fmla="*/ 7867914 w 11191875"/>
              <a:gd name="connsiteY1891" fmla="*/ 598452 h 4067175"/>
              <a:gd name="connsiteX1892" fmla="*/ 7705296 w 11191875"/>
              <a:gd name="connsiteY1892" fmla="*/ 374123 h 4067175"/>
              <a:gd name="connsiteX1893" fmla="*/ 7708889 w 11191875"/>
              <a:gd name="connsiteY1893" fmla="*/ 370528 h 4067175"/>
              <a:gd name="connsiteX1894" fmla="*/ 7705296 w 11191875"/>
              <a:gd name="connsiteY1894" fmla="*/ 366933 h 4067175"/>
              <a:gd name="connsiteX1895" fmla="*/ 7701943 w 11191875"/>
              <a:gd name="connsiteY1895" fmla="*/ 370528 h 4067175"/>
              <a:gd name="connsiteX1896" fmla="*/ 7705296 w 11191875"/>
              <a:gd name="connsiteY1896" fmla="*/ 374123 h 4067175"/>
              <a:gd name="connsiteX1897" fmla="*/ 7522561 w 11191875"/>
              <a:gd name="connsiteY1897" fmla="*/ 166809 h 4067175"/>
              <a:gd name="connsiteX1898" fmla="*/ 7525435 w 11191875"/>
              <a:gd name="connsiteY1898" fmla="*/ 163694 h 4067175"/>
              <a:gd name="connsiteX1899" fmla="*/ 7522561 w 11191875"/>
              <a:gd name="connsiteY1899" fmla="*/ 160818 h 4067175"/>
              <a:gd name="connsiteX1900" fmla="*/ 7519687 w 11191875"/>
              <a:gd name="connsiteY1900" fmla="*/ 163694 h 4067175"/>
              <a:gd name="connsiteX1901" fmla="*/ 7522561 w 11191875"/>
              <a:gd name="connsiteY1901" fmla="*/ 166809 h 4067175"/>
              <a:gd name="connsiteX1902" fmla="*/ 3533281 w 11191875"/>
              <a:gd name="connsiteY1902" fmla="*/ 69744 h 4067175"/>
              <a:gd name="connsiteX1903" fmla="*/ 3535436 w 11191875"/>
              <a:gd name="connsiteY1903" fmla="*/ 67347 h 4067175"/>
              <a:gd name="connsiteX1904" fmla="*/ 3533281 w 11191875"/>
              <a:gd name="connsiteY1904" fmla="*/ 64950 h 4067175"/>
              <a:gd name="connsiteX1905" fmla="*/ 3530646 w 11191875"/>
              <a:gd name="connsiteY1905" fmla="*/ 67347 h 4067175"/>
              <a:gd name="connsiteX1906" fmla="*/ 3533281 w 11191875"/>
              <a:gd name="connsiteY1906" fmla="*/ 69744 h 4067175"/>
              <a:gd name="connsiteX1907" fmla="*/ 3340487 w 11191875"/>
              <a:gd name="connsiteY1907" fmla="*/ 273701 h 4067175"/>
              <a:gd name="connsiteX1908" fmla="*/ 3348869 w 11191875"/>
              <a:gd name="connsiteY1908" fmla="*/ 264834 h 4067175"/>
              <a:gd name="connsiteX1909" fmla="*/ 3340487 w 11191875"/>
              <a:gd name="connsiteY1909" fmla="*/ 256445 h 4067175"/>
              <a:gd name="connsiteX1910" fmla="*/ 3331625 w 11191875"/>
              <a:gd name="connsiteY1910" fmla="*/ 264834 h 4067175"/>
              <a:gd name="connsiteX1911" fmla="*/ 3340487 w 11191875"/>
              <a:gd name="connsiteY1911" fmla="*/ 273701 h 4067175"/>
              <a:gd name="connsiteX1912" fmla="*/ 3167571 w 11191875"/>
              <a:gd name="connsiteY1912" fmla="*/ 490841 h 4067175"/>
              <a:gd name="connsiteX1913" fmla="*/ 3177869 w 11191875"/>
              <a:gd name="connsiteY1913" fmla="*/ 480296 h 4067175"/>
              <a:gd name="connsiteX1914" fmla="*/ 3167571 w 11191875"/>
              <a:gd name="connsiteY1914" fmla="*/ 469750 h 4067175"/>
              <a:gd name="connsiteX1915" fmla="*/ 3157272 w 11191875"/>
              <a:gd name="connsiteY1915" fmla="*/ 480296 h 4067175"/>
              <a:gd name="connsiteX1916" fmla="*/ 3167571 w 11191875"/>
              <a:gd name="connsiteY1916" fmla="*/ 490841 h 4067175"/>
              <a:gd name="connsiteX1917" fmla="*/ 3016449 w 11191875"/>
              <a:gd name="connsiteY1917" fmla="*/ 724039 h 4067175"/>
              <a:gd name="connsiteX1918" fmla="*/ 3029142 w 11191875"/>
              <a:gd name="connsiteY1918" fmla="*/ 711097 h 4067175"/>
              <a:gd name="connsiteX1919" fmla="*/ 3016449 w 11191875"/>
              <a:gd name="connsiteY1919" fmla="*/ 698394 h 4067175"/>
              <a:gd name="connsiteX1920" fmla="*/ 3003516 w 11191875"/>
              <a:gd name="connsiteY1920" fmla="*/ 711097 h 4067175"/>
              <a:gd name="connsiteX1921" fmla="*/ 3016449 w 11191875"/>
              <a:gd name="connsiteY1921" fmla="*/ 724039 h 4067175"/>
              <a:gd name="connsiteX1922" fmla="*/ 2888079 w 11191875"/>
              <a:gd name="connsiteY1922" fmla="*/ 971616 h 4067175"/>
              <a:gd name="connsiteX1923" fmla="*/ 2903886 w 11191875"/>
              <a:gd name="connsiteY1923" fmla="*/ 956038 h 4067175"/>
              <a:gd name="connsiteX1924" fmla="*/ 2888079 w 11191875"/>
              <a:gd name="connsiteY1924" fmla="*/ 940220 h 4067175"/>
              <a:gd name="connsiteX1925" fmla="*/ 2872033 w 11191875"/>
              <a:gd name="connsiteY1925" fmla="*/ 956038 h 4067175"/>
              <a:gd name="connsiteX1926" fmla="*/ 2888079 w 11191875"/>
              <a:gd name="connsiteY1926" fmla="*/ 971616 h 4067175"/>
              <a:gd name="connsiteX1927" fmla="*/ 2783899 w 11191875"/>
              <a:gd name="connsiteY1927" fmla="*/ 1230938 h 4067175"/>
              <a:gd name="connsiteX1928" fmla="*/ 2803298 w 11191875"/>
              <a:gd name="connsiteY1928" fmla="*/ 1211524 h 4067175"/>
              <a:gd name="connsiteX1929" fmla="*/ 2783899 w 11191875"/>
              <a:gd name="connsiteY1929" fmla="*/ 1192111 h 4067175"/>
              <a:gd name="connsiteX1930" fmla="*/ 2764260 w 11191875"/>
              <a:gd name="connsiteY1930" fmla="*/ 1211524 h 4067175"/>
              <a:gd name="connsiteX1931" fmla="*/ 2783899 w 11191875"/>
              <a:gd name="connsiteY1931" fmla="*/ 1230938 h 4067175"/>
              <a:gd name="connsiteX1932" fmla="*/ 2705104 w 11191875"/>
              <a:gd name="connsiteY1932" fmla="*/ 1501284 h 4067175"/>
              <a:gd name="connsiteX1933" fmla="*/ 2730012 w 11191875"/>
              <a:gd name="connsiteY1933" fmla="*/ 1476598 h 4067175"/>
              <a:gd name="connsiteX1934" fmla="*/ 2705104 w 11191875"/>
              <a:gd name="connsiteY1934" fmla="*/ 1451433 h 4067175"/>
              <a:gd name="connsiteX1935" fmla="*/ 2679957 w 11191875"/>
              <a:gd name="connsiteY1935" fmla="*/ 1476598 h 4067175"/>
              <a:gd name="connsiteX1936" fmla="*/ 2705104 w 11191875"/>
              <a:gd name="connsiteY1936" fmla="*/ 1501284 h 4067175"/>
              <a:gd name="connsiteX1937" fmla="*/ 2651936 w 11191875"/>
              <a:gd name="connsiteY1937" fmla="*/ 1778101 h 4067175"/>
              <a:gd name="connsiteX1938" fmla="*/ 2682352 w 11191875"/>
              <a:gd name="connsiteY1938" fmla="*/ 1747423 h 4067175"/>
              <a:gd name="connsiteX1939" fmla="*/ 2651936 w 11191875"/>
              <a:gd name="connsiteY1939" fmla="*/ 1716985 h 4067175"/>
              <a:gd name="connsiteX1940" fmla="*/ 2621281 w 11191875"/>
              <a:gd name="connsiteY1940" fmla="*/ 1747423 h 4067175"/>
              <a:gd name="connsiteX1941" fmla="*/ 2651936 w 11191875"/>
              <a:gd name="connsiteY1941" fmla="*/ 1778101 h 4067175"/>
              <a:gd name="connsiteX1942" fmla="*/ 2625352 w 11191875"/>
              <a:gd name="connsiteY1942" fmla="*/ 2059472 h 4067175"/>
              <a:gd name="connsiteX1943" fmla="*/ 2662474 w 11191875"/>
              <a:gd name="connsiteY1943" fmla="*/ 2022083 h 4067175"/>
              <a:gd name="connsiteX1944" fmla="*/ 2625352 w 11191875"/>
              <a:gd name="connsiteY1944" fmla="*/ 1985175 h 4067175"/>
              <a:gd name="connsiteX1945" fmla="*/ 2588230 w 11191875"/>
              <a:gd name="connsiteY1945" fmla="*/ 2022083 h 4067175"/>
              <a:gd name="connsiteX1946" fmla="*/ 2625352 w 11191875"/>
              <a:gd name="connsiteY1946" fmla="*/ 2059472 h 4067175"/>
              <a:gd name="connsiteX1947" fmla="*/ 2625352 w 11191875"/>
              <a:gd name="connsiteY1947" fmla="*/ 2342520 h 4067175"/>
              <a:gd name="connsiteX1948" fmla="*/ 2669180 w 11191875"/>
              <a:gd name="connsiteY1948" fmla="*/ 2298901 h 4067175"/>
              <a:gd name="connsiteX1949" fmla="*/ 2625352 w 11191875"/>
              <a:gd name="connsiteY1949" fmla="*/ 2255041 h 4067175"/>
              <a:gd name="connsiteX1950" fmla="*/ 2581285 w 11191875"/>
              <a:gd name="connsiteY1950" fmla="*/ 2298901 h 4067175"/>
              <a:gd name="connsiteX1951" fmla="*/ 2625352 w 11191875"/>
              <a:gd name="connsiteY1951" fmla="*/ 2342520 h 4067175"/>
              <a:gd name="connsiteX1952" fmla="*/ 2651936 w 11191875"/>
              <a:gd name="connsiteY1952" fmla="*/ 2623412 h 4067175"/>
              <a:gd name="connsiteX1953" fmla="*/ 2701751 w 11191875"/>
              <a:gd name="connsiteY1953" fmla="*/ 2573561 h 4067175"/>
              <a:gd name="connsiteX1954" fmla="*/ 2651936 w 11191875"/>
              <a:gd name="connsiteY1954" fmla="*/ 2523230 h 4067175"/>
              <a:gd name="connsiteX1955" fmla="*/ 2601882 w 11191875"/>
              <a:gd name="connsiteY1955" fmla="*/ 2573561 h 4067175"/>
              <a:gd name="connsiteX1956" fmla="*/ 2651936 w 11191875"/>
              <a:gd name="connsiteY1956" fmla="*/ 2623412 h 4067175"/>
              <a:gd name="connsiteX1957" fmla="*/ 2705104 w 11191875"/>
              <a:gd name="connsiteY1957" fmla="*/ 2899989 h 4067175"/>
              <a:gd name="connsiteX1958" fmla="*/ 2760428 w 11191875"/>
              <a:gd name="connsiteY1958" fmla="*/ 2844386 h 4067175"/>
              <a:gd name="connsiteX1959" fmla="*/ 2705104 w 11191875"/>
              <a:gd name="connsiteY1959" fmla="*/ 2789023 h 4067175"/>
              <a:gd name="connsiteX1960" fmla="*/ 2649781 w 11191875"/>
              <a:gd name="connsiteY1960" fmla="*/ 2844386 h 4067175"/>
              <a:gd name="connsiteX1961" fmla="*/ 2705104 w 11191875"/>
              <a:gd name="connsiteY1961" fmla="*/ 2899989 h 4067175"/>
              <a:gd name="connsiteX1962" fmla="*/ 2783899 w 11191875"/>
              <a:gd name="connsiteY1962" fmla="*/ 3170096 h 4067175"/>
              <a:gd name="connsiteX1963" fmla="*/ 2844970 w 11191875"/>
              <a:gd name="connsiteY1963" fmla="*/ 3109460 h 4067175"/>
              <a:gd name="connsiteX1964" fmla="*/ 2783899 w 11191875"/>
              <a:gd name="connsiteY1964" fmla="*/ 3048105 h 4067175"/>
              <a:gd name="connsiteX1965" fmla="*/ 2722827 w 11191875"/>
              <a:gd name="connsiteY1965" fmla="*/ 3109460 h 4067175"/>
              <a:gd name="connsiteX1966" fmla="*/ 2783899 w 11191875"/>
              <a:gd name="connsiteY1966" fmla="*/ 3170096 h 4067175"/>
              <a:gd name="connsiteX1967" fmla="*/ 2888079 w 11191875"/>
              <a:gd name="connsiteY1967" fmla="*/ 3429657 h 4067175"/>
              <a:gd name="connsiteX1968" fmla="*/ 2952743 w 11191875"/>
              <a:gd name="connsiteY1968" fmla="*/ 3365186 h 4067175"/>
              <a:gd name="connsiteX1969" fmla="*/ 2888079 w 11191875"/>
              <a:gd name="connsiteY1969" fmla="*/ 3300236 h 4067175"/>
              <a:gd name="connsiteX1970" fmla="*/ 2823415 w 11191875"/>
              <a:gd name="connsiteY1970" fmla="*/ 3365186 h 4067175"/>
              <a:gd name="connsiteX1971" fmla="*/ 2888079 w 11191875"/>
              <a:gd name="connsiteY1971" fmla="*/ 3429657 h 4067175"/>
              <a:gd name="connsiteX1972" fmla="*/ 3016449 w 11191875"/>
              <a:gd name="connsiteY1972" fmla="*/ 3677953 h 4067175"/>
              <a:gd name="connsiteX1973" fmla="*/ 3084466 w 11191875"/>
              <a:gd name="connsiteY1973" fmla="*/ 3609408 h 4067175"/>
              <a:gd name="connsiteX1974" fmla="*/ 3016449 w 11191875"/>
              <a:gd name="connsiteY1974" fmla="*/ 3541582 h 4067175"/>
              <a:gd name="connsiteX1975" fmla="*/ 2947953 w 11191875"/>
              <a:gd name="connsiteY1975" fmla="*/ 3609408 h 4067175"/>
              <a:gd name="connsiteX1976" fmla="*/ 3016449 w 11191875"/>
              <a:gd name="connsiteY1976" fmla="*/ 3677953 h 4067175"/>
              <a:gd name="connsiteX1977" fmla="*/ 3167571 w 11191875"/>
              <a:gd name="connsiteY1977" fmla="*/ 3910432 h 4067175"/>
              <a:gd name="connsiteX1978" fmla="*/ 3237503 w 11191875"/>
              <a:gd name="connsiteY1978" fmla="*/ 3840688 h 4067175"/>
              <a:gd name="connsiteX1979" fmla="*/ 3167571 w 11191875"/>
              <a:gd name="connsiteY1979" fmla="*/ 3770705 h 4067175"/>
              <a:gd name="connsiteX1980" fmla="*/ 3097398 w 11191875"/>
              <a:gd name="connsiteY1980" fmla="*/ 3840688 h 4067175"/>
              <a:gd name="connsiteX1981" fmla="*/ 3167571 w 11191875"/>
              <a:gd name="connsiteY1981" fmla="*/ 3910432 h 4067175"/>
              <a:gd name="connsiteX1982" fmla="*/ 3410180 w 11191875"/>
              <a:gd name="connsiteY1982" fmla="*/ 4067175 h 4067175"/>
              <a:gd name="connsiteX1983" fmla="*/ 3410898 w 11191875"/>
              <a:gd name="connsiteY1983" fmla="*/ 4056150 h 4067175"/>
              <a:gd name="connsiteX1984" fmla="*/ 3340487 w 11191875"/>
              <a:gd name="connsiteY1984" fmla="*/ 3985208 h 4067175"/>
              <a:gd name="connsiteX1985" fmla="*/ 3269596 w 11191875"/>
              <a:gd name="connsiteY1985" fmla="*/ 4056150 h 4067175"/>
              <a:gd name="connsiteX1986" fmla="*/ 3270314 w 11191875"/>
              <a:gd name="connsiteY1986" fmla="*/ 4067175 h 4067175"/>
              <a:gd name="connsiteX1987" fmla="*/ 3410180 w 11191875"/>
              <a:gd name="connsiteY1987" fmla="*/ 4067175 h 4067175"/>
              <a:gd name="connsiteX1988" fmla="*/ 7705296 w 11191875"/>
              <a:gd name="connsiteY1988" fmla="*/ 3966754 h 4067175"/>
              <a:gd name="connsiteX1989" fmla="*/ 7722061 w 11191875"/>
              <a:gd name="connsiteY1989" fmla="*/ 3950457 h 4067175"/>
              <a:gd name="connsiteX1990" fmla="*/ 7705296 w 11191875"/>
              <a:gd name="connsiteY1990" fmla="*/ 3933680 h 4067175"/>
              <a:gd name="connsiteX1991" fmla="*/ 7689011 w 11191875"/>
              <a:gd name="connsiteY1991" fmla="*/ 3950457 h 4067175"/>
              <a:gd name="connsiteX1992" fmla="*/ 7705296 w 11191875"/>
              <a:gd name="connsiteY1992" fmla="*/ 3966754 h 4067175"/>
              <a:gd name="connsiteX1993" fmla="*/ 7867914 w 11191875"/>
              <a:gd name="connsiteY1993" fmla="*/ 3740986 h 4067175"/>
              <a:gd name="connsiteX1994" fmla="*/ 7881565 w 11191875"/>
              <a:gd name="connsiteY1994" fmla="*/ 3727085 h 4067175"/>
              <a:gd name="connsiteX1995" fmla="*/ 7867914 w 11191875"/>
              <a:gd name="connsiteY1995" fmla="*/ 3712705 h 4067175"/>
              <a:gd name="connsiteX1996" fmla="*/ 7853784 w 11191875"/>
              <a:gd name="connsiteY1996" fmla="*/ 3727085 h 4067175"/>
              <a:gd name="connsiteX1997" fmla="*/ 7867914 w 11191875"/>
              <a:gd name="connsiteY1997" fmla="*/ 3740986 h 4067175"/>
              <a:gd name="connsiteX1998" fmla="*/ 8007780 w 11191875"/>
              <a:gd name="connsiteY1998" fmla="*/ 3501318 h 4067175"/>
              <a:gd name="connsiteX1999" fmla="*/ 8019754 w 11191875"/>
              <a:gd name="connsiteY1999" fmla="*/ 3488615 h 4067175"/>
              <a:gd name="connsiteX2000" fmla="*/ 8007780 w 11191875"/>
              <a:gd name="connsiteY2000" fmla="*/ 3476632 h 4067175"/>
              <a:gd name="connsiteX2001" fmla="*/ 7995565 w 11191875"/>
              <a:gd name="connsiteY2001" fmla="*/ 3488615 h 4067175"/>
              <a:gd name="connsiteX2002" fmla="*/ 8007780 w 11191875"/>
              <a:gd name="connsiteY2002" fmla="*/ 3501318 h 4067175"/>
              <a:gd name="connsiteX2003" fmla="*/ 8124174 w 11191875"/>
              <a:gd name="connsiteY2003" fmla="*/ 3248947 h 4067175"/>
              <a:gd name="connsiteX2004" fmla="*/ 8134233 w 11191875"/>
              <a:gd name="connsiteY2004" fmla="*/ 3238162 h 4067175"/>
              <a:gd name="connsiteX2005" fmla="*/ 8124174 w 11191875"/>
              <a:gd name="connsiteY2005" fmla="*/ 3227856 h 4067175"/>
              <a:gd name="connsiteX2006" fmla="*/ 8113637 w 11191875"/>
              <a:gd name="connsiteY2006" fmla="*/ 3238162 h 4067175"/>
              <a:gd name="connsiteX2007" fmla="*/ 8124174 w 11191875"/>
              <a:gd name="connsiteY2007" fmla="*/ 3248947 h 4067175"/>
              <a:gd name="connsiteX2008" fmla="*/ 8215662 w 11191875"/>
              <a:gd name="connsiteY2008" fmla="*/ 2987229 h 4067175"/>
              <a:gd name="connsiteX2009" fmla="*/ 8224523 w 11191875"/>
              <a:gd name="connsiteY2009" fmla="*/ 2977642 h 4067175"/>
              <a:gd name="connsiteX2010" fmla="*/ 8215662 w 11191875"/>
              <a:gd name="connsiteY2010" fmla="*/ 2969014 h 4067175"/>
              <a:gd name="connsiteX2011" fmla="*/ 8206561 w 11191875"/>
              <a:gd name="connsiteY2011" fmla="*/ 2977642 h 4067175"/>
              <a:gd name="connsiteX2012" fmla="*/ 8215662 w 11191875"/>
              <a:gd name="connsiteY2012" fmla="*/ 2987229 h 4067175"/>
              <a:gd name="connsiteX2013" fmla="*/ 8281763 w 11191875"/>
              <a:gd name="connsiteY2013" fmla="*/ 2717362 h 4067175"/>
              <a:gd name="connsiteX2014" fmla="*/ 8289905 w 11191875"/>
              <a:gd name="connsiteY2014" fmla="*/ 2709932 h 4067175"/>
              <a:gd name="connsiteX2015" fmla="*/ 8281763 w 11191875"/>
              <a:gd name="connsiteY2015" fmla="*/ 2701783 h 4067175"/>
              <a:gd name="connsiteX2016" fmla="*/ 8273620 w 11191875"/>
              <a:gd name="connsiteY2016" fmla="*/ 2709932 h 4067175"/>
              <a:gd name="connsiteX2017" fmla="*/ 8281763 w 11191875"/>
              <a:gd name="connsiteY2017" fmla="*/ 2717362 h 4067175"/>
              <a:gd name="connsiteX2018" fmla="*/ 8321519 w 11191875"/>
              <a:gd name="connsiteY2018" fmla="*/ 2443660 h 4067175"/>
              <a:gd name="connsiteX2019" fmla="*/ 8328464 w 11191875"/>
              <a:gd name="connsiteY2019" fmla="*/ 2436470 h 4067175"/>
              <a:gd name="connsiteX2020" fmla="*/ 8321519 w 11191875"/>
              <a:gd name="connsiteY2020" fmla="*/ 2428801 h 4067175"/>
              <a:gd name="connsiteX2021" fmla="*/ 8314334 w 11191875"/>
              <a:gd name="connsiteY2021" fmla="*/ 2436470 h 4067175"/>
              <a:gd name="connsiteX2022" fmla="*/ 8321519 w 11191875"/>
              <a:gd name="connsiteY2022" fmla="*/ 2443660 h 4067175"/>
              <a:gd name="connsiteX2023" fmla="*/ 8334931 w 11191875"/>
              <a:gd name="connsiteY2023" fmla="*/ 2166604 h 4067175"/>
              <a:gd name="connsiteX2024" fmla="*/ 8340679 w 11191875"/>
              <a:gd name="connsiteY2024" fmla="*/ 2160372 h 4067175"/>
              <a:gd name="connsiteX2025" fmla="*/ 8334931 w 11191875"/>
              <a:gd name="connsiteY2025" fmla="*/ 2154381 h 4067175"/>
              <a:gd name="connsiteX2026" fmla="*/ 8328464 w 11191875"/>
              <a:gd name="connsiteY2026" fmla="*/ 2160372 h 4067175"/>
              <a:gd name="connsiteX2027" fmla="*/ 8334931 w 11191875"/>
              <a:gd name="connsiteY2027" fmla="*/ 2166604 h 4067175"/>
              <a:gd name="connsiteX2028" fmla="*/ 8100704 w 11191875"/>
              <a:gd name="connsiteY2028" fmla="*/ 1891224 h 4067175"/>
              <a:gd name="connsiteX2029" fmla="*/ 8107410 w 11191875"/>
              <a:gd name="connsiteY2029" fmla="*/ 1884753 h 4067175"/>
              <a:gd name="connsiteX2030" fmla="*/ 8100704 w 11191875"/>
              <a:gd name="connsiteY2030" fmla="*/ 1878043 h 4067175"/>
              <a:gd name="connsiteX2031" fmla="*/ 8093998 w 11191875"/>
              <a:gd name="connsiteY2031" fmla="*/ 1884753 h 4067175"/>
              <a:gd name="connsiteX2032" fmla="*/ 8100704 w 11191875"/>
              <a:gd name="connsiteY2032" fmla="*/ 1891224 h 4067175"/>
              <a:gd name="connsiteX2033" fmla="*/ 8057355 w 11191875"/>
              <a:gd name="connsiteY2033" fmla="*/ 1618002 h 4067175"/>
              <a:gd name="connsiteX2034" fmla="*/ 8063582 w 11191875"/>
              <a:gd name="connsiteY2034" fmla="*/ 1611771 h 4067175"/>
              <a:gd name="connsiteX2035" fmla="*/ 8057355 w 11191875"/>
              <a:gd name="connsiteY2035" fmla="*/ 1605779 h 4067175"/>
              <a:gd name="connsiteX2036" fmla="*/ 8051607 w 11191875"/>
              <a:gd name="connsiteY2036" fmla="*/ 1611771 h 4067175"/>
              <a:gd name="connsiteX2037" fmla="*/ 8057355 w 11191875"/>
              <a:gd name="connsiteY2037" fmla="*/ 1618002 h 4067175"/>
              <a:gd name="connsiteX2038" fmla="*/ 7986225 w 11191875"/>
              <a:gd name="connsiteY2038" fmla="*/ 1350532 h 4067175"/>
              <a:gd name="connsiteX2039" fmla="*/ 7991494 w 11191875"/>
              <a:gd name="connsiteY2039" fmla="*/ 1345260 h 4067175"/>
              <a:gd name="connsiteX2040" fmla="*/ 7986225 w 11191875"/>
              <a:gd name="connsiteY2040" fmla="*/ 1339747 h 4067175"/>
              <a:gd name="connsiteX2041" fmla="*/ 7980477 w 11191875"/>
              <a:gd name="connsiteY2041" fmla="*/ 1345260 h 4067175"/>
              <a:gd name="connsiteX2042" fmla="*/ 7986225 w 11191875"/>
              <a:gd name="connsiteY2042" fmla="*/ 1350532 h 4067175"/>
              <a:gd name="connsiteX2043" fmla="*/ 7887074 w 11191875"/>
              <a:gd name="connsiteY2043" fmla="*/ 1092170 h 4067175"/>
              <a:gd name="connsiteX2044" fmla="*/ 7891864 w 11191875"/>
              <a:gd name="connsiteY2044" fmla="*/ 1087376 h 4067175"/>
              <a:gd name="connsiteX2045" fmla="*/ 7887074 w 11191875"/>
              <a:gd name="connsiteY2045" fmla="*/ 1082343 h 4067175"/>
              <a:gd name="connsiteX2046" fmla="*/ 7882044 w 11191875"/>
              <a:gd name="connsiteY2046" fmla="*/ 1087376 h 4067175"/>
              <a:gd name="connsiteX2047" fmla="*/ 7887074 w 11191875"/>
              <a:gd name="connsiteY2047" fmla="*/ 1092170 h 4067175"/>
              <a:gd name="connsiteX2048" fmla="*/ 7761817 w 11191875"/>
              <a:gd name="connsiteY2048" fmla="*/ 846030 h 4067175"/>
              <a:gd name="connsiteX2049" fmla="*/ 7766607 w 11191875"/>
              <a:gd name="connsiteY2049" fmla="*/ 841237 h 4067175"/>
              <a:gd name="connsiteX2050" fmla="*/ 7761817 w 11191875"/>
              <a:gd name="connsiteY2050" fmla="*/ 836443 h 4067175"/>
              <a:gd name="connsiteX2051" fmla="*/ 7756788 w 11191875"/>
              <a:gd name="connsiteY2051" fmla="*/ 841237 h 4067175"/>
              <a:gd name="connsiteX2052" fmla="*/ 7761817 w 11191875"/>
              <a:gd name="connsiteY2052" fmla="*/ 846030 h 4067175"/>
              <a:gd name="connsiteX2053" fmla="*/ 7611654 w 11191875"/>
              <a:gd name="connsiteY2053" fmla="*/ 614510 h 4067175"/>
              <a:gd name="connsiteX2054" fmla="*/ 7616683 w 11191875"/>
              <a:gd name="connsiteY2054" fmla="*/ 609717 h 4067175"/>
              <a:gd name="connsiteX2055" fmla="*/ 7611654 w 11191875"/>
              <a:gd name="connsiteY2055" fmla="*/ 604684 h 4067175"/>
              <a:gd name="connsiteX2056" fmla="*/ 7606624 w 11191875"/>
              <a:gd name="connsiteY2056" fmla="*/ 609717 h 4067175"/>
              <a:gd name="connsiteX2057" fmla="*/ 7611654 w 11191875"/>
              <a:gd name="connsiteY2057" fmla="*/ 614510 h 4067175"/>
              <a:gd name="connsiteX2058" fmla="*/ 7437540 w 11191875"/>
              <a:gd name="connsiteY2058" fmla="*/ 399048 h 4067175"/>
              <a:gd name="connsiteX2059" fmla="*/ 7442091 w 11191875"/>
              <a:gd name="connsiteY2059" fmla="*/ 394734 h 4067175"/>
              <a:gd name="connsiteX2060" fmla="*/ 7437540 w 11191875"/>
              <a:gd name="connsiteY2060" fmla="*/ 390660 h 4067175"/>
              <a:gd name="connsiteX2061" fmla="*/ 7433708 w 11191875"/>
              <a:gd name="connsiteY2061" fmla="*/ 394734 h 4067175"/>
              <a:gd name="connsiteX2062" fmla="*/ 7437540 w 11191875"/>
              <a:gd name="connsiteY2062" fmla="*/ 399048 h 4067175"/>
              <a:gd name="connsiteX2063" fmla="*/ 7242830 w 11191875"/>
              <a:gd name="connsiteY2063" fmla="*/ 203718 h 4067175"/>
              <a:gd name="connsiteX2064" fmla="*/ 7246902 w 11191875"/>
              <a:gd name="connsiteY2064" fmla="*/ 199404 h 4067175"/>
              <a:gd name="connsiteX2065" fmla="*/ 7242830 w 11191875"/>
              <a:gd name="connsiteY2065" fmla="*/ 195330 h 4067175"/>
              <a:gd name="connsiteX2066" fmla="*/ 7238280 w 11191875"/>
              <a:gd name="connsiteY2066" fmla="*/ 199404 h 4067175"/>
              <a:gd name="connsiteX2067" fmla="*/ 7242830 w 11191875"/>
              <a:gd name="connsiteY2067" fmla="*/ 203718 h 4067175"/>
              <a:gd name="connsiteX2068" fmla="*/ 7028242 w 11191875"/>
              <a:gd name="connsiteY2068" fmla="*/ 26603 h 4067175"/>
              <a:gd name="connsiteX2069" fmla="*/ 7028721 w 11191875"/>
              <a:gd name="connsiteY2069" fmla="*/ 25645 h 4067175"/>
              <a:gd name="connsiteX2070" fmla="*/ 7028242 w 11191875"/>
              <a:gd name="connsiteY2070" fmla="*/ 25405 h 4067175"/>
              <a:gd name="connsiteX2071" fmla="*/ 7027763 w 11191875"/>
              <a:gd name="connsiteY2071" fmla="*/ 25645 h 4067175"/>
              <a:gd name="connsiteX2072" fmla="*/ 7028242 w 11191875"/>
              <a:gd name="connsiteY2072" fmla="*/ 26603 h 4067175"/>
              <a:gd name="connsiteX2073" fmla="*/ 3928449 w 11191875"/>
              <a:gd name="connsiteY2073" fmla="*/ 27083 h 4067175"/>
              <a:gd name="connsiteX2074" fmla="*/ 3929646 w 11191875"/>
              <a:gd name="connsiteY2074" fmla="*/ 25645 h 4067175"/>
              <a:gd name="connsiteX2075" fmla="*/ 3928449 w 11191875"/>
              <a:gd name="connsiteY2075" fmla="*/ 24686 h 4067175"/>
              <a:gd name="connsiteX2076" fmla="*/ 3927491 w 11191875"/>
              <a:gd name="connsiteY2076" fmla="*/ 25645 h 4067175"/>
              <a:gd name="connsiteX2077" fmla="*/ 3928449 w 11191875"/>
              <a:gd name="connsiteY2077" fmla="*/ 27083 h 4067175"/>
              <a:gd name="connsiteX2078" fmla="*/ 3714100 w 11191875"/>
              <a:gd name="connsiteY2078" fmla="*/ 208272 h 4067175"/>
              <a:gd name="connsiteX2079" fmla="*/ 3722722 w 11191875"/>
              <a:gd name="connsiteY2079" fmla="*/ 199404 h 4067175"/>
              <a:gd name="connsiteX2080" fmla="*/ 3714100 w 11191875"/>
              <a:gd name="connsiteY2080" fmla="*/ 191016 h 4067175"/>
              <a:gd name="connsiteX2081" fmla="*/ 3705718 w 11191875"/>
              <a:gd name="connsiteY2081" fmla="*/ 199404 h 4067175"/>
              <a:gd name="connsiteX2082" fmla="*/ 3714100 w 11191875"/>
              <a:gd name="connsiteY2082" fmla="*/ 208272 h 4067175"/>
              <a:gd name="connsiteX2083" fmla="*/ 3519150 w 11191875"/>
              <a:gd name="connsiteY2083" fmla="*/ 405280 h 4067175"/>
              <a:gd name="connsiteX2084" fmla="*/ 3529209 w 11191875"/>
              <a:gd name="connsiteY2084" fmla="*/ 394734 h 4067175"/>
              <a:gd name="connsiteX2085" fmla="*/ 3519150 w 11191875"/>
              <a:gd name="connsiteY2085" fmla="*/ 384428 h 4067175"/>
              <a:gd name="connsiteX2086" fmla="*/ 3508373 w 11191875"/>
              <a:gd name="connsiteY2086" fmla="*/ 394734 h 4067175"/>
              <a:gd name="connsiteX2087" fmla="*/ 3519150 w 11191875"/>
              <a:gd name="connsiteY2087" fmla="*/ 405280 h 4067175"/>
              <a:gd name="connsiteX2088" fmla="*/ 3345516 w 11191875"/>
              <a:gd name="connsiteY2088" fmla="*/ 621700 h 4067175"/>
              <a:gd name="connsiteX2089" fmla="*/ 3357491 w 11191875"/>
              <a:gd name="connsiteY2089" fmla="*/ 609717 h 4067175"/>
              <a:gd name="connsiteX2090" fmla="*/ 3345516 w 11191875"/>
              <a:gd name="connsiteY2090" fmla="*/ 597494 h 4067175"/>
              <a:gd name="connsiteX2091" fmla="*/ 3333062 w 11191875"/>
              <a:gd name="connsiteY2091" fmla="*/ 609717 h 4067175"/>
              <a:gd name="connsiteX2092" fmla="*/ 3345516 w 11191875"/>
              <a:gd name="connsiteY2092" fmla="*/ 621700 h 4067175"/>
              <a:gd name="connsiteX2093" fmla="*/ 3194873 w 11191875"/>
              <a:gd name="connsiteY2093" fmla="*/ 856336 h 4067175"/>
              <a:gd name="connsiteX2094" fmla="*/ 3210201 w 11191875"/>
              <a:gd name="connsiteY2094" fmla="*/ 841237 h 4067175"/>
              <a:gd name="connsiteX2095" fmla="*/ 3194873 w 11191875"/>
              <a:gd name="connsiteY2095" fmla="*/ 825658 h 4067175"/>
              <a:gd name="connsiteX2096" fmla="*/ 3179785 w 11191875"/>
              <a:gd name="connsiteY2096" fmla="*/ 841237 h 4067175"/>
              <a:gd name="connsiteX2097" fmla="*/ 3194873 w 11191875"/>
              <a:gd name="connsiteY2097" fmla="*/ 856336 h 4067175"/>
              <a:gd name="connsiteX2098" fmla="*/ 3069856 w 11191875"/>
              <a:gd name="connsiteY2098" fmla="*/ 1105591 h 4067175"/>
              <a:gd name="connsiteX2099" fmla="*/ 3087819 w 11191875"/>
              <a:gd name="connsiteY2099" fmla="*/ 1087376 h 4067175"/>
              <a:gd name="connsiteX2100" fmla="*/ 3069856 w 11191875"/>
              <a:gd name="connsiteY2100" fmla="*/ 1068922 h 4067175"/>
              <a:gd name="connsiteX2101" fmla="*/ 3051415 w 11191875"/>
              <a:gd name="connsiteY2101" fmla="*/ 1087376 h 4067175"/>
              <a:gd name="connsiteX2102" fmla="*/ 3069856 w 11191875"/>
              <a:gd name="connsiteY2102" fmla="*/ 1105591 h 4067175"/>
              <a:gd name="connsiteX2103" fmla="*/ 2970945 w 11191875"/>
              <a:gd name="connsiteY2103" fmla="*/ 1367549 h 4067175"/>
              <a:gd name="connsiteX2104" fmla="*/ 2993218 w 11191875"/>
              <a:gd name="connsiteY2104" fmla="*/ 1345260 h 4067175"/>
              <a:gd name="connsiteX2105" fmla="*/ 2970945 w 11191875"/>
              <a:gd name="connsiteY2105" fmla="*/ 1322731 h 4067175"/>
              <a:gd name="connsiteX2106" fmla="*/ 2948193 w 11191875"/>
              <a:gd name="connsiteY2106" fmla="*/ 1345260 h 4067175"/>
              <a:gd name="connsiteX2107" fmla="*/ 2970945 w 11191875"/>
              <a:gd name="connsiteY2107" fmla="*/ 1367549 h 4067175"/>
              <a:gd name="connsiteX2108" fmla="*/ 2899096 w 11191875"/>
              <a:gd name="connsiteY2108" fmla="*/ 1639333 h 4067175"/>
              <a:gd name="connsiteX2109" fmla="*/ 2926877 w 11191875"/>
              <a:gd name="connsiteY2109" fmla="*/ 1611771 h 4067175"/>
              <a:gd name="connsiteX2110" fmla="*/ 2899096 w 11191875"/>
              <a:gd name="connsiteY2110" fmla="*/ 1584449 h 4067175"/>
              <a:gd name="connsiteX2111" fmla="*/ 2872033 w 11191875"/>
              <a:gd name="connsiteY2111" fmla="*/ 1611771 h 4067175"/>
              <a:gd name="connsiteX2112" fmla="*/ 2899096 w 11191875"/>
              <a:gd name="connsiteY2112" fmla="*/ 1639333 h 4067175"/>
              <a:gd name="connsiteX2113" fmla="*/ 2856226 w 11191875"/>
              <a:gd name="connsiteY2113" fmla="*/ 1918307 h 4067175"/>
              <a:gd name="connsiteX2114" fmla="*/ 2889516 w 11191875"/>
              <a:gd name="connsiteY2114" fmla="*/ 1884753 h 4067175"/>
              <a:gd name="connsiteX2115" fmla="*/ 2856226 w 11191875"/>
              <a:gd name="connsiteY2115" fmla="*/ 1850960 h 4067175"/>
              <a:gd name="connsiteX2116" fmla="*/ 2822457 w 11191875"/>
              <a:gd name="connsiteY2116" fmla="*/ 1884753 h 4067175"/>
              <a:gd name="connsiteX2117" fmla="*/ 2856226 w 11191875"/>
              <a:gd name="connsiteY2117" fmla="*/ 1918307 h 4067175"/>
              <a:gd name="connsiteX2118" fmla="*/ 2841856 w 11191875"/>
              <a:gd name="connsiteY2118" fmla="*/ 2200157 h 4067175"/>
              <a:gd name="connsiteX2119" fmla="*/ 2881373 w 11191875"/>
              <a:gd name="connsiteY2119" fmla="*/ 2160372 h 4067175"/>
              <a:gd name="connsiteX2120" fmla="*/ 2841856 w 11191875"/>
              <a:gd name="connsiteY2120" fmla="*/ 2120827 h 4067175"/>
              <a:gd name="connsiteX2121" fmla="*/ 2802100 w 11191875"/>
              <a:gd name="connsiteY2121" fmla="*/ 2160372 h 4067175"/>
              <a:gd name="connsiteX2122" fmla="*/ 2841856 w 11191875"/>
              <a:gd name="connsiteY2122" fmla="*/ 2200157 h 4067175"/>
              <a:gd name="connsiteX2123" fmla="*/ 2856226 w 11191875"/>
              <a:gd name="connsiteY2123" fmla="*/ 2482247 h 4067175"/>
              <a:gd name="connsiteX2124" fmla="*/ 2901970 w 11191875"/>
              <a:gd name="connsiteY2124" fmla="*/ 2435991 h 4067175"/>
              <a:gd name="connsiteX2125" fmla="*/ 2856226 w 11191875"/>
              <a:gd name="connsiteY2125" fmla="*/ 2390454 h 4067175"/>
              <a:gd name="connsiteX2126" fmla="*/ 2810483 w 11191875"/>
              <a:gd name="connsiteY2126" fmla="*/ 2435991 h 4067175"/>
              <a:gd name="connsiteX2127" fmla="*/ 2856226 w 11191875"/>
              <a:gd name="connsiteY2127" fmla="*/ 2482247 h 4067175"/>
              <a:gd name="connsiteX2128" fmla="*/ 2899096 w 11191875"/>
              <a:gd name="connsiteY2128" fmla="*/ 2760263 h 4067175"/>
              <a:gd name="connsiteX2129" fmla="*/ 2950348 w 11191875"/>
              <a:gd name="connsiteY2129" fmla="*/ 2708974 h 4067175"/>
              <a:gd name="connsiteX2130" fmla="*/ 2899096 w 11191875"/>
              <a:gd name="connsiteY2130" fmla="*/ 2657924 h 4067175"/>
              <a:gd name="connsiteX2131" fmla="*/ 2848083 w 11191875"/>
              <a:gd name="connsiteY2131" fmla="*/ 2708974 h 4067175"/>
              <a:gd name="connsiteX2132" fmla="*/ 2899096 w 11191875"/>
              <a:gd name="connsiteY2132" fmla="*/ 2760263 h 4067175"/>
              <a:gd name="connsiteX2133" fmla="*/ 2970945 w 11191875"/>
              <a:gd name="connsiteY2133" fmla="*/ 3032047 h 4067175"/>
              <a:gd name="connsiteX2134" fmla="*/ 3026987 w 11191875"/>
              <a:gd name="connsiteY2134" fmla="*/ 2975964 h 4067175"/>
              <a:gd name="connsiteX2135" fmla="*/ 2970945 w 11191875"/>
              <a:gd name="connsiteY2135" fmla="*/ 2919642 h 4067175"/>
              <a:gd name="connsiteX2136" fmla="*/ 2914663 w 11191875"/>
              <a:gd name="connsiteY2136" fmla="*/ 2975964 h 4067175"/>
              <a:gd name="connsiteX2137" fmla="*/ 2970945 w 11191875"/>
              <a:gd name="connsiteY2137" fmla="*/ 3032047 h 4067175"/>
              <a:gd name="connsiteX2138" fmla="*/ 3069856 w 11191875"/>
              <a:gd name="connsiteY2138" fmla="*/ 3293525 h 4067175"/>
              <a:gd name="connsiteX2139" fmla="*/ 3129491 w 11191875"/>
              <a:gd name="connsiteY2139" fmla="*/ 3233608 h 4067175"/>
              <a:gd name="connsiteX2140" fmla="*/ 3069856 w 11191875"/>
              <a:gd name="connsiteY2140" fmla="*/ 3173691 h 4067175"/>
              <a:gd name="connsiteX2141" fmla="*/ 3009982 w 11191875"/>
              <a:gd name="connsiteY2141" fmla="*/ 3233608 h 4067175"/>
              <a:gd name="connsiteX2142" fmla="*/ 3069856 w 11191875"/>
              <a:gd name="connsiteY2142" fmla="*/ 3293525 h 4067175"/>
              <a:gd name="connsiteX2143" fmla="*/ 3194873 w 11191875"/>
              <a:gd name="connsiteY2143" fmla="*/ 3543260 h 4067175"/>
              <a:gd name="connsiteX2144" fmla="*/ 3258340 w 11191875"/>
              <a:gd name="connsiteY2144" fmla="*/ 3479748 h 4067175"/>
              <a:gd name="connsiteX2145" fmla="*/ 3194873 w 11191875"/>
              <a:gd name="connsiteY2145" fmla="*/ 3416235 h 4067175"/>
              <a:gd name="connsiteX2146" fmla="*/ 3131646 w 11191875"/>
              <a:gd name="connsiteY2146" fmla="*/ 3479748 h 4067175"/>
              <a:gd name="connsiteX2147" fmla="*/ 3194873 w 11191875"/>
              <a:gd name="connsiteY2147" fmla="*/ 3543260 h 4067175"/>
              <a:gd name="connsiteX2148" fmla="*/ 3345516 w 11191875"/>
              <a:gd name="connsiteY2148" fmla="*/ 3776697 h 4067175"/>
              <a:gd name="connsiteX2149" fmla="*/ 3410419 w 11191875"/>
              <a:gd name="connsiteY2149" fmla="*/ 3711267 h 4067175"/>
              <a:gd name="connsiteX2150" fmla="*/ 3345516 w 11191875"/>
              <a:gd name="connsiteY2150" fmla="*/ 3646078 h 4067175"/>
              <a:gd name="connsiteX2151" fmla="*/ 3280134 w 11191875"/>
              <a:gd name="connsiteY2151" fmla="*/ 3711267 h 4067175"/>
              <a:gd name="connsiteX2152" fmla="*/ 3345516 w 11191875"/>
              <a:gd name="connsiteY2152" fmla="*/ 3776697 h 4067175"/>
              <a:gd name="connsiteX2153" fmla="*/ 3519150 w 11191875"/>
              <a:gd name="connsiteY2153" fmla="*/ 3992399 h 4067175"/>
              <a:gd name="connsiteX2154" fmla="*/ 3585251 w 11191875"/>
              <a:gd name="connsiteY2154" fmla="*/ 3926010 h 4067175"/>
              <a:gd name="connsiteX2155" fmla="*/ 3519150 w 11191875"/>
              <a:gd name="connsiteY2155" fmla="*/ 3859383 h 4067175"/>
              <a:gd name="connsiteX2156" fmla="*/ 3452810 w 11191875"/>
              <a:gd name="connsiteY2156" fmla="*/ 3926010 h 4067175"/>
              <a:gd name="connsiteX2157" fmla="*/ 3519150 w 11191875"/>
              <a:gd name="connsiteY2157" fmla="*/ 3992399 h 4067175"/>
              <a:gd name="connsiteX2158" fmla="*/ 3745713 w 11191875"/>
              <a:gd name="connsiteY2158" fmla="*/ 4067175 h 4067175"/>
              <a:gd name="connsiteX2159" fmla="*/ 3714100 w 11191875"/>
              <a:gd name="connsiteY2159" fmla="*/ 4058787 h 4067175"/>
              <a:gd name="connsiteX2160" fmla="*/ 3682726 w 11191875"/>
              <a:gd name="connsiteY2160" fmla="*/ 4067175 h 4067175"/>
              <a:gd name="connsiteX2161" fmla="*/ 3745713 w 11191875"/>
              <a:gd name="connsiteY2161" fmla="*/ 4067175 h 4067175"/>
              <a:gd name="connsiteX2162" fmla="*/ 7437540 w 11191875"/>
              <a:gd name="connsiteY2162" fmla="*/ 3944944 h 4067175"/>
              <a:gd name="connsiteX2163" fmla="*/ 7456939 w 11191875"/>
              <a:gd name="connsiteY2163" fmla="*/ 3926010 h 4067175"/>
              <a:gd name="connsiteX2164" fmla="*/ 7437540 w 11191875"/>
              <a:gd name="connsiteY2164" fmla="*/ 3907077 h 4067175"/>
              <a:gd name="connsiteX2165" fmla="*/ 7418860 w 11191875"/>
              <a:gd name="connsiteY2165" fmla="*/ 3926010 h 4067175"/>
              <a:gd name="connsiteX2166" fmla="*/ 7437540 w 11191875"/>
              <a:gd name="connsiteY2166" fmla="*/ 3944944 h 4067175"/>
              <a:gd name="connsiteX2167" fmla="*/ 7611654 w 11191875"/>
              <a:gd name="connsiteY2167" fmla="*/ 3728044 h 4067175"/>
              <a:gd name="connsiteX2168" fmla="*/ 7628179 w 11191875"/>
              <a:gd name="connsiteY2168" fmla="*/ 3711267 h 4067175"/>
              <a:gd name="connsiteX2169" fmla="*/ 7611654 w 11191875"/>
              <a:gd name="connsiteY2169" fmla="*/ 3694970 h 4067175"/>
              <a:gd name="connsiteX2170" fmla="*/ 7595128 w 11191875"/>
              <a:gd name="connsiteY2170" fmla="*/ 3711267 h 4067175"/>
              <a:gd name="connsiteX2171" fmla="*/ 7611654 w 11191875"/>
              <a:gd name="connsiteY2171" fmla="*/ 3728044 h 4067175"/>
              <a:gd name="connsiteX2172" fmla="*/ 7761817 w 11191875"/>
              <a:gd name="connsiteY2172" fmla="*/ 3493648 h 4067175"/>
              <a:gd name="connsiteX2173" fmla="*/ 7775708 w 11191875"/>
              <a:gd name="connsiteY2173" fmla="*/ 3479748 h 4067175"/>
              <a:gd name="connsiteX2174" fmla="*/ 7761817 w 11191875"/>
              <a:gd name="connsiteY2174" fmla="*/ 3465847 h 4067175"/>
              <a:gd name="connsiteX2175" fmla="*/ 7747927 w 11191875"/>
              <a:gd name="connsiteY2175" fmla="*/ 3479748 h 4067175"/>
              <a:gd name="connsiteX2176" fmla="*/ 7761817 w 11191875"/>
              <a:gd name="connsiteY2176" fmla="*/ 3493648 h 4067175"/>
              <a:gd name="connsiteX2177" fmla="*/ 7887074 w 11191875"/>
              <a:gd name="connsiteY2177" fmla="*/ 3245831 h 4067175"/>
              <a:gd name="connsiteX2178" fmla="*/ 7899288 w 11191875"/>
              <a:gd name="connsiteY2178" fmla="*/ 3233608 h 4067175"/>
              <a:gd name="connsiteX2179" fmla="*/ 7887074 w 11191875"/>
              <a:gd name="connsiteY2179" fmla="*/ 3221625 h 4067175"/>
              <a:gd name="connsiteX2180" fmla="*/ 7874859 w 11191875"/>
              <a:gd name="connsiteY2180" fmla="*/ 3233608 h 4067175"/>
              <a:gd name="connsiteX2181" fmla="*/ 7887074 w 11191875"/>
              <a:gd name="connsiteY2181" fmla="*/ 3245831 h 4067175"/>
              <a:gd name="connsiteX2182" fmla="*/ 7986225 w 11191875"/>
              <a:gd name="connsiteY2182" fmla="*/ 2986270 h 4067175"/>
              <a:gd name="connsiteX2183" fmla="*/ 7996523 w 11191875"/>
              <a:gd name="connsiteY2183" fmla="*/ 2975964 h 4067175"/>
              <a:gd name="connsiteX2184" fmla="*/ 7986225 w 11191875"/>
              <a:gd name="connsiteY2184" fmla="*/ 2965419 h 4067175"/>
              <a:gd name="connsiteX2185" fmla="*/ 7975448 w 11191875"/>
              <a:gd name="connsiteY2185" fmla="*/ 2975964 h 4067175"/>
              <a:gd name="connsiteX2186" fmla="*/ 7986225 w 11191875"/>
              <a:gd name="connsiteY2186" fmla="*/ 2986270 h 4067175"/>
              <a:gd name="connsiteX2187" fmla="*/ 8057355 w 11191875"/>
              <a:gd name="connsiteY2187" fmla="*/ 2718321 h 4067175"/>
              <a:gd name="connsiteX2188" fmla="*/ 8066935 w 11191875"/>
              <a:gd name="connsiteY2188" fmla="*/ 2708974 h 4067175"/>
              <a:gd name="connsiteX2189" fmla="*/ 8057355 w 11191875"/>
              <a:gd name="connsiteY2189" fmla="*/ 2700106 h 4067175"/>
              <a:gd name="connsiteX2190" fmla="*/ 8048254 w 11191875"/>
              <a:gd name="connsiteY2190" fmla="*/ 2708974 h 4067175"/>
              <a:gd name="connsiteX2191" fmla="*/ 8057355 w 11191875"/>
              <a:gd name="connsiteY2191" fmla="*/ 2718321 h 4067175"/>
              <a:gd name="connsiteX2192" fmla="*/ 8100704 w 11191875"/>
              <a:gd name="connsiteY2192" fmla="*/ 2444140 h 4067175"/>
              <a:gd name="connsiteX2193" fmla="*/ 8108847 w 11191875"/>
              <a:gd name="connsiteY2193" fmla="*/ 2435991 h 4067175"/>
              <a:gd name="connsiteX2194" fmla="*/ 8100704 w 11191875"/>
              <a:gd name="connsiteY2194" fmla="*/ 2428322 h 4067175"/>
              <a:gd name="connsiteX2195" fmla="*/ 8092561 w 11191875"/>
              <a:gd name="connsiteY2195" fmla="*/ 2435991 h 4067175"/>
              <a:gd name="connsiteX2196" fmla="*/ 8100704 w 11191875"/>
              <a:gd name="connsiteY2196" fmla="*/ 2444140 h 4067175"/>
              <a:gd name="connsiteX2197" fmla="*/ 8114834 w 11191875"/>
              <a:gd name="connsiteY2197" fmla="*/ 2167802 h 4067175"/>
              <a:gd name="connsiteX2198" fmla="*/ 8122498 w 11191875"/>
              <a:gd name="connsiteY2198" fmla="*/ 2160372 h 4067175"/>
              <a:gd name="connsiteX2199" fmla="*/ 8114834 w 11191875"/>
              <a:gd name="connsiteY2199" fmla="*/ 2153182 h 4067175"/>
              <a:gd name="connsiteX2200" fmla="*/ 8107649 w 11191875"/>
              <a:gd name="connsiteY2200" fmla="*/ 2160372 h 4067175"/>
              <a:gd name="connsiteX2201" fmla="*/ 8114834 w 11191875"/>
              <a:gd name="connsiteY2201" fmla="*/ 2167802 h 4067175"/>
              <a:gd name="connsiteX2202" fmla="*/ 7879889 w 11191875"/>
              <a:gd name="connsiteY2202" fmla="*/ 1892662 h 4067175"/>
              <a:gd name="connsiteX2203" fmla="*/ 7887313 w 11191875"/>
              <a:gd name="connsiteY2203" fmla="*/ 1884753 h 4067175"/>
              <a:gd name="connsiteX2204" fmla="*/ 7879889 w 11191875"/>
              <a:gd name="connsiteY2204" fmla="*/ 1876844 h 4067175"/>
              <a:gd name="connsiteX2205" fmla="*/ 7871746 w 11191875"/>
              <a:gd name="connsiteY2205" fmla="*/ 1884753 h 4067175"/>
              <a:gd name="connsiteX2206" fmla="*/ 7879889 w 11191875"/>
              <a:gd name="connsiteY2206" fmla="*/ 1892662 h 4067175"/>
              <a:gd name="connsiteX2207" fmla="*/ 7832469 w 11191875"/>
              <a:gd name="connsiteY2207" fmla="*/ 1619920 h 4067175"/>
              <a:gd name="connsiteX2208" fmla="*/ 7840132 w 11191875"/>
              <a:gd name="connsiteY2208" fmla="*/ 1612730 h 4067175"/>
              <a:gd name="connsiteX2209" fmla="*/ 7832469 w 11191875"/>
              <a:gd name="connsiteY2209" fmla="*/ 1605300 h 4067175"/>
              <a:gd name="connsiteX2210" fmla="*/ 7825284 w 11191875"/>
              <a:gd name="connsiteY2210" fmla="*/ 1612730 h 4067175"/>
              <a:gd name="connsiteX2211" fmla="*/ 7832469 w 11191875"/>
              <a:gd name="connsiteY2211" fmla="*/ 1619920 h 4067175"/>
              <a:gd name="connsiteX2212" fmla="*/ 7754633 w 11191875"/>
              <a:gd name="connsiteY2212" fmla="*/ 1354367 h 4067175"/>
              <a:gd name="connsiteX2213" fmla="*/ 7761338 w 11191875"/>
              <a:gd name="connsiteY2213" fmla="*/ 1347656 h 4067175"/>
              <a:gd name="connsiteX2214" fmla="*/ 7754633 w 11191875"/>
              <a:gd name="connsiteY2214" fmla="*/ 1340946 h 4067175"/>
              <a:gd name="connsiteX2215" fmla="*/ 7747927 w 11191875"/>
              <a:gd name="connsiteY2215" fmla="*/ 1347656 h 4067175"/>
              <a:gd name="connsiteX2216" fmla="*/ 7754633 w 11191875"/>
              <a:gd name="connsiteY2216" fmla="*/ 1354367 h 4067175"/>
              <a:gd name="connsiteX2217" fmla="*/ 7647578 w 11191875"/>
              <a:gd name="connsiteY2217" fmla="*/ 1099360 h 4067175"/>
              <a:gd name="connsiteX2218" fmla="*/ 7653565 w 11191875"/>
              <a:gd name="connsiteY2218" fmla="*/ 1093128 h 4067175"/>
              <a:gd name="connsiteX2219" fmla="*/ 7647578 w 11191875"/>
              <a:gd name="connsiteY2219" fmla="*/ 1086897 h 4067175"/>
              <a:gd name="connsiteX2220" fmla="*/ 7641351 w 11191875"/>
              <a:gd name="connsiteY2220" fmla="*/ 1093128 h 4067175"/>
              <a:gd name="connsiteX2221" fmla="*/ 7647578 w 11191875"/>
              <a:gd name="connsiteY2221" fmla="*/ 1099360 h 4067175"/>
              <a:gd name="connsiteX2222" fmla="*/ 7512023 w 11191875"/>
              <a:gd name="connsiteY2222" fmla="*/ 858253 h 4067175"/>
              <a:gd name="connsiteX2223" fmla="*/ 7517292 w 11191875"/>
              <a:gd name="connsiteY2223" fmla="*/ 852980 h 4067175"/>
              <a:gd name="connsiteX2224" fmla="*/ 7512023 w 11191875"/>
              <a:gd name="connsiteY2224" fmla="*/ 847228 h 4067175"/>
              <a:gd name="connsiteX2225" fmla="*/ 7506275 w 11191875"/>
              <a:gd name="connsiteY2225" fmla="*/ 852980 h 4067175"/>
              <a:gd name="connsiteX2226" fmla="*/ 7512023 w 11191875"/>
              <a:gd name="connsiteY2226" fmla="*/ 858253 h 4067175"/>
              <a:gd name="connsiteX2227" fmla="*/ 7349885 w 11191875"/>
              <a:gd name="connsiteY2227" fmla="*/ 634882 h 4067175"/>
              <a:gd name="connsiteX2228" fmla="*/ 7355154 w 11191875"/>
              <a:gd name="connsiteY2228" fmla="*/ 629370 h 4067175"/>
              <a:gd name="connsiteX2229" fmla="*/ 7349885 w 11191875"/>
              <a:gd name="connsiteY2229" fmla="*/ 623857 h 4067175"/>
              <a:gd name="connsiteX2230" fmla="*/ 7343897 w 11191875"/>
              <a:gd name="connsiteY2230" fmla="*/ 629370 h 4067175"/>
              <a:gd name="connsiteX2231" fmla="*/ 7349885 w 11191875"/>
              <a:gd name="connsiteY2231" fmla="*/ 634882 h 4067175"/>
              <a:gd name="connsiteX2232" fmla="*/ 7163078 w 11191875"/>
              <a:gd name="connsiteY2232" fmla="*/ 430924 h 4067175"/>
              <a:gd name="connsiteX2233" fmla="*/ 7167868 w 11191875"/>
              <a:gd name="connsiteY2233" fmla="*/ 425891 h 4067175"/>
              <a:gd name="connsiteX2234" fmla="*/ 7163078 w 11191875"/>
              <a:gd name="connsiteY2234" fmla="*/ 421098 h 4067175"/>
              <a:gd name="connsiteX2235" fmla="*/ 7157809 w 11191875"/>
              <a:gd name="connsiteY2235" fmla="*/ 425891 h 4067175"/>
              <a:gd name="connsiteX2236" fmla="*/ 7163078 w 11191875"/>
              <a:gd name="connsiteY2236" fmla="*/ 430924 h 4067175"/>
              <a:gd name="connsiteX2237" fmla="*/ 6954477 w 11191875"/>
              <a:gd name="connsiteY2237" fmla="*/ 249735 h 4067175"/>
              <a:gd name="connsiteX2238" fmla="*/ 6959267 w 11191875"/>
              <a:gd name="connsiteY2238" fmla="*/ 244941 h 4067175"/>
              <a:gd name="connsiteX2239" fmla="*/ 6954477 w 11191875"/>
              <a:gd name="connsiteY2239" fmla="*/ 240148 h 4067175"/>
              <a:gd name="connsiteX2240" fmla="*/ 6949448 w 11191875"/>
              <a:gd name="connsiteY2240" fmla="*/ 244941 h 4067175"/>
              <a:gd name="connsiteX2241" fmla="*/ 6954477 w 11191875"/>
              <a:gd name="connsiteY2241" fmla="*/ 249735 h 4067175"/>
              <a:gd name="connsiteX2242" fmla="*/ 6726477 w 11191875"/>
              <a:gd name="connsiteY2242" fmla="*/ 91553 h 4067175"/>
              <a:gd name="connsiteX2243" fmla="*/ 6729351 w 11191875"/>
              <a:gd name="connsiteY2243" fmla="*/ 89157 h 4067175"/>
              <a:gd name="connsiteX2244" fmla="*/ 6726477 w 11191875"/>
              <a:gd name="connsiteY2244" fmla="*/ 86760 h 4067175"/>
              <a:gd name="connsiteX2245" fmla="*/ 6724322 w 11191875"/>
              <a:gd name="connsiteY2245" fmla="*/ 89157 h 4067175"/>
              <a:gd name="connsiteX2246" fmla="*/ 6726477 w 11191875"/>
              <a:gd name="connsiteY2246" fmla="*/ 91553 h 4067175"/>
              <a:gd name="connsiteX2247" fmla="*/ 4350440 w 11191875"/>
              <a:gd name="connsiteY2247" fmla="*/ 22050 h 4067175"/>
              <a:gd name="connsiteX2248" fmla="*/ 4351159 w 11191875"/>
              <a:gd name="connsiteY2248" fmla="*/ 21331 h 4067175"/>
              <a:gd name="connsiteX2249" fmla="*/ 4350440 w 11191875"/>
              <a:gd name="connsiteY2249" fmla="*/ 20611 h 4067175"/>
              <a:gd name="connsiteX2250" fmla="*/ 4349722 w 11191875"/>
              <a:gd name="connsiteY2250" fmla="*/ 21331 h 4067175"/>
              <a:gd name="connsiteX2251" fmla="*/ 4350440 w 11191875"/>
              <a:gd name="connsiteY2251" fmla="*/ 22050 h 4067175"/>
              <a:gd name="connsiteX2252" fmla="*/ 4114297 w 11191875"/>
              <a:gd name="connsiteY2252" fmla="*/ 171123 h 4067175"/>
              <a:gd name="connsiteX2253" fmla="*/ 4121482 w 11191875"/>
              <a:gd name="connsiteY2253" fmla="*/ 163933 h 4067175"/>
              <a:gd name="connsiteX2254" fmla="*/ 4114297 w 11191875"/>
              <a:gd name="connsiteY2254" fmla="*/ 156504 h 4067175"/>
              <a:gd name="connsiteX2255" fmla="*/ 4107112 w 11191875"/>
              <a:gd name="connsiteY2255" fmla="*/ 163933 h 4067175"/>
              <a:gd name="connsiteX2256" fmla="*/ 4114297 w 11191875"/>
              <a:gd name="connsiteY2256" fmla="*/ 171123 h 4067175"/>
              <a:gd name="connsiteX2257" fmla="*/ 3895638 w 11191875"/>
              <a:gd name="connsiteY2257" fmla="*/ 342726 h 4067175"/>
              <a:gd name="connsiteX2258" fmla="*/ 3905936 w 11191875"/>
              <a:gd name="connsiteY2258" fmla="*/ 332660 h 4067175"/>
              <a:gd name="connsiteX2259" fmla="*/ 3895638 w 11191875"/>
              <a:gd name="connsiteY2259" fmla="*/ 322115 h 4067175"/>
              <a:gd name="connsiteX2260" fmla="*/ 3885339 w 11191875"/>
              <a:gd name="connsiteY2260" fmla="*/ 332660 h 4067175"/>
              <a:gd name="connsiteX2261" fmla="*/ 3895638 w 11191875"/>
              <a:gd name="connsiteY2261" fmla="*/ 342726 h 4067175"/>
              <a:gd name="connsiteX2262" fmla="*/ 3697575 w 11191875"/>
              <a:gd name="connsiteY2262" fmla="*/ 536618 h 4067175"/>
              <a:gd name="connsiteX2263" fmla="*/ 3709310 w 11191875"/>
              <a:gd name="connsiteY2263" fmla="*/ 524874 h 4067175"/>
              <a:gd name="connsiteX2264" fmla="*/ 3697575 w 11191875"/>
              <a:gd name="connsiteY2264" fmla="*/ 513370 h 4067175"/>
              <a:gd name="connsiteX2265" fmla="*/ 3686079 w 11191875"/>
              <a:gd name="connsiteY2265" fmla="*/ 524874 h 4067175"/>
              <a:gd name="connsiteX2266" fmla="*/ 3697575 w 11191875"/>
              <a:gd name="connsiteY2266" fmla="*/ 536618 h 4067175"/>
              <a:gd name="connsiteX2267" fmla="*/ 3522982 w 11191875"/>
              <a:gd name="connsiteY2267" fmla="*/ 752799 h 4067175"/>
              <a:gd name="connsiteX2268" fmla="*/ 3537113 w 11191875"/>
              <a:gd name="connsiteY2268" fmla="*/ 738658 h 4067175"/>
              <a:gd name="connsiteX2269" fmla="*/ 3522982 w 11191875"/>
              <a:gd name="connsiteY2269" fmla="*/ 724758 h 4067175"/>
              <a:gd name="connsiteX2270" fmla="*/ 3509092 w 11191875"/>
              <a:gd name="connsiteY2270" fmla="*/ 738658 h 4067175"/>
              <a:gd name="connsiteX2271" fmla="*/ 3522982 w 11191875"/>
              <a:gd name="connsiteY2271" fmla="*/ 752799 h 4067175"/>
              <a:gd name="connsiteX2272" fmla="*/ 3373776 w 11191875"/>
              <a:gd name="connsiteY2272" fmla="*/ 988153 h 4067175"/>
              <a:gd name="connsiteX2273" fmla="*/ 3391020 w 11191875"/>
              <a:gd name="connsiteY2273" fmla="*/ 971377 h 4067175"/>
              <a:gd name="connsiteX2274" fmla="*/ 3373776 w 11191875"/>
              <a:gd name="connsiteY2274" fmla="*/ 953881 h 4067175"/>
              <a:gd name="connsiteX2275" fmla="*/ 3356772 w 11191875"/>
              <a:gd name="connsiteY2275" fmla="*/ 971377 h 4067175"/>
              <a:gd name="connsiteX2276" fmla="*/ 3373776 w 11191875"/>
              <a:gd name="connsiteY2276" fmla="*/ 988153 h 4067175"/>
              <a:gd name="connsiteX2277" fmla="*/ 3252113 w 11191875"/>
              <a:gd name="connsiteY2277" fmla="*/ 1239805 h 4067175"/>
              <a:gd name="connsiteX2278" fmla="*/ 3272709 w 11191875"/>
              <a:gd name="connsiteY2278" fmla="*/ 1218954 h 4067175"/>
              <a:gd name="connsiteX2279" fmla="*/ 3252113 w 11191875"/>
              <a:gd name="connsiteY2279" fmla="*/ 1198103 h 4067175"/>
              <a:gd name="connsiteX2280" fmla="*/ 3231516 w 11191875"/>
              <a:gd name="connsiteY2280" fmla="*/ 1218954 h 4067175"/>
              <a:gd name="connsiteX2281" fmla="*/ 3252113 w 11191875"/>
              <a:gd name="connsiteY2281" fmla="*/ 1239805 h 4067175"/>
              <a:gd name="connsiteX2282" fmla="*/ 3159428 w 11191875"/>
              <a:gd name="connsiteY2282" fmla="*/ 1503920 h 4067175"/>
              <a:gd name="connsiteX2283" fmla="*/ 3184335 w 11191875"/>
              <a:gd name="connsiteY2283" fmla="*/ 1478995 h 4067175"/>
              <a:gd name="connsiteX2284" fmla="*/ 3159428 w 11191875"/>
              <a:gd name="connsiteY2284" fmla="*/ 1454309 h 4067175"/>
              <a:gd name="connsiteX2285" fmla="*/ 3134520 w 11191875"/>
              <a:gd name="connsiteY2285" fmla="*/ 1478995 h 4067175"/>
              <a:gd name="connsiteX2286" fmla="*/ 3159428 w 11191875"/>
              <a:gd name="connsiteY2286" fmla="*/ 1503920 h 4067175"/>
              <a:gd name="connsiteX2287" fmla="*/ 3096919 w 11191875"/>
              <a:gd name="connsiteY2287" fmla="*/ 1778101 h 4067175"/>
              <a:gd name="connsiteX2288" fmla="*/ 3126617 w 11191875"/>
              <a:gd name="connsiteY2288" fmla="*/ 1748142 h 4067175"/>
              <a:gd name="connsiteX2289" fmla="*/ 3096919 w 11191875"/>
              <a:gd name="connsiteY2289" fmla="*/ 1717944 h 4067175"/>
              <a:gd name="connsiteX2290" fmla="*/ 3067222 w 11191875"/>
              <a:gd name="connsiteY2290" fmla="*/ 1748142 h 4067175"/>
              <a:gd name="connsiteX2291" fmla="*/ 3096919 w 11191875"/>
              <a:gd name="connsiteY2291" fmla="*/ 1778101 h 4067175"/>
              <a:gd name="connsiteX2292" fmla="*/ 3065306 w 11191875"/>
              <a:gd name="connsiteY2292" fmla="*/ 2057794 h 4067175"/>
              <a:gd name="connsiteX2293" fmla="*/ 3100512 w 11191875"/>
              <a:gd name="connsiteY2293" fmla="*/ 2022563 h 4067175"/>
              <a:gd name="connsiteX2294" fmla="*/ 3065306 w 11191875"/>
              <a:gd name="connsiteY2294" fmla="*/ 1986852 h 4067175"/>
              <a:gd name="connsiteX2295" fmla="*/ 3030100 w 11191875"/>
              <a:gd name="connsiteY2295" fmla="*/ 2022563 h 4067175"/>
              <a:gd name="connsiteX2296" fmla="*/ 3065306 w 11191875"/>
              <a:gd name="connsiteY2296" fmla="*/ 2057794 h 4067175"/>
              <a:gd name="connsiteX2297" fmla="*/ 3065306 w 11191875"/>
              <a:gd name="connsiteY2297" fmla="*/ 2339405 h 4067175"/>
              <a:gd name="connsiteX2298" fmla="*/ 3106260 w 11191875"/>
              <a:gd name="connsiteY2298" fmla="*/ 2298901 h 4067175"/>
              <a:gd name="connsiteX2299" fmla="*/ 3065306 w 11191875"/>
              <a:gd name="connsiteY2299" fmla="*/ 2257438 h 4067175"/>
              <a:gd name="connsiteX2300" fmla="*/ 3024592 w 11191875"/>
              <a:gd name="connsiteY2300" fmla="*/ 2298901 h 4067175"/>
              <a:gd name="connsiteX2301" fmla="*/ 3065306 w 11191875"/>
              <a:gd name="connsiteY2301" fmla="*/ 2339405 h 4067175"/>
              <a:gd name="connsiteX2302" fmla="*/ 3096919 w 11191875"/>
              <a:gd name="connsiteY2302" fmla="*/ 2619817 h 4067175"/>
              <a:gd name="connsiteX2303" fmla="*/ 3143621 w 11191875"/>
              <a:gd name="connsiteY2303" fmla="*/ 2572842 h 4067175"/>
              <a:gd name="connsiteX2304" fmla="*/ 3096919 w 11191875"/>
              <a:gd name="connsiteY2304" fmla="*/ 2525867 h 4067175"/>
              <a:gd name="connsiteX2305" fmla="*/ 3049739 w 11191875"/>
              <a:gd name="connsiteY2305" fmla="*/ 2572842 h 4067175"/>
              <a:gd name="connsiteX2306" fmla="*/ 3096919 w 11191875"/>
              <a:gd name="connsiteY2306" fmla="*/ 2619817 h 4067175"/>
              <a:gd name="connsiteX2307" fmla="*/ 3159428 w 11191875"/>
              <a:gd name="connsiteY2307" fmla="*/ 2893758 h 4067175"/>
              <a:gd name="connsiteX2308" fmla="*/ 3211159 w 11191875"/>
              <a:gd name="connsiteY2308" fmla="*/ 2841990 h 4067175"/>
              <a:gd name="connsiteX2309" fmla="*/ 3159428 w 11191875"/>
              <a:gd name="connsiteY2309" fmla="*/ 2789982 h 4067175"/>
              <a:gd name="connsiteX2310" fmla="*/ 3107697 w 11191875"/>
              <a:gd name="connsiteY2310" fmla="*/ 2841990 h 4067175"/>
              <a:gd name="connsiteX2311" fmla="*/ 3159428 w 11191875"/>
              <a:gd name="connsiteY2311" fmla="*/ 2893758 h 4067175"/>
              <a:gd name="connsiteX2312" fmla="*/ 3252113 w 11191875"/>
              <a:gd name="connsiteY2312" fmla="*/ 3157633 h 4067175"/>
              <a:gd name="connsiteX2313" fmla="*/ 3307676 w 11191875"/>
              <a:gd name="connsiteY2313" fmla="*/ 3102030 h 4067175"/>
              <a:gd name="connsiteX2314" fmla="*/ 3252113 w 11191875"/>
              <a:gd name="connsiteY2314" fmla="*/ 3046667 h 4067175"/>
              <a:gd name="connsiteX2315" fmla="*/ 3196789 w 11191875"/>
              <a:gd name="connsiteY2315" fmla="*/ 3102030 h 4067175"/>
              <a:gd name="connsiteX2316" fmla="*/ 3252113 w 11191875"/>
              <a:gd name="connsiteY2316" fmla="*/ 3157633 h 4067175"/>
              <a:gd name="connsiteX2317" fmla="*/ 3373776 w 11191875"/>
              <a:gd name="connsiteY2317" fmla="*/ 3409045 h 4067175"/>
              <a:gd name="connsiteX2318" fmla="*/ 3432932 w 11191875"/>
              <a:gd name="connsiteY2318" fmla="*/ 3349847 h 4067175"/>
              <a:gd name="connsiteX2319" fmla="*/ 3373776 w 11191875"/>
              <a:gd name="connsiteY2319" fmla="*/ 3290409 h 4067175"/>
              <a:gd name="connsiteX2320" fmla="*/ 3314621 w 11191875"/>
              <a:gd name="connsiteY2320" fmla="*/ 3349847 h 4067175"/>
              <a:gd name="connsiteX2321" fmla="*/ 3373776 w 11191875"/>
              <a:gd name="connsiteY2321" fmla="*/ 3409045 h 4067175"/>
              <a:gd name="connsiteX2322" fmla="*/ 3522982 w 11191875"/>
              <a:gd name="connsiteY2322" fmla="*/ 3642962 h 4067175"/>
              <a:gd name="connsiteX2323" fmla="*/ 3584054 w 11191875"/>
              <a:gd name="connsiteY2323" fmla="*/ 3582326 h 4067175"/>
              <a:gd name="connsiteX2324" fmla="*/ 3522982 w 11191875"/>
              <a:gd name="connsiteY2324" fmla="*/ 3521450 h 4067175"/>
              <a:gd name="connsiteX2325" fmla="*/ 3461911 w 11191875"/>
              <a:gd name="connsiteY2325" fmla="*/ 3582326 h 4067175"/>
              <a:gd name="connsiteX2326" fmla="*/ 3522982 w 11191875"/>
              <a:gd name="connsiteY2326" fmla="*/ 3642962 h 4067175"/>
              <a:gd name="connsiteX2327" fmla="*/ 3697575 w 11191875"/>
              <a:gd name="connsiteY2327" fmla="*/ 3858424 h 4067175"/>
              <a:gd name="connsiteX2328" fmla="*/ 3760083 w 11191875"/>
              <a:gd name="connsiteY2328" fmla="*/ 3795870 h 4067175"/>
              <a:gd name="connsiteX2329" fmla="*/ 3697575 w 11191875"/>
              <a:gd name="connsiteY2329" fmla="*/ 3733796 h 4067175"/>
              <a:gd name="connsiteX2330" fmla="*/ 3635545 w 11191875"/>
              <a:gd name="connsiteY2330" fmla="*/ 3795870 h 4067175"/>
              <a:gd name="connsiteX2331" fmla="*/ 3697575 w 11191875"/>
              <a:gd name="connsiteY2331" fmla="*/ 3858424 h 4067175"/>
              <a:gd name="connsiteX2332" fmla="*/ 3895638 w 11191875"/>
              <a:gd name="connsiteY2332" fmla="*/ 4050638 h 4067175"/>
              <a:gd name="connsiteX2333" fmla="*/ 3957667 w 11191875"/>
              <a:gd name="connsiteY2333" fmla="*/ 3988324 h 4067175"/>
              <a:gd name="connsiteX2334" fmla="*/ 3895638 w 11191875"/>
              <a:gd name="connsiteY2334" fmla="*/ 3926010 h 4067175"/>
              <a:gd name="connsiteX2335" fmla="*/ 3833608 w 11191875"/>
              <a:gd name="connsiteY2335" fmla="*/ 3988324 h 4067175"/>
              <a:gd name="connsiteX2336" fmla="*/ 3895638 w 11191875"/>
              <a:gd name="connsiteY2336" fmla="*/ 4050638 h 4067175"/>
              <a:gd name="connsiteX2337" fmla="*/ 6976990 w 11191875"/>
              <a:gd name="connsiteY2337" fmla="*/ 4067175 h 4067175"/>
              <a:gd name="connsiteX2338" fmla="*/ 6954477 w 11191875"/>
              <a:gd name="connsiteY2338" fmla="*/ 4051357 h 4067175"/>
              <a:gd name="connsiteX2339" fmla="*/ 6931486 w 11191875"/>
              <a:gd name="connsiteY2339" fmla="*/ 4067175 h 4067175"/>
              <a:gd name="connsiteX2340" fmla="*/ 6976990 w 11191875"/>
              <a:gd name="connsiteY2340" fmla="*/ 4067175 h 4067175"/>
              <a:gd name="connsiteX2341" fmla="*/ 7163078 w 11191875"/>
              <a:gd name="connsiteY2341" fmla="*/ 3916424 h 4067175"/>
              <a:gd name="connsiteX2342" fmla="*/ 7184154 w 11191875"/>
              <a:gd name="connsiteY2342" fmla="*/ 3894853 h 4067175"/>
              <a:gd name="connsiteX2343" fmla="*/ 7163078 w 11191875"/>
              <a:gd name="connsiteY2343" fmla="*/ 3874002 h 4067175"/>
              <a:gd name="connsiteX2344" fmla="*/ 7141763 w 11191875"/>
              <a:gd name="connsiteY2344" fmla="*/ 3894853 h 4067175"/>
              <a:gd name="connsiteX2345" fmla="*/ 7163078 w 11191875"/>
              <a:gd name="connsiteY2345" fmla="*/ 3916424 h 4067175"/>
              <a:gd name="connsiteX2346" fmla="*/ 7349885 w 11191875"/>
              <a:gd name="connsiteY2346" fmla="*/ 3710548 h 4067175"/>
              <a:gd name="connsiteX2347" fmla="*/ 7368565 w 11191875"/>
              <a:gd name="connsiteY2347" fmla="*/ 3691375 h 4067175"/>
              <a:gd name="connsiteX2348" fmla="*/ 7349885 w 11191875"/>
              <a:gd name="connsiteY2348" fmla="*/ 3672441 h 4067175"/>
              <a:gd name="connsiteX2349" fmla="*/ 7330486 w 11191875"/>
              <a:gd name="connsiteY2349" fmla="*/ 3691375 h 4067175"/>
              <a:gd name="connsiteX2350" fmla="*/ 7349885 w 11191875"/>
              <a:gd name="connsiteY2350" fmla="*/ 3710548 h 4067175"/>
              <a:gd name="connsiteX2351" fmla="*/ 7512023 w 11191875"/>
              <a:gd name="connsiteY2351" fmla="*/ 3484781 h 4067175"/>
              <a:gd name="connsiteX2352" fmla="*/ 7528070 w 11191875"/>
              <a:gd name="connsiteY2352" fmla="*/ 3468004 h 4067175"/>
              <a:gd name="connsiteX2353" fmla="*/ 7512023 w 11191875"/>
              <a:gd name="connsiteY2353" fmla="*/ 3451706 h 4067175"/>
              <a:gd name="connsiteX2354" fmla="*/ 7495259 w 11191875"/>
              <a:gd name="connsiteY2354" fmla="*/ 3468004 h 4067175"/>
              <a:gd name="connsiteX2355" fmla="*/ 7512023 w 11191875"/>
              <a:gd name="connsiteY2355" fmla="*/ 3484781 h 4067175"/>
              <a:gd name="connsiteX2356" fmla="*/ 7647578 w 11191875"/>
              <a:gd name="connsiteY2356" fmla="*/ 3241517 h 4067175"/>
              <a:gd name="connsiteX2357" fmla="*/ 7661229 w 11191875"/>
              <a:gd name="connsiteY2357" fmla="*/ 3227377 h 4067175"/>
              <a:gd name="connsiteX2358" fmla="*/ 7647578 w 11191875"/>
              <a:gd name="connsiteY2358" fmla="*/ 3213476 h 4067175"/>
              <a:gd name="connsiteX2359" fmla="*/ 7633687 w 11191875"/>
              <a:gd name="connsiteY2359" fmla="*/ 3227377 h 4067175"/>
              <a:gd name="connsiteX2360" fmla="*/ 7647578 w 11191875"/>
              <a:gd name="connsiteY2360" fmla="*/ 3241517 h 4067175"/>
              <a:gd name="connsiteX2361" fmla="*/ 7754633 w 11191875"/>
              <a:gd name="connsiteY2361" fmla="*/ 2985551 h 4067175"/>
              <a:gd name="connsiteX2362" fmla="*/ 7767326 w 11191875"/>
              <a:gd name="connsiteY2362" fmla="*/ 2973328 h 4067175"/>
              <a:gd name="connsiteX2363" fmla="*/ 7754633 w 11191875"/>
              <a:gd name="connsiteY2363" fmla="*/ 2961345 h 4067175"/>
              <a:gd name="connsiteX2364" fmla="*/ 7742658 w 11191875"/>
              <a:gd name="connsiteY2364" fmla="*/ 2973328 h 4067175"/>
              <a:gd name="connsiteX2365" fmla="*/ 7754633 w 11191875"/>
              <a:gd name="connsiteY2365" fmla="*/ 2985551 h 4067175"/>
              <a:gd name="connsiteX2366" fmla="*/ 7832469 w 11191875"/>
              <a:gd name="connsiteY2366" fmla="*/ 2719279 h 4067175"/>
              <a:gd name="connsiteX2367" fmla="*/ 7843725 w 11191875"/>
              <a:gd name="connsiteY2367" fmla="*/ 2708494 h 4067175"/>
              <a:gd name="connsiteX2368" fmla="*/ 7832469 w 11191875"/>
              <a:gd name="connsiteY2368" fmla="*/ 2697230 h 4067175"/>
              <a:gd name="connsiteX2369" fmla="*/ 7821691 w 11191875"/>
              <a:gd name="connsiteY2369" fmla="*/ 2708494 h 4067175"/>
              <a:gd name="connsiteX2370" fmla="*/ 7832469 w 11191875"/>
              <a:gd name="connsiteY2370" fmla="*/ 2719279 h 4067175"/>
              <a:gd name="connsiteX2371" fmla="*/ 7879889 w 11191875"/>
              <a:gd name="connsiteY2371" fmla="*/ 2445338 h 4067175"/>
              <a:gd name="connsiteX2372" fmla="*/ 7888750 w 11191875"/>
              <a:gd name="connsiteY2372" fmla="*/ 2435991 h 4067175"/>
              <a:gd name="connsiteX2373" fmla="*/ 7879889 w 11191875"/>
              <a:gd name="connsiteY2373" fmla="*/ 2427123 h 4067175"/>
              <a:gd name="connsiteX2374" fmla="*/ 7870309 w 11191875"/>
              <a:gd name="connsiteY2374" fmla="*/ 2435991 h 4067175"/>
              <a:gd name="connsiteX2375" fmla="*/ 7879889 w 11191875"/>
              <a:gd name="connsiteY2375" fmla="*/ 2445338 h 4067175"/>
              <a:gd name="connsiteX2376" fmla="*/ 7895456 w 11191875"/>
              <a:gd name="connsiteY2376" fmla="*/ 2169000 h 4067175"/>
              <a:gd name="connsiteX2377" fmla="*/ 7903838 w 11191875"/>
              <a:gd name="connsiteY2377" fmla="*/ 2160372 h 4067175"/>
              <a:gd name="connsiteX2378" fmla="*/ 7895456 w 11191875"/>
              <a:gd name="connsiteY2378" fmla="*/ 2151984 h 4067175"/>
              <a:gd name="connsiteX2379" fmla="*/ 7887074 w 11191875"/>
              <a:gd name="connsiteY2379" fmla="*/ 2160372 h 4067175"/>
              <a:gd name="connsiteX2380" fmla="*/ 7895456 w 11191875"/>
              <a:gd name="connsiteY2380" fmla="*/ 2169000 h 4067175"/>
              <a:gd name="connsiteX2381" fmla="*/ 7658595 w 11191875"/>
              <a:gd name="connsiteY2381" fmla="*/ 1893381 h 4067175"/>
              <a:gd name="connsiteX2382" fmla="*/ 7666977 w 11191875"/>
              <a:gd name="connsiteY2382" fmla="*/ 1884993 h 4067175"/>
              <a:gd name="connsiteX2383" fmla="*/ 7658595 w 11191875"/>
              <a:gd name="connsiteY2383" fmla="*/ 1876365 h 4067175"/>
              <a:gd name="connsiteX2384" fmla="*/ 7649494 w 11191875"/>
              <a:gd name="connsiteY2384" fmla="*/ 1884993 h 4067175"/>
              <a:gd name="connsiteX2385" fmla="*/ 7658595 w 11191875"/>
              <a:gd name="connsiteY2385" fmla="*/ 1893381 h 4067175"/>
              <a:gd name="connsiteX2386" fmla="*/ 7606624 w 11191875"/>
              <a:gd name="connsiteY2386" fmla="*/ 1621837 h 4067175"/>
              <a:gd name="connsiteX2387" fmla="*/ 7614767 w 11191875"/>
              <a:gd name="connsiteY2387" fmla="*/ 1613688 h 4067175"/>
              <a:gd name="connsiteX2388" fmla="*/ 7606624 w 11191875"/>
              <a:gd name="connsiteY2388" fmla="*/ 1605779 h 4067175"/>
              <a:gd name="connsiteX2389" fmla="*/ 7598721 w 11191875"/>
              <a:gd name="connsiteY2389" fmla="*/ 1613688 h 4067175"/>
              <a:gd name="connsiteX2390" fmla="*/ 7606624 w 11191875"/>
              <a:gd name="connsiteY2390" fmla="*/ 1621837 h 4067175"/>
              <a:gd name="connsiteX2391" fmla="*/ 7521364 w 11191875"/>
              <a:gd name="connsiteY2391" fmla="*/ 1358202 h 4067175"/>
              <a:gd name="connsiteX2392" fmla="*/ 7528549 w 11191875"/>
              <a:gd name="connsiteY2392" fmla="*/ 1351012 h 4067175"/>
              <a:gd name="connsiteX2393" fmla="*/ 7521364 w 11191875"/>
              <a:gd name="connsiteY2393" fmla="*/ 1343582 h 4067175"/>
              <a:gd name="connsiteX2394" fmla="*/ 7514179 w 11191875"/>
              <a:gd name="connsiteY2394" fmla="*/ 1351012 h 4067175"/>
              <a:gd name="connsiteX2395" fmla="*/ 7521364 w 11191875"/>
              <a:gd name="connsiteY2395" fmla="*/ 1358202 h 4067175"/>
              <a:gd name="connsiteX2396" fmla="*/ 7403771 w 11191875"/>
              <a:gd name="connsiteY2396" fmla="*/ 1108467 h 4067175"/>
              <a:gd name="connsiteX2397" fmla="*/ 7411196 w 11191875"/>
              <a:gd name="connsiteY2397" fmla="*/ 1101037 h 4067175"/>
              <a:gd name="connsiteX2398" fmla="*/ 7403771 w 11191875"/>
              <a:gd name="connsiteY2398" fmla="*/ 1093847 h 4067175"/>
              <a:gd name="connsiteX2399" fmla="*/ 7396586 w 11191875"/>
              <a:gd name="connsiteY2399" fmla="*/ 1101037 h 4067175"/>
              <a:gd name="connsiteX2400" fmla="*/ 7403771 w 11191875"/>
              <a:gd name="connsiteY2400" fmla="*/ 1108467 h 4067175"/>
              <a:gd name="connsiteX2401" fmla="*/ 7256242 w 11191875"/>
              <a:gd name="connsiteY2401" fmla="*/ 874790 h 4067175"/>
              <a:gd name="connsiteX2402" fmla="*/ 7262948 w 11191875"/>
              <a:gd name="connsiteY2402" fmla="*/ 867840 h 4067175"/>
              <a:gd name="connsiteX2403" fmla="*/ 7256242 w 11191875"/>
              <a:gd name="connsiteY2403" fmla="*/ 861369 h 4067175"/>
              <a:gd name="connsiteX2404" fmla="*/ 7249297 w 11191875"/>
              <a:gd name="connsiteY2404" fmla="*/ 867840 h 4067175"/>
              <a:gd name="connsiteX2405" fmla="*/ 7256242 w 11191875"/>
              <a:gd name="connsiteY2405" fmla="*/ 874790 h 4067175"/>
              <a:gd name="connsiteX2406" fmla="*/ 7079973 w 11191875"/>
              <a:gd name="connsiteY2406" fmla="*/ 661965 h 4067175"/>
              <a:gd name="connsiteX2407" fmla="*/ 7086679 w 11191875"/>
              <a:gd name="connsiteY2407" fmla="*/ 655254 h 4067175"/>
              <a:gd name="connsiteX2408" fmla="*/ 7079973 w 11191875"/>
              <a:gd name="connsiteY2408" fmla="*/ 648543 h 4067175"/>
              <a:gd name="connsiteX2409" fmla="*/ 7073267 w 11191875"/>
              <a:gd name="connsiteY2409" fmla="*/ 655254 h 4067175"/>
              <a:gd name="connsiteX2410" fmla="*/ 7079973 w 11191875"/>
              <a:gd name="connsiteY2410" fmla="*/ 661965 h 4067175"/>
              <a:gd name="connsiteX2411" fmla="*/ 6878797 w 11191875"/>
              <a:gd name="connsiteY2411" fmla="*/ 472866 h 4067175"/>
              <a:gd name="connsiteX2412" fmla="*/ 6885742 w 11191875"/>
              <a:gd name="connsiteY2412" fmla="*/ 466155 h 4067175"/>
              <a:gd name="connsiteX2413" fmla="*/ 6878797 w 11191875"/>
              <a:gd name="connsiteY2413" fmla="*/ 459445 h 4067175"/>
              <a:gd name="connsiteX2414" fmla="*/ 6872330 w 11191875"/>
              <a:gd name="connsiteY2414" fmla="*/ 466155 h 4067175"/>
              <a:gd name="connsiteX2415" fmla="*/ 6878797 w 11191875"/>
              <a:gd name="connsiteY2415" fmla="*/ 472866 h 4067175"/>
              <a:gd name="connsiteX2416" fmla="*/ 6655826 w 11191875"/>
              <a:gd name="connsiteY2416" fmla="*/ 310850 h 4067175"/>
              <a:gd name="connsiteX2417" fmla="*/ 6662532 w 11191875"/>
              <a:gd name="connsiteY2417" fmla="*/ 303900 h 4067175"/>
              <a:gd name="connsiteX2418" fmla="*/ 6655826 w 11191875"/>
              <a:gd name="connsiteY2418" fmla="*/ 297429 h 4067175"/>
              <a:gd name="connsiteX2419" fmla="*/ 6649120 w 11191875"/>
              <a:gd name="connsiteY2419" fmla="*/ 303900 h 4067175"/>
              <a:gd name="connsiteX2420" fmla="*/ 6655826 w 11191875"/>
              <a:gd name="connsiteY2420" fmla="*/ 310850 h 4067175"/>
              <a:gd name="connsiteX2421" fmla="*/ 6413935 w 11191875"/>
              <a:gd name="connsiteY2421" fmla="*/ 176636 h 4067175"/>
              <a:gd name="connsiteX2422" fmla="*/ 6419204 w 11191875"/>
              <a:gd name="connsiteY2422" fmla="*/ 170884 h 4067175"/>
              <a:gd name="connsiteX2423" fmla="*/ 6413935 w 11191875"/>
              <a:gd name="connsiteY2423" fmla="*/ 165371 h 4067175"/>
              <a:gd name="connsiteX2424" fmla="*/ 6408667 w 11191875"/>
              <a:gd name="connsiteY2424" fmla="*/ 170884 h 4067175"/>
              <a:gd name="connsiteX2425" fmla="*/ 6413935 w 11191875"/>
              <a:gd name="connsiteY2425" fmla="*/ 176636 h 4067175"/>
              <a:gd name="connsiteX2426" fmla="*/ 6157435 w 11191875"/>
              <a:gd name="connsiteY2426" fmla="*/ 71661 h 4067175"/>
              <a:gd name="connsiteX2427" fmla="*/ 6159830 w 11191875"/>
              <a:gd name="connsiteY2427" fmla="*/ 69264 h 4067175"/>
              <a:gd name="connsiteX2428" fmla="*/ 6157435 w 11191875"/>
              <a:gd name="connsiteY2428" fmla="*/ 66868 h 4067175"/>
              <a:gd name="connsiteX2429" fmla="*/ 6155280 w 11191875"/>
              <a:gd name="connsiteY2429" fmla="*/ 69264 h 4067175"/>
              <a:gd name="connsiteX2430" fmla="*/ 6157435 w 11191875"/>
              <a:gd name="connsiteY2430" fmla="*/ 71661 h 4067175"/>
              <a:gd name="connsiteX2431" fmla="*/ 5890158 w 11191875"/>
              <a:gd name="connsiteY2431" fmla="*/ 959 h 4067175"/>
              <a:gd name="connsiteX2432" fmla="*/ 5890877 w 11191875"/>
              <a:gd name="connsiteY2432" fmla="*/ 719 h 4067175"/>
              <a:gd name="connsiteX2433" fmla="*/ 5890158 w 11191875"/>
              <a:gd name="connsiteY2433" fmla="*/ 0 h 4067175"/>
              <a:gd name="connsiteX2434" fmla="*/ 5889440 w 11191875"/>
              <a:gd name="connsiteY2434" fmla="*/ 719 h 4067175"/>
              <a:gd name="connsiteX2435" fmla="*/ 5890158 w 11191875"/>
              <a:gd name="connsiteY2435" fmla="*/ 959 h 4067175"/>
              <a:gd name="connsiteX2436" fmla="*/ 5066772 w 11191875"/>
              <a:gd name="connsiteY2436" fmla="*/ 959 h 4067175"/>
              <a:gd name="connsiteX2437" fmla="*/ 5067251 w 11191875"/>
              <a:gd name="connsiteY2437" fmla="*/ 719 h 4067175"/>
              <a:gd name="connsiteX2438" fmla="*/ 5066772 w 11191875"/>
              <a:gd name="connsiteY2438" fmla="*/ 0 h 4067175"/>
              <a:gd name="connsiteX2439" fmla="*/ 5065814 w 11191875"/>
              <a:gd name="connsiteY2439" fmla="*/ 719 h 4067175"/>
              <a:gd name="connsiteX2440" fmla="*/ 5066772 w 11191875"/>
              <a:gd name="connsiteY2440" fmla="*/ 959 h 4067175"/>
              <a:gd name="connsiteX2441" fmla="*/ 4799495 w 11191875"/>
              <a:gd name="connsiteY2441" fmla="*/ 71661 h 4067175"/>
              <a:gd name="connsiteX2442" fmla="*/ 4801890 w 11191875"/>
              <a:gd name="connsiteY2442" fmla="*/ 69264 h 4067175"/>
              <a:gd name="connsiteX2443" fmla="*/ 4799495 w 11191875"/>
              <a:gd name="connsiteY2443" fmla="*/ 66868 h 4067175"/>
              <a:gd name="connsiteX2444" fmla="*/ 4797100 w 11191875"/>
              <a:gd name="connsiteY2444" fmla="*/ 69264 h 4067175"/>
              <a:gd name="connsiteX2445" fmla="*/ 4799495 w 11191875"/>
              <a:gd name="connsiteY2445" fmla="*/ 71661 h 4067175"/>
              <a:gd name="connsiteX2446" fmla="*/ 4542755 w 11191875"/>
              <a:gd name="connsiteY2446" fmla="*/ 178074 h 4067175"/>
              <a:gd name="connsiteX2447" fmla="*/ 4550180 w 11191875"/>
              <a:gd name="connsiteY2447" fmla="*/ 170884 h 4067175"/>
              <a:gd name="connsiteX2448" fmla="*/ 4542755 w 11191875"/>
              <a:gd name="connsiteY2448" fmla="*/ 163454 h 4067175"/>
              <a:gd name="connsiteX2449" fmla="*/ 4535570 w 11191875"/>
              <a:gd name="connsiteY2449" fmla="*/ 170884 h 4067175"/>
              <a:gd name="connsiteX2450" fmla="*/ 4542755 w 11191875"/>
              <a:gd name="connsiteY2450" fmla="*/ 178074 h 4067175"/>
              <a:gd name="connsiteX2451" fmla="*/ 4301104 w 11191875"/>
              <a:gd name="connsiteY2451" fmla="*/ 313726 h 4067175"/>
              <a:gd name="connsiteX2452" fmla="*/ 4310684 w 11191875"/>
              <a:gd name="connsiteY2452" fmla="*/ 303900 h 4067175"/>
              <a:gd name="connsiteX2453" fmla="*/ 4301104 w 11191875"/>
              <a:gd name="connsiteY2453" fmla="*/ 294073 h 4067175"/>
              <a:gd name="connsiteX2454" fmla="*/ 4291285 w 11191875"/>
              <a:gd name="connsiteY2454" fmla="*/ 303900 h 4067175"/>
              <a:gd name="connsiteX2455" fmla="*/ 4301104 w 11191875"/>
              <a:gd name="connsiteY2455" fmla="*/ 313726 h 4067175"/>
              <a:gd name="connsiteX2456" fmla="*/ 4077894 w 11191875"/>
              <a:gd name="connsiteY2456" fmla="*/ 477659 h 4067175"/>
              <a:gd name="connsiteX2457" fmla="*/ 4089390 w 11191875"/>
              <a:gd name="connsiteY2457" fmla="*/ 466155 h 4067175"/>
              <a:gd name="connsiteX2458" fmla="*/ 4077894 w 11191875"/>
              <a:gd name="connsiteY2458" fmla="*/ 454891 h 4067175"/>
              <a:gd name="connsiteX2459" fmla="*/ 4066159 w 11191875"/>
              <a:gd name="connsiteY2459" fmla="*/ 466155 h 4067175"/>
              <a:gd name="connsiteX2460" fmla="*/ 4077894 w 11191875"/>
              <a:gd name="connsiteY2460" fmla="*/ 477659 h 4067175"/>
              <a:gd name="connsiteX2461" fmla="*/ 3876718 w 11191875"/>
              <a:gd name="connsiteY2461" fmla="*/ 668196 h 4067175"/>
              <a:gd name="connsiteX2462" fmla="*/ 3889411 w 11191875"/>
              <a:gd name="connsiteY2462" fmla="*/ 655254 h 4067175"/>
              <a:gd name="connsiteX2463" fmla="*/ 3876718 w 11191875"/>
              <a:gd name="connsiteY2463" fmla="*/ 642312 h 4067175"/>
              <a:gd name="connsiteX2464" fmla="*/ 3864024 w 11191875"/>
              <a:gd name="connsiteY2464" fmla="*/ 655254 h 4067175"/>
              <a:gd name="connsiteX2465" fmla="*/ 3876718 w 11191875"/>
              <a:gd name="connsiteY2465" fmla="*/ 668196 h 4067175"/>
              <a:gd name="connsiteX2466" fmla="*/ 3700688 w 11191875"/>
              <a:gd name="connsiteY2466" fmla="*/ 883898 h 4067175"/>
              <a:gd name="connsiteX2467" fmla="*/ 3716734 w 11191875"/>
              <a:gd name="connsiteY2467" fmla="*/ 867840 h 4067175"/>
              <a:gd name="connsiteX2468" fmla="*/ 3700688 w 11191875"/>
              <a:gd name="connsiteY2468" fmla="*/ 852261 h 4067175"/>
              <a:gd name="connsiteX2469" fmla="*/ 3685121 w 11191875"/>
              <a:gd name="connsiteY2469" fmla="*/ 867840 h 4067175"/>
              <a:gd name="connsiteX2470" fmla="*/ 3700688 w 11191875"/>
              <a:gd name="connsiteY2470" fmla="*/ 883898 h 4067175"/>
              <a:gd name="connsiteX2471" fmla="*/ 3553159 w 11191875"/>
              <a:gd name="connsiteY2471" fmla="*/ 1120211 h 4067175"/>
              <a:gd name="connsiteX2472" fmla="*/ 3571839 w 11191875"/>
              <a:gd name="connsiteY2472" fmla="*/ 1101037 h 4067175"/>
              <a:gd name="connsiteX2473" fmla="*/ 3553159 w 11191875"/>
              <a:gd name="connsiteY2473" fmla="*/ 1082343 h 4067175"/>
              <a:gd name="connsiteX2474" fmla="*/ 3533999 w 11191875"/>
              <a:gd name="connsiteY2474" fmla="*/ 1101037 h 4067175"/>
              <a:gd name="connsiteX2475" fmla="*/ 3553159 w 11191875"/>
              <a:gd name="connsiteY2475" fmla="*/ 1120211 h 4067175"/>
              <a:gd name="connsiteX2476" fmla="*/ 3435327 w 11191875"/>
              <a:gd name="connsiteY2476" fmla="*/ 1373780 h 4067175"/>
              <a:gd name="connsiteX2477" fmla="*/ 3458079 w 11191875"/>
              <a:gd name="connsiteY2477" fmla="*/ 1351012 h 4067175"/>
              <a:gd name="connsiteX2478" fmla="*/ 3435327 w 11191875"/>
              <a:gd name="connsiteY2478" fmla="*/ 1328483 h 4067175"/>
              <a:gd name="connsiteX2479" fmla="*/ 3412814 w 11191875"/>
              <a:gd name="connsiteY2479" fmla="*/ 1351012 h 4067175"/>
              <a:gd name="connsiteX2480" fmla="*/ 3435327 w 11191875"/>
              <a:gd name="connsiteY2480" fmla="*/ 1373780 h 4067175"/>
              <a:gd name="connsiteX2481" fmla="*/ 3350306 w 11191875"/>
              <a:gd name="connsiteY2481" fmla="*/ 1640531 h 4067175"/>
              <a:gd name="connsiteX2482" fmla="*/ 3377129 w 11191875"/>
              <a:gd name="connsiteY2482" fmla="*/ 1613688 h 4067175"/>
              <a:gd name="connsiteX2483" fmla="*/ 3350306 w 11191875"/>
              <a:gd name="connsiteY2483" fmla="*/ 1586845 h 4067175"/>
              <a:gd name="connsiteX2484" fmla="*/ 3323482 w 11191875"/>
              <a:gd name="connsiteY2484" fmla="*/ 1613688 h 4067175"/>
              <a:gd name="connsiteX2485" fmla="*/ 3350306 w 11191875"/>
              <a:gd name="connsiteY2485" fmla="*/ 1640531 h 4067175"/>
              <a:gd name="connsiteX2486" fmla="*/ 3298335 w 11191875"/>
              <a:gd name="connsiteY2486" fmla="*/ 1916629 h 4067175"/>
              <a:gd name="connsiteX2487" fmla="*/ 3330188 w 11191875"/>
              <a:gd name="connsiteY2487" fmla="*/ 1884993 h 4067175"/>
              <a:gd name="connsiteX2488" fmla="*/ 3298335 w 11191875"/>
              <a:gd name="connsiteY2488" fmla="*/ 1853117 h 4067175"/>
              <a:gd name="connsiteX2489" fmla="*/ 3266961 w 11191875"/>
              <a:gd name="connsiteY2489" fmla="*/ 1884993 h 4067175"/>
              <a:gd name="connsiteX2490" fmla="*/ 3298335 w 11191875"/>
              <a:gd name="connsiteY2490" fmla="*/ 1916629 h 4067175"/>
              <a:gd name="connsiteX2491" fmla="*/ 3281331 w 11191875"/>
              <a:gd name="connsiteY2491" fmla="*/ 2197761 h 4067175"/>
              <a:gd name="connsiteX2492" fmla="*/ 3318213 w 11191875"/>
              <a:gd name="connsiteY2492" fmla="*/ 2160372 h 4067175"/>
              <a:gd name="connsiteX2493" fmla="*/ 3281331 w 11191875"/>
              <a:gd name="connsiteY2493" fmla="*/ 2123463 h 4067175"/>
              <a:gd name="connsiteX2494" fmla="*/ 3243730 w 11191875"/>
              <a:gd name="connsiteY2494" fmla="*/ 2160372 h 4067175"/>
              <a:gd name="connsiteX2495" fmla="*/ 3281331 w 11191875"/>
              <a:gd name="connsiteY2495" fmla="*/ 2197761 h 4067175"/>
              <a:gd name="connsiteX2496" fmla="*/ 3298335 w 11191875"/>
              <a:gd name="connsiteY2496" fmla="*/ 2478652 h 4067175"/>
              <a:gd name="connsiteX2497" fmla="*/ 3341205 w 11191875"/>
              <a:gd name="connsiteY2497" fmla="*/ 2435991 h 4067175"/>
              <a:gd name="connsiteX2498" fmla="*/ 3298335 w 11191875"/>
              <a:gd name="connsiteY2498" fmla="*/ 2393809 h 4067175"/>
              <a:gd name="connsiteX2499" fmla="*/ 3255705 w 11191875"/>
              <a:gd name="connsiteY2499" fmla="*/ 2435991 h 4067175"/>
              <a:gd name="connsiteX2500" fmla="*/ 3298335 w 11191875"/>
              <a:gd name="connsiteY2500" fmla="*/ 2478652 h 4067175"/>
              <a:gd name="connsiteX2501" fmla="*/ 3350306 w 11191875"/>
              <a:gd name="connsiteY2501" fmla="*/ 2754990 h 4067175"/>
              <a:gd name="connsiteX2502" fmla="*/ 3397487 w 11191875"/>
              <a:gd name="connsiteY2502" fmla="*/ 2707056 h 4067175"/>
              <a:gd name="connsiteX2503" fmla="*/ 3350306 w 11191875"/>
              <a:gd name="connsiteY2503" fmla="*/ 2659842 h 4067175"/>
              <a:gd name="connsiteX2504" fmla="*/ 3302646 w 11191875"/>
              <a:gd name="connsiteY2504" fmla="*/ 2707056 h 4067175"/>
              <a:gd name="connsiteX2505" fmla="*/ 3350306 w 11191875"/>
              <a:gd name="connsiteY2505" fmla="*/ 2754990 h 4067175"/>
              <a:gd name="connsiteX2506" fmla="*/ 3435327 w 11191875"/>
              <a:gd name="connsiteY2506" fmla="*/ 3021262 h 4067175"/>
              <a:gd name="connsiteX2507" fmla="*/ 3486579 w 11191875"/>
              <a:gd name="connsiteY2507" fmla="*/ 2969733 h 4067175"/>
              <a:gd name="connsiteX2508" fmla="*/ 3435327 w 11191875"/>
              <a:gd name="connsiteY2508" fmla="*/ 2918684 h 4067175"/>
              <a:gd name="connsiteX2509" fmla="*/ 3384314 w 11191875"/>
              <a:gd name="connsiteY2509" fmla="*/ 2969733 h 4067175"/>
              <a:gd name="connsiteX2510" fmla="*/ 3435327 w 11191875"/>
              <a:gd name="connsiteY2510" fmla="*/ 3021262 h 4067175"/>
              <a:gd name="connsiteX2511" fmla="*/ 3553159 w 11191875"/>
              <a:gd name="connsiteY2511" fmla="*/ 3274831 h 4067175"/>
              <a:gd name="connsiteX2512" fmla="*/ 3607764 w 11191875"/>
              <a:gd name="connsiteY2512" fmla="*/ 3219947 h 4067175"/>
              <a:gd name="connsiteX2513" fmla="*/ 3553159 w 11191875"/>
              <a:gd name="connsiteY2513" fmla="*/ 3164823 h 4067175"/>
              <a:gd name="connsiteX2514" fmla="*/ 3497835 w 11191875"/>
              <a:gd name="connsiteY2514" fmla="*/ 3219947 h 4067175"/>
              <a:gd name="connsiteX2515" fmla="*/ 3553159 w 11191875"/>
              <a:gd name="connsiteY2515" fmla="*/ 3274831 h 4067175"/>
              <a:gd name="connsiteX2516" fmla="*/ 3700688 w 11191875"/>
              <a:gd name="connsiteY2516" fmla="*/ 3509706 h 4067175"/>
              <a:gd name="connsiteX2517" fmla="*/ 3757449 w 11191875"/>
              <a:gd name="connsiteY2517" fmla="*/ 3453144 h 4067175"/>
              <a:gd name="connsiteX2518" fmla="*/ 3700688 w 11191875"/>
              <a:gd name="connsiteY2518" fmla="*/ 3396103 h 4067175"/>
              <a:gd name="connsiteX2519" fmla="*/ 3644167 w 11191875"/>
              <a:gd name="connsiteY2519" fmla="*/ 3453144 h 4067175"/>
              <a:gd name="connsiteX2520" fmla="*/ 3700688 w 11191875"/>
              <a:gd name="connsiteY2520" fmla="*/ 3509706 h 4067175"/>
              <a:gd name="connsiteX2521" fmla="*/ 3876718 w 11191875"/>
              <a:gd name="connsiteY2521" fmla="*/ 3723490 h 4067175"/>
              <a:gd name="connsiteX2522" fmla="*/ 3934436 w 11191875"/>
              <a:gd name="connsiteY2522" fmla="*/ 3665730 h 4067175"/>
              <a:gd name="connsiteX2523" fmla="*/ 3876718 w 11191875"/>
              <a:gd name="connsiteY2523" fmla="*/ 3607491 h 4067175"/>
              <a:gd name="connsiteX2524" fmla="*/ 3818760 w 11191875"/>
              <a:gd name="connsiteY2524" fmla="*/ 3665730 h 4067175"/>
              <a:gd name="connsiteX2525" fmla="*/ 3876718 w 11191875"/>
              <a:gd name="connsiteY2525" fmla="*/ 3723490 h 4067175"/>
              <a:gd name="connsiteX2526" fmla="*/ 4077894 w 11191875"/>
              <a:gd name="connsiteY2526" fmla="*/ 3912829 h 4067175"/>
              <a:gd name="connsiteX2527" fmla="*/ 4135852 w 11191875"/>
              <a:gd name="connsiteY2527" fmla="*/ 3854589 h 4067175"/>
              <a:gd name="connsiteX2528" fmla="*/ 4077894 w 11191875"/>
              <a:gd name="connsiteY2528" fmla="*/ 3796829 h 4067175"/>
              <a:gd name="connsiteX2529" fmla="*/ 4019936 w 11191875"/>
              <a:gd name="connsiteY2529" fmla="*/ 3854589 h 4067175"/>
              <a:gd name="connsiteX2530" fmla="*/ 4077894 w 11191875"/>
              <a:gd name="connsiteY2530" fmla="*/ 3912829 h 4067175"/>
              <a:gd name="connsiteX2531" fmla="*/ 4328646 w 11191875"/>
              <a:gd name="connsiteY2531" fmla="*/ 4067175 h 4067175"/>
              <a:gd name="connsiteX2532" fmla="*/ 4358344 w 11191875"/>
              <a:gd name="connsiteY2532" fmla="*/ 4017084 h 4067175"/>
              <a:gd name="connsiteX2533" fmla="*/ 4301104 w 11191875"/>
              <a:gd name="connsiteY2533" fmla="*/ 3959804 h 4067175"/>
              <a:gd name="connsiteX2534" fmla="*/ 4243865 w 11191875"/>
              <a:gd name="connsiteY2534" fmla="*/ 4017084 h 4067175"/>
              <a:gd name="connsiteX2535" fmla="*/ 4273323 w 11191875"/>
              <a:gd name="connsiteY2535" fmla="*/ 4067175 h 4067175"/>
              <a:gd name="connsiteX2536" fmla="*/ 4328646 w 11191875"/>
              <a:gd name="connsiteY2536" fmla="*/ 4067175 h 4067175"/>
              <a:gd name="connsiteX2537" fmla="*/ 6655826 w 11191875"/>
              <a:gd name="connsiteY2537" fmla="*/ 4044407 h 4067175"/>
              <a:gd name="connsiteX2538" fmla="*/ 6683129 w 11191875"/>
              <a:gd name="connsiteY2538" fmla="*/ 4017084 h 4067175"/>
              <a:gd name="connsiteX2539" fmla="*/ 6655826 w 11191875"/>
              <a:gd name="connsiteY2539" fmla="*/ 3989523 h 4067175"/>
              <a:gd name="connsiteX2540" fmla="*/ 6628284 w 11191875"/>
              <a:gd name="connsiteY2540" fmla="*/ 4017084 h 4067175"/>
              <a:gd name="connsiteX2541" fmla="*/ 6655826 w 11191875"/>
              <a:gd name="connsiteY2541" fmla="*/ 4044407 h 4067175"/>
              <a:gd name="connsiteX2542" fmla="*/ 6878797 w 11191875"/>
              <a:gd name="connsiteY2542" fmla="*/ 3879275 h 4067175"/>
              <a:gd name="connsiteX2543" fmla="*/ 6903465 w 11191875"/>
              <a:gd name="connsiteY2543" fmla="*/ 3854589 h 4067175"/>
              <a:gd name="connsiteX2544" fmla="*/ 6878797 w 11191875"/>
              <a:gd name="connsiteY2544" fmla="*/ 3830622 h 4067175"/>
              <a:gd name="connsiteX2545" fmla="*/ 6854847 w 11191875"/>
              <a:gd name="connsiteY2545" fmla="*/ 3854589 h 4067175"/>
              <a:gd name="connsiteX2546" fmla="*/ 6878797 w 11191875"/>
              <a:gd name="connsiteY2546" fmla="*/ 3879275 h 4067175"/>
              <a:gd name="connsiteX2547" fmla="*/ 7079973 w 11191875"/>
              <a:gd name="connsiteY2547" fmla="*/ 3686821 h 4067175"/>
              <a:gd name="connsiteX2548" fmla="*/ 7101528 w 11191875"/>
              <a:gd name="connsiteY2548" fmla="*/ 3665730 h 4067175"/>
              <a:gd name="connsiteX2549" fmla="*/ 7079973 w 11191875"/>
              <a:gd name="connsiteY2549" fmla="*/ 3644400 h 4067175"/>
              <a:gd name="connsiteX2550" fmla="*/ 7058658 w 11191875"/>
              <a:gd name="connsiteY2550" fmla="*/ 3665730 h 4067175"/>
              <a:gd name="connsiteX2551" fmla="*/ 7079973 w 11191875"/>
              <a:gd name="connsiteY2551" fmla="*/ 3686821 h 4067175"/>
              <a:gd name="connsiteX2552" fmla="*/ 7256242 w 11191875"/>
              <a:gd name="connsiteY2552" fmla="*/ 3471119 h 4067175"/>
              <a:gd name="connsiteX2553" fmla="*/ 7274204 w 11191875"/>
              <a:gd name="connsiteY2553" fmla="*/ 3453144 h 4067175"/>
              <a:gd name="connsiteX2554" fmla="*/ 7256242 w 11191875"/>
              <a:gd name="connsiteY2554" fmla="*/ 3434690 h 4067175"/>
              <a:gd name="connsiteX2555" fmla="*/ 7237801 w 11191875"/>
              <a:gd name="connsiteY2555" fmla="*/ 3453144 h 4067175"/>
              <a:gd name="connsiteX2556" fmla="*/ 7256242 w 11191875"/>
              <a:gd name="connsiteY2556" fmla="*/ 3471119 h 4067175"/>
              <a:gd name="connsiteX2557" fmla="*/ 7403771 w 11191875"/>
              <a:gd name="connsiteY2557" fmla="*/ 3235525 h 4067175"/>
              <a:gd name="connsiteX2558" fmla="*/ 7419817 w 11191875"/>
              <a:gd name="connsiteY2558" fmla="*/ 3219947 h 4067175"/>
              <a:gd name="connsiteX2559" fmla="*/ 7403771 w 11191875"/>
              <a:gd name="connsiteY2559" fmla="*/ 3203649 h 4067175"/>
              <a:gd name="connsiteX2560" fmla="*/ 7387965 w 11191875"/>
              <a:gd name="connsiteY2560" fmla="*/ 3219947 h 4067175"/>
              <a:gd name="connsiteX2561" fmla="*/ 7403771 w 11191875"/>
              <a:gd name="connsiteY2561" fmla="*/ 3235525 h 4067175"/>
              <a:gd name="connsiteX2562" fmla="*/ 7521364 w 11191875"/>
              <a:gd name="connsiteY2562" fmla="*/ 2984113 h 4067175"/>
              <a:gd name="connsiteX2563" fmla="*/ 7535015 w 11191875"/>
              <a:gd name="connsiteY2563" fmla="*/ 2969733 h 4067175"/>
              <a:gd name="connsiteX2564" fmla="*/ 7521364 w 11191875"/>
              <a:gd name="connsiteY2564" fmla="*/ 2955832 h 4067175"/>
              <a:gd name="connsiteX2565" fmla="*/ 7507473 w 11191875"/>
              <a:gd name="connsiteY2565" fmla="*/ 2969733 h 4067175"/>
              <a:gd name="connsiteX2566" fmla="*/ 7521364 w 11191875"/>
              <a:gd name="connsiteY2566" fmla="*/ 2984113 h 4067175"/>
              <a:gd name="connsiteX2567" fmla="*/ 7606624 w 11191875"/>
              <a:gd name="connsiteY2567" fmla="*/ 2719519 h 4067175"/>
              <a:gd name="connsiteX2568" fmla="*/ 7618838 w 11191875"/>
              <a:gd name="connsiteY2568" fmla="*/ 2707056 h 4067175"/>
              <a:gd name="connsiteX2569" fmla="*/ 7606624 w 11191875"/>
              <a:gd name="connsiteY2569" fmla="*/ 2695073 h 4067175"/>
              <a:gd name="connsiteX2570" fmla="*/ 7594649 w 11191875"/>
              <a:gd name="connsiteY2570" fmla="*/ 2707056 h 4067175"/>
              <a:gd name="connsiteX2571" fmla="*/ 7606624 w 11191875"/>
              <a:gd name="connsiteY2571" fmla="*/ 2719519 h 4067175"/>
              <a:gd name="connsiteX2572" fmla="*/ 7658595 w 11191875"/>
              <a:gd name="connsiteY2572" fmla="*/ 2447256 h 4067175"/>
              <a:gd name="connsiteX2573" fmla="*/ 7669372 w 11191875"/>
              <a:gd name="connsiteY2573" fmla="*/ 2435991 h 4067175"/>
              <a:gd name="connsiteX2574" fmla="*/ 7658595 w 11191875"/>
              <a:gd name="connsiteY2574" fmla="*/ 2424966 h 4067175"/>
              <a:gd name="connsiteX2575" fmla="*/ 7647578 w 11191875"/>
              <a:gd name="connsiteY2575" fmla="*/ 2435991 h 4067175"/>
              <a:gd name="connsiteX2576" fmla="*/ 7658595 w 11191875"/>
              <a:gd name="connsiteY2576" fmla="*/ 2447256 h 4067175"/>
              <a:gd name="connsiteX2577" fmla="*/ 7675599 w 11191875"/>
              <a:gd name="connsiteY2577" fmla="*/ 2170199 h 4067175"/>
              <a:gd name="connsiteX2578" fmla="*/ 7685418 w 11191875"/>
              <a:gd name="connsiteY2578" fmla="*/ 2160372 h 4067175"/>
              <a:gd name="connsiteX2579" fmla="*/ 7675599 w 11191875"/>
              <a:gd name="connsiteY2579" fmla="*/ 2150546 h 4067175"/>
              <a:gd name="connsiteX2580" fmla="*/ 7665780 w 11191875"/>
              <a:gd name="connsiteY2580" fmla="*/ 2160372 h 4067175"/>
              <a:gd name="connsiteX2581" fmla="*/ 7675599 w 11191875"/>
              <a:gd name="connsiteY2581" fmla="*/ 2170199 h 4067175"/>
              <a:gd name="connsiteX2582" fmla="*/ 7436822 w 11191875"/>
              <a:gd name="connsiteY2582" fmla="*/ 1894819 h 4067175"/>
              <a:gd name="connsiteX2583" fmla="*/ 7446641 w 11191875"/>
              <a:gd name="connsiteY2583" fmla="*/ 1884993 h 4067175"/>
              <a:gd name="connsiteX2584" fmla="*/ 7436822 w 11191875"/>
              <a:gd name="connsiteY2584" fmla="*/ 1875167 h 4067175"/>
              <a:gd name="connsiteX2585" fmla="*/ 7427002 w 11191875"/>
              <a:gd name="connsiteY2585" fmla="*/ 1884993 h 4067175"/>
              <a:gd name="connsiteX2586" fmla="*/ 7436822 w 11191875"/>
              <a:gd name="connsiteY2586" fmla="*/ 1894819 h 4067175"/>
              <a:gd name="connsiteX2587" fmla="*/ 7379103 w 11191875"/>
              <a:gd name="connsiteY2587" fmla="*/ 1623994 h 4067175"/>
              <a:gd name="connsiteX2588" fmla="*/ 7388444 w 11191875"/>
              <a:gd name="connsiteY2588" fmla="*/ 1614887 h 4067175"/>
              <a:gd name="connsiteX2589" fmla="*/ 7379103 w 11191875"/>
              <a:gd name="connsiteY2589" fmla="*/ 1605779 h 4067175"/>
              <a:gd name="connsiteX2590" fmla="*/ 7370242 w 11191875"/>
              <a:gd name="connsiteY2590" fmla="*/ 1614887 h 4067175"/>
              <a:gd name="connsiteX2591" fmla="*/ 7379103 w 11191875"/>
              <a:gd name="connsiteY2591" fmla="*/ 1623994 h 4067175"/>
              <a:gd name="connsiteX2592" fmla="*/ 7284742 w 11191875"/>
              <a:gd name="connsiteY2592" fmla="*/ 1363954 h 4067175"/>
              <a:gd name="connsiteX2593" fmla="*/ 7293124 w 11191875"/>
              <a:gd name="connsiteY2593" fmla="*/ 1355326 h 4067175"/>
              <a:gd name="connsiteX2594" fmla="*/ 7284742 w 11191875"/>
              <a:gd name="connsiteY2594" fmla="*/ 1346937 h 4067175"/>
              <a:gd name="connsiteX2595" fmla="*/ 7276120 w 11191875"/>
              <a:gd name="connsiteY2595" fmla="*/ 1355326 h 4067175"/>
              <a:gd name="connsiteX2596" fmla="*/ 7284742 w 11191875"/>
              <a:gd name="connsiteY2596" fmla="*/ 1363954 h 4067175"/>
              <a:gd name="connsiteX2597" fmla="*/ 7155654 w 11191875"/>
              <a:gd name="connsiteY2597" fmla="*/ 1119731 h 4067175"/>
              <a:gd name="connsiteX2598" fmla="*/ 7163318 w 11191875"/>
              <a:gd name="connsiteY2598" fmla="*/ 1111583 h 4067175"/>
              <a:gd name="connsiteX2599" fmla="*/ 7155654 w 11191875"/>
              <a:gd name="connsiteY2599" fmla="*/ 1103913 h 4067175"/>
              <a:gd name="connsiteX2600" fmla="*/ 7147750 w 11191875"/>
              <a:gd name="connsiteY2600" fmla="*/ 1111583 h 4067175"/>
              <a:gd name="connsiteX2601" fmla="*/ 7155654 w 11191875"/>
              <a:gd name="connsiteY2601" fmla="*/ 1119731 h 4067175"/>
              <a:gd name="connsiteX2602" fmla="*/ 6993276 w 11191875"/>
              <a:gd name="connsiteY2602" fmla="*/ 896360 h 4067175"/>
              <a:gd name="connsiteX2603" fmla="*/ 7001418 w 11191875"/>
              <a:gd name="connsiteY2603" fmla="*/ 888451 h 4067175"/>
              <a:gd name="connsiteX2604" fmla="*/ 6993276 w 11191875"/>
              <a:gd name="connsiteY2604" fmla="*/ 880303 h 4067175"/>
              <a:gd name="connsiteX2605" fmla="*/ 6985372 w 11191875"/>
              <a:gd name="connsiteY2605" fmla="*/ 888451 h 4067175"/>
              <a:gd name="connsiteX2606" fmla="*/ 6993276 w 11191875"/>
              <a:gd name="connsiteY2606" fmla="*/ 896360 h 4067175"/>
              <a:gd name="connsiteX2607" fmla="*/ 6801679 w 11191875"/>
              <a:gd name="connsiteY2607" fmla="*/ 696956 h 4067175"/>
              <a:gd name="connsiteX2608" fmla="*/ 6808624 w 11191875"/>
              <a:gd name="connsiteY2608" fmla="*/ 689766 h 4067175"/>
              <a:gd name="connsiteX2609" fmla="*/ 6801679 w 11191875"/>
              <a:gd name="connsiteY2609" fmla="*/ 682336 h 4067175"/>
              <a:gd name="connsiteX2610" fmla="*/ 6794494 w 11191875"/>
              <a:gd name="connsiteY2610" fmla="*/ 689766 h 4067175"/>
              <a:gd name="connsiteX2611" fmla="*/ 6801679 w 11191875"/>
              <a:gd name="connsiteY2611" fmla="*/ 696956 h 4067175"/>
              <a:gd name="connsiteX2612" fmla="*/ 6584456 w 11191875"/>
              <a:gd name="connsiteY2612" fmla="*/ 527031 h 4067175"/>
              <a:gd name="connsiteX2613" fmla="*/ 6591402 w 11191875"/>
              <a:gd name="connsiteY2613" fmla="*/ 519841 h 4067175"/>
              <a:gd name="connsiteX2614" fmla="*/ 6584456 w 11191875"/>
              <a:gd name="connsiteY2614" fmla="*/ 512411 h 4067175"/>
              <a:gd name="connsiteX2615" fmla="*/ 6576793 w 11191875"/>
              <a:gd name="connsiteY2615" fmla="*/ 519841 h 4067175"/>
              <a:gd name="connsiteX2616" fmla="*/ 6584456 w 11191875"/>
              <a:gd name="connsiteY2616" fmla="*/ 527031 h 4067175"/>
              <a:gd name="connsiteX2617" fmla="*/ 6345200 w 11191875"/>
              <a:gd name="connsiteY2617" fmla="*/ 389222 h 4067175"/>
              <a:gd name="connsiteX2618" fmla="*/ 6352625 w 11191875"/>
              <a:gd name="connsiteY2618" fmla="*/ 381792 h 4067175"/>
              <a:gd name="connsiteX2619" fmla="*/ 6345200 w 11191875"/>
              <a:gd name="connsiteY2619" fmla="*/ 374602 h 4067175"/>
              <a:gd name="connsiteX2620" fmla="*/ 6338015 w 11191875"/>
              <a:gd name="connsiteY2620" fmla="*/ 381792 h 4067175"/>
              <a:gd name="connsiteX2621" fmla="*/ 6345200 w 11191875"/>
              <a:gd name="connsiteY2621" fmla="*/ 389222 h 4067175"/>
              <a:gd name="connsiteX2622" fmla="*/ 6089419 w 11191875"/>
              <a:gd name="connsiteY2622" fmla="*/ 285445 h 4067175"/>
              <a:gd name="connsiteX2623" fmla="*/ 6096604 w 11191875"/>
              <a:gd name="connsiteY2623" fmla="*/ 278495 h 4067175"/>
              <a:gd name="connsiteX2624" fmla="*/ 6089419 w 11191875"/>
              <a:gd name="connsiteY2624" fmla="*/ 271065 h 4067175"/>
              <a:gd name="connsiteX2625" fmla="*/ 6082234 w 11191875"/>
              <a:gd name="connsiteY2625" fmla="*/ 278495 h 4067175"/>
              <a:gd name="connsiteX2626" fmla="*/ 6089419 w 11191875"/>
              <a:gd name="connsiteY2626" fmla="*/ 285445 h 4067175"/>
              <a:gd name="connsiteX2627" fmla="*/ 5821662 w 11191875"/>
              <a:gd name="connsiteY2627" fmla="*/ 218817 h 4067175"/>
              <a:gd name="connsiteX2628" fmla="*/ 5829087 w 11191875"/>
              <a:gd name="connsiteY2628" fmla="*/ 211627 h 4067175"/>
              <a:gd name="connsiteX2629" fmla="*/ 5821662 w 11191875"/>
              <a:gd name="connsiteY2629" fmla="*/ 204198 h 4067175"/>
              <a:gd name="connsiteX2630" fmla="*/ 5814478 w 11191875"/>
              <a:gd name="connsiteY2630" fmla="*/ 211627 h 4067175"/>
              <a:gd name="connsiteX2631" fmla="*/ 5821662 w 11191875"/>
              <a:gd name="connsiteY2631" fmla="*/ 218817 h 4067175"/>
              <a:gd name="connsiteX2632" fmla="*/ 5547440 w 11191875"/>
              <a:gd name="connsiteY2632" fmla="*/ 189338 h 4067175"/>
              <a:gd name="connsiteX2633" fmla="*/ 5554146 w 11191875"/>
              <a:gd name="connsiteY2633" fmla="*/ 182867 h 4067175"/>
              <a:gd name="connsiteX2634" fmla="*/ 5547440 w 11191875"/>
              <a:gd name="connsiteY2634" fmla="*/ 176156 h 4067175"/>
              <a:gd name="connsiteX2635" fmla="*/ 5540734 w 11191875"/>
              <a:gd name="connsiteY2635" fmla="*/ 182867 h 4067175"/>
              <a:gd name="connsiteX2636" fmla="*/ 5547440 w 11191875"/>
              <a:gd name="connsiteY2636" fmla="*/ 189338 h 4067175"/>
              <a:gd name="connsiteX2637" fmla="*/ 5271541 w 11191875"/>
              <a:gd name="connsiteY2637" fmla="*/ 200123 h 4067175"/>
              <a:gd name="connsiteX2638" fmla="*/ 5279684 w 11191875"/>
              <a:gd name="connsiteY2638" fmla="*/ 192214 h 4067175"/>
              <a:gd name="connsiteX2639" fmla="*/ 5271541 w 11191875"/>
              <a:gd name="connsiteY2639" fmla="*/ 184305 h 4067175"/>
              <a:gd name="connsiteX2640" fmla="*/ 5263637 w 11191875"/>
              <a:gd name="connsiteY2640" fmla="*/ 192214 h 4067175"/>
              <a:gd name="connsiteX2641" fmla="*/ 5271541 w 11191875"/>
              <a:gd name="connsiteY2641" fmla="*/ 200123 h 4067175"/>
              <a:gd name="connsiteX2642" fmla="*/ 5000192 w 11191875"/>
              <a:gd name="connsiteY2642" fmla="*/ 248776 h 4067175"/>
              <a:gd name="connsiteX2643" fmla="*/ 5008574 w 11191875"/>
              <a:gd name="connsiteY2643" fmla="*/ 240148 h 4067175"/>
              <a:gd name="connsiteX2644" fmla="*/ 5000192 w 11191875"/>
              <a:gd name="connsiteY2644" fmla="*/ 231759 h 4067175"/>
              <a:gd name="connsiteX2645" fmla="*/ 4991570 w 11191875"/>
              <a:gd name="connsiteY2645" fmla="*/ 240148 h 4067175"/>
              <a:gd name="connsiteX2646" fmla="*/ 5000192 w 11191875"/>
              <a:gd name="connsiteY2646" fmla="*/ 248776 h 4067175"/>
              <a:gd name="connsiteX2647" fmla="*/ 4737705 w 11191875"/>
              <a:gd name="connsiteY2647" fmla="*/ 335296 h 4067175"/>
              <a:gd name="connsiteX2648" fmla="*/ 4747524 w 11191875"/>
              <a:gd name="connsiteY2648" fmla="*/ 325710 h 4067175"/>
              <a:gd name="connsiteX2649" fmla="*/ 4737705 w 11191875"/>
              <a:gd name="connsiteY2649" fmla="*/ 315883 h 4067175"/>
              <a:gd name="connsiteX2650" fmla="*/ 4727646 w 11191875"/>
              <a:gd name="connsiteY2650" fmla="*/ 325710 h 4067175"/>
              <a:gd name="connsiteX2651" fmla="*/ 4737705 w 11191875"/>
              <a:gd name="connsiteY2651" fmla="*/ 335296 h 4067175"/>
              <a:gd name="connsiteX2652" fmla="*/ 4489587 w 11191875"/>
              <a:gd name="connsiteY2652" fmla="*/ 457767 h 4067175"/>
              <a:gd name="connsiteX2653" fmla="*/ 4500604 w 11191875"/>
              <a:gd name="connsiteY2653" fmla="*/ 446742 h 4067175"/>
              <a:gd name="connsiteX2654" fmla="*/ 4489587 w 11191875"/>
              <a:gd name="connsiteY2654" fmla="*/ 435717 h 4067175"/>
              <a:gd name="connsiteX2655" fmla="*/ 4478570 w 11191875"/>
              <a:gd name="connsiteY2655" fmla="*/ 446742 h 4067175"/>
              <a:gd name="connsiteX2656" fmla="*/ 4489587 w 11191875"/>
              <a:gd name="connsiteY2656" fmla="*/ 457767 h 4067175"/>
              <a:gd name="connsiteX2657" fmla="*/ 4260869 w 11191875"/>
              <a:gd name="connsiteY2657" fmla="*/ 613312 h 4067175"/>
              <a:gd name="connsiteX2658" fmla="*/ 4273083 w 11191875"/>
              <a:gd name="connsiteY2658" fmla="*/ 600849 h 4067175"/>
              <a:gd name="connsiteX2659" fmla="*/ 4260869 w 11191875"/>
              <a:gd name="connsiteY2659" fmla="*/ 589105 h 4067175"/>
              <a:gd name="connsiteX2660" fmla="*/ 4248894 w 11191875"/>
              <a:gd name="connsiteY2660" fmla="*/ 600849 h 4067175"/>
              <a:gd name="connsiteX2661" fmla="*/ 4260869 w 11191875"/>
              <a:gd name="connsiteY2661" fmla="*/ 613312 h 4067175"/>
              <a:gd name="connsiteX2662" fmla="*/ 4055860 w 11191875"/>
              <a:gd name="connsiteY2662" fmla="*/ 800493 h 4067175"/>
              <a:gd name="connsiteX2663" fmla="*/ 4070470 w 11191875"/>
              <a:gd name="connsiteY2663" fmla="*/ 785633 h 4067175"/>
              <a:gd name="connsiteX2664" fmla="*/ 4055860 w 11191875"/>
              <a:gd name="connsiteY2664" fmla="*/ 771253 h 4067175"/>
              <a:gd name="connsiteX2665" fmla="*/ 4041251 w 11191875"/>
              <a:gd name="connsiteY2665" fmla="*/ 785633 h 4067175"/>
              <a:gd name="connsiteX2666" fmla="*/ 4055860 w 11191875"/>
              <a:gd name="connsiteY2666" fmla="*/ 800493 h 4067175"/>
              <a:gd name="connsiteX2667" fmla="*/ 3878633 w 11191875"/>
              <a:gd name="connsiteY2667" fmla="*/ 1014517 h 4067175"/>
              <a:gd name="connsiteX2668" fmla="*/ 3895638 w 11191875"/>
              <a:gd name="connsiteY2668" fmla="*/ 997500 h 4067175"/>
              <a:gd name="connsiteX2669" fmla="*/ 3878633 w 11191875"/>
              <a:gd name="connsiteY2669" fmla="*/ 980244 h 4067175"/>
              <a:gd name="connsiteX2670" fmla="*/ 3861390 w 11191875"/>
              <a:gd name="connsiteY2670" fmla="*/ 997500 h 4067175"/>
              <a:gd name="connsiteX2671" fmla="*/ 3878633 w 11191875"/>
              <a:gd name="connsiteY2671" fmla="*/ 1014517 h 4067175"/>
              <a:gd name="connsiteX2672" fmla="*/ 3732302 w 11191875"/>
              <a:gd name="connsiteY2672" fmla="*/ 1251549 h 4067175"/>
              <a:gd name="connsiteX2673" fmla="*/ 3752419 w 11191875"/>
              <a:gd name="connsiteY2673" fmla="*/ 1231177 h 4067175"/>
              <a:gd name="connsiteX2674" fmla="*/ 3732302 w 11191875"/>
              <a:gd name="connsiteY2674" fmla="*/ 1211045 h 4067175"/>
              <a:gd name="connsiteX2675" fmla="*/ 3712184 w 11191875"/>
              <a:gd name="connsiteY2675" fmla="*/ 1231177 h 4067175"/>
              <a:gd name="connsiteX2676" fmla="*/ 3732302 w 11191875"/>
              <a:gd name="connsiteY2676" fmla="*/ 1251549 h 4067175"/>
              <a:gd name="connsiteX2677" fmla="*/ 3619978 w 11191875"/>
              <a:gd name="connsiteY2677" fmla="*/ 1507994 h 4067175"/>
              <a:gd name="connsiteX2678" fmla="*/ 3644407 w 11191875"/>
              <a:gd name="connsiteY2678" fmla="*/ 1483548 h 4067175"/>
              <a:gd name="connsiteX2679" fmla="*/ 3619978 w 11191875"/>
              <a:gd name="connsiteY2679" fmla="*/ 1459102 h 4067175"/>
              <a:gd name="connsiteX2680" fmla="*/ 3595789 w 11191875"/>
              <a:gd name="connsiteY2680" fmla="*/ 1483548 h 4067175"/>
              <a:gd name="connsiteX2681" fmla="*/ 3619978 w 11191875"/>
              <a:gd name="connsiteY2681" fmla="*/ 1507994 h 4067175"/>
              <a:gd name="connsiteX2682" fmla="*/ 3544058 w 11191875"/>
              <a:gd name="connsiteY2682" fmla="*/ 1777622 h 4067175"/>
              <a:gd name="connsiteX2683" fmla="*/ 3572558 w 11191875"/>
              <a:gd name="connsiteY2683" fmla="*/ 1749101 h 4067175"/>
              <a:gd name="connsiteX2684" fmla="*/ 3544058 w 11191875"/>
              <a:gd name="connsiteY2684" fmla="*/ 1720341 h 4067175"/>
              <a:gd name="connsiteX2685" fmla="*/ 3515318 w 11191875"/>
              <a:gd name="connsiteY2685" fmla="*/ 1749101 h 4067175"/>
              <a:gd name="connsiteX2686" fmla="*/ 3544058 w 11191875"/>
              <a:gd name="connsiteY2686" fmla="*/ 1777622 h 4067175"/>
              <a:gd name="connsiteX2687" fmla="*/ 3505499 w 11191875"/>
              <a:gd name="connsiteY2687" fmla="*/ 2056356 h 4067175"/>
              <a:gd name="connsiteX2688" fmla="*/ 3539747 w 11191875"/>
              <a:gd name="connsiteY2688" fmla="*/ 2022563 h 4067175"/>
              <a:gd name="connsiteX2689" fmla="*/ 3505499 w 11191875"/>
              <a:gd name="connsiteY2689" fmla="*/ 1988290 h 4067175"/>
              <a:gd name="connsiteX2690" fmla="*/ 3471730 w 11191875"/>
              <a:gd name="connsiteY2690" fmla="*/ 2022563 h 4067175"/>
              <a:gd name="connsiteX2691" fmla="*/ 3505499 w 11191875"/>
              <a:gd name="connsiteY2691" fmla="*/ 2056356 h 4067175"/>
              <a:gd name="connsiteX2692" fmla="*/ 3505499 w 11191875"/>
              <a:gd name="connsiteY2692" fmla="*/ 2336768 h 4067175"/>
              <a:gd name="connsiteX2693" fmla="*/ 3544058 w 11191875"/>
              <a:gd name="connsiteY2693" fmla="*/ 2298901 h 4067175"/>
              <a:gd name="connsiteX2694" fmla="*/ 3505499 w 11191875"/>
              <a:gd name="connsiteY2694" fmla="*/ 2260314 h 4067175"/>
              <a:gd name="connsiteX2695" fmla="*/ 3467419 w 11191875"/>
              <a:gd name="connsiteY2695" fmla="*/ 2298901 h 4067175"/>
              <a:gd name="connsiteX2696" fmla="*/ 3505499 w 11191875"/>
              <a:gd name="connsiteY2696" fmla="*/ 2336768 h 4067175"/>
              <a:gd name="connsiteX2697" fmla="*/ 3544058 w 11191875"/>
              <a:gd name="connsiteY2697" fmla="*/ 2615023 h 4067175"/>
              <a:gd name="connsiteX2698" fmla="*/ 3587407 w 11191875"/>
              <a:gd name="connsiteY2698" fmla="*/ 2571883 h 4067175"/>
              <a:gd name="connsiteX2699" fmla="*/ 3544058 w 11191875"/>
              <a:gd name="connsiteY2699" fmla="*/ 2528743 h 4067175"/>
              <a:gd name="connsiteX2700" fmla="*/ 3500949 w 11191875"/>
              <a:gd name="connsiteY2700" fmla="*/ 2571883 h 4067175"/>
              <a:gd name="connsiteX2701" fmla="*/ 3544058 w 11191875"/>
              <a:gd name="connsiteY2701" fmla="*/ 2615023 h 4067175"/>
              <a:gd name="connsiteX2702" fmla="*/ 3619978 w 11191875"/>
              <a:gd name="connsiteY2702" fmla="*/ 2884890 h 4067175"/>
              <a:gd name="connsiteX2703" fmla="*/ 3667638 w 11191875"/>
              <a:gd name="connsiteY2703" fmla="*/ 2837436 h 4067175"/>
              <a:gd name="connsiteX2704" fmla="*/ 3619978 w 11191875"/>
              <a:gd name="connsiteY2704" fmla="*/ 2789982 h 4067175"/>
              <a:gd name="connsiteX2705" fmla="*/ 3572558 w 11191875"/>
              <a:gd name="connsiteY2705" fmla="*/ 2837436 h 4067175"/>
              <a:gd name="connsiteX2706" fmla="*/ 3619978 w 11191875"/>
              <a:gd name="connsiteY2706" fmla="*/ 2884890 h 4067175"/>
              <a:gd name="connsiteX2707" fmla="*/ 3732302 w 11191875"/>
              <a:gd name="connsiteY2707" fmla="*/ 3140137 h 4067175"/>
              <a:gd name="connsiteX2708" fmla="*/ 3783075 w 11191875"/>
              <a:gd name="connsiteY2708" fmla="*/ 3089567 h 4067175"/>
              <a:gd name="connsiteX2709" fmla="*/ 3732302 w 11191875"/>
              <a:gd name="connsiteY2709" fmla="*/ 3038997 h 4067175"/>
              <a:gd name="connsiteX2710" fmla="*/ 3681768 w 11191875"/>
              <a:gd name="connsiteY2710" fmla="*/ 3089567 h 4067175"/>
              <a:gd name="connsiteX2711" fmla="*/ 3732302 w 11191875"/>
              <a:gd name="connsiteY2711" fmla="*/ 3140137 h 4067175"/>
              <a:gd name="connsiteX2712" fmla="*/ 3878633 w 11191875"/>
              <a:gd name="connsiteY2712" fmla="*/ 3376930 h 4067175"/>
              <a:gd name="connsiteX2713" fmla="*/ 3931802 w 11191875"/>
              <a:gd name="connsiteY2713" fmla="*/ 3323484 h 4067175"/>
              <a:gd name="connsiteX2714" fmla="*/ 3878633 w 11191875"/>
              <a:gd name="connsiteY2714" fmla="*/ 3270757 h 4067175"/>
              <a:gd name="connsiteX2715" fmla="*/ 3825465 w 11191875"/>
              <a:gd name="connsiteY2715" fmla="*/ 3323484 h 4067175"/>
              <a:gd name="connsiteX2716" fmla="*/ 3878633 w 11191875"/>
              <a:gd name="connsiteY2716" fmla="*/ 3376930 h 4067175"/>
              <a:gd name="connsiteX2717" fmla="*/ 4055860 w 11191875"/>
              <a:gd name="connsiteY2717" fmla="*/ 3589276 h 4067175"/>
              <a:gd name="connsiteX2718" fmla="*/ 4110226 w 11191875"/>
              <a:gd name="connsiteY2718" fmla="*/ 3535111 h 4067175"/>
              <a:gd name="connsiteX2719" fmla="*/ 4055860 w 11191875"/>
              <a:gd name="connsiteY2719" fmla="*/ 3481186 h 4067175"/>
              <a:gd name="connsiteX2720" fmla="*/ 4001734 w 11191875"/>
              <a:gd name="connsiteY2720" fmla="*/ 3535111 h 4067175"/>
              <a:gd name="connsiteX2721" fmla="*/ 4055860 w 11191875"/>
              <a:gd name="connsiteY2721" fmla="*/ 3589276 h 4067175"/>
              <a:gd name="connsiteX2722" fmla="*/ 4260869 w 11191875"/>
              <a:gd name="connsiteY2722" fmla="*/ 3774061 h 4067175"/>
              <a:gd name="connsiteX2723" fmla="*/ 4315234 w 11191875"/>
              <a:gd name="connsiteY2723" fmla="*/ 3719895 h 4067175"/>
              <a:gd name="connsiteX2724" fmla="*/ 4260869 w 11191875"/>
              <a:gd name="connsiteY2724" fmla="*/ 3665730 h 4067175"/>
              <a:gd name="connsiteX2725" fmla="*/ 4206743 w 11191875"/>
              <a:gd name="connsiteY2725" fmla="*/ 3719895 h 4067175"/>
              <a:gd name="connsiteX2726" fmla="*/ 4260869 w 11191875"/>
              <a:gd name="connsiteY2726" fmla="*/ 3774061 h 4067175"/>
              <a:gd name="connsiteX2727" fmla="*/ 4489587 w 11191875"/>
              <a:gd name="connsiteY2727" fmla="*/ 3927448 h 4067175"/>
              <a:gd name="connsiteX2728" fmla="*/ 4542755 w 11191875"/>
              <a:gd name="connsiteY2728" fmla="*/ 3874242 h 4067175"/>
              <a:gd name="connsiteX2729" fmla="*/ 4489587 w 11191875"/>
              <a:gd name="connsiteY2729" fmla="*/ 3821036 h 4067175"/>
              <a:gd name="connsiteX2730" fmla="*/ 4436659 w 11191875"/>
              <a:gd name="connsiteY2730" fmla="*/ 3874242 h 4067175"/>
              <a:gd name="connsiteX2731" fmla="*/ 4489587 w 11191875"/>
              <a:gd name="connsiteY2731" fmla="*/ 3927448 h 4067175"/>
              <a:gd name="connsiteX2732" fmla="*/ 4737705 w 11191875"/>
              <a:gd name="connsiteY2732" fmla="*/ 4046564 h 4067175"/>
              <a:gd name="connsiteX2733" fmla="*/ 4788717 w 11191875"/>
              <a:gd name="connsiteY2733" fmla="*/ 3995035 h 4067175"/>
              <a:gd name="connsiteX2734" fmla="*/ 4737705 w 11191875"/>
              <a:gd name="connsiteY2734" fmla="*/ 3944225 h 4067175"/>
              <a:gd name="connsiteX2735" fmla="*/ 4686453 w 11191875"/>
              <a:gd name="connsiteY2735" fmla="*/ 3995035 h 4067175"/>
              <a:gd name="connsiteX2736" fmla="*/ 4737705 w 11191875"/>
              <a:gd name="connsiteY2736" fmla="*/ 4046564 h 4067175"/>
              <a:gd name="connsiteX2737" fmla="*/ 5046175 w 11191875"/>
              <a:gd name="connsiteY2737" fmla="*/ 4067175 h 4067175"/>
              <a:gd name="connsiteX2738" fmla="*/ 5000192 w 11191875"/>
              <a:gd name="connsiteY2738" fmla="*/ 4032663 h 4067175"/>
              <a:gd name="connsiteX2739" fmla="*/ 4953730 w 11191875"/>
              <a:gd name="connsiteY2739" fmla="*/ 4067175 h 4067175"/>
              <a:gd name="connsiteX2740" fmla="*/ 5046175 w 11191875"/>
              <a:gd name="connsiteY2740" fmla="*/ 4067175 h 4067175"/>
              <a:gd name="connsiteX2741" fmla="*/ 6112889 w 11191875"/>
              <a:gd name="connsiteY2741" fmla="*/ 4067175 h 4067175"/>
              <a:gd name="connsiteX2742" fmla="*/ 6123427 w 11191875"/>
              <a:gd name="connsiteY2742" fmla="*/ 4042489 h 4067175"/>
              <a:gd name="connsiteX2743" fmla="*/ 6089419 w 11191875"/>
              <a:gd name="connsiteY2743" fmla="*/ 4008456 h 4067175"/>
              <a:gd name="connsiteX2744" fmla="*/ 6055410 w 11191875"/>
              <a:gd name="connsiteY2744" fmla="*/ 4042489 h 4067175"/>
              <a:gd name="connsiteX2745" fmla="*/ 6065948 w 11191875"/>
              <a:gd name="connsiteY2745" fmla="*/ 4067175 h 4067175"/>
              <a:gd name="connsiteX2746" fmla="*/ 6112889 w 11191875"/>
              <a:gd name="connsiteY2746" fmla="*/ 4067175 h 4067175"/>
              <a:gd name="connsiteX2747" fmla="*/ 6345200 w 11191875"/>
              <a:gd name="connsiteY2747" fmla="*/ 3969630 h 4067175"/>
              <a:gd name="connsiteX2748" fmla="*/ 6375616 w 11191875"/>
              <a:gd name="connsiteY2748" fmla="*/ 3939192 h 4067175"/>
              <a:gd name="connsiteX2749" fmla="*/ 6345200 w 11191875"/>
              <a:gd name="connsiteY2749" fmla="*/ 3908754 h 4067175"/>
              <a:gd name="connsiteX2750" fmla="*/ 6314784 w 11191875"/>
              <a:gd name="connsiteY2750" fmla="*/ 3939192 h 4067175"/>
              <a:gd name="connsiteX2751" fmla="*/ 6345200 w 11191875"/>
              <a:gd name="connsiteY2751" fmla="*/ 3969630 h 4067175"/>
              <a:gd name="connsiteX2752" fmla="*/ 6584456 w 11191875"/>
              <a:gd name="connsiteY2752" fmla="*/ 3827986 h 4067175"/>
              <a:gd name="connsiteX2753" fmla="*/ 6611280 w 11191875"/>
              <a:gd name="connsiteY2753" fmla="*/ 3801143 h 4067175"/>
              <a:gd name="connsiteX2754" fmla="*/ 6584456 w 11191875"/>
              <a:gd name="connsiteY2754" fmla="*/ 3774061 h 4067175"/>
              <a:gd name="connsiteX2755" fmla="*/ 6557633 w 11191875"/>
              <a:gd name="connsiteY2755" fmla="*/ 3801143 h 4067175"/>
              <a:gd name="connsiteX2756" fmla="*/ 6584456 w 11191875"/>
              <a:gd name="connsiteY2756" fmla="*/ 3827986 h 4067175"/>
              <a:gd name="connsiteX2757" fmla="*/ 6801679 w 11191875"/>
              <a:gd name="connsiteY2757" fmla="*/ 3655185 h 4067175"/>
              <a:gd name="connsiteX2758" fmla="*/ 6825389 w 11191875"/>
              <a:gd name="connsiteY2758" fmla="*/ 3630739 h 4067175"/>
              <a:gd name="connsiteX2759" fmla="*/ 6801679 w 11191875"/>
              <a:gd name="connsiteY2759" fmla="*/ 3607251 h 4067175"/>
              <a:gd name="connsiteX2760" fmla="*/ 6777729 w 11191875"/>
              <a:gd name="connsiteY2760" fmla="*/ 3630739 h 4067175"/>
              <a:gd name="connsiteX2761" fmla="*/ 6801679 w 11191875"/>
              <a:gd name="connsiteY2761" fmla="*/ 3655185 h 4067175"/>
              <a:gd name="connsiteX2762" fmla="*/ 6993276 w 11191875"/>
              <a:gd name="connsiteY2762" fmla="*/ 3453384 h 4067175"/>
              <a:gd name="connsiteX2763" fmla="*/ 7013872 w 11191875"/>
              <a:gd name="connsiteY2763" fmla="*/ 3432293 h 4067175"/>
              <a:gd name="connsiteX2764" fmla="*/ 6993276 w 11191875"/>
              <a:gd name="connsiteY2764" fmla="*/ 3411921 h 4067175"/>
              <a:gd name="connsiteX2765" fmla="*/ 6972439 w 11191875"/>
              <a:gd name="connsiteY2765" fmla="*/ 3432293 h 4067175"/>
              <a:gd name="connsiteX2766" fmla="*/ 6993276 w 11191875"/>
              <a:gd name="connsiteY2766" fmla="*/ 3453384 h 4067175"/>
              <a:gd name="connsiteX2767" fmla="*/ 7155654 w 11191875"/>
              <a:gd name="connsiteY2767" fmla="*/ 3227377 h 4067175"/>
              <a:gd name="connsiteX2768" fmla="*/ 7173616 w 11191875"/>
              <a:gd name="connsiteY2768" fmla="*/ 3209162 h 4067175"/>
              <a:gd name="connsiteX2769" fmla="*/ 7155654 w 11191875"/>
              <a:gd name="connsiteY2769" fmla="*/ 3190707 h 4067175"/>
              <a:gd name="connsiteX2770" fmla="*/ 7137213 w 11191875"/>
              <a:gd name="connsiteY2770" fmla="*/ 3209162 h 4067175"/>
              <a:gd name="connsiteX2771" fmla="*/ 7155654 w 11191875"/>
              <a:gd name="connsiteY2771" fmla="*/ 3227377 h 4067175"/>
              <a:gd name="connsiteX2772" fmla="*/ 7284742 w 11191875"/>
              <a:gd name="connsiteY2772" fmla="*/ 2981237 h 4067175"/>
              <a:gd name="connsiteX2773" fmla="*/ 7300788 w 11191875"/>
              <a:gd name="connsiteY2773" fmla="*/ 2965419 h 4067175"/>
              <a:gd name="connsiteX2774" fmla="*/ 7284742 w 11191875"/>
              <a:gd name="connsiteY2774" fmla="*/ 2949601 h 4067175"/>
              <a:gd name="connsiteX2775" fmla="*/ 7269175 w 11191875"/>
              <a:gd name="connsiteY2775" fmla="*/ 2965419 h 4067175"/>
              <a:gd name="connsiteX2776" fmla="*/ 7284742 w 11191875"/>
              <a:gd name="connsiteY2776" fmla="*/ 2981237 h 4067175"/>
              <a:gd name="connsiteX2777" fmla="*/ 7379103 w 11191875"/>
              <a:gd name="connsiteY2777" fmla="*/ 2719998 h 4067175"/>
              <a:gd name="connsiteX2778" fmla="*/ 7393473 w 11191875"/>
              <a:gd name="connsiteY2778" fmla="*/ 2705618 h 4067175"/>
              <a:gd name="connsiteX2779" fmla="*/ 7379103 w 11191875"/>
              <a:gd name="connsiteY2779" fmla="*/ 2691957 h 4067175"/>
              <a:gd name="connsiteX2780" fmla="*/ 7365212 w 11191875"/>
              <a:gd name="connsiteY2780" fmla="*/ 2705618 h 4067175"/>
              <a:gd name="connsiteX2781" fmla="*/ 7379103 w 11191875"/>
              <a:gd name="connsiteY2781" fmla="*/ 2719998 h 4067175"/>
              <a:gd name="connsiteX2782" fmla="*/ 7436822 w 11191875"/>
              <a:gd name="connsiteY2782" fmla="*/ 2447975 h 4067175"/>
              <a:gd name="connsiteX2783" fmla="*/ 7449036 w 11191875"/>
              <a:gd name="connsiteY2783" fmla="*/ 2435991 h 4067175"/>
              <a:gd name="connsiteX2784" fmla="*/ 7436822 w 11191875"/>
              <a:gd name="connsiteY2784" fmla="*/ 2423528 h 4067175"/>
              <a:gd name="connsiteX2785" fmla="*/ 7424368 w 11191875"/>
              <a:gd name="connsiteY2785" fmla="*/ 2435991 h 4067175"/>
              <a:gd name="connsiteX2786" fmla="*/ 7436822 w 11191875"/>
              <a:gd name="connsiteY2786" fmla="*/ 2447975 h 4067175"/>
              <a:gd name="connsiteX2787" fmla="*/ 7456221 w 11191875"/>
              <a:gd name="connsiteY2787" fmla="*/ 2171397 h 4067175"/>
              <a:gd name="connsiteX2788" fmla="*/ 7466759 w 11191875"/>
              <a:gd name="connsiteY2788" fmla="*/ 2160372 h 4067175"/>
              <a:gd name="connsiteX2789" fmla="*/ 7456221 w 11191875"/>
              <a:gd name="connsiteY2789" fmla="*/ 2149587 h 4067175"/>
              <a:gd name="connsiteX2790" fmla="*/ 7444965 w 11191875"/>
              <a:gd name="connsiteY2790" fmla="*/ 2160372 h 4067175"/>
              <a:gd name="connsiteX2791" fmla="*/ 7456221 w 11191875"/>
              <a:gd name="connsiteY2791" fmla="*/ 2171397 h 4067175"/>
              <a:gd name="connsiteX2792" fmla="*/ 7214570 w 11191875"/>
              <a:gd name="connsiteY2792" fmla="*/ 1896737 h 4067175"/>
              <a:gd name="connsiteX2793" fmla="*/ 7226065 w 11191875"/>
              <a:gd name="connsiteY2793" fmla="*/ 1885233 h 4067175"/>
              <a:gd name="connsiteX2794" fmla="*/ 7214570 w 11191875"/>
              <a:gd name="connsiteY2794" fmla="*/ 1873729 h 4067175"/>
              <a:gd name="connsiteX2795" fmla="*/ 7203074 w 11191875"/>
              <a:gd name="connsiteY2795" fmla="*/ 1885233 h 4067175"/>
              <a:gd name="connsiteX2796" fmla="*/ 7214570 w 11191875"/>
              <a:gd name="connsiteY2796" fmla="*/ 1896737 h 4067175"/>
              <a:gd name="connsiteX2797" fmla="*/ 7150145 w 11191875"/>
              <a:gd name="connsiteY2797" fmla="*/ 1627110 h 4067175"/>
              <a:gd name="connsiteX2798" fmla="*/ 7160683 w 11191875"/>
              <a:gd name="connsiteY2798" fmla="*/ 1617044 h 4067175"/>
              <a:gd name="connsiteX2799" fmla="*/ 7150145 w 11191875"/>
              <a:gd name="connsiteY2799" fmla="*/ 1606498 h 4067175"/>
              <a:gd name="connsiteX2800" fmla="*/ 7140086 w 11191875"/>
              <a:gd name="connsiteY2800" fmla="*/ 1617044 h 4067175"/>
              <a:gd name="connsiteX2801" fmla="*/ 7150145 w 11191875"/>
              <a:gd name="connsiteY2801" fmla="*/ 1627110 h 4067175"/>
              <a:gd name="connsiteX2802" fmla="*/ 7044767 w 11191875"/>
              <a:gd name="connsiteY2802" fmla="*/ 1371623 h 4067175"/>
              <a:gd name="connsiteX2803" fmla="*/ 7054108 w 11191875"/>
              <a:gd name="connsiteY2803" fmla="*/ 1362036 h 4067175"/>
              <a:gd name="connsiteX2804" fmla="*/ 7044767 w 11191875"/>
              <a:gd name="connsiteY2804" fmla="*/ 1351970 h 4067175"/>
              <a:gd name="connsiteX2805" fmla="*/ 7034948 w 11191875"/>
              <a:gd name="connsiteY2805" fmla="*/ 1362036 h 4067175"/>
              <a:gd name="connsiteX2806" fmla="*/ 7044767 w 11191875"/>
              <a:gd name="connsiteY2806" fmla="*/ 1371623 h 4067175"/>
              <a:gd name="connsiteX2807" fmla="*/ 6900351 w 11191875"/>
              <a:gd name="connsiteY2807" fmla="*/ 1135789 h 4067175"/>
              <a:gd name="connsiteX2808" fmla="*/ 6909692 w 11191875"/>
              <a:gd name="connsiteY2808" fmla="*/ 1126442 h 4067175"/>
              <a:gd name="connsiteX2809" fmla="*/ 6900351 w 11191875"/>
              <a:gd name="connsiteY2809" fmla="*/ 1117335 h 4067175"/>
              <a:gd name="connsiteX2810" fmla="*/ 6891490 w 11191875"/>
              <a:gd name="connsiteY2810" fmla="*/ 1126442 h 4067175"/>
              <a:gd name="connsiteX2811" fmla="*/ 6900351 w 11191875"/>
              <a:gd name="connsiteY2811" fmla="*/ 1135789 h 4067175"/>
              <a:gd name="connsiteX2812" fmla="*/ 6721448 w 11191875"/>
              <a:gd name="connsiteY2812" fmla="*/ 925121 h 4067175"/>
              <a:gd name="connsiteX2813" fmla="*/ 6730070 w 11191875"/>
              <a:gd name="connsiteY2813" fmla="*/ 916732 h 4067175"/>
              <a:gd name="connsiteX2814" fmla="*/ 6721448 w 11191875"/>
              <a:gd name="connsiteY2814" fmla="*/ 908104 h 4067175"/>
              <a:gd name="connsiteX2815" fmla="*/ 6712587 w 11191875"/>
              <a:gd name="connsiteY2815" fmla="*/ 916732 h 4067175"/>
              <a:gd name="connsiteX2816" fmla="*/ 6721448 w 11191875"/>
              <a:gd name="connsiteY2816" fmla="*/ 925121 h 4067175"/>
              <a:gd name="connsiteX2817" fmla="*/ 6511410 w 11191875"/>
              <a:gd name="connsiteY2817" fmla="*/ 746088 h 4067175"/>
              <a:gd name="connsiteX2818" fmla="*/ 6520032 w 11191875"/>
              <a:gd name="connsiteY2818" fmla="*/ 737220 h 4067175"/>
              <a:gd name="connsiteX2819" fmla="*/ 6511410 w 11191875"/>
              <a:gd name="connsiteY2819" fmla="*/ 728832 h 4067175"/>
              <a:gd name="connsiteX2820" fmla="*/ 6503028 w 11191875"/>
              <a:gd name="connsiteY2820" fmla="*/ 737220 h 4067175"/>
              <a:gd name="connsiteX2821" fmla="*/ 6511410 w 11191875"/>
              <a:gd name="connsiteY2821" fmla="*/ 746088 h 4067175"/>
              <a:gd name="connsiteX2822" fmla="*/ 6276225 w 11191875"/>
              <a:gd name="connsiteY2822" fmla="*/ 601808 h 4067175"/>
              <a:gd name="connsiteX2823" fmla="*/ 6284847 w 11191875"/>
              <a:gd name="connsiteY2823" fmla="*/ 593180 h 4067175"/>
              <a:gd name="connsiteX2824" fmla="*/ 6276225 w 11191875"/>
              <a:gd name="connsiteY2824" fmla="*/ 584791 h 4067175"/>
              <a:gd name="connsiteX2825" fmla="*/ 6267843 w 11191875"/>
              <a:gd name="connsiteY2825" fmla="*/ 593180 h 4067175"/>
              <a:gd name="connsiteX2826" fmla="*/ 6276225 w 11191875"/>
              <a:gd name="connsiteY2826" fmla="*/ 601808 h 4067175"/>
              <a:gd name="connsiteX2827" fmla="*/ 6021402 w 11191875"/>
              <a:gd name="connsiteY2827" fmla="*/ 496114 h 4067175"/>
              <a:gd name="connsiteX2828" fmla="*/ 6030024 w 11191875"/>
              <a:gd name="connsiteY2828" fmla="*/ 487246 h 4067175"/>
              <a:gd name="connsiteX2829" fmla="*/ 6021402 w 11191875"/>
              <a:gd name="connsiteY2829" fmla="*/ 478858 h 4067175"/>
              <a:gd name="connsiteX2830" fmla="*/ 6012780 w 11191875"/>
              <a:gd name="connsiteY2830" fmla="*/ 487246 h 4067175"/>
              <a:gd name="connsiteX2831" fmla="*/ 6021402 w 11191875"/>
              <a:gd name="connsiteY2831" fmla="*/ 496114 h 4067175"/>
              <a:gd name="connsiteX2832" fmla="*/ 5753406 w 11191875"/>
              <a:gd name="connsiteY2832" fmla="*/ 431883 h 4067175"/>
              <a:gd name="connsiteX2833" fmla="*/ 5762028 w 11191875"/>
              <a:gd name="connsiteY2833" fmla="*/ 423015 h 4067175"/>
              <a:gd name="connsiteX2834" fmla="*/ 5753406 w 11191875"/>
              <a:gd name="connsiteY2834" fmla="*/ 414387 h 4067175"/>
              <a:gd name="connsiteX2835" fmla="*/ 5744784 w 11191875"/>
              <a:gd name="connsiteY2835" fmla="*/ 423015 h 4067175"/>
              <a:gd name="connsiteX2836" fmla="*/ 5753406 w 11191875"/>
              <a:gd name="connsiteY2836" fmla="*/ 431883 h 4067175"/>
              <a:gd name="connsiteX2837" fmla="*/ 5478465 w 11191875"/>
              <a:gd name="connsiteY2837" fmla="*/ 410552 h 4067175"/>
              <a:gd name="connsiteX2838" fmla="*/ 5487566 w 11191875"/>
              <a:gd name="connsiteY2838" fmla="*/ 401445 h 4067175"/>
              <a:gd name="connsiteX2839" fmla="*/ 5478465 w 11191875"/>
              <a:gd name="connsiteY2839" fmla="*/ 392337 h 4067175"/>
              <a:gd name="connsiteX2840" fmla="*/ 5469125 w 11191875"/>
              <a:gd name="connsiteY2840" fmla="*/ 401445 h 4067175"/>
              <a:gd name="connsiteX2841" fmla="*/ 5478465 w 11191875"/>
              <a:gd name="connsiteY2841" fmla="*/ 410552 h 4067175"/>
              <a:gd name="connsiteX2842" fmla="*/ 5203524 w 11191875"/>
              <a:gd name="connsiteY2842" fmla="*/ 432841 h 4067175"/>
              <a:gd name="connsiteX2843" fmla="*/ 5213343 w 11191875"/>
              <a:gd name="connsiteY2843" fmla="*/ 423015 h 4067175"/>
              <a:gd name="connsiteX2844" fmla="*/ 5203524 w 11191875"/>
              <a:gd name="connsiteY2844" fmla="*/ 413428 h 4067175"/>
              <a:gd name="connsiteX2845" fmla="*/ 5193705 w 11191875"/>
              <a:gd name="connsiteY2845" fmla="*/ 423015 h 4067175"/>
              <a:gd name="connsiteX2846" fmla="*/ 5203524 w 11191875"/>
              <a:gd name="connsiteY2846" fmla="*/ 432841 h 4067175"/>
              <a:gd name="connsiteX2847" fmla="*/ 4935289 w 11191875"/>
              <a:gd name="connsiteY2847" fmla="*/ 498511 h 4067175"/>
              <a:gd name="connsiteX2848" fmla="*/ 4946066 w 11191875"/>
              <a:gd name="connsiteY2848" fmla="*/ 487246 h 4067175"/>
              <a:gd name="connsiteX2849" fmla="*/ 4935289 w 11191875"/>
              <a:gd name="connsiteY2849" fmla="*/ 476461 h 4067175"/>
              <a:gd name="connsiteX2850" fmla="*/ 4924272 w 11191875"/>
              <a:gd name="connsiteY2850" fmla="*/ 487246 h 4067175"/>
              <a:gd name="connsiteX2851" fmla="*/ 4935289 w 11191875"/>
              <a:gd name="connsiteY2851" fmla="*/ 498511 h 4067175"/>
              <a:gd name="connsiteX2852" fmla="*/ 4680465 w 11191875"/>
              <a:gd name="connsiteY2852" fmla="*/ 605163 h 4067175"/>
              <a:gd name="connsiteX2853" fmla="*/ 4692680 w 11191875"/>
              <a:gd name="connsiteY2853" fmla="*/ 593180 h 4067175"/>
              <a:gd name="connsiteX2854" fmla="*/ 4680465 w 11191875"/>
              <a:gd name="connsiteY2854" fmla="*/ 580957 h 4067175"/>
              <a:gd name="connsiteX2855" fmla="*/ 4668012 w 11191875"/>
              <a:gd name="connsiteY2855" fmla="*/ 593180 h 4067175"/>
              <a:gd name="connsiteX2856" fmla="*/ 4680465 w 11191875"/>
              <a:gd name="connsiteY2856" fmla="*/ 605163 h 4067175"/>
              <a:gd name="connsiteX2857" fmla="*/ 4445281 w 11191875"/>
              <a:gd name="connsiteY2857" fmla="*/ 750642 h 4067175"/>
              <a:gd name="connsiteX2858" fmla="*/ 4458692 w 11191875"/>
              <a:gd name="connsiteY2858" fmla="*/ 737220 h 4067175"/>
              <a:gd name="connsiteX2859" fmla="*/ 4445281 w 11191875"/>
              <a:gd name="connsiteY2859" fmla="*/ 724039 h 4067175"/>
              <a:gd name="connsiteX2860" fmla="*/ 4431869 w 11191875"/>
              <a:gd name="connsiteY2860" fmla="*/ 737220 h 4067175"/>
              <a:gd name="connsiteX2861" fmla="*/ 4445281 w 11191875"/>
              <a:gd name="connsiteY2861" fmla="*/ 750642 h 4067175"/>
              <a:gd name="connsiteX2862" fmla="*/ 4235243 w 11191875"/>
              <a:gd name="connsiteY2862" fmla="*/ 932550 h 4067175"/>
              <a:gd name="connsiteX2863" fmla="*/ 4251289 w 11191875"/>
              <a:gd name="connsiteY2863" fmla="*/ 916732 h 4067175"/>
              <a:gd name="connsiteX2864" fmla="*/ 4235243 w 11191875"/>
              <a:gd name="connsiteY2864" fmla="*/ 900674 h 4067175"/>
              <a:gd name="connsiteX2865" fmla="*/ 4219436 w 11191875"/>
              <a:gd name="connsiteY2865" fmla="*/ 916732 h 4067175"/>
              <a:gd name="connsiteX2866" fmla="*/ 4235243 w 11191875"/>
              <a:gd name="connsiteY2866" fmla="*/ 932550 h 4067175"/>
              <a:gd name="connsiteX2867" fmla="*/ 4056339 w 11191875"/>
              <a:gd name="connsiteY2867" fmla="*/ 1144897 h 4067175"/>
              <a:gd name="connsiteX2868" fmla="*/ 4074780 w 11191875"/>
              <a:gd name="connsiteY2868" fmla="*/ 1126442 h 4067175"/>
              <a:gd name="connsiteX2869" fmla="*/ 4056339 w 11191875"/>
              <a:gd name="connsiteY2869" fmla="*/ 1108227 h 4067175"/>
              <a:gd name="connsiteX2870" fmla="*/ 4038138 w 11191875"/>
              <a:gd name="connsiteY2870" fmla="*/ 1126442 h 4067175"/>
              <a:gd name="connsiteX2871" fmla="*/ 4056339 w 11191875"/>
              <a:gd name="connsiteY2871" fmla="*/ 1144897 h 4067175"/>
              <a:gd name="connsiteX2872" fmla="*/ 3912163 w 11191875"/>
              <a:gd name="connsiteY2872" fmla="*/ 1383846 h 4067175"/>
              <a:gd name="connsiteX2873" fmla="*/ 3933957 w 11191875"/>
              <a:gd name="connsiteY2873" fmla="*/ 1362036 h 4067175"/>
              <a:gd name="connsiteX2874" fmla="*/ 3912163 w 11191875"/>
              <a:gd name="connsiteY2874" fmla="*/ 1339747 h 4067175"/>
              <a:gd name="connsiteX2875" fmla="*/ 3890369 w 11191875"/>
              <a:gd name="connsiteY2875" fmla="*/ 1362036 h 4067175"/>
              <a:gd name="connsiteX2876" fmla="*/ 3912163 w 11191875"/>
              <a:gd name="connsiteY2876" fmla="*/ 1383846 h 4067175"/>
              <a:gd name="connsiteX2877" fmla="*/ 3806785 w 11191875"/>
              <a:gd name="connsiteY2877" fmla="*/ 1642449 h 4067175"/>
              <a:gd name="connsiteX2878" fmla="*/ 3832171 w 11191875"/>
              <a:gd name="connsiteY2878" fmla="*/ 1617044 h 4067175"/>
              <a:gd name="connsiteX2879" fmla="*/ 3806785 w 11191875"/>
              <a:gd name="connsiteY2879" fmla="*/ 1591159 h 4067175"/>
              <a:gd name="connsiteX2880" fmla="*/ 3781159 w 11191875"/>
              <a:gd name="connsiteY2880" fmla="*/ 1617044 h 4067175"/>
              <a:gd name="connsiteX2881" fmla="*/ 3806785 w 11191875"/>
              <a:gd name="connsiteY2881" fmla="*/ 1642449 h 4067175"/>
              <a:gd name="connsiteX2882" fmla="*/ 3742360 w 11191875"/>
              <a:gd name="connsiteY2882" fmla="*/ 1915671 h 4067175"/>
              <a:gd name="connsiteX2883" fmla="*/ 3772776 w 11191875"/>
              <a:gd name="connsiteY2883" fmla="*/ 1885233 h 4067175"/>
              <a:gd name="connsiteX2884" fmla="*/ 3742360 w 11191875"/>
              <a:gd name="connsiteY2884" fmla="*/ 1854795 h 4067175"/>
              <a:gd name="connsiteX2885" fmla="*/ 3711705 w 11191875"/>
              <a:gd name="connsiteY2885" fmla="*/ 1885233 h 4067175"/>
              <a:gd name="connsiteX2886" fmla="*/ 3742360 w 11191875"/>
              <a:gd name="connsiteY2886" fmla="*/ 1915671 h 4067175"/>
              <a:gd name="connsiteX2887" fmla="*/ 3720806 w 11191875"/>
              <a:gd name="connsiteY2887" fmla="*/ 2195843 h 4067175"/>
              <a:gd name="connsiteX2888" fmla="*/ 3756012 w 11191875"/>
              <a:gd name="connsiteY2888" fmla="*/ 2160372 h 4067175"/>
              <a:gd name="connsiteX2889" fmla="*/ 3720806 w 11191875"/>
              <a:gd name="connsiteY2889" fmla="*/ 2125141 h 4067175"/>
              <a:gd name="connsiteX2890" fmla="*/ 3685360 w 11191875"/>
              <a:gd name="connsiteY2890" fmla="*/ 2160372 h 4067175"/>
              <a:gd name="connsiteX2891" fmla="*/ 3720806 w 11191875"/>
              <a:gd name="connsiteY2891" fmla="*/ 2195843 h 4067175"/>
              <a:gd name="connsiteX2892" fmla="*/ 3742360 w 11191875"/>
              <a:gd name="connsiteY2892" fmla="*/ 2474578 h 4067175"/>
              <a:gd name="connsiteX2893" fmla="*/ 3781159 w 11191875"/>
              <a:gd name="connsiteY2893" fmla="*/ 2435751 h 4067175"/>
              <a:gd name="connsiteX2894" fmla="*/ 3742360 w 11191875"/>
              <a:gd name="connsiteY2894" fmla="*/ 2396685 h 4067175"/>
              <a:gd name="connsiteX2895" fmla="*/ 3703083 w 11191875"/>
              <a:gd name="connsiteY2895" fmla="*/ 2435751 h 4067175"/>
              <a:gd name="connsiteX2896" fmla="*/ 3742360 w 11191875"/>
              <a:gd name="connsiteY2896" fmla="*/ 2474578 h 4067175"/>
              <a:gd name="connsiteX2897" fmla="*/ 3806785 w 11191875"/>
              <a:gd name="connsiteY2897" fmla="*/ 2748040 h 4067175"/>
              <a:gd name="connsiteX2898" fmla="*/ 3850612 w 11191875"/>
              <a:gd name="connsiteY2898" fmla="*/ 2703941 h 4067175"/>
              <a:gd name="connsiteX2899" fmla="*/ 3806785 w 11191875"/>
              <a:gd name="connsiteY2899" fmla="*/ 2660081 h 4067175"/>
              <a:gd name="connsiteX2900" fmla="*/ 3762718 w 11191875"/>
              <a:gd name="connsiteY2900" fmla="*/ 2703941 h 4067175"/>
              <a:gd name="connsiteX2901" fmla="*/ 3806785 w 11191875"/>
              <a:gd name="connsiteY2901" fmla="*/ 2748040 h 4067175"/>
              <a:gd name="connsiteX2902" fmla="*/ 3912163 w 11191875"/>
              <a:gd name="connsiteY2902" fmla="*/ 3005923 h 4067175"/>
              <a:gd name="connsiteX2903" fmla="*/ 3959104 w 11191875"/>
              <a:gd name="connsiteY2903" fmla="*/ 2958948 h 4067175"/>
              <a:gd name="connsiteX2904" fmla="*/ 3912163 w 11191875"/>
              <a:gd name="connsiteY2904" fmla="*/ 2911973 h 4067175"/>
              <a:gd name="connsiteX2905" fmla="*/ 3865222 w 11191875"/>
              <a:gd name="connsiteY2905" fmla="*/ 2958948 h 4067175"/>
              <a:gd name="connsiteX2906" fmla="*/ 3912163 w 11191875"/>
              <a:gd name="connsiteY2906" fmla="*/ 3005923 h 4067175"/>
              <a:gd name="connsiteX2907" fmla="*/ 4056339 w 11191875"/>
              <a:gd name="connsiteY2907" fmla="*/ 3243914 h 4067175"/>
              <a:gd name="connsiteX2908" fmla="*/ 4105675 w 11191875"/>
              <a:gd name="connsiteY2908" fmla="*/ 3194302 h 4067175"/>
              <a:gd name="connsiteX2909" fmla="*/ 4056339 w 11191875"/>
              <a:gd name="connsiteY2909" fmla="*/ 3144931 h 4067175"/>
              <a:gd name="connsiteX2910" fmla="*/ 4007003 w 11191875"/>
              <a:gd name="connsiteY2910" fmla="*/ 3194302 h 4067175"/>
              <a:gd name="connsiteX2911" fmla="*/ 4056339 w 11191875"/>
              <a:gd name="connsiteY2911" fmla="*/ 3243914 h 4067175"/>
              <a:gd name="connsiteX2912" fmla="*/ 4235243 w 11191875"/>
              <a:gd name="connsiteY2912" fmla="*/ 3455062 h 4067175"/>
              <a:gd name="connsiteX2913" fmla="*/ 4286255 w 11191875"/>
              <a:gd name="connsiteY2913" fmla="*/ 3404012 h 4067175"/>
              <a:gd name="connsiteX2914" fmla="*/ 4235243 w 11191875"/>
              <a:gd name="connsiteY2914" fmla="*/ 3353442 h 4067175"/>
              <a:gd name="connsiteX2915" fmla="*/ 4184949 w 11191875"/>
              <a:gd name="connsiteY2915" fmla="*/ 3404012 h 4067175"/>
              <a:gd name="connsiteX2916" fmla="*/ 4235243 w 11191875"/>
              <a:gd name="connsiteY2916" fmla="*/ 3455062 h 4067175"/>
              <a:gd name="connsiteX2917" fmla="*/ 4445281 w 11191875"/>
              <a:gd name="connsiteY2917" fmla="*/ 3633615 h 4067175"/>
              <a:gd name="connsiteX2918" fmla="*/ 4495096 w 11191875"/>
              <a:gd name="connsiteY2918" fmla="*/ 3583764 h 4067175"/>
              <a:gd name="connsiteX2919" fmla="*/ 4445281 w 11191875"/>
              <a:gd name="connsiteY2919" fmla="*/ 3533194 h 4067175"/>
              <a:gd name="connsiteX2920" fmla="*/ 4395226 w 11191875"/>
              <a:gd name="connsiteY2920" fmla="*/ 3583764 h 4067175"/>
              <a:gd name="connsiteX2921" fmla="*/ 4445281 w 11191875"/>
              <a:gd name="connsiteY2921" fmla="*/ 3633615 h 4067175"/>
              <a:gd name="connsiteX2922" fmla="*/ 4680465 w 11191875"/>
              <a:gd name="connsiteY2922" fmla="*/ 3776697 h 4067175"/>
              <a:gd name="connsiteX2923" fmla="*/ 4729322 w 11191875"/>
              <a:gd name="connsiteY2923" fmla="*/ 3728044 h 4067175"/>
              <a:gd name="connsiteX2924" fmla="*/ 4680465 w 11191875"/>
              <a:gd name="connsiteY2924" fmla="*/ 3678912 h 4067175"/>
              <a:gd name="connsiteX2925" fmla="*/ 4631848 w 11191875"/>
              <a:gd name="connsiteY2925" fmla="*/ 3728044 h 4067175"/>
              <a:gd name="connsiteX2926" fmla="*/ 4680465 w 11191875"/>
              <a:gd name="connsiteY2926" fmla="*/ 3776697 h 4067175"/>
              <a:gd name="connsiteX2927" fmla="*/ 4935289 w 11191875"/>
              <a:gd name="connsiteY2927" fmla="*/ 3880473 h 4067175"/>
              <a:gd name="connsiteX2928" fmla="*/ 4982230 w 11191875"/>
              <a:gd name="connsiteY2928" fmla="*/ 3833738 h 4067175"/>
              <a:gd name="connsiteX2929" fmla="*/ 4935289 w 11191875"/>
              <a:gd name="connsiteY2929" fmla="*/ 3786763 h 4067175"/>
              <a:gd name="connsiteX2930" fmla="*/ 4888108 w 11191875"/>
              <a:gd name="connsiteY2930" fmla="*/ 3833738 h 4067175"/>
              <a:gd name="connsiteX2931" fmla="*/ 4935289 w 11191875"/>
              <a:gd name="connsiteY2931" fmla="*/ 3880473 h 4067175"/>
              <a:gd name="connsiteX2932" fmla="*/ 5203524 w 11191875"/>
              <a:gd name="connsiteY2932" fmla="*/ 3941828 h 4067175"/>
              <a:gd name="connsiteX2933" fmla="*/ 5247352 w 11191875"/>
              <a:gd name="connsiteY2933" fmla="*/ 3897969 h 4067175"/>
              <a:gd name="connsiteX2934" fmla="*/ 5203524 w 11191875"/>
              <a:gd name="connsiteY2934" fmla="*/ 3854110 h 4067175"/>
              <a:gd name="connsiteX2935" fmla="*/ 5159696 w 11191875"/>
              <a:gd name="connsiteY2935" fmla="*/ 3897969 h 4067175"/>
              <a:gd name="connsiteX2936" fmla="*/ 5203524 w 11191875"/>
              <a:gd name="connsiteY2936" fmla="*/ 3941828 h 4067175"/>
              <a:gd name="connsiteX2937" fmla="*/ 5478465 w 11191875"/>
              <a:gd name="connsiteY2937" fmla="*/ 3960043 h 4067175"/>
              <a:gd name="connsiteX2938" fmla="*/ 5519179 w 11191875"/>
              <a:gd name="connsiteY2938" fmla="*/ 3919539 h 4067175"/>
              <a:gd name="connsiteX2939" fmla="*/ 5478465 w 11191875"/>
              <a:gd name="connsiteY2939" fmla="*/ 3878796 h 4067175"/>
              <a:gd name="connsiteX2940" fmla="*/ 5437751 w 11191875"/>
              <a:gd name="connsiteY2940" fmla="*/ 3919539 h 4067175"/>
              <a:gd name="connsiteX2941" fmla="*/ 5478465 w 11191875"/>
              <a:gd name="connsiteY2941" fmla="*/ 3960043 h 4067175"/>
              <a:gd name="connsiteX2942" fmla="*/ 5753406 w 11191875"/>
              <a:gd name="connsiteY2942" fmla="*/ 3935118 h 4067175"/>
              <a:gd name="connsiteX2943" fmla="*/ 5790528 w 11191875"/>
              <a:gd name="connsiteY2943" fmla="*/ 3897969 h 4067175"/>
              <a:gd name="connsiteX2944" fmla="*/ 5753406 w 11191875"/>
              <a:gd name="connsiteY2944" fmla="*/ 3860821 h 4067175"/>
              <a:gd name="connsiteX2945" fmla="*/ 5716045 w 11191875"/>
              <a:gd name="connsiteY2945" fmla="*/ 3897969 h 4067175"/>
              <a:gd name="connsiteX2946" fmla="*/ 5753406 w 11191875"/>
              <a:gd name="connsiteY2946" fmla="*/ 3935118 h 4067175"/>
              <a:gd name="connsiteX2947" fmla="*/ 6021402 w 11191875"/>
              <a:gd name="connsiteY2947" fmla="*/ 3867292 h 4067175"/>
              <a:gd name="connsiteX2948" fmla="*/ 6054931 w 11191875"/>
              <a:gd name="connsiteY2948" fmla="*/ 3833738 h 4067175"/>
              <a:gd name="connsiteX2949" fmla="*/ 6021402 w 11191875"/>
              <a:gd name="connsiteY2949" fmla="*/ 3799945 h 4067175"/>
              <a:gd name="connsiteX2950" fmla="*/ 5988112 w 11191875"/>
              <a:gd name="connsiteY2950" fmla="*/ 3833738 h 4067175"/>
              <a:gd name="connsiteX2951" fmla="*/ 6021402 w 11191875"/>
              <a:gd name="connsiteY2951" fmla="*/ 3867292 h 4067175"/>
              <a:gd name="connsiteX2952" fmla="*/ 6276225 w 11191875"/>
              <a:gd name="connsiteY2952" fmla="*/ 3757523 h 4067175"/>
              <a:gd name="connsiteX2953" fmla="*/ 6306402 w 11191875"/>
              <a:gd name="connsiteY2953" fmla="*/ 3728044 h 4067175"/>
              <a:gd name="connsiteX2954" fmla="*/ 6276225 w 11191875"/>
              <a:gd name="connsiteY2954" fmla="*/ 3698086 h 4067175"/>
              <a:gd name="connsiteX2955" fmla="*/ 6246288 w 11191875"/>
              <a:gd name="connsiteY2955" fmla="*/ 3728044 h 4067175"/>
              <a:gd name="connsiteX2956" fmla="*/ 6276225 w 11191875"/>
              <a:gd name="connsiteY2956" fmla="*/ 3757523 h 4067175"/>
              <a:gd name="connsiteX2957" fmla="*/ 6511410 w 11191875"/>
              <a:gd name="connsiteY2957" fmla="*/ 3610367 h 4067175"/>
              <a:gd name="connsiteX2958" fmla="*/ 6538234 w 11191875"/>
              <a:gd name="connsiteY2958" fmla="*/ 3583764 h 4067175"/>
              <a:gd name="connsiteX2959" fmla="*/ 6511410 w 11191875"/>
              <a:gd name="connsiteY2959" fmla="*/ 3556441 h 4067175"/>
              <a:gd name="connsiteX2960" fmla="*/ 6484826 w 11191875"/>
              <a:gd name="connsiteY2960" fmla="*/ 3583764 h 4067175"/>
              <a:gd name="connsiteX2961" fmla="*/ 6511410 w 11191875"/>
              <a:gd name="connsiteY2961" fmla="*/ 3610367 h 4067175"/>
              <a:gd name="connsiteX2962" fmla="*/ 6721448 w 11191875"/>
              <a:gd name="connsiteY2962" fmla="*/ 3427500 h 4067175"/>
              <a:gd name="connsiteX2963" fmla="*/ 6744440 w 11191875"/>
              <a:gd name="connsiteY2963" fmla="*/ 3404012 h 4067175"/>
              <a:gd name="connsiteX2964" fmla="*/ 6721448 w 11191875"/>
              <a:gd name="connsiteY2964" fmla="*/ 3381483 h 4067175"/>
              <a:gd name="connsiteX2965" fmla="*/ 6698217 w 11191875"/>
              <a:gd name="connsiteY2965" fmla="*/ 3404012 h 4067175"/>
              <a:gd name="connsiteX2966" fmla="*/ 6721448 w 11191875"/>
              <a:gd name="connsiteY2966" fmla="*/ 3427500 h 4067175"/>
              <a:gd name="connsiteX2967" fmla="*/ 6900351 w 11191875"/>
              <a:gd name="connsiteY2967" fmla="*/ 3215393 h 4067175"/>
              <a:gd name="connsiteX2968" fmla="*/ 6921427 w 11191875"/>
              <a:gd name="connsiteY2968" fmla="*/ 3194302 h 4067175"/>
              <a:gd name="connsiteX2969" fmla="*/ 6900351 w 11191875"/>
              <a:gd name="connsiteY2969" fmla="*/ 3173691 h 4067175"/>
              <a:gd name="connsiteX2970" fmla="*/ 6879755 w 11191875"/>
              <a:gd name="connsiteY2970" fmla="*/ 3194302 h 4067175"/>
              <a:gd name="connsiteX2971" fmla="*/ 6900351 w 11191875"/>
              <a:gd name="connsiteY2971" fmla="*/ 3215393 h 4067175"/>
              <a:gd name="connsiteX2972" fmla="*/ 7044767 w 11191875"/>
              <a:gd name="connsiteY2972" fmla="*/ 2976923 h 4067175"/>
              <a:gd name="connsiteX2973" fmla="*/ 7062250 w 11191875"/>
              <a:gd name="connsiteY2973" fmla="*/ 2958948 h 4067175"/>
              <a:gd name="connsiteX2974" fmla="*/ 7044767 w 11191875"/>
              <a:gd name="connsiteY2974" fmla="*/ 2941452 h 4067175"/>
              <a:gd name="connsiteX2975" fmla="*/ 7027044 w 11191875"/>
              <a:gd name="connsiteY2975" fmla="*/ 2958948 h 4067175"/>
              <a:gd name="connsiteX2976" fmla="*/ 7044767 w 11191875"/>
              <a:gd name="connsiteY2976" fmla="*/ 2976923 h 4067175"/>
              <a:gd name="connsiteX2977" fmla="*/ 7150145 w 11191875"/>
              <a:gd name="connsiteY2977" fmla="*/ 2719519 h 4067175"/>
              <a:gd name="connsiteX2978" fmla="*/ 7165952 w 11191875"/>
              <a:gd name="connsiteY2978" fmla="*/ 2703941 h 4067175"/>
              <a:gd name="connsiteX2979" fmla="*/ 7150145 w 11191875"/>
              <a:gd name="connsiteY2979" fmla="*/ 2688362 h 4067175"/>
              <a:gd name="connsiteX2980" fmla="*/ 7134339 w 11191875"/>
              <a:gd name="connsiteY2980" fmla="*/ 2703941 h 4067175"/>
              <a:gd name="connsiteX2981" fmla="*/ 7150145 w 11191875"/>
              <a:gd name="connsiteY2981" fmla="*/ 2719519 h 4067175"/>
              <a:gd name="connsiteX2982" fmla="*/ 7214570 w 11191875"/>
              <a:gd name="connsiteY2982" fmla="*/ 2449652 h 4067175"/>
              <a:gd name="connsiteX2983" fmla="*/ 7228460 w 11191875"/>
              <a:gd name="connsiteY2983" fmla="*/ 2435751 h 4067175"/>
              <a:gd name="connsiteX2984" fmla="*/ 7214570 w 11191875"/>
              <a:gd name="connsiteY2984" fmla="*/ 2421851 h 4067175"/>
              <a:gd name="connsiteX2985" fmla="*/ 7200439 w 11191875"/>
              <a:gd name="connsiteY2985" fmla="*/ 2435751 h 4067175"/>
              <a:gd name="connsiteX2986" fmla="*/ 7214570 w 11191875"/>
              <a:gd name="connsiteY2986" fmla="*/ 2449652 h 4067175"/>
              <a:gd name="connsiteX2987" fmla="*/ 7236124 w 11191875"/>
              <a:gd name="connsiteY2987" fmla="*/ 2172595 h 4067175"/>
              <a:gd name="connsiteX2988" fmla="*/ 7248818 w 11191875"/>
              <a:gd name="connsiteY2988" fmla="*/ 2160372 h 4067175"/>
              <a:gd name="connsiteX2989" fmla="*/ 7236124 w 11191875"/>
              <a:gd name="connsiteY2989" fmla="*/ 2148149 h 4067175"/>
              <a:gd name="connsiteX2990" fmla="*/ 7224149 w 11191875"/>
              <a:gd name="connsiteY2990" fmla="*/ 2160372 h 4067175"/>
              <a:gd name="connsiteX2991" fmla="*/ 7236124 w 11191875"/>
              <a:gd name="connsiteY2991" fmla="*/ 2172595 h 4067175"/>
              <a:gd name="connsiteX2992" fmla="*/ 6991599 w 11191875"/>
              <a:gd name="connsiteY2992" fmla="*/ 1898415 h 4067175"/>
              <a:gd name="connsiteX2993" fmla="*/ 7004771 w 11191875"/>
              <a:gd name="connsiteY2993" fmla="*/ 1885472 h 4067175"/>
              <a:gd name="connsiteX2994" fmla="*/ 6991599 w 11191875"/>
              <a:gd name="connsiteY2994" fmla="*/ 1872770 h 4067175"/>
              <a:gd name="connsiteX2995" fmla="*/ 6979145 w 11191875"/>
              <a:gd name="connsiteY2995" fmla="*/ 1885472 h 4067175"/>
              <a:gd name="connsiteX2996" fmla="*/ 6991599 w 11191875"/>
              <a:gd name="connsiteY2996" fmla="*/ 1898415 h 4067175"/>
              <a:gd name="connsiteX2997" fmla="*/ 6918313 w 11191875"/>
              <a:gd name="connsiteY2997" fmla="*/ 1631424 h 4067175"/>
              <a:gd name="connsiteX2998" fmla="*/ 6929809 w 11191875"/>
              <a:gd name="connsiteY2998" fmla="*/ 1619680 h 4067175"/>
              <a:gd name="connsiteX2999" fmla="*/ 6918313 w 11191875"/>
              <a:gd name="connsiteY2999" fmla="*/ 1608176 h 4067175"/>
              <a:gd name="connsiteX3000" fmla="*/ 6906578 w 11191875"/>
              <a:gd name="connsiteY3000" fmla="*/ 1619680 h 4067175"/>
              <a:gd name="connsiteX3001" fmla="*/ 6918313 w 11191875"/>
              <a:gd name="connsiteY3001" fmla="*/ 1631424 h 4067175"/>
              <a:gd name="connsiteX3002" fmla="*/ 6798805 w 11191875"/>
              <a:gd name="connsiteY3002" fmla="*/ 1382168 h 4067175"/>
              <a:gd name="connsiteX3003" fmla="*/ 6809822 w 11191875"/>
              <a:gd name="connsiteY3003" fmla="*/ 1370904 h 4067175"/>
              <a:gd name="connsiteX3004" fmla="*/ 6798805 w 11191875"/>
              <a:gd name="connsiteY3004" fmla="*/ 1359879 h 4067175"/>
              <a:gd name="connsiteX3005" fmla="*/ 6787788 w 11191875"/>
              <a:gd name="connsiteY3005" fmla="*/ 1370904 h 4067175"/>
              <a:gd name="connsiteX3006" fmla="*/ 6798805 w 11191875"/>
              <a:gd name="connsiteY3006" fmla="*/ 1382168 h 4067175"/>
              <a:gd name="connsiteX3007" fmla="*/ 6636666 w 11191875"/>
              <a:gd name="connsiteY3007" fmla="*/ 1158318 h 4067175"/>
              <a:gd name="connsiteX3008" fmla="*/ 6646725 w 11191875"/>
              <a:gd name="connsiteY3008" fmla="*/ 1147533 h 4067175"/>
              <a:gd name="connsiteX3009" fmla="*/ 6636666 w 11191875"/>
              <a:gd name="connsiteY3009" fmla="*/ 1137227 h 4067175"/>
              <a:gd name="connsiteX3010" fmla="*/ 6626368 w 11191875"/>
              <a:gd name="connsiteY3010" fmla="*/ 1147533 h 4067175"/>
              <a:gd name="connsiteX3011" fmla="*/ 6636666 w 11191875"/>
              <a:gd name="connsiteY3011" fmla="*/ 1158318 h 4067175"/>
              <a:gd name="connsiteX3012" fmla="*/ 6437167 w 11191875"/>
              <a:gd name="connsiteY3012" fmla="*/ 967542 h 4067175"/>
              <a:gd name="connsiteX3013" fmla="*/ 6447704 w 11191875"/>
              <a:gd name="connsiteY3013" fmla="*/ 957236 h 4067175"/>
              <a:gd name="connsiteX3014" fmla="*/ 6437167 w 11191875"/>
              <a:gd name="connsiteY3014" fmla="*/ 946930 h 4067175"/>
              <a:gd name="connsiteX3015" fmla="*/ 6426868 w 11191875"/>
              <a:gd name="connsiteY3015" fmla="*/ 957236 h 4067175"/>
              <a:gd name="connsiteX3016" fmla="*/ 6437167 w 11191875"/>
              <a:gd name="connsiteY3016" fmla="*/ 967542 h 4067175"/>
              <a:gd name="connsiteX3017" fmla="*/ 6207251 w 11191875"/>
              <a:gd name="connsiteY3017" fmla="*/ 815592 h 4067175"/>
              <a:gd name="connsiteX3018" fmla="*/ 6217549 w 11191875"/>
              <a:gd name="connsiteY3018" fmla="*/ 805047 h 4067175"/>
              <a:gd name="connsiteX3019" fmla="*/ 6207251 w 11191875"/>
              <a:gd name="connsiteY3019" fmla="*/ 794741 h 4067175"/>
              <a:gd name="connsiteX3020" fmla="*/ 6196713 w 11191875"/>
              <a:gd name="connsiteY3020" fmla="*/ 805047 h 4067175"/>
              <a:gd name="connsiteX3021" fmla="*/ 6207251 w 11191875"/>
              <a:gd name="connsiteY3021" fmla="*/ 815592 h 4067175"/>
              <a:gd name="connsiteX3022" fmla="*/ 5953625 w 11191875"/>
              <a:gd name="connsiteY3022" fmla="*/ 707262 h 4067175"/>
              <a:gd name="connsiteX3023" fmla="*/ 5963683 w 11191875"/>
              <a:gd name="connsiteY3023" fmla="*/ 696477 h 4067175"/>
              <a:gd name="connsiteX3024" fmla="*/ 5953625 w 11191875"/>
              <a:gd name="connsiteY3024" fmla="*/ 686171 h 4067175"/>
              <a:gd name="connsiteX3025" fmla="*/ 5943326 w 11191875"/>
              <a:gd name="connsiteY3025" fmla="*/ 696477 h 4067175"/>
              <a:gd name="connsiteX3026" fmla="*/ 5953625 w 11191875"/>
              <a:gd name="connsiteY3026" fmla="*/ 707262 h 4067175"/>
              <a:gd name="connsiteX3027" fmla="*/ 5684910 w 11191875"/>
              <a:gd name="connsiteY3027" fmla="*/ 645667 h 4067175"/>
              <a:gd name="connsiteX3028" fmla="*/ 5695209 w 11191875"/>
              <a:gd name="connsiteY3028" fmla="*/ 635361 h 4067175"/>
              <a:gd name="connsiteX3029" fmla="*/ 5684910 w 11191875"/>
              <a:gd name="connsiteY3029" fmla="*/ 625056 h 4067175"/>
              <a:gd name="connsiteX3030" fmla="*/ 5674612 w 11191875"/>
              <a:gd name="connsiteY3030" fmla="*/ 635361 h 4067175"/>
              <a:gd name="connsiteX3031" fmla="*/ 5684910 w 11191875"/>
              <a:gd name="connsiteY3031" fmla="*/ 645667 h 4067175"/>
              <a:gd name="connsiteX3032" fmla="*/ 5409251 w 11191875"/>
              <a:gd name="connsiteY3032" fmla="*/ 633923 h 4067175"/>
              <a:gd name="connsiteX3033" fmla="*/ 5420507 w 11191875"/>
              <a:gd name="connsiteY3033" fmla="*/ 623138 h 4067175"/>
              <a:gd name="connsiteX3034" fmla="*/ 5409251 w 11191875"/>
              <a:gd name="connsiteY3034" fmla="*/ 611634 h 4067175"/>
              <a:gd name="connsiteX3035" fmla="*/ 5398474 w 11191875"/>
              <a:gd name="connsiteY3035" fmla="*/ 623138 h 4067175"/>
              <a:gd name="connsiteX3036" fmla="*/ 5409251 w 11191875"/>
              <a:gd name="connsiteY3036" fmla="*/ 633923 h 4067175"/>
              <a:gd name="connsiteX3037" fmla="*/ 5136226 w 11191875"/>
              <a:gd name="connsiteY3037" fmla="*/ 671551 h 4067175"/>
              <a:gd name="connsiteX3038" fmla="*/ 5147721 w 11191875"/>
              <a:gd name="connsiteY3038" fmla="*/ 659808 h 4067175"/>
              <a:gd name="connsiteX3039" fmla="*/ 5136226 w 11191875"/>
              <a:gd name="connsiteY3039" fmla="*/ 648303 h 4067175"/>
              <a:gd name="connsiteX3040" fmla="*/ 5124490 w 11191875"/>
              <a:gd name="connsiteY3040" fmla="*/ 659808 h 4067175"/>
              <a:gd name="connsiteX3041" fmla="*/ 5136226 w 11191875"/>
              <a:gd name="connsiteY3041" fmla="*/ 671551 h 4067175"/>
              <a:gd name="connsiteX3042" fmla="*/ 4874217 w 11191875"/>
              <a:gd name="connsiteY3042" fmla="*/ 758072 h 4067175"/>
              <a:gd name="connsiteX3043" fmla="*/ 4886671 w 11191875"/>
              <a:gd name="connsiteY3043" fmla="*/ 745129 h 4067175"/>
              <a:gd name="connsiteX3044" fmla="*/ 4874217 w 11191875"/>
              <a:gd name="connsiteY3044" fmla="*/ 732427 h 4067175"/>
              <a:gd name="connsiteX3045" fmla="*/ 4861045 w 11191875"/>
              <a:gd name="connsiteY3045" fmla="*/ 745129 h 4067175"/>
              <a:gd name="connsiteX3046" fmla="*/ 4874217 w 11191875"/>
              <a:gd name="connsiteY3046" fmla="*/ 758072 h 4067175"/>
              <a:gd name="connsiteX3047" fmla="*/ 4631129 w 11191875"/>
              <a:gd name="connsiteY3047" fmla="*/ 890608 h 4067175"/>
              <a:gd name="connsiteX3048" fmla="*/ 4645738 w 11191875"/>
              <a:gd name="connsiteY3048" fmla="*/ 875749 h 4067175"/>
              <a:gd name="connsiteX3049" fmla="*/ 4631129 w 11191875"/>
              <a:gd name="connsiteY3049" fmla="*/ 861369 h 4067175"/>
              <a:gd name="connsiteX3050" fmla="*/ 4616520 w 11191875"/>
              <a:gd name="connsiteY3050" fmla="*/ 875749 h 4067175"/>
              <a:gd name="connsiteX3051" fmla="*/ 4631129 w 11191875"/>
              <a:gd name="connsiteY3051" fmla="*/ 890608 h 4067175"/>
              <a:gd name="connsiteX3052" fmla="*/ 4415583 w 11191875"/>
              <a:gd name="connsiteY3052" fmla="*/ 1065087 h 4067175"/>
              <a:gd name="connsiteX3053" fmla="*/ 4432587 w 11191875"/>
              <a:gd name="connsiteY3053" fmla="*/ 1048071 h 4067175"/>
              <a:gd name="connsiteX3054" fmla="*/ 4415583 w 11191875"/>
              <a:gd name="connsiteY3054" fmla="*/ 1030814 h 4067175"/>
              <a:gd name="connsiteX3055" fmla="*/ 4398339 w 11191875"/>
              <a:gd name="connsiteY3055" fmla="*/ 1048071 h 4067175"/>
              <a:gd name="connsiteX3056" fmla="*/ 4415583 w 11191875"/>
              <a:gd name="connsiteY3056" fmla="*/ 1065087 h 4067175"/>
              <a:gd name="connsiteX3057" fmla="*/ 4234045 w 11191875"/>
              <a:gd name="connsiteY3057" fmla="*/ 1275037 h 4067175"/>
              <a:gd name="connsiteX3058" fmla="*/ 4253444 w 11191875"/>
              <a:gd name="connsiteY3058" fmla="*/ 1255863 h 4067175"/>
              <a:gd name="connsiteX3059" fmla="*/ 4234045 w 11191875"/>
              <a:gd name="connsiteY3059" fmla="*/ 1236210 h 4067175"/>
              <a:gd name="connsiteX3060" fmla="*/ 4214646 w 11191875"/>
              <a:gd name="connsiteY3060" fmla="*/ 1255863 h 4067175"/>
              <a:gd name="connsiteX3061" fmla="*/ 4234045 w 11191875"/>
              <a:gd name="connsiteY3061" fmla="*/ 1275037 h 4067175"/>
              <a:gd name="connsiteX3062" fmla="*/ 4092743 w 11191875"/>
              <a:gd name="connsiteY3062" fmla="*/ 1515664 h 4067175"/>
              <a:gd name="connsiteX3063" fmla="*/ 4115734 w 11191875"/>
              <a:gd name="connsiteY3063" fmla="*/ 1492416 h 4067175"/>
              <a:gd name="connsiteX3064" fmla="*/ 4092743 w 11191875"/>
              <a:gd name="connsiteY3064" fmla="*/ 1469648 h 4067175"/>
              <a:gd name="connsiteX3065" fmla="*/ 4069751 w 11191875"/>
              <a:gd name="connsiteY3065" fmla="*/ 1492416 h 4067175"/>
              <a:gd name="connsiteX3066" fmla="*/ 4092743 w 11191875"/>
              <a:gd name="connsiteY3066" fmla="*/ 1515664 h 4067175"/>
              <a:gd name="connsiteX3067" fmla="*/ 3995747 w 11191875"/>
              <a:gd name="connsiteY3067" fmla="*/ 1778580 h 4067175"/>
              <a:gd name="connsiteX3068" fmla="*/ 4023289 w 11191875"/>
              <a:gd name="connsiteY3068" fmla="*/ 1751018 h 4067175"/>
              <a:gd name="connsiteX3069" fmla="*/ 3995747 w 11191875"/>
              <a:gd name="connsiteY3069" fmla="*/ 1723696 h 4067175"/>
              <a:gd name="connsiteX3070" fmla="*/ 3968444 w 11191875"/>
              <a:gd name="connsiteY3070" fmla="*/ 1751018 h 4067175"/>
              <a:gd name="connsiteX3071" fmla="*/ 3995747 w 11191875"/>
              <a:gd name="connsiteY3071" fmla="*/ 1778580 h 4067175"/>
              <a:gd name="connsiteX3072" fmla="*/ 3946650 w 11191875"/>
              <a:gd name="connsiteY3072" fmla="*/ 2054199 h 4067175"/>
              <a:gd name="connsiteX3073" fmla="*/ 3978264 w 11191875"/>
              <a:gd name="connsiteY3073" fmla="*/ 2022563 h 4067175"/>
              <a:gd name="connsiteX3074" fmla="*/ 3946650 w 11191875"/>
              <a:gd name="connsiteY3074" fmla="*/ 1990687 h 4067175"/>
              <a:gd name="connsiteX3075" fmla="*/ 3915037 w 11191875"/>
              <a:gd name="connsiteY3075" fmla="*/ 2022563 h 4067175"/>
              <a:gd name="connsiteX3076" fmla="*/ 3946650 w 11191875"/>
              <a:gd name="connsiteY3076" fmla="*/ 2054199 h 4067175"/>
              <a:gd name="connsiteX3077" fmla="*/ 3946650 w 11191875"/>
              <a:gd name="connsiteY3077" fmla="*/ 2334372 h 4067175"/>
              <a:gd name="connsiteX3078" fmla="*/ 3982335 w 11191875"/>
              <a:gd name="connsiteY3078" fmla="*/ 2298182 h 4067175"/>
              <a:gd name="connsiteX3079" fmla="*/ 3946650 w 11191875"/>
              <a:gd name="connsiteY3079" fmla="*/ 2262471 h 4067175"/>
              <a:gd name="connsiteX3080" fmla="*/ 3910726 w 11191875"/>
              <a:gd name="connsiteY3080" fmla="*/ 2298182 h 4067175"/>
              <a:gd name="connsiteX3081" fmla="*/ 3946650 w 11191875"/>
              <a:gd name="connsiteY3081" fmla="*/ 2334372 h 4067175"/>
              <a:gd name="connsiteX3082" fmla="*/ 3995747 w 11191875"/>
              <a:gd name="connsiteY3082" fmla="*/ 2610230 h 4067175"/>
              <a:gd name="connsiteX3083" fmla="*/ 4035982 w 11191875"/>
              <a:gd name="connsiteY3083" fmla="*/ 2569966 h 4067175"/>
              <a:gd name="connsiteX3084" fmla="*/ 3995747 w 11191875"/>
              <a:gd name="connsiteY3084" fmla="*/ 2529462 h 4067175"/>
              <a:gd name="connsiteX3085" fmla="*/ 3955512 w 11191875"/>
              <a:gd name="connsiteY3085" fmla="*/ 2569966 h 4067175"/>
              <a:gd name="connsiteX3086" fmla="*/ 3995747 w 11191875"/>
              <a:gd name="connsiteY3086" fmla="*/ 2610230 h 4067175"/>
              <a:gd name="connsiteX3087" fmla="*/ 4092743 w 11191875"/>
              <a:gd name="connsiteY3087" fmla="*/ 2871708 h 4067175"/>
              <a:gd name="connsiteX3088" fmla="*/ 4135852 w 11191875"/>
              <a:gd name="connsiteY3088" fmla="*/ 2828568 h 4067175"/>
              <a:gd name="connsiteX3089" fmla="*/ 4092743 w 11191875"/>
              <a:gd name="connsiteY3089" fmla="*/ 2784948 h 4067175"/>
              <a:gd name="connsiteX3090" fmla="*/ 4049394 w 11191875"/>
              <a:gd name="connsiteY3090" fmla="*/ 2828568 h 4067175"/>
              <a:gd name="connsiteX3091" fmla="*/ 4092743 w 11191875"/>
              <a:gd name="connsiteY3091" fmla="*/ 2871708 h 4067175"/>
              <a:gd name="connsiteX3092" fmla="*/ 4234045 w 11191875"/>
              <a:gd name="connsiteY3092" fmla="*/ 3110179 h 4067175"/>
              <a:gd name="connsiteX3093" fmla="*/ 4279070 w 11191875"/>
              <a:gd name="connsiteY3093" fmla="*/ 3065121 h 4067175"/>
              <a:gd name="connsiteX3094" fmla="*/ 4234045 w 11191875"/>
              <a:gd name="connsiteY3094" fmla="*/ 3020063 h 4067175"/>
              <a:gd name="connsiteX3095" fmla="*/ 4188780 w 11191875"/>
              <a:gd name="connsiteY3095" fmla="*/ 3065121 h 4067175"/>
              <a:gd name="connsiteX3096" fmla="*/ 4234045 w 11191875"/>
              <a:gd name="connsiteY3096" fmla="*/ 3110179 h 4067175"/>
              <a:gd name="connsiteX3097" fmla="*/ 4415583 w 11191875"/>
              <a:gd name="connsiteY3097" fmla="*/ 3319170 h 4067175"/>
              <a:gd name="connsiteX3098" fmla="*/ 4461806 w 11191875"/>
              <a:gd name="connsiteY3098" fmla="*/ 3272914 h 4067175"/>
              <a:gd name="connsiteX3099" fmla="*/ 4415583 w 11191875"/>
              <a:gd name="connsiteY3099" fmla="*/ 3226658 h 4067175"/>
              <a:gd name="connsiteX3100" fmla="*/ 4369121 w 11191875"/>
              <a:gd name="connsiteY3100" fmla="*/ 3272914 h 4067175"/>
              <a:gd name="connsiteX3101" fmla="*/ 4415583 w 11191875"/>
              <a:gd name="connsiteY3101" fmla="*/ 3319170 h 4067175"/>
              <a:gd name="connsiteX3102" fmla="*/ 4631129 w 11191875"/>
              <a:gd name="connsiteY3102" fmla="*/ 3491252 h 4067175"/>
              <a:gd name="connsiteX3103" fmla="*/ 4677352 w 11191875"/>
              <a:gd name="connsiteY3103" fmla="*/ 3444756 h 4067175"/>
              <a:gd name="connsiteX3104" fmla="*/ 4631129 w 11191875"/>
              <a:gd name="connsiteY3104" fmla="*/ 3398740 h 4067175"/>
              <a:gd name="connsiteX3105" fmla="*/ 4584667 w 11191875"/>
              <a:gd name="connsiteY3105" fmla="*/ 3444756 h 4067175"/>
              <a:gd name="connsiteX3106" fmla="*/ 4631129 w 11191875"/>
              <a:gd name="connsiteY3106" fmla="*/ 3491252 h 4067175"/>
              <a:gd name="connsiteX3107" fmla="*/ 4874217 w 11191875"/>
              <a:gd name="connsiteY3107" fmla="*/ 3621152 h 4067175"/>
              <a:gd name="connsiteX3108" fmla="*/ 4919003 w 11191875"/>
              <a:gd name="connsiteY3108" fmla="*/ 3575855 h 4067175"/>
              <a:gd name="connsiteX3109" fmla="*/ 4874217 w 11191875"/>
              <a:gd name="connsiteY3109" fmla="*/ 3530797 h 4067175"/>
              <a:gd name="connsiteX3110" fmla="*/ 4828953 w 11191875"/>
              <a:gd name="connsiteY3110" fmla="*/ 3575855 h 4067175"/>
              <a:gd name="connsiteX3111" fmla="*/ 4874217 w 11191875"/>
              <a:gd name="connsiteY3111" fmla="*/ 3621152 h 4067175"/>
              <a:gd name="connsiteX3112" fmla="*/ 5136226 w 11191875"/>
              <a:gd name="connsiteY3112" fmla="*/ 3703838 h 4067175"/>
              <a:gd name="connsiteX3113" fmla="*/ 5178856 w 11191875"/>
              <a:gd name="connsiteY3113" fmla="*/ 3660937 h 4067175"/>
              <a:gd name="connsiteX3114" fmla="*/ 5136226 w 11191875"/>
              <a:gd name="connsiteY3114" fmla="*/ 3618516 h 4067175"/>
              <a:gd name="connsiteX3115" fmla="*/ 5093595 w 11191875"/>
              <a:gd name="connsiteY3115" fmla="*/ 3660937 h 4067175"/>
              <a:gd name="connsiteX3116" fmla="*/ 5136226 w 11191875"/>
              <a:gd name="connsiteY3116" fmla="*/ 3703838 h 4067175"/>
              <a:gd name="connsiteX3117" fmla="*/ 5409251 w 11191875"/>
              <a:gd name="connsiteY3117" fmla="*/ 3737871 h 4067175"/>
              <a:gd name="connsiteX3118" fmla="*/ 5449007 w 11191875"/>
              <a:gd name="connsiteY3118" fmla="*/ 3698086 h 4067175"/>
              <a:gd name="connsiteX3119" fmla="*/ 5409251 w 11191875"/>
              <a:gd name="connsiteY3119" fmla="*/ 3658780 h 4067175"/>
              <a:gd name="connsiteX3120" fmla="*/ 5369734 w 11191875"/>
              <a:gd name="connsiteY3120" fmla="*/ 3698086 h 4067175"/>
              <a:gd name="connsiteX3121" fmla="*/ 5409251 w 11191875"/>
              <a:gd name="connsiteY3121" fmla="*/ 3737871 h 4067175"/>
              <a:gd name="connsiteX3122" fmla="*/ 5684910 w 11191875"/>
              <a:gd name="connsiteY3122" fmla="*/ 3722052 h 4067175"/>
              <a:gd name="connsiteX3123" fmla="*/ 5721314 w 11191875"/>
              <a:gd name="connsiteY3123" fmla="*/ 3685383 h 4067175"/>
              <a:gd name="connsiteX3124" fmla="*/ 5684910 w 11191875"/>
              <a:gd name="connsiteY3124" fmla="*/ 3649193 h 4067175"/>
              <a:gd name="connsiteX3125" fmla="*/ 5648507 w 11191875"/>
              <a:gd name="connsiteY3125" fmla="*/ 3685383 h 4067175"/>
              <a:gd name="connsiteX3126" fmla="*/ 5684910 w 11191875"/>
              <a:gd name="connsiteY3126" fmla="*/ 3722052 h 4067175"/>
              <a:gd name="connsiteX3127" fmla="*/ 5953625 w 11191875"/>
              <a:gd name="connsiteY3127" fmla="*/ 3657342 h 4067175"/>
              <a:gd name="connsiteX3128" fmla="*/ 5986675 w 11191875"/>
              <a:gd name="connsiteY3128" fmla="*/ 3624268 h 4067175"/>
              <a:gd name="connsiteX3129" fmla="*/ 5953625 w 11191875"/>
              <a:gd name="connsiteY3129" fmla="*/ 3591433 h 4067175"/>
              <a:gd name="connsiteX3130" fmla="*/ 5920574 w 11191875"/>
              <a:gd name="connsiteY3130" fmla="*/ 3624268 h 4067175"/>
              <a:gd name="connsiteX3131" fmla="*/ 5953625 w 11191875"/>
              <a:gd name="connsiteY3131" fmla="*/ 3657342 h 4067175"/>
              <a:gd name="connsiteX3132" fmla="*/ 6207251 w 11191875"/>
              <a:gd name="connsiteY3132" fmla="*/ 3544937 h 4067175"/>
              <a:gd name="connsiteX3133" fmla="*/ 6236469 w 11191875"/>
              <a:gd name="connsiteY3133" fmla="*/ 3515937 h 4067175"/>
              <a:gd name="connsiteX3134" fmla="*/ 6207251 w 11191875"/>
              <a:gd name="connsiteY3134" fmla="*/ 3486458 h 4067175"/>
              <a:gd name="connsiteX3135" fmla="*/ 6178032 w 11191875"/>
              <a:gd name="connsiteY3135" fmla="*/ 3515937 h 4067175"/>
              <a:gd name="connsiteX3136" fmla="*/ 6207251 w 11191875"/>
              <a:gd name="connsiteY3136" fmla="*/ 3544937 h 4067175"/>
              <a:gd name="connsiteX3137" fmla="*/ 6437167 w 11191875"/>
              <a:gd name="connsiteY3137" fmla="*/ 3390112 h 4067175"/>
              <a:gd name="connsiteX3138" fmla="*/ 6463511 w 11191875"/>
              <a:gd name="connsiteY3138" fmla="*/ 3363748 h 4067175"/>
              <a:gd name="connsiteX3139" fmla="*/ 6437167 w 11191875"/>
              <a:gd name="connsiteY3139" fmla="*/ 3337624 h 4067175"/>
              <a:gd name="connsiteX3140" fmla="*/ 6411301 w 11191875"/>
              <a:gd name="connsiteY3140" fmla="*/ 3363748 h 4067175"/>
              <a:gd name="connsiteX3141" fmla="*/ 6437167 w 11191875"/>
              <a:gd name="connsiteY3141" fmla="*/ 3390112 h 4067175"/>
              <a:gd name="connsiteX3142" fmla="*/ 6636666 w 11191875"/>
              <a:gd name="connsiteY3142" fmla="*/ 3195740 h 4067175"/>
              <a:gd name="connsiteX3143" fmla="*/ 6659419 w 11191875"/>
              <a:gd name="connsiteY3143" fmla="*/ 3173451 h 4067175"/>
              <a:gd name="connsiteX3144" fmla="*/ 6636666 w 11191875"/>
              <a:gd name="connsiteY3144" fmla="*/ 3150443 h 4067175"/>
              <a:gd name="connsiteX3145" fmla="*/ 6614393 w 11191875"/>
              <a:gd name="connsiteY3145" fmla="*/ 3173451 h 4067175"/>
              <a:gd name="connsiteX3146" fmla="*/ 6636666 w 11191875"/>
              <a:gd name="connsiteY3146" fmla="*/ 3195740 h 4067175"/>
              <a:gd name="connsiteX3147" fmla="*/ 6798805 w 11191875"/>
              <a:gd name="connsiteY3147" fmla="*/ 2969254 h 4067175"/>
              <a:gd name="connsiteX3148" fmla="*/ 6817965 w 11191875"/>
              <a:gd name="connsiteY3148" fmla="*/ 2950080 h 4067175"/>
              <a:gd name="connsiteX3149" fmla="*/ 6798805 w 11191875"/>
              <a:gd name="connsiteY3149" fmla="*/ 2930188 h 4067175"/>
              <a:gd name="connsiteX3150" fmla="*/ 6779406 w 11191875"/>
              <a:gd name="connsiteY3150" fmla="*/ 2950080 h 4067175"/>
              <a:gd name="connsiteX3151" fmla="*/ 6798805 w 11191875"/>
              <a:gd name="connsiteY3151" fmla="*/ 2969254 h 4067175"/>
              <a:gd name="connsiteX3152" fmla="*/ 6918313 w 11191875"/>
              <a:gd name="connsiteY3152" fmla="*/ 2718800 h 4067175"/>
              <a:gd name="connsiteX3153" fmla="*/ 6936036 w 11191875"/>
              <a:gd name="connsiteY3153" fmla="*/ 2701304 h 4067175"/>
              <a:gd name="connsiteX3154" fmla="*/ 6918313 w 11191875"/>
              <a:gd name="connsiteY3154" fmla="*/ 2683329 h 4067175"/>
              <a:gd name="connsiteX3155" fmla="*/ 6901070 w 11191875"/>
              <a:gd name="connsiteY3155" fmla="*/ 2701304 h 4067175"/>
              <a:gd name="connsiteX3156" fmla="*/ 6918313 w 11191875"/>
              <a:gd name="connsiteY3156" fmla="*/ 2718800 h 4067175"/>
              <a:gd name="connsiteX3157" fmla="*/ 6991599 w 11191875"/>
              <a:gd name="connsiteY3157" fmla="*/ 2451330 h 4067175"/>
              <a:gd name="connsiteX3158" fmla="*/ 7007645 w 11191875"/>
              <a:gd name="connsiteY3158" fmla="*/ 2435032 h 4067175"/>
              <a:gd name="connsiteX3159" fmla="*/ 6991599 w 11191875"/>
              <a:gd name="connsiteY3159" fmla="*/ 2419454 h 4067175"/>
              <a:gd name="connsiteX3160" fmla="*/ 6976032 w 11191875"/>
              <a:gd name="connsiteY3160" fmla="*/ 2435032 h 4067175"/>
              <a:gd name="connsiteX3161" fmla="*/ 6991599 w 11191875"/>
              <a:gd name="connsiteY3161" fmla="*/ 2451330 h 4067175"/>
              <a:gd name="connsiteX3162" fmla="*/ 7016507 w 11191875"/>
              <a:gd name="connsiteY3162" fmla="*/ 2174752 h 4067175"/>
              <a:gd name="connsiteX3163" fmla="*/ 7030637 w 11191875"/>
              <a:gd name="connsiteY3163" fmla="*/ 2160372 h 4067175"/>
              <a:gd name="connsiteX3164" fmla="*/ 7016507 w 11191875"/>
              <a:gd name="connsiteY3164" fmla="*/ 2146232 h 4067175"/>
              <a:gd name="connsiteX3165" fmla="*/ 7002376 w 11191875"/>
              <a:gd name="connsiteY3165" fmla="*/ 2160372 h 4067175"/>
              <a:gd name="connsiteX3166" fmla="*/ 7016507 w 11191875"/>
              <a:gd name="connsiteY3166" fmla="*/ 2174752 h 4067175"/>
              <a:gd name="connsiteX3167" fmla="*/ 6768150 w 11191875"/>
              <a:gd name="connsiteY3167" fmla="*/ 1900092 h 4067175"/>
              <a:gd name="connsiteX3168" fmla="*/ 6781801 w 11191875"/>
              <a:gd name="connsiteY3168" fmla="*/ 1886431 h 4067175"/>
              <a:gd name="connsiteX3169" fmla="*/ 6768150 w 11191875"/>
              <a:gd name="connsiteY3169" fmla="*/ 1872291 h 4067175"/>
              <a:gd name="connsiteX3170" fmla="*/ 6753780 w 11191875"/>
              <a:gd name="connsiteY3170" fmla="*/ 1886431 h 4067175"/>
              <a:gd name="connsiteX3171" fmla="*/ 6768150 w 11191875"/>
              <a:gd name="connsiteY3171" fmla="*/ 1900092 h 4067175"/>
              <a:gd name="connsiteX3172" fmla="*/ 6682650 w 11191875"/>
              <a:gd name="connsiteY3172" fmla="*/ 1636696 h 4067175"/>
              <a:gd name="connsiteX3173" fmla="*/ 6695582 w 11191875"/>
              <a:gd name="connsiteY3173" fmla="*/ 1623754 h 4067175"/>
              <a:gd name="connsiteX3174" fmla="*/ 6682650 w 11191875"/>
              <a:gd name="connsiteY3174" fmla="*/ 1611052 h 4067175"/>
              <a:gd name="connsiteX3175" fmla="*/ 6670196 w 11191875"/>
              <a:gd name="connsiteY3175" fmla="*/ 1623754 h 4067175"/>
              <a:gd name="connsiteX3176" fmla="*/ 6682650 w 11191875"/>
              <a:gd name="connsiteY3176" fmla="*/ 1636696 h 4067175"/>
              <a:gd name="connsiteX3177" fmla="*/ 6544940 w 11191875"/>
              <a:gd name="connsiteY3177" fmla="*/ 1397028 h 4067175"/>
              <a:gd name="connsiteX3178" fmla="*/ 6557154 w 11191875"/>
              <a:gd name="connsiteY3178" fmla="*/ 1385045 h 4067175"/>
              <a:gd name="connsiteX3179" fmla="*/ 6544940 w 11191875"/>
              <a:gd name="connsiteY3179" fmla="*/ 1372582 h 4067175"/>
              <a:gd name="connsiteX3180" fmla="*/ 6532965 w 11191875"/>
              <a:gd name="connsiteY3180" fmla="*/ 1385045 h 4067175"/>
              <a:gd name="connsiteX3181" fmla="*/ 6544940 w 11191875"/>
              <a:gd name="connsiteY3181" fmla="*/ 1397028 h 4067175"/>
              <a:gd name="connsiteX3182" fmla="*/ 6360288 w 11191875"/>
              <a:gd name="connsiteY3182" fmla="*/ 1191632 h 4067175"/>
              <a:gd name="connsiteX3183" fmla="*/ 6372024 w 11191875"/>
              <a:gd name="connsiteY3183" fmla="*/ 1180128 h 4067175"/>
              <a:gd name="connsiteX3184" fmla="*/ 6360288 w 11191875"/>
              <a:gd name="connsiteY3184" fmla="*/ 1168384 h 4067175"/>
              <a:gd name="connsiteX3185" fmla="*/ 6349032 w 11191875"/>
              <a:gd name="connsiteY3185" fmla="*/ 1180128 h 4067175"/>
              <a:gd name="connsiteX3186" fmla="*/ 6360288 w 11191875"/>
              <a:gd name="connsiteY3186" fmla="*/ 1191632 h 4067175"/>
              <a:gd name="connsiteX3187" fmla="*/ 6137797 w 11191875"/>
              <a:gd name="connsiteY3187" fmla="*/ 1029616 h 4067175"/>
              <a:gd name="connsiteX3188" fmla="*/ 6149293 w 11191875"/>
              <a:gd name="connsiteY3188" fmla="*/ 1017872 h 4067175"/>
              <a:gd name="connsiteX3189" fmla="*/ 6137797 w 11191875"/>
              <a:gd name="connsiteY3189" fmla="*/ 1006368 h 4067175"/>
              <a:gd name="connsiteX3190" fmla="*/ 6126062 w 11191875"/>
              <a:gd name="connsiteY3190" fmla="*/ 1017872 h 4067175"/>
              <a:gd name="connsiteX3191" fmla="*/ 6137797 w 11191875"/>
              <a:gd name="connsiteY3191" fmla="*/ 1029616 h 4067175"/>
              <a:gd name="connsiteX3192" fmla="*/ 5885608 w 11191875"/>
              <a:gd name="connsiteY3192" fmla="*/ 917212 h 4067175"/>
              <a:gd name="connsiteX3193" fmla="*/ 5897343 w 11191875"/>
              <a:gd name="connsiteY3193" fmla="*/ 905707 h 4067175"/>
              <a:gd name="connsiteX3194" fmla="*/ 5885608 w 11191875"/>
              <a:gd name="connsiteY3194" fmla="*/ 894203 h 4067175"/>
              <a:gd name="connsiteX3195" fmla="*/ 5874112 w 11191875"/>
              <a:gd name="connsiteY3195" fmla="*/ 905707 h 4067175"/>
              <a:gd name="connsiteX3196" fmla="*/ 5885608 w 11191875"/>
              <a:gd name="connsiteY3196" fmla="*/ 917212 h 4067175"/>
              <a:gd name="connsiteX3197" fmla="*/ 5616415 w 11191875"/>
              <a:gd name="connsiteY3197" fmla="*/ 860410 h 4067175"/>
              <a:gd name="connsiteX3198" fmla="*/ 5628389 w 11191875"/>
              <a:gd name="connsiteY3198" fmla="*/ 848427 h 4067175"/>
              <a:gd name="connsiteX3199" fmla="*/ 5616415 w 11191875"/>
              <a:gd name="connsiteY3199" fmla="*/ 836204 h 4067175"/>
              <a:gd name="connsiteX3200" fmla="*/ 5603961 w 11191875"/>
              <a:gd name="connsiteY3200" fmla="*/ 848427 h 4067175"/>
              <a:gd name="connsiteX3201" fmla="*/ 5616415 w 11191875"/>
              <a:gd name="connsiteY3201" fmla="*/ 860410 h 4067175"/>
              <a:gd name="connsiteX3202" fmla="*/ 5340755 w 11191875"/>
              <a:gd name="connsiteY3202" fmla="*/ 861129 h 4067175"/>
              <a:gd name="connsiteX3203" fmla="*/ 5353448 w 11191875"/>
              <a:gd name="connsiteY3203" fmla="*/ 848427 h 4067175"/>
              <a:gd name="connsiteX3204" fmla="*/ 5340755 w 11191875"/>
              <a:gd name="connsiteY3204" fmla="*/ 835724 h 4067175"/>
              <a:gd name="connsiteX3205" fmla="*/ 5327822 w 11191875"/>
              <a:gd name="connsiteY3205" fmla="*/ 848427 h 4067175"/>
              <a:gd name="connsiteX3206" fmla="*/ 5340755 w 11191875"/>
              <a:gd name="connsiteY3206" fmla="*/ 861129 h 4067175"/>
              <a:gd name="connsiteX3207" fmla="*/ 5071083 w 11191875"/>
              <a:gd name="connsiteY3207" fmla="*/ 919848 h 4067175"/>
              <a:gd name="connsiteX3208" fmla="*/ 5085213 w 11191875"/>
              <a:gd name="connsiteY3208" fmla="*/ 905707 h 4067175"/>
              <a:gd name="connsiteX3209" fmla="*/ 5071083 w 11191875"/>
              <a:gd name="connsiteY3209" fmla="*/ 891807 h 4067175"/>
              <a:gd name="connsiteX3210" fmla="*/ 5056953 w 11191875"/>
              <a:gd name="connsiteY3210" fmla="*/ 905707 h 4067175"/>
              <a:gd name="connsiteX3211" fmla="*/ 5071083 w 11191875"/>
              <a:gd name="connsiteY3211" fmla="*/ 919848 h 4067175"/>
              <a:gd name="connsiteX3212" fmla="*/ 4819133 w 11191875"/>
              <a:gd name="connsiteY3212" fmla="*/ 1033930 h 4067175"/>
              <a:gd name="connsiteX3213" fmla="*/ 4835180 w 11191875"/>
              <a:gd name="connsiteY3213" fmla="*/ 1017872 h 4067175"/>
              <a:gd name="connsiteX3214" fmla="*/ 4819133 w 11191875"/>
              <a:gd name="connsiteY3214" fmla="*/ 1002054 h 4067175"/>
              <a:gd name="connsiteX3215" fmla="*/ 4803327 w 11191875"/>
              <a:gd name="connsiteY3215" fmla="*/ 1017872 h 4067175"/>
              <a:gd name="connsiteX3216" fmla="*/ 4819133 w 11191875"/>
              <a:gd name="connsiteY3216" fmla="*/ 1033930 h 4067175"/>
              <a:gd name="connsiteX3217" fmla="*/ 4596163 w 11191875"/>
              <a:gd name="connsiteY3217" fmla="*/ 1198103 h 4067175"/>
              <a:gd name="connsiteX3218" fmla="*/ 4614364 w 11191875"/>
              <a:gd name="connsiteY3218" fmla="*/ 1180128 h 4067175"/>
              <a:gd name="connsiteX3219" fmla="*/ 4596163 w 11191875"/>
              <a:gd name="connsiteY3219" fmla="*/ 1161673 h 4067175"/>
              <a:gd name="connsiteX3220" fmla="*/ 4578201 w 11191875"/>
              <a:gd name="connsiteY3220" fmla="*/ 1180128 h 4067175"/>
              <a:gd name="connsiteX3221" fmla="*/ 4596163 w 11191875"/>
              <a:gd name="connsiteY3221" fmla="*/ 1198103 h 4067175"/>
              <a:gd name="connsiteX3222" fmla="*/ 4411751 w 11191875"/>
              <a:gd name="connsiteY3222" fmla="*/ 1405896 h 4067175"/>
              <a:gd name="connsiteX3223" fmla="*/ 4432587 w 11191875"/>
              <a:gd name="connsiteY3223" fmla="*/ 1385045 h 4067175"/>
              <a:gd name="connsiteX3224" fmla="*/ 4411751 w 11191875"/>
              <a:gd name="connsiteY3224" fmla="*/ 1364193 h 4067175"/>
              <a:gd name="connsiteX3225" fmla="*/ 4391154 w 11191875"/>
              <a:gd name="connsiteY3225" fmla="*/ 1385045 h 4067175"/>
              <a:gd name="connsiteX3226" fmla="*/ 4411751 w 11191875"/>
              <a:gd name="connsiteY3226" fmla="*/ 1405896 h 4067175"/>
              <a:gd name="connsiteX3227" fmla="*/ 4274041 w 11191875"/>
              <a:gd name="connsiteY3227" fmla="*/ 1648440 h 4067175"/>
              <a:gd name="connsiteX3228" fmla="*/ 4298470 w 11191875"/>
              <a:gd name="connsiteY3228" fmla="*/ 1623754 h 4067175"/>
              <a:gd name="connsiteX3229" fmla="*/ 4274041 w 11191875"/>
              <a:gd name="connsiteY3229" fmla="*/ 1599548 h 4067175"/>
              <a:gd name="connsiteX3230" fmla="*/ 4249612 w 11191875"/>
              <a:gd name="connsiteY3230" fmla="*/ 1623754 h 4067175"/>
              <a:gd name="connsiteX3231" fmla="*/ 4274041 w 11191875"/>
              <a:gd name="connsiteY3231" fmla="*/ 1648440 h 4067175"/>
              <a:gd name="connsiteX3232" fmla="*/ 4188780 w 11191875"/>
              <a:gd name="connsiteY3232" fmla="*/ 1914952 h 4067175"/>
              <a:gd name="connsiteX3233" fmla="*/ 4217520 w 11191875"/>
              <a:gd name="connsiteY3233" fmla="*/ 1886431 h 4067175"/>
              <a:gd name="connsiteX3234" fmla="*/ 4188780 w 11191875"/>
              <a:gd name="connsiteY3234" fmla="*/ 1857431 h 4067175"/>
              <a:gd name="connsiteX3235" fmla="*/ 4160280 w 11191875"/>
              <a:gd name="connsiteY3235" fmla="*/ 1886431 h 4067175"/>
              <a:gd name="connsiteX3236" fmla="*/ 4188780 w 11191875"/>
              <a:gd name="connsiteY3236" fmla="*/ 1914952 h 4067175"/>
              <a:gd name="connsiteX3237" fmla="*/ 4160041 w 11191875"/>
              <a:gd name="connsiteY3237" fmla="*/ 2192728 h 4067175"/>
              <a:gd name="connsiteX3238" fmla="*/ 4192133 w 11191875"/>
              <a:gd name="connsiteY3238" fmla="*/ 2160372 h 4067175"/>
              <a:gd name="connsiteX3239" fmla="*/ 4160041 w 11191875"/>
              <a:gd name="connsiteY3239" fmla="*/ 2128257 h 4067175"/>
              <a:gd name="connsiteX3240" fmla="*/ 4127709 w 11191875"/>
              <a:gd name="connsiteY3240" fmla="*/ 2160372 h 4067175"/>
              <a:gd name="connsiteX3241" fmla="*/ 4160041 w 11191875"/>
              <a:gd name="connsiteY3241" fmla="*/ 2192728 h 4067175"/>
              <a:gd name="connsiteX3242" fmla="*/ 4188780 w 11191875"/>
              <a:gd name="connsiteY3242" fmla="*/ 2470983 h 4067175"/>
              <a:gd name="connsiteX3243" fmla="*/ 4224705 w 11191875"/>
              <a:gd name="connsiteY3243" fmla="*/ 2434553 h 4067175"/>
              <a:gd name="connsiteX3244" fmla="*/ 4188780 w 11191875"/>
              <a:gd name="connsiteY3244" fmla="*/ 2399082 h 4067175"/>
              <a:gd name="connsiteX3245" fmla="*/ 4152856 w 11191875"/>
              <a:gd name="connsiteY3245" fmla="*/ 2434553 h 4067175"/>
              <a:gd name="connsiteX3246" fmla="*/ 4188780 w 11191875"/>
              <a:gd name="connsiteY3246" fmla="*/ 2470983 h 4067175"/>
              <a:gd name="connsiteX3247" fmla="*/ 4274041 w 11191875"/>
              <a:gd name="connsiteY3247" fmla="*/ 2736535 h 4067175"/>
              <a:gd name="connsiteX3248" fmla="*/ 4313797 w 11191875"/>
              <a:gd name="connsiteY3248" fmla="*/ 2696990 h 4067175"/>
              <a:gd name="connsiteX3249" fmla="*/ 4274041 w 11191875"/>
              <a:gd name="connsiteY3249" fmla="*/ 2657445 h 4067175"/>
              <a:gd name="connsiteX3250" fmla="*/ 4234524 w 11191875"/>
              <a:gd name="connsiteY3250" fmla="*/ 2696990 h 4067175"/>
              <a:gd name="connsiteX3251" fmla="*/ 4274041 w 11191875"/>
              <a:gd name="connsiteY3251" fmla="*/ 2736535 h 4067175"/>
              <a:gd name="connsiteX3252" fmla="*/ 4411751 w 11191875"/>
              <a:gd name="connsiteY3252" fmla="*/ 2977642 h 4067175"/>
              <a:gd name="connsiteX3253" fmla="*/ 4453663 w 11191875"/>
              <a:gd name="connsiteY3253" fmla="*/ 2935700 h 4067175"/>
              <a:gd name="connsiteX3254" fmla="*/ 4411751 w 11191875"/>
              <a:gd name="connsiteY3254" fmla="*/ 2893758 h 4067175"/>
              <a:gd name="connsiteX3255" fmla="*/ 4369839 w 11191875"/>
              <a:gd name="connsiteY3255" fmla="*/ 2935700 h 4067175"/>
              <a:gd name="connsiteX3256" fmla="*/ 4411751 w 11191875"/>
              <a:gd name="connsiteY3256" fmla="*/ 2977642 h 4067175"/>
              <a:gd name="connsiteX3257" fmla="*/ 4596163 w 11191875"/>
              <a:gd name="connsiteY3257" fmla="*/ 3183757 h 4067175"/>
              <a:gd name="connsiteX3258" fmla="*/ 4639033 w 11191875"/>
              <a:gd name="connsiteY3258" fmla="*/ 3141096 h 4067175"/>
              <a:gd name="connsiteX3259" fmla="*/ 4596163 w 11191875"/>
              <a:gd name="connsiteY3259" fmla="*/ 3098195 h 4067175"/>
              <a:gd name="connsiteX3260" fmla="*/ 4553533 w 11191875"/>
              <a:gd name="connsiteY3260" fmla="*/ 3141096 h 4067175"/>
              <a:gd name="connsiteX3261" fmla="*/ 4596163 w 11191875"/>
              <a:gd name="connsiteY3261" fmla="*/ 3183757 h 4067175"/>
              <a:gd name="connsiteX3262" fmla="*/ 4819133 w 11191875"/>
              <a:gd name="connsiteY3262" fmla="*/ 3345294 h 4067175"/>
              <a:gd name="connsiteX3263" fmla="*/ 4862003 w 11191875"/>
              <a:gd name="connsiteY3263" fmla="*/ 3303112 h 4067175"/>
              <a:gd name="connsiteX3264" fmla="*/ 4819133 w 11191875"/>
              <a:gd name="connsiteY3264" fmla="*/ 3260691 h 4067175"/>
              <a:gd name="connsiteX3265" fmla="*/ 4776743 w 11191875"/>
              <a:gd name="connsiteY3265" fmla="*/ 3303112 h 4067175"/>
              <a:gd name="connsiteX3266" fmla="*/ 4819133 w 11191875"/>
              <a:gd name="connsiteY3266" fmla="*/ 3345294 h 4067175"/>
              <a:gd name="connsiteX3267" fmla="*/ 5071083 w 11191875"/>
              <a:gd name="connsiteY3267" fmla="*/ 3456020 h 4067175"/>
              <a:gd name="connsiteX3268" fmla="*/ 5111797 w 11191875"/>
              <a:gd name="connsiteY3268" fmla="*/ 3415277 h 4067175"/>
              <a:gd name="connsiteX3269" fmla="*/ 5071083 w 11191875"/>
              <a:gd name="connsiteY3269" fmla="*/ 3374054 h 4067175"/>
              <a:gd name="connsiteX3270" fmla="*/ 5030129 w 11191875"/>
              <a:gd name="connsiteY3270" fmla="*/ 3415277 h 4067175"/>
              <a:gd name="connsiteX3271" fmla="*/ 5071083 w 11191875"/>
              <a:gd name="connsiteY3271" fmla="*/ 3456020 h 4067175"/>
              <a:gd name="connsiteX3272" fmla="*/ 5340755 w 11191875"/>
              <a:gd name="connsiteY3272" fmla="*/ 3510904 h 4067175"/>
              <a:gd name="connsiteX3273" fmla="*/ 5378835 w 11191875"/>
              <a:gd name="connsiteY3273" fmla="*/ 3472557 h 4067175"/>
              <a:gd name="connsiteX3274" fmla="*/ 5340755 w 11191875"/>
              <a:gd name="connsiteY3274" fmla="*/ 3433971 h 4067175"/>
              <a:gd name="connsiteX3275" fmla="*/ 5302196 w 11191875"/>
              <a:gd name="connsiteY3275" fmla="*/ 3472557 h 4067175"/>
              <a:gd name="connsiteX3276" fmla="*/ 5340755 w 11191875"/>
              <a:gd name="connsiteY3276" fmla="*/ 3510904 h 4067175"/>
              <a:gd name="connsiteX3277" fmla="*/ 5616415 w 11191875"/>
              <a:gd name="connsiteY3277" fmla="*/ 3508028 h 4067175"/>
              <a:gd name="connsiteX3278" fmla="*/ 5651621 w 11191875"/>
              <a:gd name="connsiteY3278" fmla="*/ 3472557 h 4067175"/>
              <a:gd name="connsiteX3279" fmla="*/ 5616415 w 11191875"/>
              <a:gd name="connsiteY3279" fmla="*/ 3437326 h 4067175"/>
              <a:gd name="connsiteX3280" fmla="*/ 5580969 w 11191875"/>
              <a:gd name="connsiteY3280" fmla="*/ 3472557 h 4067175"/>
              <a:gd name="connsiteX3281" fmla="*/ 5616415 w 11191875"/>
              <a:gd name="connsiteY3281" fmla="*/ 3508028 h 4067175"/>
              <a:gd name="connsiteX3282" fmla="*/ 5885608 w 11191875"/>
              <a:gd name="connsiteY3282" fmla="*/ 3447153 h 4067175"/>
              <a:gd name="connsiteX3283" fmla="*/ 5917700 w 11191875"/>
              <a:gd name="connsiteY3283" fmla="*/ 3415277 h 4067175"/>
              <a:gd name="connsiteX3284" fmla="*/ 5885608 w 11191875"/>
              <a:gd name="connsiteY3284" fmla="*/ 3383640 h 4067175"/>
              <a:gd name="connsiteX3285" fmla="*/ 5854234 w 11191875"/>
              <a:gd name="connsiteY3285" fmla="*/ 3415277 h 4067175"/>
              <a:gd name="connsiteX3286" fmla="*/ 5885608 w 11191875"/>
              <a:gd name="connsiteY3286" fmla="*/ 3447153 h 4067175"/>
              <a:gd name="connsiteX3287" fmla="*/ 6137797 w 11191875"/>
              <a:gd name="connsiteY3287" fmla="*/ 3331632 h 4067175"/>
              <a:gd name="connsiteX3288" fmla="*/ 6166297 w 11191875"/>
              <a:gd name="connsiteY3288" fmla="*/ 3303112 h 4067175"/>
              <a:gd name="connsiteX3289" fmla="*/ 6137797 w 11191875"/>
              <a:gd name="connsiteY3289" fmla="*/ 3274352 h 4067175"/>
              <a:gd name="connsiteX3290" fmla="*/ 6109297 w 11191875"/>
              <a:gd name="connsiteY3290" fmla="*/ 3303112 h 4067175"/>
              <a:gd name="connsiteX3291" fmla="*/ 6137797 w 11191875"/>
              <a:gd name="connsiteY3291" fmla="*/ 3331632 h 4067175"/>
              <a:gd name="connsiteX3292" fmla="*/ 6360288 w 11191875"/>
              <a:gd name="connsiteY3292" fmla="*/ 3165782 h 4067175"/>
              <a:gd name="connsiteX3293" fmla="*/ 6385435 w 11191875"/>
              <a:gd name="connsiteY3293" fmla="*/ 3141096 h 4067175"/>
              <a:gd name="connsiteX3294" fmla="*/ 6360288 w 11191875"/>
              <a:gd name="connsiteY3294" fmla="*/ 3116170 h 4067175"/>
              <a:gd name="connsiteX3295" fmla="*/ 6335620 w 11191875"/>
              <a:gd name="connsiteY3295" fmla="*/ 3141096 h 4067175"/>
              <a:gd name="connsiteX3296" fmla="*/ 6360288 w 11191875"/>
              <a:gd name="connsiteY3296" fmla="*/ 3165782 h 4067175"/>
              <a:gd name="connsiteX3297" fmla="*/ 6544940 w 11191875"/>
              <a:gd name="connsiteY3297" fmla="*/ 2957749 h 4067175"/>
              <a:gd name="connsiteX3298" fmla="*/ 6566734 w 11191875"/>
              <a:gd name="connsiteY3298" fmla="*/ 2935700 h 4067175"/>
              <a:gd name="connsiteX3299" fmla="*/ 6544940 w 11191875"/>
              <a:gd name="connsiteY3299" fmla="*/ 2913890 h 4067175"/>
              <a:gd name="connsiteX3300" fmla="*/ 6523145 w 11191875"/>
              <a:gd name="connsiteY3300" fmla="*/ 2935700 h 4067175"/>
              <a:gd name="connsiteX3301" fmla="*/ 6544940 w 11191875"/>
              <a:gd name="connsiteY3301" fmla="*/ 2957749 h 4067175"/>
              <a:gd name="connsiteX3302" fmla="*/ 6682650 w 11191875"/>
              <a:gd name="connsiteY3302" fmla="*/ 2716643 h 4067175"/>
              <a:gd name="connsiteX3303" fmla="*/ 6702288 w 11191875"/>
              <a:gd name="connsiteY3303" fmla="*/ 2696990 h 4067175"/>
              <a:gd name="connsiteX3304" fmla="*/ 6682650 w 11191875"/>
              <a:gd name="connsiteY3304" fmla="*/ 2677577 h 4067175"/>
              <a:gd name="connsiteX3305" fmla="*/ 6663490 w 11191875"/>
              <a:gd name="connsiteY3305" fmla="*/ 2696990 h 4067175"/>
              <a:gd name="connsiteX3306" fmla="*/ 6682650 w 11191875"/>
              <a:gd name="connsiteY3306" fmla="*/ 2716643 h 4067175"/>
              <a:gd name="connsiteX3307" fmla="*/ 6768150 w 11191875"/>
              <a:gd name="connsiteY3307" fmla="*/ 2451570 h 4067175"/>
              <a:gd name="connsiteX3308" fmla="*/ 6785154 w 11191875"/>
              <a:gd name="connsiteY3308" fmla="*/ 2434553 h 4067175"/>
              <a:gd name="connsiteX3309" fmla="*/ 6768150 w 11191875"/>
              <a:gd name="connsiteY3309" fmla="*/ 2417537 h 4067175"/>
              <a:gd name="connsiteX3310" fmla="*/ 6751145 w 11191875"/>
              <a:gd name="connsiteY3310" fmla="*/ 2434553 h 4067175"/>
              <a:gd name="connsiteX3311" fmla="*/ 6768150 w 11191875"/>
              <a:gd name="connsiteY3311" fmla="*/ 2451570 h 4067175"/>
              <a:gd name="connsiteX3312" fmla="*/ 6796650 w 11191875"/>
              <a:gd name="connsiteY3312" fmla="*/ 2175711 h 4067175"/>
              <a:gd name="connsiteX3313" fmla="*/ 6811977 w 11191875"/>
              <a:gd name="connsiteY3313" fmla="*/ 2160372 h 4067175"/>
              <a:gd name="connsiteX3314" fmla="*/ 6796650 w 11191875"/>
              <a:gd name="connsiteY3314" fmla="*/ 2145273 h 4067175"/>
              <a:gd name="connsiteX3315" fmla="*/ 6781561 w 11191875"/>
              <a:gd name="connsiteY3315" fmla="*/ 2160372 h 4067175"/>
              <a:gd name="connsiteX3316" fmla="*/ 6796650 w 11191875"/>
              <a:gd name="connsiteY3316" fmla="*/ 2175711 h 4067175"/>
              <a:gd name="connsiteX3317" fmla="*/ 6542545 w 11191875"/>
              <a:gd name="connsiteY3317" fmla="*/ 1902249 h 4067175"/>
              <a:gd name="connsiteX3318" fmla="*/ 6558112 w 11191875"/>
              <a:gd name="connsiteY3318" fmla="*/ 1886910 h 4067175"/>
              <a:gd name="connsiteX3319" fmla="*/ 6542545 w 11191875"/>
              <a:gd name="connsiteY3319" fmla="*/ 1871572 h 4067175"/>
              <a:gd name="connsiteX3320" fmla="*/ 6527217 w 11191875"/>
              <a:gd name="connsiteY3320" fmla="*/ 1886910 h 4067175"/>
              <a:gd name="connsiteX3321" fmla="*/ 6542545 w 11191875"/>
              <a:gd name="connsiteY3321" fmla="*/ 1902249 h 4067175"/>
              <a:gd name="connsiteX3322" fmla="*/ 6441477 w 11191875"/>
              <a:gd name="connsiteY3322" fmla="*/ 1645085 h 4067175"/>
              <a:gd name="connsiteX3323" fmla="*/ 6455129 w 11191875"/>
              <a:gd name="connsiteY3323" fmla="*/ 1630944 h 4067175"/>
              <a:gd name="connsiteX3324" fmla="*/ 6441477 w 11191875"/>
              <a:gd name="connsiteY3324" fmla="*/ 1616564 h 4067175"/>
              <a:gd name="connsiteX3325" fmla="*/ 6426868 w 11191875"/>
              <a:gd name="connsiteY3325" fmla="*/ 1630944 h 4067175"/>
              <a:gd name="connsiteX3326" fmla="*/ 6441477 w 11191875"/>
              <a:gd name="connsiteY3326" fmla="*/ 1645085 h 4067175"/>
              <a:gd name="connsiteX3327" fmla="*/ 6279578 w 11191875"/>
              <a:gd name="connsiteY3327" fmla="*/ 1421234 h 4067175"/>
              <a:gd name="connsiteX3328" fmla="*/ 6292990 w 11191875"/>
              <a:gd name="connsiteY3328" fmla="*/ 1407813 h 4067175"/>
              <a:gd name="connsiteX3329" fmla="*/ 6279578 w 11191875"/>
              <a:gd name="connsiteY3329" fmla="*/ 1394392 h 4067175"/>
              <a:gd name="connsiteX3330" fmla="*/ 6266167 w 11191875"/>
              <a:gd name="connsiteY3330" fmla="*/ 1407813 h 4067175"/>
              <a:gd name="connsiteX3331" fmla="*/ 6279578 w 11191875"/>
              <a:gd name="connsiteY3331" fmla="*/ 1421234 h 4067175"/>
              <a:gd name="connsiteX3332" fmla="*/ 6067146 w 11191875"/>
              <a:gd name="connsiteY3332" fmla="*/ 1245078 h 4067175"/>
              <a:gd name="connsiteX3333" fmla="*/ 6080078 w 11191875"/>
              <a:gd name="connsiteY3333" fmla="*/ 1232136 h 4067175"/>
              <a:gd name="connsiteX3334" fmla="*/ 6067146 w 11191875"/>
              <a:gd name="connsiteY3334" fmla="*/ 1219434 h 4067175"/>
              <a:gd name="connsiteX3335" fmla="*/ 6054213 w 11191875"/>
              <a:gd name="connsiteY3335" fmla="*/ 1232136 h 4067175"/>
              <a:gd name="connsiteX3336" fmla="*/ 6067146 w 11191875"/>
              <a:gd name="connsiteY3336" fmla="*/ 1245078 h 4067175"/>
              <a:gd name="connsiteX3337" fmla="*/ 5817831 w 11191875"/>
              <a:gd name="connsiteY3337" fmla="*/ 1128120 h 4067175"/>
              <a:gd name="connsiteX3338" fmla="*/ 5831242 w 11191875"/>
              <a:gd name="connsiteY3338" fmla="*/ 1114698 h 4067175"/>
              <a:gd name="connsiteX3339" fmla="*/ 5817831 w 11191875"/>
              <a:gd name="connsiteY3339" fmla="*/ 1101277 h 4067175"/>
              <a:gd name="connsiteX3340" fmla="*/ 5804419 w 11191875"/>
              <a:gd name="connsiteY3340" fmla="*/ 1114698 h 4067175"/>
              <a:gd name="connsiteX3341" fmla="*/ 5817831 w 11191875"/>
              <a:gd name="connsiteY3341" fmla="*/ 1128120 h 4067175"/>
              <a:gd name="connsiteX3342" fmla="*/ 5547440 w 11191875"/>
              <a:gd name="connsiteY3342" fmla="*/ 1077070 h 4067175"/>
              <a:gd name="connsiteX3343" fmla="*/ 5561331 w 11191875"/>
              <a:gd name="connsiteY3343" fmla="*/ 1063170 h 4067175"/>
              <a:gd name="connsiteX3344" fmla="*/ 5547440 w 11191875"/>
              <a:gd name="connsiteY3344" fmla="*/ 1049269 h 4067175"/>
              <a:gd name="connsiteX3345" fmla="*/ 5533310 w 11191875"/>
              <a:gd name="connsiteY3345" fmla="*/ 1063170 h 4067175"/>
              <a:gd name="connsiteX3346" fmla="*/ 5547440 w 11191875"/>
              <a:gd name="connsiteY3346" fmla="*/ 1077070 h 4067175"/>
              <a:gd name="connsiteX3347" fmla="*/ 5272499 w 11191875"/>
              <a:gd name="connsiteY3347" fmla="*/ 1095765 h 4067175"/>
              <a:gd name="connsiteX3348" fmla="*/ 5287587 w 11191875"/>
              <a:gd name="connsiteY3348" fmla="*/ 1080665 h 4067175"/>
              <a:gd name="connsiteX3349" fmla="*/ 5272499 w 11191875"/>
              <a:gd name="connsiteY3349" fmla="*/ 1065327 h 4067175"/>
              <a:gd name="connsiteX3350" fmla="*/ 5257411 w 11191875"/>
              <a:gd name="connsiteY3350" fmla="*/ 1080665 h 4067175"/>
              <a:gd name="connsiteX3351" fmla="*/ 5272499 w 11191875"/>
              <a:gd name="connsiteY3351" fmla="*/ 1095765 h 4067175"/>
              <a:gd name="connsiteX3352" fmla="*/ 5010490 w 11191875"/>
              <a:gd name="connsiteY3352" fmla="*/ 1182285 h 4067175"/>
              <a:gd name="connsiteX3353" fmla="*/ 5027016 w 11191875"/>
              <a:gd name="connsiteY3353" fmla="*/ 1165508 h 4067175"/>
              <a:gd name="connsiteX3354" fmla="*/ 5010490 w 11191875"/>
              <a:gd name="connsiteY3354" fmla="*/ 1149211 h 4067175"/>
              <a:gd name="connsiteX3355" fmla="*/ 4994205 w 11191875"/>
              <a:gd name="connsiteY3355" fmla="*/ 1165508 h 4067175"/>
              <a:gd name="connsiteX3356" fmla="*/ 5010490 w 11191875"/>
              <a:gd name="connsiteY3356" fmla="*/ 1182285 h 4067175"/>
              <a:gd name="connsiteX3357" fmla="*/ 4778180 w 11191875"/>
              <a:gd name="connsiteY3357" fmla="*/ 1332078 h 4067175"/>
              <a:gd name="connsiteX3358" fmla="*/ 4797100 w 11191875"/>
              <a:gd name="connsiteY3358" fmla="*/ 1313384 h 4067175"/>
              <a:gd name="connsiteX3359" fmla="*/ 4778180 w 11191875"/>
              <a:gd name="connsiteY3359" fmla="*/ 1294450 h 4067175"/>
              <a:gd name="connsiteX3360" fmla="*/ 4759259 w 11191875"/>
              <a:gd name="connsiteY3360" fmla="*/ 1313384 h 4067175"/>
              <a:gd name="connsiteX3361" fmla="*/ 4778180 w 11191875"/>
              <a:gd name="connsiteY3361" fmla="*/ 1332078 h 4067175"/>
              <a:gd name="connsiteX3362" fmla="*/ 4589936 w 11191875"/>
              <a:gd name="connsiteY3362" fmla="*/ 1536036 h 4067175"/>
              <a:gd name="connsiteX3363" fmla="*/ 4611730 w 11191875"/>
              <a:gd name="connsiteY3363" fmla="*/ 1514466 h 4067175"/>
              <a:gd name="connsiteX3364" fmla="*/ 4589936 w 11191875"/>
              <a:gd name="connsiteY3364" fmla="*/ 1492176 h 4067175"/>
              <a:gd name="connsiteX3365" fmla="*/ 4567663 w 11191875"/>
              <a:gd name="connsiteY3365" fmla="*/ 1514466 h 4067175"/>
              <a:gd name="connsiteX3366" fmla="*/ 4589936 w 11191875"/>
              <a:gd name="connsiteY3366" fmla="*/ 1536036 h 4067175"/>
              <a:gd name="connsiteX3367" fmla="*/ 4457016 w 11191875"/>
              <a:gd name="connsiteY3367" fmla="*/ 1780737 h 4067175"/>
              <a:gd name="connsiteX3368" fmla="*/ 4481923 w 11191875"/>
              <a:gd name="connsiteY3368" fmla="*/ 1755572 h 4067175"/>
              <a:gd name="connsiteX3369" fmla="*/ 4457016 w 11191875"/>
              <a:gd name="connsiteY3369" fmla="*/ 1730886 h 4067175"/>
              <a:gd name="connsiteX3370" fmla="*/ 4431869 w 11191875"/>
              <a:gd name="connsiteY3370" fmla="*/ 1755572 h 4067175"/>
              <a:gd name="connsiteX3371" fmla="*/ 4457016 w 11191875"/>
              <a:gd name="connsiteY3371" fmla="*/ 1780737 h 4067175"/>
              <a:gd name="connsiteX3372" fmla="*/ 4388520 w 11191875"/>
              <a:gd name="connsiteY3372" fmla="*/ 2052042 h 4067175"/>
              <a:gd name="connsiteX3373" fmla="*/ 4417739 w 11191875"/>
              <a:gd name="connsiteY3373" fmla="*/ 2022802 h 4067175"/>
              <a:gd name="connsiteX3374" fmla="*/ 4388520 w 11191875"/>
              <a:gd name="connsiteY3374" fmla="*/ 1993323 h 4067175"/>
              <a:gd name="connsiteX3375" fmla="*/ 4359302 w 11191875"/>
              <a:gd name="connsiteY3375" fmla="*/ 2022802 h 4067175"/>
              <a:gd name="connsiteX3376" fmla="*/ 4388520 w 11191875"/>
              <a:gd name="connsiteY3376" fmla="*/ 2052042 h 4067175"/>
              <a:gd name="connsiteX3377" fmla="*/ 4388520 w 11191875"/>
              <a:gd name="connsiteY3377" fmla="*/ 2331256 h 4067175"/>
              <a:gd name="connsiteX3378" fmla="*/ 4421331 w 11191875"/>
              <a:gd name="connsiteY3378" fmla="*/ 2298182 h 4067175"/>
              <a:gd name="connsiteX3379" fmla="*/ 4388520 w 11191875"/>
              <a:gd name="connsiteY3379" fmla="*/ 2265107 h 4067175"/>
              <a:gd name="connsiteX3380" fmla="*/ 4355709 w 11191875"/>
              <a:gd name="connsiteY3380" fmla="*/ 2298182 h 4067175"/>
              <a:gd name="connsiteX3381" fmla="*/ 4388520 w 11191875"/>
              <a:gd name="connsiteY3381" fmla="*/ 2331256 h 4067175"/>
              <a:gd name="connsiteX3382" fmla="*/ 4457016 w 11191875"/>
              <a:gd name="connsiteY3382" fmla="*/ 2601123 h 4067175"/>
              <a:gd name="connsiteX3383" fmla="*/ 4492940 w 11191875"/>
              <a:gd name="connsiteY3383" fmla="*/ 2565412 h 4067175"/>
              <a:gd name="connsiteX3384" fmla="*/ 4457016 w 11191875"/>
              <a:gd name="connsiteY3384" fmla="*/ 2529222 h 4067175"/>
              <a:gd name="connsiteX3385" fmla="*/ 4421091 w 11191875"/>
              <a:gd name="connsiteY3385" fmla="*/ 2565412 h 4067175"/>
              <a:gd name="connsiteX3386" fmla="*/ 4457016 w 11191875"/>
              <a:gd name="connsiteY3386" fmla="*/ 2601123 h 4067175"/>
              <a:gd name="connsiteX3387" fmla="*/ 4589936 w 11191875"/>
              <a:gd name="connsiteY3387" fmla="*/ 2844866 h 4067175"/>
              <a:gd name="connsiteX3388" fmla="*/ 4627776 w 11191875"/>
              <a:gd name="connsiteY3388" fmla="*/ 2806519 h 4067175"/>
              <a:gd name="connsiteX3389" fmla="*/ 4589936 w 11191875"/>
              <a:gd name="connsiteY3389" fmla="*/ 2768651 h 4067175"/>
              <a:gd name="connsiteX3390" fmla="*/ 4551138 w 11191875"/>
              <a:gd name="connsiteY3390" fmla="*/ 2806519 h 4067175"/>
              <a:gd name="connsiteX3391" fmla="*/ 4589936 w 11191875"/>
              <a:gd name="connsiteY3391" fmla="*/ 2844866 h 4067175"/>
              <a:gd name="connsiteX3392" fmla="*/ 4778180 w 11191875"/>
              <a:gd name="connsiteY3392" fmla="*/ 3046667 h 4067175"/>
              <a:gd name="connsiteX3393" fmla="*/ 4817217 w 11191875"/>
              <a:gd name="connsiteY3393" fmla="*/ 3007840 h 4067175"/>
              <a:gd name="connsiteX3394" fmla="*/ 4778180 w 11191875"/>
              <a:gd name="connsiteY3394" fmla="*/ 2968535 h 4067175"/>
              <a:gd name="connsiteX3395" fmla="*/ 4739142 w 11191875"/>
              <a:gd name="connsiteY3395" fmla="*/ 3007840 h 4067175"/>
              <a:gd name="connsiteX3396" fmla="*/ 4778180 w 11191875"/>
              <a:gd name="connsiteY3396" fmla="*/ 3046667 h 4067175"/>
              <a:gd name="connsiteX3397" fmla="*/ 5010490 w 11191875"/>
              <a:gd name="connsiteY3397" fmla="*/ 3194302 h 4067175"/>
              <a:gd name="connsiteX3398" fmla="*/ 5049768 w 11191875"/>
              <a:gd name="connsiteY3398" fmla="*/ 3155476 h 4067175"/>
              <a:gd name="connsiteX3399" fmla="*/ 5010490 w 11191875"/>
              <a:gd name="connsiteY3399" fmla="*/ 3116170 h 4067175"/>
              <a:gd name="connsiteX3400" fmla="*/ 4971692 w 11191875"/>
              <a:gd name="connsiteY3400" fmla="*/ 3155476 h 4067175"/>
              <a:gd name="connsiteX3401" fmla="*/ 5010490 w 11191875"/>
              <a:gd name="connsiteY3401" fmla="*/ 3194302 h 4067175"/>
              <a:gd name="connsiteX3402" fmla="*/ 5272499 w 11191875"/>
              <a:gd name="connsiteY3402" fmla="*/ 3276988 h 4067175"/>
              <a:gd name="connsiteX3403" fmla="*/ 5309142 w 11191875"/>
              <a:gd name="connsiteY3403" fmla="*/ 3240319 h 4067175"/>
              <a:gd name="connsiteX3404" fmla="*/ 5272499 w 11191875"/>
              <a:gd name="connsiteY3404" fmla="*/ 3203649 h 4067175"/>
              <a:gd name="connsiteX3405" fmla="*/ 5236095 w 11191875"/>
              <a:gd name="connsiteY3405" fmla="*/ 3240319 h 4067175"/>
              <a:gd name="connsiteX3406" fmla="*/ 5272499 w 11191875"/>
              <a:gd name="connsiteY3406" fmla="*/ 3276988 h 4067175"/>
              <a:gd name="connsiteX3407" fmla="*/ 5547440 w 11191875"/>
              <a:gd name="connsiteY3407" fmla="*/ 3291847 h 4067175"/>
              <a:gd name="connsiteX3408" fmla="*/ 5581448 w 11191875"/>
              <a:gd name="connsiteY3408" fmla="*/ 3257814 h 4067175"/>
              <a:gd name="connsiteX3409" fmla="*/ 5547440 w 11191875"/>
              <a:gd name="connsiteY3409" fmla="*/ 3223542 h 4067175"/>
              <a:gd name="connsiteX3410" fmla="*/ 5513192 w 11191875"/>
              <a:gd name="connsiteY3410" fmla="*/ 3257814 h 4067175"/>
              <a:gd name="connsiteX3411" fmla="*/ 5547440 w 11191875"/>
              <a:gd name="connsiteY3411" fmla="*/ 3291847 h 4067175"/>
              <a:gd name="connsiteX3412" fmla="*/ 5817831 w 11191875"/>
              <a:gd name="connsiteY3412" fmla="*/ 3237443 h 4067175"/>
              <a:gd name="connsiteX3413" fmla="*/ 5848965 w 11191875"/>
              <a:gd name="connsiteY3413" fmla="*/ 3206046 h 4067175"/>
              <a:gd name="connsiteX3414" fmla="*/ 5817831 w 11191875"/>
              <a:gd name="connsiteY3414" fmla="*/ 3175129 h 4067175"/>
              <a:gd name="connsiteX3415" fmla="*/ 5786696 w 11191875"/>
              <a:gd name="connsiteY3415" fmla="*/ 3206046 h 4067175"/>
              <a:gd name="connsiteX3416" fmla="*/ 5817831 w 11191875"/>
              <a:gd name="connsiteY3416" fmla="*/ 3237443 h 4067175"/>
              <a:gd name="connsiteX3417" fmla="*/ 6067146 w 11191875"/>
              <a:gd name="connsiteY3417" fmla="*/ 3116170 h 4067175"/>
              <a:gd name="connsiteX3418" fmla="*/ 6094448 w 11191875"/>
              <a:gd name="connsiteY3418" fmla="*/ 3088848 h 4067175"/>
              <a:gd name="connsiteX3419" fmla="*/ 6067146 w 11191875"/>
              <a:gd name="connsiteY3419" fmla="*/ 3061526 h 4067175"/>
              <a:gd name="connsiteX3420" fmla="*/ 6039843 w 11191875"/>
              <a:gd name="connsiteY3420" fmla="*/ 3088848 h 4067175"/>
              <a:gd name="connsiteX3421" fmla="*/ 6067146 w 11191875"/>
              <a:gd name="connsiteY3421" fmla="*/ 3116170 h 4067175"/>
              <a:gd name="connsiteX3422" fmla="*/ 6279578 w 11191875"/>
              <a:gd name="connsiteY3422" fmla="*/ 2937617 h 4067175"/>
              <a:gd name="connsiteX3423" fmla="*/ 6303528 w 11191875"/>
              <a:gd name="connsiteY3423" fmla="*/ 2912931 h 4067175"/>
              <a:gd name="connsiteX3424" fmla="*/ 6279578 w 11191875"/>
              <a:gd name="connsiteY3424" fmla="*/ 2888725 h 4067175"/>
              <a:gd name="connsiteX3425" fmla="*/ 6254910 w 11191875"/>
              <a:gd name="connsiteY3425" fmla="*/ 2912931 h 4067175"/>
              <a:gd name="connsiteX3426" fmla="*/ 6279578 w 11191875"/>
              <a:gd name="connsiteY3426" fmla="*/ 2937617 h 4067175"/>
              <a:gd name="connsiteX3427" fmla="*/ 6441477 w 11191875"/>
              <a:gd name="connsiteY3427" fmla="*/ 2711610 h 4067175"/>
              <a:gd name="connsiteX3428" fmla="*/ 6462314 w 11191875"/>
              <a:gd name="connsiteY3428" fmla="*/ 2690040 h 4067175"/>
              <a:gd name="connsiteX3429" fmla="*/ 6441477 w 11191875"/>
              <a:gd name="connsiteY3429" fmla="*/ 2668709 h 4067175"/>
              <a:gd name="connsiteX3430" fmla="*/ 6419683 w 11191875"/>
              <a:gd name="connsiteY3430" fmla="*/ 2690040 h 4067175"/>
              <a:gd name="connsiteX3431" fmla="*/ 6441477 w 11191875"/>
              <a:gd name="connsiteY3431" fmla="*/ 2711610 h 4067175"/>
              <a:gd name="connsiteX3432" fmla="*/ 6542545 w 11191875"/>
              <a:gd name="connsiteY3432" fmla="*/ 2452768 h 4067175"/>
              <a:gd name="connsiteX3433" fmla="*/ 6561465 w 11191875"/>
              <a:gd name="connsiteY3433" fmla="*/ 2433594 h 4067175"/>
              <a:gd name="connsiteX3434" fmla="*/ 6542545 w 11191875"/>
              <a:gd name="connsiteY3434" fmla="*/ 2414900 h 4067175"/>
              <a:gd name="connsiteX3435" fmla="*/ 6523624 w 11191875"/>
              <a:gd name="connsiteY3435" fmla="*/ 2433594 h 4067175"/>
              <a:gd name="connsiteX3436" fmla="*/ 6542545 w 11191875"/>
              <a:gd name="connsiteY3436" fmla="*/ 2452768 h 4067175"/>
              <a:gd name="connsiteX3437" fmla="*/ 6577272 w 11191875"/>
              <a:gd name="connsiteY3437" fmla="*/ 2176670 h 4067175"/>
              <a:gd name="connsiteX3438" fmla="*/ 6593078 w 11191875"/>
              <a:gd name="connsiteY3438" fmla="*/ 2160372 h 4067175"/>
              <a:gd name="connsiteX3439" fmla="*/ 6577272 w 11191875"/>
              <a:gd name="connsiteY3439" fmla="*/ 2144075 h 4067175"/>
              <a:gd name="connsiteX3440" fmla="*/ 6560507 w 11191875"/>
              <a:gd name="connsiteY3440" fmla="*/ 2160372 h 4067175"/>
              <a:gd name="connsiteX3441" fmla="*/ 6577272 w 11191875"/>
              <a:gd name="connsiteY3441" fmla="*/ 2176670 h 4067175"/>
              <a:gd name="connsiteX3442" fmla="*/ 6314305 w 11191875"/>
              <a:gd name="connsiteY3442" fmla="*/ 1904886 h 4067175"/>
              <a:gd name="connsiteX3443" fmla="*/ 6330830 w 11191875"/>
              <a:gd name="connsiteY3443" fmla="*/ 1888828 h 4067175"/>
              <a:gd name="connsiteX3444" fmla="*/ 6314305 w 11191875"/>
              <a:gd name="connsiteY3444" fmla="*/ 1872291 h 4067175"/>
              <a:gd name="connsiteX3445" fmla="*/ 6297780 w 11191875"/>
              <a:gd name="connsiteY3445" fmla="*/ 1888828 h 4067175"/>
              <a:gd name="connsiteX3446" fmla="*/ 6314305 w 11191875"/>
              <a:gd name="connsiteY3446" fmla="*/ 1904886 h 4067175"/>
              <a:gd name="connsiteX3447" fmla="*/ 6189528 w 11191875"/>
              <a:gd name="connsiteY3447" fmla="*/ 1659225 h 4067175"/>
              <a:gd name="connsiteX3448" fmla="*/ 6205335 w 11191875"/>
              <a:gd name="connsiteY3448" fmla="*/ 1643647 h 4067175"/>
              <a:gd name="connsiteX3449" fmla="*/ 6189528 w 11191875"/>
              <a:gd name="connsiteY3449" fmla="*/ 1627589 h 4067175"/>
              <a:gd name="connsiteX3450" fmla="*/ 6173482 w 11191875"/>
              <a:gd name="connsiteY3450" fmla="*/ 1643647 h 4067175"/>
              <a:gd name="connsiteX3451" fmla="*/ 6189528 w 11191875"/>
              <a:gd name="connsiteY3451" fmla="*/ 1659225 h 4067175"/>
              <a:gd name="connsiteX3452" fmla="*/ 5995297 w 11191875"/>
              <a:gd name="connsiteY3452" fmla="*/ 1464135 h 4067175"/>
              <a:gd name="connsiteX3453" fmla="*/ 6010385 w 11191875"/>
              <a:gd name="connsiteY3453" fmla="*/ 1449036 h 4067175"/>
              <a:gd name="connsiteX3454" fmla="*/ 5995297 w 11191875"/>
              <a:gd name="connsiteY3454" fmla="*/ 1433937 h 4067175"/>
              <a:gd name="connsiteX3455" fmla="*/ 5979969 w 11191875"/>
              <a:gd name="connsiteY3455" fmla="*/ 1449036 h 4067175"/>
              <a:gd name="connsiteX3456" fmla="*/ 5995297 w 11191875"/>
              <a:gd name="connsiteY3456" fmla="*/ 1464135 h 4067175"/>
              <a:gd name="connsiteX3457" fmla="*/ 5749814 w 11191875"/>
              <a:gd name="connsiteY3457" fmla="*/ 1339268 h 4067175"/>
              <a:gd name="connsiteX3458" fmla="*/ 5765141 w 11191875"/>
              <a:gd name="connsiteY3458" fmla="*/ 1323929 h 4067175"/>
              <a:gd name="connsiteX3459" fmla="*/ 5749814 w 11191875"/>
              <a:gd name="connsiteY3459" fmla="*/ 1308830 h 4067175"/>
              <a:gd name="connsiteX3460" fmla="*/ 5734726 w 11191875"/>
              <a:gd name="connsiteY3460" fmla="*/ 1323929 h 4067175"/>
              <a:gd name="connsiteX3461" fmla="*/ 5749814 w 11191875"/>
              <a:gd name="connsiteY3461" fmla="*/ 1339268 h 4067175"/>
              <a:gd name="connsiteX3462" fmla="*/ 5478465 w 11191875"/>
              <a:gd name="connsiteY3462" fmla="*/ 1297086 h 4067175"/>
              <a:gd name="connsiteX3463" fmla="*/ 5494032 w 11191875"/>
              <a:gd name="connsiteY3463" fmla="*/ 1281028 h 4067175"/>
              <a:gd name="connsiteX3464" fmla="*/ 5478465 w 11191875"/>
              <a:gd name="connsiteY3464" fmla="*/ 1264971 h 4067175"/>
              <a:gd name="connsiteX3465" fmla="*/ 5462658 w 11191875"/>
              <a:gd name="connsiteY3465" fmla="*/ 1281028 h 4067175"/>
              <a:gd name="connsiteX3466" fmla="*/ 5478465 w 11191875"/>
              <a:gd name="connsiteY3466" fmla="*/ 1297086 h 4067175"/>
              <a:gd name="connsiteX3467" fmla="*/ 5206877 w 11191875"/>
              <a:gd name="connsiteY3467" fmla="*/ 1340946 h 4067175"/>
              <a:gd name="connsiteX3468" fmla="*/ 5223881 w 11191875"/>
              <a:gd name="connsiteY3468" fmla="*/ 1323929 h 4067175"/>
              <a:gd name="connsiteX3469" fmla="*/ 5206877 w 11191875"/>
              <a:gd name="connsiteY3469" fmla="*/ 1306913 h 4067175"/>
              <a:gd name="connsiteX3470" fmla="*/ 5189873 w 11191875"/>
              <a:gd name="connsiteY3470" fmla="*/ 1323929 h 4067175"/>
              <a:gd name="connsiteX3471" fmla="*/ 5206877 w 11191875"/>
              <a:gd name="connsiteY3471" fmla="*/ 1340946 h 4067175"/>
              <a:gd name="connsiteX3472" fmla="*/ 4961873 w 11191875"/>
              <a:gd name="connsiteY3472" fmla="*/ 1468449 h 4067175"/>
              <a:gd name="connsiteX3473" fmla="*/ 4981272 w 11191875"/>
              <a:gd name="connsiteY3473" fmla="*/ 1449036 h 4067175"/>
              <a:gd name="connsiteX3474" fmla="*/ 4961873 w 11191875"/>
              <a:gd name="connsiteY3474" fmla="*/ 1429383 h 4067175"/>
              <a:gd name="connsiteX3475" fmla="*/ 4942474 w 11191875"/>
              <a:gd name="connsiteY3475" fmla="*/ 1449036 h 4067175"/>
              <a:gd name="connsiteX3476" fmla="*/ 4961873 w 11191875"/>
              <a:gd name="connsiteY3476" fmla="*/ 1468449 h 4067175"/>
              <a:gd name="connsiteX3477" fmla="*/ 4767402 w 11191875"/>
              <a:gd name="connsiteY3477" fmla="*/ 1665936 h 4067175"/>
              <a:gd name="connsiteX3478" fmla="*/ 4790154 w 11191875"/>
              <a:gd name="connsiteY3478" fmla="*/ 1643647 h 4067175"/>
              <a:gd name="connsiteX3479" fmla="*/ 4767402 w 11191875"/>
              <a:gd name="connsiteY3479" fmla="*/ 1620878 h 4067175"/>
              <a:gd name="connsiteX3480" fmla="*/ 4744650 w 11191875"/>
              <a:gd name="connsiteY3480" fmla="*/ 1643647 h 4067175"/>
              <a:gd name="connsiteX3481" fmla="*/ 4767402 w 11191875"/>
              <a:gd name="connsiteY3481" fmla="*/ 1665936 h 4067175"/>
              <a:gd name="connsiteX3482" fmla="*/ 4642385 w 11191875"/>
              <a:gd name="connsiteY3482" fmla="*/ 1914233 h 4067175"/>
              <a:gd name="connsiteX3483" fmla="*/ 4668012 w 11191875"/>
              <a:gd name="connsiteY3483" fmla="*/ 1888828 h 4067175"/>
              <a:gd name="connsiteX3484" fmla="*/ 4642385 w 11191875"/>
              <a:gd name="connsiteY3484" fmla="*/ 1863183 h 4067175"/>
              <a:gd name="connsiteX3485" fmla="*/ 4616999 w 11191875"/>
              <a:gd name="connsiteY3485" fmla="*/ 1888828 h 4067175"/>
              <a:gd name="connsiteX3486" fmla="*/ 4642385 w 11191875"/>
              <a:gd name="connsiteY3486" fmla="*/ 1914233 h 4067175"/>
              <a:gd name="connsiteX3487" fmla="*/ 4599516 w 11191875"/>
              <a:gd name="connsiteY3487" fmla="*/ 2190331 h 4067175"/>
              <a:gd name="connsiteX3488" fmla="*/ 4629453 w 11191875"/>
              <a:gd name="connsiteY3488" fmla="*/ 2160372 h 4067175"/>
              <a:gd name="connsiteX3489" fmla="*/ 4599516 w 11191875"/>
              <a:gd name="connsiteY3489" fmla="*/ 2130414 h 4067175"/>
              <a:gd name="connsiteX3490" fmla="*/ 4569579 w 11191875"/>
              <a:gd name="connsiteY3490" fmla="*/ 2160372 h 4067175"/>
              <a:gd name="connsiteX3491" fmla="*/ 4599516 w 11191875"/>
              <a:gd name="connsiteY3491" fmla="*/ 2190331 h 4067175"/>
              <a:gd name="connsiteX3492" fmla="*/ 4642385 w 11191875"/>
              <a:gd name="connsiteY3492" fmla="*/ 2465231 h 4067175"/>
              <a:gd name="connsiteX3493" fmla="*/ 4675675 w 11191875"/>
              <a:gd name="connsiteY3493" fmla="*/ 2431917 h 4067175"/>
              <a:gd name="connsiteX3494" fmla="*/ 4642385 w 11191875"/>
              <a:gd name="connsiteY3494" fmla="*/ 2399322 h 4067175"/>
              <a:gd name="connsiteX3495" fmla="*/ 4609575 w 11191875"/>
              <a:gd name="connsiteY3495" fmla="*/ 2431917 h 4067175"/>
              <a:gd name="connsiteX3496" fmla="*/ 4642385 w 11191875"/>
              <a:gd name="connsiteY3496" fmla="*/ 2465231 h 4067175"/>
              <a:gd name="connsiteX3497" fmla="*/ 4767402 w 11191875"/>
              <a:gd name="connsiteY3497" fmla="*/ 2713048 h 4067175"/>
              <a:gd name="connsiteX3498" fmla="*/ 4802848 w 11191875"/>
              <a:gd name="connsiteY3498" fmla="*/ 2677577 h 4067175"/>
              <a:gd name="connsiteX3499" fmla="*/ 4767402 w 11191875"/>
              <a:gd name="connsiteY3499" fmla="*/ 2642346 h 4067175"/>
              <a:gd name="connsiteX3500" fmla="*/ 4731957 w 11191875"/>
              <a:gd name="connsiteY3500" fmla="*/ 2677577 h 4067175"/>
              <a:gd name="connsiteX3501" fmla="*/ 4767402 w 11191875"/>
              <a:gd name="connsiteY3501" fmla="*/ 2713048 h 4067175"/>
              <a:gd name="connsiteX3502" fmla="*/ 4961873 w 11191875"/>
              <a:gd name="connsiteY3502" fmla="*/ 2908138 h 4067175"/>
              <a:gd name="connsiteX3503" fmla="*/ 4997797 w 11191875"/>
              <a:gd name="connsiteY3503" fmla="*/ 2872188 h 4067175"/>
              <a:gd name="connsiteX3504" fmla="*/ 4961873 w 11191875"/>
              <a:gd name="connsiteY3504" fmla="*/ 2835998 h 4067175"/>
              <a:gd name="connsiteX3505" fmla="*/ 4925709 w 11191875"/>
              <a:gd name="connsiteY3505" fmla="*/ 2872188 h 4067175"/>
              <a:gd name="connsiteX3506" fmla="*/ 4961873 w 11191875"/>
              <a:gd name="connsiteY3506" fmla="*/ 2908138 h 4067175"/>
              <a:gd name="connsiteX3507" fmla="*/ 5206877 w 11191875"/>
              <a:gd name="connsiteY3507" fmla="*/ 3032286 h 4067175"/>
              <a:gd name="connsiteX3508" fmla="*/ 5242083 w 11191875"/>
              <a:gd name="connsiteY3508" fmla="*/ 2997055 h 4067175"/>
              <a:gd name="connsiteX3509" fmla="*/ 5206877 w 11191875"/>
              <a:gd name="connsiteY3509" fmla="*/ 2961584 h 4067175"/>
              <a:gd name="connsiteX3510" fmla="*/ 5171432 w 11191875"/>
              <a:gd name="connsiteY3510" fmla="*/ 2997055 h 4067175"/>
              <a:gd name="connsiteX3511" fmla="*/ 5206877 w 11191875"/>
              <a:gd name="connsiteY3511" fmla="*/ 3032286 h 4067175"/>
              <a:gd name="connsiteX3512" fmla="*/ 5478465 w 11191875"/>
              <a:gd name="connsiteY3512" fmla="*/ 3073030 h 4067175"/>
              <a:gd name="connsiteX3513" fmla="*/ 5511276 w 11191875"/>
              <a:gd name="connsiteY3513" fmla="*/ 3039956 h 4067175"/>
              <a:gd name="connsiteX3514" fmla="*/ 5478465 w 11191875"/>
              <a:gd name="connsiteY3514" fmla="*/ 3006882 h 4067175"/>
              <a:gd name="connsiteX3515" fmla="*/ 5445654 w 11191875"/>
              <a:gd name="connsiteY3515" fmla="*/ 3039956 h 4067175"/>
              <a:gd name="connsiteX3516" fmla="*/ 5478465 w 11191875"/>
              <a:gd name="connsiteY3516" fmla="*/ 3073030 h 4067175"/>
              <a:gd name="connsiteX3517" fmla="*/ 5749814 w 11191875"/>
              <a:gd name="connsiteY3517" fmla="*/ 3026774 h 4067175"/>
              <a:gd name="connsiteX3518" fmla="*/ 5779990 w 11191875"/>
              <a:gd name="connsiteY3518" fmla="*/ 2997055 h 4067175"/>
              <a:gd name="connsiteX3519" fmla="*/ 5749814 w 11191875"/>
              <a:gd name="connsiteY3519" fmla="*/ 2967097 h 4067175"/>
              <a:gd name="connsiteX3520" fmla="*/ 5720116 w 11191875"/>
              <a:gd name="connsiteY3520" fmla="*/ 2997055 h 4067175"/>
              <a:gd name="connsiteX3521" fmla="*/ 5749814 w 11191875"/>
              <a:gd name="connsiteY3521" fmla="*/ 3026774 h 4067175"/>
              <a:gd name="connsiteX3522" fmla="*/ 5995297 w 11191875"/>
              <a:gd name="connsiteY3522" fmla="*/ 2898072 h 4067175"/>
              <a:gd name="connsiteX3523" fmla="*/ 6020923 w 11191875"/>
              <a:gd name="connsiteY3523" fmla="*/ 2872188 h 4067175"/>
              <a:gd name="connsiteX3524" fmla="*/ 5995297 w 11191875"/>
              <a:gd name="connsiteY3524" fmla="*/ 2845824 h 4067175"/>
              <a:gd name="connsiteX3525" fmla="*/ 5968713 w 11191875"/>
              <a:gd name="connsiteY3525" fmla="*/ 2872188 h 4067175"/>
              <a:gd name="connsiteX3526" fmla="*/ 5995297 w 11191875"/>
              <a:gd name="connsiteY3526" fmla="*/ 2898072 h 4067175"/>
              <a:gd name="connsiteX3527" fmla="*/ 6189528 w 11191875"/>
              <a:gd name="connsiteY3527" fmla="*/ 2700345 h 4067175"/>
              <a:gd name="connsiteX3528" fmla="*/ 6212520 w 11191875"/>
              <a:gd name="connsiteY3528" fmla="*/ 2677577 h 4067175"/>
              <a:gd name="connsiteX3529" fmla="*/ 6189528 w 11191875"/>
              <a:gd name="connsiteY3529" fmla="*/ 2654329 h 4067175"/>
              <a:gd name="connsiteX3530" fmla="*/ 6166297 w 11191875"/>
              <a:gd name="connsiteY3530" fmla="*/ 2677577 h 4067175"/>
              <a:gd name="connsiteX3531" fmla="*/ 6189528 w 11191875"/>
              <a:gd name="connsiteY3531" fmla="*/ 2700345 h 4067175"/>
              <a:gd name="connsiteX3532" fmla="*/ 6314305 w 11191875"/>
              <a:gd name="connsiteY3532" fmla="*/ 2453008 h 4067175"/>
              <a:gd name="connsiteX3533" fmla="*/ 6334902 w 11191875"/>
              <a:gd name="connsiteY3533" fmla="*/ 2431917 h 4067175"/>
              <a:gd name="connsiteX3534" fmla="*/ 6314305 w 11191875"/>
              <a:gd name="connsiteY3534" fmla="*/ 2411305 h 4067175"/>
              <a:gd name="connsiteX3535" fmla="*/ 6293709 w 11191875"/>
              <a:gd name="connsiteY3535" fmla="*/ 2431917 h 4067175"/>
              <a:gd name="connsiteX3536" fmla="*/ 6314305 w 11191875"/>
              <a:gd name="connsiteY3536" fmla="*/ 2453008 h 4067175"/>
              <a:gd name="connsiteX3537" fmla="*/ 6357175 w 11191875"/>
              <a:gd name="connsiteY3537" fmla="*/ 2178827 h 4067175"/>
              <a:gd name="connsiteX3538" fmla="*/ 6375616 w 11191875"/>
              <a:gd name="connsiteY3538" fmla="*/ 2160372 h 4067175"/>
              <a:gd name="connsiteX3539" fmla="*/ 6357175 w 11191875"/>
              <a:gd name="connsiteY3539" fmla="*/ 2142157 h 4067175"/>
              <a:gd name="connsiteX3540" fmla="*/ 6338973 w 11191875"/>
              <a:gd name="connsiteY3540" fmla="*/ 2160372 h 4067175"/>
              <a:gd name="connsiteX3541" fmla="*/ 6357175 w 11191875"/>
              <a:gd name="connsiteY3541" fmla="*/ 2178827 h 4067175"/>
              <a:gd name="connsiteX3542" fmla="*/ 6080557 w 11191875"/>
              <a:gd name="connsiteY3542" fmla="*/ 1909679 h 4067175"/>
              <a:gd name="connsiteX3543" fmla="*/ 6098520 w 11191875"/>
              <a:gd name="connsiteY3543" fmla="*/ 1892183 h 4067175"/>
              <a:gd name="connsiteX3544" fmla="*/ 6080557 w 11191875"/>
              <a:gd name="connsiteY3544" fmla="*/ 1874448 h 4067175"/>
              <a:gd name="connsiteX3545" fmla="*/ 6063074 w 11191875"/>
              <a:gd name="connsiteY3545" fmla="*/ 1892183 h 4067175"/>
              <a:gd name="connsiteX3546" fmla="*/ 6080557 w 11191875"/>
              <a:gd name="connsiteY3546" fmla="*/ 1909679 h 4067175"/>
              <a:gd name="connsiteX3547" fmla="*/ 5919616 w 11191875"/>
              <a:gd name="connsiteY3547" fmla="*/ 1687267 h 4067175"/>
              <a:gd name="connsiteX3548" fmla="*/ 5936620 w 11191875"/>
              <a:gd name="connsiteY3548" fmla="*/ 1670250 h 4067175"/>
              <a:gd name="connsiteX3549" fmla="*/ 5919616 w 11191875"/>
              <a:gd name="connsiteY3549" fmla="*/ 1653234 h 4067175"/>
              <a:gd name="connsiteX3550" fmla="*/ 5902373 w 11191875"/>
              <a:gd name="connsiteY3550" fmla="*/ 1670250 h 4067175"/>
              <a:gd name="connsiteX3551" fmla="*/ 5919616 w 11191875"/>
              <a:gd name="connsiteY3551" fmla="*/ 1687267 h 4067175"/>
              <a:gd name="connsiteX3552" fmla="*/ 5682036 w 11191875"/>
              <a:gd name="connsiteY3552" fmla="*/ 1550176 h 4067175"/>
              <a:gd name="connsiteX3553" fmla="*/ 5699280 w 11191875"/>
              <a:gd name="connsiteY3553" fmla="*/ 1533160 h 4067175"/>
              <a:gd name="connsiteX3554" fmla="*/ 5682036 w 11191875"/>
              <a:gd name="connsiteY3554" fmla="*/ 1516143 h 4067175"/>
              <a:gd name="connsiteX3555" fmla="*/ 5665032 w 11191875"/>
              <a:gd name="connsiteY3555" fmla="*/ 1533160 h 4067175"/>
              <a:gd name="connsiteX3556" fmla="*/ 5682036 w 11191875"/>
              <a:gd name="connsiteY3556" fmla="*/ 1550176 h 4067175"/>
              <a:gd name="connsiteX3557" fmla="*/ 5409730 w 11191875"/>
              <a:gd name="connsiteY3557" fmla="*/ 1522854 h 4067175"/>
              <a:gd name="connsiteX3558" fmla="*/ 5427931 w 11191875"/>
              <a:gd name="connsiteY3558" fmla="*/ 1504399 h 4067175"/>
              <a:gd name="connsiteX3559" fmla="*/ 5409730 w 11191875"/>
              <a:gd name="connsiteY3559" fmla="*/ 1485945 h 4067175"/>
              <a:gd name="connsiteX3560" fmla="*/ 5391289 w 11191875"/>
              <a:gd name="connsiteY3560" fmla="*/ 1504399 h 4067175"/>
              <a:gd name="connsiteX3561" fmla="*/ 5409730 w 11191875"/>
              <a:gd name="connsiteY3561" fmla="*/ 1522854 h 4067175"/>
              <a:gd name="connsiteX3562" fmla="*/ 5148919 w 11191875"/>
              <a:gd name="connsiteY3562" fmla="*/ 1609374 h 4067175"/>
              <a:gd name="connsiteX3563" fmla="*/ 5169037 w 11191875"/>
              <a:gd name="connsiteY3563" fmla="*/ 1589242 h 4067175"/>
              <a:gd name="connsiteX3564" fmla="*/ 5148919 w 11191875"/>
              <a:gd name="connsiteY3564" fmla="*/ 1569110 h 4067175"/>
              <a:gd name="connsiteX3565" fmla="*/ 5128801 w 11191875"/>
              <a:gd name="connsiteY3565" fmla="*/ 1589242 h 4067175"/>
              <a:gd name="connsiteX3566" fmla="*/ 5148919 w 11191875"/>
              <a:gd name="connsiteY3566" fmla="*/ 1609374 h 4067175"/>
              <a:gd name="connsiteX3567" fmla="*/ 4945108 w 11191875"/>
              <a:gd name="connsiteY3567" fmla="*/ 1795836 h 4067175"/>
              <a:gd name="connsiteX3568" fmla="*/ 4968339 w 11191875"/>
              <a:gd name="connsiteY3568" fmla="*/ 1772589 h 4067175"/>
              <a:gd name="connsiteX3569" fmla="*/ 4945108 w 11191875"/>
              <a:gd name="connsiteY3569" fmla="*/ 1749580 h 4067175"/>
              <a:gd name="connsiteX3570" fmla="*/ 4922117 w 11191875"/>
              <a:gd name="connsiteY3570" fmla="*/ 1772589 h 4067175"/>
              <a:gd name="connsiteX3571" fmla="*/ 4945108 w 11191875"/>
              <a:gd name="connsiteY3571" fmla="*/ 1795836 h 4067175"/>
              <a:gd name="connsiteX3572" fmla="*/ 4833503 w 11191875"/>
              <a:gd name="connsiteY3572" fmla="*/ 2050364 h 4067175"/>
              <a:gd name="connsiteX3573" fmla="*/ 4860327 w 11191875"/>
              <a:gd name="connsiteY3573" fmla="*/ 2023282 h 4067175"/>
              <a:gd name="connsiteX3574" fmla="*/ 4833503 w 11191875"/>
              <a:gd name="connsiteY3574" fmla="*/ 1996679 h 4067175"/>
              <a:gd name="connsiteX3575" fmla="*/ 4807159 w 11191875"/>
              <a:gd name="connsiteY3575" fmla="*/ 2023282 h 4067175"/>
              <a:gd name="connsiteX3576" fmla="*/ 4833503 w 11191875"/>
              <a:gd name="connsiteY3576" fmla="*/ 2050364 h 4067175"/>
              <a:gd name="connsiteX3577" fmla="*/ 4833503 w 11191875"/>
              <a:gd name="connsiteY3577" fmla="*/ 2327421 h 4067175"/>
              <a:gd name="connsiteX3578" fmla="*/ 4863440 w 11191875"/>
              <a:gd name="connsiteY3578" fmla="*/ 2297942 h 4067175"/>
              <a:gd name="connsiteX3579" fmla="*/ 4833503 w 11191875"/>
              <a:gd name="connsiteY3579" fmla="*/ 2267983 h 4067175"/>
              <a:gd name="connsiteX3580" fmla="*/ 4803806 w 11191875"/>
              <a:gd name="connsiteY3580" fmla="*/ 2297942 h 4067175"/>
              <a:gd name="connsiteX3581" fmla="*/ 4833503 w 11191875"/>
              <a:gd name="connsiteY3581" fmla="*/ 2327421 h 4067175"/>
              <a:gd name="connsiteX3582" fmla="*/ 4945108 w 11191875"/>
              <a:gd name="connsiteY3582" fmla="*/ 2580511 h 4067175"/>
              <a:gd name="connsiteX3583" fmla="*/ 4977440 w 11191875"/>
              <a:gd name="connsiteY3583" fmla="*/ 2548156 h 4067175"/>
              <a:gd name="connsiteX3584" fmla="*/ 4945108 w 11191875"/>
              <a:gd name="connsiteY3584" fmla="*/ 2515561 h 4067175"/>
              <a:gd name="connsiteX3585" fmla="*/ 4913016 w 11191875"/>
              <a:gd name="connsiteY3585" fmla="*/ 2548156 h 4067175"/>
              <a:gd name="connsiteX3586" fmla="*/ 4945108 w 11191875"/>
              <a:gd name="connsiteY3586" fmla="*/ 2580511 h 4067175"/>
              <a:gd name="connsiteX3587" fmla="*/ 5148919 w 11191875"/>
              <a:gd name="connsiteY3587" fmla="*/ 2763858 h 4067175"/>
              <a:gd name="connsiteX3588" fmla="*/ 5181251 w 11191875"/>
              <a:gd name="connsiteY3588" fmla="*/ 2731742 h 4067175"/>
              <a:gd name="connsiteX3589" fmla="*/ 5148919 w 11191875"/>
              <a:gd name="connsiteY3589" fmla="*/ 2699626 h 4067175"/>
              <a:gd name="connsiteX3590" fmla="*/ 5116587 w 11191875"/>
              <a:gd name="connsiteY3590" fmla="*/ 2731742 h 4067175"/>
              <a:gd name="connsiteX3591" fmla="*/ 5148919 w 11191875"/>
              <a:gd name="connsiteY3591" fmla="*/ 2763858 h 4067175"/>
              <a:gd name="connsiteX3592" fmla="*/ 5409730 w 11191875"/>
              <a:gd name="connsiteY3592" fmla="*/ 2847742 h 4067175"/>
              <a:gd name="connsiteX3593" fmla="*/ 5440625 w 11191875"/>
              <a:gd name="connsiteY3593" fmla="*/ 2816345 h 4067175"/>
              <a:gd name="connsiteX3594" fmla="*/ 5409730 w 11191875"/>
              <a:gd name="connsiteY3594" fmla="*/ 2785428 h 4067175"/>
              <a:gd name="connsiteX3595" fmla="*/ 5378595 w 11191875"/>
              <a:gd name="connsiteY3595" fmla="*/ 2816345 h 4067175"/>
              <a:gd name="connsiteX3596" fmla="*/ 5409730 w 11191875"/>
              <a:gd name="connsiteY3596" fmla="*/ 2847742 h 4067175"/>
              <a:gd name="connsiteX3597" fmla="*/ 5682036 w 11191875"/>
              <a:gd name="connsiteY3597" fmla="*/ 2816345 h 4067175"/>
              <a:gd name="connsiteX3598" fmla="*/ 5711015 w 11191875"/>
              <a:gd name="connsiteY3598" fmla="*/ 2787585 h 4067175"/>
              <a:gd name="connsiteX3599" fmla="*/ 5682036 w 11191875"/>
              <a:gd name="connsiteY3599" fmla="*/ 2759064 h 4067175"/>
              <a:gd name="connsiteX3600" fmla="*/ 5653297 w 11191875"/>
              <a:gd name="connsiteY3600" fmla="*/ 2787585 h 4067175"/>
              <a:gd name="connsiteX3601" fmla="*/ 5682036 w 11191875"/>
              <a:gd name="connsiteY3601" fmla="*/ 2816345 h 4067175"/>
              <a:gd name="connsiteX3602" fmla="*/ 5919616 w 11191875"/>
              <a:gd name="connsiteY3602" fmla="*/ 2676379 h 4067175"/>
              <a:gd name="connsiteX3603" fmla="*/ 5945003 w 11191875"/>
              <a:gd name="connsiteY3603" fmla="*/ 2650734 h 4067175"/>
              <a:gd name="connsiteX3604" fmla="*/ 5919616 w 11191875"/>
              <a:gd name="connsiteY3604" fmla="*/ 2625329 h 4067175"/>
              <a:gd name="connsiteX3605" fmla="*/ 5893990 w 11191875"/>
              <a:gd name="connsiteY3605" fmla="*/ 2650734 h 4067175"/>
              <a:gd name="connsiteX3606" fmla="*/ 5919616 w 11191875"/>
              <a:gd name="connsiteY3606" fmla="*/ 2676379 h 4067175"/>
              <a:gd name="connsiteX3607" fmla="*/ 6080557 w 11191875"/>
              <a:gd name="connsiteY3607" fmla="*/ 2450851 h 4067175"/>
              <a:gd name="connsiteX3608" fmla="*/ 6102591 w 11191875"/>
              <a:gd name="connsiteY3608" fmla="*/ 2428801 h 4067175"/>
              <a:gd name="connsiteX3609" fmla="*/ 6080557 w 11191875"/>
              <a:gd name="connsiteY3609" fmla="*/ 2406991 h 4067175"/>
              <a:gd name="connsiteX3610" fmla="*/ 6058763 w 11191875"/>
              <a:gd name="connsiteY3610" fmla="*/ 2428801 h 4067175"/>
              <a:gd name="connsiteX3611" fmla="*/ 6080557 w 11191875"/>
              <a:gd name="connsiteY3611" fmla="*/ 2450851 h 4067175"/>
              <a:gd name="connsiteX3612" fmla="*/ 6137797 w 11191875"/>
              <a:gd name="connsiteY3612" fmla="*/ 2180025 h 4067175"/>
              <a:gd name="connsiteX3613" fmla="*/ 6156956 w 11191875"/>
              <a:gd name="connsiteY3613" fmla="*/ 2160372 h 4067175"/>
              <a:gd name="connsiteX3614" fmla="*/ 6137797 w 11191875"/>
              <a:gd name="connsiteY3614" fmla="*/ 2140959 h 4067175"/>
              <a:gd name="connsiteX3615" fmla="*/ 6117919 w 11191875"/>
              <a:gd name="connsiteY3615" fmla="*/ 2160372 h 4067175"/>
              <a:gd name="connsiteX3616" fmla="*/ 6137797 w 11191875"/>
              <a:gd name="connsiteY3616" fmla="*/ 2180025 h 4067175"/>
              <a:gd name="connsiteX3617" fmla="*/ 5833877 w 11191875"/>
              <a:gd name="connsiteY3617" fmla="*/ 1921423 h 4067175"/>
              <a:gd name="connsiteX3618" fmla="*/ 5853515 w 11191875"/>
              <a:gd name="connsiteY3618" fmla="*/ 1902010 h 4067175"/>
              <a:gd name="connsiteX3619" fmla="*/ 5833877 w 11191875"/>
              <a:gd name="connsiteY3619" fmla="*/ 1882357 h 4067175"/>
              <a:gd name="connsiteX3620" fmla="*/ 5814478 w 11191875"/>
              <a:gd name="connsiteY3620" fmla="*/ 1902010 h 4067175"/>
              <a:gd name="connsiteX3621" fmla="*/ 5833877 w 11191875"/>
              <a:gd name="connsiteY3621" fmla="*/ 1921423 h 4067175"/>
              <a:gd name="connsiteX3622" fmla="*/ 5614259 w 11191875"/>
              <a:gd name="connsiteY3622" fmla="*/ 1761564 h 4067175"/>
              <a:gd name="connsiteX3623" fmla="*/ 5633658 w 11191875"/>
              <a:gd name="connsiteY3623" fmla="*/ 1742151 h 4067175"/>
              <a:gd name="connsiteX3624" fmla="*/ 5614259 w 11191875"/>
              <a:gd name="connsiteY3624" fmla="*/ 1722737 h 4067175"/>
              <a:gd name="connsiteX3625" fmla="*/ 5594621 w 11191875"/>
              <a:gd name="connsiteY3625" fmla="*/ 1742151 h 4067175"/>
              <a:gd name="connsiteX3626" fmla="*/ 5614259 w 11191875"/>
              <a:gd name="connsiteY3626" fmla="*/ 1761564 h 4067175"/>
              <a:gd name="connsiteX3627" fmla="*/ 5342671 w 11191875"/>
              <a:gd name="connsiteY3627" fmla="*/ 1763002 h 4067175"/>
              <a:gd name="connsiteX3628" fmla="*/ 5363268 w 11191875"/>
              <a:gd name="connsiteY3628" fmla="*/ 1742151 h 4067175"/>
              <a:gd name="connsiteX3629" fmla="*/ 5342671 w 11191875"/>
              <a:gd name="connsiteY3629" fmla="*/ 1721299 h 4067175"/>
              <a:gd name="connsiteX3630" fmla="*/ 5322074 w 11191875"/>
              <a:gd name="connsiteY3630" fmla="*/ 1742151 h 4067175"/>
              <a:gd name="connsiteX3631" fmla="*/ 5342671 w 11191875"/>
              <a:gd name="connsiteY3631" fmla="*/ 1763002 h 4067175"/>
              <a:gd name="connsiteX3632" fmla="*/ 5123053 w 11191875"/>
              <a:gd name="connsiteY3632" fmla="*/ 1925737 h 4067175"/>
              <a:gd name="connsiteX3633" fmla="*/ 5146764 w 11191875"/>
              <a:gd name="connsiteY3633" fmla="*/ 1902010 h 4067175"/>
              <a:gd name="connsiteX3634" fmla="*/ 5123053 w 11191875"/>
              <a:gd name="connsiteY3634" fmla="*/ 1878282 h 4067175"/>
              <a:gd name="connsiteX3635" fmla="*/ 5099104 w 11191875"/>
              <a:gd name="connsiteY3635" fmla="*/ 1902010 h 4067175"/>
              <a:gd name="connsiteX3636" fmla="*/ 5123053 w 11191875"/>
              <a:gd name="connsiteY3636" fmla="*/ 1925737 h 4067175"/>
              <a:gd name="connsiteX3637" fmla="*/ 5038990 w 11191875"/>
              <a:gd name="connsiteY3637" fmla="*/ 2187934 h 4067175"/>
              <a:gd name="connsiteX3638" fmla="*/ 5066532 w 11191875"/>
              <a:gd name="connsiteY3638" fmla="*/ 2160372 h 4067175"/>
              <a:gd name="connsiteX3639" fmla="*/ 5038990 w 11191875"/>
              <a:gd name="connsiteY3639" fmla="*/ 2133050 h 4067175"/>
              <a:gd name="connsiteX3640" fmla="*/ 5011448 w 11191875"/>
              <a:gd name="connsiteY3640" fmla="*/ 2160372 h 4067175"/>
              <a:gd name="connsiteX3641" fmla="*/ 5038990 w 11191875"/>
              <a:gd name="connsiteY3641" fmla="*/ 2187934 h 4067175"/>
              <a:gd name="connsiteX3642" fmla="*/ 5123053 w 11191875"/>
              <a:gd name="connsiteY3642" fmla="*/ 2447975 h 4067175"/>
              <a:gd name="connsiteX3643" fmla="*/ 5152032 w 11191875"/>
              <a:gd name="connsiteY3643" fmla="*/ 2418975 h 4067175"/>
              <a:gd name="connsiteX3644" fmla="*/ 5123053 w 11191875"/>
              <a:gd name="connsiteY3644" fmla="*/ 2389495 h 4067175"/>
              <a:gd name="connsiteX3645" fmla="*/ 5093595 w 11191875"/>
              <a:gd name="connsiteY3645" fmla="*/ 2418975 h 4067175"/>
              <a:gd name="connsiteX3646" fmla="*/ 5123053 w 11191875"/>
              <a:gd name="connsiteY3646" fmla="*/ 2447975 h 4067175"/>
              <a:gd name="connsiteX3647" fmla="*/ 5342671 w 11191875"/>
              <a:gd name="connsiteY3647" fmla="*/ 2607833 h 4067175"/>
              <a:gd name="connsiteX3648" fmla="*/ 5371650 w 11191875"/>
              <a:gd name="connsiteY3648" fmla="*/ 2578834 h 4067175"/>
              <a:gd name="connsiteX3649" fmla="*/ 5342671 w 11191875"/>
              <a:gd name="connsiteY3649" fmla="*/ 2549115 h 4067175"/>
              <a:gd name="connsiteX3650" fmla="*/ 5313453 w 11191875"/>
              <a:gd name="connsiteY3650" fmla="*/ 2578834 h 4067175"/>
              <a:gd name="connsiteX3651" fmla="*/ 5342671 w 11191875"/>
              <a:gd name="connsiteY3651" fmla="*/ 2607833 h 4067175"/>
              <a:gd name="connsiteX3652" fmla="*/ 5614259 w 11191875"/>
              <a:gd name="connsiteY3652" fmla="*/ 2605916 h 4067175"/>
              <a:gd name="connsiteX3653" fmla="*/ 5641562 w 11191875"/>
              <a:gd name="connsiteY3653" fmla="*/ 2578834 h 4067175"/>
              <a:gd name="connsiteX3654" fmla="*/ 5614259 w 11191875"/>
              <a:gd name="connsiteY3654" fmla="*/ 2551511 h 4067175"/>
              <a:gd name="connsiteX3655" fmla="*/ 5586717 w 11191875"/>
              <a:gd name="connsiteY3655" fmla="*/ 2578834 h 4067175"/>
              <a:gd name="connsiteX3656" fmla="*/ 5614259 w 11191875"/>
              <a:gd name="connsiteY3656" fmla="*/ 2605916 h 4067175"/>
              <a:gd name="connsiteX3657" fmla="*/ 5833877 w 11191875"/>
              <a:gd name="connsiteY3657" fmla="*/ 2442702 h 4067175"/>
              <a:gd name="connsiteX3658" fmla="*/ 5857587 w 11191875"/>
              <a:gd name="connsiteY3658" fmla="*/ 2418975 h 4067175"/>
              <a:gd name="connsiteX3659" fmla="*/ 5833877 w 11191875"/>
              <a:gd name="connsiteY3659" fmla="*/ 2395487 h 4067175"/>
              <a:gd name="connsiteX3660" fmla="*/ 5810167 w 11191875"/>
              <a:gd name="connsiteY3660" fmla="*/ 2418975 h 4067175"/>
              <a:gd name="connsiteX3661" fmla="*/ 5833877 w 11191875"/>
              <a:gd name="connsiteY3661" fmla="*/ 2442702 h 4067175"/>
              <a:gd name="connsiteX3662" fmla="*/ 5917700 w 11191875"/>
              <a:gd name="connsiteY3662" fmla="*/ 2181223 h 4067175"/>
              <a:gd name="connsiteX3663" fmla="*/ 5938536 w 11191875"/>
              <a:gd name="connsiteY3663" fmla="*/ 2160372 h 4067175"/>
              <a:gd name="connsiteX3664" fmla="*/ 5917700 w 11191875"/>
              <a:gd name="connsiteY3664" fmla="*/ 2139761 h 4067175"/>
              <a:gd name="connsiteX3665" fmla="*/ 5897343 w 11191875"/>
              <a:gd name="connsiteY3665" fmla="*/ 2160372 h 4067175"/>
              <a:gd name="connsiteX3666" fmla="*/ 5917700 w 11191875"/>
              <a:gd name="connsiteY3666" fmla="*/ 2181223 h 4067175"/>
              <a:gd name="connsiteX3667" fmla="*/ 5546242 w 11191875"/>
              <a:gd name="connsiteY3667" fmla="*/ 1972472 h 4067175"/>
              <a:gd name="connsiteX3668" fmla="*/ 5567558 w 11191875"/>
              <a:gd name="connsiteY3668" fmla="*/ 1951381 h 4067175"/>
              <a:gd name="connsiteX3669" fmla="*/ 5546242 w 11191875"/>
              <a:gd name="connsiteY3669" fmla="*/ 1930051 h 4067175"/>
              <a:gd name="connsiteX3670" fmla="*/ 5525167 w 11191875"/>
              <a:gd name="connsiteY3670" fmla="*/ 1951381 h 4067175"/>
              <a:gd name="connsiteX3671" fmla="*/ 5546242 w 11191875"/>
              <a:gd name="connsiteY3671" fmla="*/ 1972472 h 4067175"/>
              <a:gd name="connsiteX3672" fmla="*/ 5300759 w 11191875"/>
              <a:gd name="connsiteY3672" fmla="*/ 2054918 h 4067175"/>
              <a:gd name="connsiteX3673" fmla="*/ 5324469 w 11191875"/>
              <a:gd name="connsiteY3673" fmla="*/ 2031191 h 4067175"/>
              <a:gd name="connsiteX3674" fmla="*/ 5300759 w 11191875"/>
              <a:gd name="connsiteY3674" fmla="*/ 2007464 h 4067175"/>
              <a:gd name="connsiteX3675" fmla="*/ 5276810 w 11191875"/>
              <a:gd name="connsiteY3675" fmla="*/ 2031191 h 4067175"/>
              <a:gd name="connsiteX3676" fmla="*/ 5300759 w 11191875"/>
              <a:gd name="connsiteY3676" fmla="*/ 2054918 h 4067175"/>
              <a:gd name="connsiteX3677" fmla="*/ 5300759 w 11191875"/>
              <a:gd name="connsiteY3677" fmla="*/ 2316636 h 4067175"/>
              <a:gd name="connsiteX3678" fmla="*/ 5327583 w 11191875"/>
              <a:gd name="connsiteY3678" fmla="*/ 2289793 h 4067175"/>
              <a:gd name="connsiteX3679" fmla="*/ 5300759 w 11191875"/>
              <a:gd name="connsiteY3679" fmla="*/ 2262711 h 4067175"/>
              <a:gd name="connsiteX3680" fmla="*/ 5273936 w 11191875"/>
              <a:gd name="connsiteY3680" fmla="*/ 2289793 h 4067175"/>
              <a:gd name="connsiteX3681" fmla="*/ 5300759 w 11191875"/>
              <a:gd name="connsiteY3681" fmla="*/ 2316636 h 4067175"/>
              <a:gd name="connsiteX3682" fmla="*/ 5546242 w 11191875"/>
              <a:gd name="connsiteY3682" fmla="*/ 2395487 h 4067175"/>
              <a:gd name="connsiteX3683" fmla="*/ 5571868 w 11191875"/>
              <a:gd name="connsiteY3683" fmla="*/ 2369603 h 4067175"/>
              <a:gd name="connsiteX3684" fmla="*/ 5546242 w 11191875"/>
              <a:gd name="connsiteY3684" fmla="*/ 2343958 h 4067175"/>
              <a:gd name="connsiteX3685" fmla="*/ 5520616 w 11191875"/>
              <a:gd name="connsiteY3685" fmla="*/ 2369603 h 4067175"/>
              <a:gd name="connsiteX3686" fmla="*/ 5546242 w 11191875"/>
              <a:gd name="connsiteY3686" fmla="*/ 2395487 h 4067175"/>
              <a:gd name="connsiteX3687" fmla="*/ 5698083 w 11191875"/>
              <a:gd name="connsiteY3687" fmla="*/ 2183141 h 4067175"/>
              <a:gd name="connsiteX3688" fmla="*/ 5720835 w 11191875"/>
              <a:gd name="connsiteY3688" fmla="*/ 2160372 h 4067175"/>
              <a:gd name="connsiteX3689" fmla="*/ 5698083 w 11191875"/>
              <a:gd name="connsiteY3689" fmla="*/ 2137843 h 4067175"/>
              <a:gd name="connsiteX3690" fmla="*/ 5675570 w 11191875"/>
              <a:gd name="connsiteY3690" fmla="*/ 2160372 h 4067175"/>
              <a:gd name="connsiteX3691" fmla="*/ 5698083 w 11191875"/>
              <a:gd name="connsiteY3691" fmla="*/ 2183141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</a:cxnLst>
            <a:rect l="l" t="t" r="r" b="b"/>
            <a:pathLst>
              <a:path w="11191875" h="4067175">
                <a:moveTo>
                  <a:pt x="5478465" y="2184818"/>
                </a:moveTo>
                <a:cubicBezTo>
                  <a:pt x="5491877" y="2184818"/>
                  <a:pt x="5502894" y="2173794"/>
                  <a:pt x="5502894" y="2160372"/>
                </a:cubicBezTo>
                <a:cubicBezTo>
                  <a:pt x="5502894" y="2147191"/>
                  <a:pt x="5491877" y="2136166"/>
                  <a:pt x="5478465" y="2136166"/>
                </a:cubicBezTo>
                <a:cubicBezTo>
                  <a:pt x="5465053" y="2136166"/>
                  <a:pt x="5454037" y="2147191"/>
                  <a:pt x="5454037" y="2160372"/>
                </a:cubicBezTo>
                <a:cubicBezTo>
                  <a:pt x="5454037" y="2173794"/>
                  <a:pt x="5465053" y="2184818"/>
                  <a:pt x="5478465" y="2184818"/>
                </a:cubicBezTo>
                <a:close/>
                <a:moveTo>
                  <a:pt x="11098951" y="4061183"/>
                </a:moveTo>
                <a:cubicBezTo>
                  <a:pt x="11099430" y="4061183"/>
                  <a:pt x="11099430" y="4060944"/>
                  <a:pt x="11099430" y="4060464"/>
                </a:cubicBezTo>
                <a:cubicBezTo>
                  <a:pt x="11099430" y="4060464"/>
                  <a:pt x="11099430" y="4059985"/>
                  <a:pt x="11098951" y="4059985"/>
                </a:cubicBezTo>
                <a:cubicBezTo>
                  <a:pt x="11098472" y="4059985"/>
                  <a:pt x="11098472" y="4060464"/>
                  <a:pt x="11098472" y="4060464"/>
                </a:cubicBezTo>
                <a:cubicBezTo>
                  <a:pt x="11098472" y="4060944"/>
                  <a:pt x="11098472" y="4061183"/>
                  <a:pt x="11098951" y="4061183"/>
                </a:cubicBezTo>
                <a:close/>
                <a:moveTo>
                  <a:pt x="11181098" y="3797308"/>
                </a:moveTo>
                <a:cubicBezTo>
                  <a:pt x="11181816" y="3797308"/>
                  <a:pt x="11181816" y="3797308"/>
                  <a:pt x="11181816" y="3796829"/>
                </a:cubicBezTo>
                <a:cubicBezTo>
                  <a:pt x="11181816" y="3796350"/>
                  <a:pt x="11181816" y="3796350"/>
                  <a:pt x="11181098" y="3796350"/>
                </a:cubicBezTo>
                <a:cubicBezTo>
                  <a:pt x="11180619" y="3796350"/>
                  <a:pt x="11180619" y="3796350"/>
                  <a:pt x="11180619" y="3796829"/>
                </a:cubicBezTo>
                <a:cubicBezTo>
                  <a:pt x="11180619" y="3797308"/>
                  <a:pt x="11180619" y="3797308"/>
                  <a:pt x="11181098" y="3797308"/>
                </a:cubicBezTo>
                <a:close/>
                <a:moveTo>
                  <a:pt x="11184690" y="1884993"/>
                </a:moveTo>
                <a:cubicBezTo>
                  <a:pt x="11184690" y="1884993"/>
                  <a:pt x="11185409" y="1884753"/>
                  <a:pt x="11185409" y="1884034"/>
                </a:cubicBezTo>
                <a:cubicBezTo>
                  <a:pt x="11185409" y="1884034"/>
                  <a:pt x="11184690" y="1883555"/>
                  <a:pt x="11184690" y="1883555"/>
                </a:cubicBezTo>
                <a:cubicBezTo>
                  <a:pt x="11184211" y="1883555"/>
                  <a:pt x="11183732" y="1884034"/>
                  <a:pt x="11183732" y="1884034"/>
                </a:cubicBezTo>
                <a:cubicBezTo>
                  <a:pt x="11183732" y="1884753"/>
                  <a:pt x="11184211" y="1884993"/>
                  <a:pt x="11184690" y="1884993"/>
                </a:cubicBezTo>
                <a:close/>
                <a:moveTo>
                  <a:pt x="89332" y="267710"/>
                </a:moveTo>
                <a:cubicBezTo>
                  <a:pt x="92206" y="267710"/>
                  <a:pt x="94361" y="265553"/>
                  <a:pt x="94361" y="262916"/>
                </a:cubicBezTo>
                <a:cubicBezTo>
                  <a:pt x="94361" y="260280"/>
                  <a:pt x="92206" y="258123"/>
                  <a:pt x="89332" y="258123"/>
                </a:cubicBezTo>
                <a:cubicBezTo>
                  <a:pt x="86697" y="258123"/>
                  <a:pt x="84542" y="260280"/>
                  <a:pt x="84542" y="262916"/>
                </a:cubicBezTo>
                <a:cubicBezTo>
                  <a:pt x="84542" y="265553"/>
                  <a:pt x="86697" y="267710"/>
                  <a:pt x="89332" y="267710"/>
                </a:cubicBezTo>
                <a:close/>
                <a:moveTo>
                  <a:pt x="4071" y="534940"/>
                </a:moveTo>
                <a:cubicBezTo>
                  <a:pt x="9101" y="534940"/>
                  <a:pt x="13172" y="530626"/>
                  <a:pt x="13172" y="525593"/>
                </a:cubicBezTo>
                <a:cubicBezTo>
                  <a:pt x="13172" y="520800"/>
                  <a:pt x="9101" y="516486"/>
                  <a:pt x="4071" y="516486"/>
                </a:cubicBezTo>
                <a:cubicBezTo>
                  <a:pt x="2634" y="516486"/>
                  <a:pt x="1197" y="516965"/>
                  <a:pt x="0" y="517684"/>
                </a:cubicBezTo>
                <a:lnTo>
                  <a:pt x="0" y="533742"/>
                </a:lnTo>
                <a:cubicBezTo>
                  <a:pt x="1197" y="534461"/>
                  <a:pt x="2634" y="534940"/>
                  <a:pt x="4071" y="534940"/>
                </a:cubicBezTo>
                <a:close/>
                <a:moveTo>
                  <a:pt x="0" y="3584243"/>
                </a:moveTo>
                <a:cubicBezTo>
                  <a:pt x="12214" y="3568904"/>
                  <a:pt x="19878" y="3549731"/>
                  <a:pt x="19878" y="3528400"/>
                </a:cubicBezTo>
                <a:cubicBezTo>
                  <a:pt x="19878" y="3507309"/>
                  <a:pt x="12214" y="3487896"/>
                  <a:pt x="0" y="3472797"/>
                </a:cubicBezTo>
                <a:lnTo>
                  <a:pt x="0" y="3584243"/>
                </a:lnTo>
                <a:close/>
                <a:moveTo>
                  <a:pt x="4071" y="3890539"/>
                </a:moveTo>
                <a:cubicBezTo>
                  <a:pt x="56521" y="3890539"/>
                  <a:pt x="99151" y="3847878"/>
                  <a:pt x="99151" y="3795151"/>
                </a:cubicBezTo>
                <a:cubicBezTo>
                  <a:pt x="99151" y="3742664"/>
                  <a:pt x="56521" y="3700243"/>
                  <a:pt x="4071" y="3700243"/>
                </a:cubicBezTo>
                <a:lnTo>
                  <a:pt x="0" y="3700482"/>
                </a:lnTo>
                <a:lnTo>
                  <a:pt x="0" y="3890300"/>
                </a:lnTo>
                <a:lnTo>
                  <a:pt x="4071" y="3890539"/>
                </a:lnTo>
                <a:close/>
                <a:moveTo>
                  <a:pt x="189681" y="4067175"/>
                </a:moveTo>
                <a:lnTo>
                  <a:pt x="190160" y="4058068"/>
                </a:lnTo>
                <a:cubicBezTo>
                  <a:pt x="190160" y="4002225"/>
                  <a:pt x="144895" y="3957407"/>
                  <a:pt x="89332" y="3957407"/>
                </a:cubicBezTo>
                <a:cubicBezTo>
                  <a:pt x="50534" y="3957407"/>
                  <a:pt x="16525" y="3979696"/>
                  <a:pt x="0" y="4012291"/>
                </a:cubicBezTo>
                <a:lnTo>
                  <a:pt x="0" y="4067175"/>
                </a:lnTo>
                <a:lnTo>
                  <a:pt x="189681" y="4067175"/>
                </a:lnTo>
                <a:close/>
                <a:moveTo>
                  <a:pt x="10867358" y="4058787"/>
                </a:moveTo>
                <a:cubicBezTo>
                  <a:pt x="10867598" y="4058787"/>
                  <a:pt x="10868316" y="4058068"/>
                  <a:pt x="10868316" y="4058068"/>
                </a:cubicBezTo>
                <a:cubicBezTo>
                  <a:pt x="10868316" y="4057588"/>
                  <a:pt x="10867598" y="4057349"/>
                  <a:pt x="10867358" y="4057349"/>
                </a:cubicBezTo>
                <a:cubicBezTo>
                  <a:pt x="10867119" y="4057349"/>
                  <a:pt x="10867119" y="4057588"/>
                  <a:pt x="10867119" y="4058068"/>
                </a:cubicBezTo>
                <a:cubicBezTo>
                  <a:pt x="10867119" y="4058068"/>
                  <a:pt x="10867119" y="4058787"/>
                  <a:pt x="10867358" y="4058787"/>
                </a:cubicBezTo>
                <a:close/>
                <a:moveTo>
                  <a:pt x="10952858" y="3795870"/>
                </a:moveTo>
                <a:cubicBezTo>
                  <a:pt x="10953098" y="3795870"/>
                  <a:pt x="10953098" y="3795631"/>
                  <a:pt x="10953098" y="3795151"/>
                </a:cubicBezTo>
                <a:cubicBezTo>
                  <a:pt x="10953098" y="3794432"/>
                  <a:pt x="10953098" y="3794432"/>
                  <a:pt x="10952858" y="3794432"/>
                </a:cubicBezTo>
                <a:cubicBezTo>
                  <a:pt x="10952379" y="3794432"/>
                  <a:pt x="10952379" y="3794432"/>
                  <a:pt x="10952379" y="3795151"/>
                </a:cubicBezTo>
                <a:cubicBezTo>
                  <a:pt x="10952379" y="3795631"/>
                  <a:pt x="10952379" y="3795870"/>
                  <a:pt x="10952858" y="3795870"/>
                </a:cubicBezTo>
                <a:close/>
                <a:moveTo>
                  <a:pt x="11191396" y="2161331"/>
                </a:moveTo>
                <a:cubicBezTo>
                  <a:pt x="11191396" y="2161331"/>
                  <a:pt x="11191875" y="2160612"/>
                  <a:pt x="11191875" y="2160372"/>
                </a:cubicBezTo>
                <a:cubicBezTo>
                  <a:pt x="11191875" y="2159893"/>
                  <a:pt x="11191396" y="2159653"/>
                  <a:pt x="11191396" y="2159653"/>
                </a:cubicBezTo>
                <a:cubicBezTo>
                  <a:pt x="11191157" y="2159653"/>
                  <a:pt x="11190678" y="2159893"/>
                  <a:pt x="11190678" y="2160372"/>
                </a:cubicBezTo>
                <a:cubicBezTo>
                  <a:pt x="11190678" y="2160612"/>
                  <a:pt x="11191157" y="2161331"/>
                  <a:pt x="11191396" y="2161331"/>
                </a:cubicBezTo>
                <a:close/>
                <a:moveTo>
                  <a:pt x="10964833" y="1884993"/>
                </a:moveTo>
                <a:cubicBezTo>
                  <a:pt x="10964833" y="1884993"/>
                  <a:pt x="10965073" y="1884753"/>
                  <a:pt x="10965073" y="1884034"/>
                </a:cubicBezTo>
                <a:cubicBezTo>
                  <a:pt x="10965073" y="1884034"/>
                  <a:pt x="10964833" y="1883555"/>
                  <a:pt x="10964833" y="1883555"/>
                </a:cubicBezTo>
                <a:cubicBezTo>
                  <a:pt x="10964354" y="1883555"/>
                  <a:pt x="10963875" y="1884034"/>
                  <a:pt x="10963875" y="1884034"/>
                </a:cubicBezTo>
                <a:cubicBezTo>
                  <a:pt x="10963875" y="1884753"/>
                  <a:pt x="10964354" y="1884993"/>
                  <a:pt x="10964833" y="1884993"/>
                </a:cubicBezTo>
                <a:close/>
                <a:moveTo>
                  <a:pt x="10943757" y="1609374"/>
                </a:moveTo>
                <a:cubicBezTo>
                  <a:pt x="10944236" y="1609374"/>
                  <a:pt x="10944236" y="1609135"/>
                  <a:pt x="10944236" y="1608655"/>
                </a:cubicBezTo>
                <a:cubicBezTo>
                  <a:pt x="10944236" y="1608416"/>
                  <a:pt x="10944236" y="1608176"/>
                  <a:pt x="10943757" y="1608176"/>
                </a:cubicBezTo>
                <a:cubicBezTo>
                  <a:pt x="10943278" y="1608176"/>
                  <a:pt x="10943278" y="1608416"/>
                  <a:pt x="10943278" y="1608655"/>
                </a:cubicBezTo>
                <a:cubicBezTo>
                  <a:pt x="10943278" y="1609135"/>
                  <a:pt x="10943278" y="1609374"/>
                  <a:pt x="10943757" y="1609374"/>
                </a:cubicBezTo>
                <a:close/>
                <a:moveTo>
                  <a:pt x="10909270" y="1335433"/>
                </a:moveTo>
                <a:cubicBezTo>
                  <a:pt x="10909270" y="1335433"/>
                  <a:pt x="10909749" y="1334954"/>
                  <a:pt x="10909749" y="1334714"/>
                </a:cubicBezTo>
                <a:cubicBezTo>
                  <a:pt x="10909749" y="1334474"/>
                  <a:pt x="10909270" y="1333995"/>
                  <a:pt x="10909270" y="1333995"/>
                </a:cubicBezTo>
                <a:cubicBezTo>
                  <a:pt x="10909031" y="1333995"/>
                  <a:pt x="10908552" y="1334474"/>
                  <a:pt x="10908552" y="1334714"/>
                </a:cubicBezTo>
                <a:cubicBezTo>
                  <a:pt x="10908552" y="1334954"/>
                  <a:pt x="10909031" y="1335433"/>
                  <a:pt x="10909270" y="1335433"/>
                </a:cubicBezTo>
                <a:close/>
                <a:moveTo>
                  <a:pt x="10861131" y="1063409"/>
                </a:moveTo>
                <a:cubicBezTo>
                  <a:pt x="10861131" y="1063409"/>
                  <a:pt x="10861371" y="1062930"/>
                  <a:pt x="10861371" y="1062690"/>
                </a:cubicBezTo>
                <a:cubicBezTo>
                  <a:pt x="10861371" y="1062211"/>
                  <a:pt x="10861131" y="1061971"/>
                  <a:pt x="10861131" y="1061971"/>
                </a:cubicBezTo>
                <a:cubicBezTo>
                  <a:pt x="10860652" y="1061971"/>
                  <a:pt x="10860173" y="1062211"/>
                  <a:pt x="10860173" y="1062690"/>
                </a:cubicBezTo>
                <a:cubicBezTo>
                  <a:pt x="10860173" y="1062930"/>
                  <a:pt x="10860652" y="1063409"/>
                  <a:pt x="10861131" y="1063409"/>
                </a:cubicBezTo>
                <a:close/>
                <a:moveTo>
                  <a:pt x="370979" y="138768"/>
                </a:moveTo>
                <a:cubicBezTo>
                  <a:pt x="371937" y="138768"/>
                  <a:pt x="372895" y="137809"/>
                  <a:pt x="372895" y="136851"/>
                </a:cubicBezTo>
                <a:cubicBezTo>
                  <a:pt x="372895" y="135892"/>
                  <a:pt x="371937" y="134933"/>
                  <a:pt x="370979" y="134933"/>
                </a:cubicBezTo>
                <a:cubicBezTo>
                  <a:pt x="370021" y="134933"/>
                  <a:pt x="369302" y="135892"/>
                  <a:pt x="369302" y="136851"/>
                </a:cubicBezTo>
                <a:cubicBezTo>
                  <a:pt x="369302" y="137809"/>
                  <a:pt x="370021" y="138768"/>
                  <a:pt x="370979" y="138768"/>
                </a:cubicBezTo>
                <a:close/>
                <a:moveTo>
                  <a:pt x="275899" y="400965"/>
                </a:moveTo>
                <a:cubicBezTo>
                  <a:pt x="278534" y="400965"/>
                  <a:pt x="280689" y="398808"/>
                  <a:pt x="280689" y="396172"/>
                </a:cubicBezTo>
                <a:cubicBezTo>
                  <a:pt x="280689" y="393536"/>
                  <a:pt x="278534" y="391618"/>
                  <a:pt x="275899" y="391618"/>
                </a:cubicBezTo>
                <a:cubicBezTo>
                  <a:pt x="273265" y="391618"/>
                  <a:pt x="270870" y="393536"/>
                  <a:pt x="270870" y="396172"/>
                </a:cubicBezTo>
                <a:cubicBezTo>
                  <a:pt x="270870" y="398808"/>
                  <a:pt x="273265" y="400965"/>
                  <a:pt x="275899" y="400965"/>
                </a:cubicBezTo>
                <a:close/>
                <a:moveTo>
                  <a:pt x="193752" y="669155"/>
                </a:moveTo>
                <a:cubicBezTo>
                  <a:pt x="199021" y="669155"/>
                  <a:pt x="202853" y="664841"/>
                  <a:pt x="202853" y="660047"/>
                </a:cubicBezTo>
                <a:cubicBezTo>
                  <a:pt x="202853" y="654774"/>
                  <a:pt x="199021" y="650940"/>
                  <a:pt x="193752" y="650940"/>
                </a:cubicBezTo>
                <a:cubicBezTo>
                  <a:pt x="188723" y="650940"/>
                  <a:pt x="184891" y="654774"/>
                  <a:pt x="184891" y="660047"/>
                </a:cubicBezTo>
                <a:cubicBezTo>
                  <a:pt x="184891" y="664841"/>
                  <a:pt x="188723" y="669155"/>
                  <a:pt x="193752" y="669155"/>
                </a:cubicBezTo>
                <a:close/>
                <a:moveTo>
                  <a:pt x="125256" y="942616"/>
                </a:moveTo>
                <a:cubicBezTo>
                  <a:pt x="133878" y="942616"/>
                  <a:pt x="140345" y="936145"/>
                  <a:pt x="140345" y="927517"/>
                </a:cubicBezTo>
                <a:cubicBezTo>
                  <a:pt x="140345" y="919369"/>
                  <a:pt x="133878" y="912418"/>
                  <a:pt x="125256" y="912418"/>
                </a:cubicBezTo>
                <a:cubicBezTo>
                  <a:pt x="116874" y="912418"/>
                  <a:pt x="109929" y="919369"/>
                  <a:pt x="109929" y="927517"/>
                </a:cubicBezTo>
                <a:cubicBezTo>
                  <a:pt x="109929" y="936145"/>
                  <a:pt x="116874" y="942616"/>
                  <a:pt x="125256" y="942616"/>
                </a:cubicBezTo>
                <a:close/>
                <a:moveTo>
                  <a:pt x="70412" y="1218954"/>
                </a:moveTo>
                <a:cubicBezTo>
                  <a:pt x="81429" y="1218954"/>
                  <a:pt x="90769" y="1210086"/>
                  <a:pt x="90769" y="1198582"/>
                </a:cubicBezTo>
                <a:cubicBezTo>
                  <a:pt x="90769" y="1186839"/>
                  <a:pt x="81429" y="1177492"/>
                  <a:pt x="70412" y="1177492"/>
                </a:cubicBezTo>
                <a:cubicBezTo>
                  <a:pt x="58676" y="1177492"/>
                  <a:pt x="49336" y="1186839"/>
                  <a:pt x="49336" y="1198582"/>
                </a:cubicBezTo>
                <a:cubicBezTo>
                  <a:pt x="49336" y="1210086"/>
                  <a:pt x="58676" y="1218954"/>
                  <a:pt x="70412" y="1218954"/>
                </a:cubicBezTo>
                <a:close/>
                <a:moveTo>
                  <a:pt x="28500" y="1500085"/>
                </a:moveTo>
                <a:cubicBezTo>
                  <a:pt x="44546" y="1500085"/>
                  <a:pt x="57239" y="1487143"/>
                  <a:pt x="57239" y="1471565"/>
                </a:cubicBezTo>
                <a:cubicBezTo>
                  <a:pt x="57239" y="1455747"/>
                  <a:pt x="44546" y="1443044"/>
                  <a:pt x="28500" y="1443044"/>
                </a:cubicBezTo>
                <a:cubicBezTo>
                  <a:pt x="12693" y="1443044"/>
                  <a:pt x="0" y="1455747"/>
                  <a:pt x="0" y="1471565"/>
                </a:cubicBezTo>
                <a:cubicBezTo>
                  <a:pt x="0" y="1487143"/>
                  <a:pt x="12693" y="1500085"/>
                  <a:pt x="28500" y="1500085"/>
                </a:cubicBezTo>
                <a:close/>
                <a:moveTo>
                  <a:pt x="958" y="1782175"/>
                </a:moveTo>
                <a:cubicBezTo>
                  <a:pt x="20836" y="1782175"/>
                  <a:pt x="36882" y="1766117"/>
                  <a:pt x="36882" y="1746465"/>
                </a:cubicBezTo>
                <a:cubicBezTo>
                  <a:pt x="36882" y="1726572"/>
                  <a:pt x="20836" y="1710514"/>
                  <a:pt x="958" y="1710514"/>
                </a:cubicBezTo>
                <a:lnTo>
                  <a:pt x="0" y="1710514"/>
                </a:lnTo>
                <a:lnTo>
                  <a:pt x="0" y="1782175"/>
                </a:lnTo>
                <a:lnTo>
                  <a:pt x="958" y="1782175"/>
                </a:lnTo>
                <a:close/>
                <a:moveTo>
                  <a:pt x="0" y="2064984"/>
                </a:moveTo>
                <a:cubicBezTo>
                  <a:pt x="18202" y="2059232"/>
                  <a:pt x="31613" y="2042216"/>
                  <a:pt x="31613" y="2022083"/>
                </a:cubicBezTo>
                <a:cubicBezTo>
                  <a:pt x="31613" y="2001951"/>
                  <a:pt x="18202" y="1985175"/>
                  <a:pt x="0" y="1979662"/>
                </a:cubicBezTo>
                <a:lnTo>
                  <a:pt x="0" y="2064984"/>
                </a:lnTo>
                <a:close/>
                <a:moveTo>
                  <a:pt x="0" y="2349710"/>
                </a:moveTo>
                <a:cubicBezTo>
                  <a:pt x="22992" y="2344198"/>
                  <a:pt x="39996" y="2323347"/>
                  <a:pt x="39996" y="2298901"/>
                </a:cubicBezTo>
                <a:cubicBezTo>
                  <a:pt x="39996" y="2273735"/>
                  <a:pt x="22992" y="2252884"/>
                  <a:pt x="0" y="2247132"/>
                </a:cubicBezTo>
                <a:lnTo>
                  <a:pt x="0" y="2349710"/>
                </a:lnTo>
                <a:close/>
                <a:moveTo>
                  <a:pt x="958" y="2636114"/>
                </a:moveTo>
                <a:cubicBezTo>
                  <a:pt x="34966" y="2636114"/>
                  <a:pt x="62508" y="2608792"/>
                  <a:pt x="62508" y="2574759"/>
                </a:cubicBezTo>
                <a:cubicBezTo>
                  <a:pt x="62508" y="2540726"/>
                  <a:pt x="34966" y="2513164"/>
                  <a:pt x="958" y="2513164"/>
                </a:cubicBezTo>
                <a:lnTo>
                  <a:pt x="0" y="2513164"/>
                </a:lnTo>
                <a:lnTo>
                  <a:pt x="0" y="2636114"/>
                </a:lnTo>
                <a:lnTo>
                  <a:pt x="958" y="2636114"/>
                </a:lnTo>
                <a:close/>
                <a:moveTo>
                  <a:pt x="28500" y="2919642"/>
                </a:moveTo>
                <a:cubicBezTo>
                  <a:pt x="67298" y="2919642"/>
                  <a:pt x="98433" y="2888485"/>
                  <a:pt x="98433" y="2849419"/>
                </a:cubicBezTo>
                <a:cubicBezTo>
                  <a:pt x="98433" y="2810593"/>
                  <a:pt x="67298" y="2779196"/>
                  <a:pt x="28500" y="2779196"/>
                </a:cubicBezTo>
                <a:cubicBezTo>
                  <a:pt x="18441" y="2779196"/>
                  <a:pt x="8861" y="2781353"/>
                  <a:pt x="0" y="2785428"/>
                </a:cubicBezTo>
                <a:lnTo>
                  <a:pt x="0" y="2913650"/>
                </a:lnTo>
                <a:cubicBezTo>
                  <a:pt x="8861" y="2917485"/>
                  <a:pt x="18441" y="2919642"/>
                  <a:pt x="28500" y="2919642"/>
                </a:cubicBezTo>
                <a:close/>
                <a:moveTo>
                  <a:pt x="70412" y="3200773"/>
                </a:moveTo>
                <a:cubicBezTo>
                  <a:pt x="113042" y="3200773"/>
                  <a:pt x="148008" y="3165782"/>
                  <a:pt x="148008" y="3122881"/>
                </a:cubicBezTo>
                <a:cubicBezTo>
                  <a:pt x="148008" y="3079261"/>
                  <a:pt x="113042" y="3044509"/>
                  <a:pt x="70412" y="3044509"/>
                </a:cubicBezTo>
                <a:cubicBezTo>
                  <a:pt x="39277" y="3044509"/>
                  <a:pt x="12693" y="3062245"/>
                  <a:pt x="0" y="3088369"/>
                </a:cubicBezTo>
                <a:lnTo>
                  <a:pt x="0" y="3157154"/>
                </a:lnTo>
                <a:cubicBezTo>
                  <a:pt x="12693" y="3183038"/>
                  <a:pt x="39277" y="3200773"/>
                  <a:pt x="70412" y="3200773"/>
                </a:cubicBezTo>
                <a:close/>
                <a:moveTo>
                  <a:pt x="125256" y="3479268"/>
                </a:moveTo>
                <a:cubicBezTo>
                  <a:pt x="172676" y="3479268"/>
                  <a:pt x="211235" y="3440921"/>
                  <a:pt x="211235" y="3393467"/>
                </a:cubicBezTo>
                <a:cubicBezTo>
                  <a:pt x="211235" y="3346013"/>
                  <a:pt x="172676" y="3307426"/>
                  <a:pt x="125256" y="3307426"/>
                </a:cubicBezTo>
                <a:cubicBezTo>
                  <a:pt x="77836" y="3307426"/>
                  <a:pt x="39277" y="3346013"/>
                  <a:pt x="39277" y="3393467"/>
                </a:cubicBezTo>
                <a:cubicBezTo>
                  <a:pt x="39277" y="3440921"/>
                  <a:pt x="77836" y="3479268"/>
                  <a:pt x="125256" y="3479268"/>
                </a:cubicBezTo>
                <a:close/>
                <a:moveTo>
                  <a:pt x="193752" y="3753449"/>
                </a:moveTo>
                <a:cubicBezTo>
                  <a:pt x="245004" y="3753449"/>
                  <a:pt x="286676" y="3711986"/>
                  <a:pt x="286676" y="3660937"/>
                </a:cubicBezTo>
                <a:cubicBezTo>
                  <a:pt x="286676" y="3609888"/>
                  <a:pt x="245004" y="3568185"/>
                  <a:pt x="193752" y="3568185"/>
                </a:cubicBezTo>
                <a:cubicBezTo>
                  <a:pt x="142979" y="3568185"/>
                  <a:pt x="101307" y="3609888"/>
                  <a:pt x="101307" y="3660937"/>
                </a:cubicBezTo>
                <a:cubicBezTo>
                  <a:pt x="101307" y="3711986"/>
                  <a:pt x="142979" y="3753449"/>
                  <a:pt x="193752" y="3753449"/>
                </a:cubicBezTo>
                <a:close/>
                <a:moveTo>
                  <a:pt x="275899" y="4022597"/>
                </a:moveTo>
                <a:cubicBezTo>
                  <a:pt x="330025" y="4022597"/>
                  <a:pt x="373853" y="3978977"/>
                  <a:pt x="373853" y="3924812"/>
                </a:cubicBezTo>
                <a:cubicBezTo>
                  <a:pt x="373853" y="3870168"/>
                  <a:pt x="330025" y="3826548"/>
                  <a:pt x="275899" y="3826548"/>
                </a:cubicBezTo>
                <a:cubicBezTo>
                  <a:pt x="221773" y="3826548"/>
                  <a:pt x="177706" y="3870168"/>
                  <a:pt x="177706" y="3924812"/>
                </a:cubicBezTo>
                <a:cubicBezTo>
                  <a:pt x="177706" y="3978977"/>
                  <a:pt x="221773" y="4022597"/>
                  <a:pt x="275899" y="4022597"/>
                </a:cubicBezTo>
                <a:close/>
                <a:moveTo>
                  <a:pt x="10634808" y="4055431"/>
                </a:moveTo>
                <a:cubicBezTo>
                  <a:pt x="10635526" y="4055431"/>
                  <a:pt x="10635766" y="4055431"/>
                  <a:pt x="10635766" y="4054952"/>
                </a:cubicBezTo>
                <a:cubicBezTo>
                  <a:pt x="10635766" y="4054712"/>
                  <a:pt x="10635526" y="4054712"/>
                  <a:pt x="10634808" y="4054712"/>
                </a:cubicBezTo>
                <a:cubicBezTo>
                  <a:pt x="10634329" y="4054712"/>
                  <a:pt x="10634329" y="4054712"/>
                  <a:pt x="10634329" y="4054952"/>
                </a:cubicBezTo>
                <a:cubicBezTo>
                  <a:pt x="10634329" y="4055431"/>
                  <a:pt x="10634329" y="4055431"/>
                  <a:pt x="10634808" y="4055431"/>
                </a:cubicBezTo>
                <a:close/>
                <a:moveTo>
                  <a:pt x="10723421" y="3793713"/>
                </a:moveTo>
                <a:cubicBezTo>
                  <a:pt x="10723900" y="3793713"/>
                  <a:pt x="10724379" y="3793713"/>
                  <a:pt x="10724379" y="3793474"/>
                </a:cubicBezTo>
                <a:cubicBezTo>
                  <a:pt x="10724379" y="3792994"/>
                  <a:pt x="10723900" y="3792994"/>
                  <a:pt x="10723421" y="3792994"/>
                </a:cubicBezTo>
                <a:cubicBezTo>
                  <a:pt x="10723421" y="3792994"/>
                  <a:pt x="10722942" y="3792994"/>
                  <a:pt x="10722942" y="3793474"/>
                </a:cubicBezTo>
                <a:cubicBezTo>
                  <a:pt x="10722942" y="3793713"/>
                  <a:pt x="10723421" y="3793713"/>
                  <a:pt x="10723421" y="3793713"/>
                </a:cubicBezTo>
                <a:close/>
                <a:moveTo>
                  <a:pt x="10943757" y="2713048"/>
                </a:moveTo>
                <a:cubicBezTo>
                  <a:pt x="10944236" y="2713048"/>
                  <a:pt x="10944236" y="2712569"/>
                  <a:pt x="10944236" y="2712089"/>
                </a:cubicBezTo>
                <a:cubicBezTo>
                  <a:pt x="10944236" y="2711610"/>
                  <a:pt x="10944236" y="2711610"/>
                  <a:pt x="10943757" y="2711610"/>
                </a:cubicBezTo>
                <a:cubicBezTo>
                  <a:pt x="10943278" y="2711610"/>
                  <a:pt x="10943278" y="2711610"/>
                  <a:pt x="10943278" y="2712089"/>
                </a:cubicBezTo>
                <a:cubicBezTo>
                  <a:pt x="10943278" y="2712569"/>
                  <a:pt x="10943278" y="2713048"/>
                  <a:pt x="10943757" y="2713048"/>
                </a:cubicBezTo>
                <a:close/>
                <a:moveTo>
                  <a:pt x="10964833" y="2437429"/>
                </a:moveTo>
                <a:cubicBezTo>
                  <a:pt x="10964833" y="2437429"/>
                  <a:pt x="10965073" y="2436950"/>
                  <a:pt x="10965073" y="2436470"/>
                </a:cubicBezTo>
                <a:lnTo>
                  <a:pt x="10964833" y="2435991"/>
                </a:lnTo>
                <a:cubicBezTo>
                  <a:pt x="10964354" y="2435991"/>
                  <a:pt x="10963875" y="2436470"/>
                  <a:pt x="10963875" y="2436470"/>
                </a:cubicBezTo>
                <a:cubicBezTo>
                  <a:pt x="10963875" y="2436950"/>
                  <a:pt x="10964354" y="2437429"/>
                  <a:pt x="10964833" y="2437429"/>
                </a:cubicBezTo>
                <a:close/>
                <a:moveTo>
                  <a:pt x="10971539" y="2161331"/>
                </a:moveTo>
                <a:cubicBezTo>
                  <a:pt x="10972018" y="2161331"/>
                  <a:pt x="10972018" y="2160612"/>
                  <a:pt x="10972018" y="2160372"/>
                </a:cubicBezTo>
                <a:cubicBezTo>
                  <a:pt x="10972018" y="2159893"/>
                  <a:pt x="10972018" y="2159653"/>
                  <a:pt x="10971539" y="2159653"/>
                </a:cubicBezTo>
                <a:cubicBezTo>
                  <a:pt x="10971060" y="2159653"/>
                  <a:pt x="10971060" y="2159893"/>
                  <a:pt x="10971060" y="2160372"/>
                </a:cubicBezTo>
                <a:cubicBezTo>
                  <a:pt x="10971060" y="2160612"/>
                  <a:pt x="10971060" y="2161331"/>
                  <a:pt x="10971539" y="2161331"/>
                </a:cubicBezTo>
                <a:close/>
                <a:moveTo>
                  <a:pt x="10744497" y="1884993"/>
                </a:moveTo>
                <a:cubicBezTo>
                  <a:pt x="10744736" y="1884993"/>
                  <a:pt x="10745215" y="1884753"/>
                  <a:pt x="10745215" y="1884034"/>
                </a:cubicBezTo>
                <a:cubicBezTo>
                  <a:pt x="10745215" y="1884034"/>
                  <a:pt x="10744736" y="1883555"/>
                  <a:pt x="10744497" y="1883555"/>
                </a:cubicBezTo>
                <a:cubicBezTo>
                  <a:pt x="10744497" y="1883555"/>
                  <a:pt x="10744018" y="1884034"/>
                  <a:pt x="10744018" y="1884034"/>
                </a:cubicBezTo>
                <a:cubicBezTo>
                  <a:pt x="10744018" y="1884753"/>
                  <a:pt x="10744497" y="1884993"/>
                  <a:pt x="10744497" y="1884993"/>
                </a:cubicBezTo>
                <a:close/>
                <a:moveTo>
                  <a:pt x="10722942" y="1609374"/>
                </a:moveTo>
                <a:cubicBezTo>
                  <a:pt x="10723421" y="1609374"/>
                  <a:pt x="10723421" y="1609135"/>
                  <a:pt x="10723421" y="1608895"/>
                </a:cubicBezTo>
                <a:cubicBezTo>
                  <a:pt x="10723421" y="1608416"/>
                  <a:pt x="10723421" y="1608176"/>
                  <a:pt x="10722942" y="1608176"/>
                </a:cubicBezTo>
                <a:cubicBezTo>
                  <a:pt x="10722463" y="1608176"/>
                  <a:pt x="10722463" y="1608416"/>
                  <a:pt x="10722463" y="1608895"/>
                </a:cubicBezTo>
                <a:cubicBezTo>
                  <a:pt x="10722463" y="1609135"/>
                  <a:pt x="10722463" y="1609374"/>
                  <a:pt x="10722942" y="1609374"/>
                </a:cubicBezTo>
                <a:close/>
                <a:moveTo>
                  <a:pt x="10686779" y="1335433"/>
                </a:moveTo>
                <a:cubicBezTo>
                  <a:pt x="10687257" y="1335433"/>
                  <a:pt x="10687497" y="1335433"/>
                  <a:pt x="10687497" y="1334954"/>
                </a:cubicBezTo>
                <a:cubicBezTo>
                  <a:pt x="10687497" y="1334714"/>
                  <a:pt x="10687257" y="1334474"/>
                  <a:pt x="10686779" y="1334474"/>
                </a:cubicBezTo>
                <a:cubicBezTo>
                  <a:pt x="10686779" y="1334474"/>
                  <a:pt x="10686060" y="1334714"/>
                  <a:pt x="10686060" y="1334954"/>
                </a:cubicBezTo>
                <a:cubicBezTo>
                  <a:pt x="10686060" y="1335433"/>
                  <a:pt x="10686779" y="1335433"/>
                  <a:pt x="10686779" y="1335433"/>
                </a:cubicBezTo>
                <a:close/>
                <a:moveTo>
                  <a:pt x="10636724" y="1063649"/>
                </a:moveTo>
                <a:cubicBezTo>
                  <a:pt x="10636963" y="1063649"/>
                  <a:pt x="10636963" y="1063649"/>
                  <a:pt x="10636963" y="1063409"/>
                </a:cubicBezTo>
                <a:cubicBezTo>
                  <a:pt x="10636963" y="1062930"/>
                  <a:pt x="10636963" y="1062690"/>
                  <a:pt x="10636724" y="1062690"/>
                </a:cubicBezTo>
                <a:cubicBezTo>
                  <a:pt x="10636245" y="1062690"/>
                  <a:pt x="10635766" y="1062930"/>
                  <a:pt x="10635766" y="1063409"/>
                </a:cubicBezTo>
                <a:cubicBezTo>
                  <a:pt x="10635766" y="1063649"/>
                  <a:pt x="10636245" y="1063649"/>
                  <a:pt x="10636724" y="1063649"/>
                </a:cubicBezTo>
                <a:close/>
                <a:moveTo>
                  <a:pt x="10572300" y="795220"/>
                </a:moveTo>
                <a:cubicBezTo>
                  <a:pt x="10572300" y="795220"/>
                  <a:pt x="10572779" y="794981"/>
                  <a:pt x="10572779" y="794741"/>
                </a:cubicBezTo>
                <a:cubicBezTo>
                  <a:pt x="10572779" y="794262"/>
                  <a:pt x="10572300" y="794022"/>
                  <a:pt x="10572300" y="794022"/>
                </a:cubicBezTo>
                <a:cubicBezTo>
                  <a:pt x="10571821" y="794022"/>
                  <a:pt x="10571342" y="794262"/>
                  <a:pt x="10571342" y="794741"/>
                </a:cubicBezTo>
                <a:cubicBezTo>
                  <a:pt x="10571342" y="794981"/>
                  <a:pt x="10571821" y="795220"/>
                  <a:pt x="10572300" y="795220"/>
                </a:cubicBezTo>
                <a:close/>
                <a:moveTo>
                  <a:pt x="555151" y="271784"/>
                </a:moveTo>
                <a:cubicBezTo>
                  <a:pt x="556349" y="271784"/>
                  <a:pt x="557786" y="270825"/>
                  <a:pt x="557786" y="269148"/>
                </a:cubicBezTo>
                <a:cubicBezTo>
                  <a:pt x="557786" y="267949"/>
                  <a:pt x="556349" y="266991"/>
                  <a:pt x="555151" y="266991"/>
                </a:cubicBezTo>
                <a:cubicBezTo>
                  <a:pt x="553714" y="266991"/>
                  <a:pt x="552756" y="267949"/>
                  <a:pt x="552756" y="269148"/>
                </a:cubicBezTo>
                <a:cubicBezTo>
                  <a:pt x="552756" y="270825"/>
                  <a:pt x="553714" y="271784"/>
                  <a:pt x="555151" y="271784"/>
                </a:cubicBezTo>
                <a:close/>
                <a:moveTo>
                  <a:pt x="463185" y="535420"/>
                </a:moveTo>
                <a:cubicBezTo>
                  <a:pt x="466059" y="535420"/>
                  <a:pt x="468454" y="532783"/>
                  <a:pt x="468454" y="529667"/>
                </a:cubicBezTo>
                <a:cubicBezTo>
                  <a:pt x="468454" y="526791"/>
                  <a:pt x="466059" y="524155"/>
                  <a:pt x="463185" y="524155"/>
                </a:cubicBezTo>
                <a:cubicBezTo>
                  <a:pt x="459832" y="524155"/>
                  <a:pt x="457437" y="526791"/>
                  <a:pt x="457437" y="529667"/>
                </a:cubicBezTo>
                <a:cubicBezTo>
                  <a:pt x="457437" y="532783"/>
                  <a:pt x="459832" y="535420"/>
                  <a:pt x="463185" y="535420"/>
                </a:cubicBezTo>
                <a:close/>
                <a:moveTo>
                  <a:pt x="384630" y="804328"/>
                </a:moveTo>
                <a:cubicBezTo>
                  <a:pt x="390139" y="804328"/>
                  <a:pt x="394449" y="800014"/>
                  <a:pt x="394449" y="794741"/>
                </a:cubicBezTo>
                <a:cubicBezTo>
                  <a:pt x="394449" y="789229"/>
                  <a:pt x="390139" y="784914"/>
                  <a:pt x="384630" y="784914"/>
                </a:cubicBezTo>
                <a:cubicBezTo>
                  <a:pt x="379361" y="784914"/>
                  <a:pt x="375050" y="789229"/>
                  <a:pt x="375050" y="794741"/>
                </a:cubicBezTo>
                <a:cubicBezTo>
                  <a:pt x="375050" y="800014"/>
                  <a:pt x="379361" y="804328"/>
                  <a:pt x="384630" y="804328"/>
                </a:cubicBezTo>
                <a:close/>
                <a:moveTo>
                  <a:pt x="320206" y="1078988"/>
                </a:moveTo>
                <a:cubicBezTo>
                  <a:pt x="329067" y="1078988"/>
                  <a:pt x="336252" y="1072037"/>
                  <a:pt x="336252" y="1063409"/>
                </a:cubicBezTo>
                <a:cubicBezTo>
                  <a:pt x="336252" y="1054302"/>
                  <a:pt x="329067" y="1047591"/>
                  <a:pt x="320206" y="1047591"/>
                </a:cubicBezTo>
                <a:cubicBezTo>
                  <a:pt x="311584" y="1047591"/>
                  <a:pt x="304639" y="1054302"/>
                  <a:pt x="304639" y="1063409"/>
                </a:cubicBezTo>
                <a:cubicBezTo>
                  <a:pt x="304639" y="1072037"/>
                  <a:pt x="311584" y="1078988"/>
                  <a:pt x="320206" y="1078988"/>
                </a:cubicBezTo>
                <a:close/>
                <a:moveTo>
                  <a:pt x="270151" y="1358202"/>
                </a:moveTo>
                <a:cubicBezTo>
                  <a:pt x="282844" y="1358202"/>
                  <a:pt x="293143" y="1347656"/>
                  <a:pt x="293143" y="1334954"/>
                </a:cubicBezTo>
                <a:cubicBezTo>
                  <a:pt x="293143" y="1322251"/>
                  <a:pt x="282844" y="1311706"/>
                  <a:pt x="270151" y="1311706"/>
                </a:cubicBezTo>
                <a:cubicBezTo>
                  <a:pt x="257218" y="1311706"/>
                  <a:pt x="246681" y="1322251"/>
                  <a:pt x="246681" y="1334954"/>
                </a:cubicBezTo>
                <a:cubicBezTo>
                  <a:pt x="246681" y="1347656"/>
                  <a:pt x="257218" y="1358202"/>
                  <a:pt x="270151" y="1358202"/>
                </a:cubicBezTo>
                <a:close/>
                <a:moveTo>
                  <a:pt x="233748" y="1639812"/>
                </a:moveTo>
                <a:cubicBezTo>
                  <a:pt x="250992" y="1639812"/>
                  <a:pt x="264882" y="1626151"/>
                  <a:pt x="264882" y="1608895"/>
                </a:cubicBezTo>
                <a:cubicBezTo>
                  <a:pt x="264882" y="1591639"/>
                  <a:pt x="250992" y="1577738"/>
                  <a:pt x="233748" y="1577738"/>
                </a:cubicBezTo>
                <a:cubicBezTo>
                  <a:pt x="216983" y="1577738"/>
                  <a:pt x="202853" y="1591639"/>
                  <a:pt x="202853" y="1608895"/>
                </a:cubicBezTo>
                <a:cubicBezTo>
                  <a:pt x="202853" y="1626151"/>
                  <a:pt x="216983" y="1639812"/>
                  <a:pt x="233748" y="1639812"/>
                </a:cubicBezTo>
                <a:close/>
                <a:moveTo>
                  <a:pt x="212433" y="1923819"/>
                </a:moveTo>
                <a:cubicBezTo>
                  <a:pt x="233987" y="1923819"/>
                  <a:pt x="251950" y="1906324"/>
                  <a:pt x="251950" y="1884034"/>
                </a:cubicBezTo>
                <a:cubicBezTo>
                  <a:pt x="251950" y="1862464"/>
                  <a:pt x="233987" y="1844729"/>
                  <a:pt x="212433" y="1844729"/>
                </a:cubicBezTo>
                <a:cubicBezTo>
                  <a:pt x="190399" y="1844729"/>
                  <a:pt x="172676" y="1862464"/>
                  <a:pt x="172676" y="1884034"/>
                </a:cubicBezTo>
                <a:cubicBezTo>
                  <a:pt x="172676" y="1906324"/>
                  <a:pt x="190399" y="1923819"/>
                  <a:pt x="212433" y="1923819"/>
                </a:cubicBezTo>
                <a:close/>
                <a:moveTo>
                  <a:pt x="204769" y="2208785"/>
                </a:moveTo>
                <a:cubicBezTo>
                  <a:pt x="231592" y="2208785"/>
                  <a:pt x="253147" y="2187215"/>
                  <a:pt x="253147" y="2160372"/>
                </a:cubicBezTo>
                <a:cubicBezTo>
                  <a:pt x="253147" y="2133769"/>
                  <a:pt x="231592" y="2112199"/>
                  <a:pt x="204769" y="2112199"/>
                </a:cubicBezTo>
                <a:cubicBezTo>
                  <a:pt x="178424" y="2112199"/>
                  <a:pt x="157109" y="2133769"/>
                  <a:pt x="157109" y="2160372"/>
                </a:cubicBezTo>
                <a:cubicBezTo>
                  <a:pt x="157109" y="2187215"/>
                  <a:pt x="178424" y="2208785"/>
                  <a:pt x="204769" y="2208785"/>
                </a:cubicBezTo>
                <a:close/>
                <a:moveTo>
                  <a:pt x="212433" y="2493751"/>
                </a:moveTo>
                <a:cubicBezTo>
                  <a:pt x="244046" y="2493751"/>
                  <a:pt x="269672" y="2468346"/>
                  <a:pt x="269672" y="2436470"/>
                </a:cubicBezTo>
                <a:cubicBezTo>
                  <a:pt x="269672" y="2405074"/>
                  <a:pt x="244046" y="2379190"/>
                  <a:pt x="212433" y="2379190"/>
                </a:cubicBezTo>
                <a:cubicBezTo>
                  <a:pt x="180580" y="2379190"/>
                  <a:pt x="154714" y="2405074"/>
                  <a:pt x="154714" y="2436470"/>
                </a:cubicBezTo>
                <a:cubicBezTo>
                  <a:pt x="154714" y="2468346"/>
                  <a:pt x="180580" y="2493751"/>
                  <a:pt x="212433" y="2493751"/>
                </a:cubicBezTo>
                <a:close/>
                <a:moveTo>
                  <a:pt x="233748" y="2777758"/>
                </a:moveTo>
                <a:cubicBezTo>
                  <a:pt x="270151" y="2777758"/>
                  <a:pt x="299849" y="2748279"/>
                  <a:pt x="299849" y="2712089"/>
                </a:cubicBezTo>
                <a:cubicBezTo>
                  <a:pt x="299849" y="2675899"/>
                  <a:pt x="270151" y="2646180"/>
                  <a:pt x="233748" y="2646180"/>
                </a:cubicBezTo>
                <a:cubicBezTo>
                  <a:pt x="197584" y="2646180"/>
                  <a:pt x="168126" y="2675899"/>
                  <a:pt x="168126" y="2712089"/>
                </a:cubicBezTo>
                <a:cubicBezTo>
                  <a:pt x="168126" y="2748279"/>
                  <a:pt x="197584" y="2777758"/>
                  <a:pt x="233748" y="2777758"/>
                </a:cubicBezTo>
                <a:close/>
                <a:moveTo>
                  <a:pt x="270151" y="3059609"/>
                </a:moveTo>
                <a:cubicBezTo>
                  <a:pt x="310865" y="3059609"/>
                  <a:pt x="343916" y="3026534"/>
                  <a:pt x="343916" y="2986030"/>
                </a:cubicBezTo>
                <a:cubicBezTo>
                  <a:pt x="343916" y="2945287"/>
                  <a:pt x="310865" y="2911973"/>
                  <a:pt x="270151" y="2911973"/>
                </a:cubicBezTo>
                <a:cubicBezTo>
                  <a:pt x="229437" y="2911973"/>
                  <a:pt x="196387" y="2945287"/>
                  <a:pt x="196387" y="2986030"/>
                </a:cubicBezTo>
                <a:cubicBezTo>
                  <a:pt x="196387" y="3026534"/>
                  <a:pt x="229437" y="3059609"/>
                  <a:pt x="270151" y="3059609"/>
                </a:cubicBezTo>
                <a:close/>
                <a:moveTo>
                  <a:pt x="320206" y="3340260"/>
                </a:moveTo>
                <a:cubicBezTo>
                  <a:pt x="365710" y="3340260"/>
                  <a:pt x="402592" y="3303112"/>
                  <a:pt x="402592" y="3257814"/>
                </a:cubicBezTo>
                <a:cubicBezTo>
                  <a:pt x="402592" y="3212277"/>
                  <a:pt x="365710" y="3175369"/>
                  <a:pt x="320206" y="3175369"/>
                </a:cubicBezTo>
                <a:cubicBezTo>
                  <a:pt x="274941" y="3175369"/>
                  <a:pt x="238059" y="3212277"/>
                  <a:pt x="238059" y="3257814"/>
                </a:cubicBezTo>
                <a:cubicBezTo>
                  <a:pt x="238059" y="3303112"/>
                  <a:pt x="274941" y="3340260"/>
                  <a:pt x="320206" y="3340260"/>
                </a:cubicBezTo>
                <a:close/>
                <a:moveTo>
                  <a:pt x="384630" y="3615160"/>
                </a:moveTo>
                <a:cubicBezTo>
                  <a:pt x="433727" y="3615160"/>
                  <a:pt x="473723" y="3575615"/>
                  <a:pt x="473723" y="3526483"/>
                </a:cubicBezTo>
                <a:cubicBezTo>
                  <a:pt x="473723" y="3476872"/>
                  <a:pt x="433727" y="3437326"/>
                  <a:pt x="384630" y="3437326"/>
                </a:cubicBezTo>
                <a:cubicBezTo>
                  <a:pt x="335534" y="3437326"/>
                  <a:pt x="295777" y="3476872"/>
                  <a:pt x="295777" y="3526483"/>
                </a:cubicBezTo>
                <a:cubicBezTo>
                  <a:pt x="295777" y="3575615"/>
                  <a:pt x="335534" y="3615160"/>
                  <a:pt x="384630" y="3615160"/>
                </a:cubicBezTo>
                <a:close/>
                <a:moveTo>
                  <a:pt x="463185" y="3886944"/>
                </a:moveTo>
                <a:cubicBezTo>
                  <a:pt x="515874" y="3886944"/>
                  <a:pt x="558744" y="3844044"/>
                  <a:pt x="558744" y="3791077"/>
                </a:cubicBezTo>
                <a:cubicBezTo>
                  <a:pt x="558744" y="3738350"/>
                  <a:pt x="515874" y="3695449"/>
                  <a:pt x="463185" y="3695449"/>
                </a:cubicBezTo>
                <a:cubicBezTo>
                  <a:pt x="410496" y="3695449"/>
                  <a:pt x="367386" y="3738350"/>
                  <a:pt x="367386" y="3791077"/>
                </a:cubicBezTo>
                <a:cubicBezTo>
                  <a:pt x="367386" y="3844044"/>
                  <a:pt x="410496" y="3886944"/>
                  <a:pt x="463185" y="3886944"/>
                </a:cubicBezTo>
                <a:close/>
                <a:moveTo>
                  <a:pt x="654781" y="4067175"/>
                </a:moveTo>
                <a:cubicBezTo>
                  <a:pt x="655500" y="4061902"/>
                  <a:pt x="655979" y="4056630"/>
                  <a:pt x="655979" y="4051357"/>
                </a:cubicBezTo>
                <a:cubicBezTo>
                  <a:pt x="655979" y="3995994"/>
                  <a:pt x="610714" y="3951176"/>
                  <a:pt x="555151" y="3951176"/>
                </a:cubicBezTo>
                <a:cubicBezTo>
                  <a:pt x="499828" y="3951176"/>
                  <a:pt x="454563" y="3995994"/>
                  <a:pt x="454563" y="4051357"/>
                </a:cubicBezTo>
                <a:cubicBezTo>
                  <a:pt x="454563" y="4056630"/>
                  <a:pt x="455042" y="4061902"/>
                  <a:pt x="455760" y="4067175"/>
                </a:cubicBezTo>
                <a:lnTo>
                  <a:pt x="654781" y="4067175"/>
                </a:lnTo>
                <a:close/>
                <a:moveTo>
                  <a:pt x="10401539" y="4052316"/>
                </a:moveTo>
                <a:cubicBezTo>
                  <a:pt x="10401779" y="4052316"/>
                  <a:pt x="10401779" y="4051836"/>
                  <a:pt x="10401779" y="4051357"/>
                </a:cubicBezTo>
                <a:cubicBezTo>
                  <a:pt x="10401779" y="4051357"/>
                  <a:pt x="10401779" y="4051117"/>
                  <a:pt x="10401539" y="4051117"/>
                </a:cubicBezTo>
                <a:cubicBezTo>
                  <a:pt x="10401300" y="4051117"/>
                  <a:pt x="10401300" y="4051357"/>
                  <a:pt x="10401300" y="4051357"/>
                </a:cubicBezTo>
                <a:cubicBezTo>
                  <a:pt x="10401300" y="4051836"/>
                  <a:pt x="10401300" y="4052316"/>
                  <a:pt x="10401539" y="4052316"/>
                </a:cubicBezTo>
                <a:close/>
                <a:moveTo>
                  <a:pt x="10493505" y="3792036"/>
                </a:moveTo>
                <a:cubicBezTo>
                  <a:pt x="10493984" y="3792036"/>
                  <a:pt x="10494463" y="3791556"/>
                  <a:pt x="10494463" y="3791077"/>
                </a:cubicBezTo>
                <a:cubicBezTo>
                  <a:pt x="10494463" y="3790598"/>
                  <a:pt x="10493984" y="3790598"/>
                  <a:pt x="10493505" y="3790598"/>
                </a:cubicBezTo>
                <a:cubicBezTo>
                  <a:pt x="10493266" y="3790598"/>
                  <a:pt x="10493266" y="3790598"/>
                  <a:pt x="10493266" y="3791077"/>
                </a:cubicBezTo>
                <a:cubicBezTo>
                  <a:pt x="10493266" y="3791556"/>
                  <a:pt x="10493266" y="3792036"/>
                  <a:pt x="10493505" y="3792036"/>
                </a:cubicBezTo>
                <a:close/>
                <a:moveTo>
                  <a:pt x="10572300" y="3526723"/>
                </a:moveTo>
                <a:cubicBezTo>
                  <a:pt x="10572300" y="3526723"/>
                  <a:pt x="10572779" y="3526723"/>
                  <a:pt x="10572779" y="3526483"/>
                </a:cubicBezTo>
                <a:cubicBezTo>
                  <a:pt x="10572779" y="3525764"/>
                  <a:pt x="10572300" y="3525764"/>
                  <a:pt x="10572300" y="3525764"/>
                </a:cubicBezTo>
                <a:cubicBezTo>
                  <a:pt x="10571821" y="3525764"/>
                  <a:pt x="10571342" y="3525764"/>
                  <a:pt x="10571342" y="3526483"/>
                </a:cubicBezTo>
                <a:cubicBezTo>
                  <a:pt x="10571342" y="3526723"/>
                  <a:pt x="10571821" y="3526723"/>
                  <a:pt x="10572300" y="3526723"/>
                </a:cubicBezTo>
                <a:close/>
                <a:moveTo>
                  <a:pt x="10636724" y="3258294"/>
                </a:moveTo>
                <a:cubicBezTo>
                  <a:pt x="10636963" y="3258294"/>
                  <a:pt x="10636963" y="3257814"/>
                  <a:pt x="10636963" y="3257814"/>
                </a:cubicBezTo>
                <a:cubicBezTo>
                  <a:pt x="10636963" y="3257335"/>
                  <a:pt x="10636963" y="3257095"/>
                  <a:pt x="10636724" y="3257095"/>
                </a:cubicBezTo>
                <a:cubicBezTo>
                  <a:pt x="10636245" y="3257095"/>
                  <a:pt x="10635766" y="3257335"/>
                  <a:pt x="10635766" y="3257814"/>
                </a:cubicBezTo>
                <a:cubicBezTo>
                  <a:pt x="10635766" y="3257814"/>
                  <a:pt x="10636245" y="3258294"/>
                  <a:pt x="10636724" y="3258294"/>
                </a:cubicBezTo>
                <a:close/>
                <a:moveTo>
                  <a:pt x="10686779" y="2986510"/>
                </a:moveTo>
                <a:cubicBezTo>
                  <a:pt x="10687257" y="2986510"/>
                  <a:pt x="10687497" y="2986270"/>
                  <a:pt x="10687497" y="2986030"/>
                </a:cubicBezTo>
                <a:cubicBezTo>
                  <a:pt x="10687497" y="2986030"/>
                  <a:pt x="10687257" y="2985551"/>
                  <a:pt x="10686779" y="2985551"/>
                </a:cubicBezTo>
                <a:lnTo>
                  <a:pt x="10686060" y="2986030"/>
                </a:lnTo>
                <a:cubicBezTo>
                  <a:pt x="10686060" y="2986270"/>
                  <a:pt x="10686779" y="2986510"/>
                  <a:pt x="10686779" y="2986510"/>
                </a:cubicBezTo>
                <a:close/>
                <a:moveTo>
                  <a:pt x="10722942" y="2712569"/>
                </a:moveTo>
                <a:cubicBezTo>
                  <a:pt x="10723421" y="2712569"/>
                  <a:pt x="10723421" y="2712569"/>
                  <a:pt x="10723421" y="2712089"/>
                </a:cubicBezTo>
                <a:cubicBezTo>
                  <a:pt x="10723421" y="2711610"/>
                  <a:pt x="10723421" y="2711610"/>
                  <a:pt x="10722942" y="2711610"/>
                </a:cubicBezTo>
                <a:cubicBezTo>
                  <a:pt x="10722463" y="2711610"/>
                  <a:pt x="10722463" y="2711610"/>
                  <a:pt x="10722463" y="2712089"/>
                </a:cubicBezTo>
                <a:cubicBezTo>
                  <a:pt x="10722463" y="2712569"/>
                  <a:pt x="10722463" y="2712569"/>
                  <a:pt x="10722942" y="2712569"/>
                </a:cubicBezTo>
                <a:close/>
                <a:moveTo>
                  <a:pt x="10744497" y="2437429"/>
                </a:moveTo>
                <a:cubicBezTo>
                  <a:pt x="10744736" y="2437429"/>
                  <a:pt x="10745215" y="2436950"/>
                  <a:pt x="10745215" y="2436470"/>
                </a:cubicBezTo>
                <a:cubicBezTo>
                  <a:pt x="10745215" y="2436470"/>
                  <a:pt x="10744736" y="2435991"/>
                  <a:pt x="10744497" y="2435991"/>
                </a:cubicBezTo>
                <a:lnTo>
                  <a:pt x="10744018" y="2436470"/>
                </a:lnTo>
                <a:cubicBezTo>
                  <a:pt x="10744018" y="2436950"/>
                  <a:pt x="10744497" y="2437429"/>
                  <a:pt x="10744497" y="2437429"/>
                </a:cubicBezTo>
                <a:close/>
                <a:moveTo>
                  <a:pt x="10752161" y="2161331"/>
                </a:moveTo>
                <a:cubicBezTo>
                  <a:pt x="10752161" y="2161331"/>
                  <a:pt x="10752640" y="2160612"/>
                  <a:pt x="10752640" y="2160372"/>
                </a:cubicBezTo>
                <a:cubicBezTo>
                  <a:pt x="10752640" y="2159893"/>
                  <a:pt x="10752161" y="2159653"/>
                  <a:pt x="10752161" y="2159653"/>
                </a:cubicBezTo>
                <a:cubicBezTo>
                  <a:pt x="10751442" y="2159653"/>
                  <a:pt x="10750963" y="2159893"/>
                  <a:pt x="10750963" y="2160372"/>
                </a:cubicBezTo>
                <a:cubicBezTo>
                  <a:pt x="10750963" y="2160612"/>
                  <a:pt x="10751442" y="2161331"/>
                  <a:pt x="10752161" y="2161331"/>
                </a:cubicBezTo>
                <a:close/>
                <a:moveTo>
                  <a:pt x="10524400" y="1884993"/>
                </a:moveTo>
                <a:cubicBezTo>
                  <a:pt x="10524879" y="1884993"/>
                  <a:pt x="10525598" y="1884753"/>
                  <a:pt x="10525598" y="1884034"/>
                </a:cubicBezTo>
                <a:cubicBezTo>
                  <a:pt x="10525598" y="1884034"/>
                  <a:pt x="10524879" y="1883555"/>
                  <a:pt x="10524400" y="1883555"/>
                </a:cubicBezTo>
                <a:cubicBezTo>
                  <a:pt x="10523921" y="1883555"/>
                  <a:pt x="10523921" y="1884034"/>
                  <a:pt x="10523921" y="1884034"/>
                </a:cubicBezTo>
                <a:cubicBezTo>
                  <a:pt x="10523921" y="1884753"/>
                  <a:pt x="10523921" y="1884993"/>
                  <a:pt x="10524400" y="1884993"/>
                </a:cubicBezTo>
                <a:close/>
                <a:moveTo>
                  <a:pt x="10502127" y="1609614"/>
                </a:moveTo>
                <a:cubicBezTo>
                  <a:pt x="10502127" y="1609614"/>
                  <a:pt x="10502606" y="1609374"/>
                  <a:pt x="10502606" y="1608895"/>
                </a:cubicBezTo>
                <a:cubicBezTo>
                  <a:pt x="10502606" y="1608655"/>
                  <a:pt x="10502127" y="1608176"/>
                  <a:pt x="10502127" y="1608176"/>
                </a:cubicBezTo>
                <a:cubicBezTo>
                  <a:pt x="10501648" y="1608176"/>
                  <a:pt x="10501169" y="1608655"/>
                  <a:pt x="10501169" y="1608895"/>
                </a:cubicBezTo>
                <a:cubicBezTo>
                  <a:pt x="10501169" y="1609374"/>
                  <a:pt x="10501648" y="1609614"/>
                  <a:pt x="10502127" y="1609614"/>
                </a:cubicBezTo>
                <a:close/>
                <a:moveTo>
                  <a:pt x="10464766" y="1335673"/>
                </a:moveTo>
                <a:cubicBezTo>
                  <a:pt x="10464766" y="1335673"/>
                  <a:pt x="10465005" y="1335433"/>
                  <a:pt x="10465005" y="1334954"/>
                </a:cubicBezTo>
                <a:cubicBezTo>
                  <a:pt x="10465005" y="1334954"/>
                  <a:pt x="10464766" y="1334714"/>
                  <a:pt x="10464766" y="1334714"/>
                </a:cubicBezTo>
                <a:cubicBezTo>
                  <a:pt x="10464047" y="1334714"/>
                  <a:pt x="10463808" y="1334954"/>
                  <a:pt x="10463808" y="1334954"/>
                </a:cubicBezTo>
                <a:cubicBezTo>
                  <a:pt x="10463808" y="1335433"/>
                  <a:pt x="10464047" y="1335673"/>
                  <a:pt x="10464766" y="1335673"/>
                </a:cubicBezTo>
                <a:close/>
                <a:moveTo>
                  <a:pt x="10411837" y="1064608"/>
                </a:moveTo>
                <a:cubicBezTo>
                  <a:pt x="10412316" y="1064608"/>
                  <a:pt x="10412795" y="1064368"/>
                  <a:pt x="10412795" y="1064128"/>
                </a:cubicBezTo>
                <a:cubicBezTo>
                  <a:pt x="10412795" y="1063649"/>
                  <a:pt x="10412316" y="1063409"/>
                  <a:pt x="10411837" y="1063409"/>
                </a:cubicBezTo>
                <a:cubicBezTo>
                  <a:pt x="10411358" y="1063409"/>
                  <a:pt x="10411358" y="1063649"/>
                  <a:pt x="10411358" y="1064128"/>
                </a:cubicBezTo>
                <a:cubicBezTo>
                  <a:pt x="10411358" y="1064368"/>
                  <a:pt x="10411358" y="1064608"/>
                  <a:pt x="10411837" y="1064608"/>
                </a:cubicBezTo>
                <a:close/>
                <a:moveTo>
                  <a:pt x="10344539" y="796658"/>
                </a:moveTo>
                <a:cubicBezTo>
                  <a:pt x="10345258" y="796658"/>
                  <a:pt x="10345258" y="796179"/>
                  <a:pt x="10345258" y="795939"/>
                </a:cubicBezTo>
                <a:cubicBezTo>
                  <a:pt x="10345258" y="795700"/>
                  <a:pt x="10345258" y="795460"/>
                  <a:pt x="10344539" y="795460"/>
                </a:cubicBezTo>
                <a:cubicBezTo>
                  <a:pt x="10344300" y="795460"/>
                  <a:pt x="10344060" y="795700"/>
                  <a:pt x="10344060" y="795939"/>
                </a:cubicBezTo>
                <a:cubicBezTo>
                  <a:pt x="10344060" y="796179"/>
                  <a:pt x="10344300" y="796658"/>
                  <a:pt x="10344539" y="796658"/>
                </a:cubicBezTo>
                <a:close/>
                <a:moveTo>
                  <a:pt x="10167073" y="273701"/>
                </a:moveTo>
                <a:cubicBezTo>
                  <a:pt x="10167312" y="273701"/>
                  <a:pt x="10167552" y="273462"/>
                  <a:pt x="10167552" y="272982"/>
                </a:cubicBezTo>
                <a:cubicBezTo>
                  <a:pt x="10167552" y="272743"/>
                  <a:pt x="10167312" y="272503"/>
                  <a:pt x="10167073" y="272503"/>
                </a:cubicBezTo>
                <a:cubicBezTo>
                  <a:pt x="10167073" y="272503"/>
                  <a:pt x="10166354" y="272743"/>
                  <a:pt x="10166354" y="272982"/>
                </a:cubicBezTo>
                <a:cubicBezTo>
                  <a:pt x="10166354" y="273462"/>
                  <a:pt x="10167073" y="273701"/>
                  <a:pt x="10167073" y="273701"/>
                </a:cubicBezTo>
                <a:close/>
                <a:moveTo>
                  <a:pt x="740042" y="403122"/>
                </a:moveTo>
                <a:cubicBezTo>
                  <a:pt x="740760" y="403122"/>
                  <a:pt x="741239" y="402643"/>
                  <a:pt x="741239" y="401924"/>
                </a:cubicBezTo>
                <a:cubicBezTo>
                  <a:pt x="741239" y="401445"/>
                  <a:pt x="740760" y="400726"/>
                  <a:pt x="740042" y="400726"/>
                </a:cubicBezTo>
                <a:cubicBezTo>
                  <a:pt x="739323" y="400726"/>
                  <a:pt x="739084" y="401445"/>
                  <a:pt x="739084" y="401924"/>
                </a:cubicBezTo>
                <a:cubicBezTo>
                  <a:pt x="739084" y="402643"/>
                  <a:pt x="739323" y="403122"/>
                  <a:pt x="740042" y="403122"/>
                </a:cubicBezTo>
                <a:close/>
                <a:moveTo>
                  <a:pt x="650949" y="668915"/>
                </a:moveTo>
                <a:cubicBezTo>
                  <a:pt x="654302" y="668915"/>
                  <a:pt x="656458" y="666518"/>
                  <a:pt x="656458" y="663403"/>
                </a:cubicBezTo>
                <a:cubicBezTo>
                  <a:pt x="656458" y="660527"/>
                  <a:pt x="654302" y="658130"/>
                  <a:pt x="650949" y="658130"/>
                </a:cubicBezTo>
                <a:cubicBezTo>
                  <a:pt x="648075" y="658130"/>
                  <a:pt x="645681" y="660527"/>
                  <a:pt x="645681" y="663403"/>
                </a:cubicBezTo>
                <a:cubicBezTo>
                  <a:pt x="645681" y="666518"/>
                  <a:pt x="648075" y="668915"/>
                  <a:pt x="650949" y="668915"/>
                </a:cubicBezTo>
                <a:close/>
                <a:moveTo>
                  <a:pt x="576706" y="941178"/>
                </a:moveTo>
                <a:cubicBezTo>
                  <a:pt x="583172" y="941178"/>
                  <a:pt x="588441" y="935906"/>
                  <a:pt x="588441" y="929435"/>
                </a:cubicBezTo>
                <a:cubicBezTo>
                  <a:pt x="588441" y="923203"/>
                  <a:pt x="583172" y="917931"/>
                  <a:pt x="576706" y="917931"/>
                </a:cubicBezTo>
                <a:cubicBezTo>
                  <a:pt x="570479" y="917931"/>
                  <a:pt x="565210" y="923203"/>
                  <a:pt x="565210" y="929435"/>
                </a:cubicBezTo>
                <a:cubicBezTo>
                  <a:pt x="565210" y="935906"/>
                  <a:pt x="570479" y="941178"/>
                  <a:pt x="576706" y="941178"/>
                </a:cubicBezTo>
                <a:close/>
                <a:moveTo>
                  <a:pt x="516832" y="1217516"/>
                </a:moveTo>
                <a:cubicBezTo>
                  <a:pt x="527130" y="1217516"/>
                  <a:pt x="535033" y="1209367"/>
                  <a:pt x="535033" y="1199541"/>
                </a:cubicBezTo>
                <a:cubicBezTo>
                  <a:pt x="535033" y="1188996"/>
                  <a:pt x="527130" y="1181087"/>
                  <a:pt x="516832" y="1181087"/>
                </a:cubicBezTo>
                <a:cubicBezTo>
                  <a:pt x="506773" y="1181087"/>
                  <a:pt x="498630" y="1188996"/>
                  <a:pt x="498630" y="1199541"/>
                </a:cubicBezTo>
                <a:cubicBezTo>
                  <a:pt x="498630" y="1209367"/>
                  <a:pt x="506773" y="1217516"/>
                  <a:pt x="516832" y="1217516"/>
                </a:cubicBezTo>
                <a:close/>
                <a:moveTo>
                  <a:pt x="472046" y="1497928"/>
                </a:moveTo>
                <a:cubicBezTo>
                  <a:pt x="486416" y="1497928"/>
                  <a:pt x="497912" y="1486185"/>
                  <a:pt x="497912" y="1471805"/>
                </a:cubicBezTo>
                <a:cubicBezTo>
                  <a:pt x="497912" y="1457185"/>
                  <a:pt x="486416" y="1445681"/>
                  <a:pt x="472046" y="1445681"/>
                </a:cubicBezTo>
                <a:cubicBezTo>
                  <a:pt x="457437" y="1445681"/>
                  <a:pt x="445702" y="1457185"/>
                  <a:pt x="445702" y="1471805"/>
                </a:cubicBezTo>
                <a:cubicBezTo>
                  <a:pt x="445702" y="1486185"/>
                  <a:pt x="457437" y="1497928"/>
                  <a:pt x="472046" y="1497928"/>
                </a:cubicBezTo>
                <a:close/>
                <a:moveTo>
                  <a:pt x="441630" y="1780737"/>
                </a:moveTo>
                <a:cubicBezTo>
                  <a:pt x="460311" y="1780737"/>
                  <a:pt x="475878" y="1765159"/>
                  <a:pt x="475878" y="1746465"/>
                </a:cubicBezTo>
                <a:cubicBezTo>
                  <a:pt x="475878" y="1727771"/>
                  <a:pt x="460311" y="1712192"/>
                  <a:pt x="441630" y="1712192"/>
                </a:cubicBezTo>
                <a:cubicBezTo>
                  <a:pt x="422949" y="1712192"/>
                  <a:pt x="407622" y="1727771"/>
                  <a:pt x="407622" y="1746465"/>
                </a:cubicBezTo>
                <a:cubicBezTo>
                  <a:pt x="407622" y="1765159"/>
                  <a:pt x="422949" y="1780737"/>
                  <a:pt x="441630" y="1780737"/>
                </a:cubicBezTo>
                <a:close/>
                <a:moveTo>
                  <a:pt x="426542" y="2065703"/>
                </a:moveTo>
                <a:cubicBezTo>
                  <a:pt x="450731" y="2065703"/>
                  <a:pt x="469891" y="2046050"/>
                  <a:pt x="469891" y="2022083"/>
                </a:cubicBezTo>
                <a:cubicBezTo>
                  <a:pt x="469891" y="1998356"/>
                  <a:pt x="450731" y="1979183"/>
                  <a:pt x="426542" y="1979183"/>
                </a:cubicBezTo>
                <a:cubicBezTo>
                  <a:pt x="402832" y="1979183"/>
                  <a:pt x="383433" y="1998356"/>
                  <a:pt x="383433" y="2022083"/>
                </a:cubicBezTo>
                <a:cubicBezTo>
                  <a:pt x="383433" y="2046050"/>
                  <a:pt x="402832" y="2065703"/>
                  <a:pt x="426542" y="2065703"/>
                </a:cubicBezTo>
                <a:close/>
                <a:moveTo>
                  <a:pt x="426542" y="2350669"/>
                </a:moveTo>
                <a:cubicBezTo>
                  <a:pt x="455281" y="2350669"/>
                  <a:pt x="478273" y="2327421"/>
                  <a:pt x="478273" y="2298901"/>
                </a:cubicBezTo>
                <a:cubicBezTo>
                  <a:pt x="478273" y="2270140"/>
                  <a:pt x="455281" y="2246893"/>
                  <a:pt x="426542" y="2246893"/>
                </a:cubicBezTo>
                <a:cubicBezTo>
                  <a:pt x="398042" y="2246893"/>
                  <a:pt x="374811" y="2270140"/>
                  <a:pt x="374811" y="2298901"/>
                </a:cubicBezTo>
                <a:cubicBezTo>
                  <a:pt x="374811" y="2327421"/>
                  <a:pt x="398042" y="2350669"/>
                  <a:pt x="426542" y="2350669"/>
                </a:cubicBezTo>
                <a:close/>
                <a:moveTo>
                  <a:pt x="441630" y="2635635"/>
                </a:moveTo>
                <a:cubicBezTo>
                  <a:pt x="475399" y="2635635"/>
                  <a:pt x="502702" y="2608313"/>
                  <a:pt x="502702" y="2574280"/>
                </a:cubicBezTo>
                <a:cubicBezTo>
                  <a:pt x="502702" y="2540726"/>
                  <a:pt x="475399" y="2513644"/>
                  <a:pt x="441630" y="2513644"/>
                </a:cubicBezTo>
                <a:cubicBezTo>
                  <a:pt x="408101" y="2513644"/>
                  <a:pt x="380798" y="2540726"/>
                  <a:pt x="380798" y="2574280"/>
                </a:cubicBezTo>
                <a:cubicBezTo>
                  <a:pt x="380798" y="2608313"/>
                  <a:pt x="408101" y="2635635"/>
                  <a:pt x="441630" y="2635635"/>
                </a:cubicBezTo>
                <a:close/>
                <a:moveTo>
                  <a:pt x="472046" y="2918684"/>
                </a:moveTo>
                <a:cubicBezTo>
                  <a:pt x="510126" y="2918684"/>
                  <a:pt x="541500" y="2887527"/>
                  <a:pt x="541500" y="2848940"/>
                </a:cubicBezTo>
                <a:cubicBezTo>
                  <a:pt x="541500" y="2810593"/>
                  <a:pt x="510126" y="2779676"/>
                  <a:pt x="472046" y="2779676"/>
                </a:cubicBezTo>
                <a:cubicBezTo>
                  <a:pt x="433487" y="2779676"/>
                  <a:pt x="402353" y="2810593"/>
                  <a:pt x="402353" y="2848940"/>
                </a:cubicBezTo>
                <a:cubicBezTo>
                  <a:pt x="402353" y="2887527"/>
                  <a:pt x="433487" y="2918684"/>
                  <a:pt x="472046" y="2918684"/>
                </a:cubicBezTo>
                <a:close/>
                <a:moveTo>
                  <a:pt x="516832" y="3199815"/>
                </a:moveTo>
                <a:cubicBezTo>
                  <a:pt x="559941" y="3199815"/>
                  <a:pt x="594668" y="3164823"/>
                  <a:pt x="594668" y="3121683"/>
                </a:cubicBezTo>
                <a:cubicBezTo>
                  <a:pt x="594668" y="3078303"/>
                  <a:pt x="559941" y="3043551"/>
                  <a:pt x="516832" y="3043551"/>
                </a:cubicBezTo>
                <a:cubicBezTo>
                  <a:pt x="473962" y="3043551"/>
                  <a:pt x="438756" y="3078303"/>
                  <a:pt x="438756" y="3121683"/>
                </a:cubicBezTo>
                <a:cubicBezTo>
                  <a:pt x="438756" y="3164823"/>
                  <a:pt x="473962" y="3199815"/>
                  <a:pt x="516832" y="3199815"/>
                </a:cubicBezTo>
                <a:close/>
                <a:moveTo>
                  <a:pt x="576706" y="3476632"/>
                </a:moveTo>
                <a:cubicBezTo>
                  <a:pt x="623886" y="3476632"/>
                  <a:pt x="662206" y="3438525"/>
                  <a:pt x="662206" y="3391070"/>
                </a:cubicBezTo>
                <a:cubicBezTo>
                  <a:pt x="662206" y="3344335"/>
                  <a:pt x="623886" y="3306228"/>
                  <a:pt x="576706" y="3306228"/>
                </a:cubicBezTo>
                <a:cubicBezTo>
                  <a:pt x="529525" y="3306228"/>
                  <a:pt x="491445" y="3344335"/>
                  <a:pt x="491445" y="3391070"/>
                </a:cubicBezTo>
                <a:cubicBezTo>
                  <a:pt x="491445" y="3438525"/>
                  <a:pt x="529525" y="3476632"/>
                  <a:pt x="576706" y="3476632"/>
                </a:cubicBezTo>
                <a:close/>
                <a:moveTo>
                  <a:pt x="650949" y="3750094"/>
                </a:moveTo>
                <a:cubicBezTo>
                  <a:pt x="702441" y="3750094"/>
                  <a:pt x="743874" y="3708631"/>
                  <a:pt x="743874" y="3657342"/>
                </a:cubicBezTo>
                <a:cubicBezTo>
                  <a:pt x="743874" y="3606293"/>
                  <a:pt x="702441" y="3564590"/>
                  <a:pt x="650949" y="3564590"/>
                </a:cubicBezTo>
                <a:cubicBezTo>
                  <a:pt x="600176" y="3564590"/>
                  <a:pt x="558744" y="3606293"/>
                  <a:pt x="558744" y="3657342"/>
                </a:cubicBezTo>
                <a:cubicBezTo>
                  <a:pt x="558744" y="3708631"/>
                  <a:pt x="600176" y="3750094"/>
                  <a:pt x="650949" y="3750094"/>
                </a:cubicBezTo>
                <a:close/>
                <a:moveTo>
                  <a:pt x="740042" y="4017084"/>
                </a:moveTo>
                <a:cubicBezTo>
                  <a:pt x="794168" y="4017084"/>
                  <a:pt x="838235" y="3973225"/>
                  <a:pt x="838235" y="3919060"/>
                </a:cubicBezTo>
                <a:cubicBezTo>
                  <a:pt x="838235" y="3864895"/>
                  <a:pt x="794168" y="3820556"/>
                  <a:pt x="740042" y="3820556"/>
                </a:cubicBezTo>
                <a:cubicBezTo>
                  <a:pt x="685916" y="3820556"/>
                  <a:pt x="641849" y="3864895"/>
                  <a:pt x="641849" y="3919060"/>
                </a:cubicBezTo>
                <a:cubicBezTo>
                  <a:pt x="641849" y="3973225"/>
                  <a:pt x="685916" y="4017084"/>
                  <a:pt x="740042" y="4017084"/>
                </a:cubicBezTo>
                <a:close/>
                <a:moveTo>
                  <a:pt x="10167073" y="4048241"/>
                </a:moveTo>
                <a:cubicBezTo>
                  <a:pt x="10167312" y="4048241"/>
                  <a:pt x="10167552" y="4048241"/>
                  <a:pt x="10167552" y="4048002"/>
                </a:cubicBezTo>
                <a:cubicBezTo>
                  <a:pt x="10167552" y="4047283"/>
                  <a:pt x="10167312" y="4047283"/>
                  <a:pt x="10167073" y="4047283"/>
                </a:cubicBezTo>
                <a:cubicBezTo>
                  <a:pt x="10167073" y="4047283"/>
                  <a:pt x="10166354" y="4047283"/>
                  <a:pt x="10166354" y="4048002"/>
                </a:cubicBezTo>
                <a:cubicBezTo>
                  <a:pt x="10166354" y="4048241"/>
                  <a:pt x="10167073" y="4048241"/>
                  <a:pt x="10167073" y="4048241"/>
                </a:cubicBezTo>
                <a:close/>
                <a:moveTo>
                  <a:pt x="10262871" y="3789160"/>
                </a:moveTo>
                <a:cubicBezTo>
                  <a:pt x="10263590" y="3789160"/>
                  <a:pt x="10263590" y="3789160"/>
                  <a:pt x="10263590" y="3788920"/>
                </a:cubicBezTo>
                <a:cubicBezTo>
                  <a:pt x="10263590" y="3788441"/>
                  <a:pt x="10263590" y="3788441"/>
                  <a:pt x="10262871" y="3788441"/>
                </a:cubicBezTo>
                <a:cubicBezTo>
                  <a:pt x="10262392" y="3788441"/>
                  <a:pt x="10262392" y="3788441"/>
                  <a:pt x="10262392" y="3788920"/>
                </a:cubicBezTo>
                <a:cubicBezTo>
                  <a:pt x="10262392" y="3789160"/>
                  <a:pt x="10262392" y="3789160"/>
                  <a:pt x="10262871" y="3789160"/>
                </a:cubicBezTo>
                <a:close/>
                <a:moveTo>
                  <a:pt x="10344539" y="3525285"/>
                </a:moveTo>
                <a:cubicBezTo>
                  <a:pt x="10345258" y="3525285"/>
                  <a:pt x="10345258" y="3525285"/>
                  <a:pt x="10345258" y="3525045"/>
                </a:cubicBezTo>
                <a:cubicBezTo>
                  <a:pt x="10345258" y="3524566"/>
                  <a:pt x="10345258" y="3524566"/>
                  <a:pt x="10344539" y="3524566"/>
                </a:cubicBezTo>
                <a:cubicBezTo>
                  <a:pt x="10344300" y="3524566"/>
                  <a:pt x="10344060" y="3524566"/>
                  <a:pt x="10344060" y="3525045"/>
                </a:cubicBezTo>
                <a:cubicBezTo>
                  <a:pt x="10344060" y="3525285"/>
                  <a:pt x="10344300" y="3525285"/>
                  <a:pt x="10344539" y="3525285"/>
                </a:cubicBezTo>
                <a:close/>
                <a:moveTo>
                  <a:pt x="10411837" y="3257335"/>
                </a:moveTo>
                <a:cubicBezTo>
                  <a:pt x="10412316" y="3257335"/>
                  <a:pt x="10412795" y="3257335"/>
                  <a:pt x="10412795" y="3257095"/>
                </a:cubicBezTo>
                <a:cubicBezTo>
                  <a:pt x="10412795" y="3256376"/>
                  <a:pt x="10412316" y="3256376"/>
                  <a:pt x="10411837" y="3256376"/>
                </a:cubicBezTo>
                <a:cubicBezTo>
                  <a:pt x="10411358" y="3256376"/>
                  <a:pt x="10411358" y="3256376"/>
                  <a:pt x="10411358" y="3257095"/>
                </a:cubicBezTo>
                <a:cubicBezTo>
                  <a:pt x="10411358" y="3257335"/>
                  <a:pt x="10411358" y="3257335"/>
                  <a:pt x="10411837" y="3257335"/>
                </a:cubicBezTo>
                <a:close/>
                <a:moveTo>
                  <a:pt x="10464766" y="2986270"/>
                </a:moveTo>
                <a:lnTo>
                  <a:pt x="10465005" y="2986030"/>
                </a:lnTo>
                <a:cubicBezTo>
                  <a:pt x="10465005" y="2985551"/>
                  <a:pt x="10464766" y="2985072"/>
                  <a:pt x="10464766" y="2985072"/>
                </a:cubicBezTo>
                <a:cubicBezTo>
                  <a:pt x="10464047" y="2985072"/>
                  <a:pt x="10463808" y="2985551"/>
                  <a:pt x="10463808" y="2986030"/>
                </a:cubicBezTo>
                <a:cubicBezTo>
                  <a:pt x="10463808" y="2986030"/>
                  <a:pt x="10464047" y="2986270"/>
                  <a:pt x="10464766" y="2986270"/>
                </a:cubicBezTo>
                <a:close/>
                <a:moveTo>
                  <a:pt x="10502127" y="2712569"/>
                </a:moveTo>
                <a:cubicBezTo>
                  <a:pt x="10502127" y="2712569"/>
                  <a:pt x="10502606" y="2712569"/>
                  <a:pt x="10502606" y="2712089"/>
                </a:cubicBezTo>
                <a:cubicBezTo>
                  <a:pt x="10502606" y="2711610"/>
                  <a:pt x="10502127" y="2711370"/>
                  <a:pt x="10502127" y="2711370"/>
                </a:cubicBezTo>
                <a:cubicBezTo>
                  <a:pt x="10501648" y="2711370"/>
                  <a:pt x="10501169" y="2711610"/>
                  <a:pt x="10501169" y="2712089"/>
                </a:cubicBezTo>
                <a:cubicBezTo>
                  <a:pt x="10501169" y="2712569"/>
                  <a:pt x="10501648" y="2712569"/>
                  <a:pt x="10502127" y="2712569"/>
                </a:cubicBezTo>
                <a:close/>
                <a:moveTo>
                  <a:pt x="10524400" y="2437429"/>
                </a:moveTo>
                <a:cubicBezTo>
                  <a:pt x="10524879" y="2437429"/>
                  <a:pt x="10525598" y="2436950"/>
                  <a:pt x="10525598" y="2436470"/>
                </a:cubicBezTo>
                <a:cubicBezTo>
                  <a:pt x="10525598" y="2436470"/>
                  <a:pt x="10524879" y="2435991"/>
                  <a:pt x="10524400" y="2435991"/>
                </a:cubicBezTo>
                <a:cubicBezTo>
                  <a:pt x="10523921" y="2435991"/>
                  <a:pt x="10523921" y="2436470"/>
                  <a:pt x="10523921" y="2436470"/>
                </a:cubicBezTo>
                <a:cubicBezTo>
                  <a:pt x="10523921" y="2436950"/>
                  <a:pt x="10523921" y="2437429"/>
                  <a:pt x="10524400" y="2437429"/>
                </a:cubicBezTo>
                <a:close/>
                <a:moveTo>
                  <a:pt x="10532064" y="2161331"/>
                </a:moveTo>
                <a:cubicBezTo>
                  <a:pt x="10532783" y="2161331"/>
                  <a:pt x="10532783" y="2160612"/>
                  <a:pt x="10532783" y="2160372"/>
                </a:cubicBezTo>
                <a:cubicBezTo>
                  <a:pt x="10532783" y="2159893"/>
                  <a:pt x="10532783" y="2159653"/>
                  <a:pt x="10532064" y="2159653"/>
                </a:cubicBezTo>
                <a:cubicBezTo>
                  <a:pt x="10531585" y="2159653"/>
                  <a:pt x="10531585" y="2159893"/>
                  <a:pt x="10531585" y="2160372"/>
                </a:cubicBezTo>
                <a:cubicBezTo>
                  <a:pt x="10531585" y="2160612"/>
                  <a:pt x="10531585" y="2161331"/>
                  <a:pt x="10532064" y="2161331"/>
                </a:cubicBezTo>
                <a:close/>
                <a:moveTo>
                  <a:pt x="10304304" y="1884993"/>
                </a:moveTo>
                <a:cubicBezTo>
                  <a:pt x="10305022" y="1884993"/>
                  <a:pt x="10305022" y="1884753"/>
                  <a:pt x="10305022" y="1884034"/>
                </a:cubicBezTo>
                <a:cubicBezTo>
                  <a:pt x="10305022" y="1884034"/>
                  <a:pt x="10305022" y="1883555"/>
                  <a:pt x="10304304" y="1883555"/>
                </a:cubicBezTo>
                <a:cubicBezTo>
                  <a:pt x="10304064" y="1883555"/>
                  <a:pt x="10304064" y="1884034"/>
                  <a:pt x="10304064" y="1884034"/>
                </a:cubicBezTo>
                <a:cubicBezTo>
                  <a:pt x="10304064" y="1884753"/>
                  <a:pt x="10304064" y="1884993"/>
                  <a:pt x="10304304" y="1884993"/>
                </a:cubicBezTo>
                <a:close/>
                <a:moveTo>
                  <a:pt x="10280833" y="1609614"/>
                </a:moveTo>
                <a:cubicBezTo>
                  <a:pt x="10281552" y="1609614"/>
                  <a:pt x="10281552" y="1609374"/>
                  <a:pt x="10281552" y="1609135"/>
                </a:cubicBezTo>
                <a:cubicBezTo>
                  <a:pt x="10281552" y="1608655"/>
                  <a:pt x="10281552" y="1608416"/>
                  <a:pt x="10280833" y="1608416"/>
                </a:cubicBezTo>
                <a:cubicBezTo>
                  <a:pt x="10280354" y="1608416"/>
                  <a:pt x="10280354" y="1608655"/>
                  <a:pt x="10280354" y="1609135"/>
                </a:cubicBezTo>
                <a:cubicBezTo>
                  <a:pt x="10280354" y="1609374"/>
                  <a:pt x="10280354" y="1609614"/>
                  <a:pt x="10280833" y="1609614"/>
                </a:cubicBezTo>
                <a:close/>
                <a:moveTo>
                  <a:pt x="10241556" y="1336392"/>
                </a:moveTo>
                <a:cubicBezTo>
                  <a:pt x="10241795" y="1336392"/>
                  <a:pt x="10242514" y="1336152"/>
                  <a:pt x="10242514" y="1335433"/>
                </a:cubicBezTo>
                <a:cubicBezTo>
                  <a:pt x="10242514" y="1334954"/>
                  <a:pt x="10241795" y="1334954"/>
                  <a:pt x="10241556" y="1334954"/>
                </a:cubicBezTo>
                <a:cubicBezTo>
                  <a:pt x="10241316" y="1334954"/>
                  <a:pt x="10241316" y="1334954"/>
                  <a:pt x="10241316" y="1335433"/>
                </a:cubicBezTo>
                <a:cubicBezTo>
                  <a:pt x="10241316" y="1336152"/>
                  <a:pt x="10241316" y="1336392"/>
                  <a:pt x="10241556" y="1336392"/>
                </a:cubicBezTo>
                <a:close/>
                <a:moveTo>
                  <a:pt x="10186951" y="1065327"/>
                </a:moveTo>
                <a:cubicBezTo>
                  <a:pt x="10186951" y="1065327"/>
                  <a:pt x="10187430" y="1065087"/>
                  <a:pt x="10187430" y="1064608"/>
                </a:cubicBezTo>
                <a:cubicBezTo>
                  <a:pt x="10187430" y="1064608"/>
                  <a:pt x="10186951" y="1064368"/>
                  <a:pt x="10186951" y="1064368"/>
                </a:cubicBezTo>
                <a:cubicBezTo>
                  <a:pt x="10186472" y="1064368"/>
                  <a:pt x="10185993" y="1064608"/>
                  <a:pt x="10185993" y="1064608"/>
                </a:cubicBezTo>
                <a:cubicBezTo>
                  <a:pt x="10185993" y="1065087"/>
                  <a:pt x="10186472" y="1065327"/>
                  <a:pt x="10186951" y="1065327"/>
                </a:cubicBezTo>
                <a:close/>
                <a:moveTo>
                  <a:pt x="10117018" y="798336"/>
                </a:moveTo>
                <a:cubicBezTo>
                  <a:pt x="10117018" y="798336"/>
                  <a:pt x="10117258" y="797857"/>
                  <a:pt x="10117258" y="797617"/>
                </a:cubicBezTo>
                <a:cubicBezTo>
                  <a:pt x="10117258" y="797138"/>
                  <a:pt x="10117018" y="796898"/>
                  <a:pt x="10117018" y="796898"/>
                </a:cubicBezTo>
                <a:cubicBezTo>
                  <a:pt x="10116300" y="796898"/>
                  <a:pt x="10115821" y="797138"/>
                  <a:pt x="10115821" y="797617"/>
                </a:cubicBezTo>
                <a:cubicBezTo>
                  <a:pt x="10115821" y="797857"/>
                  <a:pt x="10116300" y="798336"/>
                  <a:pt x="10117018" y="798336"/>
                </a:cubicBezTo>
                <a:close/>
                <a:moveTo>
                  <a:pt x="10031279" y="535420"/>
                </a:moveTo>
                <a:cubicBezTo>
                  <a:pt x="10031279" y="535420"/>
                  <a:pt x="10031758" y="535420"/>
                  <a:pt x="10031758" y="534940"/>
                </a:cubicBezTo>
                <a:cubicBezTo>
                  <a:pt x="10031758" y="534701"/>
                  <a:pt x="10031279" y="533982"/>
                  <a:pt x="10031279" y="533982"/>
                </a:cubicBezTo>
                <a:cubicBezTo>
                  <a:pt x="10031039" y="533982"/>
                  <a:pt x="10030560" y="534701"/>
                  <a:pt x="10030560" y="534940"/>
                </a:cubicBezTo>
                <a:cubicBezTo>
                  <a:pt x="10030560" y="535420"/>
                  <a:pt x="10031039" y="535420"/>
                  <a:pt x="10031279" y="535420"/>
                </a:cubicBezTo>
                <a:close/>
                <a:moveTo>
                  <a:pt x="9931169" y="278016"/>
                </a:moveTo>
                <a:cubicBezTo>
                  <a:pt x="9931169" y="278016"/>
                  <a:pt x="9931648" y="277776"/>
                  <a:pt x="9931648" y="277297"/>
                </a:cubicBezTo>
                <a:cubicBezTo>
                  <a:pt x="9931648" y="277057"/>
                  <a:pt x="9931169" y="276817"/>
                  <a:pt x="9931169" y="276817"/>
                </a:cubicBezTo>
                <a:cubicBezTo>
                  <a:pt x="9930690" y="276817"/>
                  <a:pt x="9930211" y="277057"/>
                  <a:pt x="9930211" y="277297"/>
                </a:cubicBezTo>
                <a:cubicBezTo>
                  <a:pt x="9930211" y="277776"/>
                  <a:pt x="9930690" y="278016"/>
                  <a:pt x="9931169" y="278016"/>
                </a:cubicBezTo>
                <a:close/>
                <a:moveTo>
                  <a:pt x="925651" y="536139"/>
                </a:moveTo>
                <a:cubicBezTo>
                  <a:pt x="926130" y="536139"/>
                  <a:pt x="926609" y="535420"/>
                  <a:pt x="926609" y="534940"/>
                </a:cubicBezTo>
                <a:cubicBezTo>
                  <a:pt x="926609" y="533982"/>
                  <a:pt x="926130" y="533742"/>
                  <a:pt x="925651" y="533742"/>
                </a:cubicBezTo>
                <a:cubicBezTo>
                  <a:pt x="924933" y="533742"/>
                  <a:pt x="924454" y="533982"/>
                  <a:pt x="924454" y="534940"/>
                </a:cubicBezTo>
                <a:cubicBezTo>
                  <a:pt x="924454" y="535420"/>
                  <a:pt x="924933" y="536139"/>
                  <a:pt x="925651" y="536139"/>
                </a:cubicBezTo>
                <a:close/>
                <a:moveTo>
                  <a:pt x="840151" y="805047"/>
                </a:moveTo>
                <a:cubicBezTo>
                  <a:pt x="844222" y="805047"/>
                  <a:pt x="847575" y="801691"/>
                  <a:pt x="847575" y="797617"/>
                </a:cubicBezTo>
                <a:cubicBezTo>
                  <a:pt x="847575" y="793543"/>
                  <a:pt x="844222" y="790187"/>
                  <a:pt x="840151" y="790187"/>
                </a:cubicBezTo>
                <a:cubicBezTo>
                  <a:pt x="836080" y="790187"/>
                  <a:pt x="832966" y="793543"/>
                  <a:pt x="832966" y="797617"/>
                </a:cubicBezTo>
                <a:cubicBezTo>
                  <a:pt x="832966" y="801691"/>
                  <a:pt x="836080" y="805047"/>
                  <a:pt x="840151" y="805047"/>
                </a:cubicBezTo>
                <a:close/>
                <a:moveTo>
                  <a:pt x="769979" y="1078748"/>
                </a:moveTo>
                <a:cubicBezTo>
                  <a:pt x="777882" y="1078748"/>
                  <a:pt x="784109" y="1072517"/>
                  <a:pt x="784109" y="1064608"/>
                </a:cubicBezTo>
                <a:cubicBezTo>
                  <a:pt x="784109" y="1057178"/>
                  <a:pt x="777882" y="1050947"/>
                  <a:pt x="769979" y="1050947"/>
                </a:cubicBezTo>
                <a:cubicBezTo>
                  <a:pt x="762554" y="1050947"/>
                  <a:pt x="756328" y="1057178"/>
                  <a:pt x="756328" y="1064608"/>
                </a:cubicBezTo>
                <a:cubicBezTo>
                  <a:pt x="756328" y="1072517"/>
                  <a:pt x="762554" y="1078748"/>
                  <a:pt x="769979" y="1078748"/>
                </a:cubicBezTo>
                <a:close/>
                <a:moveTo>
                  <a:pt x="715134" y="1356284"/>
                </a:moveTo>
                <a:cubicBezTo>
                  <a:pt x="726630" y="1356284"/>
                  <a:pt x="735970" y="1346937"/>
                  <a:pt x="735970" y="1335433"/>
                </a:cubicBezTo>
                <a:cubicBezTo>
                  <a:pt x="735970" y="1324169"/>
                  <a:pt x="726630" y="1314822"/>
                  <a:pt x="715134" y="1314822"/>
                </a:cubicBezTo>
                <a:cubicBezTo>
                  <a:pt x="703878" y="1314822"/>
                  <a:pt x="694538" y="1324169"/>
                  <a:pt x="694538" y="1335433"/>
                </a:cubicBezTo>
                <a:cubicBezTo>
                  <a:pt x="694538" y="1346937"/>
                  <a:pt x="703878" y="1356284"/>
                  <a:pt x="715134" y="1356284"/>
                </a:cubicBezTo>
                <a:close/>
                <a:moveTo>
                  <a:pt x="675857" y="1638134"/>
                </a:moveTo>
                <a:cubicBezTo>
                  <a:pt x="692143" y="1638134"/>
                  <a:pt x="705315" y="1625192"/>
                  <a:pt x="705315" y="1609135"/>
                </a:cubicBezTo>
                <a:cubicBezTo>
                  <a:pt x="705315" y="1592597"/>
                  <a:pt x="692143" y="1579895"/>
                  <a:pt x="675857" y="1579895"/>
                </a:cubicBezTo>
                <a:cubicBezTo>
                  <a:pt x="659811" y="1579895"/>
                  <a:pt x="646639" y="1592597"/>
                  <a:pt x="646639" y="1609135"/>
                </a:cubicBezTo>
                <a:cubicBezTo>
                  <a:pt x="646639" y="1625192"/>
                  <a:pt x="659811" y="1638134"/>
                  <a:pt x="675857" y="1638134"/>
                </a:cubicBezTo>
                <a:close/>
                <a:moveTo>
                  <a:pt x="652386" y="1921902"/>
                </a:moveTo>
                <a:cubicBezTo>
                  <a:pt x="673223" y="1921902"/>
                  <a:pt x="690227" y="1905365"/>
                  <a:pt x="690227" y="1884034"/>
                </a:cubicBezTo>
                <a:cubicBezTo>
                  <a:pt x="690227" y="1863423"/>
                  <a:pt x="673223" y="1846406"/>
                  <a:pt x="652386" y="1846406"/>
                </a:cubicBezTo>
                <a:cubicBezTo>
                  <a:pt x="631311" y="1846406"/>
                  <a:pt x="614546" y="1863423"/>
                  <a:pt x="614546" y="1884034"/>
                </a:cubicBezTo>
                <a:cubicBezTo>
                  <a:pt x="614546" y="1905365"/>
                  <a:pt x="631311" y="1921902"/>
                  <a:pt x="652386" y="1921902"/>
                </a:cubicBezTo>
                <a:close/>
                <a:moveTo>
                  <a:pt x="644483" y="2207587"/>
                </a:moveTo>
                <a:cubicBezTo>
                  <a:pt x="670349" y="2207587"/>
                  <a:pt x="691424" y="2186496"/>
                  <a:pt x="691424" y="2160372"/>
                </a:cubicBezTo>
                <a:cubicBezTo>
                  <a:pt x="691424" y="2134488"/>
                  <a:pt x="670349" y="2113397"/>
                  <a:pt x="644483" y="2113397"/>
                </a:cubicBezTo>
                <a:cubicBezTo>
                  <a:pt x="618618" y="2113397"/>
                  <a:pt x="597302" y="2134488"/>
                  <a:pt x="597302" y="2160372"/>
                </a:cubicBezTo>
                <a:cubicBezTo>
                  <a:pt x="597302" y="2186496"/>
                  <a:pt x="618618" y="2207587"/>
                  <a:pt x="644483" y="2207587"/>
                </a:cubicBezTo>
                <a:close/>
                <a:moveTo>
                  <a:pt x="652386" y="2492793"/>
                </a:moveTo>
                <a:cubicBezTo>
                  <a:pt x="683281" y="2492793"/>
                  <a:pt x="708189" y="2467867"/>
                  <a:pt x="708189" y="2436470"/>
                </a:cubicBezTo>
                <a:cubicBezTo>
                  <a:pt x="708189" y="2405553"/>
                  <a:pt x="683281" y="2380628"/>
                  <a:pt x="652386" y="2380628"/>
                </a:cubicBezTo>
                <a:cubicBezTo>
                  <a:pt x="621491" y="2380628"/>
                  <a:pt x="596344" y="2405553"/>
                  <a:pt x="596344" y="2436470"/>
                </a:cubicBezTo>
                <a:cubicBezTo>
                  <a:pt x="596344" y="2467867"/>
                  <a:pt x="621491" y="2492793"/>
                  <a:pt x="652386" y="2492793"/>
                </a:cubicBezTo>
                <a:close/>
                <a:moveTo>
                  <a:pt x="675857" y="2776560"/>
                </a:moveTo>
                <a:cubicBezTo>
                  <a:pt x="711781" y="2776560"/>
                  <a:pt x="740281" y="2747321"/>
                  <a:pt x="740281" y="2712089"/>
                </a:cubicBezTo>
                <a:cubicBezTo>
                  <a:pt x="740281" y="2676379"/>
                  <a:pt x="711781" y="2647139"/>
                  <a:pt x="675857" y="2647139"/>
                </a:cubicBezTo>
                <a:cubicBezTo>
                  <a:pt x="640412" y="2647139"/>
                  <a:pt x="611433" y="2676379"/>
                  <a:pt x="611433" y="2712089"/>
                </a:cubicBezTo>
                <a:cubicBezTo>
                  <a:pt x="611433" y="2747321"/>
                  <a:pt x="640412" y="2776560"/>
                  <a:pt x="675857" y="2776560"/>
                </a:cubicBezTo>
                <a:close/>
                <a:moveTo>
                  <a:pt x="715134" y="3058171"/>
                </a:moveTo>
                <a:cubicBezTo>
                  <a:pt x="755609" y="3058171"/>
                  <a:pt x="788420" y="3025576"/>
                  <a:pt x="788420" y="2985551"/>
                </a:cubicBezTo>
                <a:cubicBezTo>
                  <a:pt x="788420" y="2945287"/>
                  <a:pt x="755609" y="2911973"/>
                  <a:pt x="715134" y="2911973"/>
                </a:cubicBezTo>
                <a:cubicBezTo>
                  <a:pt x="674899" y="2911973"/>
                  <a:pt x="642088" y="2945287"/>
                  <a:pt x="642088" y="2985551"/>
                </a:cubicBezTo>
                <a:cubicBezTo>
                  <a:pt x="642088" y="3025576"/>
                  <a:pt x="674899" y="3058171"/>
                  <a:pt x="715134" y="3058171"/>
                </a:cubicBezTo>
                <a:close/>
                <a:moveTo>
                  <a:pt x="769979" y="3337145"/>
                </a:moveTo>
                <a:cubicBezTo>
                  <a:pt x="814765" y="3337145"/>
                  <a:pt x="851168" y="3300955"/>
                  <a:pt x="851168" y="3255897"/>
                </a:cubicBezTo>
                <a:cubicBezTo>
                  <a:pt x="851168" y="3211319"/>
                  <a:pt x="814765" y="3175129"/>
                  <a:pt x="769979" y="3175129"/>
                </a:cubicBezTo>
                <a:cubicBezTo>
                  <a:pt x="725193" y="3175129"/>
                  <a:pt x="689269" y="3211319"/>
                  <a:pt x="689269" y="3255897"/>
                </a:cubicBezTo>
                <a:cubicBezTo>
                  <a:pt x="689269" y="3300955"/>
                  <a:pt x="725193" y="3337145"/>
                  <a:pt x="769979" y="3337145"/>
                </a:cubicBezTo>
                <a:close/>
                <a:moveTo>
                  <a:pt x="840151" y="3611805"/>
                </a:moveTo>
                <a:cubicBezTo>
                  <a:pt x="889008" y="3611805"/>
                  <a:pt x="928764" y="3572260"/>
                  <a:pt x="928764" y="3523128"/>
                </a:cubicBezTo>
                <a:cubicBezTo>
                  <a:pt x="928764" y="3474235"/>
                  <a:pt x="889008" y="3435169"/>
                  <a:pt x="840151" y="3435169"/>
                </a:cubicBezTo>
                <a:cubicBezTo>
                  <a:pt x="791294" y="3435169"/>
                  <a:pt x="752017" y="3474235"/>
                  <a:pt x="752017" y="3523128"/>
                </a:cubicBezTo>
                <a:cubicBezTo>
                  <a:pt x="752017" y="3572260"/>
                  <a:pt x="791294" y="3611805"/>
                  <a:pt x="840151" y="3611805"/>
                </a:cubicBezTo>
                <a:close/>
                <a:moveTo>
                  <a:pt x="925651" y="3880953"/>
                </a:moveTo>
                <a:cubicBezTo>
                  <a:pt x="978101" y="3880953"/>
                  <a:pt x="1020491" y="3838531"/>
                  <a:pt x="1020491" y="3786044"/>
                </a:cubicBezTo>
                <a:cubicBezTo>
                  <a:pt x="1020491" y="3733317"/>
                  <a:pt x="978101" y="3690896"/>
                  <a:pt x="925651" y="3690896"/>
                </a:cubicBezTo>
                <a:cubicBezTo>
                  <a:pt x="873201" y="3690896"/>
                  <a:pt x="830571" y="3733317"/>
                  <a:pt x="830571" y="3786044"/>
                </a:cubicBezTo>
                <a:cubicBezTo>
                  <a:pt x="830571" y="3838531"/>
                  <a:pt x="873201" y="3880953"/>
                  <a:pt x="925651" y="3880953"/>
                </a:cubicBezTo>
                <a:close/>
                <a:moveTo>
                  <a:pt x="1121559" y="4067175"/>
                </a:moveTo>
                <a:cubicBezTo>
                  <a:pt x="1123475" y="4059506"/>
                  <a:pt x="1124433" y="4051597"/>
                  <a:pt x="1124433" y="4043448"/>
                </a:cubicBezTo>
                <a:cubicBezTo>
                  <a:pt x="1124433" y="3988804"/>
                  <a:pt x="1080365" y="3944465"/>
                  <a:pt x="1025521" y="3944465"/>
                </a:cubicBezTo>
                <a:cubicBezTo>
                  <a:pt x="971155" y="3944465"/>
                  <a:pt x="927088" y="3988804"/>
                  <a:pt x="927088" y="4043448"/>
                </a:cubicBezTo>
                <a:cubicBezTo>
                  <a:pt x="927088" y="4051597"/>
                  <a:pt x="928046" y="4059506"/>
                  <a:pt x="929962" y="4067175"/>
                </a:cubicBezTo>
                <a:lnTo>
                  <a:pt x="1121559" y="4067175"/>
                </a:lnTo>
                <a:close/>
                <a:moveTo>
                  <a:pt x="9931169" y="4044886"/>
                </a:moveTo>
                <a:cubicBezTo>
                  <a:pt x="9931648" y="4044886"/>
                  <a:pt x="9932127" y="4044407"/>
                  <a:pt x="9932127" y="4043448"/>
                </a:cubicBezTo>
                <a:cubicBezTo>
                  <a:pt x="9932127" y="4042969"/>
                  <a:pt x="9931648" y="4042489"/>
                  <a:pt x="9931169" y="4042489"/>
                </a:cubicBezTo>
                <a:cubicBezTo>
                  <a:pt x="9930211" y="4042489"/>
                  <a:pt x="9929972" y="4042969"/>
                  <a:pt x="9929972" y="4043448"/>
                </a:cubicBezTo>
                <a:cubicBezTo>
                  <a:pt x="9929972" y="4044407"/>
                  <a:pt x="9930211" y="4044886"/>
                  <a:pt x="9931169" y="4044886"/>
                </a:cubicBezTo>
                <a:close/>
                <a:moveTo>
                  <a:pt x="10031279" y="3786763"/>
                </a:moveTo>
                <a:cubicBezTo>
                  <a:pt x="10031279" y="3786763"/>
                  <a:pt x="10031758" y="3786763"/>
                  <a:pt x="10031758" y="3786044"/>
                </a:cubicBezTo>
                <a:cubicBezTo>
                  <a:pt x="10031758" y="3785565"/>
                  <a:pt x="10031279" y="3785325"/>
                  <a:pt x="10031279" y="3785325"/>
                </a:cubicBezTo>
                <a:cubicBezTo>
                  <a:pt x="10031039" y="3785325"/>
                  <a:pt x="10030560" y="3785565"/>
                  <a:pt x="10030560" y="3786044"/>
                </a:cubicBezTo>
                <a:cubicBezTo>
                  <a:pt x="10030560" y="3786763"/>
                  <a:pt x="10031039" y="3786763"/>
                  <a:pt x="10031279" y="3786763"/>
                </a:cubicBezTo>
                <a:close/>
                <a:moveTo>
                  <a:pt x="10117018" y="3524086"/>
                </a:moveTo>
                <a:cubicBezTo>
                  <a:pt x="10117018" y="3524086"/>
                  <a:pt x="10117258" y="3523607"/>
                  <a:pt x="10117258" y="3523128"/>
                </a:cubicBezTo>
                <a:lnTo>
                  <a:pt x="10117018" y="3522648"/>
                </a:lnTo>
                <a:cubicBezTo>
                  <a:pt x="10116300" y="3522648"/>
                  <a:pt x="10115821" y="3523128"/>
                  <a:pt x="10115821" y="3523128"/>
                </a:cubicBezTo>
                <a:cubicBezTo>
                  <a:pt x="10115821" y="3523607"/>
                  <a:pt x="10116300" y="3524086"/>
                  <a:pt x="10117018" y="3524086"/>
                </a:cubicBezTo>
                <a:close/>
                <a:moveTo>
                  <a:pt x="10186951" y="3257095"/>
                </a:moveTo>
                <a:cubicBezTo>
                  <a:pt x="10186951" y="3257095"/>
                  <a:pt x="10187430" y="3256376"/>
                  <a:pt x="10187430" y="3255897"/>
                </a:cubicBezTo>
                <a:cubicBezTo>
                  <a:pt x="10187430" y="3255657"/>
                  <a:pt x="10186951" y="3255657"/>
                  <a:pt x="10186951" y="3255657"/>
                </a:cubicBezTo>
                <a:cubicBezTo>
                  <a:pt x="10186472" y="3255657"/>
                  <a:pt x="10185993" y="3255657"/>
                  <a:pt x="10185993" y="3255897"/>
                </a:cubicBezTo>
                <a:cubicBezTo>
                  <a:pt x="10185993" y="3256376"/>
                  <a:pt x="10186472" y="3257095"/>
                  <a:pt x="10186951" y="3257095"/>
                </a:cubicBezTo>
                <a:close/>
                <a:moveTo>
                  <a:pt x="10241556" y="2986030"/>
                </a:moveTo>
                <a:cubicBezTo>
                  <a:pt x="10241795" y="2986030"/>
                  <a:pt x="10242514" y="2986030"/>
                  <a:pt x="10242514" y="2985551"/>
                </a:cubicBezTo>
                <a:cubicBezTo>
                  <a:pt x="10242514" y="2985072"/>
                  <a:pt x="10241795" y="2985072"/>
                  <a:pt x="10241556" y="2985072"/>
                </a:cubicBezTo>
                <a:cubicBezTo>
                  <a:pt x="10241316" y="2985072"/>
                  <a:pt x="10241316" y="2985072"/>
                  <a:pt x="10241316" y="2985551"/>
                </a:cubicBezTo>
                <a:cubicBezTo>
                  <a:pt x="10241316" y="2986030"/>
                  <a:pt x="10241316" y="2986030"/>
                  <a:pt x="10241556" y="2986030"/>
                </a:cubicBezTo>
                <a:close/>
                <a:moveTo>
                  <a:pt x="10280833" y="2712569"/>
                </a:moveTo>
                <a:cubicBezTo>
                  <a:pt x="10281552" y="2712569"/>
                  <a:pt x="10281552" y="2712089"/>
                  <a:pt x="10281552" y="2712089"/>
                </a:cubicBezTo>
                <a:cubicBezTo>
                  <a:pt x="10281552" y="2711610"/>
                  <a:pt x="10281552" y="2711370"/>
                  <a:pt x="10280833" y="2711370"/>
                </a:cubicBezTo>
                <a:cubicBezTo>
                  <a:pt x="10280354" y="2711370"/>
                  <a:pt x="10280354" y="2711610"/>
                  <a:pt x="10280354" y="2712089"/>
                </a:cubicBezTo>
                <a:cubicBezTo>
                  <a:pt x="10280354" y="2712089"/>
                  <a:pt x="10280354" y="2712569"/>
                  <a:pt x="10280833" y="2712569"/>
                </a:cubicBezTo>
                <a:close/>
                <a:moveTo>
                  <a:pt x="10304304" y="2437429"/>
                </a:moveTo>
                <a:cubicBezTo>
                  <a:pt x="10305022" y="2437429"/>
                  <a:pt x="10305022" y="2436950"/>
                  <a:pt x="10305022" y="2436470"/>
                </a:cubicBezTo>
                <a:cubicBezTo>
                  <a:pt x="10305022" y="2436470"/>
                  <a:pt x="10305022" y="2435991"/>
                  <a:pt x="10304304" y="2435991"/>
                </a:cubicBezTo>
                <a:cubicBezTo>
                  <a:pt x="10304064" y="2435991"/>
                  <a:pt x="10304064" y="2436470"/>
                  <a:pt x="10304064" y="2436470"/>
                </a:cubicBezTo>
                <a:cubicBezTo>
                  <a:pt x="10304064" y="2436950"/>
                  <a:pt x="10304064" y="2437429"/>
                  <a:pt x="10304304" y="2437429"/>
                </a:cubicBezTo>
                <a:close/>
                <a:moveTo>
                  <a:pt x="10312447" y="2161331"/>
                </a:moveTo>
                <a:cubicBezTo>
                  <a:pt x="10312447" y="2161331"/>
                  <a:pt x="10312926" y="2160612"/>
                  <a:pt x="10312926" y="2160372"/>
                </a:cubicBezTo>
                <a:cubicBezTo>
                  <a:pt x="10312926" y="2159893"/>
                  <a:pt x="10312447" y="2159653"/>
                  <a:pt x="10312447" y="2159653"/>
                </a:cubicBezTo>
                <a:cubicBezTo>
                  <a:pt x="10311968" y="2159653"/>
                  <a:pt x="10311728" y="2159893"/>
                  <a:pt x="10311728" y="2160372"/>
                </a:cubicBezTo>
                <a:cubicBezTo>
                  <a:pt x="10311728" y="2160612"/>
                  <a:pt x="10311968" y="2161331"/>
                  <a:pt x="10312447" y="2161331"/>
                </a:cubicBezTo>
                <a:close/>
                <a:moveTo>
                  <a:pt x="10084686" y="1884993"/>
                </a:moveTo>
                <a:cubicBezTo>
                  <a:pt x="10084686" y="1884993"/>
                  <a:pt x="10085165" y="1884753"/>
                  <a:pt x="10085165" y="1884034"/>
                </a:cubicBezTo>
                <a:cubicBezTo>
                  <a:pt x="10085165" y="1884034"/>
                  <a:pt x="10084686" y="1883795"/>
                  <a:pt x="10084686" y="1883795"/>
                </a:cubicBezTo>
                <a:cubicBezTo>
                  <a:pt x="10084207" y="1883795"/>
                  <a:pt x="10083489" y="1884034"/>
                  <a:pt x="10083489" y="1884034"/>
                </a:cubicBezTo>
                <a:cubicBezTo>
                  <a:pt x="10083489" y="1884753"/>
                  <a:pt x="10084207" y="1884993"/>
                  <a:pt x="10084686" y="1884993"/>
                </a:cubicBezTo>
                <a:close/>
                <a:moveTo>
                  <a:pt x="10059779" y="1609614"/>
                </a:moveTo>
                <a:cubicBezTo>
                  <a:pt x="10060018" y="1609614"/>
                  <a:pt x="10060258" y="1609614"/>
                  <a:pt x="10060258" y="1609135"/>
                </a:cubicBezTo>
                <a:cubicBezTo>
                  <a:pt x="10060258" y="1608895"/>
                  <a:pt x="10060018" y="1608416"/>
                  <a:pt x="10059779" y="1608416"/>
                </a:cubicBezTo>
                <a:cubicBezTo>
                  <a:pt x="10059060" y="1608416"/>
                  <a:pt x="10059060" y="1608895"/>
                  <a:pt x="10059060" y="1609135"/>
                </a:cubicBezTo>
                <a:cubicBezTo>
                  <a:pt x="10059060" y="1609614"/>
                  <a:pt x="10059060" y="1609614"/>
                  <a:pt x="10059779" y="1609614"/>
                </a:cubicBezTo>
                <a:close/>
                <a:moveTo>
                  <a:pt x="10018346" y="1336392"/>
                </a:moveTo>
                <a:cubicBezTo>
                  <a:pt x="10018825" y="1336392"/>
                  <a:pt x="10018825" y="1336392"/>
                  <a:pt x="10018825" y="1336152"/>
                </a:cubicBezTo>
                <a:cubicBezTo>
                  <a:pt x="10018825" y="1335433"/>
                  <a:pt x="10018825" y="1335433"/>
                  <a:pt x="10018346" y="1335433"/>
                </a:cubicBezTo>
                <a:cubicBezTo>
                  <a:pt x="10018106" y="1335433"/>
                  <a:pt x="10018106" y="1335433"/>
                  <a:pt x="10018106" y="1336152"/>
                </a:cubicBezTo>
                <a:cubicBezTo>
                  <a:pt x="10018106" y="1336392"/>
                  <a:pt x="10018106" y="1336392"/>
                  <a:pt x="10018346" y="1336392"/>
                </a:cubicBezTo>
                <a:close/>
                <a:moveTo>
                  <a:pt x="9961106" y="1066285"/>
                </a:moveTo>
                <a:cubicBezTo>
                  <a:pt x="9961106" y="1066285"/>
                  <a:pt x="9961585" y="1066046"/>
                  <a:pt x="9961585" y="1065806"/>
                </a:cubicBezTo>
                <a:cubicBezTo>
                  <a:pt x="9961585" y="1065327"/>
                  <a:pt x="9961106" y="1065087"/>
                  <a:pt x="9961106" y="1065087"/>
                </a:cubicBezTo>
                <a:cubicBezTo>
                  <a:pt x="9960867" y="1065087"/>
                  <a:pt x="9960388" y="1065327"/>
                  <a:pt x="9960388" y="1065806"/>
                </a:cubicBezTo>
                <a:cubicBezTo>
                  <a:pt x="9960388" y="1066046"/>
                  <a:pt x="9960867" y="1066285"/>
                  <a:pt x="9961106" y="1066285"/>
                </a:cubicBezTo>
                <a:close/>
                <a:moveTo>
                  <a:pt x="9887581" y="800014"/>
                </a:moveTo>
                <a:cubicBezTo>
                  <a:pt x="9888060" y="800014"/>
                  <a:pt x="9888300" y="799534"/>
                  <a:pt x="9888300" y="799534"/>
                </a:cubicBezTo>
                <a:cubicBezTo>
                  <a:pt x="9888300" y="798815"/>
                  <a:pt x="9888060" y="798815"/>
                  <a:pt x="9887581" y="798815"/>
                </a:cubicBezTo>
                <a:cubicBezTo>
                  <a:pt x="9887581" y="798815"/>
                  <a:pt x="9886863" y="798815"/>
                  <a:pt x="9886863" y="799534"/>
                </a:cubicBezTo>
                <a:cubicBezTo>
                  <a:pt x="9886863" y="799534"/>
                  <a:pt x="9887581" y="800014"/>
                  <a:pt x="9887581" y="800014"/>
                </a:cubicBezTo>
                <a:close/>
                <a:moveTo>
                  <a:pt x="9798728" y="538535"/>
                </a:moveTo>
                <a:cubicBezTo>
                  <a:pt x="9798968" y="538535"/>
                  <a:pt x="9798968" y="538296"/>
                  <a:pt x="9798968" y="538056"/>
                </a:cubicBezTo>
                <a:cubicBezTo>
                  <a:pt x="9798968" y="537816"/>
                  <a:pt x="9798968" y="537337"/>
                  <a:pt x="9798728" y="537337"/>
                </a:cubicBezTo>
                <a:cubicBezTo>
                  <a:pt x="9798010" y="537337"/>
                  <a:pt x="9797531" y="537816"/>
                  <a:pt x="9797531" y="538056"/>
                </a:cubicBezTo>
                <a:cubicBezTo>
                  <a:pt x="9797531" y="538296"/>
                  <a:pt x="9798010" y="538535"/>
                  <a:pt x="9798728" y="538535"/>
                </a:cubicBezTo>
                <a:close/>
                <a:moveTo>
                  <a:pt x="9694069" y="283049"/>
                </a:moveTo>
                <a:cubicBezTo>
                  <a:pt x="9694069" y="283049"/>
                  <a:pt x="9694308" y="282809"/>
                  <a:pt x="9694308" y="282330"/>
                </a:cubicBezTo>
                <a:cubicBezTo>
                  <a:pt x="9694308" y="282090"/>
                  <a:pt x="9694069" y="281850"/>
                  <a:pt x="9694069" y="281850"/>
                </a:cubicBezTo>
                <a:cubicBezTo>
                  <a:pt x="9693590" y="281850"/>
                  <a:pt x="9692871" y="282090"/>
                  <a:pt x="9692871" y="282330"/>
                </a:cubicBezTo>
                <a:cubicBezTo>
                  <a:pt x="9692871" y="282809"/>
                  <a:pt x="9693590" y="283049"/>
                  <a:pt x="9694069" y="283049"/>
                </a:cubicBezTo>
                <a:close/>
                <a:moveTo>
                  <a:pt x="1208735" y="410552"/>
                </a:moveTo>
                <a:cubicBezTo>
                  <a:pt x="1209454" y="410552"/>
                  <a:pt x="1210172" y="409833"/>
                  <a:pt x="1210172" y="409354"/>
                </a:cubicBezTo>
                <a:cubicBezTo>
                  <a:pt x="1210172" y="408635"/>
                  <a:pt x="1209454" y="408156"/>
                  <a:pt x="1208735" y="408156"/>
                </a:cubicBezTo>
                <a:cubicBezTo>
                  <a:pt x="1208017" y="408156"/>
                  <a:pt x="1207777" y="408635"/>
                  <a:pt x="1207777" y="409354"/>
                </a:cubicBezTo>
                <a:cubicBezTo>
                  <a:pt x="1207777" y="409833"/>
                  <a:pt x="1208017" y="410552"/>
                  <a:pt x="1208735" y="410552"/>
                </a:cubicBezTo>
                <a:close/>
                <a:moveTo>
                  <a:pt x="1111739" y="672270"/>
                </a:moveTo>
                <a:cubicBezTo>
                  <a:pt x="1114134" y="672270"/>
                  <a:pt x="1115811" y="670353"/>
                  <a:pt x="1115811" y="668196"/>
                </a:cubicBezTo>
                <a:cubicBezTo>
                  <a:pt x="1115811" y="665560"/>
                  <a:pt x="1114134" y="663642"/>
                  <a:pt x="1111739" y="663642"/>
                </a:cubicBezTo>
                <a:cubicBezTo>
                  <a:pt x="1109584" y="663642"/>
                  <a:pt x="1107668" y="665560"/>
                  <a:pt x="1107668" y="668196"/>
                </a:cubicBezTo>
                <a:cubicBezTo>
                  <a:pt x="1107668" y="670353"/>
                  <a:pt x="1109584" y="672270"/>
                  <a:pt x="1111739" y="672270"/>
                </a:cubicBezTo>
                <a:close/>
                <a:moveTo>
                  <a:pt x="1030550" y="942137"/>
                </a:moveTo>
                <a:cubicBezTo>
                  <a:pt x="1036298" y="942137"/>
                  <a:pt x="1040848" y="937583"/>
                  <a:pt x="1040848" y="932071"/>
                </a:cubicBezTo>
                <a:cubicBezTo>
                  <a:pt x="1040848" y="926079"/>
                  <a:pt x="1036298" y="921765"/>
                  <a:pt x="1030550" y="921765"/>
                </a:cubicBezTo>
                <a:cubicBezTo>
                  <a:pt x="1024802" y="921765"/>
                  <a:pt x="1020252" y="926079"/>
                  <a:pt x="1020252" y="932071"/>
                </a:cubicBezTo>
                <a:cubicBezTo>
                  <a:pt x="1020252" y="937583"/>
                  <a:pt x="1024802" y="942137"/>
                  <a:pt x="1030550" y="942137"/>
                </a:cubicBezTo>
                <a:close/>
                <a:moveTo>
                  <a:pt x="964928" y="1217516"/>
                </a:moveTo>
                <a:cubicBezTo>
                  <a:pt x="974508" y="1217516"/>
                  <a:pt x="982172" y="1210086"/>
                  <a:pt x="982172" y="1200500"/>
                </a:cubicBezTo>
                <a:cubicBezTo>
                  <a:pt x="982172" y="1191153"/>
                  <a:pt x="974508" y="1183244"/>
                  <a:pt x="964928" y="1183244"/>
                </a:cubicBezTo>
                <a:cubicBezTo>
                  <a:pt x="955588" y="1183244"/>
                  <a:pt x="947924" y="1191153"/>
                  <a:pt x="947924" y="1200500"/>
                </a:cubicBezTo>
                <a:cubicBezTo>
                  <a:pt x="947924" y="1210086"/>
                  <a:pt x="955588" y="1217516"/>
                  <a:pt x="964928" y="1217516"/>
                </a:cubicBezTo>
                <a:close/>
                <a:moveTo>
                  <a:pt x="915592" y="1496490"/>
                </a:moveTo>
                <a:cubicBezTo>
                  <a:pt x="929004" y="1496490"/>
                  <a:pt x="940021" y="1485705"/>
                  <a:pt x="940021" y="1472284"/>
                </a:cubicBezTo>
                <a:cubicBezTo>
                  <a:pt x="940021" y="1458862"/>
                  <a:pt x="929004" y="1448077"/>
                  <a:pt x="915592" y="1448077"/>
                </a:cubicBezTo>
                <a:cubicBezTo>
                  <a:pt x="902420" y="1448077"/>
                  <a:pt x="891403" y="1458862"/>
                  <a:pt x="891403" y="1472284"/>
                </a:cubicBezTo>
                <a:cubicBezTo>
                  <a:pt x="891403" y="1485705"/>
                  <a:pt x="902420" y="1496490"/>
                  <a:pt x="915592" y="1496490"/>
                </a:cubicBezTo>
                <a:close/>
                <a:moveTo>
                  <a:pt x="882542" y="1779539"/>
                </a:moveTo>
                <a:cubicBezTo>
                  <a:pt x="900983" y="1779539"/>
                  <a:pt x="915592" y="1764919"/>
                  <a:pt x="915592" y="1746465"/>
                </a:cubicBezTo>
                <a:cubicBezTo>
                  <a:pt x="915592" y="1728250"/>
                  <a:pt x="900983" y="1713630"/>
                  <a:pt x="882542" y="1713630"/>
                </a:cubicBezTo>
                <a:cubicBezTo>
                  <a:pt x="864580" y="1713630"/>
                  <a:pt x="849970" y="1728250"/>
                  <a:pt x="849970" y="1746465"/>
                </a:cubicBezTo>
                <a:cubicBezTo>
                  <a:pt x="849970" y="1764919"/>
                  <a:pt x="864580" y="1779539"/>
                  <a:pt x="882542" y="1779539"/>
                </a:cubicBezTo>
                <a:close/>
                <a:moveTo>
                  <a:pt x="866496" y="2064505"/>
                </a:moveTo>
                <a:cubicBezTo>
                  <a:pt x="889248" y="2064505"/>
                  <a:pt x="908407" y="2045331"/>
                  <a:pt x="908407" y="2022083"/>
                </a:cubicBezTo>
                <a:cubicBezTo>
                  <a:pt x="908407" y="1998836"/>
                  <a:pt x="889248" y="1980141"/>
                  <a:pt x="866496" y="1980141"/>
                </a:cubicBezTo>
                <a:cubicBezTo>
                  <a:pt x="843025" y="1980141"/>
                  <a:pt x="824105" y="1998836"/>
                  <a:pt x="824105" y="2022083"/>
                </a:cubicBezTo>
                <a:cubicBezTo>
                  <a:pt x="824105" y="2045331"/>
                  <a:pt x="843025" y="2064505"/>
                  <a:pt x="866496" y="2064505"/>
                </a:cubicBezTo>
                <a:close/>
                <a:moveTo>
                  <a:pt x="866496" y="2348272"/>
                </a:moveTo>
                <a:cubicBezTo>
                  <a:pt x="893798" y="2348272"/>
                  <a:pt x="916311" y="2325983"/>
                  <a:pt x="916311" y="2298901"/>
                </a:cubicBezTo>
                <a:cubicBezTo>
                  <a:pt x="916311" y="2270859"/>
                  <a:pt x="893798" y="2248570"/>
                  <a:pt x="866496" y="2248570"/>
                </a:cubicBezTo>
                <a:cubicBezTo>
                  <a:pt x="838714" y="2248570"/>
                  <a:pt x="816201" y="2270859"/>
                  <a:pt x="816201" y="2298901"/>
                </a:cubicBezTo>
                <a:cubicBezTo>
                  <a:pt x="816201" y="2325983"/>
                  <a:pt x="838714" y="2348272"/>
                  <a:pt x="866496" y="2348272"/>
                </a:cubicBezTo>
                <a:close/>
                <a:moveTo>
                  <a:pt x="882542" y="2634197"/>
                </a:moveTo>
                <a:cubicBezTo>
                  <a:pt x="915592" y="2634197"/>
                  <a:pt x="942655" y="2607354"/>
                  <a:pt x="942655" y="2574280"/>
                </a:cubicBezTo>
                <a:cubicBezTo>
                  <a:pt x="942655" y="2541206"/>
                  <a:pt x="915592" y="2514842"/>
                  <a:pt x="882542" y="2514842"/>
                </a:cubicBezTo>
                <a:cubicBezTo>
                  <a:pt x="849970" y="2514842"/>
                  <a:pt x="822907" y="2541206"/>
                  <a:pt x="822907" y="2574280"/>
                </a:cubicBezTo>
                <a:cubicBezTo>
                  <a:pt x="822907" y="2607354"/>
                  <a:pt x="849970" y="2634197"/>
                  <a:pt x="882542" y="2634197"/>
                </a:cubicBezTo>
                <a:close/>
                <a:moveTo>
                  <a:pt x="915592" y="2917006"/>
                </a:moveTo>
                <a:cubicBezTo>
                  <a:pt x="953672" y="2917006"/>
                  <a:pt x="983848" y="2886568"/>
                  <a:pt x="983848" y="2848461"/>
                </a:cubicBezTo>
                <a:cubicBezTo>
                  <a:pt x="983848" y="2810833"/>
                  <a:pt x="953672" y="2780634"/>
                  <a:pt x="915592" y="2780634"/>
                </a:cubicBezTo>
                <a:cubicBezTo>
                  <a:pt x="877991" y="2780634"/>
                  <a:pt x="847575" y="2810833"/>
                  <a:pt x="847575" y="2848461"/>
                </a:cubicBezTo>
                <a:cubicBezTo>
                  <a:pt x="847575" y="2886568"/>
                  <a:pt x="877991" y="2917006"/>
                  <a:pt x="915592" y="2917006"/>
                </a:cubicBezTo>
                <a:close/>
                <a:moveTo>
                  <a:pt x="964928" y="3197418"/>
                </a:moveTo>
                <a:cubicBezTo>
                  <a:pt x="1007559" y="3197418"/>
                  <a:pt x="1041806" y="3163145"/>
                  <a:pt x="1041806" y="3120484"/>
                </a:cubicBezTo>
                <a:cubicBezTo>
                  <a:pt x="1041806" y="3077823"/>
                  <a:pt x="1007559" y="3043551"/>
                  <a:pt x="964928" y="3043551"/>
                </a:cubicBezTo>
                <a:cubicBezTo>
                  <a:pt x="922777" y="3043551"/>
                  <a:pt x="888290" y="3077823"/>
                  <a:pt x="888290" y="3120484"/>
                </a:cubicBezTo>
                <a:cubicBezTo>
                  <a:pt x="888290" y="3163145"/>
                  <a:pt x="922777" y="3197418"/>
                  <a:pt x="964928" y="3197418"/>
                </a:cubicBezTo>
                <a:close/>
                <a:moveTo>
                  <a:pt x="1030550" y="3472557"/>
                </a:moveTo>
                <a:cubicBezTo>
                  <a:pt x="1076533" y="3472557"/>
                  <a:pt x="1113895" y="3435169"/>
                  <a:pt x="1113895" y="3388913"/>
                </a:cubicBezTo>
                <a:cubicBezTo>
                  <a:pt x="1113895" y="3342897"/>
                  <a:pt x="1076533" y="3305029"/>
                  <a:pt x="1030550" y="3305029"/>
                </a:cubicBezTo>
                <a:cubicBezTo>
                  <a:pt x="984327" y="3305029"/>
                  <a:pt x="946966" y="3342897"/>
                  <a:pt x="946966" y="3388913"/>
                </a:cubicBezTo>
                <a:cubicBezTo>
                  <a:pt x="946966" y="3435169"/>
                  <a:pt x="984327" y="3472557"/>
                  <a:pt x="1030550" y="3472557"/>
                </a:cubicBezTo>
                <a:close/>
                <a:moveTo>
                  <a:pt x="1111739" y="3743383"/>
                </a:moveTo>
                <a:cubicBezTo>
                  <a:pt x="1161554" y="3743383"/>
                  <a:pt x="1202269" y="3702400"/>
                  <a:pt x="1202269" y="3652788"/>
                </a:cubicBezTo>
                <a:cubicBezTo>
                  <a:pt x="1202269" y="3603177"/>
                  <a:pt x="1161554" y="3562433"/>
                  <a:pt x="1111739" y="3562433"/>
                </a:cubicBezTo>
                <a:cubicBezTo>
                  <a:pt x="1062164" y="3562433"/>
                  <a:pt x="1021689" y="3603177"/>
                  <a:pt x="1021689" y="3652788"/>
                </a:cubicBezTo>
                <a:cubicBezTo>
                  <a:pt x="1021689" y="3702400"/>
                  <a:pt x="1062164" y="3743383"/>
                  <a:pt x="1111739" y="3743383"/>
                </a:cubicBezTo>
                <a:close/>
                <a:moveTo>
                  <a:pt x="1208735" y="4006299"/>
                </a:moveTo>
                <a:cubicBezTo>
                  <a:pt x="1260945" y="4006299"/>
                  <a:pt x="1303336" y="3963638"/>
                  <a:pt x="1303336" y="3911391"/>
                </a:cubicBezTo>
                <a:cubicBezTo>
                  <a:pt x="1303336" y="3859383"/>
                  <a:pt x="1260945" y="3816961"/>
                  <a:pt x="1208735" y="3816961"/>
                </a:cubicBezTo>
                <a:cubicBezTo>
                  <a:pt x="1156764" y="3816961"/>
                  <a:pt x="1114374" y="3859383"/>
                  <a:pt x="1114374" y="3911391"/>
                </a:cubicBezTo>
                <a:cubicBezTo>
                  <a:pt x="1114374" y="3963638"/>
                  <a:pt x="1156764" y="4006299"/>
                  <a:pt x="1208735" y="4006299"/>
                </a:cubicBezTo>
                <a:close/>
                <a:moveTo>
                  <a:pt x="9694069" y="4040332"/>
                </a:moveTo>
                <a:cubicBezTo>
                  <a:pt x="9694787" y="4040332"/>
                  <a:pt x="9695745" y="4039374"/>
                  <a:pt x="9695745" y="4038655"/>
                </a:cubicBezTo>
                <a:cubicBezTo>
                  <a:pt x="9695745" y="4037696"/>
                  <a:pt x="9694787" y="4036737"/>
                  <a:pt x="9694069" y="4036737"/>
                </a:cubicBezTo>
                <a:cubicBezTo>
                  <a:pt x="9692392" y="4036737"/>
                  <a:pt x="9692153" y="4037696"/>
                  <a:pt x="9692153" y="4038655"/>
                </a:cubicBezTo>
                <a:cubicBezTo>
                  <a:pt x="9692153" y="4039374"/>
                  <a:pt x="9692392" y="4040332"/>
                  <a:pt x="9694069" y="4040332"/>
                </a:cubicBezTo>
                <a:close/>
                <a:moveTo>
                  <a:pt x="9798728" y="3784366"/>
                </a:moveTo>
                <a:cubicBezTo>
                  <a:pt x="9798968" y="3784366"/>
                  <a:pt x="9799686" y="3783408"/>
                  <a:pt x="9799686" y="3782928"/>
                </a:cubicBezTo>
                <a:cubicBezTo>
                  <a:pt x="9799686" y="3781970"/>
                  <a:pt x="9798968" y="3781730"/>
                  <a:pt x="9798728" y="3781730"/>
                </a:cubicBezTo>
                <a:cubicBezTo>
                  <a:pt x="9797531" y="3781730"/>
                  <a:pt x="9797291" y="3781970"/>
                  <a:pt x="9797291" y="3782928"/>
                </a:cubicBezTo>
                <a:cubicBezTo>
                  <a:pt x="9797291" y="3783408"/>
                  <a:pt x="9797531" y="3784366"/>
                  <a:pt x="9798728" y="3784366"/>
                </a:cubicBezTo>
                <a:close/>
                <a:moveTo>
                  <a:pt x="9887581" y="3522169"/>
                </a:moveTo>
                <a:cubicBezTo>
                  <a:pt x="9888060" y="3522169"/>
                  <a:pt x="9888300" y="3521690"/>
                  <a:pt x="9888300" y="3521450"/>
                </a:cubicBezTo>
                <a:cubicBezTo>
                  <a:pt x="9888300" y="3521450"/>
                  <a:pt x="9888060" y="3520971"/>
                  <a:pt x="9887581" y="3520971"/>
                </a:cubicBezTo>
                <a:lnTo>
                  <a:pt x="9886863" y="3521450"/>
                </a:lnTo>
                <a:cubicBezTo>
                  <a:pt x="9886863" y="3521690"/>
                  <a:pt x="9887581" y="3522169"/>
                  <a:pt x="9887581" y="3522169"/>
                </a:cubicBezTo>
                <a:close/>
                <a:moveTo>
                  <a:pt x="9961106" y="3255657"/>
                </a:moveTo>
                <a:cubicBezTo>
                  <a:pt x="9961106" y="3255657"/>
                  <a:pt x="9961585" y="3255657"/>
                  <a:pt x="9961585" y="3255178"/>
                </a:cubicBezTo>
                <a:cubicBezTo>
                  <a:pt x="9961585" y="3254699"/>
                  <a:pt x="9961106" y="3254699"/>
                  <a:pt x="9961106" y="3254699"/>
                </a:cubicBezTo>
                <a:cubicBezTo>
                  <a:pt x="9960867" y="3254699"/>
                  <a:pt x="9960388" y="3254699"/>
                  <a:pt x="9960388" y="3255178"/>
                </a:cubicBezTo>
                <a:cubicBezTo>
                  <a:pt x="9960388" y="3255657"/>
                  <a:pt x="9960867" y="3255657"/>
                  <a:pt x="9961106" y="3255657"/>
                </a:cubicBezTo>
                <a:close/>
                <a:moveTo>
                  <a:pt x="10018346" y="2985551"/>
                </a:moveTo>
                <a:cubicBezTo>
                  <a:pt x="10018825" y="2985551"/>
                  <a:pt x="10018825" y="2985551"/>
                  <a:pt x="10018825" y="2985072"/>
                </a:cubicBezTo>
                <a:cubicBezTo>
                  <a:pt x="10018825" y="2984592"/>
                  <a:pt x="10018825" y="2984592"/>
                  <a:pt x="10018346" y="2984592"/>
                </a:cubicBezTo>
                <a:cubicBezTo>
                  <a:pt x="10018106" y="2984592"/>
                  <a:pt x="10018106" y="2984592"/>
                  <a:pt x="10018106" y="2985072"/>
                </a:cubicBezTo>
                <a:cubicBezTo>
                  <a:pt x="10018106" y="2985551"/>
                  <a:pt x="10018106" y="2985551"/>
                  <a:pt x="10018346" y="2985551"/>
                </a:cubicBezTo>
                <a:close/>
                <a:moveTo>
                  <a:pt x="10059779" y="2712569"/>
                </a:moveTo>
                <a:cubicBezTo>
                  <a:pt x="10060018" y="2712569"/>
                  <a:pt x="10060258" y="2712089"/>
                  <a:pt x="10060258" y="2711610"/>
                </a:cubicBezTo>
                <a:cubicBezTo>
                  <a:pt x="10060258" y="2711610"/>
                  <a:pt x="10060018" y="2711370"/>
                  <a:pt x="10059779" y="2711370"/>
                </a:cubicBezTo>
                <a:cubicBezTo>
                  <a:pt x="10059060" y="2711370"/>
                  <a:pt x="10059060" y="2711610"/>
                  <a:pt x="10059060" y="2711610"/>
                </a:cubicBezTo>
                <a:cubicBezTo>
                  <a:pt x="10059060" y="2712089"/>
                  <a:pt x="10059060" y="2712569"/>
                  <a:pt x="10059779" y="2712569"/>
                </a:cubicBezTo>
                <a:close/>
                <a:moveTo>
                  <a:pt x="10084686" y="2437429"/>
                </a:moveTo>
                <a:cubicBezTo>
                  <a:pt x="10084686" y="2437429"/>
                  <a:pt x="10085165" y="2436950"/>
                  <a:pt x="10085165" y="2436470"/>
                </a:cubicBezTo>
                <a:cubicBezTo>
                  <a:pt x="10085165" y="2435991"/>
                  <a:pt x="10084686" y="2435991"/>
                  <a:pt x="10084686" y="2435991"/>
                </a:cubicBezTo>
                <a:cubicBezTo>
                  <a:pt x="10084207" y="2435991"/>
                  <a:pt x="10083489" y="2435991"/>
                  <a:pt x="10083489" y="2436470"/>
                </a:cubicBezTo>
                <a:cubicBezTo>
                  <a:pt x="10083489" y="2436950"/>
                  <a:pt x="10084207" y="2437429"/>
                  <a:pt x="10084686" y="2437429"/>
                </a:cubicBezTo>
                <a:close/>
                <a:moveTo>
                  <a:pt x="10092590" y="2161331"/>
                </a:moveTo>
                <a:cubicBezTo>
                  <a:pt x="10093069" y="2161331"/>
                  <a:pt x="10093069" y="2160612"/>
                  <a:pt x="10093069" y="2160372"/>
                </a:cubicBezTo>
                <a:cubicBezTo>
                  <a:pt x="10093069" y="2159893"/>
                  <a:pt x="10093069" y="2159653"/>
                  <a:pt x="10092590" y="2159653"/>
                </a:cubicBezTo>
                <a:cubicBezTo>
                  <a:pt x="10092350" y="2159653"/>
                  <a:pt x="10092350" y="2159893"/>
                  <a:pt x="10092350" y="2160372"/>
                </a:cubicBezTo>
                <a:cubicBezTo>
                  <a:pt x="10092350" y="2160612"/>
                  <a:pt x="10092350" y="2161331"/>
                  <a:pt x="10092590" y="2161331"/>
                </a:cubicBezTo>
                <a:close/>
                <a:moveTo>
                  <a:pt x="9864111" y="1884993"/>
                </a:moveTo>
                <a:cubicBezTo>
                  <a:pt x="9864590" y="1884993"/>
                  <a:pt x="9864590" y="1884753"/>
                  <a:pt x="9864590" y="1884034"/>
                </a:cubicBezTo>
                <a:cubicBezTo>
                  <a:pt x="9864590" y="1884034"/>
                  <a:pt x="9864590" y="1883795"/>
                  <a:pt x="9864111" y="1883795"/>
                </a:cubicBezTo>
                <a:cubicBezTo>
                  <a:pt x="9863871" y="1883795"/>
                  <a:pt x="9863871" y="1884034"/>
                  <a:pt x="9863871" y="1884034"/>
                </a:cubicBezTo>
                <a:cubicBezTo>
                  <a:pt x="9863871" y="1884753"/>
                  <a:pt x="9863871" y="1884993"/>
                  <a:pt x="9864111" y="1884993"/>
                </a:cubicBezTo>
                <a:close/>
                <a:moveTo>
                  <a:pt x="9838245" y="1609614"/>
                </a:moveTo>
                <a:cubicBezTo>
                  <a:pt x="9838964" y="1609614"/>
                  <a:pt x="9838964" y="1609614"/>
                  <a:pt x="9838964" y="1609374"/>
                </a:cubicBezTo>
                <a:cubicBezTo>
                  <a:pt x="9838964" y="1608895"/>
                  <a:pt x="9838964" y="1608655"/>
                  <a:pt x="9838245" y="1608655"/>
                </a:cubicBezTo>
                <a:cubicBezTo>
                  <a:pt x="9837766" y="1608655"/>
                  <a:pt x="9837766" y="1608895"/>
                  <a:pt x="9837766" y="1609374"/>
                </a:cubicBezTo>
                <a:cubicBezTo>
                  <a:pt x="9837766" y="1609614"/>
                  <a:pt x="9837766" y="1609614"/>
                  <a:pt x="9838245" y="1609614"/>
                </a:cubicBezTo>
                <a:close/>
                <a:moveTo>
                  <a:pt x="9794896" y="1337111"/>
                </a:moveTo>
                <a:cubicBezTo>
                  <a:pt x="9795375" y="1337111"/>
                  <a:pt x="9795854" y="1336631"/>
                  <a:pt x="9795854" y="1336392"/>
                </a:cubicBezTo>
                <a:cubicBezTo>
                  <a:pt x="9795854" y="1336152"/>
                  <a:pt x="9795375" y="1335673"/>
                  <a:pt x="9794896" y="1335673"/>
                </a:cubicBezTo>
                <a:cubicBezTo>
                  <a:pt x="9794896" y="1335673"/>
                  <a:pt x="9794417" y="1336152"/>
                  <a:pt x="9794417" y="1336392"/>
                </a:cubicBezTo>
                <a:cubicBezTo>
                  <a:pt x="9794417" y="1336631"/>
                  <a:pt x="9794896" y="1337111"/>
                  <a:pt x="9794896" y="1337111"/>
                </a:cubicBezTo>
                <a:close/>
                <a:moveTo>
                  <a:pt x="9735022" y="1067484"/>
                </a:moveTo>
                <a:cubicBezTo>
                  <a:pt x="9735022" y="1067484"/>
                  <a:pt x="9735501" y="1067244"/>
                  <a:pt x="9735501" y="1066765"/>
                </a:cubicBezTo>
                <a:cubicBezTo>
                  <a:pt x="9735501" y="1066525"/>
                  <a:pt x="9735022" y="1066285"/>
                  <a:pt x="9735022" y="1066285"/>
                </a:cubicBezTo>
                <a:cubicBezTo>
                  <a:pt x="9734543" y="1066285"/>
                  <a:pt x="9734064" y="1066525"/>
                  <a:pt x="9734064" y="1066765"/>
                </a:cubicBezTo>
                <a:cubicBezTo>
                  <a:pt x="9734064" y="1067244"/>
                  <a:pt x="9734543" y="1067484"/>
                  <a:pt x="9735022" y="1067484"/>
                </a:cubicBezTo>
                <a:close/>
                <a:moveTo>
                  <a:pt x="9657665" y="802171"/>
                </a:moveTo>
                <a:cubicBezTo>
                  <a:pt x="9657905" y="802171"/>
                  <a:pt x="9658623" y="801931"/>
                  <a:pt x="9658623" y="801452"/>
                </a:cubicBezTo>
                <a:cubicBezTo>
                  <a:pt x="9658623" y="801212"/>
                  <a:pt x="9657905" y="800972"/>
                  <a:pt x="9657665" y="800972"/>
                </a:cubicBezTo>
                <a:cubicBezTo>
                  <a:pt x="9657665" y="800972"/>
                  <a:pt x="9657186" y="801212"/>
                  <a:pt x="9657186" y="801452"/>
                </a:cubicBezTo>
                <a:cubicBezTo>
                  <a:pt x="9657186" y="801931"/>
                  <a:pt x="9657665" y="802171"/>
                  <a:pt x="9657665" y="802171"/>
                </a:cubicBezTo>
                <a:close/>
                <a:moveTo>
                  <a:pt x="9564502" y="542130"/>
                </a:moveTo>
                <a:cubicBezTo>
                  <a:pt x="9564741" y="542130"/>
                  <a:pt x="9564981" y="541891"/>
                  <a:pt x="9564981" y="541411"/>
                </a:cubicBezTo>
                <a:cubicBezTo>
                  <a:pt x="9564981" y="541172"/>
                  <a:pt x="9564741" y="541172"/>
                  <a:pt x="9564502" y="541172"/>
                </a:cubicBezTo>
                <a:cubicBezTo>
                  <a:pt x="9563783" y="541172"/>
                  <a:pt x="9563783" y="541172"/>
                  <a:pt x="9563783" y="541411"/>
                </a:cubicBezTo>
                <a:cubicBezTo>
                  <a:pt x="9563783" y="541891"/>
                  <a:pt x="9563783" y="542130"/>
                  <a:pt x="9564502" y="542130"/>
                </a:cubicBezTo>
                <a:close/>
                <a:moveTo>
                  <a:pt x="9454812" y="288561"/>
                </a:moveTo>
                <a:cubicBezTo>
                  <a:pt x="9455291" y="288561"/>
                  <a:pt x="9455291" y="288321"/>
                  <a:pt x="9455291" y="288082"/>
                </a:cubicBezTo>
                <a:cubicBezTo>
                  <a:pt x="9455291" y="287602"/>
                  <a:pt x="9455291" y="287363"/>
                  <a:pt x="9454812" y="287363"/>
                </a:cubicBezTo>
                <a:cubicBezTo>
                  <a:pt x="9454333" y="287363"/>
                  <a:pt x="9454333" y="287602"/>
                  <a:pt x="9454333" y="288082"/>
                </a:cubicBezTo>
                <a:cubicBezTo>
                  <a:pt x="9454333" y="288321"/>
                  <a:pt x="9454333" y="288561"/>
                  <a:pt x="9454812" y="288561"/>
                </a:cubicBezTo>
                <a:close/>
                <a:moveTo>
                  <a:pt x="1502117" y="290718"/>
                </a:moveTo>
                <a:cubicBezTo>
                  <a:pt x="1503554" y="290718"/>
                  <a:pt x="1504512" y="289520"/>
                  <a:pt x="1504512" y="288082"/>
                </a:cubicBezTo>
                <a:cubicBezTo>
                  <a:pt x="1504512" y="286883"/>
                  <a:pt x="1503554" y="285445"/>
                  <a:pt x="1502117" y="285445"/>
                </a:cubicBezTo>
                <a:cubicBezTo>
                  <a:pt x="1500920" y="285445"/>
                  <a:pt x="1499962" y="286883"/>
                  <a:pt x="1499962" y="288082"/>
                </a:cubicBezTo>
                <a:cubicBezTo>
                  <a:pt x="1499962" y="289520"/>
                  <a:pt x="1500920" y="290718"/>
                  <a:pt x="1502117" y="290718"/>
                </a:cubicBezTo>
                <a:close/>
                <a:moveTo>
                  <a:pt x="1392428" y="545725"/>
                </a:moveTo>
                <a:cubicBezTo>
                  <a:pt x="1394823" y="545725"/>
                  <a:pt x="1396739" y="544048"/>
                  <a:pt x="1396739" y="541411"/>
                </a:cubicBezTo>
                <a:cubicBezTo>
                  <a:pt x="1396739" y="539254"/>
                  <a:pt x="1394823" y="537337"/>
                  <a:pt x="1392428" y="537337"/>
                </a:cubicBezTo>
                <a:cubicBezTo>
                  <a:pt x="1390033" y="537337"/>
                  <a:pt x="1388357" y="539254"/>
                  <a:pt x="1388357" y="541411"/>
                </a:cubicBezTo>
                <a:cubicBezTo>
                  <a:pt x="1388357" y="544048"/>
                  <a:pt x="1390033" y="545725"/>
                  <a:pt x="1392428" y="545725"/>
                </a:cubicBezTo>
                <a:close/>
                <a:moveTo>
                  <a:pt x="1299025" y="808642"/>
                </a:moveTo>
                <a:cubicBezTo>
                  <a:pt x="1303096" y="808642"/>
                  <a:pt x="1306210" y="805286"/>
                  <a:pt x="1306210" y="801452"/>
                </a:cubicBezTo>
                <a:cubicBezTo>
                  <a:pt x="1306210" y="797377"/>
                  <a:pt x="1303096" y="794262"/>
                  <a:pt x="1299025" y="794262"/>
                </a:cubicBezTo>
                <a:cubicBezTo>
                  <a:pt x="1294953" y="794262"/>
                  <a:pt x="1291840" y="797377"/>
                  <a:pt x="1291840" y="801452"/>
                </a:cubicBezTo>
                <a:cubicBezTo>
                  <a:pt x="1291840" y="805286"/>
                  <a:pt x="1294953" y="808642"/>
                  <a:pt x="1299025" y="808642"/>
                </a:cubicBezTo>
                <a:close/>
                <a:moveTo>
                  <a:pt x="1222147" y="1080665"/>
                </a:moveTo>
                <a:cubicBezTo>
                  <a:pt x="1229811" y="1080665"/>
                  <a:pt x="1236038" y="1074434"/>
                  <a:pt x="1236038" y="1066765"/>
                </a:cubicBezTo>
                <a:cubicBezTo>
                  <a:pt x="1236038" y="1059095"/>
                  <a:pt x="1229811" y="1052864"/>
                  <a:pt x="1222147" y="1052864"/>
                </a:cubicBezTo>
                <a:cubicBezTo>
                  <a:pt x="1214243" y="1052864"/>
                  <a:pt x="1208017" y="1059095"/>
                  <a:pt x="1208017" y="1066765"/>
                </a:cubicBezTo>
                <a:cubicBezTo>
                  <a:pt x="1208017" y="1074434"/>
                  <a:pt x="1214243" y="1080665"/>
                  <a:pt x="1222147" y="1080665"/>
                </a:cubicBezTo>
                <a:close/>
                <a:moveTo>
                  <a:pt x="1161794" y="1356764"/>
                </a:moveTo>
                <a:cubicBezTo>
                  <a:pt x="1172811" y="1356764"/>
                  <a:pt x="1181911" y="1347417"/>
                  <a:pt x="1181911" y="1336392"/>
                </a:cubicBezTo>
                <a:cubicBezTo>
                  <a:pt x="1181911" y="1325367"/>
                  <a:pt x="1172811" y="1316499"/>
                  <a:pt x="1161794" y="1316499"/>
                </a:cubicBezTo>
                <a:cubicBezTo>
                  <a:pt x="1150777" y="1316499"/>
                  <a:pt x="1141676" y="1325367"/>
                  <a:pt x="1141676" y="1336392"/>
                </a:cubicBezTo>
                <a:cubicBezTo>
                  <a:pt x="1141676" y="1347417"/>
                  <a:pt x="1150777" y="1356764"/>
                  <a:pt x="1161794" y="1356764"/>
                </a:cubicBezTo>
                <a:close/>
                <a:moveTo>
                  <a:pt x="1118445" y="1637415"/>
                </a:moveTo>
                <a:cubicBezTo>
                  <a:pt x="1134252" y="1637415"/>
                  <a:pt x="1146466" y="1624713"/>
                  <a:pt x="1146466" y="1609374"/>
                </a:cubicBezTo>
                <a:cubicBezTo>
                  <a:pt x="1146466" y="1593796"/>
                  <a:pt x="1134252" y="1581093"/>
                  <a:pt x="1118445" y="1581093"/>
                </a:cubicBezTo>
                <a:cubicBezTo>
                  <a:pt x="1103117" y="1581093"/>
                  <a:pt x="1090664" y="1593796"/>
                  <a:pt x="1090664" y="1609374"/>
                </a:cubicBezTo>
                <a:cubicBezTo>
                  <a:pt x="1090664" y="1624713"/>
                  <a:pt x="1103117" y="1637415"/>
                  <a:pt x="1118445" y="1637415"/>
                </a:cubicBezTo>
                <a:close/>
                <a:moveTo>
                  <a:pt x="1092580" y="1920943"/>
                </a:moveTo>
                <a:cubicBezTo>
                  <a:pt x="1112458" y="1920943"/>
                  <a:pt x="1129222" y="1904646"/>
                  <a:pt x="1129222" y="1884034"/>
                </a:cubicBezTo>
                <a:cubicBezTo>
                  <a:pt x="1129222" y="1864142"/>
                  <a:pt x="1112458" y="1847605"/>
                  <a:pt x="1092580" y="1847605"/>
                </a:cubicBezTo>
                <a:cubicBezTo>
                  <a:pt x="1072222" y="1847605"/>
                  <a:pt x="1056176" y="1864142"/>
                  <a:pt x="1056176" y="1884034"/>
                </a:cubicBezTo>
                <a:cubicBezTo>
                  <a:pt x="1056176" y="1904646"/>
                  <a:pt x="1072222" y="1920943"/>
                  <a:pt x="1092580" y="1920943"/>
                </a:cubicBezTo>
                <a:close/>
                <a:moveTo>
                  <a:pt x="1083718" y="2205430"/>
                </a:moveTo>
                <a:cubicBezTo>
                  <a:pt x="1108865" y="2205430"/>
                  <a:pt x="1128983" y="2185298"/>
                  <a:pt x="1128983" y="2160372"/>
                </a:cubicBezTo>
                <a:cubicBezTo>
                  <a:pt x="1128983" y="2135447"/>
                  <a:pt x="1108865" y="2115315"/>
                  <a:pt x="1083718" y="2115315"/>
                </a:cubicBezTo>
                <a:cubicBezTo>
                  <a:pt x="1059050" y="2115315"/>
                  <a:pt x="1038933" y="2135447"/>
                  <a:pt x="1038933" y="2160372"/>
                </a:cubicBezTo>
                <a:cubicBezTo>
                  <a:pt x="1038933" y="2185298"/>
                  <a:pt x="1059050" y="2205430"/>
                  <a:pt x="1083718" y="2205430"/>
                </a:cubicBezTo>
                <a:close/>
                <a:moveTo>
                  <a:pt x="1092580" y="2490636"/>
                </a:moveTo>
                <a:cubicBezTo>
                  <a:pt x="1122517" y="2490636"/>
                  <a:pt x="1146945" y="2466429"/>
                  <a:pt x="1146945" y="2436470"/>
                </a:cubicBezTo>
                <a:cubicBezTo>
                  <a:pt x="1146945" y="2406512"/>
                  <a:pt x="1122517" y="2382305"/>
                  <a:pt x="1092580" y="2382305"/>
                </a:cubicBezTo>
                <a:cubicBezTo>
                  <a:pt x="1062643" y="2382305"/>
                  <a:pt x="1038693" y="2406512"/>
                  <a:pt x="1038693" y="2436470"/>
                </a:cubicBezTo>
                <a:cubicBezTo>
                  <a:pt x="1038693" y="2466429"/>
                  <a:pt x="1062643" y="2490636"/>
                  <a:pt x="1092580" y="2490636"/>
                </a:cubicBezTo>
                <a:close/>
                <a:moveTo>
                  <a:pt x="1118445" y="2774403"/>
                </a:moveTo>
                <a:cubicBezTo>
                  <a:pt x="1153172" y="2774403"/>
                  <a:pt x="1181193" y="2746602"/>
                  <a:pt x="1181193" y="2711610"/>
                </a:cubicBezTo>
                <a:cubicBezTo>
                  <a:pt x="1181193" y="2676858"/>
                  <a:pt x="1153172" y="2649056"/>
                  <a:pt x="1118445" y="2649056"/>
                </a:cubicBezTo>
                <a:cubicBezTo>
                  <a:pt x="1083718" y="2649056"/>
                  <a:pt x="1055937" y="2676858"/>
                  <a:pt x="1055937" y="2711610"/>
                </a:cubicBezTo>
                <a:cubicBezTo>
                  <a:pt x="1055937" y="2746602"/>
                  <a:pt x="1083718" y="2774403"/>
                  <a:pt x="1118445" y="2774403"/>
                </a:cubicBezTo>
                <a:close/>
                <a:moveTo>
                  <a:pt x="1161794" y="3055534"/>
                </a:moveTo>
                <a:cubicBezTo>
                  <a:pt x="1201071" y="3055534"/>
                  <a:pt x="1233164" y="3023898"/>
                  <a:pt x="1233164" y="2984592"/>
                </a:cubicBezTo>
                <a:cubicBezTo>
                  <a:pt x="1233164" y="2945287"/>
                  <a:pt x="1201071" y="2912931"/>
                  <a:pt x="1161794" y="2912931"/>
                </a:cubicBezTo>
                <a:cubicBezTo>
                  <a:pt x="1122277" y="2912931"/>
                  <a:pt x="1090664" y="2945287"/>
                  <a:pt x="1090664" y="2984592"/>
                </a:cubicBezTo>
                <a:cubicBezTo>
                  <a:pt x="1090664" y="3023898"/>
                  <a:pt x="1122277" y="3055534"/>
                  <a:pt x="1161794" y="3055534"/>
                </a:cubicBezTo>
                <a:close/>
                <a:moveTo>
                  <a:pt x="1222147" y="3332591"/>
                </a:moveTo>
                <a:cubicBezTo>
                  <a:pt x="1265256" y="3332591"/>
                  <a:pt x="1300701" y="3297599"/>
                  <a:pt x="1300701" y="3254459"/>
                </a:cubicBezTo>
                <a:cubicBezTo>
                  <a:pt x="1300701" y="3210839"/>
                  <a:pt x="1265256" y="3175369"/>
                  <a:pt x="1222147" y="3175369"/>
                </a:cubicBezTo>
                <a:cubicBezTo>
                  <a:pt x="1178559" y="3175369"/>
                  <a:pt x="1143353" y="3210839"/>
                  <a:pt x="1143353" y="3254459"/>
                </a:cubicBezTo>
                <a:cubicBezTo>
                  <a:pt x="1143353" y="3297599"/>
                  <a:pt x="1178559" y="3332591"/>
                  <a:pt x="1222147" y="3332591"/>
                </a:cubicBezTo>
                <a:close/>
                <a:moveTo>
                  <a:pt x="1299025" y="3604855"/>
                </a:moveTo>
                <a:cubicBezTo>
                  <a:pt x="1346206" y="3604855"/>
                  <a:pt x="1384046" y="3566747"/>
                  <a:pt x="1384046" y="3519533"/>
                </a:cubicBezTo>
                <a:cubicBezTo>
                  <a:pt x="1384046" y="3472078"/>
                  <a:pt x="1346206" y="3433971"/>
                  <a:pt x="1299025" y="3433971"/>
                </a:cubicBezTo>
                <a:cubicBezTo>
                  <a:pt x="1251844" y="3433971"/>
                  <a:pt x="1213764" y="3472078"/>
                  <a:pt x="1213764" y="3519533"/>
                </a:cubicBezTo>
                <a:cubicBezTo>
                  <a:pt x="1213764" y="3566747"/>
                  <a:pt x="1251844" y="3604855"/>
                  <a:pt x="1299025" y="3604855"/>
                </a:cubicBezTo>
                <a:close/>
                <a:moveTo>
                  <a:pt x="1392428" y="3869449"/>
                </a:moveTo>
                <a:cubicBezTo>
                  <a:pt x="1442243" y="3869449"/>
                  <a:pt x="1482479" y="3829184"/>
                  <a:pt x="1482479" y="3779333"/>
                </a:cubicBezTo>
                <a:cubicBezTo>
                  <a:pt x="1482479" y="3729482"/>
                  <a:pt x="1442243" y="3688978"/>
                  <a:pt x="1392428" y="3688978"/>
                </a:cubicBezTo>
                <a:cubicBezTo>
                  <a:pt x="1342853" y="3688978"/>
                  <a:pt x="1302617" y="3729482"/>
                  <a:pt x="1302617" y="3779333"/>
                </a:cubicBezTo>
                <a:cubicBezTo>
                  <a:pt x="1302617" y="3829184"/>
                  <a:pt x="1342853" y="3869449"/>
                  <a:pt x="1392428" y="3869449"/>
                </a:cubicBezTo>
                <a:close/>
                <a:moveTo>
                  <a:pt x="1590252" y="4067175"/>
                </a:moveTo>
                <a:cubicBezTo>
                  <a:pt x="1594563" y="4056630"/>
                  <a:pt x="1596718" y="4045126"/>
                  <a:pt x="1596718" y="4033142"/>
                </a:cubicBezTo>
                <a:cubicBezTo>
                  <a:pt x="1596718" y="3980655"/>
                  <a:pt x="1554327" y="3938233"/>
                  <a:pt x="1502117" y="3938233"/>
                </a:cubicBezTo>
                <a:cubicBezTo>
                  <a:pt x="1450147" y="3938233"/>
                  <a:pt x="1407756" y="3980655"/>
                  <a:pt x="1407756" y="4033142"/>
                </a:cubicBezTo>
                <a:cubicBezTo>
                  <a:pt x="1407756" y="4045126"/>
                  <a:pt x="1409911" y="4056630"/>
                  <a:pt x="1414222" y="4067175"/>
                </a:cubicBezTo>
                <a:lnTo>
                  <a:pt x="1590252" y="4067175"/>
                </a:lnTo>
                <a:close/>
                <a:moveTo>
                  <a:pt x="9454812" y="4036737"/>
                </a:moveTo>
                <a:cubicBezTo>
                  <a:pt x="9456489" y="4036737"/>
                  <a:pt x="9458165" y="4034820"/>
                  <a:pt x="9458165" y="4033142"/>
                </a:cubicBezTo>
                <a:cubicBezTo>
                  <a:pt x="9458165" y="4030985"/>
                  <a:pt x="9456489" y="4028828"/>
                  <a:pt x="9454812" y="4028828"/>
                </a:cubicBezTo>
                <a:cubicBezTo>
                  <a:pt x="9452418" y="4028828"/>
                  <a:pt x="9451220" y="4030985"/>
                  <a:pt x="9451220" y="4033142"/>
                </a:cubicBezTo>
                <a:cubicBezTo>
                  <a:pt x="9451220" y="4034820"/>
                  <a:pt x="9452418" y="4036737"/>
                  <a:pt x="9454812" y="4036737"/>
                </a:cubicBezTo>
                <a:close/>
                <a:moveTo>
                  <a:pt x="9564502" y="3781730"/>
                </a:moveTo>
                <a:cubicBezTo>
                  <a:pt x="9565459" y="3781730"/>
                  <a:pt x="9566896" y="3780771"/>
                  <a:pt x="9566896" y="3779333"/>
                </a:cubicBezTo>
                <a:cubicBezTo>
                  <a:pt x="9566896" y="3778135"/>
                  <a:pt x="9565459" y="3776697"/>
                  <a:pt x="9564502" y="3776697"/>
                </a:cubicBezTo>
                <a:cubicBezTo>
                  <a:pt x="9562825" y="3776697"/>
                  <a:pt x="9562107" y="3778135"/>
                  <a:pt x="9562107" y="3779333"/>
                </a:cubicBezTo>
                <a:cubicBezTo>
                  <a:pt x="9562107" y="3780771"/>
                  <a:pt x="9562825" y="3781730"/>
                  <a:pt x="9564502" y="3781730"/>
                </a:cubicBezTo>
                <a:close/>
                <a:moveTo>
                  <a:pt x="9657665" y="3521450"/>
                </a:moveTo>
                <a:cubicBezTo>
                  <a:pt x="9659102" y="3521450"/>
                  <a:pt x="9659581" y="3520491"/>
                  <a:pt x="9659581" y="3519533"/>
                </a:cubicBezTo>
                <a:cubicBezTo>
                  <a:pt x="9659581" y="3518334"/>
                  <a:pt x="9659102" y="3517615"/>
                  <a:pt x="9657665" y="3517615"/>
                </a:cubicBezTo>
                <a:cubicBezTo>
                  <a:pt x="9656707" y="3517615"/>
                  <a:pt x="9655989" y="3518334"/>
                  <a:pt x="9655989" y="3519533"/>
                </a:cubicBezTo>
                <a:cubicBezTo>
                  <a:pt x="9655989" y="3520491"/>
                  <a:pt x="9656707" y="3521450"/>
                  <a:pt x="9657665" y="3521450"/>
                </a:cubicBezTo>
                <a:close/>
                <a:moveTo>
                  <a:pt x="9735022" y="3255178"/>
                </a:moveTo>
                <a:cubicBezTo>
                  <a:pt x="9735501" y="3255178"/>
                  <a:pt x="9735980" y="3254699"/>
                  <a:pt x="9735980" y="3254459"/>
                </a:cubicBezTo>
                <a:cubicBezTo>
                  <a:pt x="9735980" y="3253261"/>
                  <a:pt x="9735501" y="3253021"/>
                  <a:pt x="9735022" y="3253021"/>
                </a:cubicBezTo>
                <a:cubicBezTo>
                  <a:pt x="9734064" y="3253021"/>
                  <a:pt x="9733825" y="3253261"/>
                  <a:pt x="9733825" y="3254459"/>
                </a:cubicBezTo>
                <a:cubicBezTo>
                  <a:pt x="9733825" y="3254699"/>
                  <a:pt x="9734064" y="3255178"/>
                  <a:pt x="9735022" y="3255178"/>
                </a:cubicBezTo>
                <a:close/>
                <a:moveTo>
                  <a:pt x="9794896" y="2986030"/>
                </a:moveTo>
                <a:cubicBezTo>
                  <a:pt x="9795854" y="2986030"/>
                  <a:pt x="9796333" y="2985072"/>
                  <a:pt x="9796333" y="2984592"/>
                </a:cubicBezTo>
                <a:cubicBezTo>
                  <a:pt x="9796333" y="2983634"/>
                  <a:pt x="9795854" y="2983154"/>
                  <a:pt x="9794896" y="2983154"/>
                </a:cubicBezTo>
                <a:cubicBezTo>
                  <a:pt x="9794417" y="2983154"/>
                  <a:pt x="9793938" y="2983634"/>
                  <a:pt x="9793938" y="2984592"/>
                </a:cubicBezTo>
                <a:cubicBezTo>
                  <a:pt x="9793938" y="2985072"/>
                  <a:pt x="9794417" y="2986030"/>
                  <a:pt x="9794896" y="2986030"/>
                </a:cubicBezTo>
                <a:close/>
                <a:moveTo>
                  <a:pt x="9838245" y="2713048"/>
                </a:moveTo>
                <a:cubicBezTo>
                  <a:pt x="9838964" y="2713048"/>
                  <a:pt x="9839443" y="2712569"/>
                  <a:pt x="9839443" y="2711610"/>
                </a:cubicBezTo>
                <a:cubicBezTo>
                  <a:pt x="9839443" y="2711370"/>
                  <a:pt x="9838964" y="2710412"/>
                  <a:pt x="9838245" y="2710412"/>
                </a:cubicBezTo>
                <a:cubicBezTo>
                  <a:pt x="9837527" y="2710412"/>
                  <a:pt x="9837048" y="2711370"/>
                  <a:pt x="9837048" y="2711610"/>
                </a:cubicBezTo>
                <a:cubicBezTo>
                  <a:pt x="9837048" y="2712569"/>
                  <a:pt x="9837527" y="2713048"/>
                  <a:pt x="9838245" y="2713048"/>
                </a:cubicBezTo>
                <a:close/>
                <a:moveTo>
                  <a:pt x="9864111" y="2437908"/>
                </a:moveTo>
                <a:cubicBezTo>
                  <a:pt x="9865069" y="2437908"/>
                  <a:pt x="9865787" y="2437429"/>
                  <a:pt x="9865787" y="2436470"/>
                </a:cubicBezTo>
                <a:cubicBezTo>
                  <a:pt x="9865787" y="2435991"/>
                  <a:pt x="9865069" y="2435032"/>
                  <a:pt x="9864111" y="2435032"/>
                </a:cubicBezTo>
                <a:cubicBezTo>
                  <a:pt x="9863871" y="2435032"/>
                  <a:pt x="9862913" y="2435991"/>
                  <a:pt x="9862913" y="2436470"/>
                </a:cubicBezTo>
                <a:cubicBezTo>
                  <a:pt x="9862913" y="2437429"/>
                  <a:pt x="9863871" y="2437908"/>
                  <a:pt x="9864111" y="2437908"/>
                </a:cubicBezTo>
                <a:close/>
                <a:moveTo>
                  <a:pt x="9872733" y="2161571"/>
                </a:moveTo>
                <a:cubicBezTo>
                  <a:pt x="9873451" y="2161571"/>
                  <a:pt x="9873930" y="2161331"/>
                  <a:pt x="9873930" y="2160372"/>
                </a:cubicBezTo>
                <a:cubicBezTo>
                  <a:pt x="9873930" y="2159653"/>
                  <a:pt x="9873451" y="2158934"/>
                  <a:pt x="9872733" y="2158934"/>
                </a:cubicBezTo>
                <a:cubicBezTo>
                  <a:pt x="9872254" y="2158934"/>
                  <a:pt x="9871775" y="2159653"/>
                  <a:pt x="9871775" y="2160372"/>
                </a:cubicBezTo>
                <a:cubicBezTo>
                  <a:pt x="9871775" y="2161331"/>
                  <a:pt x="9872254" y="2161571"/>
                  <a:pt x="9872733" y="2161571"/>
                </a:cubicBezTo>
                <a:close/>
                <a:moveTo>
                  <a:pt x="9644254" y="1885472"/>
                </a:moveTo>
                <a:cubicBezTo>
                  <a:pt x="9644493" y="1885472"/>
                  <a:pt x="9645212" y="1884993"/>
                  <a:pt x="9645212" y="1884034"/>
                </a:cubicBezTo>
                <a:cubicBezTo>
                  <a:pt x="9645212" y="1883555"/>
                  <a:pt x="9644493" y="1883076"/>
                  <a:pt x="9644254" y="1883076"/>
                </a:cubicBezTo>
                <a:cubicBezTo>
                  <a:pt x="9643296" y="1883076"/>
                  <a:pt x="9642817" y="1883555"/>
                  <a:pt x="9642817" y="1884034"/>
                </a:cubicBezTo>
                <a:cubicBezTo>
                  <a:pt x="9642817" y="1884993"/>
                  <a:pt x="9643296" y="1885472"/>
                  <a:pt x="9644254" y="1885472"/>
                </a:cubicBezTo>
                <a:close/>
                <a:moveTo>
                  <a:pt x="9616472" y="1610812"/>
                </a:moveTo>
                <a:cubicBezTo>
                  <a:pt x="9617430" y="1610812"/>
                  <a:pt x="9617670" y="1610093"/>
                  <a:pt x="9617670" y="1609374"/>
                </a:cubicBezTo>
                <a:cubicBezTo>
                  <a:pt x="9617670" y="1608655"/>
                  <a:pt x="9617430" y="1608176"/>
                  <a:pt x="9616472" y="1608176"/>
                </a:cubicBezTo>
                <a:cubicBezTo>
                  <a:pt x="9615993" y="1608176"/>
                  <a:pt x="9615754" y="1608655"/>
                  <a:pt x="9615754" y="1609374"/>
                </a:cubicBezTo>
                <a:cubicBezTo>
                  <a:pt x="9615754" y="1610093"/>
                  <a:pt x="9615993" y="1610812"/>
                  <a:pt x="9616472" y="1610812"/>
                </a:cubicBezTo>
                <a:close/>
                <a:moveTo>
                  <a:pt x="9571447" y="1338309"/>
                </a:moveTo>
                <a:cubicBezTo>
                  <a:pt x="9571926" y="1338309"/>
                  <a:pt x="9572165" y="1337590"/>
                  <a:pt x="9572165" y="1336871"/>
                </a:cubicBezTo>
                <a:cubicBezTo>
                  <a:pt x="9572165" y="1336392"/>
                  <a:pt x="9571926" y="1335673"/>
                  <a:pt x="9571447" y="1335673"/>
                </a:cubicBezTo>
                <a:cubicBezTo>
                  <a:pt x="9570249" y="1335673"/>
                  <a:pt x="9570010" y="1336392"/>
                  <a:pt x="9570010" y="1336871"/>
                </a:cubicBezTo>
                <a:cubicBezTo>
                  <a:pt x="9570010" y="1337590"/>
                  <a:pt x="9570249" y="1338309"/>
                  <a:pt x="9571447" y="1338309"/>
                </a:cubicBezTo>
                <a:close/>
                <a:moveTo>
                  <a:pt x="9507741" y="1069161"/>
                </a:moveTo>
                <a:cubicBezTo>
                  <a:pt x="9508938" y="1069161"/>
                  <a:pt x="9509178" y="1068922"/>
                  <a:pt x="9509178" y="1067963"/>
                </a:cubicBezTo>
                <a:cubicBezTo>
                  <a:pt x="9509178" y="1067484"/>
                  <a:pt x="9508938" y="1067004"/>
                  <a:pt x="9507741" y="1067004"/>
                </a:cubicBezTo>
                <a:cubicBezTo>
                  <a:pt x="9507502" y="1067004"/>
                  <a:pt x="9506544" y="1067484"/>
                  <a:pt x="9506544" y="1067963"/>
                </a:cubicBezTo>
                <a:cubicBezTo>
                  <a:pt x="9506544" y="1068922"/>
                  <a:pt x="9507502" y="1069161"/>
                  <a:pt x="9507741" y="1069161"/>
                </a:cubicBezTo>
                <a:close/>
                <a:moveTo>
                  <a:pt x="9427031" y="805286"/>
                </a:moveTo>
                <a:cubicBezTo>
                  <a:pt x="9427270" y="805286"/>
                  <a:pt x="9428468" y="804807"/>
                  <a:pt x="9428468" y="803848"/>
                </a:cubicBezTo>
                <a:cubicBezTo>
                  <a:pt x="9428468" y="803369"/>
                  <a:pt x="9427270" y="802650"/>
                  <a:pt x="9427031" y="802650"/>
                </a:cubicBezTo>
                <a:cubicBezTo>
                  <a:pt x="9426073" y="802650"/>
                  <a:pt x="9425594" y="803369"/>
                  <a:pt x="9425594" y="803848"/>
                </a:cubicBezTo>
                <a:cubicBezTo>
                  <a:pt x="9425594" y="804807"/>
                  <a:pt x="9426073" y="805286"/>
                  <a:pt x="9427031" y="805286"/>
                </a:cubicBezTo>
                <a:close/>
                <a:moveTo>
                  <a:pt x="9328598" y="546444"/>
                </a:moveTo>
                <a:cubicBezTo>
                  <a:pt x="9329077" y="546444"/>
                  <a:pt x="9329556" y="545965"/>
                  <a:pt x="9329556" y="545725"/>
                </a:cubicBezTo>
                <a:cubicBezTo>
                  <a:pt x="9329556" y="545486"/>
                  <a:pt x="9329077" y="545006"/>
                  <a:pt x="9328598" y="545006"/>
                </a:cubicBezTo>
                <a:cubicBezTo>
                  <a:pt x="9328119" y="545006"/>
                  <a:pt x="9328119" y="545486"/>
                  <a:pt x="9328119" y="545725"/>
                </a:cubicBezTo>
                <a:cubicBezTo>
                  <a:pt x="9328119" y="545965"/>
                  <a:pt x="9328119" y="546444"/>
                  <a:pt x="9328598" y="546444"/>
                </a:cubicBezTo>
                <a:close/>
                <a:moveTo>
                  <a:pt x="9213640" y="295272"/>
                </a:moveTo>
                <a:cubicBezTo>
                  <a:pt x="9214119" y="295272"/>
                  <a:pt x="9214119" y="295032"/>
                  <a:pt x="9214119" y="294553"/>
                </a:cubicBezTo>
                <a:cubicBezTo>
                  <a:pt x="9214119" y="294313"/>
                  <a:pt x="9214119" y="294073"/>
                  <a:pt x="9213640" y="294073"/>
                </a:cubicBezTo>
                <a:cubicBezTo>
                  <a:pt x="9213401" y="294073"/>
                  <a:pt x="9212922" y="294313"/>
                  <a:pt x="9212922" y="294553"/>
                </a:cubicBezTo>
                <a:cubicBezTo>
                  <a:pt x="9212922" y="295032"/>
                  <a:pt x="9213401" y="295272"/>
                  <a:pt x="9213640" y="295272"/>
                </a:cubicBezTo>
                <a:close/>
                <a:moveTo>
                  <a:pt x="1806995" y="174479"/>
                </a:moveTo>
                <a:cubicBezTo>
                  <a:pt x="1808432" y="174479"/>
                  <a:pt x="1809151" y="173280"/>
                  <a:pt x="1809151" y="171842"/>
                </a:cubicBezTo>
                <a:cubicBezTo>
                  <a:pt x="1809151" y="170644"/>
                  <a:pt x="1808432" y="169685"/>
                  <a:pt x="1806995" y="169685"/>
                </a:cubicBezTo>
                <a:cubicBezTo>
                  <a:pt x="1805558" y="169685"/>
                  <a:pt x="1804361" y="170644"/>
                  <a:pt x="1804361" y="171842"/>
                </a:cubicBezTo>
                <a:cubicBezTo>
                  <a:pt x="1804361" y="173280"/>
                  <a:pt x="1805558" y="174479"/>
                  <a:pt x="1806995" y="174479"/>
                </a:cubicBezTo>
                <a:close/>
                <a:moveTo>
                  <a:pt x="1683416" y="423494"/>
                </a:moveTo>
                <a:cubicBezTo>
                  <a:pt x="1685811" y="423494"/>
                  <a:pt x="1687726" y="421577"/>
                  <a:pt x="1687726" y="419180"/>
                </a:cubicBezTo>
                <a:cubicBezTo>
                  <a:pt x="1687726" y="416784"/>
                  <a:pt x="1685811" y="414866"/>
                  <a:pt x="1683416" y="414866"/>
                </a:cubicBezTo>
                <a:cubicBezTo>
                  <a:pt x="1681021" y="414866"/>
                  <a:pt x="1679105" y="416784"/>
                  <a:pt x="1679105" y="419180"/>
                </a:cubicBezTo>
                <a:cubicBezTo>
                  <a:pt x="1679105" y="421577"/>
                  <a:pt x="1681021" y="423494"/>
                  <a:pt x="1683416" y="423494"/>
                </a:cubicBezTo>
                <a:close/>
                <a:moveTo>
                  <a:pt x="1576840" y="680659"/>
                </a:moveTo>
                <a:cubicBezTo>
                  <a:pt x="1580432" y="680659"/>
                  <a:pt x="1583546" y="677783"/>
                  <a:pt x="1583546" y="673708"/>
                </a:cubicBezTo>
                <a:cubicBezTo>
                  <a:pt x="1583546" y="670353"/>
                  <a:pt x="1580432" y="667237"/>
                  <a:pt x="1576840" y="667237"/>
                </a:cubicBezTo>
                <a:cubicBezTo>
                  <a:pt x="1573008" y="667237"/>
                  <a:pt x="1570134" y="670353"/>
                  <a:pt x="1570134" y="673708"/>
                </a:cubicBezTo>
                <a:cubicBezTo>
                  <a:pt x="1570134" y="677783"/>
                  <a:pt x="1573008" y="680659"/>
                  <a:pt x="1576840" y="680659"/>
                </a:cubicBezTo>
                <a:close/>
                <a:moveTo>
                  <a:pt x="1487269" y="946451"/>
                </a:moveTo>
                <a:cubicBezTo>
                  <a:pt x="1493256" y="946451"/>
                  <a:pt x="1498285" y="941658"/>
                  <a:pt x="1498285" y="935426"/>
                </a:cubicBezTo>
                <a:cubicBezTo>
                  <a:pt x="1498285" y="929435"/>
                  <a:pt x="1493256" y="924641"/>
                  <a:pt x="1487269" y="924641"/>
                </a:cubicBezTo>
                <a:cubicBezTo>
                  <a:pt x="1481042" y="924641"/>
                  <a:pt x="1476252" y="929435"/>
                  <a:pt x="1476252" y="935426"/>
                </a:cubicBezTo>
                <a:cubicBezTo>
                  <a:pt x="1476252" y="941658"/>
                  <a:pt x="1481042" y="946451"/>
                  <a:pt x="1487269" y="946451"/>
                </a:cubicBezTo>
                <a:close/>
                <a:moveTo>
                  <a:pt x="1415180" y="1218954"/>
                </a:moveTo>
                <a:cubicBezTo>
                  <a:pt x="1424281" y="1218954"/>
                  <a:pt x="1432185" y="1211524"/>
                  <a:pt x="1432185" y="1201938"/>
                </a:cubicBezTo>
                <a:cubicBezTo>
                  <a:pt x="1432185" y="1192591"/>
                  <a:pt x="1424281" y="1184921"/>
                  <a:pt x="1415180" y="1184921"/>
                </a:cubicBezTo>
                <a:cubicBezTo>
                  <a:pt x="1405361" y="1184921"/>
                  <a:pt x="1397697" y="1192591"/>
                  <a:pt x="1397697" y="1201938"/>
                </a:cubicBezTo>
                <a:cubicBezTo>
                  <a:pt x="1397697" y="1211524"/>
                  <a:pt x="1405361" y="1218954"/>
                  <a:pt x="1415180" y="1218954"/>
                </a:cubicBezTo>
                <a:close/>
                <a:moveTo>
                  <a:pt x="1360575" y="1497449"/>
                </a:moveTo>
                <a:cubicBezTo>
                  <a:pt x="1373987" y="1497449"/>
                  <a:pt x="1385004" y="1486185"/>
                  <a:pt x="1385004" y="1472763"/>
                </a:cubicBezTo>
                <a:cubicBezTo>
                  <a:pt x="1385004" y="1459102"/>
                  <a:pt x="1373987" y="1448557"/>
                  <a:pt x="1360575" y="1448557"/>
                </a:cubicBezTo>
                <a:cubicBezTo>
                  <a:pt x="1347164" y="1448557"/>
                  <a:pt x="1336147" y="1459102"/>
                  <a:pt x="1336147" y="1472763"/>
                </a:cubicBezTo>
                <a:cubicBezTo>
                  <a:pt x="1336147" y="1486185"/>
                  <a:pt x="1347164" y="1497449"/>
                  <a:pt x="1360575" y="1497449"/>
                </a:cubicBezTo>
                <a:close/>
                <a:moveTo>
                  <a:pt x="1324172" y="1778820"/>
                </a:moveTo>
                <a:cubicBezTo>
                  <a:pt x="1341895" y="1778820"/>
                  <a:pt x="1356504" y="1764440"/>
                  <a:pt x="1356504" y="1746704"/>
                </a:cubicBezTo>
                <a:cubicBezTo>
                  <a:pt x="1356504" y="1728969"/>
                  <a:pt x="1341895" y="1714109"/>
                  <a:pt x="1324172" y="1714109"/>
                </a:cubicBezTo>
                <a:cubicBezTo>
                  <a:pt x="1306210" y="1714109"/>
                  <a:pt x="1291840" y="1728969"/>
                  <a:pt x="1291840" y="1746704"/>
                </a:cubicBezTo>
                <a:cubicBezTo>
                  <a:pt x="1291840" y="1764440"/>
                  <a:pt x="1306210" y="1778820"/>
                  <a:pt x="1324172" y="1778820"/>
                </a:cubicBezTo>
                <a:close/>
                <a:moveTo>
                  <a:pt x="1305970" y="2062348"/>
                </a:moveTo>
                <a:cubicBezTo>
                  <a:pt x="1328243" y="2062348"/>
                  <a:pt x="1346206" y="2044612"/>
                  <a:pt x="1346206" y="2022083"/>
                </a:cubicBezTo>
                <a:cubicBezTo>
                  <a:pt x="1346206" y="2000034"/>
                  <a:pt x="1328243" y="1982059"/>
                  <a:pt x="1305970" y="1982059"/>
                </a:cubicBezTo>
                <a:cubicBezTo>
                  <a:pt x="1283697" y="1982059"/>
                  <a:pt x="1265735" y="2000034"/>
                  <a:pt x="1265735" y="2022083"/>
                </a:cubicBezTo>
                <a:cubicBezTo>
                  <a:pt x="1265735" y="2044612"/>
                  <a:pt x="1283697" y="2062348"/>
                  <a:pt x="1305970" y="2062348"/>
                </a:cubicBezTo>
                <a:close/>
                <a:moveTo>
                  <a:pt x="1305970" y="2347553"/>
                </a:moveTo>
                <a:cubicBezTo>
                  <a:pt x="1332794" y="2347553"/>
                  <a:pt x="1354588" y="2325504"/>
                  <a:pt x="1354588" y="2298901"/>
                </a:cubicBezTo>
                <a:cubicBezTo>
                  <a:pt x="1354588" y="2271339"/>
                  <a:pt x="1332794" y="2250008"/>
                  <a:pt x="1305970" y="2250008"/>
                </a:cubicBezTo>
                <a:cubicBezTo>
                  <a:pt x="1279147" y="2250008"/>
                  <a:pt x="1257353" y="2271339"/>
                  <a:pt x="1257353" y="2298901"/>
                </a:cubicBezTo>
                <a:cubicBezTo>
                  <a:pt x="1257353" y="2325504"/>
                  <a:pt x="1279147" y="2347553"/>
                  <a:pt x="1305970" y="2347553"/>
                </a:cubicBezTo>
                <a:close/>
                <a:moveTo>
                  <a:pt x="1324172" y="2631561"/>
                </a:moveTo>
                <a:cubicBezTo>
                  <a:pt x="1355785" y="2631561"/>
                  <a:pt x="1381172" y="2605916"/>
                  <a:pt x="1381172" y="2574280"/>
                </a:cubicBezTo>
                <a:cubicBezTo>
                  <a:pt x="1381172" y="2542404"/>
                  <a:pt x="1355785" y="2516999"/>
                  <a:pt x="1324172" y="2516999"/>
                </a:cubicBezTo>
                <a:cubicBezTo>
                  <a:pt x="1292559" y="2516999"/>
                  <a:pt x="1266932" y="2542404"/>
                  <a:pt x="1266932" y="2574280"/>
                </a:cubicBezTo>
                <a:cubicBezTo>
                  <a:pt x="1266932" y="2605916"/>
                  <a:pt x="1292559" y="2631561"/>
                  <a:pt x="1324172" y="2631561"/>
                </a:cubicBezTo>
                <a:close/>
                <a:moveTo>
                  <a:pt x="1360575" y="2913890"/>
                </a:moveTo>
                <a:cubicBezTo>
                  <a:pt x="1397218" y="2913890"/>
                  <a:pt x="1426437" y="2884171"/>
                  <a:pt x="1426437" y="2848221"/>
                </a:cubicBezTo>
                <a:cubicBezTo>
                  <a:pt x="1426437" y="2811791"/>
                  <a:pt x="1397218" y="2782312"/>
                  <a:pt x="1360575" y="2782312"/>
                </a:cubicBezTo>
                <a:cubicBezTo>
                  <a:pt x="1324411" y="2782312"/>
                  <a:pt x="1294714" y="2811791"/>
                  <a:pt x="1294714" y="2848221"/>
                </a:cubicBezTo>
                <a:cubicBezTo>
                  <a:pt x="1294714" y="2884171"/>
                  <a:pt x="1324411" y="2913890"/>
                  <a:pt x="1360575" y="2913890"/>
                </a:cubicBezTo>
                <a:close/>
                <a:moveTo>
                  <a:pt x="1415180" y="3192145"/>
                </a:moveTo>
                <a:cubicBezTo>
                  <a:pt x="1455416" y="3192145"/>
                  <a:pt x="1488227" y="3159311"/>
                  <a:pt x="1488227" y="3118567"/>
                </a:cubicBezTo>
                <a:cubicBezTo>
                  <a:pt x="1488227" y="3078303"/>
                  <a:pt x="1455416" y="3045948"/>
                  <a:pt x="1415180" y="3045948"/>
                </a:cubicBezTo>
                <a:cubicBezTo>
                  <a:pt x="1374706" y="3045948"/>
                  <a:pt x="1341895" y="3078303"/>
                  <a:pt x="1341895" y="3118567"/>
                </a:cubicBezTo>
                <a:cubicBezTo>
                  <a:pt x="1341895" y="3159311"/>
                  <a:pt x="1374706" y="3192145"/>
                  <a:pt x="1415180" y="3192145"/>
                </a:cubicBezTo>
                <a:close/>
                <a:moveTo>
                  <a:pt x="1487269" y="3465847"/>
                </a:moveTo>
                <a:cubicBezTo>
                  <a:pt x="1531575" y="3465847"/>
                  <a:pt x="1567500" y="3430136"/>
                  <a:pt x="1567500" y="3385797"/>
                </a:cubicBezTo>
                <a:cubicBezTo>
                  <a:pt x="1567500" y="3341219"/>
                  <a:pt x="1531575" y="3305029"/>
                  <a:pt x="1487269" y="3305029"/>
                </a:cubicBezTo>
                <a:cubicBezTo>
                  <a:pt x="1442722" y="3305029"/>
                  <a:pt x="1406798" y="3341219"/>
                  <a:pt x="1406798" y="3385797"/>
                </a:cubicBezTo>
                <a:cubicBezTo>
                  <a:pt x="1406798" y="3430136"/>
                  <a:pt x="1442722" y="3465847"/>
                  <a:pt x="1487269" y="3465847"/>
                </a:cubicBezTo>
                <a:close/>
                <a:moveTo>
                  <a:pt x="1576840" y="3731879"/>
                </a:moveTo>
                <a:cubicBezTo>
                  <a:pt x="1623781" y="3731879"/>
                  <a:pt x="1662100" y="3694011"/>
                  <a:pt x="1662100" y="3647276"/>
                </a:cubicBezTo>
                <a:cubicBezTo>
                  <a:pt x="1662100" y="3599582"/>
                  <a:pt x="1623781" y="3561475"/>
                  <a:pt x="1576840" y="3561475"/>
                </a:cubicBezTo>
                <a:cubicBezTo>
                  <a:pt x="1529659" y="3561475"/>
                  <a:pt x="1491340" y="3599582"/>
                  <a:pt x="1491340" y="3647276"/>
                </a:cubicBezTo>
                <a:cubicBezTo>
                  <a:pt x="1491340" y="3694011"/>
                  <a:pt x="1529659" y="3731879"/>
                  <a:pt x="1576840" y="3731879"/>
                </a:cubicBezTo>
                <a:close/>
                <a:moveTo>
                  <a:pt x="1683416" y="3991440"/>
                </a:moveTo>
                <a:cubicBezTo>
                  <a:pt x="1732991" y="3991440"/>
                  <a:pt x="1773226" y="3951176"/>
                  <a:pt x="1773226" y="3901564"/>
                </a:cubicBezTo>
                <a:cubicBezTo>
                  <a:pt x="1773226" y="3852432"/>
                  <a:pt x="1732991" y="3812168"/>
                  <a:pt x="1683416" y="3812168"/>
                </a:cubicBezTo>
                <a:cubicBezTo>
                  <a:pt x="1634079" y="3812168"/>
                  <a:pt x="1593844" y="3852432"/>
                  <a:pt x="1593844" y="3901564"/>
                </a:cubicBezTo>
                <a:cubicBezTo>
                  <a:pt x="1593844" y="3951176"/>
                  <a:pt x="1634079" y="3991440"/>
                  <a:pt x="1683416" y="3991440"/>
                </a:cubicBezTo>
                <a:close/>
                <a:moveTo>
                  <a:pt x="9213640" y="4030506"/>
                </a:moveTo>
                <a:cubicBezTo>
                  <a:pt x="9216035" y="4030506"/>
                  <a:pt x="9217712" y="4028588"/>
                  <a:pt x="9217712" y="4026431"/>
                </a:cubicBezTo>
                <a:cubicBezTo>
                  <a:pt x="9217712" y="4023555"/>
                  <a:pt x="9216035" y="4022117"/>
                  <a:pt x="9213640" y="4022117"/>
                </a:cubicBezTo>
                <a:cubicBezTo>
                  <a:pt x="9211485" y="4022117"/>
                  <a:pt x="9209329" y="4023555"/>
                  <a:pt x="9209329" y="4026431"/>
                </a:cubicBezTo>
                <a:cubicBezTo>
                  <a:pt x="9209329" y="4028588"/>
                  <a:pt x="9211485" y="4030506"/>
                  <a:pt x="9213640" y="4030506"/>
                </a:cubicBezTo>
                <a:close/>
                <a:moveTo>
                  <a:pt x="9328598" y="3778854"/>
                </a:moveTo>
                <a:cubicBezTo>
                  <a:pt x="9330993" y="3778854"/>
                  <a:pt x="9332191" y="3777176"/>
                  <a:pt x="9332191" y="3775019"/>
                </a:cubicBezTo>
                <a:cubicBezTo>
                  <a:pt x="9332191" y="3773342"/>
                  <a:pt x="9330993" y="3771424"/>
                  <a:pt x="9328598" y="3771424"/>
                </a:cubicBezTo>
                <a:cubicBezTo>
                  <a:pt x="9326682" y="3771424"/>
                  <a:pt x="9325006" y="3773342"/>
                  <a:pt x="9325006" y="3775019"/>
                </a:cubicBezTo>
                <a:cubicBezTo>
                  <a:pt x="9325006" y="3777176"/>
                  <a:pt x="9326682" y="3778854"/>
                  <a:pt x="9328598" y="3778854"/>
                </a:cubicBezTo>
                <a:close/>
                <a:moveTo>
                  <a:pt x="9427031" y="3519533"/>
                </a:moveTo>
                <a:cubicBezTo>
                  <a:pt x="9428468" y="3519533"/>
                  <a:pt x="9429186" y="3518334"/>
                  <a:pt x="9429186" y="3516896"/>
                </a:cubicBezTo>
                <a:cubicBezTo>
                  <a:pt x="9429186" y="3515698"/>
                  <a:pt x="9428468" y="3514739"/>
                  <a:pt x="9427031" y="3514739"/>
                </a:cubicBezTo>
                <a:cubicBezTo>
                  <a:pt x="9425594" y="3514739"/>
                  <a:pt x="9424875" y="3515698"/>
                  <a:pt x="9424875" y="3516896"/>
                </a:cubicBezTo>
                <a:cubicBezTo>
                  <a:pt x="9424875" y="3518334"/>
                  <a:pt x="9425594" y="3519533"/>
                  <a:pt x="9427031" y="3519533"/>
                </a:cubicBezTo>
                <a:close/>
                <a:moveTo>
                  <a:pt x="9507741" y="3255178"/>
                </a:moveTo>
                <a:cubicBezTo>
                  <a:pt x="9509178" y="3255178"/>
                  <a:pt x="9510615" y="3254459"/>
                  <a:pt x="9510615" y="3253021"/>
                </a:cubicBezTo>
                <a:cubicBezTo>
                  <a:pt x="9510615" y="3251583"/>
                  <a:pt x="9509178" y="3250145"/>
                  <a:pt x="9507741" y="3250145"/>
                </a:cubicBezTo>
                <a:cubicBezTo>
                  <a:pt x="9506544" y="3250145"/>
                  <a:pt x="9505586" y="3251583"/>
                  <a:pt x="9505586" y="3253021"/>
                </a:cubicBezTo>
                <a:cubicBezTo>
                  <a:pt x="9505586" y="3254459"/>
                  <a:pt x="9506544" y="3255178"/>
                  <a:pt x="9507741" y="3255178"/>
                </a:cubicBezTo>
                <a:close/>
                <a:moveTo>
                  <a:pt x="9571447" y="2986030"/>
                </a:moveTo>
                <a:cubicBezTo>
                  <a:pt x="9572165" y="2986030"/>
                  <a:pt x="9573123" y="2985072"/>
                  <a:pt x="9573123" y="2984113"/>
                </a:cubicBezTo>
                <a:cubicBezTo>
                  <a:pt x="9573123" y="2983154"/>
                  <a:pt x="9572165" y="2982435"/>
                  <a:pt x="9571447" y="2982435"/>
                </a:cubicBezTo>
                <a:cubicBezTo>
                  <a:pt x="9570010" y="2982435"/>
                  <a:pt x="9569770" y="2983154"/>
                  <a:pt x="9569770" y="2984113"/>
                </a:cubicBezTo>
                <a:cubicBezTo>
                  <a:pt x="9569770" y="2985072"/>
                  <a:pt x="9570010" y="2986030"/>
                  <a:pt x="9571447" y="2986030"/>
                </a:cubicBezTo>
                <a:close/>
                <a:moveTo>
                  <a:pt x="9616472" y="2713527"/>
                </a:moveTo>
                <a:cubicBezTo>
                  <a:pt x="9617670" y="2713527"/>
                  <a:pt x="9618388" y="2712569"/>
                  <a:pt x="9618388" y="2711610"/>
                </a:cubicBezTo>
                <a:cubicBezTo>
                  <a:pt x="9618388" y="2710412"/>
                  <a:pt x="9617670" y="2709932"/>
                  <a:pt x="9616472" y="2709932"/>
                </a:cubicBezTo>
                <a:cubicBezTo>
                  <a:pt x="9615754" y="2709932"/>
                  <a:pt x="9614796" y="2710412"/>
                  <a:pt x="9614796" y="2711610"/>
                </a:cubicBezTo>
                <a:cubicBezTo>
                  <a:pt x="9614796" y="2712569"/>
                  <a:pt x="9615754" y="2713527"/>
                  <a:pt x="9616472" y="2713527"/>
                </a:cubicBezTo>
                <a:close/>
                <a:moveTo>
                  <a:pt x="9644254" y="2437908"/>
                </a:moveTo>
                <a:cubicBezTo>
                  <a:pt x="9644493" y="2437908"/>
                  <a:pt x="9645212" y="2437429"/>
                  <a:pt x="9645212" y="2436470"/>
                </a:cubicBezTo>
                <a:cubicBezTo>
                  <a:pt x="9645212" y="2435991"/>
                  <a:pt x="9644493" y="2435032"/>
                  <a:pt x="9644254" y="2435032"/>
                </a:cubicBezTo>
                <a:cubicBezTo>
                  <a:pt x="9643296" y="2435032"/>
                  <a:pt x="9642817" y="2435991"/>
                  <a:pt x="9642817" y="2436470"/>
                </a:cubicBezTo>
                <a:cubicBezTo>
                  <a:pt x="9642817" y="2437429"/>
                  <a:pt x="9643296" y="2437908"/>
                  <a:pt x="9644254" y="2437908"/>
                </a:cubicBezTo>
                <a:close/>
                <a:moveTo>
                  <a:pt x="9653115" y="2161571"/>
                </a:moveTo>
                <a:cubicBezTo>
                  <a:pt x="9653833" y="2161571"/>
                  <a:pt x="9654552" y="2161331"/>
                  <a:pt x="9654552" y="2160372"/>
                </a:cubicBezTo>
                <a:cubicBezTo>
                  <a:pt x="9654552" y="2159653"/>
                  <a:pt x="9653833" y="2158934"/>
                  <a:pt x="9653115" y="2158934"/>
                </a:cubicBezTo>
                <a:cubicBezTo>
                  <a:pt x="9652157" y="2158934"/>
                  <a:pt x="9651917" y="2159653"/>
                  <a:pt x="9651917" y="2160372"/>
                </a:cubicBezTo>
                <a:cubicBezTo>
                  <a:pt x="9651917" y="2161331"/>
                  <a:pt x="9652157" y="2161571"/>
                  <a:pt x="9653115" y="2161571"/>
                </a:cubicBezTo>
                <a:close/>
                <a:moveTo>
                  <a:pt x="9423678" y="1886431"/>
                </a:moveTo>
                <a:cubicBezTo>
                  <a:pt x="9424875" y="1886431"/>
                  <a:pt x="9425594" y="1885233"/>
                  <a:pt x="9425594" y="1884514"/>
                </a:cubicBezTo>
                <a:cubicBezTo>
                  <a:pt x="9425594" y="1883315"/>
                  <a:pt x="9424875" y="1882357"/>
                  <a:pt x="9423678" y="1882357"/>
                </a:cubicBezTo>
                <a:cubicBezTo>
                  <a:pt x="9423199" y="1882357"/>
                  <a:pt x="9422002" y="1883315"/>
                  <a:pt x="9422002" y="1884514"/>
                </a:cubicBezTo>
                <a:cubicBezTo>
                  <a:pt x="9422002" y="1885233"/>
                  <a:pt x="9423199" y="1886431"/>
                  <a:pt x="9423678" y="1886431"/>
                </a:cubicBezTo>
                <a:close/>
                <a:moveTo>
                  <a:pt x="9394699" y="1611292"/>
                </a:moveTo>
                <a:cubicBezTo>
                  <a:pt x="9396136" y="1611292"/>
                  <a:pt x="9396615" y="1610812"/>
                  <a:pt x="9396615" y="1609614"/>
                </a:cubicBezTo>
                <a:cubicBezTo>
                  <a:pt x="9396615" y="1608655"/>
                  <a:pt x="9396136" y="1607697"/>
                  <a:pt x="9394699" y="1607697"/>
                </a:cubicBezTo>
                <a:cubicBezTo>
                  <a:pt x="9393981" y="1607697"/>
                  <a:pt x="9393023" y="1608655"/>
                  <a:pt x="9393023" y="1609614"/>
                </a:cubicBezTo>
                <a:cubicBezTo>
                  <a:pt x="9393023" y="1610812"/>
                  <a:pt x="9393981" y="1611292"/>
                  <a:pt x="9394699" y="1611292"/>
                </a:cubicBezTo>
                <a:close/>
                <a:moveTo>
                  <a:pt x="9347039" y="1338788"/>
                </a:moveTo>
                <a:cubicBezTo>
                  <a:pt x="9347997" y="1338788"/>
                  <a:pt x="9348237" y="1338309"/>
                  <a:pt x="9348237" y="1337590"/>
                </a:cubicBezTo>
                <a:cubicBezTo>
                  <a:pt x="9348237" y="1336871"/>
                  <a:pt x="9347997" y="1336392"/>
                  <a:pt x="9347039" y="1336392"/>
                </a:cubicBezTo>
                <a:cubicBezTo>
                  <a:pt x="9346560" y="1336392"/>
                  <a:pt x="9345602" y="1336871"/>
                  <a:pt x="9345602" y="1337590"/>
                </a:cubicBezTo>
                <a:cubicBezTo>
                  <a:pt x="9345602" y="1338309"/>
                  <a:pt x="9346560" y="1338788"/>
                  <a:pt x="9347039" y="1338788"/>
                </a:cubicBezTo>
                <a:close/>
                <a:moveTo>
                  <a:pt x="9280460" y="1070839"/>
                </a:moveTo>
                <a:cubicBezTo>
                  <a:pt x="9280699" y="1070839"/>
                  <a:pt x="9281178" y="1070360"/>
                  <a:pt x="9281178" y="1069641"/>
                </a:cubicBezTo>
                <a:cubicBezTo>
                  <a:pt x="9281178" y="1068922"/>
                  <a:pt x="9280699" y="1068203"/>
                  <a:pt x="9280460" y="1068203"/>
                </a:cubicBezTo>
                <a:cubicBezTo>
                  <a:pt x="9279502" y="1068203"/>
                  <a:pt x="9279023" y="1068922"/>
                  <a:pt x="9279023" y="1069641"/>
                </a:cubicBezTo>
                <a:cubicBezTo>
                  <a:pt x="9279023" y="1070360"/>
                  <a:pt x="9279502" y="1070839"/>
                  <a:pt x="9280460" y="1070839"/>
                </a:cubicBezTo>
                <a:close/>
                <a:moveTo>
                  <a:pt x="9194720" y="807923"/>
                </a:moveTo>
                <a:cubicBezTo>
                  <a:pt x="9195439" y="807923"/>
                  <a:pt x="9196157" y="807443"/>
                  <a:pt x="9196157" y="806724"/>
                </a:cubicBezTo>
                <a:cubicBezTo>
                  <a:pt x="9196157" y="806245"/>
                  <a:pt x="9195439" y="805286"/>
                  <a:pt x="9194720" y="805286"/>
                </a:cubicBezTo>
                <a:cubicBezTo>
                  <a:pt x="9194241" y="805286"/>
                  <a:pt x="9193762" y="806245"/>
                  <a:pt x="9193762" y="806724"/>
                </a:cubicBezTo>
                <a:cubicBezTo>
                  <a:pt x="9193762" y="807443"/>
                  <a:pt x="9194241" y="807923"/>
                  <a:pt x="9194720" y="807923"/>
                </a:cubicBezTo>
                <a:close/>
                <a:moveTo>
                  <a:pt x="9091737" y="551717"/>
                </a:moveTo>
                <a:cubicBezTo>
                  <a:pt x="9091976" y="551717"/>
                  <a:pt x="9092695" y="551477"/>
                  <a:pt x="9092695" y="550758"/>
                </a:cubicBezTo>
                <a:cubicBezTo>
                  <a:pt x="9092695" y="550039"/>
                  <a:pt x="9091976" y="549320"/>
                  <a:pt x="9091737" y="549320"/>
                </a:cubicBezTo>
                <a:cubicBezTo>
                  <a:pt x="9091018" y="549320"/>
                  <a:pt x="9090539" y="550039"/>
                  <a:pt x="9090539" y="550758"/>
                </a:cubicBezTo>
                <a:cubicBezTo>
                  <a:pt x="9090539" y="551477"/>
                  <a:pt x="9091018" y="551717"/>
                  <a:pt x="9091737" y="551717"/>
                </a:cubicBezTo>
                <a:close/>
                <a:moveTo>
                  <a:pt x="8970792" y="303660"/>
                </a:moveTo>
                <a:cubicBezTo>
                  <a:pt x="8971031" y="303660"/>
                  <a:pt x="8971989" y="303181"/>
                  <a:pt x="8971989" y="302222"/>
                </a:cubicBezTo>
                <a:cubicBezTo>
                  <a:pt x="8971989" y="301743"/>
                  <a:pt x="8971031" y="301024"/>
                  <a:pt x="8970792" y="301024"/>
                </a:cubicBezTo>
                <a:cubicBezTo>
                  <a:pt x="8969594" y="301024"/>
                  <a:pt x="8969355" y="301743"/>
                  <a:pt x="8969355" y="302222"/>
                </a:cubicBezTo>
                <a:cubicBezTo>
                  <a:pt x="8969355" y="303181"/>
                  <a:pt x="8969594" y="303660"/>
                  <a:pt x="8970792" y="303660"/>
                </a:cubicBezTo>
                <a:close/>
                <a:moveTo>
                  <a:pt x="8832363" y="63512"/>
                </a:moveTo>
                <a:cubicBezTo>
                  <a:pt x="8832842" y="63512"/>
                  <a:pt x="8832842" y="63512"/>
                  <a:pt x="8832842" y="63033"/>
                </a:cubicBezTo>
                <a:cubicBezTo>
                  <a:pt x="8832842" y="62793"/>
                  <a:pt x="8832842" y="62314"/>
                  <a:pt x="8832363" y="62314"/>
                </a:cubicBezTo>
                <a:cubicBezTo>
                  <a:pt x="8831884" y="62314"/>
                  <a:pt x="8831884" y="62793"/>
                  <a:pt x="8831884" y="63033"/>
                </a:cubicBezTo>
                <a:cubicBezTo>
                  <a:pt x="8831884" y="63512"/>
                  <a:pt x="8831884" y="63512"/>
                  <a:pt x="8832363" y="63512"/>
                </a:cubicBezTo>
                <a:close/>
                <a:moveTo>
                  <a:pt x="2124327" y="64471"/>
                </a:moveTo>
                <a:cubicBezTo>
                  <a:pt x="2125046" y="64471"/>
                  <a:pt x="2125764" y="63512"/>
                  <a:pt x="2125764" y="63033"/>
                </a:cubicBezTo>
                <a:cubicBezTo>
                  <a:pt x="2125764" y="62314"/>
                  <a:pt x="2125046" y="62074"/>
                  <a:pt x="2124327" y="62074"/>
                </a:cubicBezTo>
                <a:cubicBezTo>
                  <a:pt x="2123609" y="62074"/>
                  <a:pt x="2123130" y="62314"/>
                  <a:pt x="2123130" y="63033"/>
                </a:cubicBezTo>
                <a:cubicBezTo>
                  <a:pt x="2123130" y="63512"/>
                  <a:pt x="2123609" y="64471"/>
                  <a:pt x="2124327" y="64471"/>
                </a:cubicBezTo>
                <a:close/>
                <a:moveTo>
                  <a:pt x="1986378" y="306776"/>
                </a:moveTo>
                <a:cubicBezTo>
                  <a:pt x="1988533" y="306776"/>
                  <a:pt x="1990449" y="304619"/>
                  <a:pt x="1990449" y="302222"/>
                </a:cubicBezTo>
                <a:cubicBezTo>
                  <a:pt x="1990449" y="299825"/>
                  <a:pt x="1988533" y="298387"/>
                  <a:pt x="1986378" y="298387"/>
                </a:cubicBezTo>
                <a:cubicBezTo>
                  <a:pt x="1983983" y="298387"/>
                  <a:pt x="1982306" y="299825"/>
                  <a:pt x="1982306" y="302222"/>
                </a:cubicBezTo>
                <a:cubicBezTo>
                  <a:pt x="1982306" y="304619"/>
                  <a:pt x="1983983" y="306776"/>
                  <a:pt x="1986378" y="306776"/>
                </a:cubicBezTo>
                <a:close/>
                <a:moveTo>
                  <a:pt x="1865193" y="557229"/>
                </a:moveTo>
                <a:cubicBezTo>
                  <a:pt x="1869264" y="557229"/>
                  <a:pt x="1872138" y="554353"/>
                  <a:pt x="1872138" y="550758"/>
                </a:cubicBezTo>
                <a:cubicBezTo>
                  <a:pt x="1872138" y="546924"/>
                  <a:pt x="1869264" y="544048"/>
                  <a:pt x="1865193" y="544048"/>
                </a:cubicBezTo>
                <a:cubicBezTo>
                  <a:pt x="1861600" y="544048"/>
                  <a:pt x="1858487" y="546924"/>
                  <a:pt x="1858487" y="550758"/>
                </a:cubicBezTo>
                <a:cubicBezTo>
                  <a:pt x="1858487" y="554353"/>
                  <a:pt x="1861600" y="557229"/>
                  <a:pt x="1865193" y="557229"/>
                </a:cubicBezTo>
                <a:close/>
                <a:moveTo>
                  <a:pt x="1761970" y="815832"/>
                </a:moveTo>
                <a:cubicBezTo>
                  <a:pt x="1766760" y="815832"/>
                  <a:pt x="1771071" y="811518"/>
                  <a:pt x="1771071" y="806724"/>
                </a:cubicBezTo>
                <a:cubicBezTo>
                  <a:pt x="1771071" y="801691"/>
                  <a:pt x="1766760" y="797617"/>
                  <a:pt x="1761970" y="797617"/>
                </a:cubicBezTo>
                <a:cubicBezTo>
                  <a:pt x="1756701" y="797617"/>
                  <a:pt x="1752869" y="801691"/>
                  <a:pt x="1752869" y="806724"/>
                </a:cubicBezTo>
                <a:cubicBezTo>
                  <a:pt x="1752869" y="811518"/>
                  <a:pt x="1756701" y="815832"/>
                  <a:pt x="1761970" y="815832"/>
                </a:cubicBezTo>
                <a:close/>
                <a:moveTo>
                  <a:pt x="1676470" y="1084980"/>
                </a:moveTo>
                <a:cubicBezTo>
                  <a:pt x="1685092" y="1084980"/>
                  <a:pt x="1691798" y="1077789"/>
                  <a:pt x="1691798" y="1069641"/>
                </a:cubicBezTo>
                <a:cubicBezTo>
                  <a:pt x="1691798" y="1061013"/>
                  <a:pt x="1685092" y="1054062"/>
                  <a:pt x="1676470" y="1054062"/>
                </a:cubicBezTo>
                <a:cubicBezTo>
                  <a:pt x="1668088" y="1054062"/>
                  <a:pt x="1661382" y="1061013"/>
                  <a:pt x="1661382" y="1069641"/>
                </a:cubicBezTo>
                <a:cubicBezTo>
                  <a:pt x="1661382" y="1077789"/>
                  <a:pt x="1668088" y="1084980"/>
                  <a:pt x="1676470" y="1084980"/>
                </a:cubicBezTo>
                <a:close/>
                <a:moveTo>
                  <a:pt x="1609651" y="1358202"/>
                </a:moveTo>
                <a:cubicBezTo>
                  <a:pt x="1621147" y="1358202"/>
                  <a:pt x="1630487" y="1349094"/>
                  <a:pt x="1630487" y="1337590"/>
                </a:cubicBezTo>
                <a:cubicBezTo>
                  <a:pt x="1630487" y="1326086"/>
                  <a:pt x="1621147" y="1316739"/>
                  <a:pt x="1609651" y="1316739"/>
                </a:cubicBezTo>
                <a:cubicBezTo>
                  <a:pt x="1598395" y="1316739"/>
                  <a:pt x="1588815" y="1326086"/>
                  <a:pt x="1588815" y="1337590"/>
                </a:cubicBezTo>
                <a:cubicBezTo>
                  <a:pt x="1588815" y="1349094"/>
                  <a:pt x="1598395" y="1358202"/>
                  <a:pt x="1609651" y="1358202"/>
                </a:cubicBezTo>
                <a:close/>
                <a:moveTo>
                  <a:pt x="1561991" y="1637895"/>
                </a:moveTo>
                <a:cubicBezTo>
                  <a:pt x="1577319" y="1637895"/>
                  <a:pt x="1589773" y="1625192"/>
                  <a:pt x="1589773" y="1609614"/>
                </a:cubicBezTo>
                <a:cubicBezTo>
                  <a:pt x="1589773" y="1594275"/>
                  <a:pt x="1577319" y="1581573"/>
                  <a:pt x="1561991" y="1581573"/>
                </a:cubicBezTo>
                <a:cubicBezTo>
                  <a:pt x="1546424" y="1581573"/>
                  <a:pt x="1533970" y="1594275"/>
                  <a:pt x="1533970" y="1609614"/>
                </a:cubicBezTo>
                <a:cubicBezTo>
                  <a:pt x="1533970" y="1625192"/>
                  <a:pt x="1546424" y="1637895"/>
                  <a:pt x="1561991" y="1637895"/>
                </a:cubicBezTo>
                <a:close/>
                <a:moveTo>
                  <a:pt x="1533012" y="1919985"/>
                </a:moveTo>
                <a:cubicBezTo>
                  <a:pt x="1552411" y="1919985"/>
                  <a:pt x="1568458" y="1903927"/>
                  <a:pt x="1568458" y="1884514"/>
                </a:cubicBezTo>
                <a:cubicBezTo>
                  <a:pt x="1568458" y="1864621"/>
                  <a:pt x="1552411" y="1849043"/>
                  <a:pt x="1533012" y="1849043"/>
                </a:cubicBezTo>
                <a:cubicBezTo>
                  <a:pt x="1513613" y="1849043"/>
                  <a:pt x="1497567" y="1864621"/>
                  <a:pt x="1497567" y="1884514"/>
                </a:cubicBezTo>
                <a:cubicBezTo>
                  <a:pt x="1497567" y="1903927"/>
                  <a:pt x="1513613" y="1919985"/>
                  <a:pt x="1533012" y="1919985"/>
                </a:cubicBezTo>
                <a:close/>
                <a:moveTo>
                  <a:pt x="1523193" y="2204471"/>
                </a:moveTo>
                <a:cubicBezTo>
                  <a:pt x="1547621" y="2204471"/>
                  <a:pt x="1567260" y="2184579"/>
                  <a:pt x="1567260" y="2160372"/>
                </a:cubicBezTo>
                <a:cubicBezTo>
                  <a:pt x="1567260" y="2136166"/>
                  <a:pt x="1547621" y="2116513"/>
                  <a:pt x="1523193" y="2116513"/>
                </a:cubicBezTo>
                <a:cubicBezTo>
                  <a:pt x="1499004" y="2116513"/>
                  <a:pt x="1479605" y="2136166"/>
                  <a:pt x="1479605" y="2160372"/>
                </a:cubicBezTo>
                <a:cubicBezTo>
                  <a:pt x="1479605" y="2184579"/>
                  <a:pt x="1499004" y="2204471"/>
                  <a:pt x="1523193" y="2204471"/>
                </a:cubicBezTo>
                <a:close/>
                <a:moveTo>
                  <a:pt x="1533012" y="2488958"/>
                </a:moveTo>
                <a:cubicBezTo>
                  <a:pt x="1561991" y="2488958"/>
                  <a:pt x="1585462" y="2465710"/>
                  <a:pt x="1585462" y="2436470"/>
                </a:cubicBezTo>
                <a:cubicBezTo>
                  <a:pt x="1585462" y="2407471"/>
                  <a:pt x="1561991" y="2384223"/>
                  <a:pt x="1533012" y="2384223"/>
                </a:cubicBezTo>
                <a:cubicBezTo>
                  <a:pt x="1504033" y="2384223"/>
                  <a:pt x="1480563" y="2407471"/>
                  <a:pt x="1480563" y="2436470"/>
                </a:cubicBezTo>
                <a:cubicBezTo>
                  <a:pt x="1480563" y="2465710"/>
                  <a:pt x="1504033" y="2488958"/>
                  <a:pt x="1533012" y="2488958"/>
                </a:cubicBezTo>
                <a:close/>
                <a:moveTo>
                  <a:pt x="1561991" y="2771527"/>
                </a:moveTo>
                <a:cubicBezTo>
                  <a:pt x="1595042" y="2771527"/>
                  <a:pt x="1622344" y="2744684"/>
                  <a:pt x="1622344" y="2711370"/>
                </a:cubicBezTo>
                <a:cubicBezTo>
                  <a:pt x="1622344" y="2678056"/>
                  <a:pt x="1595042" y="2650734"/>
                  <a:pt x="1561991" y="2650734"/>
                </a:cubicBezTo>
                <a:cubicBezTo>
                  <a:pt x="1528701" y="2650734"/>
                  <a:pt x="1501399" y="2678056"/>
                  <a:pt x="1501399" y="2711370"/>
                </a:cubicBezTo>
                <a:cubicBezTo>
                  <a:pt x="1501399" y="2744684"/>
                  <a:pt x="1528701" y="2771527"/>
                  <a:pt x="1561991" y="2771527"/>
                </a:cubicBezTo>
                <a:close/>
                <a:moveTo>
                  <a:pt x="1609651" y="3051700"/>
                </a:moveTo>
                <a:cubicBezTo>
                  <a:pt x="1647491" y="3051700"/>
                  <a:pt x="1678147" y="3021262"/>
                  <a:pt x="1678147" y="2983154"/>
                </a:cubicBezTo>
                <a:cubicBezTo>
                  <a:pt x="1678147" y="2945766"/>
                  <a:pt x="1647491" y="2915088"/>
                  <a:pt x="1609651" y="2915088"/>
                </a:cubicBezTo>
                <a:cubicBezTo>
                  <a:pt x="1572050" y="2915088"/>
                  <a:pt x="1541634" y="2945766"/>
                  <a:pt x="1541634" y="2983154"/>
                </a:cubicBezTo>
                <a:cubicBezTo>
                  <a:pt x="1541634" y="3021262"/>
                  <a:pt x="1572050" y="3051700"/>
                  <a:pt x="1609651" y="3051700"/>
                </a:cubicBezTo>
                <a:close/>
                <a:moveTo>
                  <a:pt x="1676470" y="3326360"/>
                </a:moveTo>
                <a:cubicBezTo>
                  <a:pt x="1717903" y="3326360"/>
                  <a:pt x="1751432" y="3292566"/>
                  <a:pt x="1751432" y="3251583"/>
                </a:cubicBezTo>
                <a:cubicBezTo>
                  <a:pt x="1751432" y="3209881"/>
                  <a:pt x="1717903" y="3176327"/>
                  <a:pt x="1676470" y="3176327"/>
                </a:cubicBezTo>
                <a:cubicBezTo>
                  <a:pt x="1635277" y="3176327"/>
                  <a:pt x="1601508" y="3209881"/>
                  <a:pt x="1601508" y="3251583"/>
                </a:cubicBezTo>
                <a:cubicBezTo>
                  <a:pt x="1601508" y="3292566"/>
                  <a:pt x="1635277" y="3326360"/>
                  <a:pt x="1676470" y="3326360"/>
                </a:cubicBezTo>
                <a:close/>
                <a:moveTo>
                  <a:pt x="1761970" y="3594788"/>
                </a:moveTo>
                <a:cubicBezTo>
                  <a:pt x="1806277" y="3594788"/>
                  <a:pt x="1842201" y="3558598"/>
                  <a:pt x="1842201" y="3514260"/>
                </a:cubicBezTo>
                <a:cubicBezTo>
                  <a:pt x="1842201" y="3469921"/>
                  <a:pt x="1806277" y="3433731"/>
                  <a:pt x="1761970" y="3433731"/>
                </a:cubicBezTo>
                <a:cubicBezTo>
                  <a:pt x="1717424" y="3433731"/>
                  <a:pt x="1681500" y="3469921"/>
                  <a:pt x="1681500" y="3514260"/>
                </a:cubicBezTo>
                <a:cubicBezTo>
                  <a:pt x="1681500" y="3558598"/>
                  <a:pt x="1717424" y="3594788"/>
                  <a:pt x="1761970" y="3594788"/>
                </a:cubicBezTo>
                <a:close/>
                <a:moveTo>
                  <a:pt x="1865193" y="3855548"/>
                </a:moveTo>
                <a:cubicBezTo>
                  <a:pt x="1912373" y="3855548"/>
                  <a:pt x="1950693" y="3817441"/>
                  <a:pt x="1950693" y="3769986"/>
                </a:cubicBezTo>
                <a:cubicBezTo>
                  <a:pt x="1950693" y="3723011"/>
                  <a:pt x="1912373" y="3685143"/>
                  <a:pt x="1865193" y="3685143"/>
                </a:cubicBezTo>
                <a:cubicBezTo>
                  <a:pt x="1818252" y="3685143"/>
                  <a:pt x="1779932" y="3723011"/>
                  <a:pt x="1779932" y="3769986"/>
                </a:cubicBezTo>
                <a:cubicBezTo>
                  <a:pt x="1779932" y="3817441"/>
                  <a:pt x="1818252" y="3855548"/>
                  <a:pt x="1865193" y="3855548"/>
                </a:cubicBezTo>
                <a:close/>
                <a:moveTo>
                  <a:pt x="2060142" y="4067175"/>
                </a:moveTo>
                <a:cubicBezTo>
                  <a:pt x="2069243" y="4053274"/>
                  <a:pt x="2074752" y="4036737"/>
                  <a:pt x="2074752" y="4018762"/>
                </a:cubicBezTo>
                <a:cubicBezTo>
                  <a:pt x="2074752" y="3969630"/>
                  <a:pt x="2034995" y="3930324"/>
                  <a:pt x="1986378" y="3930324"/>
                </a:cubicBezTo>
                <a:cubicBezTo>
                  <a:pt x="1937521" y="3930324"/>
                  <a:pt x="1897764" y="3969630"/>
                  <a:pt x="1897764" y="4018762"/>
                </a:cubicBezTo>
                <a:cubicBezTo>
                  <a:pt x="1897764" y="4036737"/>
                  <a:pt x="1903273" y="4053274"/>
                  <a:pt x="1912134" y="4067175"/>
                </a:cubicBezTo>
                <a:lnTo>
                  <a:pt x="2060142" y="4067175"/>
                </a:lnTo>
                <a:close/>
                <a:moveTo>
                  <a:pt x="8970792" y="4024754"/>
                </a:moveTo>
                <a:cubicBezTo>
                  <a:pt x="8973666" y="4024754"/>
                  <a:pt x="8976539" y="4022117"/>
                  <a:pt x="8976539" y="4018762"/>
                </a:cubicBezTo>
                <a:cubicBezTo>
                  <a:pt x="8976539" y="4015167"/>
                  <a:pt x="8973666" y="4012531"/>
                  <a:pt x="8970792" y="4012531"/>
                </a:cubicBezTo>
                <a:cubicBezTo>
                  <a:pt x="8967199" y="4012531"/>
                  <a:pt x="8964325" y="4015167"/>
                  <a:pt x="8964325" y="4018762"/>
                </a:cubicBezTo>
                <a:cubicBezTo>
                  <a:pt x="8964325" y="4022117"/>
                  <a:pt x="8967199" y="4024754"/>
                  <a:pt x="8970792" y="4024754"/>
                </a:cubicBezTo>
                <a:close/>
                <a:moveTo>
                  <a:pt x="9091737" y="3775019"/>
                </a:moveTo>
                <a:cubicBezTo>
                  <a:pt x="9094371" y="3775019"/>
                  <a:pt x="9096287" y="3773342"/>
                  <a:pt x="9096287" y="3769986"/>
                </a:cubicBezTo>
                <a:cubicBezTo>
                  <a:pt x="9096287" y="3767350"/>
                  <a:pt x="9094371" y="3765672"/>
                  <a:pt x="9091737" y="3765672"/>
                </a:cubicBezTo>
                <a:cubicBezTo>
                  <a:pt x="9089102" y="3765672"/>
                  <a:pt x="9086947" y="3767350"/>
                  <a:pt x="9086947" y="3769986"/>
                </a:cubicBezTo>
                <a:cubicBezTo>
                  <a:pt x="9086947" y="3773342"/>
                  <a:pt x="9089102" y="3775019"/>
                  <a:pt x="9091737" y="3775019"/>
                </a:cubicBezTo>
                <a:close/>
                <a:moveTo>
                  <a:pt x="9194720" y="3518334"/>
                </a:moveTo>
                <a:cubicBezTo>
                  <a:pt x="9197115" y="3518334"/>
                  <a:pt x="9199031" y="3516177"/>
                  <a:pt x="9199031" y="3514260"/>
                </a:cubicBezTo>
                <a:cubicBezTo>
                  <a:pt x="9199031" y="3512103"/>
                  <a:pt x="9197115" y="3509706"/>
                  <a:pt x="9194720" y="3509706"/>
                </a:cubicBezTo>
                <a:cubicBezTo>
                  <a:pt x="9192804" y="3509706"/>
                  <a:pt x="9190409" y="3512103"/>
                  <a:pt x="9190409" y="3514260"/>
                </a:cubicBezTo>
                <a:cubicBezTo>
                  <a:pt x="9190409" y="3516177"/>
                  <a:pt x="9192804" y="3518334"/>
                  <a:pt x="9194720" y="3518334"/>
                </a:cubicBezTo>
                <a:close/>
                <a:moveTo>
                  <a:pt x="9280460" y="3255178"/>
                </a:moveTo>
                <a:cubicBezTo>
                  <a:pt x="9282136" y="3255178"/>
                  <a:pt x="9284052" y="3253261"/>
                  <a:pt x="9284052" y="3251583"/>
                </a:cubicBezTo>
                <a:cubicBezTo>
                  <a:pt x="9284052" y="3249426"/>
                  <a:pt x="9282136" y="3247509"/>
                  <a:pt x="9280460" y="3247509"/>
                </a:cubicBezTo>
                <a:cubicBezTo>
                  <a:pt x="9278304" y="3247509"/>
                  <a:pt x="9276867" y="3249426"/>
                  <a:pt x="9276867" y="3251583"/>
                </a:cubicBezTo>
                <a:cubicBezTo>
                  <a:pt x="9276867" y="3253261"/>
                  <a:pt x="9278304" y="3255178"/>
                  <a:pt x="9280460" y="3255178"/>
                </a:cubicBezTo>
                <a:close/>
                <a:moveTo>
                  <a:pt x="9347039" y="2986270"/>
                </a:moveTo>
                <a:cubicBezTo>
                  <a:pt x="9348955" y="2986270"/>
                  <a:pt x="9350153" y="2985072"/>
                  <a:pt x="9350153" y="2983154"/>
                </a:cubicBezTo>
                <a:cubicBezTo>
                  <a:pt x="9350153" y="2981716"/>
                  <a:pt x="9348955" y="2980518"/>
                  <a:pt x="9347039" y="2980518"/>
                </a:cubicBezTo>
                <a:cubicBezTo>
                  <a:pt x="9345123" y="2980518"/>
                  <a:pt x="9343926" y="2981716"/>
                  <a:pt x="9343926" y="2983154"/>
                </a:cubicBezTo>
                <a:cubicBezTo>
                  <a:pt x="9343926" y="2985072"/>
                  <a:pt x="9345123" y="2986270"/>
                  <a:pt x="9347039" y="2986270"/>
                </a:cubicBezTo>
                <a:close/>
                <a:moveTo>
                  <a:pt x="9394699" y="2714007"/>
                </a:moveTo>
                <a:cubicBezTo>
                  <a:pt x="9396136" y="2714007"/>
                  <a:pt x="9397573" y="2712569"/>
                  <a:pt x="9397573" y="2711370"/>
                </a:cubicBezTo>
                <a:cubicBezTo>
                  <a:pt x="9397573" y="2709932"/>
                  <a:pt x="9396136" y="2708974"/>
                  <a:pt x="9394699" y="2708974"/>
                </a:cubicBezTo>
                <a:cubicBezTo>
                  <a:pt x="9393262" y="2708974"/>
                  <a:pt x="9392783" y="2709932"/>
                  <a:pt x="9392783" y="2711370"/>
                </a:cubicBezTo>
                <a:cubicBezTo>
                  <a:pt x="9392783" y="2712569"/>
                  <a:pt x="9393262" y="2714007"/>
                  <a:pt x="9394699" y="2714007"/>
                </a:cubicBezTo>
                <a:close/>
                <a:moveTo>
                  <a:pt x="9423678" y="2438388"/>
                </a:moveTo>
                <a:cubicBezTo>
                  <a:pt x="9424875" y="2438388"/>
                  <a:pt x="9425594" y="2437429"/>
                  <a:pt x="9425594" y="2436470"/>
                </a:cubicBezTo>
                <a:cubicBezTo>
                  <a:pt x="9425594" y="2435751"/>
                  <a:pt x="9424875" y="2434553"/>
                  <a:pt x="9423678" y="2434553"/>
                </a:cubicBezTo>
                <a:cubicBezTo>
                  <a:pt x="9423199" y="2434553"/>
                  <a:pt x="9422002" y="2435751"/>
                  <a:pt x="9422002" y="2436470"/>
                </a:cubicBezTo>
                <a:cubicBezTo>
                  <a:pt x="9422002" y="2437429"/>
                  <a:pt x="9423199" y="2438388"/>
                  <a:pt x="9423678" y="2438388"/>
                </a:cubicBezTo>
                <a:close/>
                <a:moveTo>
                  <a:pt x="9433258" y="2162290"/>
                </a:moveTo>
                <a:cubicBezTo>
                  <a:pt x="9434695" y="2162290"/>
                  <a:pt x="9435413" y="2161331"/>
                  <a:pt x="9435413" y="2160372"/>
                </a:cubicBezTo>
                <a:cubicBezTo>
                  <a:pt x="9435413" y="2159414"/>
                  <a:pt x="9434695" y="2158695"/>
                  <a:pt x="9433258" y="2158695"/>
                </a:cubicBezTo>
                <a:cubicBezTo>
                  <a:pt x="9432539" y="2158695"/>
                  <a:pt x="9431581" y="2159414"/>
                  <a:pt x="9431581" y="2160372"/>
                </a:cubicBezTo>
                <a:cubicBezTo>
                  <a:pt x="9431581" y="2161331"/>
                  <a:pt x="9432539" y="2162290"/>
                  <a:pt x="9433258" y="2162290"/>
                </a:cubicBezTo>
                <a:close/>
                <a:moveTo>
                  <a:pt x="9203581" y="1886910"/>
                </a:moveTo>
                <a:cubicBezTo>
                  <a:pt x="9205018" y="1886910"/>
                  <a:pt x="9206216" y="1885952"/>
                  <a:pt x="9206216" y="1884514"/>
                </a:cubicBezTo>
                <a:cubicBezTo>
                  <a:pt x="9206216" y="1883076"/>
                  <a:pt x="9205018" y="1882117"/>
                  <a:pt x="9203581" y="1882117"/>
                </a:cubicBezTo>
                <a:cubicBezTo>
                  <a:pt x="9201905" y="1882117"/>
                  <a:pt x="9201426" y="1883076"/>
                  <a:pt x="9201426" y="1884514"/>
                </a:cubicBezTo>
                <a:cubicBezTo>
                  <a:pt x="9201426" y="1885952"/>
                  <a:pt x="9201905" y="1886910"/>
                  <a:pt x="9203581" y="1886910"/>
                </a:cubicBezTo>
                <a:close/>
                <a:moveTo>
                  <a:pt x="9173165" y="1612250"/>
                </a:moveTo>
                <a:cubicBezTo>
                  <a:pt x="9174363" y="1612250"/>
                  <a:pt x="9175321" y="1611052"/>
                  <a:pt x="9175321" y="1609614"/>
                </a:cubicBezTo>
                <a:cubicBezTo>
                  <a:pt x="9175321" y="1608416"/>
                  <a:pt x="9174363" y="1607217"/>
                  <a:pt x="9173165" y="1607217"/>
                </a:cubicBezTo>
                <a:cubicBezTo>
                  <a:pt x="9171729" y="1607217"/>
                  <a:pt x="9170531" y="1608416"/>
                  <a:pt x="9170531" y="1609614"/>
                </a:cubicBezTo>
                <a:cubicBezTo>
                  <a:pt x="9170531" y="1611052"/>
                  <a:pt x="9171729" y="1612250"/>
                  <a:pt x="9173165" y="1612250"/>
                </a:cubicBezTo>
                <a:close/>
                <a:moveTo>
                  <a:pt x="9122153" y="1339987"/>
                </a:moveTo>
                <a:cubicBezTo>
                  <a:pt x="9123590" y="1339987"/>
                  <a:pt x="9123829" y="1339268"/>
                  <a:pt x="9123829" y="1338309"/>
                </a:cubicBezTo>
                <a:cubicBezTo>
                  <a:pt x="9123829" y="1337350"/>
                  <a:pt x="9123590" y="1336392"/>
                  <a:pt x="9122153" y="1336392"/>
                </a:cubicBezTo>
                <a:cubicBezTo>
                  <a:pt x="9121195" y="1336392"/>
                  <a:pt x="9120476" y="1337350"/>
                  <a:pt x="9120476" y="1338309"/>
                </a:cubicBezTo>
                <a:cubicBezTo>
                  <a:pt x="9120476" y="1339268"/>
                  <a:pt x="9121195" y="1339987"/>
                  <a:pt x="9122153" y="1339987"/>
                </a:cubicBezTo>
                <a:close/>
                <a:moveTo>
                  <a:pt x="9051502" y="1072996"/>
                </a:moveTo>
                <a:cubicBezTo>
                  <a:pt x="9052939" y="1072996"/>
                  <a:pt x="9053178" y="1072277"/>
                  <a:pt x="9053178" y="1071079"/>
                </a:cubicBezTo>
                <a:cubicBezTo>
                  <a:pt x="9053178" y="1070360"/>
                  <a:pt x="9052939" y="1069401"/>
                  <a:pt x="9051502" y="1069401"/>
                </a:cubicBezTo>
                <a:cubicBezTo>
                  <a:pt x="9050544" y="1069401"/>
                  <a:pt x="9049586" y="1070360"/>
                  <a:pt x="9049586" y="1071079"/>
                </a:cubicBezTo>
                <a:cubicBezTo>
                  <a:pt x="9049586" y="1072277"/>
                  <a:pt x="9050544" y="1072996"/>
                  <a:pt x="9051502" y="1072996"/>
                </a:cubicBezTo>
                <a:close/>
                <a:moveTo>
                  <a:pt x="8961451" y="811997"/>
                </a:moveTo>
                <a:cubicBezTo>
                  <a:pt x="8962409" y="811997"/>
                  <a:pt x="8963367" y="811038"/>
                  <a:pt x="8963367" y="810080"/>
                </a:cubicBezTo>
                <a:cubicBezTo>
                  <a:pt x="8963367" y="809121"/>
                  <a:pt x="8962409" y="808402"/>
                  <a:pt x="8961451" y="808402"/>
                </a:cubicBezTo>
                <a:cubicBezTo>
                  <a:pt x="8960254" y="808402"/>
                  <a:pt x="8959775" y="809121"/>
                  <a:pt x="8959775" y="810080"/>
                </a:cubicBezTo>
                <a:cubicBezTo>
                  <a:pt x="8959775" y="811038"/>
                  <a:pt x="8960254" y="811997"/>
                  <a:pt x="8961451" y="811997"/>
                </a:cubicBezTo>
                <a:close/>
                <a:moveTo>
                  <a:pt x="8852241" y="558188"/>
                </a:moveTo>
                <a:cubicBezTo>
                  <a:pt x="8853439" y="558188"/>
                  <a:pt x="8854397" y="557229"/>
                  <a:pt x="8854397" y="556510"/>
                </a:cubicBezTo>
                <a:cubicBezTo>
                  <a:pt x="8854397" y="555312"/>
                  <a:pt x="8853439" y="554353"/>
                  <a:pt x="8852241" y="554353"/>
                </a:cubicBezTo>
                <a:cubicBezTo>
                  <a:pt x="8851283" y="554353"/>
                  <a:pt x="8850325" y="555312"/>
                  <a:pt x="8850325" y="556510"/>
                </a:cubicBezTo>
                <a:cubicBezTo>
                  <a:pt x="8850325" y="557229"/>
                  <a:pt x="8851283" y="558188"/>
                  <a:pt x="8852241" y="558188"/>
                </a:cubicBezTo>
                <a:close/>
                <a:moveTo>
                  <a:pt x="8724829" y="312767"/>
                </a:moveTo>
                <a:cubicBezTo>
                  <a:pt x="8725548" y="312767"/>
                  <a:pt x="8726027" y="312048"/>
                  <a:pt x="8726027" y="311329"/>
                </a:cubicBezTo>
                <a:cubicBezTo>
                  <a:pt x="8726027" y="310850"/>
                  <a:pt x="8725548" y="310131"/>
                  <a:pt x="8724829" y="310131"/>
                </a:cubicBezTo>
                <a:cubicBezTo>
                  <a:pt x="8724350" y="310131"/>
                  <a:pt x="8723393" y="310850"/>
                  <a:pt x="8723393" y="311329"/>
                </a:cubicBezTo>
                <a:cubicBezTo>
                  <a:pt x="8723393" y="312048"/>
                  <a:pt x="8724350" y="312767"/>
                  <a:pt x="8724829" y="312767"/>
                </a:cubicBezTo>
                <a:close/>
                <a:moveTo>
                  <a:pt x="8579456" y="76934"/>
                </a:moveTo>
                <a:cubicBezTo>
                  <a:pt x="8580174" y="76934"/>
                  <a:pt x="8580174" y="76934"/>
                  <a:pt x="8580174" y="76454"/>
                </a:cubicBezTo>
                <a:cubicBezTo>
                  <a:pt x="8580174" y="76454"/>
                  <a:pt x="8580174" y="75975"/>
                  <a:pt x="8579456" y="75975"/>
                </a:cubicBezTo>
                <a:cubicBezTo>
                  <a:pt x="8578977" y="75975"/>
                  <a:pt x="8578977" y="76454"/>
                  <a:pt x="8578977" y="76454"/>
                </a:cubicBezTo>
                <a:cubicBezTo>
                  <a:pt x="8578977" y="76934"/>
                  <a:pt x="8578977" y="76934"/>
                  <a:pt x="8579456" y="76934"/>
                </a:cubicBezTo>
                <a:close/>
                <a:moveTo>
                  <a:pt x="2302512" y="196768"/>
                </a:moveTo>
                <a:cubicBezTo>
                  <a:pt x="2304907" y="196768"/>
                  <a:pt x="2306823" y="195090"/>
                  <a:pt x="2306823" y="192454"/>
                </a:cubicBezTo>
                <a:cubicBezTo>
                  <a:pt x="2306823" y="190297"/>
                  <a:pt x="2304907" y="188379"/>
                  <a:pt x="2302512" y="188379"/>
                </a:cubicBezTo>
                <a:cubicBezTo>
                  <a:pt x="2300117" y="188379"/>
                  <a:pt x="2298441" y="190297"/>
                  <a:pt x="2298441" y="192454"/>
                </a:cubicBezTo>
                <a:cubicBezTo>
                  <a:pt x="2298441" y="195090"/>
                  <a:pt x="2300117" y="196768"/>
                  <a:pt x="2302512" y="196768"/>
                </a:cubicBezTo>
                <a:close/>
                <a:moveTo>
                  <a:pt x="2166239" y="440031"/>
                </a:moveTo>
                <a:cubicBezTo>
                  <a:pt x="2170071" y="440031"/>
                  <a:pt x="2173424" y="436916"/>
                  <a:pt x="2173424" y="432841"/>
                </a:cubicBezTo>
                <a:cubicBezTo>
                  <a:pt x="2173424" y="429007"/>
                  <a:pt x="2170071" y="425412"/>
                  <a:pt x="2166239" y="425412"/>
                </a:cubicBezTo>
                <a:cubicBezTo>
                  <a:pt x="2162168" y="425412"/>
                  <a:pt x="2158575" y="429007"/>
                  <a:pt x="2158575" y="432841"/>
                </a:cubicBezTo>
                <a:cubicBezTo>
                  <a:pt x="2158575" y="436916"/>
                  <a:pt x="2162168" y="440031"/>
                  <a:pt x="2166239" y="440031"/>
                </a:cubicBezTo>
                <a:close/>
                <a:moveTo>
                  <a:pt x="2047689" y="691444"/>
                </a:moveTo>
                <a:cubicBezTo>
                  <a:pt x="2052478" y="691444"/>
                  <a:pt x="2056550" y="687369"/>
                  <a:pt x="2056550" y="682336"/>
                </a:cubicBezTo>
                <a:cubicBezTo>
                  <a:pt x="2056550" y="677303"/>
                  <a:pt x="2052478" y="672989"/>
                  <a:pt x="2047689" y="672989"/>
                </a:cubicBezTo>
                <a:cubicBezTo>
                  <a:pt x="2042420" y="672989"/>
                  <a:pt x="2038588" y="677303"/>
                  <a:pt x="2038588" y="682336"/>
                </a:cubicBezTo>
                <a:cubicBezTo>
                  <a:pt x="2038588" y="687369"/>
                  <a:pt x="2042420" y="691444"/>
                  <a:pt x="2047689" y="691444"/>
                </a:cubicBezTo>
                <a:close/>
                <a:moveTo>
                  <a:pt x="1948058" y="952682"/>
                </a:moveTo>
                <a:cubicBezTo>
                  <a:pt x="1955004" y="952682"/>
                  <a:pt x="1960752" y="946930"/>
                  <a:pt x="1960752" y="939980"/>
                </a:cubicBezTo>
                <a:cubicBezTo>
                  <a:pt x="1960752" y="932790"/>
                  <a:pt x="1955004" y="927278"/>
                  <a:pt x="1948058" y="927278"/>
                </a:cubicBezTo>
                <a:cubicBezTo>
                  <a:pt x="1940873" y="927278"/>
                  <a:pt x="1934886" y="932790"/>
                  <a:pt x="1934886" y="939980"/>
                </a:cubicBezTo>
                <a:cubicBezTo>
                  <a:pt x="1934886" y="946930"/>
                  <a:pt x="1940873" y="952682"/>
                  <a:pt x="1948058" y="952682"/>
                </a:cubicBezTo>
                <a:close/>
                <a:moveTo>
                  <a:pt x="1867588" y="1222549"/>
                </a:moveTo>
                <a:cubicBezTo>
                  <a:pt x="1877407" y="1222549"/>
                  <a:pt x="1885550" y="1214161"/>
                  <a:pt x="1885550" y="1204095"/>
                </a:cubicBezTo>
                <a:cubicBezTo>
                  <a:pt x="1885550" y="1194029"/>
                  <a:pt x="1877407" y="1185880"/>
                  <a:pt x="1867588" y="1185880"/>
                </a:cubicBezTo>
                <a:cubicBezTo>
                  <a:pt x="1857529" y="1185880"/>
                  <a:pt x="1849147" y="1194029"/>
                  <a:pt x="1849147" y="1204095"/>
                </a:cubicBezTo>
                <a:cubicBezTo>
                  <a:pt x="1849147" y="1214161"/>
                  <a:pt x="1857529" y="1222549"/>
                  <a:pt x="1867588" y="1222549"/>
                </a:cubicBezTo>
                <a:close/>
                <a:moveTo>
                  <a:pt x="1806756" y="1497928"/>
                </a:moveTo>
                <a:cubicBezTo>
                  <a:pt x="1820168" y="1497928"/>
                  <a:pt x="1830945" y="1486904"/>
                  <a:pt x="1830945" y="1473482"/>
                </a:cubicBezTo>
                <a:cubicBezTo>
                  <a:pt x="1830945" y="1460061"/>
                  <a:pt x="1820168" y="1449036"/>
                  <a:pt x="1806756" y="1449036"/>
                </a:cubicBezTo>
                <a:cubicBezTo>
                  <a:pt x="1793344" y="1449036"/>
                  <a:pt x="1782327" y="1460061"/>
                  <a:pt x="1782327" y="1473482"/>
                </a:cubicBezTo>
                <a:cubicBezTo>
                  <a:pt x="1782327" y="1486904"/>
                  <a:pt x="1793344" y="1497928"/>
                  <a:pt x="1806756" y="1497928"/>
                </a:cubicBezTo>
                <a:close/>
                <a:moveTo>
                  <a:pt x="1765802" y="1778580"/>
                </a:moveTo>
                <a:cubicBezTo>
                  <a:pt x="1783525" y="1778580"/>
                  <a:pt x="1797895" y="1764200"/>
                  <a:pt x="1797895" y="1746944"/>
                </a:cubicBezTo>
                <a:cubicBezTo>
                  <a:pt x="1797895" y="1729209"/>
                  <a:pt x="1783525" y="1715068"/>
                  <a:pt x="1765802" y="1715068"/>
                </a:cubicBezTo>
                <a:cubicBezTo>
                  <a:pt x="1748558" y="1715068"/>
                  <a:pt x="1734428" y="1729209"/>
                  <a:pt x="1734428" y="1746944"/>
                </a:cubicBezTo>
                <a:cubicBezTo>
                  <a:pt x="1734428" y="1764200"/>
                  <a:pt x="1748558" y="1778580"/>
                  <a:pt x="1765802" y="1778580"/>
                </a:cubicBezTo>
                <a:close/>
                <a:moveTo>
                  <a:pt x="1745684" y="2061389"/>
                </a:moveTo>
                <a:cubicBezTo>
                  <a:pt x="1767000" y="2061389"/>
                  <a:pt x="1784483" y="2043893"/>
                  <a:pt x="1784483" y="2022083"/>
                </a:cubicBezTo>
                <a:cubicBezTo>
                  <a:pt x="1784483" y="2000993"/>
                  <a:pt x="1767000" y="1983257"/>
                  <a:pt x="1745684" y="1983257"/>
                </a:cubicBezTo>
                <a:cubicBezTo>
                  <a:pt x="1724130" y="1983257"/>
                  <a:pt x="1706647" y="2000993"/>
                  <a:pt x="1706647" y="2022083"/>
                </a:cubicBezTo>
                <a:cubicBezTo>
                  <a:pt x="1706647" y="2043893"/>
                  <a:pt x="1724130" y="2061389"/>
                  <a:pt x="1745684" y="2061389"/>
                </a:cubicBezTo>
                <a:close/>
                <a:moveTo>
                  <a:pt x="1745684" y="2346115"/>
                </a:moveTo>
                <a:cubicBezTo>
                  <a:pt x="1771789" y="2346115"/>
                  <a:pt x="1793344" y="2324785"/>
                  <a:pt x="1793344" y="2298901"/>
                </a:cubicBezTo>
                <a:cubicBezTo>
                  <a:pt x="1793344" y="2272297"/>
                  <a:pt x="1771789" y="2250967"/>
                  <a:pt x="1745684" y="2250967"/>
                </a:cubicBezTo>
                <a:cubicBezTo>
                  <a:pt x="1719340" y="2250967"/>
                  <a:pt x="1698025" y="2272297"/>
                  <a:pt x="1698025" y="2298901"/>
                </a:cubicBezTo>
                <a:cubicBezTo>
                  <a:pt x="1698025" y="2324785"/>
                  <a:pt x="1719340" y="2346115"/>
                  <a:pt x="1745684" y="2346115"/>
                </a:cubicBezTo>
                <a:close/>
                <a:moveTo>
                  <a:pt x="1765802" y="2629643"/>
                </a:moveTo>
                <a:cubicBezTo>
                  <a:pt x="1796697" y="2629643"/>
                  <a:pt x="1821365" y="2604957"/>
                  <a:pt x="1821365" y="2574280"/>
                </a:cubicBezTo>
                <a:cubicBezTo>
                  <a:pt x="1821365" y="2543363"/>
                  <a:pt x="1796697" y="2518437"/>
                  <a:pt x="1765802" y="2518437"/>
                </a:cubicBezTo>
                <a:cubicBezTo>
                  <a:pt x="1735386" y="2518437"/>
                  <a:pt x="1710479" y="2543363"/>
                  <a:pt x="1710479" y="2574280"/>
                </a:cubicBezTo>
                <a:cubicBezTo>
                  <a:pt x="1710479" y="2604957"/>
                  <a:pt x="1735386" y="2629643"/>
                  <a:pt x="1765802" y="2629643"/>
                </a:cubicBezTo>
                <a:close/>
                <a:moveTo>
                  <a:pt x="1806756" y="2910295"/>
                </a:moveTo>
                <a:cubicBezTo>
                  <a:pt x="1841243" y="2910295"/>
                  <a:pt x="1869504" y="2882254"/>
                  <a:pt x="1869504" y="2847262"/>
                </a:cubicBezTo>
                <a:cubicBezTo>
                  <a:pt x="1869504" y="2812750"/>
                  <a:pt x="1841243" y="2784709"/>
                  <a:pt x="1806756" y="2784709"/>
                </a:cubicBezTo>
                <a:cubicBezTo>
                  <a:pt x="1772029" y="2784709"/>
                  <a:pt x="1743768" y="2812750"/>
                  <a:pt x="1743768" y="2847262"/>
                </a:cubicBezTo>
                <a:cubicBezTo>
                  <a:pt x="1743768" y="2882254"/>
                  <a:pt x="1772029" y="2910295"/>
                  <a:pt x="1806756" y="2910295"/>
                </a:cubicBezTo>
                <a:close/>
                <a:moveTo>
                  <a:pt x="1867588" y="3186393"/>
                </a:moveTo>
                <a:cubicBezTo>
                  <a:pt x="1905668" y="3186393"/>
                  <a:pt x="1936802" y="3155476"/>
                  <a:pt x="1936802" y="3116889"/>
                </a:cubicBezTo>
                <a:cubicBezTo>
                  <a:pt x="1936802" y="3078303"/>
                  <a:pt x="1905668" y="3047146"/>
                  <a:pt x="1867588" y="3047146"/>
                </a:cubicBezTo>
                <a:cubicBezTo>
                  <a:pt x="1829029" y="3047146"/>
                  <a:pt x="1797895" y="3078303"/>
                  <a:pt x="1797895" y="3116889"/>
                </a:cubicBezTo>
                <a:cubicBezTo>
                  <a:pt x="1797895" y="3155476"/>
                  <a:pt x="1829029" y="3186393"/>
                  <a:pt x="1867588" y="3186393"/>
                </a:cubicBezTo>
                <a:close/>
                <a:moveTo>
                  <a:pt x="1948058" y="3456020"/>
                </a:moveTo>
                <a:cubicBezTo>
                  <a:pt x="1989252" y="3456020"/>
                  <a:pt x="2023021" y="3422467"/>
                  <a:pt x="2023021" y="3380764"/>
                </a:cubicBezTo>
                <a:cubicBezTo>
                  <a:pt x="2023021" y="3339781"/>
                  <a:pt x="1989252" y="3306228"/>
                  <a:pt x="1948058" y="3306228"/>
                </a:cubicBezTo>
                <a:cubicBezTo>
                  <a:pt x="1906386" y="3306228"/>
                  <a:pt x="1872857" y="3339781"/>
                  <a:pt x="1872857" y="3380764"/>
                </a:cubicBezTo>
                <a:cubicBezTo>
                  <a:pt x="1872857" y="3422467"/>
                  <a:pt x="1906386" y="3456020"/>
                  <a:pt x="1948058" y="3456020"/>
                </a:cubicBezTo>
                <a:close/>
                <a:moveTo>
                  <a:pt x="2047689" y="3719176"/>
                </a:moveTo>
                <a:cubicBezTo>
                  <a:pt x="2091995" y="3719176"/>
                  <a:pt x="2127920" y="3683226"/>
                  <a:pt x="2127920" y="3638648"/>
                </a:cubicBezTo>
                <a:cubicBezTo>
                  <a:pt x="2127920" y="3594069"/>
                  <a:pt x="2091995" y="3557879"/>
                  <a:pt x="2047689" y="3557879"/>
                </a:cubicBezTo>
                <a:cubicBezTo>
                  <a:pt x="2003142" y="3557879"/>
                  <a:pt x="1967218" y="3594069"/>
                  <a:pt x="1967218" y="3638648"/>
                </a:cubicBezTo>
                <a:cubicBezTo>
                  <a:pt x="1967218" y="3683226"/>
                  <a:pt x="2003142" y="3719176"/>
                  <a:pt x="2047689" y="3719176"/>
                </a:cubicBezTo>
                <a:close/>
                <a:moveTo>
                  <a:pt x="2166239" y="3971787"/>
                </a:moveTo>
                <a:cubicBezTo>
                  <a:pt x="2212222" y="3971787"/>
                  <a:pt x="2249584" y="3934159"/>
                  <a:pt x="2249584" y="3888143"/>
                </a:cubicBezTo>
                <a:cubicBezTo>
                  <a:pt x="2249584" y="3842126"/>
                  <a:pt x="2212222" y="3804498"/>
                  <a:pt x="2166239" y="3804498"/>
                </a:cubicBezTo>
                <a:cubicBezTo>
                  <a:pt x="2119777" y="3804498"/>
                  <a:pt x="2082415" y="3842126"/>
                  <a:pt x="2082415" y="3888143"/>
                </a:cubicBezTo>
                <a:cubicBezTo>
                  <a:pt x="2082415" y="3934159"/>
                  <a:pt x="2119777" y="3971787"/>
                  <a:pt x="2166239" y="3971787"/>
                </a:cubicBezTo>
                <a:close/>
                <a:moveTo>
                  <a:pt x="2354722" y="4067175"/>
                </a:moveTo>
                <a:cubicBezTo>
                  <a:pt x="2340831" y="4055192"/>
                  <a:pt x="2322390" y="4048002"/>
                  <a:pt x="2302512" y="4048002"/>
                </a:cubicBezTo>
                <a:cubicBezTo>
                  <a:pt x="2282634" y="4048002"/>
                  <a:pt x="2264432" y="4055192"/>
                  <a:pt x="2250302" y="4067175"/>
                </a:cubicBezTo>
                <a:lnTo>
                  <a:pt x="2354722" y="4067175"/>
                </a:lnTo>
                <a:close/>
                <a:moveTo>
                  <a:pt x="8724829" y="4017324"/>
                </a:moveTo>
                <a:cubicBezTo>
                  <a:pt x="8729140" y="4017324"/>
                  <a:pt x="8732733" y="4013969"/>
                  <a:pt x="8732733" y="4009415"/>
                </a:cubicBezTo>
                <a:cubicBezTo>
                  <a:pt x="8732733" y="4005101"/>
                  <a:pt x="8729140" y="4001506"/>
                  <a:pt x="8724829" y="4001506"/>
                </a:cubicBezTo>
                <a:cubicBezTo>
                  <a:pt x="8720279" y="4001506"/>
                  <a:pt x="8716926" y="4005101"/>
                  <a:pt x="8716926" y="4009415"/>
                </a:cubicBezTo>
                <a:cubicBezTo>
                  <a:pt x="8716926" y="4013969"/>
                  <a:pt x="8720279" y="4017324"/>
                  <a:pt x="8724829" y="4017324"/>
                </a:cubicBezTo>
                <a:close/>
                <a:moveTo>
                  <a:pt x="8852241" y="3770705"/>
                </a:moveTo>
                <a:cubicBezTo>
                  <a:pt x="8855594" y="3770705"/>
                  <a:pt x="8858468" y="3767829"/>
                  <a:pt x="8858468" y="3764713"/>
                </a:cubicBezTo>
                <a:cubicBezTo>
                  <a:pt x="8858468" y="3761118"/>
                  <a:pt x="8855594" y="3758482"/>
                  <a:pt x="8852241" y="3758482"/>
                </a:cubicBezTo>
                <a:cubicBezTo>
                  <a:pt x="8849128" y="3758482"/>
                  <a:pt x="8846493" y="3761118"/>
                  <a:pt x="8846493" y="3764713"/>
                </a:cubicBezTo>
                <a:cubicBezTo>
                  <a:pt x="8846493" y="3767829"/>
                  <a:pt x="8849128" y="3770705"/>
                  <a:pt x="8852241" y="3770705"/>
                </a:cubicBezTo>
                <a:close/>
                <a:moveTo>
                  <a:pt x="8961451" y="3515698"/>
                </a:moveTo>
                <a:cubicBezTo>
                  <a:pt x="8964325" y="3515698"/>
                  <a:pt x="8966720" y="3513301"/>
                  <a:pt x="8966720" y="3510665"/>
                </a:cubicBezTo>
                <a:cubicBezTo>
                  <a:pt x="8966720" y="3508028"/>
                  <a:pt x="8964325" y="3506111"/>
                  <a:pt x="8961451" y="3506111"/>
                </a:cubicBezTo>
                <a:cubicBezTo>
                  <a:pt x="8959056" y="3506111"/>
                  <a:pt x="8956661" y="3508028"/>
                  <a:pt x="8956661" y="3510665"/>
                </a:cubicBezTo>
                <a:cubicBezTo>
                  <a:pt x="8956661" y="3513301"/>
                  <a:pt x="8959056" y="3515698"/>
                  <a:pt x="8961451" y="3515698"/>
                </a:cubicBezTo>
                <a:close/>
                <a:moveTo>
                  <a:pt x="9051502" y="3253740"/>
                </a:moveTo>
                <a:cubicBezTo>
                  <a:pt x="9054136" y="3253740"/>
                  <a:pt x="9056052" y="3252062"/>
                  <a:pt x="9056052" y="3249666"/>
                </a:cubicBezTo>
                <a:cubicBezTo>
                  <a:pt x="9056052" y="3247029"/>
                  <a:pt x="9054136" y="3245352"/>
                  <a:pt x="9051502" y="3245352"/>
                </a:cubicBezTo>
                <a:cubicBezTo>
                  <a:pt x="9049346" y="3245352"/>
                  <a:pt x="9047430" y="3247029"/>
                  <a:pt x="9047430" y="3249666"/>
                </a:cubicBezTo>
                <a:cubicBezTo>
                  <a:pt x="9047430" y="3252062"/>
                  <a:pt x="9049346" y="3253740"/>
                  <a:pt x="9051502" y="3253740"/>
                </a:cubicBezTo>
                <a:close/>
                <a:moveTo>
                  <a:pt x="9122153" y="2986270"/>
                </a:moveTo>
                <a:cubicBezTo>
                  <a:pt x="9124308" y="2986270"/>
                  <a:pt x="9125745" y="2984592"/>
                  <a:pt x="9125745" y="2982675"/>
                </a:cubicBezTo>
                <a:cubicBezTo>
                  <a:pt x="9125745" y="2980518"/>
                  <a:pt x="9124308" y="2979320"/>
                  <a:pt x="9122153" y="2979320"/>
                </a:cubicBezTo>
                <a:cubicBezTo>
                  <a:pt x="9120476" y="2979320"/>
                  <a:pt x="9118560" y="2980518"/>
                  <a:pt x="9118560" y="2982675"/>
                </a:cubicBezTo>
                <a:cubicBezTo>
                  <a:pt x="9118560" y="2984592"/>
                  <a:pt x="9120476" y="2986270"/>
                  <a:pt x="9122153" y="2986270"/>
                </a:cubicBezTo>
                <a:close/>
                <a:moveTo>
                  <a:pt x="9173165" y="2714726"/>
                </a:moveTo>
                <a:cubicBezTo>
                  <a:pt x="9174842" y="2714726"/>
                  <a:pt x="9176758" y="2713048"/>
                  <a:pt x="9176758" y="2711370"/>
                </a:cubicBezTo>
                <a:cubicBezTo>
                  <a:pt x="9176758" y="2708974"/>
                  <a:pt x="9174842" y="2707775"/>
                  <a:pt x="9173165" y="2707775"/>
                </a:cubicBezTo>
                <a:cubicBezTo>
                  <a:pt x="9171010" y="2707775"/>
                  <a:pt x="9169573" y="2708974"/>
                  <a:pt x="9169573" y="2711370"/>
                </a:cubicBezTo>
                <a:cubicBezTo>
                  <a:pt x="9169573" y="2713048"/>
                  <a:pt x="9171010" y="2714726"/>
                  <a:pt x="9173165" y="2714726"/>
                </a:cubicBezTo>
                <a:close/>
                <a:moveTo>
                  <a:pt x="9203581" y="2439586"/>
                </a:moveTo>
                <a:cubicBezTo>
                  <a:pt x="9205258" y="2439586"/>
                  <a:pt x="9206455" y="2438388"/>
                  <a:pt x="9206455" y="2436470"/>
                </a:cubicBezTo>
                <a:cubicBezTo>
                  <a:pt x="9206455" y="2434553"/>
                  <a:pt x="9205258" y="2433355"/>
                  <a:pt x="9203581" y="2433355"/>
                </a:cubicBezTo>
                <a:cubicBezTo>
                  <a:pt x="9201665" y="2433355"/>
                  <a:pt x="9200229" y="2434553"/>
                  <a:pt x="9200229" y="2436470"/>
                </a:cubicBezTo>
                <a:cubicBezTo>
                  <a:pt x="9200229" y="2438388"/>
                  <a:pt x="9201665" y="2439586"/>
                  <a:pt x="9203581" y="2439586"/>
                </a:cubicBezTo>
                <a:close/>
                <a:moveTo>
                  <a:pt x="9213640" y="2163009"/>
                </a:moveTo>
                <a:cubicBezTo>
                  <a:pt x="9215077" y="2163009"/>
                  <a:pt x="9216035" y="2161810"/>
                  <a:pt x="9216035" y="2160372"/>
                </a:cubicBezTo>
                <a:cubicBezTo>
                  <a:pt x="9216035" y="2158934"/>
                  <a:pt x="9215077" y="2157976"/>
                  <a:pt x="9213640" y="2157976"/>
                </a:cubicBezTo>
                <a:cubicBezTo>
                  <a:pt x="9212443" y="2157976"/>
                  <a:pt x="9211245" y="2158934"/>
                  <a:pt x="9211245" y="2160372"/>
                </a:cubicBezTo>
                <a:cubicBezTo>
                  <a:pt x="9211245" y="2161810"/>
                  <a:pt x="9212443" y="2163009"/>
                  <a:pt x="9213640" y="2163009"/>
                </a:cubicBezTo>
                <a:close/>
                <a:moveTo>
                  <a:pt x="8983006" y="1887390"/>
                </a:moveTo>
                <a:cubicBezTo>
                  <a:pt x="8984682" y="1887390"/>
                  <a:pt x="8986119" y="1885952"/>
                  <a:pt x="8986119" y="1884514"/>
                </a:cubicBezTo>
                <a:cubicBezTo>
                  <a:pt x="8986119" y="1882836"/>
                  <a:pt x="8984682" y="1881398"/>
                  <a:pt x="8983006" y="1881398"/>
                </a:cubicBezTo>
                <a:cubicBezTo>
                  <a:pt x="8981329" y="1881398"/>
                  <a:pt x="8979892" y="1882836"/>
                  <a:pt x="8979892" y="1884514"/>
                </a:cubicBezTo>
                <a:cubicBezTo>
                  <a:pt x="8979892" y="1885952"/>
                  <a:pt x="8981329" y="1887390"/>
                  <a:pt x="8983006" y="1887390"/>
                </a:cubicBezTo>
                <a:close/>
                <a:moveTo>
                  <a:pt x="8950674" y="1613209"/>
                </a:moveTo>
                <a:cubicBezTo>
                  <a:pt x="8952111" y="1613209"/>
                  <a:pt x="8953787" y="1611771"/>
                  <a:pt x="8953787" y="1610093"/>
                </a:cubicBezTo>
                <a:cubicBezTo>
                  <a:pt x="8953787" y="1608416"/>
                  <a:pt x="8952111" y="1606978"/>
                  <a:pt x="8950674" y="1606978"/>
                </a:cubicBezTo>
                <a:cubicBezTo>
                  <a:pt x="8948997" y="1606978"/>
                  <a:pt x="8947800" y="1608416"/>
                  <a:pt x="8947800" y="1610093"/>
                </a:cubicBezTo>
                <a:cubicBezTo>
                  <a:pt x="8947800" y="1611771"/>
                  <a:pt x="8948997" y="1613209"/>
                  <a:pt x="8950674" y="1613209"/>
                </a:cubicBezTo>
                <a:close/>
                <a:moveTo>
                  <a:pt x="8896787" y="1342384"/>
                </a:moveTo>
                <a:cubicBezTo>
                  <a:pt x="8898703" y="1342384"/>
                  <a:pt x="8900140" y="1340946"/>
                  <a:pt x="8900140" y="1339268"/>
                </a:cubicBezTo>
                <a:cubicBezTo>
                  <a:pt x="8900140" y="1337590"/>
                  <a:pt x="8898703" y="1336152"/>
                  <a:pt x="8896787" y="1336152"/>
                </a:cubicBezTo>
                <a:cubicBezTo>
                  <a:pt x="8894871" y="1336152"/>
                  <a:pt x="8893434" y="1337590"/>
                  <a:pt x="8893434" y="1339268"/>
                </a:cubicBezTo>
                <a:cubicBezTo>
                  <a:pt x="8893434" y="1340946"/>
                  <a:pt x="8894871" y="1342384"/>
                  <a:pt x="8896787" y="1342384"/>
                </a:cubicBezTo>
                <a:close/>
                <a:moveTo>
                  <a:pt x="8821825" y="1075632"/>
                </a:moveTo>
                <a:cubicBezTo>
                  <a:pt x="8823502" y="1075632"/>
                  <a:pt x="8824460" y="1074434"/>
                  <a:pt x="8824460" y="1073236"/>
                </a:cubicBezTo>
                <a:cubicBezTo>
                  <a:pt x="8824460" y="1071798"/>
                  <a:pt x="8823502" y="1070839"/>
                  <a:pt x="8821825" y="1070839"/>
                </a:cubicBezTo>
                <a:cubicBezTo>
                  <a:pt x="8820388" y="1070839"/>
                  <a:pt x="8819430" y="1071798"/>
                  <a:pt x="8819430" y="1073236"/>
                </a:cubicBezTo>
                <a:cubicBezTo>
                  <a:pt x="8819430" y="1074434"/>
                  <a:pt x="8820388" y="1075632"/>
                  <a:pt x="8821825" y="1075632"/>
                </a:cubicBezTo>
                <a:close/>
                <a:moveTo>
                  <a:pt x="8726506" y="816551"/>
                </a:moveTo>
                <a:cubicBezTo>
                  <a:pt x="8727943" y="816551"/>
                  <a:pt x="8728661" y="815592"/>
                  <a:pt x="8728661" y="814154"/>
                </a:cubicBezTo>
                <a:cubicBezTo>
                  <a:pt x="8728661" y="812956"/>
                  <a:pt x="8727943" y="811518"/>
                  <a:pt x="8726506" y="811518"/>
                </a:cubicBezTo>
                <a:cubicBezTo>
                  <a:pt x="8725069" y="811518"/>
                  <a:pt x="8723632" y="812956"/>
                  <a:pt x="8723632" y="814154"/>
                </a:cubicBezTo>
                <a:cubicBezTo>
                  <a:pt x="8723632" y="815592"/>
                  <a:pt x="8725069" y="816551"/>
                  <a:pt x="8726506" y="816551"/>
                </a:cubicBezTo>
                <a:close/>
                <a:moveTo>
                  <a:pt x="8610590" y="565857"/>
                </a:moveTo>
                <a:cubicBezTo>
                  <a:pt x="8612266" y="565857"/>
                  <a:pt x="8613464" y="564419"/>
                  <a:pt x="8613464" y="563221"/>
                </a:cubicBezTo>
                <a:cubicBezTo>
                  <a:pt x="8613464" y="561783"/>
                  <a:pt x="8612266" y="560824"/>
                  <a:pt x="8610590" y="560824"/>
                </a:cubicBezTo>
                <a:cubicBezTo>
                  <a:pt x="8609153" y="560824"/>
                  <a:pt x="8608674" y="561783"/>
                  <a:pt x="8608674" y="563221"/>
                </a:cubicBezTo>
                <a:cubicBezTo>
                  <a:pt x="8608674" y="564419"/>
                  <a:pt x="8609153" y="565857"/>
                  <a:pt x="8610590" y="565857"/>
                </a:cubicBezTo>
                <a:close/>
                <a:moveTo>
                  <a:pt x="8476233" y="324272"/>
                </a:moveTo>
                <a:cubicBezTo>
                  <a:pt x="8477191" y="324272"/>
                  <a:pt x="8477909" y="323073"/>
                  <a:pt x="8477909" y="322115"/>
                </a:cubicBezTo>
                <a:cubicBezTo>
                  <a:pt x="8477909" y="321156"/>
                  <a:pt x="8477191" y="320197"/>
                  <a:pt x="8476233" y="320197"/>
                </a:cubicBezTo>
                <a:cubicBezTo>
                  <a:pt x="8474796" y="320197"/>
                  <a:pt x="8473838" y="321156"/>
                  <a:pt x="8473838" y="322115"/>
                </a:cubicBezTo>
                <a:cubicBezTo>
                  <a:pt x="8473838" y="323073"/>
                  <a:pt x="8474796" y="324272"/>
                  <a:pt x="8476233" y="324272"/>
                </a:cubicBezTo>
                <a:close/>
                <a:moveTo>
                  <a:pt x="8322477" y="93710"/>
                </a:moveTo>
                <a:cubicBezTo>
                  <a:pt x="8323195" y="93710"/>
                  <a:pt x="8323674" y="93231"/>
                  <a:pt x="8323674" y="92512"/>
                </a:cubicBezTo>
                <a:cubicBezTo>
                  <a:pt x="8323674" y="92033"/>
                  <a:pt x="8323195" y="91074"/>
                  <a:pt x="8322477" y="91074"/>
                </a:cubicBezTo>
                <a:cubicBezTo>
                  <a:pt x="8321998" y="91074"/>
                  <a:pt x="8321519" y="92033"/>
                  <a:pt x="8321519" y="92512"/>
                </a:cubicBezTo>
                <a:cubicBezTo>
                  <a:pt x="8321519" y="93231"/>
                  <a:pt x="8321998" y="93710"/>
                  <a:pt x="8322477" y="93710"/>
                </a:cubicBezTo>
                <a:close/>
                <a:moveTo>
                  <a:pt x="2634214" y="95148"/>
                </a:moveTo>
                <a:cubicBezTo>
                  <a:pt x="2635411" y="95148"/>
                  <a:pt x="2636609" y="93950"/>
                  <a:pt x="2636609" y="92512"/>
                </a:cubicBezTo>
                <a:cubicBezTo>
                  <a:pt x="2636609" y="91074"/>
                  <a:pt x="2635411" y="90115"/>
                  <a:pt x="2634214" y="90115"/>
                </a:cubicBezTo>
                <a:cubicBezTo>
                  <a:pt x="2632777" y="90115"/>
                  <a:pt x="2631819" y="91074"/>
                  <a:pt x="2631819" y="92512"/>
                </a:cubicBezTo>
                <a:cubicBezTo>
                  <a:pt x="2631819" y="93950"/>
                  <a:pt x="2632777" y="95148"/>
                  <a:pt x="2634214" y="95148"/>
                </a:cubicBezTo>
                <a:close/>
                <a:moveTo>
                  <a:pt x="2480936" y="329065"/>
                </a:moveTo>
                <a:cubicBezTo>
                  <a:pt x="2484529" y="329065"/>
                  <a:pt x="2487403" y="325949"/>
                  <a:pt x="2487403" y="322115"/>
                </a:cubicBezTo>
                <a:cubicBezTo>
                  <a:pt x="2487403" y="318519"/>
                  <a:pt x="2484529" y="315643"/>
                  <a:pt x="2480936" y="315643"/>
                </a:cubicBezTo>
                <a:cubicBezTo>
                  <a:pt x="2477344" y="315643"/>
                  <a:pt x="2473991" y="318519"/>
                  <a:pt x="2473991" y="322115"/>
                </a:cubicBezTo>
                <a:cubicBezTo>
                  <a:pt x="2473991" y="325949"/>
                  <a:pt x="2477344" y="329065"/>
                  <a:pt x="2480936" y="329065"/>
                </a:cubicBezTo>
                <a:close/>
                <a:moveTo>
                  <a:pt x="2346100" y="572328"/>
                </a:moveTo>
                <a:cubicBezTo>
                  <a:pt x="2350890" y="572328"/>
                  <a:pt x="2355201" y="568254"/>
                  <a:pt x="2355201" y="563221"/>
                </a:cubicBezTo>
                <a:cubicBezTo>
                  <a:pt x="2355201" y="558188"/>
                  <a:pt x="2350890" y="553874"/>
                  <a:pt x="2346100" y="553874"/>
                </a:cubicBezTo>
                <a:cubicBezTo>
                  <a:pt x="2340831" y="553874"/>
                  <a:pt x="2336999" y="558188"/>
                  <a:pt x="2336999" y="563221"/>
                </a:cubicBezTo>
                <a:cubicBezTo>
                  <a:pt x="2336999" y="568254"/>
                  <a:pt x="2340831" y="572328"/>
                  <a:pt x="2346100" y="572328"/>
                </a:cubicBezTo>
                <a:close/>
                <a:moveTo>
                  <a:pt x="2230663" y="825658"/>
                </a:moveTo>
                <a:cubicBezTo>
                  <a:pt x="2236890" y="825658"/>
                  <a:pt x="2242159" y="820385"/>
                  <a:pt x="2242159" y="814154"/>
                </a:cubicBezTo>
                <a:cubicBezTo>
                  <a:pt x="2242159" y="807683"/>
                  <a:pt x="2236890" y="802410"/>
                  <a:pt x="2230663" y="802410"/>
                </a:cubicBezTo>
                <a:cubicBezTo>
                  <a:pt x="2223957" y="802410"/>
                  <a:pt x="2218928" y="807683"/>
                  <a:pt x="2218928" y="814154"/>
                </a:cubicBezTo>
                <a:cubicBezTo>
                  <a:pt x="2218928" y="820385"/>
                  <a:pt x="2223957" y="825658"/>
                  <a:pt x="2230663" y="825658"/>
                </a:cubicBezTo>
                <a:close/>
                <a:moveTo>
                  <a:pt x="2134865" y="1089054"/>
                </a:moveTo>
                <a:cubicBezTo>
                  <a:pt x="2143487" y="1089054"/>
                  <a:pt x="2150672" y="1082103"/>
                  <a:pt x="2150672" y="1073236"/>
                </a:cubicBezTo>
                <a:cubicBezTo>
                  <a:pt x="2150672" y="1064608"/>
                  <a:pt x="2143487" y="1057418"/>
                  <a:pt x="2134865" y="1057418"/>
                </a:cubicBezTo>
                <a:cubicBezTo>
                  <a:pt x="2126004" y="1057418"/>
                  <a:pt x="2119058" y="1064608"/>
                  <a:pt x="2119058" y="1073236"/>
                </a:cubicBezTo>
                <a:cubicBezTo>
                  <a:pt x="2119058" y="1082103"/>
                  <a:pt x="2126004" y="1089054"/>
                  <a:pt x="2134865" y="1089054"/>
                </a:cubicBezTo>
                <a:close/>
                <a:moveTo>
                  <a:pt x="2059903" y="1360359"/>
                </a:moveTo>
                <a:cubicBezTo>
                  <a:pt x="2071638" y="1360359"/>
                  <a:pt x="2081218" y="1351012"/>
                  <a:pt x="2081218" y="1339268"/>
                </a:cubicBezTo>
                <a:cubicBezTo>
                  <a:pt x="2081218" y="1327284"/>
                  <a:pt x="2071638" y="1317937"/>
                  <a:pt x="2059903" y="1317937"/>
                </a:cubicBezTo>
                <a:cubicBezTo>
                  <a:pt x="2048168" y="1317937"/>
                  <a:pt x="2038588" y="1327284"/>
                  <a:pt x="2038588" y="1339268"/>
                </a:cubicBezTo>
                <a:cubicBezTo>
                  <a:pt x="2038588" y="1351012"/>
                  <a:pt x="2048168" y="1360359"/>
                  <a:pt x="2059903" y="1360359"/>
                </a:cubicBezTo>
                <a:close/>
                <a:moveTo>
                  <a:pt x="2006016" y="1638134"/>
                </a:moveTo>
                <a:cubicBezTo>
                  <a:pt x="2021584" y="1638134"/>
                  <a:pt x="2034277" y="1625672"/>
                  <a:pt x="2034277" y="1610093"/>
                </a:cubicBezTo>
                <a:cubicBezTo>
                  <a:pt x="2034277" y="1594754"/>
                  <a:pt x="2021584" y="1582052"/>
                  <a:pt x="2006016" y="1582052"/>
                </a:cubicBezTo>
                <a:cubicBezTo>
                  <a:pt x="1990449" y="1582052"/>
                  <a:pt x="1978235" y="1594754"/>
                  <a:pt x="1978235" y="1610093"/>
                </a:cubicBezTo>
                <a:cubicBezTo>
                  <a:pt x="1978235" y="1625672"/>
                  <a:pt x="1990449" y="1638134"/>
                  <a:pt x="2006016" y="1638134"/>
                </a:cubicBezTo>
                <a:close/>
                <a:moveTo>
                  <a:pt x="1973445" y="1919985"/>
                </a:moveTo>
                <a:cubicBezTo>
                  <a:pt x="1993084" y="1919985"/>
                  <a:pt x="2008890" y="1903927"/>
                  <a:pt x="2008890" y="1884514"/>
                </a:cubicBezTo>
                <a:cubicBezTo>
                  <a:pt x="2008890" y="1864621"/>
                  <a:pt x="1993084" y="1849043"/>
                  <a:pt x="1973445" y="1849043"/>
                </a:cubicBezTo>
                <a:cubicBezTo>
                  <a:pt x="1954285" y="1849043"/>
                  <a:pt x="1938239" y="1864621"/>
                  <a:pt x="1938239" y="1884514"/>
                </a:cubicBezTo>
                <a:cubicBezTo>
                  <a:pt x="1938239" y="1903927"/>
                  <a:pt x="1954285" y="1919985"/>
                  <a:pt x="1973445" y="1919985"/>
                </a:cubicBezTo>
                <a:close/>
                <a:moveTo>
                  <a:pt x="1962907" y="2203273"/>
                </a:moveTo>
                <a:cubicBezTo>
                  <a:pt x="1986378" y="2203273"/>
                  <a:pt x="2005537" y="2184099"/>
                  <a:pt x="2005537" y="2160372"/>
                </a:cubicBezTo>
                <a:cubicBezTo>
                  <a:pt x="2005537" y="2136645"/>
                  <a:pt x="1986378" y="2117711"/>
                  <a:pt x="1962907" y="2117711"/>
                </a:cubicBezTo>
                <a:cubicBezTo>
                  <a:pt x="1939197" y="2117711"/>
                  <a:pt x="1920277" y="2136645"/>
                  <a:pt x="1920277" y="2160372"/>
                </a:cubicBezTo>
                <a:cubicBezTo>
                  <a:pt x="1920277" y="2184099"/>
                  <a:pt x="1939197" y="2203273"/>
                  <a:pt x="1962907" y="2203273"/>
                </a:cubicBezTo>
                <a:close/>
                <a:moveTo>
                  <a:pt x="1973445" y="2486561"/>
                </a:moveTo>
                <a:cubicBezTo>
                  <a:pt x="2001226" y="2486561"/>
                  <a:pt x="2023739" y="2464272"/>
                  <a:pt x="2023739" y="2436470"/>
                </a:cubicBezTo>
                <a:cubicBezTo>
                  <a:pt x="2023739" y="2408669"/>
                  <a:pt x="2001226" y="2386380"/>
                  <a:pt x="1973445" y="2386380"/>
                </a:cubicBezTo>
                <a:cubicBezTo>
                  <a:pt x="1946382" y="2386380"/>
                  <a:pt x="1923630" y="2408669"/>
                  <a:pt x="1923630" y="2436470"/>
                </a:cubicBezTo>
                <a:cubicBezTo>
                  <a:pt x="1923630" y="2464272"/>
                  <a:pt x="1946382" y="2486561"/>
                  <a:pt x="1973445" y="2486561"/>
                </a:cubicBezTo>
                <a:close/>
                <a:moveTo>
                  <a:pt x="2006016" y="2768891"/>
                </a:moveTo>
                <a:cubicBezTo>
                  <a:pt x="2038109" y="2768891"/>
                  <a:pt x="2063974" y="2743006"/>
                  <a:pt x="2063974" y="2710651"/>
                </a:cubicBezTo>
                <a:cubicBezTo>
                  <a:pt x="2063974" y="2679015"/>
                  <a:pt x="2038109" y="2653131"/>
                  <a:pt x="2006016" y="2653131"/>
                </a:cubicBezTo>
                <a:cubicBezTo>
                  <a:pt x="1974163" y="2653131"/>
                  <a:pt x="1948298" y="2679015"/>
                  <a:pt x="1948298" y="2710651"/>
                </a:cubicBezTo>
                <a:cubicBezTo>
                  <a:pt x="1948298" y="2743006"/>
                  <a:pt x="1974163" y="2768891"/>
                  <a:pt x="2006016" y="2768891"/>
                </a:cubicBezTo>
                <a:close/>
                <a:moveTo>
                  <a:pt x="2059903" y="3046187"/>
                </a:moveTo>
                <a:cubicBezTo>
                  <a:pt x="2095827" y="3046187"/>
                  <a:pt x="2124327" y="3017667"/>
                  <a:pt x="2124327" y="2981716"/>
                </a:cubicBezTo>
                <a:cubicBezTo>
                  <a:pt x="2124327" y="2946006"/>
                  <a:pt x="2095827" y="2917006"/>
                  <a:pt x="2059903" y="2917006"/>
                </a:cubicBezTo>
                <a:cubicBezTo>
                  <a:pt x="2024457" y="2917006"/>
                  <a:pt x="1995478" y="2946006"/>
                  <a:pt x="1995478" y="2981716"/>
                </a:cubicBezTo>
                <a:cubicBezTo>
                  <a:pt x="1995478" y="3017667"/>
                  <a:pt x="2024457" y="3046187"/>
                  <a:pt x="2059903" y="3046187"/>
                </a:cubicBezTo>
                <a:close/>
                <a:moveTo>
                  <a:pt x="2134865" y="3317971"/>
                </a:moveTo>
                <a:cubicBezTo>
                  <a:pt x="2173424" y="3317971"/>
                  <a:pt x="2205037" y="3286575"/>
                  <a:pt x="2205037" y="3247509"/>
                </a:cubicBezTo>
                <a:cubicBezTo>
                  <a:pt x="2205037" y="3209162"/>
                  <a:pt x="2173424" y="3177286"/>
                  <a:pt x="2134865" y="3177286"/>
                </a:cubicBezTo>
                <a:cubicBezTo>
                  <a:pt x="2096067" y="3177286"/>
                  <a:pt x="2064693" y="3209162"/>
                  <a:pt x="2064693" y="3247509"/>
                </a:cubicBezTo>
                <a:cubicBezTo>
                  <a:pt x="2064693" y="3286575"/>
                  <a:pt x="2096067" y="3317971"/>
                  <a:pt x="2134865" y="3317971"/>
                </a:cubicBezTo>
                <a:close/>
                <a:moveTo>
                  <a:pt x="2230663" y="3582326"/>
                </a:moveTo>
                <a:cubicBezTo>
                  <a:pt x="2271857" y="3582326"/>
                  <a:pt x="2305865" y="3548532"/>
                  <a:pt x="2305865" y="3506590"/>
                </a:cubicBezTo>
                <a:cubicBezTo>
                  <a:pt x="2305865" y="3464888"/>
                  <a:pt x="2271857" y="3430855"/>
                  <a:pt x="2230663" y="3430855"/>
                </a:cubicBezTo>
                <a:cubicBezTo>
                  <a:pt x="2188752" y="3430855"/>
                  <a:pt x="2154983" y="3464888"/>
                  <a:pt x="2154983" y="3506590"/>
                </a:cubicBezTo>
                <a:cubicBezTo>
                  <a:pt x="2154983" y="3548532"/>
                  <a:pt x="2188752" y="3582326"/>
                  <a:pt x="2230663" y="3582326"/>
                </a:cubicBezTo>
                <a:close/>
                <a:moveTo>
                  <a:pt x="2346100" y="3836135"/>
                </a:moveTo>
                <a:cubicBezTo>
                  <a:pt x="2389449" y="3836135"/>
                  <a:pt x="2424655" y="3801143"/>
                  <a:pt x="2424655" y="3757523"/>
                </a:cubicBezTo>
                <a:cubicBezTo>
                  <a:pt x="2424655" y="3714143"/>
                  <a:pt x="2389449" y="3678912"/>
                  <a:pt x="2346100" y="3678912"/>
                </a:cubicBezTo>
                <a:cubicBezTo>
                  <a:pt x="2302512" y="3678912"/>
                  <a:pt x="2267306" y="3714143"/>
                  <a:pt x="2267306" y="3757523"/>
                </a:cubicBezTo>
                <a:cubicBezTo>
                  <a:pt x="2267306" y="3801143"/>
                  <a:pt x="2302512" y="3836135"/>
                  <a:pt x="2346100" y="3836135"/>
                </a:cubicBezTo>
                <a:close/>
                <a:moveTo>
                  <a:pt x="2525722" y="4067175"/>
                </a:moveTo>
                <a:cubicBezTo>
                  <a:pt x="2547756" y="4052555"/>
                  <a:pt x="2562604" y="4027390"/>
                  <a:pt x="2562604" y="3998870"/>
                </a:cubicBezTo>
                <a:cubicBezTo>
                  <a:pt x="2562604" y="3953572"/>
                  <a:pt x="2525962" y="3916663"/>
                  <a:pt x="2480936" y="3916663"/>
                </a:cubicBezTo>
                <a:cubicBezTo>
                  <a:pt x="2435911" y="3916663"/>
                  <a:pt x="2399029" y="3953572"/>
                  <a:pt x="2399029" y="3998870"/>
                </a:cubicBezTo>
                <a:cubicBezTo>
                  <a:pt x="2399029" y="4027390"/>
                  <a:pt x="2413878" y="4052555"/>
                  <a:pt x="2436151" y="4067175"/>
                </a:cubicBezTo>
                <a:lnTo>
                  <a:pt x="2525722" y="4067175"/>
                </a:lnTo>
                <a:close/>
                <a:moveTo>
                  <a:pt x="8476233" y="4008456"/>
                </a:moveTo>
                <a:cubicBezTo>
                  <a:pt x="8481502" y="4008456"/>
                  <a:pt x="8485573" y="4003903"/>
                  <a:pt x="8485573" y="3998870"/>
                </a:cubicBezTo>
                <a:cubicBezTo>
                  <a:pt x="8485573" y="3993357"/>
                  <a:pt x="8481502" y="3988804"/>
                  <a:pt x="8476233" y="3988804"/>
                </a:cubicBezTo>
                <a:cubicBezTo>
                  <a:pt x="8470485" y="3988804"/>
                  <a:pt x="8466174" y="3993357"/>
                  <a:pt x="8466174" y="3998870"/>
                </a:cubicBezTo>
                <a:cubicBezTo>
                  <a:pt x="8466174" y="4003903"/>
                  <a:pt x="8470485" y="4008456"/>
                  <a:pt x="8476233" y="4008456"/>
                </a:cubicBezTo>
                <a:close/>
                <a:moveTo>
                  <a:pt x="8610590" y="3765912"/>
                </a:moveTo>
                <a:cubicBezTo>
                  <a:pt x="8615619" y="3765912"/>
                  <a:pt x="8619212" y="3762317"/>
                  <a:pt x="8619212" y="3757523"/>
                </a:cubicBezTo>
                <a:cubicBezTo>
                  <a:pt x="8619212" y="3753209"/>
                  <a:pt x="8615619" y="3748895"/>
                  <a:pt x="8610590" y="3748895"/>
                </a:cubicBezTo>
                <a:cubicBezTo>
                  <a:pt x="8606279" y="3748895"/>
                  <a:pt x="8602447" y="3753209"/>
                  <a:pt x="8602447" y="3757523"/>
                </a:cubicBezTo>
                <a:cubicBezTo>
                  <a:pt x="8602447" y="3762317"/>
                  <a:pt x="8606279" y="3765912"/>
                  <a:pt x="8610590" y="3765912"/>
                </a:cubicBezTo>
                <a:close/>
                <a:moveTo>
                  <a:pt x="8726506" y="3513301"/>
                </a:moveTo>
                <a:cubicBezTo>
                  <a:pt x="8730098" y="3513301"/>
                  <a:pt x="8733212" y="3510665"/>
                  <a:pt x="8733212" y="3506590"/>
                </a:cubicBezTo>
                <a:cubicBezTo>
                  <a:pt x="8733212" y="3502995"/>
                  <a:pt x="8730098" y="3499880"/>
                  <a:pt x="8726506" y="3499880"/>
                </a:cubicBezTo>
                <a:cubicBezTo>
                  <a:pt x="8722435" y="3499880"/>
                  <a:pt x="8719800" y="3502995"/>
                  <a:pt x="8719800" y="3506590"/>
                </a:cubicBezTo>
                <a:cubicBezTo>
                  <a:pt x="8719800" y="3510665"/>
                  <a:pt x="8722435" y="3513301"/>
                  <a:pt x="8726506" y="3513301"/>
                </a:cubicBezTo>
                <a:close/>
                <a:moveTo>
                  <a:pt x="8821825" y="3253021"/>
                </a:moveTo>
                <a:cubicBezTo>
                  <a:pt x="8824699" y="3253021"/>
                  <a:pt x="8827573" y="3250624"/>
                  <a:pt x="8827573" y="3247509"/>
                </a:cubicBezTo>
                <a:cubicBezTo>
                  <a:pt x="8827573" y="3244393"/>
                  <a:pt x="8824699" y="3242236"/>
                  <a:pt x="8821825" y="3242236"/>
                </a:cubicBezTo>
                <a:cubicBezTo>
                  <a:pt x="8818951" y="3242236"/>
                  <a:pt x="8816317" y="3244393"/>
                  <a:pt x="8816317" y="3247509"/>
                </a:cubicBezTo>
                <a:cubicBezTo>
                  <a:pt x="8816317" y="3250624"/>
                  <a:pt x="8818951" y="3253021"/>
                  <a:pt x="8821825" y="3253021"/>
                </a:cubicBezTo>
                <a:close/>
                <a:moveTo>
                  <a:pt x="8896787" y="2986510"/>
                </a:moveTo>
                <a:cubicBezTo>
                  <a:pt x="8899422" y="2986510"/>
                  <a:pt x="8901817" y="2984592"/>
                  <a:pt x="8901817" y="2981716"/>
                </a:cubicBezTo>
                <a:cubicBezTo>
                  <a:pt x="8901817" y="2979320"/>
                  <a:pt x="8899422" y="2976923"/>
                  <a:pt x="8896787" y="2976923"/>
                </a:cubicBezTo>
                <a:cubicBezTo>
                  <a:pt x="8894153" y="2976923"/>
                  <a:pt x="8891758" y="2979320"/>
                  <a:pt x="8891758" y="2981716"/>
                </a:cubicBezTo>
                <a:cubicBezTo>
                  <a:pt x="8891758" y="2984592"/>
                  <a:pt x="8894153" y="2986510"/>
                  <a:pt x="8896787" y="2986510"/>
                </a:cubicBezTo>
                <a:close/>
                <a:moveTo>
                  <a:pt x="8950674" y="2715205"/>
                </a:moveTo>
                <a:cubicBezTo>
                  <a:pt x="8953069" y="2715205"/>
                  <a:pt x="8954985" y="2713048"/>
                  <a:pt x="8954985" y="2710651"/>
                </a:cubicBezTo>
                <a:cubicBezTo>
                  <a:pt x="8954985" y="2708494"/>
                  <a:pt x="8953069" y="2706577"/>
                  <a:pt x="8950674" y="2706577"/>
                </a:cubicBezTo>
                <a:cubicBezTo>
                  <a:pt x="8948279" y="2706577"/>
                  <a:pt x="8946363" y="2708494"/>
                  <a:pt x="8946363" y="2710651"/>
                </a:cubicBezTo>
                <a:cubicBezTo>
                  <a:pt x="8946363" y="2713048"/>
                  <a:pt x="8948279" y="2715205"/>
                  <a:pt x="8950674" y="2715205"/>
                </a:cubicBezTo>
                <a:close/>
                <a:moveTo>
                  <a:pt x="8983006" y="2440065"/>
                </a:moveTo>
                <a:cubicBezTo>
                  <a:pt x="8985401" y="2440065"/>
                  <a:pt x="8986598" y="2438388"/>
                  <a:pt x="8986598" y="2436470"/>
                </a:cubicBezTo>
                <a:cubicBezTo>
                  <a:pt x="8986598" y="2434313"/>
                  <a:pt x="8985401" y="2433115"/>
                  <a:pt x="8983006" y="2433115"/>
                </a:cubicBezTo>
                <a:cubicBezTo>
                  <a:pt x="8981329" y="2433115"/>
                  <a:pt x="8979413" y="2434313"/>
                  <a:pt x="8979413" y="2436470"/>
                </a:cubicBezTo>
                <a:cubicBezTo>
                  <a:pt x="8979413" y="2438388"/>
                  <a:pt x="8981329" y="2440065"/>
                  <a:pt x="8983006" y="2440065"/>
                </a:cubicBezTo>
                <a:close/>
                <a:moveTo>
                  <a:pt x="8994023" y="2164207"/>
                </a:moveTo>
                <a:cubicBezTo>
                  <a:pt x="8996178" y="2164207"/>
                  <a:pt x="8997855" y="2162529"/>
                  <a:pt x="8997855" y="2160372"/>
                </a:cubicBezTo>
                <a:cubicBezTo>
                  <a:pt x="8997855" y="2158455"/>
                  <a:pt x="8996178" y="2156777"/>
                  <a:pt x="8994023" y="2156777"/>
                </a:cubicBezTo>
                <a:cubicBezTo>
                  <a:pt x="8992107" y="2156777"/>
                  <a:pt x="8990191" y="2158455"/>
                  <a:pt x="8990191" y="2160372"/>
                </a:cubicBezTo>
                <a:cubicBezTo>
                  <a:pt x="8990191" y="2162529"/>
                  <a:pt x="8992107" y="2164207"/>
                  <a:pt x="8994023" y="2164207"/>
                </a:cubicBezTo>
                <a:close/>
                <a:moveTo>
                  <a:pt x="8762670" y="1887869"/>
                </a:moveTo>
                <a:cubicBezTo>
                  <a:pt x="8765065" y="1887869"/>
                  <a:pt x="8766262" y="1886431"/>
                  <a:pt x="8766262" y="1884514"/>
                </a:cubicBezTo>
                <a:cubicBezTo>
                  <a:pt x="8766262" y="1882357"/>
                  <a:pt x="8765065" y="1880919"/>
                  <a:pt x="8762670" y="1880919"/>
                </a:cubicBezTo>
                <a:cubicBezTo>
                  <a:pt x="8760993" y="1880919"/>
                  <a:pt x="8759077" y="1882357"/>
                  <a:pt x="8759077" y="1884514"/>
                </a:cubicBezTo>
                <a:cubicBezTo>
                  <a:pt x="8759077" y="1886431"/>
                  <a:pt x="8760993" y="1887869"/>
                  <a:pt x="8762670" y="1887869"/>
                </a:cubicBezTo>
                <a:close/>
                <a:moveTo>
                  <a:pt x="8728422" y="1613928"/>
                </a:moveTo>
                <a:cubicBezTo>
                  <a:pt x="8730098" y="1613928"/>
                  <a:pt x="8732014" y="1612490"/>
                  <a:pt x="8732014" y="1610333"/>
                </a:cubicBezTo>
                <a:cubicBezTo>
                  <a:pt x="8732014" y="1608416"/>
                  <a:pt x="8730098" y="1606738"/>
                  <a:pt x="8728422" y="1606738"/>
                </a:cubicBezTo>
                <a:cubicBezTo>
                  <a:pt x="8726027" y="1606738"/>
                  <a:pt x="8724350" y="1608416"/>
                  <a:pt x="8724350" y="1610333"/>
                </a:cubicBezTo>
                <a:cubicBezTo>
                  <a:pt x="8724350" y="1612490"/>
                  <a:pt x="8726027" y="1613928"/>
                  <a:pt x="8728422" y="1613928"/>
                </a:cubicBezTo>
                <a:close/>
                <a:moveTo>
                  <a:pt x="8670703" y="1343822"/>
                </a:moveTo>
                <a:cubicBezTo>
                  <a:pt x="8672859" y="1343822"/>
                  <a:pt x="8674296" y="1342384"/>
                  <a:pt x="8674296" y="1340226"/>
                </a:cubicBezTo>
                <a:cubicBezTo>
                  <a:pt x="8674296" y="1338309"/>
                  <a:pt x="8672859" y="1336392"/>
                  <a:pt x="8670703" y="1336392"/>
                </a:cubicBezTo>
                <a:cubicBezTo>
                  <a:pt x="8668787" y="1336392"/>
                  <a:pt x="8667111" y="1338309"/>
                  <a:pt x="8667111" y="1340226"/>
                </a:cubicBezTo>
                <a:cubicBezTo>
                  <a:pt x="8667111" y="1342384"/>
                  <a:pt x="8668787" y="1343822"/>
                  <a:pt x="8670703" y="1343822"/>
                </a:cubicBezTo>
                <a:close/>
                <a:moveTo>
                  <a:pt x="8591191" y="1078748"/>
                </a:moveTo>
                <a:cubicBezTo>
                  <a:pt x="8592867" y="1078748"/>
                  <a:pt x="8594065" y="1077310"/>
                  <a:pt x="8594065" y="1075872"/>
                </a:cubicBezTo>
                <a:cubicBezTo>
                  <a:pt x="8594065" y="1074194"/>
                  <a:pt x="8592867" y="1072756"/>
                  <a:pt x="8591191" y="1072756"/>
                </a:cubicBezTo>
                <a:cubicBezTo>
                  <a:pt x="8589275" y="1072756"/>
                  <a:pt x="8587838" y="1074194"/>
                  <a:pt x="8587838" y="1075872"/>
                </a:cubicBezTo>
                <a:cubicBezTo>
                  <a:pt x="8587838" y="1077310"/>
                  <a:pt x="8589275" y="1078748"/>
                  <a:pt x="8591191" y="1078748"/>
                </a:cubicBezTo>
                <a:close/>
                <a:moveTo>
                  <a:pt x="8489166" y="822063"/>
                </a:moveTo>
                <a:cubicBezTo>
                  <a:pt x="8490842" y="822063"/>
                  <a:pt x="8492279" y="820865"/>
                  <a:pt x="8492279" y="818947"/>
                </a:cubicBezTo>
                <a:cubicBezTo>
                  <a:pt x="8492279" y="817270"/>
                  <a:pt x="8490842" y="815832"/>
                  <a:pt x="8489166" y="815832"/>
                </a:cubicBezTo>
                <a:cubicBezTo>
                  <a:pt x="8487968" y="815832"/>
                  <a:pt x="8486531" y="817270"/>
                  <a:pt x="8486531" y="818947"/>
                </a:cubicBezTo>
                <a:cubicBezTo>
                  <a:pt x="8486531" y="820865"/>
                  <a:pt x="8487968" y="822063"/>
                  <a:pt x="8489166" y="822063"/>
                </a:cubicBezTo>
                <a:close/>
                <a:moveTo>
                  <a:pt x="8366544" y="574725"/>
                </a:moveTo>
                <a:cubicBezTo>
                  <a:pt x="8368460" y="574725"/>
                  <a:pt x="8369897" y="573287"/>
                  <a:pt x="8369897" y="571370"/>
                </a:cubicBezTo>
                <a:cubicBezTo>
                  <a:pt x="8369897" y="569932"/>
                  <a:pt x="8368460" y="568254"/>
                  <a:pt x="8366544" y="568254"/>
                </a:cubicBezTo>
                <a:cubicBezTo>
                  <a:pt x="8364868" y="568254"/>
                  <a:pt x="8363431" y="569932"/>
                  <a:pt x="8363431" y="571370"/>
                </a:cubicBezTo>
                <a:cubicBezTo>
                  <a:pt x="8363431" y="573287"/>
                  <a:pt x="8364868" y="574725"/>
                  <a:pt x="8366544" y="574725"/>
                </a:cubicBezTo>
                <a:close/>
                <a:moveTo>
                  <a:pt x="8223565" y="338172"/>
                </a:moveTo>
                <a:cubicBezTo>
                  <a:pt x="8225481" y="338172"/>
                  <a:pt x="8226918" y="336734"/>
                  <a:pt x="8226918" y="335296"/>
                </a:cubicBezTo>
                <a:cubicBezTo>
                  <a:pt x="8226918" y="333379"/>
                  <a:pt x="8225481" y="332181"/>
                  <a:pt x="8223565" y="332181"/>
                </a:cubicBezTo>
                <a:cubicBezTo>
                  <a:pt x="8221889" y="332181"/>
                  <a:pt x="8220452" y="333379"/>
                  <a:pt x="8220452" y="335296"/>
                </a:cubicBezTo>
                <a:cubicBezTo>
                  <a:pt x="8220452" y="336734"/>
                  <a:pt x="8221889" y="338172"/>
                  <a:pt x="8223565" y="338172"/>
                </a:cubicBezTo>
                <a:close/>
                <a:moveTo>
                  <a:pt x="8061427" y="113603"/>
                </a:moveTo>
                <a:cubicBezTo>
                  <a:pt x="8062145" y="113603"/>
                  <a:pt x="8063103" y="112644"/>
                  <a:pt x="8063103" y="111925"/>
                </a:cubicBezTo>
                <a:cubicBezTo>
                  <a:pt x="8063103" y="110727"/>
                  <a:pt x="8062145" y="109768"/>
                  <a:pt x="8061427" y="109768"/>
                </a:cubicBezTo>
                <a:cubicBezTo>
                  <a:pt x="8060469" y="109768"/>
                  <a:pt x="8059511" y="110727"/>
                  <a:pt x="8059511" y="111925"/>
                </a:cubicBezTo>
                <a:cubicBezTo>
                  <a:pt x="8059511" y="112644"/>
                  <a:pt x="8060469" y="113603"/>
                  <a:pt x="8061427" y="113603"/>
                </a:cubicBezTo>
                <a:close/>
                <a:moveTo>
                  <a:pt x="2983638" y="5992"/>
                </a:moveTo>
                <a:cubicBezTo>
                  <a:pt x="2983638" y="5992"/>
                  <a:pt x="2984117" y="5512"/>
                  <a:pt x="2984117" y="5273"/>
                </a:cubicBezTo>
                <a:cubicBezTo>
                  <a:pt x="2984117" y="5033"/>
                  <a:pt x="2983638" y="4793"/>
                  <a:pt x="2983638" y="4793"/>
                </a:cubicBezTo>
                <a:cubicBezTo>
                  <a:pt x="2982919" y="4793"/>
                  <a:pt x="2982680" y="5033"/>
                  <a:pt x="2982680" y="5273"/>
                </a:cubicBezTo>
                <a:cubicBezTo>
                  <a:pt x="2982680" y="5512"/>
                  <a:pt x="2982919" y="5992"/>
                  <a:pt x="2983638" y="5992"/>
                </a:cubicBezTo>
                <a:close/>
                <a:moveTo>
                  <a:pt x="2811920" y="228883"/>
                </a:moveTo>
                <a:cubicBezTo>
                  <a:pt x="2816230" y="228883"/>
                  <a:pt x="2819104" y="226007"/>
                  <a:pt x="2819104" y="221693"/>
                </a:cubicBezTo>
                <a:cubicBezTo>
                  <a:pt x="2819104" y="217859"/>
                  <a:pt x="2816230" y="214503"/>
                  <a:pt x="2811920" y="214503"/>
                </a:cubicBezTo>
                <a:cubicBezTo>
                  <a:pt x="2808088" y="214503"/>
                  <a:pt x="2804735" y="217859"/>
                  <a:pt x="2804735" y="221693"/>
                </a:cubicBezTo>
                <a:cubicBezTo>
                  <a:pt x="2804735" y="226007"/>
                  <a:pt x="2808088" y="228883"/>
                  <a:pt x="2811920" y="228883"/>
                </a:cubicBezTo>
                <a:close/>
                <a:moveTo>
                  <a:pt x="2659121" y="460403"/>
                </a:moveTo>
                <a:cubicBezTo>
                  <a:pt x="2663911" y="460403"/>
                  <a:pt x="2667743" y="456329"/>
                  <a:pt x="2667743" y="451775"/>
                </a:cubicBezTo>
                <a:cubicBezTo>
                  <a:pt x="2667743" y="446982"/>
                  <a:pt x="2663911" y="443387"/>
                  <a:pt x="2659121" y="443387"/>
                </a:cubicBezTo>
                <a:cubicBezTo>
                  <a:pt x="2654571" y="443387"/>
                  <a:pt x="2650739" y="446982"/>
                  <a:pt x="2650739" y="451775"/>
                </a:cubicBezTo>
                <a:cubicBezTo>
                  <a:pt x="2650739" y="456329"/>
                  <a:pt x="2654571" y="460403"/>
                  <a:pt x="2659121" y="460403"/>
                </a:cubicBezTo>
                <a:close/>
                <a:moveTo>
                  <a:pt x="2526201" y="704865"/>
                </a:moveTo>
                <a:cubicBezTo>
                  <a:pt x="2532188" y="704865"/>
                  <a:pt x="2537218" y="700072"/>
                  <a:pt x="2537218" y="693840"/>
                </a:cubicBezTo>
                <a:cubicBezTo>
                  <a:pt x="2537218" y="687849"/>
                  <a:pt x="2532188" y="682816"/>
                  <a:pt x="2526201" y="682816"/>
                </a:cubicBezTo>
                <a:cubicBezTo>
                  <a:pt x="2520214" y="682816"/>
                  <a:pt x="2515184" y="687849"/>
                  <a:pt x="2515184" y="693840"/>
                </a:cubicBezTo>
                <a:cubicBezTo>
                  <a:pt x="2515184" y="700072"/>
                  <a:pt x="2520214" y="704865"/>
                  <a:pt x="2526201" y="704865"/>
                </a:cubicBezTo>
                <a:close/>
                <a:moveTo>
                  <a:pt x="2414117" y="960831"/>
                </a:moveTo>
                <a:cubicBezTo>
                  <a:pt x="2422020" y="960831"/>
                  <a:pt x="2428487" y="954360"/>
                  <a:pt x="2428487" y="946451"/>
                </a:cubicBezTo>
                <a:cubicBezTo>
                  <a:pt x="2428487" y="938302"/>
                  <a:pt x="2422020" y="931592"/>
                  <a:pt x="2414117" y="931592"/>
                </a:cubicBezTo>
                <a:cubicBezTo>
                  <a:pt x="2405974" y="931592"/>
                  <a:pt x="2399508" y="938302"/>
                  <a:pt x="2399508" y="946451"/>
                </a:cubicBezTo>
                <a:cubicBezTo>
                  <a:pt x="2399508" y="954360"/>
                  <a:pt x="2405974" y="960831"/>
                  <a:pt x="2414117" y="960831"/>
                </a:cubicBezTo>
                <a:close/>
                <a:moveTo>
                  <a:pt x="2323348" y="1226624"/>
                </a:moveTo>
                <a:cubicBezTo>
                  <a:pt x="2333886" y="1226624"/>
                  <a:pt x="2342747" y="1217996"/>
                  <a:pt x="2342747" y="1207210"/>
                </a:cubicBezTo>
                <a:cubicBezTo>
                  <a:pt x="2342747" y="1196425"/>
                  <a:pt x="2333886" y="1187797"/>
                  <a:pt x="2323348" y="1187797"/>
                </a:cubicBezTo>
                <a:cubicBezTo>
                  <a:pt x="2312571" y="1187797"/>
                  <a:pt x="2303949" y="1196425"/>
                  <a:pt x="2303949" y="1207210"/>
                </a:cubicBezTo>
                <a:cubicBezTo>
                  <a:pt x="2303949" y="1217996"/>
                  <a:pt x="2312571" y="1226624"/>
                  <a:pt x="2323348" y="1226624"/>
                </a:cubicBezTo>
                <a:close/>
                <a:moveTo>
                  <a:pt x="2254613" y="1499846"/>
                </a:moveTo>
                <a:cubicBezTo>
                  <a:pt x="2268504" y="1499846"/>
                  <a:pt x="2279760" y="1488581"/>
                  <a:pt x="2279760" y="1474681"/>
                </a:cubicBezTo>
                <a:cubicBezTo>
                  <a:pt x="2279760" y="1460780"/>
                  <a:pt x="2268504" y="1449515"/>
                  <a:pt x="2254613" y="1449515"/>
                </a:cubicBezTo>
                <a:cubicBezTo>
                  <a:pt x="2240722" y="1449515"/>
                  <a:pt x="2229705" y="1460780"/>
                  <a:pt x="2229705" y="1474681"/>
                </a:cubicBezTo>
                <a:cubicBezTo>
                  <a:pt x="2229705" y="1488581"/>
                  <a:pt x="2240722" y="1499846"/>
                  <a:pt x="2254613" y="1499846"/>
                </a:cubicBezTo>
                <a:close/>
                <a:moveTo>
                  <a:pt x="2208390" y="1778341"/>
                </a:moveTo>
                <a:cubicBezTo>
                  <a:pt x="2225873" y="1778341"/>
                  <a:pt x="2239525" y="1764200"/>
                  <a:pt x="2239525" y="1747184"/>
                </a:cubicBezTo>
                <a:cubicBezTo>
                  <a:pt x="2239525" y="1729928"/>
                  <a:pt x="2225873" y="1716027"/>
                  <a:pt x="2208390" y="1716027"/>
                </a:cubicBezTo>
                <a:cubicBezTo>
                  <a:pt x="2191386" y="1716027"/>
                  <a:pt x="2177735" y="1729928"/>
                  <a:pt x="2177735" y="1747184"/>
                </a:cubicBezTo>
                <a:cubicBezTo>
                  <a:pt x="2177735" y="1764200"/>
                  <a:pt x="2191386" y="1778341"/>
                  <a:pt x="2208390" y="1778341"/>
                </a:cubicBezTo>
                <a:close/>
                <a:moveTo>
                  <a:pt x="2185159" y="2060670"/>
                </a:moveTo>
                <a:cubicBezTo>
                  <a:pt x="2206474" y="2060670"/>
                  <a:pt x="2223718" y="2043414"/>
                  <a:pt x="2223718" y="2022083"/>
                </a:cubicBezTo>
                <a:cubicBezTo>
                  <a:pt x="2223718" y="2001232"/>
                  <a:pt x="2206474" y="1983976"/>
                  <a:pt x="2185159" y="1983976"/>
                </a:cubicBezTo>
                <a:cubicBezTo>
                  <a:pt x="2164323" y="1983976"/>
                  <a:pt x="2147319" y="2001232"/>
                  <a:pt x="2147319" y="2022083"/>
                </a:cubicBezTo>
                <a:cubicBezTo>
                  <a:pt x="2147319" y="2043414"/>
                  <a:pt x="2164323" y="2060670"/>
                  <a:pt x="2185159" y="2060670"/>
                </a:cubicBezTo>
                <a:close/>
                <a:moveTo>
                  <a:pt x="2185159" y="2343958"/>
                </a:moveTo>
                <a:cubicBezTo>
                  <a:pt x="2210306" y="2343958"/>
                  <a:pt x="2230663" y="2323347"/>
                  <a:pt x="2230663" y="2298901"/>
                </a:cubicBezTo>
                <a:cubicBezTo>
                  <a:pt x="2230663" y="2273496"/>
                  <a:pt x="2210306" y="2253603"/>
                  <a:pt x="2185159" y="2253603"/>
                </a:cubicBezTo>
                <a:cubicBezTo>
                  <a:pt x="2160731" y="2253603"/>
                  <a:pt x="2140373" y="2273496"/>
                  <a:pt x="2140373" y="2298901"/>
                </a:cubicBezTo>
                <a:cubicBezTo>
                  <a:pt x="2140373" y="2323347"/>
                  <a:pt x="2160731" y="2343958"/>
                  <a:pt x="2185159" y="2343958"/>
                </a:cubicBezTo>
                <a:close/>
                <a:moveTo>
                  <a:pt x="2208390" y="2626048"/>
                </a:moveTo>
                <a:cubicBezTo>
                  <a:pt x="2237369" y="2626048"/>
                  <a:pt x="2260840" y="2602800"/>
                  <a:pt x="2260840" y="2573800"/>
                </a:cubicBezTo>
                <a:cubicBezTo>
                  <a:pt x="2260840" y="2544801"/>
                  <a:pt x="2237369" y="2521553"/>
                  <a:pt x="2208390" y="2521553"/>
                </a:cubicBezTo>
                <a:cubicBezTo>
                  <a:pt x="2179651" y="2521553"/>
                  <a:pt x="2155941" y="2544801"/>
                  <a:pt x="2155941" y="2573800"/>
                </a:cubicBezTo>
                <a:cubicBezTo>
                  <a:pt x="2155941" y="2602800"/>
                  <a:pt x="2179651" y="2626048"/>
                  <a:pt x="2208390" y="2626048"/>
                </a:cubicBezTo>
                <a:close/>
                <a:moveTo>
                  <a:pt x="2254613" y="2905502"/>
                </a:moveTo>
                <a:cubicBezTo>
                  <a:pt x="2287184" y="2905502"/>
                  <a:pt x="2313529" y="2878899"/>
                  <a:pt x="2313529" y="2846304"/>
                </a:cubicBezTo>
                <a:cubicBezTo>
                  <a:pt x="2313529" y="2813709"/>
                  <a:pt x="2287184" y="2787105"/>
                  <a:pt x="2254613" y="2787105"/>
                </a:cubicBezTo>
                <a:cubicBezTo>
                  <a:pt x="2222042" y="2787105"/>
                  <a:pt x="2195457" y="2813709"/>
                  <a:pt x="2195457" y="2846304"/>
                </a:cubicBezTo>
                <a:cubicBezTo>
                  <a:pt x="2195457" y="2878899"/>
                  <a:pt x="2222042" y="2905502"/>
                  <a:pt x="2254613" y="2905502"/>
                </a:cubicBezTo>
                <a:close/>
                <a:moveTo>
                  <a:pt x="2323348" y="3178964"/>
                </a:moveTo>
                <a:cubicBezTo>
                  <a:pt x="2359273" y="3178964"/>
                  <a:pt x="2388252" y="3149484"/>
                  <a:pt x="2388252" y="3113774"/>
                </a:cubicBezTo>
                <a:cubicBezTo>
                  <a:pt x="2388252" y="3077584"/>
                  <a:pt x="2359273" y="3048584"/>
                  <a:pt x="2323348" y="3048584"/>
                </a:cubicBezTo>
                <a:cubicBezTo>
                  <a:pt x="2287184" y="3048584"/>
                  <a:pt x="2257966" y="3077584"/>
                  <a:pt x="2257966" y="3113774"/>
                </a:cubicBezTo>
                <a:cubicBezTo>
                  <a:pt x="2257966" y="3149484"/>
                  <a:pt x="2287184" y="3178964"/>
                  <a:pt x="2323348" y="3178964"/>
                </a:cubicBezTo>
                <a:close/>
                <a:moveTo>
                  <a:pt x="2414117" y="3444756"/>
                </a:moveTo>
                <a:cubicBezTo>
                  <a:pt x="2452676" y="3444756"/>
                  <a:pt x="2484289" y="3413359"/>
                  <a:pt x="2484289" y="3374533"/>
                </a:cubicBezTo>
                <a:cubicBezTo>
                  <a:pt x="2484289" y="3335707"/>
                  <a:pt x="2452676" y="3304310"/>
                  <a:pt x="2414117" y="3304310"/>
                </a:cubicBezTo>
                <a:cubicBezTo>
                  <a:pt x="2375319" y="3304310"/>
                  <a:pt x="2344184" y="3335707"/>
                  <a:pt x="2344184" y="3374533"/>
                </a:cubicBezTo>
                <a:cubicBezTo>
                  <a:pt x="2344184" y="3413359"/>
                  <a:pt x="2375319" y="3444756"/>
                  <a:pt x="2414117" y="3444756"/>
                </a:cubicBezTo>
                <a:close/>
                <a:moveTo>
                  <a:pt x="2526201" y="3701201"/>
                </a:moveTo>
                <a:cubicBezTo>
                  <a:pt x="2567394" y="3701201"/>
                  <a:pt x="2600684" y="3668127"/>
                  <a:pt x="2600684" y="3626904"/>
                </a:cubicBezTo>
                <a:cubicBezTo>
                  <a:pt x="2600684" y="3585681"/>
                  <a:pt x="2567394" y="3552607"/>
                  <a:pt x="2526201" y="3552607"/>
                </a:cubicBezTo>
                <a:cubicBezTo>
                  <a:pt x="2485247" y="3552607"/>
                  <a:pt x="2451957" y="3585681"/>
                  <a:pt x="2451957" y="3626904"/>
                </a:cubicBezTo>
                <a:cubicBezTo>
                  <a:pt x="2451957" y="3668127"/>
                  <a:pt x="2485247" y="3701201"/>
                  <a:pt x="2526201" y="3701201"/>
                </a:cubicBezTo>
                <a:close/>
                <a:moveTo>
                  <a:pt x="2659121" y="3945903"/>
                </a:moveTo>
                <a:cubicBezTo>
                  <a:pt x="2701751" y="3945903"/>
                  <a:pt x="2735999" y="3911391"/>
                  <a:pt x="2735999" y="3868730"/>
                </a:cubicBezTo>
                <a:cubicBezTo>
                  <a:pt x="2735999" y="3826548"/>
                  <a:pt x="2701751" y="3792515"/>
                  <a:pt x="2659121" y="3792515"/>
                </a:cubicBezTo>
                <a:cubicBezTo>
                  <a:pt x="2616970" y="3792515"/>
                  <a:pt x="2582483" y="3826548"/>
                  <a:pt x="2582483" y="3868730"/>
                </a:cubicBezTo>
                <a:cubicBezTo>
                  <a:pt x="2582483" y="3911391"/>
                  <a:pt x="2616970" y="3945903"/>
                  <a:pt x="2659121" y="3945903"/>
                </a:cubicBezTo>
                <a:close/>
                <a:moveTo>
                  <a:pt x="2881613" y="4067175"/>
                </a:moveTo>
                <a:cubicBezTo>
                  <a:pt x="2869398" y="4040812"/>
                  <a:pt x="2842814" y="4022357"/>
                  <a:pt x="2811920" y="4022357"/>
                </a:cubicBezTo>
                <a:cubicBezTo>
                  <a:pt x="2781025" y="4022357"/>
                  <a:pt x="2754201" y="4040812"/>
                  <a:pt x="2741987" y="4067175"/>
                </a:cubicBezTo>
                <a:lnTo>
                  <a:pt x="2881613" y="4067175"/>
                </a:lnTo>
                <a:close/>
                <a:moveTo>
                  <a:pt x="8223565" y="3997432"/>
                </a:moveTo>
                <a:cubicBezTo>
                  <a:pt x="8229792" y="3997432"/>
                  <a:pt x="8235061" y="3991919"/>
                  <a:pt x="8235061" y="3985688"/>
                </a:cubicBezTo>
                <a:cubicBezTo>
                  <a:pt x="8235061" y="3979456"/>
                  <a:pt x="8229792" y="3973944"/>
                  <a:pt x="8223565" y="3973944"/>
                </a:cubicBezTo>
                <a:cubicBezTo>
                  <a:pt x="8217338" y="3973944"/>
                  <a:pt x="8212069" y="3979456"/>
                  <a:pt x="8212069" y="3985688"/>
                </a:cubicBezTo>
                <a:cubicBezTo>
                  <a:pt x="8212069" y="3991919"/>
                  <a:pt x="8217338" y="3997432"/>
                  <a:pt x="8223565" y="3997432"/>
                </a:cubicBezTo>
                <a:close/>
                <a:moveTo>
                  <a:pt x="8366544" y="3759441"/>
                </a:moveTo>
                <a:cubicBezTo>
                  <a:pt x="8372053" y="3759441"/>
                  <a:pt x="8376363" y="3754887"/>
                  <a:pt x="8376363" y="3749375"/>
                </a:cubicBezTo>
                <a:cubicBezTo>
                  <a:pt x="8376363" y="3744102"/>
                  <a:pt x="8372053" y="3739548"/>
                  <a:pt x="8366544" y="3739548"/>
                </a:cubicBezTo>
                <a:cubicBezTo>
                  <a:pt x="8361275" y="3739548"/>
                  <a:pt x="8356964" y="3744102"/>
                  <a:pt x="8356964" y="3749375"/>
                </a:cubicBezTo>
                <a:cubicBezTo>
                  <a:pt x="8356964" y="3754887"/>
                  <a:pt x="8361275" y="3759441"/>
                  <a:pt x="8366544" y="3759441"/>
                </a:cubicBezTo>
                <a:close/>
                <a:moveTo>
                  <a:pt x="8489166" y="3510665"/>
                </a:moveTo>
                <a:cubicBezTo>
                  <a:pt x="8494195" y="3510665"/>
                  <a:pt x="8498027" y="3506590"/>
                  <a:pt x="8498027" y="3502037"/>
                </a:cubicBezTo>
                <a:cubicBezTo>
                  <a:pt x="8498027" y="3497243"/>
                  <a:pt x="8494195" y="3493648"/>
                  <a:pt x="8489166" y="3493648"/>
                </a:cubicBezTo>
                <a:cubicBezTo>
                  <a:pt x="8484615" y="3493648"/>
                  <a:pt x="8480783" y="3497243"/>
                  <a:pt x="8480783" y="3502037"/>
                </a:cubicBezTo>
                <a:cubicBezTo>
                  <a:pt x="8480783" y="3506590"/>
                  <a:pt x="8484615" y="3510665"/>
                  <a:pt x="8489166" y="3510665"/>
                </a:cubicBezTo>
                <a:close/>
                <a:moveTo>
                  <a:pt x="8591191" y="3252542"/>
                </a:moveTo>
                <a:cubicBezTo>
                  <a:pt x="8595262" y="3252542"/>
                  <a:pt x="8598136" y="3249426"/>
                  <a:pt x="8598136" y="3245352"/>
                </a:cubicBezTo>
                <a:cubicBezTo>
                  <a:pt x="8598136" y="3241277"/>
                  <a:pt x="8595262" y="3237682"/>
                  <a:pt x="8591191" y="3237682"/>
                </a:cubicBezTo>
                <a:cubicBezTo>
                  <a:pt x="8587119" y="3237682"/>
                  <a:pt x="8583527" y="3241277"/>
                  <a:pt x="8583527" y="3245352"/>
                </a:cubicBezTo>
                <a:cubicBezTo>
                  <a:pt x="8583527" y="3249426"/>
                  <a:pt x="8587119" y="3252542"/>
                  <a:pt x="8591191" y="3252542"/>
                </a:cubicBezTo>
                <a:close/>
                <a:moveTo>
                  <a:pt x="8670703" y="2986510"/>
                </a:moveTo>
                <a:cubicBezTo>
                  <a:pt x="8674296" y="2986510"/>
                  <a:pt x="8676930" y="2984113"/>
                  <a:pt x="8676930" y="2980518"/>
                </a:cubicBezTo>
                <a:cubicBezTo>
                  <a:pt x="8676930" y="2977402"/>
                  <a:pt x="8674296" y="2974766"/>
                  <a:pt x="8670703" y="2974766"/>
                </a:cubicBezTo>
                <a:cubicBezTo>
                  <a:pt x="8667590" y="2974766"/>
                  <a:pt x="8664716" y="2977402"/>
                  <a:pt x="8664716" y="2980518"/>
                </a:cubicBezTo>
                <a:cubicBezTo>
                  <a:pt x="8664716" y="2984113"/>
                  <a:pt x="8667590" y="2986510"/>
                  <a:pt x="8670703" y="2986510"/>
                </a:cubicBezTo>
                <a:close/>
                <a:moveTo>
                  <a:pt x="8728422" y="2716164"/>
                </a:moveTo>
                <a:cubicBezTo>
                  <a:pt x="8730817" y="2716164"/>
                  <a:pt x="8733451" y="2713527"/>
                  <a:pt x="8733451" y="2710412"/>
                </a:cubicBezTo>
                <a:cubicBezTo>
                  <a:pt x="8733451" y="2707775"/>
                  <a:pt x="8730817" y="2704899"/>
                  <a:pt x="8728422" y="2704899"/>
                </a:cubicBezTo>
                <a:cubicBezTo>
                  <a:pt x="8725069" y="2704899"/>
                  <a:pt x="8722435" y="2707775"/>
                  <a:pt x="8722435" y="2710412"/>
                </a:cubicBezTo>
                <a:cubicBezTo>
                  <a:pt x="8722435" y="2713527"/>
                  <a:pt x="8725069" y="2716164"/>
                  <a:pt x="8728422" y="2716164"/>
                </a:cubicBezTo>
                <a:close/>
                <a:moveTo>
                  <a:pt x="8762670" y="2441503"/>
                </a:moveTo>
                <a:cubicBezTo>
                  <a:pt x="8765304" y="2441503"/>
                  <a:pt x="8767460" y="2439346"/>
                  <a:pt x="8767460" y="2436470"/>
                </a:cubicBezTo>
                <a:cubicBezTo>
                  <a:pt x="8767460" y="2433594"/>
                  <a:pt x="8765304" y="2431677"/>
                  <a:pt x="8762670" y="2431677"/>
                </a:cubicBezTo>
                <a:cubicBezTo>
                  <a:pt x="8760035" y="2431677"/>
                  <a:pt x="8757640" y="2433594"/>
                  <a:pt x="8757640" y="2436470"/>
                </a:cubicBezTo>
                <a:cubicBezTo>
                  <a:pt x="8757640" y="2439346"/>
                  <a:pt x="8760035" y="2441503"/>
                  <a:pt x="8762670" y="2441503"/>
                </a:cubicBezTo>
                <a:close/>
                <a:moveTo>
                  <a:pt x="8774405" y="2164686"/>
                </a:moveTo>
                <a:cubicBezTo>
                  <a:pt x="8776561" y="2164686"/>
                  <a:pt x="8778477" y="2162769"/>
                  <a:pt x="8778477" y="2160372"/>
                </a:cubicBezTo>
                <a:cubicBezTo>
                  <a:pt x="8778477" y="2157976"/>
                  <a:pt x="8776561" y="2156298"/>
                  <a:pt x="8774405" y="2156298"/>
                </a:cubicBezTo>
                <a:cubicBezTo>
                  <a:pt x="8772250" y="2156298"/>
                  <a:pt x="8769855" y="2157976"/>
                  <a:pt x="8769855" y="2160372"/>
                </a:cubicBezTo>
                <a:cubicBezTo>
                  <a:pt x="8769855" y="2162769"/>
                  <a:pt x="8772250" y="2164686"/>
                  <a:pt x="8774405" y="2164686"/>
                </a:cubicBezTo>
                <a:close/>
                <a:moveTo>
                  <a:pt x="8542334" y="1889307"/>
                </a:moveTo>
                <a:cubicBezTo>
                  <a:pt x="8545208" y="1889307"/>
                  <a:pt x="8547124" y="1886910"/>
                  <a:pt x="8547124" y="1884514"/>
                </a:cubicBezTo>
                <a:cubicBezTo>
                  <a:pt x="8547124" y="1881638"/>
                  <a:pt x="8545208" y="1879481"/>
                  <a:pt x="8542334" y="1879481"/>
                </a:cubicBezTo>
                <a:cubicBezTo>
                  <a:pt x="8539699" y="1879481"/>
                  <a:pt x="8537304" y="1881638"/>
                  <a:pt x="8537304" y="1884514"/>
                </a:cubicBezTo>
                <a:cubicBezTo>
                  <a:pt x="8537304" y="1886910"/>
                  <a:pt x="8539699" y="1889307"/>
                  <a:pt x="8542334" y="1889307"/>
                </a:cubicBezTo>
                <a:close/>
                <a:moveTo>
                  <a:pt x="8505212" y="1615126"/>
                </a:moveTo>
                <a:cubicBezTo>
                  <a:pt x="8507607" y="1615126"/>
                  <a:pt x="8509283" y="1613209"/>
                  <a:pt x="8509283" y="1610812"/>
                </a:cubicBezTo>
                <a:cubicBezTo>
                  <a:pt x="8509283" y="1608416"/>
                  <a:pt x="8507607" y="1606498"/>
                  <a:pt x="8505212" y="1606498"/>
                </a:cubicBezTo>
                <a:cubicBezTo>
                  <a:pt x="8503056" y="1606498"/>
                  <a:pt x="8500661" y="1608416"/>
                  <a:pt x="8500661" y="1610812"/>
                </a:cubicBezTo>
                <a:cubicBezTo>
                  <a:pt x="8500661" y="1613209"/>
                  <a:pt x="8503056" y="1615126"/>
                  <a:pt x="8505212" y="1615126"/>
                </a:cubicBezTo>
                <a:close/>
                <a:moveTo>
                  <a:pt x="8443422" y="1345739"/>
                </a:moveTo>
                <a:cubicBezTo>
                  <a:pt x="8446296" y="1345739"/>
                  <a:pt x="8447972" y="1343822"/>
                  <a:pt x="8447972" y="1341665"/>
                </a:cubicBezTo>
                <a:cubicBezTo>
                  <a:pt x="8447972" y="1339268"/>
                  <a:pt x="8446296" y="1337111"/>
                  <a:pt x="8443422" y="1337111"/>
                </a:cubicBezTo>
                <a:cubicBezTo>
                  <a:pt x="8441267" y="1337111"/>
                  <a:pt x="8439351" y="1339268"/>
                  <a:pt x="8439351" y="1341665"/>
                </a:cubicBezTo>
                <a:cubicBezTo>
                  <a:pt x="8439351" y="1343822"/>
                  <a:pt x="8441267" y="1345739"/>
                  <a:pt x="8443422" y="1345739"/>
                </a:cubicBezTo>
                <a:close/>
                <a:moveTo>
                  <a:pt x="8358641" y="1082343"/>
                </a:moveTo>
                <a:cubicBezTo>
                  <a:pt x="8360317" y="1082343"/>
                  <a:pt x="8362233" y="1080665"/>
                  <a:pt x="8362233" y="1078748"/>
                </a:cubicBezTo>
                <a:cubicBezTo>
                  <a:pt x="8362233" y="1076831"/>
                  <a:pt x="8360317" y="1075153"/>
                  <a:pt x="8358641" y="1075153"/>
                </a:cubicBezTo>
                <a:cubicBezTo>
                  <a:pt x="8356485" y="1075153"/>
                  <a:pt x="8354569" y="1076831"/>
                  <a:pt x="8354569" y="1078748"/>
                </a:cubicBezTo>
                <a:cubicBezTo>
                  <a:pt x="8354569" y="1080665"/>
                  <a:pt x="8356485" y="1082343"/>
                  <a:pt x="8358641" y="1082343"/>
                </a:cubicBezTo>
                <a:close/>
                <a:moveTo>
                  <a:pt x="8250149" y="828534"/>
                </a:moveTo>
                <a:cubicBezTo>
                  <a:pt x="8251826" y="828534"/>
                  <a:pt x="8253742" y="827096"/>
                  <a:pt x="8253742" y="824939"/>
                </a:cubicBezTo>
                <a:cubicBezTo>
                  <a:pt x="8253742" y="822782"/>
                  <a:pt x="8251826" y="821104"/>
                  <a:pt x="8250149" y="821104"/>
                </a:cubicBezTo>
                <a:cubicBezTo>
                  <a:pt x="8247754" y="821104"/>
                  <a:pt x="8246317" y="822782"/>
                  <a:pt x="8246317" y="824939"/>
                </a:cubicBezTo>
                <a:cubicBezTo>
                  <a:pt x="8246317" y="827096"/>
                  <a:pt x="8247754" y="828534"/>
                  <a:pt x="8250149" y="828534"/>
                </a:cubicBezTo>
                <a:close/>
                <a:moveTo>
                  <a:pt x="8118906" y="585031"/>
                </a:moveTo>
                <a:cubicBezTo>
                  <a:pt x="8121061" y="585031"/>
                  <a:pt x="8122498" y="583593"/>
                  <a:pt x="8122498" y="581436"/>
                </a:cubicBezTo>
                <a:cubicBezTo>
                  <a:pt x="8122498" y="579519"/>
                  <a:pt x="8121061" y="578081"/>
                  <a:pt x="8118906" y="578081"/>
                </a:cubicBezTo>
                <a:cubicBezTo>
                  <a:pt x="8117229" y="578081"/>
                  <a:pt x="8115313" y="579519"/>
                  <a:pt x="8115313" y="581436"/>
                </a:cubicBezTo>
                <a:cubicBezTo>
                  <a:pt x="8115313" y="583593"/>
                  <a:pt x="8117229" y="585031"/>
                  <a:pt x="8118906" y="585031"/>
                </a:cubicBezTo>
                <a:close/>
                <a:moveTo>
                  <a:pt x="7967065" y="353990"/>
                </a:moveTo>
                <a:cubicBezTo>
                  <a:pt x="7968742" y="353990"/>
                  <a:pt x="7969939" y="352792"/>
                  <a:pt x="7969939" y="350875"/>
                </a:cubicBezTo>
                <a:cubicBezTo>
                  <a:pt x="7969939" y="349437"/>
                  <a:pt x="7968742" y="347999"/>
                  <a:pt x="7967065" y="347999"/>
                </a:cubicBezTo>
                <a:cubicBezTo>
                  <a:pt x="7965149" y="347999"/>
                  <a:pt x="7963952" y="349437"/>
                  <a:pt x="7963952" y="350875"/>
                </a:cubicBezTo>
                <a:cubicBezTo>
                  <a:pt x="7963952" y="352792"/>
                  <a:pt x="7965149" y="353990"/>
                  <a:pt x="7967065" y="353990"/>
                </a:cubicBezTo>
                <a:close/>
                <a:moveTo>
                  <a:pt x="7794628" y="137570"/>
                </a:moveTo>
                <a:cubicBezTo>
                  <a:pt x="7796305" y="137570"/>
                  <a:pt x="7797742" y="136371"/>
                  <a:pt x="7797742" y="134933"/>
                </a:cubicBezTo>
                <a:cubicBezTo>
                  <a:pt x="7797742" y="133735"/>
                  <a:pt x="7796305" y="132776"/>
                  <a:pt x="7794628" y="132776"/>
                </a:cubicBezTo>
                <a:cubicBezTo>
                  <a:pt x="7793670" y="132776"/>
                  <a:pt x="7792712" y="133735"/>
                  <a:pt x="7792712" y="134933"/>
                </a:cubicBezTo>
                <a:cubicBezTo>
                  <a:pt x="7792712" y="136371"/>
                  <a:pt x="7793670" y="137570"/>
                  <a:pt x="7794628" y="137570"/>
                </a:cubicBezTo>
                <a:close/>
                <a:moveTo>
                  <a:pt x="3162062" y="140446"/>
                </a:moveTo>
                <a:cubicBezTo>
                  <a:pt x="3164936" y="140446"/>
                  <a:pt x="3167571" y="138049"/>
                  <a:pt x="3167571" y="134933"/>
                </a:cubicBezTo>
                <a:cubicBezTo>
                  <a:pt x="3167571" y="132057"/>
                  <a:pt x="3164936" y="129421"/>
                  <a:pt x="3162062" y="129421"/>
                </a:cubicBezTo>
                <a:cubicBezTo>
                  <a:pt x="3158709" y="129421"/>
                  <a:pt x="3156314" y="132057"/>
                  <a:pt x="3156314" y="134933"/>
                </a:cubicBezTo>
                <a:cubicBezTo>
                  <a:pt x="3156314" y="138049"/>
                  <a:pt x="3158709" y="140446"/>
                  <a:pt x="3162062" y="140446"/>
                </a:cubicBezTo>
                <a:close/>
                <a:moveTo>
                  <a:pt x="2989865" y="359503"/>
                </a:moveTo>
                <a:cubicBezTo>
                  <a:pt x="2994415" y="359503"/>
                  <a:pt x="2998247" y="355908"/>
                  <a:pt x="2998247" y="350875"/>
                </a:cubicBezTo>
                <a:cubicBezTo>
                  <a:pt x="2998247" y="346081"/>
                  <a:pt x="2994415" y="342486"/>
                  <a:pt x="2989865" y="342486"/>
                </a:cubicBezTo>
                <a:cubicBezTo>
                  <a:pt x="2985075" y="342486"/>
                  <a:pt x="2981243" y="346081"/>
                  <a:pt x="2981243" y="350875"/>
                </a:cubicBezTo>
                <a:cubicBezTo>
                  <a:pt x="2981243" y="355908"/>
                  <a:pt x="2985075" y="359503"/>
                  <a:pt x="2989865" y="359503"/>
                </a:cubicBezTo>
                <a:close/>
                <a:moveTo>
                  <a:pt x="2837785" y="592700"/>
                </a:moveTo>
                <a:cubicBezTo>
                  <a:pt x="2843772" y="592700"/>
                  <a:pt x="2848802" y="587667"/>
                  <a:pt x="2848802" y="581436"/>
                </a:cubicBezTo>
                <a:cubicBezTo>
                  <a:pt x="2848802" y="575684"/>
                  <a:pt x="2843772" y="570651"/>
                  <a:pt x="2837785" y="570651"/>
                </a:cubicBezTo>
                <a:cubicBezTo>
                  <a:pt x="2831798" y="570651"/>
                  <a:pt x="2826768" y="575684"/>
                  <a:pt x="2826768" y="581436"/>
                </a:cubicBezTo>
                <a:cubicBezTo>
                  <a:pt x="2826768" y="587667"/>
                  <a:pt x="2831798" y="592700"/>
                  <a:pt x="2837785" y="592700"/>
                </a:cubicBezTo>
                <a:close/>
                <a:moveTo>
                  <a:pt x="2707020" y="838840"/>
                </a:moveTo>
                <a:cubicBezTo>
                  <a:pt x="2714445" y="838840"/>
                  <a:pt x="2720672" y="832609"/>
                  <a:pt x="2720672" y="824939"/>
                </a:cubicBezTo>
                <a:cubicBezTo>
                  <a:pt x="2720672" y="817030"/>
                  <a:pt x="2714445" y="810559"/>
                  <a:pt x="2707020" y="810559"/>
                </a:cubicBezTo>
                <a:cubicBezTo>
                  <a:pt x="2699117" y="810559"/>
                  <a:pt x="2692890" y="817030"/>
                  <a:pt x="2692890" y="824939"/>
                </a:cubicBezTo>
                <a:cubicBezTo>
                  <a:pt x="2692890" y="832609"/>
                  <a:pt x="2699117" y="838840"/>
                  <a:pt x="2707020" y="838840"/>
                </a:cubicBezTo>
                <a:close/>
                <a:moveTo>
                  <a:pt x="2598289" y="1095765"/>
                </a:moveTo>
                <a:cubicBezTo>
                  <a:pt x="2607869" y="1095765"/>
                  <a:pt x="2615772" y="1088095"/>
                  <a:pt x="2615772" y="1078748"/>
                </a:cubicBezTo>
                <a:cubicBezTo>
                  <a:pt x="2615772" y="1069401"/>
                  <a:pt x="2607869" y="1061732"/>
                  <a:pt x="2598289" y="1061732"/>
                </a:cubicBezTo>
                <a:cubicBezTo>
                  <a:pt x="2589188" y="1061732"/>
                  <a:pt x="2581285" y="1069401"/>
                  <a:pt x="2581285" y="1078748"/>
                </a:cubicBezTo>
                <a:cubicBezTo>
                  <a:pt x="2581285" y="1088095"/>
                  <a:pt x="2589188" y="1095765"/>
                  <a:pt x="2598289" y="1095765"/>
                </a:cubicBezTo>
                <a:close/>
                <a:moveTo>
                  <a:pt x="2513268" y="1363474"/>
                </a:moveTo>
                <a:cubicBezTo>
                  <a:pt x="2525243" y="1363474"/>
                  <a:pt x="2535302" y="1353648"/>
                  <a:pt x="2535302" y="1341665"/>
                </a:cubicBezTo>
                <a:cubicBezTo>
                  <a:pt x="2535302" y="1329202"/>
                  <a:pt x="2525243" y="1319375"/>
                  <a:pt x="2513268" y="1319375"/>
                </a:cubicBezTo>
                <a:cubicBezTo>
                  <a:pt x="2500815" y="1319375"/>
                  <a:pt x="2490995" y="1329202"/>
                  <a:pt x="2490995" y="1341665"/>
                </a:cubicBezTo>
                <a:cubicBezTo>
                  <a:pt x="2490995" y="1353648"/>
                  <a:pt x="2500815" y="1363474"/>
                  <a:pt x="2513268" y="1363474"/>
                </a:cubicBezTo>
                <a:close/>
                <a:moveTo>
                  <a:pt x="2451718" y="1638134"/>
                </a:moveTo>
                <a:cubicBezTo>
                  <a:pt x="2466806" y="1638134"/>
                  <a:pt x="2479020" y="1625911"/>
                  <a:pt x="2479020" y="1610812"/>
                </a:cubicBezTo>
                <a:cubicBezTo>
                  <a:pt x="2479020" y="1595713"/>
                  <a:pt x="2466806" y="1583490"/>
                  <a:pt x="2451718" y="1583490"/>
                </a:cubicBezTo>
                <a:cubicBezTo>
                  <a:pt x="2436390" y="1583490"/>
                  <a:pt x="2424176" y="1595713"/>
                  <a:pt x="2424176" y="1610812"/>
                </a:cubicBezTo>
                <a:cubicBezTo>
                  <a:pt x="2424176" y="1625911"/>
                  <a:pt x="2436390" y="1638134"/>
                  <a:pt x="2451718" y="1638134"/>
                </a:cubicBezTo>
                <a:close/>
                <a:moveTo>
                  <a:pt x="2414596" y="1918786"/>
                </a:moveTo>
                <a:cubicBezTo>
                  <a:pt x="2433516" y="1918786"/>
                  <a:pt x="2448844" y="1903448"/>
                  <a:pt x="2448844" y="1884514"/>
                </a:cubicBezTo>
                <a:cubicBezTo>
                  <a:pt x="2448844" y="1865820"/>
                  <a:pt x="2433516" y="1850481"/>
                  <a:pt x="2414596" y="1850481"/>
                </a:cubicBezTo>
                <a:cubicBezTo>
                  <a:pt x="2395915" y="1850481"/>
                  <a:pt x="2380588" y="1865820"/>
                  <a:pt x="2380588" y="1884514"/>
                </a:cubicBezTo>
                <a:cubicBezTo>
                  <a:pt x="2380588" y="1903448"/>
                  <a:pt x="2395915" y="1918786"/>
                  <a:pt x="2414596" y="1918786"/>
                </a:cubicBezTo>
                <a:close/>
                <a:moveTo>
                  <a:pt x="2402382" y="2201595"/>
                </a:moveTo>
                <a:cubicBezTo>
                  <a:pt x="2424655" y="2201595"/>
                  <a:pt x="2442857" y="2183141"/>
                  <a:pt x="2442857" y="2160372"/>
                </a:cubicBezTo>
                <a:cubicBezTo>
                  <a:pt x="2442857" y="2137843"/>
                  <a:pt x="2424655" y="2119389"/>
                  <a:pt x="2402382" y="2119389"/>
                </a:cubicBezTo>
                <a:cubicBezTo>
                  <a:pt x="2379869" y="2119389"/>
                  <a:pt x="2361428" y="2137843"/>
                  <a:pt x="2361428" y="2160372"/>
                </a:cubicBezTo>
                <a:cubicBezTo>
                  <a:pt x="2361428" y="2183141"/>
                  <a:pt x="2379869" y="2201595"/>
                  <a:pt x="2402382" y="2201595"/>
                </a:cubicBezTo>
                <a:close/>
                <a:moveTo>
                  <a:pt x="2414596" y="2484404"/>
                </a:moveTo>
                <a:cubicBezTo>
                  <a:pt x="2441180" y="2484404"/>
                  <a:pt x="2462495" y="2462834"/>
                  <a:pt x="2462495" y="2436470"/>
                </a:cubicBezTo>
                <a:cubicBezTo>
                  <a:pt x="2462495" y="2409867"/>
                  <a:pt x="2441180" y="2388057"/>
                  <a:pt x="2414596" y="2388057"/>
                </a:cubicBezTo>
                <a:cubicBezTo>
                  <a:pt x="2388012" y="2388057"/>
                  <a:pt x="2366457" y="2409867"/>
                  <a:pt x="2366457" y="2436470"/>
                </a:cubicBezTo>
                <a:cubicBezTo>
                  <a:pt x="2366457" y="2462834"/>
                  <a:pt x="2388012" y="2484404"/>
                  <a:pt x="2414596" y="2484404"/>
                </a:cubicBezTo>
                <a:close/>
                <a:moveTo>
                  <a:pt x="2451718" y="2764337"/>
                </a:moveTo>
                <a:cubicBezTo>
                  <a:pt x="2481894" y="2764337"/>
                  <a:pt x="2505844" y="2740370"/>
                  <a:pt x="2505844" y="2710412"/>
                </a:cubicBezTo>
                <a:cubicBezTo>
                  <a:pt x="2505844" y="2680213"/>
                  <a:pt x="2481894" y="2655767"/>
                  <a:pt x="2451718" y="2655767"/>
                </a:cubicBezTo>
                <a:cubicBezTo>
                  <a:pt x="2421781" y="2655767"/>
                  <a:pt x="2397592" y="2680213"/>
                  <a:pt x="2397592" y="2710412"/>
                </a:cubicBezTo>
                <a:cubicBezTo>
                  <a:pt x="2397592" y="2740370"/>
                  <a:pt x="2421781" y="2764337"/>
                  <a:pt x="2451718" y="2764337"/>
                </a:cubicBezTo>
                <a:close/>
                <a:moveTo>
                  <a:pt x="2513268" y="3039956"/>
                </a:moveTo>
                <a:cubicBezTo>
                  <a:pt x="2546558" y="3039956"/>
                  <a:pt x="2573142" y="3012634"/>
                  <a:pt x="2573142" y="2979799"/>
                </a:cubicBezTo>
                <a:cubicBezTo>
                  <a:pt x="2573142" y="2946006"/>
                  <a:pt x="2546558" y="2919163"/>
                  <a:pt x="2513268" y="2919163"/>
                </a:cubicBezTo>
                <a:cubicBezTo>
                  <a:pt x="2479978" y="2919163"/>
                  <a:pt x="2452915" y="2946006"/>
                  <a:pt x="2452915" y="2979799"/>
                </a:cubicBezTo>
                <a:cubicBezTo>
                  <a:pt x="2452915" y="3012634"/>
                  <a:pt x="2479978" y="3039956"/>
                  <a:pt x="2513268" y="3039956"/>
                </a:cubicBezTo>
                <a:close/>
                <a:moveTo>
                  <a:pt x="2598289" y="3307426"/>
                </a:moveTo>
                <a:cubicBezTo>
                  <a:pt x="2634214" y="3307426"/>
                  <a:pt x="2663432" y="3277947"/>
                  <a:pt x="2663432" y="3242236"/>
                </a:cubicBezTo>
                <a:cubicBezTo>
                  <a:pt x="2663432" y="3206046"/>
                  <a:pt x="2634214" y="3176807"/>
                  <a:pt x="2598289" y="3176807"/>
                </a:cubicBezTo>
                <a:cubicBezTo>
                  <a:pt x="2562365" y="3176807"/>
                  <a:pt x="2533386" y="3206046"/>
                  <a:pt x="2533386" y="3242236"/>
                </a:cubicBezTo>
                <a:cubicBezTo>
                  <a:pt x="2533386" y="3277947"/>
                  <a:pt x="2562365" y="3307426"/>
                  <a:pt x="2598289" y="3307426"/>
                </a:cubicBezTo>
                <a:close/>
                <a:moveTo>
                  <a:pt x="2707020" y="3565549"/>
                </a:moveTo>
                <a:cubicBezTo>
                  <a:pt x="2745100" y="3565549"/>
                  <a:pt x="2776235" y="3534152"/>
                  <a:pt x="2776235" y="3496285"/>
                </a:cubicBezTo>
                <a:cubicBezTo>
                  <a:pt x="2776235" y="3457938"/>
                  <a:pt x="2745100" y="3426541"/>
                  <a:pt x="2707020" y="3426541"/>
                </a:cubicBezTo>
                <a:cubicBezTo>
                  <a:pt x="2668701" y="3426541"/>
                  <a:pt x="2637567" y="3457938"/>
                  <a:pt x="2637567" y="3496285"/>
                </a:cubicBezTo>
                <a:cubicBezTo>
                  <a:pt x="2637567" y="3534152"/>
                  <a:pt x="2668701" y="3565549"/>
                  <a:pt x="2707020" y="3565549"/>
                </a:cubicBezTo>
                <a:close/>
                <a:moveTo>
                  <a:pt x="2837785" y="3811209"/>
                </a:moveTo>
                <a:cubicBezTo>
                  <a:pt x="2877302" y="3811209"/>
                  <a:pt x="2909394" y="3778854"/>
                  <a:pt x="2909394" y="3739069"/>
                </a:cubicBezTo>
                <a:cubicBezTo>
                  <a:pt x="2909394" y="3699763"/>
                  <a:pt x="2877302" y="3667648"/>
                  <a:pt x="2837785" y="3667648"/>
                </a:cubicBezTo>
                <a:cubicBezTo>
                  <a:pt x="2798029" y="3667648"/>
                  <a:pt x="2765697" y="3699763"/>
                  <a:pt x="2765697" y="3739069"/>
                </a:cubicBezTo>
                <a:cubicBezTo>
                  <a:pt x="2765697" y="3778854"/>
                  <a:pt x="2798029" y="3811209"/>
                  <a:pt x="2837785" y="3811209"/>
                </a:cubicBezTo>
                <a:close/>
                <a:moveTo>
                  <a:pt x="2989865" y="4043927"/>
                </a:moveTo>
                <a:cubicBezTo>
                  <a:pt x="3030579" y="4043927"/>
                  <a:pt x="3063390" y="4010853"/>
                  <a:pt x="3063390" y="3970109"/>
                </a:cubicBezTo>
                <a:cubicBezTo>
                  <a:pt x="3063390" y="3929366"/>
                  <a:pt x="3030579" y="3896291"/>
                  <a:pt x="2989865" y="3896291"/>
                </a:cubicBezTo>
                <a:cubicBezTo>
                  <a:pt x="2948911" y="3896291"/>
                  <a:pt x="2916100" y="3929366"/>
                  <a:pt x="2916100" y="3970109"/>
                </a:cubicBezTo>
                <a:cubicBezTo>
                  <a:pt x="2916100" y="4010853"/>
                  <a:pt x="2948911" y="4043927"/>
                  <a:pt x="2989865" y="4043927"/>
                </a:cubicBezTo>
                <a:close/>
                <a:moveTo>
                  <a:pt x="7967065" y="3983770"/>
                </a:moveTo>
                <a:cubicBezTo>
                  <a:pt x="7974729" y="3983770"/>
                  <a:pt x="7981435" y="3977539"/>
                  <a:pt x="7981435" y="3970109"/>
                </a:cubicBezTo>
                <a:cubicBezTo>
                  <a:pt x="7981435" y="3961961"/>
                  <a:pt x="7974729" y="3955729"/>
                  <a:pt x="7967065" y="3955729"/>
                </a:cubicBezTo>
                <a:cubicBezTo>
                  <a:pt x="7959641" y="3955729"/>
                  <a:pt x="7952935" y="3961961"/>
                  <a:pt x="7952935" y="3970109"/>
                </a:cubicBezTo>
                <a:cubicBezTo>
                  <a:pt x="7952935" y="3977539"/>
                  <a:pt x="7959641" y="3983770"/>
                  <a:pt x="7967065" y="3983770"/>
                </a:cubicBezTo>
                <a:close/>
                <a:moveTo>
                  <a:pt x="8118906" y="3751771"/>
                </a:moveTo>
                <a:cubicBezTo>
                  <a:pt x="8125851" y="3751771"/>
                  <a:pt x="8131599" y="3745780"/>
                  <a:pt x="8131599" y="3739069"/>
                </a:cubicBezTo>
                <a:cubicBezTo>
                  <a:pt x="8131599" y="3732598"/>
                  <a:pt x="8125851" y="3727085"/>
                  <a:pt x="8118906" y="3727085"/>
                </a:cubicBezTo>
                <a:cubicBezTo>
                  <a:pt x="8112439" y="3727085"/>
                  <a:pt x="8107170" y="3732598"/>
                  <a:pt x="8107170" y="3739069"/>
                </a:cubicBezTo>
                <a:cubicBezTo>
                  <a:pt x="8107170" y="3745780"/>
                  <a:pt x="8112439" y="3751771"/>
                  <a:pt x="8118906" y="3751771"/>
                </a:cubicBezTo>
                <a:close/>
                <a:moveTo>
                  <a:pt x="8250149" y="3506590"/>
                </a:moveTo>
                <a:cubicBezTo>
                  <a:pt x="8255658" y="3506590"/>
                  <a:pt x="8260208" y="3501557"/>
                  <a:pt x="8260208" y="3496285"/>
                </a:cubicBezTo>
                <a:cubicBezTo>
                  <a:pt x="8260208" y="3490533"/>
                  <a:pt x="8255658" y="3485500"/>
                  <a:pt x="8250149" y="3485500"/>
                </a:cubicBezTo>
                <a:cubicBezTo>
                  <a:pt x="8244162" y="3485500"/>
                  <a:pt x="8239611" y="3490533"/>
                  <a:pt x="8239611" y="3496285"/>
                </a:cubicBezTo>
                <a:cubicBezTo>
                  <a:pt x="8239611" y="3501557"/>
                  <a:pt x="8244162" y="3506590"/>
                  <a:pt x="8250149" y="3506590"/>
                </a:cubicBezTo>
                <a:close/>
                <a:moveTo>
                  <a:pt x="8358641" y="3250624"/>
                </a:moveTo>
                <a:cubicBezTo>
                  <a:pt x="8363191" y="3250624"/>
                  <a:pt x="8367023" y="3246790"/>
                  <a:pt x="8367023" y="3242236"/>
                </a:cubicBezTo>
                <a:cubicBezTo>
                  <a:pt x="8367023" y="3237443"/>
                  <a:pt x="8363191" y="3233608"/>
                  <a:pt x="8358641" y="3233608"/>
                </a:cubicBezTo>
                <a:cubicBezTo>
                  <a:pt x="8353611" y="3233608"/>
                  <a:pt x="8349540" y="3237443"/>
                  <a:pt x="8349540" y="3242236"/>
                </a:cubicBezTo>
                <a:cubicBezTo>
                  <a:pt x="8349540" y="3246790"/>
                  <a:pt x="8353611" y="3250624"/>
                  <a:pt x="8358641" y="3250624"/>
                </a:cubicBezTo>
                <a:close/>
                <a:moveTo>
                  <a:pt x="8443422" y="2987229"/>
                </a:moveTo>
                <a:cubicBezTo>
                  <a:pt x="8447972" y="2987229"/>
                  <a:pt x="8451565" y="2983634"/>
                  <a:pt x="8451565" y="2979799"/>
                </a:cubicBezTo>
                <a:cubicBezTo>
                  <a:pt x="8451565" y="2975006"/>
                  <a:pt x="8447972" y="2971650"/>
                  <a:pt x="8443422" y="2971650"/>
                </a:cubicBezTo>
                <a:cubicBezTo>
                  <a:pt x="8439351" y="2971650"/>
                  <a:pt x="8435998" y="2975006"/>
                  <a:pt x="8435998" y="2979799"/>
                </a:cubicBezTo>
                <a:cubicBezTo>
                  <a:pt x="8435998" y="2983634"/>
                  <a:pt x="8439351" y="2987229"/>
                  <a:pt x="8443422" y="2987229"/>
                </a:cubicBezTo>
                <a:close/>
                <a:moveTo>
                  <a:pt x="8505212" y="2717122"/>
                </a:moveTo>
                <a:cubicBezTo>
                  <a:pt x="8508804" y="2717122"/>
                  <a:pt x="8511678" y="2714007"/>
                  <a:pt x="8511678" y="2710412"/>
                </a:cubicBezTo>
                <a:cubicBezTo>
                  <a:pt x="8511678" y="2706337"/>
                  <a:pt x="8508804" y="2703461"/>
                  <a:pt x="8505212" y="2703461"/>
                </a:cubicBezTo>
                <a:cubicBezTo>
                  <a:pt x="8501380" y="2703461"/>
                  <a:pt x="8498506" y="2706337"/>
                  <a:pt x="8498506" y="2710412"/>
                </a:cubicBezTo>
                <a:cubicBezTo>
                  <a:pt x="8498506" y="2714007"/>
                  <a:pt x="8501380" y="2717122"/>
                  <a:pt x="8505212" y="2717122"/>
                </a:cubicBezTo>
                <a:close/>
                <a:moveTo>
                  <a:pt x="8542334" y="2441983"/>
                </a:moveTo>
                <a:cubicBezTo>
                  <a:pt x="8545208" y="2441983"/>
                  <a:pt x="8547842" y="2439586"/>
                  <a:pt x="8547842" y="2436470"/>
                </a:cubicBezTo>
                <a:cubicBezTo>
                  <a:pt x="8547842" y="2433355"/>
                  <a:pt x="8545208" y="2430718"/>
                  <a:pt x="8542334" y="2430718"/>
                </a:cubicBezTo>
                <a:cubicBezTo>
                  <a:pt x="8539220" y="2430718"/>
                  <a:pt x="8536346" y="2433355"/>
                  <a:pt x="8536346" y="2436470"/>
                </a:cubicBezTo>
                <a:cubicBezTo>
                  <a:pt x="8536346" y="2439586"/>
                  <a:pt x="8539220" y="2441983"/>
                  <a:pt x="8542334" y="2441983"/>
                </a:cubicBezTo>
                <a:close/>
                <a:moveTo>
                  <a:pt x="8554309" y="2165405"/>
                </a:moveTo>
                <a:cubicBezTo>
                  <a:pt x="8557182" y="2165405"/>
                  <a:pt x="8559098" y="2163248"/>
                  <a:pt x="8559098" y="2160372"/>
                </a:cubicBezTo>
                <a:cubicBezTo>
                  <a:pt x="8559098" y="2157736"/>
                  <a:pt x="8557182" y="2155579"/>
                  <a:pt x="8554309" y="2155579"/>
                </a:cubicBezTo>
                <a:cubicBezTo>
                  <a:pt x="8551674" y="2155579"/>
                  <a:pt x="8549519" y="2157736"/>
                  <a:pt x="8549519" y="2160372"/>
                </a:cubicBezTo>
                <a:cubicBezTo>
                  <a:pt x="8549519" y="2163248"/>
                  <a:pt x="8551674" y="2165405"/>
                  <a:pt x="8554309" y="2165405"/>
                </a:cubicBezTo>
                <a:close/>
                <a:moveTo>
                  <a:pt x="8321519" y="1890026"/>
                </a:moveTo>
                <a:cubicBezTo>
                  <a:pt x="8324632" y="1890026"/>
                  <a:pt x="8326788" y="1887629"/>
                  <a:pt x="8326788" y="1884514"/>
                </a:cubicBezTo>
                <a:cubicBezTo>
                  <a:pt x="8326788" y="1881638"/>
                  <a:pt x="8324632" y="1879001"/>
                  <a:pt x="8321519" y="1879001"/>
                </a:cubicBezTo>
                <a:cubicBezTo>
                  <a:pt x="8318405" y="1879001"/>
                  <a:pt x="8316250" y="1881638"/>
                  <a:pt x="8316250" y="1884514"/>
                </a:cubicBezTo>
                <a:cubicBezTo>
                  <a:pt x="8316250" y="1887629"/>
                  <a:pt x="8318405" y="1890026"/>
                  <a:pt x="8321519" y="1890026"/>
                </a:cubicBezTo>
                <a:close/>
                <a:moveTo>
                  <a:pt x="8281763" y="1616085"/>
                </a:moveTo>
                <a:cubicBezTo>
                  <a:pt x="8284397" y="1616085"/>
                  <a:pt x="8286553" y="1613928"/>
                  <a:pt x="8286553" y="1611292"/>
                </a:cubicBezTo>
                <a:cubicBezTo>
                  <a:pt x="8286553" y="1608655"/>
                  <a:pt x="8284397" y="1606498"/>
                  <a:pt x="8281763" y="1606498"/>
                </a:cubicBezTo>
                <a:cubicBezTo>
                  <a:pt x="8279128" y="1606498"/>
                  <a:pt x="8276973" y="1608655"/>
                  <a:pt x="8276973" y="1611292"/>
                </a:cubicBezTo>
                <a:cubicBezTo>
                  <a:pt x="8276973" y="1613928"/>
                  <a:pt x="8279128" y="1616085"/>
                  <a:pt x="8281763" y="1616085"/>
                </a:cubicBezTo>
                <a:close/>
                <a:moveTo>
                  <a:pt x="8215662" y="1347896"/>
                </a:moveTo>
                <a:cubicBezTo>
                  <a:pt x="8218296" y="1347896"/>
                  <a:pt x="8220452" y="1345739"/>
                  <a:pt x="8220452" y="1343103"/>
                </a:cubicBezTo>
                <a:cubicBezTo>
                  <a:pt x="8220452" y="1340226"/>
                  <a:pt x="8218296" y="1338309"/>
                  <a:pt x="8215662" y="1338309"/>
                </a:cubicBezTo>
                <a:cubicBezTo>
                  <a:pt x="8212788" y="1338309"/>
                  <a:pt x="8210393" y="1340226"/>
                  <a:pt x="8210393" y="1343103"/>
                </a:cubicBezTo>
                <a:cubicBezTo>
                  <a:pt x="8210393" y="1345739"/>
                  <a:pt x="8212788" y="1347896"/>
                  <a:pt x="8215662" y="1347896"/>
                </a:cubicBezTo>
                <a:close/>
                <a:moveTo>
                  <a:pt x="8124174" y="1086897"/>
                </a:moveTo>
                <a:cubicBezTo>
                  <a:pt x="8126090" y="1086897"/>
                  <a:pt x="8128246" y="1084980"/>
                  <a:pt x="8128246" y="1082583"/>
                </a:cubicBezTo>
                <a:cubicBezTo>
                  <a:pt x="8128246" y="1079946"/>
                  <a:pt x="8126090" y="1078508"/>
                  <a:pt x="8124174" y="1078508"/>
                </a:cubicBezTo>
                <a:cubicBezTo>
                  <a:pt x="8121779" y="1078508"/>
                  <a:pt x="8119864" y="1079946"/>
                  <a:pt x="8119864" y="1082583"/>
                </a:cubicBezTo>
                <a:cubicBezTo>
                  <a:pt x="8119864" y="1084980"/>
                  <a:pt x="8121779" y="1086897"/>
                  <a:pt x="8124174" y="1086897"/>
                </a:cubicBezTo>
                <a:close/>
                <a:moveTo>
                  <a:pt x="8007780" y="836443"/>
                </a:moveTo>
                <a:cubicBezTo>
                  <a:pt x="8009935" y="836443"/>
                  <a:pt x="8011611" y="834286"/>
                  <a:pt x="8011611" y="831890"/>
                </a:cubicBezTo>
                <a:cubicBezTo>
                  <a:pt x="8011611" y="829732"/>
                  <a:pt x="8009935" y="827575"/>
                  <a:pt x="8007780" y="827575"/>
                </a:cubicBezTo>
                <a:cubicBezTo>
                  <a:pt x="8005385" y="827575"/>
                  <a:pt x="8003229" y="829732"/>
                  <a:pt x="8003229" y="831890"/>
                </a:cubicBezTo>
                <a:cubicBezTo>
                  <a:pt x="8003229" y="834286"/>
                  <a:pt x="8005385" y="836443"/>
                  <a:pt x="8007780" y="836443"/>
                </a:cubicBezTo>
                <a:close/>
                <a:moveTo>
                  <a:pt x="7867914" y="598452"/>
                </a:moveTo>
                <a:cubicBezTo>
                  <a:pt x="7870069" y="598452"/>
                  <a:pt x="7871746" y="596295"/>
                  <a:pt x="7871746" y="594138"/>
                </a:cubicBezTo>
                <a:cubicBezTo>
                  <a:pt x="7871746" y="591742"/>
                  <a:pt x="7870069" y="589585"/>
                  <a:pt x="7867914" y="589585"/>
                </a:cubicBezTo>
                <a:cubicBezTo>
                  <a:pt x="7865519" y="589585"/>
                  <a:pt x="7863364" y="591742"/>
                  <a:pt x="7863364" y="594138"/>
                </a:cubicBezTo>
                <a:cubicBezTo>
                  <a:pt x="7863364" y="596295"/>
                  <a:pt x="7865519" y="598452"/>
                  <a:pt x="7867914" y="598452"/>
                </a:cubicBezTo>
                <a:close/>
                <a:moveTo>
                  <a:pt x="7705296" y="374123"/>
                </a:moveTo>
                <a:cubicBezTo>
                  <a:pt x="7707691" y="374123"/>
                  <a:pt x="7708889" y="372685"/>
                  <a:pt x="7708889" y="370528"/>
                </a:cubicBezTo>
                <a:cubicBezTo>
                  <a:pt x="7708889" y="368371"/>
                  <a:pt x="7707691" y="366933"/>
                  <a:pt x="7705296" y="366933"/>
                </a:cubicBezTo>
                <a:cubicBezTo>
                  <a:pt x="7703380" y="366933"/>
                  <a:pt x="7701943" y="368371"/>
                  <a:pt x="7701943" y="370528"/>
                </a:cubicBezTo>
                <a:cubicBezTo>
                  <a:pt x="7701943" y="372685"/>
                  <a:pt x="7703380" y="374123"/>
                  <a:pt x="7705296" y="374123"/>
                </a:cubicBezTo>
                <a:close/>
                <a:moveTo>
                  <a:pt x="7522561" y="166809"/>
                </a:moveTo>
                <a:cubicBezTo>
                  <a:pt x="7523998" y="166809"/>
                  <a:pt x="7525435" y="165371"/>
                  <a:pt x="7525435" y="163694"/>
                </a:cubicBezTo>
                <a:cubicBezTo>
                  <a:pt x="7525435" y="162256"/>
                  <a:pt x="7523998" y="160818"/>
                  <a:pt x="7522561" y="160818"/>
                </a:cubicBezTo>
                <a:cubicBezTo>
                  <a:pt x="7520885" y="160818"/>
                  <a:pt x="7519687" y="162256"/>
                  <a:pt x="7519687" y="163694"/>
                </a:cubicBezTo>
                <a:cubicBezTo>
                  <a:pt x="7519687" y="165371"/>
                  <a:pt x="7520885" y="166809"/>
                  <a:pt x="7522561" y="166809"/>
                </a:cubicBezTo>
                <a:close/>
                <a:moveTo>
                  <a:pt x="3533281" y="69744"/>
                </a:moveTo>
                <a:cubicBezTo>
                  <a:pt x="3534478" y="69744"/>
                  <a:pt x="3535436" y="68785"/>
                  <a:pt x="3535436" y="67347"/>
                </a:cubicBezTo>
                <a:cubicBezTo>
                  <a:pt x="3535436" y="65909"/>
                  <a:pt x="3534478" y="64950"/>
                  <a:pt x="3533281" y="64950"/>
                </a:cubicBezTo>
                <a:cubicBezTo>
                  <a:pt x="3531844" y="64950"/>
                  <a:pt x="3530646" y="65909"/>
                  <a:pt x="3530646" y="67347"/>
                </a:cubicBezTo>
                <a:cubicBezTo>
                  <a:pt x="3530646" y="68785"/>
                  <a:pt x="3531844" y="69744"/>
                  <a:pt x="3533281" y="69744"/>
                </a:cubicBezTo>
                <a:close/>
                <a:moveTo>
                  <a:pt x="3340487" y="273701"/>
                </a:moveTo>
                <a:cubicBezTo>
                  <a:pt x="3345276" y="273701"/>
                  <a:pt x="3348869" y="269867"/>
                  <a:pt x="3348869" y="264834"/>
                </a:cubicBezTo>
                <a:cubicBezTo>
                  <a:pt x="3348869" y="260040"/>
                  <a:pt x="3345276" y="256445"/>
                  <a:pt x="3340487" y="256445"/>
                </a:cubicBezTo>
                <a:cubicBezTo>
                  <a:pt x="3335697" y="256445"/>
                  <a:pt x="3331625" y="260040"/>
                  <a:pt x="3331625" y="264834"/>
                </a:cubicBezTo>
                <a:cubicBezTo>
                  <a:pt x="3331625" y="269867"/>
                  <a:pt x="3335697" y="273701"/>
                  <a:pt x="3340487" y="273701"/>
                </a:cubicBezTo>
                <a:close/>
                <a:moveTo>
                  <a:pt x="3167571" y="490841"/>
                </a:moveTo>
                <a:cubicBezTo>
                  <a:pt x="3173319" y="490841"/>
                  <a:pt x="3177869" y="486287"/>
                  <a:pt x="3177869" y="480296"/>
                </a:cubicBezTo>
                <a:cubicBezTo>
                  <a:pt x="3177869" y="474544"/>
                  <a:pt x="3173319" y="469750"/>
                  <a:pt x="3167571" y="469750"/>
                </a:cubicBezTo>
                <a:cubicBezTo>
                  <a:pt x="3162062" y="469750"/>
                  <a:pt x="3157272" y="474544"/>
                  <a:pt x="3157272" y="480296"/>
                </a:cubicBezTo>
                <a:cubicBezTo>
                  <a:pt x="3157272" y="486287"/>
                  <a:pt x="3162062" y="490841"/>
                  <a:pt x="3167571" y="490841"/>
                </a:cubicBezTo>
                <a:close/>
                <a:moveTo>
                  <a:pt x="3016449" y="724039"/>
                </a:moveTo>
                <a:cubicBezTo>
                  <a:pt x="3023155" y="724039"/>
                  <a:pt x="3029142" y="718287"/>
                  <a:pt x="3029142" y="711097"/>
                </a:cubicBezTo>
                <a:cubicBezTo>
                  <a:pt x="3029142" y="704386"/>
                  <a:pt x="3023155" y="698394"/>
                  <a:pt x="3016449" y="698394"/>
                </a:cubicBezTo>
                <a:cubicBezTo>
                  <a:pt x="3009264" y="698394"/>
                  <a:pt x="3003516" y="704386"/>
                  <a:pt x="3003516" y="711097"/>
                </a:cubicBezTo>
                <a:cubicBezTo>
                  <a:pt x="3003516" y="718287"/>
                  <a:pt x="3009264" y="724039"/>
                  <a:pt x="3016449" y="724039"/>
                </a:cubicBezTo>
                <a:close/>
                <a:moveTo>
                  <a:pt x="2888079" y="971616"/>
                </a:moveTo>
                <a:cubicBezTo>
                  <a:pt x="2896701" y="971616"/>
                  <a:pt x="2903886" y="964906"/>
                  <a:pt x="2903886" y="956038"/>
                </a:cubicBezTo>
                <a:cubicBezTo>
                  <a:pt x="2903886" y="947170"/>
                  <a:pt x="2896701" y="940220"/>
                  <a:pt x="2888079" y="940220"/>
                </a:cubicBezTo>
                <a:cubicBezTo>
                  <a:pt x="2879457" y="940220"/>
                  <a:pt x="2872033" y="947170"/>
                  <a:pt x="2872033" y="956038"/>
                </a:cubicBezTo>
                <a:cubicBezTo>
                  <a:pt x="2872033" y="964906"/>
                  <a:pt x="2879457" y="971616"/>
                  <a:pt x="2888079" y="971616"/>
                </a:cubicBezTo>
                <a:close/>
                <a:moveTo>
                  <a:pt x="2783899" y="1230938"/>
                </a:moveTo>
                <a:cubicBezTo>
                  <a:pt x="2794676" y="1230938"/>
                  <a:pt x="2803298" y="1222549"/>
                  <a:pt x="2803298" y="1211524"/>
                </a:cubicBezTo>
                <a:cubicBezTo>
                  <a:pt x="2803298" y="1200979"/>
                  <a:pt x="2794676" y="1192111"/>
                  <a:pt x="2783899" y="1192111"/>
                </a:cubicBezTo>
                <a:cubicBezTo>
                  <a:pt x="2773121" y="1192111"/>
                  <a:pt x="2764260" y="1200979"/>
                  <a:pt x="2764260" y="1211524"/>
                </a:cubicBezTo>
                <a:cubicBezTo>
                  <a:pt x="2764260" y="1222549"/>
                  <a:pt x="2773121" y="1230938"/>
                  <a:pt x="2783899" y="1230938"/>
                </a:cubicBezTo>
                <a:close/>
                <a:moveTo>
                  <a:pt x="2705104" y="1501284"/>
                </a:moveTo>
                <a:cubicBezTo>
                  <a:pt x="2718756" y="1501284"/>
                  <a:pt x="2730012" y="1490259"/>
                  <a:pt x="2730012" y="1476598"/>
                </a:cubicBezTo>
                <a:cubicBezTo>
                  <a:pt x="2730012" y="1462697"/>
                  <a:pt x="2718756" y="1451433"/>
                  <a:pt x="2705104" y="1451433"/>
                </a:cubicBezTo>
                <a:cubicBezTo>
                  <a:pt x="2690974" y="1451433"/>
                  <a:pt x="2679957" y="1462697"/>
                  <a:pt x="2679957" y="1476598"/>
                </a:cubicBezTo>
                <a:cubicBezTo>
                  <a:pt x="2679957" y="1490259"/>
                  <a:pt x="2690974" y="1501284"/>
                  <a:pt x="2705104" y="1501284"/>
                </a:cubicBezTo>
                <a:close/>
                <a:moveTo>
                  <a:pt x="2651936" y="1778101"/>
                </a:moveTo>
                <a:cubicBezTo>
                  <a:pt x="2668701" y="1778101"/>
                  <a:pt x="2682352" y="1764200"/>
                  <a:pt x="2682352" y="1747423"/>
                </a:cubicBezTo>
                <a:cubicBezTo>
                  <a:pt x="2682352" y="1730647"/>
                  <a:pt x="2668701" y="1716985"/>
                  <a:pt x="2651936" y="1716985"/>
                </a:cubicBezTo>
                <a:cubicBezTo>
                  <a:pt x="2634932" y="1716985"/>
                  <a:pt x="2621281" y="1730647"/>
                  <a:pt x="2621281" y="1747423"/>
                </a:cubicBezTo>
                <a:cubicBezTo>
                  <a:pt x="2621281" y="1764200"/>
                  <a:pt x="2634932" y="1778101"/>
                  <a:pt x="2651936" y="1778101"/>
                </a:cubicBezTo>
                <a:close/>
                <a:moveTo>
                  <a:pt x="2625352" y="2059472"/>
                </a:moveTo>
                <a:cubicBezTo>
                  <a:pt x="2645709" y="2059472"/>
                  <a:pt x="2662474" y="2042695"/>
                  <a:pt x="2662474" y="2022083"/>
                </a:cubicBezTo>
                <a:cubicBezTo>
                  <a:pt x="2662474" y="2001951"/>
                  <a:pt x="2645709" y="1985175"/>
                  <a:pt x="2625352" y="1985175"/>
                </a:cubicBezTo>
                <a:cubicBezTo>
                  <a:pt x="2604995" y="1985175"/>
                  <a:pt x="2588230" y="2001951"/>
                  <a:pt x="2588230" y="2022083"/>
                </a:cubicBezTo>
                <a:cubicBezTo>
                  <a:pt x="2588230" y="2042695"/>
                  <a:pt x="2604995" y="2059472"/>
                  <a:pt x="2625352" y="2059472"/>
                </a:cubicBezTo>
                <a:close/>
                <a:moveTo>
                  <a:pt x="2625352" y="2342520"/>
                </a:moveTo>
                <a:cubicBezTo>
                  <a:pt x="2649781" y="2342520"/>
                  <a:pt x="2669180" y="2322868"/>
                  <a:pt x="2669180" y="2298901"/>
                </a:cubicBezTo>
                <a:cubicBezTo>
                  <a:pt x="2669180" y="2274215"/>
                  <a:pt x="2649781" y="2255041"/>
                  <a:pt x="2625352" y="2255041"/>
                </a:cubicBezTo>
                <a:cubicBezTo>
                  <a:pt x="2600924" y="2255041"/>
                  <a:pt x="2581285" y="2274215"/>
                  <a:pt x="2581285" y="2298901"/>
                </a:cubicBezTo>
                <a:cubicBezTo>
                  <a:pt x="2581285" y="2322868"/>
                  <a:pt x="2600924" y="2342520"/>
                  <a:pt x="2625352" y="2342520"/>
                </a:cubicBezTo>
                <a:close/>
                <a:moveTo>
                  <a:pt x="2651936" y="2623412"/>
                </a:moveTo>
                <a:cubicBezTo>
                  <a:pt x="2679478" y="2623412"/>
                  <a:pt x="2701751" y="2601123"/>
                  <a:pt x="2701751" y="2573561"/>
                </a:cubicBezTo>
                <a:cubicBezTo>
                  <a:pt x="2701751" y="2545520"/>
                  <a:pt x="2679478" y="2523230"/>
                  <a:pt x="2651936" y="2523230"/>
                </a:cubicBezTo>
                <a:cubicBezTo>
                  <a:pt x="2624155" y="2523230"/>
                  <a:pt x="2601882" y="2545520"/>
                  <a:pt x="2601882" y="2573561"/>
                </a:cubicBezTo>
                <a:cubicBezTo>
                  <a:pt x="2601882" y="2601123"/>
                  <a:pt x="2624155" y="2623412"/>
                  <a:pt x="2651936" y="2623412"/>
                </a:cubicBezTo>
                <a:close/>
                <a:moveTo>
                  <a:pt x="2705104" y="2899989"/>
                </a:moveTo>
                <a:cubicBezTo>
                  <a:pt x="2735760" y="2899989"/>
                  <a:pt x="2760428" y="2875304"/>
                  <a:pt x="2760428" y="2844386"/>
                </a:cubicBezTo>
                <a:cubicBezTo>
                  <a:pt x="2760428" y="2814188"/>
                  <a:pt x="2735760" y="2789023"/>
                  <a:pt x="2705104" y="2789023"/>
                </a:cubicBezTo>
                <a:cubicBezTo>
                  <a:pt x="2674449" y="2789023"/>
                  <a:pt x="2649781" y="2814188"/>
                  <a:pt x="2649781" y="2844386"/>
                </a:cubicBezTo>
                <a:cubicBezTo>
                  <a:pt x="2649781" y="2875304"/>
                  <a:pt x="2674449" y="2899989"/>
                  <a:pt x="2705104" y="2899989"/>
                </a:cubicBezTo>
                <a:close/>
                <a:moveTo>
                  <a:pt x="2783899" y="3170096"/>
                </a:moveTo>
                <a:cubicBezTo>
                  <a:pt x="2817667" y="3170096"/>
                  <a:pt x="2844970" y="3142774"/>
                  <a:pt x="2844970" y="3109460"/>
                </a:cubicBezTo>
                <a:cubicBezTo>
                  <a:pt x="2844970" y="3075187"/>
                  <a:pt x="2817667" y="3048105"/>
                  <a:pt x="2783899" y="3048105"/>
                </a:cubicBezTo>
                <a:cubicBezTo>
                  <a:pt x="2750369" y="3048105"/>
                  <a:pt x="2722827" y="3075187"/>
                  <a:pt x="2722827" y="3109460"/>
                </a:cubicBezTo>
                <a:cubicBezTo>
                  <a:pt x="2722827" y="3142774"/>
                  <a:pt x="2750369" y="3170096"/>
                  <a:pt x="2783899" y="3170096"/>
                </a:cubicBezTo>
                <a:close/>
                <a:moveTo>
                  <a:pt x="2888079" y="3429657"/>
                </a:moveTo>
                <a:cubicBezTo>
                  <a:pt x="2923525" y="3429657"/>
                  <a:pt x="2952743" y="3400657"/>
                  <a:pt x="2952743" y="3365186"/>
                </a:cubicBezTo>
                <a:cubicBezTo>
                  <a:pt x="2952743" y="3329475"/>
                  <a:pt x="2923525" y="3300236"/>
                  <a:pt x="2888079" y="3300236"/>
                </a:cubicBezTo>
                <a:cubicBezTo>
                  <a:pt x="2852155" y="3300236"/>
                  <a:pt x="2823415" y="3329475"/>
                  <a:pt x="2823415" y="3365186"/>
                </a:cubicBezTo>
                <a:cubicBezTo>
                  <a:pt x="2823415" y="3400657"/>
                  <a:pt x="2852155" y="3429657"/>
                  <a:pt x="2888079" y="3429657"/>
                </a:cubicBezTo>
                <a:close/>
                <a:moveTo>
                  <a:pt x="3016449" y="3677953"/>
                </a:moveTo>
                <a:cubicBezTo>
                  <a:pt x="3053810" y="3677953"/>
                  <a:pt x="3084466" y="3647516"/>
                  <a:pt x="3084466" y="3609408"/>
                </a:cubicBezTo>
                <a:cubicBezTo>
                  <a:pt x="3084466" y="3572020"/>
                  <a:pt x="3053810" y="3541582"/>
                  <a:pt x="3016449" y="3541582"/>
                </a:cubicBezTo>
                <a:cubicBezTo>
                  <a:pt x="2978609" y="3541582"/>
                  <a:pt x="2947953" y="3572020"/>
                  <a:pt x="2947953" y="3609408"/>
                </a:cubicBezTo>
                <a:cubicBezTo>
                  <a:pt x="2947953" y="3647516"/>
                  <a:pt x="2978609" y="3677953"/>
                  <a:pt x="3016449" y="3677953"/>
                </a:cubicBezTo>
                <a:close/>
                <a:moveTo>
                  <a:pt x="3167571" y="3910432"/>
                </a:moveTo>
                <a:cubicBezTo>
                  <a:pt x="3206129" y="3910432"/>
                  <a:pt x="3237503" y="3879275"/>
                  <a:pt x="3237503" y="3840688"/>
                </a:cubicBezTo>
                <a:cubicBezTo>
                  <a:pt x="3237503" y="3801862"/>
                  <a:pt x="3206129" y="3770705"/>
                  <a:pt x="3167571" y="3770705"/>
                </a:cubicBezTo>
                <a:cubicBezTo>
                  <a:pt x="3128772" y="3770705"/>
                  <a:pt x="3097398" y="3801862"/>
                  <a:pt x="3097398" y="3840688"/>
                </a:cubicBezTo>
                <a:cubicBezTo>
                  <a:pt x="3097398" y="3879275"/>
                  <a:pt x="3128772" y="3910432"/>
                  <a:pt x="3167571" y="3910432"/>
                </a:cubicBezTo>
                <a:close/>
                <a:moveTo>
                  <a:pt x="3410180" y="4067175"/>
                </a:moveTo>
                <a:cubicBezTo>
                  <a:pt x="3410898" y="4063580"/>
                  <a:pt x="3410898" y="4059745"/>
                  <a:pt x="3410898" y="4056150"/>
                </a:cubicBezTo>
                <a:cubicBezTo>
                  <a:pt x="3410898" y="4017084"/>
                  <a:pt x="3379524" y="3985208"/>
                  <a:pt x="3340487" y="3985208"/>
                </a:cubicBezTo>
                <a:cubicBezTo>
                  <a:pt x="3301209" y="3985208"/>
                  <a:pt x="3269596" y="4017084"/>
                  <a:pt x="3269596" y="4056150"/>
                </a:cubicBezTo>
                <a:lnTo>
                  <a:pt x="3270314" y="4067175"/>
                </a:lnTo>
                <a:lnTo>
                  <a:pt x="3410180" y="4067175"/>
                </a:lnTo>
                <a:close/>
                <a:moveTo>
                  <a:pt x="7705296" y="3966754"/>
                </a:moveTo>
                <a:cubicBezTo>
                  <a:pt x="7714397" y="3966754"/>
                  <a:pt x="7722061" y="3959324"/>
                  <a:pt x="7722061" y="3950457"/>
                </a:cubicBezTo>
                <a:cubicBezTo>
                  <a:pt x="7722061" y="3941589"/>
                  <a:pt x="7714397" y="3933680"/>
                  <a:pt x="7705296" y="3933680"/>
                </a:cubicBezTo>
                <a:cubicBezTo>
                  <a:pt x="7696675" y="3933680"/>
                  <a:pt x="7689011" y="3941589"/>
                  <a:pt x="7689011" y="3950457"/>
                </a:cubicBezTo>
                <a:cubicBezTo>
                  <a:pt x="7689011" y="3959324"/>
                  <a:pt x="7696675" y="3966754"/>
                  <a:pt x="7705296" y="3966754"/>
                </a:cubicBezTo>
                <a:close/>
                <a:moveTo>
                  <a:pt x="7867914" y="3740986"/>
                </a:moveTo>
                <a:cubicBezTo>
                  <a:pt x="7875338" y="3740986"/>
                  <a:pt x="7881565" y="3734755"/>
                  <a:pt x="7881565" y="3727085"/>
                </a:cubicBezTo>
                <a:cubicBezTo>
                  <a:pt x="7881565" y="3719176"/>
                  <a:pt x="7875338" y="3712705"/>
                  <a:pt x="7867914" y="3712705"/>
                </a:cubicBezTo>
                <a:cubicBezTo>
                  <a:pt x="7860250" y="3712705"/>
                  <a:pt x="7853784" y="3719176"/>
                  <a:pt x="7853784" y="3727085"/>
                </a:cubicBezTo>
                <a:cubicBezTo>
                  <a:pt x="7853784" y="3734755"/>
                  <a:pt x="7860250" y="3740986"/>
                  <a:pt x="7867914" y="3740986"/>
                </a:cubicBezTo>
                <a:close/>
                <a:moveTo>
                  <a:pt x="8007780" y="3501318"/>
                </a:moveTo>
                <a:cubicBezTo>
                  <a:pt x="8014485" y="3501318"/>
                  <a:pt x="8019754" y="3495326"/>
                  <a:pt x="8019754" y="3488615"/>
                </a:cubicBezTo>
                <a:cubicBezTo>
                  <a:pt x="8019754" y="3481905"/>
                  <a:pt x="8014485" y="3476632"/>
                  <a:pt x="8007780" y="3476632"/>
                </a:cubicBezTo>
                <a:cubicBezTo>
                  <a:pt x="8000834" y="3476632"/>
                  <a:pt x="7995565" y="3481905"/>
                  <a:pt x="7995565" y="3488615"/>
                </a:cubicBezTo>
                <a:cubicBezTo>
                  <a:pt x="7995565" y="3495326"/>
                  <a:pt x="8000834" y="3501318"/>
                  <a:pt x="8007780" y="3501318"/>
                </a:cubicBezTo>
                <a:close/>
                <a:moveTo>
                  <a:pt x="8124174" y="3248947"/>
                </a:moveTo>
                <a:cubicBezTo>
                  <a:pt x="8129683" y="3248947"/>
                  <a:pt x="8134233" y="3243914"/>
                  <a:pt x="8134233" y="3238162"/>
                </a:cubicBezTo>
                <a:cubicBezTo>
                  <a:pt x="8134233" y="3232649"/>
                  <a:pt x="8129683" y="3227856"/>
                  <a:pt x="8124174" y="3227856"/>
                </a:cubicBezTo>
                <a:cubicBezTo>
                  <a:pt x="8118187" y="3227856"/>
                  <a:pt x="8113637" y="3232649"/>
                  <a:pt x="8113637" y="3238162"/>
                </a:cubicBezTo>
                <a:cubicBezTo>
                  <a:pt x="8113637" y="3243914"/>
                  <a:pt x="8118187" y="3248947"/>
                  <a:pt x="8124174" y="3248947"/>
                </a:cubicBezTo>
                <a:close/>
                <a:moveTo>
                  <a:pt x="8215662" y="2987229"/>
                </a:moveTo>
                <a:cubicBezTo>
                  <a:pt x="8220452" y="2987229"/>
                  <a:pt x="8224523" y="2982675"/>
                  <a:pt x="8224523" y="2977642"/>
                </a:cubicBezTo>
                <a:cubicBezTo>
                  <a:pt x="8224523" y="2972849"/>
                  <a:pt x="8220452" y="2969014"/>
                  <a:pt x="8215662" y="2969014"/>
                </a:cubicBezTo>
                <a:cubicBezTo>
                  <a:pt x="8210393" y="2969014"/>
                  <a:pt x="8206561" y="2972849"/>
                  <a:pt x="8206561" y="2977642"/>
                </a:cubicBezTo>
                <a:cubicBezTo>
                  <a:pt x="8206561" y="2982675"/>
                  <a:pt x="8210393" y="2987229"/>
                  <a:pt x="8215662" y="2987229"/>
                </a:cubicBezTo>
                <a:close/>
                <a:moveTo>
                  <a:pt x="8281763" y="2717362"/>
                </a:moveTo>
                <a:cubicBezTo>
                  <a:pt x="8286074" y="2717362"/>
                  <a:pt x="8289905" y="2714007"/>
                  <a:pt x="8289905" y="2709932"/>
                </a:cubicBezTo>
                <a:cubicBezTo>
                  <a:pt x="8289905" y="2705379"/>
                  <a:pt x="8286074" y="2701783"/>
                  <a:pt x="8281763" y="2701783"/>
                </a:cubicBezTo>
                <a:cubicBezTo>
                  <a:pt x="8277212" y="2701783"/>
                  <a:pt x="8273620" y="2705379"/>
                  <a:pt x="8273620" y="2709932"/>
                </a:cubicBezTo>
                <a:cubicBezTo>
                  <a:pt x="8273620" y="2714007"/>
                  <a:pt x="8277212" y="2717362"/>
                  <a:pt x="8281763" y="2717362"/>
                </a:cubicBezTo>
                <a:close/>
                <a:moveTo>
                  <a:pt x="8321519" y="2443660"/>
                </a:moveTo>
                <a:cubicBezTo>
                  <a:pt x="8325351" y="2443660"/>
                  <a:pt x="8328464" y="2440545"/>
                  <a:pt x="8328464" y="2436470"/>
                </a:cubicBezTo>
                <a:cubicBezTo>
                  <a:pt x="8328464" y="2432636"/>
                  <a:pt x="8325351" y="2428801"/>
                  <a:pt x="8321519" y="2428801"/>
                </a:cubicBezTo>
                <a:cubicBezTo>
                  <a:pt x="8317447" y="2428801"/>
                  <a:pt x="8314334" y="2432636"/>
                  <a:pt x="8314334" y="2436470"/>
                </a:cubicBezTo>
                <a:cubicBezTo>
                  <a:pt x="8314334" y="2440545"/>
                  <a:pt x="8317447" y="2443660"/>
                  <a:pt x="8321519" y="2443660"/>
                </a:cubicBezTo>
                <a:close/>
                <a:moveTo>
                  <a:pt x="8334931" y="2166604"/>
                </a:moveTo>
                <a:cubicBezTo>
                  <a:pt x="8338044" y="2166604"/>
                  <a:pt x="8340679" y="2163967"/>
                  <a:pt x="8340679" y="2160372"/>
                </a:cubicBezTo>
                <a:cubicBezTo>
                  <a:pt x="8340679" y="2157017"/>
                  <a:pt x="8338044" y="2154381"/>
                  <a:pt x="8334931" y="2154381"/>
                </a:cubicBezTo>
                <a:cubicBezTo>
                  <a:pt x="8331338" y="2154381"/>
                  <a:pt x="8328464" y="2157017"/>
                  <a:pt x="8328464" y="2160372"/>
                </a:cubicBezTo>
                <a:cubicBezTo>
                  <a:pt x="8328464" y="2163967"/>
                  <a:pt x="8331338" y="2166604"/>
                  <a:pt x="8334931" y="2166604"/>
                </a:cubicBezTo>
                <a:close/>
                <a:moveTo>
                  <a:pt x="8100704" y="1891224"/>
                </a:moveTo>
                <a:cubicBezTo>
                  <a:pt x="8104057" y="1891224"/>
                  <a:pt x="8107410" y="1888348"/>
                  <a:pt x="8107410" y="1884753"/>
                </a:cubicBezTo>
                <a:cubicBezTo>
                  <a:pt x="8107410" y="1880919"/>
                  <a:pt x="8104057" y="1878043"/>
                  <a:pt x="8100704" y="1878043"/>
                </a:cubicBezTo>
                <a:cubicBezTo>
                  <a:pt x="8097111" y="1878043"/>
                  <a:pt x="8093998" y="1880919"/>
                  <a:pt x="8093998" y="1884753"/>
                </a:cubicBezTo>
                <a:cubicBezTo>
                  <a:pt x="8093998" y="1888348"/>
                  <a:pt x="8097111" y="1891224"/>
                  <a:pt x="8100704" y="1891224"/>
                </a:cubicBezTo>
                <a:close/>
                <a:moveTo>
                  <a:pt x="8057355" y="1618002"/>
                </a:moveTo>
                <a:cubicBezTo>
                  <a:pt x="8060948" y="1618002"/>
                  <a:pt x="8063582" y="1615126"/>
                  <a:pt x="8063582" y="1611771"/>
                </a:cubicBezTo>
                <a:cubicBezTo>
                  <a:pt x="8063582" y="1608416"/>
                  <a:pt x="8060948" y="1605779"/>
                  <a:pt x="8057355" y="1605779"/>
                </a:cubicBezTo>
                <a:cubicBezTo>
                  <a:pt x="8054002" y="1605779"/>
                  <a:pt x="8051607" y="1608416"/>
                  <a:pt x="8051607" y="1611771"/>
                </a:cubicBezTo>
                <a:cubicBezTo>
                  <a:pt x="8051607" y="1615126"/>
                  <a:pt x="8054002" y="1618002"/>
                  <a:pt x="8057355" y="1618002"/>
                </a:cubicBezTo>
                <a:close/>
                <a:moveTo>
                  <a:pt x="7986225" y="1350532"/>
                </a:moveTo>
                <a:cubicBezTo>
                  <a:pt x="7988859" y="1350532"/>
                  <a:pt x="7991494" y="1348136"/>
                  <a:pt x="7991494" y="1345260"/>
                </a:cubicBezTo>
                <a:cubicBezTo>
                  <a:pt x="7991494" y="1342144"/>
                  <a:pt x="7988859" y="1339747"/>
                  <a:pt x="7986225" y="1339747"/>
                </a:cubicBezTo>
                <a:cubicBezTo>
                  <a:pt x="7983111" y="1339747"/>
                  <a:pt x="7980477" y="1342144"/>
                  <a:pt x="7980477" y="1345260"/>
                </a:cubicBezTo>
                <a:cubicBezTo>
                  <a:pt x="7980477" y="1348136"/>
                  <a:pt x="7983111" y="1350532"/>
                  <a:pt x="7986225" y="1350532"/>
                </a:cubicBezTo>
                <a:close/>
                <a:moveTo>
                  <a:pt x="7887074" y="1092170"/>
                </a:moveTo>
                <a:cubicBezTo>
                  <a:pt x="7889708" y="1092170"/>
                  <a:pt x="7891864" y="1090013"/>
                  <a:pt x="7891864" y="1087376"/>
                </a:cubicBezTo>
                <a:cubicBezTo>
                  <a:pt x="7891864" y="1084740"/>
                  <a:pt x="7889708" y="1082343"/>
                  <a:pt x="7887074" y="1082343"/>
                </a:cubicBezTo>
                <a:cubicBezTo>
                  <a:pt x="7884200" y="1082343"/>
                  <a:pt x="7882044" y="1084740"/>
                  <a:pt x="7882044" y="1087376"/>
                </a:cubicBezTo>
                <a:cubicBezTo>
                  <a:pt x="7882044" y="1090013"/>
                  <a:pt x="7884200" y="1092170"/>
                  <a:pt x="7887074" y="1092170"/>
                </a:cubicBezTo>
                <a:close/>
                <a:moveTo>
                  <a:pt x="7761817" y="846030"/>
                </a:moveTo>
                <a:cubicBezTo>
                  <a:pt x="7764452" y="846030"/>
                  <a:pt x="7766607" y="844113"/>
                  <a:pt x="7766607" y="841237"/>
                </a:cubicBezTo>
                <a:cubicBezTo>
                  <a:pt x="7766607" y="838600"/>
                  <a:pt x="7764452" y="836443"/>
                  <a:pt x="7761817" y="836443"/>
                </a:cubicBezTo>
                <a:cubicBezTo>
                  <a:pt x="7759183" y="836443"/>
                  <a:pt x="7756788" y="838600"/>
                  <a:pt x="7756788" y="841237"/>
                </a:cubicBezTo>
                <a:cubicBezTo>
                  <a:pt x="7756788" y="844113"/>
                  <a:pt x="7759183" y="846030"/>
                  <a:pt x="7761817" y="846030"/>
                </a:cubicBezTo>
                <a:close/>
                <a:moveTo>
                  <a:pt x="7611654" y="614510"/>
                </a:moveTo>
                <a:cubicBezTo>
                  <a:pt x="7614288" y="614510"/>
                  <a:pt x="7616683" y="612353"/>
                  <a:pt x="7616683" y="609717"/>
                </a:cubicBezTo>
                <a:cubicBezTo>
                  <a:pt x="7616683" y="606841"/>
                  <a:pt x="7614288" y="604684"/>
                  <a:pt x="7611654" y="604684"/>
                </a:cubicBezTo>
                <a:cubicBezTo>
                  <a:pt x="7609019" y="604684"/>
                  <a:pt x="7606624" y="606841"/>
                  <a:pt x="7606624" y="609717"/>
                </a:cubicBezTo>
                <a:cubicBezTo>
                  <a:pt x="7606624" y="612353"/>
                  <a:pt x="7609019" y="614510"/>
                  <a:pt x="7611654" y="614510"/>
                </a:cubicBezTo>
                <a:close/>
                <a:moveTo>
                  <a:pt x="7437540" y="399048"/>
                </a:moveTo>
                <a:cubicBezTo>
                  <a:pt x="7440414" y="399048"/>
                  <a:pt x="7442091" y="397131"/>
                  <a:pt x="7442091" y="394734"/>
                </a:cubicBezTo>
                <a:cubicBezTo>
                  <a:pt x="7442091" y="392577"/>
                  <a:pt x="7440414" y="390660"/>
                  <a:pt x="7437540" y="390660"/>
                </a:cubicBezTo>
                <a:cubicBezTo>
                  <a:pt x="7435624" y="390660"/>
                  <a:pt x="7433708" y="392577"/>
                  <a:pt x="7433708" y="394734"/>
                </a:cubicBezTo>
                <a:cubicBezTo>
                  <a:pt x="7433708" y="397131"/>
                  <a:pt x="7435624" y="399048"/>
                  <a:pt x="7437540" y="399048"/>
                </a:cubicBezTo>
                <a:close/>
                <a:moveTo>
                  <a:pt x="7242830" y="203718"/>
                </a:moveTo>
                <a:cubicBezTo>
                  <a:pt x="7244986" y="203718"/>
                  <a:pt x="7246902" y="202041"/>
                  <a:pt x="7246902" y="199404"/>
                </a:cubicBezTo>
                <a:cubicBezTo>
                  <a:pt x="7246902" y="197487"/>
                  <a:pt x="7244986" y="195330"/>
                  <a:pt x="7242830" y="195330"/>
                </a:cubicBezTo>
                <a:cubicBezTo>
                  <a:pt x="7240675" y="195330"/>
                  <a:pt x="7238280" y="197487"/>
                  <a:pt x="7238280" y="199404"/>
                </a:cubicBezTo>
                <a:cubicBezTo>
                  <a:pt x="7238280" y="202041"/>
                  <a:pt x="7240675" y="203718"/>
                  <a:pt x="7242830" y="203718"/>
                </a:cubicBezTo>
                <a:close/>
                <a:moveTo>
                  <a:pt x="7028242" y="26603"/>
                </a:moveTo>
                <a:cubicBezTo>
                  <a:pt x="7028721" y="26603"/>
                  <a:pt x="7028721" y="26124"/>
                  <a:pt x="7028721" y="25645"/>
                </a:cubicBezTo>
                <a:cubicBezTo>
                  <a:pt x="7028721" y="25645"/>
                  <a:pt x="7028721" y="25405"/>
                  <a:pt x="7028242" y="25405"/>
                </a:cubicBezTo>
                <a:cubicBezTo>
                  <a:pt x="7027763" y="25405"/>
                  <a:pt x="7027763" y="25645"/>
                  <a:pt x="7027763" y="25645"/>
                </a:cubicBezTo>
                <a:cubicBezTo>
                  <a:pt x="7027763" y="26124"/>
                  <a:pt x="7027763" y="26603"/>
                  <a:pt x="7028242" y="26603"/>
                </a:cubicBezTo>
                <a:close/>
                <a:moveTo>
                  <a:pt x="3928449" y="27083"/>
                </a:moveTo>
                <a:cubicBezTo>
                  <a:pt x="3929167" y="27083"/>
                  <a:pt x="3929646" y="26603"/>
                  <a:pt x="3929646" y="25645"/>
                </a:cubicBezTo>
                <a:cubicBezTo>
                  <a:pt x="3929646" y="24926"/>
                  <a:pt x="3929167" y="24686"/>
                  <a:pt x="3928449" y="24686"/>
                </a:cubicBezTo>
                <a:cubicBezTo>
                  <a:pt x="3927730" y="24686"/>
                  <a:pt x="3927491" y="24926"/>
                  <a:pt x="3927491" y="25645"/>
                </a:cubicBezTo>
                <a:cubicBezTo>
                  <a:pt x="3927491" y="26603"/>
                  <a:pt x="3927730" y="27083"/>
                  <a:pt x="3928449" y="27083"/>
                </a:cubicBezTo>
                <a:close/>
                <a:moveTo>
                  <a:pt x="3714100" y="208272"/>
                </a:moveTo>
                <a:cubicBezTo>
                  <a:pt x="3718650" y="208272"/>
                  <a:pt x="3722722" y="204198"/>
                  <a:pt x="3722722" y="199404"/>
                </a:cubicBezTo>
                <a:cubicBezTo>
                  <a:pt x="3722722" y="194851"/>
                  <a:pt x="3718650" y="191016"/>
                  <a:pt x="3714100" y="191016"/>
                </a:cubicBezTo>
                <a:cubicBezTo>
                  <a:pt x="3709310" y="191016"/>
                  <a:pt x="3705718" y="194851"/>
                  <a:pt x="3705718" y="199404"/>
                </a:cubicBezTo>
                <a:cubicBezTo>
                  <a:pt x="3705718" y="204198"/>
                  <a:pt x="3709310" y="208272"/>
                  <a:pt x="3714100" y="208272"/>
                </a:cubicBezTo>
                <a:close/>
                <a:moveTo>
                  <a:pt x="3519150" y="405280"/>
                </a:moveTo>
                <a:cubicBezTo>
                  <a:pt x="3524659" y="405280"/>
                  <a:pt x="3529209" y="400486"/>
                  <a:pt x="3529209" y="394734"/>
                </a:cubicBezTo>
                <a:cubicBezTo>
                  <a:pt x="3529209" y="389222"/>
                  <a:pt x="3524659" y="384428"/>
                  <a:pt x="3519150" y="384428"/>
                </a:cubicBezTo>
                <a:cubicBezTo>
                  <a:pt x="3513402" y="384428"/>
                  <a:pt x="3508373" y="389222"/>
                  <a:pt x="3508373" y="394734"/>
                </a:cubicBezTo>
                <a:cubicBezTo>
                  <a:pt x="3508373" y="400486"/>
                  <a:pt x="3513402" y="405280"/>
                  <a:pt x="3519150" y="405280"/>
                </a:cubicBezTo>
                <a:close/>
                <a:moveTo>
                  <a:pt x="3345516" y="621700"/>
                </a:moveTo>
                <a:cubicBezTo>
                  <a:pt x="3351982" y="621700"/>
                  <a:pt x="3357491" y="616188"/>
                  <a:pt x="3357491" y="609717"/>
                </a:cubicBezTo>
                <a:cubicBezTo>
                  <a:pt x="3357491" y="602766"/>
                  <a:pt x="3351982" y="597494"/>
                  <a:pt x="3345516" y="597494"/>
                </a:cubicBezTo>
                <a:cubicBezTo>
                  <a:pt x="3338571" y="597494"/>
                  <a:pt x="3333062" y="602766"/>
                  <a:pt x="3333062" y="609717"/>
                </a:cubicBezTo>
                <a:cubicBezTo>
                  <a:pt x="3333062" y="616188"/>
                  <a:pt x="3338571" y="621700"/>
                  <a:pt x="3345516" y="621700"/>
                </a:cubicBezTo>
                <a:close/>
                <a:moveTo>
                  <a:pt x="3194873" y="856336"/>
                </a:moveTo>
                <a:cubicBezTo>
                  <a:pt x="3203495" y="856336"/>
                  <a:pt x="3210201" y="849625"/>
                  <a:pt x="3210201" y="841237"/>
                </a:cubicBezTo>
                <a:cubicBezTo>
                  <a:pt x="3210201" y="832848"/>
                  <a:pt x="3203495" y="825658"/>
                  <a:pt x="3194873" y="825658"/>
                </a:cubicBezTo>
                <a:cubicBezTo>
                  <a:pt x="3186491" y="825658"/>
                  <a:pt x="3179785" y="832848"/>
                  <a:pt x="3179785" y="841237"/>
                </a:cubicBezTo>
                <a:cubicBezTo>
                  <a:pt x="3179785" y="849625"/>
                  <a:pt x="3186491" y="856336"/>
                  <a:pt x="3194873" y="856336"/>
                </a:cubicBezTo>
                <a:close/>
                <a:moveTo>
                  <a:pt x="3069856" y="1105591"/>
                </a:moveTo>
                <a:cubicBezTo>
                  <a:pt x="3079915" y="1105591"/>
                  <a:pt x="3087819" y="1097442"/>
                  <a:pt x="3087819" y="1087376"/>
                </a:cubicBezTo>
                <a:cubicBezTo>
                  <a:pt x="3087819" y="1077070"/>
                  <a:pt x="3079915" y="1068922"/>
                  <a:pt x="3069856" y="1068922"/>
                </a:cubicBezTo>
                <a:cubicBezTo>
                  <a:pt x="3059558" y="1068922"/>
                  <a:pt x="3051415" y="1077070"/>
                  <a:pt x="3051415" y="1087376"/>
                </a:cubicBezTo>
                <a:cubicBezTo>
                  <a:pt x="3051415" y="1097442"/>
                  <a:pt x="3059558" y="1105591"/>
                  <a:pt x="3069856" y="1105591"/>
                </a:cubicBezTo>
                <a:close/>
                <a:moveTo>
                  <a:pt x="2970945" y="1367549"/>
                </a:moveTo>
                <a:cubicBezTo>
                  <a:pt x="2983398" y="1367549"/>
                  <a:pt x="2993218" y="1357243"/>
                  <a:pt x="2993218" y="1345260"/>
                </a:cubicBezTo>
                <a:cubicBezTo>
                  <a:pt x="2993218" y="1332557"/>
                  <a:pt x="2983398" y="1322731"/>
                  <a:pt x="2970945" y="1322731"/>
                </a:cubicBezTo>
                <a:cubicBezTo>
                  <a:pt x="2958251" y="1322731"/>
                  <a:pt x="2948193" y="1332557"/>
                  <a:pt x="2948193" y="1345260"/>
                </a:cubicBezTo>
                <a:cubicBezTo>
                  <a:pt x="2948193" y="1357243"/>
                  <a:pt x="2958251" y="1367549"/>
                  <a:pt x="2970945" y="1367549"/>
                </a:cubicBezTo>
                <a:close/>
                <a:moveTo>
                  <a:pt x="2899096" y="1639333"/>
                </a:moveTo>
                <a:cubicBezTo>
                  <a:pt x="2914424" y="1639333"/>
                  <a:pt x="2926877" y="1627110"/>
                  <a:pt x="2926877" y="1611771"/>
                </a:cubicBezTo>
                <a:cubicBezTo>
                  <a:pt x="2926877" y="1596672"/>
                  <a:pt x="2914424" y="1584449"/>
                  <a:pt x="2899096" y="1584449"/>
                </a:cubicBezTo>
                <a:cubicBezTo>
                  <a:pt x="2884247" y="1584449"/>
                  <a:pt x="2872033" y="1596672"/>
                  <a:pt x="2872033" y="1611771"/>
                </a:cubicBezTo>
                <a:cubicBezTo>
                  <a:pt x="2872033" y="1627110"/>
                  <a:pt x="2884247" y="1639333"/>
                  <a:pt x="2899096" y="1639333"/>
                </a:cubicBezTo>
                <a:close/>
                <a:moveTo>
                  <a:pt x="2856226" y="1918307"/>
                </a:moveTo>
                <a:cubicBezTo>
                  <a:pt x="2874667" y="1918307"/>
                  <a:pt x="2889516" y="1903448"/>
                  <a:pt x="2889516" y="1884753"/>
                </a:cubicBezTo>
                <a:cubicBezTo>
                  <a:pt x="2889516" y="1866059"/>
                  <a:pt x="2874667" y="1850960"/>
                  <a:pt x="2856226" y="1850960"/>
                </a:cubicBezTo>
                <a:cubicBezTo>
                  <a:pt x="2837785" y="1850960"/>
                  <a:pt x="2822457" y="1866059"/>
                  <a:pt x="2822457" y="1884753"/>
                </a:cubicBezTo>
                <a:cubicBezTo>
                  <a:pt x="2822457" y="1903448"/>
                  <a:pt x="2837785" y="1918307"/>
                  <a:pt x="2856226" y="1918307"/>
                </a:cubicBezTo>
                <a:close/>
                <a:moveTo>
                  <a:pt x="2841856" y="2200157"/>
                </a:moveTo>
                <a:cubicBezTo>
                  <a:pt x="2863651" y="2200157"/>
                  <a:pt x="2881373" y="2182422"/>
                  <a:pt x="2881373" y="2160372"/>
                </a:cubicBezTo>
                <a:cubicBezTo>
                  <a:pt x="2881373" y="2138562"/>
                  <a:pt x="2863651" y="2120827"/>
                  <a:pt x="2841856" y="2120827"/>
                </a:cubicBezTo>
                <a:cubicBezTo>
                  <a:pt x="2819823" y="2120827"/>
                  <a:pt x="2802100" y="2138562"/>
                  <a:pt x="2802100" y="2160372"/>
                </a:cubicBezTo>
                <a:cubicBezTo>
                  <a:pt x="2802100" y="2182422"/>
                  <a:pt x="2819823" y="2200157"/>
                  <a:pt x="2841856" y="2200157"/>
                </a:cubicBezTo>
                <a:close/>
                <a:moveTo>
                  <a:pt x="2856226" y="2482247"/>
                </a:moveTo>
                <a:cubicBezTo>
                  <a:pt x="2881373" y="2482247"/>
                  <a:pt x="2901970" y="2461636"/>
                  <a:pt x="2901970" y="2435991"/>
                </a:cubicBezTo>
                <a:cubicBezTo>
                  <a:pt x="2901970" y="2411066"/>
                  <a:pt x="2881373" y="2390454"/>
                  <a:pt x="2856226" y="2390454"/>
                </a:cubicBezTo>
                <a:cubicBezTo>
                  <a:pt x="2830840" y="2390454"/>
                  <a:pt x="2810483" y="2411066"/>
                  <a:pt x="2810483" y="2435991"/>
                </a:cubicBezTo>
                <a:cubicBezTo>
                  <a:pt x="2810483" y="2461636"/>
                  <a:pt x="2830840" y="2482247"/>
                  <a:pt x="2856226" y="2482247"/>
                </a:cubicBezTo>
                <a:close/>
                <a:moveTo>
                  <a:pt x="2899096" y="2760263"/>
                </a:moveTo>
                <a:cubicBezTo>
                  <a:pt x="2927835" y="2760263"/>
                  <a:pt x="2950348" y="2737254"/>
                  <a:pt x="2950348" y="2708974"/>
                </a:cubicBezTo>
                <a:cubicBezTo>
                  <a:pt x="2950348" y="2680693"/>
                  <a:pt x="2927835" y="2657924"/>
                  <a:pt x="2899096" y="2657924"/>
                </a:cubicBezTo>
                <a:cubicBezTo>
                  <a:pt x="2871075" y="2657924"/>
                  <a:pt x="2848083" y="2680693"/>
                  <a:pt x="2848083" y="2708974"/>
                </a:cubicBezTo>
                <a:cubicBezTo>
                  <a:pt x="2848083" y="2737254"/>
                  <a:pt x="2871075" y="2760263"/>
                  <a:pt x="2899096" y="2760263"/>
                </a:cubicBezTo>
                <a:close/>
                <a:moveTo>
                  <a:pt x="2970945" y="3032047"/>
                </a:moveTo>
                <a:cubicBezTo>
                  <a:pt x="3001840" y="3032047"/>
                  <a:pt x="3026987" y="3006882"/>
                  <a:pt x="3026987" y="2975964"/>
                </a:cubicBezTo>
                <a:cubicBezTo>
                  <a:pt x="3026987" y="2944568"/>
                  <a:pt x="3001840" y="2919642"/>
                  <a:pt x="2970945" y="2919642"/>
                </a:cubicBezTo>
                <a:cubicBezTo>
                  <a:pt x="2939810" y="2919642"/>
                  <a:pt x="2914663" y="2944568"/>
                  <a:pt x="2914663" y="2975964"/>
                </a:cubicBezTo>
                <a:cubicBezTo>
                  <a:pt x="2914663" y="3006882"/>
                  <a:pt x="2939810" y="3032047"/>
                  <a:pt x="2970945" y="3032047"/>
                </a:cubicBezTo>
                <a:close/>
                <a:moveTo>
                  <a:pt x="3069856" y="3293525"/>
                </a:moveTo>
                <a:cubicBezTo>
                  <a:pt x="3102428" y="3293525"/>
                  <a:pt x="3129491" y="3266922"/>
                  <a:pt x="3129491" y="3233608"/>
                </a:cubicBezTo>
                <a:cubicBezTo>
                  <a:pt x="3129491" y="3200773"/>
                  <a:pt x="3102428" y="3173691"/>
                  <a:pt x="3069856" y="3173691"/>
                </a:cubicBezTo>
                <a:cubicBezTo>
                  <a:pt x="3036806" y="3173691"/>
                  <a:pt x="3009982" y="3200773"/>
                  <a:pt x="3009982" y="3233608"/>
                </a:cubicBezTo>
                <a:cubicBezTo>
                  <a:pt x="3009982" y="3266922"/>
                  <a:pt x="3036806" y="3293525"/>
                  <a:pt x="3069856" y="3293525"/>
                </a:cubicBezTo>
                <a:close/>
                <a:moveTo>
                  <a:pt x="3194873" y="3543260"/>
                </a:moveTo>
                <a:cubicBezTo>
                  <a:pt x="3230079" y="3543260"/>
                  <a:pt x="3258340" y="3514739"/>
                  <a:pt x="3258340" y="3479748"/>
                </a:cubicBezTo>
                <a:cubicBezTo>
                  <a:pt x="3258340" y="3444756"/>
                  <a:pt x="3230079" y="3416235"/>
                  <a:pt x="3194873" y="3416235"/>
                </a:cubicBezTo>
                <a:cubicBezTo>
                  <a:pt x="3160146" y="3416235"/>
                  <a:pt x="3131646" y="3444756"/>
                  <a:pt x="3131646" y="3479748"/>
                </a:cubicBezTo>
                <a:cubicBezTo>
                  <a:pt x="3131646" y="3514739"/>
                  <a:pt x="3160146" y="3543260"/>
                  <a:pt x="3194873" y="3543260"/>
                </a:cubicBezTo>
                <a:close/>
                <a:moveTo>
                  <a:pt x="3345516" y="3776697"/>
                </a:moveTo>
                <a:cubicBezTo>
                  <a:pt x="3381440" y="3776697"/>
                  <a:pt x="3410419" y="3747218"/>
                  <a:pt x="3410419" y="3711267"/>
                </a:cubicBezTo>
                <a:cubicBezTo>
                  <a:pt x="3410419" y="3675317"/>
                  <a:pt x="3381440" y="3646078"/>
                  <a:pt x="3345516" y="3646078"/>
                </a:cubicBezTo>
                <a:cubicBezTo>
                  <a:pt x="3309352" y="3646078"/>
                  <a:pt x="3280134" y="3675317"/>
                  <a:pt x="3280134" y="3711267"/>
                </a:cubicBezTo>
                <a:cubicBezTo>
                  <a:pt x="3280134" y="3747218"/>
                  <a:pt x="3309352" y="3776697"/>
                  <a:pt x="3345516" y="3776697"/>
                </a:cubicBezTo>
                <a:close/>
                <a:moveTo>
                  <a:pt x="3519150" y="3992399"/>
                </a:moveTo>
                <a:cubicBezTo>
                  <a:pt x="3555554" y="3992399"/>
                  <a:pt x="3585251" y="3962919"/>
                  <a:pt x="3585251" y="3926010"/>
                </a:cubicBezTo>
                <a:cubicBezTo>
                  <a:pt x="3585251" y="3889581"/>
                  <a:pt x="3555554" y="3859383"/>
                  <a:pt x="3519150" y="3859383"/>
                </a:cubicBezTo>
                <a:cubicBezTo>
                  <a:pt x="3482268" y="3859383"/>
                  <a:pt x="3452810" y="3889581"/>
                  <a:pt x="3452810" y="3926010"/>
                </a:cubicBezTo>
                <a:cubicBezTo>
                  <a:pt x="3452810" y="3962919"/>
                  <a:pt x="3482268" y="3992399"/>
                  <a:pt x="3519150" y="3992399"/>
                </a:cubicBezTo>
                <a:close/>
                <a:moveTo>
                  <a:pt x="3745713" y="4067175"/>
                </a:moveTo>
                <a:cubicBezTo>
                  <a:pt x="3736373" y="4061902"/>
                  <a:pt x="3725596" y="4058787"/>
                  <a:pt x="3714100" y="4058787"/>
                </a:cubicBezTo>
                <a:cubicBezTo>
                  <a:pt x="3702604" y="4058787"/>
                  <a:pt x="3691827" y="4061902"/>
                  <a:pt x="3682726" y="4067175"/>
                </a:cubicBezTo>
                <a:lnTo>
                  <a:pt x="3745713" y="4067175"/>
                </a:lnTo>
                <a:close/>
                <a:moveTo>
                  <a:pt x="7437540" y="3944944"/>
                </a:moveTo>
                <a:cubicBezTo>
                  <a:pt x="7448317" y="3944944"/>
                  <a:pt x="7456939" y="3936556"/>
                  <a:pt x="7456939" y="3926010"/>
                </a:cubicBezTo>
                <a:cubicBezTo>
                  <a:pt x="7456939" y="3915705"/>
                  <a:pt x="7448317" y="3907077"/>
                  <a:pt x="7437540" y="3907077"/>
                </a:cubicBezTo>
                <a:cubicBezTo>
                  <a:pt x="7427481" y="3907077"/>
                  <a:pt x="7418860" y="3915705"/>
                  <a:pt x="7418860" y="3926010"/>
                </a:cubicBezTo>
                <a:cubicBezTo>
                  <a:pt x="7418860" y="3936556"/>
                  <a:pt x="7427481" y="3944944"/>
                  <a:pt x="7437540" y="3944944"/>
                </a:cubicBezTo>
                <a:close/>
                <a:moveTo>
                  <a:pt x="7611654" y="3728044"/>
                </a:moveTo>
                <a:cubicBezTo>
                  <a:pt x="7620515" y="3728044"/>
                  <a:pt x="7628179" y="3720375"/>
                  <a:pt x="7628179" y="3711267"/>
                </a:cubicBezTo>
                <a:cubicBezTo>
                  <a:pt x="7628179" y="3702400"/>
                  <a:pt x="7620515" y="3694970"/>
                  <a:pt x="7611654" y="3694970"/>
                </a:cubicBezTo>
                <a:cubicBezTo>
                  <a:pt x="7602792" y="3694970"/>
                  <a:pt x="7595128" y="3702400"/>
                  <a:pt x="7595128" y="3711267"/>
                </a:cubicBezTo>
                <a:cubicBezTo>
                  <a:pt x="7595128" y="3720375"/>
                  <a:pt x="7602792" y="3728044"/>
                  <a:pt x="7611654" y="3728044"/>
                </a:cubicBezTo>
                <a:close/>
                <a:moveTo>
                  <a:pt x="7761817" y="3493648"/>
                </a:moveTo>
                <a:cubicBezTo>
                  <a:pt x="7769481" y="3493648"/>
                  <a:pt x="7775708" y="3487417"/>
                  <a:pt x="7775708" y="3479748"/>
                </a:cubicBezTo>
                <a:cubicBezTo>
                  <a:pt x="7775708" y="3472078"/>
                  <a:pt x="7769481" y="3465847"/>
                  <a:pt x="7761817" y="3465847"/>
                </a:cubicBezTo>
                <a:cubicBezTo>
                  <a:pt x="7754154" y="3465847"/>
                  <a:pt x="7747927" y="3472078"/>
                  <a:pt x="7747927" y="3479748"/>
                </a:cubicBezTo>
                <a:cubicBezTo>
                  <a:pt x="7747927" y="3487417"/>
                  <a:pt x="7754154" y="3493648"/>
                  <a:pt x="7761817" y="3493648"/>
                </a:cubicBezTo>
                <a:close/>
                <a:moveTo>
                  <a:pt x="7887074" y="3245831"/>
                </a:moveTo>
                <a:cubicBezTo>
                  <a:pt x="7893540" y="3245831"/>
                  <a:pt x="7899288" y="3240319"/>
                  <a:pt x="7899288" y="3233608"/>
                </a:cubicBezTo>
                <a:cubicBezTo>
                  <a:pt x="7899288" y="3226897"/>
                  <a:pt x="7893540" y="3221625"/>
                  <a:pt x="7887074" y="3221625"/>
                </a:cubicBezTo>
                <a:cubicBezTo>
                  <a:pt x="7880368" y="3221625"/>
                  <a:pt x="7874859" y="3226897"/>
                  <a:pt x="7874859" y="3233608"/>
                </a:cubicBezTo>
                <a:cubicBezTo>
                  <a:pt x="7874859" y="3240319"/>
                  <a:pt x="7880368" y="3245831"/>
                  <a:pt x="7887074" y="3245831"/>
                </a:cubicBezTo>
                <a:close/>
                <a:moveTo>
                  <a:pt x="7986225" y="2986270"/>
                </a:moveTo>
                <a:cubicBezTo>
                  <a:pt x="7991494" y="2986270"/>
                  <a:pt x="7996523" y="2981237"/>
                  <a:pt x="7996523" y="2975964"/>
                </a:cubicBezTo>
                <a:cubicBezTo>
                  <a:pt x="7996523" y="2970212"/>
                  <a:pt x="7991494" y="2965419"/>
                  <a:pt x="7986225" y="2965419"/>
                </a:cubicBezTo>
                <a:cubicBezTo>
                  <a:pt x="7980477" y="2965419"/>
                  <a:pt x="7975448" y="2970212"/>
                  <a:pt x="7975448" y="2975964"/>
                </a:cubicBezTo>
                <a:cubicBezTo>
                  <a:pt x="7975448" y="2981237"/>
                  <a:pt x="7980477" y="2986270"/>
                  <a:pt x="7986225" y="2986270"/>
                </a:cubicBezTo>
                <a:close/>
                <a:moveTo>
                  <a:pt x="8057355" y="2718321"/>
                </a:moveTo>
                <a:cubicBezTo>
                  <a:pt x="8062624" y="2718321"/>
                  <a:pt x="8066935" y="2714246"/>
                  <a:pt x="8066935" y="2708974"/>
                </a:cubicBezTo>
                <a:cubicBezTo>
                  <a:pt x="8066935" y="2703941"/>
                  <a:pt x="8062624" y="2700106"/>
                  <a:pt x="8057355" y="2700106"/>
                </a:cubicBezTo>
                <a:cubicBezTo>
                  <a:pt x="8052326" y="2700106"/>
                  <a:pt x="8048254" y="2703941"/>
                  <a:pt x="8048254" y="2708974"/>
                </a:cubicBezTo>
                <a:cubicBezTo>
                  <a:pt x="8048254" y="2714246"/>
                  <a:pt x="8052326" y="2718321"/>
                  <a:pt x="8057355" y="2718321"/>
                </a:cubicBezTo>
                <a:close/>
                <a:moveTo>
                  <a:pt x="8100704" y="2444140"/>
                </a:moveTo>
                <a:cubicBezTo>
                  <a:pt x="8105254" y="2444140"/>
                  <a:pt x="8108847" y="2440545"/>
                  <a:pt x="8108847" y="2435991"/>
                </a:cubicBezTo>
                <a:cubicBezTo>
                  <a:pt x="8108847" y="2431917"/>
                  <a:pt x="8105254" y="2428322"/>
                  <a:pt x="8100704" y="2428322"/>
                </a:cubicBezTo>
                <a:cubicBezTo>
                  <a:pt x="8096153" y="2428322"/>
                  <a:pt x="8092561" y="2431917"/>
                  <a:pt x="8092561" y="2435991"/>
                </a:cubicBezTo>
                <a:cubicBezTo>
                  <a:pt x="8092561" y="2440545"/>
                  <a:pt x="8096153" y="2444140"/>
                  <a:pt x="8100704" y="2444140"/>
                </a:cubicBezTo>
                <a:close/>
                <a:moveTo>
                  <a:pt x="8114834" y="2167802"/>
                </a:moveTo>
                <a:cubicBezTo>
                  <a:pt x="8118906" y="2167802"/>
                  <a:pt x="8122498" y="2164686"/>
                  <a:pt x="8122498" y="2160372"/>
                </a:cubicBezTo>
                <a:cubicBezTo>
                  <a:pt x="8122498" y="2156298"/>
                  <a:pt x="8118906" y="2153182"/>
                  <a:pt x="8114834" y="2153182"/>
                </a:cubicBezTo>
                <a:cubicBezTo>
                  <a:pt x="8111002" y="2153182"/>
                  <a:pt x="8107649" y="2156298"/>
                  <a:pt x="8107649" y="2160372"/>
                </a:cubicBezTo>
                <a:cubicBezTo>
                  <a:pt x="8107649" y="2164686"/>
                  <a:pt x="8111002" y="2167802"/>
                  <a:pt x="8114834" y="2167802"/>
                </a:cubicBezTo>
                <a:close/>
                <a:moveTo>
                  <a:pt x="7879889" y="1892662"/>
                </a:moveTo>
                <a:cubicBezTo>
                  <a:pt x="7883960" y="1892662"/>
                  <a:pt x="7887313" y="1889307"/>
                  <a:pt x="7887313" y="1884753"/>
                </a:cubicBezTo>
                <a:cubicBezTo>
                  <a:pt x="7887313" y="1880439"/>
                  <a:pt x="7883960" y="1876844"/>
                  <a:pt x="7879889" y="1876844"/>
                </a:cubicBezTo>
                <a:cubicBezTo>
                  <a:pt x="7875338" y="1876844"/>
                  <a:pt x="7871746" y="1880439"/>
                  <a:pt x="7871746" y="1884753"/>
                </a:cubicBezTo>
                <a:cubicBezTo>
                  <a:pt x="7871746" y="1889307"/>
                  <a:pt x="7875338" y="1892662"/>
                  <a:pt x="7879889" y="1892662"/>
                </a:cubicBezTo>
                <a:close/>
                <a:moveTo>
                  <a:pt x="7832469" y="1619920"/>
                </a:moveTo>
                <a:cubicBezTo>
                  <a:pt x="7836301" y="1619920"/>
                  <a:pt x="7840132" y="1616564"/>
                  <a:pt x="7840132" y="1612730"/>
                </a:cubicBezTo>
                <a:cubicBezTo>
                  <a:pt x="7840132" y="1608655"/>
                  <a:pt x="7836301" y="1605300"/>
                  <a:pt x="7832469" y="1605300"/>
                </a:cubicBezTo>
                <a:cubicBezTo>
                  <a:pt x="7828397" y="1605300"/>
                  <a:pt x="7825284" y="1608655"/>
                  <a:pt x="7825284" y="1612730"/>
                </a:cubicBezTo>
                <a:cubicBezTo>
                  <a:pt x="7825284" y="1616564"/>
                  <a:pt x="7828397" y="1619920"/>
                  <a:pt x="7832469" y="1619920"/>
                </a:cubicBezTo>
                <a:close/>
                <a:moveTo>
                  <a:pt x="7754633" y="1354367"/>
                </a:moveTo>
                <a:cubicBezTo>
                  <a:pt x="7758704" y="1354367"/>
                  <a:pt x="7761338" y="1351491"/>
                  <a:pt x="7761338" y="1347656"/>
                </a:cubicBezTo>
                <a:cubicBezTo>
                  <a:pt x="7761338" y="1343822"/>
                  <a:pt x="7758704" y="1340946"/>
                  <a:pt x="7754633" y="1340946"/>
                </a:cubicBezTo>
                <a:cubicBezTo>
                  <a:pt x="7751040" y="1340946"/>
                  <a:pt x="7747927" y="1343822"/>
                  <a:pt x="7747927" y="1347656"/>
                </a:cubicBezTo>
                <a:cubicBezTo>
                  <a:pt x="7747927" y="1351491"/>
                  <a:pt x="7751040" y="1354367"/>
                  <a:pt x="7754633" y="1354367"/>
                </a:cubicBezTo>
                <a:close/>
                <a:moveTo>
                  <a:pt x="7647578" y="1099360"/>
                </a:moveTo>
                <a:cubicBezTo>
                  <a:pt x="7651170" y="1099360"/>
                  <a:pt x="7653565" y="1096723"/>
                  <a:pt x="7653565" y="1093128"/>
                </a:cubicBezTo>
                <a:cubicBezTo>
                  <a:pt x="7653565" y="1090013"/>
                  <a:pt x="7651170" y="1086897"/>
                  <a:pt x="7647578" y="1086897"/>
                </a:cubicBezTo>
                <a:cubicBezTo>
                  <a:pt x="7644225" y="1086897"/>
                  <a:pt x="7641351" y="1090013"/>
                  <a:pt x="7641351" y="1093128"/>
                </a:cubicBezTo>
                <a:cubicBezTo>
                  <a:pt x="7641351" y="1096723"/>
                  <a:pt x="7644225" y="1099360"/>
                  <a:pt x="7647578" y="1099360"/>
                </a:cubicBezTo>
                <a:close/>
                <a:moveTo>
                  <a:pt x="7512023" y="858253"/>
                </a:moveTo>
                <a:cubicBezTo>
                  <a:pt x="7514658" y="858253"/>
                  <a:pt x="7517292" y="855856"/>
                  <a:pt x="7517292" y="852980"/>
                </a:cubicBezTo>
                <a:cubicBezTo>
                  <a:pt x="7517292" y="849865"/>
                  <a:pt x="7514658" y="847228"/>
                  <a:pt x="7512023" y="847228"/>
                </a:cubicBezTo>
                <a:cubicBezTo>
                  <a:pt x="7508670" y="847228"/>
                  <a:pt x="7506275" y="849865"/>
                  <a:pt x="7506275" y="852980"/>
                </a:cubicBezTo>
                <a:cubicBezTo>
                  <a:pt x="7506275" y="855856"/>
                  <a:pt x="7508670" y="858253"/>
                  <a:pt x="7512023" y="858253"/>
                </a:cubicBezTo>
                <a:close/>
                <a:moveTo>
                  <a:pt x="7349885" y="634882"/>
                </a:moveTo>
                <a:cubicBezTo>
                  <a:pt x="7352280" y="634882"/>
                  <a:pt x="7355154" y="632485"/>
                  <a:pt x="7355154" y="629370"/>
                </a:cubicBezTo>
                <a:cubicBezTo>
                  <a:pt x="7355154" y="626254"/>
                  <a:pt x="7352280" y="623857"/>
                  <a:pt x="7349885" y="623857"/>
                </a:cubicBezTo>
                <a:cubicBezTo>
                  <a:pt x="7346532" y="623857"/>
                  <a:pt x="7343897" y="626254"/>
                  <a:pt x="7343897" y="629370"/>
                </a:cubicBezTo>
                <a:cubicBezTo>
                  <a:pt x="7343897" y="632485"/>
                  <a:pt x="7346532" y="634882"/>
                  <a:pt x="7349885" y="634882"/>
                </a:cubicBezTo>
                <a:close/>
                <a:moveTo>
                  <a:pt x="7163078" y="430924"/>
                </a:moveTo>
                <a:cubicBezTo>
                  <a:pt x="7165473" y="430924"/>
                  <a:pt x="7167868" y="428527"/>
                  <a:pt x="7167868" y="425891"/>
                </a:cubicBezTo>
                <a:cubicBezTo>
                  <a:pt x="7167868" y="423255"/>
                  <a:pt x="7165473" y="421098"/>
                  <a:pt x="7163078" y="421098"/>
                </a:cubicBezTo>
                <a:cubicBezTo>
                  <a:pt x="7159965" y="421098"/>
                  <a:pt x="7157809" y="423255"/>
                  <a:pt x="7157809" y="425891"/>
                </a:cubicBezTo>
                <a:cubicBezTo>
                  <a:pt x="7157809" y="428527"/>
                  <a:pt x="7159965" y="430924"/>
                  <a:pt x="7163078" y="430924"/>
                </a:cubicBezTo>
                <a:close/>
                <a:moveTo>
                  <a:pt x="6954477" y="249735"/>
                </a:moveTo>
                <a:cubicBezTo>
                  <a:pt x="6957112" y="249735"/>
                  <a:pt x="6959267" y="247817"/>
                  <a:pt x="6959267" y="244941"/>
                </a:cubicBezTo>
                <a:cubicBezTo>
                  <a:pt x="6959267" y="242545"/>
                  <a:pt x="6957112" y="240148"/>
                  <a:pt x="6954477" y="240148"/>
                </a:cubicBezTo>
                <a:cubicBezTo>
                  <a:pt x="6951603" y="240148"/>
                  <a:pt x="6949448" y="242545"/>
                  <a:pt x="6949448" y="244941"/>
                </a:cubicBezTo>
                <a:cubicBezTo>
                  <a:pt x="6949448" y="247817"/>
                  <a:pt x="6951603" y="249735"/>
                  <a:pt x="6954477" y="249735"/>
                </a:cubicBezTo>
                <a:close/>
                <a:moveTo>
                  <a:pt x="6726477" y="91553"/>
                </a:moveTo>
                <a:cubicBezTo>
                  <a:pt x="6727914" y="91553"/>
                  <a:pt x="6729351" y="90595"/>
                  <a:pt x="6729351" y="89157"/>
                </a:cubicBezTo>
                <a:cubicBezTo>
                  <a:pt x="6729351" y="87958"/>
                  <a:pt x="6727914" y="86760"/>
                  <a:pt x="6726477" y="86760"/>
                </a:cubicBezTo>
                <a:cubicBezTo>
                  <a:pt x="6725040" y="86760"/>
                  <a:pt x="6724322" y="87958"/>
                  <a:pt x="6724322" y="89157"/>
                </a:cubicBezTo>
                <a:cubicBezTo>
                  <a:pt x="6724322" y="90595"/>
                  <a:pt x="6725040" y="91553"/>
                  <a:pt x="6726477" y="91553"/>
                </a:cubicBezTo>
                <a:close/>
                <a:moveTo>
                  <a:pt x="4350440" y="22050"/>
                </a:moveTo>
                <a:cubicBezTo>
                  <a:pt x="4350680" y="22050"/>
                  <a:pt x="4351159" y="21570"/>
                  <a:pt x="4351159" y="21331"/>
                </a:cubicBezTo>
                <a:cubicBezTo>
                  <a:pt x="4351159" y="21091"/>
                  <a:pt x="4350680" y="20611"/>
                  <a:pt x="4350440" y="20611"/>
                </a:cubicBezTo>
                <a:cubicBezTo>
                  <a:pt x="4350201" y="20611"/>
                  <a:pt x="4349722" y="21091"/>
                  <a:pt x="4349722" y="21331"/>
                </a:cubicBezTo>
                <a:cubicBezTo>
                  <a:pt x="4349722" y="21570"/>
                  <a:pt x="4350201" y="22050"/>
                  <a:pt x="4350440" y="22050"/>
                </a:cubicBezTo>
                <a:close/>
                <a:moveTo>
                  <a:pt x="4114297" y="171123"/>
                </a:moveTo>
                <a:cubicBezTo>
                  <a:pt x="4118369" y="171123"/>
                  <a:pt x="4121482" y="168008"/>
                  <a:pt x="4121482" y="163933"/>
                </a:cubicBezTo>
                <a:cubicBezTo>
                  <a:pt x="4121482" y="160099"/>
                  <a:pt x="4118369" y="156504"/>
                  <a:pt x="4114297" y="156504"/>
                </a:cubicBezTo>
                <a:cubicBezTo>
                  <a:pt x="4110226" y="156504"/>
                  <a:pt x="4107112" y="160099"/>
                  <a:pt x="4107112" y="163933"/>
                </a:cubicBezTo>
                <a:cubicBezTo>
                  <a:pt x="4107112" y="168008"/>
                  <a:pt x="4110226" y="171123"/>
                  <a:pt x="4114297" y="171123"/>
                </a:cubicBezTo>
                <a:close/>
                <a:moveTo>
                  <a:pt x="3895638" y="342726"/>
                </a:moveTo>
                <a:cubicBezTo>
                  <a:pt x="3901146" y="342726"/>
                  <a:pt x="3905936" y="338172"/>
                  <a:pt x="3905936" y="332660"/>
                </a:cubicBezTo>
                <a:cubicBezTo>
                  <a:pt x="3905936" y="326908"/>
                  <a:pt x="3901146" y="322115"/>
                  <a:pt x="3895638" y="322115"/>
                </a:cubicBezTo>
                <a:cubicBezTo>
                  <a:pt x="3889890" y="322115"/>
                  <a:pt x="3885339" y="326908"/>
                  <a:pt x="3885339" y="332660"/>
                </a:cubicBezTo>
                <a:cubicBezTo>
                  <a:pt x="3885339" y="338172"/>
                  <a:pt x="3889890" y="342726"/>
                  <a:pt x="3895638" y="342726"/>
                </a:cubicBezTo>
                <a:close/>
                <a:moveTo>
                  <a:pt x="3697575" y="536618"/>
                </a:moveTo>
                <a:cubicBezTo>
                  <a:pt x="3704041" y="536618"/>
                  <a:pt x="3709310" y="531345"/>
                  <a:pt x="3709310" y="524874"/>
                </a:cubicBezTo>
                <a:cubicBezTo>
                  <a:pt x="3709310" y="518403"/>
                  <a:pt x="3704041" y="513370"/>
                  <a:pt x="3697575" y="513370"/>
                </a:cubicBezTo>
                <a:cubicBezTo>
                  <a:pt x="3691348" y="513370"/>
                  <a:pt x="3686079" y="518403"/>
                  <a:pt x="3686079" y="524874"/>
                </a:cubicBezTo>
                <a:cubicBezTo>
                  <a:pt x="3686079" y="531345"/>
                  <a:pt x="3691348" y="536618"/>
                  <a:pt x="3697575" y="536618"/>
                </a:cubicBezTo>
                <a:close/>
                <a:moveTo>
                  <a:pt x="3522982" y="752799"/>
                </a:moveTo>
                <a:cubicBezTo>
                  <a:pt x="3530886" y="752799"/>
                  <a:pt x="3537113" y="746568"/>
                  <a:pt x="3537113" y="738658"/>
                </a:cubicBezTo>
                <a:cubicBezTo>
                  <a:pt x="3537113" y="730989"/>
                  <a:pt x="3530886" y="724758"/>
                  <a:pt x="3522982" y="724758"/>
                </a:cubicBezTo>
                <a:cubicBezTo>
                  <a:pt x="3515318" y="724758"/>
                  <a:pt x="3509092" y="730989"/>
                  <a:pt x="3509092" y="738658"/>
                </a:cubicBezTo>
                <a:cubicBezTo>
                  <a:pt x="3509092" y="746568"/>
                  <a:pt x="3515318" y="752799"/>
                  <a:pt x="3522982" y="752799"/>
                </a:cubicBezTo>
                <a:close/>
                <a:moveTo>
                  <a:pt x="3373776" y="988153"/>
                </a:moveTo>
                <a:cubicBezTo>
                  <a:pt x="3383356" y="988153"/>
                  <a:pt x="3391020" y="980484"/>
                  <a:pt x="3391020" y="971377"/>
                </a:cubicBezTo>
                <a:cubicBezTo>
                  <a:pt x="3391020" y="961550"/>
                  <a:pt x="3383356" y="953881"/>
                  <a:pt x="3373776" y="953881"/>
                </a:cubicBezTo>
                <a:cubicBezTo>
                  <a:pt x="3364436" y="953881"/>
                  <a:pt x="3356772" y="961550"/>
                  <a:pt x="3356772" y="971377"/>
                </a:cubicBezTo>
                <a:cubicBezTo>
                  <a:pt x="3356772" y="980484"/>
                  <a:pt x="3364436" y="988153"/>
                  <a:pt x="3373776" y="988153"/>
                </a:cubicBezTo>
                <a:close/>
                <a:moveTo>
                  <a:pt x="3252113" y="1239805"/>
                </a:moveTo>
                <a:cubicBezTo>
                  <a:pt x="3263608" y="1239805"/>
                  <a:pt x="3272709" y="1230458"/>
                  <a:pt x="3272709" y="1218954"/>
                </a:cubicBezTo>
                <a:cubicBezTo>
                  <a:pt x="3272709" y="1207450"/>
                  <a:pt x="3263608" y="1198103"/>
                  <a:pt x="3252113" y="1198103"/>
                </a:cubicBezTo>
                <a:cubicBezTo>
                  <a:pt x="3240377" y="1198103"/>
                  <a:pt x="3231516" y="1207450"/>
                  <a:pt x="3231516" y="1218954"/>
                </a:cubicBezTo>
                <a:cubicBezTo>
                  <a:pt x="3231516" y="1230458"/>
                  <a:pt x="3240377" y="1239805"/>
                  <a:pt x="3252113" y="1239805"/>
                </a:cubicBezTo>
                <a:close/>
                <a:moveTo>
                  <a:pt x="3159428" y="1503920"/>
                </a:moveTo>
                <a:cubicBezTo>
                  <a:pt x="3173079" y="1503920"/>
                  <a:pt x="3184335" y="1492895"/>
                  <a:pt x="3184335" y="1478995"/>
                </a:cubicBezTo>
                <a:cubicBezTo>
                  <a:pt x="3184335" y="1465333"/>
                  <a:pt x="3173079" y="1454309"/>
                  <a:pt x="3159428" y="1454309"/>
                </a:cubicBezTo>
                <a:cubicBezTo>
                  <a:pt x="3145537" y="1454309"/>
                  <a:pt x="3134520" y="1465333"/>
                  <a:pt x="3134520" y="1478995"/>
                </a:cubicBezTo>
                <a:cubicBezTo>
                  <a:pt x="3134520" y="1492895"/>
                  <a:pt x="3145537" y="1503920"/>
                  <a:pt x="3159428" y="1503920"/>
                </a:cubicBezTo>
                <a:close/>
                <a:moveTo>
                  <a:pt x="3096919" y="1778101"/>
                </a:moveTo>
                <a:cubicBezTo>
                  <a:pt x="3113205" y="1778101"/>
                  <a:pt x="3126617" y="1764440"/>
                  <a:pt x="3126617" y="1748142"/>
                </a:cubicBezTo>
                <a:cubicBezTo>
                  <a:pt x="3126617" y="1731605"/>
                  <a:pt x="3113205" y="1717944"/>
                  <a:pt x="3096919" y="1717944"/>
                </a:cubicBezTo>
                <a:cubicBezTo>
                  <a:pt x="3080155" y="1717944"/>
                  <a:pt x="3067222" y="1731605"/>
                  <a:pt x="3067222" y="1748142"/>
                </a:cubicBezTo>
                <a:cubicBezTo>
                  <a:pt x="3067222" y="1764440"/>
                  <a:pt x="3080155" y="1778101"/>
                  <a:pt x="3096919" y="1778101"/>
                </a:cubicBezTo>
                <a:close/>
                <a:moveTo>
                  <a:pt x="3065306" y="2057794"/>
                </a:moveTo>
                <a:cubicBezTo>
                  <a:pt x="3084945" y="2057794"/>
                  <a:pt x="3100512" y="2041736"/>
                  <a:pt x="3100512" y="2022563"/>
                </a:cubicBezTo>
                <a:cubicBezTo>
                  <a:pt x="3100512" y="2002910"/>
                  <a:pt x="3084945" y="1986852"/>
                  <a:pt x="3065306" y="1986852"/>
                </a:cubicBezTo>
                <a:cubicBezTo>
                  <a:pt x="3045907" y="1986852"/>
                  <a:pt x="3030100" y="2002910"/>
                  <a:pt x="3030100" y="2022563"/>
                </a:cubicBezTo>
                <a:cubicBezTo>
                  <a:pt x="3030100" y="2041736"/>
                  <a:pt x="3045907" y="2057794"/>
                  <a:pt x="3065306" y="2057794"/>
                </a:cubicBezTo>
                <a:close/>
                <a:moveTo>
                  <a:pt x="3065306" y="2339405"/>
                </a:moveTo>
                <a:cubicBezTo>
                  <a:pt x="3087819" y="2339405"/>
                  <a:pt x="3106260" y="2321190"/>
                  <a:pt x="3106260" y="2298901"/>
                </a:cubicBezTo>
                <a:cubicBezTo>
                  <a:pt x="3106260" y="2275893"/>
                  <a:pt x="3087819" y="2257438"/>
                  <a:pt x="3065306" y="2257438"/>
                </a:cubicBezTo>
                <a:cubicBezTo>
                  <a:pt x="3042793" y="2257438"/>
                  <a:pt x="3024592" y="2275893"/>
                  <a:pt x="3024592" y="2298901"/>
                </a:cubicBezTo>
                <a:cubicBezTo>
                  <a:pt x="3024592" y="2321190"/>
                  <a:pt x="3042793" y="2339405"/>
                  <a:pt x="3065306" y="2339405"/>
                </a:cubicBezTo>
                <a:close/>
                <a:moveTo>
                  <a:pt x="3096919" y="2619817"/>
                </a:moveTo>
                <a:cubicBezTo>
                  <a:pt x="3122785" y="2619817"/>
                  <a:pt x="3143621" y="2598966"/>
                  <a:pt x="3143621" y="2572842"/>
                </a:cubicBezTo>
                <a:cubicBezTo>
                  <a:pt x="3143621" y="2546958"/>
                  <a:pt x="3122785" y="2525867"/>
                  <a:pt x="3096919" y="2525867"/>
                </a:cubicBezTo>
                <a:cubicBezTo>
                  <a:pt x="3070814" y="2525867"/>
                  <a:pt x="3049739" y="2546958"/>
                  <a:pt x="3049739" y="2572842"/>
                </a:cubicBezTo>
                <a:cubicBezTo>
                  <a:pt x="3049739" y="2598966"/>
                  <a:pt x="3070814" y="2619817"/>
                  <a:pt x="3096919" y="2619817"/>
                </a:cubicBezTo>
                <a:close/>
                <a:moveTo>
                  <a:pt x="3159428" y="2893758"/>
                </a:moveTo>
                <a:cubicBezTo>
                  <a:pt x="3188167" y="2893758"/>
                  <a:pt x="3211159" y="2870510"/>
                  <a:pt x="3211159" y="2841990"/>
                </a:cubicBezTo>
                <a:cubicBezTo>
                  <a:pt x="3211159" y="2813229"/>
                  <a:pt x="3188167" y="2789982"/>
                  <a:pt x="3159428" y="2789982"/>
                </a:cubicBezTo>
                <a:cubicBezTo>
                  <a:pt x="3130928" y="2789982"/>
                  <a:pt x="3107697" y="2813229"/>
                  <a:pt x="3107697" y="2841990"/>
                </a:cubicBezTo>
                <a:cubicBezTo>
                  <a:pt x="3107697" y="2870510"/>
                  <a:pt x="3130928" y="2893758"/>
                  <a:pt x="3159428" y="2893758"/>
                </a:cubicBezTo>
                <a:close/>
                <a:moveTo>
                  <a:pt x="3252113" y="3157633"/>
                </a:moveTo>
                <a:cubicBezTo>
                  <a:pt x="3282768" y="3157633"/>
                  <a:pt x="3307676" y="3132468"/>
                  <a:pt x="3307676" y="3102030"/>
                </a:cubicBezTo>
                <a:cubicBezTo>
                  <a:pt x="3307676" y="3071352"/>
                  <a:pt x="3282768" y="3046667"/>
                  <a:pt x="3252113" y="3046667"/>
                </a:cubicBezTo>
                <a:cubicBezTo>
                  <a:pt x="3221457" y="3046667"/>
                  <a:pt x="3196789" y="3071352"/>
                  <a:pt x="3196789" y="3102030"/>
                </a:cubicBezTo>
                <a:cubicBezTo>
                  <a:pt x="3196789" y="3132468"/>
                  <a:pt x="3221457" y="3157633"/>
                  <a:pt x="3252113" y="3157633"/>
                </a:cubicBezTo>
                <a:close/>
                <a:moveTo>
                  <a:pt x="3373776" y="3409045"/>
                </a:moveTo>
                <a:cubicBezTo>
                  <a:pt x="3406348" y="3409045"/>
                  <a:pt x="3432932" y="3382682"/>
                  <a:pt x="3432932" y="3349847"/>
                </a:cubicBezTo>
                <a:cubicBezTo>
                  <a:pt x="3432932" y="3317252"/>
                  <a:pt x="3406348" y="3290409"/>
                  <a:pt x="3373776" y="3290409"/>
                </a:cubicBezTo>
                <a:cubicBezTo>
                  <a:pt x="3341205" y="3290409"/>
                  <a:pt x="3314621" y="3317252"/>
                  <a:pt x="3314621" y="3349847"/>
                </a:cubicBezTo>
                <a:cubicBezTo>
                  <a:pt x="3314621" y="3382682"/>
                  <a:pt x="3341205" y="3409045"/>
                  <a:pt x="3373776" y="3409045"/>
                </a:cubicBezTo>
                <a:close/>
                <a:moveTo>
                  <a:pt x="3522982" y="3642962"/>
                </a:moveTo>
                <a:cubicBezTo>
                  <a:pt x="3556512" y="3642962"/>
                  <a:pt x="3584054" y="3615879"/>
                  <a:pt x="3584054" y="3582326"/>
                </a:cubicBezTo>
                <a:cubicBezTo>
                  <a:pt x="3584054" y="3548532"/>
                  <a:pt x="3556512" y="3521450"/>
                  <a:pt x="3522982" y="3521450"/>
                </a:cubicBezTo>
                <a:cubicBezTo>
                  <a:pt x="3489453" y="3521450"/>
                  <a:pt x="3461911" y="3548532"/>
                  <a:pt x="3461911" y="3582326"/>
                </a:cubicBezTo>
                <a:cubicBezTo>
                  <a:pt x="3461911" y="3615879"/>
                  <a:pt x="3489453" y="3642962"/>
                  <a:pt x="3522982" y="3642962"/>
                </a:cubicBezTo>
                <a:close/>
                <a:moveTo>
                  <a:pt x="3697575" y="3858424"/>
                </a:moveTo>
                <a:cubicBezTo>
                  <a:pt x="3732062" y="3858424"/>
                  <a:pt x="3760083" y="3830622"/>
                  <a:pt x="3760083" y="3795870"/>
                </a:cubicBezTo>
                <a:cubicBezTo>
                  <a:pt x="3760083" y="3761598"/>
                  <a:pt x="3732062" y="3733796"/>
                  <a:pt x="3697575" y="3733796"/>
                </a:cubicBezTo>
                <a:cubicBezTo>
                  <a:pt x="3663566" y="3733796"/>
                  <a:pt x="3635545" y="3761598"/>
                  <a:pt x="3635545" y="3795870"/>
                </a:cubicBezTo>
                <a:cubicBezTo>
                  <a:pt x="3635545" y="3830622"/>
                  <a:pt x="3663566" y="3858424"/>
                  <a:pt x="3697575" y="3858424"/>
                </a:cubicBezTo>
                <a:close/>
                <a:moveTo>
                  <a:pt x="3895638" y="4050638"/>
                </a:moveTo>
                <a:cubicBezTo>
                  <a:pt x="3929646" y="4050638"/>
                  <a:pt x="3957667" y="4022597"/>
                  <a:pt x="3957667" y="3988324"/>
                </a:cubicBezTo>
                <a:cubicBezTo>
                  <a:pt x="3957667" y="3953812"/>
                  <a:pt x="3929646" y="3926010"/>
                  <a:pt x="3895638" y="3926010"/>
                </a:cubicBezTo>
                <a:cubicBezTo>
                  <a:pt x="3861150" y="3926010"/>
                  <a:pt x="3833608" y="3953812"/>
                  <a:pt x="3833608" y="3988324"/>
                </a:cubicBezTo>
                <a:cubicBezTo>
                  <a:pt x="3833608" y="4022597"/>
                  <a:pt x="3861150" y="4050638"/>
                  <a:pt x="3895638" y="4050638"/>
                </a:cubicBezTo>
                <a:close/>
                <a:moveTo>
                  <a:pt x="6976990" y="4067175"/>
                </a:moveTo>
                <a:cubicBezTo>
                  <a:pt x="6973397" y="4057828"/>
                  <a:pt x="6964776" y="4051357"/>
                  <a:pt x="6954477" y="4051357"/>
                </a:cubicBezTo>
                <a:cubicBezTo>
                  <a:pt x="6944418" y="4051357"/>
                  <a:pt x="6935318" y="4057828"/>
                  <a:pt x="6931486" y="4067175"/>
                </a:cubicBezTo>
                <a:lnTo>
                  <a:pt x="6976990" y="4067175"/>
                </a:lnTo>
                <a:close/>
                <a:moveTo>
                  <a:pt x="7163078" y="3916424"/>
                </a:moveTo>
                <a:cubicBezTo>
                  <a:pt x="7174813" y="3916424"/>
                  <a:pt x="7184154" y="3907077"/>
                  <a:pt x="7184154" y="3894853"/>
                </a:cubicBezTo>
                <a:cubicBezTo>
                  <a:pt x="7184154" y="3883110"/>
                  <a:pt x="7174813" y="3874002"/>
                  <a:pt x="7163078" y="3874002"/>
                </a:cubicBezTo>
                <a:cubicBezTo>
                  <a:pt x="7151343" y="3874002"/>
                  <a:pt x="7141763" y="3883110"/>
                  <a:pt x="7141763" y="3894853"/>
                </a:cubicBezTo>
                <a:cubicBezTo>
                  <a:pt x="7141763" y="3907077"/>
                  <a:pt x="7151343" y="3916424"/>
                  <a:pt x="7163078" y="3916424"/>
                </a:cubicBezTo>
                <a:close/>
                <a:moveTo>
                  <a:pt x="7349885" y="3710548"/>
                </a:moveTo>
                <a:cubicBezTo>
                  <a:pt x="7359944" y="3710548"/>
                  <a:pt x="7368565" y="3702160"/>
                  <a:pt x="7368565" y="3691375"/>
                </a:cubicBezTo>
                <a:cubicBezTo>
                  <a:pt x="7368565" y="3681309"/>
                  <a:pt x="7359944" y="3672441"/>
                  <a:pt x="7349885" y="3672441"/>
                </a:cubicBezTo>
                <a:cubicBezTo>
                  <a:pt x="7338868" y="3672441"/>
                  <a:pt x="7330486" y="3681309"/>
                  <a:pt x="7330486" y="3691375"/>
                </a:cubicBezTo>
                <a:cubicBezTo>
                  <a:pt x="7330486" y="3702160"/>
                  <a:pt x="7338868" y="3710548"/>
                  <a:pt x="7349885" y="3710548"/>
                </a:cubicBezTo>
                <a:close/>
                <a:moveTo>
                  <a:pt x="7512023" y="3484781"/>
                </a:moveTo>
                <a:cubicBezTo>
                  <a:pt x="7520885" y="3484781"/>
                  <a:pt x="7528070" y="3476872"/>
                  <a:pt x="7528070" y="3468004"/>
                </a:cubicBezTo>
                <a:cubicBezTo>
                  <a:pt x="7528070" y="3458896"/>
                  <a:pt x="7520885" y="3451706"/>
                  <a:pt x="7512023" y="3451706"/>
                </a:cubicBezTo>
                <a:cubicBezTo>
                  <a:pt x="7502444" y="3451706"/>
                  <a:pt x="7495259" y="3458896"/>
                  <a:pt x="7495259" y="3468004"/>
                </a:cubicBezTo>
                <a:cubicBezTo>
                  <a:pt x="7495259" y="3476872"/>
                  <a:pt x="7502444" y="3484781"/>
                  <a:pt x="7512023" y="3484781"/>
                </a:cubicBezTo>
                <a:close/>
                <a:moveTo>
                  <a:pt x="7647578" y="3241517"/>
                </a:moveTo>
                <a:cubicBezTo>
                  <a:pt x="7655002" y="3241517"/>
                  <a:pt x="7661229" y="3235525"/>
                  <a:pt x="7661229" y="3227377"/>
                </a:cubicBezTo>
                <a:cubicBezTo>
                  <a:pt x="7661229" y="3219947"/>
                  <a:pt x="7655002" y="3213476"/>
                  <a:pt x="7647578" y="3213476"/>
                </a:cubicBezTo>
                <a:cubicBezTo>
                  <a:pt x="7639914" y="3213476"/>
                  <a:pt x="7633687" y="3219947"/>
                  <a:pt x="7633687" y="3227377"/>
                </a:cubicBezTo>
                <a:cubicBezTo>
                  <a:pt x="7633687" y="3235525"/>
                  <a:pt x="7639914" y="3241517"/>
                  <a:pt x="7647578" y="3241517"/>
                </a:cubicBezTo>
                <a:close/>
                <a:moveTo>
                  <a:pt x="7754633" y="2985551"/>
                </a:moveTo>
                <a:cubicBezTo>
                  <a:pt x="7761338" y="2985551"/>
                  <a:pt x="7767326" y="2980039"/>
                  <a:pt x="7767326" y="2973328"/>
                </a:cubicBezTo>
                <a:cubicBezTo>
                  <a:pt x="7767326" y="2966617"/>
                  <a:pt x="7761338" y="2961345"/>
                  <a:pt x="7754633" y="2961345"/>
                </a:cubicBezTo>
                <a:cubicBezTo>
                  <a:pt x="7747927" y="2961345"/>
                  <a:pt x="7742658" y="2966617"/>
                  <a:pt x="7742658" y="2973328"/>
                </a:cubicBezTo>
                <a:cubicBezTo>
                  <a:pt x="7742658" y="2980039"/>
                  <a:pt x="7747927" y="2985551"/>
                  <a:pt x="7754633" y="2985551"/>
                </a:cubicBezTo>
                <a:close/>
                <a:moveTo>
                  <a:pt x="7832469" y="2719279"/>
                </a:moveTo>
                <a:cubicBezTo>
                  <a:pt x="7838696" y="2719279"/>
                  <a:pt x="7843725" y="2714246"/>
                  <a:pt x="7843725" y="2708494"/>
                </a:cubicBezTo>
                <a:cubicBezTo>
                  <a:pt x="7843725" y="2702263"/>
                  <a:pt x="7838696" y="2697230"/>
                  <a:pt x="7832469" y="2697230"/>
                </a:cubicBezTo>
                <a:cubicBezTo>
                  <a:pt x="7826721" y="2697230"/>
                  <a:pt x="7821691" y="2702263"/>
                  <a:pt x="7821691" y="2708494"/>
                </a:cubicBezTo>
                <a:cubicBezTo>
                  <a:pt x="7821691" y="2714246"/>
                  <a:pt x="7826721" y="2719279"/>
                  <a:pt x="7832469" y="2719279"/>
                </a:cubicBezTo>
                <a:close/>
                <a:moveTo>
                  <a:pt x="7879889" y="2445338"/>
                </a:moveTo>
                <a:cubicBezTo>
                  <a:pt x="7884918" y="2445338"/>
                  <a:pt x="7888750" y="2441503"/>
                  <a:pt x="7888750" y="2435991"/>
                </a:cubicBezTo>
                <a:cubicBezTo>
                  <a:pt x="7888750" y="2431198"/>
                  <a:pt x="7884918" y="2427123"/>
                  <a:pt x="7879889" y="2427123"/>
                </a:cubicBezTo>
                <a:cubicBezTo>
                  <a:pt x="7874380" y="2427123"/>
                  <a:pt x="7870309" y="2431198"/>
                  <a:pt x="7870309" y="2435991"/>
                </a:cubicBezTo>
                <a:cubicBezTo>
                  <a:pt x="7870309" y="2441503"/>
                  <a:pt x="7874380" y="2445338"/>
                  <a:pt x="7879889" y="2445338"/>
                </a:cubicBezTo>
                <a:close/>
                <a:moveTo>
                  <a:pt x="7895456" y="2169000"/>
                </a:moveTo>
                <a:cubicBezTo>
                  <a:pt x="7900006" y="2169000"/>
                  <a:pt x="7903838" y="2165166"/>
                  <a:pt x="7903838" y="2160372"/>
                </a:cubicBezTo>
                <a:cubicBezTo>
                  <a:pt x="7903838" y="2155819"/>
                  <a:pt x="7900006" y="2151984"/>
                  <a:pt x="7895456" y="2151984"/>
                </a:cubicBezTo>
                <a:cubicBezTo>
                  <a:pt x="7890427" y="2151984"/>
                  <a:pt x="7887074" y="2155819"/>
                  <a:pt x="7887074" y="2160372"/>
                </a:cubicBezTo>
                <a:cubicBezTo>
                  <a:pt x="7887074" y="2165166"/>
                  <a:pt x="7890427" y="2169000"/>
                  <a:pt x="7895456" y="2169000"/>
                </a:cubicBezTo>
                <a:close/>
                <a:moveTo>
                  <a:pt x="7658595" y="1893381"/>
                </a:moveTo>
                <a:cubicBezTo>
                  <a:pt x="7663145" y="1893381"/>
                  <a:pt x="7666977" y="1889547"/>
                  <a:pt x="7666977" y="1884993"/>
                </a:cubicBezTo>
                <a:cubicBezTo>
                  <a:pt x="7666977" y="1880200"/>
                  <a:pt x="7663145" y="1876365"/>
                  <a:pt x="7658595" y="1876365"/>
                </a:cubicBezTo>
                <a:cubicBezTo>
                  <a:pt x="7653565" y="1876365"/>
                  <a:pt x="7649494" y="1880200"/>
                  <a:pt x="7649494" y="1884993"/>
                </a:cubicBezTo>
                <a:cubicBezTo>
                  <a:pt x="7649494" y="1889547"/>
                  <a:pt x="7653565" y="1893381"/>
                  <a:pt x="7658595" y="1893381"/>
                </a:cubicBezTo>
                <a:close/>
                <a:moveTo>
                  <a:pt x="7606624" y="1621837"/>
                </a:moveTo>
                <a:cubicBezTo>
                  <a:pt x="7611175" y="1621837"/>
                  <a:pt x="7614767" y="1618002"/>
                  <a:pt x="7614767" y="1613688"/>
                </a:cubicBezTo>
                <a:cubicBezTo>
                  <a:pt x="7614767" y="1609374"/>
                  <a:pt x="7611175" y="1605779"/>
                  <a:pt x="7606624" y="1605779"/>
                </a:cubicBezTo>
                <a:cubicBezTo>
                  <a:pt x="7602074" y="1605779"/>
                  <a:pt x="7598721" y="1609374"/>
                  <a:pt x="7598721" y="1613688"/>
                </a:cubicBezTo>
                <a:cubicBezTo>
                  <a:pt x="7598721" y="1618002"/>
                  <a:pt x="7602074" y="1621837"/>
                  <a:pt x="7606624" y="1621837"/>
                </a:cubicBezTo>
                <a:close/>
                <a:moveTo>
                  <a:pt x="7521364" y="1358202"/>
                </a:moveTo>
                <a:cubicBezTo>
                  <a:pt x="7525435" y="1358202"/>
                  <a:pt x="7528549" y="1355086"/>
                  <a:pt x="7528549" y="1351012"/>
                </a:cubicBezTo>
                <a:cubicBezTo>
                  <a:pt x="7528549" y="1346937"/>
                  <a:pt x="7525435" y="1343582"/>
                  <a:pt x="7521364" y="1343582"/>
                </a:cubicBezTo>
                <a:cubicBezTo>
                  <a:pt x="7517292" y="1343582"/>
                  <a:pt x="7514179" y="1346937"/>
                  <a:pt x="7514179" y="1351012"/>
                </a:cubicBezTo>
                <a:cubicBezTo>
                  <a:pt x="7514179" y="1355086"/>
                  <a:pt x="7517292" y="1358202"/>
                  <a:pt x="7521364" y="1358202"/>
                </a:cubicBezTo>
                <a:close/>
                <a:moveTo>
                  <a:pt x="7403771" y="1108467"/>
                </a:moveTo>
                <a:cubicBezTo>
                  <a:pt x="7407603" y="1108467"/>
                  <a:pt x="7411196" y="1105351"/>
                  <a:pt x="7411196" y="1101037"/>
                </a:cubicBezTo>
                <a:cubicBezTo>
                  <a:pt x="7411196" y="1096963"/>
                  <a:pt x="7407603" y="1093847"/>
                  <a:pt x="7403771" y="1093847"/>
                </a:cubicBezTo>
                <a:cubicBezTo>
                  <a:pt x="7399700" y="1093847"/>
                  <a:pt x="7396586" y="1096963"/>
                  <a:pt x="7396586" y="1101037"/>
                </a:cubicBezTo>
                <a:cubicBezTo>
                  <a:pt x="7396586" y="1105351"/>
                  <a:pt x="7399700" y="1108467"/>
                  <a:pt x="7403771" y="1108467"/>
                </a:cubicBezTo>
                <a:close/>
                <a:moveTo>
                  <a:pt x="7256242" y="874790"/>
                </a:moveTo>
                <a:cubicBezTo>
                  <a:pt x="7259834" y="874790"/>
                  <a:pt x="7262948" y="871674"/>
                  <a:pt x="7262948" y="867840"/>
                </a:cubicBezTo>
                <a:cubicBezTo>
                  <a:pt x="7262948" y="864245"/>
                  <a:pt x="7259834" y="861369"/>
                  <a:pt x="7256242" y="861369"/>
                </a:cubicBezTo>
                <a:cubicBezTo>
                  <a:pt x="7252410" y="861369"/>
                  <a:pt x="7249297" y="864245"/>
                  <a:pt x="7249297" y="867840"/>
                </a:cubicBezTo>
                <a:cubicBezTo>
                  <a:pt x="7249297" y="871674"/>
                  <a:pt x="7252410" y="874790"/>
                  <a:pt x="7256242" y="874790"/>
                </a:cubicBezTo>
                <a:close/>
                <a:moveTo>
                  <a:pt x="7079973" y="661965"/>
                </a:moveTo>
                <a:cubicBezTo>
                  <a:pt x="7083565" y="661965"/>
                  <a:pt x="7086679" y="659088"/>
                  <a:pt x="7086679" y="655254"/>
                </a:cubicBezTo>
                <a:cubicBezTo>
                  <a:pt x="7086679" y="651659"/>
                  <a:pt x="7083565" y="648543"/>
                  <a:pt x="7079973" y="648543"/>
                </a:cubicBezTo>
                <a:cubicBezTo>
                  <a:pt x="7076620" y="648543"/>
                  <a:pt x="7073267" y="651659"/>
                  <a:pt x="7073267" y="655254"/>
                </a:cubicBezTo>
                <a:cubicBezTo>
                  <a:pt x="7073267" y="659088"/>
                  <a:pt x="7076620" y="661965"/>
                  <a:pt x="7079973" y="661965"/>
                </a:cubicBezTo>
                <a:close/>
                <a:moveTo>
                  <a:pt x="6878797" y="472866"/>
                </a:moveTo>
                <a:cubicBezTo>
                  <a:pt x="6882629" y="472866"/>
                  <a:pt x="6885742" y="469750"/>
                  <a:pt x="6885742" y="466155"/>
                </a:cubicBezTo>
                <a:cubicBezTo>
                  <a:pt x="6885742" y="462560"/>
                  <a:pt x="6882629" y="459445"/>
                  <a:pt x="6878797" y="459445"/>
                </a:cubicBezTo>
                <a:cubicBezTo>
                  <a:pt x="6875204" y="459445"/>
                  <a:pt x="6872330" y="462560"/>
                  <a:pt x="6872330" y="466155"/>
                </a:cubicBezTo>
                <a:cubicBezTo>
                  <a:pt x="6872330" y="469750"/>
                  <a:pt x="6875204" y="472866"/>
                  <a:pt x="6878797" y="472866"/>
                </a:cubicBezTo>
                <a:close/>
                <a:moveTo>
                  <a:pt x="6655826" y="310850"/>
                </a:moveTo>
                <a:cubicBezTo>
                  <a:pt x="6659419" y="310850"/>
                  <a:pt x="6662532" y="307495"/>
                  <a:pt x="6662532" y="303900"/>
                </a:cubicBezTo>
                <a:cubicBezTo>
                  <a:pt x="6662532" y="300305"/>
                  <a:pt x="6659419" y="297429"/>
                  <a:pt x="6655826" y="297429"/>
                </a:cubicBezTo>
                <a:cubicBezTo>
                  <a:pt x="6651755" y="297429"/>
                  <a:pt x="6649120" y="300305"/>
                  <a:pt x="6649120" y="303900"/>
                </a:cubicBezTo>
                <a:cubicBezTo>
                  <a:pt x="6649120" y="307495"/>
                  <a:pt x="6651755" y="310850"/>
                  <a:pt x="6655826" y="310850"/>
                </a:cubicBezTo>
                <a:close/>
                <a:moveTo>
                  <a:pt x="6413935" y="176636"/>
                </a:moveTo>
                <a:cubicBezTo>
                  <a:pt x="6417288" y="176636"/>
                  <a:pt x="6419204" y="173999"/>
                  <a:pt x="6419204" y="170884"/>
                </a:cubicBezTo>
                <a:cubicBezTo>
                  <a:pt x="6419204" y="168008"/>
                  <a:pt x="6417288" y="165371"/>
                  <a:pt x="6413935" y="165371"/>
                </a:cubicBezTo>
                <a:cubicBezTo>
                  <a:pt x="6411061" y="165371"/>
                  <a:pt x="6408667" y="168008"/>
                  <a:pt x="6408667" y="170884"/>
                </a:cubicBezTo>
                <a:cubicBezTo>
                  <a:pt x="6408667" y="173999"/>
                  <a:pt x="6411061" y="176636"/>
                  <a:pt x="6413935" y="176636"/>
                </a:cubicBezTo>
                <a:close/>
                <a:moveTo>
                  <a:pt x="6157435" y="71661"/>
                </a:moveTo>
                <a:cubicBezTo>
                  <a:pt x="6158633" y="71661"/>
                  <a:pt x="6159830" y="70702"/>
                  <a:pt x="6159830" y="69264"/>
                </a:cubicBezTo>
                <a:cubicBezTo>
                  <a:pt x="6159830" y="67826"/>
                  <a:pt x="6158633" y="66868"/>
                  <a:pt x="6157435" y="66868"/>
                </a:cubicBezTo>
                <a:cubicBezTo>
                  <a:pt x="6155999" y="66868"/>
                  <a:pt x="6155280" y="67826"/>
                  <a:pt x="6155280" y="69264"/>
                </a:cubicBezTo>
                <a:cubicBezTo>
                  <a:pt x="6155280" y="70702"/>
                  <a:pt x="6155999" y="71661"/>
                  <a:pt x="6157435" y="71661"/>
                </a:cubicBezTo>
                <a:close/>
                <a:moveTo>
                  <a:pt x="5890158" y="959"/>
                </a:moveTo>
                <a:cubicBezTo>
                  <a:pt x="5890637" y="959"/>
                  <a:pt x="5890877" y="719"/>
                  <a:pt x="5890877" y="719"/>
                </a:cubicBezTo>
                <a:cubicBezTo>
                  <a:pt x="5890877" y="240"/>
                  <a:pt x="5890637" y="0"/>
                  <a:pt x="5890158" y="0"/>
                </a:cubicBezTo>
                <a:cubicBezTo>
                  <a:pt x="5889919" y="0"/>
                  <a:pt x="5889440" y="240"/>
                  <a:pt x="5889440" y="719"/>
                </a:cubicBezTo>
                <a:cubicBezTo>
                  <a:pt x="5889440" y="719"/>
                  <a:pt x="5889919" y="959"/>
                  <a:pt x="5890158" y="959"/>
                </a:cubicBezTo>
                <a:close/>
                <a:moveTo>
                  <a:pt x="5066772" y="959"/>
                </a:moveTo>
                <a:cubicBezTo>
                  <a:pt x="5067011" y="959"/>
                  <a:pt x="5067251" y="719"/>
                  <a:pt x="5067251" y="719"/>
                </a:cubicBezTo>
                <a:cubicBezTo>
                  <a:pt x="5067251" y="240"/>
                  <a:pt x="5067011" y="0"/>
                  <a:pt x="5066772" y="0"/>
                </a:cubicBezTo>
                <a:cubicBezTo>
                  <a:pt x="5066532" y="0"/>
                  <a:pt x="5065814" y="240"/>
                  <a:pt x="5065814" y="719"/>
                </a:cubicBezTo>
                <a:cubicBezTo>
                  <a:pt x="5065814" y="719"/>
                  <a:pt x="5066532" y="959"/>
                  <a:pt x="5066772" y="959"/>
                </a:cubicBezTo>
                <a:close/>
                <a:moveTo>
                  <a:pt x="4799495" y="71661"/>
                </a:moveTo>
                <a:cubicBezTo>
                  <a:pt x="4800453" y="71661"/>
                  <a:pt x="4801890" y="70702"/>
                  <a:pt x="4801890" y="69264"/>
                </a:cubicBezTo>
                <a:cubicBezTo>
                  <a:pt x="4801890" y="67826"/>
                  <a:pt x="4800453" y="66868"/>
                  <a:pt x="4799495" y="66868"/>
                </a:cubicBezTo>
                <a:cubicBezTo>
                  <a:pt x="4798058" y="66868"/>
                  <a:pt x="4797100" y="67826"/>
                  <a:pt x="4797100" y="69264"/>
                </a:cubicBezTo>
                <a:cubicBezTo>
                  <a:pt x="4797100" y="70702"/>
                  <a:pt x="4798058" y="71661"/>
                  <a:pt x="4799495" y="71661"/>
                </a:cubicBezTo>
                <a:close/>
                <a:moveTo>
                  <a:pt x="4542755" y="178074"/>
                </a:moveTo>
                <a:cubicBezTo>
                  <a:pt x="4547066" y="178074"/>
                  <a:pt x="4550180" y="174958"/>
                  <a:pt x="4550180" y="170884"/>
                </a:cubicBezTo>
                <a:cubicBezTo>
                  <a:pt x="4550180" y="166809"/>
                  <a:pt x="4547066" y="163454"/>
                  <a:pt x="4542755" y="163454"/>
                </a:cubicBezTo>
                <a:cubicBezTo>
                  <a:pt x="4538923" y="163454"/>
                  <a:pt x="4535570" y="166809"/>
                  <a:pt x="4535570" y="170884"/>
                </a:cubicBezTo>
                <a:cubicBezTo>
                  <a:pt x="4535570" y="174958"/>
                  <a:pt x="4538923" y="178074"/>
                  <a:pt x="4542755" y="178074"/>
                </a:cubicBezTo>
                <a:close/>
                <a:moveTo>
                  <a:pt x="4301104" y="313726"/>
                </a:moveTo>
                <a:cubicBezTo>
                  <a:pt x="4306612" y="313726"/>
                  <a:pt x="4310684" y="309412"/>
                  <a:pt x="4310684" y="303900"/>
                </a:cubicBezTo>
                <a:cubicBezTo>
                  <a:pt x="4310684" y="298627"/>
                  <a:pt x="4306612" y="294073"/>
                  <a:pt x="4301104" y="294073"/>
                </a:cubicBezTo>
                <a:cubicBezTo>
                  <a:pt x="4295835" y="294073"/>
                  <a:pt x="4291285" y="298627"/>
                  <a:pt x="4291285" y="303900"/>
                </a:cubicBezTo>
                <a:cubicBezTo>
                  <a:pt x="4291285" y="309412"/>
                  <a:pt x="4295835" y="313726"/>
                  <a:pt x="4301104" y="313726"/>
                </a:cubicBezTo>
                <a:close/>
                <a:moveTo>
                  <a:pt x="4077894" y="477659"/>
                </a:moveTo>
                <a:cubicBezTo>
                  <a:pt x="4084360" y="477659"/>
                  <a:pt x="4089390" y="472626"/>
                  <a:pt x="4089390" y="466155"/>
                </a:cubicBezTo>
                <a:cubicBezTo>
                  <a:pt x="4089390" y="459924"/>
                  <a:pt x="4084360" y="454891"/>
                  <a:pt x="4077894" y="454891"/>
                </a:cubicBezTo>
                <a:cubicBezTo>
                  <a:pt x="4071428" y="454891"/>
                  <a:pt x="4066159" y="459924"/>
                  <a:pt x="4066159" y="466155"/>
                </a:cubicBezTo>
                <a:cubicBezTo>
                  <a:pt x="4066159" y="472626"/>
                  <a:pt x="4071428" y="477659"/>
                  <a:pt x="4077894" y="477659"/>
                </a:cubicBezTo>
                <a:close/>
                <a:moveTo>
                  <a:pt x="3876718" y="668196"/>
                </a:moveTo>
                <a:cubicBezTo>
                  <a:pt x="3883902" y="668196"/>
                  <a:pt x="3889411" y="662204"/>
                  <a:pt x="3889411" y="655254"/>
                </a:cubicBezTo>
                <a:cubicBezTo>
                  <a:pt x="3889411" y="648303"/>
                  <a:pt x="3883902" y="642312"/>
                  <a:pt x="3876718" y="642312"/>
                </a:cubicBezTo>
                <a:cubicBezTo>
                  <a:pt x="3869533" y="642312"/>
                  <a:pt x="3864024" y="648303"/>
                  <a:pt x="3864024" y="655254"/>
                </a:cubicBezTo>
                <a:cubicBezTo>
                  <a:pt x="3864024" y="662204"/>
                  <a:pt x="3869533" y="668196"/>
                  <a:pt x="3876718" y="668196"/>
                </a:cubicBezTo>
                <a:close/>
                <a:moveTo>
                  <a:pt x="3700688" y="883898"/>
                </a:moveTo>
                <a:cubicBezTo>
                  <a:pt x="3709310" y="883898"/>
                  <a:pt x="3716734" y="876708"/>
                  <a:pt x="3716734" y="867840"/>
                </a:cubicBezTo>
                <a:cubicBezTo>
                  <a:pt x="3716734" y="859451"/>
                  <a:pt x="3709310" y="852261"/>
                  <a:pt x="3700688" y="852261"/>
                </a:cubicBezTo>
                <a:cubicBezTo>
                  <a:pt x="3692066" y="852261"/>
                  <a:pt x="3685121" y="859451"/>
                  <a:pt x="3685121" y="867840"/>
                </a:cubicBezTo>
                <a:cubicBezTo>
                  <a:pt x="3685121" y="876708"/>
                  <a:pt x="3692066" y="883898"/>
                  <a:pt x="3700688" y="883898"/>
                </a:cubicBezTo>
                <a:close/>
                <a:moveTo>
                  <a:pt x="3553159" y="1120211"/>
                </a:moveTo>
                <a:cubicBezTo>
                  <a:pt x="3563457" y="1120211"/>
                  <a:pt x="3571839" y="1111583"/>
                  <a:pt x="3571839" y="1101037"/>
                </a:cubicBezTo>
                <a:cubicBezTo>
                  <a:pt x="3571839" y="1090732"/>
                  <a:pt x="3563457" y="1082343"/>
                  <a:pt x="3553159" y="1082343"/>
                </a:cubicBezTo>
                <a:cubicBezTo>
                  <a:pt x="3542381" y="1082343"/>
                  <a:pt x="3533999" y="1090732"/>
                  <a:pt x="3533999" y="1101037"/>
                </a:cubicBezTo>
                <a:cubicBezTo>
                  <a:pt x="3533999" y="1111583"/>
                  <a:pt x="3542381" y="1120211"/>
                  <a:pt x="3553159" y="1120211"/>
                </a:cubicBezTo>
                <a:close/>
                <a:moveTo>
                  <a:pt x="3435327" y="1373780"/>
                </a:moveTo>
                <a:cubicBezTo>
                  <a:pt x="3448020" y="1373780"/>
                  <a:pt x="3458079" y="1363474"/>
                  <a:pt x="3458079" y="1351012"/>
                </a:cubicBezTo>
                <a:cubicBezTo>
                  <a:pt x="3458079" y="1338309"/>
                  <a:pt x="3448020" y="1328483"/>
                  <a:pt x="3435327" y="1328483"/>
                </a:cubicBezTo>
                <a:cubicBezTo>
                  <a:pt x="3423113" y="1328483"/>
                  <a:pt x="3412814" y="1338309"/>
                  <a:pt x="3412814" y="1351012"/>
                </a:cubicBezTo>
                <a:cubicBezTo>
                  <a:pt x="3412814" y="1363474"/>
                  <a:pt x="3423113" y="1373780"/>
                  <a:pt x="3435327" y="1373780"/>
                </a:cubicBezTo>
                <a:close/>
                <a:moveTo>
                  <a:pt x="3350306" y="1640531"/>
                </a:moveTo>
                <a:cubicBezTo>
                  <a:pt x="3365155" y="1640531"/>
                  <a:pt x="3377129" y="1628308"/>
                  <a:pt x="3377129" y="1613688"/>
                </a:cubicBezTo>
                <a:cubicBezTo>
                  <a:pt x="3377129" y="1598829"/>
                  <a:pt x="3365155" y="1586845"/>
                  <a:pt x="3350306" y="1586845"/>
                </a:cubicBezTo>
                <a:cubicBezTo>
                  <a:pt x="3335218" y="1586845"/>
                  <a:pt x="3323482" y="1598829"/>
                  <a:pt x="3323482" y="1613688"/>
                </a:cubicBezTo>
                <a:cubicBezTo>
                  <a:pt x="3323482" y="1628308"/>
                  <a:pt x="3335218" y="1640531"/>
                  <a:pt x="3350306" y="1640531"/>
                </a:cubicBezTo>
                <a:close/>
                <a:moveTo>
                  <a:pt x="3298335" y="1916629"/>
                </a:moveTo>
                <a:cubicBezTo>
                  <a:pt x="3316058" y="1916629"/>
                  <a:pt x="3330188" y="1902249"/>
                  <a:pt x="3330188" y="1884993"/>
                </a:cubicBezTo>
                <a:cubicBezTo>
                  <a:pt x="3330188" y="1867497"/>
                  <a:pt x="3316058" y="1853117"/>
                  <a:pt x="3298335" y="1853117"/>
                </a:cubicBezTo>
                <a:cubicBezTo>
                  <a:pt x="3281092" y="1853117"/>
                  <a:pt x="3266961" y="1867497"/>
                  <a:pt x="3266961" y="1884993"/>
                </a:cubicBezTo>
                <a:cubicBezTo>
                  <a:pt x="3266961" y="1902249"/>
                  <a:pt x="3281092" y="1916629"/>
                  <a:pt x="3298335" y="1916629"/>
                </a:cubicBezTo>
                <a:close/>
                <a:moveTo>
                  <a:pt x="3281331" y="2197761"/>
                </a:moveTo>
                <a:cubicBezTo>
                  <a:pt x="3301688" y="2197761"/>
                  <a:pt x="3318213" y="2180984"/>
                  <a:pt x="3318213" y="2160372"/>
                </a:cubicBezTo>
                <a:cubicBezTo>
                  <a:pt x="3318213" y="2140000"/>
                  <a:pt x="3301688" y="2123463"/>
                  <a:pt x="3281331" y="2123463"/>
                </a:cubicBezTo>
                <a:cubicBezTo>
                  <a:pt x="3260735" y="2123463"/>
                  <a:pt x="3243730" y="2140000"/>
                  <a:pt x="3243730" y="2160372"/>
                </a:cubicBezTo>
                <a:cubicBezTo>
                  <a:pt x="3243730" y="2180984"/>
                  <a:pt x="3260735" y="2197761"/>
                  <a:pt x="3281331" y="2197761"/>
                </a:cubicBezTo>
                <a:close/>
                <a:moveTo>
                  <a:pt x="3298335" y="2478652"/>
                </a:moveTo>
                <a:cubicBezTo>
                  <a:pt x="3322285" y="2478652"/>
                  <a:pt x="3341205" y="2459718"/>
                  <a:pt x="3341205" y="2435991"/>
                </a:cubicBezTo>
                <a:cubicBezTo>
                  <a:pt x="3341205" y="2412504"/>
                  <a:pt x="3322285" y="2393809"/>
                  <a:pt x="3298335" y="2393809"/>
                </a:cubicBezTo>
                <a:cubicBezTo>
                  <a:pt x="3275104" y="2393809"/>
                  <a:pt x="3255705" y="2412504"/>
                  <a:pt x="3255705" y="2435991"/>
                </a:cubicBezTo>
                <a:cubicBezTo>
                  <a:pt x="3255705" y="2459718"/>
                  <a:pt x="3275104" y="2478652"/>
                  <a:pt x="3298335" y="2478652"/>
                </a:cubicBezTo>
                <a:close/>
                <a:moveTo>
                  <a:pt x="3350306" y="2754990"/>
                </a:moveTo>
                <a:cubicBezTo>
                  <a:pt x="3376411" y="2754990"/>
                  <a:pt x="3397487" y="2733659"/>
                  <a:pt x="3397487" y="2707056"/>
                </a:cubicBezTo>
                <a:cubicBezTo>
                  <a:pt x="3397487" y="2681172"/>
                  <a:pt x="3376411" y="2659842"/>
                  <a:pt x="3350306" y="2659842"/>
                </a:cubicBezTo>
                <a:cubicBezTo>
                  <a:pt x="3323961" y="2659842"/>
                  <a:pt x="3302646" y="2681172"/>
                  <a:pt x="3302646" y="2707056"/>
                </a:cubicBezTo>
                <a:cubicBezTo>
                  <a:pt x="3302646" y="2733659"/>
                  <a:pt x="3323961" y="2754990"/>
                  <a:pt x="3350306" y="2754990"/>
                </a:cubicBezTo>
                <a:close/>
                <a:moveTo>
                  <a:pt x="3435327" y="3021262"/>
                </a:moveTo>
                <a:cubicBezTo>
                  <a:pt x="3463827" y="3021262"/>
                  <a:pt x="3486579" y="2998253"/>
                  <a:pt x="3486579" y="2969733"/>
                </a:cubicBezTo>
                <a:cubicBezTo>
                  <a:pt x="3486579" y="2941452"/>
                  <a:pt x="3463827" y="2918684"/>
                  <a:pt x="3435327" y="2918684"/>
                </a:cubicBezTo>
                <a:cubicBezTo>
                  <a:pt x="3407306" y="2918684"/>
                  <a:pt x="3384314" y="2941452"/>
                  <a:pt x="3384314" y="2969733"/>
                </a:cubicBezTo>
                <a:cubicBezTo>
                  <a:pt x="3384314" y="2998253"/>
                  <a:pt x="3407306" y="3021262"/>
                  <a:pt x="3435327" y="3021262"/>
                </a:cubicBezTo>
                <a:close/>
                <a:moveTo>
                  <a:pt x="3553159" y="3274831"/>
                </a:moveTo>
                <a:cubicBezTo>
                  <a:pt x="3583096" y="3274831"/>
                  <a:pt x="3607764" y="3250145"/>
                  <a:pt x="3607764" y="3219947"/>
                </a:cubicBezTo>
                <a:cubicBezTo>
                  <a:pt x="3607764" y="3189509"/>
                  <a:pt x="3583096" y="3164823"/>
                  <a:pt x="3553159" y="3164823"/>
                </a:cubicBezTo>
                <a:cubicBezTo>
                  <a:pt x="3522503" y="3164823"/>
                  <a:pt x="3497835" y="3189509"/>
                  <a:pt x="3497835" y="3219947"/>
                </a:cubicBezTo>
                <a:cubicBezTo>
                  <a:pt x="3497835" y="3250145"/>
                  <a:pt x="3522503" y="3274831"/>
                  <a:pt x="3553159" y="3274831"/>
                </a:cubicBezTo>
                <a:close/>
                <a:moveTo>
                  <a:pt x="3700688" y="3509706"/>
                </a:moveTo>
                <a:cubicBezTo>
                  <a:pt x="3732062" y="3509706"/>
                  <a:pt x="3757449" y="3484301"/>
                  <a:pt x="3757449" y="3453144"/>
                </a:cubicBezTo>
                <a:cubicBezTo>
                  <a:pt x="3757449" y="3421508"/>
                  <a:pt x="3732062" y="3396103"/>
                  <a:pt x="3700688" y="3396103"/>
                </a:cubicBezTo>
                <a:cubicBezTo>
                  <a:pt x="3669554" y="3396103"/>
                  <a:pt x="3644167" y="3421508"/>
                  <a:pt x="3644167" y="3453144"/>
                </a:cubicBezTo>
                <a:cubicBezTo>
                  <a:pt x="3644167" y="3484301"/>
                  <a:pt x="3669554" y="3509706"/>
                  <a:pt x="3700688" y="3509706"/>
                </a:cubicBezTo>
                <a:close/>
                <a:moveTo>
                  <a:pt x="3876718" y="3723490"/>
                </a:moveTo>
                <a:cubicBezTo>
                  <a:pt x="3908810" y="3723490"/>
                  <a:pt x="3934436" y="3697606"/>
                  <a:pt x="3934436" y="3665730"/>
                </a:cubicBezTo>
                <a:cubicBezTo>
                  <a:pt x="3934436" y="3633615"/>
                  <a:pt x="3908810" y="3607491"/>
                  <a:pt x="3876718" y="3607491"/>
                </a:cubicBezTo>
                <a:cubicBezTo>
                  <a:pt x="3844625" y="3607491"/>
                  <a:pt x="3818760" y="3633615"/>
                  <a:pt x="3818760" y="3665730"/>
                </a:cubicBezTo>
                <a:cubicBezTo>
                  <a:pt x="3818760" y="3697606"/>
                  <a:pt x="3844625" y="3723490"/>
                  <a:pt x="3876718" y="3723490"/>
                </a:cubicBezTo>
                <a:close/>
                <a:moveTo>
                  <a:pt x="4077894" y="3912829"/>
                </a:moveTo>
                <a:cubicBezTo>
                  <a:pt x="4109747" y="3912829"/>
                  <a:pt x="4135852" y="3886944"/>
                  <a:pt x="4135852" y="3854589"/>
                </a:cubicBezTo>
                <a:cubicBezTo>
                  <a:pt x="4135852" y="3822953"/>
                  <a:pt x="4109747" y="3796829"/>
                  <a:pt x="4077894" y="3796829"/>
                </a:cubicBezTo>
                <a:cubicBezTo>
                  <a:pt x="4045802" y="3796829"/>
                  <a:pt x="4019936" y="3822953"/>
                  <a:pt x="4019936" y="3854589"/>
                </a:cubicBezTo>
                <a:cubicBezTo>
                  <a:pt x="4019936" y="3886944"/>
                  <a:pt x="4045802" y="3912829"/>
                  <a:pt x="4077894" y="3912829"/>
                </a:cubicBezTo>
                <a:close/>
                <a:moveTo>
                  <a:pt x="4328646" y="4067175"/>
                </a:moveTo>
                <a:cubicBezTo>
                  <a:pt x="4346369" y="4057349"/>
                  <a:pt x="4358344" y="4038655"/>
                  <a:pt x="4358344" y="4017084"/>
                </a:cubicBezTo>
                <a:cubicBezTo>
                  <a:pt x="4358344" y="3985208"/>
                  <a:pt x="4332718" y="3959804"/>
                  <a:pt x="4301104" y="3959804"/>
                </a:cubicBezTo>
                <a:cubicBezTo>
                  <a:pt x="4269251" y="3959804"/>
                  <a:pt x="4243865" y="3985208"/>
                  <a:pt x="4243865" y="4017084"/>
                </a:cubicBezTo>
                <a:cubicBezTo>
                  <a:pt x="4243865" y="4038655"/>
                  <a:pt x="4255600" y="4057349"/>
                  <a:pt x="4273323" y="4067175"/>
                </a:cubicBezTo>
                <a:lnTo>
                  <a:pt x="4328646" y="4067175"/>
                </a:lnTo>
                <a:close/>
                <a:moveTo>
                  <a:pt x="6655826" y="4044407"/>
                </a:moveTo>
                <a:cubicBezTo>
                  <a:pt x="6670914" y="4044407"/>
                  <a:pt x="6683129" y="4032184"/>
                  <a:pt x="6683129" y="4017084"/>
                </a:cubicBezTo>
                <a:cubicBezTo>
                  <a:pt x="6683129" y="4001746"/>
                  <a:pt x="6670914" y="3989523"/>
                  <a:pt x="6655826" y="3989523"/>
                </a:cubicBezTo>
                <a:cubicBezTo>
                  <a:pt x="6640498" y="3989523"/>
                  <a:pt x="6628284" y="4001746"/>
                  <a:pt x="6628284" y="4017084"/>
                </a:cubicBezTo>
                <a:cubicBezTo>
                  <a:pt x="6628284" y="4032184"/>
                  <a:pt x="6640498" y="4044407"/>
                  <a:pt x="6655826" y="4044407"/>
                </a:cubicBezTo>
                <a:close/>
                <a:moveTo>
                  <a:pt x="6878797" y="3879275"/>
                </a:moveTo>
                <a:cubicBezTo>
                  <a:pt x="6892208" y="3879275"/>
                  <a:pt x="6903465" y="3868011"/>
                  <a:pt x="6903465" y="3854589"/>
                </a:cubicBezTo>
                <a:cubicBezTo>
                  <a:pt x="6903465" y="3841407"/>
                  <a:pt x="6892208" y="3830622"/>
                  <a:pt x="6878797" y="3830622"/>
                </a:cubicBezTo>
                <a:cubicBezTo>
                  <a:pt x="6865624" y="3830622"/>
                  <a:pt x="6854847" y="3841407"/>
                  <a:pt x="6854847" y="3854589"/>
                </a:cubicBezTo>
                <a:cubicBezTo>
                  <a:pt x="6854847" y="3868011"/>
                  <a:pt x="6865624" y="3879275"/>
                  <a:pt x="6878797" y="3879275"/>
                </a:cubicBezTo>
                <a:close/>
                <a:moveTo>
                  <a:pt x="7079973" y="3686821"/>
                </a:moveTo>
                <a:cubicBezTo>
                  <a:pt x="7091708" y="3686821"/>
                  <a:pt x="7101528" y="3677474"/>
                  <a:pt x="7101528" y="3665730"/>
                </a:cubicBezTo>
                <a:cubicBezTo>
                  <a:pt x="7101528" y="3653747"/>
                  <a:pt x="7091708" y="3644400"/>
                  <a:pt x="7079973" y="3644400"/>
                </a:cubicBezTo>
                <a:cubicBezTo>
                  <a:pt x="7068477" y="3644400"/>
                  <a:pt x="7058658" y="3653747"/>
                  <a:pt x="7058658" y="3665730"/>
                </a:cubicBezTo>
                <a:cubicBezTo>
                  <a:pt x="7058658" y="3677474"/>
                  <a:pt x="7068477" y="3686821"/>
                  <a:pt x="7079973" y="3686821"/>
                </a:cubicBezTo>
                <a:close/>
                <a:moveTo>
                  <a:pt x="7256242" y="3471119"/>
                </a:moveTo>
                <a:cubicBezTo>
                  <a:pt x="7266061" y="3471119"/>
                  <a:pt x="7274204" y="3463210"/>
                  <a:pt x="7274204" y="3453144"/>
                </a:cubicBezTo>
                <a:cubicBezTo>
                  <a:pt x="7274204" y="3442599"/>
                  <a:pt x="7266061" y="3434690"/>
                  <a:pt x="7256242" y="3434690"/>
                </a:cubicBezTo>
                <a:cubicBezTo>
                  <a:pt x="7245944" y="3434690"/>
                  <a:pt x="7237801" y="3442599"/>
                  <a:pt x="7237801" y="3453144"/>
                </a:cubicBezTo>
                <a:cubicBezTo>
                  <a:pt x="7237801" y="3463210"/>
                  <a:pt x="7245944" y="3471119"/>
                  <a:pt x="7256242" y="3471119"/>
                </a:cubicBezTo>
                <a:close/>
                <a:moveTo>
                  <a:pt x="7403771" y="3235525"/>
                </a:moveTo>
                <a:cubicBezTo>
                  <a:pt x="7412633" y="3235525"/>
                  <a:pt x="7419817" y="3228335"/>
                  <a:pt x="7419817" y="3219947"/>
                </a:cubicBezTo>
                <a:cubicBezTo>
                  <a:pt x="7419817" y="3210839"/>
                  <a:pt x="7412633" y="3203649"/>
                  <a:pt x="7403771" y="3203649"/>
                </a:cubicBezTo>
                <a:cubicBezTo>
                  <a:pt x="7395389" y="3203649"/>
                  <a:pt x="7387965" y="3210839"/>
                  <a:pt x="7387965" y="3219947"/>
                </a:cubicBezTo>
                <a:cubicBezTo>
                  <a:pt x="7387965" y="3228335"/>
                  <a:pt x="7395389" y="3235525"/>
                  <a:pt x="7403771" y="3235525"/>
                </a:cubicBezTo>
                <a:close/>
                <a:moveTo>
                  <a:pt x="7521364" y="2984113"/>
                </a:moveTo>
                <a:cubicBezTo>
                  <a:pt x="7528788" y="2984113"/>
                  <a:pt x="7535015" y="2977642"/>
                  <a:pt x="7535015" y="2969733"/>
                </a:cubicBezTo>
                <a:cubicBezTo>
                  <a:pt x="7535015" y="2962303"/>
                  <a:pt x="7528788" y="2955832"/>
                  <a:pt x="7521364" y="2955832"/>
                </a:cubicBezTo>
                <a:cubicBezTo>
                  <a:pt x="7513700" y="2955832"/>
                  <a:pt x="7507473" y="2962303"/>
                  <a:pt x="7507473" y="2969733"/>
                </a:cubicBezTo>
                <a:cubicBezTo>
                  <a:pt x="7507473" y="2977642"/>
                  <a:pt x="7513700" y="2984113"/>
                  <a:pt x="7521364" y="2984113"/>
                </a:cubicBezTo>
                <a:close/>
                <a:moveTo>
                  <a:pt x="7606624" y="2719519"/>
                </a:moveTo>
                <a:cubicBezTo>
                  <a:pt x="7613330" y="2719519"/>
                  <a:pt x="7618838" y="2714007"/>
                  <a:pt x="7618838" y="2707056"/>
                </a:cubicBezTo>
                <a:cubicBezTo>
                  <a:pt x="7618838" y="2700345"/>
                  <a:pt x="7613330" y="2695073"/>
                  <a:pt x="7606624" y="2695073"/>
                </a:cubicBezTo>
                <a:cubicBezTo>
                  <a:pt x="7599918" y="2695073"/>
                  <a:pt x="7594649" y="2700345"/>
                  <a:pt x="7594649" y="2707056"/>
                </a:cubicBezTo>
                <a:cubicBezTo>
                  <a:pt x="7594649" y="2714007"/>
                  <a:pt x="7599918" y="2719519"/>
                  <a:pt x="7606624" y="2719519"/>
                </a:cubicBezTo>
                <a:close/>
                <a:moveTo>
                  <a:pt x="7658595" y="2447256"/>
                </a:moveTo>
                <a:cubicBezTo>
                  <a:pt x="7664343" y="2447256"/>
                  <a:pt x="7669372" y="2442222"/>
                  <a:pt x="7669372" y="2435991"/>
                </a:cubicBezTo>
                <a:cubicBezTo>
                  <a:pt x="7669372" y="2429760"/>
                  <a:pt x="7664343" y="2424966"/>
                  <a:pt x="7658595" y="2424966"/>
                </a:cubicBezTo>
                <a:cubicBezTo>
                  <a:pt x="7652368" y="2424966"/>
                  <a:pt x="7647578" y="2429760"/>
                  <a:pt x="7647578" y="2435991"/>
                </a:cubicBezTo>
                <a:cubicBezTo>
                  <a:pt x="7647578" y="2442222"/>
                  <a:pt x="7652368" y="2447256"/>
                  <a:pt x="7658595" y="2447256"/>
                </a:cubicBezTo>
                <a:close/>
                <a:moveTo>
                  <a:pt x="7675599" y="2170199"/>
                </a:moveTo>
                <a:cubicBezTo>
                  <a:pt x="7680868" y="2170199"/>
                  <a:pt x="7685418" y="2165885"/>
                  <a:pt x="7685418" y="2160372"/>
                </a:cubicBezTo>
                <a:cubicBezTo>
                  <a:pt x="7685418" y="2155100"/>
                  <a:pt x="7680868" y="2150546"/>
                  <a:pt x="7675599" y="2150546"/>
                </a:cubicBezTo>
                <a:cubicBezTo>
                  <a:pt x="7670091" y="2150546"/>
                  <a:pt x="7665780" y="2155100"/>
                  <a:pt x="7665780" y="2160372"/>
                </a:cubicBezTo>
                <a:cubicBezTo>
                  <a:pt x="7665780" y="2165885"/>
                  <a:pt x="7670091" y="2170199"/>
                  <a:pt x="7675599" y="2170199"/>
                </a:cubicBezTo>
                <a:close/>
                <a:moveTo>
                  <a:pt x="7436822" y="1894819"/>
                </a:moveTo>
                <a:cubicBezTo>
                  <a:pt x="7442091" y="1894819"/>
                  <a:pt x="7446641" y="1890505"/>
                  <a:pt x="7446641" y="1884993"/>
                </a:cubicBezTo>
                <a:cubicBezTo>
                  <a:pt x="7446641" y="1879481"/>
                  <a:pt x="7442091" y="1875167"/>
                  <a:pt x="7436822" y="1875167"/>
                </a:cubicBezTo>
                <a:cubicBezTo>
                  <a:pt x="7431313" y="1875167"/>
                  <a:pt x="7427002" y="1879481"/>
                  <a:pt x="7427002" y="1884993"/>
                </a:cubicBezTo>
                <a:cubicBezTo>
                  <a:pt x="7427002" y="1890505"/>
                  <a:pt x="7431313" y="1894819"/>
                  <a:pt x="7436822" y="1894819"/>
                </a:cubicBezTo>
                <a:close/>
                <a:moveTo>
                  <a:pt x="7379103" y="1623994"/>
                </a:moveTo>
                <a:cubicBezTo>
                  <a:pt x="7384372" y="1623994"/>
                  <a:pt x="7388444" y="1620159"/>
                  <a:pt x="7388444" y="1614887"/>
                </a:cubicBezTo>
                <a:cubicBezTo>
                  <a:pt x="7388444" y="1610093"/>
                  <a:pt x="7384372" y="1605779"/>
                  <a:pt x="7379103" y="1605779"/>
                </a:cubicBezTo>
                <a:cubicBezTo>
                  <a:pt x="7374074" y="1605779"/>
                  <a:pt x="7370242" y="1610093"/>
                  <a:pt x="7370242" y="1614887"/>
                </a:cubicBezTo>
                <a:cubicBezTo>
                  <a:pt x="7370242" y="1620159"/>
                  <a:pt x="7374074" y="1623994"/>
                  <a:pt x="7379103" y="1623994"/>
                </a:cubicBezTo>
                <a:close/>
                <a:moveTo>
                  <a:pt x="7284742" y="1363954"/>
                </a:moveTo>
                <a:cubicBezTo>
                  <a:pt x="7289532" y="1363954"/>
                  <a:pt x="7293124" y="1360119"/>
                  <a:pt x="7293124" y="1355326"/>
                </a:cubicBezTo>
                <a:cubicBezTo>
                  <a:pt x="7293124" y="1350772"/>
                  <a:pt x="7289532" y="1346937"/>
                  <a:pt x="7284742" y="1346937"/>
                </a:cubicBezTo>
                <a:cubicBezTo>
                  <a:pt x="7280431" y="1346937"/>
                  <a:pt x="7276120" y="1350772"/>
                  <a:pt x="7276120" y="1355326"/>
                </a:cubicBezTo>
                <a:cubicBezTo>
                  <a:pt x="7276120" y="1360119"/>
                  <a:pt x="7280431" y="1363954"/>
                  <a:pt x="7284742" y="1363954"/>
                </a:cubicBezTo>
                <a:close/>
                <a:moveTo>
                  <a:pt x="7155654" y="1119731"/>
                </a:moveTo>
                <a:cubicBezTo>
                  <a:pt x="7159725" y="1119731"/>
                  <a:pt x="7163318" y="1116136"/>
                  <a:pt x="7163318" y="1111583"/>
                </a:cubicBezTo>
                <a:cubicBezTo>
                  <a:pt x="7163318" y="1107269"/>
                  <a:pt x="7159725" y="1103913"/>
                  <a:pt x="7155654" y="1103913"/>
                </a:cubicBezTo>
                <a:cubicBezTo>
                  <a:pt x="7151343" y="1103913"/>
                  <a:pt x="7147750" y="1107269"/>
                  <a:pt x="7147750" y="1111583"/>
                </a:cubicBezTo>
                <a:cubicBezTo>
                  <a:pt x="7147750" y="1116136"/>
                  <a:pt x="7151343" y="1119731"/>
                  <a:pt x="7155654" y="1119731"/>
                </a:cubicBezTo>
                <a:close/>
                <a:moveTo>
                  <a:pt x="6993276" y="896360"/>
                </a:moveTo>
                <a:cubicBezTo>
                  <a:pt x="6997826" y="896360"/>
                  <a:pt x="7001418" y="892765"/>
                  <a:pt x="7001418" y="888451"/>
                </a:cubicBezTo>
                <a:cubicBezTo>
                  <a:pt x="7001418" y="883898"/>
                  <a:pt x="6997826" y="880303"/>
                  <a:pt x="6993276" y="880303"/>
                </a:cubicBezTo>
                <a:cubicBezTo>
                  <a:pt x="6988965" y="880303"/>
                  <a:pt x="6985372" y="883898"/>
                  <a:pt x="6985372" y="888451"/>
                </a:cubicBezTo>
                <a:cubicBezTo>
                  <a:pt x="6985372" y="892765"/>
                  <a:pt x="6988965" y="896360"/>
                  <a:pt x="6993276" y="896360"/>
                </a:cubicBezTo>
                <a:close/>
                <a:moveTo>
                  <a:pt x="6801679" y="696956"/>
                </a:moveTo>
                <a:cubicBezTo>
                  <a:pt x="6805511" y="696956"/>
                  <a:pt x="6808624" y="693840"/>
                  <a:pt x="6808624" y="689766"/>
                </a:cubicBezTo>
                <a:cubicBezTo>
                  <a:pt x="6808624" y="685931"/>
                  <a:pt x="6805511" y="682336"/>
                  <a:pt x="6801679" y="682336"/>
                </a:cubicBezTo>
                <a:cubicBezTo>
                  <a:pt x="6797608" y="682336"/>
                  <a:pt x="6794494" y="685931"/>
                  <a:pt x="6794494" y="689766"/>
                </a:cubicBezTo>
                <a:cubicBezTo>
                  <a:pt x="6794494" y="693840"/>
                  <a:pt x="6797608" y="696956"/>
                  <a:pt x="6801679" y="696956"/>
                </a:cubicBezTo>
                <a:close/>
                <a:moveTo>
                  <a:pt x="6584456" y="527031"/>
                </a:moveTo>
                <a:cubicBezTo>
                  <a:pt x="6588288" y="527031"/>
                  <a:pt x="6591402" y="523915"/>
                  <a:pt x="6591402" y="519841"/>
                </a:cubicBezTo>
                <a:cubicBezTo>
                  <a:pt x="6591402" y="515767"/>
                  <a:pt x="6588288" y="512411"/>
                  <a:pt x="6584456" y="512411"/>
                </a:cubicBezTo>
                <a:cubicBezTo>
                  <a:pt x="6580385" y="512411"/>
                  <a:pt x="6576793" y="515767"/>
                  <a:pt x="6576793" y="519841"/>
                </a:cubicBezTo>
                <a:cubicBezTo>
                  <a:pt x="6576793" y="523915"/>
                  <a:pt x="6580385" y="527031"/>
                  <a:pt x="6584456" y="527031"/>
                </a:cubicBezTo>
                <a:close/>
                <a:moveTo>
                  <a:pt x="6345200" y="389222"/>
                </a:moveTo>
                <a:cubicBezTo>
                  <a:pt x="6349032" y="389222"/>
                  <a:pt x="6352625" y="385866"/>
                  <a:pt x="6352625" y="381792"/>
                </a:cubicBezTo>
                <a:cubicBezTo>
                  <a:pt x="6352625" y="377718"/>
                  <a:pt x="6349032" y="374602"/>
                  <a:pt x="6345200" y="374602"/>
                </a:cubicBezTo>
                <a:cubicBezTo>
                  <a:pt x="6341129" y="374602"/>
                  <a:pt x="6338015" y="377718"/>
                  <a:pt x="6338015" y="381792"/>
                </a:cubicBezTo>
                <a:cubicBezTo>
                  <a:pt x="6338015" y="385866"/>
                  <a:pt x="6341129" y="389222"/>
                  <a:pt x="6345200" y="389222"/>
                </a:cubicBezTo>
                <a:close/>
                <a:moveTo>
                  <a:pt x="6089419" y="285445"/>
                </a:moveTo>
                <a:cubicBezTo>
                  <a:pt x="6093251" y="285445"/>
                  <a:pt x="6096604" y="282330"/>
                  <a:pt x="6096604" y="278495"/>
                </a:cubicBezTo>
                <a:cubicBezTo>
                  <a:pt x="6096604" y="274181"/>
                  <a:pt x="6093251" y="271065"/>
                  <a:pt x="6089419" y="271065"/>
                </a:cubicBezTo>
                <a:cubicBezTo>
                  <a:pt x="6085347" y="271065"/>
                  <a:pt x="6082234" y="274181"/>
                  <a:pt x="6082234" y="278495"/>
                </a:cubicBezTo>
                <a:cubicBezTo>
                  <a:pt x="6082234" y="282330"/>
                  <a:pt x="6085347" y="285445"/>
                  <a:pt x="6089419" y="285445"/>
                </a:cubicBezTo>
                <a:close/>
                <a:moveTo>
                  <a:pt x="5821662" y="218817"/>
                </a:moveTo>
                <a:cubicBezTo>
                  <a:pt x="5825973" y="218817"/>
                  <a:pt x="5829087" y="215462"/>
                  <a:pt x="5829087" y="211627"/>
                </a:cubicBezTo>
                <a:cubicBezTo>
                  <a:pt x="5829087" y="207553"/>
                  <a:pt x="5825973" y="204198"/>
                  <a:pt x="5821662" y="204198"/>
                </a:cubicBezTo>
                <a:cubicBezTo>
                  <a:pt x="5817831" y="204198"/>
                  <a:pt x="5814478" y="207553"/>
                  <a:pt x="5814478" y="211627"/>
                </a:cubicBezTo>
                <a:cubicBezTo>
                  <a:pt x="5814478" y="215462"/>
                  <a:pt x="5817831" y="218817"/>
                  <a:pt x="5821662" y="218817"/>
                </a:cubicBezTo>
                <a:close/>
                <a:moveTo>
                  <a:pt x="5547440" y="189338"/>
                </a:moveTo>
                <a:cubicBezTo>
                  <a:pt x="5551032" y="189338"/>
                  <a:pt x="5554146" y="186222"/>
                  <a:pt x="5554146" y="182867"/>
                </a:cubicBezTo>
                <a:cubicBezTo>
                  <a:pt x="5554146" y="179032"/>
                  <a:pt x="5551032" y="176156"/>
                  <a:pt x="5547440" y="176156"/>
                </a:cubicBezTo>
                <a:cubicBezTo>
                  <a:pt x="5543608" y="176156"/>
                  <a:pt x="5540734" y="179032"/>
                  <a:pt x="5540734" y="182867"/>
                </a:cubicBezTo>
                <a:cubicBezTo>
                  <a:pt x="5540734" y="186222"/>
                  <a:pt x="5543608" y="189338"/>
                  <a:pt x="5547440" y="189338"/>
                </a:cubicBezTo>
                <a:close/>
                <a:moveTo>
                  <a:pt x="5271541" y="200123"/>
                </a:moveTo>
                <a:cubicBezTo>
                  <a:pt x="5276091" y="200123"/>
                  <a:pt x="5279684" y="196768"/>
                  <a:pt x="5279684" y="192214"/>
                </a:cubicBezTo>
                <a:cubicBezTo>
                  <a:pt x="5279684" y="187900"/>
                  <a:pt x="5276091" y="184305"/>
                  <a:pt x="5271541" y="184305"/>
                </a:cubicBezTo>
                <a:cubicBezTo>
                  <a:pt x="5267230" y="184305"/>
                  <a:pt x="5263637" y="187900"/>
                  <a:pt x="5263637" y="192214"/>
                </a:cubicBezTo>
                <a:cubicBezTo>
                  <a:pt x="5263637" y="196768"/>
                  <a:pt x="5267230" y="200123"/>
                  <a:pt x="5271541" y="200123"/>
                </a:cubicBezTo>
                <a:close/>
                <a:moveTo>
                  <a:pt x="5000192" y="248776"/>
                </a:moveTo>
                <a:cubicBezTo>
                  <a:pt x="5004743" y="248776"/>
                  <a:pt x="5008574" y="244941"/>
                  <a:pt x="5008574" y="240148"/>
                </a:cubicBezTo>
                <a:cubicBezTo>
                  <a:pt x="5008574" y="235355"/>
                  <a:pt x="5004743" y="231759"/>
                  <a:pt x="5000192" y="231759"/>
                </a:cubicBezTo>
                <a:cubicBezTo>
                  <a:pt x="4995402" y="231759"/>
                  <a:pt x="4991570" y="235355"/>
                  <a:pt x="4991570" y="240148"/>
                </a:cubicBezTo>
                <a:cubicBezTo>
                  <a:pt x="4991570" y="244941"/>
                  <a:pt x="4995402" y="248776"/>
                  <a:pt x="5000192" y="248776"/>
                </a:cubicBezTo>
                <a:close/>
                <a:moveTo>
                  <a:pt x="4737705" y="335296"/>
                </a:moveTo>
                <a:cubicBezTo>
                  <a:pt x="4742974" y="335296"/>
                  <a:pt x="4747524" y="330982"/>
                  <a:pt x="4747524" y="325710"/>
                </a:cubicBezTo>
                <a:cubicBezTo>
                  <a:pt x="4747524" y="320197"/>
                  <a:pt x="4742974" y="315883"/>
                  <a:pt x="4737705" y="315883"/>
                </a:cubicBezTo>
                <a:cubicBezTo>
                  <a:pt x="4732196" y="315883"/>
                  <a:pt x="4727646" y="320197"/>
                  <a:pt x="4727646" y="325710"/>
                </a:cubicBezTo>
                <a:cubicBezTo>
                  <a:pt x="4727646" y="330982"/>
                  <a:pt x="4732196" y="335296"/>
                  <a:pt x="4737705" y="335296"/>
                </a:cubicBezTo>
                <a:close/>
                <a:moveTo>
                  <a:pt x="4489587" y="457767"/>
                </a:moveTo>
                <a:cubicBezTo>
                  <a:pt x="4495814" y="457767"/>
                  <a:pt x="4500604" y="452734"/>
                  <a:pt x="4500604" y="446742"/>
                </a:cubicBezTo>
                <a:cubicBezTo>
                  <a:pt x="4500604" y="440750"/>
                  <a:pt x="4495814" y="435717"/>
                  <a:pt x="4489587" y="435717"/>
                </a:cubicBezTo>
                <a:cubicBezTo>
                  <a:pt x="4483600" y="435717"/>
                  <a:pt x="4478570" y="440750"/>
                  <a:pt x="4478570" y="446742"/>
                </a:cubicBezTo>
                <a:cubicBezTo>
                  <a:pt x="4478570" y="452734"/>
                  <a:pt x="4483600" y="457767"/>
                  <a:pt x="4489587" y="457767"/>
                </a:cubicBezTo>
                <a:close/>
                <a:moveTo>
                  <a:pt x="4260869" y="613312"/>
                </a:moveTo>
                <a:cubicBezTo>
                  <a:pt x="4267575" y="613312"/>
                  <a:pt x="4273083" y="607560"/>
                  <a:pt x="4273083" y="600849"/>
                </a:cubicBezTo>
                <a:cubicBezTo>
                  <a:pt x="4273083" y="594378"/>
                  <a:pt x="4267575" y="589105"/>
                  <a:pt x="4260869" y="589105"/>
                </a:cubicBezTo>
                <a:cubicBezTo>
                  <a:pt x="4254163" y="589105"/>
                  <a:pt x="4248894" y="594378"/>
                  <a:pt x="4248894" y="600849"/>
                </a:cubicBezTo>
                <a:cubicBezTo>
                  <a:pt x="4248894" y="607560"/>
                  <a:pt x="4254163" y="613312"/>
                  <a:pt x="4260869" y="613312"/>
                </a:cubicBezTo>
                <a:close/>
                <a:moveTo>
                  <a:pt x="4055860" y="800493"/>
                </a:moveTo>
                <a:cubicBezTo>
                  <a:pt x="4064003" y="800493"/>
                  <a:pt x="4070470" y="793782"/>
                  <a:pt x="4070470" y="785633"/>
                </a:cubicBezTo>
                <a:cubicBezTo>
                  <a:pt x="4070470" y="777724"/>
                  <a:pt x="4064003" y="771253"/>
                  <a:pt x="4055860" y="771253"/>
                </a:cubicBezTo>
                <a:cubicBezTo>
                  <a:pt x="4047717" y="771253"/>
                  <a:pt x="4041251" y="777724"/>
                  <a:pt x="4041251" y="785633"/>
                </a:cubicBezTo>
                <a:cubicBezTo>
                  <a:pt x="4041251" y="793782"/>
                  <a:pt x="4047717" y="800493"/>
                  <a:pt x="4055860" y="800493"/>
                </a:cubicBezTo>
                <a:close/>
                <a:moveTo>
                  <a:pt x="3878633" y="1014517"/>
                </a:moveTo>
                <a:cubicBezTo>
                  <a:pt x="3888213" y="1014517"/>
                  <a:pt x="3895638" y="1006848"/>
                  <a:pt x="3895638" y="997500"/>
                </a:cubicBezTo>
                <a:cubicBezTo>
                  <a:pt x="3895638" y="987674"/>
                  <a:pt x="3888213" y="980244"/>
                  <a:pt x="3878633" y="980244"/>
                </a:cubicBezTo>
                <a:cubicBezTo>
                  <a:pt x="3869054" y="980244"/>
                  <a:pt x="3861390" y="987674"/>
                  <a:pt x="3861390" y="997500"/>
                </a:cubicBezTo>
                <a:cubicBezTo>
                  <a:pt x="3861390" y="1006848"/>
                  <a:pt x="3869054" y="1014517"/>
                  <a:pt x="3878633" y="1014517"/>
                </a:cubicBezTo>
                <a:close/>
                <a:moveTo>
                  <a:pt x="3732302" y="1251549"/>
                </a:moveTo>
                <a:cubicBezTo>
                  <a:pt x="3743318" y="1251549"/>
                  <a:pt x="3752419" y="1242681"/>
                  <a:pt x="3752419" y="1231177"/>
                </a:cubicBezTo>
                <a:cubicBezTo>
                  <a:pt x="3752419" y="1220392"/>
                  <a:pt x="3743318" y="1211045"/>
                  <a:pt x="3732302" y="1211045"/>
                </a:cubicBezTo>
                <a:cubicBezTo>
                  <a:pt x="3721285" y="1211045"/>
                  <a:pt x="3712184" y="1220392"/>
                  <a:pt x="3712184" y="1231177"/>
                </a:cubicBezTo>
                <a:cubicBezTo>
                  <a:pt x="3712184" y="1242681"/>
                  <a:pt x="3721285" y="1251549"/>
                  <a:pt x="3732302" y="1251549"/>
                </a:cubicBezTo>
                <a:close/>
                <a:moveTo>
                  <a:pt x="3619978" y="1507994"/>
                </a:moveTo>
                <a:cubicBezTo>
                  <a:pt x="3633629" y="1507994"/>
                  <a:pt x="3644407" y="1497209"/>
                  <a:pt x="3644407" y="1483548"/>
                </a:cubicBezTo>
                <a:cubicBezTo>
                  <a:pt x="3644407" y="1470127"/>
                  <a:pt x="3633629" y="1459102"/>
                  <a:pt x="3619978" y="1459102"/>
                </a:cubicBezTo>
                <a:cubicBezTo>
                  <a:pt x="3606566" y="1459102"/>
                  <a:pt x="3595789" y="1470127"/>
                  <a:pt x="3595789" y="1483548"/>
                </a:cubicBezTo>
                <a:cubicBezTo>
                  <a:pt x="3595789" y="1497209"/>
                  <a:pt x="3606566" y="1507994"/>
                  <a:pt x="3619978" y="1507994"/>
                </a:cubicBezTo>
                <a:close/>
                <a:moveTo>
                  <a:pt x="3544058" y="1777622"/>
                </a:moveTo>
                <a:cubicBezTo>
                  <a:pt x="3559865" y="1777622"/>
                  <a:pt x="3572558" y="1764919"/>
                  <a:pt x="3572558" y="1749101"/>
                </a:cubicBezTo>
                <a:cubicBezTo>
                  <a:pt x="3572558" y="1733043"/>
                  <a:pt x="3559865" y="1720341"/>
                  <a:pt x="3544058" y="1720341"/>
                </a:cubicBezTo>
                <a:cubicBezTo>
                  <a:pt x="3528251" y="1720341"/>
                  <a:pt x="3515318" y="1733043"/>
                  <a:pt x="3515318" y="1749101"/>
                </a:cubicBezTo>
                <a:cubicBezTo>
                  <a:pt x="3515318" y="1764919"/>
                  <a:pt x="3528251" y="1777622"/>
                  <a:pt x="3544058" y="1777622"/>
                </a:cubicBezTo>
                <a:close/>
                <a:moveTo>
                  <a:pt x="3505499" y="2056356"/>
                </a:moveTo>
                <a:cubicBezTo>
                  <a:pt x="3524659" y="2056356"/>
                  <a:pt x="3539747" y="2041257"/>
                  <a:pt x="3539747" y="2022563"/>
                </a:cubicBezTo>
                <a:cubicBezTo>
                  <a:pt x="3539747" y="2003389"/>
                  <a:pt x="3524659" y="1988290"/>
                  <a:pt x="3505499" y="1988290"/>
                </a:cubicBezTo>
                <a:cubicBezTo>
                  <a:pt x="3486818" y="1988290"/>
                  <a:pt x="3471730" y="2003389"/>
                  <a:pt x="3471730" y="2022563"/>
                </a:cubicBezTo>
                <a:cubicBezTo>
                  <a:pt x="3471730" y="2041257"/>
                  <a:pt x="3486818" y="2056356"/>
                  <a:pt x="3505499" y="2056356"/>
                </a:cubicBezTo>
                <a:close/>
                <a:moveTo>
                  <a:pt x="3505499" y="2336768"/>
                </a:moveTo>
                <a:cubicBezTo>
                  <a:pt x="3526814" y="2336768"/>
                  <a:pt x="3544058" y="2319752"/>
                  <a:pt x="3544058" y="2298901"/>
                </a:cubicBezTo>
                <a:cubicBezTo>
                  <a:pt x="3544058" y="2277091"/>
                  <a:pt x="3526814" y="2260314"/>
                  <a:pt x="3505499" y="2260314"/>
                </a:cubicBezTo>
                <a:cubicBezTo>
                  <a:pt x="3484663" y="2260314"/>
                  <a:pt x="3467419" y="2277091"/>
                  <a:pt x="3467419" y="2298901"/>
                </a:cubicBezTo>
                <a:cubicBezTo>
                  <a:pt x="3467419" y="2319752"/>
                  <a:pt x="3484663" y="2336768"/>
                  <a:pt x="3505499" y="2336768"/>
                </a:cubicBezTo>
                <a:close/>
                <a:moveTo>
                  <a:pt x="3544058" y="2615023"/>
                </a:moveTo>
                <a:cubicBezTo>
                  <a:pt x="3568008" y="2615023"/>
                  <a:pt x="3587407" y="2595850"/>
                  <a:pt x="3587407" y="2571883"/>
                </a:cubicBezTo>
                <a:cubicBezTo>
                  <a:pt x="3587407" y="2547916"/>
                  <a:pt x="3568008" y="2528743"/>
                  <a:pt x="3544058" y="2528743"/>
                </a:cubicBezTo>
                <a:cubicBezTo>
                  <a:pt x="3520108" y="2528743"/>
                  <a:pt x="3500949" y="2547916"/>
                  <a:pt x="3500949" y="2571883"/>
                </a:cubicBezTo>
                <a:cubicBezTo>
                  <a:pt x="3500949" y="2595850"/>
                  <a:pt x="3520108" y="2615023"/>
                  <a:pt x="3544058" y="2615023"/>
                </a:cubicBezTo>
                <a:close/>
                <a:moveTo>
                  <a:pt x="3619978" y="2884890"/>
                </a:moveTo>
                <a:cubicBezTo>
                  <a:pt x="3646323" y="2884890"/>
                  <a:pt x="3667638" y="2863799"/>
                  <a:pt x="3667638" y="2837436"/>
                </a:cubicBezTo>
                <a:cubicBezTo>
                  <a:pt x="3667638" y="2810833"/>
                  <a:pt x="3646323" y="2789982"/>
                  <a:pt x="3619978" y="2789982"/>
                </a:cubicBezTo>
                <a:cubicBezTo>
                  <a:pt x="3593873" y="2789982"/>
                  <a:pt x="3572558" y="2810833"/>
                  <a:pt x="3572558" y="2837436"/>
                </a:cubicBezTo>
                <a:cubicBezTo>
                  <a:pt x="3572558" y="2863799"/>
                  <a:pt x="3593873" y="2884890"/>
                  <a:pt x="3619978" y="2884890"/>
                </a:cubicBezTo>
                <a:close/>
                <a:moveTo>
                  <a:pt x="3732302" y="3140137"/>
                </a:moveTo>
                <a:cubicBezTo>
                  <a:pt x="3760323" y="3140137"/>
                  <a:pt x="3783075" y="3117608"/>
                  <a:pt x="3783075" y="3089567"/>
                </a:cubicBezTo>
                <a:cubicBezTo>
                  <a:pt x="3783075" y="3061526"/>
                  <a:pt x="3760323" y="3038997"/>
                  <a:pt x="3732302" y="3038997"/>
                </a:cubicBezTo>
                <a:cubicBezTo>
                  <a:pt x="3704281" y="3038997"/>
                  <a:pt x="3681768" y="3061526"/>
                  <a:pt x="3681768" y="3089567"/>
                </a:cubicBezTo>
                <a:cubicBezTo>
                  <a:pt x="3681768" y="3117608"/>
                  <a:pt x="3704281" y="3140137"/>
                  <a:pt x="3732302" y="3140137"/>
                </a:cubicBezTo>
                <a:close/>
                <a:moveTo>
                  <a:pt x="3878633" y="3376930"/>
                </a:moveTo>
                <a:cubicBezTo>
                  <a:pt x="3907852" y="3376930"/>
                  <a:pt x="3931802" y="3353203"/>
                  <a:pt x="3931802" y="3323484"/>
                </a:cubicBezTo>
                <a:cubicBezTo>
                  <a:pt x="3931802" y="3294723"/>
                  <a:pt x="3907852" y="3270757"/>
                  <a:pt x="3878633" y="3270757"/>
                </a:cubicBezTo>
                <a:cubicBezTo>
                  <a:pt x="3849415" y="3270757"/>
                  <a:pt x="3825465" y="3294723"/>
                  <a:pt x="3825465" y="3323484"/>
                </a:cubicBezTo>
                <a:cubicBezTo>
                  <a:pt x="3825465" y="3353203"/>
                  <a:pt x="3849415" y="3376930"/>
                  <a:pt x="3878633" y="3376930"/>
                </a:cubicBezTo>
                <a:close/>
                <a:moveTo>
                  <a:pt x="4055860" y="3589276"/>
                </a:moveTo>
                <a:cubicBezTo>
                  <a:pt x="4085797" y="3589276"/>
                  <a:pt x="4110226" y="3565309"/>
                  <a:pt x="4110226" y="3535111"/>
                </a:cubicBezTo>
                <a:cubicBezTo>
                  <a:pt x="4110226" y="3505152"/>
                  <a:pt x="4085797" y="3481186"/>
                  <a:pt x="4055860" y="3481186"/>
                </a:cubicBezTo>
                <a:cubicBezTo>
                  <a:pt x="4025923" y="3481186"/>
                  <a:pt x="4001734" y="3505152"/>
                  <a:pt x="4001734" y="3535111"/>
                </a:cubicBezTo>
                <a:cubicBezTo>
                  <a:pt x="4001734" y="3565309"/>
                  <a:pt x="4025923" y="3589276"/>
                  <a:pt x="4055860" y="3589276"/>
                </a:cubicBezTo>
                <a:close/>
                <a:moveTo>
                  <a:pt x="4260869" y="3774061"/>
                </a:moveTo>
                <a:cubicBezTo>
                  <a:pt x="4290806" y="3774061"/>
                  <a:pt x="4315234" y="3750094"/>
                  <a:pt x="4315234" y="3719895"/>
                </a:cubicBezTo>
                <a:cubicBezTo>
                  <a:pt x="4315234" y="3689937"/>
                  <a:pt x="4290806" y="3665730"/>
                  <a:pt x="4260869" y="3665730"/>
                </a:cubicBezTo>
                <a:cubicBezTo>
                  <a:pt x="4230932" y="3665730"/>
                  <a:pt x="4206743" y="3689937"/>
                  <a:pt x="4206743" y="3719895"/>
                </a:cubicBezTo>
                <a:cubicBezTo>
                  <a:pt x="4206743" y="3750094"/>
                  <a:pt x="4230932" y="3774061"/>
                  <a:pt x="4260869" y="3774061"/>
                </a:cubicBezTo>
                <a:close/>
                <a:moveTo>
                  <a:pt x="4489587" y="3927448"/>
                </a:moveTo>
                <a:cubicBezTo>
                  <a:pt x="4518806" y="3927448"/>
                  <a:pt x="4542755" y="3903482"/>
                  <a:pt x="4542755" y="3874242"/>
                </a:cubicBezTo>
                <a:cubicBezTo>
                  <a:pt x="4542755" y="3844763"/>
                  <a:pt x="4518806" y="3821036"/>
                  <a:pt x="4489587" y="3821036"/>
                </a:cubicBezTo>
                <a:cubicBezTo>
                  <a:pt x="4460369" y="3821036"/>
                  <a:pt x="4436659" y="3844763"/>
                  <a:pt x="4436659" y="3874242"/>
                </a:cubicBezTo>
                <a:cubicBezTo>
                  <a:pt x="4436659" y="3903482"/>
                  <a:pt x="4460369" y="3927448"/>
                  <a:pt x="4489587" y="3927448"/>
                </a:cubicBezTo>
                <a:close/>
                <a:moveTo>
                  <a:pt x="4737705" y="4046564"/>
                </a:moveTo>
                <a:cubicBezTo>
                  <a:pt x="4765726" y="4046564"/>
                  <a:pt x="4788717" y="4023555"/>
                  <a:pt x="4788717" y="3995035"/>
                </a:cubicBezTo>
                <a:cubicBezTo>
                  <a:pt x="4788717" y="3966754"/>
                  <a:pt x="4765726" y="3944225"/>
                  <a:pt x="4737705" y="3944225"/>
                </a:cubicBezTo>
                <a:cubicBezTo>
                  <a:pt x="4709205" y="3944225"/>
                  <a:pt x="4686453" y="3966754"/>
                  <a:pt x="4686453" y="3995035"/>
                </a:cubicBezTo>
                <a:cubicBezTo>
                  <a:pt x="4686453" y="4023555"/>
                  <a:pt x="4709205" y="4046564"/>
                  <a:pt x="4737705" y="4046564"/>
                </a:cubicBezTo>
                <a:close/>
                <a:moveTo>
                  <a:pt x="5046175" y="4067175"/>
                </a:moveTo>
                <a:cubicBezTo>
                  <a:pt x="5040427" y="4047043"/>
                  <a:pt x="5021986" y="4032663"/>
                  <a:pt x="5000192" y="4032663"/>
                </a:cubicBezTo>
                <a:cubicBezTo>
                  <a:pt x="4978159" y="4032663"/>
                  <a:pt x="4959717" y="4047043"/>
                  <a:pt x="4953730" y="4067175"/>
                </a:cubicBezTo>
                <a:lnTo>
                  <a:pt x="5046175" y="4067175"/>
                </a:lnTo>
                <a:close/>
                <a:moveTo>
                  <a:pt x="6112889" y="4067175"/>
                </a:moveTo>
                <a:cubicBezTo>
                  <a:pt x="6119356" y="4060944"/>
                  <a:pt x="6123427" y="4052076"/>
                  <a:pt x="6123427" y="4042489"/>
                </a:cubicBezTo>
                <a:cubicBezTo>
                  <a:pt x="6123427" y="4023555"/>
                  <a:pt x="6108339" y="4008456"/>
                  <a:pt x="6089419" y="4008456"/>
                </a:cubicBezTo>
                <a:cubicBezTo>
                  <a:pt x="6070738" y="4008456"/>
                  <a:pt x="6055410" y="4023555"/>
                  <a:pt x="6055410" y="4042489"/>
                </a:cubicBezTo>
                <a:cubicBezTo>
                  <a:pt x="6055410" y="4052076"/>
                  <a:pt x="6059482" y="4060944"/>
                  <a:pt x="6065948" y="4067175"/>
                </a:cubicBezTo>
                <a:lnTo>
                  <a:pt x="6112889" y="4067175"/>
                </a:lnTo>
                <a:close/>
                <a:moveTo>
                  <a:pt x="6345200" y="3969630"/>
                </a:moveTo>
                <a:cubicBezTo>
                  <a:pt x="6361965" y="3969630"/>
                  <a:pt x="6375616" y="3956209"/>
                  <a:pt x="6375616" y="3939192"/>
                </a:cubicBezTo>
                <a:cubicBezTo>
                  <a:pt x="6375616" y="3922176"/>
                  <a:pt x="6361965" y="3908754"/>
                  <a:pt x="6345200" y="3908754"/>
                </a:cubicBezTo>
                <a:cubicBezTo>
                  <a:pt x="6328675" y="3908754"/>
                  <a:pt x="6314784" y="3922176"/>
                  <a:pt x="6314784" y="3939192"/>
                </a:cubicBezTo>
                <a:cubicBezTo>
                  <a:pt x="6314784" y="3956209"/>
                  <a:pt x="6328675" y="3969630"/>
                  <a:pt x="6345200" y="3969630"/>
                </a:cubicBezTo>
                <a:close/>
                <a:moveTo>
                  <a:pt x="6584456" y="3827986"/>
                </a:moveTo>
                <a:cubicBezTo>
                  <a:pt x="6599066" y="3827986"/>
                  <a:pt x="6611280" y="3815763"/>
                  <a:pt x="6611280" y="3801143"/>
                </a:cubicBezTo>
                <a:cubicBezTo>
                  <a:pt x="6611280" y="3786044"/>
                  <a:pt x="6599066" y="3774061"/>
                  <a:pt x="6584456" y="3774061"/>
                </a:cubicBezTo>
                <a:cubicBezTo>
                  <a:pt x="6569608" y="3774061"/>
                  <a:pt x="6557633" y="3786044"/>
                  <a:pt x="6557633" y="3801143"/>
                </a:cubicBezTo>
                <a:cubicBezTo>
                  <a:pt x="6557633" y="3815763"/>
                  <a:pt x="6569608" y="3827986"/>
                  <a:pt x="6584456" y="3827986"/>
                </a:cubicBezTo>
                <a:close/>
                <a:moveTo>
                  <a:pt x="6801679" y="3655185"/>
                </a:moveTo>
                <a:cubicBezTo>
                  <a:pt x="6814612" y="3655185"/>
                  <a:pt x="6825389" y="3644400"/>
                  <a:pt x="6825389" y="3630739"/>
                </a:cubicBezTo>
                <a:cubicBezTo>
                  <a:pt x="6825389" y="3618036"/>
                  <a:pt x="6814612" y="3607251"/>
                  <a:pt x="6801679" y="3607251"/>
                </a:cubicBezTo>
                <a:cubicBezTo>
                  <a:pt x="6788507" y="3607251"/>
                  <a:pt x="6777729" y="3618036"/>
                  <a:pt x="6777729" y="3630739"/>
                </a:cubicBezTo>
                <a:cubicBezTo>
                  <a:pt x="6777729" y="3644400"/>
                  <a:pt x="6788507" y="3655185"/>
                  <a:pt x="6801679" y="3655185"/>
                </a:cubicBezTo>
                <a:close/>
                <a:moveTo>
                  <a:pt x="6993276" y="3453384"/>
                </a:moveTo>
                <a:cubicBezTo>
                  <a:pt x="7004771" y="3453384"/>
                  <a:pt x="7013872" y="3444037"/>
                  <a:pt x="7013872" y="3432293"/>
                </a:cubicBezTo>
                <a:cubicBezTo>
                  <a:pt x="7013872" y="3421029"/>
                  <a:pt x="7004771" y="3411921"/>
                  <a:pt x="6993276" y="3411921"/>
                </a:cubicBezTo>
                <a:cubicBezTo>
                  <a:pt x="6981780" y="3411921"/>
                  <a:pt x="6972439" y="3421029"/>
                  <a:pt x="6972439" y="3432293"/>
                </a:cubicBezTo>
                <a:cubicBezTo>
                  <a:pt x="6972439" y="3444037"/>
                  <a:pt x="6981780" y="3453384"/>
                  <a:pt x="6993276" y="3453384"/>
                </a:cubicBezTo>
                <a:close/>
                <a:moveTo>
                  <a:pt x="7155654" y="3227377"/>
                </a:moveTo>
                <a:cubicBezTo>
                  <a:pt x="7165473" y="3227377"/>
                  <a:pt x="7173616" y="3219228"/>
                  <a:pt x="7173616" y="3209162"/>
                </a:cubicBezTo>
                <a:cubicBezTo>
                  <a:pt x="7173616" y="3199335"/>
                  <a:pt x="7165473" y="3190707"/>
                  <a:pt x="7155654" y="3190707"/>
                </a:cubicBezTo>
                <a:cubicBezTo>
                  <a:pt x="7145355" y="3190707"/>
                  <a:pt x="7137213" y="3199335"/>
                  <a:pt x="7137213" y="3209162"/>
                </a:cubicBezTo>
                <a:cubicBezTo>
                  <a:pt x="7137213" y="3219228"/>
                  <a:pt x="7145355" y="3227377"/>
                  <a:pt x="7155654" y="3227377"/>
                </a:cubicBezTo>
                <a:close/>
                <a:moveTo>
                  <a:pt x="7284742" y="2981237"/>
                </a:moveTo>
                <a:cubicBezTo>
                  <a:pt x="7293843" y="2981237"/>
                  <a:pt x="7300788" y="2974287"/>
                  <a:pt x="7300788" y="2965419"/>
                </a:cubicBezTo>
                <a:cubicBezTo>
                  <a:pt x="7300788" y="2956791"/>
                  <a:pt x="7293843" y="2949601"/>
                  <a:pt x="7284742" y="2949601"/>
                </a:cubicBezTo>
                <a:cubicBezTo>
                  <a:pt x="7276120" y="2949601"/>
                  <a:pt x="7269175" y="2956791"/>
                  <a:pt x="7269175" y="2965419"/>
                </a:cubicBezTo>
                <a:cubicBezTo>
                  <a:pt x="7269175" y="2974287"/>
                  <a:pt x="7276120" y="2981237"/>
                  <a:pt x="7284742" y="2981237"/>
                </a:cubicBezTo>
                <a:close/>
                <a:moveTo>
                  <a:pt x="7379103" y="2719998"/>
                </a:moveTo>
                <a:cubicBezTo>
                  <a:pt x="7387246" y="2719998"/>
                  <a:pt x="7393473" y="2714007"/>
                  <a:pt x="7393473" y="2705618"/>
                </a:cubicBezTo>
                <a:cubicBezTo>
                  <a:pt x="7393473" y="2698188"/>
                  <a:pt x="7387246" y="2691957"/>
                  <a:pt x="7379103" y="2691957"/>
                </a:cubicBezTo>
                <a:cubicBezTo>
                  <a:pt x="7371679" y="2691957"/>
                  <a:pt x="7365212" y="2698188"/>
                  <a:pt x="7365212" y="2705618"/>
                </a:cubicBezTo>
                <a:cubicBezTo>
                  <a:pt x="7365212" y="2714007"/>
                  <a:pt x="7371679" y="2719998"/>
                  <a:pt x="7379103" y="2719998"/>
                </a:cubicBezTo>
                <a:close/>
                <a:moveTo>
                  <a:pt x="7436822" y="2447975"/>
                </a:moveTo>
                <a:cubicBezTo>
                  <a:pt x="7443288" y="2447975"/>
                  <a:pt x="7449036" y="2442702"/>
                  <a:pt x="7449036" y="2435991"/>
                </a:cubicBezTo>
                <a:cubicBezTo>
                  <a:pt x="7449036" y="2429280"/>
                  <a:pt x="7443288" y="2423528"/>
                  <a:pt x="7436822" y="2423528"/>
                </a:cubicBezTo>
                <a:cubicBezTo>
                  <a:pt x="7429876" y="2423528"/>
                  <a:pt x="7424368" y="2429280"/>
                  <a:pt x="7424368" y="2435991"/>
                </a:cubicBezTo>
                <a:cubicBezTo>
                  <a:pt x="7424368" y="2442702"/>
                  <a:pt x="7429876" y="2447975"/>
                  <a:pt x="7436822" y="2447975"/>
                </a:cubicBezTo>
                <a:close/>
                <a:moveTo>
                  <a:pt x="7456221" y="2171397"/>
                </a:moveTo>
                <a:cubicBezTo>
                  <a:pt x="7461969" y="2171397"/>
                  <a:pt x="7466759" y="2166604"/>
                  <a:pt x="7466759" y="2160372"/>
                </a:cubicBezTo>
                <a:cubicBezTo>
                  <a:pt x="7466759" y="2154381"/>
                  <a:pt x="7461969" y="2149587"/>
                  <a:pt x="7456221" y="2149587"/>
                </a:cubicBezTo>
                <a:cubicBezTo>
                  <a:pt x="7449754" y="2149587"/>
                  <a:pt x="7444965" y="2154381"/>
                  <a:pt x="7444965" y="2160372"/>
                </a:cubicBezTo>
                <a:cubicBezTo>
                  <a:pt x="7444965" y="2166604"/>
                  <a:pt x="7449754" y="2171397"/>
                  <a:pt x="7456221" y="2171397"/>
                </a:cubicBezTo>
                <a:close/>
                <a:moveTo>
                  <a:pt x="7214570" y="1896737"/>
                </a:moveTo>
                <a:cubicBezTo>
                  <a:pt x="7220797" y="1896737"/>
                  <a:pt x="7226065" y="1891704"/>
                  <a:pt x="7226065" y="1885233"/>
                </a:cubicBezTo>
                <a:cubicBezTo>
                  <a:pt x="7226065" y="1878762"/>
                  <a:pt x="7220797" y="1873729"/>
                  <a:pt x="7214570" y="1873729"/>
                </a:cubicBezTo>
                <a:cubicBezTo>
                  <a:pt x="7208582" y="1873729"/>
                  <a:pt x="7203074" y="1878762"/>
                  <a:pt x="7203074" y="1885233"/>
                </a:cubicBezTo>
                <a:cubicBezTo>
                  <a:pt x="7203074" y="1891704"/>
                  <a:pt x="7208582" y="1896737"/>
                  <a:pt x="7214570" y="1896737"/>
                </a:cubicBezTo>
                <a:close/>
                <a:moveTo>
                  <a:pt x="7150145" y="1627110"/>
                </a:moveTo>
                <a:cubicBezTo>
                  <a:pt x="7156133" y="1627110"/>
                  <a:pt x="7160683" y="1622556"/>
                  <a:pt x="7160683" y="1617044"/>
                </a:cubicBezTo>
                <a:cubicBezTo>
                  <a:pt x="7160683" y="1611052"/>
                  <a:pt x="7156133" y="1606498"/>
                  <a:pt x="7150145" y="1606498"/>
                </a:cubicBezTo>
                <a:cubicBezTo>
                  <a:pt x="7144397" y="1606498"/>
                  <a:pt x="7140086" y="1611052"/>
                  <a:pt x="7140086" y="1617044"/>
                </a:cubicBezTo>
                <a:cubicBezTo>
                  <a:pt x="7140086" y="1622556"/>
                  <a:pt x="7144397" y="1627110"/>
                  <a:pt x="7150145" y="1627110"/>
                </a:cubicBezTo>
                <a:close/>
                <a:moveTo>
                  <a:pt x="7044767" y="1371623"/>
                </a:moveTo>
                <a:cubicBezTo>
                  <a:pt x="7050276" y="1371623"/>
                  <a:pt x="7054108" y="1367549"/>
                  <a:pt x="7054108" y="1362036"/>
                </a:cubicBezTo>
                <a:cubicBezTo>
                  <a:pt x="7054108" y="1356284"/>
                  <a:pt x="7050276" y="1351970"/>
                  <a:pt x="7044767" y="1351970"/>
                </a:cubicBezTo>
                <a:cubicBezTo>
                  <a:pt x="7039259" y="1351970"/>
                  <a:pt x="7034948" y="1356284"/>
                  <a:pt x="7034948" y="1362036"/>
                </a:cubicBezTo>
                <a:cubicBezTo>
                  <a:pt x="7034948" y="1367549"/>
                  <a:pt x="7039259" y="1371623"/>
                  <a:pt x="7044767" y="1371623"/>
                </a:cubicBezTo>
                <a:close/>
                <a:moveTo>
                  <a:pt x="6900351" y="1135789"/>
                </a:moveTo>
                <a:cubicBezTo>
                  <a:pt x="6905860" y="1135789"/>
                  <a:pt x="6909692" y="1131475"/>
                  <a:pt x="6909692" y="1126442"/>
                </a:cubicBezTo>
                <a:cubicBezTo>
                  <a:pt x="6909692" y="1121649"/>
                  <a:pt x="6905860" y="1117335"/>
                  <a:pt x="6900351" y="1117335"/>
                </a:cubicBezTo>
                <a:cubicBezTo>
                  <a:pt x="6895561" y="1117335"/>
                  <a:pt x="6891490" y="1121649"/>
                  <a:pt x="6891490" y="1126442"/>
                </a:cubicBezTo>
                <a:cubicBezTo>
                  <a:pt x="6891490" y="1131475"/>
                  <a:pt x="6895561" y="1135789"/>
                  <a:pt x="6900351" y="1135789"/>
                </a:cubicBezTo>
                <a:close/>
                <a:moveTo>
                  <a:pt x="6721448" y="925121"/>
                </a:moveTo>
                <a:cubicBezTo>
                  <a:pt x="6725998" y="925121"/>
                  <a:pt x="6730070" y="921286"/>
                  <a:pt x="6730070" y="916732"/>
                </a:cubicBezTo>
                <a:cubicBezTo>
                  <a:pt x="6730070" y="911939"/>
                  <a:pt x="6725998" y="908104"/>
                  <a:pt x="6721448" y="908104"/>
                </a:cubicBezTo>
                <a:cubicBezTo>
                  <a:pt x="6716658" y="908104"/>
                  <a:pt x="6712587" y="911939"/>
                  <a:pt x="6712587" y="916732"/>
                </a:cubicBezTo>
                <a:cubicBezTo>
                  <a:pt x="6712587" y="921286"/>
                  <a:pt x="6716658" y="925121"/>
                  <a:pt x="6721448" y="925121"/>
                </a:cubicBezTo>
                <a:close/>
                <a:moveTo>
                  <a:pt x="6511410" y="746088"/>
                </a:moveTo>
                <a:cubicBezTo>
                  <a:pt x="6516440" y="746088"/>
                  <a:pt x="6520032" y="742253"/>
                  <a:pt x="6520032" y="737220"/>
                </a:cubicBezTo>
                <a:cubicBezTo>
                  <a:pt x="6520032" y="732427"/>
                  <a:pt x="6516440" y="728832"/>
                  <a:pt x="6511410" y="728832"/>
                </a:cubicBezTo>
                <a:cubicBezTo>
                  <a:pt x="6507099" y="728832"/>
                  <a:pt x="6503028" y="732427"/>
                  <a:pt x="6503028" y="737220"/>
                </a:cubicBezTo>
                <a:cubicBezTo>
                  <a:pt x="6503028" y="742253"/>
                  <a:pt x="6507099" y="746088"/>
                  <a:pt x="6511410" y="746088"/>
                </a:cubicBezTo>
                <a:close/>
                <a:moveTo>
                  <a:pt x="6276225" y="601808"/>
                </a:moveTo>
                <a:cubicBezTo>
                  <a:pt x="6281494" y="601808"/>
                  <a:pt x="6284847" y="597973"/>
                  <a:pt x="6284847" y="593180"/>
                </a:cubicBezTo>
                <a:cubicBezTo>
                  <a:pt x="6284847" y="588386"/>
                  <a:pt x="6281494" y="584791"/>
                  <a:pt x="6276225" y="584791"/>
                </a:cubicBezTo>
                <a:cubicBezTo>
                  <a:pt x="6271914" y="584791"/>
                  <a:pt x="6267843" y="588386"/>
                  <a:pt x="6267843" y="593180"/>
                </a:cubicBezTo>
                <a:cubicBezTo>
                  <a:pt x="6267843" y="597973"/>
                  <a:pt x="6271914" y="601808"/>
                  <a:pt x="6276225" y="601808"/>
                </a:cubicBezTo>
                <a:close/>
                <a:moveTo>
                  <a:pt x="6021402" y="496114"/>
                </a:moveTo>
                <a:cubicBezTo>
                  <a:pt x="6026192" y="496114"/>
                  <a:pt x="6030024" y="492519"/>
                  <a:pt x="6030024" y="487246"/>
                </a:cubicBezTo>
                <a:cubicBezTo>
                  <a:pt x="6030024" y="482692"/>
                  <a:pt x="6026192" y="478858"/>
                  <a:pt x="6021402" y="478858"/>
                </a:cubicBezTo>
                <a:cubicBezTo>
                  <a:pt x="6017091" y="478858"/>
                  <a:pt x="6012780" y="482692"/>
                  <a:pt x="6012780" y="487246"/>
                </a:cubicBezTo>
                <a:cubicBezTo>
                  <a:pt x="6012780" y="492519"/>
                  <a:pt x="6017091" y="496114"/>
                  <a:pt x="6021402" y="496114"/>
                </a:cubicBezTo>
                <a:close/>
                <a:moveTo>
                  <a:pt x="5753406" y="431883"/>
                </a:moveTo>
                <a:cubicBezTo>
                  <a:pt x="5757957" y="431883"/>
                  <a:pt x="5762028" y="427569"/>
                  <a:pt x="5762028" y="423015"/>
                </a:cubicBezTo>
                <a:cubicBezTo>
                  <a:pt x="5762028" y="418222"/>
                  <a:pt x="5757957" y="414387"/>
                  <a:pt x="5753406" y="414387"/>
                </a:cubicBezTo>
                <a:cubicBezTo>
                  <a:pt x="5748616" y="414387"/>
                  <a:pt x="5744784" y="418222"/>
                  <a:pt x="5744784" y="423015"/>
                </a:cubicBezTo>
                <a:cubicBezTo>
                  <a:pt x="5744784" y="427569"/>
                  <a:pt x="5748616" y="431883"/>
                  <a:pt x="5753406" y="431883"/>
                </a:cubicBezTo>
                <a:close/>
                <a:moveTo>
                  <a:pt x="5478465" y="410552"/>
                </a:moveTo>
                <a:cubicBezTo>
                  <a:pt x="5483495" y="410552"/>
                  <a:pt x="5487566" y="406478"/>
                  <a:pt x="5487566" y="401445"/>
                </a:cubicBezTo>
                <a:cubicBezTo>
                  <a:pt x="5487566" y="396412"/>
                  <a:pt x="5483495" y="392337"/>
                  <a:pt x="5478465" y="392337"/>
                </a:cubicBezTo>
                <a:cubicBezTo>
                  <a:pt x="5473436" y="392337"/>
                  <a:pt x="5469125" y="396412"/>
                  <a:pt x="5469125" y="401445"/>
                </a:cubicBezTo>
                <a:cubicBezTo>
                  <a:pt x="5469125" y="406478"/>
                  <a:pt x="5473436" y="410552"/>
                  <a:pt x="5478465" y="410552"/>
                </a:cubicBezTo>
                <a:close/>
                <a:moveTo>
                  <a:pt x="5203524" y="432841"/>
                </a:moveTo>
                <a:cubicBezTo>
                  <a:pt x="5208793" y="432841"/>
                  <a:pt x="5213343" y="428288"/>
                  <a:pt x="5213343" y="423015"/>
                </a:cubicBezTo>
                <a:cubicBezTo>
                  <a:pt x="5213343" y="417503"/>
                  <a:pt x="5208793" y="413428"/>
                  <a:pt x="5203524" y="413428"/>
                </a:cubicBezTo>
                <a:cubicBezTo>
                  <a:pt x="5198255" y="413428"/>
                  <a:pt x="5193705" y="417503"/>
                  <a:pt x="5193705" y="423015"/>
                </a:cubicBezTo>
                <a:cubicBezTo>
                  <a:pt x="5193705" y="428288"/>
                  <a:pt x="5198255" y="432841"/>
                  <a:pt x="5203524" y="432841"/>
                </a:cubicBezTo>
                <a:close/>
                <a:moveTo>
                  <a:pt x="4935289" y="498511"/>
                </a:moveTo>
                <a:cubicBezTo>
                  <a:pt x="4941276" y="498511"/>
                  <a:pt x="4946066" y="493717"/>
                  <a:pt x="4946066" y="487246"/>
                </a:cubicBezTo>
                <a:cubicBezTo>
                  <a:pt x="4946066" y="481254"/>
                  <a:pt x="4941276" y="476461"/>
                  <a:pt x="4935289" y="476461"/>
                </a:cubicBezTo>
                <a:cubicBezTo>
                  <a:pt x="4929062" y="476461"/>
                  <a:pt x="4924272" y="481254"/>
                  <a:pt x="4924272" y="487246"/>
                </a:cubicBezTo>
                <a:cubicBezTo>
                  <a:pt x="4924272" y="493717"/>
                  <a:pt x="4929062" y="498511"/>
                  <a:pt x="4935289" y="498511"/>
                </a:cubicBezTo>
                <a:close/>
                <a:moveTo>
                  <a:pt x="4680465" y="605163"/>
                </a:moveTo>
                <a:cubicBezTo>
                  <a:pt x="4687171" y="605163"/>
                  <a:pt x="4692680" y="599890"/>
                  <a:pt x="4692680" y="593180"/>
                </a:cubicBezTo>
                <a:cubicBezTo>
                  <a:pt x="4692680" y="586469"/>
                  <a:pt x="4687171" y="580957"/>
                  <a:pt x="4680465" y="580957"/>
                </a:cubicBezTo>
                <a:cubicBezTo>
                  <a:pt x="4673759" y="580957"/>
                  <a:pt x="4668012" y="586469"/>
                  <a:pt x="4668012" y="593180"/>
                </a:cubicBezTo>
                <a:cubicBezTo>
                  <a:pt x="4668012" y="599890"/>
                  <a:pt x="4673759" y="605163"/>
                  <a:pt x="4680465" y="605163"/>
                </a:cubicBezTo>
                <a:close/>
                <a:moveTo>
                  <a:pt x="4445281" y="750642"/>
                </a:moveTo>
                <a:cubicBezTo>
                  <a:pt x="4452705" y="750642"/>
                  <a:pt x="4458692" y="744890"/>
                  <a:pt x="4458692" y="737220"/>
                </a:cubicBezTo>
                <a:cubicBezTo>
                  <a:pt x="4458692" y="729791"/>
                  <a:pt x="4452705" y="724039"/>
                  <a:pt x="4445281" y="724039"/>
                </a:cubicBezTo>
                <a:cubicBezTo>
                  <a:pt x="4438096" y="724039"/>
                  <a:pt x="4431869" y="729791"/>
                  <a:pt x="4431869" y="737220"/>
                </a:cubicBezTo>
                <a:cubicBezTo>
                  <a:pt x="4431869" y="744890"/>
                  <a:pt x="4438096" y="750642"/>
                  <a:pt x="4445281" y="750642"/>
                </a:cubicBezTo>
                <a:close/>
                <a:moveTo>
                  <a:pt x="4235243" y="932550"/>
                </a:moveTo>
                <a:cubicBezTo>
                  <a:pt x="4244104" y="932550"/>
                  <a:pt x="4251289" y="925121"/>
                  <a:pt x="4251289" y="916732"/>
                </a:cubicBezTo>
                <a:cubicBezTo>
                  <a:pt x="4251289" y="907864"/>
                  <a:pt x="4244104" y="900674"/>
                  <a:pt x="4235243" y="900674"/>
                </a:cubicBezTo>
                <a:cubicBezTo>
                  <a:pt x="4226860" y="900674"/>
                  <a:pt x="4219436" y="907864"/>
                  <a:pt x="4219436" y="916732"/>
                </a:cubicBezTo>
                <a:cubicBezTo>
                  <a:pt x="4219436" y="925121"/>
                  <a:pt x="4226860" y="932550"/>
                  <a:pt x="4235243" y="932550"/>
                </a:cubicBezTo>
                <a:close/>
                <a:moveTo>
                  <a:pt x="4056339" y="1144897"/>
                </a:moveTo>
                <a:cubicBezTo>
                  <a:pt x="4066398" y="1144897"/>
                  <a:pt x="4074780" y="1136748"/>
                  <a:pt x="4074780" y="1126442"/>
                </a:cubicBezTo>
                <a:cubicBezTo>
                  <a:pt x="4074780" y="1116376"/>
                  <a:pt x="4066398" y="1108227"/>
                  <a:pt x="4056339" y="1108227"/>
                </a:cubicBezTo>
                <a:cubicBezTo>
                  <a:pt x="4046520" y="1108227"/>
                  <a:pt x="4038138" y="1116376"/>
                  <a:pt x="4038138" y="1126442"/>
                </a:cubicBezTo>
                <a:cubicBezTo>
                  <a:pt x="4038138" y="1136748"/>
                  <a:pt x="4046520" y="1144897"/>
                  <a:pt x="4056339" y="1144897"/>
                </a:cubicBezTo>
                <a:close/>
                <a:moveTo>
                  <a:pt x="3912163" y="1383846"/>
                </a:moveTo>
                <a:cubicBezTo>
                  <a:pt x="3924138" y="1383846"/>
                  <a:pt x="3933957" y="1374020"/>
                  <a:pt x="3933957" y="1362036"/>
                </a:cubicBezTo>
                <a:cubicBezTo>
                  <a:pt x="3933957" y="1349574"/>
                  <a:pt x="3924138" y="1339747"/>
                  <a:pt x="3912163" y="1339747"/>
                </a:cubicBezTo>
                <a:cubicBezTo>
                  <a:pt x="3899949" y="1339747"/>
                  <a:pt x="3890369" y="1349574"/>
                  <a:pt x="3890369" y="1362036"/>
                </a:cubicBezTo>
                <a:cubicBezTo>
                  <a:pt x="3890369" y="1374020"/>
                  <a:pt x="3899949" y="1383846"/>
                  <a:pt x="3912163" y="1383846"/>
                </a:cubicBezTo>
                <a:close/>
                <a:moveTo>
                  <a:pt x="3806785" y="1642449"/>
                </a:moveTo>
                <a:cubicBezTo>
                  <a:pt x="3820915" y="1642449"/>
                  <a:pt x="3832171" y="1630944"/>
                  <a:pt x="3832171" y="1617044"/>
                </a:cubicBezTo>
                <a:cubicBezTo>
                  <a:pt x="3832171" y="1602664"/>
                  <a:pt x="3820915" y="1591159"/>
                  <a:pt x="3806785" y="1591159"/>
                </a:cubicBezTo>
                <a:cubicBezTo>
                  <a:pt x="3792655" y="1591159"/>
                  <a:pt x="3781159" y="1602664"/>
                  <a:pt x="3781159" y="1617044"/>
                </a:cubicBezTo>
                <a:cubicBezTo>
                  <a:pt x="3781159" y="1630944"/>
                  <a:pt x="3792655" y="1642449"/>
                  <a:pt x="3806785" y="1642449"/>
                </a:cubicBezTo>
                <a:close/>
                <a:moveTo>
                  <a:pt x="3742360" y="1915671"/>
                </a:moveTo>
                <a:cubicBezTo>
                  <a:pt x="3759125" y="1915671"/>
                  <a:pt x="3772776" y="1902010"/>
                  <a:pt x="3772776" y="1885233"/>
                </a:cubicBezTo>
                <a:cubicBezTo>
                  <a:pt x="3772776" y="1868456"/>
                  <a:pt x="3759125" y="1854795"/>
                  <a:pt x="3742360" y="1854795"/>
                </a:cubicBezTo>
                <a:cubicBezTo>
                  <a:pt x="3725356" y="1854795"/>
                  <a:pt x="3711705" y="1868456"/>
                  <a:pt x="3711705" y="1885233"/>
                </a:cubicBezTo>
                <a:cubicBezTo>
                  <a:pt x="3711705" y="1902010"/>
                  <a:pt x="3725356" y="1915671"/>
                  <a:pt x="3742360" y="1915671"/>
                </a:cubicBezTo>
                <a:close/>
                <a:moveTo>
                  <a:pt x="3720806" y="2195843"/>
                </a:moveTo>
                <a:cubicBezTo>
                  <a:pt x="3739965" y="2195843"/>
                  <a:pt x="3756012" y="2180025"/>
                  <a:pt x="3756012" y="2160372"/>
                </a:cubicBezTo>
                <a:cubicBezTo>
                  <a:pt x="3756012" y="2140959"/>
                  <a:pt x="3739965" y="2125141"/>
                  <a:pt x="3720806" y="2125141"/>
                </a:cubicBezTo>
                <a:cubicBezTo>
                  <a:pt x="3701167" y="2125141"/>
                  <a:pt x="3685360" y="2140959"/>
                  <a:pt x="3685360" y="2160372"/>
                </a:cubicBezTo>
                <a:cubicBezTo>
                  <a:pt x="3685360" y="2180025"/>
                  <a:pt x="3701167" y="2195843"/>
                  <a:pt x="3720806" y="2195843"/>
                </a:cubicBezTo>
                <a:close/>
                <a:moveTo>
                  <a:pt x="3742360" y="2474578"/>
                </a:moveTo>
                <a:cubicBezTo>
                  <a:pt x="3763676" y="2474578"/>
                  <a:pt x="3781159" y="2456842"/>
                  <a:pt x="3781159" y="2435751"/>
                </a:cubicBezTo>
                <a:cubicBezTo>
                  <a:pt x="3781159" y="2414181"/>
                  <a:pt x="3763676" y="2396685"/>
                  <a:pt x="3742360" y="2396685"/>
                </a:cubicBezTo>
                <a:cubicBezTo>
                  <a:pt x="3720806" y="2396685"/>
                  <a:pt x="3703083" y="2414181"/>
                  <a:pt x="3703083" y="2435751"/>
                </a:cubicBezTo>
                <a:cubicBezTo>
                  <a:pt x="3703083" y="2456842"/>
                  <a:pt x="3720806" y="2474578"/>
                  <a:pt x="3742360" y="2474578"/>
                </a:cubicBezTo>
                <a:close/>
                <a:moveTo>
                  <a:pt x="3806785" y="2748040"/>
                </a:moveTo>
                <a:cubicBezTo>
                  <a:pt x="3830974" y="2748040"/>
                  <a:pt x="3850612" y="2728387"/>
                  <a:pt x="3850612" y="2703941"/>
                </a:cubicBezTo>
                <a:cubicBezTo>
                  <a:pt x="3850612" y="2679974"/>
                  <a:pt x="3830974" y="2660081"/>
                  <a:pt x="3806785" y="2660081"/>
                </a:cubicBezTo>
                <a:cubicBezTo>
                  <a:pt x="3782596" y="2660081"/>
                  <a:pt x="3762718" y="2679974"/>
                  <a:pt x="3762718" y="2703941"/>
                </a:cubicBezTo>
                <a:cubicBezTo>
                  <a:pt x="3762718" y="2728387"/>
                  <a:pt x="3782596" y="2748040"/>
                  <a:pt x="3806785" y="2748040"/>
                </a:cubicBezTo>
                <a:close/>
                <a:moveTo>
                  <a:pt x="3912163" y="3005923"/>
                </a:moveTo>
                <a:cubicBezTo>
                  <a:pt x="3938268" y="3005923"/>
                  <a:pt x="3959104" y="2985072"/>
                  <a:pt x="3959104" y="2958948"/>
                </a:cubicBezTo>
                <a:cubicBezTo>
                  <a:pt x="3959104" y="2933064"/>
                  <a:pt x="3938268" y="2911973"/>
                  <a:pt x="3912163" y="2911973"/>
                </a:cubicBezTo>
                <a:cubicBezTo>
                  <a:pt x="3886297" y="2911973"/>
                  <a:pt x="3865222" y="2933064"/>
                  <a:pt x="3865222" y="2958948"/>
                </a:cubicBezTo>
                <a:cubicBezTo>
                  <a:pt x="3865222" y="2985072"/>
                  <a:pt x="3886297" y="3005923"/>
                  <a:pt x="3912163" y="3005923"/>
                </a:cubicBezTo>
                <a:close/>
                <a:moveTo>
                  <a:pt x="4056339" y="3243914"/>
                </a:moveTo>
                <a:cubicBezTo>
                  <a:pt x="4083881" y="3243914"/>
                  <a:pt x="4105675" y="3221625"/>
                  <a:pt x="4105675" y="3194302"/>
                </a:cubicBezTo>
                <a:cubicBezTo>
                  <a:pt x="4105675" y="3166980"/>
                  <a:pt x="4083881" y="3144931"/>
                  <a:pt x="4056339" y="3144931"/>
                </a:cubicBezTo>
                <a:cubicBezTo>
                  <a:pt x="4029037" y="3144931"/>
                  <a:pt x="4007003" y="3166980"/>
                  <a:pt x="4007003" y="3194302"/>
                </a:cubicBezTo>
                <a:cubicBezTo>
                  <a:pt x="4007003" y="3221625"/>
                  <a:pt x="4029037" y="3243914"/>
                  <a:pt x="4056339" y="3243914"/>
                </a:cubicBezTo>
                <a:close/>
                <a:moveTo>
                  <a:pt x="4235243" y="3455062"/>
                </a:moveTo>
                <a:cubicBezTo>
                  <a:pt x="4263503" y="3455062"/>
                  <a:pt x="4286255" y="3432293"/>
                  <a:pt x="4286255" y="3404012"/>
                </a:cubicBezTo>
                <a:cubicBezTo>
                  <a:pt x="4286255" y="3376450"/>
                  <a:pt x="4263503" y="3353442"/>
                  <a:pt x="4235243" y="3353442"/>
                </a:cubicBezTo>
                <a:cubicBezTo>
                  <a:pt x="4207461" y="3353442"/>
                  <a:pt x="4184949" y="3376450"/>
                  <a:pt x="4184949" y="3404012"/>
                </a:cubicBezTo>
                <a:cubicBezTo>
                  <a:pt x="4184949" y="3432293"/>
                  <a:pt x="4207461" y="3455062"/>
                  <a:pt x="4235243" y="3455062"/>
                </a:cubicBezTo>
                <a:close/>
                <a:moveTo>
                  <a:pt x="4445281" y="3633615"/>
                </a:moveTo>
                <a:cubicBezTo>
                  <a:pt x="4472823" y="3633615"/>
                  <a:pt x="4495096" y="3611326"/>
                  <a:pt x="4495096" y="3583764"/>
                </a:cubicBezTo>
                <a:cubicBezTo>
                  <a:pt x="4495096" y="3555962"/>
                  <a:pt x="4472823" y="3533194"/>
                  <a:pt x="4445281" y="3533194"/>
                </a:cubicBezTo>
                <a:cubicBezTo>
                  <a:pt x="4417499" y="3533194"/>
                  <a:pt x="4395226" y="3555962"/>
                  <a:pt x="4395226" y="3583764"/>
                </a:cubicBezTo>
                <a:cubicBezTo>
                  <a:pt x="4395226" y="3611326"/>
                  <a:pt x="4417499" y="3633615"/>
                  <a:pt x="4445281" y="3633615"/>
                </a:cubicBezTo>
                <a:close/>
                <a:moveTo>
                  <a:pt x="4680465" y="3776697"/>
                </a:moveTo>
                <a:cubicBezTo>
                  <a:pt x="4707289" y="3776697"/>
                  <a:pt x="4729322" y="3754887"/>
                  <a:pt x="4729322" y="3728044"/>
                </a:cubicBezTo>
                <a:cubicBezTo>
                  <a:pt x="4729322" y="3700722"/>
                  <a:pt x="4707289" y="3678912"/>
                  <a:pt x="4680465" y="3678912"/>
                </a:cubicBezTo>
                <a:cubicBezTo>
                  <a:pt x="4653402" y="3678912"/>
                  <a:pt x="4631848" y="3700722"/>
                  <a:pt x="4631848" y="3728044"/>
                </a:cubicBezTo>
                <a:cubicBezTo>
                  <a:pt x="4631848" y="3754887"/>
                  <a:pt x="4653402" y="3776697"/>
                  <a:pt x="4680465" y="3776697"/>
                </a:cubicBezTo>
                <a:close/>
                <a:moveTo>
                  <a:pt x="4935289" y="3880473"/>
                </a:moveTo>
                <a:cubicBezTo>
                  <a:pt x="4961154" y="3880473"/>
                  <a:pt x="4982230" y="3859383"/>
                  <a:pt x="4982230" y="3833738"/>
                </a:cubicBezTo>
                <a:cubicBezTo>
                  <a:pt x="4982230" y="3807614"/>
                  <a:pt x="4961154" y="3786763"/>
                  <a:pt x="4935289" y="3786763"/>
                </a:cubicBezTo>
                <a:cubicBezTo>
                  <a:pt x="4909423" y="3786763"/>
                  <a:pt x="4888108" y="3807614"/>
                  <a:pt x="4888108" y="3833738"/>
                </a:cubicBezTo>
                <a:cubicBezTo>
                  <a:pt x="4888108" y="3859383"/>
                  <a:pt x="4909423" y="3880473"/>
                  <a:pt x="4935289" y="3880473"/>
                </a:cubicBezTo>
                <a:close/>
                <a:moveTo>
                  <a:pt x="5203524" y="3941828"/>
                </a:moveTo>
                <a:cubicBezTo>
                  <a:pt x="5227713" y="3941828"/>
                  <a:pt x="5247352" y="3922176"/>
                  <a:pt x="5247352" y="3897969"/>
                </a:cubicBezTo>
                <a:cubicBezTo>
                  <a:pt x="5247352" y="3873523"/>
                  <a:pt x="5227713" y="3854110"/>
                  <a:pt x="5203524" y="3854110"/>
                </a:cubicBezTo>
                <a:cubicBezTo>
                  <a:pt x="5179335" y="3854110"/>
                  <a:pt x="5159696" y="3873523"/>
                  <a:pt x="5159696" y="3897969"/>
                </a:cubicBezTo>
                <a:cubicBezTo>
                  <a:pt x="5159696" y="3922176"/>
                  <a:pt x="5179335" y="3941828"/>
                  <a:pt x="5203524" y="3941828"/>
                </a:cubicBezTo>
                <a:close/>
                <a:moveTo>
                  <a:pt x="5478465" y="3960043"/>
                </a:moveTo>
                <a:cubicBezTo>
                  <a:pt x="5500978" y="3960043"/>
                  <a:pt x="5519179" y="3942547"/>
                  <a:pt x="5519179" y="3919539"/>
                </a:cubicBezTo>
                <a:cubicBezTo>
                  <a:pt x="5519179" y="3897250"/>
                  <a:pt x="5500978" y="3878796"/>
                  <a:pt x="5478465" y="3878796"/>
                </a:cubicBezTo>
                <a:cubicBezTo>
                  <a:pt x="5455713" y="3878796"/>
                  <a:pt x="5437751" y="3897250"/>
                  <a:pt x="5437751" y="3919539"/>
                </a:cubicBezTo>
                <a:cubicBezTo>
                  <a:pt x="5437751" y="3942547"/>
                  <a:pt x="5455713" y="3960043"/>
                  <a:pt x="5478465" y="3960043"/>
                </a:cubicBezTo>
                <a:close/>
                <a:moveTo>
                  <a:pt x="5753406" y="3935118"/>
                </a:moveTo>
                <a:cubicBezTo>
                  <a:pt x="5774003" y="3935118"/>
                  <a:pt x="5790528" y="3918581"/>
                  <a:pt x="5790528" y="3897969"/>
                </a:cubicBezTo>
                <a:cubicBezTo>
                  <a:pt x="5790528" y="3877358"/>
                  <a:pt x="5774003" y="3860821"/>
                  <a:pt x="5753406" y="3860821"/>
                </a:cubicBezTo>
                <a:cubicBezTo>
                  <a:pt x="5732810" y="3860821"/>
                  <a:pt x="5716045" y="3877358"/>
                  <a:pt x="5716045" y="3897969"/>
                </a:cubicBezTo>
                <a:cubicBezTo>
                  <a:pt x="5716045" y="3918581"/>
                  <a:pt x="5732810" y="3935118"/>
                  <a:pt x="5753406" y="3935118"/>
                </a:cubicBezTo>
                <a:close/>
                <a:moveTo>
                  <a:pt x="6021402" y="3867292"/>
                </a:moveTo>
                <a:cubicBezTo>
                  <a:pt x="6040322" y="3867292"/>
                  <a:pt x="6054931" y="3851713"/>
                  <a:pt x="6054931" y="3833738"/>
                </a:cubicBezTo>
                <a:cubicBezTo>
                  <a:pt x="6054931" y="3814804"/>
                  <a:pt x="6040322" y="3799945"/>
                  <a:pt x="6021402" y="3799945"/>
                </a:cubicBezTo>
                <a:cubicBezTo>
                  <a:pt x="6003200" y="3799945"/>
                  <a:pt x="5988112" y="3814804"/>
                  <a:pt x="5988112" y="3833738"/>
                </a:cubicBezTo>
                <a:cubicBezTo>
                  <a:pt x="5988112" y="3851713"/>
                  <a:pt x="6003200" y="3867292"/>
                  <a:pt x="6021402" y="3867292"/>
                </a:cubicBezTo>
                <a:close/>
                <a:moveTo>
                  <a:pt x="6276225" y="3757523"/>
                </a:moveTo>
                <a:cubicBezTo>
                  <a:pt x="6292990" y="3757523"/>
                  <a:pt x="6306402" y="3744102"/>
                  <a:pt x="6306402" y="3728044"/>
                </a:cubicBezTo>
                <a:cubicBezTo>
                  <a:pt x="6306402" y="3711267"/>
                  <a:pt x="6292990" y="3698086"/>
                  <a:pt x="6276225" y="3698086"/>
                </a:cubicBezTo>
                <a:cubicBezTo>
                  <a:pt x="6259700" y="3698086"/>
                  <a:pt x="6246288" y="3711267"/>
                  <a:pt x="6246288" y="3728044"/>
                </a:cubicBezTo>
                <a:cubicBezTo>
                  <a:pt x="6246288" y="3744102"/>
                  <a:pt x="6259700" y="3757523"/>
                  <a:pt x="6276225" y="3757523"/>
                </a:cubicBezTo>
                <a:close/>
                <a:moveTo>
                  <a:pt x="6511410" y="3610367"/>
                </a:moveTo>
                <a:cubicBezTo>
                  <a:pt x="6526019" y="3610367"/>
                  <a:pt x="6538234" y="3598383"/>
                  <a:pt x="6538234" y="3583764"/>
                </a:cubicBezTo>
                <a:cubicBezTo>
                  <a:pt x="6538234" y="3568665"/>
                  <a:pt x="6526019" y="3556441"/>
                  <a:pt x="6511410" y="3556441"/>
                </a:cubicBezTo>
                <a:cubicBezTo>
                  <a:pt x="6496801" y="3556441"/>
                  <a:pt x="6484826" y="3568665"/>
                  <a:pt x="6484826" y="3583764"/>
                </a:cubicBezTo>
                <a:cubicBezTo>
                  <a:pt x="6484826" y="3598383"/>
                  <a:pt x="6496801" y="3610367"/>
                  <a:pt x="6511410" y="3610367"/>
                </a:cubicBezTo>
                <a:close/>
                <a:moveTo>
                  <a:pt x="6721448" y="3427500"/>
                </a:moveTo>
                <a:cubicBezTo>
                  <a:pt x="6734141" y="3427500"/>
                  <a:pt x="6744440" y="3416954"/>
                  <a:pt x="6744440" y="3404012"/>
                </a:cubicBezTo>
                <a:cubicBezTo>
                  <a:pt x="6744440" y="3391550"/>
                  <a:pt x="6734141" y="3381483"/>
                  <a:pt x="6721448" y="3381483"/>
                </a:cubicBezTo>
                <a:cubicBezTo>
                  <a:pt x="6708755" y="3381483"/>
                  <a:pt x="6698217" y="3391550"/>
                  <a:pt x="6698217" y="3404012"/>
                </a:cubicBezTo>
                <a:cubicBezTo>
                  <a:pt x="6698217" y="3416954"/>
                  <a:pt x="6708755" y="3427500"/>
                  <a:pt x="6721448" y="3427500"/>
                </a:cubicBezTo>
                <a:close/>
                <a:moveTo>
                  <a:pt x="6900351" y="3215393"/>
                </a:moveTo>
                <a:cubicBezTo>
                  <a:pt x="6912087" y="3215393"/>
                  <a:pt x="6921427" y="3206046"/>
                  <a:pt x="6921427" y="3194302"/>
                </a:cubicBezTo>
                <a:cubicBezTo>
                  <a:pt x="6921427" y="3183038"/>
                  <a:pt x="6912087" y="3173691"/>
                  <a:pt x="6900351" y="3173691"/>
                </a:cubicBezTo>
                <a:cubicBezTo>
                  <a:pt x="6889095" y="3173691"/>
                  <a:pt x="6879755" y="3183038"/>
                  <a:pt x="6879755" y="3194302"/>
                </a:cubicBezTo>
                <a:cubicBezTo>
                  <a:pt x="6879755" y="3206046"/>
                  <a:pt x="6889095" y="3215393"/>
                  <a:pt x="6900351" y="3215393"/>
                </a:cubicBezTo>
                <a:close/>
                <a:moveTo>
                  <a:pt x="7044767" y="2976923"/>
                </a:moveTo>
                <a:cubicBezTo>
                  <a:pt x="7054108" y="2976923"/>
                  <a:pt x="7062250" y="2969014"/>
                  <a:pt x="7062250" y="2958948"/>
                </a:cubicBezTo>
                <a:cubicBezTo>
                  <a:pt x="7062250" y="2949121"/>
                  <a:pt x="7054108" y="2941452"/>
                  <a:pt x="7044767" y="2941452"/>
                </a:cubicBezTo>
                <a:cubicBezTo>
                  <a:pt x="7034948" y="2941452"/>
                  <a:pt x="7027044" y="2949121"/>
                  <a:pt x="7027044" y="2958948"/>
                </a:cubicBezTo>
                <a:cubicBezTo>
                  <a:pt x="7027044" y="2969014"/>
                  <a:pt x="7034948" y="2976923"/>
                  <a:pt x="7044767" y="2976923"/>
                </a:cubicBezTo>
                <a:close/>
                <a:moveTo>
                  <a:pt x="7150145" y="2719519"/>
                </a:moveTo>
                <a:cubicBezTo>
                  <a:pt x="7158767" y="2719519"/>
                  <a:pt x="7165952" y="2713048"/>
                  <a:pt x="7165952" y="2703941"/>
                </a:cubicBezTo>
                <a:cubicBezTo>
                  <a:pt x="7165952" y="2695073"/>
                  <a:pt x="7158767" y="2688362"/>
                  <a:pt x="7150145" y="2688362"/>
                </a:cubicBezTo>
                <a:cubicBezTo>
                  <a:pt x="7141523" y="2688362"/>
                  <a:pt x="7134339" y="2695073"/>
                  <a:pt x="7134339" y="2703941"/>
                </a:cubicBezTo>
                <a:cubicBezTo>
                  <a:pt x="7134339" y="2713048"/>
                  <a:pt x="7141523" y="2719519"/>
                  <a:pt x="7150145" y="2719519"/>
                </a:cubicBezTo>
                <a:close/>
                <a:moveTo>
                  <a:pt x="7214570" y="2449652"/>
                </a:moveTo>
                <a:cubicBezTo>
                  <a:pt x="7222234" y="2449652"/>
                  <a:pt x="7228460" y="2443181"/>
                  <a:pt x="7228460" y="2435751"/>
                </a:cubicBezTo>
                <a:cubicBezTo>
                  <a:pt x="7228460" y="2428082"/>
                  <a:pt x="7222234" y="2421851"/>
                  <a:pt x="7214570" y="2421851"/>
                </a:cubicBezTo>
                <a:cubicBezTo>
                  <a:pt x="7207145" y="2421851"/>
                  <a:pt x="7200439" y="2428082"/>
                  <a:pt x="7200439" y="2435751"/>
                </a:cubicBezTo>
                <a:cubicBezTo>
                  <a:pt x="7200439" y="2443181"/>
                  <a:pt x="7207145" y="2449652"/>
                  <a:pt x="7214570" y="2449652"/>
                </a:cubicBezTo>
                <a:close/>
                <a:moveTo>
                  <a:pt x="7236124" y="2172595"/>
                </a:moveTo>
                <a:cubicBezTo>
                  <a:pt x="7242830" y="2172595"/>
                  <a:pt x="7248818" y="2167323"/>
                  <a:pt x="7248818" y="2160372"/>
                </a:cubicBezTo>
                <a:cubicBezTo>
                  <a:pt x="7248818" y="2153662"/>
                  <a:pt x="7242830" y="2148149"/>
                  <a:pt x="7236124" y="2148149"/>
                </a:cubicBezTo>
                <a:cubicBezTo>
                  <a:pt x="7229418" y="2148149"/>
                  <a:pt x="7224149" y="2153662"/>
                  <a:pt x="7224149" y="2160372"/>
                </a:cubicBezTo>
                <a:cubicBezTo>
                  <a:pt x="7224149" y="2167323"/>
                  <a:pt x="7229418" y="2172595"/>
                  <a:pt x="7236124" y="2172595"/>
                </a:cubicBezTo>
                <a:close/>
                <a:moveTo>
                  <a:pt x="6991599" y="1898415"/>
                </a:moveTo>
                <a:cubicBezTo>
                  <a:pt x="6998784" y="1898415"/>
                  <a:pt x="7004771" y="1892662"/>
                  <a:pt x="7004771" y="1885472"/>
                </a:cubicBezTo>
                <a:cubicBezTo>
                  <a:pt x="7004771" y="1878762"/>
                  <a:pt x="6998784" y="1872770"/>
                  <a:pt x="6991599" y="1872770"/>
                </a:cubicBezTo>
                <a:cubicBezTo>
                  <a:pt x="6984893" y="1872770"/>
                  <a:pt x="6979145" y="1878762"/>
                  <a:pt x="6979145" y="1885472"/>
                </a:cubicBezTo>
                <a:cubicBezTo>
                  <a:pt x="6979145" y="1892662"/>
                  <a:pt x="6984893" y="1898415"/>
                  <a:pt x="6991599" y="1898415"/>
                </a:cubicBezTo>
                <a:close/>
                <a:moveTo>
                  <a:pt x="6918313" y="1631424"/>
                </a:moveTo>
                <a:cubicBezTo>
                  <a:pt x="6924780" y="1631424"/>
                  <a:pt x="6929809" y="1626151"/>
                  <a:pt x="6929809" y="1619680"/>
                </a:cubicBezTo>
                <a:cubicBezTo>
                  <a:pt x="6929809" y="1613209"/>
                  <a:pt x="6924780" y="1608176"/>
                  <a:pt x="6918313" y="1608176"/>
                </a:cubicBezTo>
                <a:cubicBezTo>
                  <a:pt x="6912087" y="1608176"/>
                  <a:pt x="6906578" y="1613209"/>
                  <a:pt x="6906578" y="1619680"/>
                </a:cubicBezTo>
                <a:cubicBezTo>
                  <a:pt x="6906578" y="1626151"/>
                  <a:pt x="6912087" y="1631424"/>
                  <a:pt x="6918313" y="1631424"/>
                </a:cubicBezTo>
                <a:close/>
                <a:moveTo>
                  <a:pt x="6798805" y="1382168"/>
                </a:moveTo>
                <a:cubicBezTo>
                  <a:pt x="6804792" y="1382168"/>
                  <a:pt x="6809822" y="1377135"/>
                  <a:pt x="6809822" y="1370904"/>
                </a:cubicBezTo>
                <a:cubicBezTo>
                  <a:pt x="6809822" y="1364912"/>
                  <a:pt x="6804792" y="1359879"/>
                  <a:pt x="6798805" y="1359879"/>
                </a:cubicBezTo>
                <a:cubicBezTo>
                  <a:pt x="6792818" y="1359879"/>
                  <a:pt x="6787788" y="1364912"/>
                  <a:pt x="6787788" y="1370904"/>
                </a:cubicBezTo>
                <a:cubicBezTo>
                  <a:pt x="6787788" y="1377135"/>
                  <a:pt x="6792818" y="1382168"/>
                  <a:pt x="6798805" y="1382168"/>
                </a:cubicBezTo>
                <a:close/>
                <a:moveTo>
                  <a:pt x="6636666" y="1158318"/>
                </a:moveTo>
                <a:cubicBezTo>
                  <a:pt x="6642414" y="1158318"/>
                  <a:pt x="6646725" y="1153525"/>
                  <a:pt x="6646725" y="1147533"/>
                </a:cubicBezTo>
                <a:cubicBezTo>
                  <a:pt x="6646725" y="1142260"/>
                  <a:pt x="6642414" y="1137227"/>
                  <a:pt x="6636666" y="1137227"/>
                </a:cubicBezTo>
                <a:cubicBezTo>
                  <a:pt x="6630919" y="1137227"/>
                  <a:pt x="6626368" y="1142260"/>
                  <a:pt x="6626368" y="1147533"/>
                </a:cubicBezTo>
                <a:cubicBezTo>
                  <a:pt x="6626368" y="1153525"/>
                  <a:pt x="6630919" y="1158318"/>
                  <a:pt x="6636666" y="1158318"/>
                </a:cubicBezTo>
                <a:close/>
                <a:moveTo>
                  <a:pt x="6437167" y="967542"/>
                </a:moveTo>
                <a:cubicBezTo>
                  <a:pt x="6443154" y="967542"/>
                  <a:pt x="6447704" y="962509"/>
                  <a:pt x="6447704" y="957236"/>
                </a:cubicBezTo>
                <a:cubicBezTo>
                  <a:pt x="6447704" y="951244"/>
                  <a:pt x="6443154" y="946930"/>
                  <a:pt x="6437167" y="946930"/>
                </a:cubicBezTo>
                <a:cubicBezTo>
                  <a:pt x="6431419" y="946930"/>
                  <a:pt x="6426868" y="951244"/>
                  <a:pt x="6426868" y="957236"/>
                </a:cubicBezTo>
                <a:cubicBezTo>
                  <a:pt x="6426868" y="962509"/>
                  <a:pt x="6431419" y="967542"/>
                  <a:pt x="6437167" y="967542"/>
                </a:cubicBezTo>
                <a:close/>
                <a:moveTo>
                  <a:pt x="6207251" y="815592"/>
                </a:moveTo>
                <a:cubicBezTo>
                  <a:pt x="6212759" y="815592"/>
                  <a:pt x="6217549" y="810559"/>
                  <a:pt x="6217549" y="805047"/>
                </a:cubicBezTo>
                <a:cubicBezTo>
                  <a:pt x="6217549" y="799534"/>
                  <a:pt x="6212759" y="794741"/>
                  <a:pt x="6207251" y="794741"/>
                </a:cubicBezTo>
                <a:cubicBezTo>
                  <a:pt x="6201742" y="794741"/>
                  <a:pt x="6196713" y="799534"/>
                  <a:pt x="6196713" y="805047"/>
                </a:cubicBezTo>
                <a:cubicBezTo>
                  <a:pt x="6196713" y="810559"/>
                  <a:pt x="6201742" y="815592"/>
                  <a:pt x="6207251" y="815592"/>
                </a:cubicBezTo>
                <a:close/>
                <a:moveTo>
                  <a:pt x="5953625" y="707262"/>
                </a:moveTo>
                <a:cubicBezTo>
                  <a:pt x="5959373" y="707262"/>
                  <a:pt x="5963683" y="702229"/>
                  <a:pt x="5963683" y="696477"/>
                </a:cubicBezTo>
                <a:cubicBezTo>
                  <a:pt x="5963683" y="690725"/>
                  <a:pt x="5959373" y="686171"/>
                  <a:pt x="5953625" y="686171"/>
                </a:cubicBezTo>
                <a:cubicBezTo>
                  <a:pt x="5948116" y="686171"/>
                  <a:pt x="5943326" y="690725"/>
                  <a:pt x="5943326" y="696477"/>
                </a:cubicBezTo>
                <a:cubicBezTo>
                  <a:pt x="5943326" y="702229"/>
                  <a:pt x="5948116" y="707262"/>
                  <a:pt x="5953625" y="707262"/>
                </a:cubicBezTo>
                <a:close/>
                <a:moveTo>
                  <a:pt x="5684910" y="645667"/>
                </a:moveTo>
                <a:cubicBezTo>
                  <a:pt x="5690658" y="645667"/>
                  <a:pt x="5695209" y="640874"/>
                  <a:pt x="5695209" y="635361"/>
                </a:cubicBezTo>
                <a:cubicBezTo>
                  <a:pt x="5695209" y="629370"/>
                  <a:pt x="5690658" y="625056"/>
                  <a:pt x="5684910" y="625056"/>
                </a:cubicBezTo>
                <a:cubicBezTo>
                  <a:pt x="5679163" y="625056"/>
                  <a:pt x="5674612" y="629370"/>
                  <a:pt x="5674612" y="635361"/>
                </a:cubicBezTo>
                <a:cubicBezTo>
                  <a:pt x="5674612" y="640874"/>
                  <a:pt x="5679163" y="645667"/>
                  <a:pt x="5684910" y="645667"/>
                </a:cubicBezTo>
                <a:close/>
                <a:moveTo>
                  <a:pt x="5409251" y="633923"/>
                </a:moveTo>
                <a:cubicBezTo>
                  <a:pt x="5415478" y="633923"/>
                  <a:pt x="5420507" y="628890"/>
                  <a:pt x="5420507" y="623138"/>
                </a:cubicBezTo>
                <a:cubicBezTo>
                  <a:pt x="5420507" y="616427"/>
                  <a:pt x="5415478" y="611634"/>
                  <a:pt x="5409251" y="611634"/>
                </a:cubicBezTo>
                <a:cubicBezTo>
                  <a:pt x="5403263" y="611634"/>
                  <a:pt x="5398474" y="616427"/>
                  <a:pt x="5398474" y="623138"/>
                </a:cubicBezTo>
                <a:cubicBezTo>
                  <a:pt x="5398474" y="628890"/>
                  <a:pt x="5403263" y="633923"/>
                  <a:pt x="5409251" y="633923"/>
                </a:cubicBezTo>
                <a:close/>
                <a:moveTo>
                  <a:pt x="5136226" y="671551"/>
                </a:moveTo>
                <a:cubicBezTo>
                  <a:pt x="5142692" y="671551"/>
                  <a:pt x="5147721" y="666279"/>
                  <a:pt x="5147721" y="659808"/>
                </a:cubicBezTo>
                <a:cubicBezTo>
                  <a:pt x="5147721" y="653576"/>
                  <a:pt x="5142692" y="648303"/>
                  <a:pt x="5136226" y="648303"/>
                </a:cubicBezTo>
                <a:cubicBezTo>
                  <a:pt x="5129759" y="648303"/>
                  <a:pt x="5124490" y="653576"/>
                  <a:pt x="5124490" y="659808"/>
                </a:cubicBezTo>
                <a:cubicBezTo>
                  <a:pt x="5124490" y="666279"/>
                  <a:pt x="5129759" y="671551"/>
                  <a:pt x="5136226" y="671551"/>
                </a:cubicBezTo>
                <a:close/>
                <a:moveTo>
                  <a:pt x="4874217" y="758072"/>
                </a:moveTo>
                <a:cubicBezTo>
                  <a:pt x="4880923" y="758072"/>
                  <a:pt x="4886671" y="752320"/>
                  <a:pt x="4886671" y="745129"/>
                </a:cubicBezTo>
                <a:cubicBezTo>
                  <a:pt x="4886671" y="738179"/>
                  <a:pt x="4880923" y="732427"/>
                  <a:pt x="4874217" y="732427"/>
                </a:cubicBezTo>
                <a:cubicBezTo>
                  <a:pt x="4866793" y="732427"/>
                  <a:pt x="4861045" y="738179"/>
                  <a:pt x="4861045" y="745129"/>
                </a:cubicBezTo>
                <a:cubicBezTo>
                  <a:pt x="4861045" y="752320"/>
                  <a:pt x="4866793" y="758072"/>
                  <a:pt x="4874217" y="758072"/>
                </a:cubicBezTo>
                <a:close/>
                <a:moveTo>
                  <a:pt x="4631129" y="890608"/>
                </a:moveTo>
                <a:cubicBezTo>
                  <a:pt x="4639033" y="890608"/>
                  <a:pt x="4645738" y="883898"/>
                  <a:pt x="4645738" y="875749"/>
                </a:cubicBezTo>
                <a:cubicBezTo>
                  <a:pt x="4645738" y="867840"/>
                  <a:pt x="4639033" y="861369"/>
                  <a:pt x="4631129" y="861369"/>
                </a:cubicBezTo>
                <a:cubicBezTo>
                  <a:pt x="4622986" y="861369"/>
                  <a:pt x="4616520" y="867840"/>
                  <a:pt x="4616520" y="875749"/>
                </a:cubicBezTo>
                <a:cubicBezTo>
                  <a:pt x="4616520" y="883898"/>
                  <a:pt x="4622986" y="890608"/>
                  <a:pt x="4631129" y="890608"/>
                </a:cubicBezTo>
                <a:close/>
                <a:moveTo>
                  <a:pt x="4415583" y="1065087"/>
                </a:moveTo>
                <a:cubicBezTo>
                  <a:pt x="4424923" y="1065087"/>
                  <a:pt x="4432587" y="1057178"/>
                  <a:pt x="4432587" y="1048071"/>
                </a:cubicBezTo>
                <a:cubicBezTo>
                  <a:pt x="4432587" y="1038484"/>
                  <a:pt x="4424923" y="1030814"/>
                  <a:pt x="4415583" y="1030814"/>
                </a:cubicBezTo>
                <a:cubicBezTo>
                  <a:pt x="4406003" y="1030814"/>
                  <a:pt x="4398339" y="1038484"/>
                  <a:pt x="4398339" y="1048071"/>
                </a:cubicBezTo>
                <a:cubicBezTo>
                  <a:pt x="4398339" y="1057178"/>
                  <a:pt x="4406003" y="1065087"/>
                  <a:pt x="4415583" y="1065087"/>
                </a:cubicBezTo>
                <a:close/>
                <a:moveTo>
                  <a:pt x="4234045" y="1275037"/>
                </a:moveTo>
                <a:cubicBezTo>
                  <a:pt x="4244823" y="1275037"/>
                  <a:pt x="4253444" y="1266409"/>
                  <a:pt x="4253444" y="1255863"/>
                </a:cubicBezTo>
                <a:cubicBezTo>
                  <a:pt x="4253444" y="1245078"/>
                  <a:pt x="4244823" y="1236210"/>
                  <a:pt x="4234045" y="1236210"/>
                </a:cubicBezTo>
                <a:cubicBezTo>
                  <a:pt x="4223268" y="1236210"/>
                  <a:pt x="4214646" y="1245078"/>
                  <a:pt x="4214646" y="1255863"/>
                </a:cubicBezTo>
                <a:cubicBezTo>
                  <a:pt x="4214646" y="1266409"/>
                  <a:pt x="4223268" y="1275037"/>
                  <a:pt x="4234045" y="1275037"/>
                </a:cubicBezTo>
                <a:close/>
                <a:moveTo>
                  <a:pt x="4092743" y="1515664"/>
                </a:moveTo>
                <a:cubicBezTo>
                  <a:pt x="4105675" y="1515664"/>
                  <a:pt x="4115734" y="1505358"/>
                  <a:pt x="4115734" y="1492416"/>
                </a:cubicBezTo>
                <a:cubicBezTo>
                  <a:pt x="4115734" y="1479714"/>
                  <a:pt x="4105675" y="1469648"/>
                  <a:pt x="4092743" y="1469648"/>
                </a:cubicBezTo>
                <a:cubicBezTo>
                  <a:pt x="4079810" y="1469648"/>
                  <a:pt x="4069751" y="1479714"/>
                  <a:pt x="4069751" y="1492416"/>
                </a:cubicBezTo>
                <a:cubicBezTo>
                  <a:pt x="4069751" y="1505358"/>
                  <a:pt x="4079810" y="1515664"/>
                  <a:pt x="4092743" y="1515664"/>
                </a:cubicBezTo>
                <a:close/>
                <a:moveTo>
                  <a:pt x="3995747" y="1778580"/>
                </a:moveTo>
                <a:cubicBezTo>
                  <a:pt x="4011075" y="1778580"/>
                  <a:pt x="4023289" y="1766117"/>
                  <a:pt x="4023289" y="1751018"/>
                </a:cubicBezTo>
                <a:cubicBezTo>
                  <a:pt x="4023289" y="1735680"/>
                  <a:pt x="4011075" y="1723696"/>
                  <a:pt x="3995747" y="1723696"/>
                </a:cubicBezTo>
                <a:cubicBezTo>
                  <a:pt x="3980419" y="1723696"/>
                  <a:pt x="3968444" y="1735680"/>
                  <a:pt x="3968444" y="1751018"/>
                </a:cubicBezTo>
                <a:cubicBezTo>
                  <a:pt x="3968444" y="1766117"/>
                  <a:pt x="3980419" y="1778580"/>
                  <a:pt x="3995747" y="1778580"/>
                </a:cubicBezTo>
                <a:close/>
                <a:moveTo>
                  <a:pt x="3946650" y="2054199"/>
                </a:moveTo>
                <a:cubicBezTo>
                  <a:pt x="3964133" y="2054199"/>
                  <a:pt x="3978264" y="2039819"/>
                  <a:pt x="3978264" y="2022563"/>
                </a:cubicBezTo>
                <a:cubicBezTo>
                  <a:pt x="3978264" y="2004827"/>
                  <a:pt x="3964133" y="1990687"/>
                  <a:pt x="3946650" y="1990687"/>
                </a:cubicBezTo>
                <a:cubicBezTo>
                  <a:pt x="3929167" y="1990687"/>
                  <a:pt x="3915037" y="2004827"/>
                  <a:pt x="3915037" y="2022563"/>
                </a:cubicBezTo>
                <a:cubicBezTo>
                  <a:pt x="3915037" y="2039819"/>
                  <a:pt x="3929167" y="2054199"/>
                  <a:pt x="3946650" y="2054199"/>
                </a:cubicBezTo>
                <a:close/>
                <a:moveTo>
                  <a:pt x="3946650" y="2334372"/>
                </a:moveTo>
                <a:cubicBezTo>
                  <a:pt x="3966289" y="2334372"/>
                  <a:pt x="3982335" y="2318554"/>
                  <a:pt x="3982335" y="2298182"/>
                </a:cubicBezTo>
                <a:cubicBezTo>
                  <a:pt x="3982335" y="2278529"/>
                  <a:pt x="3966289" y="2262471"/>
                  <a:pt x="3946650" y="2262471"/>
                </a:cubicBezTo>
                <a:cubicBezTo>
                  <a:pt x="3926772" y="2262471"/>
                  <a:pt x="3910726" y="2278529"/>
                  <a:pt x="3910726" y="2298182"/>
                </a:cubicBezTo>
                <a:cubicBezTo>
                  <a:pt x="3910726" y="2318554"/>
                  <a:pt x="3926772" y="2334372"/>
                  <a:pt x="3946650" y="2334372"/>
                </a:cubicBezTo>
                <a:close/>
                <a:moveTo>
                  <a:pt x="3995747" y="2610230"/>
                </a:moveTo>
                <a:cubicBezTo>
                  <a:pt x="4018020" y="2610230"/>
                  <a:pt x="4035982" y="2592015"/>
                  <a:pt x="4035982" y="2569966"/>
                </a:cubicBezTo>
                <a:cubicBezTo>
                  <a:pt x="4035982" y="2547916"/>
                  <a:pt x="4018020" y="2529462"/>
                  <a:pt x="3995747" y="2529462"/>
                </a:cubicBezTo>
                <a:cubicBezTo>
                  <a:pt x="3973713" y="2529462"/>
                  <a:pt x="3955512" y="2547916"/>
                  <a:pt x="3955512" y="2569966"/>
                </a:cubicBezTo>
                <a:cubicBezTo>
                  <a:pt x="3955512" y="2592015"/>
                  <a:pt x="3973713" y="2610230"/>
                  <a:pt x="3995747" y="2610230"/>
                </a:cubicBezTo>
                <a:close/>
                <a:moveTo>
                  <a:pt x="4092743" y="2871708"/>
                </a:moveTo>
                <a:cubicBezTo>
                  <a:pt x="4116453" y="2871708"/>
                  <a:pt x="4135852" y="2852056"/>
                  <a:pt x="4135852" y="2828568"/>
                </a:cubicBezTo>
                <a:cubicBezTo>
                  <a:pt x="4135852" y="2804122"/>
                  <a:pt x="4116453" y="2784948"/>
                  <a:pt x="4092743" y="2784948"/>
                </a:cubicBezTo>
                <a:cubicBezTo>
                  <a:pt x="4068793" y="2784948"/>
                  <a:pt x="4049394" y="2804122"/>
                  <a:pt x="4049394" y="2828568"/>
                </a:cubicBezTo>
                <a:cubicBezTo>
                  <a:pt x="4049394" y="2852056"/>
                  <a:pt x="4068793" y="2871708"/>
                  <a:pt x="4092743" y="2871708"/>
                </a:cubicBezTo>
                <a:close/>
                <a:moveTo>
                  <a:pt x="4234045" y="3110179"/>
                </a:moveTo>
                <a:cubicBezTo>
                  <a:pt x="4258713" y="3110179"/>
                  <a:pt x="4279070" y="3090047"/>
                  <a:pt x="4279070" y="3065121"/>
                </a:cubicBezTo>
                <a:cubicBezTo>
                  <a:pt x="4279070" y="3040435"/>
                  <a:pt x="4258713" y="3020063"/>
                  <a:pt x="4234045" y="3020063"/>
                </a:cubicBezTo>
                <a:cubicBezTo>
                  <a:pt x="4209138" y="3020063"/>
                  <a:pt x="4188780" y="3040435"/>
                  <a:pt x="4188780" y="3065121"/>
                </a:cubicBezTo>
                <a:cubicBezTo>
                  <a:pt x="4188780" y="3090047"/>
                  <a:pt x="4209138" y="3110179"/>
                  <a:pt x="4234045" y="3110179"/>
                </a:cubicBezTo>
                <a:close/>
                <a:moveTo>
                  <a:pt x="4415583" y="3319170"/>
                </a:moveTo>
                <a:cubicBezTo>
                  <a:pt x="4440970" y="3319170"/>
                  <a:pt x="4461806" y="3298558"/>
                  <a:pt x="4461806" y="3272914"/>
                </a:cubicBezTo>
                <a:cubicBezTo>
                  <a:pt x="4461806" y="3247509"/>
                  <a:pt x="4440970" y="3226658"/>
                  <a:pt x="4415583" y="3226658"/>
                </a:cubicBezTo>
                <a:cubicBezTo>
                  <a:pt x="4389957" y="3226658"/>
                  <a:pt x="4369121" y="3247509"/>
                  <a:pt x="4369121" y="3272914"/>
                </a:cubicBezTo>
                <a:cubicBezTo>
                  <a:pt x="4369121" y="3298558"/>
                  <a:pt x="4389957" y="3319170"/>
                  <a:pt x="4415583" y="3319170"/>
                </a:cubicBezTo>
                <a:close/>
                <a:moveTo>
                  <a:pt x="4631129" y="3491252"/>
                </a:moveTo>
                <a:cubicBezTo>
                  <a:pt x="4656755" y="3491252"/>
                  <a:pt x="4677352" y="3470640"/>
                  <a:pt x="4677352" y="3444756"/>
                </a:cubicBezTo>
                <a:cubicBezTo>
                  <a:pt x="4677352" y="3419351"/>
                  <a:pt x="4656755" y="3398740"/>
                  <a:pt x="4631129" y="3398740"/>
                </a:cubicBezTo>
                <a:cubicBezTo>
                  <a:pt x="4605503" y="3398740"/>
                  <a:pt x="4584667" y="3419351"/>
                  <a:pt x="4584667" y="3444756"/>
                </a:cubicBezTo>
                <a:cubicBezTo>
                  <a:pt x="4584667" y="3470640"/>
                  <a:pt x="4605503" y="3491252"/>
                  <a:pt x="4631129" y="3491252"/>
                </a:cubicBezTo>
                <a:close/>
                <a:moveTo>
                  <a:pt x="4874217" y="3621152"/>
                </a:moveTo>
                <a:cubicBezTo>
                  <a:pt x="4898885" y="3621152"/>
                  <a:pt x="4919003" y="3600540"/>
                  <a:pt x="4919003" y="3575855"/>
                </a:cubicBezTo>
                <a:cubicBezTo>
                  <a:pt x="4919003" y="3550929"/>
                  <a:pt x="4898885" y="3530797"/>
                  <a:pt x="4874217" y="3530797"/>
                </a:cubicBezTo>
                <a:cubicBezTo>
                  <a:pt x="4849070" y="3530797"/>
                  <a:pt x="4828953" y="3550929"/>
                  <a:pt x="4828953" y="3575855"/>
                </a:cubicBezTo>
                <a:cubicBezTo>
                  <a:pt x="4828953" y="3600540"/>
                  <a:pt x="4849070" y="3621152"/>
                  <a:pt x="4874217" y="3621152"/>
                </a:cubicBezTo>
                <a:close/>
                <a:moveTo>
                  <a:pt x="5136226" y="3703838"/>
                </a:moveTo>
                <a:cubicBezTo>
                  <a:pt x="5159696" y="3703838"/>
                  <a:pt x="5178856" y="3684664"/>
                  <a:pt x="5178856" y="3660937"/>
                </a:cubicBezTo>
                <a:cubicBezTo>
                  <a:pt x="5178856" y="3637689"/>
                  <a:pt x="5159696" y="3618516"/>
                  <a:pt x="5136226" y="3618516"/>
                </a:cubicBezTo>
                <a:cubicBezTo>
                  <a:pt x="5112755" y="3618516"/>
                  <a:pt x="5093595" y="3637689"/>
                  <a:pt x="5093595" y="3660937"/>
                </a:cubicBezTo>
                <a:cubicBezTo>
                  <a:pt x="5093595" y="3684664"/>
                  <a:pt x="5112755" y="3703838"/>
                  <a:pt x="5136226" y="3703838"/>
                </a:cubicBezTo>
                <a:close/>
                <a:moveTo>
                  <a:pt x="5409251" y="3737871"/>
                </a:moveTo>
                <a:cubicBezTo>
                  <a:pt x="5431284" y="3737871"/>
                  <a:pt x="5449007" y="3719895"/>
                  <a:pt x="5449007" y="3698086"/>
                </a:cubicBezTo>
                <a:cubicBezTo>
                  <a:pt x="5449007" y="3676036"/>
                  <a:pt x="5431284" y="3658780"/>
                  <a:pt x="5409251" y="3658780"/>
                </a:cubicBezTo>
                <a:cubicBezTo>
                  <a:pt x="5387696" y="3658780"/>
                  <a:pt x="5369734" y="3676036"/>
                  <a:pt x="5369734" y="3698086"/>
                </a:cubicBezTo>
                <a:cubicBezTo>
                  <a:pt x="5369734" y="3719895"/>
                  <a:pt x="5387696" y="3737871"/>
                  <a:pt x="5409251" y="3737871"/>
                </a:cubicBezTo>
                <a:close/>
                <a:moveTo>
                  <a:pt x="5684910" y="3722052"/>
                </a:moveTo>
                <a:cubicBezTo>
                  <a:pt x="5705028" y="3722052"/>
                  <a:pt x="5721314" y="3705995"/>
                  <a:pt x="5721314" y="3685383"/>
                </a:cubicBezTo>
                <a:cubicBezTo>
                  <a:pt x="5721314" y="3665251"/>
                  <a:pt x="5705028" y="3649193"/>
                  <a:pt x="5684910" y="3649193"/>
                </a:cubicBezTo>
                <a:cubicBezTo>
                  <a:pt x="5664793" y="3649193"/>
                  <a:pt x="5648507" y="3665251"/>
                  <a:pt x="5648507" y="3685383"/>
                </a:cubicBezTo>
                <a:cubicBezTo>
                  <a:pt x="5648507" y="3705995"/>
                  <a:pt x="5664793" y="3722052"/>
                  <a:pt x="5684910" y="3722052"/>
                </a:cubicBezTo>
                <a:close/>
                <a:moveTo>
                  <a:pt x="5953625" y="3657342"/>
                </a:moveTo>
                <a:cubicBezTo>
                  <a:pt x="5972066" y="3657342"/>
                  <a:pt x="5986675" y="3642482"/>
                  <a:pt x="5986675" y="3624268"/>
                </a:cubicBezTo>
                <a:cubicBezTo>
                  <a:pt x="5986675" y="3606293"/>
                  <a:pt x="5972066" y="3591433"/>
                  <a:pt x="5953625" y="3591433"/>
                </a:cubicBezTo>
                <a:cubicBezTo>
                  <a:pt x="5935662" y="3591433"/>
                  <a:pt x="5920574" y="3606293"/>
                  <a:pt x="5920574" y="3624268"/>
                </a:cubicBezTo>
                <a:cubicBezTo>
                  <a:pt x="5920574" y="3642482"/>
                  <a:pt x="5935662" y="3657342"/>
                  <a:pt x="5953625" y="3657342"/>
                </a:cubicBezTo>
                <a:close/>
                <a:moveTo>
                  <a:pt x="6207251" y="3544937"/>
                </a:moveTo>
                <a:cubicBezTo>
                  <a:pt x="6223536" y="3544937"/>
                  <a:pt x="6236469" y="3531995"/>
                  <a:pt x="6236469" y="3515937"/>
                </a:cubicBezTo>
                <a:cubicBezTo>
                  <a:pt x="6236469" y="3499880"/>
                  <a:pt x="6223536" y="3486458"/>
                  <a:pt x="6207251" y="3486458"/>
                </a:cubicBezTo>
                <a:cubicBezTo>
                  <a:pt x="6190725" y="3486458"/>
                  <a:pt x="6178032" y="3499880"/>
                  <a:pt x="6178032" y="3515937"/>
                </a:cubicBezTo>
                <a:cubicBezTo>
                  <a:pt x="6178032" y="3531995"/>
                  <a:pt x="6190725" y="3544937"/>
                  <a:pt x="6207251" y="3544937"/>
                </a:cubicBezTo>
                <a:close/>
                <a:moveTo>
                  <a:pt x="6437167" y="3390112"/>
                </a:moveTo>
                <a:cubicBezTo>
                  <a:pt x="6451776" y="3390112"/>
                  <a:pt x="6463511" y="3378368"/>
                  <a:pt x="6463511" y="3363748"/>
                </a:cubicBezTo>
                <a:cubicBezTo>
                  <a:pt x="6463511" y="3349608"/>
                  <a:pt x="6451776" y="3337624"/>
                  <a:pt x="6437167" y="3337624"/>
                </a:cubicBezTo>
                <a:cubicBezTo>
                  <a:pt x="6423036" y="3337624"/>
                  <a:pt x="6411301" y="3349608"/>
                  <a:pt x="6411301" y="3363748"/>
                </a:cubicBezTo>
                <a:cubicBezTo>
                  <a:pt x="6411301" y="3378368"/>
                  <a:pt x="6423036" y="3390112"/>
                  <a:pt x="6437167" y="3390112"/>
                </a:cubicBezTo>
                <a:close/>
                <a:moveTo>
                  <a:pt x="6636666" y="3195740"/>
                </a:moveTo>
                <a:cubicBezTo>
                  <a:pt x="6649120" y="3195740"/>
                  <a:pt x="6659419" y="3185914"/>
                  <a:pt x="6659419" y="3173451"/>
                </a:cubicBezTo>
                <a:cubicBezTo>
                  <a:pt x="6659419" y="3160749"/>
                  <a:pt x="6649120" y="3150443"/>
                  <a:pt x="6636666" y="3150443"/>
                </a:cubicBezTo>
                <a:cubicBezTo>
                  <a:pt x="6623973" y="3150443"/>
                  <a:pt x="6614393" y="3160749"/>
                  <a:pt x="6614393" y="3173451"/>
                </a:cubicBezTo>
                <a:cubicBezTo>
                  <a:pt x="6614393" y="3185914"/>
                  <a:pt x="6623973" y="3195740"/>
                  <a:pt x="6636666" y="3195740"/>
                </a:cubicBezTo>
                <a:close/>
                <a:moveTo>
                  <a:pt x="6798805" y="2969254"/>
                </a:moveTo>
                <a:cubicBezTo>
                  <a:pt x="6809822" y="2969254"/>
                  <a:pt x="6817965" y="2960865"/>
                  <a:pt x="6817965" y="2950080"/>
                </a:cubicBezTo>
                <a:cubicBezTo>
                  <a:pt x="6817965" y="2939535"/>
                  <a:pt x="6809822" y="2930188"/>
                  <a:pt x="6798805" y="2930188"/>
                </a:cubicBezTo>
                <a:cubicBezTo>
                  <a:pt x="6788028" y="2930188"/>
                  <a:pt x="6779406" y="2939535"/>
                  <a:pt x="6779406" y="2950080"/>
                </a:cubicBezTo>
                <a:cubicBezTo>
                  <a:pt x="6779406" y="2960865"/>
                  <a:pt x="6788028" y="2969254"/>
                  <a:pt x="6798805" y="2969254"/>
                </a:cubicBezTo>
                <a:close/>
                <a:moveTo>
                  <a:pt x="6918313" y="2718800"/>
                </a:moveTo>
                <a:cubicBezTo>
                  <a:pt x="6928133" y="2718800"/>
                  <a:pt x="6936036" y="2711370"/>
                  <a:pt x="6936036" y="2701304"/>
                </a:cubicBezTo>
                <a:cubicBezTo>
                  <a:pt x="6936036" y="2691478"/>
                  <a:pt x="6928133" y="2683329"/>
                  <a:pt x="6918313" y="2683329"/>
                </a:cubicBezTo>
                <a:cubicBezTo>
                  <a:pt x="6908973" y="2683329"/>
                  <a:pt x="6901070" y="2691478"/>
                  <a:pt x="6901070" y="2701304"/>
                </a:cubicBezTo>
                <a:cubicBezTo>
                  <a:pt x="6901070" y="2711370"/>
                  <a:pt x="6908973" y="2718800"/>
                  <a:pt x="6918313" y="2718800"/>
                </a:cubicBezTo>
                <a:close/>
                <a:moveTo>
                  <a:pt x="6991599" y="2451330"/>
                </a:moveTo>
                <a:cubicBezTo>
                  <a:pt x="7000460" y="2451330"/>
                  <a:pt x="7007645" y="2444140"/>
                  <a:pt x="7007645" y="2435032"/>
                </a:cubicBezTo>
                <a:cubicBezTo>
                  <a:pt x="7007645" y="2426884"/>
                  <a:pt x="7000460" y="2419454"/>
                  <a:pt x="6991599" y="2419454"/>
                </a:cubicBezTo>
                <a:cubicBezTo>
                  <a:pt x="6983217" y="2419454"/>
                  <a:pt x="6976032" y="2426884"/>
                  <a:pt x="6976032" y="2435032"/>
                </a:cubicBezTo>
                <a:cubicBezTo>
                  <a:pt x="6976032" y="2444140"/>
                  <a:pt x="6983217" y="2451330"/>
                  <a:pt x="6991599" y="2451330"/>
                </a:cubicBezTo>
                <a:close/>
                <a:moveTo>
                  <a:pt x="7016507" y="2174752"/>
                </a:moveTo>
                <a:cubicBezTo>
                  <a:pt x="7024171" y="2174752"/>
                  <a:pt x="7030637" y="2168042"/>
                  <a:pt x="7030637" y="2160372"/>
                </a:cubicBezTo>
                <a:cubicBezTo>
                  <a:pt x="7030637" y="2152463"/>
                  <a:pt x="7024171" y="2146232"/>
                  <a:pt x="7016507" y="2146232"/>
                </a:cubicBezTo>
                <a:cubicBezTo>
                  <a:pt x="7008603" y="2146232"/>
                  <a:pt x="7002376" y="2152463"/>
                  <a:pt x="7002376" y="2160372"/>
                </a:cubicBezTo>
                <a:cubicBezTo>
                  <a:pt x="7002376" y="2168042"/>
                  <a:pt x="7008603" y="2174752"/>
                  <a:pt x="7016507" y="2174752"/>
                </a:cubicBezTo>
                <a:close/>
                <a:moveTo>
                  <a:pt x="6768150" y="1900092"/>
                </a:moveTo>
                <a:cubicBezTo>
                  <a:pt x="6775813" y="1900092"/>
                  <a:pt x="6781801" y="1893861"/>
                  <a:pt x="6781801" y="1886431"/>
                </a:cubicBezTo>
                <a:cubicBezTo>
                  <a:pt x="6781801" y="1878522"/>
                  <a:pt x="6775813" y="1872291"/>
                  <a:pt x="6768150" y="1872291"/>
                </a:cubicBezTo>
                <a:cubicBezTo>
                  <a:pt x="6760007" y="1872291"/>
                  <a:pt x="6753780" y="1878522"/>
                  <a:pt x="6753780" y="1886431"/>
                </a:cubicBezTo>
                <a:cubicBezTo>
                  <a:pt x="6753780" y="1893861"/>
                  <a:pt x="6760007" y="1900092"/>
                  <a:pt x="6768150" y="1900092"/>
                </a:cubicBezTo>
                <a:close/>
                <a:moveTo>
                  <a:pt x="6682650" y="1636696"/>
                </a:moveTo>
                <a:cubicBezTo>
                  <a:pt x="6690074" y="1636696"/>
                  <a:pt x="6695582" y="1630944"/>
                  <a:pt x="6695582" y="1623754"/>
                </a:cubicBezTo>
                <a:cubicBezTo>
                  <a:pt x="6695582" y="1616564"/>
                  <a:pt x="6690074" y="1611052"/>
                  <a:pt x="6682650" y="1611052"/>
                </a:cubicBezTo>
                <a:cubicBezTo>
                  <a:pt x="6675465" y="1611052"/>
                  <a:pt x="6670196" y="1616564"/>
                  <a:pt x="6670196" y="1623754"/>
                </a:cubicBezTo>
                <a:cubicBezTo>
                  <a:pt x="6670196" y="1630944"/>
                  <a:pt x="6675465" y="1636696"/>
                  <a:pt x="6682650" y="1636696"/>
                </a:cubicBezTo>
                <a:close/>
                <a:moveTo>
                  <a:pt x="6544940" y="1397028"/>
                </a:moveTo>
                <a:cubicBezTo>
                  <a:pt x="6551645" y="1397028"/>
                  <a:pt x="6557154" y="1391755"/>
                  <a:pt x="6557154" y="1385045"/>
                </a:cubicBezTo>
                <a:cubicBezTo>
                  <a:pt x="6557154" y="1378334"/>
                  <a:pt x="6551645" y="1372582"/>
                  <a:pt x="6544940" y="1372582"/>
                </a:cubicBezTo>
                <a:cubicBezTo>
                  <a:pt x="6538234" y="1372582"/>
                  <a:pt x="6532965" y="1378334"/>
                  <a:pt x="6532965" y="1385045"/>
                </a:cubicBezTo>
                <a:cubicBezTo>
                  <a:pt x="6532965" y="1391755"/>
                  <a:pt x="6538234" y="1397028"/>
                  <a:pt x="6544940" y="1397028"/>
                </a:cubicBezTo>
                <a:close/>
                <a:moveTo>
                  <a:pt x="6360288" y="1191632"/>
                </a:moveTo>
                <a:cubicBezTo>
                  <a:pt x="6367234" y="1191632"/>
                  <a:pt x="6372024" y="1186359"/>
                  <a:pt x="6372024" y="1180128"/>
                </a:cubicBezTo>
                <a:cubicBezTo>
                  <a:pt x="6372024" y="1173657"/>
                  <a:pt x="6367234" y="1168384"/>
                  <a:pt x="6360288" y="1168384"/>
                </a:cubicBezTo>
                <a:cubicBezTo>
                  <a:pt x="6354061" y="1168384"/>
                  <a:pt x="6349032" y="1173657"/>
                  <a:pt x="6349032" y="1180128"/>
                </a:cubicBezTo>
                <a:cubicBezTo>
                  <a:pt x="6349032" y="1186359"/>
                  <a:pt x="6354061" y="1191632"/>
                  <a:pt x="6360288" y="1191632"/>
                </a:cubicBezTo>
                <a:close/>
                <a:moveTo>
                  <a:pt x="6137797" y="1029616"/>
                </a:moveTo>
                <a:cubicBezTo>
                  <a:pt x="6144024" y="1029616"/>
                  <a:pt x="6149293" y="1024104"/>
                  <a:pt x="6149293" y="1017872"/>
                </a:cubicBezTo>
                <a:cubicBezTo>
                  <a:pt x="6149293" y="1011641"/>
                  <a:pt x="6144024" y="1006368"/>
                  <a:pt x="6137797" y="1006368"/>
                </a:cubicBezTo>
                <a:cubicBezTo>
                  <a:pt x="6131091" y="1006368"/>
                  <a:pt x="6126062" y="1011641"/>
                  <a:pt x="6126062" y="1017872"/>
                </a:cubicBezTo>
                <a:cubicBezTo>
                  <a:pt x="6126062" y="1024104"/>
                  <a:pt x="6131091" y="1029616"/>
                  <a:pt x="6137797" y="1029616"/>
                </a:cubicBezTo>
                <a:close/>
                <a:moveTo>
                  <a:pt x="5885608" y="917212"/>
                </a:moveTo>
                <a:cubicBezTo>
                  <a:pt x="5892074" y="917212"/>
                  <a:pt x="5897343" y="912178"/>
                  <a:pt x="5897343" y="905707"/>
                </a:cubicBezTo>
                <a:cubicBezTo>
                  <a:pt x="5897343" y="899236"/>
                  <a:pt x="5892074" y="894203"/>
                  <a:pt x="5885608" y="894203"/>
                </a:cubicBezTo>
                <a:cubicBezTo>
                  <a:pt x="5879381" y="894203"/>
                  <a:pt x="5874112" y="899236"/>
                  <a:pt x="5874112" y="905707"/>
                </a:cubicBezTo>
                <a:cubicBezTo>
                  <a:pt x="5874112" y="912178"/>
                  <a:pt x="5879381" y="917212"/>
                  <a:pt x="5885608" y="917212"/>
                </a:cubicBezTo>
                <a:close/>
                <a:moveTo>
                  <a:pt x="5616415" y="860410"/>
                </a:moveTo>
                <a:cubicBezTo>
                  <a:pt x="5622881" y="860410"/>
                  <a:pt x="5628389" y="855137"/>
                  <a:pt x="5628389" y="848427"/>
                </a:cubicBezTo>
                <a:cubicBezTo>
                  <a:pt x="5628389" y="841716"/>
                  <a:pt x="5622881" y="836204"/>
                  <a:pt x="5616415" y="836204"/>
                </a:cubicBezTo>
                <a:cubicBezTo>
                  <a:pt x="5609469" y="836204"/>
                  <a:pt x="5603961" y="841716"/>
                  <a:pt x="5603961" y="848427"/>
                </a:cubicBezTo>
                <a:cubicBezTo>
                  <a:pt x="5603961" y="855137"/>
                  <a:pt x="5609469" y="860410"/>
                  <a:pt x="5616415" y="860410"/>
                </a:cubicBezTo>
                <a:close/>
                <a:moveTo>
                  <a:pt x="5340755" y="861129"/>
                </a:moveTo>
                <a:cubicBezTo>
                  <a:pt x="5347461" y="861129"/>
                  <a:pt x="5353448" y="855617"/>
                  <a:pt x="5353448" y="848427"/>
                </a:cubicBezTo>
                <a:cubicBezTo>
                  <a:pt x="5353448" y="841237"/>
                  <a:pt x="5347461" y="835724"/>
                  <a:pt x="5340755" y="835724"/>
                </a:cubicBezTo>
                <a:cubicBezTo>
                  <a:pt x="5333570" y="835724"/>
                  <a:pt x="5327822" y="841237"/>
                  <a:pt x="5327822" y="848427"/>
                </a:cubicBezTo>
                <a:cubicBezTo>
                  <a:pt x="5327822" y="855617"/>
                  <a:pt x="5333570" y="861129"/>
                  <a:pt x="5340755" y="861129"/>
                </a:cubicBezTo>
                <a:close/>
                <a:moveTo>
                  <a:pt x="5071083" y="919848"/>
                </a:moveTo>
                <a:cubicBezTo>
                  <a:pt x="5078747" y="919848"/>
                  <a:pt x="5085213" y="913377"/>
                  <a:pt x="5085213" y="905707"/>
                </a:cubicBezTo>
                <a:cubicBezTo>
                  <a:pt x="5085213" y="898038"/>
                  <a:pt x="5078747" y="891807"/>
                  <a:pt x="5071083" y="891807"/>
                </a:cubicBezTo>
                <a:cubicBezTo>
                  <a:pt x="5063179" y="891807"/>
                  <a:pt x="5056953" y="898038"/>
                  <a:pt x="5056953" y="905707"/>
                </a:cubicBezTo>
                <a:cubicBezTo>
                  <a:pt x="5056953" y="913377"/>
                  <a:pt x="5063179" y="919848"/>
                  <a:pt x="5071083" y="919848"/>
                </a:cubicBezTo>
                <a:close/>
                <a:moveTo>
                  <a:pt x="4819133" y="1033930"/>
                </a:moveTo>
                <a:cubicBezTo>
                  <a:pt x="4827995" y="1033930"/>
                  <a:pt x="4835180" y="1026740"/>
                  <a:pt x="4835180" y="1017872"/>
                </a:cubicBezTo>
                <a:cubicBezTo>
                  <a:pt x="4835180" y="1009244"/>
                  <a:pt x="4827995" y="1002054"/>
                  <a:pt x="4819133" y="1002054"/>
                </a:cubicBezTo>
                <a:cubicBezTo>
                  <a:pt x="4810512" y="1002054"/>
                  <a:pt x="4803327" y="1009244"/>
                  <a:pt x="4803327" y="1017872"/>
                </a:cubicBezTo>
                <a:cubicBezTo>
                  <a:pt x="4803327" y="1026740"/>
                  <a:pt x="4810512" y="1033930"/>
                  <a:pt x="4819133" y="1033930"/>
                </a:cubicBezTo>
                <a:close/>
                <a:moveTo>
                  <a:pt x="4596163" y="1198103"/>
                </a:moveTo>
                <a:cubicBezTo>
                  <a:pt x="4606461" y="1198103"/>
                  <a:pt x="4614364" y="1190194"/>
                  <a:pt x="4614364" y="1180128"/>
                </a:cubicBezTo>
                <a:cubicBezTo>
                  <a:pt x="4614364" y="1169822"/>
                  <a:pt x="4606461" y="1161673"/>
                  <a:pt x="4596163" y="1161673"/>
                </a:cubicBezTo>
                <a:cubicBezTo>
                  <a:pt x="4586104" y="1161673"/>
                  <a:pt x="4578201" y="1169822"/>
                  <a:pt x="4578201" y="1180128"/>
                </a:cubicBezTo>
                <a:cubicBezTo>
                  <a:pt x="4578201" y="1190194"/>
                  <a:pt x="4586104" y="1198103"/>
                  <a:pt x="4596163" y="1198103"/>
                </a:cubicBezTo>
                <a:close/>
                <a:moveTo>
                  <a:pt x="4411751" y="1405896"/>
                </a:moveTo>
                <a:cubicBezTo>
                  <a:pt x="4423486" y="1405896"/>
                  <a:pt x="4432587" y="1396549"/>
                  <a:pt x="4432587" y="1385045"/>
                </a:cubicBezTo>
                <a:cubicBezTo>
                  <a:pt x="4432587" y="1373780"/>
                  <a:pt x="4423486" y="1364193"/>
                  <a:pt x="4411751" y="1364193"/>
                </a:cubicBezTo>
                <a:cubicBezTo>
                  <a:pt x="4400495" y="1364193"/>
                  <a:pt x="4391154" y="1373780"/>
                  <a:pt x="4391154" y="1385045"/>
                </a:cubicBezTo>
                <a:cubicBezTo>
                  <a:pt x="4391154" y="1396549"/>
                  <a:pt x="4400495" y="1405896"/>
                  <a:pt x="4411751" y="1405896"/>
                </a:cubicBezTo>
                <a:close/>
                <a:moveTo>
                  <a:pt x="4274041" y="1648440"/>
                </a:moveTo>
                <a:cubicBezTo>
                  <a:pt x="4287453" y="1648440"/>
                  <a:pt x="4298470" y="1637415"/>
                  <a:pt x="4298470" y="1623754"/>
                </a:cubicBezTo>
                <a:cubicBezTo>
                  <a:pt x="4298470" y="1610333"/>
                  <a:pt x="4287453" y="1599548"/>
                  <a:pt x="4274041" y="1599548"/>
                </a:cubicBezTo>
                <a:cubicBezTo>
                  <a:pt x="4260869" y="1599548"/>
                  <a:pt x="4249612" y="1610333"/>
                  <a:pt x="4249612" y="1623754"/>
                </a:cubicBezTo>
                <a:cubicBezTo>
                  <a:pt x="4249612" y="1637415"/>
                  <a:pt x="4260869" y="1648440"/>
                  <a:pt x="4274041" y="1648440"/>
                </a:cubicBezTo>
                <a:close/>
                <a:moveTo>
                  <a:pt x="4188780" y="1914952"/>
                </a:moveTo>
                <a:cubicBezTo>
                  <a:pt x="4204827" y="1914952"/>
                  <a:pt x="4217520" y="1902010"/>
                  <a:pt x="4217520" y="1886431"/>
                </a:cubicBezTo>
                <a:cubicBezTo>
                  <a:pt x="4217520" y="1870373"/>
                  <a:pt x="4204827" y="1857431"/>
                  <a:pt x="4188780" y="1857431"/>
                </a:cubicBezTo>
                <a:cubicBezTo>
                  <a:pt x="4172974" y="1857431"/>
                  <a:pt x="4160280" y="1870373"/>
                  <a:pt x="4160280" y="1886431"/>
                </a:cubicBezTo>
                <a:cubicBezTo>
                  <a:pt x="4160280" y="1902010"/>
                  <a:pt x="4172974" y="1914952"/>
                  <a:pt x="4188780" y="1914952"/>
                </a:cubicBezTo>
                <a:close/>
                <a:moveTo>
                  <a:pt x="4160041" y="2192728"/>
                </a:moveTo>
                <a:cubicBezTo>
                  <a:pt x="4178003" y="2192728"/>
                  <a:pt x="4192133" y="2178347"/>
                  <a:pt x="4192133" y="2160372"/>
                </a:cubicBezTo>
                <a:cubicBezTo>
                  <a:pt x="4192133" y="2142637"/>
                  <a:pt x="4178003" y="2128257"/>
                  <a:pt x="4160041" y="2128257"/>
                </a:cubicBezTo>
                <a:cubicBezTo>
                  <a:pt x="4142079" y="2128257"/>
                  <a:pt x="4127709" y="2142637"/>
                  <a:pt x="4127709" y="2160372"/>
                </a:cubicBezTo>
                <a:cubicBezTo>
                  <a:pt x="4127709" y="2178347"/>
                  <a:pt x="4142079" y="2192728"/>
                  <a:pt x="4160041" y="2192728"/>
                </a:cubicBezTo>
                <a:close/>
                <a:moveTo>
                  <a:pt x="4188780" y="2470983"/>
                </a:moveTo>
                <a:cubicBezTo>
                  <a:pt x="4208898" y="2470983"/>
                  <a:pt x="4224705" y="2454925"/>
                  <a:pt x="4224705" y="2434553"/>
                </a:cubicBezTo>
                <a:cubicBezTo>
                  <a:pt x="4224705" y="2414900"/>
                  <a:pt x="4208898" y="2399082"/>
                  <a:pt x="4188780" y="2399082"/>
                </a:cubicBezTo>
                <a:cubicBezTo>
                  <a:pt x="4169142" y="2399082"/>
                  <a:pt x="4152856" y="2414900"/>
                  <a:pt x="4152856" y="2434553"/>
                </a:cubicBezTo>
                <a:cubicBezTo>
                  <a:pt x="4152856" y="2454925"/>
                  <a:pt x="4169142" y="2470983"/>
                  <a:pt x="4188780" y="2470983"/>
                </a:cubicBezTo>
                <a:close/>
                <a:moveTo>
                  <a:pt x="4274041" y="2736535"/>
                </a:moveTo>
                <a:cubicBezTo>
                  <a:pt x="4295835" y="2736535"/>
                  <a:pt x="4313797" y="2718800"/>
                  <a:pt x="4313797" y="2696990"/>
                </a:cubicBezTo>
                <a:cubicBezTo>
                  <a:pt x="4313797" y="2675420"/>
                  <a:pt x="4295835" y="2657445"/>
                  <a:pt x="4274041" y="2657445"/>
                </a:cubicBezTo>
                <a:cubicBezTo>
                  <a:pt x="4252247" y="2657445"/>
                  <a:pt x="4234524" y="2675420"/>
                  <a:pt x="4234524" y="2696990"/>
                </a:cubicBezTo>
                <a:cubicBezTo>
                  <a:pt x="4234524" y="2718800"/>
                  <a:pt x="4252247" y="2736535"/>
                  <a:pt x="4274041" y="2736535"/>
                </a:cubicBezTo>
                <a:close/>
                <a:moveTo>
                  <a:pt x="4411751" y="2977642"/>
                </a:moveTo>
                <a:cubicBezTo>
                  <a:pt x="4434982" y="2977642"/>
                  <a:pt x="4453663" y="2958948"/>
                  <a:pt x="4453663" y="2935700"/>
                </a:cubicBezTo>
                <a:cubicBezTo>
                  <a:pt x="4453663" y="2912452"/>
                  <a:pt x="4434982" y="2893758"/>
                  <a:pt x="4411751" y="2893758"/>
                </a:cubicBezTo>
                <a:cubicBezTo>
                  <a:pt x="4388760" y="2893758"/>
                  <a:pt x="4369839" y="2912452"/>
                  <a:pt x="4369839" y="2935700"/>
                </a:cubicBezTo>
                <a:cubicBezTo>
                  <a:pt x="4369839" y="2958948"/>
                  <a:pt x="4388760" y="2977642"/>
                  <a:pt x="4411751" y="2977642"/>
                </a:cubicBezTo>
                <a:close/>
                <a:moveTo>
                  <a:pt x="4596163" y="3183757"/>
                </a:moveTo>
                <a:cubicBezTo>
                  <a:pt x="4619873" y="3183757"/>
                  <a:pt x="4639033" y="3164344"/>
                  <a:pt x="4639033" y="3141096"/>
                </a:cubicBezTo>
                <a:cubicBezTo>
                  <a:pt x="4639033" y="3117608"/>
                  <a:pt x="4619873" y="3098195"/>
                  <a:pt x="4596163" y="3098195"/>
                </a:cubicBezTo>
                <a:cubicBezTo>
                  <a:pt x="4572932" y="3098195"/>
                  <a:pt x="4553533" y="3117608"/>
                  <a:pt x="4553533" y="3141096"/>
                </a:cubicBezTo>
                <a:cubicBezTo>
                  <a:pt x="4553533" y="3164344"/>
                  <a:pt x="4572932" y="3183757"/>
                  <a:pt x="4596163" y="3183757"/>
                </a:cubicBezTo>
                <a:close/>
                <a:moveTo>
                  <a:pt x="4819133" y="3345294"/>
                </a:moveTo>
                <a:cubicBezTo>
                  <a:pt x="4842604" y="3345294"/>
                  <a:pt x="4862003" y="3326839"/>
                  <a:pt x="4862003" y="3303112"/>
                </a:cubicBezTo>
                <a:cubicBezTo>
                  <a:pt x="4862003" y="3279385"/>
                  <a:pt x="4842604" y="3260691"/>
                  <a:pt x="4819133" y="3260691"/>
                </a:cubicBezTo>
                <a:cubicBezTo>
                  <a:pt x="4795663" y="3260691"/>
                  <a:pt x="4776743" y="3279385"/>
                  <a:pt x="4776743" y="3303112"/>
                </a:cubicBezTo>
                <a:cubicBezTo>
                  <a:pt x="4776743" y="3326839"/>
                  <a:pt x="4795663" y="3345294"/>
                  <a:pt x="4819133" y="3345294"/>
                </a:cubicBezTo>
                <a:close/>
                <a:moveTo>
                  <a:pt x="5071083" y="3456020"/>
                </a:moveTo>
                <a:cubicBezTo>
                  <a:pt x="5093595" y="3456020"/>
                  <a:pt x="5111797" y="3437806"/>
                  <a:pt x="5111797" y="3415277"/>
                </a:cubicBezTo>
                <a:cubicBezTo>
                  <a:pt x="5111797" y="3392508"/>
                  <a:pt x="5093595" y="3374054"/>
                  <a:pt x="5071083" y="3374054"/>
                </a:cubicBezTo>
                <a:cubicBezTo>
                  <a:pt x="5048570" y="3374054"/>
                  <a:pt x="5030129" y="3392508"/>
                  <a:pt x="5030129" y="3415277"/>
                </a:cubicBezTo>
                <a:cubicBezTo>
                  <a:pt x="5030129" y="3437806"/>
                  <a:pt x="5048570" y="3456020"/>
                  <a:pt x="5071083" y="3456020"/>
                </a:cubicBezTo>
                <a:close/>
                <a:moveTo>
                  <a:pt x="5340755" y="3510904"/>
                </a:moveTo>
                <a:cubicBezTo>
                  <a:pt x="5361831" y="3510904"/>
                  <a:pt x="5378835" y="3493648"/>
                  <a:pt x="5378835" y="3472557"/>
                </a:cubicBezTo>
                <a:cubicBezTo>
                  <a:pt x="5378835" y="3450987"/>
                  <a:pt x="5361831" y="3433971"/>
                  <a:pt x="5340755" y="3433971"/>
                </a:cubicBezTo>
                <a:cubicBezTo>
                  <a:pt x="5319440" y="3433971"/>
                  <a:pt x="5302196" y="3450987"/>
                  <a:pt x="5302196" y="3472557"/>
                </a:cubicBezTo>
                <a:cubicBezTo>
                  <a:pt x="5302196" y="3493648"/>
                  <a:pt x="5319440" y="3510904"/>
                  <a:pt x="5340755" y="3510904"/>
                </a:cubicBezTo>
                <a:close/>
                <a:moveTo>
                  <a:pt x="5616415" y="3508028"/>
                </a:moveTo>
                <a:cubicBezTo>
                  <a:pt x="5635574" y="3508028"/>
                  <a:pt x="5651621" y="3492450"/>
                  <a:pt x="5651621" y="3472557"/>
                </a:cubicBezTo>
                <a:cubicBezTo>
                  <a:pt x="5651621" y="3453144"/>
                  <a:pt x="5635574" y="3437326"/>
                  <a:pt x="5616415" y="3437326"/>
                </a:cubicBezTo>
                <a:cubicBezTo>
                  <a:pt x="5596536" y="3437326"/>
                  <a:pt x="5580969" y="3453144"/>
                  <a:pt x="5580969" y="3472557"/>
                </a:cubicBezTo>
                <a:cubicBezTo>
                  <a:pt x="5580969" y="3492450"/>
                  <a:pt x="5596536" y="3508028"/>
                  <a:pt x="5616415" y="3508028"/>
                </a:cubicBezTo>
                <a:close/>
                <a:moveTo>
                  <a:pt x="5885608" y="3447153"/>
                </a:moveTo>
                <a:cubicBezTo>
                  <a:pt x="5903331" y="3447153"/>
                  <a:pt x="5917700" y="3432773"/>
                  <a:pt x="5917700" y="3415277"/>
                </a:cubicBezTo>
                <a:cubicBezTo>
                  <a:pt x="5917700" y="3397781"/>
                  <a:pt x="5903331" y="3383640"/>
                  <a:pt x="5885608" y="3383640"/>
                </a:cubicBezTo>
                <a:cubicBezTo>
                  <a:pt x="5868364" y="3383640"/>
                  <a:pt x="5854234" y="3397781"/>
                  <a:pt x="5854234" y="3415277"/>
                </a:cubicBezTo>
                <a:cubicBezTo>
                  <a:pt x="5854234" y="3432773"/>
                  <a:pt x="5868364" y="3447153"/>
                  <a:pt x="5885608" y="3447153"/>
                </a:cubicBezTo>
                <a:close/>
                <a:moveTo>
                  <a:pt x="6137797" y="3331632"/>
                </a:moveTo>
                <a:cubicBezTo>
                  <a:pt x="6153604" y="3331632"/>
                  <a:pt x="6166297" y="3318690"/>
                  <a:pt x="6166297" y="3303112"/>
                </a:cubicBezTo>
                <a:cubicBezTo>
                  <a:pt x="6166297" y="3287294"/>
                  <a:pt x="6153604" y="3274352"/>
                  <a:pt x="6137797" y="3274352"/>
                </a:cubicBezTo>
                <a:cubicBezTo>
                  <a:pt x="6121751" y="3274352"/>
                  <a:pt x="6109297" y="3287294"/>
                  <a:pt x="6109297" y="3303112"/>
                </a:cubicBezTo>
                <a:cubicBezTo>
                  <a:pt x="6109297" y="3318690"/>
                  <a:pt x="6121751" y="3331632"/>
                  <a:pt x="6137797" y="3331632"/>
                </a:cubicBezTo>
                <a:close/>
                <a:moveTo>
                  <a:pt x="6360288" y="3165782"/>
                </a:moveTo>
                <a:cubicBezTo>
                  <a:pt x="6374179" y="3165782"/>
                  <a:pt x="6385435" y="3154517"/>
                  <a:pt x="6385435" y="3141096"/>
                </a:cubicBezTo>
                <a:cubicBezTo>
                  <a:pt x="6385435" y="3127195"/>
                  <a:pt x="6374179" y="3116170"/>
                  <a:pt x="6360288" y="3116170"/>
                </a:cubicBezTo>
                <a:cubicBezTo>
                  <a:pt x="6346877" y="3116170"/>
                  <a:pt x="6335620" y="3127195"/>
                  <a:pt x="6335620" y="3141096"/>
                </a:cubicBezTo>
                <a:cubicBezTo>
                  <a:pt x="6335620" y="3154517"/>
                  <a:pt x="6346877" y="3165782"/>
                  <a:pt x="6360288" y="3165782"/>
                </a:cubicBezTo>
                <a:close/>
                <a:moveTo>
                  <a:pt x="6544940" y="2957749"/>
                </a:moveTo>
                <a:cubicBezTo>
                  <a:pt x="6557154" y="2957749"/>
                  <a:pt x="6566734" y="2947683"/>
                  <a:pt x="6566734" y="2935700"/>
                </a:cubicBezTo>
                <a:cubicBezTo>
                  <a:pt x="6566734" y="2923717"/>
                  <a:pt x="6557154" y="2913890"/>
                  <a:pt x="6544940" y="2913890"/>
                </a:cubicBezTo>
                <a:cubicBezTo>
                  <a:pt x="6532965" y="2913890"/>
                  <a:pt x="6523145" y="2923717"/>
                  <a:pt x="6523145" y="2935700"/>
                </a:cubicBezTo>
                <a:cubicBezTo>
                  <a:pt x="6523145" y="2947683"/>
                  <a:pt x="6532965" y="2957749"/>
                  <a:pt x="6544940" y="2957749"/>
                </a:cubicBezTo>
                <a:close/>
                <a:moveTo>
                  <a:pt x="6682650" y="2716643"/>
                </a:moveTo>
                <a:cubicBezTo>
                  <a:pt x="6693427" y="2716643"/>
                  <a:pt x="6702288" y="2708015"/>
                  <a:pt x="6702288" y="2696990"/>
                </a:cubicBezTo>
                <a:cubicBezTo>
                  <a:pt x="6702288" y="2685965"/>
                  <a:pt x="6693427" y="2677577"/>
                  <a:pt x="6682650" y="2677577"/>
                </a:cubicBezTo>
                <a:cubicBezTo>
                  <a:pt x="6672112" y="2677577"/>
                  <a:pt x="6663490" y="2685965"/>
                  <a:pt x="6663490" y="2696990"/>
                </a:cubicBezTo>
                <a:cubicBezTo>
                  <a:pt x="6663490" y="2708015"/>
                  <a:pt x="6672112" y="2716643"/>
                  <a:pt x="6682650" y="2716643"/>
                </a:cubicBezTo>
                <a:close/>
                <a:moveTo>
                  <a:pt x="6768150" y="2451570"/>
                </a:moveTo>
                <a:cubicBezTo>
                  <a:pt x="6777490" y="2451570"/>
                  <a:pt x="6785154" y="2444140"/>
                  <a:pt x="6785154" y="2434553"/>
                </a:cubicBezTo>
                <a:cubicBezTo>
                  <a:pt x="6785154" y="2425446"/>
                  <a:pt x="6777490" y="2417537"/>
                  <a:pt x="6768150" y="2417537"/>
                </a:cubicBezTo>
                <a:cubicBezTo>
                  <a:pt x="6758570" y="2417537"/>
                  <a:pt x="6751145" y="2425446"/>
                  <a:pt x="6751145" y="2434553"/>
                </a:cubicBezTo>
                <a:cubicBezTo>
                  <a:pt x="6751145" y="2444140"/>
                  <a:pt x="6758570" y="2451570"/>
                  <a:pt x="6768150" y="2451570"/>
                </a:cubicBezTo>
                <a:close/>
                <a:moveTo>
                  <a:pt x="6796650" y="2175711"/>
                </a:moveTo>
                <a:cubicBezTo>
                  <a:pt x="6805032" y="2175711"/>
                  <a:pt x="6811977" y="2169000"/>
                  <a:pt x="6811977" y="2160372"/>
                </a:cubicBezTo>
                <a:cubicBezTo>
                  <a:pt x="6811977" y="2151984"/>
                  <a:pt x="6805032" y="2145273"/>
                  <a:pt x="6796650" y="2145273"/>
                </a:cubicBezTo>
                <a:cubicBezTo>
                  <a:pt x="6788028" y="2145273"/>
                  <a:pt x="6781561" y="2151984"/>
                  <a:pt x="6781561" y="2160372"/>
                </a:cubicBezTo>
                <a:cubicBezTo>
                  <a:pt x="6781561" y="2169000"/>
                  <a:pt x="6788028" y="2175711"/>
                  <a:pt x="6796650" y="2175711"/>
                </a:cubicBezTo>
                <a:close/>
                <a:moveTo>
                  <a:pt x="6542545" y="1902249"/>
                </a:moveTo>
                <a:cubicBezTo>
                  <a:pt x="6550687" y="1902249"/>
                  <a:pt x="6558112" y="1895538"/>
                  <a:pt x="6558112" y="1886910"/>
                </a:cubicBezTo>
                <a:cubicBezTo>
                  <a:pt x="6558112" y="1878762"/>
                  <a:pt x="6550687" y="1871572"/>
                  <a:pt x="6542545" y="1871572"/>
                </a:cubicBezTo>
                <a:cubicBezTo>
                  <a:pt x="6534162" y="1871572"/>
                  <a:pt x="6527217" y="1878762"/>
                  <a:pt x="6527217" y="1886910"/>
                </a:cubicBezTo>
                <a:cubicBezTo>
                  <a:pt x="6527217" y="1895538"/>
                  <a:pt x="6534162" y="1902249"/>
                  <a:pt x="6542545" y="1902249"/>
                </a:cubicBezTo>
                <a:close/>
                <a:moveTo>
                  <a:pt x="6441477" y="1645085"/>
                </a:moveTo>
                <a:cubicBezTo>
                  <a:pt x="6448902" y="1645085"/>
                  <a:pt x="6455129" y="1638614"/>
                  <a:pt x="6455129" y="1630944"/>
                </a:cubicBezTo>
                <a:cubicBezTo>
                  <a:pt x="6455129" y="1622796"/>
                  <a:pt x="6448902" y="1616564"/>
                  <a:pt x="6441477" y="1616564"/>
                </a:cubicBezTo>
                <a:cubicBezTo>
                  <a:pt x="6433095" y="1616564"/>
                  <a:pt x="6426868" y="1622796"/>
                  <a:pt x="6426868" y="1630944"/>
                </a:cubicBezTo>
                <a:cubicBezTo>
                  <a:pt x="6426868" y="1638614"/>
                  <a:pt x="6433095" y="1645085"/>
                  <a:pt x="6441477" y="1645085"/>
                </a:cubicBezTo>
                <a:close/>
                <a:moveTo>
                  <a:pt x="6279578" y="1421234"/>
                </a:moveTo>
                <a:cubicBezTo>
                  <a:pt x="6286763" y="1421234"/>
                  <a:pt x="6292990" y="1415243"/>
                  <a:pt x="6292990" y="1407813"/>
                </a:cubicBezTo>
                <a:cubicBezTo>
                  <a:pt x="6292990" y="1400383"/>
                  <a:pt x="6286763" y="1394392"/>
                  <a:pt x="6279578" y="1394392"/>
                </a:cubicBezTo>
                <a:cubicBezTo>
                  <a:pt x="6271914" y="1394392"/>
                  <a:pt x="6266167" y="1400383"/>
                  <a:pt x="6266167" y="1407813"/>
                </a:cubicBezTo>
                <a:cubicBezTo>
                  <a:pt x="6266167" y="1415243"/>
                  <a:pt x="6271914" y="1421234"/>
                  <a:pt x="6279578" y="1421234"/>
                </a:cubicBezTo>
                <a:close/>
                <a:moveTo>
                  <a:pt x="6067146" y="1245078"/>
                </a:moveTo>
                <a:cubicBezTo>
                  <a:pt x="6074330" y="1245078"/>
                  <a:pt x="6080078" y="1239086"/>
                  <a:pt x="6080078" y="1232136"/>
                </a:cubicBezTo>
                <a:cubicBezTo>
                  <a:pt x="6080078" y="1225186"/>
                  <a:pt x="6074330" y="1219434"/>
                  <a:pt x="6067146" y="1219434"/>
                </a:cubicBezTo>
                <a:cubicBezTo>
                  <a:pt x="6059961" y="1219434"/>
                  <a:pt x="6054213" y="1225186"/>
                  <a:pt x="6054213" y="1232136"/>
                </a:cubicBezTo>
                <a:cubicBezTo>
                  <a:pt x="6054213" y="1239086"/>
                  <a:pt x="6059961" y="1245078"/>
                  <a:pt x="6067146" y="1245078"/>
                </a:cubicBezTo>
                <a:close/>
                <a:moveTo>
                  <a:pt x="5817831" y="1128120"/>
                </a:moveTo>
                <a:cubicBezTo>
                  <a:pt x="5825494" y="1128120"/>
                  <a:pt x="5831242" y="1122368"/>
                  <a:pt x="5831242" y="1114698"/>
                </a:cubicBezTo>
                <a:cubicBezTo>
                  <a:pt x="5831242" y="1107269"/>
                  <a:pt x="5825494" y="1101277"/>
                  <a:pt x="5817831" y="1101277"/>
                </a:cubicBezTo>
                <a:cubicBezTo>
                  <a:pt x="5810406" y="1101277"/>
                  <a:pt x="5804419" y="1107269"/>
                  <a:pt x="5804419" y="1114698"/>
                </a:cubicBezTo>
                <a:cubicBezTo>
                  <a:pt x="5804419" y="1122368"/>
                  <a:pt x="5810406" y="1128120"/>
                  <a:pt x="5817831" y="1128120"/>
                </a:cubicBezTo>
                <a:close/>
                <a:moveTo>
                  <a:pt x="5547440" y="1077070"/>
                </a:moveTo>
                <a:cubicBezTo>
                  <a:pt x="5554864" y="1077070"/>
                  <a:pt x="5561331" y="1070839"/>
                  <a:pt x="5561331" y="1063170"/>
                </a:cubicBezTo>
                <a:cubicBezTo>
                  <a:pt x="5561331" y="1055500"/>
                  <a:pt x="5554864" y="1049269"/>
                  <a:pt x="5547440" y="1049269"/>
                </a:cubicBezTo>
                <a:cubicBezTo>
                  <a:pt x="5539776" y="1049269"/>
                  <a:pt x="5533310" y="1055500"/>
                  <a:pt x="5533310" y="1063170"/>
                </a:cubicBezTo>
                <a:cubicBezTo>
                  <a:pt x="5533310" y="1070839"/>
                  <a:pt x="5539776" y="1077070"/>
                  <a:pt x="5547440" y="1077070"/>
                </a:cubicBezTo>
                <a:close/>
                <a:moveTo>
                  <a:pt x="5272499" y="1095765"/>
                </a:moveTo>
                <a:cubicBezTo>
                  <a:pt x="5281121" y="1095765"/>
                  <a:pt x="5287587" y="1088814"/>
                  <a:pt x="5287587" y="1080665"/>
                </a:cubicBezTo>
                <a:cubicBezTo>
                  <a:pt x="5287587" y="1072037"/>
                  <a:pt x="5281121" y="1065327"/>
                  <a:pt x="5272499" y="1065327"/>
                </a:cubicBezTo>
                <a:cubicBezTo>
                  <a:pt x="5264116" y="1065327"/>
                  <a:pt x="5257411" y="1072037"/>
                  <a:pt x="5257411" y="1080665"/>
                </a:cubicBezTo>
                <a:cubicBezTo>
                  <a:pt x="5257411" y="1088814"/>
                  <a:pt x="5264116" y="1095765"/>
                  <a:pt x="5272499" y="1095765"/>
                </a:cubicBezTo>
                <a:close/>
                <a:moveTo>
                  <a:pt x="5010490" y="1182285"/>
                </a:moveTo>
                <a:cubicBezTo>
                  <a:pt x="5019591" y="1182285"/>
                  <a:pt x="5027016" y="1174616"/>
                  <a:pt x="5027016" y="1165508"/>
                </a:cubicBezTo>
                <a:cubicBezTo>
                  <a:pt x="5027016" y="1156640"/>
                  <a:pt x="5019591" y="1149211"/>
                  <a:pt x="5010490" y="1149211"/>
                </a:cubicBezTo>
                <a:cubicBezTo>
                  <a:pt x="5001629" y="1149211"/>
                  <a:pt x="4994205" y="1156640"/>
                  <a:pt x="4994205" y="1165508"/>
                </a:cubicBezTo>
                <a:cubicBezTo>
                  <a:pt x="4994205" y="1174616"/>
                  <a:pt x="5001629" y="1182285"/>
                  <a:pt x="5010490" y="1182285"/>
                </a:cubicBezTo>
                <a:close/>
                <a:moveTo>
                  <a:pt x="4778180" y="1332078"/>
                </a:moveTo>
                <a:cubicBezTo>
                  <a:pt x="4788717" y="1332078"/>
                  <a:pt x="4797100" y="1323689"/>
                  <a:pt x="4797100" y="1313384"/>
                </a:cubicBezTo>
                <a:cubicBezTo>
                  <a:pt x="4797100" y="1302838"/>
                  <a:pt x="4788717" y="1294450"/>
                  <a:pt x="4778180" y="1294450"/>
                </a:cubicBezTo>
                <a:cubicBezTo>
                  <a:pt x="4767402" y="1294450"/>
                  <a:pt x="4759259" y="1302838"/>
                  <a:pt x="4759259" y="1313384"/>
                </a:cubicBezTo>
                <a:cubicBezTo>
                  <a:pt x="4759259" y="1323689"/>
                  <a:pt x="4767402" y="1332078"/>
                  <a:pt x="4778180" y="1332078"/>
                </a:cubicBezTo>
                <a:close/>
                <a:moveTo>
                  <a:pt x="4589936" y="1536036"/>
                </a:moveTo>
                <a:cubicBezTo>
                  <a:pt x="4601671" y="1536036"/>
                  <a:pt x="4611730" y="1526209"/>
                  <a:pt x="4611730" y="1514466"/>
                </a:cubicBezTo>
                <a:cubicBezTo>
                  <a:pt x="4611730" y="1502242"/>
                  <a:pt x="4601671" y="1492176"/>
                  <a:pt x="4589936" y="1492176"/>
                </a:cubicBezTo>
                <a:cubicBezTo>
                  <a:pt x="4577482" y="1492176"/>
                  <a:pt x="4567663" y="1502242"/>
                  <a:pt x="4567663" y="1514466"/>
                </a:cubicBezTo>
                <a:cubicBezTo>
                  <a:pt x="4567663" y="1526209"/>
                  <a:pt x="4577482" y="1536036"/>
                  <a:pt x="4589936" y="1536036"/>
                </a:cubicBezTo>
                <a:close/>
                <a:moveTo>
                  <a:pt x="4457016" y="1780737"/>
                </a:moveTo>
                <a:cubicBezTo>
                  <a:pt x="4470667" y="1780737"/>
                  <a:pt x="4481923" y="1769473"/>
                  <a:pt x="4481923" y="1755572"/>
                </a:cubicBezTo>
                <a:cubicBezTo>
                  <a:pt x="4481923" y="1741911"/>
                  <a:pt x="4470667" y="1730886"/>
                  <a:pt x="4457016" y="1730886"/>
                </a:cubicBezTo>
                <a:cubicBezTo>
                  <a:pt x="4443125" y="1730886"/>
                  <a:pt x="4431869" y="1741911"/>
                  <a:pt x="4431869" y="1755572"/>
                </a:cubicBezTo>
                <a:cubicBezTo>
                  <a:pt x="4431869" y="1769473"/>
                  <a:pt x="4443125" y="1780737"/>
                  <a:pt x="4457016" y="1780737"/>
                </a:cubicBezTo>
                <a:close/>
                <a:moveTo>
                  <a:pt x="4388520" y="2052042"/>
                </a:moveTo>
                <a:cubicBezTo>
                  <a:pt x="4404566" y="2052042"/>
                  <a:pt x="4417739" y="2038860"/>
                  <a:pt x="4417739" y="2022802"/>
                </a:cubicBezTo>
                <a:cubicBezTo>
                  <a:pt x="4417739" y="2006505"/>
                  <a:pt x="4404566" y="1993323"/>
                  <a:pt x="4388520" y="1993323"/>
                </a:cubicBezTo>
                <a:cubicBezTo>
                  <a:pt x="4371995" y="1993323"/>
                  <a:pt x="4359302" y="2006505"/>
                  <a:pt x="4359302" y="2022802"/>
                </a:cubicBezTo>
                <a:cubicBezTo>
                  <a:pt x="4359302" y="2038860"/>
                  <a:pt x="4371995" y="2052042"/>
                  <a:pt x="4388520" y="2052042"/>
                </a:cubicBezTo>
                <a:close/>
                <a:moveTo>
                  <a:pt x="4388520" y="2331256"/>
                </a:moveTo>
                <a:cubicBezTo>
                  <a:pt x="4406722" y="2331256"/>
                  <a:pt x="4421331" y="2316636"/>
                  <a:pt x="4421331" y="2298182"/>
                </a:cubicBezTo>
                <a:cubicBezTo>
                  <a:pt x="4421331" y="2279727"/>
                  <a:pt x="4406722" y="2265107"/>
                  <a:pt x="4388520" y="2265107"/>
                </a:cubicBezTo>
                <a:cubicBezTo>
                  <a:pt x="4370079" y="2265107"/>
                  <a:pt x="4355709" y="2279727"/>
                  <a:pt x="4355709" y="2298182"/>
                </a:cubicBezTo>
                <a:cubicBezTo>
                  <a:pt x="4355709" y="2316636"/>
                  <a:pt x="4370079" y="2331256"/>
                  <a:pt x="4388520" y="2331256"/>
                </a:cubicBezTo>
                <a:close/>
                <a:moveTo>
                  <a:pt x="4457016" y="2601123"/>
                </a:moveTo>
                <a:cubicBezTo>
                  <a:pt x="4476894" y="2601123"/>
                  <a:pt x="4492940" y="2585065"/>
                  <a:pt x="4492940" y="2565412"/>
                </a:cubicBezTo>
                <a:cubicBezTo>
                  <a:pt x="4492940" y="2545280"/>
                  <a:pt x="4476894" y="2529222"/>
                  <a:pt x="4457016" y="2529222"/>
                </a:cubicBezTo>
                <a:cubicBezTo>
                  <a:pt x="4437138" y="2529222"/>
                  <a:pt x="4421091" y="2545280"/>
                  <a:pt x="4421091" y="2565412"/>
                </a:cubicBezTo>
                <a:cubicBezTo>
                  <a:pt x="4421091" y="2585065"/>
                  <a:pt x="4437138" y="2601123"/>
                  <a:pt x="4457016" y="2601123"/>
                </a:cubicBezTo>
                <a:close/>
                <a:moveTo>
                  <a:pt x="4589936" y="2844866"/>
                </a:moveTo>
                <a:cubicBezTo>
                  <a:pt x="4610772" y="2844866"/>
                  <a:pt x="4627776" y="2827849"/>
                  <a:pt x="4627776" y="2806519"/>
                </a:cubicBezTo>
                <a:cubicBezTo>
                  <a:pt x="4627776" y="2785428"/>
                  <a:pt x="4610772" y="2768651"/>
                  <a:pt x="4589936" y="2768651"/>
                </a:cubicBezTo>
                <a:cubicBezTo>
                  <a:pt x="4568621" y="2768651"/>
                  <a:pt x="4551138" y="2785428"/>
                  <a:pt x="4551138" y="2806519"/>
                </a:cubicBezTo>
                <a:cubicBezTo>
                  <a:pt x="4551138" y="2827849"/>
                  <a:pt x="4568621" y="2844866"/>
                  <a:pt x="4589936" y="2844866"/>
                </a:cubicBezTo>
                <a:close/>
                <a:moveTo>
                  <a:pt x="4778180" y="3046667"/>
                </a:moveTo>
                <a:cubicBezTo>
                  <a:pt x="4799495" y="3046667"/>
                  <a:pt x="4817217" y="3029171"/>
                  <a:pt x="4817217" y="3007840"/>
                </a:cubicBezTo>
                <a:cubicBezTo>
                  <a:pt x="4817217" y="2986030"/>
                  <a:pt x="4799495" y="2968535"/>
                  <a:pt x="4778180" y="2968535"/>
                </a:cubicBezTo>
                <a:cubicBezTo>
                  <a:pt x="4756625" y="2968535"/>
                  <a:pt x="4739142" y="2986030"/>
                  <a:pt x="4739142" y="3007840"/>
                </a:cubicBezTo>
                <a:cubicBezTo>
                  <a:pt x="4739142" y="3029171"/>
                  <a:pt x="4756625" y="3046667"/>
                  <a:pt x="4778180" y="3046667"/>
                </a:cubicBezTo>
                <a:close/>
                <a:moveTo>
                  <a:pt x="5010490" y="3194302"/>
                </a:moveTo>
                <a:cubicBezTo>
                  <a:pt x="5032285" y="3194302"/>
                  <a:pt x="5049768" y="3176807"/>
                  <a:pt x="5049768" y="3155476"/>
                </a:cubicBezTo>
                <a:cubicBezTo>
                  <a:pt x="5049768" y="3133427"/>
                  <a:pt x="5032285" y="3116170"/>
                  <a:pt x="5010490" y="3116170"/>
                </a:cubicBezTo>
                <a:cubicBezTo>
                  <a:pt x="4989175" y="3116170"/>
                  <a:pt x="4971692" y="3133427"/>
                  <a:pt x="4971692" y="3155476"/>
                </a:cubicBezTo>
                <a:cubicBezTo>
                  <a:pt x="4971692" y="3176807"/>
                  <a:pt x="4989175" y="3194302"/>
                  <a:pt x="5010490" y="3194302"/>
                </a:cubicBezTo>
                <a:close/>
                <a:moveTo>
                  <a:pt x="5272499" y="3276988"/>
                </a:moveTo>
                <a:cubicBezTo>
                  <a:pt x="5292616" y="3276988"/>
                  <a:pt x="5309142" y="3260691"/>
                  <a:pt x="5309142" y="3240319"/>
                </a:cubicBezTo>
                <a:cubicBezTo>
                  <a:pt x="5309142" y="3220426"/>
                  <a:pt x="5292616" y="3203649"/>
                  <a:pt x="5272499" y="3203649"/>
                </a:cubicBezTo>
                <a:cubicBezTo>
                  <a:pt x="5252381" y="3203649"/>
                  <a:pt x="5236095" y="3220426"/>
                  <a:pt x="5236095" y="3240319"/>
                </a:cubicBezTo>
                <a:cubicBezTo>
                  <a:pt x="5236095" y="3260691"/>
                  <a:pt x="5252381" y="3276988"/>
                  <a:pt x="5272499" y="3276988"/>
                </a:cubicBezTo>
                <a:close/>
                <a:moveTo>
                  <a:pt x="5547440" y="3291847"/>
                </a:moveTo>
                <a:cubicBezTo>
                  <a:pt x="5566360" y="3291847"/>
                  <a:pt x="5581448" y="3276509"/>
                  <a:pt x="5581448" y="3257814"/>
                </a:cubicBezTo>
                <a:cubicBezTo>
                  <a:pt x="5581448" y="3238881"/>
                  <a:pt x="5566360" y="3223542"/>
                  <a:pt x="5547440" y="3223542"/>
                </a:cubicBezTo>
                <a:cubicBezTo>
                  <a:pt x="5528280" y="3223542"/>
                  <a:pt x="5513192" y="3238881"/>
                  <a:pt x="5513192" y="3257814"/>
                </a:cubicBezTo>
                <a:cubicBezTo>
                  <a:pt x="5513192" y="3276509"/>
                  <a:pt x="5528280" y="3291847"/>
                  <a:pt x="5547440" y="3291847"/>
                </a:cubicBezTo>
                <a:close/>
                <a:moveTo>
                  <a:pt x="5817831" y="3237443"/>
                </a:moveTo>
                <a:cubicBezTo>
                  <a:pt x="5835314" y="3237443"/>
                  <a:pt x="5848965" y="3223542"/>
                  <a:pt x="5848965" y="3206046"/>
                </a:cubicBezTo>
                <a:cubicBezTo>
                  <a:pt x="5848965" y="3189030"/>
                  <a:pt x="5835314" y="3175129"/>
                  <a:pt x="5817831" y="3175129"/>
                </a:cubicBezTo>
                <a:cubicBezTo>
                  <a:pt x="5800826" y="3175129"/>
                  <a:pt x="5786696" y="3189030"/>
                  <a:pt x="5786696" y="3206046"/>
                </a:cubicBezTo>
                <a:cubicBezTo>
                  <a:pt x="5786696" y="3223542"/>
                  <a:pt x="5800826" y="3237443"/>
                  <a:pt x="5817831" y="3237443"/>
                </a:cubicBezTo>
                <a:close/>
                <a:moveTo>
                  <a:pt x="6067146" y="3116170"/>
                </a:moveTo>
                <a:cubicBezTo>
                  <a:pt x="6082234" y="3116170"/>
                  <a:pt x="6094448" y="3103947"/>
                  <a:pt x="6094448" y="3088848"/>
                </a:cubicBezTo>
                <a:cubicBezTo>
                  <a:pt x="6094448" y="3073509"/>
                  <a:pt x="6082234" y="3061526"/>
                  <a:pt x="6067146" y="3061526"/>
                </a:cubicBezTo>
                <a:cubicBezTo>
                  <a:pt x="6052057" y="3061526"/>
                  <a:pt x="6039843" y="3073509"/>
                  <a:pt x="6039843" y="3088848"/>
                </a:cubicBezTo>
                <a:cubicBezTo>
                  <a:pt x="6039843" y="3103947"/>
                  <a:pt x="6052057" y="3116170"/>
                  <a:pt x="6067146" y="3116170"/>
                </a:cubicBezTo>
                <a:close/>
                <a:moveTo>
                  <a:pt x="6279578" y="2937617"/>
                </a:moveTo>
                <a:cubicBezTo>
                  <a:pt x="6292990" y="2937617"/>
                  <a:pt x="6303528" y="2926353"/>
                  <a:pt x="6303528" y="2912931"/>
                </a:cubicBezTo>
                <a:cubicBezTo>
                  <a:pt x="6303528" y="2899510"/>
                  <a:pt x="6292990" y="2888725"/>
                  <a:pt x="6279578" y="2888725"/>
                </a:cubicBezTo>
                <a:cubicBezTo>
                  <a:pt x="6265448" y="2888725"/>
                  <a:pt x="6254910" y="2899510"/>
                  <a:pt x="6254910" y="2912931"/>
                </a:cubicBezTo>
                <a:cubicBezTo>
                  <a:pt x="6254910" y="2926353"/>
                  <a:pt x="6265448" y="2937617"/>
                  <a:pt x="6279578" y="2937617"/>
                </a:cubicBezTo>
                <a:close/>
                <a:moveTo>
                  <a:pt x="6441477" y="2711610"/>
                </a:moveTo>
                <a:cubicBezTo>
                  <a:pt x="6452973" y="2711610"/>
                  <a:pt x="6462314" y="2701783"/>
                  <a:pt x="6462314" y="2690040"/>
                </a:cubicBezTo>
                <a:cubicBezTo>
                  <a:pt x="6462314" y="2678536"/>
                  <a:pt x="6452973" y="2668709"/>
                  <a:pt x="6441477" y="2668709"/>
                </a:cubicBezTo>
                <a:cubicBezTo>
                  <a:pt x="6429263" y="2668709"/>
                  <a:pt x="6419683" y="2678536"/>
                  <a:pt x="6419683" y="2690040"/>
                </a:cubicBezTo>
                <a:cubicBezTo>
                  <a:pt x="6419683" y="2701783"/>
                  <a:pt x="6429263" y="2711610"/>
                  <a:pt x="6441477" y="2711610"/>
                </a:cubicBezTo>
                <a:close/>
                <a:moveTo>
                  <a:pt x="6542545" y="2452768"/>
                </a:moveTo>
                <a:cubicBezTo>
                  <a:pt x="6552843" y="2452768"/>
                  <a:pt x="6561465" y="2444140"/>
                  <a:pt x="6561465" y="2433594"/>
                </a:cubicBezTo>
                <a:cubicBezTo>
                  <a:pt x="6561465" y="2423528"/>
                  <a:pt x="6552843" y="2414900"/>
                  <a:pt x="6542545" y="2414900"/>
                </a:cubicBezTo>
                <a:cubicBezTo>
                  <a:pt x="6532007" y="2414900"/>
                  <a:pt x="6523624" y="2423528"/>
                  <a:pt x="6523624" y="2433594"/>
                </a:cubicBezTo>
                <a:cubicBezTo>
                  <a:pt x="6523624" y="2444140"/>
                  <a:pt x="6532007" y="2452768"/>
                  <a:pt x="6542545" y="2452768"/>
                </a:cubicBezTo>
                <a:close/>
                <a:moveTo>
                  <a:pt x="6577272" y="2176670"/>
                </a:moveTo>
                <a:cubicBezTo>
                  <a:pt x="6586133" y="2176670"/>
                  <a:pt x="6593078" y="2169480"/>
                  <a:pt x="6593078" y="2160372"/>
                </a:cubicBezTo>
                <a:cubicBezTo>
                  <a:pt x="6593078" y="2151505"/>
                  <a:pt x="6586133" y="2144075"/>
                  <a:pt x="6577272" y="2144075"/>
                </a:cubicBezTo>
                <a:cubicBezTo>
                  <a:pt x="6567692" y="2144075"/>
                  <a:pt x="6560507" y="2151505"/>
                  <a:pt x="6560507" y="2160372"/>
                </a:cubicBezTo>
                <a:cubicBezTo>
                  <a:pt x="6560507" y="2169480"/>
                  <a:pt x="6567692" y="2176670"/>
                  <a:pt x="6577272" y="2176670"/>
                </a:cubicBezTo>
                <a:close/>
                <a:moveTo>
                  <a:pt x="6314305" y="1904886"/>
                </a:moveTo>
                <a:cubicBezTo>
                  <a:pt x="6323406" y="1904886"/>
                  <a:pt x="6330830" y="1897696"/>
                  <a:pt x="6330830" y="1888828"/>
                </a:cubicBezTo>
                <a:cubicBezTo>
                  <a:pt x="6330830" y="1879481"/>
                  <a:pt x="6323406" y="1872291"/>
                  <a:pt x="6314305" y="1872291"/>
                </a:cubicBezTo>
                <a:cubicBezTo>
                  <a:pt x="6305204" y="1872291"/>
                  <a:pt x="6297780" y="1879481"/>
                  <a:pt x="6297780" y="1888828"/>
                </a:cubicBezTo>
                <a:cubicBezTo>
                  <a:pt x="6297780" y="1897696"/>
                  <a:pt x="6305204" y="1904886"/>
                  <a:pt x="6314305" y="1904886"/>
                </a:cubicBezTo>
                <a:close/>
                <a:moveTo>
                  <a:pt x="6189528" y="1659225"/>
                </a:moveTo>
                <a:cubicBezTo>
                  <a:pt x="6197910" y="1659225"/>
                  <a:pt x="6205335" y="1652275"/>
                  <a:pt x="6205335" y="1643647"/>
                </a:cubicBezTo>
                <a:cubicBezTo>
                  <a:pt x="6205335" y="1634539"/>
                  <a:pt x="6197910" y="1627589"/>
                  <a:pt x="6189528" y="1627589"/>
                </a:cubicBezTo>
                <a:cubicBezTo>
                  <a:pt x="6180667" y="1627589"/>
                  <a:pt x="6173482" y="1634539"/>
                  <a:pt x="6173482" y="1643647"/>
                </a:cubicBezTo>
                <a:cubicBezTo>
                  <a:pt x="6173482" y="1652275"/>
                  <a:pt x="6180667" y="1659225"/>
                  <a:pt x="6189528" y="1659225"/>
                </a:cubicBezTo>
                <a:close/>
                <a:moveTo>
                  <a:pt x="5995297" y="1464135"/>
                </a:moveTo>
                <a:cubicBezTo>
                  <a:pt x="6003679" y="1464135"/>
                  <a:pt x="6010385" y="1457185"/>
                  <a:pt x="6010385" y="1449036"/>
                </a:cubicBezTo>
                <a:cubicBezTo>
                  <a:pt x="6010385" y="1440408"/>
                  <a:pt x="6003679" y="1433937"/>
                  <a:pt x="5995297" y="1433937"/>
                </a:cubicBezTo>
                <a:cubicBezTo>
                  <a:pt x="5986675" y="1433937"/>
                  <a:pt x="5979969" y="1440408"/>
                  <a:pt x="5979969" y="1449036"/>
                </a:cubicBezTo>
                <a:cubicBezTo>
                  <a:pt x="5979969" y="1457185"/>
                  <a:pt x="5986675" y="1464135"/>
                  <a:pt x="5995297" y="1464135"/>
                </a:cubicBezTo>
                <a:close/>
                <a:moveTo>
                  <a:pt x="5749814" y="1339268"/>
                </a:moveTo>
                <a:cubicBezTo>
                  <a:pt x="5758436" y="1339268"/>
                  <a:pt x="5765141" y="1332317"/>
                  <a:pt x="5765141" y="1323929"/>
                </a:cubicBezTo>
                <a:cubicBezTo>
                  <a:pt x="5765141" y="1315780"/>
                  <a:pt x="5758436" y="1308830"/>
                  <a:pt x="5749814" y="1308830"/>
                </a:cubicBezTo>
                <a:cubicBezTo>
                  <a:pt x="5741671" y="1308830"/>
                  <a:pt x="5734726" y="1315780"/>
                  <a:pt x="5734726" y="1323929"/>
                </a:cubicBezTo>
                <a:cubicBezTo>
                  <a:pt x="5734726" y="1332317"/>
                  <a:pt x="5741671" y="1339268"/>
                  <a:pt x="5749814" y="1339268"/>
                </a:cubicBezTo>
                <a:close/>
                <a:moveTo>
                  <a:pt x="5478465" y="1297086"/>
                </a:moveTo>
                <a:cubicBezTo>
                  <a:pt x="5487087" y="1297086"/>
                  <a:pt x="5494032" y="1289656"/>
                  <a:pt x="5494032" y="1281028"/>
                </a:cubicBezTo>
                <a:cubicBezTo>
                  <a:pt x="5494032" y="1272161"/>
                  <a:pt x="5487087" y="1264971"/>
                  <a:pt x="5478465" y="1264971"/>
                </a:cubicBezTo>
                <a:cubicBezTo>
                  <a:pt x="5469604" y="1264971"/>
                  <a:pt x="5462658" y="1272161"/>
                  <a:pt x="5462658" y="1281028"/>
                </a:cubicBezTo>
                <a:cubicBezTo>
                  <a:pt x="5462658" y="1289656"/>
                  <a:pt x="5469604" y="1297086"/>
                  <a:pt x="5478465" y="1297086"/>
                </a:cubicBezTo>
                <a:close/>
                <a:moveTo>
                  <a:pt x="5206877" y="1340946"/>
                </a:moveTo>
                <a:cubicBezTo>
                  <a:pt x="5216217" y="1340946"/>
                  <a:pt x="5223881" y="1333516"/>
                  <a:pt x="5223881" y="1323929"/>
                </a:cubicBezTo>
                <a:cubicBezTo>
                  <a:pt x="5223881" y="1314582"/>
                  <a:pt x="5216217" y="1306913"/>
                  <a:pt x="5206877" y="1306913"/>
                </a:cubicBezTo>
                <a:cubicBezTo>
                  <a:pt x="5197297" y="1306913"/>
                  <a:pt x="5189873" y="1314582"/>
                  <a:pt x="5189873" y="1323929"/>
                </a:cubicBezTo>
                <a:cubicBezTo>
                  <a:pt x="5189873" y="1333516"/>
                  <a:pt x="5197297" y="1340946"/>
                  <a:pt x="5206877" y="1340946"/>
                </a:cubicBezTo>
                <a:close/>
                <a:moveTo>
                  <a:pt x="4961873" y="1468449"/>
                </a:moveTo>
                <a:cubicBezTo>
                  <a:pt x="4972650" y="1468449"/>
                  <a:pt x="4981272" y="1459821"/>
                  <a:pt x="4981272" y="1449036"/>
                </a:cubicBezTo>
                <a:cubicBezTo>
                  <a:pt x="4981272" y="1438251"/>
                  <a:pt x="4972650" y="1429383"/>
                  <a:pt x="4961873" y="1429383"/>
                </a:cubicBezTo>
                <a:cubicBezTo>
                  <a:pt x="4951095" y="1429383"/>
                  <a:pt x="4942474" y="1438251"/>
                  <a:pt x="4942474" y="1449036"/>
                </a:cubicBezTo>
                <a:cubicBezTo>
                  <a:pt x="4942474" y="1459821"/>
                  <a:pt x="4951095" y="1468449"/>
                  <a:pt x="4961873" y="1468449"/>
                </a:cubicBezTo>
                <a:close/>
                <a:moveTo>
                  <a:pt x="4767402" y="1665936"/>
                </a:moveTo>
                <a:cubicBezTo>
                  <a:pt x="4779856" y="1665936"/>
                  <a:pt x="4790154" y="1655870"/>
                  <a:pt x="4790154" y="1643647"/>
                </a:cubicBezTo>
                <a:cubicBezTo>
                  <a:pt x="4790154" y="1630944"/>
                  <a:pt x="4779856" y="1620878"/>
                  <a:pt x="4767402" y="1620878"/>
                </a:cubicBezTo>
                <a:cubicBezTo>
                  <a:pt x="4754709" y="1620878"/>
                  <a:pt x="4744650" y="1630944"/>
                  <a:pt x="4744650" y="1643647"/>
                </a:cubicBezTo>
                <a:cubicBezTo>
                  <a:pt x="4744650" y="1655870"/>
                  <a:pt x="4754709" y="1665936"/>
                  <a:pt x="4767402" y="1665936"/>
                </a:cubicBezTo>
                <a:close/>
                <a:moveTo>
                  <a:pt x="4642385" y="1914233"/>
                </a:moveTo>
                <a:cubicBezTo>
                  <a:pt x="4656755" y="1914233"/>
                  <a:pt x="4668012" y="1902968"/>
                  <a:pt x="4668012" y="1888828"/>
                </a:cubicBezTo>
                <a:cubicBezTo>
                  <a:pt x="4668012" y="1874687"/>
                  <a:pt x="4656755" y="1863183"/>
                  <a:pt x="4642385" y="1863183"/>
                </a:cubicBezTo>
                <a:cubicBezTo>
                  <a:pt x="4628255" y="1863183"/>
                  <a:pt x="4616999" y="1874687"/>
                  <a:pt x="4616999" y="1888828"/>
                </a:cubicBezTo>
                <a:cubicBezTo>
                  <a:pt x="4616999" y="1902968"/>
                  <a:pt x="4628255" y="1914233"/>
                  <a:pt x="4642385" y="1914233"/>
                </a:cubicBezTo>
                <a:close/>
                <a:moveTo>
                  <a:pt x="4599516" y="2190331"/>
                </a:moveTo>
                <a:cubicBezTo>
                  <a:pt x="4616041" y="2190331"/>
                  <a:pt x="4629453" y="2176909"/>
                  <a:pt x="4629453" y="2160372"/>
                </a:cubicBezTo>
                <a:cubicBezTo>
                  <a:pt x="4629453" y="2144075"/>
                  <a:pt x="4616041" y="2130414"/>
                  <a:pt x="4599516" y="2130414"/>
                </a:cubicBezTo>
                <a:cubicBezTo>
                  <a:pt x="4582991" y="2130414"/>
                  <a:pt x="4569579" y="2144075"/>
                  <a:pt x="4569579" y="2160372"/>
                </a:cubicBezTo>
                <a:cubicBezTo>
                  <a:pt x="4569579" y="2176909"/>
                  <a:pt x="4582991" y="2190331"/>
                  <a:pt x="4599516" y="2190331"/>
                </a:cubicBezTo>
                <a:close/>
                <a:moveTo>
                  <a:pt x="4642385" y="2465231"/>
                </a:moveTo>
                <a:cubicBezTo>
                  <a:pt x="4660587" y="2465231"/>
                  <a:pt x="4675675" y="2450371"/>
                  <a:pt x="4675675" y="2431917"/>
                </a:cubicBezTo>
                <a:cubicBezTo>
                  <a:pt x="4675675" y="2414181"/>
                  <a:pt x="4660587" y="2399322"/>
                  <a:pt x="4642385" y="2399322"/>
                </a:cubicBezTo>
                <a:cubicBezTo>
                  <a:pt x="4624423" y="2399322"/>
                  <a:pt x="4609575" y="2414181"/>
                  <a:pt x="4609575" y="2431917"/>
                </a:cubicBezTo>
                <a:cubicBezTo>
                  <a:pt x="4609575" y="2450371"/>
                  <a:pt x="4624423" y="2465231"/>
                  <a:pt x="4642385" y="2465231"/>
                </a:cubicBezTo>
                <a:close/>
                <a:moveTo>
                  <a:pt x="4767402" y="2713048"/>
                </a:moveTo>
                <a:cubicBezTo>
                  <a:pt x="4786801" y="2713048"/>
                  <a:pt x="4802848" y="2696990"/>
                  <a:pt x="4802848" y="2677577"/>
                </a:cubicBezTo>
                <a:cubicBezTo>
                  <a:pt x="4802848" y="2657924"/>
                  <a:pt x="4786801" y="2642346"/>
                  <a:pt x="4767402" y="2642346"/>
                </a:cubicBezTo>
                <a:cubicBezTo>
                  <a:pt x="4748003" y="2642346"/>
                  <a:pt x="4731957" y="2657924"/>
                  <a:pt x="4731957" y="2677577"/>
                </a:cubicBezTo>
                <a:cubicBezTo>
                  <a:pt x="4731957" y="2696990"/>
                  <a:pt x="4748003" y="2713048"/>
                  <a:pt x="4767402" y="2713048"/>
                </a:cubicBezTo>
                <a:close/>
                <a:moveTo>
                  <a:pt x="4961873" y="2908138"/>
                </a:moveTo>
                <a:cubicBezTo>
                  <a:pt x="4981751" y="2908138"/>
                  <a:pt x="4997797" y="2891841"/>
                  <a:pt x="4997797" y="2872188"/>
                </a:cubicBezTo>
                <a:cubicBezTo>
                  <a:pt x="4997797" y="2852056"/>
                  <a:pt x="4981751" y="2835998"/>
                  <a:pt x="4961873" y="2835998"/>
                </a:cubicBezTo>
                <a:cubicBezTo>
                  <a:pt x="4941995" y="2835998"/>
                  <a:pt x="4925709" y="2852056"/>
                  <a:pt x="4925709" y="2872188"/>
                </a:cubicBezTo>
                <a:cubicBezTo>
                  <a:pt x="4925709" y="2891841"/>
                  <a:pt x="4941995" y="2908138"/>
                  <a:pt x="4961873" y="2908138"/>
                </a:cubicBezTo>
                <a:close/>
                <a:moveTo>
                  <a:pt x="5206877" y="3032286"/>
                </a:moveTo>
                <a:cubicBezTo>
                  <a:pt x="5226276" y="3032286"/>
                  <a:pt x="5242083" y="3016229"/>
                  <a:pt x="5242083" y="2997055"/>
                </a:cubicBezTo>
                <a:cubicBezTo>
                  <a:pt x="5242083" y="2977402"/>
                  <a:pt x="5226276" y="2961584"/>
                  <a:pt x="5206877" y="2961584"/>
                </a:cubicBezTo>
                <a:cubicBezTo>
                  <a:pt x="5187478" y="2961584"/>
                  <a:pt x="5171432" y="2977402"/>
                  <a:pt x="5171432" y="2997055"/>
                </a:cubicBezTo>
                <a:cubicBezTo>
                  <a:pt x="5171432" y="3016229"/>
                  <a:pt x="5187478" y="3032286"/>
                  <a:pt x="5206877" y="3032286"/>
                </a:cubicBezTo>
                <a:close/>
                <a:moveTo>
                  <a:pt x="5478465" y="3073030"/>
                </a:moveTo>
                <a:cubicBezTo>
                  <a:pt x="5496427" y="3073030"/>
                  <a:pt x="5511276" y="3058171"/>
                  <a:pt x="5511276" y="3039956"/>
                </a:cubicBezTo>
                <a:cubicBezTo>
                  <a:pt x="5511276" y="3021501"/>
                  <a:pt x="5496427" y="3006882"/>
                  <a:pt x="5478465" y="3006882"/>
                </a:cubicBezTo>
                <a:cubicBezTo>
                  <a:pt x="5460263" y="3006882"/>
                  <a:pt x="5445654" y="3021501"/>
                  <a:pt x="5445654" y="3039956"/>
                </a:cubicBezTo>
                <a:cubicBezTo>
                  <a:pt x="5445654" y="3058171"/>
                  <a:pt x="5460263" y="3073030"/>
                  <a:pt x="5478465" y="3073030"/>
                </a:cubicBezTo>
                <a:close/>
                <a:moveTo>
                  <a:pt x="5749814" y="3026774"/>
                </a:moveTo>
                <a:cubicBezTo>
                  <a:pt x="5766578" y="3026774"/>
                  <a:pt x="5779990" y="3013592"/>
                  <a:pt x="5779990" y="2997055"/>
                </a:cubicBezTo>
                <a:cubicBezTo>
                  <a:pt x="5779990" y="2980518"/>
                  <a:pt x="5766578" y="2967097"/>
                  <a:pt x="5749814" y="2967097"/>
                </a:cubicBezTo>
                <a:cubicBezTo>
                  <a:pt x="5733768" y="2967097"/>
                  <a:pt x="5720116" y="2980518"/>
                  <a:pt x="5720116" y="2997055"/>
                </a:cubicBezTo>
                <a:cubicBezTo>
                  <a:pt x="5720116" y="3013592"/>
                  <a:pt x="5733768" y="3026774"/>
                  <a:pt x="5749814" y="3026774"/>
                </a:cubicBezTo>
                <a:close/>
                <a:moveTo>
                  <a:pt x="5995297" y="2898072"/>
                </a:moveTo>
                <a:cubicBezTo>
                  <a:pt x="6009427" y="2898072"/>
                  <a:pt x="6020923" y="2886568"/>
                  <a:pt x="6020923" y="2872188"/>
                </a:cubicBezTo>
                <a:cubicBezTo>
                  <a:pt x="6020923" y="2857328"/>
                  <a:pt x="6009427" y="2845824"/>
                  <a:pt x="5995297" y="2845824"/>
                </a:cubicBezTo>
                <a:cubicBezTo>
                  <a:pt x="5980448" y="2845824"/>
                  <a:pt x="5968713" y="2857328"/>
                  <a:pt x="5968713" y="2872188"/>
                </a:cubicBezTo>
                <a:cubicBezTo>
                  <a:pt x="5968713" y="2886568"/>
                  <a:pt x="5980448" y="2898072"/>
                  <a:pt x="5995297" y="2898072"/>
                </a:cubicBezTo>
                <a:close/>
                <a:moveTo>
                  <a:pt x="6189528" y="2700345"/>
                </a:moveTo>
                <a:cubicBezTo>
                  <a:pt x="6201982" y="2700345"/>
                  <a:pt x="6212520" y="2690040"/>
                  <a:pt x="6212520" y="2677577"/>
                </a:cubicBezTo>
                <a:cubicBezTo>
                  <a:pt x="6212520" y="2664635"/>
                  <a:pt x="6201982" y="2654329"/>
                  <a:pt x="6189528" y="2654329"/>
                </a:cubicBezTo>
                <a:cubicBezTo>
                  <a:pt x="6176835" y="2654329"/>
                  <a:pt x="6166297" y="2664635"/>
                  <a:pt x="6166297" y="2677577"/>
                </a:cubicBezTo>
                <a:cubicBezTo>
                  <a:pt x="6166297" y="2690040"/>
                  <a:pt x="6176835" y="2700345"/>
                  <a:pt x="6189528" y="2700345"/>
                </a:cubicBezTo>
                <a:close/>
                <a:moveTo>
                  <a:pt x="6314305" y="2453008"/>
                </a:moveTo>
                <a:cubicBezTo>
                  <a:pt x="6325801" y="2453008"/>
                  <a:pt x="6334902" y="2443660"/>
                  <a:pt x="6334902" y="2431917"/>
                </a:cubicBezTo>
                <a:cubicBezTo>
                  <a:pt x="6334902" y="2420892"/>
                  <a:pt x="6325801" y="2411305"/>
                  <a:pt x="6314305" y="2411305"/>
                </a:cubicBezTo>
                <a:cubicBezTo>
                  <a:pt x="6302809" y="2411305"/>
                  <a:pt x="6293709" y="2420892"/>
                  <a:pt x="6293709" y="2431917"/>
                </a:cubicBezTo>
                <a:cubicBezTo>
                  <a:pt x="6293709" y="2443660"/>
                  <a:pt x="6302809" y="2453008"/>
                  <a:pt x="6314305" y="2453008"/>
                </a:cubicBezTo>
                <a:close/>
                <a:moveTo>
                  <a:pt x="6357175" y="2178827"/>
                </a:moveTo>
                <a:cubicBezTo>
                  <a:pt x="6367473" y="2178827"/>
                  <a:pt x="6375616" y="2170438"/>
                  <a:pt x="6375616" y="2160372"/>
                </a:cubicBezTo>
                <a:cubicBezTo>
                  <a:pt x="6375616" y="2150546"/>
                  <a:pt x="6367473" y="2142157"/>
                  <a:pt x="6357175" y="2142157"/>
                </a:cubicBezTo>
                <a:cubicBezTo>
                  <a:pt x="6347356" y="2142157"/>
                  <a:pt x="6338973" y="2150546"/>
                  <a:pt x="6338973" y="2160372"/>
                </a:cubicBezTo>
                <a:cubicBezTo>
                  <a:pt x="6338973" y="2170438"/>
                  <a:pt x="6347356" y="2178827"/>
                  <a:pt x="6357175" y="2178827"/>
                </a:cubicBezTo>
                <a:close/>
                <a:moveTo>
                  <a:pt x="6080557" y="1909679"/>
                </a:moveTo>
                <a:cubicBezTo>
                  <a:pt x="6090377" y="1909679"/>
                  <a:pt x="6098520" y="1902010"/>
                  <a:pt x="6098520" y="1892183"/>
                </a:cubicBezTo>
                <a:cubicBezTo>
                  <a:pt x="6098520" y="1882357"/>
                  <a:pt x="6090377" y="1874448"/>
                  <a:pt x="6080557" y="1874448"/>
                </a:cubicBezTo>
                <a:cubicBezTo>
                  <a:pt x="6070738" y="1874448"/>
                  <a:pt x="6063074" y="1882357"/>
                  <a:pt x="6063074" y="1892183"/>
                </a:cubicBezTo>
                <a:cubicBezTo>
                  <a:pt x="6063074" y="1902010"/>
                  <a:pt x="6070738" y="1909679"/>
                  <a:pt x="6080557" y="1909679"/>
                </a:cubicBezTo>
                <a:close/>
                <a:moveTo>
                  <a:pt x="5919616" y="1687267"/>
                </a:moveTo>
                <a:cubicBezTo>
                  <a:pt x="5928957" y="1687267"/>
                  <a:pt x="5936620" y="1679597"/>
                  <a:pt x="5936620" y="1670250"/>
                </a:cubicBezTo>
                <a:cubicBezTo>
                  <a:pt x="5936620" y="1660663"/>
                  <a:pt x="5928957" y="1653234"/>
                  <a:pt x="5919616" y="1653234"/>
                </a:cubicBezTo>
                <a:cubicBezTo>
                  <a:pt x="5909797" y="1653234"/>
                  <a:pt x="5902373" y="1660663"/>
                  <a:pt x="5902373" y="1670250"/>
                </a:cubicBezTo>
                <a:cubicBezTo>
                  <a:pt x="5902373" y="1679597"/>
                  <a:pt x="5909797" y="1687267"/>
                  <a:pt x="5919616" y="1687267"/>
                </a:cubicBezTo>
                <a:close/>
                <a:moveTo>
                  <a:pt x="5682036" y="1550176"/>
                </a:moveTo>
                <a:cubicBezTo>
                  <a:pt x="5691616" y="1550176"/>
                  <a:pt x="5699280" y="1542507"/>
                  <a:pt x="5699280" y="1533160"/>
                </a:cubicBezTo>
                <a:cubicBezTo>
                  <a:pt x="5699280" y="1523573"/>
                  <a:pt x="5691616" y="1516143"/>
                  <a:pt x="5682036" y="1516143"/>
                </a:cubicBezTo>
                <a:cubicBezTo>
                  <a:pt x="5672696" y="1516143"/>
                  <a:pt x="5665032" y="1523573"/>
                  <a:pt x="5665032" y="1533160"/>
                </a:cubicBezTo>
                <a:cubicBezTo>
                  <a:pt x="5665032" y="1542507"/>
                  <a:pt x="5672696" y="1550176"/>
                  <a:pt x="5682036" y="1550176"/>
                </a:cubicBezTo>
                <a:close/>
                <a:moveTo>
                  <a:pt x="5409730" y="1522854"/>
                </a:moveTo>
                <a:cubicBezTo>
                  <a:pt x="5419549" y="1522854"/>
                  <a:pt x="5427931" y="1514466"/>
                  <a:pt x="5427931" y="1504399"/>
                </a:cubicBezTo>
                <a:cubicBezTo>
                  <a:pt x="5427931" y="1494573"/>
                  <a:pt x="5419549" y="1485945"/>
                  <a:pt x="5409730" y="1485945"/>
                </a:cubicBezTo>
                <a:cubicBezTo>
                  <a:pt x="5399432" y="1485945"/>
                  <a:pt x="5391289" y="1494573"/>
                  <a:pt x="5391289" y="1504399"/>
                </a:cubicBezTo>
                <a:cubicBezTo>
                  <a:pt x="5391289" y="1514466"/>
                  <a:pt x="5399432" y="1522854"/>
                  <a:pt x="5409730" y="1522854"/>
                </a:cubicBezTo>
                <a:close/>
                <a:moveTo>
                  <a:pt x="5148919" y="1609374"/>
                </a:moveTo>
                <a:cubicBezTo>
                  <a:pt x="5159936" y="1609374"/>
                  <a:pt x="5169037" y="1600507"/>
                  <a:pt x="5169037" y="1589242"/>
                </a:cubicBezTo>
                <a:cubicBezTo>
                  <a:pt x="5169037" y="1577978"/>
                  <a:pt x="5159936" y="1569110"/>
                  <a:pt x="5148919" y="1569110"/>
                </a:cubicBezTo>
                <a:cubicBezTo>
                  <a:pt x="5137663" y="1569110"/>
                  <a:pt x="5128801" y="1577978"/>
                  <a:pt x="5128801" y="1589242"/>
                </a:cubicBezTo>
                <a:cubicBezTo>
                  <a:pt x="5128801" y="1600507"/>
                  <a:pt x="5137663" y="1609374"/>
                  <a:pt x="5148919" y="1609374"/>
                </a:cubicBezTo>
                <a:close/>
                <a:moveTo>
                  <a:pt x="4945108" y="1795836"/>
                </a:moveTo>
                <a:cubicBezTo>
                  <a:pt x="4957801" y="1795836"/>
                  <a:pt x="4968339" y="1785531"/>
                  <a:pt x="4968339" y="1772589"/>
                </a:cubicBezTo>
                <a:cubicBezTo>
                  <a:pt x="4968339" y="1759886"/>
                  <a:pt x="4957801" y="1749580"/>
                  <a:pt x="4945108" y="1749580"/>
                </a:cubicBezTo>
                <a:cubicBezTo>
                  <a:pt x="4932415" y="1749580"/>
                  <a:pt x="4922117" y="1759886"/>
                  <a:pt x="4922117" y="1772589"/>
                </a:cubicBezTo>
                <a:cubicBezTo>
                  <a:pt x="4922117" y="1785531"/>
                  <a:pt x="4932415" y="1795836"/>
                  <a:pt x="4945108" y="1795836"/>
                </a:cubicBezTo>
                <a:close/>
                <a:moveTo>
                  <a:pt x="4833503" y="2050364"/>
                </a:moveTo>
                <a:cubicBezTo>
                  <a:pt x="4848591" y="2050364"/>
                  <a:pt x="4860327" y="2038141"/>
                  <a:pt x="4860327" y="2023282"/>
                </a:cubicBezTo>
                <a:cubicBezTo>
                  <a:pt x="4860327" y="2008422"/>
                  <a:pt x="4848591" y="1996679"/>
                  <a:pt x="4833503" y="1996679"/>
                </a:cubicBezTo>
                <a:cubicBezTo>
                  <a:pt x="4818894" y="1996679"/>
                  <a:pt x="4807159" y="2008422"/>
                  <a:pt x="4807159" y="2023282"/>
                </a:cubicBezTo>
                <a:cubicBezTo>
                  <a:pt x="4807159" y="2038141"/>
                  <a:pt x="4818894" y="2050364"/>
                  <a:pt x="4833503" y="2050364"/>
                </a:cubicBezTo>
                <a:close/>
                <a:moveTo>
                  <a:pt x="4833503" y="2327421"/>
                </a:moveTo>
                <a:cubicBezTo>
                  <a:pt x="4850028" y="2327421"/>
                  <a:pt x="4863440" y="2313760"/>
                  <a:pt x="4863440" y="2297942"/>
                </a:cubicBezTo>
                <a:cubicBezTo>
                  <a:pt x="4863440" y="2281165"/>
                  <a:pt x="4850028" y="2267983"/>
                  <a:pt x="4833503" y="2267983"/>
                </a:cubicBezTo>
                <a:cubicBezTo>
                  <a:pt x="4817217" y="2267983"/>
                  <a:pt x="4803806" y="2281165"/>
                  <a:pt x="4803806" y="2297942"/>
                </a:cubicBezTo>
                <a:cubicBezTo>
                  <a:pt x="4803806" y="2313760"/>
                  <a:pt x="4817217" y="2327421"/>
                  <a:pt x="4833503" y="2327421"/>
                </a:cubicBezTo>
                <a:close/>
                <a:moveTo>
                  <a:pt x="4945108" y="2580511"/>
                </a:moveTo>
                <a:cubicBezTo>
                  <a:pt x="4962831" y="2580511"/>
                  <a:pt x="4977440" y="2566131"/>
                  <a:pt x="4977440" y="2548156"/>
                </a:cubicBezTo>
                <a:cubicBezTo>
                  <a:pt x="4977440" y="2530660"/>
                  <a:pt x="4962831" y="2515561"/>
                  <a:pt x="4945108" y="2515561"/>
                </a:cubicBezTo>
                <a:cubicBezTo>
                  <a:pt x="4927146" y="2515561"/>
                  <a:pt x="4913016" y="2530660"/>
                  <a:pt x="4913016" y="2548156"/>
                </a:cubicBezTo>
                <a:cubicBezTo>
                  <a:pt x="4913016" y="2566131"/>
                  <a:pt x="4927146" y="2580511"/>
                  <a:pt x="4945108" y="2580511"/>
                </a:cubicBezTo>
                <a:close/>
                <a:moveTo>
                  <a:pt x="5148919" y="2763858"/>
                </a:moveTo>
                <a:cubicBezTo>
                  <a:pt x="5166642" y="2763858"/>
                  <a:pt x="5181251" y="2749717"/>
                  <a:pt x="5181251" y="2731742"/>
                </a:cubicBezTo>
                <a:cubicBezTo>
                  <a:pt x="5181251" y="2714007"/>
                  <a:pt x="5166642" y="2699626"/>
                  <a:pt x="5148919" y="2699626"/>
                </a:cubicBezTo>
                <a:cubicBezTo>
                  <a:pt x="5130957" y="2699626"/>
                  <a:pt x="5116587" y="2714007"/>
                  <a:pt x="5116587" y="2731742"/>
                </a:cubicBezTo>
                <a:cubicBezTo>
                  <a:pt x="5116587" y="2749717"/>
                  <a:pt x="5130957" y="2763858"/>
                  <a:pt x="5148919" y="2763858"/>
                </a:cubicBezTo>
                <a:close/>
                <a:moveTo>
                  <a:pt x="5409730" y="2847742"/>
                </a:moveTo>
                <a:cubicBezTo>
                  <a:pt x="5426734" y="2847742"/>
                  <a:pt x="5440625" y="2833841"/>
                  <a:pt x="5440625" y="2816345"/>
                </a:cubicBezTo>
                <a:cubicBezTo>
                  <a:pt x="5440625" y="2799329"/>
                  <a:pt x="5426734" y="2785428"/>
                  <a:pt x="5409730" y="2785428"/>
                </a:cubicBezTo>
                <a:cubicBezTo>
                  <a:pt x="5392247" y="2785428"/>
                  <a:pt x="5378595" y="2799329"/>
                  <a:pt x="5378595" y="2816345"/>
                </a:cubicBezTo>
                <a:cubicBezTo>
                  <a:pt x="5378595" y="2833841"/>
                  <a:pt x="5392247" y="2847742"/>
                  <a:pt x="5409730" y="2847742"/>
                </a:cubicBezTo>
                <a:close/>
                <a:moveTo>
                  <a:pt x="5682036" y="2816345"/>
                </a:moveTo>
                <a:cubicBezTo>
                  <a:pt x="5697843" y="2816345"/>
                  <a:pt x="5711015" y="2803882"/>
                  <a:pt x="5711015" y="2787585"/>
                </a:cubicBezTo>
                <a:cubicBezTo>
                  <a:pt x="5711015" y="2772006"/>
                  <a:pt x="5697843" y="2759064"/>
                  <a:pt x="5682036" y="2759064"/>
                </a:cubicBezTo>
                <a:cubicBezTo>
                  <a:pt x="5666469" y="2759064"/>
                  <a:pt x="5653297" y="2772006"/>
                  <a:pt x="5653297" y="2787585"/>
                </a:cubicBezTo>
                <a:cubicBezTo>
                  <a:pt x="5653297" y="2803882"/>
                  <a:pt x="5666469" y="2816345"/>
                  <a:pt x="5682036" y="2816345"/>
                </a:cubicBezTo>
                <a:close/>
                <a:moveTo>
                  <a:pt x="5919616" y="2676379"/>
                </a:moveTo>
                <a:cubicBezTo>
                  <a:pt x="5933746" y="2676379"/>
                  <a:pt x="5945003" y="2664635"/>
                  <a:pt x="5945003" y="2650734"/>
                </a:cubicBezTo>
                <a:cubicBezTo>
                  <a:pt x="5945003" y="2636594"/>
                  <a:pt x="5933746" y="2625329"/>
                  <a:pt x="5919616" y="2625329"/>
                </a:cubicBezTo>
                <a:cubicBezTo>
                  <a:pt x="5905246" y="2625329"/>
                  <a:pt x="5893990" y="2636594"/>
                  <a:pt x="5893990" y="2650734"/>
                </a:cubicBezTo>
                <a:cubicBezTo>
                  <a:pt x="5893990" y="2664635"/>
                  <a:pt x="5905246" y="2676379"/>
                  <a:pt x="5919616" y="2676379"/>
                </a:cubicBezTo>
                <a:close/>
                <a:moveTo>
                  <a:pt x="6080557" y="2450851"/>
                </a:moveTo>
                <a:cubicBezTo>
                  <a:pt x="6092772" y="2450851"/>
                  <a:pt x="6102591" y="2441024"/>
                  <a:pt x="6102591" y="2428801"/>
                </a:cubicBezTo>
                <a:cubicBezTo>
                  <a:pt x="6102591" y="2416578"/>
                  <a:pt x="6092772" y="2406991"/>
                  <a:pt x="6080557" y="2406991"/>
                </a:cubicBezTo>
                <a:cubicBezTo>
                  <a:pt x="6068343" y="2406991"/>
                  <a:pt x="6058763" y="2416578"/>
                  <a:pt x="6058763" y="2428801"/>
                </a:cubicBezTo>
                <a:cubicBezTo>
                  <a:pt x="6058763" y="2441024"/>
                  <a:pt x="6068343" y="2450851"/>
                  <a:pt x="6080557" y="2450851"/>
                </a:cubicBezTo>
                <a:close/>
                <a:moveTo>
                  <a:pt x="6137797" y="2180025"/>
                </a:moveTo>
                <a:cubicBezTo>
                  <a:pt x="6148574" y="2180025"/>
                  <a:pt x="6156956" y="2171157"/>
                  <a:pt x="6156956" y="2160372"/>
                </a:cubicBezTo>
                <a:cubicBezTo>
                  <a:pt x="6156956" y="2149827"/>
                  <a:pt x="6148574" y="2140959"/>
                  <a:pt x="6137797" y="2140959"/>
                </a:cubicBezTo>
                <a:cubicBezTo>
                  <a:pt x="6127020" y="2140959"/>
                  <a:pt x="6117919" y="2149827"/>
                  <a:pt x="6117919" y="2160372"/>
                </a:cubicBezTo>
                <a:cubicBezTo>
                  <a:pt x="6117919" y="2171157"/>
                  <a:pt x="6127020" y="2180025"/>
                  <a:pt x="6137797" y="2180025"/>
                </a:cubicBezTo>
                <a:close/>
                <a:moveTo>
                  <a:pt x="5833877" y="1921423"/>
                </a:moveTo>
                <a:cubicBezTo>
                  <a:pt x="5844654" y="1921423"/>
                  <a:pt x="5853515" y="1912555"/>
                  <a:pt x="5853515" y="1902010"/>
                </a:cubicBezTo>
                <a:cubicBezTo>
                  <a:pt x="5853515" y="1891224"/>
                  <a:pt x="5844654" y="1882357"/>
                  <a:pt x="5833877" y="1882357"/>
                </a:cubicBezTo>
                <a:cubicBezTo>
                  <a:pt x="5823099" y="1882357"/>
                  <a:pt x="5814478" y="1891224"/>
                  <a:pt x="5814478" y="1902010"/>
                </a:cubicBezTo>
                <a:cubicBezTo>
                  <a:pt x="5814478" y="1912555"/>
                  <a:pt x="5823099" y="1921423"/>
                  <a:pt x="5833877" y="1921423"/>
                </a:cubicBezTo>
                <a:close/>
                <a:moveTo>
                  <a:pt x="5614259" y="1761564"/>
                </a:moveTo>
                <a:cubicBezTo>
                  <a:pt x="5625036" y="1761564"/>
                  <a:pt x="5633658" y="1752936"/>
                  <a:pt x="5633658" y="1742151"/>
                </a:cubicBezTo>
                <a:cubicBezTo>
                  <a:pt x="5633658" y="1731605"/>
                  <a:pt x="5625036" y="1722737"/>
                  <a:pt x="5614259" y="1722737"/>
                </a:cubicBezTo>
                <a:cubicBezTo>
                  <a:pt x="5603482" y="1722737"/>
                  <a:pt x="5594621" y="1731605"/>
                  <a:pt x="5594621" y="1742151"/>
                </a:cubicBezTo>
                <a:cubicBezTo>
                  <a:pt x="5594621" y="1752936"/>
                  <a:pt x="5603482" y="1761564"/>
                  <a:pt x="5614259" y="1761564"/>
                </a:cubicBezTo>
                <a:close/>
                <a:moveTo>
                  <a:pt x="5342671" y="1763002"/>
                </a:moveTo>
                <a:cubicBezTo>
                  <a:pt x="5354167" y="1763002"/>
                  <a:pt x="5363268" y="1753415"/>
                  <a:pt x="5363268" y="1742151"/>
                </a:cubicBezTo>
                <a:cubicBezTo>
                  <a:pt x="5363268" y="1730886"/>
                  <a:pt x="5354167" y="1721299"/>
                  <a:pt x="5342671" y="1721299"/>
                </a:cubicBezTo>
                <a:cubicBezTo>
                  <a:pt x="5331175" y="1721299"/>
                  <a:pt x="5322074" y="1730886"/>
                  <a:pt x="5322074" y="1742151"/>
                </a:cubicBezTo>
                <a:cubicBezTo>
                  <a:pt x="5322074" y="1753415"/>
                  <a:pt x="5331175" y="1763002"/>
                  <a:pt x="5342671" y="1763002"/>
                </a:cubicBezTo>
                <a:close/>
                <a:moveTo>
                  <a:pt x="5123053" y="1925737"/>
                </a:moveTo>
                <a:cubicBezTo>
                  <a:pt x="5135747" y="1925737"/>
                  <a:pt x="5146764" y="1915191"/>
                  <a:pt x="5146764" y="1902010"/>
                </a:cubicBezTo>
                <a:cubicBezTo>
                  <a:pt x="5146764" y="1889067"/>
                  <a:pt x="5135747" y="1878282"/>
                  <a:pt x="5123053" y="1878282"/>
                </a:cubicBezTo>
                <a:cubicBezTo>
                  <a:pt x="5109881" y="1878282"/>
                  <a:pt x="5099104" y="1889067"/>
                  <a:pt x="5099104" y="1902010"/>
                </a:cubicBezTo>
                <a:cubicBezTo>
                  <a:pt x="5099104" y="1915191"/>
                  <a:pt x="5109881" y="1925737"/>
                  <a:pt x="5123053" y="1925737"/>
                </a:cubicBezTo>
                <a:close/>
                <a:moveTo>
                  <a:pt x="5038990" y="2187934"/>
                </a:moveTo>
                <a:cubicBezTo>
                  <a:pt x="5054079" y="2187934"/>
                  <a:pt x="5066532" y="2175711"/>
                  <a:pt x="5066532" y="2160372"/>
                </a:cubicBezTo>
                <a:cubicBezTo>
                  <a:pt x="5066532" y="2145273"/>
                  <a:pt x="5054079" y="2133050"/>
                  <a:pt x="5038990" y="2133050"/>
                </a:cubicBezTo>
                <a:cubicBezTo>
                  <a:pt x="5023663" y="2133050"/>
                  <a:pt x="5011448" y="2145273"/>
                  <a:pt x="5011448" y="2160372"/>
                </a:cubicBezTo>
                <a:cubicBezTo>
                  <a:pt x="5011448" y="2175711"/>
                  <a:pt x="5023663" y="2187934"/>
                  <a:pt x="5038990" y="2187934"/>
                </a:cubicBezTo>
                <a:close/>
                <a:moveTo>
                  <a:pt x="5123053" y="2447975"/>
                </a:moveTo>
                <a:cubicBezTo>
                  <a:pt x="5139100" y="2447975"/>
                  <a:pt x="5152032" y="2435032"/>
                  <a:pt x="5152032" y="2418975"/>
                </a:cubicBezTo>
                <a:cubicBezTo>
                  <a:pt x="5152032" y="2402917"/>
                  <a:pt x="5139100" y="2389495"/>
                  <a:pt x="5123053" y="2389495"/>
                </a:cubicBezTo>
                <a:cubicBezTo>
                  <a:pt x="5106768" y="2389495"/>
                  <a:pt x="5093595" y="2402917"/>
                  <a:pt x="5093595" y="2418975"/>
                </a:cubicBezTo>
                <a:cubicBezTo>
                  <a:pt x="5093595" y="2435032"/>
                  <a:pt x="5106768" y="2447975"/>
                  <a:pt x="5123053" y="2447975"/>
                </a:cubicBezTo>
                <a:close/>
                <a:moveTo>
                  <a:pt x="5342671" y="2607833"/>
                </a:moveTo>
                <a:cubicBezTo>
                  <a:pt x="5358717" y="2607833"/>
                  <a:pt x="5371650" y="2594891"/>
                  <a:pt x="5371650" y="2578834"/>
                </a:cubicBezTo>
                <a:cubicBezTo>
                  <a:pt x="5371650" y="2562536"/>
                  <a:pt x="5358717" y="2549115"/>
                  <a:pt x="5342671" y="2549115"/>
                </a:cubicBezTo>
                <a:cubicBezTo>
                  <a:pt x="5326146" y="2549115"/>
                  <a:pt x="5313453" y="2562536"/>
                  <a:pt x="5313453" y="2578834"/>
                </a:cubicBezTo>
                <a:cubicBezTo>
                  <a:pt x="5313453" y="2594891"/>
                  <a:pt x="5326146" y="2607833"/>
                  <a:pt x="5342671" y="2607833"/>
                </a:cubicBezTo>
                <a:close/>
                <a:moveTo>
                  <a:pt x="5614259" y="2605916"/>
                </a:moveTo>
                <a:cubicBezTo>
                  <a:pt x="5629108" y="2605916"/>
                  <a:pt x="5641562" y="2594172"/>
                  <a:pt x="5641562" y="2578834"/>
                </a:cubicBezTo>
                <a:cubicBezTo>
                  <a:pt x="5641562" y="2563495"/>
                  <a:pt x="5629108" y="2551511"/>
                  <a:pt x="5614259" y="2551511"/>
                </a:cubicBezTo>
                <a:cubicBezTo>
                  <a:pt x="5598931" y="2551511"/>
                  <a:pt x="5586717" y="2563495"/>
                  <a:pt x="5586717" y="2578834"/>
                </a:cubicBezTo>
                <a:cubicBezTo>
                  <a:pt x="5586717" y="2594172"/>
                  <a:pt x="5598931" y="2605916"/>
                  <a:pt x="5614259" y="2605916"/>
                </a:cubicBezTo>
                <a:close/>
                <a:moveTo>
                  <a:pt x="5833877" y="2442702"/>
                </a:moveTo>
                <a:cubicBezTo>
                  <a:pt x="5847049" y="2442702"/>
                  <a:pt x="5857587" y="2431917"/>
                  <a:pt x="5857587" y="2418975"/>
                </a:cubicBezTo>
                <a:cubicBezTo>
                  <a:pt x="5857587" y="2405553"/>
                  <a:pt x="5847049" y="2395487"/>
                  <a:pt x="5833877" y="2395487"/>
                </a:cubicBezTo>
                <a:cubicBezTo>
                  <a:pt x="5820704" y="2395487"/>
                  <a:pt x="5810167" y="2405553"/>
                  <a:pt x="5810167" y="2418975"/>
                </a:cubicBezTo>
                <a:cubicBezTo>
                  <a:pt x="5810167" y="2431917"/>
                  <a:pt x="5820704" y="2442702"/>
                  <a:pt x="5833877" y="2442702"/>
                </a:cubicBezTo>
                <a:close/>
                <a:moveTo>
                  <a:pt x="5917700" y="2181223"/>
                </a:moveTo>
                <a:cubicBezTo>
                  <a:pt x="5929196" y="2181223"/>
                  <a:pt x="5938536" y="2171876"/>
                  <a:pt x="5938536" y="2160372"/>
                </a:cubicBezTo>
                <a:cubicBezTo>
                  <a:pt x="5938536" y="2149108"/>
                  <a:pt x="5929196" y="2139761"/>
                  <a:pt x="5917700" y="2139761"/>
                </a:cubicBezTo>
                <a:cubicBezTo>
                  <a:pt x="5906444" y="2139761"/>
                  <a:pt x="5897343" y="2149108"/>
                  <a:pt x="5897343" y="2160372"/>
                </a:cubicBezTo>
                <a:cubicBezTo>
                  <a:pt x="5897343" y="2171876"/>
                  <a:pt x="5906444" y="2181223"/>
                  <a:pt x="5917700" y="2181223"/>
                </a:cubicBezTo>
                <a:close/>
                <a:moveTo>
                  <a:pt x="5546242" y="1972472"/>
                </a:moveTo>
                <a:cubicBezTo>
                  <a:pt x="5558217" y="1972472"/>
                  <a:pt x="5567558" y="1963365"/>
                  <a:pt x="5567558" y="1951381"/>
                </a:cubicBezTo>
                <a:cubicBezTo>
                  <a:pt x="5567558" y="1939398"/>
                  <a:pt x="5558217" y="1930051"/>
                  <a:pt x="5546242" y="1930051"/>
                </a:cubicBezTo>
                <a:cubicBezTo>
                  <a:pt x="5534507" y="1930051"/>
                  <a:pt x="5525167" y="1939398"/>
                  <a:pt x="5525167" y="1951381"/>
                </a:cubicBezTo>
                <a:cubicBezTo>
                  <a:pt x="5525167" y="1963365"/>
                  <a:pt x="5534507" y="1972472"/>
                  <a:pt x="5546242" y="1972472"/>
                </a:cubicBezTo>
                <a:close/>
                <a:moveTo>
                  <a:pt x="5300759" y="2054918"/>
                </a:moveTo>
                <a:cubicBezTo>
                  <a:pt x="5313932" y="2054918"/>
                  <a:pt x="5324469" y="2044373"/>
                  <a:pt x="5324469" y="2031191"/>
                </a:cubicBezTo>
                <a:cubicBezTo>
                  <a:pt x="5324469" y="2018009"/>
                  <a:pt x="5313932" y="2007464"/>
                  <a:pt x="5300759" y="2007464"/>
                </a:cubicBezTo>
                <a:cubicBezTo>
                  <a:pt x="5287587" y="2007464"/>
                  <a:pt x="5276810" y="2018009"/>
                  <a:pt x="5276810" y="2031191"/>
                </a:cubicBezTo>
                <a:cubicBezTo>
                  <a:pt x="5276810" y="2044373"/>
                  <a:pt x="5287587" y="2054918"/>
                  <a:pt x="5300759" y="2054918"/>
                </a:cubicBezTo>
                <a:close/>
                <a:moveTo>
                  <a:pt x="5300759" y="2316636"/>
                </a:moveTo>
                <a:cubicBezTo>
                  <a:pt x="5315369" y="2316636"/>
                  <a:pt x="5327583" y="2304413"/>
                  <a:pt x="5327583" y="2289793"/>
                </a:cubicBezTo>
                <a:cubicBezTo>
                  <a:pt x="5327583" y="2274934"/>
                  <a:pt x="5315369" y="2262711"/>
                  <a:pt x="5300759" y="2262711"/>
                </a:cubicBezTo>
                <a:cubicBezTo>
                  <a:pt x="5285911" y="2262711"/>
                  <a:pt x="5273936" y="2274934"/>
                  <a:pt x="5273936" y="2289793"/>
                </a:cubicBezTo>
                <a:cubicBezTo>
                  <a:pt x="5273936" y="2304413"/>
                  <a:pt x="5285911" y="2316636"/>
                  <a:pt x="5300759" y="2316636"/>
                </a:cubicBezTo>
                <a:close/>
                <a:moveTo>
                  <a:pt x="5546242" y="2395487"/>
                </a:moveTo>
                <a:cubicBezTo>
                  <a:pt x="5560373" y="2395487"/>
                  <a:pt x="5571868" y="2383743"/>
                  <a:pt x="5571868" y="2369603"/>
                </a:cubicBezTo>
                <a:cubicBezTo>
                  <a:pt x="5571868" y="2355462"/>
                  <a:pt x="5560373" y="2343958"/>
                  <a:pt x="5546242" y="2343958"/>
                </a:cubicBezTo>
                <a:cubicBezTo>
                  <a:pt x="5532352" y="2343958"/>
                  <a:pt x="5520616" y="2355462"/>
                  <a:pt x="5520616" y="2369603"/>
                </a:cubicBezTo>
                <a:cubicBezTo>
                  <a:pt x="5520616" y="2383743"/>
                  <a:pt x="5532352" y="2395487"/>
                  <a:pt x="5546242" y="2395487"/>
                </a:cubicBezTo>
                <a:close/>
                <a:moveTo>
                  <a:pt x="5698083" y="2183141"/>
                </a:moveTo>
                <a:cubicBezTo>
                  <a:pt x="5710536" y="2183141"/>
                  <a:pt x="5720835" y="2172835"/>
                  <a:pt x="5720835" y="2160372"/>
                </a:cubicBezTo>
                <a:cubicBezTo>
                  <a:pt x="5720835" y="2147910"/>
                  <a:pt x="5710536" y="2137843"/>
                  <a:pt x="5698083" y="2137843"/>
                </a:cubicBezTo>
                <a:cubicBezTo>
                  <a:pt x="5685868" y="2137843"/>
                  <a:pt x="5675570" y="2147910"/>
                  <a:pt x="5675570" y="2160372"/>
                </a:cubicBezTo>
                <a:cubicBezTo>
                  <a:pt x="5675570" y="2172835"/>
                  <a:pt x="5685868" y="2183141"/>
                  <a:pt x="5698083" y="2183141"/>
                </a:cubicBezTo>
                <a:close/>
              </a:path>
            </a:pathLst>
          </a:custGeom>
          <a:solidFill>
            <a:srgbClr val="0067DA">
              <a:alpha val="5000"/>
            </a:srgbClr>
          </a:solidFill>
          <a:ln w="239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A884F5-B28C-DC42-9634-35ADD5E84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70" y="616140"/>
            <a:ext cx="4439228" cy="5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3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247413-A659-4DD8-9C45-EB133FF521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2243" y="3527"/>
            <a:ext cx="8279757" cy="6850947"/>
          </a:xfrm>
          <a:prstGeom prst="rect">
            <a:avLst/>
          </a:prstGeo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62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áscar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">
            <a:extLst>
              <a:ext uri="{FF2B5EF4-FFF2-40B4-BE49-F238E27FC236}">
                <a16:creationId xmlns:a16="http://schemas.microsoft.com/office/drawing/2014/main" id="{DDD2D1EB-B85E-1A49-B2C3-0BE9053A86BC}"/>
              </a:ext>
            </a:extLst>
          </p:cNvPr>
          <p:cNvSpPr/>
          <p:nvPr userDrawn="1"/>
        </p:nvSpPr>
        <p:spPr>
          <a:xfrm flipV="1">
            <a:off x="0" y="-1"/>
            <a:ext cx="8424561" cy="6854183"/>
          </a:xfrm>
          <a:custGeom>
            <a:avLst/>
            <a:gdLst>
              <a:gd name="connsiteX0" fmla="*/ 7252492 w 8424561"/>
              <a:gd name="connsiteY0" fmla="*/ 0 h 6850715"/>
              <a:gd name="connsiteX1" fmla="*/ 7779693 w 8424561"/>
              <a:gd name="connsiteY1" fmla="*/ 527272 h 6850715"/>
              <a:gd name="connsiteX2" fmla="*/ 7779693 w 8424561"/>
              <a:gd name="connsiteY2" fmla="*/ 3655172 h 6850715"/>
              <a:gd name="connsiteX3" fmla="*/ 4584227 w 8424561"/>
              <a:gd name="connsiteY3" fmla="*/ 6850716 h 6850715"/>
              <a:gd name="connsiteX4" fmla="*/ 0 w 8424561"/>
              <a:gd name="connsiteY4" fmla="*/ 6850716 h 6850715"/>
              <a:gd name="connsiteX5" fmla="*/ 0 w 8424561"/>
              <a:gd name="connsiteY5" fmla="*/ 0 h 6850715"/>
              <a:gd name="connsiteX6" fmla="*/ 7252492 w 8424561"/>
              <a:gd name="connsiteY6" fmla="*/ 0 h 68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4561" h="6850715">
                <a:moveTo>
                  <a:pt x="7252492" y="0"/>
                </a:moveTo>
                <a:lnTo>
                  <a:pt x="7779693" y="527272"/>
                </a:lnTo>
                <a:cubicBezTo>
                  <a:pt x="8639518" y="1387557"/>
                  <a:pt x="8639518" y="2794887"/>
                  <a:pt x="7779693" y="3655172"/>
                </a:cubicBezTo>
                <a:lnTo>
                  <a:pt x="4584227" y="6850716"/>
                </a:lnTo>
                <a:lnTo>
                  <a:pt x="0" y="6850716"/>
                </a:lnTo>
                <a:lnTo>
                  <a:pt x="0" y="0"/>
                </a:lnTo>
                <a:lnTo>
                  <a:pt x="7252492" y="0"/>
                </a:lnTo>
                <a:close/>
              </a:path>
            </a:pathLst>
          </a:custGeom>
          <a:solidFill>
            <a:schemeClr val="accent1"/>
          </a:solidFill>
          <a:ln w="71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35">
            <a:extLst>
              <a:ext uri="{FF2B5EF4-FFF2-40B4-BE49-F238E27FC236}">
                <a16:creationId xmlns:a16="http://schemas.microsoft.com/office/drawing/2014/main" id="{025FC6D9-05DE-274A-BE7E-1ABB982B605A}"/>
              </a:ext>
            </a:extLst>
          </p:cNvPr>
          <p:cNvSpPr/>
          <p:nvPr userDrawn="1"/>
        </p:nvSpPr>
        <p:spPr>
          <a:xfrm>
            <a:off x="0" y="4767161"/>
            <a:ext cx="5694601" cy="2069442"/>
          </a:xfrm>
          <a:custGeom>
            <a:avLst/>
            <a:gdLst>
              <a:gd name="connsiteX0" fmla="*/ 5478465 w 11191875"/>
              <a:gd name="connsiteY0" fmla="*/ 2184818 h 4067175"/>
              <a:gd name="connsiteX1" fmla="*/ 5502894 w 11191875"/>
              <a:gd name="connsiteY1" fmla="*/ 2160372 h 4067175"/>
              <a:gd name="connsiteX2" fmla="*/ 5478465 w 11191875"/>
              <a:gd name="connsiteY2" fmla="*/ 2136166 h 4067175"/>
              <a:gd name="connsiteX3" fmla="*/ 5454037 w 11191875"/>
              <a:gd name="connsiteY3" fmla="*/ 2160372 h 4067175"/>
              <a:gd name="connsiteX4" fmla="*/ 5478465 w 11191875"/>
              <a:gd name="connsiteY4" fmla="*/ 2184818 h 4067175"/>
              <a:gd name="connsiteX5" fmla="*/ 11098951 w 11191875"/>
              <a:gd name="connsiteY5" fmla="*/ 4061183 h 4067175"/>
              <a:gd name="connsiteX6" fmla="*/ 11099430 w 11191875"/>
              <a:gd name="connsiteY6" fmla="*/ 4060464 h 4067175"/>
              <a:gd name="connsiteX7" fmla="*/ 11098951 w 11191875"/>
              <a:gd name="connsiteY7" fmla="*/ 4059985 h 4067175"/>
              <a:gd name="connsiteX8" fmla="*/ 11098472 w 11191875"/>
              <a:gd name="connsiteY8" fmla="*/ 4060464 h 4067175"/>
              <a:gd name="connsiteX9" fmla="*/ 11098951 w 11191875"/>
              <a:gd name="connsiteY9" fmla="*/ 4061183 h 4067175"/>
              <a:gd name="connsiteX10" fmla="*/ 11181098 w 11191875"/>
              <a:gd name="connsiteY10" fmla="*/ 3797308 h 4067175"/>
              <a:gd name="connsiteX11" fmla="*/ 11181816 w 11191875"/>
              <a:gd name="connsiteY11" fmla="*/ 3796829 h 4067175"/>
              <a:gd name="connsiteX12" fmla="*/ 11181098 w 11191875"/>
              <a:gd name="connsiteY12" fmla="*/ 3796350 h 4067175"/>
              <a:gd name="connsiteX13" fmla="*/ 11180619 w 11191875"/>
              <a:gd name="connsiteY13" fmla="*/ 3796829 h 4067175"/>
              <a:gd name="connsiteX14" fmla="*/ 11181098 w 11191875"/>
              <a:gd name="connsiteY14" fmla="*/ 3797308 h 4067175"/>
              <a:gd name="connsiteX15" fmla="*/ 11184690 w 11191875"/>
              <a:gd name="connsiteY15" fmla="*/ 1884993 h 4067175"/>
              <a:gd name="connsiteX16" fmla="*/ 11185409 w 11191875"/>
              <a:gd name="connsiteY16" fmla="*/ 1884034 h 4067175"/>
              <a:gd name="connsiteX17" fmla="*/ 11184690 w 11191875"/>
              <a:gd name="connsiteY17" fmla="*/ 1883555 h 4067175"/>
              <a:gd name="connsiteX18" fmla="*/ 11183732 w 11191875"/>
              <a:gd name="connsiteY18" fmla="*/ 1884034 h 4067175"/>
              <a:gd name="connsiteX19" fmla="*/ 11184690 w 11191875"/>
              <a:gd name="connsiteY19" fmla="*/ 1884993 h 4067175"/>
              <a:gd name="connsiteX20" fmla="*/ 89332 w 11191875"/>
              <a:gd name="connsiteY20" fmla="*/ 267710 h 4067175"/>
              <a:gd name="connsiteX21" fmla="*/ 94361 w 11191875"/>
              <a:gd name="connsiteY21" fmla="*/ 262916 h 4067175"/>
              <a:gd name="connsiteX22" fmla="*/ 89332 w 11191875"/>
              <a:gd name="connsiteY22" fmla="*/ 258123 h 4067175"/>
              <a:gd name="connsiteX23" fmla="*/ 84542 w 11191875"/>
              <a:gd name="connsiteY23" fmla="*/ 262916 h 4067175"/>
              <a:gd name="connsiteX24" fmla="*/ 89332 w 11191875"/>
              <a:gd name="connsiteY24" fmla="*/ 267710 h 4067175"/>
              <a:gd name="connsiteX25" fmla="*/ 4071 w 11191875"/>
              <a:gd name="connsiteY25" fmla="*/ 534940 h 4067175"/>
              <a:gd name="connsiteX26" fmla="*/ 13172 w 11191875"/>
              <a:gd name="connsiteY26" fmla="*/ 525593 h 4067175"/>
              <a:gd name="connsiteX27" fmla="*/ 4071 w 11191875"/>
              <a:gd name="connsiteY27" fmla="*/ 516486 h 4067175"/>
              <a:gd name="connsiteX28" fmla="*/ 0 w 11191875"/>
              <a:gd name="connsiteY28" fmla="*/ 517684 h 4067175"/>
              <a:gd name="connsiteX29" fmla="*/ 0 w 11191875"/>
              <a:gd name="connsiteY29" fmla="*/ 533742 h 4067175"/>
              <a:gd name="connsiteX30" fmla="*/ 4071 w 11191875"/>
              <a:gd name="connsiteY30" fmla="*/ 534940 h 4067175"/>
              <a:gd name="connsiteX31" fmla="*/ 0 w 11191875"/>
              <a:gd name="connsiteY31" fmla="*/ 3584243 h 4067175"/>
              <a:gd name="connsiteX32" fmla="*/ 19878 w 11191875"/>
              <a:gd name="connsiteY32" fmla="*/ 3528400 h 4067175"/>
              <a:gd name="connsiteX33" fmla="*/ 0 w 11191875"/>
              <a:gd name="connsiteY33" fmla="*/ 3472797 h 4067175"/>
              <a:gd name="connsiteX34" fmla="*/ 0 w 11191875"/>
              <a:gd name="connsiteY34" fmla="*/ 3584243 h 4067175"/>
              <a:gd name="connsiteX35" fmla="*/ 4071 w 11191875"/>
              <a:gd name="connsiteY35" fmla="*/ 3890539 h 4067175"/>
              <a:gd name="connsiteX36" fmla="*/ 99151 w 11191875"/>
              <a:gd name="connsiteY36" fmla="*/ 3795151 h 4067175"/>
              <a:gd name="connsiteX37" fmla="*/ 4071 w 11191875"/>
              <a:gd name="connsiteY37" fmla="*/ 3700243 h 4067175"/>
              <a:gd name="connsiteX38" fmla="*/ 0 w 11191875"/>
              <a:gd name="connsiteY38" fmla="*/ 3700482 h 4067175"/>
              <a:gd name="connsiteX39" fmla="*/ 0 w 11191875"/>
              <a:gd name="connsiteY39" fmla="*/ 3890300 h 4067175"/>
              <a:gd name="connsiteX40" fmla="*/ 4071 w 11191875"/>
              <a:gd name="connsiteY40" fmla="*/ 3890539 h 4067175"/>
              <a:gd name="connsiteX41" fmla="*/ 189681 w 11191875"/>
              <a:gd name="connsiteY41" fmla="*/ 4067175 h 4067175"/>
              <a:gd name="connsiteX42" fmla="*/ 190160 w 11191875"/>
              <a:gd name="connsiteY42" fmla="*/ 4058068 h 4067175"/>
              <a:gd name="connsiteX43" fmla="*/ 89332 w 11191875"/>
              <a:gd name="connsiteY43" fmla="*/ 3957407 h 4067175"/>
              <a:gd name="connsiteX44" fmla="*/ 0 w 11191875"/>
              <a:gd name="connsiteY44" fmla="*/ 4012291 h 4067175"/>
              <a:gd name="connsiteX45" fmla="*/ 0 w 11191875"/>
              <a:gd name="connsiteY45" fmla="*/ 4067175 h 4067175"/>
              <a:gd name="connsiteX46" fmla="*/ 189681 w 11191875"/>
              <a:gd name="connsiteY46" fmla="*/ 4067175 h 4067175"/>
              <a:gd name="connsiteX47" fmla="*/ 10867358 w 11191875"/>
              <a:gd name="connsiteY47" fmla="*/ 4058787 h 4067175"/>
              <a:gd name="connsiteX48" fmla="*/ 10868316 w 11191875"/>
              <a:gd name="connsiteY48" fmla="*/ 4058068 h 4067175"/>
              <a:gd name="connsiteX49" fmla="*/ 10867358 w 11191875"/>
              <a:gd name="connsiteY49" fmla="*/ 4057349 h 4067175"/>
              <a:gd name="connsiteX50" fmla="*/ 10867119 w 11191875"/>
              <a:gd name="connsiteY50" fmla="*/ 4058068 h 4067175"/>
              <a:gd name="connsiteX51" fmla="*/ 10867358 w 11191875"/>
              <a:gd name="connsiteY51" fmla="*/ 4058787 h 4067175"/>
              <a:gd name="connsiteX52" fmla="*/ 10952858 w 11191875"/>
              <a:gd name="connsiteY52" fmla="*/ 3795870 h 4067175"/>
              <a:gd name="connsiteX53" fmla="*/ 10953098 w 11191875"/>
              <a:gd name="connsiteY53" fmla="*/ 3795151 h 4067175"/>
              <a:gd name="connsiteX54" fmla="*/ 10952858 w 11191875"/>
              <a:gd name="connsiteY54" fmla="*/ 3794432 h 4067175"/>
              <a:gd name="connsiteX55" fmla="*/ 10952379 w 11191875"/>
              <a:gd name="connsiteY55" fmla="*/ 3795151 h 4067175"/>
              <a:gd name="connsiteX56" fmla="*/ 10952858 w 11191875"/>
              <a:gd name="connsiteY56" fmla="*/ 3795870 h 4067175"/>
              <a:gd name="connsiteX57" fmla="*/ 11191396 w 11191875"/>
              <a:gd name="connsiteY57" fmla="*/ 2161331 h 4067175"/>
              <a:gd name="connsiteX58" fmla="*/ 11191875 w 11191875"/>
              <a:gd name="connsiteY58" fmla="*/ 2160372 h 4067175"/>
              <a:gd name="connsiteX59" fmla="*/ 11191396 w 11191875"/>
              <a:gd name="connsiteY59" fmla="*/ 2159653 h 4067175"/>
              <a:gd name="connsiteX60" fmla="*/ 11190678 w 11191875"/>
              <a:gd name="connsiteY60" fmla="*/ 2160372 h 4067175"/>
              <a:gd name="connsiteX61" fmla="*/ 11191396 w 11191875"/>
              <a:gd name="connsiteY61" fmla="*/ 2161331 h 4067175"/>
              <a:gd name="connsiteX62" fmla="*/ 10964833 w 11191875"/>
              <a:gd name="connsiteY62" fmla="*/ 1884993 h 4067175"/>
              <a:gd name="connsiteX63" fmla="*/ 10965073 w 11191875"/>
              <a:gd name="connsiteY63" fmla="*/ 1884034 h 4067175"/>
              <a:gd name="connsiteX64" fmla="*/ 10964833 w 11191875"/>
              <a:gd name="connsiteY64" fmla="*/ 1883555 h 4067175"/>
              <a:gd name="connsiteX65" fmla="*/ 10963875 w 11191875"/>
              <a:gd name="connsiteY65" fmla="*/ 1884034 h 4067175"/>
              <a:gd name="connsiteX66" fmla="*/ 10964833 w 11191875"/>
              <a:gd name="connsiteY66" fmla="*/ 1884993 h 4067175"/>
              <a:gd name="connsiteX67" fmla="*/ 10943757 w 11191875"/>
              <a:gd name="connsiteY67" fmla="*/ 1609374 h 4067175"/>
              <a:gd name="connsiteX68" fmla="*/ 10944236 w 11191875"/>
              <a:gd name="connsiteY68" fmla="*/ 1608655 h 4067175"/>
              <a:gd name="connsiteX69" fmla="*/ 10943757 w 11191875"/>
              <a:gd name="connsiteY69" fmla="*/ 1608176 h 4067175"/>
              <a:gd name="connsiteX70" fmla="*/ 10943278 w 11191875"/>
              <a:gd name="connsiteY70" fmla="*/ 1608655 h 4067175"/>
              <a:gd name="connsiteX71" fmla="*/ 10943757 w 11191875"/>
              <a:gd name="connsiteY71" fmla="*/ 1609374 h 4067175"/>
              <a:gd name="connsiteX72" fmla="*/ 10909270 w 11191875"/>
              <a:gd name="connsiteY72" fmla="*/ 1335433 h 4067175"/>
              <a:gd name="connsiteX73" fmla="*/ 10909749 w 11191875"/>
              <a:gd name="connsiteY73" fmla="*/ 1334714 h 4067175"/>
              <a:gd name="connsiteX74" fmla="*/ 10909270 w 11191875"/>
              <a:gd name="connsiteY74" fmla="*/ 1333995 h 4067175"/>
              <a:gd name="connsiteX75" fmla="*/ 10908552 w 11191875"/>
              <a:gd name="connsiteY75" fmla="*/ 1334714 h 4067175"/>
              <a:gd name="connsiteX76" fmla="*/ 10909270 w 11191875"/>
              <a:gd name="connsiteY76" fmla="*/ 1335433 h 4067175"/>
              <a:gd name="connsiteX77" fmla="*/ 10861131 w 11191875"/>
              <a:gd name="connsiteY77" fmla="*/ 1063409 h 4067175"/>
              <a:gd name="connsiteX78" fmla="*/ 10861371 w 11191875"/>
              <a:gd name="connsiteY78" fmla="*/ 1062690 h 4067175"/>
              <a:gd name="connsiteX79" fmla="*/ 10861131 w 11191875"/>
              <a:gd name="connsiteY79" fmla="*/ 1061971 h 4067175"/>
              <a:gd name="connsiteX80" fmla="*/ 10860173 w 11191875"/>
              <a:gd name="connsiteY80" fmla="*/ 1062690 h 4067175"/>
              <a:gd name="connsiteX81" fmla="*/ 10861131 w 11191875"/>
              <a:gd name="connsiteY81" fmla="*/ 1063409 h 4067175"/>
              <a:gd name="connsiteX82" fmla="*/ 370979 w 11191875"/>
              <a:gd name="connsiteY82" fmla="*/ 138768 h 4067175"/>
              <a:gd name="connsiteX83" fmla="*/ 372895 w 11191875"/>
              <a:gd name="connsiteY83" fmla="*/ 136851 h 4067175"/>
              <a:gd name="connsiteX84" fmla="*/ 370979 w 11191875"/>
              <a:gd name="connsiteY84" fmla="*/ 134933 h 4067175"/>
              <a:gd name="connsiteX85" fmla="*/ 369302 w 11191875"/>
              <a:gd name="connsiteY85" fmla="*/ 136851 h 4067175"/>
              <a:gd name="connsiteX86" fmla="*/ 370979 w 11191875"/>
              <a:gd name="connsiteY86" fmla="*/ 138768 h 4067175"/>
              <a:gd name="connsiteX87" fmla="*/ 275899 w 11191875"/>
              <a:gd name="connsiteY87" fmla="*/ 400965 h 4067175"/>
              <a:gd name="connsiteX88" fmla="*/ 280689 w 11191875"/>
              <a:gd name="connsiteY88" fmla="*/ 396172 h 4067175"/>
              <a:gd name="connsiteX89" fmla="*/ 275899 w 11191875"/>
              <a:gd name="connsiteY89" fmla="*/ 391618 h 4067175"/>
              <a:gd name="connsiteX90" fmla="*/ 270870 w 11191875"/>
              <a:gd name="connsiteY90" fmla="*/ 396172 h 4067175"/>
              <a:gd name="connsiteX91" fmla="*/ 275899 w 11191875"/>
              <a:gd name="connsiteY91" fmla="*/ 400965 h 4067175"/>
              <a:gd name="connsiteX92" fmla="*/ 193752 w 11191875"/>
              <a:gd name="connsiteY92" fmla="*/ 669155 h 4067175"/>
              <a:gd name="connsiteX93" fmla="*/ 202853 w 11191875"/>
              <a:gd name="connsiteY93" fmla="*/ 660047 h 4067175"/>
              <a:gd name="connsiteX94" fmla="*/ 193752 w 11191875"/>
              <a:gd name="connsiteY94" fmla="*/ 650940 h 4067175"/>
              <a:gd name="connsiteX95" fmla="*/ 184891 w 11191875"/>
              <a:gd name="connsiteY95" fmla="*/ 660047 h 4067175"/>
              <a:gd name="connsiteX96" fmla="*/ 193752 w 11191875"/>
              <a:gd name="connsiteY96" fmla="*/ 669155 h 4067175"/>
              <a:gd name="connsiteX97" fmla="*/ 125256 w 11191875"/>
              <a:gd name="connsiteY97" fmla="*/ 942616 h 4067175"/>
              <a:gd name="connsiteX98" fmla="*/ 140345 w 11191875"/>
              <a:gd name="connsiteY98" fmla="*/ 927517 h 4067175"/>
              <a:gd name="connsiteX99" fmla="*/ 125256 w 11191875"/>
              <a:gd name="connsiteY99" fmla="*/ 912418 h 4067175"/>
              <a:gd name="connsiteX100" fmla="*/ 109929 w 11191875"/>
              <a:gd name="connsiteY100" fmla="*/ 927517 h 4067175"/>
              <a:gd name="connsiteX101" fmla="*/ 125256 w 11191875"/>
              <a:gd name="connsiteY101" fmla="*/ 942616 h 4067175"/>
              <a:gd name="connsiteX102" fmla="*/ 70412 w 11191875"/>
              <a:gd name="connsiteY102" fmla="*/ 1218954 h 4067175"/>
              <a:gd name="connsiteX103" fmla="*/ 90769 w 11191875"/>
              <a:gd name="connsiteY103" fmla="*/ 1198582 h 4067175"/>
              <a:gd name="connsiteX104" fmla="*/ 70412 w 11191875"/>
              <a:gd name="connsiteY104" fmla="*/ 1177492 h 4067175"/>
              <a:gd name="connsiteX105" fmla="*/ 49336 w 11191875"/>
              <a:gd name="connsiteY105" fmla="*/ 1198582 h 4067175"/>
              <a:gd name="connsiteX106" fmla="*/ 70412 w 11191875"/>
              <a:gd name="connsiteY106" fmla="*/ 1218954 h 4067175"/>
              <a:gd name="connsiteX107" fmla="*/ 28500 w 11191875"/>
              <a:gd name="connsiteY107" fmla="*/ 1500085 h 4067175"/>
              <a:gd name="connsiteX108" fmla="*/ 57239 w 11191875"/>
              <a:gd name="connsiteY108" fmla="*/ 1471565 h 4067175"/>
              <a:gd name="connsiteX109" fmla="*/ 28500 w 11191875"/>
              <a:gd name="connsiteY109" fmla="*/ 1443044 h 4067175"/>
              <a:gd name="connsiteX110" fmla="*/ 0 w 11191875"/>
              <a:gd name="connsiteY110" fmla="*/ 1471565 h 4067175"/>
              <a:gd name="connsiteX111" fmla="*/ 28500 w 11191875"/>
              <a:gd name="connsiteY111" fmla="*/ 1500085 h 4067175"/>
              <a:gd name="connsiteX112" fmla="*/ 958 w 11191875"/>
              <a:gd name="connsiteY112" fmla="*/ 1782175 h 4067175"/>
              <a:gd name="connsiteX113" fmla="*/ 36882 w 11191875"/>
              <a:gd name="connsiteY113" fmla="*/ 1746465 h 4067175"/>
              <a:gd name="connsiteX114" fmla="*/ 958 w 11191875"/>
              <a:gd name="connsiteY114" fmla="*/ 1710514 h 4067175"/>
              <a:gd name="connsiteX115" fmla="*/ 0 w 11191875"/>
              <a:gd name="connsiteY115" fmla="*/ 1710514 h 4067175"/>
              <a:gd name="connsiteX116" fmla="*/ 0 w 11191875"/>
              <a:gd name="connsiteY116" fmla="*/ 1782175 h 4067175"/>
              <a:gd name="connsiteX117" fmla="*/ 958 w 11191875"/>
              <a:gd name="connsiteY117" fmla="*/ 1782175 h 4067175"/>
              <a:gd name="connsiteX118" fmla="*/ 0 w 11191875"/>
              <a:gd name="connsiteY118" fmla="*/ 2064984 h 4067175"/>
              <a:gd name="connsiteX119" fmla="*/ 31613 w 11191875"/>
              <a:gd name="connsiteY119" fmla="*/ 2022083 h 4067175"/>
              <a:gd name="connsiteX120" fmla="*/ 0 w 11191875"/>
              <a:gd name="connsiteY120" fmla="*/ 1979662 h 4067175"/>
              <a:gd name="connsiteX121" fmla="*/ 0 w 11191875"/>
              <a:gd name="connsiteY121" fmla="*/ 2064984 h 4067175"/>
              <a:gd name="connsiteX122" fmla="*/ 0 w 11191875"/>
              <a:gd name="connsiteY122" fmla="*/ 2349710 h 4067175"/>
              <a:gd name="connsiteX123" fmla="*/ 39996 w 11191875"/>
              <a:gd name="connsiteY123" fmla="*/ 2298901 h 4067175"/>
              <a:gd name="connsiteX124" fmla="*/ 0 w 11191875"/>
              <a:gd name="connsiteY124" fmla="*/ 2247132 h 4067175"/>
              <a:gd name="connsiteX125" fmla="*/ 0 w 11191875"/>
              <a:gd name="connsiteY125" fmla="*/ 2349710 h 4067175"/>
              <a:gd name="connsiteX126" fmla="*/ 958 w 11191875"/>
              <a:gd name="connsiteY126" fmla="*/ 2636114 h 4067175"/>
              <a:gd name="connsiteX127" fmla="*/ 62508 w 11191875"/>
              <a:gd name="connsiteY127" fmla="*/ 2574759 h 4067175"/>
              <a:gd name="connsiteX128" fmla="*/ 958 w 11191875"/>
              <a:gd name="connsiteY128" fmla="*/ 2513164 h 4067175"/>
              <a:gd name="connsiteX129" fmla="*/ 0 w 11191875"/>
              <a:gd name="connsiteY129" fmla="*/ 2513164 h 4067175"/>
              <a:gd name="connsiteX130" fmla="*/ 0 w 11191875"/>
              <a:gd name="connsiteY130" fmla="*/ 2636114 h 4067175"/>
              <a:gd name="connsiteX131" fmla="*/ 958 w 11191875"/>
              <a:gd name="connsiteY131" fmla="*/ 2636114 h 4067175"/>
              <a:gd name="connsiteX132" fmla="*/ 28500 w 11191875"/>
              <a:gd name="connsiteY132" fmla="*/ 2919642 h 4067175"/>
              <a:gd name="connsiteX133" fmla="*/ 98433 w 11191875"/>
              <a:gd name="connsiteY133" fmla="*/ 2849419 h 4067175"/>
              <a:gd name="connsiteX134" fmla="*/ 28500 w 11191875"/>
              <a:gd name="connsiteY134" fmla="*/ 2779196 h 4067175"/>
              <a:gd name="connsiteX135" fmla="*/ 0 w 11191875"/>
              <a:gd name="connsiteY135" fmla="*/ 2785428 h 4067175"/>
              <a:gd name="connsiteX136" fmla="*/ 0 w 11191875"/>
              <a:gd name="connsiteY136" fmla="*/ 2913650 h 4067175"/>
              <a:gd name="connsiteX137" fmla="*/ 28500 w 11191875"/>
              <a:gd name="connsiteY137" fmla="*/ 2919642 h 4067175"/>
              <a:gd name="connsiteX138" fmla="*/ 70412 w 11191875"/>
              <a:gd name="connsiteY138" fmla="*/ 3200773 h 4067175"/>
              <a:gd name="connsiteX139" fmla="*/ 148008 w 11191875"/>
              <a:gd name="connsiteY139" fmla="*/ 3122881 h 4067175"/>
              <a:gd name="connsiteX140" fmla="*/ 70412 w 11191875"/>
              <a:gd name="connsiteY140" fmla="*/ 3044509 h 4067175"/>
              <a:gd name="connsiteX141" fmla="*/ 0 w 11191875"/>
              <a:gd name="connsiteY141" fmla="*/ 3088369 h 4067175"/>
              <a:gd name="connsiteX142" fmla="*/ 0 w 11191875"/>
              <a:gd name="connsiteY142" fmla="*/ 3157154 h 4067175"/>
              <a:gd name="connsiteX143" fmla="*/ 70412 w 11191875"/>
              <a:gd name="connsiteY143" fmla="*/ 3200773 h 4067175"/>
              <a:gd name="connsiteX144" fmla="*/ 125256 w 11191875"/>
              <a:gd name="connsiteY144" fmla="*/ 3479268 h 4067175"/>
              <a:gd name="connsiteX145" fmla="*/ 211235 w 11191875"/>
              <a:gd name="connsiteY145" fmla="*/ 3393467 h 4067175"/>
              <a:gd name="connsiteX146" fmla="*/ 125256 w 11191875"/>
              <a:gd name="connsiteY146" fmla="*/ 3307426 h 4067175"/>
              <a:gd name="connsiteX147" fmla="*/ 39277 w 11191875"/>
              <a:gd name="connsiteY147" fmla="*/ 3393467 h 4067175"/>
              <a:gd name="connsiteX148" fmla="*/ 125256 w 11191875"/>
              <a:gd name="connsiteY148" fmla="*/ 3479268 h 4067175"/>
              <a:gd name="connsiteX149" fmla="*/ 193752 w 11191875"/>
              <a:gd name="connsiteY149" fmla="*/ 3753449 h 4067175"/>
              <a:gd name="connsiteX150" fmla="*/ 286676 w 11191875"/>
              <a:gd name="connsiteY150" fmla="*/ 3660937 h 4067175"/>
              <a:gd name="connsiteX151" fmla="*/ 193752 w 11191875"/>
              <a:gd name="connsiteY151" fmla="*/ 3568185 h 4067175"/>
              <a:gd name="connsiteX152" fmla="*/ 101307 w 11191875"/>
              <a:gd name="connsiteY152" fmla="*/ 3660937 h 4067175"/>
              <a:gd name="connsiteX153" fmla="*/ 193752 w 11191875"/>
              <a:gd name="connsiteY153" fmla="*/ 3753449 h 4067175"/>
              <a:gd name="connsiteX154" fmla="*/ 275899 w 11191875"/>
              <a:gd name="connsiteY154" fmla="*/ 4022597 h 4067175"/>
              <a:gd name="connsiteX155" fmla="*/ 373853 w 11191875"/>
              <a:gd name="connsiteY155" fmla="*/ 3924812 h 4067175"/>
              <a:gd name="connsiteX156" fmla="*/ 275899 w 11191875"/>
              <a:gd name="connsiteY156" fmla="*/ 3826548 h 4067175"/>
              <a:gd name="connsiteX157" fmla="*/ 177706 w 11191875"/>
              <a:gd name="connsiteY157" fmla="*/ 3924812 h 4067175"/>
              <a:gd name="connsiteX158" fmla="*/ 275899 w 11191875"/>
              <a:gd name="connsiteY158" fmla="*/ 4022597 h 4067175"/>
              <a:gd name="connsiteX159" fmla="*/ 10634808 w 11191875"/>
              <a:gd name="connsiteY159" fmla="*/ 4055431 h 4067175"/>
              <a:gd name="connsiteX160" fmla="*/ 10635766 w 11191875"/>
              <a:gd name="connsiteY160" fmla="*/ 4054952 h 4067175"/>
              <a:gd name="connsiteX161" fmla="*/ 10634808 w 11191875"/>
              <a:gd name="connsiteY161" fmla="*/ 4054712 h 4067175"/>
              <a:gd name="connsiteX162" fmla="*/ 10634329 w 11191875"/>
              <a:gd name="connsiteY162" fmla="*/ 4054952 h 4067175"/>
              <a:gd name="connsiteX163" fmla="*/ 10634808 w 11191875"/>
              <a:gd name="connsiteY163" fmla="*/ 4055431 h 4067175"/>
              <a:gd name="connsiteX164" fmla="*/ 10723421 w 11191875"/>
              <a:gd name="connsiteY164" fmla="*/ 3793713 h 4067175"/>
              <a:gd name="connsiteX165" fmla="*/ 10724379 w 11191875"/>
              <a:gd name="connsiteY165" fmla="*/ 3793474 h 4067175"/>
              <a:gd name="connsiteX166" fmla="*/ 10723421 w 11191875"/>
              <a:gd name="connsiteY166" fmla="*/ 3792994 h 4067175"/>
              <a:gd name="connsiteX167" fmla="*/ 10722942 w 11191875"/>
              <a:gd name="connsiteY167" fmla="*/ 3793474 h 4067175"/>
              <a:gd name="connsiteX168" fmla="*/ 10723421 w 11191875"/>
              <a:gd name="connsiteY168" fmla="*/ 3793713 h 4067175"/>
              <a:gd name="connsiteX169" fmla="*/ 10943757 w 11191875"/>
              <a:gd name="connsiteY169" fmla="*/ 2713048 h 4067175"/>
              <a:gd name="connsiteX170" fmla="*/ 10944236 w 11191875"/>
              <a:gd name="connsiteY170" fmla="*/ 2712089 h 4067175"/>
              <a:gd name="connsiteX171" fmla="*/ 10943757 w 11191875"/>
              <a:gd name="connsiteY171" fmla="*/ 2711610 h 4067175"/>
              <a:gd name="connsiteX172" fmla="*/ 10943278 w 11191875"/>
              <a:gd name="connsiteY172" fmla="*/ 2712089 h 4067175"/>
              <a:gd name="connsiteX173" fmla="*/ 10943757 w 11191875"/>
              <a:gd name="connsiteY173" fmla="*/ 2713048 h 4067175"/>
              <a:gd name="connsiteX174" fmla="*/ 10964833 w 11191875"/>
              <a:gd name="connsiteY174" fmla="*/ 2437429 h 4067175"/>
              <a:gd name="connsiteX175" fmla="*/ 10965073 w 11191875"/>
              <a:gd name="connsiteY175" fmla="*/ 2436470 h 4067175"/>
              <a:gd name="connsiteX176" fmla="*/ 10964833 w 11191875"/>
              <a:gd name="connsiteY176" fmla="*/ 2435991 h 4067175"/>
              <a:gd name="connsiteX177" fmla="*/ 10963875 w 11191875"/>
              <a:gd name="connsiteY177" fmla="*/ 2436470 h 4067175"/>
              <a:gd name="connsiteX178" fmla="*/ 10964833 w 11191875"/>
              <a:gd name="connsiteY178" fmla="*/ 2437429 h 4067175"/>
              <a:gd name="connsiteX179" fmla="*/ 10971539 w 11191875"/>
              <a:gd name="connsiteY179" fmla="*/ 2161331 h 4067175"/>
              <a:gd name="connsiteX180" fmla="*/ 10972018 w 11191875"/>
              <a:gd name="connsiteY180" fmla="*/ 2160372 h 4067175"/>
              <a:gd name="connsiteX181" fmla="*/ 10971539 w 11191875"/>
              <a:gd name="connsiteY181" fmla="*/ 2159653 h 4067175"/>
              <a:gd name="connsiteX182" fmla="*/ 10971060 w 11191875"/>
              <a:gd name="connsiteY182" fmla="*/ 2160372 h 4067175"/>
              <a:gd name="connsiteX183" fmla="*/ 10971539 w 11191875"/>
              <a:gd name="connsiteY183" fmla="*/ 2161331 h 4067175"/>
              <a:gd name="connsiteX184" fmla="*/ 10744497 w 11191875"/>
              <a:gd name="connsiteY184" fmla="*/ 1884993 h 4067175"/>
              <a:gd name="connsiteX185" fmla="*/ 10745215 w 11191875"/>
              <a:gd name="connsiteY185" fmla="*/ 1884034 h 4067175"/>
              <a:gd name="connsiteX186" fmla="*/ 10744497 w 11191875"/>
              <a:gd name="connsiteY186" fmla="*/ 1883555 h 4067175"/>
              <a:gd name="connsiteX187" fmla="*/ 10744018 w 11191875"/>
              <a:gd name="connsiteY187" fmla="*/ 1884034 h 4067175"/>
              <a:gd name="connsiteX188" fmla="*/ 10744497 w 11191875"/>
              <a:gd name="connsiteY188" fmla="*/ 1884993 h 4067175"/>
              <a:gd name="connsiteX189" fmla="*/ 10722942 w 11191875"/>
              <a:gd name="connsiteY189" fmla="*/ 1609374 h 4067175"/>
              <a:gd name="connsiteX190" fmla="*/ 10723421 w 11191875"/>
              <a:gd name="connsiteY190" fmla="*/ 1608895 h 4067175"/>
              <a:gd name="connsiteX191" fmla="*/ 10722942 w 11191875"/>
              <a:gd name="connsiteY191" fmla="*/ 1608176 h 4067175"/>
              <a:gd name="connsiteX192" fmla="*/ 10722463 w 11191875"/>
              <a:gd name="connsiteY192" fmla="*/ 1608895 h 4067175"/>
              <a:gd name="connsiteX193" fmla="*/ 10722942 w 11191875"/>
              <a:gd name="connsiteY193" fmla="*/ 1609374 h 4067175"/>
              <a:gd name="connsiteX194" fmla="*/ 10686779 w 11191875"/>
              <a:gd name="connsiteY194" fmla="*/ 1335433 h 4067175"/>
              <a:gd name="connsiteX195" fmla="*/ 10687497 w 11191875"/>
              <a:gd name="connsiteY195" fmla="*/ 1334954 h 4067175"/>
              <a:gd name="connsiteX196" fmla="*/ 10686779 w 11191875"/>
              <a:gd name="connsiteY196" fmla="*/ 1334474 h 4067175"/>
              <a:gd name="connsiteX197" fmla="*/ 10686060 w 11191875"/>
              <a:gd name="connsiteY197" fmla="*/ 1334954 h 4067175"/>
              <a:gd name="connsiteX198" fmla="*/ 10686779 w 11191875"/>
              <a:gd name="connsiteY198" fmla="*/ 1335433 h 4067175"/>
              <a:gd name="connsiteX199" fmla="*/ 10636724 w 11191875"/>
              <a:gd name="connsiteY199" fmla="*/ 1063649 h 4067175"/>
              <a:gd name="connsiteX200" fmla="*/ 10636963 w 11191875"/>
              <a:gd name="connsiteY200" fmla="*/ 1063409 h 4067175"/>
              <a:gd name="connsiteX201" fmla="*/ 10636724 w 11191875"/>
              <a:gd name="connsiteY201" fmla="*/ 1062690 h 4067175"/>
              <a:gd name="connsiteX202" fmla="*/ 10635766 w 11191875"/>
              <a:gd name="connsiteY202" fmla="*/ 1063409 h 4067175"/>
              <a:gd name="connsiteX203" fmla="*/ 10636724 w 11191875"/>
              <a:gd name="connsiteY203" fmla="*/ 1063649 h 4067175"/>
              <a:gd name="connsiteX204" fmla="*/ 10572300 w 11191875"/>
              <a:gd name="connsiteY204" fmla="*/ 795220 h 4067175"/>
              <a:gd name="connsiteX205" fmla="*/ 10572779 w 11191875"/>
              <a:gd name="connsiteY205" fmla="*/ 794741 h 4067175"/>
              <a:gd name="connsiteX206" fmla="*/ 10572300 w 11191875"/>
              <a:gd name="connsiteY206" fmla="*/ 794022 h 4067175"/>
              <a:gd name="connsiteX207" fmla="*/ 10571342 w 11191875"/>
              <a:gd name="connsiteY207" fmla="*/ 794741 h 4067175"/>
              <a:gd name="connsiteX208" fmla="*/ 10572300 w 11191875"/>
              <a:gd name="connsiteY208" fmla="*/ 795220 h 4067175"/>
              <a:gd name="connsiteX209" fmla="*/ 555151 w 11191875"/>
              <a:gd name="connsiteY209" fmla="*/ 271784 h 4067175"/>
              <a:gd name="connsiteX210" fmla="*/ 557786 w 11191875"/>
              <a:gd name="connsiteY210" fmla="*/ 269148 h 4067175"/>
              <a:gd name="connsiteX211" fmla="*/ 555151 w 11191875"/>
              <a:gd name="connsiteY211" fmla="*/ 266991 h 4067175"/>
              <a:gd name="connsiteX212" fmla="*/ 552756 w 11191875"/>
              <a:gd name="connsiteY212" fmla="*/ 269148 h 4067175"/>
              <a:gd name="connsiteX213" fmla="*/ 555151 w 11191875"/>
              <a:gd name="connsiteY213" fmla="*/ 271784 h 4067175"/>
              <a:gd name="connsiteX214" fmla="*/ 463185 w 11191875"/>
              <a:gd name="connsiteY214" fmla="*/ 535420 h 4067175"/>
              <a:gd name="connsiteX215" fmla="*/ 468454 w 11191875"/>
              <a:gd name="connsiteY215" fmla="*/ 529667 h 4067175"/>
              <a:gd name="connsiteX216" fmla="*/ 463185 w 11191875"/>
              <a:gd name="connsiteY216" fmla="*/ 524155 h 4067175"/>
              <a:gd name="connsiteX217" fmla="*/ 457437 w 11191875"/>
              <a:gd name="connsiteY217" fmla="*/ 529667 h 4067175"/>
              <a:gd name="connsiteX218" fmla="*/ 463185 w 11191875"/>
              <a:gd name="connsiteY218" fmla="*/ 535420 h 4067175"/>
              <a:gd name="connsiteX219" fmla="*/ 384630 w 11191875"/>
              <a:gd name="connsiteY219" fmla="*/ 804328 h 4067175"/>
              <a:gd name="connsiteX220" fmla="*/ 394449 w 11191875"/>
              <a:gd name="connsiteY220" fmla="*/ 794741 h 4067175"/>
              <a:gd name="connsiteX221" fmla="*/ 384630 w 11191875"/>
              <a:gd name="connsiteY221" fmla="*/ 784914 h 4067175"/>
              <a:gd name="connsiteX222" fmla="*/ 375050 w 11191875"/>
              <a:gd name="connsiteY222" fmla="*/ 794741 h 4067175"/>
              <a:gd name="connsiteX223" fmla="*/ 384630 w 11191875"/>
              <a:gd name="connsiteY223" fmla="*/ 804328 h 4067175"/>
              <a:gd name="connsiteX224" fmla="*/ 320206 w 11191875"/>
              <a:gd name="connsiteY224" fmla="*/ 1078988 h 4067175"/>
              <a:gd name="connsiteX225" fmla="*/ 336252 w 11191875"/>
              <a:gd name="connsiteY225" fmla="*/ 1063409 h 4067175"/>
              <a:gd name="connsiteX226" fmla="*/ 320206 w 11191875"/>
              <a:gd name="connsiteY226" fmla="*/ 1047591 h 4067175"/>
              <a:gd name="connsiteX227" fmla="*/ 304639 w 11191875"/>
              <a:gd name="connsiteY227" fmla="*/ 1063409 h 4067175"/>
              <a:gd name="connsiteX228" fmla="*/ 320206 w 11191875"/>
              <a:gd name="connsiteY228" fmla="*/ 1078988 h 4067175"/>
              <a:gd name="connsiteX229" fmla="*/ 270151 w 11191875"/>
              <a:gd name="connsiteY229" fmla="*/ 1358202 h 4067175"/>
              <a:gd name="connsiteX230" fmla="*/ 293143 w 11191875"/>
              <a:gd name="connsiteY230" fmla="*/ 1334954 h 4067175"/>
              <a:gd name="connsiteX231" fmla="*/ 270151 w 11191875"/>
              <a:gd name="connsiteY231" fmla="*/ 1311706 h 4067175"/>
              <a:gd name="connsiteX232" fmla="*/ 246681 w 11191875"/>
              <a:gd name="connsiteY232" fmla="*/ 1334954 h 4067175"/>
              <a:gd name="connsiteX233" fmla="*/ 270151 w 11191875"/>
              <a:gd name="connsiteY233" fmla="*/ 1358202 h 4067175"/>
              <a:gd name="connsiteX234" fmla="*/ 233748 w 11191875"/>
              <a:gd name="connsiteY234" fmla="*/ 1639812 h 4067175"/>
              <a:gd name="connsiteX235" fmla="*/ 264882 w 11191875"/>
              <a:gd name="connsiteY235" fmla="*/ 1608895 h 4067175"/>
              <a:gd name="connsiteX236" fmla="*/ 233748 w 11191875"/>
              <a:gd name="connsiteY236" fmla="*/ 1577738 h 4067175"/>
              <a:gd name="connsiteX237" fmla="*/ 202853 w 11191875"/>
              <a:gd name="connsiteY237" fmla="*/ 1608895 h 4067175"/>
              <a:gd name="connsiteX238" fmla="*/ 233748 w 11191875"/>
              <a:gd name="connsiteY238" fmla="*/ 1639812 h 4067175"/>
              <a:gd name="connsiteX239" fmla="*/ 212433 w 11191875"/>
              <a:gd name="connsiteY239" fmla="*/ 1923819 h 4067175"/>
              <a:gd name="connsiteX240" fmla="*/ 251950 w 11191875"/>
              <a:gd name="connsiteY240" fmla="*/ 1884034 h 4067175"/>
              <a:gd name="connsiteX241" fmla="*/ 212433 w 11191875"/>
              <a:gd name="connsiteY241" fmla="*/ 1844729 h 4067175"/>
              <a:gd name="connsiteX242" fmla="*/ 172676 w 11191875"/>
              <a:gd name="connsiteY242" fmla="*/ 1884034 h 4067175"/>
              <a:gd name="connsiteX243" fmla="*/ 212433 w 11191875"/>
              <a:gd name="connsiteY243" fmla="*/ 1923819 h 4067175"/>
              <a:gd name="connsiteX244" fmla="*/ 204769 w 11191875"/>
              <a:gd name="connsiteY244" fmla="*/ 2208785 h 4067175"/>
              <a:gd name="connsiteX245" fmla="*/ 253147 w 11191875"/>
              <a:gd name="connsiteY245" fmla="*/ 2160372 h 4067175"/>
              <a:gd name="connsiteX246" fmla="*/ 204769 w 11191875"/>
              <a:gd name="connsiteY246" fmla="*/ 2112199 h 4067175"/>
              <a:gd name="connsiteX247" fmla="*/ 157109 w 11191875"/>
              <a:gd name="connsiteY247" fmla="*/ 2160372 h 4067175"/>
              <a:gd name="connsiteX248" fmla="*/ 204769 w 11191875"/>
              <a:gd name="connsiteY248" fmla="*/ 2208785 h 4067175"/>
              <a:gd name="connsiteX249" fmla="*/ 212433 w 11191875"/>
              <a:gd name="connsiteY249" fmla="*/ 2493751 h 4067175"/>
              <a:gd name="connsiteX250" fmla="*/ 269672 w 11191875"/>
              <a:gd name="connsiteY250" fmla="*/ 2436470 h 4067175"/>
              <a:gd name="connsiteX251" fmla="*/ 212433 w 11191875"/>
              <a:gd name="connsiteY251" fmla="*/ 2379190 h 4067175"/>
              <a:gd name="connsiteX252" fmla="*/ 154714 w 11191875"/>
              <a:gd name="connsiteY252" fmla="*/ 2436470 h 4067175"/>
              <a:gd name="connsiteX253" fmla="*/ 212433 w 11191875"/>
              <a:gd name="connsiteY253" fmla="*/ 2493751 h 4067175"/>
              <a:gd name="connsiteX254" fmla="*/ 233748 w 11191875"/>
              <a:gd name="connsiteY254" fmla="*/ 2777758 h 4067175"/>
              <a:gd name="connsiteX255" fmla="*/ 299849 w 11191875"/>
              <a:gd name="connsiteY255" fmla="*/ 2712089 h 4067175"/>
              <a:gd name="connsiteX256" fmla="*/ 233748 w 11191875"/>
              <a:gd name="connsiteY256" fmla="*/ 2646180 h 4067175"/>
              <a:gd name="connsiteX257" fmla="*/ 168126 w 11191875"/>
              <a:gd name="connsiteY257" fmla="*/ 2712089 h 4067175"/>
              <a:gd name="connsiteX258" fmla="*/ 233748 w 11191875"/>
              <a:gd name="connsiteY258" fmla="*/ 2777758 h 4067175"/>
              <a:gd name="connsiteX259" fmla="*/ 270151 w 11191875"/>
              <a:gd name="connsiteY259" fmla="*/ 3059609 h 4067175"/>
              <a:gd name="connsiteX260" fmla="*/ 343916 w 11191875"/>
              <a:gd name="connsiteY260" fmla="*/ 2986030 h 4067175"/>
              <a:gd name="connsiteX261" fmla="*/ 270151 w 11191875"/>
              <a:gd name="connsiteY261" fmla="*/ 2911973 h 4067175"/>
              <a:gd name="connsiteX262" fmla="*/ 196387 w 11191875"/>
              <a:gd name="connsiteY262" fmla="*/ 2986030 h 4067175"/>
              <a:gd name="connsiteX263" fmla="*/ 270151 w 11191875"/>
              <a:gd name="connsiteY263" fmla="*/ 3059609 h 4067175"/>
              <a:gd name="connsiteX264" fmla="*/ 320206 w 11191875"/>
              <a:gd name="connsiteY264" fmla="*/ 3340260 h 4067175"/>
              <a:gd name="connsiteX265" fmla="*/ 402592 w 11191875"/>
              <a:gd name="connsiteY265" fmla="*/ 3257814 h 4067175"/>
              <a:gd name="connsiteX266" fmla="*/ 320206 w 11191875"/>
              <a:gd name="connsiteY266" fmla="*/ 3175369 h 4067175"/>
              <a:gd name="connsiteX267" fmla="*/ 238059 w 11191875"/>
              <a:gd name="connsiteY267" fmla="*/ 3257814 h 4067175"/>
              <a:gd name="connsiteX268" fmla="*/ 320206 w 11191875"/>
              <a:gd name="connsiteY268" fmla="*/ 3340260 h 4067175"/>
              <a:gd name="connsiteX269" fmla="*/ 384630 w 11191875"/>
              <a:gd name="connsiteY269" fmla="*/ 3615160 h 4067175"/>
              <a:gd name="connsiteX270" fmla="*/ 473723 w 11191875"/>
              <a:gd name="connsiteY270" fmla="*/ 3526483 h 4067175"/>
              <a:gd name="connsiteX271" fmla="*/ 384630 w 11191875"/>
              <a:gd name="connsiteY271" fmla="*/ 3437326 h 4067175"/>
              <a:gd name="connsiteX272" fmla="*/ 295777 w 11191875"/>
              <a:gd name="connsiteY272" fmla="*/ 3526483 h 4067175"/>
              <a:gd name="connsiteX273" fmla="*/ 384630 w 11191875"/>
              <a:gd name="connsiteY273" fmla="*/ 3615160 h 4067175"/>
              <a:gd name="connsiteX274" fmla="*/ 463185 w 11191875"/>
              <a:gd name="connsiteY274" fmla="*/ 3886944 h 4067175"/>
              <a:gd name="connsiteX275" fmla="*/ 558744 w 11191875"/>
              <a:gd name="connsiteY275" fmla="*/ 3791077 h 4067175"/>
              <a:gd name="connsiteX276" fmla="*/ 463185 w 11191875"/>
              <a:gd name="connsiteY276" fmla="*/ 3695449 h 4067175"/>
              <a:gd name="connsiteX277" fmla="*/ 367386 w 11191875"/>
              <a:gd name="connsiteY277" fmla="*/ 3791077 h 4067175"/>
              <a:gd name="connsiteX278" fmla="*/ 463185 w 11191875"/>
              <a:gd name="connsiteY278" fmla="*/ 3886944 h 4067175"/>
              <a:gd name="connsiteX279" fmla="*/ 654781 w 11191875"/>
              <a:gd name="connsiteY279" fmla="*/ 4067175 h 4067175"/>
              <a:gd name="connsiteX280" fmla="*/ 655979 w 11191875"/>
              <a:gd name="connsiteY280" fmla="*/ 4051357 h 4067175"/>
              <a:gd name="connsiteX281" fmla="*/ 555151 w 11191875"/>
              <a:gd name="connsiteY281" fmla="*/ 3951176 h 4067175"/>
              <a:gd name="connsiteX282" fmla="*/ 454563 w 11191875"/>
              <a:gd name="connsiteY282" fmla="*/ 4051357 h 4067175"/>
              <a:gd name="connsiteX283" fmla="*/ 455760 w 11191875"/>
              <a:gd name="connsiteY283" fmla="*/ 4067175 h 4067175"/>
              <a:gd name="connsiteX284" fmla="*/ 654781 w 11191875"/>
              <a:gd name="connsiteY284" fmla="*/ 4067175 h 4067175"/>
              <a:gd name="connsiteX285" fmla="*/ 10401539 w 11191875"/>
              <a:gd name="connsiteY285" fmla="*/ 4052316 h 4067175"/>
              <a:gd name="connsiteX286" fmla="*/ 10401779 w 11191875"/>
              <a:gd name="connsiteY286" fmla="*/ 4051357 h 4067175"/>
              <a:gd name="connsiteX287" fmla="*/ 10401539 w 11191875"/>
              <a:gd name="connsiteY287" fmla="*/ 4051117 h 4067175"/>
              <a:gd name="connsiteX288" fmla="*/ 10401300 w 11191875"/>
              <a:gd name="connsiteY288" fmla="*/ 4051357 h 4067175"/>
              <a:gd name="connsiteX289" fmla="*/ 10401539 w 11191875"/>
              <a:gd name="connsiteY289" fmla="*/ 4052316 h 4067175"/>
              <a:gd name="connsiteX290" fmla="*/ 10493505 w 11191875"/>
              <a:gd name="connsiteY290" fmla="*/ 3792036 h 4067175"/>
              <a:gd name="connsiteX291" fmla="*/ 10494463 w 11191875"/>
              <a:gd name="connsiteY291" fmla="*/ 3791077 h 4067175"/>
              <a:gd name="connsiteX292" fmla="*/ 10493505 w 11191875"/>
              <a:gd name="connsiteY292" fmla="*/ 3790598 h 4067175"/>
              <a:gd name="connsiteX293" fmla="*/ 10493266 w 11191875"/>
              <a:gd name="connsiteY293" fmla="*/ 3791077 h 4067175"/>
              <a:gd name="connsiteX294" fmla="*/ 10493505 w 11191875"/>
              <a:gd name="connsiteY294" fmla="*/ 3792036 h 4067175"/>
              <a:gd name="connsiteX295" fmla="*/ 10572300 w 11191875"/>
              <a:gd name="connsiteY295" fmla="*/ 3526723 h 4067175"/>
              <a:gd name="connsiteX296" fmla="*/ 10572779 w 11191875"/>
              <a:gd name="connsiteY296" fmla="*/ 3526483 h 4067175"/>
              <a:gd name="connsiteX297" fmla="*/ 10572300 w 11191875"/>
              <a:gd name="connsiteY297" fmla="*/ 3525764 h 4067175"/>
              <a:gd name="connsiteX298" fmla="*/ 10571342 w 11191875"/>
              <a:gd name="connsiteY298" fmla="*/ 3526483 h 4067175"/>
              <a:gd name="connsiteX299" fmla="*/ 10572300 w 11191875"/>
              <a:gd name="connsiteY299" fmla="*/ 3526723 h 4067175"/>
              <a:gd name="connsiteX300" fmla="*/ 10636724 w 11191875"/>
              <a:gd name="connsiteY300" fmla="*/ 3258294 h 4067175"/>
              <a:gd name="connsiteX301" fmla="*/ 10636963 w 11191875"/>
              <a:gd name="connsiteY301" fmla="*/ 3257814 h 4067175"/>
              <a:gd name="connsiteX302" fmla="*/ 10636724 w 11191875"/>
              <a:gd name="connsiteY302" fmla="*/ 3257095 h 4067175"/>
              <a:gd name="connsiteX303" fmla="*/ 10635766 w 11191875"/>
              <a:gd name="connsiteY303" fmla="*/ 3257814 h 4067175"/>
              <a:gd name="connsiteX304" fmla="*/ 10636724 w 11191875"/>
              <a:gd name="connsiteY304" fmla="*/ 3258294 h 4067175"/>
              <a:gd name="connsiteX305" fmla="*/ 10686779 w 11191875"/>
              <a:gd name="connsiteY305" fmla="*/ 2986510 h 4067175"/>
              <a:gd name="connsiteX306" fmla="*/ 10687497 w 11191875"/>
              <a:gd name="connsiteY306" fmla="*/ 2986030 h 4067175"/>
              <a:gd name="connsiteX307" fmla="*/ 10686779 w 11191875"/>
              <a:gd name="connsiteY307" fmla="*/ 2985551 h 4067175"/>
              <a:gd name="connsiteX308" fmla="*/ 10686060 w 11191875"/>
              <a:gd name="connsiteY308" fmla="*/ 2986030 h 4067175"/>
              <a:gd name="connsiteX309" fmla="*/ 10686779 w 11191875"/>
              <a:gd name="connsiteY309" fmla="*/ 2986510 h 4067175"/>
              <a:gd name="connsiteX310" fmla="*/ 10722942 w 11191875"/>
              <a:gd name="connsiteY310" fmla="*/ 2712569 h 4067175"/>
              <a:gd name="connsiteX311" fmla="*/ 10723421 w 11191875"/>
              <a:gd name="connsiteY311" fmla="*/ 2712089 h 4067175"/>
              <a:gd name="connsiteX312" fmla="*/ 10722942 w 11191875"/>
              <a:gd name="connsiteY312" fmla="*/ 2711610 h 4067175"/>
              <a:gd name="connsiteX313" fmla="*/ 10722463 w 11191875"/>
              <a:gd name="connsiteY313" fmla="*/ 2712089 h 4067175"/>
              <a:gd name="connsiteX314" fmla="*/ 10722942 w 11191875"/>
              <a:gd name="connsiteY314" fmla="*/ 2712569 h 4067175"/>
              <a:gd name="connsiteX315" fmla="*/ 10744497 w 11191875"/>
              <a:gd name="connsiteY315" fmla="*/ 2437429 h 4067175"/>
              <a:gd name="connsiteX316" fmla="*/ 10745215 w 11191875"/>
              <a:gd name="connsiteY316" fmla="*/ 2436470 h 4067175"/>
              <a:gd name="connsiteX317" fmla="*/ 10744497 w 11191875"/>
              <a:gd name="connsiteY317" fmla="*/ 2435991 h 4067175"/>
              <a:gd name="connsiteX318" fmla="*/ 10744018 w 11191875"/>
              <a:gd name="connsiteY318" fmla="*/ 2436470 h 4067175"/>
              <a:gd name="connsiteX319" fmla="*/ 10744497 w 11191875"/>
              <a:gd name="connsiteY319" fmla="*/ 2437429 h 4067175"/>
              <a:gd name="connsiteX320" fmla="*/ 10752161 w 11191875"/>
              <a:gd name="connsiteY320" fmla="*/ 2161331 h 4067175"/>
              <a:gd name="connsiteX321" fmla="*/ 10752640 w 11191875"/>
              <a:gd name="connsiteY321" fmla="*/ 2160372 h 4067175"/>
              <a:gd name="connsiteX322" fmla="*/ 10752161 w 11191875"/>
              <a:gd name="connsiteY322" fmla="*/ 2159653 h 4067175"/>
              <a:gd name="connsiteX323" fmla="*/ 10750963 w 11191875"/>
              <a:gd name="connsiteY323" fmla="*/ 2160372 h 4067175"/>
              <a:gd name="connsiteX324" fmla="*/ 10752161 w 11191875"/>
              <a:gd name="connsiteY324" fmla="*/ 2161331 h 4067175"/>
              <a:gd name="connsiteX325" fmla="*/ 10524400 w 11191875"/>
              <a:gd name="connsiteY325" fmla="*/ 1884993 h 4067175"/>
              <a:gd name="connsiteX326" fmla="*/ 10525598 w 11191875"/>
              <a:gd name="connsiteY326" fmla="*/ 1884034 h 4067175"/>
              <a:gd name="connsiteX327" fmla="*/ 10524400 w 11191875"/>
              <a:gd name="connsiteY327" fmla="*/ 1883555 h 4067175"/>
              <a:gd name="connsiteX328" fmla="*/ 10523921 w 11191875"/>
              <a:gd name="connsiteY328" fmla="*/ 1884034 h 4067175"/>
              <a:gd name="connsiteX329" fmla="*/ 10524400 w 11191875"/>
              <a:gd name="connsiteY329" fmla="*/ 1884993 h 4067175"/>
              <a:gd name="connsiteX330" fmla="*/ 10502127 w 11191875"/>
              <a:gd name="connsiteY330" fmla="*/ 1609614 h 4067175"/>
              <a:gd name="connsiteX331" fmla="*/ 10502606 w 11191875"/>
              <a:gd name="connsiteY331" fmla="*/ 1608895 h 4067175"/>
              <a:gd name="connsiteX332" fmla="*/ 10502127 w 11191875"/>
              <a:gd name="connsiteY332" fmla="*/ 1608176 h 4067175"/>
              <a:gd name="connsiteX333" fmla="*/ 10501169 w 11191875"/>
              <a:gd name="connsiteY333" fmla="*/ 1608895 h 4067175"/>
              <a:gd name="connsiteX334" fmla="*/ 10502127 w 11191875"/>
              <a:gd name="connsiteY334" fmla="*/ 1609614 h 4067175"/>
              <a:gd name="connsiteX335" fmla="*/ 10464766 w 11191875"/>
              <a:gd name="connsiteY335" fmla="*/ 1335673 h 4067175"/>
              <a:gd name="connsiteX336" fmla="*/ 10465005 w 11191875"/>
              <a:gd name="connsiteY336" fmla="*/ 1334954 h 4067175"/>
              <a:gd name="connsiteX337" fmla="*/ 10464766 w 11191875"/>
              <a:gd name="connsiteY337" fmla="*/ 1334714 h 4067175"/>
              <a:gd name="connsiteX338" fmla="*/ 10463808 w 11191875"/>
              <a:gd name="connsiteY338" fmla="*/ 1334954 h 4067175"/>
              <a:gd name="connsiteX339" fmla="*/ 10464766 w 11191875"/>
              <a:gd name="connsiteY339" fmla="*/ 1335673 h 4067175"/>
              <a:gd name="connsiteX340" fmla="*/ 10411837 w 11191875"/>
              <a:gd name="connsiteY340" fmla="*/ 1064608 h 4067175"/>
              <a:gd name="connsiteX341" fmla="*/ 10412795 w 11191875"/>
              <a:gd name="connsiteY341" fmla="*/ 1064128 h 4067175"/>
              <a:gd name="connsiteX342" fmla="*/ 10411837 w 11191875"/>
              <a:gd name="connsiteY342" fmla="*/ 1063409 h 4067175"/>
              <a:gd name="connsiteX343" fmla="*/ 10411358 w 11191875"/>
              <a:gd name="connsiteY343" fmla="*/ 1064128 h 4067175"/>
              <a:gd name="connsiteX344" fmla="*/ 10411837 w 11191875"/>
              <a:gd name="connsiteY344" fmla="*/ 1064608 h 4067175"/>
              <a:gd name="connsiteX345" fmla="*/ 10344539 w 11191875"/>
              <a:gd name="connsiteY345" fmla="*/ 796658 h 4067175"/>
              <a:gd name="connsiteX346" fmla="*/ 10345258 w 11191875"/>
              <a:gd name="connsiteY346" fmla="*/ 795939 h 4067175"/>
              <a:gd name="connsiteX347" fmla="*/ 10344539 w 11191875"/>
              <a:gd name="connsiteY347" fmla="*/ 795460 h 4067175"/>
              <a:gd name="connsiteX348" fmla="*/ 10344060 w 11191875"/>
              <a:gd name="connsiteY348" fmla="*/ 795939 h 4067175"/>
              <a:gd name="connsiteX349" fmla="*/ 10344539 w 11191875"/>
              <a:gd name="connsiteY349" fmla="*/ 796658 h 4067175"/>
              <a:gd name="connsiteX350" fmla="*/ 10167073 w 11191875"/>
              <a:gd name="connsiteY350" fmla="*/ 273701 h 4067175"/>
              <a:gd name="connsiteX351" fmla="*/ 10167552 w 11191875"/>
              <a:gd name="connsiteY351" fmla="*/ 272982 h 4067175"/>
              <a:gd name="connsiteX352" fmla="*/ 10167073 w 11191875"/>
              <a:gd name="connsiteY352" fmla="*/ 272503 h 4067175"/>
              <a:gd name="connsiteX353" fmla="*/ 10166354 w 11191875"/>
              <a:gd name="connsiteY353" fmla="*/ 272982 h 4067175"/>
              <a:gd name="connsiteX354" fmla="*/ 10167073 w 11191875"/>
              <a:gd name="connsiteY354" fmla="*/ 273701 h 4067175"/>
              <a:gd name="connsiteX355" fmla="*/ 740042 w 11191875"/>
              <a:gd name="connsiteY355" fmla="*/ 403122 h 4067175"/>
              <a:gd name="connsiteX356" fmla="*/ 741239 w 11191875"/>
              <a:gd name="connsiteY356" fmla="*/ 401924 h 4067175"/>
              <a:gd name="connsiteX357" fmla="*/ 740042 w 11191875"/>
              <a:gd name="connsiteY357" fmla="*/ 400726 h 4067175"/>
              <a:gd name="connsiteX358" fmla="*/ 739084 w 11191875"/>
              <a:gd name="connsiteY358" fmla="*/ 401924 h 4067175"/>
              <a:gd name="connsiteX359" fmla="*/ 740042 w 11191875"/>
              <a:gd name="connsiteY359" fmla="*/ 403122 h 4067175"/>
              <a:gd name="connsiteX360" fmla="*/ 650949 w 11191875"/>
              <a:gd name="connsiteY360" fmla="*/ 668915 h 4067175"/>
              <a:gd name="connsiteX361" fmla="*/ 656458 w 11191875"/>
              <a:gd name="connsiteY361" fmla="*/ 663403 h 4067175"/>
              <a:gd name="connsiteX362" fmla="*/ 650949 w 11191875"/>
              <a:gd name="connsiteY362" fmla="*/ 658130 h 4067175"/>
              <a:gd name="connsiteX363" fmla="*/ 645681 w 11191875"/>
              <a:gd name="connsiteY363" fmla="*/ 663403 h 4067175"/>
              <a:gd name="connsiteX364" fmla="*/ 650949 w 11191875"/>
              <a:gd name="connsiteY364" fmla="*/ 668915 h 4067175"/>
              <a:gd name="connsiteX365" fmla="*/ 576706 w 11191875"/>
              <a:gd name="connsiteY365" fmla="*/ 941178 h 4067175"/>
              <a:gd name="connsiteX366" fmla="*/ 588441 w 11191875"/>
              <a:gd name="connsiteY366" fmla="*/ 929435 h 4067175"/>
              <a:gd name="connsiteX367" fmla="*/ 576706 w 11191875"/>
              <a:gd name="connsiteY367" fmla="*/ 917931 h 4067175"/>
              <a:gd name="connsiteX368" fmla="*/ 565210 w 11191875"/>
              <a:gd name="connsiteY368" fmla="*/ 929435 h 4067175"/>
              <a:gd name="connsiteX369" fmla="*/ 576706 w 11191875"/>
              <a:gd name="connsiteY369" fmla="*/ 941178 h 4067175"/>
              <a:gd name="connsiteX370" fmla="*/ 516832 w 11191875"/>
              <a:gd name="connsiteY370" fmla="*/ 1217516 h 4067175"/>
              <a:gd name="connsiteX371" fmla="*/ 535033 w 11191875"/>
              <a:gd name="connsiteY371" fmla="*/ 1199541 h 4067175"/>
              <a:gd name="connsiteX372" fmla="*/ 516832 w 11191875"/>
              <a:gd name="connsiteY372" fmla="*/ 1181087 h 4067175"/>
              <a:gd name="connsiteX373" fmla="*/ 498630 w 11191875"/>
              <a:gd name="connsiteY373" fmla="*/ 1199541 h 4067175"/>
              <a:gd name="connsiteX374" fmla="*/ 516832 w 11191875"/>
              <a:gd name="connsiteY374" fmla="*/ 1217516 h 4067175"/>
              <a:gd name="connsiteX375" fmla="*/ 472046 w 11191875"/>
              <a:gd name="connsiteY375" fmla="*/ 1497928 h 4067175"/>
              <a:gd name="connsiteX376" fmla="*/ 497912 w 11191875"/>
              <a:gd name="connsiteY376" fmla="*/ 1471805 h 4067175"/>
              <a:gd name="connsiteX377" fmla="*/ 472046 w 11191875"/>
              <a:gd name="connsiteY377" fmla="*/ 1445681 h 4067175"/>
              <a:gd name="connsiteX378" fmla="*/ 445702 w 11191875"/>
              <a:gd name="connsiteY378" fmla="*/ 1471805 h 4067175"/>
              <a:gd name="connsiteX379" fmla="*/ 472046 w 11191875"/>
              <a:gd name="connsiteY379" fmla="*/ 1497928 h 4067175"/>
              <a:gd name="connsiteX380" fmla="*/ 441630 w 11191875"/>
              <a:gd name="connsiteY380" fmla="*/ 1780737 h 4067175"/>
              <a:gd name="connsiteX381" fmla="*/ 475878 w 11191875"/>
              <a:gd name="connsiteY381" fmla="*/ 1746465 h 4067175"/>
              <a:gd name="connsiteX382" fmla="*/ 441630 w 11191875"/>
              <a:gd name="connsiteY382" fmla="*/ 1712192 h 4067175"/>
              <a:gd name="connsiteX383" fmla="*/ 407622 w 11191875"/>
              <a:gd name="connsiteY383" fmla="*/ 1746465 h 4067175"/>
              <a:gd name="connsiteX384" fmla="*/ 441630 w 11191875"/>
              <a:gd name="connsiteY384" fmla="*/ 1780737 h 4067175"/>
              <a:gd name="connsiteX385" fmla="*/ 426542 w 11191875"/>
              <a:gd name="connsiteY385" fmla="*/ 2065703 h 4067175"/>
              <a:gd name="connsiteX386" fmla="*/ 469891 w 11191875"/>
              <a:gd name="connsiteY386" fmla="*/ 2022083 h 4067175"/>
              <a:gd name="connsiteX387" fmla="*/ 426542 w 11191875"/>
              <a:gd name="connsiteY387" fmla="*/ 1979183 h 4067175"/>
              <a:gd name="connsiteX388" fmla="*/ 383433 w 11191875"/>
              <a:gd name="connsiteY388" fmla="*/ 2022083 h 4067175"/>
              <a:gd name="connsiteX389" fmla="*/ 426542 w 11191875"/>
              <a:gd name="connsiteY389" fmla="*/ 2065703 h 4067175"/>
              <a:gd name="connsiteX390" fmla="*/ 426542 w 11191875"/>
              <a:gd name="connsiteY390" fmla="*/ 2350669 h 4067175"/>
              <a:gd name="connsiteX391" fmla="*/ 478273 w 11191875"/>
              <a:gd name="connsiteY391" fmla="*/ 2298901 h 4067175"/>
              <a:gd name="connsiteX392" fmla="*/ 426542 w 11191875"/>
              <a:gd name="connsiteY392" fmla="*/ 2246893 h 4067175"/>
              <a:gd name="connsiteX393" fmla="*/ 374811 w 11191875"/>
              <a:gd name="connsiteY393" fmla="*/ 2298901 h 4067175"/>
              <a:gd name="connsiteX394" fmla="*/ 426542 w 11191875"/>
              <a:gd name="connsiteY394" fmla="*/ 2350669 h 4067175"/>
              <a:gd name="connsiteX395" fmla="*/ 441630 w 11191875"/>
              <a:gd name="connsiteY395" fmla="*/ 2635635 h 4067175"/>
              <a:gd name="connsiteX396" fmla="*/ 502702 w 11191875"/>
              <a:gd name="connsiteY396" fmla="*/ 2574280 h 4067175"/>
              <a:gd name="connsiteX397" fmla="*/ 441630 w 11191875"/>
              <a:gd name="connsiteY397" fmla="*/ 2513644 h 4067175"/>
              <a:gd name="connsiteX398" fmla="*/ 380798 w 11191875"/>
              <a:gd name="connsiteY398" fmla="*/ 2574280 h 4067175"/>
              <a:gd name="connsiteX399" fmla="*/ 441630 w 11191875"/>
              <a:gd name="connsiteY399" fmla="*/ 2635635 h 4067175"/>
              <a:gd name="connsiteX400" fmla="*/ 472046 w 11191875"/>
              <a:gd name="connsiteY400" fmla="*/ 2918684 h 4067175"/>
              <a:gd name="connsiteX401" fmla="*/ 541500 w 11191875"/>
              <a:gd name="connsiteY401" fmla="*/ 2848940 h 4067175"/>
              <a:gd name="connsiteX402" fmla="*/ 472046 w 11191875"/>
              <a:gd name="connsiteY402" fmla="*/ 2779676 h 4067175"/>
              <a:gd name="connsiteX403" fmla="*/ 402353 w 11191875"/>
              <a:gd name="connsiteY403" fmla="*/ 2848940 h 4067175"/>
              <a:gd name="connsiteX404" fmla="*/ 472046 w 11191875"/>
              <a:gd name="connsiteY404" fmla="*/ 2918684 h 4067175"/>
              <a:gd name="connsiteX405" fmla="*/ 516832 w 11191875"/>
              <a:gd name="connsiteY405" fmla="*/ 3199815 h 4067175"/>
              <a:gd name="connsiteX406" fmla="*/ 594668 w 11191875"/>
              <a:gd name="connsiteY406" fmla="*/ 3121683 h 4067175"/>
              <a:gd name="connsiteX407" fmla="*/ 516832 w 11191875"/>
              <a:gd name="connsiteY407" fmla="*/ 3043551 h 4067175"/>
              <a:gd name="connsiteX408" fmla="*/ 438756 w 11191875"/>
              <a:gd name="connsiteY408" fmla="*/ 3121683 h 4067175"/>
              <a:gd name="connsiteX409" fmla="*/ 516832 w 11191875"/>
              <a:gd name="connsiteY409" fmla="*/ 3199815 h 4067175"/>
              <a:gd name="connsiteX410" fmla="*/ 576706 w 11191875"/>
              <a:gd name="connsiteY410" fmla="*/ 3476632 h 4067175"/>
              <a:gd name="connsiteX411" fmla="*/ 662206 w 11191875"/>
              <a:gd name="connsiteY411" fmla="*/ 3391070 h 4067175"/>
              <a:gd name="connsiteX412" fmla="*/ 576706 w 11191875"/>
              <a:gd name="connsiteY412" fmla="*/ 3306228 h 4067175"/>
              <a:gd name="connsiteX413" fmla="*/ 491445 w 11191875"/>
              <a:gd name="connsiteY413" fmla="*/ 3391070 h 4067175"/>
              <a:gd name="connsiteX414" fmla="*/ 576706 w 11191875"/>
              <a:gd name="connsiteY414" fmla="*/ 3476632 h 4067175"/>
              <a:gd name="connsiteX415" fmla="*/ 650949 w 11191875"/>
              <a:gd name="connsiteY415" fmla="*/ 3750094 h 4067175"/>
              <a:gd name="connsiteX416" fmla="*/ 743874 w 11191875"/>
              <a:gd name="connsiteY416" fmla="*/ 3657342 h 4067175"/>
              <a:gd name="connsiteX417" fmla="*/ 650949 w 11191875"/>
              <a:gd name="connsiteY417" fmla="*/ 3564590 h 4067175"/>
              <a:gd name="connsiteX418" fmla="*/ 558744 w 11191875"/>
              <a:gd name="connsiteY418" fmla="*/ 3657342 h 4067175"/>
              <a:gd name="connsiteX419" fmla="*/ 650949 w 11191875"/>
              <a:gd name="connsiteY419" fmla="*/ 3750094 h 4067175"/>
              <a:gd name="connsiteX420" fmla="*/ 740042 w 11191875"/>
              <a:gd name="connsiteY420" fmla="*/ 4017084 h 4067175"/>
              <a:gd name="connsiteX421" fmla="*/ 838235 w 11191875"/>
              <a:gd name="connsiteY421" fmla="*/ 3919060 h 4067175"/>
              <a:gd name="connsiteX422" fmla="*/ 740042 w 11191875"/>
              <a:gd name="connsiteY422" fmla="*/ 3820556 h 4067175"/>
              <a:gd name="connsiteX423" fmla="*/ 641849 w 11191875"/>
              <a:gd name="connsiteY423" fmla="*/ 3919060 h 4067175"/>
              <a:gd name="connsiteX424" fmla="*/ 740042 w 11191875"/>
              <a:gd name="connsiteY424" fmla="*/ 4017084 h 4067175"/>
              <a:gd name="connsiteX425" fmla="*/ 10167073 w 11191875"/>
              <a:gd name="connsiteY425" fmla="*/ 4048241 h 4067175"/>
              <a:gd name="connsiteX426" fmla="*/ 10167552 w 11191875"/>
              <a:gd name="connsiteY426" fmla="*/ 4048002 h 4067175"/>
              <a:gd name="connsiteX427" fmla="*/ 10167073 w 11191875"/>
              <a:gd name="connsiteY427" fmla="*/ 4047283 h 4067175"/>
              <a:gd name="connsiteX428" fmla="*/ 10166354 w 11191875"/>
              <a:gd name="connsiteY428" fmla="*/ 4048002 h 4067175"/>
              <a:gd name="connsiteX429" fmla="*/ 10167073 w 11191875"/>
              <a:gd name="connsiteY429" fmla="*/ 4048241 h 4067175"/>
              <a:gd name="connsiteX430" fmla="*/ 10262871 w 11191875"/>
              <a:gd name="connsiteY430" fmla="*/ 3789160 h 4067175"/>
              <a:gd name="connsiteX431" fmla="*/ 10263590 w 11191875"/>
              <a:gd name="connsiteY431" fmla="*/ 3788920 h 4067175"/>
              <a:gd name="connsiteX432" fmla="*/ 10262871 w 11191875"/>
              <a:gd name="connsiteY432" fmla="*/ 3788441 h 4067175"/>
              <a:gd name="connsiteX433" fmla="*/ 10262392 w 11191875"/>
              <a:gd name="connsiteY433" fmla="*/ 3788920 h 4067175"/>
              <a:gd name="connsiteX434" fmla="*/ 10262871 w 11191875"/>
              <a:gd name="connsiteY434" fmla="*/ 3789160 h 4067175"/>
              <a:gd name="connsiteX435" fmla="*/ 10344539 w 11191875"/>
              <a:gd name="connsiteY435" fmla="*/ 3525285 h 4067175"/>
              <a:gd name="connsiteX436" fmla="*/ 10345258 w 11191875"/>
              <a:gd name="connsiteY436" fmla="*/ 3525045 h 4067175"/>
              <a:gd name="connsiteX437" fmla="*/ 10344539 w 11191875"/>
              <a:gd name="connsiteY437" fmla="*/ 3524566 h 4067175"/>
              <a:gd name="connsiteX438" fmla="*/ 10344060 w 11191875"/>
              <a:gd name="connsiteY438" fmla="*/ 3525045 h 4067175"/>
              <a:gd name="connsiteX439" fmla="*/ 10344539 w 11191875"/>
              <a:gd name="connsiteY439" fmla="*/ 3525285 h 4067175"/>
              <a:gd name="connsiteX440" fmla="*/ 10411837 w 11191875"/>
              <a:gd name="connsiteY440" fmla="*/ 3257335 h 4067175"/>
              <a:gd name="connsiteX441" fmla="*/ 10412795 w 11191875"/>
              <a:gd name="connsiteY441" fmla="*/ 3257095 h 4067175"/>
              <a:gd name="connsiteX442" fmla="*/ 10411837 w 11191875"/>
              <a:gd name="connsiteY442" fmla="*/ 3256376 h 4067175"/>
              <a:gd name="connsiteX443" fmla="*/ 10411358 w 11191875"/>
              <a:gd name="connsiteY443" fmla="*/ 3257095 h 4067175"/>
              <a:gd name="connsiteX444" fmla="*/ 10411837 w 11191875"/>
              <a:gd name="connsiteY444" fmla="*/ 3257335 h 4067175"/>
              <a:gd name="connsiteX445" fmla="*/ 10464766 w 11191875"/>
              <a:gd name="connsiteY445" fmla="*/ 2986270 h 4067175"/>
              <a:gd name="connsiteX446" fmla="*/ 10465005 w 11191875"/>
              <a:gd name="connsiteY446" fmla="*/ 2986030 h 4067175"/>
              <a:gd name="connsiteX447" fmla="*/ 10464766 w 11191875"/>
              <a:gd name="connsiteY447" fmla="*/ 2985072 h 4067175"/>
              <a:gd name="connsiteX448" fmla="*/ 10463808 w 11191875"/>
              <a:gd name="connsiteY448" fmla="*/ 2986030 h 4067175"/>
              <a:gd name="connsiteX449" fmla="*/ 10464766 w 11191875"/>
              <a:gd name="connsiteY449" fmla="*/ 2986270 h 4067175"/>
              <a:gd name="connsiteX450" fmla="*/ 10502127 w 11191875"/>
              <a:gd name="connsiteY450" fmla="*/ 2712569 h 4067175"/>
              <a:gd name="connsiteX451" fmla="*/ 10502606 w 11191875"/>
              <a:gd name="connsiteY451" fmla="*/ 2712089 h 4067175"/>
              <a:gd name="connsiteX452" fmla="*/ 10502127 w 11191875"/>
              <a:gd name="connsiteY452" fmla="*/ 2711370 h 4067175"/>
              <a:gd name="connsiteX453" fmla="*/ 10501169 w 11191875"/>
              <a:gd name="connsiteY453" fmla="*/ 2712089 h 4067175"/>
              <a:gd name="connsiteX454" fmla="*/ 10502127 w 11191875"/>
              <a:gd name="connsiteY454" fmla="*/ 2712569 h 4067175"/>
              <a:gd name="connsiteX455" fmla="*/ 10524400 w 11191875"/>
              <a:gd name="connsiteY455" fmla="*/ 2437429 h 4067175"/>
              <a:gd name="connsiteX456" fmla="*/ 10525598 w 11191875"/>
              <a:gd name="connsiteY456" fmla="*/ 2436470 h 4067175"/>
              <a:gd name="connsiteX457" fmla="*/ 10524400 w 11191875"/>
              <a:gd name="connsiteY457" fmla="*/ 2435991 h 4067175"/>
              <a:gd name="connsiteX458" fmla="*/ 10523921 w 11191875"/>
              <a:gd name="connsiteY458" fmla="*/ 2436470 h 4067175"/>
              <a:gd name="connsiteX459" fmla="*/ 10524400 w 11191875"/>
              <a:gd name="connsiteY459" fmla="*/ 2437429 h 4067175"/>
              <a:gd name="connsiteX460" fmla="*/ 10532064 w 11191875"/>
              <a:gd name="connsiteY460" fmla="*/ 2161331 h 4067175"/>
              <a:gd name="connsiteX461" fmla="*/ 10532783 w 11191875"/>
              <a:gd name="connsiteY461" fmla="*/ 2160372 h 4067175"/>
              <a:gd name="connsiteX462" fmla="*/ 10532064 w 11191875"/>
              <a:gd name="connsiteY462" fmla="*/ 2159653 h 4067175"/>
              <a:gd name="connsiteX463" fmla="*/ 10531585 w 11191875"/>
              <a:gd name="connsiteY463" fmla="*/ 2160372 h 4067175"/>
              <a:gd name="connsiteX464" fmla="*/ 10532064 w 11191875"/>
              <a:gd name="connsiteY464" fmla="*/ 2161331 h 4067175"/>
              <a:gd name="connsiteX465" fmla="*/ 10304304 w 11191875"/>
              <a:gd name="connsiteY465" fmla="*/ 1884993 h 4067175"/>
              <a:gd name="connsiteX466" fmla="*/ 10305022 w 11191875"/>
              <a:gd name="connsiteY466" fmla="*/ 1884034 h 4067175"/>
              <a:gd name="connsiteX467" fmla="*/ 10304304 w 11191875"/>
              <a:gd name="connsiteY467" fmla="*/ 1883555 h 4067175"/>
              <a:gd name="connsiteX468" fmla="*/ 10304064 w 11191875"/>
              <a:gd name="connsiteY468" fmla="*/ 1884034 h 4067175"/>
              <a:gd name="connsiteX469" fmla="*/ 10304304 w 11191875"/>
              <a:gd name="connsiteY469" fmla="*/ 1884993 h 4067175"/>
              <a:gd name="connsiteX470" fmla="*/ 10280833 w 11191875"/>
              <a:gd name="connsiteY470" fmla="*/ 1609614 h 4067175"/>
              <a:gd name="connsiteX471" fmla="*/ 10281552 w 11191875"/>
              <a:gd name="connsiteY471" fmla="*/ 1609135 h 4067175"/>
              <a:gd name="connsiteX472" fmla="*/ 10280833 w 11191875"/>
              <a:gd name="connsiteY472" fmla="*/ 1608416 h 4067175"/>
              <a:gd name="connsiteX473" fmla="*/ 10280354 w 11191875"/>
              <a:gd name="connsiteY473" fmla="*/ 1609135 h 4067175"/>
              <a:gd name="connsiteX474" fmla="*/ 10280833 w 11191875"/>
              <a:gd name="connsiteY474" fmla="*/ 1609614 h 4067175"/>
              <a:gd name="connsiteX475" fmla="*/ 10241556 w 11191875"/>
              <a:gd name="connsiteY475" fmla="*/ 1336392 h 4067175"/>
              <a:gd name="connsiteX476" fmla="*/ 10242514 w 11191875"/>
              <a:gd name="connsiteY476" fmla="*/ 1335433 h 4067175"/>
              <a:gd name="connsiteX477" fmla="*/ 10241556 w 11191875"/>
              <a:gd name="connsiteY477" fmla="*/ 1334954 h 4067175"/>
              <a:gd name="connsiteX478" fmla="*/ 10241316 w 11191875"/>
              <a:gd name="connsiteY478" fmla="*/ 1335433 h 4067175"/>
              <a:gd name="connsiteX479" fmla="*/ 10241556 w 11191875"/>
              <a:gd name="connsiteY479" fmla="*/ 1336392 h 4067175"/>
              <a:gd name="connsiteX480" fmla="*/ 10186951 w 11191875"/>
              <a:gd name="connsiteY480" fmla="*/ 1065327 h 4067175"/>
              <a:gd name="connsiteX481" fmla="*/ 10187430 w 11191875"/>
              <a:gd name="connsiteY481" fmla="*/ 1064608 h 4067175"/>
              <a:gd name="connsiteX482" fmla="*/ 10186951 w 11191875"/>
              <a:gd name="connsiteY482" fmla="*/ 1064368 h 4067175"/>
              <a:gd name="connsiteX483" fmla="*/ 10185993 w 11191875"/>
              <a:gd name="connsiteY483" fmla="*/ 1064608 h 4067175"/>
              <a:gd name="connsiteX484" fmla="*/ 10186951 w 11191875"/>
              <a:gd name="connsiteY484" fmla="*/ 1065327 h 4067175"/>
              <a:gd name="connsiteX485" fmla="*/ 10117018 w 11191875"/>
              <a:gd name="connsiteY485" fmla="*/ 798336 h 4067175"/>
              <a:gd name="connsiteX486" fmla="*/ 10117258 w 11191875"/>
              <a:gd name="connsiteY486" fmla="*/ 797617 h 4067175"/>
              <a:gd name="connsiteX487" fmla="*/ 10117018 w 11191875"/>
              <a:gd name="connsiteY487" fmla="*/ 796898 h 4067175"/>
              <a:gd name="connsiteX488" fmla="*/ 10115821 w 11191875"/>
              <a:gd name="connsiteY488" fmla="*/ 797617 h 4067175"/>
              <a:gd name="connsiteX489" fmla="*/ 10117018 w 11191875"/>
              <a:gd name="connsiteY489" fmla="*/ 798336 h 4067175"/>
              <a:gd name="connsiteX490" fmla="*/ 10031279 w 11191875"/>
              <a:gd name="connsiteY490" fmla="*/ 535420 h 4067175"/>
              <a:gd name="connsiteX491" fmla="*/ 10031758 w 11191875"/>
              <a:gd name="connsiteY491" fmla="*/ 534940 h 4067175"/>
              <a:gd name="connsiteX492" fmla="*/ 10031279 w 11191875"/>
              <a:gd name="connsiteY492" fmla="*/ 533982 h 4067175"/>
              <a:gd name="connsiteX493" fmla="*/ 10030560 w 11191875"/>
              <a:gd name="connsiteY493" fmla="*/ 534940 h 4067175"/>
              <a:gd name="connsiteX494" fmla="*/ 10031279 w 11191875"/>
              <a:gd name="connsiteY494" fmla="*/ 535420 h 4067175"/>
              <a:gd name="connsiteX495" fmla="*/ 9931169 w 11191875"/>
              <a:gd name="connsiteY495" fmla="*/ 278016 h 4067175"/>
              <a:gd name="connsiteX496" fmla="*/ 9931648 w 11191875"/>
              <a:gd name="connsiteY496" fmla="*/ 277297 h 4067175"/>
              <a:gd name="connsiteX497" fmla="*/ 9931169 w 11191875"/>
              <a:gd name="connsiteY497" fmla="*/ 276817 h 4067175"/>
              <a:gd name="connsiteX498" fmla="*/ 9930211 w 11191875"/>
              <a:gd name="connsiteY498" fmla="*/ 277297 h 4067175"/>
              <a:gd name="connsiteX499" fmla="*/ 9931169 w 11191875"/>
              <a:gd name="connsiteY499" fmla="*/ 278016 h 4067175"/>
              <a:gd name="connsiteX500" fmla="*/ 925651 w 11191875"/>
              <a:gd name="connsiteY500" fmla="*/ 536139 h 4067175"/>
              <a:gd name="connsiteX501" fmla="*/ 926609 w 11191875"/>
              <a:gd name="connsiteY501" fmla="*/ 534940 h 4067175"/>
              <a:gd name="connsiteX502" fmla="*/ 925651 w 11191875"/>
              <a:gd name="connsiteY502" fmla="*/ 533742 h 4067175"/>
              <a:gd name="connsiteX503" fmla="*/ 924454 w 11191875"/>
              <a:gd name="connsiteY503" fmla="*/ 534940 h 4067175"/>
              <a:gd name="connsiteX504" fmla="*/ 925651 w 11191875"/>
              <a:gd name="connsiteY504" fmla="*/ 536139 h 4067175"/>
              <a:gd name="connsiteX505" fmla="*/ 840151 w 11191875"/>
              <a:gd name="connsiteY505" fmla="*/ 805047 h 4067175"/>
              <a:gd name="connsiteX506" fmla="*/ 847575 w 11191875"/>
              <a:gd name="connsiteY506" fmla="*/ 797617 h 4067175"/>
              <a:gd name="connsiteX507" fmla="*/ 840151 w 11191875"/>
              <a:gd name="connsiteY507" fmla="*/ 790187 h 4067175"/>
              <a:gd name="connsiteX508" fmla="*/ 832966 w 11191875"/>
              <a:gd name="connsiteY508" fmla="*/ 797617 h 4067175"/>
              <a:gd name="connsiteX509" fmla="*/ 840151 w 11191875"/>
              <a:gd name="connsiteY509" fmla="*/ 805047 h 4067175"/>
              <a:gd name="connsiteX510" fmla="*/ 769979 w 11191875"/>
              <a:gd name="connsiteY510" fmla="*/ 1078748 h 4067175"/>
              <a:gd name="connsiteX511" fmla="*/ 784109 w 11191875"/>
              <a:gd name="connsiteY511" fmla="*/ 1064608 h 4067175"/>
              <a:gd name="connsiteX512" fmla="*/ 769979 w 11191875"/>
              <a:gd name="connsiteY512" fmla="*/ 1050947 h 4067175"/>
              <a:gd name="connsiteX513" fmla="*/ 756328 w 11191875"/>
              <a:gd name="connsiteY513" fmla="*/ 1064608 h 4067175"/>
              <a:gd name="connsiteX514" fmla="*/ 769979 w 11191875"/>
              <a:gd name="connsiteY514" fmla="*/ 1078748 h 4067175"/>
              <a:gd name="connsiteX515" fmla="*/ 715134 w 11191875"/>
              <a:gd name="connsiteY515" fmla="*/ 1356284 h 4067175"/>
              <a:gd name="connsiteX516" fmla="*/ 735970 w 11191875"/>
              <a:gd name="connsiteY516" fmla="*/ 1335433 h 4067175"/>
              <a:gd name="connsiteX517" fmla="*/ 715134 w 11191875"/>
              <a:gd name="connsiteY517" fmla="*/ 1314822 h 4067175"/>
              <a:gd name="connsiteX518" fmla="*/ 694538 w 11191875"/>
              <a:gd name="connsiteY518" fmla="*/ 1335433 h 4067175"/>
              <a:gd name="connsiteX519" fmla="*/ 715134 w 11191875"/>
              <a:gd name="connsiteY519" fmla="*/ 1356284 h 4067175"/>
              <a:gd name="connsiteX520" fmla="*/ 675857 w 11191875"/>
              <a:gd name="connsiteY520" fmla="*/ 1638134 h 4067175"/>
              <a:gd name="connsiteX521" fmla="*/ 705315 w 11191875"/>
              <a:gd name="connsiteY521" fmla="*/ 1609135 h 4067175"/>
              <a:gd name="connsiteX522" fmla="*/ 675857 w 11191875"/>
              <a:gd name="connsiteY522" fmla="*/ 1579895 h 4067175"/>
              <a:gd name="connsiteX523" fmla="*/ 646639 w 11191875"/>
              <a:gd name="connsiteY523" fmla="*/ 1609135 h 4067175"/>
              <a:gd name="connsiteX524" fmla="*/ 675857 w 11191875"/>
              <a:gd name="connsiteY524" fmla="*/ 1638134 h 4067175"/>
              <a:gd name="connsiteX525" fmla="*/ 652386 w 11191875"/>
              <a:gd name="connsiteY525" fmla="*/ 1921902 h 4067175"/>
              <a:gd name="connsiteX526" fmla="*/ 690227 w 11191875"/>
              <a:gd name="connsiteY526" fmla="*/ 1884034 h 4067175"/>
              <a:gd name="connsiteX527" fmla="*/ 652386 w 11191875"/>
              <a:gd name="connsiteY527" fmla="*/ 1846406 h 4067175"/>
              <a:gd name="connsiteX528" fmla="*/ 614546 w 11191875"/>
              <a:gd name="connsiteY528" fmla="*/ 1884034 h 4067175"/>
              <a:gd name="connsiteX529" fmla="*/ 652386 w 11191875"/>
              <a:gd name="connsiteY529" fmla="*/ 1921902 h 4067175"/>
              <a:gd name="connsiteX530" fmla="*/ 644483 w 11191875"/>
              <a:gd name="connsiteY530" fmla="*/ 2207587 h 4067175"/>
              <a:gd name="connsiteX531" fmla="*/ 691424 w 11191875"/>
              <a:gd name="connsiteY531" fmla="*/ 2160372 h 4067175"/>
              <a:gd name="connsiteX532" fmla="*/ 644483 w 11191875"/>
              <a:gd name="connsiteY532" fmla="*/ 2113397 h 4067175"/>
              <a:gd name="connsiteX533" fmla="*/ 597302 w 11191875"/>
              <a:gd name="connsiteY533" fmla="*/ 2160372 h 4067175"/>
              <a:gd name="connsiteX534" fmla="*/ 644483 w 11191875"/>
              <a:gd name="connsiteY534" fmla="*/ 2207587 h 4067175"/>
              <a:gd name="connsiteX535" fmla="*/ 652386 w 11191875"/>
              <a:gd name="connsiteY535" fmla="*/ 2492793 h 4067175"/>
              <a:gd name="connsiteX536" fmla="*/ 708189 w 11191875"/>
              <a:gd name="connsiteY536" fmla="*/ 2436470 h 4067175"/>
              <a:gd name="connsiteX537" fmla="*/ 652386 w 11191875"/>
              <a:gd name="connsiteY537" fmla="*/ 2380628 h 4067175"/>
              <a:gd name="connsiteX538" fmla="*/ 596344 w 11191875"/>
              <a:gd name="connsiteY538" fmla="*/ 2436470 h 4067175"/>
              <a:gd name="connsiteX539" fmla="*/ 652386 w 11191875"/>
              <a:gd name="connsiteY539" fmla="*/ 2492793 h 4067175"/>
              <a:gd name="connsiteX540" fmla="*/ 675857 w 11191875"/>
              <a:gd name="connsiteY540" fmla="*/ 2776560 h 4067175"/>
              <a:gd name="connsiteX541" fmla="*/ 740281 w 11191875"/>
              <a:gd name="connsiteY541" fmla="*/ 2712089 h 4067175"/>
              <a:gd name="connsiteX542" fmla="*/ 675857 w 11191875"/>
              <a:gd name="connsiteY542" fmla="*/ 2647139 h 4067175"/>
              <a:gd name="connsiteX543" fmla="*/ 611433 w 11191875"/>
              <a:gd name="connsiteY543" fmla="*/ 2712089 h 4067175"/>
              <a:gd name="connsiteX544" fmla="*/ 675857 w 11191875"/>
              <a:gd name="connsiteY544" fmla="*/ 2776560 h 4067175"/>
              <a:gd name="connsiteX545" fmla="*/ 715134 w 11191875"/>
              <a:gd name="connsiteY545" fmla="*/ 3058171 h 4067175"/>
              <a:gd name="connsiteX546" fmla="*/ 788420 w 11191875"/>
              <a:gd name="connsiteY546" fmla="*/ 2985551 h 4067175"/>
              <a:gd name="connsiteX547" fmla="*/ 715134 w 11191875"/>
              <a:gd name="connsiteY547" fmla="*/ 2911973 h 4067175"/>
              <a:gd name="connsiteX548" fmla="*/ 642088 w 11191875"/>
              <a:gd name="connsiteY548" fmla="*/ 2985551 h 4067175"/>
              <a:gd name="connsiteX549" fmla="*/ 715134 w 11191875"/>
              <a:gd name="connsiteY549" fmla="*/ 3058171 h 4067175"/>
              <a:gd name="connsiteX550" fmla="*/ 769979 w 11191875"/>
              <a:gd name="connsiteY550" fmla="*/ 3337145 h 4067175"/>
              <a:gd name="connsiteX551" fmla="*/ 851168 w 11191875"/>
              <a:gd name="connsiteY551" fmla="*/ 3255897 h 4067175"/>
              <a:gd name="connsiteX552" fmla="*/ 769979 w 11191875"/>
              <a:gd name="connsiteY552" fmla="*/ 3175129 h 4067175"/>
              <a:gd name="connsiteX553" fmla="*/ 689269 w 11191875"/>
              <a:gd name="connsiteY553" fmla="*/ 3255897 h 4067175"/>
              <a:gd name="connsiteX554" fmla="*/ 769979 w 11191875"/>
              <a:gd name="connsiteY554" fmla="*/ 3337145 h 4067175"/>
              <a:gd name="connsiteX555" fmla="*/ 840151 w 11191875"/>
              <a:gd name="connsiteY555" fmla="*/ 3611805 h 4067175"/>
              <a:gd name="connsiteX556" fmla="*/ 928764 w 11191875"/>
              <a:gd name="connsiteY556" fmla="*/ 3523128 h 4067175"/>
              <a:gd name="connsiteX557" fmla="*/ 840151 w 11191875"/>
              <a:gd name="connsiteY557" fmla="*/ 3435169 h 4067175"/>
              <a:gd name="connsiteX558" fmla="*/ 752017 w 11191875"/>
              <a:gd name="connsiteY558" fmla="*/ 3523128 h 4067175"/>
              <a:gd name="connsiteX559" fmla="*/ 840151 w 11191875"/>
              <a:gd name="connsiteY559" fmla="*/ 3611805 h 4067175"/>
              <a:gd name="connsiteX560" fmla="*/ 925651 w 11191875"/>
              <a:gd name="connsiteY560" fmla="*/ 3880953 h 4067175"/>
              <a:gd name="connsiteX561" fmla="*/ 1020491 w 11191875"/>
              <a:gd name="connsiteY561" fmla="*/ 3786044 h 4067175"/>
              <a:gd name="connsiteX562" fmla="*/ 925651 w 11191875"/>
              <a:gd name="connsiteY562" fmla="*/ 3690896 h 4067175"/>
              <a:gd name="connsiteX563" fmla="*/ 830571 w 11191875"/>
              <a:gd name="connsiteY563" fmla="*/ 3786044 h 4067175"/>
              <a:gd name="connsiteX564" fmla="*/ 925651 w 11191875"/>
              <a:gd name="connsiteY564" fmla="*/ 3880953 h 4067175"/>
              <a:gd name="connsiteX565" fmla="*/ 1121559 w 11191875"/>
              <a:gd name="connsiteY565" fmla="*/ 4067175 h 4067175"/>
              <a:gd name="connsiteX566" fmla="*/ 1124433 w 11191875"/>
              <a:gd name="connsiteY566" fmla="*/ 4043448 h 4067175"/>
              <a:gd name="connsiteX567" fmla="*/ 1025521 w 11191875"/>
              <a:gd name="connsiteY567" fmla="*/ 3944465 h 4067175"/>
              <a:gd name="connsiteX568" fmla="*/ 927088 w 11191875"/>
              <a:gd name="connsiteY568" fmla="*/ 4043448 h 4067175"/>
              <a:gd name="connsiteX569" fmla="*/ 929962 w 11191875"/>
              <a:gd name="connsiteY569" fmla="*/ 4067175 h 4067175"/>
              <a:gd name="connsiteX570" fmla="*/ 1121559 w 11191875"/>
              <a:gd name="connsiteY570" fmla="*/ 4067175 h 4067175"/>
              <a:gd name="connsiteX571" fmla="*/ 9931169 w 11191875"/>
              <a:gd name="connsiteY571" fmla="*/ 4044886 h 4067175"/>
              <a:gd name="connsiteX572" fmla="*/ 9932127 w 11191875"/>
              <a:gd name="connsiteY572" fmla="*/ 4043448 h 4067175"/>
              <a:gd name="connsiteX573" fmla="*/ 9931169 w 11191875"/>
              <a:gd name="connsiteY573" fmla="*/ 4042489 h 4067175"/>
              <a:gd name="connsiteX574" fmla="*/ 9929972 w 11191875"/>
              <a:gd name="connsiteY574" fmla="*/ 4043448 h 4067175"/>
              <a:gd name="connsiteX575" fmla="*/ 9931169 w 11191875"/>
              <a:gd name="connsiteY575" fmla="*/ 4044886 h 4067175"/>
              <a:gd name="connsiteX576" fmla="*/ 10031279 w 11191875"/>
              <a:gd name="connsiteY576" fmla="*/ 3786763 h 4067175"/>
              <a:gd name="connsiteX577" fmla="*/ 10031758 w 11191875"/>
              <a:gd name="connsiteY577" fmla="*/ 3786044 h 4067175"/>
              <a:gd name="connsiteX578" fmla="*/ 10031279 w 11191875"/>
              <a:gd name="connsiteY578" fmla="*/ 3785325 h 4067175"/>
              <a:gd name="connsiteX579" fmla="*/ 10030560 w 11191875"/>
              <a:gd name="connsiteY579" fmla="*/ 3786044 h 4067175"/>
              <a:gd name="connsiteX580" fmla="*/ 10031279 w 11191875"/>
              <a:gd name="connsiteY580" fmla="*/ 3786763 h 4067175"/>
              <a:gd name="connsiteX581" fmla="*/ 10117018 w 11191875"/>
              <a:gd name="connsiteY581" fmla="*/ 3524086 h 4067175"/>
              <a:gd name="connsiteX582" fmla="*/ 10117258 w 11191875"/>
              <a:gd name="connsiteY582" fmla="*/ 3523128 h 4067175"/>
              <a:gd name="connsiteX583" fmla="*/ 10117018 w 11191875"/>
              <a:gd name="connsiteY583" fmla="*/ 3522648 h 4067175"/>
              <a:gd name="connsiteX584" fmla="*/ 10115821 w 11191875"/>
              <a:gd name="connsiteY584" fmla="*/ 3523128 h 4067175"/>
              <a:gd name="connsiteX585" fmla="*/ 10117018 w 11191875"/>
              <a:gd name="connsiteY585" fmla="*/ 3524086 h 4067175"/>
              <a:gd name="connsiteX586" fmla="*/ 10186951 w 11191875"/>
              <a:gd name="connsiteY586" fmla="*/ 3257095 h 4067175"/>
              <a:gd name="connsiteX587" fmla="*/ 10187430 w 11191875"/>
              <a:gd name="connsiteY587" fmla="*/ 3255897 h 4067175"/>
              <a:gd name="connsiteX588" fmla="*/ 10186951 w 11191875"/>
              <a:gd name="connsiteY588" fmla="*/ 3255657 h 4067175"/>
              <a:gd name="connsiteX589" fmla="*/ 10185993 w 11191875"/>
              <a:gd name="connsiteY589" fmla="*/ 3255897 h 4067175"/>
              <a:gd name="connsiteX590" fmla="*/ 10186951 w 11191875"/>
              <a:gd name="connsiteY590" fmla="*/ 3257095 h 4067175"/>
              <a:gd name="connsiteX591" fmla="*/ 10241556 w 11191875"/>
              <a:gd name="connsiteY591" fmla="*/ 2986030 h 4067175"/>
              <a:gd name="connsiteX592" fmla="*/ 10242514 w 11191875"/>
              <a:gd name="connsiteY592" fmla="*/ 2985551 h 4067175"/>
              <a:gd name="connsiteX593" fmla="*/ 10241556 w 11191875"/>
              <a:gd name="connsiteY593" fmla="*/ 2985072 h 4067175"/>
              <a:gd name="connsiteX594" fmla="*/ 10241316 w 11191875"/>
              <a:gd name="connsiteY594" fmla="*/ 2985551 h 4067175"/>
              <a:gd name="connsiteX595" fmla="*/ 10241556 w 11191875"/>
              <a:gd name="connsiteY595" fmla="*/ 2986030 h 4067175"/>
              <a:gd name="connsiteX596" fmla="*/ 10280833 w 11191875"/>
              <a:gd name="connsiteY596" fmla="*/ 2712569 h 4067175"/>
              <a:gd name="connsiteX597" fmla="*/ 10281552 w 11191875"/>
              <a:gd name="connsiteY597" fmla="*/ 2712089 h 4067175"/>
              <a:gd name="connsiteX598" fmla="*/ 10280833 w 11191875"/>
              <a:gd name="connsiteY598" fmla="*/ 2711370 h 4067175"/>
              <a:gd name="connsiteX599" fmla="*/ 10280354 w 11191875"/>
              <a:gd name="connsiteY599" fmla="*/ 2712089 h 4067175"/>
              <a:gd name="connsiteX600" fmla="*/ 10280833 w 11191875"/>
              <a:gd name="connsiteY600" fmla="*/ 2712569 h 4067175"/>
              <a:gd name="connsiteX601" fmla="*/ 10304304 w 11191875"/>
              <a:gd name="connsiteY601" fmla="*/ 2437429 h 4067175"/>
              <a:gd name="connsiteX602" fmla="*/ 10305022 w 11191875"/>
              <a:gd name="connsiteY602" fmla="*/ 2436470 h 4067175"/>
              <a:gd name="connsiteX603" fmla="*/ 10304304 w 11191875"/>
              <a:gd name="connsiteY603" fmla="*/ 2435991 h 4067175"/>
              <a:gd name="connsiteX604" fmla="*/ 10304064 w 11191875"/>
              <a:gd name="connsiteY604" fmla="*/ 2436470 h 4067175"/>
              <a:gd name="connsiteX605" fmla="*/ 10304304 w 11191875"/>
              <a:gd name="connsiteY605" fmla="*/ 2437429 h 4067175"/>
              <a:gd name="connsiteX606" fmla="*/ 10312447 w 11191875"/>
              <a:gd name="connsiteY606" fmla="*/ 2161331 h 4067175"/>
              <a:gd name="connsiteX607" fmla="*/ 10312926 w 11191875"/>
              <a:gd name="connsiteY607" fmla="*/ 2160372 h 4067175"/>
              <a:gd name="connsiteX608" fmla="*/ 10312447 w 11191875"/>
              <a:gd name="connsiteY608" fmla="*/ 2159653 h 4067175"/>
              <a:gd name="connsiteX609" fmla="*/ 10311728 w 11191875"/>
              <a:gd name="connsiteY609" fmla="*/ 2160372 h 4067175"/>
              <a:gd name="connsiteX610" fmla="*/ 10312447 w 11191875"/>
              <a:gd name="connsiteY610" fmla="*/ 2161331 h 4067175"/>
              <a:gd name="connsiteX611" fmla="*/ 10084686 w 11191875"/>
              <a:gd name="connsiteY611" fmla="*/ 1884993 h 4067175"/>
              <a:gd name="connsiteX612" fmla="*/ 10085165 w 11191875"/>
              <a:gd name="connsiteY612" fmla="*/ 1884034 h 4067175"/>
              <a:gd name="connsiteX613" fmla="*/ 10084686 w 11191875"/>
              <a:gd name="connsiteY613" fmla="*/ 1883795 h 4067175"/>
              <a:gd name="connsiteX614" fmla="*/ 10083489 w 11191875"/>
              <a:gd name="connsiteY614" fmla="*/ 1884034 h 4067175"/>
              <a:gd name="connsiteX615" fmla="*/ 10084686 w 11191875"/>
              <a:gd name="connsiteY615" fmla="*/ 1884993 h 4067175"/>
              <a:gd name="connsiteX616" fmla="*/ 10059779 w 11191875"/>
              <a:gd name="connsiteY616" fmla="*/ 1609614 h 4067175"/>
              <a:gd name="connsiteX617" fmla="*/ 10060258 w 11191875"/>
              <a:gd name="connsiteY617" fmla="*/ 1609135 h 4067175"/>
              <a:gd name="connsiteX618" fmla="*/ 10059779 w 11191875"/>
              <a:gd name="connsiteY618" fmla="*/ 1608416 h 4067175"/>
              <a:gd name="connsiteX619" fmla="*/ 10059060 w 11191875"/>
              <a:gd name="connsiteY619" fmla="*/ 1609135 h 4067175"/>
              <a:gd name="connsiteX620" fmla="*/ 10059779 w 11191875"/>
              <a:gd name="connsiteY620" fmla="*/ 1609614 h 4067175"/>
              <a:gd name="connsiteX621" fmla="*/ 10018346 w 11191875"/>
              <a:gd name="connsiteY621" fmla="*/ 1336392 h 4067175"/>
              <a:gd name="connsiteX622" fmla="*/ 10018825 w 11191875"/>
              <a:gd name="connsiteY622" fmla="*/ 1336152 h 4067175"/>
              <a:gd name="connsiteX623" fmla="*/ 10018346 w 11191875"/>
              <a:gd name="connsiteY623" fmla="*/ 1335433 h 4067175"/>
              <a:gd name="connsiteX624" fmla="*/ 10018106 w 11191875"/>
              <a:gd name="connsiteY624" fmla="*/ 1336152 h 4067175"/>
              <a:gd name="connsiteX625" fmla="*/ 10018346 w 11191875"/>
              <a:gd name="connsiteY625" fmla="*/ 1336392 h 4067175"/>
              <a:gd name="connsiteX626" fmla="*/ 9961106 w 11191875"/>
              <a:gd name="connsiteY626" fmla="*/ 1066285 h 4067175"/>
              <a:gd name="connsiteX627" fmla="*/ 9961585 w 11191875"/>
              <a:gd name="connsiteY627" fmla="*/ 1065806 h 4067175"/>
              <a:gd name="connsiteX628" fmla="*/ 9961106 w 11191875"/>
              <a:gd name="connsiteY628" fmla="*/ 1065087 h 4067175"/>
              <a:gd name="connsiteX629" fmla="*/ 9960388 w 11191875"/>
              <a:gd name="connsiteY629" fmla="*/ 1065806 h 4067175"/>
              <a:gd name="connsiteX630" fmla="*/ 9961106 w 11191875"/>
              <a:gd name="connsiteY630" fmla="*/ 1066285 h 4067175"/>
              <a:gd name="connsiteX631" fmla="*/ 9887581 w 11191875"/>
              <a:gd name="connsiteY631" fmla="*/ 800014 h 4067175"/>
              <a:gd name="connsiteX632" fmla="*/ 9888300 w 11191875"/>
              <a:gd name="connsiteY632" fmla="*/ 799534 h 4067175"/>
              <a:gd name="connsiteX633" fmla="*/ 9887581 w 11191875"/>
              <a:gd name="connsiteY633" fmla="*/ 798815 h 4067175"/>
              <a:gd name="connsiteX634" fmla="*/ 9886863 w 11191875"/>
              <a:gd name="connsiteY634" fmla="*/ 799534 h 4067175"/>
              <a:gd name="connsiteX635" fmla="*/ 9887581 w 11191875"/>
              <a:gd name="connsiteY635" fmla="*/ 800014 h 4067175"/>
              <a:gd name="connsiteX636" fmla="*/ 9798728 w 11191875"/>
              <a:gd name="connsiteY636" fmla="*/ 538535 h 4067175"/>
              <a:gd name="connsiteX637" fmla="*/ 9798968 w 11191875"/>
              <a:gd name="connsiteY637" fmla="*/ 538056 h 4067175"/>
              <a:gd name="connsiteX638" fmla="*/ 9798728 w 11191875"/>
              <a:gd name="connsiteY638" fmla="*/ 537337 h 4067175"/>
              <a:gd name="connsiteX639" fmla="*/ 9797531 w 11191875"/>
              <a:gd name="connsiteY639" fmla="*/ 538056 h 4067175"/>
              <a:gd name="connsiteX640" fmla="*/ 9798728 w 11191875"/>
              <a:gd name="connsiteY640" fmla="*/ 538535 h 4067175"/>
              <a:gd name="connsiteX641" fmla="*/ 9694069 w 11191875"/>
              <a:gd name="connsiteY641" fmla="*/ 283049 h 4067175"/>
              <a:gd name="connsiteX642" fmla="*/ 9694308 w 11191875"/>
              <a:gd name="connsiteY642" fmla="*/ 282330 h 4067175"/>
              <a:gd name="connsiteX643" fmla="*/ 9694069 w 11191875"/>
              <a:gd name="connsiteY643" fmla="*/ 281850 h 4067175"/>
              <a:gd name="connsiteX644" fmla="*/ 9692871 w 11191875"/>
              <a:gd name="connsiteY644" fmla="*/ 282330 h 4067175"/>
              <a:gd name="connsiteX645" fmla="*/ 9694069 w 11191875"/>
              <a:gd name="connsiteY645" fmla="*/ 283049 h 4067175"/>
              <a:gd name="connsiteX646" fmla="*/ 1208735 w 11191875"/>
              <a:gd name="connsiteY646" fmla="*/ 410552 h 4067175"/>
              <a:gd name="connsiteX647" fmla="*/ 1210172 w 11191875"/>
              <a:gd name="connsiteY647" fmla="*/ 409354 h 4067175"/>
              <a:gd name="connsiteX648" fmla="*/ 1208735 w 11191875"/>
              <a:gd name="connsiteY648" fmla="*/ 408156 h 4067175"/>
              <a:gd name="connsiteX649" fmla="*/ 1207777 w 11191875"/>
              <a:gd name="connsiteY649" fmla="*/ 409354 h 4067175"/>
              <a:gd name="connsiteX650" fmla="*/ 1208735 w 11191875"/>
              <a:gd name="connsiteY650" fmla="*/ 410552 h 4067175"/>
              <a:gd name="connsiteX651" fmla="*/ 1111739 w 11191875"/>
              <a:gd name="connsiteY651" fmla="*/ 672270 h 4067175"/>
              <a:gd name="connsiteX652" fmla="*/ 1115811 w 11191875"/>
              <a:gd name="connsiteY652" fmla="*/ 668196 h 4067175"/>
              <a:gd name="connsiteX653" fmla="*/ 1111739 w 11191875"/>
              <a:gd name="connsiteY653" fmla="*/ 663642 h 4067175"/>
              <a:gd name="connsiteX654" fmla="*/ 1107668 w 11191875"/>
              <a:gd name="connsiteY654" fmla="*/ 668196 h 4067175"/>
              <a:gd name="connsiteX655" fmla="*/ 1111739 w 11191875"/>
              <a:gd name="connsiteY655" fmla="*/ 672270 h 4067175"/>
              <a:gd name="connsiteX656" fmla="*/ 1030550 w 11191875"/>
              <a:gd name="connsiteY656" fmla="*/ 942137 h 4067175"/>
              <a:gd name="connsiteX657" fmla="*/ 1040848 w 11191875"/>
              <a:gd name="connsiteY657" fmla="*/ 932071 h 4067175"/>
              <a:gd name="connsiteX658" fmla="*/ 1030550 w 11191875"/>
              <a:gd name="connsiteY658" fmla="*/ 921765 h 4067175"/>
              <a:gd name="connsiteX659" fmla="*/ 1020252 w 11191875"/>
              <a:gd name="connsiteY659" fmla="*/ 932071 h 4067175"/>
              <a:gd name="connsiteX660" fmla="*/ 1030550 w 11191875"/>
              <a:gd name="connsiteY660" fmla="*/ 942137 h 4067175"/>
              <a:gd name="connsiteX661" fmla="*/ 964928 w 11191875"/>
              <a:gd name="connsiteY661" fmla="*/ 1217516 h 4067175"/>
              <a:gd name="connsiteX662" fmla="*/ 982172 w 11191875"/>
              <a:gd name="connsiteY662" fmla="*/ 1200500 h 4067175"/>
              <a:gd name="connsiteX663" fmla="*/ 964928 w 11191875"/>
              <a:gd name="connsiteY663" fmla="*/ 1183244 h 4067175"/>
              <a:gd name="connsiteX664" fmla="*/ 947924 w 11191875"/>
              <a:gd name="connsiteY664" fmla="*/ 1200500 h 4067175"/>
              <a:gd name="connsiteX665" fmla="*/ 964928 w 11191875"/>
              <a:gd name="connsiteY665" fmla="*/ 1217516 h 4067175"/>
              <a:gd name="connsiteX666" fmla="*/ 915592 w 11191875"/>
              <a:gd name="connsiteY666" fmla="*/ 1496490 h 4067175"/>
              <a:gd name="connsiteX667" fmla="*/ 940021 w 11191875"/>
              <a:gd name="connsiteY667" fmla="*/ 1472284 h 4067175"/>
              <a:gd name="connsiteX668" fmla="*/ 915592 w 11191875"/>
              <a:gd name="connsiteY668" fmla="*/ 1448077 h 4067175"/>
              <a:gd name="connsiteX669" fmla="*/ 891403 w 11191875"/>
              <a:gd name="connsiteY669" fmla="*/ 1472284 h 4067175"/>
              <a:gd name="connsiteX670" fmla="*/ 915592 w 11191875"/>
              <a:gd name="connsiteY670" fmla="*/ 1496490 h 4067175"/>
              <a:gd name="connsiteX671" fmla="*/ 882542 w 11191875"/>
              <a:gd name="connsiteY671" fmla="*/ 1779539 h 4067175"/>
              <a:gd name="connsiteX672" fmla="*/ 915592 w 11191875"/>
              <a:gd name="connsiteY672" fmla="*/ 1746465 h 4067175"/>
              <a:gd name="connsiteX673" fmla="*/ 882542 w 11191875"/>
              <a:gd name="connsiteY673" fmla="*/ 1713630 h 4067175"/>
              <a:gd name="connsiteX674" fmla="*/ 849970 w 11191875"/>
              <a:gd name="connsiteY674" fmla="*/ 1746465 h 4067175"/>
              <a:gd name="connsiteX675" fmla="*/ 882542 w 11191875"/>
              <a:gd name="connsiteY675" fmla="*/ 1779539 h 4067175"/>
              <a:gd name="connsiteX676" fmla="*/ 866496 w 11191875"/>
              <a:gd name="connsiteY676" fmla="*/ 2064505 h 4067175"/>
              <a:gd name="connsiteX677" fmla="*/ 908407 w 11191875"/>
              <a:gd name="connsiteY677" fmla="*/ 2022083 h 4067175"/>
              <a:gd name="connsiteX678" fmla="*/ 866496 w 11191875"/>
              <a:gd name="connsiteY678" fmla="*/ 1980141 h 4067175"/>
              <a:gd name="connsiteX679" fmla="*/ 824105 w 11191875"/>
              <a:gd name="connsiteY679" fmla="*/ 2022083 h 4067175"/>
              <a:gd name="connsiteX680" fmla="*/ 866496 w 11191875"/>
              <a:gd name="connsiteY680" fmla="*/ 2064505 h 4067175"/>
              <a:gd name="connsiteX681" fmla="*/ 866496 w 11191875"/>
              <a:gd name="connsiteY681" fmla="*/ 2348272 h 4067175"/>
              <a:gd name="connsiteX682" fmla="*/ 916311 w 11191875"/>
              <a:gd name="connsiteY682" fmla="*/ 2298901 h 4067175"/>
              <a:gd name="connsiteX683" fmla="*/ 866496 w 11191875"/>
              <a:gd name="connsiteY683" fmla="*/ 2248570 h 4067175"/>
              <a:gd name="connsiteX684" fmla="*/ 816201 w 11191875"/>
              <a:gd name="connsiteY684" fmla="*/ 2298901 h 4067175"/>
              <a:gd name="connsiteX685" fmla="*/ 866496 w 11191875"/>
              <a:gd name="connsiteY685" fmla="*/ 2348272 h 4067175"/>
              <a:gd name="connsiteX686" fmla="*/ 882542 w 11191875"/>
              <a:gd name="connsiteY686" fmla="*/ 2634197 h 4067175"/>
              <a:gd name="connsiteX687" fmla="*/ 942655 w 11191875"/>
              <a:gd name="connsiteY687" fmla="*/ 2574280 h 4067175"/>
              <a:gd name="connsiteX688" fmla="*/ 882542 w 11191875"/>
              <a:gd name="connsiteY688" fmla="*/ 2514842 h 4067175"/>
              <a:gd name="connsiteX689" fmla="*/ 822907 w 11191875"/>
              <a:gd name="connsiteY689" fmla="*/ 2574280 h 4067175"/>
              <a:gd name="connsiteX690" fmla="*/ 882542 w 11191875"/>
              <a:gd name="connsiteY690" fmla="*/ 2634197 h 4067175"/>
              <a:gd name="connsiteX691" fmla="*/ 915592 w 11191875"/>
              <a:gd name="connsiteY691" fmla="*/ 2917006 h 4067175"/>
              <a:gd name="connsiteX692" fmla="*/ 983848 w 11191875"/>
              <a:gd name="connsiteY692" fmla="*/ 2848461 h 4067175"/>
              <a:gd name="connsiteX693" fmla="*/ 915592 w 11191875"/>
              <a:gd name="connsiteY693" fmla="*/ 2780634 h 4067175"/>
              <a:gd name="connsiteX694" fmla="*/ 847575 w 11191875"/>
              <a:gd name="connsiteY694" fmla="*/ 2848461 h 4067175"/>
              <a:gd name="connsiteX695" fmla="*/ 915592 w 11191875"/>
              <a:gd name="connsiteY695" fmla="*/ 2917006 h 4067175"/>
              <a:gd name="connsiteX696" fmla="*/ 964928 w 11191875"/>
              <a:gd name="connsiteY696" fmla="*/ 3197418 h 4067175"/>
              <a:gd name="connsiteX697" fmla="*/ 1041806 w 11191875"/>
              <a:gd name="connsiteY697" fmla="*/ 3120484 h 4067175"/>
              <a:gd name="connsiteX698" fmla="*/ 964928 w 11191875"/>
              <a:gd name="connsiteY698" fmla="*/ 3043551 h 4067175"/>
              <a:gd name="connsiteX699" fmla="*/ 888290 w 11191875"/>
              <a:gd name="connsiteY699" fmla="*/ 3120484 h 4067175"/>
              <a:gd name="connsiteX700" fmla="*/ 964928 w 11191875"/>
              <a:gd name="connsiteY700" fmla="*/ 3197418 h 4067175"/>
              <a:gd name="connsiteX701" fmla="*/ 1030550 w 11191875"/>
              <a:gd name="connsiteY701" fmla="*/ 3472557 h 4067175"/>
              <a:gd name="connsiteX702" fmla="*/ 1113895 w 11191875"/>
              <a:gd name="connsiteY702" fmla="*/ 3388913 h 4067175"/>
              <a:gd name="connsiteX703" fmla="*/ 1030550 w 11191875"/>
              <a:gd name="connsiteY703" fmla="*/ 3305029 h 4067175"/>
              <a:gd name="connsiteX704" fmla="*/ 946966 w 11191875"/>
              <a:gd name="connsiteY704" fmla="*/ 3388913 h 4067175"/>
              <a:gd name="connsiteX705" fmla="*/ 1030550 w 11191875"/>
              <a:gd name="connsiteY705" fmla="*/ 3472557 h 4067175"/>
              <a:gd name="connsiteX706" fmla="*/ 1111739 w 11191875"/>
              <a:gd name="connsiteY706" fmla="*/ 3743383 h 4067175"/>
              <a:gd name="connsiteX707" fmla="*/ 1202269 w 11191875"/>
              <a:gd name="connsiteY707" fmla="*/ 3652788 h 4067175"/>
              <a:gd name="connsiteX708" fmla="*/ 1111739 w 11191875"/>
              <a:gd name="connsiteY708" fmla="*/ 3562433 h 4067175"/>
              <a:gd name="connsiteX709" fmla="*/ 1021689 w 11191875"/>
              <a:gd name="connsiteY709" fmla="*/ 3652788 h 4067175"/>
              <a:gd name="connsiteX710" fmla="*/ 1111739 w 11191875"/>
              <a:gd name="connsiteY710" fmla="*/ 3743383 h 4067175"/>
              <a:gd name="connsiteX711" fmla="*/ 1208735 w 11191875"/>
              <a:gd name="connsiteY711" fmla="*/ 4006299 h 4067175"/>
              <a:gd name="connsiteX712" fmla="*/ 1303336 w 11191875"/>
              <a:gd name="connsiteY712" fmla="*/ 3911391 h 4067175"/>
              <a:gd name="connsiteX713" fmla="*/ 1208735 w 11191875"/>
              <a:gd name="connsiteY713" fmla="*/ 3816961 h 4067175"/>
              <a:gd name="connsiteX714" fmla="*/ 1114374 w 11191875"/>
              <a:gd name="connsiteY714" fmla="*/ 3911391 h 4067175"/>
              <a:gd name="connsiteX715" fmla="*/ 1208735 w 11191875"/>
              <a:gd name="connsiteY715" fmla="*/ 4006299 h 4067175"/>
              <a:gd name="connsiteX716" fmla="*/ 9694069 w 11191875"/>
              <a:gd name="connsiteY716" fmla="*/ 4040332 h 4067175"/>
              <a:gd name="connsiteX717" fmla="*/ 9695745 w 11191875"/>
              <a:gd name="connsiteY717" fmla="*/ 4038655 h 4067175"/>
              <a:gd name="connsiteX718" fmla="*/ 9694069 w 11191875"/>
              <a:gd name="connsiteY718" fmla="*/ 4036737 h 4067175"/>
              <a:gd name="connsiteX719" fmla="*/ 9692153 w 11191875"/>
              <a:gd name="connsiteY719" fmla="*/ 4038655 h 4067175"/>
              <a:gd name="connsiteX720" fmla="*/ 9694069 w 11191875"/>
              <a:gd name="connsiteY720" fmla="*/ 4040332 h 4067175"/>
              <a:gd name="connsiteX721" fmla="*/ 9798728 w 11191875"/>
              <a:gd name="connsiteY721" fmla="*/ 3784366 h 4067175"/>
              <a:gd name="connsiteX722" fmla="*/ 9799686 w 11191875"/>
              <a:gd name="connsiteY722" fmla="*/ 3782928 h 4067175"/>
              <a:gd name="connsiteX723" fmla="*/ 9798728 w 11191875"/>
              <a:gd name="connsiteY723" fmla="*/ 3781730 h 4067175"/>
              <a:gd name="connsiteX724" fmla="*/ 9797291 w 11191875"/>
              <a:gd name="connsiteY724" fmla="*/ 3782928 h 4067175"/>
              <a:gd name="connsiteX725" fmla="*/ 9798728 w 11191875"/>
              <a:gd name="connsiteY725" fmla="*/ 3784366 h 4067175"/>
              <a:gd name="connsiteX726" fmla="*/ 9887581 w 11191875"/>
              <a:gd name="connsiteY726" fmla="*/ 3522169 h 4067175"/>
              <a:gd name="connsiteX727" fmla="*/ 9888300 w 11191875"/>
              <a:gd name="connsiteY727" fmla="*/ 3521450 h 4067175"/>
              <a:gd name="connsiteX728" fmla="*/ 9887581 w 11191875"/>
              <a:gd name="connsiteY728" fmla="*/ 3520971 h 4067175"/>
              <a:gd name="connsiteX729" fmla="*/ 9886863 w 11191875"/>
              <a:gd name="connsiteY729" fmla="*/ 3521450 h 4067175"/>
              <a:gd name="connsiteX730" fmla="*/ 9887581 w 11191875"/>
              <a:gd name="connsiteY730" fmla="*/ 3522169 h 4067175"/>
              <a:gd name="connsiteX731" fmla="*/ 9961106 w 11191875"/>
              <a:gd name="connsiteY731" fmla="*/ 3255657 h 4067175"/>
              <a:gd name="connsiteX732" fmla="*/ 9961585 w 11191875"/>
              <a:gd name="connsiteY732" fmla="*/ 3255178 h 4067175"/>
              <a:gd name="connsiteX733" fmla="*/ 9961106 w 11191875"/>
              <a:gd name="connsiteY733" fmla="*/ 3254699 h 4067175"/>
              <a:gd name="connsiteX734" fmla="*/ 9960388 w 11191875"/>
              <a:gd name="connsiteY734" fmla="*/ 3255178 h 4067175"/>
              <a:gd name="connsiteX735" fmla="*/ 9961106 w 11191875"/>
              <a:gd name="connsiteY735" fmla="*/ 3255657 h 4067175"/>
              <a:gd name="connsiteX736" fmla="*/ 10018346 w 11191875"/>
              <a:gd name="connsiteY736" fmla="*/ 2985551 h 4067175"/>
              <a:gd name="connsiteX737" fmla="*/ 10018825 w 11191875"/>
              <a:gd name="connsiteY737" fmla="*/ 2985072 h 4067175"/>
              <a:gd name="connsiteX738" fmla="*/ 10018346 w 11191875"/>
              <a:gd name="connsiteY738" fmla="*/ 2984592 h 4067175"/>
              <a:gd name="connsiteX739" fmla="*/ 10018106 w 11191875"/>
              <a:gd name="connsiteY739" fmla="*/ 2985072 h 4067175"/>
              <a:gd name="connsiteX740" fmla="*/ 10018346 w 11191875"/>
              <a:gd name="connsiteY740" fmla="*/ 2985551 h 4067175"/>
              <a:gd name="connsiteX741" fmla="*/ 10059779 w 11191875"/>
              <a:gd name="connsiteY741" fmla="*/ 2712569 h 4067175"/>
              <a:gd name="connsiteX742" fmla="*/ 10060258 w 11191875"/>
              <a:gd name="connsiteY742" fmla="*/ 2711610 h 4067175"/>
              <a:gd name="connsiteX743" fmla="*/ 10059779 w 11191875"/>
              <a:gd name="connsiteY743" fmla="*/ 2711370 h 4067175"/>
              <a:gd name="connsiteX744" fmla="*/ 10059060 w 11191875"/>
              <a:gd name="connsiteY744" fmla="*/ 2711610 h 4067175"/>
              <a:gd name="connsiteX745" fmla="*/ 10059779 w 11191875"/>
              <a:gd name="connsiteY745" fmla="*/ 2712569 h 4067175"/>
              <a:gd name="connsiteX746" fmla="*/ 10084686 w 11191875"/>
              <a:gd name="connsiteY746" fmla="*/ 2437429 h 4067175"/>
              <a:gd name="connsiteX747" fmla="*/ 10085165 w 11191875"/>
              <a:gd name="connsiteY747" fmla="*/ 2436470 h 4067175"/>
              <a:gd name="connsiteX748" fmla="*/ 10084686 w 11191875"/>
              <a:gd name="connsiteY748" fmla="*/ 2435991 h 4067175"/>
              <a:gd name="connsiteX749" fmla="*/ 10083489 w 11191875"/>
              <a:gd name="connsiteY749" fmla="*/ 2436470 h 4067175"/>
              <a:gd name="connsiteX750" fmla="*/ 10084686 w 11191875"/>
              <a:gd name="connsiteY750" fmla="*/ 2437429 h 4067175"/>
              <a:gd name="connsiteX751" fmla="*/ 10092590 w 11191875"/>
              <a:gd name="connsiteY751" fmla="*/ 2161331 h 4067175"/>
              <a:gd name="connsiteX752" fmla="*/ 10093069 w 11191875"/>
              <a:gd name="connsiteY752" fmla="*/ 2160372 h 4067175"/>
              <a:gd name="connsiteX753" fmla="*/ 10092590 w 11191875"/>
              <a:gd name="connsiteY753" fmla="*/ 2159653 h 4067175"/>
              <a:gd name="connsiteX754" fmla="*/ 10092350 w 11191875"/>
              <a:gd name="connsiteY754" fmla="*/ 2160372 h 4067175"/>
              <a:gd name="connsiteX755" fmla="*/ 10092590 w 11191875"/>
              <a:gd name="connsiteY755" fmla="*/ 2161331 h 4067175"/>
              <a:gd name="connsiteX756" fmla="*/ 9864111 w 11191875"/>
              <a:gd name="connsiteY756" fmla="*/ 1884993 h 4067175"/>
              <a:gd name="connsiteX757" fmla="*/ 9864590 w 11191875"/>
              <a:gd name="connsiteY757" fmla="*/ 1884034 h 4067175"/>
              <a:gd name="connsiteX758" fmla="*/ 9864111 w 11191875"/>
              <a:gd name="connsiteY758" fmla="*/ 1883795 h 4067175"/>
              <a:gd name="connsiteX759" fmla="*/ 9863871 w 11191875"/>
              <a:gd name="connsiteY759" fmla="*/ 1884034 h 4067175"/>
              <a:gd name="connsiteX760" fmla="*/ 9864111 w 11191875"/>
              <a:gd name="connsiteY760" fmla="*/ 1884993 h 4067175"/>
              <a:gd name="connsiteX761" fmla="*/ 9838245 w 11191875"/>
              <a:gd name="connsiteY761" fmla="*/ 1609614 h 4067175"/>
              <a:gd name="connsiteX762" fmla="*/ 9838964 w 11191875"/>
              <a:gd name="connsiteY762" fmla="*/ 1609374 h 4067175"/>
              <a:gd name="connsiteX763" fmla="*/ 9838245 w 11191875"/>
              <a:gd name="connsiteY763" fmla="*/ 1608655 h 4067175"/>
              <a:gd name="connsiteX764" fmla="*/ 9837766 w 11191875"/>
              <a:gd name="connsiteY764" fmla="*/ 1609374 h 4067175"/>
              <a:gd name="connsiteX765" fmla="*/ 9838245 w 11191875"/>
              <a:gd name="connsiteY765" fmla="*/ 1609614 h 4067175"/>
              <a:gd name="connsiteX766" fmla="*/ 9794896 w 11191875"/>
              <a:gd name="connsiteY766" fmla="*/ 1337111 h 4067175"/>
              <a:gd name="connsiteX767" fmla="*/ 9795854 w 11191875"/>
              <a:gd name="connsiteY767" fmla="*/ 1336392 h 4067175"/>
              <a:gd name="connsiteX768" fmla="*/ 9794896 w 11191875"/>
              <a:gd name="connsiteY768" fmla="*/ 1335673 h 4067175"/>
              <a:gd name="connsiteX769" fmla="*/ 9794417 w 11191875"/>
              <a:gd name="connsiteY769" fmla="*/ 1336392 h 4067175"/>
              <a:gd name="connsiteX770" fmla="*/ 9794896 w 11191875"/>
              <a:gd name="connsiteY770" fmla="*/ 1337111 h 4067175"/>
              <a:gd name="connsiteX771" fmla="*/ 9735022 w 11191875"/>
              <a:gd name="connsiteY771" fmla="*/ 1067484 h 4067175"/>
              <a:gd name="connsiteX772" fmla="*/ 9735501 w 11191875"/>
              <a:gd name="connsiteY772" fmla="*/ 1066765 h 4067175"/>
              <a:gd name="connsiteX773" fmla="*/ 9735022 w 11191875"/>
              <a:gd name="connsiteY773" fmla="*/ 1066285 h 4067175"/>
              <a:gd name="connsiteX774" fmla="*/ 9734064 w 11191875"/>
              <a:gd name="connsiteY774" fmla="*/ 1066765 h 4067175"/>
              <a:gd name="connsiteX775" fmla="*/ 9735022 w 11191875"/>
              <a:gd name="connsiteY775" fmla="*/ 1067484 h 4067175"/>
              <a:gd name="connsiteX776" fmla="*/ 9657665 w 11191875"/>
              <a:gd name="connsiteY776" fmla="*/ 802171 h 4067175"/>
              <a:gd name="connsiteX777" fmla="*/ 9658623 w 11191875"/>
              <a:gd name="connsiteY777" fmla="*/ 801452 h 4067175"/>
              <a:gd name="connsiteX778" fmla="*/ 9657665 w 11191875"/>
              <a:gd name="connsiteY778" fmla="*/ 800972 h 4067175"/>
              <a:gd name="connsiteX779" fmla="*/ 9657186 w 11191875"/>
              <a:gd name="connsiteY779" fmla="*/ 801452 h 4067175"/>
              <a:gd name="connsiteX780" fmla="*/ 9657665 w 11191875"/>
              <a:gd name="connsiteY780" fmla="*/ 802171 h 4067175"/>
              <a:gd name="connsiteX781" fmla="*/ 9564502 w 11191875"/>
              <a:gd name="connsiteY781" fmla="*/ 542130 h 4067175"/>
              <a:gd name="connsiteX782" fmla="*/ 9564981 w 11191875"/>
              <a:gd name="connsiteY782" fmla="*/ 541411 h 4067175"/>
              <a:gd name="connsiteX783" fmla="*/ 9564502 w 11191875"/>
              <a:gd name="connsiteY783" fmla="*/ 541172 h 4067175"/>
              <a:gd name="connsiteX784" fmla="*/ 9563783 w 11191875"/>
              <a:gd name="connsiteY784" fmla="*/ 541411 h 4067175"/>
              <a:gd name="connsiteX785" fmla="*/ 9564502 w 11191875"/>
              <a:gd name="connsiteY785" fmla="*/ 542130 h 4067175"/>
              <a:gd name="connsiteX786" fmla="*/ 9454812 w 11191875"/>
              <a:gd name="connsiteY786" fmla="*/ 288561 h 4067175"/>
              <a:gd name="connsiteX787" fmla="*/ 9455291 w 11191875"/>
              <a:gd name="connsiteY787" fmla="*/ 288082 h 4067175"/>
              <a:gd name="connsiteX788" fmla="*/ 9454812 w 11191875"/>
              <a:gd name="connsiteY788" fmla="*/ 287363 h 4067175"/>
              <a:gd name="connsiteX789" fmla="*/ 9454333 w 11191875"/>
              <a:gd name="connsiteY789" fmla="*/ 288082 h 4067175"/>
              <a:gd name="connsiteX790" fmla="*/ 9454812 w 11191875"/>
              <a:gd name="connsiteY790" fmla="*/ 288561 h 4067175"/>
              <a:gd name="connsiteX791" fmla="*/ 1502117 w 11191875"/>
              <a:gd name="connsiteY791" fmla="*/ 290718 h 4067175"/>
              <a:gd name="connsiteX792" fmla="*/ 1504512 w 11191875"/>
              <a:gd name="connsiteY792" fmla="*/ 288082 h 4067175"/>
              <a:gd name="connsiteX793" fmla="*/ 1502117 w 11191875"/>
              <a:gd name="connsiteY793" fmla="*/ 285445 h 4067175"/>
              <a:gd name="connsiteX794" fmla="*/ 1499962 w 11191875"/>
              <a:gd name="connsiteY794" fmla="*/ 288082 h 4067175"/>
              <a:gd name="connsiteX795" fmla="*/ 1502117 w 11191875"/>
              <a:gd name="connsiteY795" fmla="*/ 290718 h 4067175"/>
              <a:gd name="connsiteX796" fmla="*/ 1392428 w 11191875"/>
              <a:gd name="connsiteY796" fmla="*/ 545725 h 4067175"/>
              <a:gd name="connsiteX797" fmla="*/ 1396739 w 11191875"/>
              <a:gd name="connsiteY797" fmla="*/ 541411 h 4067175"/>
              <a:gd name="connsiteX798" fmla="*/ 1392428 w 11191875"/>
              <a:gd name="connsiteY798" fmla="*/ 537337 h 4067175"/>
              <a:gd name="connsiteX799" fmla="*/ 1388357 w 11191875"/>
              <a:gd name="connsiteY799" fmla="*/ 541411 h 4067175"/>
              <a:gd name="connsiteX800" fmla="*/ 1392428 w 11191875"/>
              <a:gd name="connsiteY800" fmla="*/ 545725 h 4067175"/>
              <a:gd name="connsiteX801" fmla="*/ 1299025 w 11191875"/>
              <a:gd name="connsiteY801" fmla="*/ 808642 h 4067175"/>
              <a:gd name="connsiteX802" fmla="*/ 1306210 w 11191875"/>
              <a:gd name="connsiteY802" fmla="*/ 801452 h 4067175"/>
              <a:gd name="connsiteX803" fmla="*/ 1299025 w 11191875"/>
              <a:gd name="connsiteY803" fmla="*/ 794262 h 4067175"/>
              <a:gd name="connsiteX804" fmla="*/ 1291840 w 11191875"/>
              <a:gd name="connsiteY804" fmla="*/ 801452 h 4067175"/>
              <a:gd name="connsiteX805" fmla="*/ 1299025 w 11191875"/>
              <a:gd name="connsiteY805" fmla="*/ 808642 h 4067175"/>
              <a:gd name="connsiteX806" fmla="*/ 1222147 w 11191875"/>
              <a:gd name="connsiteY806" fmla="*/ 1080665 h 4067175"/>
              <a:gd name="connsiteX807" fmla="*/ 1236038 w 11191875"/>
              <a:gd name="connsiteY807" fmla="*/ 1066765 h 4067175"/>
              <a:gd name="connsiteX808" fmla="*/ 1222147 w 11191875"/>
              <a:gd name="connsiteY808" fmla="*/ 1052864 h 4067175"/>
              <a:gd name="connsiteX809" fmla="*/ 1208017 w 11191875"/>
              <a:gd name="connsiteY809" fmla="*/ 1066765 h 4067175"/>
              <a:gd name="connsiteX810" fmla="*/ 1222147 w 11191875"/>
              <a:gd name="connsiteY810" fmla="*/ 1080665 h 4067175"/>
              <a:gd name="connsiteX811" fmla="*/ 1161794 w 11191875"/>
              <a:gd name="connsiteY811" fmla="*/ 1356764 h 4067175"/>
              <a:gd name="connsiteX812" fmla="*/ 1181911 w 11191875"/>
              <a:gd name="connsiteY812" fmla="*/ 1336392 h 4067175"/>
              <a:gd name="connsiteX813" fmla="*/ 1161794 w 11191875"/>
              <a:gd name="connsiteY813" fmla="*/ 1316499 h 4067175"/>
              <a:gd name="connsiteX814" fmla="*/ 1141676 w 11191875"/>
              <a:gd name="connsiteY814" fmla="*/ 1336392 h 4067175"/>
              <a:gd name="connsiteX815" fmla="*/ 1161794 w 11191875"/>
              <a:gd name="connsiteY815" fmla="*/ 1356764 h 4067175"/>
              <a:gd name="connsiteX816" fmla="*/ 1118445 w 11191875"/>
              <a:gd name="connsiteY816" fmla="*/ 1637415 h 4067175"/>
              <a:gd name="connsiteX817" fmla="*/ 1146466 w 11191875"/>
              <a:gd name="connsiteY817" fmla="*/ 1609374 h 4067175"/>
              <a:gd name="connsiteX818" fmla="*/ 1118445 w 11191875"/>
              <a:gd name="connsiteY818" fmla="*/ 1581093 h 4067175"/>
              <a:gd name="connsiteX819" fmla="*/ 1090664 w 11191875"/>
              <a:gd name="connsiteY819" fmla="*/ 1609374 h 4067175"/>
              <a:gd name="connsiteX820" fmla="*/ 1118445 w 11191875"/>
              <a:gd name="connsiteY820" fmla="*/ 1637415 h 4067175"/>
              <a:gd name="connsiteX821" fmla="*/ 1092580 w 11191875"/>
              <a:gd name="connsiteY821" fmla="*/ 1920943 h 4067175"/>
              <a:gd name="connsiteX822" fmla="*/ 1129222 w 11191875"/>
              <a:gd name="connsiteY822" fmla="*/ 1884034 h 4067175"/>
              <a:gd name="connsiteX823" fmla="*/ 1092580 w 11191875"/>
              <a:gd name="connsiteY823" fmla="*/ 1847605 h 4067175"/>
              <a:gd name="connsiteX824" fmla="*/ 1056176 w 11191875"/>
              <a:gd name="connsiteY824" fmla="*/ 1884034 h 4067175"/>
              <a:gd name="connsiteX825" fmla="*/ 1092580 w 11191875"/>
              <a:gd name="connsiteY825" fmla="*/ 1920943 h 4067175"/>
              <a:gd name="connsiteX826" fmla="*/ 1083718 w 11191875"/>
              <a:gd name="connsiteY826" fmla="*/ 2205430 h 4067175"/>
              <a:gd name="connsiteX827" fmla="*/ 1128983 w 11191875"/>
              <a:gd name="connsiteY827" fmla="*/ 2160372 h 4067175"/>
              <a:gd name="connsiteX828" fmla="*/ 1083718 w 11191875"/>
              <a:gd name="connsiteY828" fmla="*/ 2115315 h 4067175"/>
              <a:gd name="connsiteX829" fmla="*/ 1038933 w 11191875"/>
              <a:gd name="connsiteY829" fmla="*/ 2160372 h 4067175"/>
              <a:gd name="connsiteX830" fmla="*/ 1083718 w 11191875"/>
              <a:gd name="connsiteY830" fmla="*/ 2205430 h 4067175"/>
              <a:gd name="connsiteX831" fmla="*/ 1092580 w 11191875"/>
              <a:gd name="connsiteY831" fmla="*/ 2490636 h 4067175"/>
              <a:gd name="connsiteX832" fmla="*/ 1146945 w 11191875"/>
              <a:gd name="connsiteY832" fmla="*/ 2436470 h 4067175"/>
              <a:gd name="connsiteX833" fmla="*/ 1092580 w 11191875"/>
              <a:gd name="connsiteY833" fmla="*/ 2382305 h 4067175"/>
              <a:gd name="connsiteX834" fmla="*/ 1038693 w 11191875"/>
              <a:gd name="connsiteY834" fmla="*/ 2436470 h 4067175"/>
              <a:gd name="connsiteX835" fmla="*/ 1092580 w 11191875"/>
              <a:gd name="connsiteY835" fmla="*/ 2490636 h 4067175"/>
              <a:gd name="connsiteX836" fmla="*/ 1118445 w 11191875"/>
              <a:gd name="connsiteY836" fmla="*/ 2774403 h 4067175"/>
              <a:gd name="connsiteX837" fmla="*/ 1181193 w 11191875"/>
              <a:gd name="connsiteY837" fmla="*/ 2711610 h 4067175"/>
              <a:gd name="connsiteX838" fmla="*/ 1118445 w 11191875"/>
              <a:gd name="connsiteY838" fmla="*/ 2649056 h 4067175"/>
              <a:gd name="connsiteX839" fmla="*/ 1055937 w 11191875"/>
              <a:gd name="connsiteY839" fmla="*/ 2711610 h 4067175"/>
              <a:gd name="connsiteX840" fmla="*/ 1118445 w 11191875"/>
              <a:gd name="connsiteY840" fmla="*/ 2774403 h 4067175"/>
              <a:gd name="connsiteX841" fmla="*/ 1161794 w 11191875"/>
              <a:gd name="connsiteY841" fmla="*/ 3055534 h 4067175"/>
              <a:gd name="connsiteX842" fmla="*/ 1233164 w 11191875"/>
              <a:gd name="connsiteY842" fmla="*/ 2984592 h 4067175"/>
              <a:gd name="connsiteX843" fmla="*/ 1161794 w 11191875"/>
              <a:gd name="connsiteY843" fmla="*/ 2912931 h 4067175"/>
              <a:gd name="connsiteX844" fmla="*/ 1090664 w 11191875"/>
              <a:gd name="connsiteY844" fmla="*/ 2984592 h 4067175"/>
              <a:gd name="connsiteX845" fmla="*/ 1161794 w 11191875"/>
              <a:gd name="connsiteY845" fmla="*/ 3055534 h 4067175"/>
              <a:gd name="connsiteX846" fmla="*/ 1222147 w 11191875"/>
              <a:gd name="connsiteY846" fmla="*/ 3332591 h 4067175"/>
              <a:gd name="connsiteX847" fmla="*/ 1300701 w 11191875"/>
              <a:gd name="connsiteY847" fmla="*/ 3254459 h 4067175"/>
              <a:gd name="connsiteX848" fmla="*/ 1222147 w 11191875"/>
              <a:gd name="connsiteY848" fmla="*/ 3175369 h 4067175"/>
              <a:gd name="connsiteX849" fmla="*/ 1143353 w 11191875"/>
              <a:gd name="connsiteY849" fmla="*/ 3254459 h 4067175"/>
              <a:gd name="connsiteX850" fmla="*/ 1222147 w 11191875"/>
              <a:gd name="connsiteY850" fmla="*/ 3332591 h 4067175"/>
              <a:gd name="connsiteX851" fmla="*/ 1299025 w 11191875"/>
              <a:gd name="connsiteY851" fmla="*/ 3604855 h 4067175"/>
              <a:gd name="connsiteX852" fmla="*/ 1384046 w 11191875"/>
              <a:gd name="connsiteY852" fmla="*/ 3519533 h 4067175"/>
              <a:gd name="connsiteX853" fmla="*/ 1299025 w 11191875"/>
              <a:gd name="connsiteY853" fmla="*/ 3433971 h 4067175"/>
              <a:gd name="connsiteX854" fmla="*/ 1213764 w 11191875"/>
              <a:gd name="connsiteY854" fmla="*/ 3519533 h 4067175"/>
              <a:gd name="connsiteX855" fmla="*/ 1299025 w 11191875"/>
              <a:gd name="connsiteY855" fmla="*/ 3604855 h 4067175"/>
              <a:gd name="connsiteX856" fmla="*/ 1392428 w 11191875"/>
              <a:gd name="connsiteY856" fmla="*/ 3869449 h 4067175"/>
              <a:gd name="connsiteX857" fmla="*/ 1482479 w 11191875"/>
              <a:gd name="connsiteY857" fmla="*/ 3779333 h 4067175"/>
              <a:gd name="connsiteX858" fmla="*/ 1392428 w 11191875"/>
              <a:gd name="connsiteY858" fmla="*/ 3688978 h 4067175"/>
              <a:gd name="connsiteX859" fmla="*/ 1302617 w 11191875"/>
              <a:gd name="connsiteY859" fmla="*/ 3779333 h 4067175"/>
              <a:gd name="connsiteX860" fmla="*/ 1392428 w 11191875"/>
              <a:gd name="connsiteY860" fmla="*/ 3869449 h 4067175"/>
              <a:gd name="connsiteX861" fmla="*/ 1590252 w 11191875"/>
              <a:gd name="connsiteY861" fmla="*/ 4067175 h 4067175"/>
              <a:gd name="connsiteX862" fmla="*/ 1596718 w 11191875"/>
              <a:gd name="connsiteY862" fmla="*/ 4033142 h 4067175"/>
              <a:gd name="connsiteX863" fmla="*/ 1502117 w 11191875"/>
              <a:gd name="connsiteY863" fmla="*/ 3938233 h 4067175"/>
              <a:gd name="connsiteX864" fmla="*/ 1407756 w 11191875"/>
              <a:gd name="connsiteY864" fmla="*/ 4033142 h 4067175"/>
              <a:gd name="connsiteX865" fmla="*/ 1414222 w 11191875"/>
              <a:gd name="connsiteY865" fmla="*/ 4067175 h 4067175"/>
              <a:gd name="connsiteX866" fmla="*/ 1590252 w 11191875"/>
              <a:gd name="connsiteY866" fmla="*/ 4067175 h 4067175"/>
              <a:gd name="connsiteX867" fmla="*/ 9454812 w 11191875"/>
              <a:gd name="connsiteY867" fmla="*/ 4036737 h 4067175"/>
              <a:gd name="connsiteX868" fmla="*/ 9458165 w 11191875"/>
              <a:gd name="connsiteY868" fmla="*/ 4033142 h 4067175"/>
              <a:gd name="connsiteX869" fmla="*/ 9454812 w 11191875"/>
              <a:gd name="connsiteY869" fmla="*/ 4028828 h 4067175"/>
              <a:gd name="connsiteX870" fmla="*/ 9451220 w 11191875"/>
              <a:gd name="connsiteY870" fmla="*/ 4033142 h 4067175"/>
              <a:gd name="connsiteX871" fmla="*/ 9454812 w 11191875"/>
              <a:gd name="connsiteY871" fmla="*/ 4036737 h 4067175"/>
              <a:gd name="connsiteX872" fmla="*/ 9564502 w 11191875"/>
              <a:gd name="connsiteY872" fmla="*/ 3781730 h 4067175"/>
              <a:gd name="connsiteX873" fmla="*/ 9566896 w 11191875"/>
              <a:gd name="connsiteY873" fmla="*/ 3779333 h 4067175"/>
              <a:gd name="connsiteX874" fmla="*/ 9564502 w 11191875"/>
              <a:gd name="connsiteY874" fmla="*/ 3776697 h 4067175"/>
              <a:gd name="connsiteX875" fmla="*/ 9562107 w 11191875"/>
              <a:gd name="connsiteY875" fmla="*/ 3779333 h 4067175"/>
              <a:gd name="connsiteX876" fmla="*/ 9564502 w 11191875"/>
              <a:gd name="connsiteY876" fmla="*/ 3781730 h 4067175"/>
              <a:gd name="connsiteX877" fmla="*/ 9657665 w 11191875"/>
              <a:gd name="connsiteY877" fmla="*/ 3521450 h 4067175"/>
              <a:gd name="connsiteX878" fmla="*/ 9659581 w 11191875"/>
              <a:gd name="connsiteY878" fmla="*/ 3519533 h 4067175"/>
              <a:gd name="connsiteX879" fmla="*/ 9657665 w 11191875"/>
              <a:gd name="connsiteY879" fmla="*/ 3517615 h 4067175"/>
              <a:gd name="connsiteX880" fmla="*/ 9655989 w 11191875"/>
              <a:gd name="connsiteY880" fmla="*/ 3519533 h 4067175"/>
              <a:gd name="connsiteX881" fmla="*/ 9657665 w 11191875"/>
              <a:gd name="connsiteY881" fmla="*/ 3521450 h 4067175"/>
              <a:gd name="connsiteX882" fmla="*/ 9735022 w 11191875"/>
              <a:gd name="connsiteY882" fmla="*/ 3255178 h 4067175"/>
              <a:gd name="connsiteX883" fmla="*/ 9735980 w 11191875"/>
              <a:gd name="connsiteY883" fmla="*/ 3254459 h 4067175"/>
              <a:gd name="connsiteX884" fmla="*/ 9735022 w 11191875"/>
              <a:gd name="connsiteY884" fmla="*/ 3253021 h 4067175"/>
              <a:gd name="connsiteX885" fmla="*/ 9733825 w 11191875"/>
              <a:gd name="connsiteY885" fmla="*/ 3254459 h 4067175"/>
              <a:gd name="connsiteX886" fmla="*/ 9735022 w 11191875"/>
              <a:gd name="connsiteY886" fmla="*/ 3255178 h 4067175"/>
              <a:gd name="connsiteX887" fmla="*/ 9794896 w 11191875"/>
              <a:gd name="connsiteY887" fmla="*/ 2986030 h 4067175"/>
              <a:gd name="connsiteX888" fmla="*/ 9796333 w 11191875"/>
              <a:gd name="connsiteY888" fmla="*/ 2984592 h 4067175"/>
              <a:gd name="connsiteX889" fmla="*/ 9794896 w 11191875"/>
              <a:gd name="connsiteY889" fmla="*/ 2983154 h 4067175"/>
              <a:gd name="connsiteX890" fmla="*/ 9793938 w 11191875"/>
              <a:gd name="connsiteY890" fmla="*/ 2984592 h 4067175"/>
              <a:gd name="connsiteX891" fmla="*/ 9794896 w 11191875"/>
              <a:gd name="connsiteY891" fmla="*/ 2986030 h 4067175"/>
              <a:gd name="connsiteX892" fmla="*/ 9838245 w 11191875"/>
              <a:gd name="connsiteY892" fmla="*/ 2713048 h 4067175"/>
              <a:gd name="connsiteX893" fmla="*/ 9839443 w 11191875"/>
              <a:gd name="connsiteY893" fmla="*/ 2711610 h 4067175"/>
              <a:gd name="connsiteX894" fmla="*/ 9838245 w 11191875"/>
              <a:gd name="connsiteY894" fmla="*/ 2710412 h 4067175"/>
              <a:gd name="connsiteX895" fmla="*/ 9837048 w 11191875"/>
              <a:gd name="connsiteY895" fmla="*/ 2711610 h 4067175"/>
              <a:gd name="connsiteX896" fmla="*/ 9838245 w 11191875"/>
              <a:gd name="connsiteY896" fmla="*/ 2713048 h 4067175"/>
              <a:gd name="connsiteX897" fmla="*/ 9864111 w 11191875"/>
              <a:gd name="connsiteY897" fmla="*/ 2437908 h 4067175"/>
              <a:gd name="connsiteX898" fmla="*/ 9865787 w 11191875"/>
              <a:gd name="connsiteY898" fmla="*/ 2436470 h 4067175"/>
              <a:gd name="connsiteX899" fmla="*/ 9864111 w 11191875"/>
              <a:gd name="connsiteY899" fmla="*/ 2435032 h 4067175"/>
              <a:gd name="connsiteX900" fmla="*/ 9862913 w 11191875"/>
              <a:gd name="connsiteY900" fmla="*/ 2436470 h 4067175"/>
              <a:gd name="connsiteX901" fmla="*/ 9864111 w 11191875"/>
              <a:gd name="connsiteY901" fmla="*/ 2437908 h 4067175"/>
              <a:gd name="connsiteX902" fmla="*/ 9872733 w 11191875"/>
              <a:gd name="connsiteY902" fmla="*/ 2161571 h 4067175"/>
              <a:gd name="connsiteX903" fmla="*/ 9873930 w 11191875"/>
              <a:gd name="connsiteY903" fmla="*/ 2160372 h 4067175"/>
              <a:gd name="connsiteX904" fmla="*/ 9872733 w 11191875"/>
              <a:gd name="connsiteY904" fmla="*/ 2158934 h 4067175"/>
              <a:gd name="connsiteX905" fmla="*/ 9871775 w 11191875"/>
              <a:gd name="connsiteY905" fmla="*/ 2160372 h 4067175"/>
              <a:gd name="connsiteX906" fmla="*/ 9872733 w 11191875"/>
              <a:gd name="connsiteY906" fmla="*/ 2161571 h 4067175"/>
              <a:gd name="connsiteX907" fmla="*/ 9644254 w 11191875"/>
              <a:gd name="connsiteY907" fmla="*/ 1885472 h 4067175"/>
              <a:gd name="connsiteX908" fmla="*/ 9645212 w 11191875"/>
              <a:gd name="connsiteY908" fmla="*/ 1884034 h 4067175"/>
              <a:gd name="connsiteX909" fmla="*/ 9644254 w 11191875"/>
              <a:gd name="connsiteY909" fmla="*/ 1883076 h 4067175"/>
              <a:gd name="connsiteX910" fmla="*/ 9642817 w 11191875"/>
              <a:gd name="connsiteY910" fmla="*/ 1884034 h 4067175"/>
              <a:gd name="connsiteX911" fmla="*/ 9644254 w 11191875"/>
              <a:gd name="connsiteY911" fmla="*/ 1885472 h 4067175"/>
              <a:gd name="connsiteX912" fmla="*/ 9616472 w 11191875"/>
              <a:gd name="connsiteY912" fmla="*/ 1610812 h 4067175"/>
              <a:gd name="connsiteX913" fmla="*/ 9617670 w 11191875"/>
              <a:gd name="connsiteY913" fmla="*/ 1609374 h 4067175"/>
              <a:gd name="connsiteX914" fmla="*/ 9616472 w 11191875"/>
              <a:gd name="connsiteY914" fmla="*/ 1608176 h 4067175"/>
              <a:gd name="connsiteX915" fmla="*/ 9615754 w 11191875"/>
              <a:gd name="connsiteY915" fmla="*/ 1609374 h 4067175"/>
              <a:gd name="connsiteX916" fmla="*/ 9616472 w 11191875"/>
              <a:gd name="connsiteY916" fmla="*/ 1610812 h 4067175"/>
              <a:gd name="connsiteX917" fmla="*/ 9571447 w 11191875"/>
              <a:gd name="connsiteY917" fmla="*/ 1338309 h 4067175"/>
              <a:gd name="connsiteX918" fmla="*/ 9572165 w 11191875"/>
              <a:gd name="connsiteY918" fmla="*/ 1336871 h 4067175"/>
              <a:gd name="connsiteX919" fmla="*/ 9571447 w 11191875"/>
              <a:gd name="connsiteY919" fmla="*/ 1335673 h 4067175"/>
              <a:gd name="connsiteX920" fmla="*/ 9570010 w 11191875"/>
              <a:gd name="connsiteY920" fmla="*/ 1336871 h 4067175"/>
              <a:gd name="connsiteX921" fmla="*/ 9571447 w 11191875"/>
              <a:gd name="connsiteY921" fmla="*/ 1338309 h 4067175"/>
              <a:gd name="connsiteX922" fmla="*/ 9507741 w 11191875"/>
              <a:gd name="connsiteY922" fmla="*/ 1069161 h 4067175"/>
              <a:gd name="connsiteX923" fmla="*/ 9509178 w 11191875"/>
              <a:gd name="connsiteY923" fmla="*/ 1067963 h 4067175"/>
              <a:gd name="connsiteX924" fmla="*/ 9507741 w 11191875"/>
              <a:gd name="connsiteY924" fmla="*/ 1067004 h 4067175"/>
              <a:gd name="connsiteX925" fmla="*/ 9506544 w 11191875"/>
              <a:gd name="connsiteY925" fmla="*/ 1067963 h 4067175"/>
              <a:gd name="connsiteX926" fmla="*/ 9507741 w 11191875"/>
              <a:gd name="connsiteY926" fmla="*/ 1069161 h 4067175"/>
              <a:gd name="connsiteX927" fmla="*/ 9427031 w 11191875"/>
              <a:gd name="connsiteY927" fmla="*/ 805286 h 4067175"/>
              <a:gd name="connsiteX928" fmla="*/ 9428468 w 11191875"/>
              <a:gd name="connsiteY928" fmla="*/ 803848 h 4067175"/>
              <a:gd name="connsiteX929" fmla="*/ 9427031 w 11191875"/>
              <a:gd name="connsiteY929" fmla="*/ 802650 h 4067175"/>
              <a:gd name="connsiteX930" fmla="*/ 9425594 w 11191875"/>
              <a:gd name="connsiteY930" fmla="*/ 803848 h 4067175"/>
              <a:gd name="connsiteX931" fmla="*/ 9427031 w 11191875"/>
              <a:gd name="connsiteY931" fmla="*/ 805286 h 4067175"/>
              <a:gd name="connsiteX932" fmla="*/ 9328598 w 11191875"/>
              <a:gd name="connsiteY932" fmla="*/ 546444 h 4067175"/>
              <a:gd name="connsiteX933" fmla="*/ 9329556 w 11191875"/>
              <a:gd name="connsiteY933" fmla="*/ 545725 h 4067175"/>
              <a:gd name="connsiteX934" fmla="*/ 9328598 w 11191875"/>
              <a:gd name="connsiteY934" fmla="*/ 545006 h 4067175"/>
              <a:gd name="connsiteX935" fmla="*/ 9328119 w 11191875"/>
              <a:gd name="connsiteY935" fmla="*/ 545725 h 4067175"/>
              <a:gd name="connsiteX936" fmla="*/ 9328598 w 11191875"/>
              <a:gd name="connsiteY936" fmla="*/ 546444 h 4067175"/>
              <a:gd name="connsiteX937" fmla="*/ 9213640 w 11191875"/>
              <a:gd name="connsiteY937" fmla="*/ 295272 h 4067175"/>
              <a:gd name="connsiteX938" fmla="*/ 9214119 w 11191875"/>
              <a:gd name="connsiteY938" fmla="*/ 294553 h 4067175"/>
              <a:gd name="connsiteX939" fmla="*/ 9213640 w 11191875"/>
              <a:gd name="connsiteY939" fmla="*/ 294073 h 4067175"/>
              <a:gd name="connsiteX940" fmla="*/ 9212922 w 11191875"/>
              <a:gd name="connsiteY940" fmla="*/ 294553 h 4067175"/>
              <a:gd name="connsiteX941" fmla="*/ 9213640 w 11191875"/>
              <a:gd name="connsiteY941" fmla="*/ 295272 h 4067175"/>
              <a:gd name="connsiteX942" fmla="*/ 1806995 w 11191875"/>
              <a:gd name="connsiteY942" fmla="*/ 174479 h 4067175"/>
              <a:gd name="connsiteX943" fmla="*/ 1809151 w 11191875"/>
              <a:gd name="connsiteY943" fmla="*/ 171842 h 4067175"/>
              <a:gd name="connsiteX944" fmla="*/ 1806995 w 11191875"/>
              <a:gd name="connsiteY944" fmla="*/ 169685 h 4067175"/>
              <a:gd name="connsiteX945" fmla="*/ 1804361 w 11191875"/>
              <a:gd name="connsiteY945" fmla="*/ 171842 h 4067175"/>
              <a:gd name="connsiteX946" fmla="*/ 1806995 w 11191875"/>
              <a:gd name="connsiteY946" fmla="*/ 174479 h 4067175"/>
              <a:gd name="connsiteX947" fmla="*/ 1683416 w 11191875"/>
              <a:gd name="connsiteY947" fmla="*/ 423494 h 4067175"/>
              <a:gd name="connsiteX948" fmla="*/ 1687726 w 11191875"/>
              <a:gd name="connsiteY948" fmla="*/ 419180 h 4067175"/>
              <a:gd name="connsiteX949" fmla="*/ 1683416 w 11191875"/>
              <a:gd name="connsiteY949" fmla="*/ 414866 h 4067175"/>
              <a:gd name="connsiteX950" fmla="*/ 1679105 w 11191875"/>
              <a:gd name="connsiteY950" fmla="*/ 419180 h 4067175"/>
              <a:gd name="connsiteX951" fmla="*/ 1683416 w 11191875"/>
              <a:gd name="connsiteY951" fmla="*/ 423494 h 4067175"/>
              <a:gd name="connsiteX952" fmla="*/ 1576840 w 11191875"/>
              <a:gd name="connsiteY952" fmla="*/ 680659 h 4067175"/>
              <a:gd name="connsiteX953" fmla="*/ 1583546 w 11191875"/>
              <a:gd name="connsiteY953" fmla="*/ 673708 h 4067175"/>
              <a:gd name="connsiteX954" fmla="*/ 1576840 w 11191875"/>
              <a:gd name="connsiteY954" fmla="*/ 667237 h 4067175"/>
              <a:gd name="connsiteX955" fmla="*/ 1570134 w 11191875"/>
              <a:gd name="connsiteY955" fmla="*/ 673708 h 4067175"/>
              <a:gd name="connsiteX956" fmla="*/ 1576840 w 11191875"/>
              <a:gd name="connsiteY956" fmla="*/ 680659 h 4067175"/>
              <a:gd name="connsiteX957" fmla="*/ 1487269 w 11191875"/>
              <a:gd name="connsiteY957" fmla="*/ 946451 h 4067175"/>
              <a:gd name="connsiteX958" fmla="*/ 1498285 w 11191875"/>
              <a:gd name="connsiteY958" fmla="*/ 935426 h 4067175"/>
              <a:gd name="connsiteX959" fmla="*/ 1487269 w 11191875"/>
              <a:gd name="connsiteY959" fmla="*/ 924641 h 4067175"/>
              <a:gd name="connsiteX960" fmla="*/ 1476252 w 11191875"/>
              <a:gd name="connsiteY960" fmla="*/ 935426 h 4067175"/>
              <a:gd name="connsiteX961" fmla="*/ 1487269 w 11191875"/>
              <a:gd name="connsiteY961" fmla="*/ 946451 h 4067175"/>
              <a:gd name="connsiteX962" fmla="*/ 1415180 w 11191875"/>
              <a:gd name="connsiteY962" fmla="*/ 1218954 h 4067175"/>
              <a:gd name="connsiteX963" fmla="*/ 1432185 w 11191875"/>
              <a:gd name="connsiteY963" fmla="*/ 1201938 h 4067175"/>
              <a:gd name="connsiteX964" fmla="*/ 1415180 w 11191875"/>
              <a:gd name="connsiteY964" fmla="*/ 1184921 h 4067175"/>
              <a:gd name="connsiteX965" fmla="*/ 1397697 w 11191875"/>
              <a:gd name="connsiteY965" fmla="*/ 1201938 h 4067175"/>
              <a:gd name="connsiteX966" fmla="*/ 1415180 w 11191875"/>
              <a:gd name="connsiteY966" fmla="*/ 1218954 h 4067175"/>
              <a:gd name="connsiteX967" fmla="*/ 1360575 w 11191875"/>
              <a:gd name="connsiteY967" fmla="*/ 1497449 h 4067175"/>
              <a:gd name="connsiteX968" fmla="*/ 1385004 w 11191875"/>
              <a:gd name="connsiteY968" fmla="*/ 1472763 h 4067175"/>
              <a:gd name="connsiteX969" fmla="*/ 1360575 w 11191875"/>
              <a:gd name="connsiteY969" fmla="*/ 1448557 h 4067175"/>
              <a:gd name="connsiteX970" fmla="*/ 1336147 w 11191875"/>
              <a:gd name="connsiteY970" fmla="*/ 1472763 h 4067175"/>
              <a:gd name="connsiteX971" fmla="*/ 1360575 w 11191875"/>
              <a:gd name="connsiteY971" fmla="*/ 1497449 h 4067175"/>
              <a:gd name="connsiteX972" fmla="*/ 1324172 w 11191875"/>
              <a:gd name="connsiteY972" fmla="*/ 1778820 h 4067175"/>
              <a:gd name="connsiteX973" fmla="*/ 1356504 w 11191875"/>
              <a:gd name="connsiteY973" fmla="*/ 1746704 h 4067175"/>
              <a:gd name="connsiteX974" fmla="*/ 1324172 w 11191875"/>
              <a:gd name="connsiteY974" fmla="*/ 1714109 h 4067175"/>
              <a:gd name="connsiteX975" fmla="*/ 1291840 w 11191875"/>
              <a:gd name="connsiteY975" fmla="*/ 1746704 h 4067175"/>
              <a:gd name="connsiteX976" fmla="*/ 1324172 w 11191875"/>
              <a:gd name="connsiteY976" fmla="*/ 1778820 h 4067175"/>
              <a:gd name="connsiteX977" fmla="*/ 1305970 w 11191875"/>
              <a:gd name="connsiteY977" fmla="*/ 2062348 h 4067175"/>
              <a:gd name="connsiteX978" fmla="*/ 1346206 w 11191875"/>
              <a:gd name="connsiteY978" fmla="*/ 2022083 h 4067175"/>
              <a:gd name="connsiteX979" fmla="*/ 1305970 w 11191875"/>
              <a:gd name="connsiteY979" fmla="*/ 1982059 h 4067175"/>
              <a:gd name="connsiteX980" fmla="*/ 1265735 w 11191875"/>
              <a:gd name="connsiteY980" fmla="*/ 2022083 h 4067175"/>
              <a:gd name="connsiteX981" fmla="*/ 1305970 w 11191875"/>
              <a:gd name="connsiteY981" fmla="*/ 2062348 h 4067175"/>
              <a:gd name="connsiteX982" fmla="*/ 1305970 w 11191875"/>
              <a:gd name="connsiteY982" fmla="*/ 2347553 h 4067175"/>
              <a:gd name="connsiteX983" fmla="*/ 1354588 w 11191875"/>
              <a:gd name="connsiteY983" fmla="*/ 2298901 h 4067175"/>
              <a:gd name="connsiteX984" fmla="*/ 1305970 w 11191875"/>
              <a:gd name="connsiteY984" fmla="*/ 2250008 h 4067175"/>
              <a:gd name="connsiteX985" fmla="*/ 1257353 w 11191875"/>
              <a:gd name="connsiteY985" fmla="*/ 2298901 h 4067175"/>
              <a:gd name="connsiteX986" fmla="*/ 1305970 w 11191875"/>
              <a:gd name="connsiteY986" fmla="*/ 2347553 h 4067175"/>
              <a:gd name="connsiteX987" fmla="*/ 1324172 w 11191875"/>
              <a:gd name="connsiteY987" fmla="*/ 2631561 h 4067175"/>
              <a:gd name="connsiteX988" fmla="*/ 1381172 w 11191875"/>
              <a:gd name="connsiteY988" fmla="*/ 2574280 h 4067175"/>
              <a:gd name="connsiteX989" fmla="*/ 1324172 w 11191875"/>
              <a:gd name="connsiteY989" fmla="*/ 2516999 h 4067175"/>
              <a:gd name="connsiteX990" fmla="*/ 1266932 w 11191875"/>
              <a:gd name="connsiteY990" fmla="*/ 2574280 h 4067175"/>
              <a:gd name="connsiteX991" fmla="*/ 1324172 w 11191875"/>
              <a:gd name="connsiteY991" fmla="*/ 2631561 h 4067175"/>
              <a:gd name="connsiteX992" fmla="*/ 1360575 w 11191875"/>
              <a:gd name="connsiteY992" fmla="*/ 2913890 h 4067175"/>
              <a:gd name="connsiteX993" fmla="*/ 1426437 w 11191875"/>
              <a:gd name="connsiteY993" fmla="*/ 2848221 h 4067175"/>
              <a:gd name="connsiteX994" fmla="*/ 1360575 w 11191875"/>
              <a:gd name="connsiteY994" fmla="*/ 2782312 h 4067175"/>
              <a:gd name="connsiteX995" fmla="*/ 1294714 w 11191875"/>
              <a:gd name="connsiteY995" fmla="*/ 2848221 h 4067175"/>
              <a:gd name="connsiteX996" fmla="*/ 1360575 w 11191875"/>
              <a:gd name="connsiteY996" fmla="*/ 2913890 h 4067175"/>
              <a:gd name="connsiteX997" fmla="*/ 1415180 w 11191875"/>
              <a:gd name="connsiteY997" fmla="*/ 3192145 h 4067175"/>
              <a:gd name="connsiteX998" fmla="*/ 1488227 w 11191875"/>
              <a:gd name="connsiteY998" fmla="*/ 3118567 h 4067175"/>
              <a:gd name="connsiteX999" fmla="*/ 1415180 w 11191875"/>
              <a:gd name="connsiteY999" fmla="*/ 3045948 h 4067175"/>
              <a:gd name="connsiteX1000" fmla="*/ 1341895 w 11191875"/>
              <a:gd name="connsiteY1000" fmla="*/ 3118567 h 4067175"/>
              <a:gd name="connsiteX1001" fmla="*/ 1415180 w 11191875"/>
              <a:gd name="connsiteY1001" fmla="*/ 3192145 h 4067175"/>
              <a:gd name="connsiteX1002" fmla="*/ 1487269 w 11191875"/>
              <a:gd name="connsiteY1002" fmla="*/ 3465847 h 4067175"/>
              <a:gd name="connsiteX1003" fmla="*/ 1567500 w 11191875"/>
              <a:gd name="connsiteY1003" fmla="*/ 3385797 h 4067175"/>
              <a:gd name="connsiteX1004" fmla="*/ 1487269 w 11191875"/>
              <a:gd name="connsiteY1004" fmla="*/ 3305029 h 4067175"/>
              <a:gd name="connsiteX1005" fmla="*/ 1406798 w 11191875"/>
              <a:gd name="connsiteY1005" fmla="*/ 3385797 h 4067175"/>
              <a:gd name="connsiteX1006" fmla="*/ 1487269 w 11191875"/>
              <a:gd name="connsiteY1006" fmla="*/ 3465847 h 4067175"/>
              <a:gd name="connsiteX1007" fmla="*/ 1576840 w 11191875"/>
              <a:gd name="connsiteY1007" fmla="*/ 3731879 h 4067175"/>
              <a:gd name="connsiteX1008" fmla="*/ 1662100 w 11191875"/>
              <a:gd name="connsiteY1008" fmla="*/ 3647276 h 4067175"/>
              <a:gd name="connsiteX1009" fmla="*/ 1576840 w 11191875"/>
              <a:gd name="connsiteY1009" fmla="*/ 3561475 h 4067175"/>
              <a:gd name="connsiteX1010" fmla="*/ 1491340 w 11191875"/>
              <a:gd name="connsiteY1010" fmla="*/ 3647276 h 4067175"/>
              <a:gd name="connsiteX1011" fmla="*/ 1576840 w 11191875"/>
              <a:gd name="connsiteY1011" fmla="*/ 3731879 h 4067175"/>
              <a:gd name="connsiteX1012" fmla="*/ 1683416 w 11191875"/>
              <a:gd name="connsiteY1012" fmla="*/ 3991440 h 4067175"/>
              <a:gd name="connsiteX1013" fmla="*/ 1773226 w 11191875"/>
              <a:gd name="connsiteY1013" fmla="*/ 3901564 h 4067175"/>
              <a:gd name="connsiteX1014" fmla="*/ 1683416 w 11191875"/>
              <a:gd name="connsiteY1014" fmla="*/ 3812168 h 4067175"/>
              <a:gd name="connsiteX1015" fmla="*/ 1593844 w 11191875"/>
              <a:gd name="connsiteY1015" fmla="*/ 3901564 h 4067175"/>
              <a:gd name="connsiteX1016" fmla="*/ 1683416 w 11191875"/>
              <a:gd name="connsiteY1016" fmla="*/ 3991440 h 4067175"/>
              <a:gd name="connsiteX1017" fmla="*/ 9213640 w 11191875"/>
              <a:gd name="connsiteY1017" fmla="*/ 4030506 h 4067175"/>
              <a:gd name="connsiteX1018" fmla="*/ 9217712 w 11191875"/>
              <a:gd name="connsiteY1018" fmla="*/ 4026431 h 4067175"/>
              <a:gd name="connsiteX1019" fmla="*/ 9213640 w 11191875"/>
              <a:gd name="connsiteY1019" fmla="*/ 4022117 h 4067175"/>
              <a:gd name="connsiteX1020" fmla="*/ 9209329 w 11191875"/>
              <a:gd name="connsiteY1020" fmla="*/ 4026431 h 4067175"/>
              <a:gd name="connsiteX1021" fmla="*/ 9213640 w 11191875"/>
              <a:gd name="connsiteY1021" fmla="*/ 4030506 h 4067175"/>
              <a:gd name="connsiteX1022" fmla="*/ 9328598 w 11191875"/>
              <a:gd name="connsiteY1022" fmla="*/ 3778854 h 4067175"/>
              <a:gd name="connsiteX1023" fmla="*/ 9332191 w 11191875"/>
              <a:gd name="connsiteY1023" fmla="*/ 3775019 h 4067175"/>
              <a:gd name="connsiteX1024" fmla="*/ 9328598 w 11191875"/>
              <a:gd name="connsiteY1024" fmla="*/ 3771424 h 4067175"/>
              <a:gd name="connsiteX1025" fmla="*/ 9325006 w 11191875"/>
              <a:gd name="connsiteY1025" fmla="*/ 3775019 h 4067175"/>
              <a:gd name="connsiteX1026" fmla="*/ 9328598 w 11191875"/>
              <a:gd name="connsiteY1026" fmla="*/ 3778854 h 4067175"/>
              <a:gd name="connsiteX1027" fmla="*/ 9427031 w 11191875"/>
              <a:gd name="connsiteY1027" fmla="*/ 3519533 h 4067175"/>
              <a:gd name="connsiteX1028" fmla="*/ 9429186 w 11191875"/>
              <a:gd name="connsiteY1028" fmla="*/ 3516896 h 4067175"/>
              <a:gd name="connsiteX1029" fmla="*/ 9427031 w 11191875"/>
              <a:gd name="connsiteY1029" fmla="*/ 3514739 h 4067175"/>
              <a:gd name="connsiteX1030" fmla="*/ 9424875 w 11191875"/>
              <a:gd name="connsiteY1030" fmla="*/ 3516896 h 4067175"/>
              <a:gd name="connsiteX1031" fmla="*/ 9427031 w 11191875"/>
              <a:gd name="connsiteY1031" fmla="*/ 3519533 h 4067175"/>
              <a:gd name="connsiteX1032" fmla="*/ 9507741 w 11191875"/>
              <a:gd name="connsiteY1032" fmla="*/ 3255178 h 4067175"/>
              <a:gd name="connsiteX1033" fmla="*/ 9510615 w 11191875"/>
              <a:gd name="connsiteY1033" fmla="*/ 3253021 h 4067175"/>
              <a:gd name="connsiteX1034" fmla="*/ 9507741 w 11191875"/>
              <a:gd name="connsiteY1034" fmla="*/ 3250145 h 4067175"/>
              <a:gd name="connsiteX1035" fmla="*/ 9505586 w 11191875"/>
              <a:gd name="connsiteY1035" fmla="*/ 3253021 h 4067175"/>
              <a:gd name="connsiteX1036" fmla="*/ 9507741 w 11191875"/>
              <a:gd name="connsiteY1036" fmla="*/ 3255178 h 4067175"/>
              <a:gd name="connsiteX1037" fmla="*/ 9571447 w 11191875"/>
              <a:gd name="connsiteY1037" fmla="*/ 2986030 h 4067175"/>
              <a:gd name="connsiteX1038" fmla="*/ 9573123 w 11191875"/>
              <a:gd name="connsiteY1038" fmla="*/ 2984113 h 4067175"/>
              <a:gd name="connsiteX1039" fmla="*/ 9571447 w 11191875"/>
              <a:gd name="connsiteY1039" fmla="*/ 2982435 h 4067175"/>
              <a:gd name="connsiteX1040" fmla="*/ 9569770 w 11191875"/>
              <a:gd name="connsiteY1040" fmla="*/ 2984113 h 4067175"/>
              <a:gd name="connsiteX1041" fmla="*/ 9571447 w 11191875"/>
              <a:gd name="connsiteY1041" fmla="*/ 2986030 h 4067175"/>
              <a:gd name="connsiteX1042" fmla="*/ 9616472 w 11191875"/>
              <a:gd name="connsiteY1042" fmla="*/ 2713527 h 4067175"/>
              <a:gd name="connsiteX1043" fmla="*/ 9618388 w 11191875"/>
              <a:gd name="connsiteY1043" fmla="*/ 2711610 h 4067175"/>
              <a:gd name="connsiteX1044" fmla="*/ 9616472 w 11191875"/>
              <a:gd name="connsiteY1044" fmla="*/ 2709932 h 4067175"/>
              <a:gd name="connsiteX1045" fmla="*/ 9614796 w 11191875"/>
              <a:gd name="connsiteY1045" fmla="*/ 2711610 h 4067175"/>
              <a:gd name="connsiteX1046" fmla="*/ 9616472 w 11191875"/>
              <a:gd name="connsiteY1046" fmla="*/ 2713527 h 4067175"/>
              <a:gd name="connsiteX1047" fmla="*/ 9644254 w 11191875"/>
              <a:gd name="connsiteY1047" fmla="*/ 2437908 h 4067175"/>
              <a:gd name="connsiteX1048" fmla="*/ 9645212 w 11191875"/>
              <a:gd name="connsiteY1048" fmla="*/ 2436470 h 4067175"/>
              <a:gd name="connsiteX1049" fmla="*/ 9644254 w 11191875"/>
              <a:gd name="connsiteY1049" fmla="*/ 2435032 h 4067175"/>
              <a:gd name="connsiteX1050" fmla="*/ 9642817 w 11191875"/>
              <a:gd name="connsiteY1050" fmla="*/ 2436470 h 4067175"/>
              <a:gd name="connsiteX1051" fmla="*/ 9644254 w 11191875"/>
              <a:gd name="connsiteY1051" fmla="*/ 2437908 h 4067175"/>
              <a:gd name="connsiteX1052" fmla="*/ 9653115 w 11191875"/>
              <a:gd name="connsiteY1052" fmla="*/ 2161571 h 4067175"/>
              <a:gd name="connsiteX1053" fmla="*/ 9654552 w 11191875"/>
              <a:gd name="connsiteY1053" fmla="*/ 2160372 h 4067175"/>
              <a:gd name="connsiteX1054" fmla="*/ 9653115 w 11191875"/>
              <a:gd name="connsiteY1054" fmla="*/ 2158934 h 4067175"/>
              <a:gd name="connsiteX1055" fmla="*/ 9651917 w 11191875"/>
              <a:gd name="connsiteY1055" fmla="*/ 2160372 h 4067175"/>
              <a:gd name="connsiteX1056" fmla="*/ 9653115 w 11191875"/>
              <a:gd name="connsiteY1056" fmla="*/ 2161571 h 4067175"/>
              <a:gd name="connsiteX1057" fmla="*/ 9423678 w 11191875"/>
              <a:gd name="connsiteY1057" fmla="*/ 1886431 h 4067175"/>
              <a:gd name="connsiteX1058" fmla="*/ 9425594 w 11191875"/>
              <a:gd name="connsiteY1058" fmla="*/ 1884514 h 4067175"/>
              <a:gd name="connsiteX1059" fmla="*/ 9423678 w 11191875"/>
              <a:gd name="connsiteY1059" fmla="*/ 1882357 h 4067175"/>
              <a:gd name="connsiteX1060" fmla="*/ 9422002 w 11191875"/>
              <a:gd name="connsiteY1060" fmla="*/ 1884514 h 4067175"/>
              <a:gd name="connsiteX1061" fmla="*/ 9423678 w 11191875"/>
              <a:gd name="connsiteY1061" fmla="*/ 1886431 h 4067175"/>
              <a:gd name="connsiteX1062" fmla="*/ 9394699 w 11191875"/>
              <a:gd name="connsiteY1062" fmla="*/ 1611292 h 4067175"/>
              <a:gd name="connsiteX1063" fmla="*/ 9396615 w 11191875"/>
              <a:gd name="connsiteY1063" fmla="*/ 1609614 h 4067175"/>
              <a:gd name="connsiteX1064" fmla="*/ 9394699 w 11191875"/>
              <a:gd name="connsiteY1064" fmla="*/ 1607697 h 4067175"/>
              <a:gd name="connsiteX1065" fmla="*/ 9393023 w 11191875"/>
              <a:gd name="connsiteY1065" fmla="*/ 1609614 h 4067175"/>
              <a:gd name="connsiteX1066" fmla="*/ 9394699 w 11191875"/>
              <a:gd name="connsiteY1066" fmla="*/ 1611292 h 4067175"/>
              <a:gd name="connsiteX1067" fmla="*/ 9347039 w 11191875"/>
              <a:gd name="connsiteY1067" fmla="*/ 1338788 h 4067175"/>
              <a:gd name="connsiteX1068" fmla="*/ 9348237 w 11191875"/>
              <a:gd name="connsiteY1068" fmla="*/ 1337590 h 4067175"/>
              <a:gd name="connsiteX1069" fmla="*/ 9347039 w 11191875"/>
              <a:gd name="connsiteY1069" fmla="*/ 1336392 h 4067175"/>
              <a:gd name="connsiteX1070" fmla="*/ 9345602 w 11191875"/>
              <a:gd name="connsiteY1070" fmla="*/ 1337590 h 4067175"/>
              <a:gd name="connsiteX1071" fmla="*/ 9347039 w 11191875"/>
              <a:gd name="connsiteY1071" fmla="*/ 1338788 h 4067175"/>
              <a:gd name="connsiteX1072" fmla="*/ 9280460 w 11191875"/>
              <a:gd name="connsiteY1072" fmla="*/ 1070839 h 4067175"/>
              <a:gd name="connsiteX1073" fmla="*/ 9281178 w 11191875"/>
              <a:gd name="connsiteY1073" fmla="*/ 1069641 h 4067175"/>
              <a:gd name="connsiteX1074" fmla="*/ 9280460 w 11191875"/>
              <a:gd name="connsiteY1074" fmla="*/ 1068203 h 4067175"/>
              <a:gd name="connsiteX1075" fmla="*/ 9279023 w 11191875"/>
              <a:gd name="connsiteY1075" fmla="*/ 1069641 h 4067175"/>
              <a:gd name="connsiteX1076" fmla="*/ 9280460 w 11191875"/>
              <a:gd name="connsiteY1076" fmla="*/ 1070839 h 4067175"/>
              <a:gd name="connsiteX1077" fmla="*/ 9194720 w 11191875"/>
              <a:gd name="connsiteY1077" fmla="*/ 807923 h 4067175"/>
              <a:gd name="connsiteX1078" fmla="*/ 9196157 w 11191875"/>
              <a:gd name="connsiteY1078" fmla="*/ 806724 h 4067175"/>
              <a:gd name="connsiteX1079" fmla="*/ 9194720 w 11191875"/>
              <a:gd name="connsiteY1079" fmla="*/ 805286 h 4067175"/>
              <a:gd name="connsiteX1080" fmla="*/ 9193762 w 11191875"/>
              <a:gd name="connsiteY1080" fmla="*/ 806724 h 4067175"/>
              <a:gd name="connsiteX1081" fmla="*/ 9194720 w 11191875"/>
              <a:gd name="connsiteY1081" fmla="*/ 807923 h 4067175"/>
              <a:gd name="connsiteX1082" fmla="*/ 9091737 w 11191875"/>
              <a:gd name="connsiteY1082" fmla="*/ 551717 h 4067175"/>
              <a:gd name="connsiteX1083" fmla="*/ 9092695 w 11191875"/>
              <a:gd name="connsiteY1083" fmla="*/ 550758 h 4067175"/>
              <a:gd name="connsiteX1084" fmla="*/ 9091737 w 11191875"/>
              <a:gd name="connsiteY1084" fmla="*/ 549320 h 4067175"/>
              <a:gd name="connsiteX1085" fmla="*/ 9090539 w 11191875"/>
              <a:gd name="connsiteY1085" fmla="*/ 550758 h 4067175"/>
              <a:gd name="connsiteX1086" fmla="*/ 9091737 w 11191875"/>
              <a:gd name="connsiteY1086" fmla="*/ 551717 h 4067175"/>
              <a:gd name="connsiteX1087" fmla="*/ 8970792 w 11191875"/>
              <a:gd name="connsiteY1087" fmla="*/ 303660 h 4067175"/>
              <a:gd name="connsiteX1088" fmla="*/ 8971989 w 11191875"/>
              <a:gd name="connsiteY1088" fmla="*/ 302222 h 4067175"/>
              <a:gd name="connsiteX1089" fmla="*/ 8970792 w 11191875"/>
              <a:gd name="connsiteY1089" fmla="*/ 301024 h 4067175"/>
              <a:gd name="connsiteX1090" fmla="*/ 8969355 w 11191875"/>
              <a:gd name="connsiteY1090" fmla="*/ 302222 h 4067175"/>
              <a:gd name="connsiteX1091" fmla="*/ 8970792 w 11191875"/>
              <a:gd name="connsiteY1091" fmla="*/ 303660 h 4067175"/>
              <a:gd name="connsiteX1092" fmla="*/ 8832363 w 11191875"/>
              <a:gd name="connsiteY1092" fmla="*/ 63512 h 4067175"/>
              <a:gd name="connsiteX1093" fmla="*/ 8832842 w 11191875"/>
              <a:gd name="connsiteY1093" fmla="*/ 63033 h 4067175"/>
              <a:gd name="connsiteX1094" fmla="*/ 8832363 w 11191875"/>
              <a:gd name="connsiteY1094" fmla="*/ 62314 h 4067175"/>
              <a:gd name="connsiteX1095" fmla="*/ 8831884 w 11191875"/>
              <a:gd name="connsiteY1095" fmla="*/ 63033 h 4067175"/>
              <a:gd name="connsiteX1096" fmla="*/ 8832363 w 11191875"/>
              <a:gd name="connsiteY1096" fmla="*/ 63512 h 4067175"/>
              <a:gd name="connsiteX1097" fmla="*/ 2124327 w 11191875"/>
              <a:gd name="connsiteY1097" fmla="*/ 64471 h 4067175"/>
              <a:gd name="connsiteX1098" fmla="*/ 2125764 w 11191875"/>
              <a:gd name="connsiteY1098" fmla="*/ 63033 h 4067175"/>
              <a:gd name="connsiteX1099" fmla="*/ 2124327 w 11191875"/>
              <a:gd name="connsiteY1099" fmla="*/ 62074 h 4067175"/>
              <a:gd name="connsiteX1100" fmla="*/ 2123130 w 11191875"/>
              <a:gd name="connsiteY1100" fmla="*/ 63033 h 4067175"/>
              <a:gd name="connsiteX1101" fmla="*/ 2124327 w 11191875"/>
              <a:gd name="connsiteY1101" fmla="*/ 64471 h 4067175"/>
              <a:gd name="connsiteX1102" fmla="*/ 1986378 w 11191875"/>
              <a:gd name="connsiteY1102" fmla="*/ 306776 h 4067175"/>
              <a:gd name="connsiteX1103" fmla="*/ 1990449 w 11191875"/>
              <a:gd name="connsiteY1103" fmla="*/ 302222 h 4067175"/>
              <a:gd name="connsiteX1104" fmla="*/ 1986378 w 11191875"/>
              <a:gd name="connsiteY1104" fmla="*/ 298387 h 4067175"/>
              <a:gd name="connsiteX1105" fmla="*/ 1982306 w 11191875"/>
              <a:gd name="connsiteY1105" fmla="*/ 302222 h 4067175"/>
              <a:gd name="connsiteX1106" fmla="*/ 1986378 w 11191875"/>
              <a:gd name="connsiteY1106" fmla="*/ 306776 h 4067175"/>
              <a:gd name="connsiteX1107" fmla="*/ 1865193 w 11191875"/>
              <a:gd name="connsiteY1107" fmla="*/ 557229 h 4067175"/>
              <a:gd name="connsiteX1108" fmla="*/ 1872138 w 11191875"/>
              <a:gd name="connsiteY1108" fmla="*/ 550758 h 4067175"/>
              <a:gd name="connsiteX1109" fmla="*/ 1865193 w 11191875"/>
              <a:gd name="connsiteY1109" fmla="*/ 544048 h 4067175"/>
              <a:gd name="connsiteX1110" fmla="*/ 1858487 w 11191875"/>
              <a:gd name="connsiteY1110" fmla="*/ 550758 h 4067175"/>
              <a:gd name="connsiteX1111" fmla="*/ 1865193 w 11191875"/>
              <a:gd name="connsiteY1111" fmla="*/ 557229 h 4067175"/>
              <a:gd name="connsiteX1112" fmla="*/ 1761970 w 11191875"/>
              <a:gd name="connsiteY1112" fmla="*/ 815832 h 4067175"/>
              <a:gd name="connsiteX1113" fmla="*/ 1771071 w 11191875"/>
              <a:gd name="connsiteY1113" fmla="*/ 806724 h 4067175"/>
              <a:gd name="connsiteX1114" fmla="*/ 1761970 w 11191875"/>
              <a:gd name="connsiteY1114" fmla="*/ 797617 h 4067175"/>
              <a:gd name="connsiteX1115" fmla="*/ 1752869 w 11191875"/>
              <a:gd name="connsiteY1115" fmla="*/ 806724 h 4067175"/>
              <a:gd name="connsiteX1116" fmla="*/ 1761970 w 11191875"/>
              <a:gd name="connsiteY1116" fmla="*/ 815832 h 4067175"/>
              <a:gd name="connsiteX1117" fmla="*/ 1676470 w 11191875"/>
              <a:gd name="connsiteY1117" fmla="*/ 1084980 h 4067175"/>
              <a:gd name="connsiteX1118" fmla="*/ 1691798 w 11191875"/>
              <a:gd name="connsiteY1118" fmla="*/ 1069641 h 4067175"/>
              <a:gd name="connsiteX1119" fmla="*/ 1676470 w 11191875"/>
              <a:gd name="connsiteY1119" fmla="*/ 1054062 h 4067175"/>
              <a:gd name="connsiteX1120" fmla="*/ 1661382 w 11191875"/>
              <a:gd name="connsiteY1120" fmla="*/ 1069641 h 4067175"/>
              <a:gd name="connsiteX1121" fmla="*/ 1676470 w 11191875"/>
              <a:gd name="connsiteY1121" fmla="*/ 1084980 h 4067175"/>
              <a:gd name="connsiteX1122" fmla="*/ 1609651 w 11191875"/>
              <a:gd name="connsiteY1122" fmla="*/ 1358202 h 4067175"/>
              <a:gd name="connsiteX1123" fmla="*/ 1630487 w 11191875"/>
              <a:gd name="connsiteY1123" fmla="*/ 1337590 h 4067175"/>
              <a:gd name="connsiteX1124" fmla="*/ 1609651 w 11191875"/>
              <a:gd name="connsiteY1124" fmla="*/ 1316739 h 4067175"/>
              <a:gd name="connsiteX1125" fmla="*/ 1588815 w 11191875"/>
              <a:gd name="connsiteY1125" fmla="*/ 1337590 h 4067175"/>
              <a:gd name="connsiteX1126" fmla="*/ 1609651 w 11191875"/>
              <a:gd name="connsiteY1126" fmla="*/ 1358202 h 4067175"/>
              <a:gd name="connsiteX1127" fmla="*/ 1561991 w 11191875"/>
              <a:gd name="connsiteY1127" fmla="*/ 1637895 h 4067175"/>
              <a:gd name="connsiteX1128" fmla="*/ 1589773 w 11191875"/>
              <a:gd name="connsiteY1128" fmla="*/ 1609614 h 4067175"/>
              <a:gd name="connsiteX1129" fmla="*/ 1561991 w 11191875"/>
              <a:gd name="connsiteY1129" fmla="*/ 1581573 h 4067175"/>
              <a:gd name="connsiteX1130" fmla="*/ 1533970 w 11191875"/>
              <a:gd name="connsiteY1130" fmla="*/ 1609614 h 4067175"/>
              <a:gd name="connsiteX1131" fmla="*/ 1561991 w 11191875"/>
              <a:gd name="connsiteY1131" fmla="*/ 1637895 h 4067175"/>
              <a:gd name="connsiteX1132" fmla="*/ 1533012 w 11191875"/>
              <a:gd name="connsiteY1132" fmla="*/ 1919985 h 4067175"/>
              <a:gd name="connsiteX1133" fmla="*/ 1568458 w 11191875"/>
              <a:gd name="connsiteY1133" fmla="*/ 1884514 h 4067175"/>
              <a:gd name="connsiteX1134" fmla="*/ 1533012 w 11191875"/>
              <a:gd name="connsiteY1134" fmla="*/ 1849043 h 4067175"/>
              <a:gd name="connsiteX1135" fmla="*/ 1497567 w 11191875"/>
              <a:gd name="connsiteY1135" fmla="*/ 1884514 h 4067175"/>
              <a:gd name="connsiteX1136" fmla="*/ 1533012 w 11191875"/>
              <a:gd name="connsiteY1136" fmla="*/ 1919985 h 4067175"/>
              <a:gd name="connsiteX1137" fmla="*/ 1523193 w 11191875"/>
              <a:gd name="connsiteY1137" fmla="*/ 2204471 h 4067175"/>
              <a:gd name="connsiteX1138" fmla="*/ 1567260 w 11191875"/>
              <a:gd name="connsiteY1138" fmla="*/ 2160372 h 4067175"/>
              <a:gd name="connsiteX1139" fmla="*/ 1523193 w 11191875"/>
              <a:gd name="connsiteY1139" fmla="*/ 2116513 h 4067175"/>
              <a:gd name="connsiteX1140" fmla="*/ 1479605 w 11191875"/>
              <a:gd name="connsiteY1140" fmla="*/ 2160372 h 4067175"/>
              <a:gd name="connsiteX1141" fmla="*/ 1523193 w 11191875"/>
              <a:gd name="connsiteY1141" fmla="*/ 2204471 h 4067175"/>
              <a:gd name="connsiteX1142" fmla="*/ 1533012 w 11191875"/>
              <a:gd name="connsiteY1142" fmla="*/ 2488958 h 4067175"/>
              <a:gd name="connsiteX1143" fmla="*/ 1585462 w 11191875"/>
              <a:gd name="connsiteY1143" fmla="*/ 2436470 h 4067175"/>
              <a:gd name="connsiteX1144" fmla="*/ 1533012 w 11191875"/>
              <a:gd name="connsiteY1144" fmla="*/ 2384223 h 4067175"/>
              <a:gd name="connsiteX1145" fmla="*/ 1480563 w 11191875"/>
              <a:gd name="connsiteY1145" fmla="*/ 2436470 h 4067175"/>
              <a:gd name="connsiteX1146" fmla="*/ 1533012 w 11191875"/>
              <a:gd name="connsiteY1146" fmla="*/ 2488958 h 4067175"/>
              <a:gd name="connsiteX1147" fmla="*/ 1561991 w 11191875"/>
              <a:gd name="connsiteY1147" fmla="*/ 2771527 h 4067175"/>
              <a:gd name="connsiteX1148" fmla="*/ 1622344 w 11191875"/>
              <a:gd name="connsiteY1148" fmla="*/ 2711370 h 4067175"/>
              <a:gd name="connsiteX1149" fmla="*/ 1561991 w 11191875"/>
              <a:gd name="connsiteY1149" fmla="*/ 2650734 h 4067175"/>
              <a:gd name="connsiteX1150" fmla="*/ 1501399 w 11191875"/>
              <a:gd name="connsiteY1150" fmla="*/ 2711370 h 4067175"/>
              <a:gd name="connsiteX1151" fmla="*/ 1561991 w 11191875"/>
              <a:gd name="connsiteY1151" fmla="*/ 2771527 h 4067175"/>
              <a:gd name="connsiteX1152" fmla="*/ 1609651 w 11191875"/>
              <a:gd name="connsiteY1152" fmla="*/ 3051700 h 4067175"/>
              <a:gd name="connsiteX1153" fmla="*/ 1678147 w 11191875"/>
              <a:gd name="connsiteY1153" fmla="*/ 2983154 h 4067175"/>
              <a:gd name="connsiteX1154" fmla="*/ 1609651 w 11191875"/>
              <a:gd name="connsiteY1154" fmla="*/ 2915088 h 4067175"/>
              <a:gd name="connsiteX1155" fmla="*/ 1541634 w 11191875"/>
              <a:gd name="connsiteY1155" fmla="*/ 2983154 h 4067175"/>
              <a:gd name="connsiteX1156" fmla="*/ 1609651 w 11191875"/>
              <a:gd name="connsiteY1156" fmla="*/ 3051700 h 4067175"/>
              <a:gd name="connsiteX1157" fmla="*/ 1676470 w 11191875"/>
              <a:gd name="connsiteY1157" fmla="*/ 3326360 h 4067175"/>
              <a:gd name="connsiteX1158" fmla="*/ 1751432 w 11191875"/>
              <a:gd name="connsiteY1158" fmla="*/ 3251583 h 4067175"/>
              <a:gd name="connsiteX1159" fmla="*/ 1676470 w 11191875"/>
              <a:gd name="connsiteY1159" fmla="*/ 3176327 h 4067175"/>
              <a:gd name="connsiteX1160" fmla="*/ 1601508 w 11191875"/>
              <a:gd name="connsiteY1160" fmla="*/ 3251583 h 4067175"/>
              <a:gd name="connsiteX1161" fmla="*/ 1676470 w 11191875"/>
              <a:gd name="connsiteY1161" fmla="*/ 3326360 h 4067175"/>
              <a:gd name="connsiteX1162" fmla="*/ 1761970 w 11191875"/>
              <a:gd name="connsiteY1162" fmla="*/ 3594788 h 4067175"/>
              <a:gd name="connsiteX1163" fmla="*/ 1842201 w 11191875"/>
              <a:gd name="connsiteY1163" fmla="*/ 3514260 h 4067175"/>
              <a:gd name="connsiteX1164" fmla="*/ 1761970 w 11191875"/>
              <a:gd name="connsiteY1164" fmla="*/ 3433731 h 4067175"/>
              <a:gd name="connsiteX1165" fmla="*/ 1681500 w 11191875"/>
              <a:gd name="connsiteY1165" fmla="*/ 3514260 h 4067175"/>
              <a:gd name="connsiteX1166" fmla="*/ 1761970 w 11191875"/>
              <a:gd name="connsiteY1166" fmla="*/ 3594788 h 4067175"/>
              <a:gd name="connsiteX1167" fmla="*/ 1865193 w 11191875"/>
              <a:gd name="connsiteY1167" fmla="*/ 3855548 h 4067175"/>
              <a:gd name="connsiteX1168" fmla="*/ 1950693 w 11191875"/>
              <a:gd name="connsiteY1168" fmla="*/ 3769986 h 4067175"/>
              <a:gd name="connsiteX1169" fmla="*/ 1865193 w 11191875"/>
              <a:gd name="connsiteY1169" fmla="*/ 3685143 h 4067175"/>
              <a:gd name="connsiteX1170" fmla="*/ 1779932 w 11191875"/>
              <a:gd name="connsiteY1170" fmla="*/ 3769986 h 4067175"/>
              <a:gd name="connsiteX1171" fmla="*/ 1865193 w 11191875"/>
              <a:gd name="connsiteY1171" fmla="*/ 3855548 h 4067175"/>
              <a:gd name="connsiteX1172" fmla="*/ 2060142 w 11191875"/>
              <a:gd name="connsiteY1172" fmla="*/ 4067175 h 4067175"/>
              <a:gd name="connsiteX1173" fmla="*/ 2074752 w 11191875"/>
              <a:gd name="connsiteY1173" fmla="*/ 4018762 h 4067175"/>
              <a:gd name="connsiteX1174" fmla="*/ 1986378 w 11191875"/>
              <a:gd name="connsiteY1174" fmla="*/ 3930324 h 4067175"/>
              <a:gd name="connsiteX1175" fmla="*/ 1897764 w 11191875"/>
              <a:gd name="connsiteY1175" fmla="*/ 4018762 h 4067175"/>
              <a:gd name="connsiteX1176" fmla="*/ 1912134 w 11191875"/>
              <a:gd name="connsiteY1176" fmla="*/ 4067175 h 4067175"/>
              <a:gd name="connsiteX1177" fmla="*/ 2060142 w 11191875"/>
              <a:gd name="connsiteY1177" fmla="*/ 4067175 h 4067175"/>
              <a:gd name="connsiteX1178" fmla="*/ 8970792 w 11191875"/>
              <a:gd name="connsiteY1178" fmla="*/ 4024754 h 4067175"/>
              <a:gd name="connsiteX1179" fmla="*/ 8976539 w 11191875"/>
              <a:gd name="connsiteY1179" fmla="*/ 4018762 h 4067175"/>
              <a:gd name="connsiteX1180" fmla="*/ 8970792 w 11191875"/>
              <a:gd name="connsiteY1180" fmla="*/ 4012531 h 4067175"/>
              <a:gd name="connsiteX1181" fmla="*/ 8964325 w 11191875"/>
              <a:gd name="connsiteY1181" fmla="*/ 4018762 h 4067175"/>
              <a:gd name="connsiteX1182" fmla="*/ 8970792 w 11191875"/>
              <a:gd name="connsiteY1182" fmla="*/ 4024754 h 4067175"/>
              <a:gd name="connsiteX1183" fmla="*/ 9091737 w 11191875"/>
              <a:gd name="connsiteY1183" fmla="*/ 3775019 h 4067175"/>
              <a:gd name="connsiteX1184" fmla="*/ 9096287 w 11191875"/>
              <a:gd name="connsiteY1184" fmla="*/ 3769986 h 4067175"/>
              <a:gd name="connsiteX1185" fmla="*/ 9091737 w 11191875"/>
              <a:gd name="connsiteY1185" fmla="*/ 3765672 h 4067175"/>
              <a:gd name="connsiteX1186" fmla="*/ 9086947 w 11191875"/>
              <a:gd name="connsiteY1186" fmla="*/ 3769986 h 4067175"/>
              <a:gd name="connsiteX1187" fmla="*/ 9091737 w 11191875"/>
              <a:gd name="connsiteY1187" fmla="*/ 3775019 h 4067175"/>
              <a:gd name="connsiteX1188" fmla="*/ 9194720 w 11191875"/>
              <a:gd name="connsiteY1188" fmla="*/ 3518334 h 4067175"/>
              <a:gd name="connsiteX1189" fmla="*/ 9199031 w 11191875"/>
              <a:gd name="connsiteY1189" fmla="*/ 3514260 h 4067175"/>
              <a:gd name="connsiteX1190" fmla="*/ 9194720 w 11191875"/>
              <a:gd name="connsiteY1190" fmla="*/ 3509706 h 4067175"/>
              <a:gd name="connsiteX1191" fmla="*/ 9190409 w 11191875"/>
              <a:gd name="connsiteY1191" fmla="*/ 3514260 h 4067175"/>
              <a:gd name="connsiteX1192" fmla="*/ 9194720 w 11191875"/>
              <a:gd name="connsiteY1192" fmla="*/ 3518334 h 4067175"/>
              <a:gd name="connsiteX1193" fmla="*/ 9280460 w 11191875"/>
              <a:gd name="connsiteY1193" fmla="*/ 3255178 h 4067175"/>
              <a:gd name="connsiteX1194" fmla="*/ 9284052 w 11191875"/>
              <a:gd name="connsiteY1194" fmla="*/ 3251583 h 4067175"/>
              <a:gd name="connsiteX1195" fmla="*/ 9280460 w 11191875"/>
              <a:gd name="connsiteY1195" fmla="*/ 3247509 h 4067175"/>
              <a:gd name="connsiteX1196" fmla="*/ 9276867 w 11191875"/>
              <a:gd name="connsiteY1196" fmla="*/ 3251583 h 4067175"/>
              <a:gd name="connsiteX1197" fmla="*/ 9280460 w 11191875"/>
              <a:gd name="connsiteY1197" fmla="*/ 3255178 h 4067175"/>
              <a:gd name="connsiteX1198" fmla="*/ 9347039 w 11191875"/>
              <a:gd name="connsiteY1198" fmla="*/ 2986270 h 4067175"/>
              <a:gd name="connsiteX1199" fmla="*/ 9350153 w 11191875"/>
              <a:gd name="connsiteY1199" fmla="*/ 2983154 h 4067175"/>
              <a:gd name="connsiteX1200" fmla="*/ 9347039 w 11191875"/>
              <a:gd name="connsiteY1200" fmla="*/ 2980518 h 4067175"/>
              <a:gd name="connsiteX1201" fmla="*/ 9343926 w 11191875"/>
              <a:gd name="connsiteY1201" fmla="*/ 2983154 h 4067175"/>
              <a:gd name="connsiteX1202" fmla="*/ 9347039 w 11191875"/>
              <a:gd name="connsiteY1202" fmla="*/ 2986270 h 4067175"/>
              <a:gd name="connsiteX1203" fmla="*/ 9394699 w 11191875"/>
              <a:gd name="connsiteY1203" fmla="*/ 2714007 h 4067175"/>
              <a:gd name="connsiteX1204" fmla="*/ 9397573 w 11191875"/>
              <a:gd name="connsiteY1204" fmla="*/ 2711370 h 4067175"/>
              <a:gd name="connsiteX1205" fmla="*/ 9394699 w 11191875"/>
              <a:gd name="connsiteY1205" fmla="*/ 2708974 h 4067175"/>
              <a:gd name="connsiteX1206" fmla="*/ 9392783 w 11191875"/>
              <a:gd name="connsiteY1206" fmla="*/ 2711370 h 4067175"/>
              <a:gd name="connsiteX1207" fmla="*/ 9394699 w 11191875"/>
              <a:gd name="connsiteY1207" fmla="*/ 2714007 h 4067175"/>
              <a:gd name="connsiteX1208" fmla="*/ 9423678 w 11191875"/>
              <a:gd name="connsiteY1208" fmla="*/ 2438388 h 4067175"/>
              <a:gd name="connsiteX1209" fmla="*/ 9425594 w 11191875"/>
              <a:gd name="connsiteY1209" fmla="*/ 2436470 h 4067175"/>
              <a:gd name="connsiteX1210" fmla="*/ 9423678 w 11191875"/>
              <a:gd name="connsiteY1210" fmla="*/ 2434553 h 4067175"/>
              <a:gd name="connsiteX1211" fmla="*/ 9422002 w 11191875"/>
              <a:gd name="connsiteY1211" fmla="*/ 2436470 h 4067175"/>
              <a:gd name="connsiteX1212" fmla="*/ 9423678 w 11191875"/>
              <a:gd name="connsiteY1212" fmla="*/ 2438388 h 4067175"/>
              <a:gd name="connsiteX1213" fmla="*/ 9433258 w 11191875"/>
              <a:gd name="connsiteY1213" fmla="*/ 2162290 h 4067175"/>
              <a:gd name="connsiteX1214" fmla="*/ 9435413 w 11191875"/>
              <a:gd name="connsiteY1214" fmla="*/ 2160372 h 4067175"/>
              <a:gd name="connsiteX1215" fmla="*/ 9433258 w 11191875"/>
              <a:gd name="connsiteY1215" fmla="*/ 2158695 h 4067175"/>
              <a:gd name="connsiteX1216" fmla="*/ 9431581 w 11191875"/>
              <a:gd name="connsiteY1216" fmla="*/ 2160372 h 4067175"/>
              <a:gd name="connsiteX1217" fmla="*/ 9433258 w 11191875"/>
              <a:gd name="connsiteY1217" fmla="*/ 2162290 h 4067175"/>
              <a:gd name="connsiteX1218" fmla="*/ 9203581 w 11191875"/>
              <a:gd name="connsiteY1218" fmla="*/ 1886910 h 4067175"/>
              <a:gd name="connsiteX1219" fmla="*/ 9206216 w 11191875"/>
              <a:gd name="connsiteY1219" fmla="*/ 1884514 h 4067175"/>
              <a:gd name="connsiteX1220" fmla="*/ 9203581 w 11191875"/>
              <a:gd name="connsiteY1220" fmla="*/ 1882117 h 4067175"/>
              <a:gd name="connsiteX1221" fmla="*/ 9201426 w 11191875"/>
              <a:gd name="connsiteY1221" fmla="*/ 1884514 h 4067175"/>
              <a:gd name="connsiteX1222" fmla="*/ 9203581 w 11191875"/>
              <a:gd name="connsiteY1222" fmla="*/ 1886910 h 4067175"/>
              <a:gd name="connsiteX1223" fmla="*/ 9173165 w 11191875"/>
              <a:gd name="connsiteY1223" fmla="*/ 1612250 h 4067175"/>
              <a:gd name="connsiteX1224" fmla="*/ 9175321 w 11191875"/>
              <a:gd name="connsiteY1224" fmla="*/ 1609614 h 4067175"/>
              <a:gd name="connsiteX1225" fmla="*/ 9173165 w 11191875"/>
              <a:gd name="connsiteY1225" fmla="*/ 1607217 h 4067175"/>
              <a:gd name="connsiteX1226" fmla="*/ 9170531 w 11191875"/>
              <a:gd name="connsiteY1226" fmla="*/ 1609614 h 4067175"/>
              <a:gd name="connsiteX1227" fmla="*/ 9173165 w 11191875"/>
              <a:gd name="connsiteY1227" fmla="*/ 1612250 h 4067175"/>
              <a:gd name="connsiteX1228" fmla="*/ 9122153 w 11191875"/>
              <a:gd name="connsiteY1228" fmla="*/ 1339987 h 4067175"/>
              <a:gd name="connsiteX1229" fmla="*/ 9123829 w 11191875"/>
              <a:gd name="connsiteY1229" fmla="*/ 1338309 h 4067175"/>
              <a:gd name="connsiteX1230" fmla="*/ 9122153 w 11191875"/>
              <a:gd name="connsiteY1230" fmla="*/ 1336392 h 4067175"/>
              <a:gd name="connsiteX1231" fmla="*/ 9120476 w 11191875"/>
              <a:gd name="connsiteY1231" fmla="*/ 1338309 h 4067175"/>
              <a:gd name="connsiteX1232" fmla="*/ 9122153 w 11191875"/>
              <a:gd name="connsiteY1232" fmla="*/ 1339987 h 4067175"/>
              <a:gd name="connsiteX1233" fmla="*/ 9051502 w 11191875"/>
              <a:gd name="connsiteY1233" fmla="*/ 1072996 h 4067175"/>
              <a:gd name="connsiteX1234" fmla="*/ 9053178 w 11191875"/>
              <a:gd name="connsiteY1234" fmla="*/ 1071079 h 4067175"/>
              <a:gd name="connsiteX1235" fmla="*/ 9051502 w 11191875"/>
              <a:gd name="connsiteY1235" fmla="*/ 1069401 h 4067175"/>
              <a:gd name="connsiteX1236" fmla="*/ 9049586 w 11191875"/>
              <a:gd name="connsiteY1236" fmla="*/ 1071079 h 4067175"/>
              <a:gd name="connsiteX1237" fmla="*/ 9051502 w 11191875"/>
              <a:gd name="connsiteY1237" fmla="*/ 1072996 h 4067175"/>
              <a:gd name="connsiteX1238" fmla="*/ 8961451 w 11191875"/>
              <a:gd name="connsiteY1238" fmla="*/ 811997 h 4067175"/>
              <a:gd name="connsiteX1239" fmla="*/ 8963367 w 11191875"/>
              <a:gd name="connsiteY1239" fmla="*/ 810080 h 4067175"/>
              <a:gd name="connsiteX1240" fmla="*/ 8961451 w 11191875"/>
              <a:gd name="connsiteY1240" fmla="*/ 808402 h 4067175"/>
              <a:gd name="connsiteX1241" fmla="*/ 8959775 w 11191875"/>
              <a:gd name="connsiteY1241" fmla="*/ 810080 h 4067175"/>
              <a:gd name="connsiteX1242" fmla="*/ 8961451 w 11191875"/>
              <a:gd name="connsiteY1242" fmla="*/ 811997 h 4067175"/>
              <a:gd name="connsiteX1243" fmla="*/ 8852241 w 11191875"/>
              <a:gd name="connsiteY1243" fmla="*/ 558188 h 4067175"/>
              <a:gd name="connsiteX1244" fmla="*/ 8854397 w 11191875"/>
              <a:gd name="connsiteY1244" fmla="*/ 556510 h 4067175"/>
              <a:gd name="connsiteX1245" fmla="*/ 8852241 w 11191875"/>
              <a:gd name="connsiteY1245" fmla="*/ 554353 h 4067175"/>
              <a:gd name="connsiteX1246" fmla="*/ 8850325 w 11191875"/>
              <a:gd name="connsiteY1246" fmla="*/ 556510 h 4067175"/>
              <a:gd name="connsiteX1247" fmla="*/ 8852241 w 11191875"/>
              <a:gd name="connsiteY1247" fmla="*/ 558188 h 4067175"/>
              <a:gd name="connsiteX1248" fmla="*/ 8724829 w 11191875"/>
              <a:gd name="connsiteY1248" fmla="*/ 312767 h 4067175"/>
              <a:gd name="connsiteX1249" fmla="*/ 8726027 w 11191875"/>
              <a:gd name="connsiteY1249" fmla="*/ 311329 h 4067175"/>
              <a:gd name="connsiteX1250" fmla="*/ 8724829 w 11191875"/>
              <a:gd name="connsiteY1250" fmla="*/ 310131 h 4067175"/>
              <a:gd name="connsiteX1251" fmla="*/ 8723393 w 11191875"/>
              <a:gd name="connsiteY1251" fmla="*/ 311329 h 4067175"/>
              <a:gd name="connsiteX1252" fmla="*/ 8724829 w 11191875"/>
              <a:gd name="connsiteY1252" fmla="*/ 312767 h 4067175"/>
              <a:gd name="connsiteX1253" fmla="*/ 8579456 w 11191875"/>
              <a:gd name="connsiteY1253" fmla="*/ 76934 h 4067175"/>
              <a:gd name="connsiteX1254" fmla="*/ 8580174 w 11191875"/>
              <a:gd name="connsiteY1254" fmla="*/ 76454 h 4067175"/>
              <a:gd name="connsiteX1255" fmla="*/ 8579456 w 11191875"/>
              <a:gd name="connsiteY1255" fmla="*/ 75975 h 4067175"/>
              <a:gd name="connsiteX1256" fmla="*/ 8578977 w 11191875"/>
              <a:gd name="connsiteY1256" fmla="*/ 76454 h 4067175"/>
              <a:gd name="connsiteX1257" fmla="*/ 8579456 w 11191875"/>
              <a:gd name="connsiteY1257" fmla="*/ 76934 h 4067175"/>
              <a:gd name="connsiteX1258" fmla="*/ 2302512 w 11191875"/>
              <a:gd name="connsiteY1258" fmla="*/ 196768 h 4067175"/>
              <a:gd name="connsiteX1259" fmla="*/ 2306823 w 11191875"/>
              <a:gd name="connsiteY1259" fmla="*/ 192454 h 4067175"/>
              <a:gd name="connsiteX1260" fmla="*/ 2302512 w 11191875"/>
              <a:gd name="connsiteY1260" fmla="*/ 188379 h 4067175"/>
              <a:gd name="connsiteX1261" fmla="*/ 2298441 w 11191875"/>
              <a:gd name="connsiteY1261" fmla="*/ 192454 h 4067175"/>
              <a:gd name="connsiteX1262" fmla="*/ 2302512 w 11191875"/>
              <a:gd name="connsiteY1262" fmla="*/ 196768 h 4067175"/>
              <a:gd name="connsiteX1263" fmla="*/ 2166239 w 11191875"/>
              <a:gd name="connsiteY1263" fmla="*/ 440031 h 4067175"/>
              <a:gd name="connsiteX1264" fmla="*/ 2173424 w 11191875"/>
              <a:gd name="connsiteY1264" fmla="*/ 432841 h 4067175"/>
              <a:gd name="connsiteX1265" fmla="*/ 2166239 w 11191875"/>
              <a:gd name="connsiteY1265" fmla="*/ 425412 h 4067175"/>
              <a:gd name="connsiteX1266" fmla="*/ 2158575 w 11191875"/>
              <a:gd name="connsiteY1266" fmla="*/ 432841 h 4067175"/>
              <a:gd name="connsiteX1267" fmla="*/ 2166239 w 11191875"/>
              <a:gd name="connsiteY1267" fmla="*/ 440031 h 4067175"/>
              <a:gd name="connsiteX1268" fmla="*/ 2047689 w 11191875"/>
              <a:gd name="connsiteY1268" fmla="*/ 691444 h 4067175"/>
              <a:gd name="connsiteX1269" fmla="*/ 2056550 w 11191875"/>
              <a:gd name="connsiteY1269" fmla="*/ 682336 h 4067175"/>
              <a:gd name="connsiteX1270" fmla="*/ 2047689 w 11191875"/>
              <a:gd name="connsiteY1270" fmla="*/ 672989 h 4067175"/>
              <a:gd name="connsiteX1271" fmla="*/ 2038588 w 11191875"/>
              <a:gd name="connsiteY1271" fmla="*/ 682336 h 4067175"/>
              <a:gd name="connsiteX1272" fmla="*/ 2047689 w 11191875"/>
              <a:gd name="connsiteY1272" fmla="*/ 691444 h 4067175"/>
              <a:gd name="connsiteX1273" fmla="*/ 1948058 w 11191875"/>
              <a:gd name="connsiteY1273" fmla="*/ 952682 h 4067175"/>
              <a:gd name="connsiteX1274" fmla="*/ 1960752 w 11191875"/>
              <a:gd name="connsiteY1274" fmla="*/ 939980 h 4067175"/>
              <a:gd name="connsiteX1275" fmla="*/ 1948058 w 11191875"/>
              <a:gd name="connsiteY1275" fmla="*/ 927278 h 4067175"/>
              <a:gd name="connsiteX1276" fmla="*/ 1934886 w 11191875"/>
              <a:gd name="connsiteY1276" fmla="*/ 939980 h 4067175"/>
              <a:gd name="connsiteX1277" fmla="*/ 1948058 w 11191875"/>
              <a:gd name="connsiteY1277" fmla="*/ 952682 h 4067175"/>
              <a:gd name="connsiteX1278" fmla="*/ 1867588 w 11191875"/>
              <a:gd name="connsiteY1278" fmla="*/ 1222549 h 4067175"/>
              <a:gd name="connsiteX1279" fmla="*/ 1885550 w 11191875"/>
              <a:gd name="connsiteY1279" fmla="*/ 1204095 h 4067175"/>
              <a:gd name="connsiteX1280" fmla="*/ 1867588 w 11191875"/>
              <a:gd name="connsiteY1280" fmla="*/ 1185880 h 4067175"/>
              <a:gd name="connsiteX1281" fmla="*/ 1849147 w 11191875"/>
              <a:gd name="connsiteY1281" fmla="*/ 1204095 h 4067175"/>
              <a:gd name="connsiteX1282" fmla="*/ 1867588 w 11191875"/>
              <a:gd name="connsiteY1282" fmla="*/ 1222549 h 4067175"/>
              <a:gd name="connsiteX1283" fmla="*/ 1806756 w 11191875"/>
              <a:gd name="connsiteY1283" fmla="*/ 1497928 h 4067175"/>
              <a:gd name="connsiteX1284" fmla="*/ 1830945 w 11191875"/>
              <a:gd name="connsiteY1284" fmla="*/ 1473482 h 4067175"/>
              <a:gd name="connsiteX1285" fmla="*/ 1806756 w 11191875"/>
              <a:gd name="connsiteY1285" fmla="*/ 1449036 h 4067175"/>
              <a:gd name="connsiteX1286" fmla="*/ 1782327 w 11191875"/>
              <a:gd name="connsiteY1286" fmla="*/ 1473482 h 4067175"/>
              <a:gd name="connsiteX1287" fmla="*/ 1806756 w 11191875"/>
              <a:gd name="connsiteY1287" fmla="*/ 1497928 h 4067175"/>
              <a:gd name="connsiteX1288" fmla="*/ 1765802 w 11191875"/>
              <a:gd name="connsiteY1288" fmla="*/ 1778580 h 4067175"/>
              <a:gd name="connsiteX1289" fmla="*/ 1797895 w 11191875"/>
              <a:gd name="connsiteY1289" fmla="*/ 1746944 h 4067175"/>
              <a:gd name="connsiteX1290" fmla="*/ 1765802 w 11191875"/>
              <a:gd name="connsiteY1290" fmla="*/ 1715068 h 4067175"/>
              <a:gd name="connsiteX1291" fmla="*/ 1734428 w 11191875"/>
              <a:gd name="connsiteY1291" fmla="*/ 1746944 h 4067175"/>
              <a:gd name="connsiteX1292" fmla="*/ 1765802 w 11191875"/>
              <a:gd name="connsiteY1292" fmla="*/ 1778580 h 4067175"/>
              <a:gd name="connsiteX1293" fmla="*/ 1745684 w 11191875"/>
              <a:gd name="connsiteY1293" fmla="*/ 2061389 h 4067175"/>
              <a:gd name="connsiteX1294" fmla="*/ 1784483 w 11191875"/>
              <a:gd name="connsiteY1294" fmla="*/ 2022083 h 4067175"/>
              <a:gd name="connsiteX1295" fmla="*/ 1745684 w 11191875"/>
              <a:gd name="connsiteY1295" fmla="*/ 1983257 h 4067175"/>
              <a:gd name="connsiteX1296" fmla="*/ 1706647 w 11191875"/>
              <a:gd name="connsiteY1296" fmla="*/ 2022083 h 4067175"/>
              <a:gd name="connsiteX1297" fmla="*/ 1745684 w 11191875"/>
              <a:gd name="connsiteY1297" fmla="*/ 2061389 h 4067175"/>
              <a:gd name="connsiteX1298" fmla="*/ 1745684 w 11191875"/>
              <a:gd name="connsiteY1298" fmla="*/ 2346115 h 4067175"/>
              <a:gd name="connsiteX1299" fmla="*/ 1793344 w 11191875"/>
              <a:gd name="connsiteY1299" fmla="*/ 2298901 h 4067175"/>
              <a:gd name="connsiteX1300" fmla="*/ 1745684 w 11191875"/>
              <a:gd name="connsiteY1300" fmla="*/ 2250967 h 4067175"/>
              <a:gd name="connsiteX1301" fmla="*/ 1698025 w 11191875"/>
              <a:gd name="connsiteY1301" fmla="*/ 2298901 h 4067175"/>
              <a:gd name="connsiteX1302" fmla="*/ 1745684 w 11191875"/>
              <a:gd name="connsiteY1302" fmla="*/ 2346115 h 4067175"/>
              <a:gd name="connsiteX1303" fmla="*/ 1765802 w 11191875"/>
              <a:gd name="connsiteY1303" fmla="*/ 2629643 h 4067175"/>
              <a:gd name="connsiteX1304" fmla="*/ 1821365 w 11191875"/>
              <a:gd name="connsiteY1304" fmla="*/ 2574280 h 4067175"/>
              <a:gd name="connsiteX1305" fmla="*/ 1765802 w 11191875"/>
              <a:gd name="connsiteY1305" fmla="*/ 2518437 h 4067175"/>
              <a:gd name="connsiteX1306" fmla="*/ 1710479 w 11191875"/>
              <a:gd name="connsiteY1306" fmla="*/ 2574280 h 4067175"/>
              <a:gd name="connsiteX1307" fmla="*/ 1765802 w 11191875"/>
              <a:gd name="connsiteY1307" fmla="*/ 2629643 h 4067175"/>
              <a:gd name="connsiteX1308" fmla="*/ 1806756 w 11191875"/>
              <a:gd name="connsiteY1308" fmla="*/ 2910295 h 4067175"/>
              <a:gd name="connsiteX1309" fmla="*/ 1869504 w 11191875"/>
              <a:gd name="connsiteY1309" fmla="*/ 2847262 h 4067175"/>
              <a:gd name="connsiteX1310" fmla="*/ 1806756 w 11191875"/>
              <a:gd name="connsiteY1310" fmla="*/ 2784709 h 4067175"/>
              <a:gd name="connsiteX1311" fmla="*/ 1743768 w 11191875"/>
              <a:gd name="connsiteY1311" fmla="*/ 2847262 h 4067175"/>
              <a:gd name="connsiteX1312" fmla="*/ 1806756 w 11191875"/>
              <a:gd name="connsiteY1312" fmla="*/ 2910295 h 4067175"/>
              <a:gd name="connsiteX1313" fmla="*/ 1867588 w 11191875"/>
              <a:gd name="connsiteY1313" fmla="*/ 3186393 h 4067175"/>
              <a:gd name="connsiteX1314" fmla="*/ 1936802 w 11191875"/>
              <a:gd name="connsiteY1314" fmla="*/ 3116889 h 4067175"/>
              <a:gd name="connsiteX1315" fmla="*/ 1867588 w 11191875"/>
              <a:gd name="connsiteY1315" fmla="*/ 3047146 h 4067175"/>
              <a:gd name="connsiteX1316" fmla="*/ 1797895 w 11191875"/>
              <a:gd name="connsiteY1316" fmla="*/ 3116889 h 4067175"/>
              <a:gd name="connsiteX1317" fmla="*/ 1867588 w 11191875"/>
              <a:gd name="connsiteY1317" fmla="*/ 3186393 h 4067175"/>
              <a:gd name="connsiteX1318" fmla="*/ 1948058 w 11191875"/>
              <a:gd name="connsiteY1318" fmla="*/ 3456020 h 4067175"/>
              <a:gd name="connsiteX1319" fmla="*/ 2023021 w 11191875"/>
              <a:gd name="connsiteY1319" fmla="*/ 3380764 h 4067175"/>
              <a:gd name="connsiteX1320" fmla="*/ 1948058 w 11191875"/>
              <a:gd name="connsiteY1320" fmla="*/ 3306228 h 4067175"/>
              <a:gd name="connsiteX1321" fmla="*/ 1872857 w 11191875"/>
              <a:gd name="connsiteY1321" fmla="*/ 3380764 h 4067175"/>
              <a:gd name="connsiteX1322" fmla="*/ 1948058 w 11191875"/>
              <a:gd name="connsiteY1322" fmla="*/ 3456020 h 4067175"/>
              <a:gd name="connsiteX1323" fmla="*/ 2047689 w 11191875"/>
              <a:gd name="connsiteY1323" fmla="*/ 3719176 h 4067175"/>
              <a:gd name="connsiteX1324" fmla="*/ 2127920 w 11191875"/>
              <a:gd name="connsiteY1324" fmla="*/ 3638648 h 4067175"/>
              <a:gd name="connsiteX1325" fmla="*/ 2047689 w 11191875"/>
              <a:gd name="connsiteY1325" fmla="*/ 3557879 h 4067175"/>
              <a:gd name="connsiteX1326" fmla="*/ 1967218 w 11191875"/>
              <a:gd name="connsiteY1326" fmla="*/ 3638648 h 4067175"/>
              <a:gd name="connsiteX1327" fmla="*/ 2047689 w 11191875"/>
              <a:gd name="connsiteY1327" fmla="*/ 3719176 h 4067175"/>
              <a:gd name="connsiteX1328" fmla="*/ 2166239 w 11191875"/>
              <a:gd name="connsiteY1328" fmla="*/ 3971787 h 4067175"/>
              <a:gd name="connsiteX1329" fmla="*/ 2249584 w 11191875"/>
              <a:gd name="connsiteY1329" fmla="*/ 3888143 h 4067175"/>
              <a:gd name="connsiteX1330" fmla="*/ 2166239 w 11191875"/>
              <a:gd name="connsiteY1330" fmla="*/ 3804498 h 4067175"/>
              <a:gd name="connsiteX1331" fmla="*/ 2082415 w 11191875"/>
              <a:gd name="connsiteY1331" fmla="*/ 3888143 h 4067175"/>
              <a:gd name="connsiteX1332" fmla="*/ 2166239 w 11191875"/>
              <a:gd name="connsiteY1332" fmla="*/ 3971787 h 4067175"/>
              <a:gd name="connsiteX1333" fmla="*/ 2354722 w 11191875"/>
              <a:gd name="connsiteY1333" fmla="*/ 4067175 h 4067175"/>
              <a:gd name="connsiteX1334" fmla="*/ 2302512 w 11191875"/>
              <a:gd name="connsiteY1334" fmla="*/ 4048002 h 4067175"/>
              <a:gd name="connsiteX1335" fmla="*/ 2250302 w 11191875"/>
              <a:gd name="connsiteY1335" fmla="*/ 4067175 h 4067175"/>
              <a:gd name="connsiteX1336" fmla="*/ 2354722 w 11191875"/>
              <a:gd name="connsiteY1336" fmla="*/ 4067175 h 4067175"/>
              <a:gd name="connsiteX1337" fmla="*/ 8724829 w 11191875"/>
              <a:gd name="connsiteY1337" fmla="*/ 4017324 h 4067175"/>
              <a:gd name="connsiteX1338" fmla="*/ 8732733 w 11191875"/>
              <a:gd name="connsiteY1338" fmla="*/ 4009415 h 4067175"/>
              <a:gd name="connsiteX1339" fmla="*/ 8724829 w 11191875"/>
              <a:gd name="connsiteY1339" fmla="*/ 4001506 h 4067175"/>
              <a:gd name="connsiteX1340" fmla="*/ 8716926 w 11191875"/>
              <a:gd name="connsiteY1340" fmla="*/ 4009415 h 4067175"/>
              <a:gd name="connsiteX1341" fmla="*/ 8724829 w 11191875"/>
              <a:gd name="connsiteY1341" fmla="*/ 4017324 h 4067175"/>
              <a:gd name="connsiteX1342" fmla="*/ 8852241 w 11191875"/>
              <a:gd name="connsiteY1342" fmla="*/ 3770705 h 4067175"/>
              <a:gd name="connsiteX1343" fmla="*/ 8858468 w 11191875"/>
              <a:gd name="connsiteY1343" fmla="*/ 3764713 h 4067175"/>
              <a:gd name="connsiteX1344" fmla="*/ 8852241 w 11191875"/>
              <a:gd name="connsiteY1344" fmla="*/ 3758482 h 4067175"/>
              <a:gd name="connsiteX1345" fmla="*/ 8846493 w 11191875"/>
              <a:gd name="connsiteY1345" fmla="*/ 3764713 h 4067175"/>
              <a:gd name="connsiteX1346" fmla="*/ 8852241 w 11191875"/>
              <a:gd name="connsiteY1346" fmla="*/ 3770705 h 4067175"/>
              <a:gd name="connsiteX1347" fmla="*/ 8961451 w 11191875"/>
              <a:gd name="connsiteY1347" fmla="*/ 3515698 h 4067175"/>
              <a:gd name="connsiteX1348" fmla="*/ 8966720 w 11191875"/>
              <a:gd name="connsiteY1348" fmla="*/ 3510665 h 4067175"/>
              <a:gd name="connsiteX1349" fmla="*/ 8961451 w 11191875"/>
              <a:gd name="connsiteY1349" fmla="*/ 3506111 h 4067175"/>
              <a:gd name="connsiteX1350" fmla="*/ 8956661 w 11191875"/>
              <a:gd name="connsiteY1350" fmla="*/ 3510665 h 4067175"/>
              <a:gd name="connsiteX1351" fmla="*/ 8961451 w 11191875"/>
              <a:gd name="connsiteY1351" fmla="*/ 3515698 h 4067175"/>
              <a:gd name="connsiteX1352" fmla="*/ 9051502 w 11191875"/>
              <a:gd name="connsiteY1352" fmla="*/ 3253740 h 4067175"/>
              <a:gd name="connsiteX1353" fmla="*/ 9056052 w 11191875"/>
              <a:gd name="connsiteY1353" fmla="*/ 3249666 h 4067175"/>
              <a:gd name="connsiteX1354" fmla="*/ 9051502 w 11191875"/>
              <a:gd name="connsiteY1354" fmla="*/ 3245352 h 4067175"/>
              <a:gd name="connsiteX1355" fmla="*/ 9047430 w 11191875"/>
              <a:gd name="connsiteY1355" fmla="*/ 3249666 h 4067175"/>
              <a:gd name="connsiteX1356" fmla="*/ 9051502 w 11191875"/>
              <a:gd name="connsiteY1356" fmla="*/ 3253740 h 4067175"/>
              <a:gd name="connsiteX1357" fmla="*/ 9122153 w 11191875"/>
              <a:gd name="connsiteY1357" fmla="*/ 2986270 h 4067175"/>
              <a:gd name="connsiteX1358" fmla="*/ 9125745 w 11191875"/>
              <a:gd name="connsiteY1358" fmla="*/ 2982675 h 4067175"/>
              <a:gd name="connsiteX1359" fmla="*/ 9122153 w 11191875"/>
              <a:gd name="connsiteY1359" fmla="*/ 2979320 h 4067175"/>
              <a:gd name="connsiteX1360" fmla="*/ 9118560 w 11191875"/>
              <a:gd name="connsiteY1360" fmla="*/ 2982675 h 4067175"/>
              <a:gd name="connsiteX1361" fmla="*/ 9122153 w 11191875"/>
              <a:gd name="connsiteY1361" fmla="*/ 2986270 h 4067175"/>
              <a:gd name="connsiteX1362" fmla="*/ 9173165 w 11191875"/>
              <a:gd name="connsiteY1362" fmla="*/ 2714726 h 4067175"/>
              <a:gd name="connsiteX1363" fmla="*/ 9176758 w 11191875"/>
              <a:gd name="connsiteY1363" fmla="*/ 2711370 h 4067175"/>
              <a:gd name="connsiteX1364" fmla="*/ 9173165 w 11191875"/>
              <a:gd name="connsiteY1364" fmla="*/ 2707775 h 4067175"/>
              <a:gd name="connsiteX1365" fmla="*/ 9169573 w 11191875"/>
              <a:gd name="connsiteY1365" fmla="*/ 2711370 h 4067175"/>
              <a:gd name="connsiteX1366" fmla="*/ 9173165 w 11191875"/>
              <a:gd name="connsiteY1366" fmla="*/ 2714726 h 4067175"/>
              <a:gd name="connsiteX1367" fmla="*/ 9203581 w 11191875"/>
              <a:gd name="connsiteY1367" fmla="*/ 2439586 h 4067175"/>
              <a:gd name="connsiteX1368" fmla="*/ 9206455 w 11191875"/>
              <a:gd name="connsiteY1368" fmla="*/ 2436470 h 4067175"/>
              <a:gd name="connsiteX1369" fmla="*/ 9203581 w 11191875"/>
              <a:gd name="connsiteY1369" fmla="*/ 2433355 h 4067175"/>
              <a:gd name="connsiteX1370" fmla="*/ 9200229 w 11191875"/>
              <a:gd name="connsiteY1370" fmla="*/ 2436470 h 4067175"/>
              <a:gd name="connsiteX1371" fmla="*/ 9203581 w 11191875"/>
              <a:gd name="connsiteY1371" fmla="*/ 2439586 h 4067175"/>
              <a:gd name="connsiteX1372" fmla="*/ 9213640 w 11191875"/>
              <a:gd name="connsiteY1372" fmla="*/ 2163009 h 4067175"/>
              <a:gd name="connsiteX1373" fmla="*/ 9216035 w 11191875"/>
              <a:gd name="connsiteY1373" fmla="*/ 2160372 h 4067175"/>
              <a:gd name="connsiteX1374" fmla="*/ 9213640 w 11191875"/>
              <a:gd name="connsiteY1374" fmla="*/ 2157976 h 4067175"/>
              <a:gd name="connsiteX1375" fmla="*/ 9211245 w 11191875"/>
              <a:gd name="connsiteY1375" fmla="*/ 2160372 h 4067175"/>
              <a:gd name="connsiteX1376" fmla="*/ 9213640 w 11191875"/>
              <a:gd name="connsiteY1376" fmla="*/ 2163009 h 4067175"/>
              <a:gd name="connsiteX1377" fmla="*/ 8983006 w 11191875"/>
              <a:gd name="connsiteY1377" fmla="*/ 1887390 h 4067175"/>
              <a:gd name="connsiteX1378" fmla="*/ 8986119 w 11191875"/>
              <a:gd name="connsiteY1378" fmla="*/ 1884514 h 4067175"/>
              <a:gd name="connsiteX1379" fmla="*/ 8983006 w 11191875"/>
              <a:gd name="connsiteY1379" fmla="*/ 1881398 h 4067175"/>
              <a:gd name="connsiteX1380" fmla="*/ 8979892 w 11191875"/>
              <a:gd name="connsiteY1380" fmla="*/ 1884514 h 4067175"/>
              <a:gd name="connsiteX1381" fmla="*/ 8983006 w 11191875"/>
              <a:gd name="connsiteY1381" fmla="*/ 1887390 h 4067175"/>
              <a:gd name="connsiteX1382" fmla="*/ 8950674 w 11191875"/>
              <a:gd name="connsiteY1382" fmla="*/ 1613209 h 4067175"/>
              <a:gd name="connsiteX1383" fmla="*/ 8953787 w 11191875"/>
              <a:gd name="connsiteY1383" fmla="*/ 1610093 h 4067175"/>
              <a:gd name="connsiteX1384" fmla="*/ 8950674 w 11191875"/>
              <a:gd name="connsiteY1384" fmla="*/ 1606978 h 4067175"/>
              <a:gd name="connsiteX1385" fmla="*/ 8947800 w 11191875"/>
              <a:gd name="connsiteY1385" fmla="*/ 1610093 h 4067175"/>
              <a:gd name="connsiteX1386" fmla="*/ 8950674 w 11191875"/>
              <a:gd name="connsiteY1386" fmla="*/ 1613209 h 4067175"/>
              <a:gd name="connsiteX1387" fmla="*/ 8896787 w 11191875"/>
              <a:gd name="connsiteY1387" fmla="*/ 1342384 h 4067175"/>
              <a:gd name="connsiteX1388" fmla="*/ 8900140 w 11191875"/>
              <a:gd name="connsiteY1388" fmla="*/ 1339268 h 4067175"/>
              <a:gd name="connsiteX1389" fmla="*/ 8896787 w 11191875"/>
              <a:gd name="connsiteY1389" fmla="*/ 1336152 h 4067175"/>
              <a:gd name="connsiteX1390" fmla="*/ 8893434 w 11191875"/>
              <a:gd name="connsiteY1390" fmla="*/ 1339268 h 4067175"/>
              <a:gd name="connsiteX1391" fmla="*/ 8896787 w 11191875"/>
              <a:gd name="connsiteY1391" fmla="*/ 1342384 h 4067175"/>
              <a:gd name="connsiteX1392" fmla="*/ 8821825 w 11191875"/>
              <a:gd name="connsiteY1392" fmla="*/ 1075632 h 4067175"/>
              <a:gd name="connsiteX1393" fmla="*/ 8824460 w 11191875"/>
              <a:gd name="connsiteY1393" fmla="*/ 1073236 h 4067175"/>
              <a:gd name="connsiteX1394" fmla="*/ 8821825 w 11191875"/>
              <a:gd name="connsiteY1394" fmla="*/ 1070839 h 4067175"/>
              <a:gd name="connsiteX1395" fmla="*/ 8819430 w 11191875"/>
              <a:gd name="connsiteY1395" fmla="*/ 1073236 h 4067175"/>
              <a:gd name="connsiteX1396" fmla="*/ 8821825 w 11191875"/>
              <a:gd name="connsiteY1396" fmla="*/ 1075632 h 4067175"/>
              <a:gd name="connsiteX1397" fmla="*/ 8726506 w 11191875"/>
              <a:gd name="connsiteY1397" fmla="*/ 816551 h 4067175"/>
              <a:gd name="connsiteX1398" fmla="*/ 8728661 w 11191875"/>
              <a:gd name="connsiteY1398" fmla="*/ 814154 h 4067175"/>
              <a:gd name="connsiteX1399" fmla="*/ 8726506 w 11191875"/>
              <a:gd name="connsiteY1399" fmla="*/ 811518 h 4067175"/>
              <a:gd name="connsiteX1400" fmla="*/ 8723632 w 11191875"/>
              <a:gd name="connsiteY1400" fmla="*/ 814154 h 4067175"/>
              <a:gd name="connsiteX1401" fmla="*/ 8726506 w 11191875"/>
              <a:gd name="connsiteY1401" fmla="*/ 816551 h 4067175"/>
              <a:gd name="connsiteX1402" fmla="*/ 8610590 w 11191875"/>
              <a:gd name="connsiteY1402" fmla="*/ 565857 h 4067175"/>
              <a:gd name="connsiteX1403" fmla="*/ 8613464 w 11191875"/>
              <a:gd name="connsiteY1403" fmla="*/ 563221 h 4067175"/>
              <a:gd name="connsiteX1404" fmla="*/ 8610590 w 11191875"/>
              <a:gd name="connsiteY1404" fmla="*/ 560824 h 4067175"/>
              <a:gd name="connsiteX1405" fmla="*/ 8608674 w 11191875"/>
              <a:gd name="connsiteY1405" fmla="*/ 563221 h 4067175"/>
              <a:gd name="connsiteX1406" fmla="*/ 8610590 w 11191875"/>
              <a:gd name="connsiteY1406" fmla="*/ 565857 h 4067175"/>
              <a:gd name="connsiteX1407" fmla="*/ 8476233 w 11191875"/>
              <a:gd name="connsiteY1407" fmla="*/ 324272 h 4067175"/>
              <a:gd name="connsiteX1408" fmla="*/ 8477909 w 11191875"/>
              <a:gd name="connsiteY1408" fmla="*/ 322115 h 4067175"/>
              <a:gd name="connsiteX1409" fmla="*/ 8476233 w 11191875"/>
              <a:gd name="connsiteY1409" fmla="*/ 320197 h 4067175"/>
              <a:gd name="connsiteX1410" fmla="*/ 8473838 w 11191875"/>
              <a:gd name="connsiteY1410" fmla="*/ 322115 h 4067175"/>
              <a:gd name="connsiteX1411" fmla="*/ 8476233 w 11191875"/>
              <a:gd name="connsiteY1411" fmla="*/ 324272 h 4067175"/>
              <a:gd name="connsiteX1412" fmla="*/ 8322477 w 11191875"/>
              <a:gd name="connsiteY1412" fmla="*/ 93710 h 4067175"/>
              <a:gd name="connsiteX1413" fmla="*/ 8323674 w 11191875"/>
              <a:gd name="connsiteY1413" fmla="*/ 92512 h 4067175"/>
              <a:gd name="connsiteX1414" fmla="*/ 8322477 w 11191875"/>
              <a:gd name="connsiteY1414" fmla="*/ 91074 h 4067175"/>
              <a:gd name="connsiteX1415" fmla="*/ 8321519 w 11191875"/>
              <a:gd name="connsiteY1415" fmla="*/ 92512 h 4067175"/>
              <a:gd name="connsiteX1416" fmla="*/ 8322477 w 11191875"/>
              <a:gd name="connsiteY1416" fmla="*/ 93710 h 4067175"/>
              <a:gd name="connsiteX1417" fmla="*/ 2634214 w 11191875"/>
              <a:gd name="connsiteY1417" fmla="*/ 95148 h 4067175"/>
              <a:gd name="connsiteX1418" fmla="*/ 2636609 w 11191875"/>
              <a:gd name="connsiteY1418" fmla="*/ 92512 h 4067175"/>
              <a:gd name="connsiteX1419" fmla="*/ 2634214 w 11191875"/>
              <a:gd name="connsiteY1419" fmla="*/ 90115 h 4067175"/>
              <a:gd name="connsiteX1420" fmla="*/ 2631819 w 11191875"/>
              <a:gd name="connsiteY1420" fmla="*/ 92512 h 4067175"/>
              <a:gd name="connsiteX1421" fmla="*/ 2634214 w 11191875"/>
              <a:gd name="connsiteY1421" fmla="*/ 95148 h 4067175"/>
              <a:gd name="connsiteX1422" fmla="*/ 2480936 w 11191875"/>
              <a:gd name="connsiteY1422" fmla="*/ 329065 h 4067175"/>
              <a:gd name="connsiteX1423" fmla="*/ 2487403 w 11191875"/>
              <a:gd name="connsiteY1423" fmla="*/ 322115 h 4067175"/>
              <a:gd name="connsiteX1424" fmla="*/ 2480936 w 11191875"/>
              <a:gd name="connsiteY1424" fmla="*/ 315643 h 4067175"/>
              <a:gd name="connsiteX1425" fmla="*/ 2473991 w 11191875"/>
              <a:gd name="connsiteY1425" fmla="*/ 322115 h 4067175"/>
              <a:gd name="connsiteX1426" fmla="*/ 2480936 w 11191875"/>
              <a:gd name="connsiteY1426" fmla="*/ 329065 h 4067175"/>
              <a:gd name="connsiteX1427" fmla="*/ 2346100 w 11191875"/>
              <a:gd name="connsiteY1427" fmla="*/ 572328 h 4067175"/>
              <a:gd name="connsiteX1428" fmla="*/ 2355201 w 11191875"/>
              <a:gd name="connsiteY1428" fmla="*/ 563221 h 4067175"/>
              <a:gd name="connsiteX1429" fmla="*/ 2346100 w 11191875"/>
              <a:gd name="connsiteY1429" fmla="*/ 553874 h 4067175"/>
              <a:gd name="connsiteX1430" fmla="*/ 2336999 w 11191875"/>
              <a:gd name="connsiteY1430" fmla="*/ 563221 h 4067175"/>
              <a:gd name="connsiteX1431" fmla="*/ 2346100 w 11191875"/>
              <a:gd name="connsiteY1431" fmla="*/ 572328 h 4067175"/>
              <a:gd name="connsiteX1432" fmla="*/ 2230663 w 11191875"/>
              <a:gd name="connsiteY1432" fmla="*/ 825658 h 4067175"/>
              <a:gd name="connsiteX1433" fmla="*/ 2242159 w 11191875"/>
              <a:gd name="connsiteY1433" fmla="*/ 814154 h 4067175"/>
              <a:gd name="connsiteX1434" fmla="*/ 2230663 w 11191875"/>
              <a:gd name="connsiteY1434" fmla="*/ 802410 h 4067175"/>
              <a:gd name="connsiteX1435" fmla="*/ 2218928 w 11191875"/>
              <a:gd name="connsiteY1435" fmla="*/ 814154 h 4067175"/>
              <a:gd name="connsiteX1436" fmla="*/ 2230663 w 11191875"/>
              <a:gd name="connsiteY1436" fmla="*/ 825658 h 4067175"/>
              <a:gd name="connsiteX1437" fmla="*/ 2134865 w 11191875"/>
              <a:gd name="connsiteY1437" fmla="*/ 1089054 h 4067175"/>
              <a:gd name="connsiteX1438" fmla="*/ 2150672 w 11191875"/>
              <a:gd name="connsiteY1438" fmla="*/ 1073236 h 4067175"/>
              <a:gd name="connsiteX1439" fmla="*/ 2134865 w 11191875"/>
              <a:gd name="connsiteY1439" fmla="*/ 1057418 h 4067175"/>
              <a:gd name="connsiteX1440" fmla="*/ 2119058 w 11191875"/>
              <a:gd name="connsiteY1440" fmla="*/ 1073236 h 4067175"/>
              <a:gd name="connsiteX1441" fmla="*/ 2134865 w 11191875"/>
              <a:gd name="connsiteY1441" fmla="*/ 1089054 h 4067175"/>
              <a:gd name="connsiteX1442" fmla="*/ 2059903 w 11191875"/>
              <a:gd name="connsiteY1442" fmla="*/ 1360359 h 4067175"/>
              <a:gd name="connsiteX1443" fmla="*/ 2081218 w 11191875"/>
              <a:gd name="connsiteY1443" fmla="*/ 1339268 h 4067175"/>
              <a:gd name="connsiteX1444" fmla="*/ 2059903 w 11191875"/>
              <a:gd name="connsiteY1444" fmla="*/ 1317937 h 4067175"/>
              <a:gd name="connsiteX1445" fmla="*/ 2038588 w 11191875"/>
              <a:gd name="connsiteY1445" fmla="*/ 1339268 h 4067175"/>
              <a:gd name="connsiteX1446" fmla="*/ 2059903 w 11191875"/>
              <a:gd name="connsiteY1446" fmla="*/ 1360359 h 4067175"/>
              <a:gd name="connsiteX1447" fmla="*/ 2006016 w 11191875"/>
              <a:gd name="connsiteY1447" fmla="*/ 1638134 h 4067175"/>
              <a:gd name="connsiteX1448" fmla="*/ 2034277 w 11191875"/>
              <a:gd name="connsiteY1448" fmla="*/ 1610093 h 4067175"/>
              <a:gd name="connsiteX1449" fmla="*/ 2006016 w 11191875"/>
              <a:gd name="connsiteY1449" fmla="*/ 1582052 h 4067175"/>
              <a:gd name="connsiteX1450" fmla="*/ 1978235 w 11191875"/>
              <a:gd name="connsiteY1450" fmla="*/ 1610093 h 4067175"/>
              <a:gd name="connsiteX1451" fmla="*/ 2006016 w 11191875"/>
              <a:gd name="connsiteY1451" fmla="*/ 1638134 h 4067175"/>
              <a:gd name="connsiteX1452" fmla="*/ 1973445 w 11191875"/>
              <a:gd name="connsiteY1452" fmla="*/ 1919985 h 4067175"/>
              <a:gd name="connsiteX1453" fmla="*/ 2008890 w 11191875"/>
              <a:gd name="connsiteY1453" fmla="*/ 1884514 h 4067175"/>
              <a:gd name="connsiteX1454" fmla="*/ 1973445 w 11191875"/>
              <a:gd name="connsiteY1454" fmla="*/ 1849043 h 4067175"/>
              <a:gd name="connsiteX1455" fmla="*/ 1938239 w 11191875"/>
              <a:gd name="connsiteY1455" fmla="*/ 1884514 h 4067175"/>
              <a:gd name="connsiteX1456" fmla="*/ 1973445 w 11191875"/>
              <a:gd name="connsiteY1456" fmla="*/ 1919985 h 4067175"/>
              <a:gd name="connsiteX1457" fmla="*/ 1962907 w 11191875"/>
              <a:gd name="connsiteY1457" fmla="*/ 2203273 h 4067175"/>
              <a:gd name="connsiteX1458" fmla="*/ 2005537 w 11191875"/>
              <a:gd name="connsiteY1458" fmla="*/ 2160372 h 4067175"/>
              <a:gd name="connsiteX1459" fmla="*/ 1962907 w 11191875"/>
              <a:gd name="connsiteY1459" fmla="*/ 2117711 h 4067175"/>
              <a:gd name="connsiteX1460" fmla="*/ 1920277 w 11191875"/>
              <a:gd name="connsiteY1460" fmla="*/ 2160372 h 4067175"/>
              <a:gd name="connsiteX1461" fmla="*/ 1962907 w 11191875"/>
              <a:gd name="connsiteY1461" fmla="*/ 2203273 h 4067175"/>
              <a:gd name="connsiteX1462" fmla="*/ 1973445 w 11191875"/>
              <a:gd name="connsiteY1462" fmla="*/ 2486561 h 4067175"/>
              <a:gd name="connsiteX1463" fmla="*/ 2023739 w 11191875"/>
              <a:gd name="connsiteY1463" fmla="*/ 2436470 h 4067175"/>
              <a:gd name="connsiteX1464" fmla="*/ 1973445 w 11191875"/>
              <a:gd name="connsiteY1464" fmla="*/ 2386380 h 4067175"/>
              <a:gd name="connsiteX1465" fmla="*/ 1923630 w 11191875"/>
              <a:gd name="connsiteY1465" fmla="*/ 2436470 h 4067175"/>
              <a:gd name="connsiteX1466" fmla="*/ 1973445 w 11191875"/>
              <a:gd name="connsiteY1466" fmla="*/ 2486561 h 4067175"/>
              <a:gd name="connsiteX1467" fmla="*/ 2006016 w 11191875"/>
              <a:gd name="connsiteY1467" fmla="*/ 2768891 h 4067175"/>
              <a:gd name="connsiteX1468" fmla="*/ 2063974 w 11191875"/>
              <a:gd name="connsiteY1468" fmla="*/ 2710651 h 4067175"/>
              <a:gd name="connsiteX1469" fmla="*/ 2006016 w 11191875"/>
              <a:gd name="connsiteY1469" fmla="*/ 2653131 h 4067175"/>
              <a:gd name="connsiteX1470" fmla="*/ 1948298 w 11191875"/>
              <a:gd name="connsiteY1470" fmla="*/ 2710651 h 4067175"/>
              <a:gd name="connsiteX1471" fmla="*/ 2006016 w 11191875"/>
              <a:gd name="connsiteY1471" fmla="*/ 2768891 h 4067175"/>
              <a:gd name="connsiteX1472" fmla="*/ 2059903 w 11191875"/>
              <a:gd name="connsiteY1472" fmla="*/ 3046187 h 4067175"/>
              <a:gd name="connsiteX1473" fmla="*/ 2124327 w 11191875"/>
              <a:gd name="connsiteY1473" fmla="*/ 2981716 h 4067175"/>
              <a:gd name="connsiteX1474" fmla="*/ 2059903 w 11191875"/>
              <a:gd name="connsiteY1474" fmla="*/ 2917006 h 4067175"/>
              <a:gd name="connsiteX1475" fmla="*/ 1995478 w 11191875"/>
              <a:gd name="connsiteY1475" fmla="*/ 2981716 h 4067175"/>
              <a:gd name="connsiteX1476" fmla="*/ 2059903 w 11191875"/>
              <a:gd name="connsiteY1476" fmla="*/ 3046187 h 4067175"/>
              <a:gd name="connsiteX1477" fmla="*/ 2134865 w 11191875"/>
              <a:gd name="connsiteY1477" fmla="*/ 3317971 h 4067175"/>
              <a:gd name="connsiteX1478" fmla="*/ 2205037 w 11191875"/>
              <a:gd name="connsiteY1478" fmla="*/ 3247509 h 4067175"/>
              <a:gd name="connsiteX1479" fmla="*/ 2134865 w 11191875"/>
              <a:gd name="connsiteY1479" fmla="*/ 3177286 h 4067175"/>
              <a:gd name="connsiteX1480" fmla="*/ 2064693 w 11191875"/>
              <a:gd name="connsiteY1480" fmla="*/ 3247509 h 4067175"/>
              <a:gd name="connsiteX1481" fmla="*/ 2134865 w 11191875"/>
              <a:gd name="connsiteY1481" fmla="*/ 3317971 h 4067175"/>
              <a:gd name="connsiteX1482" fmla="*/ 2230663 w 11191875"/>
              <a:gd name="connsiteY1482" fmla="*/ 3582326 h 4067175"/>
              <a:gd name="connsiteX1483" fmla="*/ 2305865 w 11191875"/>
              <a:gd name="connsiteY1483" fmla="*/ 3506590 h 4067175"/>
              <a:gd name="connsiteX1484" fmla="*/ 2230663 w 11191875"/>
              <a:gd name="connsiteY1484" fmla="*/ 3430855 h 4067175"/>
              <a:gd name="connsiteX1485" fmla="*/ 2154983 w 11191875"/>
              <a:gd name="connsiteY1485" fmla="*/ 3506590 h 4067175"/>
              <a:gd name="connsiteX1486" fmla="*/ 2230663 w 11191875"/>
              <a:gd name="connsiteY1486" fmla="*/ 3582326 h 4067175"/>
              <a:gd name="connsiteX1487" fmla="*/ 2346100 w 11191875"/>
              <a:gd name="connsiteY1487" fmla="*/ 3836135 h 4067175"/>
              <a:gd name="connsiteX1488" fmla="*/ 2424655 w 11191875"/>
              <a:gd name="connsiteY1488" fmla="*/ 3757523 h 4067175"/>
              <a:gd name="connsiteX1489" fmla="*/ 2346100 w 11191875"/>
              <a:gd name="connsiteY1489" fmla="*/ 3678912 h 4067175"/>
              <a:gd name="connsiteX1490" fmla="*/ 2267306 w 11191875"/>
              <a:gd name="connsiteY1490" fmla="*/ 3757523 h 4067175"/>
              <a:gd name="connsiteX1491" fmla="*/ 2346100 w 11191875"/>
              <a:gd name="connsiteY1491" fmla="*/ 3836135 h 4067175"/>
              <a:gd name="connsiteX1492" fmla="*/ 2525722 w 11191875"/>
              <a:gd name="connsiteY1492" fmla="*/ 4067175 h 4067175"/>
              <a:gd name="connsiteX1493" fmla="*/ 2562604 w 11191875"/>
              <a:gd name="connsiteY1493" fmla="*/ 3998870 h 4067175"/>
              <a:gd name="connsiteX1494" fmla="*/ 2480936 w 11191875"/>
              <a:gd name="connsiteY1494" fmla="*/ 3916663 h 4067175"/>
              <a:gd name="connsiteX1495" fmla="*/ 2399029 w 11191875"/>
              <a:gd name="connsiteY1495" fmla="*/ 3998870 h 4067175"/>
              <a:gd name="connsiteX1496" fmla="*/ 2436151 w 11191875"/>
              <a:gd name="connsiteY1496" fmla="*/ 4067175 h 4067175"/>
              <a:gd name="connsiteX1497" fmla="*/ 2525722 w 11191875"/>
              <a:gd name="connsiteY1497" fmla="*/ 4067175 h 4067175"/>
              <a:gd name="connsiteX1498" fmla="*/ 8476233 w 11191875"/>
              <a:gd name="connsiteY1498" fmla="*/ 4008456 h 4067175"/>
              <a:gd name="connsiteX1499" fmla="*/ 8485573 w 11191875"/>
              <a:gd name="connsiteY1499" fmla="*/ 3998870 h 4067175"/>
              <a:gd name="connsiteX1500" fmla="*/ 8476233 w 11191875"/>
              <a:gd name="connsiteY1500" fmla="*/ 3988804 h 4067175"/>
              <a:gd name="connsiteX1501" fmla="*/ 8466174 w 11191875"/>
              <a:gd name="connsiteY1501" fmla="*/ 3998870 h 4067175"/>
              <a:gd name="connsiteX1502" fmla="*/ 8476233 w 11191875"/>
              <a:gd name="connsiteY1502" fmla="*/ 4008456 h 4067175"/>
              <a:gd name="connsiteX1503" fmla="*/ 8610590 w 11191875"/>
              <a:gd name="connsiteY1503" fmla="*/ 3765912 h 4067175"/>
              <a:gd name="connsiteX1504" fmla="*/ 8619212 w 11191875"/>
              <a:gd name="connsiteY1504" fmla="*/ 3757523 h 4067175"/>
              <a:gd name="connsiteX1505" fmla="*/ 8610590 w 11191875"/>
              <a:gd name="connsiteY1505" fmla="*/ 3748895 h 4067175"/>
              <a:gd name="connsiteX1506" fmla="*/ 8602447 w 11191875"/>
              <a:gd name="connsiteY1506" fmla="*/ 3757523 h 4067175"/>
              <a:gd name="connsiteX1507" fmla="*/ 8610590 w 11191875"/>
              <a:gd name="connsiteY1507" fmla="*/ 3765912 h 4067175"/>
              <a:gd name="connsiteX1508" fmla="*/ 8726506 w 11191875"/>
              <a:gd name="connsiteY1508" fmla="*/ 3513301 h 4067175"/>
              <a:gd name="connsiteX1509" fmla="*/ 8733212 w 11191875"/>
              <a:gd name="connsiteY1509" fmla="*/ 3506590 h 4067175"/>
              <a:gd name="connsiteX1510" fmla="*/ 8726506 w 11191875"/>
              <a:gd name="connsiteY1510" fmla="*/ 3499880 h 4067175"/>
              <a:gd name="connsiteX1511" fmla="*/ 8719800 w 11191875"/>
              <a:gd name="connsiteY1511" fmla="*/ 3506590 h 4067175"/>
              <a:gd name="connsiteX1512" fmla="*/ 8726506 w 11191875"/>
              <a:gd name="connsiteY1512" fmla="*/ 3513301 h 4067175"/>
              <a:gd name="connsiteX1513" fmla="*/ 8821825 w 11191875"/>
              <a:gd name="connsiteY1513" fmla="*/ 3253021 h 4067175"/>
              <a:gd name="connsiteX1514" fmla="*/ 8827573 w 11191875"/>
              <a:gd name="connsiteY1514" fmla="*/ 3247509 h 4067175"/>
              <a:gd name="connsiteX1515" fmla="*/ 8821825 w 11191875"/>
              <a:gd name="connsiteY1515" fmla="*/ 3242236 h 4067175"/>
              <a:gd name="connsiteX1516" fmla="*/ 8816317 w 11191875"/>
              <a:gd name="connsiteY1516" fmla="*/ 3247509 h 4067175"/>
              <a:gd name="connsiteX1517" fmla="*/ 8821825 w 11191875"/>
              <a:gd name="connsiteY1517" fmla="*/ 3253021 h 4067175"/>
              <a:gd name="connsiteX1518" fmla="*/ 8896787 w 11191875"/>
              <a:gd name="connsiteY1518" fmla="*/ 2986510 h 4067175"/>
              <a:gd name="connsiteX1519" fmla="*/ 8901817 w 11191875"/>
              <a:gd name="connsiteY1519" fmla="*/ 2981716 h 4067175"/>
              <a:gd name="connsiteX1520" fmla="*/ 8896787 w 11191875"/>
              <a:gd name="connsiteY1520" fmla="*/ 2976923 h 4067175"/>
              <a:gd name="connsiteX1521" fmla="*/ 8891758 w 11191875"/>
              <a:gd name="connsiteY1521" fmla="*/ 2981716 h 4067175"/>
              <a:gd name="connsiteX1522" fmla="*/ 8896787 w 11191875"/>
              <a:gd name="connsiteY1522" fmla="*/ 2986510 h 4067175"/>
              <a:gd name="connsiteX1523" fmla="*/ 8950674 w 11191875"/>
              <a:gd name="connsiteY1523" fmla="*/ 2715205 h 4067175"/>
              <a:gd name="connsiteX1524" fmla="*/ 8954985 w 11191875"/>
              <a:gd name="connsiteY1524" fmla="*/ 2710651 h 4067175"/>
              <a:gd name="connsiteX1525" fmla="*/ 8950674 w 11191875"/>
              <a:gd name="connsiteY1525" fmla="*/ 2706577 h 4067175"/>
              <a:gd name="connsiteX1526" fmla="*/ 8946363 w 11191875"/>
              <a:gd name="connsiteY1526" fmla="*/ 2710651 h 4067175"/>
              <a:gd name="connsiteX1527" fmla="*/ 8950674 w 11191875"/>
              <a:gd name="connsiteY1527" fmla="*/ 2715205 h 4067175"/>
              <a:gd name="connsiteX1528" fmla="*/ 8983006 w 11191875"/>
              <a:gd name="connsiteY1528" fmla="*/ 2440065 h 4067175"/>
              <a:gd name="connsiteX1529" fmla="*/ 8986598 w 11191875"/>
              <a:gd name="connsiteY1529" fmla="*/ 2436470 h 4067175"/>
              <a:gd name="connsiteX1530" fmla="*/ 8983006 w 11191875"/>
              <a:gd name="connsiteY1530" fmla="*/ 2433115 h 4067175"/>
              <a:gd name="connsiteX1531" fmla="*/ 8979413 w 11191875"/>
              <a:gd name="connsiteY1531" fmla="*/ 2436470 h 4067175"/>
              <a:gd name="connsiteX1532" fmla="*/ 8983006 w 11191875"/>
              <a:gd name="connsiteY1532" fmla="*/ 2440065 h 4067175"/>
              <a:gd name="connsiteX1533" fmla="*/ 8994023 w 11191875"/>
              <a:gd name="connsiteY1533" fmla="*/ 2164207 h 4067175"/>
              <a:gd name="connsiteX1534" fmla="*/ 8997855 w 11191875"/>
              <a:gd name="connsiteY1534" fmla="*/ 2160372 h 4067175"/>
              <a:gd name="connsiteX1535" fmla="*/ 8994023 w 11191875"/>
              <a:gd name="connsiteY1535" fmla="*/ 2156777 h 4067175"/>
              <a:gd name="connsiteX1536" fmla="*/ 8990191 w 11191875"/>
              <a:gd name="connsiteY1536" fmla="*/ 2160372 h 4067175"/>
              <a:gd name="connsiteX1537" fmla="*/ 8994023 w 11191875"/>
              <a:gd name="connsiteY1537" fmla="*/ 2164207 h 4067175"/>
              <a:gd name="connsiteX1538" fmla="*/ 8762670 w 11191875"/>
              <a:gd name="connsiteY1538" fmla="*/ 1887869 h 4067175"/>
              <a:gd name="connsiteX1539" fmla="*/ 8766262 w 11191875"/>
              <a:gd name="connsiteY1539" fmla="*/ 1884514 h 4067175"/>
              <a:gd name="connsiteX1540" fmla="*/ 8762670 w 11191875"/>
              <a:gd name="connsiteY1540" fmla="*/ 1880919 h 4067175"/>
              <a:gd name="connsiteX1541" fmla="*/ 8759077 w 11191875"/>
              <a:gd name="connsiteY1541" fmla="*/ 1884514 h 4067175"/>
              <a:gd name="connsiteX1542" fmla="*/ 8762670 w 11191875"/>
              <a:gd name="connsiteY1542" fmla="*/ 1887869 h 4067175"/>
              <a:gd name="connsiteX1543" fmla="*/ 8728422 w 11191875"/>
              <a:gd name="connsiteY1543" fmla="*/ 1613928 h 4067175"/>
              <a:gd name="connsiteX1544" fmla="*/ 8732014 w 11191875"/>
              <a:gd name="connsiteY1544" fmla="*/ 1610333 h 4067175"/>
              <a:gd name="connsiteX1545" fmla="*/ 8728422 w 11191875"/>
              <a:gd name="connsiteY1545" fmla="*/ 1606738 h 4067175"/>
              <a:gd name="connsiteX1546" fmla="*/ 8724350 w 11191875"/>
              <a:gd name="connsiteY1546" fmla="*/ 1610333 h 4067175"/>
              <a:gd name="connsiteX1547" fmla="*/ 8728422 w 11191875"/>
              <a:gd name="connsiteY1547" fmla="*/ 1613928 h 4067175"/>
              <a:gd name="connsiteX1548" fmla="*/ 8670703 w 11191875"/>
              <a:gd name="connsiteY1548" fmla="*/ 1343822 h 4067175"/>
              <a:gd name="connsiteX1549" fmla="*/ 8674296 w 11191875"/>
              <a:gd name="connsiteY1549" fmla="*/ 1340226 h 4067175"/>
              <a:gd name="connsiteX1550" fmla="*/ 8670703 w 11191875"/>
              <a:gd name="connsiteY1550" fmla="*/ 1336392 h 4067175"/>
              <a:gd name="connsiteX1551" fmla="*/ 8667111 w 11191875"/>
              <a:gd name="connsiteY1551" fmla="*/ 1340226 h 4067175"/>
              <a:gd name="connsiteX1552" fmla="*/ 8670703 w 11191875"/>
              <a:gd name="connsiteY1552" fmla="*/ 1343822 h 4067175"/>
              <a:gd name="connsiteX1553" fmla="*/ 8591191 w 11191875"/>
              <a:gd name="connsiteY1553" fmla="*/ 1078748 h 4067175"/>
              <a:gd name="connsiteX1554" fmla="*/ 8594065 w 11191875"/>
              <a:gd name="connsiteY1554" fmla="*/ 1075872 h 4067175"/>
              <a:gd name="connsiteX1555" fmla="*/ 8591191 w 11191875"/>
              <a:gd name="connsiteY1555" fmla="*/ 1072756 h 4067175"/>
              <a:gd name="connsiteX1556" fmla="*/ 8587838 w 11191875"/>
              <a:gd name="connsiteY1556" fmla="*/ 1075872 h 4067175"/>
              <a:gd name="connsiteX1557" fmla="*/ 8591191 w 11191875"/>
              <a:gd name="connsiteY1557" fmla="*/ 1078748 h 4067175"/>
              <a:gd name="connsiteX1558" fmla="*/ 8489166 w 11191875"/>
              <a:gd name="connsiteY1558" fmla="*/ 822063 h 4067175"/>
              <a:gd name="connsiteX1559" fmla="*/ 8492279 w 11191875"/>
              <a:gd name="connsiteY1559" fmla="*/ 818947 h 4067175"/>
              <a:gd name="connsiteX1560" fmla="*/ 8489166 w 11191875"/>
              <a:gd name="connsiteY1560" fmla="*/ 815832 h 4067175"/>
              <a:gd name="connsiteX1561" fmla="*/ 8486531 w 11191875"/>
              <a:gd name="connsiteY1561" fmla="*/ 818947 h 4067175"/>
              <a:gd name="connsiteX1562" fmla="*/ 8489166 w 11191875"/>
              <a:gd name="connsiteY1562" fmla="*/ 822063 h 4067175"/>
              <a:gd name="connsiteX1563" fmla="*/ 8366544 w 11191875"/>
              <a:gd name="connsiteY1563" fmla="*/ 574725 h 4067175"/>
              <a:gd name="connsiteX1564" fmla="*/ 8369897 w 11191875"/>
              <a:gd name="connsiteY1564" fmla="*/ 571370 h 4067175"/>
              <a:gd name="connsiteX1565" fmla="*/ 8366544 w 11191875"/>
              <a:gd name="connsiteY1565" fmla="*/ 568254 h 4067175"/>
              <a:gd name="connsiteX1566" fmla="*/ 8363431 w 11191875"/>
              <a:gd name="connsiteY1566" fmla="*/ 571370 h 4067175"/>
              <a:gd name="connsiteX1567" fmla="*/ 8366544 w 11191875"/>
              <a:gd name="connsiteY1567" fmla="*/ 574725 h 4067175"/>
              <a:gd name="connsiteX1568" fmla="*/ 8223565 w 11191875"/>
              <a:gd name="connsiteY1568" fmla="*/ 338172 h 4067175"/>
              <a:gd name="connsiteX1569" fmla="*/ 8226918 w 11191875"/>
              <a:gd name="connsiteY1569" fmla="*/ 335296 h 4067175"/>
              <a:gd name="connsiteX1570" fmla="*/ 8223565 w 11191875"/>
              <a:gd name="connsiteY1570" fmla="*/ 332181 h 4067175"/>
              <a:gd name="connsiteX1571" fmla="*/ 8220452 w 11191875"/>
              <a:gd name="connsiteY1571" fmla="*/ 335296 h 4067175"/>
              <a:gd name="connsiteX1572" fmla="*/ 8223565 w 11191875"/>
              <a:gd name="connsiteY1572" fmla="*/ 338172 h 4067175"/>
              <a:gd name="connsiteX1573" fmla="*/ 8061427 w 11191875"/>
              <a:gd name="connsiteY1573" fmla="*/ 113603 h 4067175"/>
              <a:gd name="connsiteX1574" fmla="*/ 8063103 w 11191875"/>
              <a:gd name="connsiteY1574" fmla="*/ 111925 h 4067175"/>
              <a:gd name="connsiteX1575" fmla="*/ 8061427 w 11191875"/>
              <a:gd name="connsiteY1575" fmla="*/ 109768 h 4067175"/>
              <a:gd name="connsiteX1576" fmla="*/ 8059511 w 11191875"/>
              <a:gd name="connsiteY1576" fmla="*/ 111925 h 4067175"/>
              <a:gd name="connsiteX1577" fmla="*/ 8061427 w 11191875"/>
              <a:gd name="connsiteY1577" fmla="*/ 113603 h 4067175"/>
              <a:gd name="connsiteX1578" fmla="*/ 2983638 w 11191875"/>
              <a:gd name="connsiteY1578" fmla="*/ 5992 h 4067175"/>
              <a:gd name="connsiteX1579" fmla="*/ 2984117 w 11191875"/>
              <a:gd name="connsiteY1579" fmla="*/ 5273 h 4067175"/>
              <a:gd name="connsiteX1580" fmla="*/ 2983638 w 11191875"/>
              <a:gd name="connsiteY1580" fmla="*/ 4793 h 4067175"/>
              <a:gd name="connsiteX1581" fmla="*/ 2982680 w 11191875"/>
              <a:gd name="connsiteY1581" fmla="*/ 5273 h 4067175"/>
              <a:gd name="connsiteX1582" fmla="*/ 2983638 w 11191875"/>
              <a:gd name="connsiteY1582" fmla="*/ 5992 h 4067175"/>
              <a:gd name="connsiteX1583" fmla="*/ 2811920 w 11191875"/>
              <a:gd name="connsiteY1583" fmla="*/ 228883 h 4067175"/>
              <a:gd name="connsiteX1584" fmla="*/ 2819104 w 11191875"/>
              <a:gd name="connsiteY1584" fmla="*/ 221693 h 4067175"/>
              <a:gd name="connsiteX1585" fmla="*/ 2811920 w 11191875"/>
              <a:gd name="connsiteY1585" fmla="*/ 214503 h 4067175"/>
              <a:gd name="connsiteX1586" fmla="*/ 2804735 w 11191875"/>
              <a:gd name="connsiteY1586" fmla="*/ 221693 h 4067175"/>
              <a:gd name="connsiteX1587" fmla="*/ 2811920 w 11191875"/>
              <a:gd name="connsiteY1587" fmla="*/ 228883 h 4067175"/>
              <a:gd name="connsiteX1588" fmla="*/ 2659121 w 11191875"/>
              <a:gd name="connsiteY1588" fmla="*/ 460403 h 4067175"/>
              <a:gd name="connsiteX1589" fmla="*/ 2667743 w 11191875"/>
              <a:gd name="connsiteY1589" fmla="*/ 451775 h 4067175"/>
              <a:gd name="connsiteX1590" fmla="*/ 2659121 w 11191875"/>
              <a:gd name="connsiteY1590" fmla="*/ 443387 h 4067175"/>
              <a:gd name="connsiteX1591" fmla="*/ 2650739 w 11191875"/>
              <a:gd name="connsiteY1591" fmla="*/ 451775 h 4067175"/>
              <a:gd name="connsiteX1592" fmla="*/ 2659121 w 11191875"/>
              <a:gd name="connsiteY1592" fmla="*/ 460403 h 4067175"/>
              <a:gd name="connsiteX1593" fmla="*/ 2526201 w 11191875"/>
              <a:gd name="connsiteY1593" fmla="*/ 704865 h 4067175"/>
              <a:gd name="connsiteX1594" fmla="*/ 2537218 w 11191875"/>
              <a:gd name="connsiteY1594" fmla="*/ 693840 h 4067175"/>
              <a:gd name="connsiteX1595" fmla="*/ 2526201 w 11191875"/>
              <a:gd name="connsiteY1595" fmla="*/ 682816 h 4067175"/>
              <a:gd name="connsiteX1596" fmla="*/ 2515184 w 11191875"/>
              <a:gd name="connsiteY1596" fmla="*/ 693840 h 4067175"/>
              <a:gd name="connsiteX1597" fmla="*/ 2526201 w 11191875"/>
              <a:gd name="connsiteY1597" fmla="*/ 704865 h 4067175"/>
              <a:gd name="connsiteX1598" fmla="*/ 2414117 w 11191875"/>
              <a:gd name="connsiteY1598" fmla="*/ 960831 h 4067175"/>
              <a:gd name="connsiteX1599" fmla="*/ 2428487 w 11191875"/>
              <a:gd name="connsiteY1599" fmla="*/ 946451 h 4067175"/>
              <a:gd name="connsiteX1600" fmla="*/ 2414117 w 11191875"/>
              <a:gd name="connsiteY1600" fmla="*/ 931592 h 4067175"/>
              <a:gd name="connsiteX1601" fmla="*/ 2399508 w 11191875"/>
              <a:gd name="connsiteY1601" fmla="*/ 946451 h 4067175"/>
              <a:gd name="connsiteX1602" fmla="*/ 2414117 w 11191875"/>
              <a:gd name="connsiteY1602" fmla="*/ 960831 h 4067175"/>
              <a:gd name="connsiteX1603" fmla="*/ 2323348 w 11191875"/>
              <a:gd name="connsiteY1603" fmla="*/ 1226624 h 4067175"/>
              <a:gd name="connsiteX1604" fmla="*/ 2342747 w 11191875"/>
              <a:gd name="connsiteY1604" fmla="*/ 1207210 h 4067175"/>
              <a:gd name="connsiteX1605" fmla="*/ 2323348 w 11191875"/>
              <a:gd name="connsiteY1605" fmla="*/ 1187797 h 4067175"/>
              <a:gd name="connsiteX1606" fmla="*/ 2303949 w 11191875"/>
              <a:gd name="connsiteY1606" fmla="*/ 1207210 h 4067175"/>
              <a:gd name="connsiteX1607" fmla="*/ 2323348 w 11191875"/>
              <a:gd name="connsiteY1607" fmla="*/ 1226624 h 4067175"/>
              <a:gd name="connsiteX1608" fmla="*/ 2254613 w 11191875"/>
              <a:gd name="connsiteY1608" fmla="*/ 1499846 h 4067175"/>
              <a:gd name="connsiteX1609" fmla="*/ 2279760 w 11191875"/>
              <a:gd name="connsiteY1609" fmla="*/ 1474681 h 4067175"/>
              <a:gd name="connsiteX1610" fmla="*/ 2254613 w 11191875"/>
              <a:gd name="connsiteY1610" fmla="*/ 1449515 h 4067175"/>
              <a:gd name="connsiteX1611" fmla="*/ 2229705 w 11191875"/>
              <a:gd name="connsiteY1611" fmla="*/ 1474681 h 4067175"/>
              <a:gd name="connsiteX1612" fmla="*/ 2254613 w 11191875"/>
              <a:gd name="connsiteY1612" fmla="*/ 1499846 h 4067175"/>
              <a:gd name="connsiteX1613" fmla="*/ 2208390 w 11191875"/>
              <a:gd name="connsiteY1613" fmla="*/ 1778341 h 4067175"/>
              <a:gd name="connsiteX1614" fmla="*/ 2239525 w 11191875"/>
              <a:gd name="connsiteY1614" fmla="*/ 1747184 h 4067175"/>
              <a:gd name="connsiteX1615" fmla="*/ 2208390 w 11191875"/>
              <a:gd name="connsiteY1615" fmla="*/ 1716027 h 4067175"/>
              <a:gd name="connsiteX1616" fmla="*/ 2177735 w 11191875"/>
              <a:gd name="connsiteY1616" fmla="*/ 1747184 h 4067175"/>
              <a:gd name="connsiteX1617" fmla="*/ 2208390 w 11191875"/>
              <a:gd name="connsiteY1617" fmla="*/ 1778341 h 4067175"/>
              <a:gd name="connsiteX1618" fmla="*/ 2185159 w 11191875"/>
              <a:gd name="connsiteY1618" fmla="*/ 2060670 h 4067175"/>
              <a:gd name="connsiteX1619" fmla="*/ 2223718 w 11191875"/>
              <a:gd name="connsiteY1619" fmla="*/ 2022083 h 4067175"/>
              <a:gd name="connsiteX1620" fmla="*/ 2185159 w 11191875"/>
              <a:gd name="connsiteY1620" fmla="*/ 1983976 h 4067175"/>
              <a:gd name="connsiteX1621" fmla="*/ 2147319 w 11191875"/>
              <a:gd name="connsiteY1621" fmla="*/ 2022083 h 4067175"/>
              <a:gd name="connsiteX1622" fmla="*/ 2185159 w 11191875"/>
              <a:gd name="connsiteY1622" fmla="*/ 2060670 h 4067175"/>
              <a:gd name="connsiteX1623" fmla="*/ 2185159 w 11191875"/>
              <a:gd name="connsiteY1623" fmla="*/ 2343958 h 4067175"/>
              <a:gd name="connsiteX1624" fmla="*/ 2230663 w 11191875"/>
              <a:gd name="connsiteY1624" fmla="*/ 2298901 h 4067175"/>
              <a:gd name="connsiteX1625" fmla="*/ 2185159 w 11191875"/>
              <a:gd name="connsiteY1625" fmla="*/ 2253603 h 4067175"/>
              <a:gd name="connsiteX1626" fmla="*/ 2140373 w 11191875"/>
              <a:gd name="connsiteY1626" fmla="*/ 2298901 h 4067175"/>
              <a:gd name="connsiteX1627" fmla="*/ 2185159 w 11191875"/>
              <a:gd name="connsiteY1627" fmla="*/ 2343958 h 4067175"/>
              <a:gd name="connsiteX1628" fmla="*/ 2208390 w 11191875"/>
              <a:gd name="connsiteY1628" fmla="*/ 2626048 h 4067175"/>
              <a:gd name="connsiteX1629" fmla="*/ 2260840 w 11191875"/>
              <a:gd name="connsiteY1629" fmla="*/ 2573800 h 4067175"/>
              <a:gd name="connsiteX1630" fmla="*/ 2208390 w 11191875"/>
              <a:gd name="connsiteY1630" fmla="*/ 2521553 h 4067175"/>
              <a:gd name="connsiteX1631" fmla="*/ 2155941 w 11191875"/>
              <a:gd name="connsiteY1631" fmla="*/ 2573800 h 4067175"/>
              <a:gd name="connsiteX1632" fmla="*/ 2208390 w 11191875"/>
              <a:gd name="connsiteY1632" fmla="*/ 2626048 h 4067175"/>
              <a:gd name="connsiteX1633" fmla="*/ 2254613 w 11191875"/>
              <a:gd name="connsiteY1633" fmla="*/ 2905502 h 4067175"/>
              <a:gd name="connsiteX1634" fmla="*/ 2313529 w 11191875"/>
              <a:gd name="connsiteY1634" fmla="*/ 2846304 h 4067175"/>
              <a:gd name="connsiteX1635" fmla="*/ 2254613 w 11191875"/>
              <a:gd name="connsiteY1635" fmla="*/ 2787105 h 4067175"/>
              <a:gd name="connsiteX1636" fmla="*/ 2195457 w 11191875"/>
              <a:gd name="connsiteY1636" fmla="*/ 2846304 h 4067175"/>
              <a:gd name="connsiteX1637" fmla="*/ 2254613 w 11191875"/>
              <a:gd name="connsiteY1637" fmla="*/ 2905502 h 4067175"/>
              <a:gd name="connsiteX1638" fmla="*/ 2323348 w 11191875"/>
              <a:gd name="connsiteY1638" fmla="*/ 3178964 h 4067175"/>
              <a:gd name="connsiteX1639" fmla="*/ 2388252 w 11191875"/>
              <a:gd name="connsiteY1639" fmla="*/ 3113774 h 4067175"/>
              <a:gd name="connsiteX1640" fmla="*/ 2323348 w 11191875"/>
              <a:gd name="connsiteY1640" fmla="*/ 3048584 h 4067175"/>
              <a:gd name="connsiteX1641" fmla="*/ 2257966 w 11191875"/>
              <a:gd name="connsiteY1641" fmla="*/ 3113774 h 4067175"/>
              <a:gd name="connsiteX1642" fmla="*/ 2323348 w 11191875"/>
              <a:gd name="connsiteY1642" fmla="*/ 3178964 h 4067175"/>
              <a:gd name="connsiteX1643" fmla="*/ 2414117 w 11191875"/>
              <a:gd name="connsiteY1643" fmla="*/ 3444756 h 4067175"/>
              <a:gd name="connsiteX1644" fmla="*/ 2484289 w 11191875"/>
              <a:gd name="connsiteY1644" fmla="*/ 3374533 h 4067175"/>
              <a:gd name="connsiteX1645" fmla="*/ 2414117 w 11191875"/>
              <a:gd name="connsiteY1645" fmla="*/ 3304310 h 4067175"/>
              <a:gd name="connsiteX1646" fmla="*/ 2344184 w 11191875"/>
              <a:gd name="connsiteY1646" fmla="*/ 3374533 h 4067175"/>
              <a:gd name="connsiteX1647" fmla="*/ 2414117 w 11191875"/>
              <a:gd name="connsiteY1647" fmla="*/ 3444756 h 4067175"/>
              <a:gd name="connsiteX1648" fmla="*/ 2526201 w 11191875"/>
              <a:gd name="connsiteY1648" fmla="*/ 3701201 h 4067175"/>
              <a:gd name="connsiteX1649" fmla="*/ 2600684 w 11191875"/>
              <a:gd name="connsiteY1649" fmla="*/ 3626904 h 4067175"/>
              <a:gd name="connsiteX1650" fmla="*/ 2526201 w 11191875"/>
              <a:gd name="connsiteY1650" fmla="*/ 3552607 h 4067175"/>
              <a:gd name="connsiteX1651" fmla="*/ 2451957 w 11191875"/>
              <a:gd name="connsiteY1651" fmla="*/ 3626904 h 4067175"/>
              <a:gd name="connsiteX1652" fmla="*/ 2526201 w 11191875"/>
              <a:gd name="connsiteY1652" fmla="*/ 3701201 h 4067175"/>
              <a:gd name="connsiteX1653" fmla="*/ 2659121 w 11191875"/>
              <a:gd name="connsiteY1653" fmla="*/ 3945903 h 4067175"/>
              <a:gd name="connsiteX1654" fmla="*/ 2735999 w 11191875"/>
              <a:gd name="connsiteY1654" fmla="*/ 3868730 h 4067175"/>
              <a:gd name="connsiteX1655" fmla="*/ 2659121 w 11191875"/>
              <a:gd name="connsiteY1655" fmla="*/ 3792515 h 4067175"/>
              <a:gd name="connsiteX1656" fmla="*/ 2582483 w 11191875"/>
              <a:gd name="connsiteY1656" fmla="*/ 3868730 h 4067175"/>
              <a:gd name="connsiteX1657" fmla="*/ 2659121 w 11191875"/>
              <a:gd name="connsiteY1657" fmla="*/ 3945903 h 4067175"/>
              <a:gd name="connsiteX1658" fmla="*/ 2881613 w 11191875"/>
              <a:gd name="connsiteY1658" fmla="*/ 4067175 h 4067175"/>
              <a:gd name="connsiteX1659" fmla="*/ 2811920 w 11191875"/>
              <a:gd name="connsiteY1659" fmla="*/ 4022357 h 4067175"/>
              <a:gd name="connsiteX1660" fmla="*/ 2741987 w 11191875"/>
              <a:gd name="connsiteY1660" fmla="*/ 4067175 h 4067175"/>
              <a:gd name="connsiteX1661" fmla="*/ 2881613 w 11191875"/>
              <a:gd name="connsiteY1661" fmla="*/ 4067175 h 4067175"/>
              <a:gd name="connsiteX1662" fmla="*/ 8223565 w 11191875"/>
              <a:gd name="connsiteY1662" fmla="*/ 3997432 h 4067175"/>
              <a:gd name="connsiteX1663" fmla="*/ 8235061 w 11191875"/>
              <a:gd name="connsiteY1663" fmla="*/ 3985688 h 4067175"/>
              <a:gd name="connsiteX1664" fmla="*/ 8223565 w 11191875"/>
              <a:gd name="connsiteY1664" fmla="*/ 3973944 h 4067175"/>
              <a:gd name="connsiteX1665" fmla="*/ 8212069 w 11191875"/>
              <a:gd name="connsiteY1665" fmla="*/ 3985688 h 4067175"/>
              <a:gd name="connsiteX1666" fmla="*/ 8223565 w 11191875"/>
              <a:gd name="connsiteY1666" fmla="*/ 3997432 h 4067175"/>
              <a:gd name="connsiteX1667" fmla="*/ 8366544 w 11191875"/>
              <a:gd name="connsiteY1667" fmla="*/ 3759441 h 4067175"/>
              <a:gd name="connsiteX1668" fmla="*/ 8376363 w 11191875"/>
              <a:gd name="connsiteY1668" fmla="*/ 3749375 h 4067175"/>
              <a:gd name="connsiteX1669" fmla="*/ 8366544 w 11191875"/>
              <a:gd name="connsiteY1669" fmla="*/ 3739548 h 4067175"/>
              <a:gd name="connsiteX1670" fmla="*/ 8356964 w 11191875"/>
              <a:gd name="connsiteY1670" fmla="*/ 3749375 h 4067175"/>
              <a:gd name="connsiteX1671" fmla="*/ 8366544 w 11191875"/>
              <a:gd name="connsiteY1671" fmla="*/ 3759441 h 4067175"/>
              <a:gd name="connsiteX1672" fmla="*/ 8489166 w 11191875"/>
              <a:gd name="connsiteY1672" fmla="*/ 3510665 h 4067175"/>
              <a:gd name="connsiteX1673" fmla="*/ 8498027 w 11191875"/>
              <a:gd name="connsiteY1673" fmla="*/ 3502037 h 4067175"/>
              <a:gd name="connsiteX1674" fmla="*/ 8489166 w 11191875"/>
              <a:gd name="connsiteY1674" fmla="*/ 3493648 h 4067175"/>
              <a:gd name="connsiteX1675" fmla="*/ 8480783 w 11191875"/>
              <a:gd name="connsiteY1675" fmla="*/ 3502037 h 4067175"/>
              <a:gd name="connsiteX1676" fmla="*/ 8489166 w 11191875"/>
              <a:gd name="connsiteY1676" fmla="*/ 3510665 h 4067175"/>
              <a:gd name="connsiteX1677" fmla="*/ 8591191 w 11191875"/>
              <a:gd name="connsiteY1677" fmla="*/ 3252542 h 4067175"/>
              <a:gd name="connsiteX1678" fmla="*/ 8598136 w 11191875"/>
              <a:gd name="connsiteY1678" fmla="*/ 3245352 h 4067175"/>
              <a:gd name="connsiteX1679" fmla="*/ 8591191 w 11191875"/>
              <a:gd name="connsiteY1679" fmla="*/ 3237682 h 4067175"/>
              <a:gd name="connsiteX1680" fmla="*/ 8583527 w 11191875"/>
              <a:gd name="connsiteY1680" fmla="*/ 3245352 h 4067175"/>
              <a:gd name="connsiteX1681" fmla="*/ 8591191 w 11191875"/>
              <a:gd name="connsiteY1681" fmla="*/ 3252542 h 4067175"/>
              <a:gd name="connsiteX1682" fmla="*/ 8670703 w 11191875"/>
              <a:gd name="connsiteY1682" fmla="*/ 2986510 h 4067175"/>
              <a:gd name="connsiteX1683" fmla="*/ 8676930 w 11191875"/>
              <a:gd name="connsiteY1683" fmla="*/ 2980518 h 4067175"/>
              <a:gd name="connsiteX1684" fmla="*/ 8670703 w 11191875"/>
              <a:gd name="connsiteY1684" fmla="*/ 2974766 h 4067175"/>
              <a:gd name="connsiteX1685" fmla="*/ 8664716 w 11191875"/>
              <a:gd name="connsiteY1685" fmla="*/ 2980518 h 4067175"/>
              <a:gd name="connsiteX1686" fmla="*/ 8670703 w 11191875"/>
              <a:gd name="connsiteY1686" fmla="*/ 2986510 h 4067175"/>
              <a:gd name="connsiteX1687" fmla="*/ 8728422 w 11191875"/>
              <a:gd name="connsiteY1687" fmla="*/ 2716164 h 4067175"/>
              <a:gd name="connsiteX1688" fmla="*/ 8733451 w 11191875"/>
              <a:gd name="connsiteY1688" fmla="*/ 2710412 h 4067175"/>
              <a:gd name="connsiteX1689" fmla="*/ 8728422 w 11191875"/>
              <a:gd name="connsiteY1689" fmla="*/ 2704899 h 4067175"/>
              <a:gd name="connsiteX1690" fmla="*/ 8722435 w 11191875"/>
              <a:gd name="connsiteY1690" fmla="*/ 2710412 h 4067175"/>
              <a:gd name="connsiteX1691" fmla="*/ 8728422 w 11191875"/>
              <a:gd name="connsiteY1691" fmla="*/ 2716164 h 4067175"/>
              <a:gd name="connsiteX1692" fmla="*/ 8762670 w 11191875"/>
              <a:gd name="connsiteY1692" fmla="*/ 2441503 h 4067175"/>
              <a:gd name="connsiteX1693" fmla="*/ 8767460 w 11191875"/>
              <a:gd name="connsiteY1693" fmla="*/ 2436470 h 4067175"/>
              <a:gd name="connsiteX1694" fmla="*/ 8762670 w 11191875"/>
              <a:gd name="connsiteY1694" fmla="*/ 2431677 h 4067175"/>
              <a:gd name="connsiteX1695" fmla="*/ 8757640 w 11191875"/>
              <a:gd name="connsiteY1695" fmla="*/ 2436470 h 4067175"/>
              <a:gd name="connsiteX1696" fmla="*/ 8762670 w 11191875"/>
              <a:gd name="connsiteY1696" fmla="*/ 2441503 h 4067175"/>
              <a:gd name="connsiteX1697" fmla="*/ 8774405 w 11191875"/>
              <a:gd name="connsiteY1697" fmla="*/ 2164686 h 4067175"/>
              <a:gd name="connsiteX1698" fmla="*/ 8778477 w 11191875"/>
              <a:gd name="connsiteY1698" fmla="*/ 2160372 h 4067175"/>
              <a:gd name="connsiteX1699" fmla="*/ 8774405 w 11191875"/>
              <a:gd name="connsiteY1699" fmla="*/ 2156298 h 4067175"/>
              <a:gd name="connsiteX1700" fmla="*/ 8769855 w 11191875"/>
              <a:gd name="connsiteY1700" fmla="*/ 2160372 h 4067175"/>
              <a:gd name="connsiteX1701" fmla="*/ 8774405 w 11191875"/>
              <a:gd name="connsiteY1701" fmla="*/ 2164686 h 4067175"/>
              <a:gd name="connsiteX1702" fmla="*/ 8542334 w 11191875"/>
              <a:gd name="connsiteY1702" fmla="*/ 1889307 h 4067175"/>
              <a:gd name="connsiteX1703" fmla="*/ 8547124 w 11191875"/>
              <a:gd name="connsiteY1703" fmla="*/ 1884514 h 4067175"/>
              <a:gd name="connsiteX1704" fmla="*/ 8542334 w 11191875"/>
              <a:gd name="connsiteY1704" fmla="*/ 1879481 h 4067175"/>
              <a:gd name="connsiteX1705" fmla="*/ 8537304 w 11191875"/>
              <a:gd name="connsiteY1705" fmla="*/ 1884514 h 4067175"/>
              <a:gd name="connsiteX1706" fmla="*/ 8542334 w 11191875"/>
              <a:gd name="connsiteY1706" fmla="*/ 1889307 h 4067175"/>
              <a:gd name="connsiteX1707" fmla="*/ 8505212 w 11191875"/>
              <a:gd name="connsiteY1707" fmla="*/ 1615126 h 4067175"/>
              <a:gd name="connsiteX1708" fmla="*/ 8509283 w 11191875"/>
              <a:gd name="connsiteY1708" fmla="*/ 1610812 h 4067175"/>
              <a:gd name="connsiteX1709" fmla="*/ 8505212 w 11191875"/>
              <a:gd name="connsiteY1709" fmla="*/ 1606498 h 4067175"/>
              <a:gd name="connsiteX1710" fmla="*/ 8500661 w 11191875"/>
              <a:gd name="connsiteY1710" fmla="*/ 1610812 h 4067175"/>
              <a:gd name="connsiteX1711" fmla="*/ 8505212 w 11191875"/>
              <a:gd name="connsiteY1711" fmla="*/ 1615126 h 4067175"/>
              <a:gd name="connsiteX1712" fmla="*/ 8443422 w 11191875"/>
              <a:gd name="connsiteY1712" fmla="*/ 1345739 h 4067175"/>
              <a:gd name="connsiteX1713" fmla="*/ 8447972 w 11191875"/>
              <a:gd name="connsiteY1713" fmla="*/ 1341665 h 4067175"/>
              <a:gd name="connsiteX1714" fmla="*/ 8443422 w 11191875"/>
              <a:gd name="connsiteY1714" fmla="*/ 1337111 h 4067175"/>
              <a:gd name="connsiteX1715" fmla="*/ 8439351 w 11191875"/>
              <a:gd name="connsiteY1715" fmla="*/ 1341665 h 4067175"/>
              <a:gd name="connsiteX1716" fmla="*/ 8443422 w 11191875"/>
              <a:gd name="connsiteY1716" fmla="*/ 1345739 h 4067175"/>
              <a:gd name="connsiteX1717" fmla="*/ 8358641 w 11191875"/>
              <a:gd name="connsiteY1717" fmla="*/ 1082343 h 4067175"/>
              <a:gd name="connsiteX1718" fmla="*/ 8362233 w 11191875"/>
              <a:gd name="connsiteY1718" fmla="*/ 1078748 h 4067175"/>
              <a:gd name="connsiteX1719" fmla="*/ 8358641 w 11191875"/>
              <a:gd name="connsiteY1719" fmla="*/ 1075153 h 4067175"/>
              <a:gd name="connsiteX1720" fmla="*/ 8354569 w 11191875"/>
              <a:gd name="connsiteY1720" fmla="*/ 1078748 h 4067175"/>
              <a:gd name="connsiteX1721" fmla="*/ 8358641 w 11191875"/>
              <a:gd name="connsiteY1721" fmla="*/ 1082343 h 4067175"/>
              <a:gd name="connsiteX1722" fmla="*/ 8250149 w 11191875"/>
              <a:gd name="connsiteY1722" fmla="*/ 828534 h 4067175"/>
              <a:gd name="connsiteX1723" fmla="*/ 8253742 w 11191875"/>
              <a:gd name="connsiteY1723" fmla="*/ 824939 h 4067175"/>
              <a:gd name="connsiteX1724" fmla="*/ 8250149 w 11191875"/>
              <a:gd name="connsiteY1724" fmla="*/ 821104 h 4067175"/>
              <a:gd name="connsiteX1725" fmla="*/ 8246317 w 11191875"/>
              <a:gd name="connsiteY1725" fmla="*/ 824939 h 4067175"/>
              <a:gd name="connsiteX1726" fmla="*/ 8250149 w 11191875"/>
              <a:gd name="connsiteY1726" fmla="*/ 828534 h 4067175"/>
              <a:gd name="connsiteX1727" fmla="*/ 8118906 w 11191875"/>
              <a:gd name="connsiteY1727" fmla="*/ 585031 h 4067175"/>
              <a:gd name="connsiteX1728" fmla="*/ 8122498 w 11191875"/>
              <a:gd name="connsiteY1728" fmla="*/ 581436 h 4067175"/>
              <a:gd name="connsiteX1729" fmla="*/ 8118906 w 11191875"/>
              <a:gd name="connsiteY1729" fmla="*/ 578081 h 4067175"/>
              <a:gd name="connsiteX1730" fmla="*/ 8115313 w 11191875"/>
              <a:gd name="connsiteY1730" fmla="*/ 581436 h 4067175"/>
              <a:gd name="connsiteX1731" fmla="*/ 8118906 w 11191875"/>
              <a:gd name="connsiteY1731" fmla="*/ 585031 h 4067175"/>
              <a:gd name="connsiteX1732" fmla="*/ 7967065 w 11191875"/>
              <a:gd name="connsiteY1732" fmla="*/ 353990 h 4067175"/>
              <a:gd name="connsiteX1733" fmla="*/ 7969939 w 11191875"/>
              <a:gd name="connsiteY1733" fmla="*/ 350875 h 4067175"/>
              <a:gd name="connsiteX1734" fmla="*/ 7967065 w 11191875"/>
              <a:gd name="connsiteY1734" fmla="*/ 347999 h 4067175"/>
              <a:gd name="connsiteX1735" fmla="*/ 7963952 w 11191875"/>
              <a:gd name="connsiteY1735" fmla="*/ 350875 h 4067175"/>
              <a:gd name="connsiteX1736" fmla="*/ 7967065 w 11191875"/>
              <a:gd name="connsiteY1736" fmla="*/ 353990 h 4067175"/>
              <a:gd name="connsiteX1737" fmla="*/ 7794628 w 11191875"/>
              <a:gd name="connsiteY1737" fmla="*/ 137570 h 4067175"/>
              <a:gd name="connsiteX1738" fmla="*/ 7797742 w 11191875"/>
              <a:gd name="connsiteY1738" fmla="*/ 134933 h 4067175"/>
              <a:gd name="connsiteX1739" fmla="*/ 7794628 w 11191875"/>
              <a:gd name="connsiteY1739" fmla="*/ 132776 h 4067175"/>
              <a:gd name="connsiteX1740" fmla="*/ 7792712 w 11191875"/>
              <a:gd name="connsiteY1740" fmla="*/ 134933 h 4067175"/>
              <a:gd name="connsiteX1741" fmla="*/ 7794628 w 11191875"/>
              <a:gd name="connsiteY1741" fmla="*/ 137570 h 4067175"/>
              <a:gd name="connsiteX1742" fmla="*/ 3162062 w 11191875"/>
              <a:gd name="connsiteY1742" fmla="*/ 140446 h 4067175"/>
              <a:gd name="connsiteX1743" fmla="*/ 3167571 w 11191875"/>
              <a:gd name="connsiteY1743" fmla="*/ 134933 h 4067175"/>
              <a:gd name="connsiteX1744" fmla="*/ 3162062 w 11191875"/>
              <a:gd name="connsiteY1744" fmla="*/ 129421 h 4067175"/>
              <a:gd name="connsiteX1745" fmla="*/ 3156314 w 11191875"/>
              <a:gd name="connsiteY1745" fmla="*/ 134933 h 4067175"/>
              <a:gd name="connsiteX1746" fmla="*/ 3162062 w 11191875"/>
              <a:gd name="connsiteY1746" fmla="*/ 140446 h 4067175"/>
              <a:gd name="connsiteX1747" fmla="*/ 2989865 w 11191875"/>
              <a:gd name="connsiteY1747" fmla="*/ 359503 h 4067175"/>
              <a:gd name="connsiteX1748" fmla="*/ 2998247 w 11191875"/>
              <a:gd name="connsiteY1748" fmla="*/ 350875 h 4067175"/>
              <a:gd name="connsiteX1749" fmla="*/ 2989865 w 11191875"/>
              <a:gd name="connsiteY1749" fmla="*/ 342486 h 4067175"/>
              <a:gd name="connsiteX1750" fmla="*/ 2981243 w 11191875"/>
              <a:gd name="connsiteY1750" fmla="*/ 350875 h 4067175"/>
              <a:gd name="connsiteX1751" fmla="*/ 2989865 w 11191875"/>
              <a:gd name="connsiteY1751" fmla="*/ 359503 h 4067175"/>
              <a:gd name="connsiteX1752" fmla="*/ 2837785 w 11191875"/>
              <a:gd name="connsiteY1752" fmla="*/ 592700 h 4067175"/>
              <a:gd name="connsiteX1753" fmla="*/ 2848802 w 11191875"/>
              <a:gd name="connsiteY1753" fmla="*/ 581436 h 4067175"/>
              <a:gd name="connsiteX1754" fmla="*/ 2837785 w 11191875"/>
              <a:gd name="connsiteY1754" fmla="*/ 570651 h 4067175"/>
              <a:gd name="connsiteX1755" fmla="*/ 2826768 w 11191875"/>
              <a:gd name="connsiteY1755" fmla="*/ 581436 h 4067175"/>
              <a:gd name="connsiteX1756" fmla="*/ 2837785 w 11191875"/>
              <a:gd name="connsiteY1756" fmla="*/ 592700 h 4067175"/>
              <a:gd name="connsiteX1757" fmla="*/ 2707020 w 11191875"/>
              <a:gd name="connsiteY1757" fmla="*/ 838840 h 4067175"/>
              <a:gd name="connsiteX1758" fmla="*/ 2720672 w 11191875"/>
              <a:gd name="connsiteY1758" fmla="*/ 824939 h 4067175"/>
              <a:gd name="connsiteX1759" fmla="*/ 2707020 w 11191875"/>
              <a:gd name="connsiteY1759" fmla="*/ 810559 h 4067175"/>
              <a:gd name="connsiteX1760" fmla="*/ 2692890 w 11191875"/>
              <a:gd name="connsiteY1760" fmla="*/ 824939 h 4067175"/>
              <a:gd name="connsiteX1761" fmla="*/ 2707020 w 11191875"/>
              <a:gd name="connsiteY1761" fmla="*/ 838840 h 4067175"/>
              <a:gd name="connsiteX1762" fmla="*/ 2598289 w 11191875"/>
              <a:gd name="connsiteY1762" fmla="*/ 1095765 h 4067175"/>
              <a:gd name="connsiteX1763" fmla="*/ 2615772 w 11191875"/>
              <a:gd name="connsiteY1763" fmla="*/ 1078748 h 4067175"/>
              <a:gd name="connsiteX1764" fmla="*/ 2598289 w 11191875"/>
              <a:gd name="connsiteY1764" fmla="*/ 1061732 h 4067175"/>
              <a:gd name="connsiteX1765" fmla="*/ 2581285 w 11191875"/>
              <a:gd name="connsiteY1765" fmla="*/ 1078748 h 4067175"/>
              <a:gd name="connsiteX1766" fmla="*/ 2598289 w 11191875"/>
              <a:gd name="connsiteY1766" fmla="*/ 1095765 h 4067175"/>
              <a:gd name="connsiteX1767" fmla="*/ 2513268 w 11191875"/>
              <a:gd name="connsiteY1767" fmla="*/ 1363474 h 4067175"/>
              <a:gd name="connsiteX1768" fmla="*/ 2535302 w 11191875"/>
              <a:gd name="connsiteY1768" fmla="*/ 1341665 h 4067175"/>
              <a:gd name="connsiteX1769" fmla="*/ 2513268 w 11191875"/>
              <a:gd name="connsiteY1769" fmla="*/ 1319375 h 4067175"/>
              <a:gd name="connsiteX1770" fmla="*/ 2490995 w 11191875"/>
              <a:gd name="connsiteY1770" fmla="*/ 1341665 h 4067175"/>
              <a:gd name="connsiteX1771" fmla="*/ 2513268 w 11191875"/>
              <a:gd name="connsiteY1771" fmla="*/ 1363474 h 4067175"/>
              <a:gd name="connsiteX1772" fmla="*/ 2451718 w 11191875"/>
              <a:gd name="connsiteY1772" fmla="*/ 1638134 h 4067175"/>
              <a:gd name="connsiteX1773" fmla="*/ 2479020 w 11191875"/>
              <a:gd name="connsiteY1773" fmla="*/ 1610812 h 4067175"/>
              <a:gd name="connsiteX1774" fmla="*/ 2451718 w 11191875"/>
              <a:gd name="connsiteY1774" fmla="*/ 1583490 h 4067175"/>
              <a:gd name="connsiteX1775" fmla="*/ 2424176 w 11191875"/>
              <a:gd name="connsiteY1775" fmla="*/ 1610812 h 4067175"/>
              <a:gd name="connsiteX1776" fmla="*/ 2451718 w 11191875"/>
              <a:gd name="connsiteY1776" fmla="*/ 1638134 h 4067175"/>
              <a:gd name="connsiteX1777" fmla="*/ 2414596 w 11191875"/>
              <a:gd name="connsiteY1777" fmla="*/ 1918786 h 4067175"/>
              <a:gd name="connsiteX1778" fmla="*/ 2448844 w 11191875"/>
              <a:gd name="connsiteY1778" fmla="*/ 1884514 h 4067175"/>
              <a:gd name="connsiteX1779" fmla="*/ 2414596 w 11191875"/>
              <a:gd name="connsiteY1779" fmla="*/ 1850481 h 4067175"/>
              <a:gd name="connsiteX1780" fmla="*/ 2380588 w 11191875"/>
              <a:gd name="connsiteY1780" fmla="*/ 1884514 h 4067175"/>
              <a:gd name="connsiteX1781" fmla="*/ 2414596 w 11191875"/>
              <a:gd name="connsiteY1781" fmla="*/ 1918786 h 4067175"/>
              <a:gd name="connsiteX1782" fmla="*/ 2402382 w 11191875"/>
              <a:gd name="connsiteY1782" fmla="*/ 2201595 h 4067175"/>
              <a:gd name="connsiteX1783" fmla="*/ 2442857 w 11191875"/>
              <a:gd name="connsiteY1783" fmla="*/ 2160372 h 4067175"/>
              <a:gd name="connsiteX1784" fmla="*/ 2402382 w 11191875"/>
              <a:gd name="connsiteY1784" fmla="*/ 2119389 h 4067175"/>
              <a:gd name="connsiteX1785" fmla="*/ 2361428 w 11191875"/>
              <a:gd name="connsiteY1785" fmla="*/ 2160372 h 4067175"/>
              <a:gd name="connsiteX1786" fmla="*/ 2402382 w 11191875"/>
              <a:gd name="connsiteY1786" fmla="*/ 2201595 h 4067175"/>
              <a:gd name="connsiteX1787" fmla="*/ 2414596 w 11191875"/>
              <a:gd name="connsiteY1787" fmla="*/ 2484404 h 4067175"/>
              <a:gd name="connsiteX1788" fmla="*/ 2462495 w 11191875"/>
              <a:gd name="connsiteY1788" fmla="*/ 2436470 h 4067175"/>
              <a:gd name="connsiteX1789" fmla="*/ 2414596 w 11191875"/>
              <a:gd name="connsiteY1789" fmla="*/ 2388057 h 4067175"/>
              <a:gd name="connsiteX1790" fmla="*/ 2366457 w 11191875"/>
              <a:gd name="connsiteY1790" fmla="*/ 2436470 h 4067175"/>
              <a:gd name="connsiteX1791" fmla="*/ 2414596 w 11191875"/>
              <a:gd name="connsiteY1791" fmla="*/ 2484404 h 4067175"/>
              <a:gd name="connsiteX1792" fmla="*/ 2451718 w 11191875"/>
              <a:gd name="connsiteY1792" fmla="*/ 2764337 h 4067175"/>
              <a:gd name="connsiteX1793" fmla="*/ 2505844 w 11191875"/>
              <a:gd name="connsiteY1793" fmla="*/ 2710412 h 4067175"/>
              <a:gd name="connsiteX1794" fmla="*/ 2451718 w 11191875"/>
              <a:gd name="connsiteY1794" fmla="*/ 2655767 h 4067175"/>
              <a:gd name="connsiteX1795" fmla="*/ 2397592 w 11191875"/>
              <a:gd name="connsiteY1795" fmla="*/ 2710412 h 4067175"/>
              <a:gd name="connsiteX1796" fmla="*/ 2451718 w 11191875"/>
              <a:gd name="connsiteY1796" fmla="*/ 2764337 h 4067175"/>
              <a:gd name="connsiteX1797" fmla="*/ 2513268 w 11191875"/>
              <a:gd name="connsiteY1797" fmla="*/ 3039956 h 4067175"/>
              <a:gd name="connsiteX1798" fmla="*/ 2573142 w 11191875"/>
              <a:gd name="connsiteY1798" fmla="*/ 2979799 h 4067175"/>
              <a:gd name="connsiteX1799" fmla="*/ 2513268 w 11191875"/>
              <a:gd name="connsiteY1799" fmla="*/ 2919163 h 4067175"/>
              <a:gd name="connsiteX1800" fmla="*/ 2452915 w 11191875"/>
              <a:gd name="connsiteY1800" fmla="*/ 2979799 h 4067175"/>
              <a:gd name="connsiteX1801" fmla="*/ 2513268 w 11191875"/>
              <a:gd name="connsiteY1801" fmla="*/ 3039956 h 4067175"/>
              <a:gd name="connsiteX1802" fmla="*/ 2598289 w 11191875"/>
              <a:gd name="connsiteY1802" fmla="*/ 3307426 h 4067175"/>
              <a:gd name="connsiteX1803" fmla="*/ 2663432 w 11191875"/>
              <a:gd name="connsiteY1803" fmla="*/ 3242236 h 4067175"/>
              <a:gd name="connsiteX1804" fmla="*/ 2598289 w 11191875"/>
              <a:gd name="connsiteY1804" fmla="*/ 3176807 h 4067175"/>
              <a:gd name="connsiteX1805" fmla="*/ 2533386 w 11191875"/>
              <a:gd name="connsiteY1805" fmla="*/ 3242236 h 4067175"/>
              <a:gd name="connsiteX1806" fmla="*/ 2598289 w 11191875"/>
              <a:gd name="connsiteY1806" fmla="*/ 3307426 h 4067175"/>
              <a:gd name="connsiteX1807" fmla="*/ 2707020 w 11191875"/>
              <a:gd name="connsiteY1807" fmla="*/ 3565549 h 4067175"/>
              <a:gd name="connsiteX1808" fmla="*/ 2776235 w 11191875"/>
              <a:gd name="connsiteY1808" fmla="*/ 3496285 h 4067175"/>
              <a:gd name="connsiteX1809" fmla="*/ 2707020 w 11191875"/>
              <a:gd name="connsiteY1809" fmla="*/ 3426541 h 4067175"/>
              <a:gd name="connsiteX1810" fmla="*/ 2637567 w 11191875"/>
              <a:gd name="connsiteY1810" fmla="*/ 3496285 h 4067175"/>
              <a:gd name="connsiteX1811" fmla="*/ 2707020 w 11191875"/>
              <a:gd name="connsiteY1811" fmla="*/ 3565549 h 4067175"/>
              <a:gd name="connsiteX1812" fmla="*/ 2837785 w 11191875"/>
              <a:gd name="connsiteY1812" fmla="*/ 3811209 h 4067175"/>
              <a:gd name="connsiteX1813" fmla="*/ 2909394 w 11191875"/>
              <a:gd name="connsiteY1813" fmla="*/ 3739069 h 4067175"/>
              <a:gd name="connsiteX1814" fmla="*/ 2837785 w 11191875"/>
              <a:gd name="connsiteY1814" fmla="*/ 3667648 h 4067175"/>
              <a:gd name="connsiteX1815" fmla="*/ 2765697 w 11191875"/>
              <a:gd name="connsiteY1815" fmla="*/ 3739069 h 4067175"/>
              <a:gd name="connsiteX1816" fmla="*/ 2837785 w 11191875"/>
              <a:gd name="connsiteY1816" fmla="*/ 3811209 h 4067175"/>
              <a:gd name="connsiteX1817" fmla="*/ 2989865 w 11191875"/>
              <a:gd name="connsiteY1817" fmla="*/ 4043927 h 4067175"/>
              <a:gd name="connsiteX1818" fmla="*/ 3063390 w 11191875"/>
              <a:gd name="connsiteY1818" fmla="*/ 3970109 h 4067175"/>
              <a:gd name="connsiteX1819" fmla="*/ 2989865 w 11191875"/>
              <a:gd name="connsiteY1819" fmla="*/ 3896291 h 4067175"/>
              <a:gd name="connsiteX1820" fmla="*/ 2916100 w 11191875"/>
              <a:gd name="connsiteY1820" fmla="*/ 3970109 h 4067175"/>
              <a:gd name="connsiteX1821" fmla="*/ 2989865 w 11191875"/>
              <a:gd name="connsiteY1821" fmla="*/ 4043927 h 4067175"/>
              <a:gd name="connsiteX1822" fmla="*/ 7967065 w 11191875"/>
              <a:gd name="connsiteY1822" fmla="*/ 3983770 h 4067175"/>
              <a:gd name="connsiteX1823" fmla="*/ 7981435 w 11191875"/>
              <a:gd name="connsiteY1823" fmla="*/ 3970109 h 4067175"/>
              <a:gd name="connsiteX1824" fmla="*/ 7967065 w 11191875"/>
              <a:gd name="connsiteY1824" fmla="*/ 3955729 h 4067175"/>
              <a:gd name="connsiteX1825" fmla="*/ 7952935 w 11191875"/>
              <a:gd name="connsiteY1825" fmla="*/ 3970109 h 4067175"/>
              <a:gd name="connsiteX1826" fmla="*/ 7967065 w 11191875"/>
              <a:gd name="connsiteY1826" fmla="*/ 3983770 h 4067175"/>
              <a:gd name="connsiteX1827" fmla="*/ 8118906 w 11191875"/>
              <a:gd name="connsiteY1827" fmla="*/ 3751771 h 4067175"/>
              <a:gd name="connsiteX1828" fmla="*/ 8131599 w 11191875"/>
              <a:gd name="connsiteY1828" fmla="*/ 3739069 h 4067175"/>
              <a:gd name="connsiteX1829" fmla="*/ 8118906 w 11191875"/>
              <a:gd name="connsiteY1829" fmla="*/ 3727085 h 4067175"/>
              <a:gd name="connsiteX1830" fmla="*/ 8107170 w 11191875"/>
              <a:gd name="connsiteY1830" fmla="*/ 3739069 h 4067175"/>
              <a:gd name="connsiteX1831" fmla="*/ 8118906 w 11191875"/>
              <a:gd name="connsiteY1831" fmla="*/ 3751771 h 4067175"/>
              <a:gd name="connsiteX1832" fmla="*/ 8250149 w 11191875"/>
              <a:gd name="connsiteY1832" fmla="*/ 3506590 h 4067175"/>
              <a:gd name="connsiteX1833" fmla="*/ 8260208 w 11191875"/>
              <a:gd name="connsiteY1833" fmla="*/ 3496285 h 4067175"/>
              <a:gd name="connsiteX1834" fmla="*/ 8250149 w 11191875"/>
              <a:gd name="connsiteY1834" fmla="*/ 3485500 h 4067175"/>
              <a:gd name="connsiteX1835" fmla="*/ 8239611 w 11191875"/>
              <a:gd name="connsiteY1835" fmla="*/ 3496285 h 4067175"/>
              <a:gd name="connsiteX1836" fmla="*/ 8250149 w 11191875"/>
              <a:gd name="connsiteY1836" fmla="*/ 3506590 h 4067175"/>
              <a:gd name="connsiteX1837" fmla="*/ 8358641 w 11191875"/>
              <a:gd name="connsiteY1837" fmla="*/ 3250624 h 4067175"/>
              <a:gd name="connsiteX1838" fmla="*/ 8367023 w 11191875"/>
              <a:gd name="connsiteY1838" fmla="*/ 3242236 h 4067175"/>
              <a:gd name="connsiteX1839" fmla="*/ 8358641 w 11191875"/>
              <a:gd name="connsiteY1839" fmla="*/ 3233608 h 4067175"/>
              <a:gd name="connsiteX1840" fmla="*/ 8349540 w 11191875"/>
              <a:gd name="connsiteY1840" fmla="*/ 3242236 h 4067175"/>
              <a:gd name="connsiteX1841" fmla="*/ 8358641 w 11191875"/>
              <a:gd name="connsiteY1841" fmla="*/ 3250624 h 4067175"/>
              <a:gd name="connsiteX1842" fmla="*/ 8443422 w 11191875"/>
              <a:gd name="connsiteY1842" fmla="*/ 2987229 h 4067175"/>
              <a:gd name="connsiteX1843" fmla="*/ 8451565 w 11191875"/>
              <a:gd name="connsiteY1843" fmla="*/ 2979799 h 4067175"/>
              <a:gd name="connsiteX1844" fmla="*/ 8443422 w 11191875"/>
              <a:gd name="connsiteY1844" fmla="*/ 2971650 h 4067175"/>
              <a:gd name="connsiteX1845" fmla="*/ 8435998 w 11191875"/>
              <a:gd name="connsiteY1845" fmla="*/ 2979799 h 4067175"/>
              <a:gd name="connsiteX1846" fmla="*/ 8443422 w 11191875"/>
              <a:gd name="connsiteY1846" fmla="*/ 2987229 h 4067175"/>
              <a:gd name="connsiteX1847" fmla="*/ 8505212 w 11191875"/>
              <a:gd name="connsiteY1847" fmla="*/ 2717122 h 4067175"/>
              <a:gd name="connsiteX1848" fmla="*/ 8511678 w 11191875"/>
              <a:gd name="connsiteY1848" fmla="*/ 2710412 h 4067175"/>
              <a:gd name="connsiteX1849" fmla="*/ 8505212 w 11191875"/>
              <a:gd name="connsiteY1849" fmla="*/ 2703461 h 4067175"/>
              <a:gd name="connsiteX1850" fmla="*/ 8498506 w 11191875"/>
              <a:gd name="connsiteY1850" fmla="*/ 2710412 h 4067175"/>
              <a:gd name="connsiteX1851" fmla="*/ 8505212 w 11191875"/>
              <a:gd name="connsiteY1851" fmla="*/ 2717122 h 4067175"/>
              <a:gd name="connsiteX1852" fmla="*/ 8542334 w 11191875"/>
              <a:gd name="connsiteY1852" fmla="*/ 2441983 h 4067175"/>
              <a:gd name="connsiteX1853" fmla="*/ 8547842 w 11191875"/>
              <a:gd name="connsiteY1853" fmla="*/ 2436470 h 4067175"/>
              <a:gd name="connsiteX1854" fmla="*/ 8542334 w 11191875"/>
              <a:gd name="connsiteY1854" fmla="*/ 2430718 h 4067175"/>
              <a:gd name="connsiteX1855" fmla="*/ 8536346 w 11191875"/>
              <a:gd name="connsiteY1855" fmla="*/ 2436470 h 4067175"/>
              <a:gd name="connsiteX1856" fmla="*/ 8542334 w 11191875"/>
              <a:gd name="connsiteY1856" fmla="*/ 2441983 h 4067175"/>
              <a:gd name="connsiteX1857" fmla="*/ 8554309 w 11191875"/>
              <a:gd name="connsiteY1857" fmla="*/ 2165405 h 4067175"/>
              <a:gd name="connsiteX1858" fmla="*/ 8559098 w 11191875"/>
              <a:gd name="connsiteY1858" fmla="*/ 2160372 h 4067175"/>
              <a:gd name="connsiteX1859" fmla="*/ 8554309 w 11191875"/>
              <a:gd name="connsiteY1859" fmla="*/ 2155579 h 4067175"/>
              <a:gd name="connsiteX1860" fmla="*/ 8549519 w 11191875"/>
              <a:gd name="connsiteY1860" fmla="*/ 2160372 h 4067175"/>
              <a:gd name="connsiteX1861" fmla="*/ 8554309 w 11191875"/>
              <a:gd name="connsiteY1861" fmla="*/ 2165405 h 4067175"/>
              <a:gd name="connsiteX1862" fmla="*/ 8321519 w 11191875"/>
              <a:gd name="connsiteY1862" fmla="*/ 1890026 h 4067175"/>
              <a:gd name="connsiteX1863" fmla="*/ 8326788 w 11191875"/>
              <a:gd name="connsiteY1863" fmla="*/ 1884514 h 4067175"/>
              <a:gd name="connsiteX1864" fmla="*/ 8321519 w 11191875"/>
              <a:gd name="connsiteY1864" fmla="*/ 1879001 h 4067175"/>
              <a:gd name="connsiteX1865" fmla="*/ 8316250 w 11191875"/>
              <a:gd name="connsiteY1865" fmla="*/ 1884514 h 4067175"/>
              <a:gd name="connsiteX1866" fmla="*/ 8321519 w 11191875"/>
              <a:gd name="connsiteY1866" fmla="*/ 1890026 h 4067175"/>
              <a:gd name="connsiteX1867" fmla="*/ 8281763 w 11191875"/>
              <a:gd name="connsiteY1867" fmla="*/ 1616085 h 4067175"/>
              <a:gd name="connsiteX1868" fmla="*/ 8286553 w 11191875"/>
              <a:gd name="connsiteY1868" fmla="*/ 1611292 h 4067175"/>
              <a:gd name="connsiteX1869" fmla="*/ 8281763 w 11191875"/>
              <a:gd name="connsiteY1869" fmla="*/ 1606498 h 4067175"/>
              <a:gd name="connsiteX1870" fmla="*/ 8276973 w 11191875"/>
              <a:gd name="connsiteY1870" fmla="*/ 1611292 h 4067175"/>
              <a:gd name="connsiteX1871" fmla="*/ 8281763 w 11191875"/>
              <a:gd name="connsiteY1871" fmla="*/ 1616085 h 4067175"/>
              <a:gd name="connsiteX1872" fmla="*/ 8215662 w 11191875"/>
              <a:gd name="connsiteY1872" fmla="*/ 1347896 h 4067175"/>
              <a:gd name="connsiteX1873" fmla="*/ 8220452 w 11191875"/>
              <a:gd name="connsiteY1873" fmla="*/ 1343103 h 4067175"/>
              <a:gd name="connsiteX1874" fmla="*/ 8215662 w 11191875"/>
              <a:gd name="connsiteY1874" fmla="*/ 1338309 h 4067175"/>
              <a:gd name="connsiteX1875" fmla="*/ 8210393 w 11191875"/>
              <a:gd name="connsiteY1875" fmla="*/ 1343103 h 4067175"/>
              <a:gd name="connsiteX1876" fmla="*/ 8215662 w 11191875"/>
              <a:gd name="connsiteY1876" fmla="*/ 1347896 h 4067175"/>
              <a:gd name="connsiteX1877" fmla="*/ 8124174 w 11191875"/>
              <a:gd name="connsiteY1877" fmla="*/ 1086897 h 4067175"/>
              <a:gd name="connsiteX1878" fmla="*/ 8128246 w 11191875"/>
              <a:gd name="connsiteY1878" fmla="*/ 1082583 h 4067175"/>
              <a:gd name="connsiteX1879" fmla="*/ 8124174 w 11191875"/>
              <a:gd name="connsiteY1879" fmla="*/ 1078508 h 4067175"/>
              <a:gd name="connsiteX1880" fmla="*/ 8119864 w 11191875"/>
              <a:gd name="connsiteY1880" fmla="*/ 1082583 h 4067175"/>
              <a:gd name="connsiteX1881" fmla="*/ 8124174 w 11191875"/>
              <a:gd name="connsiteY1881" fmla="*/ 1086897 h 4067175"/>
              <a:gd name="connsiteX1882" fmla="*/ 8007780 w 11191875"/>
              <a:gd name="connsiteY1882" fmla="*/ 836443 h 4067175"/>
              <a:gd name="connsiteX1883" fmla="*/ 8011611 w 11191875"/>
              <a:gd name="connsiteY1883" fmla="*/ 831890 h 4067175"/>
              <a:gd name="connsiteX1884" fmla="*/ 8007780 w 11191875"/>
              <a:gd name="connsiteY1884" fmla="*/ 827575 h 4067175"/>
              <a:gd name="connsiteX1885" fmla="*/ 8003229 w 11191875"/>
              <a:gd name="connsiteY1885" fmla="*/ 831890 h 4067175"/>
              <a:gd name="connsiteX1886" fmla="*/ 8007780 w 11191875"/>
              <a:gd name="connsiteY1886" fmla="*/ 836443 h 4067175"/>
              <a:gd name="connsiteX1887" fmla="*/ 7867914 w 11191875"/>
              <a:gd name="connsiteY1887" fmla="*/ 598452 h 4067175"/>
              <a:gd name="connsiteX1888" fmla="*/ 7871746 w 11191875"/>
              <a:gd name="connsiteY1888" fmla="*/ 594138 h 4067175"/>
              <a:gd name="connsiteX1889" fmla="*/ 7867914 w 11191875"/>
              <a:gd name="connsiteY1889" fmla="*/ 589585 h 4067175"/>
              <a:gd name="connsiteX1890" fmla="*/ 7863364 w 11191875"/>
              <a:gd name="connsiteY1890" fmla="*/ 594138 h 4067175"/>
              <a:gd name="connsiteX1891" fmla="*/ 7867914 w 11191875"/>
              <a:gd name="connsiteY1891" fmla="*/ 598452 h 4067175"/>
              <a:gd name="connsiteX1892" fmla="*/ 7705296 w 11191875"/>
              <a:gd name="connsiteY1892" fmla="*/ 374123 h 4067175"/>
              <a:gd name="connsiteX1893" fmla="*/ 7708889 w 11191875"/>
              <a:gd name="connsiteY1893" fmla="*/ 370528 h 4067175"/>
              <a:gd name="connsiteX1894" fmla="*/ 7705296 w 11191875"/>
              <a:gd name="connsiteY1894" fmla="*/ 366933 h 4067175"/>
              <a:gd name="connsiteX1895" fmla="*/ 7701943 w 11191875"/>
              <a:gd name="connsiteY1895" fmla="*/ 370528 h 4067175"/>
              <a:gd name="connsiteX1896" fmla="*/ 7705296 w 11191875"/>
              <a:gd name="connsiteY1896" fmla="*/ 374123 h 4067175"/>
              <a:gd name="connsiteX1897" fmla="*/ 7522561 w 11191875"/>
              <a:gd name="connsiteY1897" fmla="*/ 166809 h 4067175"/>
              <a:gd name="connsiteX1898" fmla="*/ 7525435 w 11191875"/>
              <a:gd name="connsiteY1898" fmla="*/ 163694 h 4067175"/>
              <a:gd name="connsiteX1899" fmla="*/ 7522561 w 11191875"/>
              <a:gd name="connsiteY1899" fmla="*/ 160818 h 4067175"/>
              <a:gd name="connsiteX1900" fmla="*/ 7519687 w 11191875"/>
              <a:gd name="connsiteY1900" fmla="*/ 163694 h 4067175"/>
              <a:gd name="connsiteX1901" fmla="*/ 7522561 w 11191875"/>
              <a:gd name="connsiteY1901" fmla="*/ 166809 h 4067175"/>
              <a:gd name="connsiteX1902" fmla="*/ 3533281 w 11191875"/>
              <a:gd name="connsiteY1902" fmla="*/ 69744 h 4067175"/>
              <a:gd name="connsiteX1903" fmla="*/ 3535436 w 11191875"/>
              <a:gd name="connsiteY1903" fmla="*/ 67347 h 4067175"/>
              <a:gd name="connsiteX1904" fmla="*/ 3533281 w 11191875"/>
              <a:gd name="connsiteY1904" fmla="*/ 64950 h 4067175"/>
              <a:gd name="connsiteX1905" fmla="*/ 3530646 w 11191875"/>
              <a:gd name="connsiteY1905" fmla="*/ 67347 h 4067175"/>
              <a:gd name="connsiteX1906" fmla="*/ 3533281 w 11191875"/>
              <a:gd name="connsiteY1906" fmla="*/ 69744 h 4067175"/>
              <a:gd name="connsiteX1907" fmla="*/ 3340487 w 11191875"/>
              <a:gd name="connsiteY1907" fmla="*/ 273701 h 4067175"/>
              <a:gd name="connsiteX1908" fmla="*/ 3348869 w 11191875"/>
              <a:gd name="connsiteY1908" fmla="*/ 264834 h 4067175"/>
              <a:gd name="connsiteX1909" fmla="*/ 3340487 w 11191875"/>
              <a:gd name="connsiteY1909" fmla="*/ 256445 h 4067175"/>
              <a:gd name="connsiteX1910" fmla="*/ 3331625 w 11191875"/>
              <a:gd name="connsiteY1910" fmla="*/ 264834 h 4067175"/>
              <a:gd name="connsiteX1911" fmla="*/ 3340487 w 11191875"/>
              <a:gd name="connsiteY1911" fmla="*/ 273701 h 4067175"/>
              <a:gd name="connsiteX1912" fmla="*/ 3167571 w 11191875"/>
              <a:gd name="connsiteY1912" fmla="*/ 490841 h 4067175"/>
              <a:gd name="connsiteX1913" fmla="*/ 3177869 w 11191875"/>
              <a:gd name="connsiteY1913" fmla="*/ 480296 h 4067175"/>
              <a:gd name="connsiteX1914" fmla="*/ 3167571 w 11191875"/>
              <a:gd name="connsiteY1914" fmla="*/ 469750 h 4067175"/>
              <a:gd name="connsiteX1915" fmla="*/ 3157272 w 11191875"/>
              <a:gd name="connsiteY1915" fmla="*/ 480296 h 4067175"/>
              <a:gd name="connsiteX1916" fmla="*/ 3167571 w 11191875"/>
              <a:gd name="connsiteY1916" fmla="*/ 490841 h 4067175"/>
              <a:gd name="connsiteX1917" fmla="*/ 3016449 w 11191875"/>
              <a:gd name="connsiteY1917" fmla="*/ 724039 h 4067175"/>
              <a:gd name="connsiteX1918" fmla="*/ 3029142 w 11191875"/>
              <a:gd name="connsiteY1918" fmla="*/ 711097 h 4067175"/>
              <a:gd name="connsiteX1919" fmla="*/ 3016449 w 11191875"/>
              <a:gd name="connsiteY1919" fmla="*/ 698394 h 4067175"/>
              <a:gd name="connsiteX1920" fmla="*/ 3003516 w 11191875"/>
              <a:gd name="connsiteY1920" fmla="*/ 711097 h 4067175"/>
              <a:gd name="connsiteX1921" fmla="*/ 3016449 w 11191875"/>
              <a:gd name="connsiteY1921" fmla="*/ 724039 h 4067175"/>
              <a:gd name="connsiteX1922" fmla="*/ 2888079 w 11191875"/>
              <a:gd name="connsiteY1922" fmla="*/ 971616 h 4067175"/>
              <a:gd name="connsiteX1923" fmla="*/ 2903886 w 11191875"/>
              <a:gd name="connsiteY1923" fmla="*/ 956038 h 4067175"/>
              <a:gd name="connsiteX1924" fmla="*/ 2888079 w 11191875"/>
              <a:gd name="connsiteY1924" fmla="*/ 940220 h 4067175"/>
              <a:gd name="connsiteX1925" fmla="*/ 2872033 w 11191875"/>
              <a:gd name="connsiteY1925" fmla="*/ 956038 h 4067175"/>
              <a:gd name="connsiteX1926" fmla="*/ 2888079 w 11191875"/>
              <a:gd name="connsiteY1926" fmla="*/ 971616 h 4067175"/>
              <a:gd name="connsiteX1927" fmla="*/ 2783899 w 11191875"/>
              <a:gd name="connsiteY1927" fmla="*/ 1230938 h 4067175"/>
              <a:gd name="connsiteX1928" fmla="*/ 2803298 w 11191875"/>
              <a:gd name="connsiteY1928" fmla="*/ 1211524 h 4067175"/>
              <a:gd name="connsiteX1929" fmla="*/ 2783899 w 11191875"/>
              <a:gd name="connsiteY1929" fmla="*/ 1192111 h 4067175"/>
              <a:gd name="connsiteX1930" fmla="*/ 2764260 w 11191875"/>
              <a:gd name="connsiteY1930" fmla="*/ 1211524 h 4067175"/>
              <a:gd name="connsiteX1931" fmla="*/ 2783899 w 11191875"/>
              <a:gd name="connsiteY1931" fmla="*/ 1230938 h 4067175"/>
              <a:gd name="connsiteX1932" fmla="*/ 2705104 w 11191875"/>
              <a:gd name="connsiteY1932" fmla="*/ 1501284 h 4067175"/>
              <a:gd name="connsiteX1933" fmla="*/ 2730012 w 11191875"/>
              <a:gd name="connsiteY1933" fmla="*/ 1476598 h 4067175"/>
              <a:gd name="connsiteX1934" fmla="*/ 2705104 w 11191875"/>
              <a:gd name="connsiteY1934" fmla="*/ 1451433 h 4067175"/>
              <a:gd name="connsiteX1935" fmla="*/ 2679957 w 11191875"/>
              <a:gd name="connsiteY1935" fmla="*/ 1476598 h 4067175"/>
              <a:gd name="connsiteX1936" fmla="*/ 2705104 w 11191875"/>
              <a:gd name="connsiteY1936" fmla="*/ 1501284 h 4067175"/>
              <a:gd name="connsiteX1937" fmla="*/ 2651936 w 11191875"/>
              <a:gd name="connsiteY1937" fmla="*/ 1778101 h 4067175"/>
              <a:gd name="connsiteX1938" fmla="*/ 2682352 w 11191875"/>
              <a:gd name="connsiteY1938" fmla="*/ 1747423 h 4067175"/>
              <a:gd name="connsiteX1939" fmla="*/ 2651936 w 11191875"/>
              <a:gd name="connsiteY1939" fmla="*/ 1716985 h 4067175"/>
              <a:gd name="connsiteX1940" fmla="*/ 2621281 w 11191875"/>
              <a:gd name="connsiteY1940" fmla="*/ 1747423 h 4067175"/>
              <a:gd name="connsiteX1941" fmla="*/ 2651936 w 11191875"/>
              <a:gd name="connsiteY1941" fmla="*/ 1778101 h 4067175"/>
              <a:gd name="connsiteX1942" fmla="*/ 2625352 w 11191875"/>
              <a:gd name="connsiteY1942" fmla="*/ 2059472 h 4067175"/>
              <a:gd name="connsiteX1943" fmla="*/ 2662474 w 11191875"/>
              <a:gd name="connsiteY1943" fmla="*/ 2022083 h 4067175"/>
              <a:gd name="connsiteX1944" fmla="*/ 2625352 w 11191875"/>
              <a:gd name="connsiteY1944" fmla="*/ 1985175 h 4067175"/>
              <a:gd name="connsiteX1945" fmla="*/ 2588230 w 11191875"/>
              <a:gd name="connsiteY1945" fmla="*/ 2022083 h 4067175"/>
              <a:gd name="connsiteX1946" fmla="*/ 2625352 w 11191875"/>
              <a:gd name="connsiteY1946" fmla="*/ 2059472 h 4067175"/>
              <a:gd name="connsiteX1947" fmla="*/ 2625352 w 11191875"/>
              <a:gd name="connsiteY1947" fmla="*/ 2342520 h 4067175"/>
              <a:gd name="connsiteX1948" fmla="*/ 2669180 w 11191875"/>
              <a:gd name="connsiteY1948" fmla="*/ 2298901 h 4067175"/>
              <a:gd name="connsiteX1949" fmla="*/ 2625352 w 11191875"/>
              <a:gd name="connsiteY1949" fmla="*/ 2255041 h 4067175"/>
              <a:gd name="connsiteX1950" fmla="*/ 2581285 w 11191875"/>
              <a:gd name="connsiteY1950" fmla="*/ 2298901 h 4067175"/>
              <a:gd name="connsiteX1951" fmla="*/ 2625352 w 11191875"/>
              <a:gd name="connsiteY1951" fmla="*/ 2342520 h 4067175"/>
              <a:gd name="connsiteX1952" fmla="*/ 2651936 w 11191875"/>
              <a:gd name="connsiteY1952" fmla="*/ 2623412 h 4067175"/>
              <a:gd name="connsiteX1953" fmla="*/ 2701751 w 11191875"/>
              <a:gd name="connsiteY1953" fmla="*/ 2573561 h 4067175"/>
              <a:gd name="connsiteX1954" fmla="*/ 2651936 w 11191875"/>
              <a:gd name="connsiteY1954" fmla="*/ 2523230 h 4067175"/>
              <a:gd name="connsiteX1955" fmla="*/ 2601882 w 11191875"/>
              <a:gd name="connsiteY1955" fmla="*/ 2573561 h 4067175"/>
              <a:gd name="connsiteX1956" fmla="*/ 2651936 w 11191875"/>
              <a:gd name="connsiteY1956" fmla="*/ 2623412 h 4067175"/>
              <a:gd name="connsiteX1957" fmla="*/ 2705104 w 11191875"/>
              <a:gd name="connsiteY1957" fmla="*/ 2899989 h 4067175"/>
              <a:gd name="connsiteX1958" fmla="*/ 2760428 w 11191875"/>
              <a:gd name="connsiteY1958" fmla="*/ 2844386 h 4067175"/>
              <a:gd name="connsiteX1959" fmla="*/ 2705104 w 11191875"/>
              <a:gd name="connsiteY1959" fmla="*/ 2789023 h 4067175"/>
              <a:gd name="connsiteX1960" fmla="*/ 2649781 w 11191875"/>
              <a:gd name="connsiteY1960" fmla="*/ 2844386 h 4067175"/>
              <a:gd name="connsiteX1961" fmla="*/ 2705104 w 11191875"/>
              <a:gd name="connsiteY1961" fmla="*/ 2899989 h 4067175"/>
              <a:gd name="connsiteX1962" fmla="*/ 2783899 w 11191875"/>
              <a:gd name="connsiteY1962" fmla="*/ 3170096 h 4067175"/>
              <a:gd name="connsiteX1963" fmla="*/ 2844970 w 11191875"/>
              <a:gd name="connsiteY1963" fmla="*/ 3109460 h 4067175"/>
              <a:gd name="connsiteX1964" fmla="*/ 2783899 w 11191875"/>
              <a:gd name="connsiteY1964" fmla="*/ 3048105 h 4067175"/>
              <a:gd name="connsiteX1965" fmla="*/ 2722827 w 11191875"/>
              <a:gd name="connsiteY1965" fmla="*/ 3109460 h 4067175"/>
              <a:gd name="connsiteX1966" fmla="*/ 2783899 w 11191875"/>
              <a:gd name="connsiteY1966" fmla="*/ 3170096 h 4067175"/>
              <a:gd name="connsiteX1967" fmla="*/ 2888079 w 11191875"/>
              <a:gd name="connsiteY1967" fmla="*/ 3429657 h 4067175"/>
              <a:gd name="connsiteX1968" fmla="*/ 2952743 w 11191875"/>
              <a:gd name="connsiteY1968" fmla="*/ 3365186 h 4067175"/>
              <a:gd name="connsiteX1969" fmla="*/ 2888079 w 11191875"/>
              <a:gd name="connsiteY1969" fmla="*/ 3300236 h 4067175"/>
              <a:gd name="connsiteX1970" fmla="*/ 2823415 w 11191875"/>
              <a:gd name="connsiteY1970" fmla="*/ 3365186 h 4067175"/>
              <a:gd name="connsiteX1971" fmla="*/ 2888079 w 11191875"/>
              <a:gd name="connsiteY1971" fmla="*/ 3429657 h 4067175"/>
              <a:gd name="connsiteX1972" fmla="*/ 3016449 w 11191875"/>
              <a:gd name="connsiteY1972" fmla="*/ 3677953 h 4067175"/>
              <a:gd name="connsiteX1973" fmla="*/ 3084466 w 11191875"/>
              <a:gd name="connsiteY1973" fmla="*/ 3609408 h 4067175"/>
              <a:gd name="connsiteX1974" fmla="*/ 3016449 w 11191875"/>
              <a:gd name="connsiteY1974" fmla="*/ 3541582 h 4067175"/>
              <a:gd name="connsiteX1975" fmla="*/ 2947953 w 11191875"/>
              <a:gd name="connsiteY1975" fmla="*/ 3609408 h 4067175"/>
              <a:gd name="connsiteX1976" fmla="*/ 3016449 w 11191875"/>
              <a:gd name="connsiteY1976" fmla="*/ 3677953 h 4067175"/>
              <a:gd name="connsiteX1977" fmla="*/ 3167571 w 11191875"/>
              <a:gd name="connsiteY1977" fmla="*/ 3910432 h 4067175"/>
              <a:gd name="connsiteX1978" fmla="*/ 3237503 w 11191875"/>
              <a:gd name="connsiteY1978" fmla="*/ 3840688 h 4067175"/>
              <a:gd name="connsiteX1979" fmla="*/ 3167571 w 11191875"/>
              <a:gd name="connsiteY1979" fmla="*/ 3770705 h 4067175"/>
              <a:gd name="connsiteX1980" fmla="*/ 3097398 w 11191875"/>
              <a:gd name="connsiteY1980" fmla="*/ 3840688 h 4067175"/>
              <a:gd name="connsiteX1981" fmla="*/ 3167571 w 11191875"/>
              <a:gd name="connsiteY1981" fmla="*/ 3910432 h 4067175"/>
              <a:gd name="connsiteX1982" fmla="*/ 3410180 w 11191875"/>
              <a:gd name="connsiteY1982" fmla="*/ 4067175 h 4067175"/>
              <a:gd name="connsiteX1983" fmla="*/ 3410898 w 11191875"/>
              <a:gd name="connsiteY1983" fmla="*/ 4056150 h 4067175"/>
              <a:gd name="connsiteX1984" fmla="*/ 3340487 w 11191875"/>
              <a:gd name="connsiteY1984" fmla="*/ 3985208 h 4067175"/>
              <a:gd name="connsiteX1985" fmla="*/ 3269596 w 11191875"/>
              <a:gd name="connsiteY1985" fmla="*/ 4056150 h 4067175"/>
              <a:gd name="connsiteX1986" fmla="*/ 3270314 w 11191875"/>
              <a:gd name="connsiteY1986" fmla="*/ 4067175 h 4067175"/>
              <a:gd name="connsiteX1987" fmla="*/ 3410180 w 11191875"/>
              <a:gd name="connsiteY1987" fmla="*/ 4067175 h 4067175"/>
              <a:gd name="connsiteX1988" fmla="*/ 7705296 w 11191875"/>
              <a:gd name="connsiteY1988" fmla="*/ 3966754 h 4067175"/>
              <a:gd name="connsiteX1989" fmla="*/ 7722061 w 11191875"/>
              <a:gd name="connsiteY1989" fmla="*/ 3950457 h 4067175"/>
              <a:gd name="connsiteX1990" fmla="*/ 7705296 w 11191875"/>
              <a:gd name="connsiteY1990" fmla="*/ 3933680 h 4067175"/>
              <a:gd name="connsiteX1991" fmla="*/ 7689011 w 11191875"/>
              <a:gd name="connsiteY1991" fmla="*/ 3950457 h 4067175"/>
              <a:gd name="connsiteX1992" fmla="*/ 7705296 w 11191875"/>
              <a:gd name="connsiteY1992" fmla="*/ 3966754 h 4067175"/>
              <a:gd name="connsiteX1993" fmla="*/ 7867914 w 11191875"/>
              <a:gd name="connsiteY1993" fmla="*/ 3740986 h 4067175"/>
              <a:gd name="connsiteX1994" fmla="*/ 7881565 w 11191875"/>
              <a:gd name="connsiteY1994" fmla="*/ 3727085 h 4067175"/>
              <a:gd name="connsiteX1995" fmla="*/ 7867914 w 11191875"/>
              <a:gd name="connsiteY1995" fmla="*/ 3712705 h 4067175"/>
              <a:gd name="connsiteX1996" fmla="*/ 7853784 w 11191875"/>
              <a:gd name="connsiteY1996" fmla="*/ 3727085 h 4067175"/>
              <a:gd name="connsiteX1997" fmla="*/ 7867914 w 11191875"/>
              <a:gd name="connsiteY1997" fmla="*/ 3740986 h 4067175"/>
              <a:gd name="connsiteX1998" fmla="*/ 8007780 w 11191875"/>
              <a:gd name="connsiteY1998" fmla="*/ 3501318 h 4067175"/>
              <a:gd name="connsiteX1999" fmla="*/ 8019754 w 11191875"/>
              <a:gd name="connsiteY1999" fmla="*/ 3488615 h 4067175"/>
              <a:gd name="connsiteX2000" fmla="*/ 8007780 w 11191875"/>
              <a:gd name="connsiteY2000" fmla="*/ 3476632 h 4067175"/>
              <a:gd name="connsiteX2001" fmla="*/ 7995565 w 11191875"/>
              <a:gd name="connsiteY2001" fmla="*/ 3488615 h 4067175"/>
              <a:gd name="connsiteX2002" fmla="*/ 8007780 w 11191875"/>
              <a:gd name="connsiteY2002" fmla="*/ 3501318 h 4067175"/>
              <a:gd name="connsiteX2003" fmla="*/ 8124174 w 11191875"/>
              <a:gd name="connsiteY2003" fmla="*/ 3248947 h 4067175"/>
              <a:gd name="connsiteX2004" fmla="*/ 8134233 w 11191875"/>
              <a:gd name="connsiteY2004" fmla="*/ 3238162 h 4067175"/>
              <a:gd name="connsiteX2005" fmla="*/ 8124174 w 11191875"/>
              <a:gd name="connsiteY2005" fmla="*/ 3227856 h 4067175"/>
              <a:gd name="connsiteX2006" fmla="*/ 8113637 w 11191875"/>
              <a:gd name="connsiteY2006" fmla="*/ 3238162 h 4067175"/>
              <a:gd name="connsiteX2007" fmla="*/ 8124174 w 11191875"/>
              <a:gd name="connsiteY2007" fmla="*/ 3248947 h 4067175"/>
              <a:gd name="connsiteX2008" fmla="*/ 8215662 w 11191875"/>
              <a:gd name="connsiteY2008" fmla="*/ 2987229 h 4067175"/>
              <a:gd name="connsiteX2009" fmla="*/ 8224523 w 11191875"/>
              <a:gd name="connsiteY2009" fmla="*/ 2977642 h 4067175"/>
              <a:gd name="connsiteX2010" fmla="*/ 8215662 w 11191875"/>
              <a:gd name="connsiteY2010" fmla="*/ 2969014 h 4067175"/>
              <a:gd name="connsiteX2011" fmla="*/ 8206561 w 11191875"/>
              <a:gd name="connsiteY2011" fmla="*/ 2977642 h 4067175"/>
              <a:gd name="connsiteX2012" fmla="*/ 8215662 w 11191875"/>
              <a:gd name="connsiteY2012" fmla="*/ 2987229 h 4067175"/>
              <a:gd name="connsiteX2013" fmla="*/ 8281763 w 11191875"/>
              <a:gd name="connsiteY2013" fmla="*/ 2717362 h 4067175"/>
              <a:gd name="connsiteX2014" fmla="*/ 8289905 w 11191875"/>
              <a:gd name="connsiteY2014" fmla="*/ 2709932 h 4067175"/>
              <a:gd name="connsiteX2015" fmla="*/ 8281763 w 11191875"/>
              <a:gd name="connsiteY2015" fmla="*/ 2701783 h 4067175"/>
              <a:gd name="connsiteX2016" fmla="*/ 8273620 w 11191875"/>
              <a:gd name="connsiteY2016" fmla="*/ 2709932 h 4067175"/>
              <a:gd name="connsiteX2017" fmla="*/ 8281763 w 11191875"/>
              <a:gd name="connsiteY2017" fmla="*/ 2717362 h 4067175"/>
              <a:gd name="connsiteX2018" fmla="*/ 8321519 w 11191875"/>
              <a:gd name="connsiteY2018" fmla="*/ 2443660 h 4067175"/>
              <a:gd name="connsiteX2019" fmla="*/ 8328464 w 11191875"/>
              <a:gd name="connsiteY2019" fmla="*/ 2436470 h 4067175"/>
              <a:gd name="connsiteX2020" fmla="*/ 8321519 w 11191875"/>
              <a:gd name="connsiteY2020" fmla="*/ 2428801 h 4067175"/>
              <a:gd name="connsiteX2021" fmla="*/ 8314334 w 11191875"/>
              <a:gd name="connsiteY2021" fmla="*/ 2436470 h 4067175"/>
              <a:gd name="connsiteX2022" fmla="*/ 8321519 w 11191875"/>
              <a:gd name="connsiteY2022" fmla="*/ 2443660 h 4067175"/>
              <a:gd name="connsiteX2023" fmla="*/ 8334931 w 11191875"/>
              <a:gd name="connsiteY2023" fmla="*/ 2166604 h 4067175"/>
              <a:gd name="connsiteX2024" fmla="*/ 8340679 w 11191875"/>
              <a:gd name="connsiteY2024" fmla="*/ 2160372 h 4067175"/>
              <a:gd name="connsiteX2025" fmla="*/ 8334931 w 11191875"/>
              <a:gd name="connsiteY2025" fmla="*/ 2154381 h 4067175"/>
              <a:gd name="connsiteX2026" fmla="*/ 8328464 w 11191875"/>
              <a:gd name="connsiteY2026" fmla="*/ 2160372 h 4067175"/>
              <a:gd name="connsiteX2027" fmla="*/ 8334931 w 11191875"/>
              <a:gd name="connsiteY2027" fmla="*/ 2166604 h 4067175"/>
              <a:gd name="connsiteX2028" fmla="*/ 8100704 w 11191875"/>
              <a:gd name="connsiteY2028" fmla="*/ 1891224 h 4067175"/>
              <a:gd name="connsiteX2029" fmla="*/ 8107410 w 11191875"/>
              <a:gd name="connsiteY2029" fmla="*/ 1884753 h 4067175"/>
              <a:gd name="connsiteX2030" fmla="*/ 8100704 w 11191875"/>
              <a:gd name="connsiteY2030" fmla="*/ 1878043 h 4067175"/>
              <a:gd name="connsiteX2031" fmla="*/ 8093998 w 11191875"/>
              <a:gd name="connsiteY2031" fmla="*/ 1884753 h 4067175"/>
              <a:gd name="connsiteX2032" fmla="*/ 8100704 w 11191875"/>
              <a:gd name="connsiteY2032" fmla="*/ 1891224 h 4067175"/>
              <a:gd name="connsiteX2033" fmla="*/ 8057355 w 11191875"/>
              <a:gd name="connsiteY2033" fmla="*/ 1618002 h 4067175"/>
              <a:gd name="connsiteX2034" fmla="*/ 8063582 w 11191875"/>
              <a:gd name="connsiteY2034" fmla="*/ 1611771 h 4067175"/>
              <a:gd name="connsiteX2035" fmla="*/ 8057355 w 11191875"/>
              <a:gd name="connsiteY2035" fmla="*/ 1605779 h 4067175"/>
              <a:gd name="connsiteX2036" fmla="*/ 8051607 w 11191875"/>
              <a:gd name="connsiteY2036" fmla="*/ 1611771 h 4067175"/>
              <a:gd name="connsiteX2037" fmla="*/ 8057355 w 11191875"/>
              <a:gd name="connsiteY2037" fmla="*/ 1618002 h 4067175"/>
              <a:gd name="connsiteX2038" fmla="*/ 7986225 w 11191875"/>
              <a:gd name="connsiteY2038" fmla="*/ 1350532 h 4067175"/>
              <a:gd name="connsiteX2039" fmla="*/ 7991494 w 11191875"/>
              <a:gd name="connsiteY2039" fmla="*/ 1345260 h 4067175"/>
              <a:gd name="connsiteX2040" fmla="*/ 7986225 w 11191875"/>
              <a:gd name="connsiteY2040" fmla="*/ 1339747 h 4067175"/>
              <a:gd name="connsiteX2041" fmla="*/ 7980477 w 11191875"/>
              <a:gd name="connsiteY2041" fmla="*/ 1345260 h 4067175"/>
              <a:gd name="connsiteX2042" fmla="*/ 7986225 w 11191875"/>
              <a:gd name="connsiteY2042" fmla="*/ 1350532 h 4067175"/>
              <a:gd name="connsiteX2043" fmla="*/ 7887074 w 11191875"/>
              <a:gd name="connsiteY2043" fmla="*/ 1092170 h 4067175"/>
              <a:gd name="connsiteX2044" fmla="*/ 7891864 w 11191875"/>
              <a:gd name="connsiteY2044" fmla="*/ 1087376 h 4067175"/>
              <a:gd name="connsiteX2045" fmla="*/ 7887074 w 11191875"/>
              <a:gd name="connsiteY2045" fmla="*/ 1082343 h 4067175"/>
              <a:gd name="connsiteX2046" fmla="*/ 7882044 w 11191875"/>
              <a:gd name="connsiteY2046" fmla="*/ 1087376 h 4067175"/>
              <a:gd name="connsiteX2047" fmla="*/ 7887074 w 11191875"/>
              <a:gd name="connsiteY2047" fmla="*/ 1092170 h 4067175"/>
              <a:gd name="connsiteX2048" fmla="*/ 7761817 w 11191875"/>
              <a:gd name="connsiteY2048" fmla="*/ 846030 h 4067175"/>
              <a:gd name="connsiteX2049" fmla="*/ 7766607 w 11191875"/>
              <a:gd name="connsiteY2049" fmla="*/ 841237 h 4067175"/>
              <a:gd name="connsiteX2050" fmla="*/ 7761817 w 11191875"/>
              <a:gd name="connsiteY2050" fmla="*/ 836443 h 4067175"/>
              <a:gd name="connsiteX2051" fmla="*/ 7756788 w 11191875"/>
              <a:gd name="connsiteY2051" fmla="*/ 841237 h 4067175"/>
              <a:gd name="connsiteX2052" fmla="*/ 7761817 w 11191875"/>
              <a:gd name="connsiteY2052" fmla="*/ 846030 h 4067175"/>
              <a:gd name="connsiteX2053" fmla="*/ 7611654 w 11191875"/>
              <a:gd name="connsiteY2053" fmla="*/ 614510 h 4067175"/>
              <a:gd name="connsiteX2054" fmla="*/ 7616683 w 11191875"/>
              <a:gd name="connsiteY2054" fmla="*/ 609717 h 4067175"/>
              <a:gd name="connsiteX2055" fmla="*/ 7611654 w 11191875"/>
              <a:gd name="connsiteY2055" fmla="*/ 604684 h 4067175"/>
              <a:gd name="connsiteX2056" fmla="*/ 7606624 w 11191875"/>
              <a:gd name="connsiteY2056" fmla="*/ 609717 h 4067175"/>
              <a:gd name="connsiteX2057" fmla="*/ 7611654 w 11191875"/>
              <a:gd name="connsiteY2057" fmla="*/ 614510 h 4067175"/>
              <a:gd name="connsiteX2058" fmla="*/ 7437540 w 11191875"/>
              <a:gd name="connsiteY2058" fmla="*/ 399048 h 4067175"/>
              <a:gd name="connsiteX2059" fmla="*/ 7442091 w 11191875"/>
              <a:gd name="connsiteY2059" fmla="*/ 394734 h 4067175"/>
              <a:gd name="connsiteX2060" fmla="*/ 7437540 w 11191875"/>
              <a:gd name="connsiteY2060" fmla="*/ 390660 h 4067175"/>
              <a:gd name="connsiteX2061" fmla="*/ 7433708 w 11191875"/>
              <a:gd name="connsiteY2061" fmla="*/ 394734 h 4067175"/>
              <a:gd name="connsiteX2062" fmla="*/ 7437540 w 11191875"/>
              <a:gd name="connsiteY2062" fmla="*/ 399048 h 4067175"/>
              <a:gd name="connsiteX2063" fmla="*/ 7242830 w 11191875"/>
              <a:gd name="connsiteY2063" fmla="*/ 203718 h 4067175"/>
              <a:gd name="connsiteX2064" fmla="*/ 7246902 w 11191875"/>
              <a:gd name="connsiteY2064" fmla="*/ 199404 h 4067175"/>
              <a:gd name="connsiteX2065" fmla="*/ 7242830 w 11191875"/>
              <a:gd name="connsiteY2065" fmla="*/ 195330 h 4067175"/>
              <a:gd name="connsiteX2066" fmla="*/ 7238280 w 11191875"/>
              <a:gd name="connsiteY2066" fmla="*/ 199404 h 4067175"/>
              <a:gd name="connsiteX2067" fmla="*/ 7242830 w 11191875"/>
              <a:gd name="connsiteY2067" fmla="*/ 203718 h 4067175"/>
              <a:gd name="connsiteX2068" fmla="*/ 7028242 w 11191875"/>
              <a:gd name="connsiteY2068" fmla="*/ 26603 h 4067175"/>
              <a:gd name="connsiteX2069" fmla="*/ 7028721 w 11191875"/>
              <a:gd name="connsiteY2069" fmla="*/ 25645 h 4067175"/>
              <a:gd name="connsiteX2070" fmla="*/ 7028242 w 11191875"/>
              <a:gd name="connsiteY2070" fmla="*/ 25405 h 4067175"/>
              <a:gd name="connsiteX2071" fmla="*/ 7027763 w 11191875"/>
              <a:gd name="connsiteY2071" fmla="*/ 25645 h 4067175"/>
              <a:gd name="connsiteX2072" fmla="*/ 7028242 w 11191875"/>
              <a:gd name="connsiteY2072" fmla="*/ 26603 h 4067175"/>
              <a:gd name="connsiteX2073" fmla="*/ 3928449 w 11191875"/>
              <a:gd name="connsiteY2073" fmla="*/ 27083 h 4067175"/>
              <a:gd name="connsiteX2074" fmla="*/ 3929646 w 11191875"/>
              <a:gd name="connsiteY2074" fmla="*/ 25645 h 4067175"/>
              <a:gd name="connsiteX2075" fmla="*/ 3928449 w 11191875"/>
              <a:gd name="connsiteY2075" fmla="*/ 24686 h 4067175"/>
              <a:gd name="connsiteX2076" fmla="*/ 3927491 w 11191875"/>
              <a:gd name="connsiteY2076" fmla="*/ 25645 h 4067175"/>
              <a:gd name="connsiteX2077" fmla="*/ 3928449 w 11191875"/>
              <a:gd name="connsiteY2077" fmla="*/ 27083 h 4067175"/>
              <a:gd name="connsiteX2078" fmla="*/ 3714100 w 11191875"/>
              <a:gd name="connsiteY2078" fmla="*/ 208272 h 4067175"/>
              <a:gd name="connsiteX2079" fmla="*/ 3722722 w 11191875"/>
              <a:gd name="connsiteY2079" fmla="*/ 199404 h 4067175"/>
              <a:gd name="connsiteX2080" fmla="*/ 3714100 w 11191875"/>
              <a:gd name="connsiteY2080" fmla="*/ 191016 h 4067175"/>
              <a:gd name="connsiteX2081" fmla="*/ 3705718 w 11191875"/>
              <a:gd name="connsiteY2081" fmla="*/ 199404 h 4067175"/>
              <a:gd name="connsiteX2082" fmla="*/ 3714100 w 11191875"/>
              <a:gd name="connsiteY2082" fmla="*/ 208272 h 4067175"/>
              <a:gd name="connsiteX2083" fmla="*/ 3519150 w 11191875"/>
              <a:gd name="connsiteY2083" fmla="*/ 405280 h 4067175"/>
              <a:gd name="connsiteX2084" fmla="*/ 3529209 w 11191875"/>
              <a:gd name="connsiteY2084" fmla="*/ 394734 h 4067175"/>
              <a:gd name="connsiteX2085" fmla="*/ 3519150 w 11191875"/>
              <a:gd name="connsiteY2085" fmla="*/ 384428 h 4067175"/>
              <a:gd name="connsiteX2086" fmla="*/ 3508373 w 11191875"/>
              <a:gd name="connsiteY2086" fmla="*/ 394734 h 4067175"/>
              <a:gd name="connsiteX2087" fmla="*/ 3519150 w 11191875"/>
              <a:gd name="connsiteY2087" fmla="*/ 405280 h 4067175"/>
              <a:gd name="connsiteX2088" fmla="*/ 3345516 w 11191875"/>
              <a:gd name="connsiteY2088" fmla="*/ 621700 h 4067175"/>
              <a:gd name="connsiteX2089" fmla="*/ 3357491 w 11191875"/>
              <a:gd name="connsiteY2089" fmla="*/ 609717 h 4067175"/>
              <a:gd name="connsiteX2090" fmla="*/ 3345516 w 11191875"/>
              <a:gd name="connsiteY2090" fmla="*/ 597494 h 4067175"/>
              <a:gd name="connsiteX2091" fmla="*/ 3333062 w 11191875"/>
              <a:gd name="connsiteY2091" fmla="*/ 609717 h 4067175"/>
              <a:gd name="connsiteX2092" fmla="*/ 3345516 w 11191875"/>
              <a:gd name="connsiteY2092" fmla="*/ 621700 h 4067175"/>
              <a:gd name="connsiteX2093" fmla="*/ 3194873 w 11191875"/>
              <a:gd name="connsiteY2093" fmla="*/ 856336 h 4067175"/>
              <a:gd name="connsiteX2094" fmla="*/ 3210201 w 11191875"/>
              <a:gd name="connsiteY2094" fmla="*/ 841237 h 4067175"/>
              <a:gd name="connsiteX2095" fmla="*/ 3194873 w 11191875"/>
              <a:gd name="connsiteY2095" fmla="*/ 825658 h 4067175"/>
              <a:gd name="connsiteX2096" fmla="*/ 3179785 w 11191875"/>
              <a:gd name="connsiteY2096" fmla="*/ 841237 h 4067175"/>
              <a:gd name="connsiteX2097" fmla="*/ 3194873 w 11191875"/>
              <a:gd name="connsiteY2097" fmla="*/ 856336 h 4067175"/>
              <a:gd name="connsiteX2098" fmla="*/ 3069856 w 11191875"/>
              <a:gd name="connsiteY2098" fmla="*/ 1105591 h 4067175"/>
              <a:gd name="connsiteX2099" fmla="*/ 3087819 w 11191875"/>
              <a:gd name="connsiteY2099" fmla="*/ 1087376 h 4067175"/>
              <a:gd name="connsiteX2100" fmla="*/ 3069856 w 11191875"/>
              <a:gd name="connsiteY2100" fmla="*/ 1068922 h 4067175"/>
              <a:gd name="connsiteX2101" fmla="*/ 3051415 w 11191875"/>
              <a:gd name="connsiteY2101" fmla="*/ 1087376 h 4067175"/>
              <a:gd name="connsiteX2102" fmla="*/ 3069856 w 11191875"/>
              <a:gd name="connsiteY2102" fmla="*/ 1105591 h 4067175"/>
              <a:gd name="connsiteX2103" fmla="*/ 2970945 w 11191875"/>
              <a:gd name="connsiteY2103" fmla="*/ 1367549 h 4067175"/>
              <a:gd name="connsiteX2104" fmla="*/ 2993218 w 11191875"/>
              <a:gd name="connsiteY2104" fmla="*/ 1345260 h 4067175"/>
              <a:gd name="connsiteX2105" fmla="*/ 2970945 w 11191875"/>
              <a:gd name="connsiteY2105" fmla="*/ 1322731 h 4067175"/>
              <a:gd name="connsiteX2106" fmla="*/ 2948193 w 11191875"/>
              <a:gd name="connsiteY2106" fmla="*/ 1345260 h 4067175"/>
              <a:gd name="connsiteX2107" fmla="*/ 2970945 w 11191875"/>
              <a:gd name="connsiteY2107" fmla="*/ 1367549 h 4067175"/>
              <a:gd name="connsiteX2108" fmla="*/ 2899096 w 11191875"/>
              <a:gd name="connsiteY2108" fmla="*/ 1639333 h 4067175"/>
              <a:gd name="connsiteX2109" fmla="*/ 2926877 w 11191875"/>
              <a:gd name="connsiteY2109" fmla="*/ 1611771 h 4067175"/>
              <a:gd name="connsiteX2110" fmla="*/ 2899096 w 11191875"/>
              <a:gd name="connsiteY2110" fmla="*/ 1584449 h 4067175"/>
              <a:gd name="connsiteX2111" fmla="*/ 2872033 w 11191875"/>
              <a:gd name="connsiteY2111" fmla="*/ 1611771 h 4067175"/>
              <a:gd name="connsiteX2112" fmla="*/ 2899096 w 11191875"/>
              <a:gd name="connsiteY2112" fmla="*/ 1639333 h 4067175"/>
              <a:gd name="connsiteX2113" fmla="*/ 2856226 w 11191875"/>
              <a:gd name="connsiteY2113" fmla="*/ 1918307 h 4067175"/>
              <a:gd name="connsiteX2114" fmla="*/ 2889516 w 11191875"/>
              <a:gd name="connsiteY2114" fmla="*/ 1884753 h 4067175"/>
              <a:gd name="connsiteX2115" fmla="*/ 2856226 w 11191875"/>
              <a:gd name="connsiteY2115" fmla="*/ 1850960 h 4067175"/>
              <a:gd name="connsiteX2116" fmla="*/ 2822457 w 11191875"/>
              <a:gd name="connsiteY2116" fmla="*/ 1884753 h 4067175"/>
              <a:gd name="connsiteX2117" fmla="*/ 2856226 w 11191875"/>
              <a:gd name="connsiteY2117" fmla="*/ 1918307 h 4067175"/>
              <a:gd name="connsiteX2118" fmla="*/ 2841856 w 11191875"/>
              <a:gd name="connsiteY2118" fmla="*/ 2200157 h 4067175"/>
              <a:gd name="connsiteX2119" fmla="*/ 2881373 w 11191875"/>
              <a:gd name="connsiteY2119" fmla="*/ 2160372 h 4067175"/>
              <a:gd name="connsiteX2120" fmla="*/ 2841856 w 11191875"/>
              <a:gd name="connsiteY2120" fmla="*/ 2120827 h 4067175"/>
              <a:gd name="connsiteX2121" fmla="*/ 2802100 w 11191875"/>
              <a:gd name="connsiteY2121" fmla="*/ 2160372 h 4067175"/>
              <a:gd name="connsiteX2122" fmla="*/ 2841856 w 11191875"/>
              <a:gd name="connsiteY2122" fmla="*/ 2200157 h 4067175"/>
              <a:gd name="connsiteX2123" fmla="*/ 2856226 w 11191875"/>
              <a:gd name="connsiteY2123" fmla="*/ 2482247 h 4067175"/>
              <a:gd name="connsiteX2124" fmla="*/ 2901970 w 11191875"/>
              <a:gd name="connsiteY2124" fmla="*/ 2435991 h 4067175"/>
              <a:gd name="connsiteX2125" fmla="*/ 2856226 w 11191875"/>
              <a:gd name="connsiteY2125" fmla="*/ 2390454 h 4067175"/>
              <a:gd name="connsiteX2126" fmla="*/ 2810483 w 11191875"/>
              <a:gd name="connsiteY2126" fmla="*/ 2435991 h 4067175"/>
              <a:gd name="connsiteX2127" fmla="*/ 2856226 w 11191875"/>
              <a:gd name="connsiteY2127" fmla="*/ 2482247 h 4067175"/>
              <a:gd name="connsiteX2128" fmla="*/ 2899096 w 11191875"/>
              <a:gd name="connsiteY2128" fmla="*/ 2760263 h 4067175"/>
              <a:gd name="connsiteX2129" fmla="*/ 2950348 w 11191875"/>
              <a:gd name="connsiteY2129" fmla="*/ 2708974 h 4067175"/>
              <a:gd name="connsiteX2130" fmla="*/ 2899096 w 11191875"/>
              <a:gd name="connsiteY2130" fmla="*/ 2657924 h 4067175"/>
              <a:gd name="connsiteX2131" fmla="*/ 2848083 w 11191875"/>
              <a:gd name="connsiteY2131" fmla="*/ 2708974 h 4067175"/>
              <a:gd name="connsiteX2132" fmla="*/ 2899096 w 11191875"/>
              <a:gd name="connsiteY2132" fmla="*/ 2760263 h 4067175"/>
              <a:gd name="connsiteX2133" fmla="*/ 2970945 w 11191875"/>
              <a:gd name="connsiteY2133" fmla="*/ 3032047 h 4067175"/>
              <a:gd name="connsiteX2134" fmla="*/ 3026987 w 11191875"/>
              <a:gd name="connsiteY2134" fmla="*/ 2975964 h 4067175"/>
              <a:gd name="connsiteX2135" fmla="*/ 2970945 w 11191875"/>
              <a:gd name="connsiteY2135" fmla="*/ 2919642 h 4067175"/>
              <a:gd name="connsiteX2136" fmla="*/ 2914663 w 11191875"/>
              <a:gd name="connsiteY2136" fmla="*/ 2975964 h 4067175"/>
              <a:gd name="connsiteX2137" fmla="*/ 2970945 w 11191875"/>
              <a:gd name="connsiteY2137" fmla="*/ 3032047 h 4067175"/>
              <a:gd name="connsiteX2138" fmla="*/ 3069856 w 11191875"/>
              <a:gd name="connsiteY2138" fmla="*/ 3293525 h 4067175"/>
              <a:gd name="connsiteX2139" fmla="*/ 3129491 w 11191875"/>
              <a:gd name="connsiteY2139" fmla="*/ 3233608 h 4067175"/>
              <a:gd name="connsiteX2140" fmla="*/ 3069856 w 11191875"/>
              <a:gd name="connsiteY2140" fmla="*/ 3173691 h 4067175"/>
              <a:gd name="connsiteX2141" fmla="*/ 3009982 w 11191875"/>
              <a:gd name="connsiteY2141" fmla="*/ 3233608 h 4067175"/>
              <a:gd name="connsiteX2142" fmla="*/ 3069856 w 11191875"/>
              <a:gd name="connsiteY2142" fmla="*/ 3293525 h 4067175"/>
              <a:gd name="connsiteX2143" fmla="*/ 3194873 w 11191875"/>
              <a:gd name="connsiteY2143" fmla="*/ 3543260 h 4067175"/>
              <a:gd name="connsiteX2144" fmla="*/ 3258340 w 11191875"/>
              <a:gd name="connsiteY2144" fmla="*/ 3479748 h 4067175"/>
              <a:gd name="connsiteX2145" fmla="*/ 3194873 w 11191875"/>
              <a:gd name="connsiteY2145" fmla="*/ 3416235 h 4067175"/>
              <a:gd name="connsiteX2146" fmla="*/ 3131646 w 11191875"/>
              <a:gd name="connsiteY2146" fmla="*/ 3479748 h 4067175"/>
              <a:gd name="connsiteX2147" fmla="*/ 3194873 w 11191875"/>
              <a:gd name="connsiteY2147" fmla="*/ 3543260 h 4067175"/>
              <a:gd name="connsiteX2148" fmla="*/ 3345516 w 11191875"/>
              <a:gd name="connsiteY2148" fmla="*/ 3776697 h 4067175"/>
              <a:gd name="connsiteX2149" fmla="*/ 3410419 w 11191875"/>
              <a:gd name="connsiteY2149" fmla="*/ 3711267 h 4067175"/>
              <a:gd name="connsiteX2150" fmla="*/ 3345516 w 11191875"/>
              <a:gd name="connsiteY2150" fmla="*/ 3646078 h 4067175"/>
              <a:gd name="connsiteX2151" fmla="*/ 3280134 w 11191875"/>
              <a:gd name="connsiteY2151" fmla="*/ 3711267 h 4067175"/>
              <a:gd name="connsiteX2152" fmla="*/ 3345516 w 11191875"/>
              <a:gd name="connsiteY2152" fmla="*/ 3776697 h 4067175"/>
              <a:gd name="connsiteX2153" fmla="*/ 3519150 w 11191875"/>
              <a:gd name="connsiteY2153" fmla="*/ 3992399 h 4067175"/>
              <a:gd name="connsiteX2154" fmla="*/ 3585251 w 11191875"/>
              <a:gd name="connsiteY2154" fmla="*/ 3926010 h 4067175"/>
              <a:gd name="connsiteX2155" fmla="*/ 3519150 w 11191875"/>
              <a:gd name="connsiteY2155" fmla="*/ 3859383 h 4067175"/>
              <a:gd name="connsiteX2156" fmla="*/ 3452810 w 11191875"/>
              <a:gd name="connsiteY2156" fmla="*/ 3926010 h 4067175"/>
              <a:gd name="connsiteX2157" fmla="*/ 3519150 w 11191875"/>
              <a:gd name="connsiteY2157" fmla="*/ 3992399 h 4067175"/>
              <a:gd name="connsiteX2158" fmla="*/ 3745713 w 11191875"/>
              <a:gd name="connsiteY2158" fmla="*/ 4067175 h 4067175"/>
              <a:gd name="connsiteX2159" fmla="*/ 3714100 w 11191875"/>
              <a:gd name="connsiteY2159" fmla="*/ 4058787 h 4067175"/>
              <a:gd name="connsiteX2160" fmla="*/ 3682726 w 11191875"/>
              <a:gd name="connsiteY2160" fmla="*/ 4067175 h 4067175"/>
              <a:gd name="connsiteX2161" fmla="*/ 3745713 w 11191875"/>
              <a:gd name="connsiteY2161" fmla="*/ 4067175 h 4067175"/>
              <a:gd name="connsiteX2162" fmla="*/ 7437540 w 11191875"/>
              <a:gd name="connsiteY2162" fmla="*/ 3944944 h 4067175"/>
              <a:gd name="connsiteX2163" fmla="*/ 7456939 w 11191875"/>
              <a:gd name="connsiteY2163" fmla="*/ 3926010 h 4067175"/>
              <a:gd name="connsiteX2164" fmla="*/ 7437540 w 11191875"/>
              <a:gd name="connsiteY2164" fmla="*/ 3907077 h 4067175"/>
              <a:gd name="connsiteX2165" fmla="*/ 7418860 w 11191875"/>
              <a:gd name="connsiteY2165" fmla="*/ 3926010 h 4067175"/>
              <a:gd name="connsiteX2166" fmla="*/ 7437540 w 11191875"/>
              <a:gd name="connsiteY2166" fmla="*/ 3944944 h 4067175"/>
              <a:gd name="connsiteX2167" fmla="*/ 7611654 w 11191875"/>
              <a:gd name="connsiteY2167" fmla="*/ 3728044 h 4067175"/>
              <a:gd name="connsiteX2168" fmla="*/ 7628179 w 11191875"/>
              <a:gd name="connsiteY2168" fmla="*/ 3711267 h 4067175"/>
              <a:gd name="connsiteX2169" fmla="*/ 7611654 w 11191875"/>
              <a:gd name="connsiteY2169" fmla="*/ 3694970 h 4067175"/>
              <a:gd name="connsiteX2170" fmla="*/ 7595128 w 11191875"/>
              <a:gd name="connsiteY2170" fmla="*/ 3711267 h 4067175"/>
              <a:gd name="connsiteX2171" fmla="*/ 7611654 w 11191875"/>
              <a:gd name="connsiteY2171" fmla="*/ 3728044 h 4067175"/>
              <a:gd name="connsiteX2172" fmla="*/ 7761817 w 11191875"/>
              <a:gd name="connsiteY2172" fmla="*/ 3493648 h 4067175"/>
              <a:gd name="connsiteX2173" fmla="*/ 7775708 w 11191875"/>
              <a:gd name="connsiteY2173" fmla="*/ 3479748 h 4067175"/>
              <a:gd name="connsiteX2174" fmla="*/ 7761817 w 11191875"/>
              <a:gd name="connsiteY2174" fmla="*/ 3465847 h 4067175"/>
              <a:gd name="connsiteX2175" fmla="*/ 7747927 w 11191875"/>
              <a:gd name="connsiteY2175" fmla="*/ 3479748 h 4067175"/>
              <a:gd name="connsiteX2176" fmla="*/ 7761817 w 11191875"/>
              <a:gd name="connsiteY2176" fmla="*/ 3493648 h 4067175"/>
              <a:gd name="connsiteX2177" fmla="*/ 7887074 w 11191875"/>
              <a:gd name="connsiteY2177" fmla="*/ 3245831 h 4067175"/>
              <a:gd name="connsiteX2178" fmla="*/ 7899288 w 11191875"/>
              <a:gd name="connsiteY2178" fmla="*/ 3233608 h 4067175"/>
              <a:gd name="connsiteX2179" fmla="*/ 7887074 w 11191875"/>
              <a:gd name="connsiteY2179" fmla="*/ 3221625 h 4067175"/>
              <a:gd name="connsiteX2180" fmla="*/ 7874859 w 11191875"/>
              <a:gd name="connsiteY2180" fmla="*/ 3233608 h 4067175"/>
              <a:gd name="connsiteX2181" fmla="*/ 7887074 w 11191875"/>
              <a:gd name="connsiteY2181" fmla="*/ 3245831 h 4067175"/>
              <a:gd name="connsiteX2182" fmla="*/ 7986225 w 11191875"/>
              <a:gd name="connsiteY2182" fmla="*/ 2986270 h 4067175"/>
              <a:gd name="connsiteX2183" fmla="*/ 7996523 w 11191875"/>
              <a:gd name="connsiteY2183" fmla="*/ 2975964 h 4067175"/>
              <a:gd name="connsiteX2184" fmla="*/ 7986225 w 11191875"/>
              <a:gd name="connsiteY2184" fmla="*/ 2965419 h 4067175"/>
              <a:gd name="connsiteX2185" fmla="*/ 7975448 w 11191875"/>
              <a:gd name="connsiteY2185" fmla="*/ 2975964 h 4067175"/>
              <a:gd name="connsiteX2186" fmla="*/ 7986225 w 11191875"/>
              <a:gd name="connsiteY2186" fmla="*/ 2986270 h 4067175"/>
              <a:gd name="connsiteX2187" fmla="*/ 8057355 w 11191875"/>
              <a:gd name="connsiteY2187" fmla="*/ 2718321 h 4067175"/>
              <a:gd name="connsiteX2188" fmla="*/ 8066935 w 11191875"/>
              <a:gd name="connsiteY2188" fmla="*/ 2708974 h 4067175"/>
              <a:gd name="connsiteX2189" fmla="*/ 8057355 w 11191875"/>
              <a:gd name="connsiteY2189" fmla="*/ 2700106 h 4067175"/>
              <a:gd name="connsiteX2190" fmla="*/ 8048254 w 11191875"/>
              <a:gd name="connsiteY2190" fmla="*/ 2708974 h 4067175"/>
              <a:gd name="connsiteX2191" fmla="*/ 8057355 w 11191875"/>
              <a:gd name="connsiteY2191" fmla="*/ 2718321 h 4067175"/>
              <a:gd name="connsiteX2192" fmla="*/ 8100704 w 11191875"/>
              <a:gd name="connsiteY2192" fmla="*/ 2444140 h 4067175"/>
              <a:gd name="connsiteX2193" fmla="*/ 8108847 w 11191875"/>
              <a:gd name="connsiteY2193" fmla="*/ 2435991 h 4067175"/>
              <a:gd name="connsiteX2194" fmla="*/ 8100704 w 11191875"/>
              <a:gd name="connsiteY2194" fmla="*/ 2428322 h 4067175"/>
              <a:gd name="connsiteX2195" fmla="*/ 8092561 w 11191875"/>
              <a:gd name="connsiteY2195" fmla="*/ 2435991 h 4067175"/>
              <a:gd name="connsiteX2196" fmla="*/ 8100704 w 11191875"/>
              <a:gd name="connsiteY2196" fmla="*/ 2444140 h 4067175"/>
              <a:gd name="connsiteX2197" fmla="*/ 8114834 w 11191875"/>
              <a:gd name="connsiteY2197" fmla="*/ 2167802 h 4067175"/>
              <a:gd name="connsiteX2198" fmla="*/ 8122498 w 11191875"/>
              <a:gd name="connsiteY2198" fmla="*/ 2160372 h 4067175"/>
              <a:gd name="connsiteX2199" fmla="*/ 8114834 w 11191875"/>
              <a:gd name="connsiteY2199" fmla="*/ 2153182 h 4067175"/>
              <a:gd name="connsiteX2200" fmla="*/ 8107649 w 11191875"/>
              <a:gd name="connsiteY2200" fmla="*/ 2160372 h 4067175"/>
              <a:gd name="connsiteX2201" fmla="*/ 8114834 w 11191875"/>
              <a:gd name="connsiteY2201" fmla="*/ 2167802 h 4067175"/>
              <a:gd name="connsiteX2202" fmla="*/ 7879889 w 11191875"/>
              <a:gd name="connsiteY2202" fmla="*/ 1892662 h 4067175"/>
              <a:gd name="connsiteX2203" fmla="*/ 7887313 w 11191875"/>
              <a:gd name="connsiteY2203" fmla="*/ 1884753 h 4067175"/>
              <a:gd name="connsiteX2204" fmla="*/ 7879889 w 11191875"/>
              <a:gd name="connsiteY2204" fmla="*/ 1876844 h 4067175"/>
              <a:gd name="connsiteX2205" fmla="*/ 7871746 w 11191875"/>
              <a:gd name="connsiteY2205" fmla="*/ 1884753 h 4067175"/>
              <a:gd name="connsiteX2206" fmla="*/ 7879889 w 11191875"/>
              <a:gd name="connsiteY2206" fmla="*/ 1892662 h 4067175"/>
              <a:gd name="connsiteX2207" fmla="*/ 7832469 w 11191875"/>
              <a:gd name="connsiteY2207" fmla="*/ 1619920 h 4067175"/>
              <a:gd name="connsiteX2208" fmla="*/ 7840132 w 11191875"/>
              <a:gd name="connsiteY2208" fmla="*/ 1612730 h 4067175"/>
              <a:gd name="connsiteX2209" fmla="*/ 7832469 w 11191875"/>
              <a:gd name="connsiteY2209" fmla="*/ 1605300 h 4067175"/>
              <a:gd name="connsiteX2210" fmla="*/ 7825284 w 11191875"/>
              <a:gd name="connsiteY2210" fmla="*/ 1612730 h 4067175"/>
              <a:gd name="connsiteX2211" fmla="*/ 7832469 w 11191875"/>
              <a:gd name="connsiteY2211" fmla="*/ 1619920 h 4067175"/>
              <a:gd name="connsiteX2212" fmla="*/ 7754633 w 11191875"/>
              <a:gd name="connsiteY2212" fmla="*/ 1354367 h 4067175"/>
              <a:gd name="connsiteX2213" fmla="*/ 7761338 w 11191875"/>
              <a:gd name="connsiteY2213" fmla="*/ 1347656 h 4067175"/>
              <a:gd name="connsiteX2214" fmla="*/ 7754633 w 11191875"/>
              <a:gd name="connsiteY2214" fmla="*/ 1340946 h 4067175"/>
              <a:gd name="connsiteX2215" fmla="*/ 7747927 w 11191875"/>
              <a:gd name="connsiteY2215" fmla="*/ 1347656 h 4067175"/>
              <a:gd name="connsiteX2216" fmla="*/ 7754633 w 11191875"/>
              <a:gd name="connsiteY2216" fmla="*/ 1354367 h 4067175"/>
              <a:gd name="connsiteX2217" fmla="*/ 7647578 w 11191875"/>
              <a:gd name="connsiteY2217" fmla="*/ 1099360 h 4067175"/>
              <a:gd name="connsiteX2218" fmla="*/ 7653565 w 11191875"/>
              <a:gd name="connsiteY2218" fmla="*/ 1093128 h 4067175"/>
              <a:gd name="connsiteX2219" fmla="*/ 7647578 w 11191875"/>
              <a:gd name="connsiteY2219" fmla="*/ 1086897 h 4067175"/>
              <a:gd name="connsiteX2220" fmla="*/ 7641351 w 11191875"/>
              <a:gd name="connsiteY2220" fmla="*/ 1093128 h 4067175"/>
              <a:gd name="connsiteX2221" fmla="*/ 7647578 w 11191875"/>
              <a:gd name="connsiteY2221" fmla="*/ 1099360 h 4067175"/>
              <a:gd name="connsiteX2222" fmla="*/ 7512023 w 11191875"/>
              <a:gd name="connsiteY2222" fmla="*/ 858253 h 4067175"/>
              <a:gd name="connsiteX2223" fmla="*/ 7517292 w 11191875"/>
              <a:gd name="connsiteY2223" fmla="*/ 852980 h 4067175"/>
              <a:gd name="connsiteX2224" fmla="*/ 7512023 w 11191875"/>
              <a:gd name="connsiteY2224" fmla="*/ 847228 h 4067175"/>
              <a:gd name="connsiteX2225" fmla="*/ 7506275 w 11191875"/>
              <a:gd name="connsiteY2225" fmla="*/ 852980 h 4067175"/>
              <a:gd name="connsiteX2226" fmla="*/ 7512023 w 11191875"/>
              <a:gd name="connsiteY2226" fmla="*/ 858253 h 4067175"/>
              <a:gd name="connsiteX2227" fmla="*/ 7349885 w 11191875"/>
              <a:gd name="connsiteY2227" fmla="*/ 634882 h 4067175"/>
              <a:gd name="connsiteX2228" fmla="*/ 7355154 w 11191875"/>
              <a:gd name="connsiteY2228" fmla="*/ 629370 h 4067175"/>
              <a:gd name="connsiteX2229" fmla="*/ 7349885 w 11191875"/>
              <a:gd name="connsiteY2229" fmla="*/ 623857 h 4067175"/>
              <a:gd name="connsiteX2230" fmla="*/ 7343897 w 11191875"/>
              <a:gd name="connsiteY2230" fmla="*/ 629370 h 4067175"/>
              <a:gd name="connsiteX2231" fmla="*/ 7349885 w 11191875"/>
              <a:gd name="connsiteY2231" fmla="*/ 634882 h 4067175"/>
              <a:gd name="connsiteX2232" fmla="*/ 7163078 w 11191875"/>
              <a:gd name="connsiteY2232" fmla="*/ 430924 h 4067175"/>
              <a:gd name="connsiteX2233" fmla="*/ 7167868 w 11191875"/>
              <a:gd name="connsiteY2233" fmla="*/ 425891 h 4067175"/>
              <a:gd name="connsiteX2234" fmla="*/ 7163078 w 11191875"/>
              <a:gd name="connsiteY2234" fmla="*/ 421098 h 4067175"/>
              <a:gd name="connsiteX2235" fmla="*/ 7157809 w 11191875"/>
              <a:gd name="connsiteY2235" fmla="*/ 425891 h 4067175"/>
              <a:gd name="connsiteX2236" fmla="*/ 7163078 w 11191875"/>
              <a:gd name="connsiteY2236" fmla="*/ 430924 h 4067175"/>
              <a:gd name="connsiteX2237" fmla="*/ 6954477 w 11191875"/>
              <a:gd name="connsiteY2237" fmla="*/ 249735 h 4067175"/>
              <a:gd name="connsiteX2238" fmla="*/ 6959267 w 11191875"/>
              <a:gd name="connsiteY2238" fmla="*/ 244941 h 4067175"/>
              <a:gd name="connsiteX2239" fmla="*/ 6954477 w 11191875"/>
              <a:gd name="connsiteY2239" fmla="*/ 240148 h 4067175"/>
              <a:gd name="connsiteX2240" fmla="*/ 6949448 w 11191875"/>
              <a:gd name="connsiteY2240" fmla="*/ 244941 h 4067175"/>
              <a:gd name="connsiteX2241" fmla="*/ 6954477 w 11191875"/>
              <a:gd name="connsiteY2241" fmla="*/ 249735 h 4067175"/>
              <a:gd name="connsiteX2242" fmla="*/ 6726477 w 11191875"/>
              <a:gd name="connsiteY2242" fmla="*/ 91553 h 4067175"/>
              <a:gd name="connsiteX2243" fmla="*/ 6729351 w 11191875"/>
              <a:gd name="connsiteY2243" fmla="*/ 89157 h 4067175"/>
              <a:gd name="connsiteX2244" fmla="*/ 6726477 w 11191875"/>
              <a:gd name="connsiteY2244" fmla="*/ 86760 h 4067175"/>
              <a:gd name="connsiteX2245" fmla="*/ 6724322 w 11191875"/>
              <a:gd name="connsiteY2245" fmla="*/ 89157 h 4067175"/>
              <a:gd name="connsiteX2246" fmla="*/ 6726477 w 11191875"/>
              <a:gd name="connsiteY2246" fmla="*/ 91553 h 4067175"/>
              <a:gd name="connsiteX2247" fmla="*/ 4350440 w 11191875"/>
              <a:gd name="connsiteY2247" fmla="*/ 22050 h 4067175"/>
              <a:gd name="connsiteX2248" fmla="*/ 4351159 w 11191875"/>
              <a:gd name="connsiteY2248" fmla="*/ 21331 h 4067175"/>
              <a:gd name="connsiteX2249" fmla="*/ 4350440 w 11191875"/>
              <a:gd name="connsiteY2249" fmla="*/ 20611 h 4067175"/>
              <a:gd name="connsiteX2250" fmla="*/ 4349722 w 11191875"/>
              <a:gd name="connsiteY2250" fmla="*/ 21331 h 4067175"/>
              <a:gd name="connsiteX2251" fmla="*/ 4350440 w 11191875"/>
              <a:gd name="connsiteY2251" fmla="*/ 22050 h 4067175"/>
              <a:gd name="connsiteX2252" fmla="*/ 4114297 w 11191875"/>
              <a:gd name="connsiteY2252" fmla="*/ 171123 h 4067175"/>
              <a:gd name="connsiteX2253" fmla="*/ 4121482 w 11191875"/>
              <a:gd name="connsiteY2253" fmla="*/ 163933 h 4067175"/>
              <a:gd name="connsiteX2254" fmla="*/ 4114297 w 11191875"/>
              <a:gd name="connsiteY2254" fmla="*/ 156504 h 4067175"/>
              <a:gd name="connsiteX2255" fmla="*/ 4107112 w 11191875"/>
              <a:gd name="connsiteY2255" fmla="*/ 163933 h 4067175"/>
              <a:gd name="connsiteX2256" fmla="*/ 4114297 w 11191875"/>
              <a:gd name="connsiteY2256" fmla="*/ 171123 h 4067175"/>
              <a:gd name="connsiteX2257" fmla="*/ 3895638 w 11191875"/>
              <a:gd name="connsiteY2257" fmla="*/ 342726 h 4067175"/>
              <a:gd name="connsiteX2258" fmla="*/ 3905936 w 11191875"/>
              <a:gd name="connsiteY2258" fmla="*/ 332660 h 4067175"/>
              <a:gd name="connsiteX2259" fmla="*/ 3895638 w 11191875"/>
              <a:gd name="connsiteY2259" fmla="*/ 322115 h 4067175"/>
              <a:gd name="connsiteX2260" fmla="*/ 3885339 w 11191875"/>
              <a:gd name="connsiteY2260" fmla="*/ 332660 h 4067175"/>
              <a:gd name="connsiteX2261" fmla="*/ 3895638 w 11191875"/>
              <a:gd name="connsiteY2261" fmla="*/ 342726 h 4067175"/>
              <a:gd name="connsiteX2262" fmla="*/ 3697575 w 11191875"/>
              <a:gd name="connsiteY2262" fmla="*/ 536618 h 4067175"/>
              <a:gd name="connsiteX2263" fmla="*/ 3709310 w 11191875"/>
              <a:gd name="connsiteY2263" fmla="*/ 524874 h 4067175"/>
              <a:gd name="connsiteX2264" fmla="*/ 3697575 w 11191875"/>
              <a:gd name="connsiteY2264" fmla="*/ 513370 h 4067175"/>
              <a:gd name="connsiteX2265" fmla="*/ 3686079 w 11191875"/>
              <a:gd name="connsiteY2265" fmla="*/ 524874 h 4067175"/>
              <a:gd name="connsiteX2266" fmla="*/ 3697575 w 11191875"/>
              <a:gd name="connsiteY2266" fmla="*/ 536618 h 4067175"/>
              <a:gd name="connsiteX2267" fmla="*/ 3522982 w 11191875"/>
              <a:gd name="connsiteY2267" fmla="*/ 752799 h 4067175"/>
              <a:gd name="connsiteX2268" fmla="*/ 3537113 w 11191875"/>
              <a:gd name="connsiteY2268" fmla="*/ 738658 h 4067175"/>
              <a:gd name="connsiteX2269" fmla="*/ 3522982 w 11191875"/>
              <a:gd name="connsiteY2269" fmla="*/ 724758 h 4067175"/>
              <a:gd name="connsiteX2270" fmla="*/ 3509092 w 11191875"/>
              <a:gd name="connsiteY2270" fmla="*/ 738658 h 4067175"/>
              <a:gd name="connsiteX2271" fmla="*/ 3522982 w 11191875"/>
              <a:gd name="connsiteY2271" fmla="*/ 752799 h 4067175"/>
              <a:gd name="connsiteX2272" fmla="*/ 3373776 w 11191875"/>
              <a:gd name="connsiteY2272" fmla="*/ 988153 h 4067175"/>
              <a:gd name="connsiteX2273" fmla="*/ 3391020 w 11191875"/>
              <a:gd name="connsiteY2273" fmla="*/ 971377 h 4067175"/>
              <a:gd name="connsiteX2274" fmla="*/ 3373776 w 11191875"/>
              <a:gd name="connsiteY2274" fmla="*/ 953881 h 4067175"/>
              <a:gd name="connsiteX2275" fmla="*/ 3356772 w 11191875"/>
              <a:gd name="connsiteY2275" fmla="*/ 971377 h 4067175"/>
              <a:gd name="connsiteX2276" fmla="*/ 3373776 w 11191875"/>
              <a:gd name="connsiteY2276" fmla="*/ 988153 h 4067175"/>
              <a:gd name="connsiteX2277" fmla="*/ 3252113 w 11191875"/>
              <a:gd name="connsiteY2277" fmla="*/ 1239805 h 4067175"/>
              <a:gd name="connsiteX2278" fmla="*/ 3272709 w 11191875"/>
              <a:gd name="connsiteY2278" fmla="*/ 1218954 h 4067175"/>
              <a:gd name="connsiteX2279" fmla="*/ 3252113 w 11191875"/>
              <a:gd name="connsiteY2279" fmla="*/ 1198103 h 4067175"/>
              <a:gd name="connsiteX2280" fmla="*/ 3231516 w 11191875"/>
              <a:gd name="connsiteY2280" fmla="*/ 1218954 h 4067175"/>
              <a:gd name="connsiteX2281" fmla="*/ 3252113 w 11191875"/>
              <a:gd name="connsiteY2281" fmla="*/ 1239805 h 4067175"/>
              <a:gd name="connsiteX2282" fmla="*/ 3159428 w 11191875"/>
              <a:gd name="connsiteY2282" fmla="*/ 1503920 h 4067175"/>
              <a:gd name="connsiteX2283" fmla="*/ 3184335 w 11191875"/>
              <a:gd name="connsiteY2283" fmla="*/ 1478995 h 4067175"/>
              <a:gd name="connsiteX2284" fmla="*/ 3159428 w 11191875"/>
              <a:gd name="connsiteY2284" fmla="*/ 1454309 h 4067175"/>
              <a:gd name="connsiteX2285" fmla="*/ 3134520 w 11191875"/>
              <a:gd name="connsiteY2285" fmla="*/ 1478995 h 4067175"/>
              <a:gd name="connsiteX2286" fmla="*/ 3159428 w 11191875"/>
              <a:gd name="connsiteY2286" fmla="*/ 1503920 h 4067175"/>
              <a:gd name="connsiteX2287" fmla="*/ 3096919 w 11191875"/>
              <a:gd name="connsiteY2287" fmla="*/ 1778101 h 4067175"/>
              <a:gd name="connsiteX2288" fmla="*/ 3126617 w 11191875"/>
              <a:gd name="connsiteY2288" fmla="*/ 1748142 h 4067175"/>
              <a:gd name="connsiteX2289" fmla="*/ 3096919 w 11191875"/>
              <a:gd name="connsiteY2289" fmla="*/ 1717944 h 4067175"/>
              <a:gd name="connsiteX2290" fmla="*/ 3067222 w 11191875"/>
              <a:gd name="connsiteY2290" fmla="*/ 1748142 h 4067175"/>
              <a:gd name="connsiteX2291" fmla="*/ 3096919 w 11191875"/>
              <a:gd name="connsiteY2291" fmla="*/ 1778101 h 4067175"/>
              <a:gd name="connsiteX2292" fmla="*/ 3065306 w 11191875"/>
              <a:gd name="connsiteY2292" fmla="*/ 2057794 h 4067175"/>
              <a:gd name="connsiteX2293" fmla="*/ 3100512 w 11191875"/>
              <a:gd name="connsiteY2293" fmla="*/ 2022563 h 4067175"/>
              <a:gd name="connsiteX2294" fmla="*/ 3065306 w 11191875"/>
              <a:gd name="connsiteY2294" fmla="*/ 1986852 h 4067175"/>
              <a:gd name="connsiteX2295" fmla="*/ 3030100 w 11191875"/>
              <a:gd name="connsiteY2295" fmla="*/ 2022563 h 4067175"/>
              <a:gd name="connsiteX2296" fmla="*/ 3065306 w 11191875"/>
              <a:gd name="connsiteY2296" fmla="*/ 2057794 h 4067175"/>
              <a:gd name="connsiteX2297" fmla="*/ 3065306 w 11191875"/>
              <a:gd name="connsiteY2297" fmla="*/ 2339405 h 4067175"/>
              <a:gd name="connsiteX2298" fmla="*/ 3106260 w 11191875"/>
              <a:gd name="connsiteY2298" fmla="*/ 2298901 h 4067175"/>
              <a:gd name="connsiteX2299" fmla="*/ 3065306 w 11191875"/>
              <a:gd name="connsiteY2299" fmla="*/ 2257438 h 4067175"/>
              <a:gd name="connsiteX2300" fmla="*/ 3024592 w 11191875"/>
              <a:gd name="connsiteY2300" fmla="*/ 2298901 h 4067175"/>
              <a:gd name="connsiteX2301" fmla="*/ 3065306 w 11191875"/>
              <a:gd name="connsiteY2301" fmla="*/ 2339405 h 4067175"/>
              <a:gd name="connsiteX2302" fmla="*/ 3096919 w 11191875"/>
              <a:gd name="connsiteY2302" fmla="*/ 2619817 h 4067175"/>
              <a:gd name="connsiteX2303" fmla="*/ 3143621 w 11191875"/>
              <a:gd name="connsiteY2303" fmla="*/ 2572842 h 4067175"/>
              <a:gd name="connsiteX2304" fmla="*/ 3096919 w 11191875"/>
              <a:gd name="connsiteY2304" fmla="*/ 2525867 h 4067175"/>
              <a:gd name="connsiteX2305" fmla="*/ 3049739 w 11191875"/>
              <a:gd name="connsiteY2305" fmla="*/ 2572842 h 4067175"/>
              <a:gd name="connsiteX2306" fmla="*/ 3096919 w 11191875"/>
              <a:gd name="connsiteY2306" fmla="*/ 2619817 h 4067175"/>
              <a:gd name="connsiteX2307" fmla="*/ 3159428 w 11191875"/>
              <a:gd name="connsiteY2307" fmla="*/ 2893758 h 4067175"/>
              <a:gd name="connsiteX2308" fmla="*/ 3211159 w 11191875"/>
              <a:gd name="connsiteY2308" fmla="*/ 2841990 h 4067175"/>
              <a:gd name="connsiteX2309" fmla="*/ 3159428 w 11191875"/>
              <a:gd name="connsiteY2309" fmla="*/ 2789982 h 4067175"/>
              <a:gd name="connsiteX2310" fmla="*/ 3107697 w 11191875"/>
              <a:gd name="connsiteY2310" fmla="*/ 2841990 h 4067175"/>
              <a:gd name="connsiteX2311" fmla="*/ 3159428 w 11191875"/>
              <a:gd name="connsiteY2311" fmla="*/ 2893758 h 4067175"/>
              <a:gd name="connsiteX2312" fmla="*/ 3252113 w 11191875"/>
              <a:gd name="connsiteY2312" fmla="*/ 3157633 h 4067175"/>
              <a:gd name="connsiteX2313" fmla="*/ 3307676 w 11191875"/>
              <a:gd name="connsiteY2313" fmla="*/ 3102030 h 4067175"/>
              <a:gd name="connsiteX2314" fmla="*/ 3252113 w 11191875"/>
              <a:gd name="connsiteY2314" fmla="*/ 3046667 h 4067175"/>
              <a:gd name="connsiteX2315" fmla="*/ 3196789 w 11191875"/>
              <a:gd name="connsiteY2315" fmla="*/ 3102030 h 4067175"/>
              <a:gd name="connsiteX2316" fmla="*/ 3252113 w 11191875"/>
              <a:gd name="connsiteY2316" fmla="*/ 3157633 h 4067175"/>
              <a:gd name="connsiteX2317" fmla="*/ 3373776 w 11191875"/>
              <a:gd name="connsiteY2317" fmla="*/ 3409045 h 4067175"/>
              <a:gd name="connsiteX2318" fmla="*/ 3432932 w 11191875"/>
              <a:gd name="connsiteY2318" fmla="*/ 3349847 h 4067175"/>
              <a:gd name="connsiteX2319" fmla="*/ 3373776 w 11191875"/>
              <a:gd name="connsiteY2319" fmla="*/ 3290409 h 4067175"/>
              <a:gd name="connsiteX2320" fmla="*/ 3314621 w 11191875"/>
              <a:gd name="connsiteY2320" fmla="*/ 3349847 h 4067175"/>
              <a:gd name="connsiteX2321" fmla="*/ 3373776 w 11191875"/>
              <a:gd name="connsiteY2321" fmla="*/ 3409045 h 4067175"/>
              <a:gd name="connsiteX2322" fmla="*/ 3522982 w 11191875"/>
              <a:gd name="connsiteY2322" fmla="*/ 3642962 h 4067175"/>
              <a:gd name="connsiteX2323" fmla="*/ 3584054 w 11191875"/>
              <a:gd name="connsiteY2323" fmla="*/ 3582326 h 4067175"/>
              <a:gd name="connsiteX2324" fmla="*/ 3522982 w 11191875"/>
              <a:gd name="connsiteY2324" fmla="*/ 3521450 h 4067175"/>
              <a:gd name="connsiteX2325" fmla="*/ 3461911 w 11191875"/>
              <a:gd name="connsiteY2325" fmla="*/ 3582326 h 4067175"/>
              <a:gd name="connsiteX2326" fmla="*/ 3522982 w 11191875"/>
              <a:gd name="connsiteY2326" fmla="*/ 3642962 h 4067175"/>
              <a:gd name="connsiteX2327" fmla="*/ 3697575 w 11191875"/>
              <a:gd name="connsiteY2327" fmla="*/ 3858424 h 4067175"/>
              <a:gd name="connsiteX2328" fmla="*/ 3760083 w 11191875"/>
              <a:gd name="connsiteY2328" fmla="*/ 3795870 h 4067175"/>
              <a:gd name="connsiteX2329" fmla="*/ 3697575 w 11191875"/>
              <a:gd name="connsiteY2329" fmla="*/ 3733796 h 4067175"/>
              <a:gd name="connsiteX2330" fmla="*/ 3635545 w 11191875"/>
              <a:gd name="connsiteY2330" fmla="*/ 3795870 h 4067175"/>
              <a:gd name="connsiteX2331" fmla="*/ 3697575 w 11191875"/>
              <a:gd name="connsiteY2331" fmla="*/ 3858424 h 4067175"/>
              <a:gd name="connsiteX2332" fmla="*/ 3895638 w 11191875"/>
              <a:gd name="connsiteY2332" fmla="*/ 4050638 h 4067175"/>
              <a:gd name="connsiteX2333" fmla="*/ 3957667 w 11191875"/>
              <a:gd name="connsiteY2333" fmla="*/ 3988324 h 4067175"/>
              <a:gd name="connsiteX2334" fmla="*/ 3895638 w 11191875"/>
              <a:gd name="connsiteY2334" fmla="*/ 3926010 h 4067175"/>
              <a:gd name="connsiteX2335" fmla="*/ 3833608 w 11191875"/>
              <a:gd name="connsiteY2335" fmla="*/ 3988324 h 4067175"/>
              <a:gd name="connsiteX2336" fmla="*/ 3895638 w 11191875"/>
              <a:gd name="connsiteY2336" fmla="*/ 4050638 h 4067175"/>
              <a:gd name="connsiteX2337" fmla="*/ 6976990 w 11191875"/>
              <a:gd name="connsiteY2337" fmla="*/ 4067175 h 4067175"/>
              <a:gd name="connsiteX2338" fmla="*/ 6954477 w 11191875"/>
              <a:gd name="connsiteY2338" fmla="*/ 4051357 h 4067175"/>
              <a:gd name="connsiteX2339" fmla="*/ 6931486 w 11191875"/>
              <a:gd name="connsiteY2339" fmla="*/ 4067175 h 4067175"/>
              <a:gd name="connsiteX2340" fmla="*/ 6976990 w 11191875"/>
              <a:gd name="connsiteY2340" fmla="*/ 4067175 h 4067175"/>
              <a:gd name="connsiteX2341" fmla="*/ 7163078 w 11191875"/>
              <a:gd name="connsiteY2341" fmla="*/ 3916424 h 4067175"/>
              <a:gd name="connsiteX2342" fmla="*/ 7184154 w 11191875"/>
              <a:gd name="connsiteY2342" fmla="*/ 3894853 h 4067175"/>
              <a:gd name="connsiteX2343" fmla="*/ 7163078 w 11191875"/>
              <a:gd name="connsiteY2343" fmla="*/ 3874002 h 4067175"/>
              <a:gd name="connsiteX2344" fmla="*/ 7141763 w 11191875"/>
              <a:gd name="connsiteY2344" fmla="*/ 3894853 h 4067175"/>
              <a:gd name="connsiteX2345" fmla="*/ 7163078 w 11191875"/>
              <a:gd name="connsiteY2345" fmla="*/ 3916424 h 4067175"/>
              <a:gd name="connsiteX2346" fmla="*/ 7349885 w 11191875"/>
              <a:gd name="connsiteY2346" fmla="*/ 3710548 h 4067175"/>
              <a:gd name="connsiteX2347" fmla="*/ 7368565 w 11191875"/>
              <a:gd name="connsiteY2347" fmla="*/ 3691375 h 4067175"/>
              <a:gd name="connsiteX2348" fmla="*/ 7349885 w 11191875"/>
              <a:gd name="connsiteY2348" fmla="*/ 3672441 h 4067175"/>
              <a:gd name="connsiteX2349" fmla="*/ 7330486 w 11191875"/>
              <a:gd name="connsiteY2349" fmla="*/ 3691375 h 4067175"/>
              <a:gd name="connsiteX2350" fmla="*/ 7349885 w 11191875"/>
              <a:gd name="connsiteY2350" fmla="*/ 3710548 h 4067175"/>
              <a:gd name="connsiteX2351" fmla="*/ 7512023 w 11191875"/>
              <a:gd name="connsiteY2351" fmla="*/ 3484781 h 4067175"/>
              <a:gd name="connsiteX2352" fmla="*/ 7528070 w 11191875"/>
              <a:gd name="connsiteY2352" fmla="*/ 3468004 h 4067175"/>
              <a:gd name="connsiteX2353" fmla="*/ 7512023 w 11191875"/>
              <a:gd name="connsiteY2353" fmla="*/ 3451706 h 4067175"/>
              <a:gd name="connsiteX2354" fmla="*/ 7495259 w 11191875"/>
              <a:gd name="connsiteY2354" fmla="*/ 3468004 h 4067175"/>
              <a:gd name="connsiteX2355" fmla="*/ 7512023 w 11191875"/>
              <a:gd name="connsiteY2355" fmla="*/ 3484781 h 4067175"/>
              <a:gd name="connsiteX2356" fmla="*/ 7647578 w 11191875"/>
              <a:gd name="connsiteY2356" fmla="*/ 3241517 h 4067175"/>
              <a:gd name="connsiteX2357" fmla="*/ 7661229 w 11191875"/>
              <a:gd name="connsiteY2357" fmla="*/ 3227377 h 4067175"/>
              <a:gd name="connsiteX2358" fmla="*/ 7647578 w 11191875"/>
              <a:gd name="connsiteY2358" fmla="*/ 3213476 h 4067175"/>
              <a:gd name="connsiteX2359" fmla="*/ 7633687 w 11191875"/>
              <a:gd name="connsiteY2359" fmla="*/ 3227377 h 4067175"/>
              <a:gd name="connsiteX2360" fmla="*/ 7647578 w 11191875"/>
              <a:gd name="connsiteY2360" fmla="*/ 3241517 h 4067175"/>
              <a:gd name="connsiteX2361" fmla="*/ 7754633 w 11191875"/>
              <a:gd name="connsiteY2361" fmla="*/ 2985551 h 4067175"/>
              <a:gd name="connsiteX2362" fmla="*/ 7767326 w 11191875"/>
              <a:gd name="connsiteY2362" fmla="*/ 2973328 h 4067175"/>
              <a:gd name="connsiteX2363" fmla="*/ 7754633 w 11191875"/>
              <a:gd name="connsiteY2363" fmla="*/ 2961345 h 4067175"/>
              <a:gd name="connsiteX2364" fmla="*/ 7742658 w 11191875"/>
              <a:gd name="connsiteY2364" fmla="*/ 2973328 h 4067175"/>
              <a:gd name="connsiteX2365" fmla="*/ 7754633 w 11191875"/>
              <a:gd name="connsiteY2365" fmla="*/ 2985551 h 4067175"/>
              <a:gd name="connsiteX2366" fmla="*/ 7832469 w 11191875"/>
              <a:gd name="connsiteY2366" fmla="*/ 2719279 h 4067175"/>
              <a:gd name="connsiteX2367" fmla="*/ 7843725 w 11191875"/>
              <a:gd name="connsiteY2367" fmla="*/ 2708494 h 4067175"/>
              <a:gd name="connsiteX2368" fmla="*/ 7832469 w 11191875"/>
              <a:gd name="connsiteY2368" fmla="*/ 2697230 h 4067175"/>
              <a:gd name="connsiteX2369" fmla="*/ 7821691 w 11191875"/>
              <a:gd name="connsiteY2369" fmla="*/ 2708494 h 4067175"/>
              <a:gd name="connsiteX2370" fmla="*/ 7832469 w 11191875"/>
              <a:gd name="connsiteY2370" fmla="*/ 2719279 h 4067175"/>
              <a:gd name="connsiteX2371" fmla="*/ 7879889 w 11191875"/>
              <a:gd name="connsiteY2371" fmla="*/ 2445338 h 4067175"/>
              <a:gd name="connsiteX2372" fmla="*/ 7888750 w 11191875"/>
              <a:gd name="connsiteY2372" fmla="*/ 2435991 h 4067175"/>
              <a:gd name="connsiteX2373" fmla="*/ 7879889 w 11191875"/>
              <a:gd name="connsiteY2373" fmla="*/ 2427123 h 4067175"/>
              <a:gd name="connsiteX2374" fmla="*/ 7870309 w 11191875"/>
              <a:gd name="connsiteY2374" fmla="*/ 2435991 h 4067175"/>
              <a:gd name="connsiteX2375" fmla="*/ 7879889 w 11191875"/>
              <a:gd name="connsiteY2375" fmla="*/ 2445338 h 4067175"/>
              <a:gd name="connsiteX2376" fmla="*/ 7895456 w 11191875"/>
              <a:gd name="connsiteY2376" fmla="*/ 2169000 h 4067175"/>
              <a:gd name="connsiteX2377" fmla="*/ 7903838 w 11191875"/>
              <a:gd name="connsiteY2377" fmla="*/ 2160372 h 4067175"/>
              <a:gd name="connsiteX2378" fmla="*/ 7895456 w 11191875"/>
              <a:gd name="connsiteY2378" fmla="*/ 2151984 h 4067175"/>
              <a:gd name="connsiteX2379" fmla="*/ 7887074 w 11191875"/>
              <a:gd name="connsiteY2379" fmla="*/ 2160372 h 4067175"/>
              <a:gd name="connsiteX2380" fmla="*/ 7895456 w 11191875"/>
              <a:gd name="connsiteY2380" fmla="*/ 2169000 h 4067175"/>
              <a:gd name="connsiteX2381" fmla="*/ 7658595 w 11191875"/>
              <a:gd name="connsiteY2381" fmla="*/ 1893381 h 4067175"/>
              <a:gd name="connsiteX2382" fmla="*/ 7666977 w 11191875"/>
              <a:gd name="connsiteY2382" fmla="*/ 1884993 h 4067175"/>
              <a:gd name="connsiteX2383" fmla="*/ 7658595 w 11191875"/>
              <a:gd name="connsiteY2383" fmla="*/ 1876365 h 4067175"/>
              <a:gd name="connsiteX2384" fmla="*/ 7649494 w 11191875"/>
              <a:gd name="connsiteY2384" fmla="*/ 1884993 h 4067175"/>
              <a:gd name="connsiteX2385" fmla="*/ 7658595 w 11191875"/>
              <a:gd name="connsiteY2385" fmla="*/ 1893381 h 4067175"/>
              <a:gd name="connsiteX2386" fmla="*/ 7606624 w 11191875"/>
              <a:gd name="connsiteY2386" fmla="*/ 1621837 h 4067175"/>
              <a:gd name="connsiteX2387" fmla="*/ 7614767 w 11191875"/>
              <a:gd name="connsiteY2387" fmla="*/ 1613688 h 4067175"/>
              <a:gd name="connsiteX2388" fmla="*/ 7606624 w 11191875"/>
              <a:gd name="connsiteY2388" fmla="*/ 1605779 h 4067175"/>
              <a:gd name="connsiteX2389" fmla="*/ 7598721 w 11191875"/>
              <a:gd name="connsiteY2389" fmla="*/ 1613688 h 4067175"/>
              <a:gd name="connsiteX2390" fmla="*/ 7606624 w 11191875"/>
              <a:gd name="connsiteY2390" fmla="*/ 1621837 h 4067175"/>
              <a:gd name="connsiteX2391" fmla="*/ 7521364 w 11191875"/>
              <a:gd name="connsiteY2391" fmla="*/ 1358202 h 4067175"/>
              <a:gd name="connsiteX2392" fmla="*/ 7528549 w 11191875"/>
              <a:gd name="connsiteY2392" fmla="*/ 1351012 h 4067175"/>
              <a:gd name="connsiteX2393" fmla="*/ 7521364 w 11191875"/>
              <a:gd name="connsiteY2393" fmla="*/ 1343582 h 4067175"/>
              <a:gd name="connsiteX2394" fmla="*/ 7514179 w 11191875"/>
              <a:gd name="connsiteY2394" fmla="*/ 1351012 h 4067175"/>
              <a:gd name="connsiteX2395" fmla="*/ 7521364 w 11191875"/>
              <a:gd name="connsiteY2395" fmla="*/ 1358202 h 4067175"/>
              <a:gd name="connsiteX2396" fmla="*/ 7403771 w 11191875"/>
              <a:gd name="connsiteY2396" fmla="*/ 1108467 h 4067175"/>
              <a:gd name="connsiteX2397" fmla="*/ 7411196 w 11191875"/>
              <a:gd name="connsiteY2397" fmla="*/ 1101037 h 4067175"/>
              <a:gd name="connsiteX2398" fmla="*/ 7403771 w 11191875"/>
              <a:gd name="connsiteY2398" fmla="*/ 1093847 h 4067175"/>
              <a:gd name="connsiteX2399" fmla="*/ 7396586 w 11191875"/>
              <a:gd name="connsiteY2399" fmla="*/ 1101037 h 4067175"/>
              <a:gd name="connsiteX2400" fmla="*/ 7403771 w 11191875"/>
              <a:gd name="connsiteY2400" fmla="*/ 1108467 h 4067175"/>
              <a:gd name="connsiteX2401" fmla="*/ 7256242 w 11191875"/>
              <a:gd name="connsiteY2401" fmla="*/ 874790 h 4067175"/>
              <a:gd name="connsiteX2402" fmla="*/ 7262948 w 11191875"/>
              <a:gd name="connsiteY2402" fmla="*/ 867840 h 4067175"/>
              <a:gd name="connsiteX2403" fmla="*/ 7256242 w 11191875"/>
              <a:gd name="connsiteY2403" fmla="*/ 861369 h 4067175"/>
              <a:gd name="connsiteX2404" fmla="*/ 7249297 w 11191875"/>
              <a:gd name="connsiteY2404" fmla="*/ 867840 h 4067175"/>
              <a:gd name="connsiteX2405" fmla="*/ 7256242 w 11191875"/>
              <a:gd name="connsiteY2405" fmla="*/ 874790 h 4067175"/>
              <a:gd name="connsiteX2406" fmla="*/ 7079973 w 11191875"/>
              <a:gd name="connsiteY2406" fmla="*/ 661965 h 4067175"/>
              <a:gd name="connsiteX2407" fmla="*/ 7086679 w 11191875"/>
              <a:gd name="connsiteY2407" fmla="*/ 655254 h 4067175"/>
              <a:gd name="connsiteX2408" fmla="*/ 7079973 w 11191875"/>
              <a:gd name="connsiteY2408" fmla="*/ 648543 h 4067175"/>
              <a:gd name="connsiteX2409" fmla="*/ 7073267 w 11191875"/>
              <a:gd name="connsiteY2409" fmla="*/ 655254 h 4067175"/>
              <a:gd name="connsiteX2410" fmla="*/ 7079973 w 11191875"/>
              <a:gd name="connsiteY2410" fmla="*/ 661965 h 4067175"/>
              <a:gd name="connsiteX2411" fmla="*/ 6878797 w 11191875"/>
              <a:gd name="connsiteY2411" fmla="*/ 472866 h 4067175"/>
              <a:gd name="connsiteX2412" fmla="*/ 6885742 w 11191875"/>
              <a:gd name="connsiteY2412" fmla="*/ 466155 h 4067175"/>
              <a:gd name="connsiteX2413" fmla="*/ 6878797 w 11191875"/>
              <a:gd name="connsiteY2413" fmla="*/ 459445 h 4067175"/>
              <a:gd name="connsiteX2414" fmla="*/ 6872330 w 11191875"/>
              <a:gd name="connsiteY2414" fmla="*/ 466155 h 4067175"/>
              <a:gd name="connsiteX2415" fmla="*/ 6878797 w 11191875"/>
              <a:gd name="connsiteY2415" fmla="*/ 472866 h 4067175"/>
              <a:gd name="connsiteX2416" fmla="*/ 6655826 w 11191875"/>
              <a:gd name="connsiteY2416" fmla="*/ 310850 h 4067175"/>
              <a:gd name="connsiteX2417" fmla="*/ 6662532 w 11191875"/>
              <a:gd name="connsiteY2417" fmla="*/ 303900 h 4067175"/>
              <a:gd name="connsiteX2418" fmla="*/ 6655826 w 11191875"/>
              <a:gd name="connsiteY2418" fmla="*/ 297429 h 4067175"/>
              <a:gd name="connsiteX2419" fmla="*/ 6649120 w 11191875"/>
              <a:gd name="connsiteY2419" fmla="*/ 303900 h 4067175"/>
              <a:gd name="connsiteX2420" fmla="*/ 6655826 w 11191875"/>
              <a:gd name="connsiteY2420" fmla="*/ 310850 h 4067175"/>
              <a:gd name="connsiteX2421" fmla="*/ 6413935 w 11191875"/>
              <a:gd name="connsiteY2421" fmla="*/ 176636 h 4067175"/>
              <a:gd name="connsiteX2422" fmla="*/ 6419204 w 11191875"/>
              <a:gd name="connsiteY2422" fmla="*/ 170884 h 4067175"/>
              <a:gd name="connsiteX2423" fmla="*/ 6413935 w 11191875"/>
              <a:gd name="connsiteY2423" fmla="*/ 165371 h 4067175"/>
              <a:gd name="connsiteX2424" fmla="*/ 6408667 w 11191875"/>
              <a:gd name="connsiteY2424" fmla="*/ 170884 h 4067175"/>
              <a:gd name="connsiteX2425" fmla="*/ 6413935 w 11191875"/>
              <a:gd name="connsiteY2425" fmla="*/ 176636 h 4067175"/>
              <a:gd name="connsiteX2426" fmla="*/ 6157435 w 11191875"/>
              <a:gd name="connsiteY2426" fmla="*/ 71661 h 4067175"/>
              <a:gd name="connsiteX2427" fmla="*/ 6159830 w 11191875"/>
              <a:gd name="connsiteY2427" fmla="*/ 69264 h 4067175"/>
              <a:gd name="connsiteX2428" fmla="*/ 6157435 w 11191875"/>
              <a:gd name="connsiteY2428" fmla="*/ 66868 h 4067175"/>
              <a:gd name="connsiteX2429" fmla="*/ 6155280 w 11191875"/>
              <a:gd name="connsiteY2429" fmla="*/ 69264 h 4067175"/>
              <a:gd name="connsiteX2430" fmla="*/ 6157435 w 11191875"/>
              <a:gd name="connsiteY2430" fmla="*/ 71661 h 4067175"/>
              <a:gd name="connsiteX2431" fmla="*/ 5890158 w 11191875"/>
              <a:gd name="connsiteY2431" fmla="*/ 959 h 4067175"/>
              <a:gd name="connsiteX2432" fmla="*/ 5890877 w 11191875"/>
              <a:gd name="connsiteY2432" fmla="*/ 719 h 4067175"/>
              <a:gd name="connsiteX2433" fmla="*/ 5890158 w 11191875"/>
              <a:gd name="connsiteY2433" fmla="*/ 0 h 4067175"/>
              <a:gd name="connsiteX2434" fmla="*/ 5889440 w 11191875"/>
              <a:gd name="connsiteY2434" fmla="*/ 719 h 4067175"/>
              <a:gd name="connsiteX2435" fmla="*/ 5890158 w 11191875"/>
              <a:gd name="connsiteY2435" fmla="*/ 959 h 4067175"/>
              <a:gd name="connsiteX2436" fmla="*/ 5066772 w 11191875"/>
              <a:gd name="connsiteY2436" fmla="*/ 959 h 4067175"/>
              <a:gd name="connsiteX2437" fmla="*/ 5067251 w 11191875"/>
              <a:gd name="connsiteY2437" fmla="*/ 719 h 4067175"/>
              <a:gd name="connsiteX2438" fmla="*/ 5066772 w 11191875"/>
              <a:gd name="connsiteY2438" fmla="*/ 0 h 4067175"/>
              <a:gd name="connsiteX2439" fmla="*/ 5065814 w 11191875"/>
              <a:gd name="connsiteY2439" fmla="*/ 719 h 4067175"/>
              <a:gd name="connsiteX2440" fmla="*/ 5066772 w 11191875"/>
              <a:gd name="connsiteY2440" fmla="*/ 959 h 4067175"/>
              <a:gd name="connsiteX2441" fmla="*/ 4799495 w 11191875"/>
              <a:gd name="connsiteY2441" fmla="*/ 71661 h 4067175"/>
              <a:gd name="connsiteX2442" fmla="*/ 4801890 w 11191875"/>
              <a:gd name="connsiteY2442" fmla="*/ 69264 h 4067175"/>
              <a:gd name="connsiteX2443" fmla="*/ 4799495 w 11191875"/>
              <a:gd name="connsiteY2443" fmla="*/ 66868 h 4067175"/>
              <a:gd name="connsiteX2444" fmla="*/ 4797100 w 11191875"/>
              <a:gd name="connsiteY2444" fmla="*/ 69264 h 4067175"/>
              <a:gd name="connsiteX2445" fmla="*/ 4799495 w 11191875"/>
              <a:gd name="connsiteY2445" fmla="*/ 71661 h 4067175"/>
              <a:gd name="connsiteX2446" fmla="*/ 4542755 w 11191875"/>
              <a:gd name="connsiteY2446" fmla="*/ 178074 h 4067175"/>
              <a:gd name="connsiteX2447" fmla="*/ 4550180 w 11191875"/>
              <a:gd name="connsiteY2447" fmla="*/ 170884 h 4067175"/>
              <a:gd name="connsiteX2448" fmla="*/ 4542755 w 11191875"/>
              <a:gd name="connsiteY2448" fmla="*/ 163454 h 4067175"/>
              <a:gd name="connsiteX2449" fmla="*/ 4535570 w 11191875"/>
              <a:gd name="connsiteY2449" fmla="*/ 170884 h 4067175"/>
              <a:gd name="connsiteX2450" fmla="*/ 4542755 w 11191875"/>
              <a:gd name="connsiteY2450" fmla="*/ 178074 h 4067175"/>
              <a:gd name="connsiteX2451" fmla="*/ 4301104 w 11191875"/>
              <a:gd name="connsiteY2451" fmla="*/ 313726 h 4067175"/>
              <a:gd name="connsiteX2452" fmla="*/ 4310684 w 11191875"/>
              <a:gd name="connsiteY2452" fmla="*/ 303900 h 4067175"/>
              <a:gd name="connsiteX2453" fmla="*/ 4301104 w 11191875"/>
              <a:gd name="connsiteY2453" fmla="*/ 294073 h 4067175"/>
              <a:gd name="connsiteX2454" fmla="*/ 4291285 w 11191875"/>
              <a:gd name="connsiteY2454" fmla="*/ 303900 h 4067175"/>
              <a:gd name="connsiteX2455" fmla="*/ 4301104 w 11191875"/>
              <a:gd name="connsiteY2455" fmla="*/ 313726 h 4067175"/>
              <a:gd name="connsiteX2456" fmla="*/ 4077894 w 11191875"/>
              <a:gd name="connsiteY2456" fmla="*/ 477659 h 4067175"/>
              <a:gd name="connsiteX2457" fmla="*/ 4089390 w 11191875"/>
              <a:gd name="connsiteY2457" fmla="*/ 466155 h 4067175"/>
              <a:gd name="connsiteX2458" fmla="*/ 4077894 w 11191875"/>
              <a:gd name="connsiteY2458" fmla="*/ 454891 h 4067175"/>
              <a:gd name="connsiteX2459" fmla="*/ 4066159 w 11191875"/>
              <a:gd name="connsiteY2459" fmla="*/ 466155 h 4067175"/>
              <a:gd name="connsiteX2460" fmla="*/ 4077894 w 11191875"/>
              <a:gd name="connsiteY2460" fmla="*/ 477659 h 4067175"/>
              <a:gd name="connsiteX2461" fmla="*/ 3876718 w 11191875"/>
              <a:gd name="connsiteY2461" fmla="*/ 668196 h 4067175"/>
              <a:gd name="connsiteX2462" fmla="*/ 3889411 w 11191875"/>
              <a:gd name="connsiteY2462" fmla="*/ 655254 h 4067175"/>
              <a:gd name="connsiteX2463" fmla="*/ 3876718 w 11191875"/>
              <a:gd name="connsiteY2463" fmla="*/ 642312 h 4067175"/>
              <a:gd name="connsiteX2464" fmla="*/ 3864024 w 11191875"/>
              <a:gd name="connsiteY2464" fmla="*/ 655254 h 4067175"/>
              <a:gd name="connsiteX2465" fmla="*/ 3876718 w 11191875"/>
              <a:gd name="connsiteY2465" fmla="*/ 668196 h 4067175"/>
              <a:gd name="connsiteX2466" fmla="*/ 3700688 w 11191875"/>
              <a:gd name="connsiteY2466" fmla="*/ 883898 h 4067175"/>
              <a:gd name="connsiteX2467" fmla="*/ 3716734 w 11191875"/>
              <a:gd name="connsiteY2467" fmla="*/ 867840 h 4067175"/>
              <a:gd name="connsiteX2468" fmla="*/ 3700688 w 11191875"/>
              <a:gd name="connsiteY2468" fmla="*/ 852261 h 4067175"/>
              <a:gd name="connsiteX2469" fmla="*/ 3685121 w 11191875"/>
              <a:gd name="connsiteY2469" fmla="*/ 867840 h 4067175"/>
              <a:gd name="connsiteX2470" fmla="*/ 3700688 w 11191875"/>
              <a:gd name="connsiteY2470" fmla="*/ 883898 h 4067175"/>
              <a:gd name="connsiteX2471" fmla="*/ 3553159 w 11191875"/>
              <a:gd name="connsiteY2471" fmla="*/ 1120211 h 4067175"/>
              <a:gd name="connsiteX2472" fmla="*/ 3571839 w 11191875"/>
              <a:gd name="connsiteY2472" fmla="*/ 1101037 h 4067175"/>
              <a:gd name="connsiteX2473" fmla="*/ 3553159 w 11191875"/>
              <a:gd name="connsiteY2473" fmla="*/ 1082343 h 4067175"/>
              <a:gd name="connsiteX2474" fmla="*/ 3533999 w 11191875"/>
              <a:gd name="connsiteY2474" fmla="*/ 1101037 h 4067175"/>
              <a:gd name="connsiteX2475" fmla="*/ 3553159 w 11191875"/>
              <a:gd name="connsiteY2475" fmla="*/ 1120211 h 4067175"/>
              <a:gd name="connsiteX2476" fmla="*/ 3435327 w 11191875"/>
              <a:gd name="connsiteY2476" fmla="*/ 1373780 h 4067175"/>
              <a:gd name="connsiteX2477" fmla="*/ 3458079 w 11191875"/>
              <a:gd name="connsiteY2477" fmla="*/ 1351012 h 4067175"/>
              <a:gd name="connsiteX2478" fmla="*/ 3435327 w 11191875"/>
              <a:gd name="connsiteY2478" fmla="*/ 1328483 h 4067175"/>
              <a:gd name="connsiteX2479" fmla="*/ 3412814 w 11191875"/>
              <a:gd name="connsiteY2479" fmla="*/ 1351012 h 4067175"/>
              <a:gd name="connsiteX2480" fmla="*/ 3435327 w 11191875"/>
              <a:gd name="connsiteY2480" fmla="*/ 1373780 h 4067175"/>
              <a:gd name="connsiteX2481" fmla="*/ 3350306 w 11191875"/>
              <a:gd name="connsiteY2481" fmla="*/ 1640531 h 4067175"/>
              <a:gd name="connsiteX2482" fmla="*/ 3377129 w 11191875"/>
              <a:gd name="connsiteY2482" fmla="*/ 1613688 h 4067175"/>
              <a:gd name="connsiteX2483" fmla="*/ 3350306 w 11191875"/>
              <a:gd name="connsiteY2483" fmla="*/ 1586845 h 4067175"/>
              <a:gd name="connsiteX2484" fmla="*/ 3323482 w 11191875"/>
              <a:gd name="connsiteY2484" fmla="*/ 1613688 h 4067175"/>
              <a:gd name="connsiteX2485" fmla="*/ 3350306 w 11191875"/>
              <a:gd name="connsiteY2485" fmla="*/ 1640531 h 4067175"/>
              <a:gd name="connsiteX2486" fmla="*/ 3298335 w 11191875"/>
              <a:gd name="connsiteY2486" fmla="*/ 1916629 h 4067175"/>
              <a:gd name="connsiteX2487" fmla="*/ 3330188 w 11191875"/>
              <a:gd name="connsiteY2487" fmla="*/ 1884993 h 4067175"/>
              <a:gd name="connsiteX2488" fmla="*/ 3298335 w 11191875"/>
              <a:gd name="connsiteY2488" fmla="*/ 1853117 h 4067175"/>
              <a:gd name="connsiteX2489" fmla="*/ 3266961 w 11191875"/>
              <a:gd name="connsiteY2489" fmla="*/ 1884993 h 4067175"/>
              <a:gd name="connsiteX2490" fmla="*/ 3298335 w 11191875"/>
              <a:gd name="connsiteY2490" fmla="*/ 1916629 h 4067175"/>
              <a:gd name="connsiteX2491" fmla="*/ 3281331 w 11191875"/>
              <a:gd name="connsiteY2491" fmla="*/ 2197761 h 4067175"/>
              <a:gd name="connsiteX2492" fmla="*/ 3318213 w 11191875"/>
              <a:gd name="connsiteY2492" fmla="*/ 2160372 h 4067175"/>
              <a:gd name="connsiteX2493" fmla="*/ 3281331 w 11191875"/>
              <a:gd name="connsiteY2493" fmla="*/ 2123463 h 4067175"/>
              <a:gd name="connsiteX2494" fmla="*/ 3243730 w 11191875"/>
              <a:gd name="connsiteY2494" fmla="*/ 2160372 h 4067175"/>
              <a:gd name="connsiteX2495" fmla="*/ 3281331 w 11191875"/>
              <a:gd name="connsiteY2495" fmla="*/ 2197761 h 4067175"/>
              <a:gd name="connsiteX2496" fmla="*/ 3298335 w 11191875"/>
              <a:gd name="connsiteY2496" fmla="*/ 2478652 h 4067175"/>
              <a:gd name="connsiteX2497" fmla="*/ 3341205 w 11191875"/>
              <a:gd name="connsiteY2497" fmla="*/ 2435991 h 4067175"/>
              <a:gd name="connsiteX2498" fmla="*/ 3298335 w 11191875"/>
              <a:gd name="connsiteY2498" fmla="*/ 2393809 h 4067175"/>
              <a:gd name="connsiteX2499" fmla="*/ 3255705 w 11191875"/>
              <a:gd name="connsiteY2499" fmla="*/ 2435991 h 4067175"/>
              <a:gd name="connsiteX2500" fmla="*/ 3298335 w 11191875"/>
              <a:gd name="connsiteY2500" fmla="*/ 2478652 h 4067175"/>
              <a:gd name="connsiteX2501" fmla="*/ 3350306 w 11191875"/>
              <a:gd name="connsiteY2501" fmla="*/ 2754990 h 4067175"/>
              <a:gd name="connsiteX2502" fmla="*/ 3397487 w 11191875"/>
              <a:gd name="connsiteY2502" fmla="*/ 2707056 h 4067175"/>
              <a:gd name="connsiteX2503" fmla="*/ 3350306 w 11191875"/>
              <a:gd name="connsiteY2503" fmla="*/ 2659842 h 4067175"/>
              <a:gd name="connsiteX2504" fmla="*/ 3302646 w 11191875"/>
              <a:gd name="connsiteY2504" fmla="*/ 2707056 h 4067175"/>
              <a:gd name="connsiteX2505" fmla="*/ 3350306 w 11191875"/>
              <a:gd name="connsiteY2505" fmla="*/ 2754990 h 4067175"/>
              <a:gd name="connsiteX2506" fmla="*/ 3435327 w 11191875"/>
              <a:gd name="connsiteY2506" fmla="*/ 3021262 h 4067175"/>
              <a:gd name="connsiteX2507" fmla="*/ 3486579 w 11191875"/>
              <a:gd name="connsiteY2507" fmla="*/ 2969733 h 4067175"/>
              <a:gd name="connsiteX2508" fmla="*/ 3435327 w 11191875"/>
              <a:gd name="connsiteY2508" fmla="*/ 2918684 h 4067175"/>
              <a:gd name="connsiteX2509" fmla="*/ 3384314 w 11191875"/>
              <a:gd name="connsiteY2509" fmla="*/ 2969733 h 4067175"/>
              <a:gd name="connsiteX2510" fmla="*/ 3435327 w 11191875"/>
              <a:gd name="connsiteY2510" fmla="*/ 3021262 h 4067175"/>
              <a:gd name="connsiteX2511" fmla="*/ 3553159 w 11191875"/>
              <a:gd name="connsiteY2511" fmla="*/ 3274831 h 4067175"/>
              <a:gd name="connsiteX2512" fmla="*/ 3607764 w 11191875"/>
              <a:gd name="connsiteY2512" fmla="*/ 3219947 h 4067175"/>
              <a:gd name="connsiteX2513" fmla="*/ 3553159 w 11191875"/>
              <a:gd name="connsiteY2513" fmla="*/ 3164823 h 4067175"/>
              <a:gd name="connsiteX2514" fmla="*/ 3497835 w 11191875"/>
              <a:gd name="connsiteY2514" fmla="*/ 3219947 h 4067175"/>
              <a:gd name="connsiteX2515" fmla="*/ 3553159 w 11191875"/>
              <a:gd name="connsiteY2515" fmla="*/ 3274831 h 4067175"/>
              <a:gd name="connsiteX2516" fmla="*/ 3700688 w 11191875"/>
              <a:gd name="connsiteY2516" fmla="*/ 3509706 h 4067175"/>
              <a:gd name="connsiteX2517" fmla="*/ 3757449 w 11191875"/>
              <a:gd name="connsiteY2517" fmla="*/ 3453144 h 4067175"/>
              <a:gd name="connsiteX2518" fmla="*/ 3700688 w 11191875"/>
              <a:gd name="connsiteY2518" fmla="*/ 3396103 h 4067175"/>
              <a:gd name="connsiteX2519" fmla="*/ 3644167 w 11191875"/>
              <a:gd name="connsiteY2519" fmla="*/ 3453144 h 4067175"/>
              <a:gd name="connsiteX2520" fmla="*/ 3700688 w 11191875"/>
              <a:gd name="connsiteY2520" fmla="*/ 3509706 h 4067175"/>
              <a:gd name="connsiteX2521" fmla="*/ 3876718 w 11191875"/>
              <a:gd name="connsiteY2521" fmla="*/ 3723490 h 4067175"/>
              <a:gd name="connsiteX2522" fmla="*/ 3934436 w 11191875"/>
              <a:gd name="connsiteY2522" fmla="*/ 3665730 h 4067175"/>
              <a:gd name="connsiteX2523" fmla="*/ 3876718 w 11191875"/>
              <a:gd name="connsiteY2523" fmla="*/ 3607491 h 4067175"/>
              <a:gd name="connsiteX2524" fmla="*/ 3818760 w 11191875"/>
              <a:gd name="connsiteY2524" fmla="*/ 3665730 h 4067175"/>
              <a:gd name="connsiteX2525" fmla="*/ 3876718 w 11191875"/>
              <a:gd name="connsiteY2525" fmla="*/ 3723490 h 4067175"/>
              <a:gd name="connsiteX2526" fmla="*/ 4077894 w 11191875"/>
              <a:gd name="connsiteY2526" fmla="*/ 3912829 h 4067175"/>
              <a:gd name="connsiteX2527" fmla="*/ 4135852 w 11191875"/>
              <a:gd name="connsiteY2527" fmla="*/ 3854589 h 4067175"/>
              <a:gd name="connsiteX2528" fmla="*/ 4077894 w 11191875"/>
              <a:gd name="connsiteY2528" fmla="*/ 3796829 h 4067175"/>
              <a:gd name="connsiteX2529" fmla="*/ 4019936 w 11191875"/>
              <a:gd name="connsiteY2529" fmla="*/ 3854589 h 4067175"/>
              <a:gd name="connsiteX2530" fmla="*/ 4077894 w 11191875"/>
              <a:gd name="connsiteY2530" fmla="*/ 3912829 h 4067175"/>
              <a:gd name="connsiteX2531" fmla="*/ 4328646 w 11191875"/>
              <a:gd name="connsiteY2531" fmla="*/ 4067175 h 4067175"/>
              <a:gd name="connsiteX2532" fmla="*/ 4358344 w 11191875"/>
              <a:gd name="connsiteY2532" fmla="*/ 4017084 h 4067175"/>
              <a:gd name="connsiteX2533" fmla="*/ 4301104 w 11191875"/>
              <a:gd name="connsiteY2533" fmla="*/ 3959804 h 4067175"/>
              <a:gd name="connsiteX2534" fmla="*/ 4243865 w 11191875"/>
              <a:gd name="connsiteY2534" fmla="*/ 4017084 h 4067175"/>
              <a:gd name="connsiteX2535" fmla="*/ 4273323 w 11191875"/>
              <a:gd name="connsiteY2535" fmla="*/ 4067175 h 4067175"/>
              <a:gd name="connsiteX2536" fmla="*/ 4328646 w 11191875"/>
              <a:gd name="connsiteY2536" fmla="*/ 4067175 h 4067175"/>
              <a:gd name="connsiteX2537" fmla="*/ 6655826 w 11191875"/>
              <a:gd name="connsiteY2537" fmla="*/ 4044407 h 4067175"/>
              <a:gd name="connsiteX2538" fmla="*/ 6683129 w 11191875"/>
              <a:gd name="connsiteY2538" fmla="*/ 4017084 h 4067175"/>
              <a:gd name="connsiteX2539" fmla="*/ 6655826 w 11191875"/>
              <a:gd name="connsiteY2539" fmla="*/ 3989523 h 4067175"/>
              <a:gd name="connsiteX2540" fmla="*/ 6628284 w 11191875"/>
              <a:gd name="connsiteY2540" fmla="*/ 4017084 h 4067175"/>
              <a:gd name="connsiteX2541" fmla="*/ 6655826 w 11191875"/>
              <a:gd name="connsiteY2541" fmla="*/ 4044407 h 4067175"/>
              <a:gd name="connsiteX2542" fmla="*/ 6878797 w 11191875"/>
              <a:gd name="connsiteY2542" fmla="*/ 3879275 h 4067175"/>
              <a:gd name="connsiteX2543" fmla="*/ 6903465 w 11191875"/>
              <a:gd name="connsiteY2543" fmla="*/ 3854589 h 4067175"/>
              <a:gd name="connsiteX2544" fmla="*/ 6878797 w 11191875"/>
              <a:gd name="connsiteY2544" fmla="*/ 3830622 h 4067175"/>
              <a:gd name="connsiteX2545" fmla="*/ 6854847 w 11191875"/>
              <a:gd name="connsiteY2545" fmla="*/ 3854589 h 4067175"/>
              <a:gd name="connsiteX2546" fmla="*/ 6878797 w 11191875"/>
              <a:gd name="connsiteY2546" fmla="*/ 3879275 h 4067175"/>
              <a:gd name="connsiteX2547" fmla="*/ 7079973 w 11191875"/>
              <a:gd name="connsiteY2547" fmla="*/ 3686821 h 4067175"/>
              <a:gd name="connsiteX2548" fmla="*/ 7101528 w 11191875"/>
              <a:gd name="connsiteY2548" fmla="*/ 3665730 h 4067175"/>
              <a:gd name="connsiteX2549" fmla="*/ 7079973 w 11191875"/>
              <a:gd name="connsiteY2549" fmla="*/ 3644400 h 4067175"/>
              <a:gd name="connsiteX2550" fmla="*/ 7058658 w 11191875"/>
              <a:gd name="connsiteY2550" fmla="*/ 3665730 h 4067175"/>
              <a:gd name="connsiteX2551" fmla="*/ 7079973 w 11191875"/>
              <a:gd name="connsiteY2551" fmla="*/ 3686821 h 4067175"/>
              <a:gd name="connsiteX2552" fmla="*/ 7256242 w 11191875"/>
              <a:gd name="connsiteY2552" fmla="*/ 3471119 h 4067175"/>
              <a:gd name="connsiteX2553" fmla="*/ 7274204 w 11191875"/>
              <a:gd name="connsiteY2553" fmla="*/ 3453144 h 4067175"/>
              <a:gd name="connsiteX2554" fmla="*/ 7256242 w 11191875"/>
              <a:gd name="connsiteY2554" fmla="*/ 3434690 h 4067175"/>
              <a:gd name="connsiteX2555" fmla="*/ 7237801 w 11191875"/>
              <a:gd name="connsiteY2555" fmla="*/ 3453144 h 4067175"/>
              <a:gd name="connsiteX2556" fmla="*/ 7256242 w 11191875"/>
              <a:gd name="connsiteY2556" fmla="*/ 3471119 h 4067175"/>
              <a:gd name="connsiteX2557" fmla="*/ 7403771 w 11191875"/>
              <a:gd name="connsiteY2557" fmla="*/ 3235525 h 4067175"/>
              <a:gd name="connsiteX2558" fmla="*/ 7419817 w 11191875"/>
              <a:gd name="connsiteY2558" fmla="*/ 3219947 h 4067175"/>
              <a:gd name="connsiteX2559" fmla="*/ 7403771 w 11191875"/>
              <a:gd name="connsiteY2559" fmla="*/ 3203649 h 4067175"/>
              <a:gd name="connsiteX2560" fmla="*/ 7387965 w 11191875"/>
              <a:gd name="connsiteY2560" fmla="*/ 3219947 h 4067175"/>
              <a:gd name="connsiteX2561" fmla="*/ 7403771 w 11191875"/>
              <a:gd name="connsiteY2561" fmla="*/ 3235525 h 4067175"/>
              <a:gd name="connsiteX2562" fmla="*/ 7521364 w 11191875"/>
              <a:gd name="connsiteY2562" fmla="*/ 2984113 h 4067175"/>
              <a:gd name="connsiteX2563" fmla="*/ 7535015 w 11191875"/>
              <a:gd name="connsiteY2563" fmla="*/ 2969733 h 4067175"/>
              <a:gd name="connsiteX2564" fmla="*/ 7521364 w 11191875"/>
              <a:gd name="connsiteY2564" fmla="*/ 2955832 h 4067175"/>
              <a:gd name="connsiteX2565" fmla="*/ 7507473 w 11191875"/>
              <a:gd name="connsiteY2565" fmla="*/ 2969733 h 4067175"/>
              <a:gd name="connsiteX2566" fmla="*/ 7521364 w 11191875"/>
              <a:gd name="connsiteY2566" fmla="*/ 2984113 h 4067175"/>
              <a:gd name="connsiteX2567" fmla="*/ 7606624 w 11191875"/>
              <a:gd name="connsiteY2567" fmla="*/ 2719519 h 4067175"/>
              <a:gd name="connsiteX2568" fmla="*/ 7618838 w 11191875"/>
              <a:gd name="connsiteY2568" fmla="*/ 2707056 h 4067175"/>
              <a:gd name="connsiteX2569" fmla="*/ 7606624 w 11191875"/>
              <a:gd name="connsiteY2569" fmla="*/ 2695073 h 4067175"/>
              <a:gd name="connsiteX2570" fmla="*/ 7594649 w 11191875"/>
              <a:gd name="connsiteY2570" fmla="*/ 2707056 h 4067175"/>
              <a:gd name="connsiteX2571" fmla="*/ 7606624 w 11191875"/>
              <a:gd name="connsiteY2571" fmla="*/ 2719519 h 4067175"/>
              <a:gd name="connsiteX2572" fmla="*/ 7658595 w 11191875"/>
              <a:gd name="connsiteY2572" fmla="*/ 2447256 h 4067175"/>
              <a:gd name="connsiteX2573" fmla="*/ 7669372 w 11191875"/>
              <a:gd name="connsiteY2573" fmla="*/ 2435991 h 4067175"/>
              <a:gd name="connsiteX2574" fmla="*/ 7658595 w 11191875"/>
              <a:gd name="connsiteY2574" fmla="*/ 2424966 h 4067175"/>
              <a:gd name="connsiteX2575" fmla="*/ 7647578 w 11191875"/>
              <a:gd name="connsiteY2575" fmla="*/ 2435991 h 4067175"/>
              <a:gd name="connsiteX2576" fmla="*/ 7658595 w 11191875"/>
              <a:gd name="connsiteY2576" fmla="*/ 2447256 h 4067175"/>
              <a:gd name="connsiteX2577" fmla="*/ 7675599 w 11191875"/>
              <a:gd name="connsiteY2577" fmla="*/ 2170199 h 4067175"/>
              <a:gd name="connsiteX2578" fmla="*/ 7685418 w 11191875"/>
              <a:gd name="connsiteY2578" fmla="*/ 2160372 h 4067175"/>
              <a:gd name="connsiteX2579" fmla="*/ 7675599 w 11191875"/>
              <a:gd name="connsiteY2579" fmla="*/ 2150546 h 4067175"/>
              <a:gd name="connsiteX2580" fmla="*/ 7665780 w 11191875"/>
              <a:gd name="connsiteY2580" fmla="*/ 2160372 h 4067175"/>
              <a:gd name="connsiteX2581" fmla="*/ 7675599 w 11191875"/>
              <a:gd name="connsiteY2581" fmla="*/ 2170199 h 4067175"/>
              <a:gd name="connsiteX2582" fmla="*/ 7436822 w 11191875"/>
              <a:gd name="connsiteY2582" fmla="*/ 1894819 h 4067175"/>
              <a:gd name="connsiteX2583" fmla="*/ 7446641 w 11191875"/>
              <a:gd name="connsiteY2583" fmla="*/ 1884993 h 4067175"/>
              <a:gd name="connsiteX2584" fmla="*/ 7436822 w 11191875"/>
              <a:gd name="connsiteY2584" fmla="*/ 1875167 h 4067175"/>
              <a:gd name="connsiteX2585" fmla="*/ 7427002 w 11191875"/>
              <a:gd name="connsiteY2585" fmla="*/ 1884993 h 4067175"/>
              <a:gd name="connsiteX2586" fmla="*/ 7436822 w 11191875"/>
              <a:gd name="connsiteY2586" fmla="*/ 1894819 h 4067175"/>
              <a:gd name="connsiteX2587" fmla="*/ 7379103 w 11191875"/>
              <a:gd name="connsiteY2587" fmla="*/ 1623994 h 4067175"/>
              <a:gd name="connsiteX2588" fmla="*/ 7388444 w 11191875"/>
              <a:gd name="connsiteY2588" fmla="*/ 1614887 h 4067175"/>
              <a:gd name="connsiteX2589" fmla="*/ 7379103 w 11191875"/>
              <a:gd name="connsiteY2589" fmla="*/ 1605779 h 4067175"/>
              <a:gd name="connsiteX2590" fmla="*/ 7370242 w 11191875"/>
              <a:gd name="connsiteY2590" fmla="*/ 1614887 h 4067175"/>
              <a:gd name="connsiteX2591" fmla="*/ 7379103 w 11191875"/>
              <a:gd name="connsiteY2591" fmla="*/ 1623994 h 4067175"/>
              <a:gd name="connsiteX2592" fmla="*/ 7284742 w 11191875"/>
              <a:gd name="connsiteY2592" fmla="*/ 1363954 h 4067175"/>
              <a:gd name="connsiteX2593" fmla="*/ 7293124 w 11191875"/>
              <a:gd name="connsiteY2593" fmla="*/ 1355326 h 4067175"/>
              <a:gd name="connsiteX2594" fmla="*/ 7284742 w 11191875"/>
              <a:gd name="connsiteY2594" fmla="*/ 1346937 h 4067175"/>
              <a:gd name="connsiteX2595" fmla="*/ 7276120 w 11191875"/>
              <a:gd name="connsiteY2595" fmla="*/ 1355326 h 4067175"/>
              <a:gd name="connsiteX2596" fmla="*/ 7284742 w 11191875"/>
              <a:gd name="connsiteY2596" fmla="*/ 1363954 h 4067175"/>
              <a:gd name="connsiteX2597" fmla="*/ 7155654 w 11191875"/>
              <a:gd name="connsiteY2597" fmla="*/ 1119731 h 4067175"/>
              <a:gd name="connsiteX2598" fmla="*/ 7163318 w 11191875"/>
              <a:gd name="connsiteY2598" fmla="*/ 1111583 h 4067175"/>
              <a:gd name="connsiteX2599" fmla="*/ 7155654 w 11191875"/>
              <a:gd name="connsiteY2599" fmla="*/ 1103913 h 4067175"/>
              <a:gd name="connsiteX2600" fmla="*/ 7147750 w 11191875"/>
              <a:gd name="connsiteY2600" fmla="*/ 1111583 h 4067175"/>
              <a:gd name="connsiteX2601" fmla="*/ 7155654 w 11191875"/>
              <a:gd name="connsiteY2601" fmla="*/ 1119731 h 4067175"/>
              <a:gd name="connsiteX2602" fmla="*/ 6993276 w 11191875"/>
              <a:gd name="connsiteY2602" fmla="*/ 896360 h 4067175"/>
              <a:gd name="connsiteX2603" fmla="*/ 7001418 w 11191875"/>
              <a:gd name="connsiteY2603" fmla="*/ 888451 h 4067175"/>
              <a:gd name="connsiteX2604" fmla="*/ 6993276 w 11191875"/>
              <a:gd name="connsiteY2604" fmla="*/ 880303 h 4067175"/>
              <a:gd name="connsiteX2605" fmla="*/ 6985372 w 11191875"/>
              <a:gd name="connsiteY2605" fmla="*/ 888451 h 4067175"/>
              <a:gd name="connsiteX2606" fmla="*/ 6993276 w 11191875"/>
              <a:gd name="connsiteY2606" fmla="*/ 896360 h 4067175"/>
              <a:gd name="connsiteX2607" fmla="*/ 6801679 w 11191875"/>
              <a:gd name="connsiteY2607" fmla="*/ 696956 h 4067175"/>
              <a:gd name="connsiteX2608" fmla="*/ 6808624 w 11191875"/>
              <a:gd name="connsiteY2608" fmla="*/ 689766 h 4067175"/>
              <a:gd name="connsiteX2609" fmla="*/ 6801679 w 11191875"/>
              <a:gd name="connsiteY2609" fmla="*/ 682336 h 4067175"/>
              <a:gd name="connsiteX2610" fmla="*/ 6794494 w 11191875"/>
              <a:gd name="connsiteY2610" fmla="*/ 689766 h 4067175"/>
              <a:gd name="connsiteX2611" fmla="*/ 6801679 w 11191875"/>
              <a:gd name="connsiteY2611" fmla="*/ 696956 h 4067175"/>
              <a:gd name="connsiteX2612" fmla="*/ 6584456 w 11191875"/>
              <a:gd name="connsiteY2612" fmla="*/ 527031 h 4067175"/>
              <a:gd name="connsiteX2613" fmla="*/ 6591402 w 11191875"/>
              <a:gd name="connsiteY2613" fmla="*/ 519841 h 4067175"/>
              <a:gd name="connsiteX2614" fmla="*/ 6584456 w 11191875"/>
              <a:gd name="connsiteY2614" fmla="*/ 512411 h 4067175"/>
              <a:gd name="connsiteX2615" fmla="*/ 6576793 w 11191875"/>
              <a:gd name="connsiteY2615" fmla="*/ 519841 h 4067175"/>
              <a:gd name="connsiteX2616" fmla="*/ 6584456 w 11191875"/>
              <a:gd name="connsiteY2616" fmla="*/ 527031 h 4067175"/>
              <a:gd name="connsiteX2617" fmla="*/ 6345200 w 11191875"/>
              <a:gd name="connsiteY2617" fmla="*/ 389222 h 4067175"/>
              <a:gd name="connsiteX2618" fmla="*/ 6352625 w 11191875"/>
              <a:gd name="connsiteY2618" fmla="*/ 381792 h 4067175"/>
              <a:gd name="connsiteX2619" fmla="*/ 6345200 w 11191875"/>
              <a:gd name="connsiteY2619" fmla="*/ 374602 h 4067175"/>
              <a:gd name="connsiteX2620" fmla="*/ 6338015 w 11191875"/>
              <a:gd name="connsiteY2620" fmla="*/ 381792 h 4067175"/>
              <a:gd name="connsiteX2621" fmla="*/ 6345200 w 11191875"/>
              <a:gd name="connsiteY2621" fmla="*/ 389222 h 4067175"/>
              <a:gd name="connsiteX2622" fmla="*/ 6089419 w 11191875"/>
              <a:gd name="connsiteY2622" fmla="*/ 285445 h 4067175"/>
              <a:gd name="connsiteX2623" fmla="*/ 6096604 w 11191875"/>
              <a:gd name="connsiteY2623" fmla="*/ 278495 h 4067175"/>
              <a:gd name="connsiteX2624" fmla="*/ 6089419 w 11191875"/>
              <a:gd name="connsiteY2624" fmla="*/ 271065 h 4067175"/>
              <a:gd name="connsiteX2625" fmla="*/ 6082234 w 11191875"/>
              <a:gd name="connsiteY2625" fmla="*/ 278495 h 4067175"/>
              <a:gd name="connsiteX2626" fmla="*/ 6089419 w 11191875"/>
              <a:gd name="connsiteY2626" fmla="*/ 285445 h 4067175"/>
              <a:gd name="connsiteX2627" fmla="*/ 5821662 w 11191875"/>
              <a:gd name="connsiteY2627" fmla="*/ 218817 h 4067175"/>
              <a:gd name="connsiteX2628" fmla="*/ 5829087 w 11191875"/>
              <a:gd name="connsiteY2628" fmla="*/ 211627 h 4067175"/>
              <a:gd name="connsiteX2629" fmla="*/ 5821662 w 11191875"/>
              <a:gd name="connsiteY2629" fmla="*/ 204198 h 4067175"/>
              <a:gd name="connsiteX2630" fmla="*/ 5814478 w 11191875"/>
              <a:gd name="connsiteY2630" fmla="*/ 211627 h 4067175"/>
              <a:gd name="connsiteX2631" fmla="*/ 5821662 w 11191875"/>
              <a:gd name="connsiteY2631" fmla="*/ 218817 h 4067175"/>
              <a:gd name="connsiteX2632" fmla="*/ 5547440 w 11191875"/>
              <a:gd name="connsiteY2632" fmla="*/ 189338 h 4067175"/>
              <a:gd name="connsiteX2633" fmla="*/ 5554146 w 11191875"/>
              <a:gd name="connsiteY2633" fmla="*/ 182867 h 4067175"/>
              <a:gd name="connsiteX2634" fmla="*/ 5547440 w 11191875"/>
              <a:gd name="connsiteY2634" fmla="*/ 176156 h 4067175"/>
              <a:gd name="connsiteX2635" fmla="*/ 5540734 w 11191875"/>
              <a:gd name="connsiteY2635" fmla="*/ 182867 h 4067175"/>
              <a:gd name="connsiteX2636" fmla="*/ 5547440 w 11191875"/>
              <a:gd name="connsiteY2636" fmla="*/ 189338 h 4067175"/>
              <a:gd name="connsiteX2637" fmla="*/ 5271541 w 11191875"/>
              <a:gd name="connsiteY2637" fmla="*/ 200123 h 4067175"/>
              <a:gd name="connsiteX2638" fmla="*/ 5279684 w 11191875"/>
              <a:gd name="connsiteY2638" fmla="*/ 192214 h 4067175"/>
              <a:gd name="connsiteX2639" fmla="*/ 5271541 w 11191875"/>
              <a:gd name="connsiteY2639" fmla="*/ 184305 h 4067175"/>
              <a:gd name="connsiteX2640" fmla="*/ 5263637 w 11191875"/>
              <a:gd name="connsiteY2640" fmla="*/ 192214 h 4067175"/>
              <a:gd name="connsiteX2641" fmla="*/ 5271541 w 11191875"/>
              <a:gd name="connsiteY2641" fmla="*/ 200123 h 4067175"/>
              <a:gd name="connsiteX2642" fmla="*/ 5000192 w 11191875"/>
              <a:gd name="connsiteY2642" fmla="*/ 248776 h 4067175"/>
              <a:gd name="connsiteX2643" fmla="*/ 5008574 w 11191875"/>
              <a:gd name="connsiteY2643" fmla="*/ 240148 h 4067175"/>
              <a:gd name="connsiteX2644" fmla="*/ 5000192 w 11191875"/>
              <a:gd name="connsiteY2644" fmla="*/ 231759 h 4067175"/>
              <a:gd name="connsiteX2645" fmla="*/ 4991570 w 11191875"/>
              <a:gd name="connsiteY2645" fmla="*/ 240148 h 4067175"/>
              <a:gd name="connsiteX2646" fmla="*/ 5000192 w 11191875"/>
              <a:gd name="connsiteY2646" fmla="*/ 248776 h 4067175"/>
              <a:gd name="connsiteX2647" fmla="*/ 4737705 w 11191875"/>
              <a:gd name="connsiteY2647" fmla="*/ 335296 h 4067175"/>
              <a:gd name="connsiteX2648" fmla="*/ 4747524 w 11191875"/>
              <a:gd name="connsiteY2648" fmla="*/ 325710 h 4067175"/>
              <a:gd name="connsiteX2649" fmla="*/ 4737705 w 11191875"/>
              <a:gd name="connsiteY2649" fmla="*/ 315883 h 4067175"/>
              <a:gd name="connsiteX2650" fmla="*/ 4727646 w 11191875"/>
              <a:gd name="connsiteY2650" fmla="*/ 325710 h 4067175"/>
              <a:gd name="connsiteX2651" fmla="*/ 4737705 w 11191875"/>
              <a:gd name="connsiteY2651" fmla="*/ 335296 h 4067175"/>
              <a:gd name="connsiteX2652" fmla="*/ 4489587 w 11191875"/>
              <a:gd name="connsiteY2652" fmla="*/ 457767 h 4067175"/>
              <a:gd name="connsiteX2653" fmla="*/ 4500604 w 11191875"/>
              <a:gd name="connsiteY2653" fmla="*/ 446742 h 4067175"/>
              <a:gd name="connsiteX2654" fmla="*/ 4489587 w 11191875"/>
              <a:gd name="connsiteY2654" fmla="*/ 435717 h 4067175"/>
              <a:gd name="connsiteX2655" fmla="*/ 4478570 w 11191875"/>
              <a:gd name="connsiteY2655" fmla="*/ 446742 h 4067175"/>
              <a:gd name="connsiteX2656" fmla="*/ 4489587 w 11191875"/>
              <a:gd name="connsiteY2656" fmla="*/ 457767 h 4067175"/>
              <a:gd name="connsiteX2657" fmla="*/ 4260869 w 11191875"/>
              <a:gd name="connsiteY2657" fmla="*/ 613312 h 4067175"/>
              <a:gd name="connsiteX2658" fmla="*/ 4273083 w 11191875"/>
              <a:gd name="connsiteY2658" fmla="*/ 600849 h 4067175"/>
              <a:gd name="connsiteX2659" fmla="*/ 4260869 w 11191875"/>
              <a:gd name="connsiteY2659" fmla="*/ 589105 h 4067175"/>
              <a:gd name="connsiteX2660" fmla="*/ 4248894 w 11191875"/>
              <a:gd name="connsiteY2660" fmla="*/ 600849 h 4067175"/>
              <a:gd name="connsiteX2661" fmla="*/ 4260869 w 11191875"/>
              <a:gd name="connsiteY2661" fmla="*/ 613312 h 4067175"/>
              <a:gd name="connsiteX2662" fmla="*/ 4055860 w 11191875"/>
              <a:gd name="connsiteY2662" fmla="*/ 800493 h 4067175"/>
              <a:gd name="connsiteX2663" fmla="*/ 4070470 w 11191875"/>
              <a:gd name="connsiteY2663" fmla="*/ 785633 h 4067175"/>
              <a:gd name="connsiteX2664" fmla="*/ 4055860 w 11191875"/>
              <a:gd name="connsiteY2664" fmla="*/ 771253 h 4067175"/>
              <a:gd name="connsiteX2665" fmla="*/ 4041251 w 11191875"/>
              <a:gd name="connsiteY2665" fmla="*/ 785633 h 4067175"/>
              <a:gd name="connsiteX2666" fmla="*/ 4055860 w 11191875"/>
              <a:gd name="connsiteY2666" fmla="*/ 800493 h 4067175"/>
              <a:gd name="connsiteX2667" fmla="*/ 3878633 w 11191875"/>
              <a:gd name="connsiteY2667" fmla="*/ 1014517 h 4067175"/>
              <a:gd name="connsiteX2668" fmla="*/ 3895638 w 11191875"/>
              <a:gd name="connsiteY2668" fmla="*/ 997500 h 4067175"/>
              <a:gd name="connsiteX2669" fmla="*/ 3878633 w 11191875"/>
              <a:gd name="connsiteY2669" fmla="*/ 980244 h 4067175"/>
              <a:gd name="connsiteX2670" fmla="*/ 3861390 w 11191875"/>
              <a:gd name="connsiteY2670" fmla="*/ 997500 h 4067175"/>
              <a:gd name="connsiteX2671" fmla="*/ 3878633 w 11191875"/>
              <a:gd name="connsiteY2671" fmla="*/ 1014517 h 4067175"/>
              <a:gd name="connsiteX2672" fmla="*/ 3732302 w 11191875"/>
              <a:gd name="connsiteY2672" fmla="*/ 1251549 h 4067175"/>
              <a:gd name="connsiteX2673" fmla="*/ 3752419 w 11191875"/>
              <a:gd name="connsiteY2673" fmla="*/ 1231177 h 4067175"/>
              <a:gd name="connsiteX2674" fmla="*/ 3732302 w 11191875"/>
              <a:gd name="connsiteY2674" fmla="*/ 1211045 h 4067175"/>
              <a:gd name="connsiteX2675" fmla="*/ 3712184 w 11191875"/>
              <a:gd name="connsiteY2675" fmla="*/ 1231177 h 4067175"/>
              <a:gd name="connsiteX2676" fmla="*/ 3732302 w 11191875"/>
              <a:gd name="connsiteY2676" fmla="*/ 1251549 h 4067175"/>
              <a:gd name="connsiteX2677" fmla="*/ 3619978 w 11191875"/>
              <a:gd name="connsiteY2677" fmla="*/ 1507994 h 4067175"/>
              <a:gd name="connsiteX2678" fmla="*/ 3644407 w 11191875"/>
              <a:gd name="connsiteY2678" fmla="*/ 1483548 h 4067175"/>
              <a:gd name="connsiteX2679" fmla="*/ 3619978 w 11191875"/>
              <a:gd name="connsiteY2679" fmla="*/ 1459102 h 4067175"/>
              <a:gd name="connsiteX2680" fmla="*/ 3595789 w 11191875"/>
              <a:gd name="connsiteY2680" fmla="*/ 1483548 h 4067175"/>
              <a:gd name="connsiteX2681" fmla="*/ 3619978 w 11191875"/>
              <a:gd name="connsiteY2681" fmla="*/ 1507994 h 4067175"/>
              <a:gd name="connsiteX2682" fmla="*/ 3544058 w 11191875"/>
              <a:gd name="connsiteY2682" fmla="*/ 1777622 h 4067175"/>
              <a:gd name="connsiteX2683" fmla="*/ 3572558 w 11191875"/>
              <a:gd name="connsiteY2683" fmla="*/ 1749101 h 4067175"/>
              <a:gd name="connsiteX2684" fmla="*/ 3544058 w 11191875"/>
              <a:gd name="connsiteY2684" fmla="*/ 1720341 h 4067175"/>
              <a:gd name="connsiteX2685" fmla="*/ 3515318 w 11191875"/>
              <a:gd name="connsiteY2685" fmla="*/ 1749101 h 4067175"/>
              <a:gd name="connsiteX2686" fmla="*/ 3544058 w 11191875"/>
              <a:gd name="connsiteY2686" fmla="*/ 1777622 h 4067175"/>
              <a:gd name="connsiteX2687" fmla="*/ 3505499 w 11191875"/>
              <a:gd name="connsiteY2687" fmla="*/ 2056356 h 4067175"/>
              <a:gd name="connsiteX2688" fmla="*/ 3539747 w 11191875"/>
              <a:gd name="connsiteY2688" fmla="*/ 2022563 h 4067175"/>
              <a:gd name="connsiteX2689" fmla="*/ 3505499 w 11191875"/>
              <a:gd name="connsiteY2689" fmla="*/ 1988290 h 4067175"/>
              <a:gd name="connsiteX2690" fmla="*/ 3471730 w 11191875"/>
              <a:gd name="connsiteY2690" fmla="*/ 2022563 h 4067175"/>
              <a:gd name="connsiteX2691" fmla="*/ 3505499 w 11191875"/>
              <a:gd name="connsiteY2691" fmla="*/ 2056356 h 4067175"/>
              <a:gd name="connsiteX2692" fmla="*/ 3505499 w 11191875"/>
              <a:gd name="connsiteY2692" fmla="*/ 2336768 h 4067175"/>
              <a:gd name="connsiteX2693" fmla="*/ 3544058 w 11191875"/>
              <a:gd name="connsiteY2693" fmla="*/ 2298901 h 4067175"/>
              <a:gd name="connsiteX2694" fmla="*/ 3505499 w 11191875"/>
              <a:gd name="connsiteY2694" fmla="*/ 2260314 h 4067175"/>
              <a:gd name="connsiteX2695" fmla="*/ 3467419 w 11191875"/>
              <a:gd name="connsiteY2695" fmla="*/ 2298901 h 4067175"/>
              <a:gd name="connsiteX2696" fmla="*/ 3505499 w 11191875"/>
              <a:gd name="connsiteY2696" fmla="*/ 2336768 h 4067175"/>
              <a:gd name="connsiteX2697" fmla="*/ 3544058 w 11191875"/>
              <a:gd name="connsiteY2697" fmla="*/ 2615023 h 4067175"/>
              <a:gd name="connsiteX2698" fmla="*/ 3587407 w 11191875"/>
              <a:gd name="connsiteY2698" fmla="*/ 2571883 h 4067175"/>
              <a:gd name="connsiteX2699" fmla="*/ 3544058 w 11191875"/>
              <a:gd name="connsiteY2699" fmla="*/ 2528743 h 4067175"/>
              <a:gd name="connsiteX2700" fmla="*/ 3500949 w 11191875"/>
              <a:gd name="connsiteY2700" fmla="*/ 2571883 h 4067175"/>
              <a:gd name="connsiteX2701" fmla="*/ 3544058 w 11191875"/>
              <a:gd name="connsiteY2701" fmla="*/ 2615023 h 4067175"/>
              <a:gd name="connsiteX2702" fmla="*/ 3619978 w 11191875"/>
              <a:gd name="connsiteY2702" fmla="*/ 2884890 h 4067175"/>
              <a:gd name="connsiteX2703" fmla="*/ 3667638 w 11191875"/>
              <a:gd name="connsiteY2703" fmla="*/ 2837436 h 4067175"/>
              <a:gd name="connsiteX2704" fmla="*/ 3619978 w 11191875"/>
              <a:gd name="connsiteY2704" fmla="*/ 2789982 h 4067175"/>
              <a:gd name="connsiteX2705" fmla="*/ 3572558 w 11191875"/>
              <a:gd name="connsiteY2705" fmla="*/ 2837436 h 4067175"/>
              <a:gd name="connsiteX2706" fmla="*/ 3619978 w 11191875"/>
              <a:gd name="connsiteY2706" fmla="*/ 2884890 h 4067175"/>
              <a:gd name="connsiteX2707" fmla="*/ 3732302 w 11191875"/>
              <a:gd name="connsiteY2707" fmla="*/ 3140137 h 4067175"/>
              <a:gd name="connsiteX2708" fmla="*/ 3783075 w 11191875"/>
              <a:gd name="connsiteY2708" fmla="*/ 3089567 h 4067175"/>
              <a:gd name="connsiteX2709" fmla="*/ 3732302 w 11191875"/>
              <a:gd name="connsiteY2709" fmla="*/ 3038997 h 4067175"/>
              <a:gd name="connsiteX2710" fmla="*/ 3681768 w 11191875"/>
              <a:gd name="connsiteY2710" fmla="*/ 3089567 h 4067175"/>
              <a:gd name="connsiteX2711" fmla="*/ 3732302 w 11191875"/>
              <a:gd name="connsiteY2711" fmla="*/ 3140137 h 4067175"/>
              <a:gd name="connsiteX2712" fmla="*/ 3878633 w 11191875"/>
              <a:gd name="connsiteY2712" fmla="*/ 3376930 h 4067175"/>
              <a:gd name="connsiteX2713" fmla="*/ 3931802 w 11191875"/>
              <a:gd name="connsiteY2713" fmla="*/ 3323484 h 4067175"/>
              <a:gd name="connsiteX2714" fmla="*/ 3878633 w 11191875"/>
              <a:gd name="connsiteY2714" fmla="*/ 3270757 h 4067175"/>
              <a:gd name="connsiteX2715" fmla="*/ 3825465 w 11191875"/>
              <a:gd name="connsiteY2715" fmla="*/ 3323484 h 4067175"/>
              <a:gd name="connsiteX2716" fmla="*/ 3878633 w 11191875"/>
              <a:gd name="connsiteY2716" fmla="*/ 3376930 h 4067175"/>
              <a:gd name="connsiteX2717" fmla="*/ 4055860 w 11191875"/>
              <a:gd name="connsiteY2717" fmla="*/ 3589276 h 4067175"/>
              <a:gd name="connsiteX2718" fmla="*/ 4110226 w 11191875"/>
              <a:gd name="connsiteY2718" fmla="*/ 3535111 h 4067175"/>
              <a:gd name="connsiteX2719" fmla="*/ 4055860 w 11191875"/>
              <a:gd name="connsiteY2719" fmla="*/ 3481186 h 4067175"/>
              <a:gd name="connsiteX2720" fmla="*/ 4001734 w 11191875"/>
              <a:gd name="connsiteY2720" fmla="*/ 3535111 h 4067175"/>
              <a:gd name="connsiteX2721" fmla="*/ 4055860 w 11191875"/>
              <a:gd name="connsiteY2721" fmla="*/ 3589276 h 4067175"/>
              <a:gd name="connsiteX2722" fmla="*/ 4260869 w 11191875"/>
              <a:gd name="connsiteY2722" fmla="*/ 3774061 h 4067175"/>
              <a:gd name="connsiteX2723" fmla="*/ 4315234 w 11191875"/>
              <a:gd name="connsiteY2723" fmla="*/ 3719895 h 4067175"/>
              <a:gd name="connsiteX2724" fmla="*/ 4260869 w 11191875"/>
              <a:gd name="connsiteY2724" fmla="*/ 3665730 h 4067175"/>
              <a:gd name="connsiteX2725" fmla="*/ 4206743 w 11191875"/>
              <a:gd name="connsiteY2725" fmla="*/ 3719895 h 4067175"/>
              <a:gd name="connsiteX2726" fmla="*/ 4260869 w 11191875"/>
              <a:gd name="connsiteY2726" fmla="*/ 3774061 h 4067175"/>
              <a:gd name="connsiteX2727" fmla="*/ 4489587 w 11191875"/>
              <a:gd name="connsiteY2727" fmla="*/ 3927448 h 4067175"/>
              <a:gd name="connsiteX2728" fmla="*/ 4542755 w 11191875"/>
              <a:gd name="connsiteY2728" fmla="*/ 3874242 h 4067175"/>
              <a:gd name="connsiteX2729" fmla="*/ 4489587 w 11191875"/>
              <a:gd name="connsiteY2729" fmla="*/ 3821036 h 4067175"/>
              <a:gd name="connsiteX2730" fmla="*/ 4436659 w 11191875"/>
              <a:gd name="connsiteY2730" fmla="*/ 3874242 h 4067175"/>
              <a:gd name="connsiteX2731" fmla="*/ 4489587 w 11191875"/>
              <a:gd name="connsiteY2731" fmla="*/ 3927448 h 4067175"/>
              <a:gd name="connsiteX2732" fmla="*/ 4737705 w 11191875"/>
              <a:gd name="connsiteY2732" fmla="*/ 4046564 h 4067175"/>
              <a:gd name="connsiteX2733" fmla="*/ 4788717 w 11191875"/>
              <a:gd name="connsiteY2733" fmla="*/ 3995035 h 4067175"/>
              <a:gd name="connsiteX2734" fmla="*/ 4737705 w 11191875"/>
              <a:gd name="connsiteY2734" fmla="*/ 3944225 h 4067175"/>
              <a:gd name="connsiteX2735" fmla="*/ 4686453 w 11191875"/>
              <a:gd name="connsiteY2735" fmla="*/ 3995035 h 4067175"/>
              <a:gd name="connsiteX2736" fmla="*/ 4737705 w 11191875"/>
              <a:gd name="connsiteY2736" fmla="*/ 4046564 h 4067175"/>
              <a:gd name="connsiteX2737" fmla="*/ 5046175 w 11191875"/>
              <a:gd name="connsiteY2737" fmla="*/ 4067175 h 4067175"/>
              <a:gd name="connsiteX2738" fmla="*/ 5000192 w 11191875"/>
              <a:gd name="connsiteY2738" fmla="*/ 4032663 h 4067175"/>
              <a:gd name="connsiteX2739" fmla="*/ 4953730 w 11191875"/>
              <a:gd name="connsiteY2739" fmla="*/ 4067175 h 4067175"/>
              <a:gd name="connsiteX2740" fmla="*/ 5046175 w 11191875"/>
              <a:gd name="connsiteY2740" fmla="*/ 4067175 h 4067175"/>
              <a:gd name="connsiteX2741" fmla="*/ 6112889 w 11191875"/>
              <a:gd name="connsiteY2741" fmla="*/ 4067175 h 4067175"/>
              <a:gd name="connsiteX2742" fmla="*/ 6123427 w 11191875"/>
              <a:gd name="connsiteY2742" fmla="*/ 4042489 h 4067175"/>
              <a:gd name="connsiteX2743" fmla="*/ 6089419 w 11191875"/>
              <a:gd name="connsiteY2743" fmla="*/ 4008456 h 4067175"/>
              <a:gd name="connsiteX2744" fmla="*/ 6055410 w 11191875"/>
              <a:gd name="connsiteY2744" fmla="*/ 4042489 h 4067175"/>
              <a:gd name="connsiteX2745" fmla="*/ 6065948 w 11191875"/>
              <a:gd name="connsiteY2745" fmla="*/ 4067175 h 4067175"/>
              <a:gd name="connsiteX2746" fmla="*/ 6112889 w 11191875"/>
              <a:gd name="connsiteY2746" fmla="*/ 4067175 h 4067175"/>
              <a:gd name="connsiteX2747" fmla="*/ 6345200 w 11191875"/>
              <a:gd name="connsiteY2747" fmla="*/ 3969630 h 4067175"/>
              <a:gd name="connsiteX2748" fmla="*/ 6375616 w 11191875"/>
              <a:gd name="connsiteY2748" fmla="*/ 3939192 h 4067175"/>
              <a:gd name="connsiteX2749" fmla="*/ 6345200 w 11191875"/>
              <a:gd name="connsiteY2749" fmla="*/ 3908754 h 4067175"/>
              <a:gd name="connsiteX2750" fmla="*/ 6314784 w 11191875"/>
              <a:gd name="connsiteY2750" fmla="*/ 3939192 h 4067175"/>
              <a:gd name="connsiteX2751" fmla="*/ 6345200 w 11191875"/>
              <a:gd name="connsiteY2751" fmla="*/ 3969630 h 4067175"/>
              <a:gd name="connsiteX2752" fmla="*/ 6584456 w 11191875"/>
              <a:gd name="connsiteY2752" fmla="*/ 3827986 h 4067175"/>
              <a:gd name="connsiteX2753" fmla="*/ 6611280 w 11191875"/>
              <a:gd name="connsiteY2753" fmla="*/ 3801143 h 4067175"/>
              <a:gd name="connsiteX2754" fmla="*/ 6584456 w 11191875"/>
              <a:gd name="connsiteY2754" fmla="*/ 3774061 h 4067175"/>
              <a:gd name="connsiteX2755" fmla="*/ 6557633 w 11191875"/>
              <a:gd name="connsiteY2755" fmla="*/ 3801143 h 4067175"/>
              <a:gd name="connsiteX2756" fmla="*/ 6584456 w 11191875"/>
              <a:gd name="connsiteY2756" fmla="*/ 3827986 h 4067175"/>
              <a:gd name="connsiteX2757" fmla="*/ 6801679 w 11191875"/>
              <a:gd name="connsiteY2757" fmla="*/ 3655185 h 4067175"/>
              <a:gd name="connsiteX2758" fmla="*/ 6825389 w 11191875"/>
              <a:gd name="connsiteY2758" fmla="*/ 3630739 h 4067175"/>
              <a:gd name="connsiteX2759" fmla="*/ 6801679 w 11191875"/>
              <a:gd name="connsiteY2759" fmla="*/ 3607251 h 4067175"/>
              <a:gd name="connsiteX2760" fmla="*/ 6777729 w 11191875"/>
              <a:gd name="connsiteY2760" fmla="*/ 3630739 h 4067175"/>
              <a:gd name="connsiteX2761" fmla="*/ 6801679 w 11191875"/>
              <a:gd name="connsiteY2761" fmla="*/ 3655185 h 4067175"/>
              <a:gd name="connsiteX2762" fmla="*/ 6993276 w 11191875"/>
              <a:gd name="connsiteY2762" fmla="*/ 3453384 h 4067175"/>
              <a:gd name="connsiteX2763" fmla="*/ 7013872 w 11191875"/>
              <a:gd name="connsiteY2763" fmla="*/ 3432293 h 4067175"/>
              <a:gd name="connsiteX2764" fmla="*/ 6993276 w 11191875"/>
              <a:gd name="connsiteY2764" fmla="*/ 3411921 h 4067175"/>
              <a:gd name="connsiteX2765" fmla="*/ 6972439 w 11191875"/>
              <a:gd name="connsiteY2765" fmla="*/ 3432293 h 4067175"/>
              <a:gd name="connsiteX2766" fmla="*/ 6993276 w 11191875"/>
              <a:gd name="connsiteY2766" fmla="*/ 3453384 h 4067175"/>
              <a:gd name="connsiteX2767" fmla="*/ 7155654 w 11191875"/>
              <a:gd name="connsiteY2767" fmla="*/ 3227377 h 4067175"/>
              <a:gd name="connsiteX2768" fmla="*/ 7173616 w 11191875"/>
              <a:gd name="connsiteY2768" fmla="*/ 3209162 h 4067175"/>
              <a:gd name="connsiteX2769" fmla="*/ 7155654 w 11191875"/>
              <a:gd name="connsiteY2769" fmla="*/ 3190707 h 4067175"/>
              <a:gd name="connsiteX2770" fmla="*/ 7137213 w 11191875"/>
              <a:gd name="connsiteY2770" fmla="*/ 3209162 h 4067175"/>
              <a:gd name="connsiteX2771" fmla="*/ 7155654 w 11191875"/>
              <a:gd name="connsiteY2771" fmla="*/ 3227377 h 4067175"/>
              <a:gd name="connsiteX2772" fmla="*/ 7284742 w 11191875"/>
              <a:gd name="connsiteY2772" fmla="*/ 2981237 h 4067175"/>
              <a:gd name="connsiteX2773" fmla="*/ 7300788 w 11191875"/>
              <a:gd name="connsiteY2773" fmla="*/ 2965419 h 4067175"/>
              <a:gd name="connsiteX2774" fmla="*/ 7284742 w 11191875"/>
              <a:gd name="connsiteY2774" fmla="*/ 2949601 h 4067175"/>
              <a:gd name="connsiteX2775" fmla="*/ 7269175 w 11191875"/>
              <a:gd name="connsiteY2775" fmla="*/ 2965419 h 4067175"/>
              <a:gd name="connsiteX2776" fmla="*/ 7284742 w 11191875"/>
              <a:gd name="connsiteY2776" fmla="*/ 2981237 h 4067175"/>
              <a:gd name="connsiteX2777" fmla="*/ 7379103 w 11191875"/>
              <a:gd name="connsiteY2777" fmla="*/ 2719998 h 4067175"/>
              <a:gd name="connsiteX2778" fmla="*/ 7393473 w 11191875"/>
              <a:gd name="connsiteY2778" fmla="*/ 2705618 h 4067175"/>
              <a:gd name="connsiteX2779" fmla="*/ 7379103 w 11191875"/>
              <a:gd name="connsiteY2779" fmla="*/ 2691957 h 4067175"/>
              <a:gd name="connsiteX2780" fmla="*/ 7365212 w 11191875"/>
              <a:gd name="connsiteY2780" fmla="*/ 2705618 h 4067175"/>
              <a:gd name="connsiteX2781" fmla="*/ 7379103 w 11191875"/>
              <a:gd name="connsiteY2781" fmla="*/ 2719998 h 4067175"/>
              <a:gd name="connsiteX2782" fmla="*/ 7436822 w 11191875"/>
              <a:gd name="connsiteY2782" fmla="*/ 2447975 h 4067175"/>
              <a:gd name="connsiteX2783" fmla="*/ 7449036 w 11191875"/>
              <a:gd name="connsiteY2783" fmla="*/ 2435991 h 4067175"/>
              <a:gd name="connsiteX2784" fmla="*/ 7436822 w 11191875"/>
              <a:gd name="connsiteY2784" fmla="*/ 2423528 h 4067175"/>
              <a:gd name="connsiteX2785" fmla="*/ 7424368 w 11191875"/>
              <a:gd name="connsiteY2785" fmla="*/ 2435991 h 4067175"/>
              <a:gd name="connsiteX2786" fmla="*/ 7436822 w 11191875"/>
              <a:gd name="connsiteY2786" fmla="*/ 2447975 h 4067175"/>
              <a:gd name="connsiteX2787" fmla="*/ 7456221 w 11191875"/>
              <a:gd name="connsiteY2787" fmla="*/ 2171397 h 4067175"/>
              <a:gd name="connsiteX2788" fmla="*/ 7466759 w 11191875"/>
              <a:gd name="connsiteY2788" fmla="*/ 2160372 h 4067175"/>
              <a:gd name="connsiteX2789" fmla="*/ 7456221 w 11191875"/>
              <a:gd name="connsiteY2789" fmla="*/ 2149587 h 4067175"/>
              <a:gd name="connsiteX2790" fmla="*/ 7444965 w 11191875"/>
              <a:gd name="connsiteY2790" fmla="*/ 2160372 h 4067175"/>
              <a:gd name="connsiteX2791" fmla="*/ 7456221 w 11191875"/>
              <a:gd name="connsiteY2791" fmla="*/ 2171397 h 4067175"/>
              <a:gd name="connsiteX2792" fmla="*/ 7214570 w 11191875"/>
              <a:gd name="connsiteY2792" fmla="*/ 1896737 h 4067175"/>
              <a:gd name="connsiteX2793" fmla="*/ 7226065 w 11191875"/>
              <a:gd name="connsiteY2793" fmla="*/ 1885233 h 4067175"/>
              <a:gd name="connsiteX2794" fmla="*/ 7214570 w 11191875"/>
              <a:gd name="connsiteY2794" fmla="*/ 1873729 h 4067175"/>
              <a:gd name="connsiteX2795" fmla="*/ 7203074 w 11191875"/>
              <a:gd name="connsiteY2795" fmla="*/ 1885233 h 4067175"/>
              <a:gd name="connsiteX2796" fmla="*/ 7214570 w 11191875"/>
              <a:gd name="connsiteY2796" fmla="*/ 1896737 h 4067175"/>
              <a:gd name="connsiteX2797" fmla="*/ 7150145 w 11191875"/>
              <a:gd name="connsiteY2797" fmla="*/ 1627110 h 4067175"/>
              <a:gd name="connsiteX2798" fmla="*/ 7160683 w 11191875"/>
              <a:gd name="connsiteY2798" fmla="*/ 1617044 h 4067175"/>
              <a:gd name="connsiteX2799" fmla="*/ 7150145 w 11191875"/>
              <a:gd name="connsiteY2799" fmla="*/ 1606498 h 4067175"/>
              <a:gd name="connsiteX2800" fmla="*/ 7140086 w 11191875"/>
              <a:gd name="connsiteY2800" fmla="*/ 1617044 h 4067175"/>
              <a:gd name="connsiteX2801" fmla="*/ 7150145 w 11191875"/>
              <a:gd name="connsiteY2801" fmla="*/ 1627110 h 4067175"/>
              <a:gd name="connsiteX2802" fmla="*/ 7044767 w 11191875"/>
              <a:gd name="connsiteY2802" fmla="*/ 1371623 h 4067175"/>
              <a:gd name="connsiteX2803" fmla="*/ 7054108 w 11191875"/>
              <a:gd name="connsiteY2803" fmla="*/ 1362036 h 4067175"/>
              <a:gd name="connsiteX2804" fmla="*/ 7044767 w 11191875"/>
              <a:gd name="connsiteY2804" fmla="*/ 1351970 h 4067175"/>
              <a:gd name="connsiteX2805" fmla="*/ 7034948 w 11191875"/>
              <a:gd name="connsiteY2805" fmla="*/ 1362036 h 4067175"/>
              <a:gd name="connsiteX2806" fmla="*/ 7044767 w 11191875"/>
              <a:gd name="connsiteY2806" fmla="*/ 1371623 h 4067175"/>
              <a:gd name="connsiteX2807" fmla="*/ 6900351 w 11191875"/>
              <a:gd name="connsiteY2807" fmla="*/ 1135789 h 4067175"/>
              <a:gd name="connsiteX2808" fmla="*/ 6909692 w 11191875"/>
              <a:gd name="connsiteY2808" fmla="*/ 1126442 h 4067175"/>
              <a:gd name="connsiteX2809" fmla="*/ 6900351 w 11191875"/>
              <a:gd name="connsiteY2809" fmla="*/ 1117335 h 4067175"/>
              <a:gd name="connsiteX2810" fmla="*/ 6891490 w 11191875"/>
              <a:gd name="connsiteY2810" fmla="*/ 1126442 h 4067175"/>
              <a:gd name="connsiteX2811" fmla="*/ 6900351 w 11191875"/>
              <a:gd name="connsiteY2811" fmla="*/ 1135789 h 4067175"/>
              <a:gd name="connsiteX2812" fmla="*/ 6721448 w 11191875"/>
              <a:gd name="connsiteY2812" fmla="*/ 925121 h 4067175"/>
              <a:gd name="connsiteX2813" fmla="*/ 6730070 w 11191875"/>
              <a:gd name="connsiteY2813" fmla="*/ 916732 h 4067175"/>
              <a:gd name="connsiteX2814" fmla="*/ 6721448 w 11191875"/>
              <a:gd name="connsiteY2814" fmla="*/ 908104 h 4067175"/>
              <a:gd name="connsiteX2815" fmla="*/ 6712587 w 11191875"/>
              <a:gd name="connsiteY2815" fmla="*/ 916732 h 4067175"/>
              <a:gd name="connsiteX2816" fmla="*/ 6721448 w 11191875"/>
              <a:gd name="connsiteY2816" fmla="*/ 925121 h 4067175"/>
              <a:gd name="connsiteX2817" fmla="*/ 6511410 w 11191875"/>
              <a:gd name="connsiteY2817" fmla="*/ 746088 h 4067175"/>
              <a:gd name="connsiteX2818" fmla="*/ 6520032 w 11191875"/>
              <a:gd name="connsiteY2818" fmla="*/ 737220 h 4067175"/>
              <a:gd name="connsiteX2819" fmla="*/ 6511410 w 11191875"/>
              <a:gd name="connsiteY2819" fmla="*/ 728832 h 4067175"/>
              <a:gd name="connsiteX2820" fmla="*/ 6503028 w 11191875"/>
              <a:gd name="connsiteY2820" fmla="*/ 737220 h 4067175"/>
              <a:gd name="connsiteX2821" fmla="*/ 6511410 w 11191875"/>
              <a:gd name="connsiteY2821" fmla="*/ 746088 h 4067175"/>
              <a:gd name="connsiteX2822" fmla="*/ 6276225 w 11191875"/>
              <a:gd name="connsiteY2822" fmla="*/ 601808 h 4067175"/>
              <a:gd name="connsiteX2823" fmla="*/ 6284847 w 11191875"/>
              <a:gd name="connsiteY2823" fmla="*/ 593180 h 4067175"/>
              <a:gd name="connsiteX2824" fmla="*/ 6276225 w 11191875"/>
              <a:gd name="connsiteY2824" fmla="*/ 584791 h 4067175"/>
              <a:gd name="connsiteX2825" fmla="*/ 6267843 w 11191875"/>
              <a:gd name="connsiteY2825" fmla="*/ 593180 h 4067175"/>
              <a:gd name="connsiteX2826" fmla="*/ 6276225 w 11191875"/>
              <a:gd name="connsiteY2826" fmla="*/ 601808 h 4067175"/>
              <a:gd name="connsiteX2827" fmla="*/ 6021402 w 11191875"/>
              <a:gd name="connsiteY2827" fmla="*/ 496114 h 4067175"/>
              <a:gd name="connsiteX2828" fmla="*/ 6030024 w 11191875"/>
              <a:gd name="connsiteY2828" fmla="*/ 487246 h 4067175"/>
              <a:gd name="connsiteX2829" fmla="*/ 6021402 w 11191875"/>
              <a:gd name="connsiteY2829" fmla="*/ 478858 h 4067175"/>
              <a:gd name="connsiteX2830" fmla="*/ 6012780 w 11191875"/>
              <a:gd name="connsiteY2830" fmla="*/ 487246 h 4067175"/>
              <a:gd name="connsiteX2831" fmla="*/ 6021402 w 11191875"/>
              <a:gd name="connsiteY2831" fmla="*/ 496114 h 4067175"/>
              <a:gd name="connsiteX2832" fmla="*/ 5753406 w 11191875"/>
              <a:gd name="connsiteY2832" fmla="*/ 431883 h 4067175"/>
              <a:gd name="connsiteX2833" fmla="*/ 5762028 w 11191875"/>
              <a:gd name="connsiteY2833" fmla="*/ 423015 h 4067175"/>
              <a:gd name="connsiteX2834" fmla="*/ 5753406 w 11191875"/>
              <a:gd name="connsiteY2834" fmla="*/ 414387 h 4067175"/>
              <a:gd name="connsiteX2835" fmla="*/ 5744784 w 11191875"/>
              <a:gd name="connsiteY2835" fmla="*/ 423015 h 4067175"/>
              <a:gd name="connsiteX2836" fmla="*/ 5753406 w 11191875"/>
              <a:gd name="connsiteY2836" fmla="*/ 431883 h 4067175"/>
              <a:gd name="connsiteX2837" fmla="*/ 5478465 w 11191875"/>
              <a:gd name="connsiteY2837" fmla="*/ 410552 h 4067175"/>
              <a:gd name="connsiteX2838" fmla="*/ 5487566 w 11191875"/>
              <a:gd name="connsiteY2838" fmla="*/ 401445 h 4067175"/>
              <a:gd name="connsiteX2839" fmla="*/ 5478465 w 11191875"/>
              <a:gd name="connsiteY2839" fmla="*/ 392337 h 4067175"/>
              <a:gd name="connsiteX2840" fmla="*/ 5469125 w 11191875"/>
              <a:gd name="connsiteY2840" fmla="*/ 401445 h 4067175"/>
              <a:gd name="connsiteX2841" fmla="*/ 5478465 w 11191875"/>
              <a:gd name="connsiteY2841" fmla="*/ 410552 h 4067175"/>
              <a:gd name="connsiteX2842" fmla="*/ 5203524 w 11191875"/>
              <a:gd name="connsiteY2842" fmla="*/ 432841 h 4067175"/>
              <a:gd name="connsiteX2843" fmla="*/ 5213343 w 11191875"/>
              <a:gd name="connsiteY2843" fmla="*/ 423015 h 4067175"/>
              <a:gd name="connsiteX2844" fmla="*/ 5203524 w 11191875"/>
              <a:gd name="connsiteY2844" fmla="*/ 413428 h 4067175"/>
              <a:gd name="connsiteX2845" fmla="*/ 5193705 w 11191875"/>
              <a:gd name="connsiteY2845" fmla="*/ 423015 h 4067175"/>
              <a:gd name="connsiteX2846" fmla="*/ 5203524 w 11191875"/>
              <a:gd name="connsiteY2846" fmla="*/ 432841 h 4067175"/>
              <a:gd name="connsiteX2847" fmla="*/ 4935289 w 11191875"/>
              <a:gd name="connsiteY2847" fmla="*/ 498511 h 4067175"/>
              <a:gd name="connsiteX2848" fmla="*/ 4946066 w 11191875"/>
              <a:gd name="connsiteY2848" fmla="*/ 487246 h 4067175"/>
              <a:gd name="connsiteX2849" fmla="*/ 4935289 w 11191875"/>
              <a:gd name="connsiteY2849" fmla="*/ 476461 h 4067175"/>
              <a:gd name="connsiteX2850" fmla="*/ 4924272 w 11191875"/>
              <a:gd name="connsiteY2850" fmla="*/ 487246 h 4067175"/>
              <a:gd name="connsiteX2851" fmla="*/ 4935289 w 11191875"/>
              <a:gd name="connsiteY2851" fmla="*/ 498511 h 4067175"/>
              <a:gd name="connsiteX2852" fmla="*/ 4680465 w 11191875"/>
              <a:gd name="connsiteY2852" fmla="*/ 605163 h 4067175"/>
              <a:gd name="connsiteX2853" fmla="*/ 4692680 w 11191875"/>
              <a:gd name="connsiteY2853" fmla="*/ 593180 h 4067175"/>
              <a:gd name="connsiteX2854" fmla="*/ 4680465 w 11191875"/>
              <a:gd name="connsiteY2854" fmla="*/ 580957 h 4067175"/>
              <a:gd name="connsiteX2855" fmla="*/ 4668012 w 11191875"/>
              <a:gd name="connsiteY2855" fmla="*/ 593180 h 4067175"/>
              <a:gd name="connsiteX2856" fmla="*/ 4680465 w 11191875"/>
              <a:gd name="connsiteY2856" fmla="*/ 605163 h 4067175"/>
              <a:gd name="connsiteX2857" fmla="*/ 4445281 w 11191875"/>
              <a:gd name="connsiteY2857" fmla="*/ 750642 h 4067175"/>
              <a:gd name="connsiteX2858" fmla="*/ 4458692 w 11191875"/>
              <a:gd name="connsiteY2858" fmla="*/ 737220 h 4067175"/>
              <a:gd name="connsiteX2859" fmla="*/ 4445281 w 11191875"/>
              <a:gd name="connsiteY2859" fmla="*/ 724039 h 4067175"/>
              <a:gd name="connsiteX2860" fmla="*/ 4431869 w 11191875"/>
              <a:gd name="connsiteY2860" fmla="*/ 737220 h 4067175"/>
              <a:gd name="connsiteX2861" fmla="*/ 4445281 w 11191875"/>
              <a:gd name="connsiteY2861" fmla="*/ 750642 h 4067175"/>
              <a:gd name="connsiteX2862" fmla="*/ 4235243 w 11191875"/>
              <a:gd name="connsiteY2862" fmla="*/ 932550 h 4067175"/>
              <a:gd name="connsiteX2863" fmla="*/ 4251289 w 11191875"/>
              <a:gd name="connsiteY2863" fmla="*/ 916732 h 4067175"/>
              <a:gd name="connsiteX2864" fmla="*/ 4235243 w 11191875"/>
              <a:gd name="connsiteY2864" fmla="*/ 900674 h 4067175"/>
              <a:gd name="connsiteX2865" fmla="*/ 4219436 w 11191875"/>
              <a:gd name="connsiteY2865" fmla="*/ 916732 h 4067175"/>
              <a:gd name="connsiteX2866" fmla="*/ 4235243 w 11191875"/>
              <a:gd name="connsiteY2866" fmla="*/ 932550 h 4067175"/>
              <a:gd name="connsiteX2867" fmla="*/ 4056339 w 11191875"/>
              <a:gd name="connsiteY2867" fmla="*/ 1144897 h 4067175"/>
              <a:gd name="connsiteX2868" fmla="*/ 4074780 w 11191875"/>
              <a:gd name="connsiteY2868" fmla="*/ 1126442 h 4067175"/>
              <a:gd name="connsiteX2869" fmla="*/ 4056339 w 11191875"/>
              <a:gd name="connsiteY2869" fmla="*/ 1108227 h 4067175"/>
              <a:gd name="connsiteX2870" fmla="*/ 4038138 w 11191875"/>
              <a:gd name="connsiteY2870" fmla="*/ 1126442 h 4067175"/>
              <a:gd name="connsiteX2871" fmla="*/ 4056339 w 11191875"/>
              <a:gd name="connsiteY2871" fmla="*/ 1144897 h 4067175"/>
              <a:gd name="connsiteX2872" fmla="*/ 3912163 w 11191875"/>
              <a:gd name="connsiteY2872" fmla="*/ 1383846 h 4067175"/>
              <a:gd name="connsiteX2873" fmla="*/ 3933957 w 11191875"/>
              <a:gd name="connsiteY2873" fmla="*/ 1362036 h 4067175"/>
              <a:gd name="connsiteX2874" fmla="*/ 3912163 w 11191875"/>
              <a:gd name="connsiteY2874" fmla="*/ 1339747 h 4067175"/>
              <a:gd name="connsiteX2875" fmla="*/ 3890369 w 11191875"/>
              <a:gd name="connsiteY2875" fmla="*/ 1362036 h 4067175"/>
              <a:gd name="connsiteX2876" fmla="*/ 3912163 w 11191875"/>
              <a:gd name="connsiteY2876" fmla="*/ 1383846 h 4067175"/>
              <a:gd name="connsiteX2877" fmla="*/ 3806785 w 11191875"/>
              <a:gd name="connsiteY2877" fmla="*/ 1642449 h 4067175"/>
              <a:gd name="connsiteX2878" fmla="*/ 3832171 w 11191875"/>
              <a:gd name="connsiteY2878" fmla="*/ 1617044 h 4067175"/>
              <a:gd name="connsiteX2879" fmla="*/ 3806785 w 11191875"/>
              <a:gd name="connsiteY2879" fmla="*/ 1591159 h 4067175"/>
              <a:gd name="connsiteX2880" fmla="*/ 3781159 w 11191875"/>
              <a:gd name="connsiteY2880" fmla="*/ 1617044 h 4067175"/>
              <a:gd name="connsiteX2881" fmla="*/ 3806785 w 11191875"/>
              <a:gd name="connsiteY2881" fmla="*/ 1642449 h 4067175"/>
              <a:gd name="connsiteX2882" fmla="*/ 3742360 w 11191875"/>
              <a:gd name="connsiteY2882" fmla="*/ 1915671 h 4067175"/>
              <a:gd name="connsiteX2883" fmla="*/ 3772776 w 11191875"/>
              <a:gd name="connsiteY2883" fmla="*/ 1885233 h 4067175"/>
              <a:gd name="connsiteX2884" fmla="*/ 3742360 w 11191875"/>
              <a:gd name="connsiteY2884" fmla="*/ 1854795 h 4067175"/>
              <a:gd name="connsiteX2885" fmla="*/ 3711705 w 11191875"/>
              <a:gd name="connsiteY2885" fmla="*/ 1885233 h 4067175"/>
              <a:gd name="connsiteX2886" fmla="*/ 3742360 w 11191875"/>
              <a:gd name="connsiteY2886" fmla="*/ 1915671 h 4067175"/>
              <a:gd name="connsiteX2887" fmla="*/ 3720806 w 11191875"/>
              <a:gd name="connsiteY2887" fmla="*/ 2195843 h 4067175"/>
              <a:gd name="connsiteX2888" fmla="*/ 3756012 w 11191875"/>
              <a:gd name="connsiteY2888" fmla="*/ 2160372 h 4067175"/>
              <a:gd name="connsiteX2889" fmla="*/ 3720806 w 11191875"/>
              <a:gd name="connsiteY2889" fmla="*/ 2125141 h 4067175"/>
              <a:gd name="connsiteX2890" fmla="*/ 3685360 w 11191875"/>
              <a:gd name="connsiteY2890" fmla="*/ 2160372 h 4067175"/>
              <a:gd name="connsiteX2891" fmla="*/ 3720806 w 11191875"/>
              <a:gd name="connsiteY2891" fmla="*/ 2195843 h 4067175"/>
              <a:gd name="connsiteX2892" fmla="*/ 3742360 w 11191875"/>
              <a:gd name="connsiteY2892" fmla="*/ 2474578 h 4067175"/>
              <a:gd name="connsiteX2893" fmla="*/ 3781159 w 11191875"/>
              <a:gd name="connsiteY2893" fmla="*/ 2435751 h 4067175"/>
              <a:gd name="connsiteX2894" fmla="*/ 3742360 w 11191875"/>
              <a:gd name="connsiteY2894" fmla="*/ 2396685 h 4067175"/>
              <a:gd name="connsiteX2895" fmla="*/ 3703083 w 11191875"/>
              <a:gd name="connsiteY2895" fmla="*/ 2435751 h 4067175"/>
              <a:gd name="connsiteX2896" fmla="*/ 3742360 w 11191875"/>
              <a:gd name="connsiteY2896" fmla="*/ 2474578 h 4067175"/>
              <a:gd name="connsiteX2897" fmla="*/ 3806785 w 11191875"/>
              <a:gd name="connsiteY2897" fmla="*/ 2748040 h 4067175"/>
              <a:gd name="connsiteX2898" fmla="*/ 3850612 w 11191875"/>
              <a:gd name="connsiteY2898" fmla="*/ 2703941 h 4067175"/>
              <a:gd name="connsiteX2899" fmla="*/ 3806785 w 11191875"/>
              <a:gd name="connsiteY2899" fmla="*/ 2660081 h 4067175"/>
              <a:gd name="connsiteX2900" fmla="*/ 3762718 w 11191875"/>
              <a:gd name="connsiteY2900" fmla="*/ 2703941 h 4067175"/>
              <a:gd name="connsiteX2901" fmla="*/ 3806785 w 11191875"/>
              <a:gd name="connsiteY2901" fmla="*/ 2748040 h 4067175"/>
              <a:gd name="connsiteX2902" fmla="*/ 3912163 w 11191875"/>
              <a:gd name="connsiteY2902" fmla="*/ 3005923 h 4067175"/>
              <a:gd name="connsiteX2903" fmla="*/ 3959104 w 11191875"/>
              <a:gd name="connsiteY2903" fmla="*/ 2958948 h 4067175"/>
              <a:gd name="connsiteX2904" fmla="*/ 3912163 w 11191875"/>
              <a:gd name="connsiteY2904" fmla="*/ 2911973 h 4067175"/>
              <a:gd name="connsiteX2905" fmla="*/ 3865222 w 11191875"/>
              <a:gd name="connsiteY2905" fmla="*/ 2958948 h 4067175"/>
              <a:gd name="connsiteX2906" fmla="*/ 3912163 w 11191875"/>
              <a:gd name="connsiteY2906" fmla="*/ 3005923 h 4067175"/>
              <a:gd name="connsiteX2907" fmla="*/ 4056339 w 11191875"/>
              <a:gd name="connsiteY2907" fmla="*/ 3243914 h 4067175"/>
              <a:gd name="connsiteX2908" fmla="*/ 4105675 w 11191875"/>
              <a:gd name="connsiteY2908" fmla="*/ 3194302 h 4067175"/>
              <a:gd name="connsiteX2909" fmla="*/ 4056339 w 11191875"/>
              <a:gd name="connsiteY2909" fmla="*/ 3144931 h 4067175"/>
              <a:gd name="connsiteX2910" fmla="*/ 4007003 w 11191875"/>
              <a:gd name="connsiteY2910" fmla="*/ 3194302 h 4067175"/>
              <a:gd name="connsiteX2911" fmla="*/ 4056339 w 11191875"/>
              <a:gd name="connsiteY2911" fmla="*/ 3243914 h 4067175"/>
              <a:gd name="connsiteX2912" fmla="*/ 4235243 w 11191875"/>
              <a:gd name="connsiteY2912" fmla="*/ 3455062 h 4067175"/>
              <a:gd name="connsiteX2913" fmla="*/ 4286255 w 11191875"/>
              <a:gd name="connsiteY2913" fmla="*/ 3404012 h 4067175"/>
              <a:gd name="connsiteX2914" fmla="*/ 4235243 w 11191875"/>
              <a:gd name="connsiteY2914" fmla="*/ 3353442 h 4067175"/>
              <a:gd name="connsiteX2915" fmla="*/ 4184949 w 11191875"/>
              <a:gd name="connsiteY2915" fmla="*/ 3404012 h 4067175"/>
              <a:gd name="connsiteX2916" fmla="*/ 4235243 w 11191875"/>
              <a:gd name="connsiteY2916" fmla="*/ 3455062 h 4067175"/>
              <a:gd name="connsiteX2917" fmla="*/ 4445281 w 11191875"/>
              <a:gd name="connsiteY2917" fmla="*/ 3633615 h 4067175"/>
              <a:gd name="connsiteX2918" fmla="*/ 4495096 w 11191875"/>
              <a:gd name="connsiteY2918" fmla="*/ 3583764 h 4067175"/>
              <a:gd name="connsiteX2919" fmla="*/ 4445281 w 11191875"/>
              <a:gd name="connsiteY2919" fmla="*/ 3533194 h 4067175"/>
              <a:gd name="connsiteX2920" fmla="*/ 4395226 w 11191875"/>
              <a:gd name="connsiteY2920" fmla="*/ 3583764 h 4067175"/>
              <a:gd name="connsiteX2921" fmla="*/ 4445281 w 11191875"/>
              <a:gd name="connsiteY2921" fmla="*/ 3633615 h 4067175"/>
              <a:gd name="connsiteX2922" fmla="*/ 4680465 w 11191875"/>
              <a:gd name="connsiteY2922" fmla="*/ 3776697 h 4067175"/>
              <a:gd name="connsiteX2923" fmla="*/ 4729322 w 11191875"/>
              <a:gd name="connsiteY2923" fmla="*/ 3728044 h 4067175"/>
              <a:gd name="connsiteX2924" fmla="*/ 4680465 w 11191875"/>
              <a:gd name="connsiteY2924" fmla="*/ 3678912 h 4067175"/>
              <a:gd name="connsiteX2925" fmla="*/ 4631848 w 11191875"/>
              <a:gd name="connsiteY2925" fmla="*/ 3728044 h 4067175"/>
              <a:gd name="connsiteX2926" fmla="*/ 4680465 w 11191875"/>
              <a:gd name="connsiteY2926" fmla="*/ 3776697 h 4067175"/>
              <a:gd name="connsiteX2927" fmla="*/ 4935289 w 11191875"/>
              <a:gd name="connsiteY2927" fmla="*/ 3880473 h 4067175"/>
              <a:gd name="connsiteX2928" fmla="*/ 4982230 w 11191875"/>
              <a:gd name="connsiteY2928" fmla="*/ 3833738 h 4067175"/>
              <a:gd name="connsiteX2929" fmla="*/ 4935289 w 11191875"/>
              <a:gd name="connsiteY2929" fmla="*/ 3786763 h 4067175"/>
              <a:gd name="connsiteX2930" fmla="*/ 4888108 w 11191875"/>
              <a:gd name="connsiteY2930" fmla="*/ 3833738 h 4067175"/>
              <a:gd name="connsiteX2931" fmla="*/ 4935289 w 11191875"/>
              <a:gd name="connsiteY2931" fmla="*/ 3880473 h 4067175"/>
              <a:gd name="connsiteX2932" fmla="*/ 5203524 w 11191875"/>
              <a:gd name="connsiteY2932" fmla="*/ 3941828 h 4067175"/>
              <a:gd name="connsiteX2933" fmla="*/ 5247352 w 11191875"/>
              <a:gd name="connsiteY2933" fmla="*/ 3897969 h 4067175"/>
              <a:gd name="connsiteX2934" fmla="*/ 5203524 w 11191875"/>
              <a:gd name="connsiteY2934" fmla="*/ 3854110 h 4067175"/>
              <a:gd name="connsiteX2935" fmla="*/ 5159696 w 11191875"/>
              <a:gd name="connsiteY2935" fmla="*/ 3897969 h 4067175"/>
              <a:gd name="connsiteX2936" fmla="*/ 5203524 w 11191875"/>
              <a:gd name="connsiteY2936" fmla="*/ 3941828 h 4067175"/>
              <a:gd name="connsiteX2937" fmla="*/ 5478465 w 11191875"/>
              <a:gd name="connsiteY2937" fmla="*/ 3960043 h 4067175"/>
              <a:gd name="connsiteX2938" fmla="*/ 5519179 w 11191875"/>
              <a:gd name="connsiteY2938" fmla="*/ 3919539 h 4067175"/>
              <a:gd name="connsiteX2939" fmla="*/ 5478465 w 11191875"/>
              <a:gd name="connsiteY2939" fmla="*/ 3878796 h 4067175"/>
              <a:gd name="connsiteX2940" fmla="*/ 5437751 w 11191875"/>
              <a:gd name="connsiteY2940" fmla="*/ 3919539 h 4067175"/>
              <a:gd name="connsiteX2941" fmla="*/ 5478465 w 11191875"/>
              <a:gd name="connsiteY2941" fmla="*/ 3960043 h 4067175"/>
              <a:gd name="connsiteX2942" fmla="*/ 5753406 w 11191875"/>
              <a:gd name="connsiteY2942" fmla="*/ 3935118 h 4067175"/>
              <a:gd name="connsiteX2943" fmla="*/ 5790528 w 11191875"/>
              <a:gd name="connsiteY2943" fmla="*/ 3897969 h 4067175"/>
              <a:gd name="connsiteX2944" fmla="*/ 5753406 w 11191875"/>
              <a:gd name="connsiteY2944" fmla="*/ 3860821 h 4067175"/>
              <a:gd name="connsiteX2945" fmla="*/ 5716045 w 11191875"/>
              <a:gd name="connsiteY2945" fmla="*/ 3897969 h 4067175"/>
              <a:gd name="connsiteX2946" fmla="*/ 5753406 w 11191875"/>
              <a:gd name="connsiteY2946" fmla="*/ 3935118 h 4067175"/>
              <a:gd name="connsiteX2947" fmla="*/ 6021402 w 11191875"/>
              <a:gd name="connsiteY2947" fmla="*/ 3867292 h 4067175"/>
              <a:gd name="connsiteX2948" fmla="*/ 6054931 w 11191875"/>
              <a:gd name="connsiteY2948" fmla="*/ 3833738 h 4067175"/>
              <a:gd name="connsiteX2949" fmla="*/ 6021402 w 11191875"/>
              <a:gd name="connsiteY2949" fmla="*/ 3799945 h 4067175"/>
              <a:gd name="connsiteX2950" fmla="*/ 5988112 w 11191875"/>
              <a:gd name="connsiteY2950" fmla="*/ 3833738 h 4067175"/>
              <a:gd name="connsiteX2951" fmla="*/ 6021402 w 11191875"/>
              <a:gd name="connsiteY2951" fmla="*/ 3867292 h 4067175"/>
              <a:gd name="connsiteX2952" fmla="*/ 6276225 w 11191875"/>
              <a:gd name="connsiteY2952" fmla="*/ 3757523 h 4067175"/>
              <a:gd name="connsiteX2953" fmla="*/ 6306402 w 11191875"/>
              <a:gd name="connsiteY2953" fmla="*/ 3728044 h 4067175"/>
              <a:gd name="connsiteX2954" fmla="*/ 6276225 w 11191875"/>
              <a:gd name="connsiteY2954" fmla="*/ 3698086 h 4067175"/>
              <a:gd name="connsiteX2955" fmla="*/ 6246288 w 11191875"/>
              <a:gd name="connsiteY2955" fmla="*/ 3728044 h 4067175"/>
              <a:gd name="connsiteX2956" fmla="*/ 6276225 w 11191875"/>
              <a:gd name="connsiteY2956" fmla="*/ 3757523 h 4067175"/>
              <a:gd name="connsiteX2957" fmla="*/ 6511410 w 11191875"/>
              <a:gd name="connsiteY2957" fmla="*/ 3610367 h 4067175"/>
              <a:gd name="connsiteX2958" fmla="*/ 6538234 w 11191875"/>
              <a:gd name="connsiteY2958" fmla="*/ 3583764 h 4067175"/>
              <a:gd name="connsiteX2959" fmla="*/ 6511410 w 11191875"/>
              <a:gd name="connsiteY2959" fmla="*/ 3556441 h 4067175"/>
              <a:gd name="connsiteX2960" fmla="*/ 6484826 w 11191875"/>
              <a:gd name="connsiteY2960" fmla="*/ 3583764 h 4067175"/>
              <a:gd name="connsiteX2961" fmla="*/ 6511410 w 11191875"/>
              <a:gd name="connsiteY2961" fmla="*/ 3610367 h 4067175"/>
              <a:gd name="connsiteX2962" fmla="*/ 6721448 w 11191875"/>
              <a:gd name="connsiteY2962" fmla="*/ 3427500 h 4067175"/>
              <a:gd name="connsiteX2963" fmla="*/ 6744440 w 11191875"/>
              <a:gd name="connsiteY2963" fmla="*/ 3404012 h 4067175"/>
              <a:gd name="connsiteX2964" fmla="*/ 6721448 w 11191875"/>
              <a:gd name="connsiteY2964" fmla="*/ 3381483 h 4067175"/>
              <a:gd name="connsiteX2965" fmla="*/ 6698217 w 11191875"/>
              <a:gd name="connsiteY2965" fmla="*/ 3404012 h 4067175"/>
              <a:gd name="connsiteX2966" fmla="*/ 6721448 w 11191875"/>
              <a:gd name="connsiteY2966" fmla="*/ 3427500 h 4067175"/>
              <a:gd name="connsiteX2967" fmla="*/ 6900351 w 11191875"/>
              <a:gd name="connsiteY2967" fmla="*/ 3215393 h 4067175"/>
              <a:gd name="connsiteX2968" fmla="*/ 6921427 w 11191875"/>
              <a:gd name="connsiteY2968" fmla="*/ 3194302 h 4067175"/>
              <a:gd name="connsiteX2969" fmla="*/ 6900351 w 11191875"/>
              <a:gd name="connsiteY2969" fmla="*/ 3173691 h 4067175"/>
              <a:gd name="connsiteX2970" fmla="*/ 6879755 w 11191875"/>
              <a:gd name="connsiteY2970" fmla="*/ 3194302 h 4067175"/>
              <a:gd name="connsiteX2971" fmla="*/ 6900351 w 11191875"/>
              <a:gd name="connsiteY2971" fmla="*/ 3215393 h 4067175"/>
              <a:gd name="connsiteX2972" fmla="*/ 7044767 w 11191875"/>
              <a:gd name="connsiteY2972" fmla="*/ 2976923 h 4067175"/>
              <a:gd name="connsiteX2973" fmla="*/ 7062250 w 11191875"/>
              <a:gd name="connsiteY2973" fmla="*/ 2958948 h 4067175"/>
              <a:gd name="connsiteX2974" fmla="*/ 7044767 w 11191875"/>
              <a:gd name="connsiteY2974" fmla="*/ 2941452 h 4067175"/>
              <a:gd name="connsiteX2975" fmla="*/ 7027044 w 11191875"/>
              <a:gd name="connsiteY2975" fmla="*/ 2958948 h 4067175"/>
              <a:gd name="connsiteX2976" fmla="*/ 7044767 w 11191875"/>
              <a:gd name="connsiteY2976" fmla="*/ 2976923 h 4067175"/>
              <a:gd name="connsiteX2977" fmla="*/ 7150145 w 11191875"/>
              <a:gd name="connsiteY2977" fmla="*/ 2719519 h 4067175"/>
              <a:gd name="connsiteX2978" fmla="*/ 7165952 w 11191875"/>
              <a:gd name="connsiteY2978" fmla="*/ 2703941 h 4067175"/>
              <a:gd name="connsiteX2979" fmla="*/ 7150145 w 11191875"/>
              <a:gd name="connsiteY2979" fmla="*/ 2688362 h 4067175"/>
              <a:gd name="connsiteX2980" fmla="*/ 7134339 w 11191875"/>
              <a:gd name="connsiteY2980" fmla="*/ 2703941 h 4067175"/>
              <a:gd name="connsiteX2981" fmla="*/ 7150145 w 11191875"/>
              <a:gd name="connsiteY2981" fmla="*/ 2719519 h 4067175"/>
              <a:gd name="connsiteX2982" fmla="*/ 7214570 w 11191875"/>
              <a:gd name="connsiteY2982" fmla="*/ 2449652 h 4067175"/>
              <a:gd name="connsiteX2983" fmla="*/ 7228460 w 11191875"/>
              <a:gd name="connsiteY2983" fmla="*/ 2435751 h 4067175"/>
              <a:gd name="connsiteX2984" fmla="*/ 7214570 w 11191875"/>
              <a:gd name="connsiteY2984" fmla="*/ 2421851 h 4067175"/>
              <a:gd name="connsiteX2985" fmla="*/ 7200439 w 11191875"/>
              <a:gd name="connsiteY2985" fmla="*/ 2435751 h 4067175"/>
              <a:gd name="connsiteX2986" fmla="*/ 7214570 w 11191875"/>
              <a:gd name="connsiteY2986" fmla="*/ 2449652 h 4067175"/>
              <a:gd name="connsiteX2987" fmla="*/ 7236124 w 11191875"/>
              <a:gd name="connsiteY2987" fmla="*/ 2172595 h 4067175"/>
              <a:gd name="connsiteX2988" fmla="*/ 7248818 w 11191875"/>
              <a:gd name="connsiteY2988" fmla="*/ 2160372 h 4067175"/>
              <a:gd name="connsiteX2989" fmla="*/ 7236124 w 11191875"/>
              <a:gd name="connsiteY2989" fmla="*/ 2148149 h 4067175"/>
              <a:gd name="connsiteX2990" fmla="*/ 7224149 w 11191875"/>
              <a:gd name="connsiteY2990" fmla="*/ 2160372 h 4067175"/>
              <a:gd name="connsiteX2991" fmla="*/ 7236124 w 11191875"/>
              <a:gd name="connsiteY2991" fmla="*/ 2172595 h 4067175"/>
              <a:gd name="connsiteX2992" fmla="*/ 6991599 w 11191875"/>
              <a:gd name="connsiteY2992" fmla="*/ 1898415 h 4067175"/>
              <a:gd name="connsiteX2993" fmla="*/ 7004771 w 11191875"/>
              <a:gd name="connsiteY2993" fmla="*/ 1885472 h 4067175"/>
              <a:gd name="connsiteX2994" fmla="*/ 6991599 w 11191875"/>
              <a:gd name="connsiteY2994" fmla="*/ 1872770 h 4067175"/>
              <a:gd name="connsiteX2995" fmla="*/ 6979145 w 11191875"/>
              <a:gd name="connsiteY2995" fmla="*/ 1885472 h 4067175"/>
              <a:gd name="connsiteX2996" fmla="*/ 6991599 w 11191875"/>
              <a:gd name="connsiteY2996" fmla="*/ 1898415 h 4067175"/>
              <a:gd name="connsiteX2997" fmla="*/ 6918313 w 11191875"/>
              <a:gd name="connsiteY2997" fmla="*/ 1631424 h 4067175"/>
              <a:gd name="connsiteX2998" fmla="*/ 6929809 w 11191875"/>
              <a:gd name="connsiteY2998" fmla="*/ 1619680 h 4067175"/>
              <a:gd name="connsiteX2999" fmla="*/ 6918313 w 11191875"/>
              <a:gd name="connsiteY2999" fmla="*/ 1608176 h 4067175"/>
              <a:gd name="connsiteX3000" fmla="*/ 6906578 w 11191875"/>
              <a:gd name="connsiteY3000" fmla="*/ 1619680 h 4067175"/>
              <a:gd name="connsiteX3001" fmla="*/ 6918313 w 11191875"/>
              <a:gd name="connsiteY3001" fmla="*/ 1631424 h 4067175"/>
              <a:gd name="connsiteX3002" fmla="*/ 6798805 w 11191875"/>
              <a:gd name="connsiteY3002" fmla="*/ 1382168 h 4067175"/>
              <a:gd name="connsiteX3003" fmla="*/ 6809822 w 11191875"/>
              <a:gd name="connsiteY3003" fmla="*/ 1370904 h 4067175"/>
              <a:gd name="connsiteX3004" fmla="*/ 6798805 w 11191875"/>
              <a:gd name="connsiteY3004" fmla="*/ 1359879 h 4067175"/>
              <a:gd name="connsiteX3005" fmla="*/ 6787788 w 11191875"/>
              <a:gd name="connsiteY3005" fmla="*/ 1370904 h 4067175"/>
              <a:gd name="connsiteX3006" fmla="*/ 6798805 w 11191875"/>
              <a:gd name="connsiteY3006" fmla="*/ 1382168 h 4067175"/>
              <a:gd name="connsiteX3007" fmla="*/ 6636666 w 11191875"/>
              <a:gd name="connsiteY3007" fmla="*/ 1158318 h 4067175"/>
              <a:gd name="connsiteX3008" fmla="*/ 6646725 w 11191875"/>
              <a:gd name="connsiteY3008" fmla="*/ 1147533 h 4067175"/>
              <a:gd name="connsiteX3009" fmla="*/ 6636666 w 11191875"/>
              <a:gd name="connsiteY3009" fmla="*/ 1137227 h 4067175"/>
              <a:gd name="connsiteX3010" fmla="*/ 6626368 w 11191875"/>
              <a:gd name="connsiteY3010" fmla="*/ 1147533 h 4067175"/>
              <a:gd name="connsiteX3011" fmla="*/ 6636666 w 11191875"/>
              <a:gd name="connsiteY3011" fmla="*/ 1158318 h 4067175"/>
              <a:gd name="connsiteX3012" fmla="*/ 6437167 w 11191875"/>
              <a:gd name="connsiteY3012" fmla="*/ 967542 h 4067175"/>
              <a:gd name="connsiteX3013" fmla="*/ 6447704 w 11191875"/>
              <a:gd name="connsiteY3013" fmla="*/ 957236 h 4067175"/>
              <a:gd name="connsiteX3014" fmla="*/ 6437167 w 11191875"/>
              <a:gd name="connsiteY3014" fmla="*/ 946930 h 4067175"/>
              <a:gd name="connsiteX3015" fmla="*/ 6426868 w 11191875"/>
              <a:gd name="connsiteY3015" fmla="*/ 957236 h 4067175"/>
              <a:gd name="connsiteX3016" fmla="*/ 6437167 w 11191875"/>
              <a:gd name="connsiteY3016" fmla="*/ 967542 h 4067175"/>
              <a:gd name="connsiteX3017" fmla="*/ 6207251 w 11191875"/>
              <a:gd name="connsiteY3017" fmla="*/ 815592 h 4067175"/>
              <a:gd name="connsiteX3018" fmla="*/ 6217549 w 11191875"/>
              <a:gd name="connsiteY3018" fmla="*/ 805047 h 4067175"/>
              <a:gd name="connsiteX3019" fmla="*/ 6207251 w 11191875"/>
              <a:gd name="connsiteY3019" fmla="*/ 794741 h 4067175"/>
              <a:gd name="connsiteX3020" fmla="*/ 6196713 w 11191875"/>
              <a:gd name="connsiteY3020" fmla="*/ 805047 h 4067175"/>
              <a:gd name="connsiteX3021" fmla="*/ 6207251 w 11191875"/>
              <a:gd name="connsiteY3021" fmla="*/ 815592 h 4067175"/>
              <a:gd name="connsiteX3022" fmla="*/ 5953625 w 11191875"/>
              <a:gd name="connsiteY3022" fmla="*/ 707262 h 4067175"/>
              <a:gd name="connsiteX3023" fmla="*/ 5963683 w 11191875"/>
              <a:gd name="connsiteY3023" fmla="*/ 696477 h 4067175"/>
              <a:gd name="connsiteX3024" fmla="*/ 5953625 w 11191875"/>
              <a:gd name="connsiteY3024" fmla="*/ 686171 h 4067175"/>
              <a:gd name="connsiteX3025" fmla="*/ 5943326 w 11191875"/>
              <a:gd name="connsiteY3025" fmla="*/ 696477 h 4067175"/>
              <a:gd name="connsiteX3026" fmla="*/ 5953625 w 11191875"/>
              <a:gd name="connsiteY3026" fmla="*/ 707262 h 4067175"/>
              <a:gd name="connsiteX3027" fmla="*/ 5684910 w 11191875"/>
              <a:gd name="connsiteY3027" fmla="*/ 645667 h 4067175"/>
              <a:gd name="connsiteX3028" fmla="*/ 5695209 w 11191875"/>
              <a:gd name="connsiteY3028" fmla="*/ 635361 h 4067175"/>
              <a:gd name="connsiteX3029" fmla="*/ 5684910 w 11191875"/>
              <a:gd name="connsiteY3029" fmla="*/ 625056 h 4067175"/>
              <a:gd name="connsiteX3030" fmla="*/ 5674612 w 11191875"/>
              <a:gd name="connsiteY3030" fmla="*/ 635361 h 4067175"/>
              <a:gd name="connsiteX3031" fmla="*/ 5684910 w 11191875"/>
              <a:gd name="connsiteY3031" fmla="*/ 645667 h 4067175"/>
              <a:gd name="connsiteX3032" fmla="*/ 5409251 w 11191875"/>
              <a:gd name="connsiteY3032" fmla="*/ 633923 h 4067175"/>
              <a:gd name="connsiteX3033" fmla="*/ 5420507 w 11191875"/>
              <a:gd name="connsiteY3033" fmla="*/ 623138 h 4067175"/>
              <a:gd name="connsiteX3034" fmla="*/ 5409251 w 11191875"/>
              <a:gd name="connsiteY3034" fmla="*/ 611634 h 4067175"/>
              <a:gd name="connsiteX3035" fmla="*/ 5398474 w 11191875"/>
              <a:gd name="connsiteY3035" fmla="*/ 623138 h 4067175"/>
              <a:gd name="connsiteX3036" fmla="*/ 5409251 w 11191875"/>
              <a:gd name="connsiteY3036" fmla="*/ 633923 h 4067175"/>
              <a:gd name="connsiteX3037" fmla="*/ 5136226 w 11191875"/>
              <a:gd name="connsiteY3037" fmla="*/ 671551 h 4067175"/>
              <a:gd name="connsiteX3038" fmla="*/ 5147721 w 11191875"/>
              <a:gd name="connsiteY3038" fmla="*/ 659808 h 4067175"/>
              <a:gd name="connsiteX3039" fmla="*/ 5136226 w 11191875"/>
              <a:gd name="connsiteY3039" fmla="*/ 648303 h 4067175"/>
              <a:gd name="connsiteX3040" fmla="*/ 5124490 w 11191875"/>
              <a:gd name="connsiteY3040" fmla="*/ 659808 h 4067175"/>
              <a:gd name="connsiteX3041" fmla="*/ 5136226 w 11191875"/>
              <a:gd name="connsiteY3041" fmla="*/ 671551 h 4067175"/>
              <a:gd name="connsiteX3042" fmla="*/ 4874217 w 11191875"/>
              <a:gd name="connsiteY3042" fmla="*/ 758072 h 4067175"/>
              <a:gd name="connsiteX3043" fmla="*/ 4886671 w 11191875"/>
              <a:gd name="connsiteY3043" fmla="*/ 745129 h 4067175"/>
              <a:gd name="connsiteX3044" fmla="*/ 4874217 w 11191875"/>
              <a:gd name="connsiteY3044" fmla="*/ 732427 h 4067175"/>
              <a:gd name="connsiteX3045" fmla="*/ 4861045 w 11191875"/>
              <a:gd name="connsiteY3045" fmla="*/ 745129 h 4067175"/>
              <a:gd name="connsiteX3046" fmla="*/ 4874217 w 11191875"/>
              <a:gd name="connsiteY3046" fmla="*/ 758072 h 4067175"/>
              <a:gd name="connsiteX3047" fmla="*/ 4631129 w 11191875"/>
              <a:gd name="connsiteY3047" fmla="*/ 890608 h 4067175"/>
              <a:gd name="connsiteX3048" fmla="*/ 4645738 w 11191875"/>
              <a:gd name="connsiteY3048" fmla="*/ 875749 h 4067175"/>
              <a:gd name="connsiteX3049" fmla="*/ 4631129 w 11191875"/>
              <a:gd name="connsiteY3049" fmla="*/ 861369 h 4067175"/>
              <a:gd name="connsiteX3050" fmla="*/ 4616520 w 11191875"/>
              <a:gd name="connsiteY3050" fmla="*/ 875749 h 4067175"/>
              <a:gd name="connsiteX3051" fmla="*/ 4631129 w 11191875"/>
              <a:gd name="connsiteY3051" fmla="*/ 890608 h 4067175"/>
              <a:gd name="connsiteX3052" fmla="*/ 4415583 w 11191875"/>
              <a:gd name="connsiteY3052" fmla="*/ 1065087 h 4067175"/>
              <a:gd name="connsiteX3053" fmla="*/ 4432587 w 11191875"/>
              <a:gd name="connsiteY3053" fmla="*/ 1048071 h 4067175"/>
              <a:gd name="connsiteX3054" fmla="*/ 4415583 w 11191875"/>
              <a:gd name="connsiteY3054" fmla="*/ 1030814 h 4067175"/>
              <a:gd name="connsiteX3055" fmla="*/ 4398339 w 11191875"/>
              <a:gd name="connsiteY3055" fmla="*/ 1048071 h 4067175"/>
              <a:gd name="connsiteX3056" fmla="*/ 4415583 w 11191875"/>
              <a:gd name="connsiteY3056" fmla="*/ 1065087 h 4067175"/>
              <a:gd name="connsiteX3057" fmla="*/ 4234045 w 11191875"/>
              <a:gd name="connsiteY3057" fmla="*/ 1275037 h 4067175"/>
              <a:gd name="connsiteX3058" fmla="*/ 4253444 w 11191875"/>
              <a:gd name="connsiteY3058" fmla="*/ 1255863 h 4067175"/>
              <a:gd name="connsiteX3059" fmla="*/ 4234045 w 11191875"/>
              <a:gd name="connsiteY3059" fmla="*/ 1236210 h 4067175"/>
              <a:gd name="connsiteX3060" fmla="*/ 4214646 w 11191875"/>
              <a:gd name="connsiteY3060" fmla="*/ 1255863 h 4067175"/>
              <a:gd name="connsiteX3061" fmla="*/ 4234045 w 11191875"/>
              <a:gd name="connsiteY3061" fmla="*/ 1275037 h 4067175"/>
              <a:gd name="connsiteX3062" fmla="*/ 4092743 w 11191875"/>
              <a:gd name="connsiteY3062" fmla="*/ 1515664 h 4067175"/>
              <a:gd name="connsiteX3063" fmla="*/ 4115734 w 11191875"/>
              <a:gd name="connsiteY3063" fmla="*/ 1492416 h 4067175"/>
              <a:gd name="connsiteX3064" fmla="*/ 4092743 w 11191875"/>
              <a:gd name="connsiteY3064" fmla="*/ 1469648 h 4067175"/>
              <a:gd name="connsiteX3065" fmla="*/ 4069751 w 11191875"/>
              <a:gd name="connsiteY3065" fmla="*/ 1492416 h 4067175"/>
              <a:gd name="connsiteX3066" fmla="*/ 4092743 w 11191875"/>
              <a:gd name="connsiteY3066" fmla="*/ 1515664 h 4067175"/>
              <a:gd name="connsiteX3067" fmla="*/ 3995747 w 11191875"/>
              <a:gd name="connsiteY3067" fmla="*/ 1778580 h 4067175"/>
              <a:gd name="connsiteX3068" fmla="*/ 4023289 w 11191875"/>
              <a:gd name="connsiteY3068" fmla="*/ 1751018 h 4067175"/>
              <a:gd name="connsiteX3069" fmla="*/ 3995747 w 11191875"/>
              <a:gd name="connsiteY3069" fmla="*/ 1723696 h 4067175"/>
              <a:gd name="connsiteX3070" fmla="*/ 3968444 w 11191875"/>
              <a:gd name="connsiteY3070" fmla="*/ 1751018 h 4067175"/>
              <a:gd name="connsiteX3071" fmla="*/ 3995747 w 11191875"/>
              <a:gd name="connsiteY3071" fmla="*/ 1778580 h 4067175"/>
              <a:gd name="connsiteX3072" fmla="*/ 3946650 w 11191875"/>
              <a:gd name="connsiteY3072" fmla="*/ 2054199 h 4067175"/>
              <a:gd name="connsiteX3073" fmla="*/ 3978264 w 11191875"/>
              <a:gd name="connsiteY3073" fmla="*/ 2022563 h 4067175"/>
              <a:gd name="connsiteX3074" fmla="*/ 3946650 w 11191875"/>
              <a:gd name="connsiteY3074" fmla="*/ 1990687 h 4067175"/>
              <a:gd name="connsiteX3075" fmla="*/ 3915037 w 11191875"/>
              <a:gd name="connsiteY3075" fmla="*/ 2022563 h 4067175"/>
              <a:gd name="connsiteX3076" fmla="*/ 3946650 w 11191875"/>
              <a:gd name="connsiteY3076" fmla="*/ 2054199 h 4067175"/>
              <a:gd name="connsiteX3077" fmla="*/ 3946650 w 11191875"/>
              <a:gd name="connsiteY3077" fmla="*/ 2334372 h 4067175"/>
              <a:gd name="connsiteX3078" fmla="*/ 3982335 w 11191875"/>
              <a:gd name="connsiteY3078" fmla="*/ 2298182 h 4067175"/>
              <a:gd name="connsiteX3079" fmla="*/ 3946650 w 11191875"/>
              <a:gd name="connsiteY3079" fmla="*/ 2262471 h 4067175"/>
              <a:gd name="connsiteX3080" fmla="*/ 3910726 w 11191875"/>
              <a:gd name="connsiteY3080" fmla="*/ 2298182 h 4067175"/>
              <a:gd name="connsiteX3081" fmla="*/ 3946650 w 11191875"/>
              <a:gd name="connsiteY3081" fmla="*/ 2334372 h 4067175"/>
              <a:gd name="connsiteX3082" fmla="*/ 3995747 w 11191875"/>
              <a:gd name="connsiteY3082" fmla="*/ 2610230 h 4067175"/>
              <a:gd name="connsiteX3083" fmla="*/ 4035982 w 11191875"/>
              <a:gd name="connsiteY3083" fmla="*/ 2569966 h 4067175"/>
              <a:gd name="connsiteX3084" fmla="*/ 3995747 w 11191875"/>
              <a:gd name="connsiteY3084" fmla="*/ 2529462 h 4067175"/>
              <a:gd name="connsiteX3085" fmla="*/ 3955512 w 11191875"/>
              <a:gd name="connsiteY3085" fmla="*/ 2569966 h 4067175"/>
              <a:gd name="connsiteX3086" fmla="*/ 3995747 w 11191875"/>
              <a:gd name="connsiteY3086" fmla="*/ 2610230 h 4067175"/>
              <a:gd name="connsiteX3087" fmla="*/ 4092743 w 11191875"/>
              <a:gd name="connsiteY3087" fmla="*/ 2871708 h 4067175"/>
              <a:gd name="connsiteX3088" fmla="*/ 4135852 w 11191875"/>
              <a:gd name="connsiteY3088" fmla="*/ 2828568 h 4067175"/>
              <a:gd name="connsiteX3089" fmla="*/ 4092743 w 11191875"/>
              <a:gd name="connsiteY3089" fmla="*/ 2784948 h 4067175"/>
              <a:gd name="connsiteX3090" fmla="*/ 4049394 w 11191875"/>
              <a:gd name="connsiteY3090" fmla="*/ 2828568 h 4067175"/>
              <a:gd name="connsiteX3091" fmla="*/ 4092743 w 11191875"/>
              <a:gd name="connsiteY3091" fmla="*/ 2871708 h 4067175"/>
              <a:gd name="connsiteX3092" fmla="*/ 4234045 w 11191875"/>
              <a:gd name="connsiteY3092" fmla="*/ 3110179 h 4067175"/>
              <a:gd name="connsiteX3093" fmla="*/ 4279070 w 11191875"/>
              <a:gd name="connsiteY3093" fmla="*/ 3065121 h 4067175"/>
              <a:gd name="connsiteX3094" fmla="*/ 4234045 w 11191875"/>
              <a:gd name="connsiteY3094" fmla="*/ 3020063 h 4067175"/>
              <a:gd name="connsiteX3095" fmla="*/ 4188780 w 11191875"/>
              <a:gd name="connsiteY3095" fmla="*/ 3065121 h 4067175"/>
              <a:gd name="connsiteX3096" fmla="*/ 4234045 w 11191875"/>
              <a:gd name="connsiteY3096" fmla="*/ 3110179 h 4067175"/>
              <a:gd name="connsiteX3097" fmla="*/ 4415583 w 11191875"/>
              <a:gd name="connsiteY3097" fmla="*/ 3319170 h 4067175"/>
              <a:gd name="connsiteX3098" fmla="*/ 4461806 w 11191875"/>
              <a:gd name="connsiteY3098" fmla="*/ 3272914 h 4067175"/>
              <a:gd name="connsiteX3099" fmla="*/ 4415583 w 11191875"/>
              <a:gd name="connsiteY3099" fmla="*/ 3226658 h 4067175"/>
              <a:gd name="connsiteX3100" fmla="*/ 4369121 w 11191875"/>
              <a:gd name="connsiteY3100" fmla="*/ 3272914 h 4067175"/>
              <a:gd name="connsiteX3101" fmla="*/ 4415583 w 11191875"/>
              <a:gd name="connsiteY3101" fmla="*/ 3319170 h 4067175"/>
              <a:gd name="connsiteX3102" fmla="*/ 4631129 w 11191875"/>
              <a:gd name="connsiteY3102" fmla="*/ 3491252 h 4067175"/>
              <a:gd name="connsiteX3103" fmla="*/ 4677352 w 11191875"/>
              <a:gd name="connsiteY3103" fmla="*/ 3444756 h 4067175"/>
              <a:gd name="connsiteX3104" fmla="*/ 4631129 w 11191875"/>
              <a:gd name="connsiteY3104" fmla="*/ 3398740 h 4067175"/>
              <a:gd name="connsiteX3105" fmla="*/ 4584667 w 11191875"/>
              <a:gd name="connsiteY3105" fmla="*/ 3444756 h 4067175"/>
              <a:gd name="connsiteX3106" fmla="*/ 4631129 w 11191875"/>
              <a:gd name="connsiteY3106" fmla="*/ 3491252 h 4067175"/>
              <a:gd name="connsiteX3107" fmla="*/ 4874217 w 11191875"/>
              <a:gd name="connsiteY3107" fmla="*/ 3621152 h 4067175"/>
              <a:gd name="connsiteX3108" fmla="*/ 4919003 w 11191875"/>
              <a:gd name="connsiteY3108" fmla="*/ 3575855 h 4067175"/>
              <a:gd name="connsiteX3109" fmla="*/ 4874217 w 11191875"/>
              <a:gd name="connsiteY3109" fmla="*/ 3530797 h 4067175"/>
              <a:gd name="connsiteX3110" fmla="*/ 4828953 w 11191875"/>
              <a:gd name="connsiteY3110" fmla="*/ 3575855 h 4067175"/>
              <a:gd name="connsiteX3111" fmla="*/ 4874217 w 11191875"/>
              <a:gd name="connsiteY3111" fmla="*/ 3621152 h 4067175"/>
              <a:gd name="connsiteX3112" fmla="*/ 5136226 w 11191875"/>
              <a:gd name="connsiteY3112" fmla="*/ 3703838 h 4067175"/>
              <a:gd name="connsiteX3113" fmla="*/ 5178856 w 11191875"/>
              <a:gd name="connsiteY3113" fmla="*/ 3660937 h 4067175"/>
              <a:gd name="connsiteX3114" fmla="*/ 5136226 w 11191875"/>
              <a:gd name="connsiteY3114" fmla="*/ 3618516 h 4067175"/>
              <a:gd name="connsiteX3115" fmla="*/ 5093595 w 11191875"/>
              <a:gd name="connsiteY3115" fmla="*/ 3660937 h 4067175"/>
              <a:gd name="connsiteX3116" fmla="*/ 5136226 w 11191875"/>
              <a:gd name="connsiteY3116" fmla="*/ 3703838 h 4067175"/>
              <a:gd name="connsiteX3117" fmla="*/ 5409251 w 11191875"/>
              <a:gd name="connsiteY3117" fmla="*/ 3737871 h 4067175"/>
              <a:gd name="connsiteX3118" fmla="*/ 5449007 w 11191875"/>
              <a:gd name="connsiteY3118" fmla="*/ 3698086 h 4067175"/>
              <a:gd name="connsiteX3119" fmla="*/ 5409251 w 11191875"/>
              <a:gd name="connsiteY3119" fmla="*/ 3658780 h 4067175"/>
              <a:gd name="connsiteX3120" fmla="*/ 5369734 w 11191875"/>
              <a:gd name="connsiteY3120" fmla="*/ 3698086 h 4067175"/>
              <a:gd name="connsiteX3121" fmla="*/ 5409251 w 11191875"/>
              <a:gd name="connsiteY3121" fmla="*/ 3737871 h 4067175"/>
              <a:gd name="connsiteX3122" fmla="*/ 5684910 w 11191875"/>
              <a:gd name="connsiteY3122" fmla="*/ 3722052 h 4067175"/>
              <a:gd name="connsiteX3123" fmla="*/ 5721314 w 11191875"/>
              <a:gd name="connsiteY3123" fmla="*/ 3685383 h 4067175"/>
              <a:gd name="connsiteX3124" fmla="*/ 5684910 w 11191875"/>
              <a:gd name="connsiteY3124" fmla="*/ 3649193 h 4067175"/>
              <a:gd name="connsiteX3125" fmla="*/ 5648507 w 11191875"/>
              <a:gd name="connsiteY3125" fmla="*/ 3685383 h 4067175"/>
              <a:gd name="connsiteX3126" fmla="*/ 5684910 w 11191875"/>
              <a:gd name="connsiteY3126" fmla="*/ 3722052 h 4067175"/>
              <a:gd name="connsiteX3127" fmla="*/ 5953625 w 11191875"/>
              <a:gd name="connsiteY3127" fmla="*/ 3657342 h 4067175"/>
              <a:gd name="connsiteX3128" fmla="*/ 5986675 w 11191875"/>
              <a:gd name="connsiteY3128" fmla="*/ 3624268 h 4067175"/>
              <a:gd name="connsiteX3129" fmla="*/ 5953625 w 11191875"/>
              <a:gd name="connsiteY3129" fmla="*/ 3591433 h 4067175"/>
              <a:gd name="connsiteX3130" fmla="*/ 5920574 w 11191875"/>
              <a:gd name="connsiteY3130" fmla="*/ 3624268 h 4067175"/>
              <a:gd name="connsiteX3131" fmla="*/ 5953625 w 11191875"/>
              <a:gd name="connsiteY3131" fmla="*/ 3657342 h 4067175"/>
              <a:gd name="connsiteX3132" fmla="*/ 6207251 w 11191875"/>
              <a:gd name="connsiteY3132" fmla="*/ 3544937 h 4067175"/>
              <a:gd name="connsiteX3133" fmla="*/ 6236469 w 11191875"/>
              <a:gd name="connsiteY3133" fmla="*/ 3515937 h 4067175"/>
              <a:gd name="connsiteX3134" fmla="*/ 6207251 w 11191875"/>
              <a:gd name="connsiteY3134" fmla="*/ 3486458 h 4067175"/>
              <a:gd name="connsiteX3135" fmla="*/ 6178032 w 11191875"/>
              <a:gd name="connsiteY3135" fmla="*/ 3515937 h 4067175"/>
              <a:gd name="connsiteX3136" fmla="*/ 6207251 w 11191875"/>
              <a:gd name="connsiteY3136" fmla="*/ 3544937 h 4067175"/>
              <a:gd name="connsiteX3137" fmla="*/ 6437167 w 11191875"/>
              <a:gd name="connsiteY3137" fmla="*/ 3390112 h 4067175"/>
              <a:gd name="connsiteX3138" fmla="*/ 6463511 w 11191875"/>
              <a:gd name="connsiteY3138" fmla="*/ 3363748 h 4067175"/>
              <a:gd name="connsiteX3139" fmla="*/ 6437167 w 11191875"/>
              <a:gd name="connsiteY3139" fmla="*/ 3337624 h 4067175"/>
              <a:gd name="connsiteX3140" fmla="*/ 6411301 w 11191875"/>
              <a:gd name="connsiteY3140" fmla="*/ 3363748 h 4067175"/>
              <a:gd name="connsiteX3141" fmla="*/ 6437167 w 11191875"/>
              <a:gd name="connsiteY3141" fmla="*/ 3390112 h 4067175"/>
              <a:gd name="connsiteX3142" fmla="*/ 6636666 w 11191875"/>
              <a:gd name="connsiteY3142" fmla="*/ 3195740 h 4067175"/>
              <a:gd name="connsiteX3143" fmla="*/ 6659419 w 11191875"/>
              <a:gd name="connsiteY3143" fmla="*/ 3173451 h 4067175"/>
              <a:gd name="connsiteX3144" fmla="*/ 6636666 w 11191875"/>
              <a:gd name="connsiteY3144" fmla="*/ 3150443 h 4067175"/>
              <a:gd name="connsiteX3145" fmla="*/ 6614393 w 11191875"/>
              <a:gd name="connsiteY3145" fmla="*/ 3173451 h 4067175"/>
              <a:gd name="connsiteX3146" fmla="*/ 6636666 w 11191875"/>
              <a:gd name="connsiteY3146" fmla="*/ 3195740 h 4067175"/>
              <a:gd name="connsiteX3147" fmla="*/ 6798805 w 11191875"/>
              <a:gd name="connsiteY3147" fmla="*/ 2969254 h 4067175"/>
              <a:gd name="connsiteX3148" fmla="*/ 6817965 w 11191875"/>
              <a:gd name="connsiteY3148" fmla="*/ 2950080 h 4067175"/>
              <a:gd name="connsiteX3149" fmla="*/ 6798805 w 11191875"/>
              <a:gd name="connsiteY3149" fmla="*/ 2930188 h 4067175"/>
              <a:gd name="connsiteX3150" fmla="*/ 6779406 w 11191875"/>
              <a:gd name="connsiteY3150" fmla="*/ 2950080 h 4067175"/>
              <a:gd name="connsiteX3151" fmla="*/ 6798805 w 11191875"/>
              <a:gd name="connsiteY3151" fmla="*/ 2969254 h 4067175"/>
              <a:gd name="connsiteX3152" fmla="*/ 6918313 w 11191875"/>
              <a:gd name="connsiteY3152" fmla="*/ 2718800 h 4067175"/>
              <a:gd name="connsiteX3153" fmla="*/ 6936036 w 11191875"/>
              <a:gd name="connsiteY3153" fmla="*/ 2701304 h 4067175"/>
              <a:gd name="connsiteX3154" fmla="*/ 6918313 w 11191875"/>
              <a:gd name="connsiteY3154" fmla="*/ 2683329 h 4067175"/>
              <a:gd name="connsiteX3155" fmla="*/ 6901070 w 11191875"/>
              <a:gd name="connsiteY3155" fmla="*/ 2701304 h 4067175"/>
              <a:gd name="connsiteX3156" fmla="*/ 6918313 w 11191875"/>
              <a:gd name="connsiteY3156" fmla="*/ 2718800 h 4067175"/>
              <a:gd name="connsiteX3157" fmla="*/ 6991599 w 11191875"/>
              <a:gd name="connsiteY3157" fmla="*/ 2451330 h 4067175"/>
              <a:gd name="connsiteX3158" fmla="*/ 7007645 w 11191875"/>
              <a:gd name="connsiteY3158" fmla="*/ 2435032 h 4067175"/>
              <a:gd name="connsiteX3159" fmla="*/ 6991599 w 11191875"/>
              <a:gd name="connsiteY3159" fmla="*/ 2419454 h 4067175"/>
              <a:gd name="connsiteX3160" fmla="*/ 6976032 w 11191875"/>
              <a:gd name="connsiteY3160" fmla="*/ 2435032 h 4067175"/>
              <a:gd name="connsiteX3161" fmla="*/ 6991599 w 11191875"/>
              <a:gd name="connsiteY3161" fmla="*/ 2451330 h 4067175"/>
              <a:gd name="connsiteX3162" fmla="*/ 7016507 w 11191875"/>
              <a:gd name="connsiteY3162" fmla="*/ 2174752 h 4067175"/>
              <a:gd name="connsiteX3163" fmla="*/ 7030637 w 11191875"/>
              <a:gd name="connsiteY3163" fmla="*/ 2160372 h 4067175"/>
              <a:gd name="connsiteX3164" fmla="*/ 7016507 w 11191875"/>
              <a:gd name="connsiteY3164" fmla="*/ 2146232 h 4067175"/>
              <a:gd name="connsiteX3165" fmla="*/ 7002376 w 11191875"/>
              <a:gd name="connsiteY3165" fmla="*/ 2160372 h 4067175"/>
              <a:gd name="connsiteX3166" fmla="*/ 7016507 w 11191875"/>
              <a:gd name="connsiteY3166" fmla="*/ 2174752 h 4067175"/>
              <a:gd name="connsiteX3167" fmla="*/ 6768150 w 11191875"/>
              <a:gd name="connsiteY3167" fmla="*/ 1900092 h 4067175"/>
              <a:gd name="connsiteX3168" fmla="*/ 6781801 w 11191875"/>
              <a:gd name="connsiteY3168" fmla="*/ 1886431 h 4067175"/>
              <a:gd name="connsiteX3169" fmla="*/ 6768150 w 11191875"/>
              <a:gd name="connsiteY3169" fmla="*/ 1872291 h 4067175"/>
              <a:gd name="connsiteX3170" fmla="*/ 6753780 w 11191875"/>
              <a:gd name="connsiteY3170" fmla="*/ 1886431 h 4067175"/>
              <a:gd name="connsiteX3171" fmla="*/ 6768150 w 11191875"/>
              <a:gd name="connsiteY3171" fmla="*/ 1900092 h 4067175"/>
              <a:gd name="connsiteX3172" fmla="*/ 6682650 w 11191875"/>
              <a:gd name="connsiteY3172" fmla="*/ 1636696 h 4067175"/>
              <a:gd name="connsiteX3173" fmla="*/ 6695582 w 11191875"/>
              <a:gd name="connsiteY3173" fmla="*/ 1623754 h 4067175"/>
              <a:gd name="connsiteX3174" fmla="*/ 6682650 w 11191875"/>
              <a:gd name="connsiteY3174" fmla="*/ 1611052 h 4067175"/>
              <a:gd name="connsiteX3175" fmla="*/ 6670196 w 11191875"/>
              <a:gd name="connsiteY3175" fmla="*/ 1623754 h 4067175"/>
              <a:gd name="connsiteX3176" fmla="*/ 6682650 w 11191875"/>
              <a:gd name="connsiteY3176" fmla="*/ 1636696 h 4067175"/>
              <a:gd name="connsiteX3177" fmla="*/ 6544940 w 11191875"/>
              <a:gd name="connsiteY3177" fmla="*/ 1397028 h 4067175"/>
              <a:gd name="connsiteX3178" fmla="*/ 6557154 w 11191875"/>
              <a:gd name="connsiteY3178" fmla="*/ 1385045 h 4067175"/>
              <a:gd name="connsiteX3179" fmla="*/ 6544940 w 11191875"/>
              <a:gd name="connsiteY3179" fmla="*/ 1372582 h 4067175"/>
              <a:gd name="connsiteX3180" fmla="*/ 6532965 w 11191875"/>
              <a:gd name="connsiteY3180" fmla="*/ 1385045 h 4067175"/>
              <a:gd name="connsiteX3181" fmla="*/ 6544940 w 11191875"/>
              <a:gd name="connsiteY3181" fmla="*/ 1397028 h 4067175"/>
              <a:gd name="connsiteX3182" fmla="*/ 6360288 w 11191875"/>
              <a:gd name="connsiteY3182" fmla="*/ 1191632 h 4067175"/>
              <a:gd name="connsiteX3183" fmla="*/ 6372024 w 11191875"/>
              <a:gd name="connsiteY3183" fmla="*/ 1180128 h 4067175"/>
              <a:gd name="connsiteX3184" fmla="*/ 6360288 w 11191875"/>
              <a:gd name="connsiteY3184" fmla="*/ 1168384 h 4067175"/>
              <a:gd name="connsiteX3185" fmla="*/ 6349032 w 11191875"/>
              <a:gd name="connsiteY3185" fmla="*/ 1180128 h 4067175"/>
              <a:gd name="connsiteX3186" fmla="*/ 6360288 w 11191875"/>
              <a:gd name="connsiteY3186" fmla="*/ 1191632 h 4067175"/>
              <a:gd name="connsiteX3187" fmla="*/ 6137797 w 11191875"/>
              <a:gd name="connsiteY3187" fmla="*/ 1029616 h 4067175"/>
              <a:gd name="connsiteX3188" fmla="*/ 6149293 w 11191875"/>
              <a:gd name="connsiteY3188" fmla="*/ 1017872 h 4067175"/>
              <a:gd name="connsiteX3189" fmla="*/ 6137797 w 11191875"/>
              <a:gd name="connsiteY3189" fmla="*/ 1006368 h 4067175"/>
              <a:gd name="connsiteX3190" fmla="*/ 6126062 w 11191875"/>
              <a:gd name="connsiteY3190" fmla="*/ 1017872 h 4067175"/>
              <a:gd name="connsiteX3191" fmla="*/ 6137797 w 11191875"/>
              <a:gd name="connsiteY3191" fmla="*/ 1029616 h 4067175"/>
              <a:gd name="connsiteX3192" fmla="*/ 5885608 w 11191875"/>
              <a:gd name="connsiteY3192" fmla="*/ 917212 h 4067175"/>
              <a:gd name="connsiteX3193" fmla="*/ 5897343 w 11191875"/>
              <a:gd name="connsiteY3193" fmla="*/ 905707 h 4067175"/>
              <a:gd name="connsiteX3194" fmla="*/ 5885608 w 11191875"/>
              <a:gd name="connsiteY3194" fmla="*/ 894203 h 4067175"/>
              <a:gd name="connsiteX3195" fmla="*/ 5874112 w 11191875"/>
              <a:gd name="connsiteY3195" fmla="*/ 905707 h 4067175"/>
              <a:gd name="connsiteX3196" fmla="*/ 5885608 w 11191875"/>
              <a:gd name="connsiteY3196" fmla="*/ 917212 h 4067175"/>
              <a:gd name="connsiteX3197" fmla="*/ 5616415 w 11191875"/>
              <a:gd name="connsiteY3197" fmla="*/ 860410 h 4067175"/>
              <a:gd name="connsiteX3198" fmla="*/ 5628389 w 11191875"/>
              <a:gd name="connsiteY3198" fmla="*/ 848427 h 4067175"/>
              <a:gd name="connsiteX3199" fmla="*/ 5616415 w 11191875"/>
              <a:gd name="connsiteY3199" fmla="*/ 836204 h 4067175"/>
              <a:gd name="connsiteX3200" fmla="*/ 5603961 w 11191875"/>
              <a:gd name="connsiteY3200" fmla="*/ 848427 h 4067175"/>
              <a:gd name="connsiteX3201" fmla="*/ 5616415 w 11191875"/>
              <a:gd name="connsiteY3201" fmla="*/ 860410 h 4067175"/>
              <a:gd name="connsiteX3202" fmla="*/ 5340755 w 11191875"/>
              <a:gd name="connsiteY3202" fmla="*/ 861129 h 4067175"/>
              <a:gd name="connsiteX3203" fmla="*/ 5353448 w 11191875"/>
              <a:gd name="connsiteY3203" fmla="*/ 848427 h 4067175"/>
              <a:gd name="connsiteX3204" fmla="*/ 5340755 w 11191875"/>
              <a:gd name="connsiteY3204" fmla="*/ 835724 h 4067175"/>
              <a:gd name="connsiteX3205" fmla="*/ 5327822 w 11191875"/>
              <a:gd name="connsiteY3205" fmla="*/ 848427 h 4067175"/>
              <a:gd name="connsiteX3206" fmla="*/ 5340755 w 11191875"/>
              <a:gd name="connsiteY3206" fmla="*/ 861129 h 4067175"/>
              <a:gd name="connsiteX3207" fmla="*/ 5071083 w 11191875"/>
              <a:gd name="connsiteY3207" fmla="*/ 919848 h 4067175"/>
              <a:gd name="connsiteX3208" fmla="*/ 5085213 w 11191875"/>
              <a:gd name="connsiteY3208" fmla="*/ 905707 h 4067175"/>
              <a:gd name="connsiteX3209" fmla="*/ 5071083 w 11191875"/>
              <a:gd name="connsiteY3209" fmla="*/ 891807 h 4067175"/>
              <a:gd name="connsiteX3210" fmla="*/ 5056953 w 11191875"/>
              <a:gd name="connsiteY3210" fmla="*/ 905707 h 4067175"/>
              <a:gd name="connsiteX3211" fmla="*/ 5071083 w 11191875"/>
              <a:gd name="connsiteY3211" fmla="*/ 919848 h 4067175"/>
              <a:gd name="connsiteX3212" fmla="*/ 4819133 w 11191875"/>
              <a:gd name="connsiteY3212" fmla="*/ 1033930 h 4067175"/>
              <a:gd name="connsiteX3213" fmla="*/ 4835180 w 11191875"/>
              <a:gd name="connsiteY3213" fmla="*/ 1017872 h 4067175"/>
              <a:gd name="connsiteX3214" fmla="*/ 4819133 w 11191875"/>
              <a:gd name="connsiteY3214" fmla="*/ 1002054 h 4067175"/>
              <a:gd name="connsiteX3215" fmla="*/ 4803327 w 11191875"/>
              <a:gd name="connsiteY3215" fmla="*/ 1017872 h 4067175"/>
              <a:gd name="connsiteX3216" fmla="*/ 4819133 w 11191875"/>
              <a:gd name="connsiteY3216" fmla="*/ 1033930 h 4067175"/>
              <a:gd name="connsiteX3217" fmla="*/ 4596163 w 11191875"/>
              <a:gd name="connsiteY3217" fmla="*/ 1198103 h 4067175"/>
              <a:gd name="connsiteX3218" fmla="*/ 4614364 w 11191875"/>
              <a:gd name="connsiteY3218" fmla="*/ 1180128 h 4067175"/>
              <a:gd name="connsiteX3219" fmla="*/ 4596163 w 11191875"/>
              <a:gd name="connsiteY3219" fmla="*/ 1161673 h 4067175"/>
              <a:gd name="connsiteX3220" fmla="*/ 4578201 w 11191875"/>
              <a:gd name="connsiteY3220" fmla="*/ 1180128 h 4067175"/>
              <a:gd name="connsiteX3221" fmla="*/ 4596163 w 11191875"/>
              <a:gd name="connsiteY3221" fmla="*/ 1198103 h 4067175"/>
              <a:gd name="connsiteX3222" fmla="*/ 4411751 w 11191875"/>
              <a:gd name="connsiteY3222" fmla="*/ 1405896 h 4067175"/>
              <a:gd name="connsiteX3223" fmla="*/ 4432587 w 11191875"/>
              <a:gd name="connsiteY3223" fmla="*/ 1385045 h 4067175"/>
              <a:gd name="connsiteX3224" fmla="*/ 4411751 w 11191875"/>
              <a:gd name="connsiteY3224" fmla="*/ 1364193 h 4067175"/>
              <a:gd name="connsiteX3225" fmla="*/ 4391154 w 11191875"/>
              <a:gd name="connsiteY3225" fmla="*/ 1385045 h 4067175"/>
              <a:gd name="connsiteX3226" fmla="*/ 4411751 w 11191875"/>
              <a:gd name="connsiteY3226" fmla="*/ 1405896 h 4067175"/>
              <a:gd name="connsiteX3227" fmla="*/ 4274041 w 11191875"/>
              <a:gd name="connsiteY3227" fmla="*/ 1648440 h 4067175"/>
              <a:gd name="connsiteX3228" fmla="*/ 4298470 w 11191875"/>
              <a:gd name="connsiteY3228" fmla="*/ 1623754 h 4067175"/>
              <a:gd name="connsiteX3229" fmla="*/ 4274041 w 11191875"/>
              <a:gd name="connsiteY3229" fmla="*/ 1599548 h 4067175"/>
              <a:gd name="connsiteX3230" fmla="*/ 4249612 w 11191875"/>
              <a:gd name="connsiteY3230" fmla="*/ 1623754 h 4067175"/>
              <a:gd name="connsiteX3231" fmla="*/ 4274041 w 11191875"/>
              <a:gd name="connsiteY3231" fmla="*/ 1648440 h 4067175"/>
              <a:gd name="connsiteX3232" fmla="*/ 4188780 w 11191875"/>
              <a:gd name="connsiteY3232" fmla="*/ 1914952 h 4067175"/>
              <a:gd name="connsiteX3233" fmla="*/ 4217520 w 11191875"/>
              <a:gd name="connsiteY3233" fmla="*/ 1886431 h 4067175"/>
              <a:gd name="connsiteX3234" fmla="*/ 4188780 w 11191875"/>
              <a:gd name="connsiteY3234" fmla="*/ 1857431 h 4067175"/>
              <a:gd name="connsiteX3235" fmla="*/ 4160280 w 11191875"/>
              <a:gd name="connsiteY3235" fmla="*/ 1886431 h 4067175"/>
              <a:gd name="connsiteX3236" fmla="*/ 4188780 w 11191875"/>
              <a:gd name="connsiteY3236" fmla="*/ 1914952 h 4067175"/>
              <a:gd name="connsiteX3237" fmla="*/ 4160041 w 11191875"/>
              <a:gd name="connsiteY3237" fmla="*/ 2192728 h 4067175"/>
              <a:gd name="connsiteX3238" fmla="*/ 4192133 w 11191875"/>
              <a:gd name="connsiteY3238" fmla="*/ 2160372 h 4067175"/>
              <a:gd name="connsiteX3239" fmla="*/ 4160041 w 11191875"/>
              <a:gd name="connsiteY3239" fmla="*/ 2128257 h 4067175"/>
              <a:gd name="connsiteX3240" fmla="*/ 4127709 w 11191875"/>
              <a:gd name="connsiteY3240" fmla="*/ 2160372 h 4067175"/>
              <a:gd name="connsiteX3241" fmla="*/ 4160041 w 11191875"/>
              <a:gd name="connsiteY3241" fmla="*/ 2192728 h 4067175"/>
              <a:gd name="connsiteX3242" fmla="*/ 4188780 w 11191875"/>
              <a:gd name="connsiteY3242" fmla="*/ 2470983 h 4067175"/>
              <a:gd name="connsiteX3243" fmla="*/ 4224705 w 11191875"/>
              <a:gd name="connsiteY3243" fmla="*/ 2434553 h 4067175"/>
              <a:gd name="connsiteX3244" fmla="*/ 4188780 w 11191875"/>
              <a:gd name="connsiteY3244" fmla="*/ 2399082 h 4067175"/>
              <a:gd name="connsiteX3245" fmla="*/ 4152856 w 11191875"/>
              <a:gd name="connsiteY3245" fmla="*/ 2434553 h 4067175"/>
              <a:gd name="connsiteX3246" fmla="*/ 4188780 w 11191875"/>
              <a:gd name="connsiteY3246" fmla="*/ 2470983 h 4067175"/>
              <a:gd name="connsiteX3247" fmla="*/ 4274041 w 11191875"/>
              <a:gd name="connsiteY3247" fmla="*/ 2736535 h 4067175"/>
              <a:gd name="connsiteX3248" fmla="*/ 4313797 w 11191875"/>
              <a:gd name="connsiteY3248" fmla="*/ 2696990 h 4067175"/>
              <a:gd name="connsiteX3249" fmla="*/ 4274041 w 11191875"/>
              <a:gd name="connsiteY3249" fmla="*/ 2657445 h 4067175"/>
              <a:gd name="connsiteX3250" fmla="*/ 4234524 w 11191875"/>
              <a:gd name="connsiteY3250" fmla="*/ 2696990 h 4067175"/>
              <a:gd name="connsiteX3251" fmla="*/ 4274041 w 11191875"/>
              <a:gd name="connsiteY3251" fmla="*/ 2736535 h 4067175"/>
              <a:gd name="connsiteX3252" fmla="*/ 4411751 w 11191875"/>
              <a:gd name="connsiteY3252" fmla="*/ 2977642 h 4067175"/>
              <a:gd name="connsiteX3253" fmla="*/ 4453663 w 11191875"/>
              <a:gd name="connsiteY3253" fmla="*/ 2935700 h 4067175"/>
              <a:gd name="connsiteX3254" fmla="*/ 4411751 w 11191875"/>
              <a:gd name="connsiteY3254" fmla="*/ 2893758 h 4067175"/>
              <a:gd name="connsiteX3255" fmla="*/ 4369839 w 11191875"/>
              <a:gd name="connsiteY3255" fmla="*/ 2935700 h 4067175"/>
              <a:gd name="connsiteX3256" fmla="*/ 4411751 w 11191875"/>
              <a:gd name="connsiteY3256" fmla="*/ 2977642 h 4067175"/>
              <a:gd name="connsiteX3257" fmla="*/ 4596163 w 11191875"/>
              <a:gd name="connsiteY3257" fmla="*/ 3183757 h 4067175"/>
              <a:gd name="connsiteX3258" fmla="*/ 4639033 w 11191875"/>
              <a:gd name="connsiteY3258" fmla="*/ 3141096 h 4067175"/>
              <a:gd name="connsiteX3259" fmla="*/ 4596163 w 11191875"/>
              <a:gd name="connsiteY3259" fmla="*/ 3098195 h 4067175"/>
              <a:gd name="connsiteX3260" fmla="*/ 4553533 w 11191875"/>
              <a:gd name="connsiteY3260" fmla="*/ 3141096 h 4067175"/>
              <a:gd name="connsiteX3261" fmla="*/ 4596163 w 11191875"/>
              <a:gd name="connsiteY3261" fmla="*/ 3183757 h 4067175"/>
              <a:gd name="connsiteX3262" fmla="*/ 4819133 w 11191875"/>
              <a:gd name="connsiteY3262" fmla="*/ 3345294 h 4067175"/>
              <a:gd name="connsiteX3263" fmla="*/ 4862003 w 11191875"/>
              <a:gd name="connsiteY3263" fmla="*/ 3303112 h 4067175"/>
              <a:gd name="connsiteX3264" fmla="*/ 4819133 w 11191875"/>
              <a:gd name="connsiteY3264" fmla="*/ 3260691 h 4067175"/>
              <a:gd name="connsiteX3265" fmla="*/ 4776743 w 11191875"/>
              <a:gd name="connsiteY3265" fmla="*/ 3303112 h 4067175"/>
              <a:gd name="connsiteX3266" fmla="*/ 4819133 w 11191875"/>
              <a:gd name="connsiteY3266" fmla="*/ 3345294 h 4067175"/>
              <a:gd name="connsiteX3267" fmla="*/ 5071083 w 11191875"/>
              <a:gd name="connsiteY3267" fmla="*/ 3456020 h 4067175"/>
              <a:gd name="connsiteX3268" fmla="*/ 5111797 w 11191875"/>
              <a:gd name="connsiteY3268" fmla="*/ 3415277 h 4067175"/>
              <a:gd name="connsiteX3269" fmla="*/ 5071083 w 11191875"/>
              <a:gd name="connsiteY3269" fmla="*/ 3374054 h 4067175"/>
              <a:gd name="connsiteX3270" fmla="*/ 5030129 w 11191875"/>
              <a:gd name="connsiteY3270" fmla="*/ 3415277 h 4067175"/>
              <a:gd name="connsiteX3271" fmla="*/ 5071083 w 11191875"/>
              <a:gd name="connsiteY3271" fmla="*/ 3456020 h 4067175"/>
              <a:gd name="connsiteX3272" fmla="*/ 5340755 w 11191875"/>
              <a:gd name="connsiteY3272" fmla="*/ 3510904 h 4067175"/>
              <a:gd name="connsiteX3273" fmla="*/ 5378835 w 11191875"/>
              <a:gd name="connsiteY3273" fmla="*/ 3472557 h 4067175"/>
              <a:gd name="connsiteX3274" fmla="*/ 5340755 w 11191875"/>
              <a:gd name="connsiteY3274" fmla="*/ 3433971 h 4067175"/>
              <a:gd name="connsiteX3275" fmla="*/ 5302196 w 11191875"/>
              <a:gd name="connsiteY3275" fmla="*/ 3472557 h 4067175"/>
              <a:gd name="connsiteX3276" fmla="*/ 5340755 w 11191875"/>
              <a:gd name="connsiteY3276" fmla="*/ 3510904 h 4067175"/>
              <a:gd name="connsiteX3277" fmla="*/ 5616415 w 11191875"/>
              <a:gd name="connsiteY3277" fmla="*/ 3508028 h 4067175"/>
              <a:gd name="connsiteX3278" fmla="*/ 5651621 w 11191875"/>
              <a:gd name="connsiteY3278" fmla="*/ 3472557 h 4067175"/>
              <a:gd name="connsiteX3279" fmla="*/ 5616415 w 11191875"/>
              <a:gd name="connsiteY3279" fmla="*/ 3437326 h 4067175"/>
              <a:gd name="connsiteX3280" fmla="*/ 5580969 w 11191875"/>
              <a:gd name="connsiteY3280" fmla="*/ 3472557 h 4067175"/>
              <a:gd name="connsiteX3281" fmla="*/ 5616415 w 11191875"/>
              <a:gd name="connsiteY3281" fmla="*/ 3508028 h 4067175"/>
              <a:gd name="connsiteX3282" fmla="*/ 5885608 w 11191875"/>
              <a:gd name="connsiteY3282" fmla="*/ 3447153 h 4067175"/>
              <a:gd name="connsiteX3283" fmla="*/ 5917700 w 11191875"/>
              <a:gd name="connsiteY3283" fmla="*/ 3415277 h 4067175"/>
              <a:gd name="connsiteX3284" fmla="*/ 5885608 w 11191875"/>
              <a:gd name="connsiteY3284" fmla="*/ 3383640 h 4067175"/>
              <a:gd name="connsiteX3285" fmla="*/ 5854234 w 11191875"/>
              <a:gd name="connsiteY3285" fmla="*/ 3415277 h 4067175"/>
              <a:gd name="connsiteX3286" fmla="*/ 5885608 w 11191875"/>
              <a:gd name="connsiteY3286" fmla="*/ 3447153 h 4067175"/>
              <a:gd name="connsiteX3287" fmla="*/ 6137797 w 11191875"/>
              <a:gd name="connsiteY3287" fmla="*/ 3331632 h 4067175"/>
              <a:gd name="connsiteX3288" fmla="*/ 6166297 w 11191875"/>
              <a:gd name="connsiteY3288" fmla="*/ 3303112 h 4067175"/>
              <a:gd name="connsiteX3289" fmla="*/ 6137797 w 11191875"/>
              <a:gd name="connsiteY3289" fmla="*/ 3274352 h 4067175"/>
              <a:gd name="connsiteX3290" fmla="*/ 6109297 w 11191875"/>
              <a:gd name="connsiteY3290" fmla="*/ 3303112 h 4067175"/>
              <a:gd name="connsiteX3291" fmla="*/ 6137797 w 11191875"/>
              <a:gd name="connsiteY3291" fmla="*/ 3331632 h 4067175"/>
              <a:gd name="connsiteX3292" fmla="*/ 6360288 w 11191875"/>
              <a:gd name="connsiteY3292" fmla="*/ 3165782 h 4067175"/>
              <a:gd name="connsiteX3293" fmla="*/ 6385435 w 11191875"/>
              <a:gd name="connsiteY3293" fmla="*/ 3141096 h 4067175"/>
              <a:gd name="connsiteX3294" fmla="*/ 6360288 w 11191875"/>
              <a:gd name="connsiteY3294" fmla="*/ 3116170 h 4067175"/>
              <a:gd name="connsiteX3295" fmla="*/ 6335620 w 11191875"/>
              <a:gd name="connsiteY3295" fmla="*/ 3141096 h 4067175"/>
              <a:gd name="connsiteX3296" fmla="*/ 6360288 w 11191875"/>
              <a:gd name="connsiteY3296" fmla="*/ 3165782 h 4067175"/>
              <a:gd name="connsiteX3297" fmla="*/ 6544940 w 11191875"/>
              <a:gd name="connsiteY3297" fmla="*/ 2957749 h 4067175"/>
              <a:gd name="connsiteX3298" fmla="*/ 6566734 w 11191875"/>
              <a:gd name="connsiteY3298" fmla="*/ 2935700 h 4067175"/>
              <a:gd name="connsiteX3299" fmla="*/ 6544940 w 11191875"/>
              <a:gd name="connsiteY3299" fmla="*/ 2913890 h 4067175"/>
              <a:gd name="connsiteX3300" fmla="*/ 6523145 w 11191875"/>
              <a:gd name="connsiteY3300" fmla="*/ 2935700 h 4067175"/>
              <a:gd name="connsiteX3301" fmla="*/ 6544940 w 11191875"/>
              <a:gd name="connsiteY3301" fmla="*/ 2957749 h 4067175"/>
              <a:gd name="connsiteX3302" fmla="*/ 6682650 w 11191875"/>
              <a:gd name="connsiteY3302" fmla="*/ 2716643 h 4067175"/>
              <a:gd name="connsiteX3303" fmla="*/ 6702288 w 11191875"/>
              <a:gd name="connsiteY3303" fmla="*/ 2696990 h 4067175"/>
              <a:gd name="connsiteX3304" fmla="*/ 6682650 w 11191875"/>
              <a:gd name="connsiteY3304" fmla="*/ 2677577 h 4067175"/>
              <a:gd name="connsiteX3305" fmla="*/ 6663490 w 11191875"/>
              <a:gd name="connsiteY3305" fmla="*/ 2696990 h 4067175"/>
              <a:gd name="connsiteX3306" fmla="*/ 6682650 w 11191875"/>
              <a:gd name="connsiteY3306" fmla="*/ 2716643 h 4067175"/>
              <a:gd name="connsiteX3307" fmla="*/ 6768150 w 11191875"/>
              <a:gd name="connsiteY3307" fmla="*/ 2451570 h 4067175"/>
              <a:gd name="connsiteX3308" fmla="*/ 6785154 w 11191875"/>
              <a:gd name="connsiteY3308" fmla="*/ 2434553 h 4067175"/>
              <a:gd name="connsiteX3309" fmla="*/ 6768150 w 11191875"/>
              <a:gd name="connsiteY3309" fmla="*/ 2417537 h 4067175"/>
              <a:gd name="connsiteX3310" fmla="*/ 6751145 w 11191875"/>
              <a:gd name="connsiteY3310" fmla="*/ 2434553 h 4067175"/>
              <a:gd name="connsiteX3311" fmla="*/ 6768150 w 11191875"/>
              <a:gd name="connsiteY3311" fmla="*/ 2451570 h 4067175"/>
              <a:gd name="connsiteX3312" fmla="*/ 6796650 w 11191875"/>
              <a:gd name="connsiteY3312" fmla="*/ 2175711 h 4067175"/>
              <a:gd name="connsiteX3313" fmla="*/ 6811977 w 11191875"/>
              <a:gd name="connsiteY3313" fmla="*/ 2160372 h 4067175"/>
              <a:gd name="connsiteX3314" fmla="*/ 6796650 w 11191875"/>
              <a:gd name="connsiteY3314" fmla="*/ 2145273 h 4067175"/>
              <a:gd name="connsiteX3315" fmla="*/ 6781561 w 11191875"/>
              <a:gd name="connsiteY3315" fmla="*/ 2160372 h 4067175"/>
              <a:gd name="connsiteX3316" fmla="*/ 6796650 w 11191875"/>
              <a:gd name="connsiteY3316" fmla="*/ 2175711 h 4067175"/>
              <a:gd name="connsiteX3317" fmla="*/ 6542545 w 11191875"/>
              <a:gd name="connsiteY3317" fmla="*/ 1902249 h 4067175"/>
              <a:gd name="connsiteX3318" fmla="*/ 6558112 w 11191875"/>
              <a:gd name="connsiteY3318" fmla="*/ 1886910 h 4067175"/>
              <a:gd name="connsiteX3319" fmla="*/ 6542545 w 11191875"/>
              <a:gd name="connsiteY3319" fmla="*/ 1871572 h 4067175"/>
              <a:gd name="connsiteX3320" fmla="*/ 6527217 w 11191875"/>
              <a:gd name="connsiteY3320" fmla="*/ 1886910 h 4067175"/>
              <a:gd name="connsiteX3321" fmla="*/ 6542545 w 11191875"/>
              <a:gd name="connsiteY3321" fmla="*/ 1902249 h 4067175"/>
              <a:gd name="connsiteX3322" fmla="*/ 6441477 w 11191875"/>
              <a:gd name="connsiteY3322" fmla="*/ 1645085 h 4067175"/>
              <a:gd name="connsiteX3323" fmla="*/ 6455129 w 11191875"/>
              <a:gd name="connsiteY3323" fmla="*/ 1630944 h 4067175"/>
              <a:gd name="connsiteX3324" fmla="*/ 6441477 w 11191875"/>
              <a:gd name="connsiteY3324" fmla="*/ 1616564 h 4067175"/>
              <a:gd name="connsiteX3325" fmla="*/ 6426868 w 11191875"/>
              <a:gd name="connsiteY3325" fmla="*/ 1630944 h 4067175"/>
              <a:gd name="connsiteX3326" fmla="*/ 6441477 w 11191875"/>
              <a:gd name="connsiteY3326" fmla="*/ 1645085 h 4067175"/>
              <a:gd name="connsiteX3327" fmla="*/ 6279578 w 11191875"/>
              <a:gd name="connsiteY3327" fmla="*/ 1421234 h 4067175"/>
              <a:gd name="connsiteX3328" fmla="*/ 6292990 w 11191875"/>
              <a:gd name="connsiteY3328" fmla="*/ 1407813 h 4067175"/>
              <a:gd name="connsiteX3329" fmla="*/ 6279578 w 11191875"/>
              <a:gd name="connsiteY3329" fmla="*/ 1394392 h 4067175"/>
              <a:gd name="connsiteX3330" fmla="*/ 6266167 w 11191875"/>
              <a:gd name="connsiteY3330" fmla="*/ 1407813 h 4067175"/>
              <a:gd name="connsiteX3331" fmla="*/ 6279578 w 11191875"/>
              <a:gd name="connsiteY3331" fmla="*/ 1421234 h 4067175"/>
              <a:gd name="connsiteX3332" fmla="*/ 6067146 w 11191875"/>
              <a:gd name="connsiteY3332" fmla="*/ 1245078 h 4067175"/>
              <a:gd name="connsiteX3333" fmla="*/ 6080078 w 11191875"/>
              <a:gd name="connsiteY3333" fmla="*/ 1232136 h 4067175"/>
              <a:gd name="connsiteX3334" fmla="*/ 6067146 w 11191875"/>
              <a:gd name="connsiteY3334" fmla="*/ 1219434 h 4067175"/>
              <a:gd name="connsiteX3335" fmla="*/ 6054213 w 11191875"/>
              <a:gd name="connsiteY3335" fmla="*/ 1232136 h 4067175"/>
              <a:gd name="connsiteX3336" fmla="*/ 6067146 w 11191875"/>
              <a:gd name="connsiteY3336" fmla="*/ 1245078 h 4067175"/>
              <a:gd name="connsiteX3337" fmla="*/ 5817831 w 11191875"/>
              <a:gd name="connsiteY3337" fmla="*/ 1128120 h 4067175"/>
              <a:gd name="connsiteX3338" fmla="*/ 5831242 w 11191875"/>
              <a:gd name="connsiteY3338" fmla="*/ 1114698 h 4067175"/>
              <a:gd name="connsiteX3339" fmla="*/ 5817831 w 11191875"/>
              <a:gd name="connsiteY3339" fmla="*/ 1101277 h 4067175"/>
              <a:gd name="connsiteX3340" fmla="*/ 5804419 w 11191875"/>
              <a:gd name="connsiteY3340" fmla="*/ 1114698 h 4067175"/>
              <a:gd name="connsiteX3341" fmla="*/ 5817831 w 11191875"/>
              <a:gd name="connsiteY3341" fmla="*/ 1128120 h 4067175"/>
              <a:gd name="connsiteX3342" fmla="*/ 5547440 w 11191875"/>
              <a:gd name="connsiteY3342" fmla="*/ 1077070 h 4067175"/>
              <a:gd name="connsiteX3343" fmla="*/ 5561331 w 11191875"/>
              <a:gd name="connsiteY3343" fmla="*/ 1063170 h 4067175"/>
              <a:gd name="connsiteX3344" fmla="*/ 5547440 w 11191875"/>
              <a:gd name="connsiteY3344" fmla="*/ 1049269 h 4067175"/>
              <a:gd name="connsiteX3345" fmla="*/ 5533310 w 11191875"/>
              <a:gd name="connsiteY3345" fmla="*/ 1063170 h 4067175"/>
              <a:gd name="connsiteX3346" fmla="*/ 5547440 w 11191875"/>
              <a:gd name="connsiteY3346" fmla="*/ 1077070 h 4067175"/>
              <a:gd name="connsiteX3347" fmla="*/ 5272499 w 11191875"/>
              <a:gd name="connsiteY3347" fmla="*/ 1095765 h 4067175"/>
              <a:gd name="connsiteX3348" fmla="*/ 5287587 w 11191875"/>
              <a:gd name="connsiteY3348" fmla="*/ 1080665 h 4067175"/>
              <a:gd name="connsiteX3349" fmla="*/ 5272499 w 11191875"/>
              <a:gd name="connsiteY3349" fmla="*/ 1065327 h 4067175"/>
              <a:gd name="connsiteX3350" fmla="*/ 5257411 w 11191875"/>
              <a:gd name="connsiteY3350" fmla="*/ 1080665 h 4067175"/>
              <a:gd name="connsiteX3351" fmla="*/ 5272499 w 11191875"/>
              <a:gd name="connsiteY3351" fmla="*/ 1095765 h 4067175"/>
              <a:gd name="connsiteX3352" fmla="*/ 5010490 w 11191875"/>
              <a:gd name="connsiteY3352" fmla="*/ 1182285 h 4067175"/>
              <a:gd name="connsiteX3353" fmla="*/ 5027016 w 11191875"/>
              <a:gd name="connsiteY3353" fmla="*/ 1165508 h 4067175"/>
              <a:gd name="connsiteX3354" fmla="*/ 5010490 w 11191875"/>
              <a:gd name="connsiteY3354" fmla="*/ 1149211 h 4067175"/>
              <a:gd name="connsiteX3355" fmla="*/ 4994205 w 11191875"/>
              <a:gd name="connsiteY3355" fmla="*/ 1165508 h 4067175"/>
              <a:gd name="connsiteX3356" fmla="*/ 5010490 w 11191875"/>
              <a:gd name="connsiteY3356" fmla="*/ 1182285 h 4067175"/>
              <a:gd name="connsiteX3357" fmla="*/ 4778180 w 11191875"/>
              <a:gd name="connsiteY3357" fmla="*/ 1332078 h 4067175"/>
              <a:gd name="connsiteX3358" fmla="*/ 4797100 w 11191875"/>
              <a:gd name="connsiteY3358" fmla="*/ 1313384 h 4067175"/>
              <a:gd name="connsiteX3359" fmla="*/ 4778180 w 11191875"/>
              <a:gd name="connsiteY3359" fmla="*/ 1294450 h 4067175"/>
              <a:gd name="connsiteX3360" fmla="*/ 4759259 w 11191875"/>
              <a:gd name="connsiteY3360" fmla="*/ 1313384 h 4067175"/>
              <a:gd name="connsiteX3361" fmla="*/ 4778180 w 11191875"/>
              <a:gd name="connsiteY3361" fmla="*/ 1332078 h 4067175"/>
              <a:gd name="connsiteX3362" fmla="*/ 4589936 w 11191875"/>
              <a:gd name="connsiteY3362" fmla="*/ 1536036 h 4067175"/>
              <a:gd name="connsiteX3363" fmla="*/ 4611730 w 11191875"/>
              <a:gd name="connsiteY3363" fmla="*/ 1514466 h 4067175"/>
              <a:gd name="connsiteX3364" fmla="*/ 4589936 w 11191875"/>
              <a:gd name="connsiteY3364" fmla="*/ 1492176 h 4067175"/>
              <a:gd name="connsiteX3365" fmla="*/ 4567663 w 11191875"/>
              <a:gd name="connsiteY3365" fmla="*/ 1514466 h 4067175"/>
              <a:gd name="connsiteX3366" fmla="*/ 4589936 w 11191875"/>
              <a:gd name="connsiteY3366" fmla="*/ 1536036 h 4067175"/>
              <a:gd name="connsiteX3367" fmla="*/ 4457016 w 11191875"/>
              <a:gd name="connsiteY3367" fmla="*/ 1780737 h 4067175"/>
              <a:gd name="connsiteX3368" fmla="*/ 4481923 w 11191875"/>
              <a:gd name="connsiteY3368" fmla="*/ 1755572 h 4067175"/>
              <a:gd name="connsiteX3369" fmla="*/ 4457016 w 11191875"/>
              <a:gd name="connsiteY3369" fmla="*/ 1730886 h 4067175"/>
              <a:gd name="connsiteX3370" fmla="*/ 4431869 w 11191875"/>
              <a:gd name="connsiteY3370" fmla="*/ 1755572 h 4067175"/>
              <a:gd name="connsiteX3371" fmla="*/ 4457016 w 11191875"/>
              <a:gd name="connsiteY3371" fmla="*/ 1780737 h 4067175"/>
              <a:gd name="connsiteX3372" fmla="*/ 4388520 w 11191875"/>
              <a:gd name="connsiteY3372" fmla="*/ 2052042 h 4067175"/>
              <a:gd name="connsiteX3373" fmla="*/ 4417739 w 11191875"/>
              <a:gd name="connsiteY3373" fmla="*/ 2022802 h 4067175"/>
              <a:gd name="connsiteX3374" fmla="*/ 4388520 w 11191875"/>
              <a:gd name="connsiteY3374" fmla="*/ 1993323 h 4067175"/>
              <a:gd name="connsiteX3375" fmla="*/ 4359302 w 11191875"/>
              <a:gd name="connsiteY3375" fmla="*/ 2022802 h 4067175"/>
              <a:gd name="connsiteX3376" fmla="*/ 4388520 w 11191875"/>
              <a:gd name="connsiteY3376" fmla="*/ 2052042 h 4067175"/>
              <a:gd name="connsiteX3377" fmla="*/ 4388520 w 11191875"/>
              <a:gd name="connsiteY3377" fmla="*/ 2331256 h 4067175"/>
              <a:gd name="connsiteX3378" fmla="*/ 4421331 w 11191875"/>
              <a:gd name="connsiteY3378" fmla="*/ 2298182 h 4067175"/>
              <a:gd name="connsiteX3379" fmla="*/ 4388520 w 11191875"/>
              <a:gd name="connsiteY3379" fmla="*/ 2265107 h 4067175"/>
              <a:gd name="connsiteX3380" fmla="*/ 4355709 w 11191875"/>
              <a:gd name="connsiteY3380" fmla="*/ 2298182 h 4067175"/>
              <a:gd name="connsiteX3381" fmla="*/ 4388520 w 11191875"/>
              <a:gd name="connsiteY3381" fmla="*/ 2331256 h 4067175"/>
              <a:gd name="connsiteX3382" fmla="*/ 4457016 w 11191875"/>
              <a:gd name="connsiteY3382" fmla="*/ 2601123 h 4067175"/>
              <a:gd name="connsiteX3383" fmla="*/ 4492940 w 11191875"/>
              <a:gd name="connsiteY3383" fmla="*/ 2565412 h 4067175"/>
              <a:gd name="connsiteX3384" fmla="*/ 4457016 w 11191875"/>
              <a:gd name="connsiteY3384" fmla="*/ 2529222 h 4067175"/>
              <a:gd name="connsiteX3385" fmla="*/ 4421091 w 11191875"/>
              <a:gd name="connsiteY3385" fmla="*/ 2565412 h 4067175"/>
              <a:gd name="connsiteX3386" fmla="*/ 4457016 w 11191875"/>
              <a:gd name="connsiteY3386" fmla="*/ 2601123 h 4067175"/>
              <a:gd name="connsiteX3387" fmla="*/ 4589936 w 11191875"/>
              <a:gd name="connsiteY3387" fmla="*/ 2844866 h 4067175"/>
              <a:gd name="connsiteX3388" fmla="*/ 4627776 w 11191875"/>
              <a:gd name="connsiteY3388" fmla="*/ 2806519 h 4067175"/>
              <a:gd name="connsiteX3389" fmla="*/ 4589936 w 11191875"/>
              <a:gd name="connsiteY3389" fmla="*/ 2768651 h 4067175"/>
              <a:gd name="connsiteX3390" fmla="*/ 4551138 w 11191875"/>
              <a:gd name="connsiteY3390" fmla="*/ 2806519 h 4067175"/>
              <a:gd name="connsiteX3391" fmla="*/ 4589936 w 11191875"/>
              <a:gd name="connsiteY3391" fmla="*/ 2844866 h 4067175"/>
              <a:gd name="connsiteX3392" fmla="*/ 4778180 w 11191875"/>
              <a:gd name="connsiteY3392" fmla="*/ 3046667 h 4067175"/>
              <a:gd name="connsiteX3393" fmla="*/ 4817217 w 11191875"/>
              <a:gd name="connsiteY3393" fmla="*/ 3007840 h 4067175"/>
              <a:gd name="connsiteX3394" fmla="*/ 4778180 w 11191875"/>
              <a:gd name="connsiteY3394" fmla="*/ 2968535 h 4067175"/>
              <a:gd name="connsiteX3395" fmla="*/ 4739142 w 11191875"/>
              <a:gd name="connsiteY3395" fmla="*/ 3007840 h 4067175"/>
              <a:gd name="connsiteX3396" fmla="*/ 4778180 w 11191875"/>
              <a:gd name="connsiteY3396" fmla="*/ 3046667 h 4067175"/>
              <a:gd name="connsiteX3397" fmla="*/ 5010490 w 11191875"/>
              <a:gd name="connsiteY3397" fmla="*/ 3194302 h 4067175"/>
              <a:gd name="connsiteX3398" fmla="*/ 5049768 w 11191875"/>
              <a:gd name="connsiteY3398" fmla="*/ 3155476 h 4067175"/>
              <a:gd name="connsiteX3399" fmla="*/ 5010490 w 11191875"/>
              <a:gd name="connsiteY3399" fmla="*/ 3116170 h 4067175"/>
              <a:gd name="connsiteX3400" fmla="*/ 4971692 w 11191875"/>
              <a:gd name="connsiteY3400" fmla="*/ 3155476 h 4067175"/>
              <a:gd name="connsiteX3401" fmla="*/ 5010490 w 11191875"/>
              <a:gd name="connsiteY3401" fmla="*/ 3194302 h 4067175"/>
              <a:gd name="connsiteX3402" fmla="*/ 5272499 w 11191875"/>
              <a:gd name="connsiteY3402" fmla="*/ 3276988 h 4067175"/>
              <a:gd name="connsiteX3403" fmla="*/ 5309142 w 11191875"/>
              <a:gd name="connsiteY3403" fmla="*/ 3240319 h 4067175"/>
              <a:gd name="connsiteX3404" fmla="*/ 5272499 w 11191875"/>
              <a:gd name="connsiteY3404" fmla="*/ 3203649 h 4067175"/>
              <a:gd name="connsiteX3405" fmla="*/ 5236095 w 11191875"/>
              <a:gd name="connsiteY3405" fmla="*/ 3240319 h 4067175"/>
              <a:gd name="connsiteX3406" fmla="*/ 5272499 w 11191875"/>
              <a:gd name="connsiteY3406" fmla="*/ 3276988 h 4067175"/>
              <a:gd name="connsiteX3407" fmla="*/ 5547440 w 11191875"/>
              <a:gd name="connsiteY3407" fmla="*/ 3291847 h 4067175"/>
              <a:gd name="connsiteX3408" fmla="*/ 5581448 w 11191875"/>
              <a:gd name="connsiteY3408" fmla="*/ 3257814 h 4067175"/>
              <a:gd name="connsiteX3409" fmla="*/ 5547440 w 11191875"/>
              <a:gd name="connsiteY3409" fmla="*/ 3223542 h 4067175"/>
              <a:gd name="connsiteX3410" fmla="*/ 5513192 w 11191875"/>
              <a:gd name="connsiteY3410" fmla="*/ 3257814 h 4067175"/>
              <a:gd name="connsiteX3411" fmla="*/ 5547440 w 11191875"/>
              <a:gd name="connsiteY3411" fmla="*/ 3291847 h 4067175"/>
              <a:gd name="connsiteX3412" fmla="*/ 5817831 w 11191875"/>
              <a:gd name="connsiteY3412" fmla="*/ 3237443 h 4067175"/>
              <a:gd name="connsiteX3413" fmla="*/ 5848965 w 11191875"/>
              <a:gd name="connsiteY3413" fmla="*/ 3206046 h 4067175"/>
              <a:gd name="connsiteX3414" fmla="*/ 5817831 w 11191875"/>
              <a:gd name="connsiteY3414" fmla="*/ 3175129 h 4067175"/>
              <a:gd name="connsiteX3415" fmla="*/ 5786696 w 11191875"/>
              <a:gd name="connsiteY3415" fmla="*/ 3206046 h 4067175"/>
              <a:gd name="connsiteX3416" fmla="*/ 5817831 w 11191875"/>
              <a:gd name="connsiteY3416" fmla="*/ 3237443 h 4067175"/>
              <a:gd name="connsiteX3417" fmla="*/ 6067146 w 11191875"/>
              <a:gd name="connsiteY3417" fmla="*/ 3116170 h 4067175"/>
              <a:gd name="connsiteX3418" fmla="*/ 6094448 w 11191875"/>
              <a:gd name="connsiteY3418" fmla="*/ 3088848 h 4067175"/>
              <a:gd name="connsiteX3419" fmla="*/ 6067146 w 11191875"/>
              <a:gd name="connsiteY3419" fmla="*/ 3061526 h 4067175"/>
              <a:gd name="connsiteX3420" fmla="*/ 6039843 w 11191875"/>
              <a:gd name="connsiteY3420" fmla="*/ 3088848 h 4067175"/>
              <a:gd name="connsiteX3421" fmla="*/ 6067146 w 11191875"/>
              <a:gd name="connsiteY3421" fmla="*/ 3116170 h 4067175"/>
              <a:gd name="connsiteX3422" fmla="*/ 6279578 w 11191875"/>
              <a:gd name="connsiteY3422" fmla="*/ 2937617 h 4067175"/>
              <a:gd name="connsiteX3423" fmla="*/ 6303528 w 11191875"/>
              <a:gd name="connsiteY3423" fmla="*/ 2912931 h 4067175"/>
              <a:gd name="connsiteX3424" fmla="*/ 6279578 w 11191875"/>
              <a:gd name="connsiteY3424" fmla="*/ 2888725 h 4067175"/>
              <a:gd name="connsiteX3425" fmla="*/ 6254910 w 11191875"/>
              <a:gd name="connsiteY3425" fmla="*/ 2912931 h 4067175"/>
              <a:gd name="connsiteX3426" fmla="*/ 6279578 w 11191875"/>
              <a:gd name="connsiteY3426" fmla="*/ 2937617 h 4067175"/>
              <a:gd name="connsiteX3427" fmla="*/ 6441477 w 11191875"/>
              <a:gd name="connsiteY3427" fmla="*/ 2711610 h 4067175"/>
              <a:gd name="connsiteX3428" fmla="*/ 6462314 w 11191875"/>
              <a:gd name="connsiteY3428" fmla="*/ 2690040 h 4067175"/>
              <a:gd name="connsiteX3429" fmla="*/ 6441477 w 11191875"/>
              <a:gd name="connsiteY3429" fmla="*/ 2668709 h 4067175"/>
              <a:gd name="connsiteX3430" fmla="*/ 6419683 w 11191875"/>
              <a:gd name="connsiteY3430" fmla="*/ 2690040 h 4067175"/>
              <a:gd name="connsiteX3431" fmla="*/ 6441477 w 11191875"/>
              <a:gd name="connsiteY3431" fmla="*/ 2711610 h 4067175"/>
              <a:gd name="connsiteX3432" fmla="*/ 6542545 w 11191875"/>
              <a:gd name="connsiteY3432" fmla="*/ 2452768 h 4067175"/>
              <a:gd name="connsiteX3433" fmla="*/ 6561465 w 11191875"/>
              <a:gd name="connsiteY3433" fmla="*/ 2433594 h 4067175"/>
              <a:gd name="connsiteX3434" fmla="*/ 6542545 w 11191875"/>
              <a:gd name="connsiteY3434" fmla="*/ 2414900 h 4067175"/>
              <a:gd name="connsiteX3435" fmla="*/ 6523624 w 11191875"/>
              <a:gd name="connsiteY3435" fmla="*/ 2433594 h 4067175"/>
              <a:gd name="connsiteX3436" fmla="*/ 6542545 w 11191875"/>
              <a:gd name="connsiteY3436" fmla="*/ 2452768 h 4067175"/>
              <a:gd name="connsiteX3437" fmla="*/ 6577272 w 11191875"/>
              <a:gd name="connsiteY3437" fmla="*/ 2176670 h 4067175"/>
              <a:gd name="connsiteX3438" fmla="*/ 6593078 w 11191875"/>
              <a:gd name="connsiteY3438" fmla="*/ 2160372 h 4067175"/>
              <a:gd name="connsiteX3439" fmla="*/ 6577272 w 11191875"/>
              <a:gd name="connsiteY3439" fmla="*/ 2144075 h 4067175"/>
              <a:gd name="connsiteX3440" fmla="*/ 6560507 w 11191875"/>
              <a:gd name="connsiteY3440" fmla="*/ 2160372 h 4067175"/>
              <a:gd name="connsiteX3441" fmla="*/ 6577272 w 11191875"/>
              <a:gd name="connsiteY3441" fmla="*/ 2176670 h 4067175"/>
              <a:gd name="connsiteX3442" fmla="*/ 6314305 w 11191875"/>
              <a:gd name="connsiteY3442" fmla="*/ 1904886 h 4067175"/>
              <a:gd name="connsiteX3443" fmla="*/ 6330830 w 11191875"/>
              <a:gd name="connsiteY3443" fmla="*/ 1888828 h 4067175"/>
              <a:gd name="connsiteX3444" fmla="*/ 6314305 w 11191875"/>
              <a:gd name="connsiteY3444" fmla="*/ 1872291 h 4067175"/>
              <a:gd name="connsiteX3445" fmla="*/ 6297780 w 11191875"/>
              <a:gd name="connsiteY3445" fmla="*/ 1888828 h 4067175"/>
              <a:gd name="connsiteX3446" fmla="*/ 6314305 w 11191875"/>
              <a:gd name="connsiteY3446" fmla="*/ 1904886 h 4067175"/>
              <a:gd name="connsiteX3447" fmla="*/ 6189528 w 11191875"/>
              <a:gd name="connsiteY3447" fmla="*/ 1659225 h 4067175"/>
              <a:gd name="connsiteX3448" fmla="*/ 6205335 w 11191875"/>
              <a:gd name="connsiteY3448" fmla="*/ 1643647 h 4067175"/>
              <a:gd name="connsiteX3449" fmla="*/ 6189528 w 11191875"/>
              <a:gd name="connsiteY3449" fmla="*/ 1627589 h 4067175"/>
              <a:gd name="connsiteX3450" fmla="*/ 6173482 w 11191875"/>
              <a:gd name="connsiteY3450" fmla="*/ 1643647 h 4067175"/>
              <a:gd name="connsiteX3451" fmla="*/ 6189528 w 11191875"/>
              <a:gd name="connsiteY3451" fmla="*/ 1659225 h 4067175"/>
              <a:gd name="connsiteX3452" fmla="*/ 5995297 w 11191875"/>
              <a:gd name="connsiteY3452" fmla="*/ 1464135 h 4067175"/>
              <a:gd name="connsiteX3453" fmla="*/ 6010385 w 11191875"/>
              <a:gd name="connsiteY3453" fmla="*/ 1449036 h 4067175"/>
              <a:gd name="connsiteX3454" fmla="*/ 5995297 w 11191875"/>
              <a:gd name="connsiteY3454" fmla="*/ 1433937 h 4067175"/>
              <a:gd name="connsiteX3455" fmla="*/ 5979969 w 11191875"/>
              <a:gd name="connsiteY3455" fmla="*/ 1449036 h 4067175"/>
              <a:gd name="connsiteX3456" fmla="*/ 5995297 w 11191875"/>
              <a:gd name="connsiteY3456" fmla="*/ 1464135 h 4067175"/>
              <a:gd name="connsiteX3457" fmla="*/ 5749814 w 11191875"/>
              <a:gd name="connsiteY3457" fmla="*/ 1339268 h 4067175"/>
              <a:gd name="connsiteX3458" fmla="*/ 5765141 w 11191875"/>
              <a:gd name="connsiteY3458" fmla="*/ 1323929 h 4067175"/>
              <a:gd name="connsiteX3459" fmla="*/ 5749814 w 11191875"/>
              <a:gd name="connsiteY3459" fmla="*/ 1308830 h 4067175"/>
              <a:gd name="connsiteX3460" fmla="*/ 5734726 w 11191875"/>
              <a:gd name="connsiteY3460" fmla="*/ 1323929 h 4067175"/>
              <a:gd name="connsiteX3461" fmla="*/ 5749814 w 11191875"/>
              <a:gd name="connsiteY3461" fmla="*/ 1339268 h 4067175"/>
              <a:gd name="connsiteX3462" fmla="*/ 5478465 w 11191875"/>
              <a:gd name="connsiteY3462" fmla="*/ 1297086 h 4067175"/>
              <a:gd name="connsiteX3463" fmla="*/ 5494032 w 11191875"/>
              <a:gd name="connsiteY3463" fmla="*/ 1281028 h 4067175"/>
              <a:gd name="connsiteX3464" fmla="*/ 5478465 w 11191875"/>
              <a:gd name="connsiteY3464" fmla="*/ 1264971 h 4067175"/>
              <a:gd name="connsiteX3465" fmla="*/ 5462658 w 11191875"/>
              <a:gd name="connsiteY3465" fmla="*/ 1281028 h 4067175"/>
              <a:gd name="connsiteX3466" fmla="*/ 5478465 w 11191875"/>
              <a:gd name="connsiteY3466" fmla="*/ 1297086 h 4067175"/>
              <a:gd name="connsiteX3467" fmla="*/ 5206877 w 11191875"/>
              <a:gd name="connsiteY3467" fmla="*/ 1340946 h 4067175"/>
              <a:gd name="connsiteX3468" fmla="*/ 5223881 w 11191875"/>
              <a:gd name="connsiteY3468" fmla="*/ 1323929 h 4067175"/>
              <a:gd name="connsiteX3469" fmla="*/ 5206877 w 11191875"/>
              <a:gd name="connsiteY3469" fmla="*/ 1306913 h 4067175"/>
              <a:gd name="connsiteX3470" fmla="*/ 5189873 w 11191875"/>
              <a:gd name="connsiteY3470" fmla="*/ 1323929 h 4067175"/>
              <a:gd name="connsiteX3471" fmla="*/ 5206877 w 11191875"/>
              <a:gd name="connsiteY3471" fmla="*/ 1340946 h 4067175"/>
              <a:gd name="connsiteX3472" fmla="*/ 4961873 w 11191875"/>
              <a:gd name="connsiteY3472" fmla="*/ 1468449 h 4067175"/>
              <a:gd name="connsiteX3473" fmla="*/ 4981272 w 11191875"/>
              <a:gd name="connsiteY3473" fmla="*/ 1449036 h 4067175"/>
              <a:gd name="connsiteX3474" fmla="*/ 4961873 w 11191875"/>
              <a:gd name="connsiteY3474" fmla="*/ 1429383 h 4067175"/>
              <a:gd name="connsiteX3475" fmla="*/ 4942474 w 11191875"/>
              <a:gd name="connsiteY3475" fmla="*/ 1449036 h 4067175"/>
              <a:gd name="connsiteX3476" fmla="*/ 4961873 w 11191875"/>
              <a:gd name="connsiteY3476" fmla="*/ 1468449 h 4067175"/>
              <a:gd name="connsiteX3477" fmla="*/ 4767402 w 11191875"/>
              <a:gd name="connsiteY3477" fmla="*/ 1665936 h 4067175"/>
              <a:gd name="connsiteX3478" fmla="*/ 4790154 w 11191875"/>
              <a:gd name="connsiteY3478" fmla="*/ 1643647 h 4067175"/>
              <a:gd name="connsiteX3479" fmla="*/ 4767402 w 11191875"/>
              <a:gd name="connsiteY3479" fmla="*/ 1620878 h 4067175"/>
              <a:gd name="connsiteX3480" fmla="*/ 4744650 w 11191875"/>
              <a:gd name="connsiteY3480" fmla="*/ 1643647 h 4067175"/>
              <a:gd name="connsiteX3481" fmla="*/ 4767402 w 11191875"/>
              <a:gd name="connsiteY3481" fmla="*/ 1665936 h 4067175"/>
              <a:gd name="connsiteX3482" fmla="*/ 4642385 w 11191875"/>
              <a:gd name="connsiteY3482" fmla="*/ 1914233 h 4067175"/>
              <a:gd name="connsiteX3483" fmla="*/ 4668012 w 11191875"/>
              <a:gd name="connsiteY3483" fmla="*/ 1888828 h 4067175"/>
              <a:gd name="connsiteX3484" fmla="*/ 4642385 w 11191875"/>
              <a:gd name="connsiteY3484" fmla="*/ 1863183 h 4067175"/>
              <a:gd name="connsiteX3485" fmla="*/ 4616999 w 11191875"/>
              <a:gd name="connsiteY3485" fmla="*/ 1888828 h 4067175"/>
              <a:gd name="connsiteX3486" fmla="*/ 4642385 w 11191875"/>
              <a:gd name="connsiteY3486" fmla="*/ 1914233 h 4067175"/>
              <a:gd name="connsiteX3487" fmla="*/ 4599516 w 11191875"/>
              <a:gd name="connsiteY3487" fmla="*/ 2190331 h 4067175"/>
              <a:gd name="connsiteX3488" fmla="*/ 4629453 w 11191875"/>
              <a:gd name="connsiteY3488" fmla="*/ 2160372 h 4067175"/>
              <a:gd name="connsiteX3489" fmla="*/ 4599516 w 11191875"/>
              <a:gd name="connsiteY3489" fmla="*/ 2130414 h 4067175"/>
              <a:gd name="connsiteX3490" fmla="*/ 4569579 w 11191875"/>
              <a:gd name="connsiteY3490" fmla="*/ 2160372 h 4067175"/>
              <a:gd name="connsiteX3491" fmla="*/ 4599516 w 11191875"/>
              <a:gd name="connsiteY3491" fmla="*/ 2190331 h 4067175"/>
              <a:gd name="connsiteX3492" fmla="*/ 4642385 w 11191875"/>
              <a:gd name="connsiteY3492" fmla="*/ 2465231 h 4067175"/>
              <a:gd name="connsiteX3493" fmla="*/ 4675675 w 11191875"/>
              <a:gd name="connsiteY3493" fmla="*/ 2431917 h 4067175"/>
              <a:gd name="connsiteX3494" fmla="*/ 4642385 w 11191875"/>
              <a:gd name="connsiteY3494" fmla="*/ 2399322 h 4067175"/>
              <a:gd name="connsiteX3495" fmla="*/ 4609575 w 11191875"/>
              <a:gd name="connsiteY3495" fmla="*/ 2431917 h 4067175"/>
              <a:gd name="connsiteX3496" fmla="*/ 4642385 w 11191875"/>
              <a:gd name="connsiteY3496" fmla="*/ 2465231 h 4067175"/>
              <a:gd name="connsiteX3497" fmla="*/ 4767402 w 11191875"/>
              <a:gd name="connsiteY3497" fmla="*/ 2713048 h 4067175"/>
              <a:gd name="connsiteX3498" fmla="*/ 4802848 w 11191875"/>
              <a:gd name="connsiteY3498" fmla="*/ 2677577 h 4067175"/>
              <a:gd name="connsiteX3499" fmla="*/ 4767402 w 11191875"/>
              <a:gd name="connsiteY3499" fmla="*/ 2642346 h 4067175"/>
              <a:gd name="connsiteX3500" fmla="*/ 4731957 w 11191875"/>
              <a:gd name="connsiteY3500" fmla="*/ 2677577 h 4067175"/>
              <a:gd name="connsiteX3501" fmla="*/ 4767402 w 11191875"/>
              <a:gd name="connsiteY3501" fmla="*/ 2713048 h 4067175"/>
              <a:gd name="connsiteX3502" fmla="*/ 4961873 w 11191875"/>
              <a:gd name="connsiteY3502" fmla="*/ 2908138 h 4067175"/>
              <a:gd name="connsiteX3503" fmla="*/ 4997797 w 11191875"/>
              <a:gd name="connsiteY3503" fmla="*/ 2872188 h 4067175"/>
              <a:gd name="connsiteX3504" fmla="*/ 4961873 w 11191875"/>
              <a:gd name="connsiteY3504" fmla="*/ 2835998 h 4067175"/>
              <a:gd name="connsiteX3505" fmla="*/ 4925709 w 11191875"/>
              <a:gd name="connsiteY3505" fmla="*/ 2872188 h 4067175"/>
              <a:gd name="connsiteX3506" fmla="*/ 4961873 w 11191875"/>
              <a:gd name="connsiteY3506" fmla="*/ 2908138 h 4067175"/>
              <a:gd name="connsiteX3507" fmla="*/ 5206877 w 11191875"/>
              <a:gd name="connsiteY3507" fmla="*/ 3032286 h 4067175"/>
              <a:gd name="connsiteX3508" fmla="*/ 5242083 w 11191875"/>
              <a:gd name="connsiteY3508" fmla="*/ 2997055 h 4067175"/>
              <a:gd name="connsiteX3509" fmla="*/ 5206877 w 11191875"/>
              <a:gd name="connsiteY3509" fmla="*/ 2961584 h 4067175"/>
              <a:gd name="connsiteX3510" fmla="*/ 5171432 w 11191875"/>
              <a:gd name="connsiteY3510" fmla="*/ 2997055 h 4067175"/>
              <a:gd name="connsiteX3511" fmla="*/ 5206877 w 11191875"/>
              <a:gd name="connsiteY3511" fmla="*/ 3032286 h 4067175"/>
              <a:gd name="connsiteX3512" fmla="*/ 5478465 w 11191875"/>
              <a:gd name="connsiteY3512" fmla="*/ 3073030 h 4067175"/>
              <a:gd name="connsiteX3513" fmla="*/ 5511276 w 11191875"/>
              <a:gd name="connsiteY3513" fmla="*/ 3039956 h 4067175"/>
              <a:gd name="connsiteX3514" fmla="*/ 5478465 w 11191875"/>
              <a:gd name="connsiteY3514" fmla="*/ 3006882 h 4067175"/>
              <a:gd name="connsiteX3515" fmla="*/ 5445654 w 11191875"/>
              <a:gd name="connsiteY3515" fmla="*/ 3039956 h 4067175"/>
              <a:gd name="connsiteX3516" fmla="*/ 5478465 w 11191875"/>
              <a:gd name="connsiteY3516" fmla="*/ 3073030 h 4067175"/>
              <a:gd name="connsiteX3517" fmla="*/ 5749814 w 11191875"/>
              <a:gd name="connsiteY3517" fmla="*/ 3026774 h 4067175"/>
              <a:gd name="connsiteX3518" fmla="*/ 5779990 w 11191875"/>
              <a:gd name="connsiteY3518" fmla="*/ 2997055 h 4067175"/>
              <a:gd name="connsiteX3519" fmla="*/ 5749814 w 11191875"/>
              <a:gd name="connsiteY3519" fmla="*/ 2967097 h 4067175"/>
              <a:gd name="connsiteX3520" fmla="*/ 5720116 w 11191875"/>
              <a:gd name="connsiteY3520" fmla="*/ 2997055 h 4067175"/>
              <a:gd name="connsiteX3521" fmla="*/ 5749814 w 11191875"/>
              <a:gd name="connsiteY3521" fmla="*/ 3026774 h 4067175"/>
              <a:gd name="connsiteX3522" fmla="*/ 5995297 w 11191875"/>
              <a:gd name="connsiteY3522" fmla="*/ 2898072 h 4067175"/>
              <a:gd name="connsiteX3523" fmla="*/ 6020923 w 11191875"/>
              <a:gd name="connsiteY3523" fmla="*/ 2872188 h 4067175"/>
              <a:gd name="connsiteX3524" fmla="*/ 5995297 w 11191875"/>
              <a:gd name="connsiteY3524" fmla="*/ 2845824 h 4067175"/>
              <a:gd name="connsiteX3525" fmla="*/ 5968713 w 11191875"/>
              <a:gd name="connsiteY3525" fmla="*/ 2872188 h 4067175"/>
              <a:gd name="connsiteX3526" fmla="*/ 5995297 w 11191875"/>
              <a:gd name="connsiteY3526" fmla="*/ 2898072 h 4067175"/>
              <a:gd name="connsiteX3527" fmla="*/ 6189528 w 11191875"/>
              <a:gd name="connsiteY3527" fmla="*/ 2700345 h 4067175"/>
              <a:gd name="connsiteX3528" fmla="*/ 6212520 w 11191875"/>
              <a:gd name="connsiteY3528" fmla="*/ 2677577 h 4067175"/>
              <a:gd name="connsiteX3529" fmla="*/ 6189528 w 11191875"/>
              <a:gd name="connsiteY3529" fmla="*/ 2654329 h 4067175"/>
              <a:gd name="connsiteX3530" fmla="*/ 6166297 w 11191875"/>
              <a:gd name="connsiteY3530" fmla="*/ 2677577 h 4067175"/>
              <a:gd name="connsiteX3531" fmla="*/ 6189528 w 11191875"/>
              <a:gd name="connsiteY3531" fmla="*/ 2700345 h 4067175"/>
              <a:gd name="connsiteX3532" fmla="*/ 6314305 w 11191875"/>
              <a:gd name="connsiteY3532" fmla="*/ 2453008 h 4067175"/>
              <a:gd name="connsiteX3533" fmla="*/ 6334902 w 11191875"/>
              <a:gd name="connsiteY3533" fmla="*/ 2431917 h 4067175"/>
              <a:gd name="connsiteX3534" fmla="*/ 6314305 w 11191875"/>
              <a:gd name="connsiteY3534" fmla="*/ 2411305 h 4067175"/>
              <a:gd name="connsiteX3535" fmla="*/ 6293709 w 11191875"/>
              <a:gd name="connsiteY3535" fmla="*/ 2431917 h 4067175"/>
              <a:gd name="connsiteX3536" fmla="*/ 6314305 w 11191875"/>
              <a:gd name="connsiteY3536" fmla="*/ 2453008 h 4067175"/>
              <a:gd name="connsiteX3537" fmla="*/ 6357175 w 11191875"/>
              <a:gd name="connsiteY3537" fmla="*/ 2178827 h 4067175"/>
              <a:gd name="connsiteX3538" fmla="*/ 6375616 w 11191875"/>
              <a:gd name="connsiteY3538" fmla="*/ 2160372 h 4067175"/>
              <a:gd name="connsiteX3539" fmla="*/ 6357175 w 11191875"/>
              <a:gd name="connsiteY3539" fmla="*/ 2142157 h 4067175"/>
              <a:gd name="connsiteX3540" fmla="*/ 6338973 w 11191875"/>
              <a:gd name="connsiteY3540" fmla="*/ 2160372 h 4067175"/>
              <a:gd name="connsiteX3541" fmla="*/ 6357175 w 11191875"/>
              <a:gd name="connsiteY3541" fmla="*/ 2178827 h 4067175"/>
              <a:gd name="connsiteX3542" fmla="*/ 6080557 w 11191875"/>
              <a:gd name="connsiteY3542" fmla="*/ 1909679 h 4067175"/>
              <a:gd name="connsiteX3543" fmla="*/ 6098520 w 11191875"/>
              <a:gd name="connsiteY3543" fmla="*/ 1892183 h 4067175"/>
              <a:gd name="connsiteX3544" fmla="*/ 6080557 w 11191875"/>
              <a:gd name="connsiteY3544" fmla="*/ 1874448 h 4067175"/>
              <a:gd name="connsiteX3545" fmla="*/ 6063074 w 11191875"/>
              <a:gd name="connsiteY3545" fmla="*/ 1892183 h 4067175"/>
              <a:gd name="connsiteX3546" fmla="*/ 6080557 w 11191875"/>
              <a:gd name="connsiteY3546" fmla="*/ 1909679 h 4067175"/>
              <a:gd name="connsiteX3547" fmla="*/ 5919616 w 11191875"/>
              <a:gd name="connsiteY3547" fmla="*/ 1687267 h 4067175"/>
              <a:gd name="connsiteX3548" fmla="*/ 5936620 w 11191875"/>
              <a:gd name="connsiteY3548" fmla="*/ 1670250 h 4067175"/>
              <a:gd name="connsiteX3549" fmla="*/ 5919616 w 11191875"/>
              <a:gd name="connsiteY3549" fmla="*/ 1653234 h 4067175"/>
              <a:gd name="connsiteX3550" fmla="*/ 5902373 w 11191875"/>
              <a:gd name="connsiteY3550" fmla="*/ 1670250 h 4067175"/>
              <a:gd name="connsiteX3551" fmla="*/ 5919616 w 11191875"/>
              <a:gd name="connsiteY3551" fmla="*/ 1687267 h 4067175"/>
              <a:gd name="connsiteX3552" fmla="*/ 5682036 w 11191875"/>
              <a:gd name="connsiteY3552" fmla="*/ 1550176 h 4067175"/>
              <a:gd name="connsiteX3553" fmla="*/ 5699280 w 11191875"/>
              <a:gd name="connsiteY3553" fmla="*/ 1533160 h 4067175"/>
              <a:gd name="connsiteX3554" fmla="*/ 5682036 w 11191875"/>
              <a:gd name="connsiteY3554" fmla="*/ 1516143 h 4067175"/>
              <a:gd name="connsiteX3555" fmla="*/ 5665032 w 11191875"/>
              <a:gd name="connsiteY3555" fmla="*/ 1533160 h 4067175"/>
              <a:gd name="connsiteX3556" fmla="*/ 5682036 w 11191875"/>
              <a:gd name="connsiteY3556" fmla="*/ 1550176 h 4067175"/>
              <a:gd name="connsiteX3557" fmla="*/ 5409730 w 11191875"/>
              <a:gd name="connsiteY3557" fmla="*/ 1522854 h 4067175"/>
              <a:gd name="connsiteX3558" fmla="*/ 5427931 w 11191875"/>
              <a:gd name="connsiteY3558" fmla="*/ 1504399 h 4067175"/>
              <a:gd name="connsiteX3559" fmla="*/ 5409730 w 11191875"/>
              <a:gd name="connsiteY3559" fmla="*/ 1485945 h 4067175"/>
              <a:gd name="connsiteX3560" fmla="*/ 5391289 w 11191875"/>
              <a:gd name="connsiteY3560" fmla="*/ 1504399 h 4067175"/>
              <a:gd name="connsiteX3561" fmla="*/ 5409730 w 11191875"/>
              <a:gd name="connsiteY3561" fmla="*/ 1522854 h 4067175"/>
              <a:gd name="connsiteX3562" fmla="*/ 5148919 w 11191875"/>
              <a:gd name="connsiteY3562" fmla="*/ 1609374 h 4067175"/>
              <a:gd name="connsiteX3563" fmla="*/ 5169037 w 11191875"/>
              <a:gd name="connsiteY3563" fmla="*/ 1589242 h 4067175"/>
              <a:gd name="connsiteX3564" fmla="*/ 5148919 w 11191875"/>
              <a:gd name="connsiteY3564" fmla="*/ 1569110 h 4067175"/>
              <a:gd name="connsiteX3565" fmla="*/ 5128801 w 11191875"/>
              <a:gd name="connsiteY3565" fmla="*/ 1589242 h 4067175"/>
              <a:gd name="connsiteX3566" fmla="*/ 5148919 w 11191875"/>
              <a:gd name="connsiteY3566" fmla="*/ 1609374 h 4067175"/>
              <a:gd name="connsiteX3567" fmla="*/ 4945108 w 11191875"/>
              <a:gd name="connsiteY3567" fmla="*/ 1795836 h 4067175"/>
              <a:gd name="connsiteX3568" fmla="*/ 4968339 w 11191875"/>
              <a:gd name="connsiteY3568" fmla="*/ 1772589 h 4067175"/>
              <a:gd name="connsiteX3569" fmla="*/ 4945108 w 11191875"/>
              <a:gd name="connsiteY3569" fmla="*/ 1749580 h 4067175"/>
              <a:gd name="connsiteX3570" fmla="*/ 4922117 w 11191875"/>
              <a:gd name="connsiteY3570" fmla="*/ 1772589 h 4067175"/>
              <a:gd name="connsiteX3571" fmla="*/ 4945108 w 11191875"/>
              <a:gd name="connsiteY3571" fmla="*/ 1795836 h 4067175"/>
              <a:gd name="connsiteX3572" fmla="*/ 4833503 w 11191875"/>
              <a:gd name="connsiteY3572" fmla="*/ 2050364 h 4067175"/>
              <a:gd name="connsiteX3573" fmla="*/ 4860327 w 11191875"/>
              <a:gd name="connsiteY3573" fmla="*/ 2023282 h 4067175"/>
              <a:gd name="connsiteX3574" fmla="*/ 4833503 w 11191875"/>
              <a:gd name="connsiteY3574" fmla="*/ 1996679 h 4067175"/>
              <a:gd name="connsiteX3575" fmla="*/ 4807159 w 11191875"/>
              <a:gd name="connsiteY3575" fmla="*/ 2023282 h 4067175"/>
              <a:gd name="connsiteX3576" fmla="*/ 4833503 w 11191875"/>
              <a:gd name="connsiteY3576" fmla="*/ 2050364 h 4067175"/>
              <a:gd name="connsiteX3577" fmla="*/ 4833503 w 11191875"/>
              <a:gd name="connsiteY3577" fmla="*/ 2327421 h 4067175"/>
              <a:gd name="connsiteX3578" fmla="*/ 4863440 w 11191875"/>
              <a:gd name="connsiteY3578" fmla="*/ 2297942 h 4067175"/>
              <a:gd name="connsiteX3579" fmla="*/ 4833503 w 11191875"/>
              <a:gd name="connsiteY3579" fmla="*/ 2267983 h 4067175"/>
              <a:gd name="connsiteX3580" fmla="*/ 4803806 w 11191875"/>
              <a:gd name="connsiteY3580" fmla="*/ 2297942 h 4067175"/>
              <a:gd name="connsiteX3581" fmla="*/ 4833503 w 11191875"/>
              <a:gd name="connsiteY3581" fmla="*/ 2327421 h 4067175"/>
              <a:gd name="connsiteX3582" fmla="*/ 4945108 w 11191875"/>
              <a:gd name="connsiteY3582" fmla="*/ 2580511 h 4067175"/>
              <a:gd name="connsiteX3583" fmla="*/ 4977440 w 11191875"/>
              <a:gd name="connsiteY3583" fmla="*/ 2548156 h 4067175"/>
              <a:gd name="connsiteX3584" fmla="*/ 4945108 w 11191875"/>
              <a:gd name="connsiteY3584" fmla="*/ 2515561 h 4067175"/>
              <a:gd name="connsiteX3585" fmla="*/ 4913016 w 11191875"/>
              <a:gd name="connsiteY3585" fmla="*/ 2548156 h 4067175"/>
              <a:gd name="connsiteX3586" fmla="*/ 4945108 w 11191875"/>
              <a:gd name="connsiteY3586" fmla="*/ 2580511 h 4067175"/>
              <a:gd name="connsiteX3587" fmla="*/ 5148919 w 11191875"/>
              <a:gd name="connsiteY3587" fmla="*/ 2763858 h 4067175"/>
              <a:gd name="connsiteX3588" fmla="*/ 5181251 w 11191875"/>
              <a:gd name="connsiteY3588" fmla="*/ 2731742 h 4067175"/>
              <a:gd name="connsiteX3589" fmla="*/ 5148919 w 11191875"/>
              <a:gd name="connsiteY3589" fmla="*/ 2699626 h 4067175"/>
              <a:gd name="connsiteX3590" fmla="*/ 5116587 w 11191875"/>
              <a:gd name="connsiteY3590" fmla="*/ 2731742 h 4067175"/>
              <a:gd name="connsiteX3591" fmla="*/ 5148919 w 11191875"/>
              <a:gd name="connsiteY3591" fmla="*/ 2763858 h 4067175"/>
              <a:gd name="connsiteX3592" fmla="*/ 5409730 w 11191875"/>
              <a:gd name="connsiteY3592" fmla="*/ 2847742 h 4067175"/>
              <a:gd name="connsiteX3593" fmla="*/ 5440625 w 11191875"/>
              <a:gd name="connsiteY3593" fmla="*/ 2816345 h 4067175"/>
              <a:gd name="connsiteX3594" fmla="*/ 5409730 w 11191875"/>
              <a:gd name="connsiteY3594" fmla="*/ 2785428 h 4067175"/>
              <a:gd name="connsiteX3595" fmla="*/ 5378595 w 11191875"/>
              <a:gd name="connsiteY3595" fmla="*/ 2816345 h 4067175"/>
              <a:gd name="connsiteX3596" fmla="*/ 5409730 w 11191875"/>
              <a:gd name="connsiteY3596" fmla="*/ 2847742 h 4067175"/>
              <a:gd name="connsiteX3597" fmla="*/ 5682036 w 11191875"/>
              <a:gd name="connsiteY3597" fmla="*/ 2816345 h 4067175"/>
              <a:gd name="connsiteX3598" fmla="*/ 5711015 w 11191875"/>
              <a:gd name="connsiteY3598" fmla="*/ 2787585 h 4067175"/>
              <a:gd name="connsiteX3599" fmla="*/ 5682036 w 11191875"/>
              <a:gd name="connsiteY3599" fmla="*/ 2759064 h 4067175"/>
              <a:gd name="connsiteX3600" fmla="*/ 5653297 w 11191875"/>
              <a:gd name="connsiteY3600" fmla="*/ 2787585 h 4067175"/>
              <a:gd name="connsiteX3601" fmla="*/ 5682036 w 11191875"/>
              <a:gd name="connsiteY3601" fmla="*/ 2816345 h 4067175"/>
              <a:gd name="connsiteX3602" fmla="*/ 5919616 w 11191875"/>
              <a:gd name="connsiteY3602" fmla="*/ 2676379 h 4067175"/>
              <a:gd name="connsiteX3603" fmla="*/ 5945003 w 11191875"/>
              <a:gd name="connsiteY3603" fmla="*/ 2650734 h 4067175"/>
              <a:gd name="connsiteX3604" fmla="*/ 5919616 w 11191875"/>
              <a:gd name="connsiteY3604" fmla="*/ 2625329 h 4067175"/>
              <a:gd name="connsiteX3605" fmla="*/ 5893990 w 11191875"/>
              <a:gd name="connsiteY3605" fmla="*/ 2650734 h 4067175"/>
              <a:gd name="connsiteX3606" fmla="*/ 5919616 w 11191875"/>
              <a:gd name="connsiteY3606" fmla="*/ 2676379 h 4067175"/>
              <a:gd name="connsiteX3607" fmla="*/ 6080557 w 11191875"/>
              <a:gd name="connsiteY3607" fmla="*/ 2450851 h 4067175"/>
              <a:gd name="connsiteX3608" fmla="*/ 6102591 w 11191875"/>
              <a:gd name="connsiteY3608" fmla="*/ 2428801 h 4067175"/>
              <a:gd name="connsiteX3609" fmla="*/ 6080557 w 11191875"/>
              <a:gd name="connsiteY3609" fmla="*/ 2406991 h 4067175"/>
              <a:gd name="connsiteX3610" fmla="*/ 6058763 w 11191875"/>
              <a:gd name="connsiteY3610" fmla="*/ 2428801 h 4067175"/>
              <a:gd name="connsiteX3611" fmla="*/ 6080557 w 11191875"/>
              <a:gd name="connsiteY3611" fmla="*/ 2450851 h 4067175"/>
              <a:gd name="connsiteX3612" fmla="*/ 6137797 w 11191875"/>
              <a:gd name="connsiteY3612" fmla="*/ 2180025 h 4067175"/>
              <a:gd name="connsiteX3613" fmla="*/ 6156956 w 11191875"/>
              <a:gd name="connsiteY3613" fmla="*/ 2160372 h 4067175"/>
              <a:gd name="connsiteX3614" fmla="*/ 6137797 w 11191875"/>
              <a:gd name="connsiteY3614" fmla="*/ 2140959 h 4067175"/>
              <a:gd name="connsiteX3615" fmla="*/ 6117919 w 11191875"/>
              <a:gd name="connsiteY3615" fmla="*/ 2160372 h 4067175"/>
              <a:gd name="connsiteX3616" fmla="*/ 6137797 w 11191875"/>
              <a:gd name="connsiteY3616" fmla="*/ 2180025 h 4067175"/>
              <a:gd name="connsiteX3617" fmla="*/ 5833877 w 11191875"/>
              <a:gd name="connsiteY3617" fmla="*/ 1921423 h 4067175"/>
              <a:gd name="connsiteX3618" fmla="*/ 5853515 w 11191875"/>
              <a:gd name="connsiteY3618" fmla="*/ 1902010 h 4067175"/>
              <a:gd name="connsiteX3619" fmla="*/ 5833877 w 11191875"/>
              <a:gd name="connsiteY3619" fmla="*/ 1882357 h 4067175"/>
              <a:gd name="connsiteX3620" fmla="*/ 5814478 w 11191875"/>
              <a:gd name="connsiteY3620" fmla="*/ 1902010 h 4067175"/>
              <a:gd name="connsiteX3621" fmla="*/ 5833877 w 11191875"/>
              <a:gd name="connsiteY3621" fmla="*/ 1921423 h 4067175"/>
              <a:gd name="connsiteX3622" fmla="*/ 5614259 w 11191875"/>
              <a:gd name="connsiteY3622" fmla="*/ 1761564 h 4067175"/>
              <a:gd name="connsiteX3623" fmla="*/ 5633658 w 11191875"/>
              <a:gd name="connsiteY3623" fmla="*/ 1742151 h 4067175"/>
              <a:gd name="connsiteX3624" fmla="*/ 5614259 w 11191875"/>
              <a:gd name="connsiteY3624" fmla="*/ 1722737 h 4067175"/>
              <a:gd name="connsiteX3625" fmla="*/ 5594621 w 11191875"/>
              <a:gd name="connsiteY3625" fmla="*/ 1742151 h 4067175"/>
              <a:gd name="connsiteX3626" fmla="*/ 5614259 w 11191875"/>
              <a:gd name="connsiteY3626" fmla="*/ 1761564 h 4067175"/>
              <a:gd name="connsiteX3627" fmla="*/ 5342671 w 11191875"/>
              <a:gd name="connsiteY3627" fmla="*/ 1763002 h 4067175"/>
              <a:gd name="connsiteX3628" fmla="*/ 5363268 w 11191875"/>
              <a:gd name="connsiteY3628" fmla="*/ 1742151 h 4067175"/>
              <a:gd name="connsiteX3629" fmla="*/ 5342671 w 11191875"/>
              <a:gd name="connsiteY3629" fmla="*/ 1721299 h 4067175"/>
              <a:gd name="connsiteX3630" fmla="*/ 5322074 w 11191875"/>
              <a:gd name="connsiteY3630" fmla="*/ 1742151 h 4067175"/>
              <a:gd name="connsiteX3631" fmla="*/ 5342671 w 11191875"/>
              <a:gd name="connsiteY3631" fmla="*/ 1763002 h 4067175"/>
              <a:gd name="connsiteX3632" fmla="*/ 5123053 w 11191875"/>
              <a:gd name="connsiteY3632" fmla="*/ 1925737 h 4067175"/>
              <a:gd name="connsiteX3633" fmla="*/ 5146764 w 11191875"/>
              <a:gd name="connsiteY3633" fmla="*/ 1902010 h 4067175"/>
              <a:gd name="connsiteX3634" fmla="*/ 5123053 w 11191875"/>
              <a:gd name="connsiteY3634" fmla="*/ 1878282 h 4067175"/>
              <a:gd name="connsiteX3635" fmla="*/ 5099104 w 11191875"/>
              <a:gd name="connsiteY3635" fmla="*/ 1902010 h 4067175"/>
              <a:gd name="connsiteX3636" fmla="*/ 5123053 w 11191875"/>
              <a:gd name="connsiteY3636" fmla="*/ 1925737 h 4067175"/>
              <a:gd name="connsiteX3637" fmla="*/ 5038990 w 11191875"/>
              <a:gd name="connsiteY3637" fmla="*/ 2187934 h 4067175"/>
              <a:gd name="connsiteX3638" fmla="*/ 5066532 w 11191875"/>
              <a:gd name="connsiteY3638" fmla="*/ 2160372 h 4067175"/>
              <a:gd name="connsiteX3639" fmla="*/ 5038990 w 11191875"/>
              <a:gd name="connsiteY3639" fmla="*/ 2133050 h 4067175"/>
              <a:gd name="connsiteX3640" fmla="*/ 5011448 w 11191875"/>
              <a:gd name="connsiteY3640" fmla="*/ 2160372 h 4067175"/>
              <a:gd name="connsiteX3641" fmla="*/ 5038990 w 11191875"/>
              <a:gd name="connsiteY3641" fmla="*/ 2187934 h 4067175"/>
              <a:gd name="connsiteX3642" fmla="*/ 5123053 w 11191875"/>
              <a:gd name="connsiteY3642" fmla="*/ 2447975 h 4067175"/>
              <a:gd name="connsiteX3643" fmla="*/ 5152032 w 11191875"/>
              <a:gd name="connsiteY3643" fmla="*/ 2418975 h 4067175"/>
              <a:gd name="connsiteX3644" fmla="*/ 5123053 w 11191875"/>
              <a:gd name="connsiteY3644" fmla="*/ 2389495 h 4067175"/>
              <a:gd name="connsiteX3645" fmla="*/ 5093595 w 11191875"/>
              <a:gd name="connsiteY3645" fmla="*/ 2418975 h 4067175"/>
              <a:gd name="connsiteX3646" fmla="*/ 5123053 w 11191875"/>
              <a:gd name="connsiteY3646" fmla="*/ 2447975 h 4067175"/>
              <a:gd name="connsiteX3647" fmla="*/ 5342671 w 11191875"/>
              <a:gd name="connsiteY3647" fmla="*/ 2607833 h 4067175"/>
              <a:gd name="connsiteX3648" fmla="*/ 5371650 w 11191875"/>
              <a:gd name="connsiteY3648" fmla="*/ 2578834 h 4067175"/>
              <a:gd name="connsiteX3649" fmla="*/ 5342671 w 11191875"/>
              <a:gd name="connsiteY3649" fmla="*/ 2549115 h 4067175"/>
              <a:gd name="connsiteX3650" fmla="*/ 5313453 w 11191875"/>
              <a:gd name="connsiteY3650" fmla="*/ 2578834 h 4067175"/>
              <a:gd name="connsiteX3651" fmla="*/ 5342671 w 11191875"/>
              <a:gd name="connsiteY3651" fmla="*/ 2607833 h 4067175"/>
              <a:gd name="connsiteX3652" fmla="*/ 5614259 w 11191875"/>
              <a:gd name="connsiteY3652" fmla="*/ 2605916 h 4067175"/>
              <a:gd name="connsiteX3653" fmla="*/ 5641562 w 11191875"/>
              <a:gd name="connsiteY3653" fmla="*/ 2578834 h 4067175"/>
              <a:gd name="connsiteX3654" fmla="*/ 5614259 w 11191875"/>
              <a:gd name="connsiteY3654" fmla="*/ 2551511 h 4067175"/>
              <a:gd name="connsiteX3655" fmla="*/ 5586717 w 11191875"/>
              <a:gd name="connsiteY3655" fmla="*/ 2578834 h 4067175"/>
              <a:gd name="connsiteX3656" fmla="*/ 5614259 w 11191875"/>
              <a:gd name="connsiteY3656" fmla="*/ 2605916 h 4067175"/>
              <a:gd name="connsiteX3657" fmla="*/ 5833877 w 11191875"/>
              <a:gd name="connsiteY3657" fmla="*/ 2442702 h 4067175"/>
              <a:gd name="connsiteX3658" fmla="*/ 5857587 w 11191875"/>
              <a:gd name="connsiteY3658" fmla="*/ 2418975 h 4067175"/>
              <a:gd name="connsiteX3659" fmla="*/ 5833877 w 11191875"/>
              <a:gd name="connsiteY3659" fmla="*/ 2395487 h 4067175"/>
              <a:gd name="connsiteX3660" fmla="*/ 5810167 w 11191875"/>
              <a:gd name="connsiteY3660" fmla="*/ 2418975 h 4067175"/>
              <a:gd name="connsiteX3661" fmla="*/ 5833877 w 11191875"/>
              <a:gd name="connsiteY3661" fmla="*/ 2442702 h 4067175"/>
              <a:gd name="connsiteX3662" fmla="*/ 5917700 w 11191875"/>
              <a:gd name="connsiteY3662" fmla="*/ 2181223 h 4067175"/>
              <a:gd name="connsiteX3663" fmla="*/ 5938536 w 11191875"/>
              <a:gd name="connsiteY3663" fmla="*/ 2160372 h 4067175"/>
              <a:gd name="connsiteX3664" fmla="*/ 5917700 w 11191875"/>
              <a:gd name="connsiteY3664" fmla="*/ 2139761 h 4067175"/>
              <a:gd name="connsiteX3665" fmla="*/ 5897343 w 11191875"/>
              <a:gd name="connsiteY3665" fmla="*/ 2160372 h 4067175"/>
              <a:gd name="connsiteX3666" fmla="*/ 5917700 w 11191875"/>
              <a:gd name="connsiteY3666" fmla="*/ 2181223 h 4067175"/>
              <a:gd name="connsiteX3667" fmla="*/ 5546242 w 11191875"/>
              <a:gd name="connsiteY3667" fmla="*/ 1972472 h 4067175"/>
              <a:gd name="connsiteX3668" fmla="*/ 5567558 w 11191875"/>
              <a:gd name="connsiteY3668" fmla="*/ 1951381 h 4067175"/>
              <a:gd name="connsiteX3669" fmla="*/ 5546242 w 11191875"/>
              <a:gd name="connsiteY3669" fmla="*/ 1930051 h 4067175"/>
              <a:gd name="connsiteX3670" fmla="*/ 5525167 w 11191875"/>
              <a:gd name="connsiteY3670" fmla="*/ 1951381 h 4067175"/>
              <a:gd name="connsiteX3671" fmla="*/ 5546242 w 11191875"/>
              <a:gd name="connsiteY3671" fmla="*/ 1972472 h 4067175"/>
              <a:gd name="connsiteX3672" fmla="*/ 5300759 w 11191875"/>
              <a:gd name="connsiteY3672" fmla="*/ 2054918 h 4067175"/>
              <a:gd name="connsiteX3673" fmla="*/ 5324469 w 11191875"/>
              <a:gd name="connsiteY3673" fmla="*/ 2031191 h 4067175"/>
              <a:gd name="connsiteX3674" fmla="*/ 5300759 w 11191875"/>
              <a:gd name="connsiteY3674" fmla="*/ 2007464 h 4067175"/>
              <a:gd name="connsiteX3675" fmla="*/ 5276810 w 11191875"/>
              <a:gd name="connsiteY3675" fmla="*/ 2031191 h 4067175"/>
              <a:gd name="connsiteX3676" fmla="*/ 5300759 w 11191875"/>
              <a:gd name="connsiteY3676" fmla="*/ 2054918 h 4067175"/>
              <a:gd name="connsiteX3677" fmla="*/ 5300759 w 11191875"/>
              <a:gd name="connsiteY3677" fmla="*/ 2316636 h 4067175"/>
              <a:gd name="connsiteX3678" fmla="*/ 5327583 w 11191875"/>
              <a:gd name="connsiteY3678" fmla="*/ 2289793 h 4067175"/>
              <a:gd name="connsiteX3679" fmla="*/ 5300759 w 11191875"/>
              <a:gd name="connsiteY3679" fmla="*/ 2262711 h 4067175"/>
              <a:gd name="connsiteX3680" fmla="*/ 5273936 w 11191875"/>
              <a:gd name="connsiteY3680" fmla="*/ 2289793 h 4067175"/>
              <a:gd name="connsiteX3681" fmla="*/ 5300759 w 11191875"/>
              <a:gd name="connsiteY3681" fmla="*/ 2316636 h 4067175"/>
              <a:gd name="connsiteX3682" fmla="*/ 5546242 w 11191875"/>
              <a:gd name="connsiteY3682" fmla="*/ 2395487 h 4067175"/>
              <a:gd name="connsiteX3683" fmla="*/ 5571868 w 11191875"/>
              <a:gd name="connsiteY3683" fmla="*/ 2369603 h 4067175"/>
              <a:gd name="connsiteX3684" fmla="*/ 5546242 w 11191875"/>
              <a:gd name="connsiteY3684" fmla="*/ 2343958 h 4067175"/>
              <a:gd name="connsiteX3685" fmla="*/ 5520616 w 11191875"/>
              <a:gd name="connsiteY3685" fmla="*/ 2369603 h 4067175"/>
              <a:gd name="connsiteX3686" fmla="*/ 5546242 w 11191875"/>
              <a:gd name="connsiteY3686" fmla="*/ 2395487 h 4067175"/>
              <a:gd name="connsiteX3687" fmla="*/ 5698083 w 11191875"/>
              <a:gd name="connsiteY3687" fmla="*/ 2183141 h 4067175"/>
              <a:gd name="connsiteX3688" fmla="*/ 5720835 w 11191875"/>
              <a:gd name="connsiteY3688" fmla="*/ 2160372 h 4067175"/>
              <a:gd name="connsiteX3689" fmla="*/ 5698083 w 11191875"/>
              <a:gd name="connsiteY3689" fmla="*/ 2137843 h 4067175"/>
              <a:gd name="connsiteX3690" fmla="*/ 5675570 w 11191875"/>
              <a:gd name="connsiteY3690" fmla="*/ 2160372 h 4067175"/>
              <a:gd name="connsiteX3691" fmla="*/ 5698083 w 11191875"/>
              <a:gd name="connsiteY3691" fmla="*/ 2183141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</a:cxnLst>
            <a:rect l="l" t="t" r="r" b="b"/>
            <a:pathLst>
              <a:path w="11191875" h="4067175">
                <a:moveTo>
                  <a:pt x="5478465" y="2184818"/>
                </a:moveTo>
                <a:cubicBezTo>
                  <a:pt x="5491877" y="2184818"/>
                  <a:pt x="5502894" y="2173794"/>
                  <a:pt x="5502894" y="2160372"/>
                </a:cubicBezTo>
                <a:cubicBezTo>
                  <a:pt x="5502894" y="2147191"/>
                  <a:pt x="5491877" y="2136166"/>
                  <a:pt x="5478465" y="2136166"/>
                </a:cubicBezTo>
                <a:cubicBezTo>
                  <a:pt x="5465053" y="2136166"/>
                  <a:pt x="5454037" y="2147191"/>
                  <a:pt x="5454037" y="2160372"/>
                </a:cubicBezTo>
                <a:cubicBezTo>
                  <a:pt x="5454037" y="2173794"/>
                  <a:pt x="5465053" y="2184818"/>
                  <a:pt x="5478465" y="2184818"/>
                </a:cubicBezTo>
                <a:close/>
                <a:moveTo>
                  <a:pt x="11098951" y="4061183"/>
                </a:moveTo>
                <a:cubicBezTo>
                  <a:pt x="11099430" y="4061183"/>
                  <a:pt x="11099430" y="4060944"/>
                  <a:pt x="11099430" y="4060464"/>
                </a:cubicBezTo>
                <a:cubicBezTo>
                  <a:pt x="11099430" y="4060464"/>
                  <a:pt x="11099430" y="4059985"/>
                  <a:pt x="11098951" y="4059985"/>
                </a:cubicBezTo>
                <a:cubicBezTo>
                  <a:pt x="11098472" y="4059985"/>
                  <a:pt x="11098472" y="4060464"/>
                  <a:pt x="11098472" y="4060464"/>
                </a:cubicBezTo>
                <a:cubicBezTo>
                  <a:pt x="11098472" y="4060944"/>
                  <a:pt x="11098472" y="4061183"/>
                  <a:pt x="11098951" y="4061183"/>
                </a:cubicBezTo>
                <a:close/>
                <a:moveTo>
                  <a:pt x="11181098" y="3797308"/>
                </a:moveTo>
                <a:cubicBezTo>
                  <a:pt x="11181816" y="3797308"/>
                  <a:pt x="11181816" y="3797308"/>
                  <a:pt x="11181816" y="3796829"/>
                </a:cubicBezTo>
                <a:cubicBezTo>
                  <a:pt x="11181816" y="3796350"/>
                  <a:pt x="11181816" y="3796350"/>
                  <a:pt x="11181098" y="3796350"/>
                </a:cubicBezTo>
                <a:cubicBezTo>
                  <a:pt x="11180619" y="3796350"/>
                  <a:pt x="11180619" y="3796350"/>
                  <a:pt x="11180619" y="3796829"/>
                </a:cubicBezTo>
                <a:cubicBezTo>
                  <a:pt x="11180619" y="3797308"/>
                  <a:pt x="11180619" y="3797308"/>
                  <a:pt x="11181098" y="3797308"/>
                </a:cubicBezTo>
                <a:close/>
                <a:moveTo>
                  <a:pt x="11184690" y="1884993"/>
                </a:moveTo>
                <a:cubicBezTo>
                  <a:pt x="11184690" y="1884993"/>
                  <a:pt x="11185409" y="1884753"/>
                  <a:pt x="11185409" y="1884034"/>
                </a:cubicBezTo>
                <a:cubicBezTo>
                  <a:pt x="11185409" y="1884034"/>
                  <a:pt x="11184690" y="1883555"/>
                  <a:pt x="11184690" y="1883555"/>
                </a:cubicBezTo>
                <a:cubicBezTo>
                  <a:pt x="11184211" y="1883555"/>
                  <a:pt x="11183732" y="1884034"/>
                  <a:pt x="11183732" y="1884034"/>
                </a:cubicBezTo>
                <a:cubicBezTo>
                  <a:pt x="11183732" y="1884753"/>
                  <a:pt x="11184211" y="1884993"/>
                  <a:pt x="11184690" y="1884993"/>
                </a:cubicBezTo>
                <a:close/>
                <a:moveTo>
                  <a:pt x="89332" y="267710"/>
                </a:moveTo>
                <a:cubicBezTo>
                  <a:pt x="92206" y="267710"/>
                  <a:pt x="94361" y="265553"/>
                  <a:pt x="94361" y="262916"/>
                </a:cubicBezTo>
                <a:cubicBezTo>
                  <a:pt x="94361" y="260280"/>
                  <a:pt x="92206" y="258123"/>
                  <a:pt x="89332" y="258123"/>
                </a:cubicBezTo>
                <a:cubicBezTo>
                  <a:pt x="86697" y="258123"/>
                  <a:pt x="84542" y="260280"/>
                  <a:pt x="84542" y="262916"/>
                </a:cubicBezTo>
                <a:cubicBezTo>
                  <a:pt x="84542" y="265553"/>
                  <a:pt x="86697" y="267710"/>
                  <a:pt x="89332" y="267710"/>
                </a:cubicBezTo>
                <a:close/>
                <a:moveTo>
                  <a:pt x="4071" y="534940"/>
                </a:moveTo>
                <a:cubicBezTo>
                  <a:pt x="9101" y="534940"/>
                  <a:pt x="13172" y="530626"/>
                  <a:pt x="13172" y="525593"/>
                </a:cubicBezTo>
                <a:cubicBezTo>
                  <a:pt x="13172" y="520800"/>
                  <a:pt x="9101" y="516486"/>
                  <a:pt x="4071" y="516486"/>
                </a:cubicBezTo>
                <a:cubicBezTo>
                  <a:pt x="2634" y="516486"/>
                  <a:pt x="1197" y="516965"/>
                  <a:pt x="0" y="517684"/>
                </a:cubicBezTo>
                <a:lnTo>
                  <a:pt x="0" y="533742"/>
                </a:lnTo>
                <a:cubicBezTo>
                  <a:pt x="1197" y="534461"/>
                  <a:pt x="2634" y="534940"/>
                  <a:pt x="4071" y="534940"/>
                </a:cubicBezTo>
                <a:close/>
                <a:moveTo>
                  <a:pt x="0" y="3584243"/>
                </a:moveTo>
                <a:cubicBezTo>
                  <a:pt x="12214" y="3568904"/>
                  <a:pt x="19878" y="3549731"/>
                  <a:pt x="19878" y="3528400"/>
                </a:cubicBezTo>
                <a:cubicBezTo>
                  <a:pt x="19878" y="3507309"/>
                  <a:pt x="12214" y="3487896"/>
                  <a:pt x="0" y="3472797"/>
                </a:cubicBezTo>
                <a:lnTo>
                  <a:pt x="0" y="3584243"/>
                </a:lnTo>
                <a:close/>
                <a:moveTo>
                  <a:pt x="4071" y="3890539"/>
                </a:moveTo>
                <a:cubicBezTo>
                  <a:pt x="56521" y="3890539"/>
                  <a:pt x="99151" y="3847878"/>
                  <a:pt x="99151" y="3795151"/>
                </a:cubicBezTo>
                <a:cubicBezTo>
                  <a:pt x="99151" y="3742664"/>
                  <a:pt x="56521" y="3700243"/>
                  <a:pt x="4071" y="3700243"/>
                </a:cubicBezTo>
                <a:lnTo>
                  <a:pt x="0" y="3700482"/>
                </a:lnTo>
                <a:lnTo>
                  <a:pt x="0" y="3890300"/>
                </a:lnTo>
                <a:lnTo>
                  <a:pt x="4071" y="3890539"/>
                </a:lnTo>
                <a:close/>
                <a:moveTo>
                  <a:pt x="189681" y="4067175"/>
                </a:moveTo>
                <a:lnTo>
                  <a:pt x="190160" y="4058068"/>
                </a:lnTo>
                <a:cubicBezTo>
                  <a:pt x="190160" y="4002225"/>
                  <a:pt x="144895" y="3957407"/>
                  <a:pt x="89332" y="3957407"/>
                </a:cubicBezTo>
                <a:cubicBezTo>
                  <a:pt x="50534" y="3957407"/>
                  <a:pt x="16525" y="3979696"/>
                  <a:pt x="0" y="4012291"/>
                </a:cubicBezTo>
                <a:lnTo>
                  <a:pt x="0" y="4067175"/>
                </a:lnTo>
                <a:lnTo>
                  <a:pt x="189681" y="4067175"/>
                </a:lnTo>
                <a:close/>
                <a:moveTo>
                  <a:pt x="10867358" y="4058787"/>
                </a:moveTo>
                <a:cubicBezTo>
                  <a:pt x="10867598" y="4058787"/>
                  <a:pt x="10868316" y="4058068"/>
                  <a:pt x="10868316" y="4058068"/>
                </a:cubicBezTo>
                <a:cubicBezTo>
                  <a:pt x="10868316" y="4057588"/>
                  <a:pt x="10867598" y="4057349"/>
                  <a:pt x="10867358" y="4057349"/>
                </a:cubicBezTo>
                <a:cubicBezTo>
                  <a:pt x="10867119" y="4057349"/>
                  <a:pt x="10867119" y="4057588"/>
                  <a:pt x="10867119" y="4058068"/>
                </a:cubicBezTo>
                <a:cubicBezTo>
                  <a:pt x="10867119" y="4058068"/>
                  <a:pt x="10867119" y="4058787"/>
                  <a:pt x="10867358" y="4058787"/>
                </a:cubicBezTo>
                <a:close/>
                <a:moveTo>
                  <a:pt x="10952858" y="3795870"/>
                </a:moveTo>
                <a:cubicBezTo>
                  <a:pt x="10953098" y="3795870"/>
                  <a:pt x="10953098" y="3795631"/>
                  <a:pt x="10953098" y="3795151"/>
                </a:cubicBezTo>
                <a:cubicBezTo>
                  <a:pt x="10953098" y="3794432"/>
                  <a:pt x="10953098" y="3794432"/>
                  <a:pt x="10952858" y="3794432"/>
                </a:cubicBezTo>
                <a:cubicBezTo>
                  <a:pt x="10952379" y="3794432"/>
                  <a:pt x="10952379" y="3794432"/>
                  <a:pt x="10952379" y="3795151"/>
                </a:cubicBezTo>
                <a:cubicBezTo>
                  <a:pt x="10952379" y="3795631"/>
                  <a:pt x="10952379" y="3795870"/>
                  <a:pt x="10952858" y="3795870"/>
                </a:cubicBezTo>
                <a:close/>
                <a:moveTo>
                  <a:pt x="11191396" y="2161331"/>
                </a:moveTo>
                <a:cubicBezTo>
                  <a:pt x="11191396" y="2161331"/>
                  <a:pt x="11191875" y="2160612"/>
                  <a:pt x="11191875" y="2160372"/>
                </a:cubicBezTo>
                <a:cubicBezTo>
                  <a:pt x="11191875" y="2159893"/>
                  <a:pt x="11191396" y="2159653"/>
                  <a:pt x="11191396" y="2159653"/>
                </a:cubicBezTo>
                <a:cubicBezTo>
                  <a:pt x="11191157" y="2159653"/>
                  <a:pt x="11190678" y="2159893"/>
                  <a:pt x="11190678" y="2160372"/>
                </a:cubicBezTo>
                <a:cubicBezTo>
                  <a:pt x="11190678" y="2160612"/>
                  <a:pt x="11191157" y="2161331"/>
                  <a:pt x="11191396" y="2161331"/>
                </a:cubicBezTo>
                <a:close/>
                <a:moveTo>
                  <a:pt x="10964833" y="1884993"/>
                </a:moveTo>
                <a:cubicBezTo>
                  <a:pt x="10964833" y="1884993"/>
                  <a:pt x="10965073" y="1884753"/>
                  <a:pt x="10965073" y="1884034"/>
                </a:cubicBezTo>
                <a:cubicBezTo>
                  <a:pt x="10965073" y="1884034"/>
                  <a:pt x="10964833" y="1883555"/>
                  <a:pt x="10964833" y="1883555"/>
                </a:cubicBezTo>
                <a:cubicBezTo>
                  <a:pt x="10964354" y="1883555"/>
                  <a:pt x="10963875" y="1884034"/>
                  <a:pt x="10963875" y="1884034"/>
                </a:cubicBezTo>
                <a:cubicBezTo>
                  <a:pt x="10963875" y="1884753"/>
                  <a:pt x="10964354" y="1884993"/>
                  <a:pt x="10964833" y="1884993"/>
                </a:cubicBezTo>
                <a:close/>
                <a:moveTo>
                  <a:pt x="10943757" y="1609374"/>
                </a:moveTo>
                <a:cubicBezTo>
                  <a:pt x="10944236" y="1609374"/>
                  <a:pt x="10944236" y="1609135"/>
                  <a:pt x="10944236" y="1608655"/>
                </a:cubicBezTo>
                <a:cubicBezTo>
                  <a:pt x="10944236" y="1608416"/>
                  <a:pt x="10944236" y="1608176"/>
                  <a:pt x="10943757" y="1608176"/>
                </a:cubicBezTo>
                <a:cubicBezTo>
                  <a:pt x="10943278" y="1608176"/>
                  <a:pt x="10943278" y="1608416"/>
                  <a:pt x="10943278" y="1608655"/>
                </a:cubicBezTo>
                <a:cubicBezTo>
                  <a:pt x="10943278" y="1609135"/>
                  <a:pt x="10943278" y="1609374"/>
                  <a:pt x="10943757" y="1609374"/>
                </a:cubicBezTo>
                <a:close/>
                <a:moveTo>
                  <a:pt x="10909270" y="1335433"/>
                </a:moveTo>
                <a:cubicBezTo>
                  <a:pt x="10909270" y="1335433"/>
                  <a:pt x="10909749" y="1334954"/>
                  <a:pt x="10909749" y="1334714"/>
                </a:cubicBezTo>
                <a:cubicBezTo>
                  <a:pt x="10909749" y="1334474"/>
                  <a:pt x="10909270" y="1333995"/>
                  <a:pt x="10909270" y="1333995"/>
                </a:cubicBezTo>
                <a:cubicBezTo>
                  <a:pt x="10909031" y="1333995"/>
                  <a:pt x="10908552" y="1334474"/>
                  <a:pt x="10908552" y="1334714"/>
                </a:cubicBezTo>
                <a:cubicBezTo>
                  <a:pt x="10908552" y="1334954"/>
                  <a:pt x="10909031" y="1335433"/>
                  <a:pt x="10909270" y="1335433"/>
                </a:cubicBezTo>
                <a:close/>
                <a:moveTo>
                  <a:pt x="10861131" y="1063409"/>
                </a:moveTo>
                <a:cubicBezTo>
                  <a:pt x="10861131" y="1063409"/>
                  <a:pt x="10861371" y="1062930"/>
                  <a:pt x="10861371" y="1062690"/>
                </a:cubicBezTo>
                <a:cubicBezTo>
                  <a:pt x="10861371" y="1062211"/>
                  <a:pt x="10861131" y="1061971"/>
                  <a:pt x="10861131" y="1061971"/>
                </a:cubicBezTo>
                <a:cubicBezTo>
                  <a:pt x="10860652" y="1061971"/>
                  <a:pt x="10860173" y="1062211"/>
                  <a:pt x="10860173" y="1062690"/>
                </a:cubicBezTo>
                <a:cubicBezTo>
                  <a:pt x="10860173" y="1062930"/>
                  <a:pt x="10860652" y="1063409"/>
                  <a:pt x="10861131" y="1063409"/>
                </a:cubicBezTo>
                <a:close/>
                <a:moveTo>
                  <a:pt x="370979" y="138768"/>
                </a:moveTo>
                <a:cubicBezTo>
                  <a:pt x="371937" y="138768"/>
                  <a:pt x="372895" y="137809"/>
                  <a:pt x="372895" y="136851"/>
                </a:cubicBezTo>
                <a:cubicBezTo>
                  <a:pt x="372895" y="135892"/>
                  <a:pt x="371937" y="134933"/>
                  <a:pt x="370979" y="134933"/>
                </a:cubicBezTo>
                <a:cubicBezTo>
                  <a:pt x="370021" y="134933"/>
                  <a:pt x="369302" y="135892"/>
                  <a:pt x="369302" y="136851"/>
                </a:cubicBezTo>
                <a:cubicBezTo>
                  <a:pt x="369302" y="137809"/>
                  <a:pt x="370021" y="138768"/>
                  <a:pt x="370979" y="138768"/>
                </a:cubicBezTo>
                <a:close/>
                <a:moveTo>
                  <a:pt x="275899" y="400965"/>
                </a:moveTo>
                <a:cubicBezTo>
                  <a:pt x="278534" y="400965"/>
                  <a:pt x="280689" y="398808"/>
                  <a:pt x="280689" y="396172"/>
                </a:cubicBezTo>
                <a:cubicBezTo>
                  <a:pt x="280689" y="393536"/>
                  <a:pt x="278534" y="391618"/>
                  <a:pt x="275899" y="391618"/>
                </a:cubicBezTo>
                <a:cubicBezTo>
                  <a:pt x="273265" y="391618"/>
                  <a:pt x="270870" y="393536"/>
                  <a:pt x="270870" y="396172"/>
                </a:cubicBezTo>
                <a:cubicBezTo>
                  <a:pt x="270870" y="398808"/>
                  <a:pt x="273265" y="400965"/>
                  <a:pt x="275899" y="400965"/>
                </a:cubicBezTo>
                <a:close/>
                <a:moveTo>
                  <a:pt x="193752" y="669155"/>
                </a:moveTo>
                <a:cubicBezTo>
                  <a:pt x="199021" y="669155"/>
                  <a:pt x="202853" y="664841"/>
                  <a:pt x="202853" y="660047"/>
                </a:cubicBezTo>
                <a:cubicBezTo>
                  <a:pt x="202853" y="654774"/>
                  <a:pt x="199021" y="650940"/>
                  <a:pt x="193752" y="650940"/>
                </a:cubicBezTo>
                <a:cubicBezTo>
                  <a:pt x="188723" y="650940"/>
                  <a:pt x="184891" y="654774"/>
                  <a:pt x="184891" y="660047"/>
                </a:cubicBezTo>
                <a:cubicBezTo>
                  <a:pt x="184891" y="664841"/>
                  <a:pt x="188723" y="669155"/>
                  <a:pt x="193752" y="669155"/>
                </a:cubicBezTo>
                <a:close/>
                <a:moveTo>
                  <a:pt x="125256" y="942616"/>
                </a:moveTo>
                <a:cubicBezTo>
                  <a:pt x="133878" y="942616"/>
                  <a:pt x="140345" y="936145"/>
                  <a:pt x="140345" y="927517"/>
                </a:cubicBezTo>
                <a:cubicBezTo>
                  <a:pt x="140345" y="919369"/>
                  <a:pt x="133878" y="912418"/>
                  <a:pt x="125256" y="912418"/>
                </a:cubicBezTo>
                <a:cubicBezTo>
                  <a:pt x="116874" y="912418"/>
                  <a:pt x="109929" y="919369"/>
                  <a:pt x="109929" y="927517"/>
                </a:cubicBezTo>
                <a:cubicBezTo>
                  <a:pt x="109929" y="936145"/>
                  <a:pt x="116874" y="942616"/>
                  <a:pt x="125256" y="942616"/>
                </a:cubicBezTo>
                <a:close/>
                <a:moveTo>
                  <a:pt x="70412" y="1218954"/>
                </a:moveTo>
                <a:cubicBezTo>
                  <a:pt x="81429" y="1218954"/>
                  <a:pt x="90769" y="1210086"/>
                  <a:pt x="90769" y="1198582"/>
                </a:cubicBezTo>
                <a:cubicBezTo>
                  <a:pt x="90769" y="1186839"/>
                  <a:pt x="81429" y="1177492"/>
                  <a:pt x="70412" y="1177492"/>
                </a:cubicBezTo>
                <a:cubicBezTo>
                  <a:pt x="58676" y="1177492"/>
                  <a:pt x="49336" y="1186839"/>
                  <a:pt x="49336" y="1198582"/>
                </a:cubicBezTo>
                <a:cubicBezTo>
                  <a:pt x="49336" y="1210086"/>
                  <a:pt x="58676" y="1218954"/>
                  <a:pt x="70412" y="1218954"/>
                </a:cubicBezTo>
                <a:close/>
                <a:moveTo>
                  <a:pt x="28500" y="1500085"/>
                </a:moveTo>
                <a:cubicBezTo>
                  <a:pt x="44546" y="1500085"/>
                  <a:pt x="57239" y="1487143"/>
                  <a:pt x="57239" y="1471565"/>
                </a:cubicBezTo>
                <a:cubicBezTo>
                  <a:pt x="57239" y="1455747"/>
                  <a:pt x="44546" y="1443044"/>
                  <a:pt x="28500" y="1443044"/>
                </a:cubicBezTo>
                <a:cubicBezTo>
                  <a:pt x="12693" y="1443044"/>
                  <a:pt x="0" y="1455747"/>
                  <a:pt x="0" y="1471565"/>
                </a:cubicBezTo>
                <a:cubicBezTo>
                  <a:pt x="0" y="1487143"/>
                  <a:pt x="12693" y="1500085"/>
                  <a:pt x="28500" y="1500085"/>
                </a:cubicBezTo>
                <a:close/>
                <a:moveTo>
                  <a:pt x="958" y="1782175"/>
                </a:moveTo>
                <a:cubicBezTo>
                  <a:pt x="20836" y="1782175"/>
                  <a:pt x="36882" y="1766117"/>
                  <a:pt x="36882" y="1746465"/>
                </a:cubicBezTo>
                <a:cubicBezTo>
                  <a:pt x="36882" y="1726572"/>
                  <a:pt x="20836" y="1710514"/>
                  <a:pt x="958" y="1710514"/>
                </a:cubicBezTo>
                <a:lnTo>
                  <a:pt x="0" y="1710514"/>
                </a:lnTo>
                <a:lnTo>
                  <a:pt x="0" y="1782175"/>
                </a:lnTo>
                <a:lnTo>
                  <a:pt x="958" y="1782175"/>
                </a:lnTo>
                <a:close/>
                <a:moveTo>
                  <a:pt x="0" y="2064984"/>
                </a:moveTo>
                <a:cubicBezTo>
                  <a:pt x="18202" y="2059232"/>
                  <a:pt x="31613" y="2042216"/>
                  <a:pt x="31613" y="2022083"/>
                </a:cubicBezTo>
                <a:cubicBezTo>
                  <a:pt x="31613" y="2001951"/>
                  <a:pt x="18202" y="1985175"/>
                  <a:pt x="0" y="1979662"/>
                </a:cubicBezTo>
                <a:lnTo>
                  <a:pt x="0" y="2064984"/>
                </a:lnTo>
                <a:close/>
                <a:moveTo>
                  <a:pt x="0" y="2349710"/>
                </a:moveTo>
                <a:cubicBezTo>
                  <a:pt x="22992" y="2344198"/>
                  <a:pt x="39996" y="2323347"/>
                  <a:pt x="39996" y="2298901"/>
                </a:cubicBezTo>
                <a:cubicBezTo>
                  <a:pt x="39996" y="2273735"/>
                  <a:pt x="22992" y="2252884"/>
                  <a:pt x="0" y="2247132"/>
                </a:cubicBezTo>
                <a:lnTo>
                  <a:pt x="0" y="2349710"/>
                </a:lnTo>
                <a:close/>
                <a:moveTo>
                  <a:pt x="958" y="2636114"/>
                </a:moveTo>
                <a:cubicBezTo>
                  <a:pt x="34966" y="2636114"/>
                  <a:pt x="62508" y="2608792"/>
                  <a:pt x="62508" y="2574759"/>
                </a:cubicBezTo>
                <a:cubicBezTo>
                  <a:pt x="62508" y="2540726"/>
                  <a:pt x="34966" y="2513164"/>
                  <a:pt x="958" y="2513164"/>
                </a:cubicBezTo>
                <a:lnTo>
                  <a:pt x="0" y="2513164"/>
                </a:lnTo>
                <a:lnTo>
                  <a:pt x="0" y="2636114"/>
                </a:lnTo>
                <a:lnTo>
                  <a:pt x="958" y="2636114"/>
                </a:lnTo>
                <a:close/>
                <a:moveTo>
                  <a:pt x="28500" y="2919642"/>
                </a:moveTo>
                <a:cubicBezTo>
                  <a:pt x="67298" y="2919642"/>
                  <a:pt x="98433" y="2888485"/>
                  <a:pt x="98433" y="2849419"/>
                </a:cubicBezTo>
                <a:cubicBezTo>
                  <a:pt x="98433" y="2810593"/>
                  <a:pt x="67298" y="2779196"/>
                  <a:pt x="28500" y="2779196"/>
                </a:cubicBezTo>
                <a:cubicBezTo>
                  <a:pt x="18441" y="2779196"/>
                  <a:pt x="8861" y="2781353"/>
                  <a:pt x="0" y="2785428"/>
                </a:cubicBezTo>
                <a:lnTo>
                  <a:pt x="0" y="2913650"/>
                </a:lnTo>
                <a:cubicBezTo>
                  <a:pt x="8861" y="2917485"/>
                  <a:pt x="18441" y="2919642"/>
                  <a:pt x="28500" y="2919642"/>
                </a:cubicBezTo>
                <a:close/>
                <a:moveTo>
                  <a:pt x="70412" y="3200773"/>
                </a:moveTo>
                <a:cubicBezTo>
                  <a:pt x="113042" y="3200773"/>
                  <a:pt x="148008" y="3165782"/>
                  <a:pt x="148008" y="3122881"/>
                </a:cubicBezTo>
                <a:cubicBezTo>
                  <a:pt x="148008" y="3079261"/>
                  <a:pt x="113042" y="3044509"/>
                  <a:pt x="70412" y="3044509"/>
                </a:cubicBezTo>
                <a:cubicBezTo>
                  <a:pt x="39277" y="3044509"/>
                  <a:pt x="12693" y="3062245"/>
                  <a:pt x="0" y="3088369"/>
                </a:cubicBezTo>
                <a:lnTo>
                  <a:pt x="0" y="3157154"/>
                </a:lnTo>
                <a:cubicBezTo>
                  <a:pt x="12693" y="3183038"/>
                  <a:pt x="39277" y="3200773"/>
                  <a:pt x="70412" y="3200773"/>
                </a:cubicBezTo>
                <a:close/>
                <a:moveTo>
                  <a:pt x="125256" y="3479268"/>
                </a:moveTo>
                <a:cubicBezTo>
                  <a:pt x="172676" y="3479268"/>
                  <a:pt x="211235" y="3440921"/>
                  <a:pt x="211235" y="3393467"/>
                </a:cubicBezTo>
                <a:cubicBezTo>
                  <a:pt x="211235" y="3346013"/>
                  <a:pt x="172676" y="3307426"/>
                  <a:pt x="125256" y="3307426"/>
                </a:cubicBezTo>
                <a:cubicBezTo>
                  <a:pt x="77836" y="3307426"/>
                  <a:pt x="39277" y="3346013"/>
                  <a:pt x="39277" y="3393467"/>
                </a:cubicBezTo>
                <a:cubicBezTo>
                  <a:pt x="39277" y="3440921"/>
                  <a:pt x="77836" y="3479268"/>
                  <a:pt x="125256" y="3479268"/>
                </a:cubicBezTo>
                <a:close/>
                <a:moveTo>
                  <a:pt x="193752" y="3753449"/>
                </a:moveTo>
                <a:cubicBezTo>
                  <a:pt x="245004" y="3753449"/>
                  <a:pt x="286676" y="3711986"/>
                  <a:pt x="286676" y="3660937"/>
                </a:cubicBezTo>
                <a:cubicBezTo>
                  <a:pt x="286676" y="3609888"/>
                  <a:pt x="245004" y="3568185"/>
                  <a:pt x="193752" y="3568185"/>
                </a:cubicBezTo>
                <a:cubicBezTo>
                  <a:pt x="142979" y="3568185"/>
                  <a:pt x="101307" y="3609888"/>
                  <a:pt x="101307" y="3660937"/>
                </a:cubicBezTo>
                <a:cubicBezTo>
                  <a:pt x="101307" y="3711986"/>
                  <a:pt x="142979" y="3753449"/>
                  <a:pt x="193752" y="3753449"/>
                </a:cubicBezTo>
                <a:close/>
                <a:moveTo>
                  <a:pt x="275899" y="4022597"/>
                </a:moveTo>
                <a:cubicBezTo>
                  <a:pt x="330025" y="4022597"/>
                  <a:pt x="373853" y="3978977"/>
                  <a:pt x="373853" y="3924812"/>
                </a:cubicBezTo>
                <a:cubicBezTo>
                  <a:pt x="373853" y="3870168"/>
                  <a:pt x="330025" y="3826548"/>
                  <a:pt x="275899" y="3826548"/>
                </a:cubicBezTo>
                <a:cubicBezTo>
                  <a:pt x="221773" y="3826548"/>
                  <a:pt x="177706" y="3870168"/>
                  <a:pt x="177706" y="3924812"/>
                </a:cubicBezTo>
                <a:cubicBezTo>
                  <a:pt x="177706" y="3978977"/>
                  <a:pt x="221773" y="4022597"/>
                  <a:pt x="275899" y="4022597"/>
                </a:cubicBezTo>
                <a:close/>
                <a:moveTo>
                  <a:pt x="10634808" y="4055431"/>
                </a:moveTo>
                <a:cubicBezTo>
                  <a:pt x="10635526" y="4055431"/>
                  <a:pt x="10635766" y="4055431"/>
                  <a:pt x="10635766" y="4054952"/>
                </a:cubicBezTo>
                <a:cubicBezTo>
                  <a:pt x="10635766" y="4054712"/>
                  <a:pt x="10635526" y="4054712"/>
                  <a:pt x="10634808" y="4054712"/>
                </a:cubicBezTo>
                <a:cubicBezTo>
                  <a:pt x="10634329" y="4054712"/>
                  <a:pt x="10634329" y="4054712"/>
                  <a:pt x="10634329" y="4054952"/>
                </a:cubicBezTo>
                <a:cubicBezTo>
                  <a:pt x="10634329" y="4055431"/>
                  <a:pt x="10634329" y="4055431"/>
                  <a:pt x="10634808" y="4055431"/>
                </a:cubicBezTo>
                <a:close/>
                <a:moveTo>
                  <a:pt x="10723421" y="3793713"/>
                </a:moveTo>
                <a:cubicBezTo>
                  <a:pt x="10723900" y="3793713"/>
                  <a:pt x="10724379" y="3793713"/>
                  <a:pt x="10724379" y="3793474"/>
                </a:cubicBezTo>
                <a:cubicBezTo>
                  <a:pt x="10724379" y="3792994"/>
                  <a:pt x="10723900" y="3792994"/>
                  <a:pt x="10723421" y="3792994"/>
                </a:cubicBezTo>
                <a:cubicBezTo>
                  <a:pt x="10723421" y="3792994"/>
                  <a:pt x="10722942" y="3792994"/>
                  <a:pt x="10722942" y="3793474"/>
                </a:cubicBezTo>
                <a:cubicBezTo>
                  <a:pt x="10722942" y="3793713"/>
                  <a:pt x="10723421" y="3793713"/>
                  <a:pt x="10723421" y="3793713"/>
                </a:cubicBezTo>
                <a:close/>
                <a:moveTo>
                  <a:pt x="10943757" y="2713048"/>
                </a:moveTo>
                <a:cubicBezTo>
                  <a:pt x="10944236" y="2713048"/>
                  <a:pt x="10944236" y="2712569"/>
                  <a:pt x="10944236" y="2712089"/>
                </a:cubicBezTo>
                <a:cubicBezTo>
                  <a:pt x="10944236" y="2711610"/>
                  <a:pt x="10944236" y="2711610"/>
                  <a:pt x="10943757" y="2711610"/>
                </a:cubicBezTo>
                <a:cubicBezTo>
                  <a:pt x="10943278" y="2711610"/>
                  <a:pt x="10943278" y="2711610"/>
                  <a:pt x="10943278" y="2712089"/>
                </a:cubicBezTo>
                <a:cubicBezTo>
                  <a:pt x="10943278" y="2712569"/>
                  <a:pt x="10943278" y="2713048"/>
                  <a:pt x="10943757" y="2713048"/>
                </a:cubicBezTo>
                <a:close/>
                <a:moveTo>
                  <a:pt x="10964833" y="2437429"/>
                </a:moveTo>
                <a:cubicBezTo>
                  <a:pt x="10964833" y="2437429"/>
                  <a:pt x="10965073" y="2436950"/>
                  <a:pt x="10965073" y="2436470"/>
                </a:cubicBezTo>
                <a:lnTo>
                  <a:pt x="10964833" y="2435991"/>
                </a:lnTo>
                <a:cubicBezTo>
                  <a:pt x="10964354" y="2435991"/>
                  <a:pt x="10963875" y="2436470"/>
                  <a:pt x="10963875" y="2436470"/>
                </a:cubicBezTo>
                <a:cubicBezTo>
                  <a:pt x="10963875" y="2436950"/>
                  <a:pt x="10964354" y="2437429"/>
                  <a:pt x="10964833" y="2437429"/>
                </a:cubicBezTo>
                <a:close/>
                <a:moveTo>
                  <a:pt x="10971539" y="2161331"/>
                </a:moveTo>
                <a:cubicBezTo>
                  <a:pt x="10972018" y="2161331"/>
                  <a:pt x="10972018" y="2160612"/>
                  <a:pt x="10972018" y="2160372"/>
                </a:cubicBezTo>
                <a:cubicBezTo>
                  <a:pt x="10972018" y="2159893"/>
                  <a:pt x="10972018" y="2159653"/>
                  <a:pt x="10971539" y="2159653"/>
                </a:cubicBezTo>
                <a:cubicBezTo>
                  <a:pt x="10971060" y="2159653"/>
                  <a:pt x="10971060" y="2159893"/>
                  <a:pt x="10971060" y="2160372"/>
                </a:cubicBezTo>
                <a:cubicBezTo>
                  <a:pt x="10971060" y="2160612"/>
                  <a:pt x="10971060" y="2161331"/>
                  <a:pt x="10971539" y="2161331"/>
                </a:cubicBezTo>
                <a:close/>
                <a:moveTo>
                  <a:pt x="10744497" y="1884993"/>
                </a:moveTo>
                <a:cubicBezTo>
                  <a:pt x="10744736" y="1884993"/>
                  <a:pt x="10745215" y="1884753"/>
                  <a:pt x="10745215" y="1884034"/>
                </a:cubicBezTo>
                <a:cubicBezTo>
                  <a:pt x="10745215" y="1884034"/>
                  <a:pt x="10744736" y="1883555"/>
                  <a:pt x="10744497" y="1883555"/>
                </a:cubicBezTo>
                <a:cubicBezTo>
                  <a:pt x="10744497" y="1883555"/>
                  <a:pt x="10744018" y="1884034"/>
                  <a:pt x="10744018" y="1884034"/>
                </a:cubicBezTo>
                <a:cubicBezTo>
                  <a:pt x="10744018" y="1884753"/>
                  <a:pt x="10744497" y="1884993"/>
                  <a:pt x="10744497" y="1884993"/>
                </a:cubicBezTo>
                <a:close/>
                <a:moveTo>
                  <a:pt x="10722942" y="1609374"/>
                </a:moveTo>
                <a:cubicBezTo>
                  <a:pt x="10723421" y="1609374"/>
                  <a:pt x="10723421" y="1609135"/>
                  <a:pt x="10723421" y="1608895"/>
                </a:cubicBezTo>
                <a:cubicBezTo>
                  <a:pt x="10723421" y="1608416"/>
                  <a:pt x="10723421" y="1608176"/>
                  <a:pt x="10722942" y="1608176"/>
                </a:cubicBezTo>
                <a:cubicBezTo>
                  <a:pt x="10722463" y="1608176"/>
                  <a:pt x="10722463" y="1608416"/>
                  <a:pt x="10722463" y="1608895"/>
                </a:cubicBezTo>
                <a:cubicBezTo>
                  <a:pt x="10722463" y="1609135"/>
                  <a:pt x="10722463" y="1609374"/>
                  <a:pt x="10722942" y="1609374"/>
                </a:cubicBezTo>
                <a:close/>
                <a:moveTo>
                  <a:pt x="10686779" y="1335433"/>
                </a:moveTo>
                <a:cubicBezTo>
                  <a:pt x="10687257" y="1335433"/>
                  <a:pt x="10687497" y="1335433"/>
                  <a:pt x="10687497" y="1334954"/>
                </a:cubicBezTo>
                <a:cubicBezTo>
                  <a:pt x="10687497" y="1334714"/>
                  <a:pt x="10687257" y="1334474"/>
                  <a:pt x="10686779" y="1334474"/>
                </a:cubicBezTo>
                <a:cubicBezTo>
                  <a:pt x="10686779" y="1334474"/>
                  <a:pt x="10686060" y="1334714"/>
                  <a:pt x="10686060" y="1334954"/>
                </a:cubicBezTo>
                <a:cubicBezTo>
                  <a:pt x="10686060" y="1335433"/>
                  <a:pt x="10686779" y="1335433"/>
                  <a:pt x="10686779" y="1335433"/>
                </a:cubicBezTo>
                <a:close/>
                <a:moveTo>
                  <a:pt x="10636724" y="1063649"/>
                </a:moveTo>
                <a:cubicBezTo>
                  <a:pt x="10636963" y="1063649"/>
                  <a:pt x="10636963" y="1063649"/>
                  <a:pt x="10636963" y="1063409"/>
                </a:cubicBezTo>
                <a:cubicBezTo>
                  <a:pt x="10636963" y="1062930"/>
                  <a:pt x="10636963" y="1062690"/>
                  <a:pt x="10636724" y="1062690"/>
                </a:cubicBezTo>
                <a:cubicBezTo>
                  <a:pt x="10636245" y="1062690"/>
                  <a:pt x="10635766" y="1062930"/>
                  <a:pt x="10635766" y="1063409"/>
                </a:cubicBezTo>
                <a:cubicBezTo>
                  <a:pt x="10635766" y="1063649"/>
                  <a:pt x="10636245" y="1063649"/>
                  <a:pt x="10636724" y="1063649"/>
                </a:cubicBezTo>
                <a:close/>
                <a:moveTo>
                  <a:pt x="10572300" y="795220"/>
                </a:moveTo>
                <a:cubicBezTo>
                  <a:pt x="10572300" y="795220"/>
                  <a:pt x="10572779" y="794981"/>
                  <a:pt x="10572779" y="794741"/>
                </a:cubicBezTo>
                <a:cubicBezTo>
                  <a:pt x="10572779" y="794262"/>
                  <a:pt x="10572300" y="794022"/>
                  <a:pt x="10572300" y="794022"/>
                </a:cubicBezTo>
                <a:cubicBezTo>
                  <a:pt x="10571821" y="794022"/>
                  <a:pt x="10571342" y="794262"/>
                  <a:pt x="10571342" y="794741"/>
                </a:cubicBezTo>
                <a:cubicBezTo>
                  <a:pt x="10571342" y="794981"/>
                  <a:pt x="10571821" y="795220"/>
                  <a:pt x="10572300" y="795220"/>
                </a:cubicBezTo>
                <a:close/>
                <a:moveTo>
                  <a:pt x="555151" y="271784"/>
                </a:moveTo>
                <a:cubicBezTo>
                  <a:pt x="556349" y="271784"/>
                  <a:pt x="557786" y="270825"/>
                  <a:pt x="557786" y="269148"/>
                </a:cubicBezTo>
                <a:cubicBezTo>
                  <a:pt x="557786" y="267949"/>
                  <a:pt x="556349" y="266991"/>
                  <a:pt x="555151" y="266991"/>
                </a:cubicBezTo>
                <a:cubicBezTo>
                  <a:pt x="553714" y="266991"/>
                  <a:pt x="552756" y="267949"/>
                  <a:pt x="552756" y="269148"/>
                </a:cubicBezTo>
                <a:cubicBezTo>
                  <a:pt x="552756" y="270825"/>
                  <a:pt x="553714" y="271784"/>
                  <a:pt x="555151" y="271784"/>
                </a:cubicBezTo>
                <a:close/>
                <a:moveTo>
                  <a:pt x="463185" y="535420"/>
                </a:moveTo>
                <a:cubicBezTo>
                  <a:pt x="466059" y="535420"/>
                  <a:pt x="468454" y="532783"/>
                  <a:pt x="468454" y="529667"/>
                </a:cubicBezTo>
                <a:cubicBezTo>
                  <a:pt x="468454" y="526791"/>
                  <a:pt x="466059" y="524155"/>
                  <a:pt x="463185" y="524155"/>
                </a:cubicBezTo>
                <a:cubicBezTo>
                  <a:pt x="459832" y="524155"/>
                  <a:pt x="457437" y="526791"/>
                  <a:pt x="457437" y="529667"/>
                </a:cubicBezTo>
                <a:cubicBezTo>
                  <a:pt x="457437" y="532783"/>
                  <a:pt x="459832" y="535420"/>
                  <a:pt x="463185" y="535420"/>
                </a:cubicBezTo>
                <a:close/>
                <a:moveTo>
                  <a:pt x="384630" y="804328"/>
                </a:moveTo>
                <a:cubicBezTo>
                  <a:pt x="390139" y="804328"/>
                  <a:pt x="394449" y="800014"/>
                  <a:pt x="394449" y="794741"/>
                </a:cubicBezTo>
                <a:cubicBezTo>
                  <a:pt x="394449" y="789229"/>
                  <a:pt x="390139" y="784914"/>
                  <a:pt x="384630" y="784914"/>
                </a:cubicBezTo>
                <a:cubicBezTo>
                  <a:pt x="379361" y="784914"/>
                  <a:pt x="375050" y="789229"/>
                  <a:pt x="375050" y="794741"/>
                </a:cubicBezTo>
                <a:cubicBezTo>
                  <a:pt x="375050" y="800014"/>
                  <a:pt x="379361" y="804328"/>
                  <a:pt x="384630" y="804328"/>
                </a:cubicBezTo>
                <a:close/>
                <a:moveTo>
                  <a:pt x="320206" y="1078988"/>
                </a:moveTo>
                <a:cubicBezTo>
                  <a:pt x="329067" y="1078988"/>
                  <a:pt x="336252" y="1072037"/>
                  <a:pt x="336252" y="1063409"/>
                </a:cubicBezTo>
                <a:cubicBezTo>
                  <a:pt x="336252" y="1054302"/>
                  <a:pt x="329067" y="1047591"/>
                  <a:pt x="320206" y="1047591"/>
                </a:cubicBezTo>
                <a:cubicBezTo>
                  <a:pt x="311584" y="1047591"/>
                  <a:pt x="304639" y="1054302"/>
                  <a:pt x="304639" y="1063409"/>
                </a:cubicBezTo>
                <a:cubicBezTo>
                  <a:pt x="304639" y="1072037"/>
                  <a:pt x="311584" y="1078988"/>
                  <a:pt x="320206" y="1078988"/>
                </a:cubicBezTo>
                <a:close/>
                <a:moveTo>
                  <a:pt x="270151" y="1358202"/>
                </a:moveTo>
                <a:cubicBezTo>
                  <a:pt x="282844" y="1358202"/>
                  <a:pt x="293143" y="1347656"/>
                  <a:pt x="293143" y="1334954"/>
                </a:cubicBezTo>
                <a:cubicBezTo>
                  <a:pt x="293143" y="1322251"/>
                  <a:pt x="282844" y="1311706"/>
                  <a:pt x="270151" y="1311706"/>
                </a:cubicBezTo>
                <a:cubicBezTo>
                  <a:pt x="257218" y="1311706"/>
                  <a:pt x="246681" y="1322251"/>
                  <a:pt x="246681" y="1334954"/>
                </a:cubicBezTo>
                <a:cubicBezTo>
                  <a:pt x="246681" y="1347656"/>
                  <a:pt x="257218" y="1358202"/>
                  <a:pt x="270151" y="1358202"/>
                </a:cubicBezTo>
                <a:close/>
                <a:moveTo>
                  <a:pt x="233748" y="1639812"/>
                </a:moveTo>
                <a:cubicBezTo>
                  <a:pt x="250992" y="1639812"/>
                  <a:pt x="264882" y="1626151"/>
                  <a:pt x="264882" y="1608895"/>
                </a:cubicBezTo>
                <a:cubicBezTo>
                  <a:pt x="264882" y="1591639"/>
                  <a:pt x="250992" y="1577738"/>
                  <a:pt x="233748" y="1577738"/>
                </a:cubicBezTo>
                <a:cubicBezTo>
                  <a:pt x="216983" y="1577738"/>
                  <a:pt x="202853" y="1591639"/>
                  <a:pt x="202853" y="1608895"/>
                </a:cubicBezTo>
                <a:cubicBezTo>
                  <a:pt x="202853" y="1626151"/>
                  <a:pt x="216983" y="1639812"/>
                  <a:pt x="233748" y="1639812"/>
                </a:cubicBezTo>
                <a:close/>
                <a:moveTo>
                  <a:pt x="212433" y="1923819"/>
                </a:moveTo>
                <a:cubicBezTo>
                  <a:pt x="233987" y="1923819"/>
                  <a:pt x="251950" y="1906324"/>
                  <a:pt x="251950" y="1884034"/>
                </a:cubicBezTo>
                <a:cubicBezTo>
                  <a:pt x="251950" y="1862464"/>
                  <a:pt x="233987" y="1844729"/>
                  <a:pt x="212433" y="1844729"/>
                </a:cubicBezTo>
                <a:cubicBezTo>
                  <a:pt x="190399" y="1844729"/>
                  <a:pt x="172676" y="1862464"/>
                  <a:pt x="172676" y="1884034"/>
                </a:cubicBezTo>
                <a:cubicBezTo>
                  <a:pt x="172676" y="1906324"/>
                  <a:pt x="190399" y="1923819"/>
                  <a:pt x="212433" y="1923819"/>
                </a:cubicBezTo>
                <a:close/>
                <a:moveTo>
                  <a:pt x="204769" y="2208785"/>
                </a:moveTo>
                <a:cubicBezTo>
                  <a:pt x="231592" y="2208785"/>
                  <a:pt x="253147" y="2187215"/>
                  <a:pt x="253147" y="2160372"/>
                </a:cubicBezTo>
                <a:cubicBezTo>
                  <a:pt x="253147" y="2133769"/>
                  <a:pt x="231592" y="2112199"/>
                  <a:pt x="204769" y="2112199"/>
                </a:cubicBezTo>
                <a:cubicBezTo>
                  <a:pt x="178424" y="2112199"/>
                  <a:pt x="157109" y="2133769"/>
                  <a:pt x="157109" y="2160372"/>
                </a:cubicBezTo>
                <a:cubicBezTo>
                  <a:pt x="157109" y="2187215"/>
                  <a:pt x="178424" y="2208785"/>
                  <a:pt x="204769" y="2208785"/>
                </a:cubicBezTo>
                <a:close/>
                <a:moveTo>
                  <a:pt x="212433" y="2493751"/>
                </a:moveTo>
                <a:cubicBezTo>
                  <a:pt x="244046" y="2493751"/>
                  <a:pt x="269672" y="2468346"/>
                  <a:pt x="269672" y="2436470"/>
                </a:cubicBezTo>
                <a:cubicBezTo>
                  <a:pt x="269672" y="2405074"/>
                  <a:pt x="244046" y="2379190"/>
                  <a:pt x="212433" y="2379190"/>
                </a:cubicBezTo>
                <a:cubicBezTo>
                  <a:pt x="180580" y="2379190"/>
                  <a:pt x="154714" y="2405074"/>
                  <a:pt x="154714" y="2436470"/>
                </a:cubicBezTo>
                <a:cubicBezTo>
                  <a:pt x="154714" y="2468346"/>
                  <a:pt x="180580" y="2493751"/>
                  <a:pt x="212433" y="2493751"/>
                </a:cubicBezTo>
                <a:close/>
                <a:moveTo>
                  <a:pt x="233748" y="2777758"/>
                </a:moveTo>
                <a:cubicBezTo>
                  <a:pt x="270151" y="2777758"/>
                  <a:pt x="299849" y="2748279"/>
                  <a:pt x="299849" y="2712089"/>
                </a:cubicBezTo>
                <a:cubicBezTo>
                  <a:pt x="299849" y="2675899"/>
                  <a:pt x="270151" y="2646180"/>
                  <a:pt x="233748" y="2646180"/>
                </a:cubicBezTo>
                <a:cubicBezTo>
                  <a:pt x="197584" y="2646180"/>
                  <a:pt x="168126" y="2675899"/>
                  <a:pt x="168126" y="2712089"/>
                </a:cubicBezTo>
                <a:cubicBezTo>
                  <a:pt x="168126" y="2748279"/>
                  <a:pt x="197584" y="2777758"/>
                  <a:pt x="233748" y="2777758"/>
                </a:cubicBezTo>
                <a:close/>
                <a:moveTo>
                  <a:pt x="270151" y="3059609"/>
                </a:moveTo>
                <a:cubicBezTo>
                  <a:pt x="310865" y="3059609"/>
                  <a:pt x="343916" y="3026534"/>
                  <a:pt x="343916" y="2986030"/>
                </a:cubicBezTo>
                <a:cubicBezTo>
                  <a:pt x="343916" y="2945287"/>
                  <a:pt x="310865" y="2911973"/>
                  <a:pt x="270151" y="2911973"/>
                </a:cubicBezTo>
                <a:cubicBezTo>
                  <a:pt x="229437" y="2911973"/>
                  <a:pt x="196387" y="2945287"/>
                  <a:pt x="196387" y="2986030"/>
                </a:cubicBezTo>
                <a:cubicBezTo>
                  <a:pt x="196387" y="3026534"/>
                  <a:pt x="229437" y="3059609"/>
                  <a:pt x="270151" y="3059609"/>
                </a:cubicBezTo>
                <a:close/>
                <a:moveTo>
                  <a:pt x="320206" y="3340260"/>
                </a:moveTo>
                <a:cubicBezTo>
                  <a:pt x="365710" y="3340260"/>
                  <a:pt x="402592" y="3303112"/>
                  <a:pt x="402592" y="3257814"/>
                </a:cubicBezTo>
                <a:cubicBezTo>
                  <a:pt x="402592" y="3212277"/>
                  <a:pt x="365710" y="3175369"/>
                  <a:pt x="320206" y="3175369"/>
                </a:cubicBezTo>
                <a:cubicBezTo>
                  <a:pt x="274941" y="3175369"/>
                  <a:pt x="238059" y="3212277"/>
                  <a:pt x="238059" y="3257814"/>
                </a:cubicBezTo>
                <a:cubicBezTo>
                  <a:pt x="238059" y="3303112"/>
                  <a:pt x="274941" y="3340260"/>
                  <a:pt x="320206" y="3340260"/>
                </a:cubicBezTo>
                <a:close/>
                <a:moveTo>
                  <a:pt x="384630" y="3615160"/>
                </a:moveTo>
                <a:cubicBezTo>
                  <a:pt x="433727" y="3615160"/>
                  <a:pt x="473723" y="3575615"/>
                  <a:pt x="473723" y="3526483"/>
                </a:cubicBezTo>
                <a:cubicBezTo>
                  <a:pt x="473723" y="3476872"/>
                  <a:pt x="433727" y="3437326"/>
                  <a:pt x="384630" y="3437326"/>
                </a:cubicBezTo>
                <a:cubicBezTo>
                  <a:pt x="335534" y="3437326"/>
                  <a:pt x="295777" y="3476872"/>
                  <a:pt x="295777" y="3526483"/>
                </a:cubicBezTo>
                <a:cubicBezTo>
                  <a:pt x="295777" y="3575615"/>
                  <a:pt x="335534" y="3615160"/>
                  <a:pt x="384630" y="3615160"/>
                </a:cubicBezTo>
                <a:close/>
                <a:moveTo>
                  <a:pt x="463185" y="3886944"/>
                </a:moveTo>
                <a:cubicBezTo>
                  <a:pt x="515874" y="3886944"/>
                  <a:pt x="558744" y="3844044"/>
                  <a:pt x="558744" y="3791077"/>
                </a:cubicBezTo>
                <a:cubicBezTo>
                  <a:pt x="558744" y="3738350"/>
                  <a:pt x="515874" y="3695449"/>
                  <a:pt x="463185" y="3695449"/>
                </a:cubicBezTo>
                <a:cubicBezTo>
                  <a:pt x="410496" y="3695449"/>
                  <a:pt x="367386" y="3738350"/>
                  <a:pt x="367386" y="3791077"/>
                </a:cubicBezTo>
                <a:cubicBezTo>
                  <a:pt x="367386" y="3844044"/>
                  <a:pt x="410496" y="3886944"/>
                  <a:pt x="463185" y="3886944"/>
                </a:cubicBezTo>
                <a:close/>
                <a:moveTo>
                  <a:pt x="654781" y="4067175"/>
                </a:moveTo>
                <a:cubicBezTo>
                  <a:pt x="655500" y="4061902"/>
                  <a:pt x="655979" y="4056630"/>
                  <a:pt x="655979" y="4051357"/>
                </a:cubicBezTo>
                <a:cubicBezTo>
                  <a:pt x="655979" y="3995994"/>
                  <a:pt x="610714" y="3951176"/>
                  <a:pt x="555151" y="3951176"/>
                </a:cubicBezTo>
                <a:cubicBezTo>
                  <a:pt x="499828" y="3951176"/>
                  <a:pt x="454563" y="3995994"/>
                  <a:pt x="454563" y="4051357"/>
                </a:cubicBezTo>
                <a:cubicBezTo>
                  <a:pt x="454563" y="4056630"/>
                  <a:pt x="455042" y="4061902"/>
                  <a:pt x="455760" y="4067175"/>
                </a:cubicBezTo>
                <a:lnTo>
                  <a:pt x="654781" y="4067175"/>
                </a:lnTo>
                <a:close/>
                <a:moveTo>
                  <a:pt x="10401539" y="4052316"/>
                </a:moveTo>
                <a:cubicBezTo>
                  <a:pt x="10401779" y="4052316"/>
                  <a:pt x="10401779" y="4051836"/>
                  <a:pt x="10401779" y="4051357"/>
                </a:cubicBezTo>
                <a:cubicBezTo>
                  <a:pt x="10401779" y="4051357"/>
                  <a:pt x="10401779" y="4051117"/>
                  <a:pt x="10401539" y="4051117"/>
                </a:cubicBezTo>
                <a:cubicBezTo>
                  <a:pt x="10401300" y="4051117"/>
                  <a:pt x="10401300" y="4051357"/>
                  <a:pt x="10401300" y="4051357"/>
                </a:cubicBezTo>
                <a:cubicBezTo>
                  <a:pt x="10401300" y="4051836"/>
                  <a:pt x="10401300" y="4052316"/>
                  <a:pt x="10401539" y="4052316"/>
                </a:cubicBezTo>
                <a:close/>
                <a:moveTo>
                  <a:pt x="10493505" y="3792036"/>
                </a:moveTo>
                <a:cubicBezTo>
                  <a:pt x="10493984" y="3792036"/>
                  <a:pt x="10494463" y="3791556"/>
                  <a:pt x="10494463" y="3791077"/>
                </a:cubicBezTo>
                <a:cubicBezTo>
                  <a:pt x="10494463" y="3790598"/>
                  <a:pt x="10493984" y="3790598"/>
                  <a:pt x="10493505" y="3790598"/>
                </a:cubicBezTo>
                <a:cubicBezTo>
                  <a:pt x="10493266" y="3790598"/>
                  <a:pt x="10493266" y="3790598"/>
                  <a:pt x="10493266" y="3791077"/>
                </a:cubicBezTo>
                <a:cubicBezTo>
                  <a:pt x="10493266" y="3791556"/>
                  <a:pt x="10493266" y="3792036"/>
                  <a:pt x="10493505" y="3792036"/>
                </a:cubicBezTo>
                <a:close/>
                <a:moveTo>
                  <a:pt x="10572300" y="3526723"/>
                </a:moveTo>
                <a:cubicBezTo>
                  <a:pt x="10572300" y="3526723"/>
                  <a:pt x="10572779" y="3526723"/>
                  <a:pt x="10572779" y="3526483"/>
                </a:cubicBezTo>
                <a:cubicBezTo>
                  <a:pt x="10572779" y="3525764"/>
                  <a:pt x="10572300" y="3525764"/>
                  <a:pt x="10572300" y="3525764"/>
                </a:cubicBezTo>
                <a:cubicBezTo>
                  <a:pt x="10571821" y="3525764"/>
                  <a:pt x="10571342" y="3525764"/>
                  <a:pt x="10571342" y="3526483"/>
                </a:cubicBezTo>
                <a:cubicBezTo>
                  <a:pt x="10571342" y="3526723"/>
                  <a:pt x="10571821" y="3526723"/>
                  <a:pt x="10572300" y="3526723"/>
                </a:cubicBezTo>
                <a:close/>
                <a:moveTo>
                  <a:pt x="10636724" y="3258294"/>
                </a:moveTo>
                <a:cubicBezTo>
                  <a:pt x="10636963" y="3258294"/>
                  <a:pt x="10636963" y="3257814"/>
                  <a:pt x="10636963" y="3257814"/>
                </a:cubicBezTo>
                <a:cubicBezTo>
                  <a:pt x="10636963" y="3257335"/>
                  <a:pt x="10636963" y="3257095"/>
                  <a:pt x="10636724" y="3257095"/>
                </a:cubicBezTo>
                <a:cubicBezTo>
                  <a:pt x="10636245" y="3257095"/>
                  <a:pt x="10635766" y="3257335"/>
                  <a:pt x="10635766" y="3257814"/>
                </a:cubicBezTo>
                <a:cubicBezTo>
                  <a:pt x="10635766" y="3257814"/>
                  <a:pt x="10636245" y="3258294"/>
                  <a:pt x="10636724" y="3258294"/>
                </a:cubicBezTo>
                <a:close/>
                <a:moveTo>
                  <a:pt x="10686779" y="2986510"/>
                </a:moveTo>
                <a:cubicBezTo>
                  <a:pt x="10687257" y="2986510"/>
                  <a:pt x="10687497" y="2986270"/>
                  <a:pt x="10687497" y="2986030"/>
                </a:cubicBezTo>
                <a:cubicBezTo>
                  <a:pt x="10687497" y="2986030"/>
                  <a:pt x="10687257" y="2985551"/>
                  <a:pt x="10686779" y="2985551"/>
                </a:cubicBezTo>
                <a:lnTo>
                  <a:pt x="10686060" y="2986030"/>
                </a:lnTo>
                <a:cubicBezTo>
                  <a:pt x="10686060" y="2986270"/>
                  <a:pt x="10686779" y="2986510"/>
                  <a:pt x="10686779" y="2986510"/>
                </a:cubicBezTo>
                <a:close/>
                <a:moveTo>
                  <a:pt x="10722942" y="2712569"/>
                </a:moveTo>
                <a:cubicBezTo>
                  <a:pt x="10723421" y="2712569"/>
                  <a:pt x="10723421" y="2712569"/>
                  <a:pt x="10723421" y="2712089"/>
                </a:cubicBezTo>
                <a:cubicBezTo>
                  <a:pt x="10723421" y="2711610"/>
                  <a:pt x="10723421" y="2711610"/>
                  <a:pt x="10722942" y="2711610"/>
                </a:cubicBezTo>
                <a:cubicBezTo>
                  <a:pt x="10722463" y="2711610"/>
                  <a:pt x="10722463" y="2711610"/>
                  <a:pt x="10722463" y="2712089"/>
                </a:cubicBezTo>
                <a:cubicBezTo>
                  <a:pt x="10722463" y="2712569"/>
                  <a:pt x="10722463" y="2712569"/>
                  <a:pt x="10722942" y="2712569"/>
                </a:cubicBezTo>
                <a:close/>
                <a:moveTo>
                  <a:pt x="10744497" y="2437429"/>
                </a:moveTo>
                <a:cubicBezTo>
                  <a:pt x="10744736" y="2437429"/>
                  <a:pt x="10745215" y="2436950"/>
                  <a:pt x="10745215" y="2436470"/>
                </a:cubicBezTo>
                <a:cubicBezTo>
                  <a:pt x="10745215" y="2436470"/>
                  <a:pt x="10744736" y="2435991"/>
                  <a:pt x="10744497" y="2435991"/>
                </a:cubicBezTo>
                <a:lnTo>
                  <a:pt x="10744018" y="2436470"/>
                </a:lnTo>
                <a:cubicBezTo>
                  <a:pt x="10744018" y="2436950"/>
                  <a:pt x="10744497" y="2437429"/>
                  <a:pt x="10744497" y="2437429"/>
                </a:cubicBezTo>
                <a:close/>
                <a:moveTo>
                  <a:pt x="10752161" y="2161331"/>
                </a:moveTo>
                <a:cubicBezTo>
                  <a:pt x="10752161" y="2161331"/>
                  <a:pt x="10752640" y="2160612"/>
                  <a:pt x="10752640" y="2160372"/>
                </a:cubicBezTo>
                <a:cubicBezTo>
                  <a:pt x="10752640" y="2159893"/>
                  <a:pt x="10752161" y="2159653"/>
                  <a:pt x="10752161" y="2159653"/>
                </a:cubicBezTo>
                <a:cubicBezTo>
                  <a:pt x="10751442" y="2159653"/>
                  <a:pt x="10750963" y="2159893"/>
                  <a:pt x="10750963" y="2160372"/>
                </a:cubicBezTo>
                <a:cubicBezTo>
                  <a:pt x="10750963" y="2160612"/>
                  <a:pt x="10751442" y="2161331"/>
                  <a:pt x="10752161" y="2161331"/>
                </a:cubicBezTo>
                <a:close/>
                <a:moveTo>
                  <a:pt x="10524400" y="1884993"/>
                </a:moveTo>
                <a:cubicBezTo>
                  <a:pt x="10524879" y="1884993"/>
                  <a:pt x="10525598" y="1884753"/>
                  <a:pt x="10525598" y="1884034"/>
                </a:cubicBezTo>
                <a:cubicBezTo>
                  <a:pt x="10525598" y="1884034"/>
                  <a:pt x="10524879" y="1883555"/>
                  <a:pt x="10524400" y="1883555"/>
                </a:cubicBezTo>
                <a:cubicBezTo>
                  <a:pt x="10523921" y="1883555"/>
                  <a:pt x="10523921" y="1884034"/>
                  <a:pt x="10523921" y="1884034"/>
                </a:cubicBezTo>
                <a:cubicBezTo>
                  <a:pt x="10523921" y="1884753"/>
                  <a:pt x="10523921" y="1884993"/>
                  <a:pt x="10524400" y="1884993"/>
                </a:cubicBezTo>
                <a:close/>
                <a:moveTo>
                  <a:pt x="10502127" y="1609614"/>
                </a:moveTo>
                <a:cubicBezTo>
                  <a:pt x="10502127" y="1609614"/>
                  <a:pt x="10502606" y="1609374"/>
                  <a:pt x="10502606" y="1608895"/>
                </a:cubicBezTo>
                <a:cubicBezTo>
                  <a:pt x="10502606" y="1608655"/>
                  <a:pt x="10502127" y="1608176"/>
                  <a:pt x="10502127" y="1608176"/>
                </a:cubicBezTo>
                <a:cubicBezTo>
                  <a:pt x="10501648" y="1608176"/>
                  <a:pt x="10501169" y="1608655"/>
                  <a:pt x="10501169" y="1608895"/>
                </a:cubicBezTo>
                <a:cubicBezTo>
                  <a:pt x="10501169" y="1609374"/>
                  <a:pt x="10501648" y="1609614"/>
                  <a:pt x="10502127" y="1609614"/>
                </a:cubicBezTo>
                <a:close/>
                <a:moveTo>
                  <a:pt x="10464766" y="1335673"/>
                </a:moveTo>
                <a:cubicBezTo>
                  <a:pt x="10464766" y="1335673"/>
                  <a:pt x="10465005" y="1335433"/>
                  <a:pt x="10465005" y="1334954"/>
                </a:cubicBezTo>
                <a:cubicBezTo>
                  <a:pt x="10465005" y="1334954"/>
                  <a:pt x="10464766" y="1334714"/>
                  <a:pt x="10464766" y="1334714"/>
                </a:cubicBezTo>
                <a:cubicBezTo>
                  <a:pt x="10464047" y="1334714"/>
                  <a:pt x="10463808" y="1334954"/>
                  <a:pt x="10463808" y="1334954"/>
                </a:cubicBezTo>
                <a:cubicBezTo>
                  <a:pt x="10463808" y="1335433"/>
                  <a:pt x="10464047" y="1335673"/>
                  <a:pt x="10464766" y="1335673"/>
                </a:cubicBezTo>
                <a:close/>
                <a:moveTo>
                  <a:pt x="10411837" y="1064608"/>
                </a:moveTo>
                <a:cubicBezTo>
                  <a:pt x="10412316" y="1064608"/>
                  <a:pt x="10412795" y="1064368"/>
                  <a:pt x="10412795" y="1064128"/>
                </a:cubicBezTo>
                <a:cubicBezTo>
                  <a:pt x="10412795" y="1063649"/>
                  <a:pt x="10412316" y="1063409"/>
                  <a:pt x="10411837" y="1063409"/>
                </a:cubicBezTo>
                <a:cubicBezTo>
                  <a:pt x="10411358" y="1063409"/>
                  <a:pt x="10411358" y="1063649"/>
                  <a:pt x="10411358" y="1064128"/>
                </a:cubicBezTo>
                <a:cubicBezTo>
                  <a:pt x="10411358" y="1064368"/>
                  <a:pt x="10411358" y="1064608"/>
                  <a:pt x="10411837" y="1064608"/>
                </a:cubicBezTo>
                <a:close/>
                <a:moveTo>
                  <a:pt x="10344539" y="796658"/>
                </a:moveTo>
                <a:cubicBezTo>
                  <a:pt x="10345258" y="796658"/>
                  <a:pt x="10345258" y="796179"/>
                  <a:pt x="10345258" y="795939"/>
                </a:cubicBezTo>
                <a:cubicBezTo>
                  <a:pt x="10345258" y="795700"/>
                  <a:pt x="10345258" y="795460"/>
                  <a:pt x="10344539" y="795460"/>
                </a:cubicBezTo>
                <a:cubicBezTo>
                  <a:pt x="10344300" y="795460"/>
                  <a:pt x="10344060" y="795700"/>
                  <a:pt x="10344060" y="795939"/>
                </a:cubicBezTo>
                <a:cubicBezTo>
                  <a:pt x="10344060" y="796179"/>
                  <a:pt x="10344300" y="796658"/>
                  <a:pt x="10344539" y="796658"/>
                </a:cubicBezTo>
                <a:close/>
                <a:moveTo>
                  <a:pt x="10167073" y="273701"/>
                </a:moveTo>
                <a:cubicBezTo>
                  <a:pt x="10167312" y="273701"/>
                  <a:pt x="10167552" y="273462"/>
                  <a:pt x="10167552" y="272982"/>
                </a:cubicBezTo>
                <a:cubicBezTo>
                  <a:pt x="10167552" y="272743"/>
                  <a:pt x="10167312" y="272503"/>
                  <a:pt x="10167073" y="272503"/>
                </a:cubicBezTo>
                <a:cubicBezTo>
                  <a:pt x="10167073" y="272503"/>
                  <a:pt x="10166354" y="272743"/>
                  <a:pt x="10166354" y="272982"/>
                </a:cubicBezTo>
                <a:cubicBezTo>
                  <a:pt x="10166354" y="273462"/>
                  <a:pt x="10167073" y="273701"/>
                  <a:pt x="10167073" y="273701"/>
                </a:cubicBezTo>
                <a:close/>
                <a:moveTo>
                  <a:pt x="740042" y="403122"/>
                </a:moveTo>
                <a:cubicBezTo>
                  <a:pt x="740760" y="403122"/>
                  <a:pt x="741239" y="402643"/>
                  <a:pt x="741239" y="401924"/>
                </a:cubicBezTo>
                <a:cubicBezTo>
                  <a:pt x="741239" y="401445"/>
                  <a:pt x="740760" y="400726"/>
                  <a:pt x="740042" y="400726"/>
                </a:cubicBezTo>
                <a:cubicBezTo>
                  <a:pt x="739323" y="400726"/>
                  <a:pt x="739084" y="401445"/>
                  <a:pt x="739084" y="401924"/>
                </a:cubicBezTo>
                <a:cubicBezTo>
                  <a:pt x="739084" y="402643"/>
                  <a:pt x="739323" y="403122"/>
                  <a:pt x="740042" y="403122"/>
                </a:cubicBezTo>
                <a:close/>
                <a:moveTo>
                  <a:pt x="650949" y="668915"/>
                </a:moveTo>
                <a:cubicBezTo>
                  <a:pt x="654302" y="668915"/>
                  <a:pt x="656458" y="666518"/>
                  <a:pt x="656458" y="663403"/>
                </a:cubicBezTo>
                <a:cubicBezTo>
                  <a:pt x="656458" y="660527"/>
                  <a:pt x="654302" y="658130"/>
                  <a:pt x="650949" y="658130"/>
                </a:cubicBezTo>
                <a:cubicBezTo>
                  <a:pt x="648075" y="658130"/>
                  <a:pt x="645681" y="660527"/>
                  <a:pt x="645681" y="663403"/>
                </a:cubicBezTo>
                <a:cubicBezTo>
                  <a:pt x="645681" y="666518"/>
                  <a:pt x="648075" y="668915"/>
                  <a:pt x="650949" y="668915"/>
                </a:cubicBezTo>
                <a:close/>
                <a:moveTo>
                  <a:pt x="576706" y="941178"/>
                </a:moveTo>
                <a:cubicBezTo>
                  <a:pt x="583172" y="941178"/>
                  <a:pt x="588441" y="935906"/>
                  <a:pt x="588441" y="929435"/>
                </a:cubicBezTo>
                <a:cubicBezTo>
                  <a:pt x="588441" y="923203"/>
                  <a:pt x="583172" y="917931"/>
                  <a:pt x="576706" y="917931"/>
                </a:cubicBezTo>
                <a:cubicBezTo>
                  <a:pt x="570479" y="917931"/>
                  <a:pt x="565210" y="923203"/>
                  <a:pt x="565210" y="929435"/>
                </a:cubicBezTo>
                <a:cubicBezTo>
                  <a:pt x="565210" y="935906"/>
                  <a:pt x="570479" y="941178"/>
                  <a:pt x="576706" y="941178"/>
                </a:cubicBezTo>
                <a:close/>
                <a:moveTo>
                  <a:pt x="516832" y="1217516"/>
                </a:moveTo>
                <a:cubicBezTo>
                  <a:pt x="527130" y="1217516"/>
                  <a:pt x="535033" y="1209367"/>
                  <a:pt x="535033" y="1199541"/>
                </a:cubicBezTo>
                <a:cubicBezTo>
                  <a:pt x="535033" y="1188996"/>
                  <a:pt x="527130" y="1181087"/>
                  <a:pt x="516832" y="1181087"/>
                </a:cubicBezTo>
                <a:cubicBezTo>
                  <a:pt x="506773" y="1181087"/>
                  <a:pt x="498630" y="1188996"/>
                  <a:pt x="498630" y="1199541"/>
                </a:cubicBezTo>
                <a:cubicBezTo>
                  <a:pt x="498630" y="1209367"/>
                  <a:pt x="506773" y="1217516"/>
                  <a:pt x="516832" y="1217516"/>
                </a:cubicBezTo>
                <a:close/>
                <a:moveTo>
                  <a:pt x="472046" y="1497928"/>
                </a:moveTo>
                <a:cubicBezTo>
                  <a:pt x="486416" y="1497928"/>
                  <a:pt x="497912" y="1486185"/>
                  <a:pt x="497912" y="1471805"/>
                </a:cubicBezTo>
                <a:cubicBezTo>
                  <a:pt x="497912" y="1457185"/>
                  <a:pt x="486416" y="1445681"/>
                  <a:pt x="472046" y="1445681"/>
                </a:cubicBezTo>
                <a:cubicBezTo>
                  <a:pt x="457437" y="1445681"/>
                  <a:pt x="445702" y="1457185"/>
                  <a:pt x="445702" y="1471805"/>
                </a:cubicBezTo>
                <a:cubicBezTo>
                  <a:pt x="445702" y="1486185"/>
                  <a:pt x="457437" y="1497928"/>
                  <a:pt x="472046" y="1497928"/>
                </a:cubicBezTo>
                <a:close/>
                <a:moveTo>
                  <a:pt x="441630" y="1780737"/>
                </a:moveTo>
                <a:cubicBezTo>
                  <a:pt x="460311" y="1780737"/>
                  <a:pt x="475878" y="1765159"/>
                  <a:pt x="475878" y="1746465"/>
                </a:cubicBezTo>
                <a:cubicBezTo>
                  <a:pt x="475878" y="1727771"/>
                  <a:pt x="460311" y="1712192"/>
                  <a:pt x="441630" y="1712192"/>
                </a:cubicBezTo>
                <a:cubicBezTo>
                  <a:pt x="422949" y="1712192"/>
                  <a:pt x="407622" y="1727771"/>
                  <a:pt x="407622" y="1746465"/>
                </a:cubicBezTo>
                <a:cubicBezTo>
                  <a:pt x="407622" y="1765159"/>
                  <a:pt x="422949" y="1780737"/>
                  <a:pt x="441630" y="1780737"/>
                </a:cubicBezTo>
                <a:close/>
                <a:moveTo>
                  <a:pt x="426542" y="2065703"/>
                </a:moveTo>
                <a:cubicBezTo>
                  <a:pt x="450731" y="2065703"/>
                  <a:pt x="469891" y="2046050"/>
                  <a:pt x="469891" y="2022083"/>
                </a:cubicBezTo>
                <a:cubicBezTo>
                  <a:pt x="469891" y="1998356"/>
                  <a:pt x="450731" y="1979183"/>
                  <a:pt x="426542" y="1979183"/>
                </a:cubicBezTo>
                <a:cubicBezTo>
                  <a:pt x="402832" y="1979183"/>
                  <a:pt x="383433" y="1998356"/>
                  <a:pt x="383433" y="2022083"/>
                </a:cubicBezTo>
                <a:cubicBezTo>
                  <a:pt x="383433" y="2046050"/>
                  <a:pt x="402832" y="2065703"/>
                  <a:pt x="426542" y="2065703"/>
                </a:cubicBezTo>
                <a:close/>
                <a:moveTo>
                  <a:pt x="426542" y="2350669"/>
                </a:moveTo>
                <a:cubicBezTo>
                  <a:pt x="455281" y="2350669"/>
                  <a:pt x="478273" y="2327421"/>
                  <a:pt x="478273" y="2298901"/>
                </a:cubicBezTo>
                <a:cubicBezTo>
                  <a:pt x="478273" y="2270140"/>
                  <a:pt x="455281" y="2246893"/>
                  <a:pt x="426542" y="2246893"/>
                </a:cubicBezTo>
                <a:cubicBezTo>
                  <a:pt x="398042" y="2246893"/>
                  <a:pt x="374811" y="2270140"/>
                  <a:pt x="374811" y="2298901"/>
                </a:cubicBezTo>
                <a:cubicBezTo>
                  <a:pt x="374811" y="2327421"/>
                  <a:pt x="398042" y="2350669"/>
                  <a:pt x="426542" y="2350669"/>
                </a:cubicBezTo>
                <a:close/>
                <a:moveTo>
                  <a:pt x="441630" y="2635635"/>
                </a:moveTo>
                <a:cubicBezTo>
                  <a:pt x="475399" y="2635635"/>
                  <a:pt x="502702" y="2608313"/>
                  <a:pt x="502702" y="2574280"/>
                </a:cubicBezTo>
                <a:cubicBezTo>
                  <a:pt x="502702" y="2540726"/>
                  <a:pt x="475399" y="2513644"/>
                  <a:pt x="441630" y="2513644"/>
                </a:cubicBezTo>
                <a:cubicBezTo>
                  <a:pt x="408101" y="2513644"/>
                  <a:pt x="380798" y="2540726"/>
                  <a:pt x="380798" y="2574280"/>
                </a:cubicBezTo>
                <a:cubicBezTo>
                  <a:pt x="380798" y="2608313"/>
                  <a:pt x="408101" y="2635635"/>
                  <a:pt x="441630" y="2635635"/>
                </a:cubicBezTo>
                <a:close/>
                <a:moveTo>
                  <a:pt x="472046" y="2918684"/>
                </a:moveTo>
                <a:cubicBezTo>
                  <a:pt x="510126" y="2918684"/>
                  <a:pt x="541500" y="2887527"/>
                  <a:pt x="541500" y="2848940"/>
                </a:cubicBezTo>
                <a:cubicBezTo>
                  <a:pt x="541500" y="2810593"/>
                  <a:pt x="510126" y="2779676"/>
                  <a:pt x="472046" y="2779676"/>
                </a:cubicBezTo>
                <a:cubicBezTo>
                  <a:pt x="433487" y="2779676"/>
                  <a:pt x="402353" y="2810593"/>
                  <a:pt x="402353" y="2848940"/>
                </a:cubicBezTo>
                <a:cubicBezTo>
                  <a:pt x="402353" y="2887527"/>
                  <a:pt x="433487" y="2918684"/>
                  <a:pt x="472046" y="2918684"/>
                </a:cubicBezTo>
                <a:close/>
                <a:moveTo>
                  <a:pt x="516832" y="3199815"/>
                </a:moveTo>
                <a:cubicBezTo>
                  <a:pt x="559941" y="3199815"/>
                  <a:pt x="594668" y="3164823"/>
                  <a:pt x="594668" y="3121683"/>
                </a:cubicBezTo>
                <a:cubicBezTo>
                  <a:pt x="594668" y="3078303"/>
                  <a:pt x="559941" y="3043551"/>
                  <a:pt x="516832" y="3043551"/>
                </a:cubicBezTo>
                <a:cubicBezTo>
                  <a:pt x="473962" y="3043551"/>
                  <a:pt x="438756" y="3078303"/>
                  <a:pt x="438756" y="3121683"/>
                </a:cubicBezTo>
                <a:cubicBezTo>
                  <a:pt x="438756" y="3164823"/>
                  <a:pt x="473962" y="3199815"/>
                  <a:pt x="516832" y="3199815"/>
                </a:cubicBezTo>
                <a:close/>
                <a:moveTo>
                  <a:pt x="576706" y="3476632"/>
                </a:moveTo>
                <a:cubicBezTo>
                  <a:pt x="623886" y="3476632"/>
                  <a:pt x="662206" y="3438525"/>
                  <a:pt x="662206" y="3391070"/>
                </a:cubicBezTo>
                <a:cubicBezTo>
                  <a:pt x="662206" y="3344335"/>
                  <a:pt x="623886" y="3306228"/>
                  <a:pt x="576706" y="3306228"/>
                </a:cubicBezTo>
                <a:cubicBezTo>
                  <a:pt x="529525" y="3306228"/>
                  <a:pt x="491445" y="3344335"/>
                  <a:pt x="491445" y="3391070"/>
                </a:cubicBezTo>
                <a:cubicBezTo>
                  <a:pt x="491445" y="3438525"/>
                  <a:pt x="529525" y="3476632"/>
                  <a:pt x="576706" y="3476632"/>
                </a:cubicBezTo>
                <a:close/>
                <a:moveTo>
                  <a:pt x="650949" y="3750094"/>
                </a:moveTo>
                <a:cubicBezTo>
                  <a:pt x="702441" y="3750094"/>
                  <a:pt x="743874" y="3708631"/>
                  <a:pt x="743874" y="3657342"/>
                </a:cubicBezTo>
                <a:cubicBezTo>
                  <a:pt x="743874" y="3606293"/>
                  <a:pt x="702441" y="3564590"/>
                  <a:pt x="650949" y="3564590"/>
                </a:cubicBezTo>
                <a:cubicBezTo>
                  <a:pt x="600176" y="3564590"/>
                  <a:pt x="558744" y="3606293"/>
                  <a:pt x="558744" y="3657342"/>
                </a:cubicBezTo>
                <a:cubicBezTo>
                  <a:pt x="558744" y="3708631"/>
                  <a:pt x="600176" y="3750094"/>
                  <a:pt x="650949" y="3750094"/>
                </a:cubicBezTo>
                <a:close/>
                <a:moveTo>
                  <a:pt x="740042" y="4017084"/>
                </a:moveTo>
                <a:cubicBezTo>
                  <a:pt x="794168" y="4017084"/>
                  <a:pt x="838235" y="3973225"/>
                  <a:pt x="838235" y="3919060"/>
                </a:cubicBezTo>
                <a:cubicBezTo>
                  <a:pt x="838235" y="3864895"/>
                  <a:pt x="794168" y="3820556"/>
                  <a:pt x="740042" y="3820556"/>
                </a:cubicBezTo>
                <a:cubicBezTo>
                  <a:pt x="685916" y="3820556"/>
                  <a:pt x="641849" y="3864895"/>
                  <a:pt x="641849" y="3919060"/>
                </a:cubicBezTo>
                <a:cubicBezTo>
                  <a:pt x="641849" y="3973225"/>
                  <a:pt x="685916" y="4017084"/>
                  <a:pt x="740042" y="4017084"/>
                </a:cubicBezTo>
                <a:close/>
                <a:moveTo>
                  <a:pt x="10167073" y="4048241"/>
                </a:moveTo>
                <a:cubicBezTo>
                  <a:pt x="10167312" y="4048241"/>
                  <a:pt x="10167552" y="4048241"/>
                  <a:pt x="10167552" y="4048002"/>
                </a:cubicBezTo>
                <a:cubicBezTo>
                  <a:pt x="10167552" y="4047283"/>
                  <a:pt x="10167312" y="4047283"/>
                  <a:pt x="10167073" y="4047283"/>
                </a:cubicBezTo>
                <a:cubicBezTo>
                  <a:pt x="10167073" y="4047283"/>
                  <a:pt x="10166354" y="4047283"/>
                  <a:pt x="10166354" y="4048002"/>
                </a:cubicBezTo>
                <a:cubicBezTo>
                  <a:pt x="10166354" y="4048241"/>
                  <a:pt x="10167073" y="4048241"/>
                  <a:pt x="10167073" y="4048241"/>
                </a:cubicBezTo>
                <a:close/>
                <a:moveTo>
                  <a:pt x="10262871" y="3789160"/>
                </a:moveTo>
                <a:cubicBezTo>
                  <a:pt x="10263590" y="3789160"/>
                  <a:pt x="10263590" y="3789160"/>
                  <a:pt x="10263590" y="3788920"/>
                </a:cubicBezTo>
                <a:cubicBezTo>
                  <a:pt x="10263590" y="3788441"/>
                  <a:pt x="10263590" y="3788441"/>
                  <a:pt x="10262871" y="3788441"/>
                </a:cubicBezTo>
                <a:cubicBezTo>
                  <a:pt x="10262392" y="3788441"/>
                  <a:pt x="10262392" y="3788441"/>
                  <a:pt x="10262392" y="3788920"/>
                </a:cubicBezTo>
                <a:cubicBezTo>
                  <a:pt x="10262392" y="3789160"/>
                  <a:pt x="10262392" y="3789160"/>
                  <a:pt x="10262871" y="3789160"/>
                </a:cubicBezTo>
                <a:close/>
                <a:moveTo>
                  <a:pt x="10344539" y="3525285"/>
                </a:moveTo>
                <a:cubicBezTo>
                  <a:pt x="10345258" y="3525285"/>
                  <a:pt x="10345258" y="3525285"/>
                  <a:pt x="10345258" y="3525045"/>
                </a:cubicBezTo>
                <a:cubicBezTo>
                  <a:pt x="10345258" y="3524566"/>
                  <a:pt x="10345258" y="3524566"/>
                  <a:pt x="10344539" y="3524566"/>
                </a:cubicBezTo>
                <a:cubicBezTo>
                  <a:pt x="10344300" y="3524566"/>
                  <a:pt x="10344060" y="3524566"/>
                  <a:pt x="10344060" y="3525045"/>
                </a:cubicBezTo>
                <a:cubicBezTo>
                  <a:pt x="10344060" y="3525285"/>
                  <a:pt x="10344300" y="3525285"/>
                  <a:pt x="10344539" y="3525285"/>
                </a:cubicBezTo>
                <a:close/>
                <a:moveTo>
                  <a:pt x="10411837" y="3257335"/>
                </a:moveTo>
                <a:cubicBezTo>
                  <a:pt x="10412316" y="3257335"/>
                  <a:pt x="10412795" y="3257335"/>
                  <a:pt x="10412795" y="3257095"/>
                </a:cubicBezTo>
                <a:cubicBezTo>
                  <a:pt x="10412795" y="3256376"/>
                  <a:pt x="10412316" y="3256376"/>
                  <a:pt x="10411837" y="3256376"/>
                </a:cubicBezTo>
                <a:cubicBezTo>
                  <a:pt x="10411358" y="3256376"/>
                  <a:pt x="10411358" y="3256376"/>
                  <a:pt x="10411358" y="3257095"/>
                </a:cubicBezTo>
                <a:cubicBezTo>
                  <a:pt x="10411358" y="3257335"/>
                  <a:pt x="10411358" y="3257335"/>
                  <a:pt x="10411837" y="3257335"/>
                </a:cubicBezTo>
                <a:close/>
                <a:moveTo>
                  <a:pt x="10464766" y="2986270"/>
                </a:moveTo>
                <a:lnTo>
                  <a:pt x="10465005" y="2986030"/>
                </a:lnTo>
                <a:cubicBezTo>
                  <a:pt x="10465005" y="2985551"/>
                  <a:pt x="10464766" y="2985072"/>
                  <a:pt x="10464766" y="2985072"/>
                </a:cubicBezTo>
                <a:cubicBezTo>
                  <a:pt x="10464047" y="2985072"/>
                  <a:pt x="10463808" y="2985551"/>
                  <a:pt x="10463808" y="2986030"/>
                </a:cubicBezTo>
                <a:cubicBezTo>
                  <a:pt x="10463808" y="2986030"/>
                  <a:pt x="10464047" y="2986270"/>
                  <a:pt x="10464766" y="2986270"/>
                </a:cubicBezTo>
                <a:close/>
                <a:moveTo>
                  <a:pt x="10502127" y="2712569"/>
                </a:moveTo>
                <a:cubicBezTo>
                  <a:pt x="10502127" y="2712569"/>
                  <a:pt x="10502606" y="2712569"/>
                  <a:pt x="10502606" y="2712089"/>
                </a:cubicBezTo>
                <a:cubicBezTo>
                  <a:pt x="10502606" y="2711610"/>
                  <a:pt x="10502127" y="2711370"/>
                  <a:pt x="10502127" y="2711370"/>
                </a:cubicBezTo>
                <a:cubicBezTo>
                  <a:pt x="10501648" y="2711370"/>
                  <a:pt x="10501169" y="2711610"/>
                  <a:pt x="10501169" y="2712089"/>
                </a:cubicBezTo>
                <a:cubicBezTo>
                  <a:pt x="10501169" y="2712569"/>
                  <a:pt x="10501648" y="2712569"/>
                  <a:pt x="10502127" y="2712569"/>
                </a:cubicBezTo>
                <a:close/>
                <a:moveTo>
                  <a:pt x="10524400" y="2437429"/>
                </a:moveTo>
                <a:cubicBezTo>
                  <a:pt x="10524879" y="2437429"/>
                  <a:pt x="10525598" y="2436950"/>
                  <a:pt x="10525598" y="2436470"/>
                </a:cubicBezTo>
                <a:cubicBezTo>
                  <a:pt x="10525598" y="2436470"/>
                  <a:pt x="10524879" y="2435991"/>
                  <a:pt x="10524400" y="2435991"/>
                </a:cubicBezTo>
                <a:cubicBezTo>
                  <a:pt x="10523921" y="2435991"/>
                  <a:pt x="10523921" y="2436470"/>
                  <a:pt x="10523921" y="2436470"/>
                </a:cubicBezTo>
                <a:cubicBezTo>
                  <a:pt x="10523921" y="2436950"/>
                  <a:pt x="10523921" y="2437429"/>
                  <a:pt x="10524400" y="2437429"/>
                </a:cubicBezTo>
                <a:close/>
                <a:moveTo>
                  <a:pt x="10532064" y="2161331"/>
                </a:moveTo>
                <a:cubicBezTo>
                  <a:pt x="10532783" y="2161331"/>
                  <a:pt x="10532783" y="2160612"/>
                  <a:pt x="10532783" y="2160372"/>
                </a:cubicBezTo>
                <a:cubicBezTo>
                  <a:pt x="10532783" y="2159893"/>
                  <a:pt x="10532783" y="2159653"/>
                  <a:pt x="10532064" y="2159653"/>
                </a:cubicBezTo>
                <a:cubicBezTo>
                  <a:pt x="10531585" y="2159653"/>
                  <a:pt x="10531585" y="2159893"/>
                  <a:pt x="10531585" y="2160372"/>
                </a:cubicBezTo>
                <a:cubicBezTo>
                  <a:pt x="10531585" y="2160612"/>
                  <a:pt x="10531585" y="2161331"/>
                  <a:pt x="10532064" y="2161331"/>
                </a:cubicBezTo>
                <a:close/>
                <a:moveTo>
                  <a:pt x="10304304" y="1884993"/>
                </a:moveTo>
                <a:cubicBezTo>
                  <a:pt x="10305022" y="1884993"/>
                  <a:pt x="10305022" y="1884753"/>
                  <a:pt x="10305022" y="1884034"/>
                </a:cubicBezTo>
                <a:cubicBezTo>
                  <a:pt x="10305022" y="1884034"/>
                  <a:pt x="10305022" y="1883555"/>
                  <a:pt x="10304304" y="1883555"/>
                </a:cubicBezTo>
                <a:cubicBezTo>
                  <a:pt x="10304064" y="1883555"/>
                  <a:pt x="10304064" y="1884034"/>
                  <a:pt x="10304064" y="1884034"/>
                </a:cubicBezTo>
                <a:cubicBezTo>
                  <a:pt x="10304064" y="1884753"/>
                  <a:pt x="10304064" y="1884993"/>
                  <a:pt x="10304304" y="1884993"/>
                </a:cubicBezTo>
                <a:close/>
                <a:moveTo>
                  <a:pt x="10280833" y="1609614"/>
                </a:moveTo>
                <a:cubicBezTo>
                  <a:pt x="10281552" y="1609614"/>
                  <a:pt x="10281552" y="1609374"/>
                  <a:pt x="10281552" y="1609135"/>
                </a:cubicBezTo>
                <a:cubicBezTo>
                  <a:pt x="10281552" y="1608655"/>
                  <a:pt x="10281552" y="1608416"/>
                  <a:pt x="10280833" y="1608416"/>
                </a:cubicBezTo>
                <a:cubicBezTo>
                  <a:pt x="10280354" y="1608416"/>
                  <a:pt x="10280354" y="1608655"/>
                  <a:pt x="10280354" y="1609135"/>
                </a:cubicBezTo>
                <a:cubicBezTo>
                  <a:pt x="10280354" y="1609374"/>
                  <a:pt x="10280354" y="1609614"/>
                  <a:pt x="10280833" y="1609614"/>
                </a:cubicBezTo>
                <a:close/>
                <a:moveTo>
                  <a:pt x="10241556" y="1336392"/>
                </a:moveTo>
                <a:cubicBezTo>
                  <a:pt x="10241795" y="1336392"/>
                  <a:pt x="10242514" y="1336152"/>
                  <a:pt x="10242514" y="1335433"/>
                </a:cubicBezTo>
                <a:cubicBezTo>
                  <a:pt x="10242514" y="1334954"/>
                  <a:pt x="10241795" y="1334954"/>
                  <a:pt x="10241556" y="1334954"/>
                </a:cubicBezTo>
                <a:cubicBezTo>
                  <a:pt x="10241316" y="1334954"/>
                  <a:pt x="10241316" y="1334954"/>
                  <a:pt x="10241316" y="1335433"/>
                </a:cubicBezTo>
                <a:cubicBezTo>
                  <a:pt x="10241316" y="1336152"/>
                  <a:pt x="10241316" y="1336392"/>
                  <a:pt x="10241556" y="1336392"/>
                </a:cubicBezTo>
                <a:close/>
                <a:moveTo>
                  <a:pt x="10186951" y="1065327"/>
                </a:moveTo>
                <a:cubicBezTo>
                  <a:pt x="10186951" y="1065327"/>
                  <a:pt x="10187430" y="1065087"/>
                  <a:pt x="10187430" y="1064608"/>
                </a:cubicBezTo>
                <a:cubicBezTo>
                  <a:pt x="10187430" y="1064608"/>
                  <a:pt x="10186951" y="1064368"/>
                  <a:pt x="10186951" y="1064368"/>
                </a:cubicBezTo>
                <a:cubicBezTo>
                  <a:pt x="10186472" y="1064368"/>
                  <a:pt x="10185993" y="1064608"/>
                  <a:pt x="10185993" y="1064608"/>
                </a:cubicBezTo>
                <a:cubicBezTo>
                  <a:pt x="10185993" y="1065087"/>
                  <a:pt x="10186472" y="1065327"/>
                  <a:pt x="10186951" y="1065327"/>
                </a:cubicBezTo>
                <a:close/>
                <a:moveTo>
                  <a:pt x="10117018" y="798336"/>
                </a:moveTo>
                <a:cubicBezTo>
                  <a:pt x="10117018" y="798336"/>
                  <a:pt x="10117258" y="797857"/>
                  <a:pt x="10117258" y="797617"/>
                </a:cubicBezTo>
                <a:cubicBezTo>
                  <a:pt x="10117258" y="797138"/>
                  <a:pt x="10117018" y="796898"/>
                  <a:pt x="10117018" y="796898"/>
                </a:cubicBezTo>
                <a:cubicBezTo>
                  <a:pt x="10116300" y="796898"/>
                  <a:pt x="10115821" y="797138"/>
                  <a:pt x="10115821" y="797617"/>
                </a:cubicBezTo>
                <a:cubicBezTo>
                  <a:pt x="10115821" y="797857"/>
                  <a:pt x="10116300" y="798336"/>
                  <a:pt x="10117018" y="798336"/>
                </a:cubicBezTo>
                <a:close/>
                <a:moveTo>
                  <a:pt x="10031279" y="535420"/>
                </a:moveTo>
                <a:cubicBezTo>
                  <a:pt x="10031279" y="535420"/>
                  <a:pt x="10031758" y="535420"/>
                  <a:pt x="10031758" y="534940"/>
                </a:cubicBezTo>
                <a:cubicBezTo>
                  <a:pt x="10031758" y="534701"/>
                  <a:pt x="10031279" y="533982"/>
                  <a:pt x="10031279" y="533982"/>
                </a:cubicBezTo>
                <a:cubicBezTo>
                  <a:pt x="10031039" y="533982"/>
                  <a:pt x="10030560" y="534701"/>
                  <a:pt x="10030560" y="534940"/>
                </a:cubicBezTo>
                <a:cubicBezTo>
                  <a:pt x="10030560" y="535420"/>
                  <a:pt x="10031039" y="535420"/>
                  <a:pt x="10031279" y="535420"/>
                </a:cubicBezTo>
                <a:close/>
                <a:moveTo>
                  <a:pt x="9931169" y="278016"/>
                </a:moveTo>
                <a:cubicBezTo>
                  <a:pt x="9931169" y="278016"/>
                  <a:pt x="9931648" y="277776"/>
                  <a:pt x="9931648" y="277297"/>
                </a:cubicBezTo>
                <a:cubicBezTo>
                  <a:pt x="9931648" y="277057"/>
                  <a:pt x="9931169" y="276817"/>
                  <a:pt x="9931169" y="276817"/>
                </a:cubicBezTo>
                <a:cubicBezTo>
                  <a:pt x="9930690" y="276817"/>
                  <a:pt x="9930211" y="277057"/>
                  <a:pt x="9930211" y="277297"/>
                </a:cubicBezTo>
                <a:cubicBezTo>
                  <a:pt x="9930211" y="277776"/>
                  <a:pt x="9930690" y="278016"/>
                  <a:pt x="9931169" y="278016"/>
                </a:cubicBezTo>
                <a:close/>
                <a:moveTo>
                  <a:pt x="925651" y="536139"/>
                </a:moveTo>
                <a:cubicBezTo>
                  <a:pt x="926130" y="536139"/>
                  <a:pt x="926609" y="535420"/>
                  <a:pt x="926609" y="534940"/>
                </a:cubicBezTo>
                <a:cubicBezTo>
                  <a:pt x="926609" y="533982"/>
                  <a:pt x="926130" y="533742"/>
                  <a:pt x="925651" y="533742"/>
                </a:cubicBezTo>
                <a:cubicBezTo>
                  <a:pt x="924933" y="533742"/>
                  <a:pt x="924454" y="533982"/>
                  <a:pt x="924454" y="534940"/>
                </a:cubicBezTo>
                <a:cubicBezTo>
                  <a:pt x="924454" y="535420"/>
                  <a:pt x="924933" y="536139"/>
                  <a:pt x="925651" y="536139"/>
                </a:cubicBezTo>
                <a:close/>
                <a:moveTo>
                  <a:pt x="840151" y="805047"/>
                </a:moveTo>
                <a:cubicBezTo>
                  <a:pt x="844222" y="805047"/>
                  <a:pt x="847575" y="801691"/>
                  <a:pt x="847575" y="797617"/>
                </a:cubicBezTo>
                <a:cubicBezTo>
                  <a:pt x="847575" y="793543"/>
                  <a:pt x="844222" y="790187"/>
                  <a:pt x="840151" y="790187"/>
                </a:cubicBezTo>
                <a:cubicBezTo>
                  <a:pt x="836080" y="790187"/>
                  <a:pt x="832966" y="793543"/>
                  <a:pt x="832966" y="797617"/>
                </a:cubicBezTo>
                <a:cubicBezTo>
                  <a:pt x="832966" y="801691"/>
                  <a:pt x="836080" y="805047"/>
                  <a:pt x="840151" y="805047"/>
                </a:cubicBezTo>
                <a:close/>
                <a:moveTo>
                  <a:pt x="769979" y="1078748"/>
                </a:moveTo>
                <a:cubicBezTo>
                  <a:pt x="777882" y="1078748"/>
                  <a:pt x="784109" y="1072517"/>
                  <a:pt x="784109" y="1064608"/>
                </a:cubicBezTo>
                <a:cubicBezTo>
                  <a:pt x="784109" y="1057178"/>
                  <a:pt x="777882" y="1050947"/>
                  <a:pt x="769979" y="1050947"/>
                </a:cubicBezTo>
                <a:cubicBezTo>
                  <a:pt x="762554" y="1050947"/>
                  <a:pt x="756328" y="1057178"/>
                  <a:pt x="756328" y="1064608"/>
                </a:cubicBezTo>
                <a:cubicBezTo>
                  <a:pt x="756328" y="1072517"/>
                  <a:pt x="762554" y="1078748"/>
                  <a:pt x="769979" y="1078748"/>
                </a:cubicBezTo>
                <a:close/>
                <a:moveTo>
                  <a:pt x="715134" y="1356284"/>
                </a:moveTo>
                <a:cubicBezTo>
                  <a:pt x="726630" y="1356284"/>
                  <a:pt x="735970" y="1346937"/>
                  <a:pt x="735970" y="1335433"/>
                </a:cubicBezTo>
                <a:cubicBezTo>
                  <a:pt x="735970" y="1324169"/>
                  <a:pt x="726630" y="1314822"/>
                  <a:pt x="715134" y="1314822"/>
                </a:cubicBezTo>
                <a:cubicBezTo>
                  <a:pt x="703878" y="1314822"/>
                  <a:pt x="694538" y="1324169"/>
                  <a:pt x="694538" y="1335433"/>
                </a:cubicBezTo>
                <a:cubicBezTo>
                  <a:pt x="694538" y="1346937"/>
                  <a:pt x="703878" y="1356284"/>
                  <a:pt x="715134" y="1356284"/>
                </a:cubicBezTo>
                <a:close/>
                <a:moveTo>
                  <a:pt x="675857" y="1638134"/>
                </a:moveTo>
                <a:cubicBezTo>
                  <a:pt x="692143" y="1638134"/>
                  <a:pt x="705315" y="1625192"/>
                  <a:pt x="705315" y="1609135"/>
                </a:cubicBezTo>
                <a:cubicBezTo>
                  <a:pt x="705315" y="1592597"/>
                  <a:pt x="692143" y="1579895"/>
                  <a:pt x="675857" y="1579895"/>
                </a:cubicBezTo>
                <a:cubicBezTo>
                  <a:pt x="659811" y="1579895"/>
                  <a:pt x="646639" y="1592597"/>
                  <a:pt x="646639" y="1609135"/>
                </a:cubicBezTo>
                <a:cubicBezTo>
                  <a:pt x="646639" y="1625192"/>
                  <a:pt x="659811" y="1638134"/>
                  <a:pt x="675857" y="1638134"/>
                </a:cubicBezTo>
                <a:close/>
                <a:moveTo>
                  <a:pt x="652386" y="1921902"/>
                </a:moveTo>
                <a:cubicBezTo>
                  <a:pt x="673223" y="1921902"/>
                  <a:pt x="690227" y="1905365"/>
                  <a:pt x="690227" y="1884034"/>
                </a:cubicBezTo>
                <a:cubicBezTo>
                  <a:pt x="690227" y="1863423"/>
                  <a:pt x="673223" y="1846406"/>
                  <a:pt x="652386" y="1846406"/>
                </a:cubicBezTo>
                <a:cubicBezTo>
                  <a:pt x="631311" y="1846406"/>
                  <a:pt x="614546" y="1863423"/>
                  <a:pt x="614546" y="1884034"/>
                </a:cubicBezTo>
                <a:cubicBezTo>
                  <a:pt x="614546" y="1905365"/>
                  <a:pt x="631311" y="1921902"/>
                  <a:pt x="652386" y="1921902"/>
                </a:cubicBezTo>
                <a:close/>
                <a:moveTo>
                  <a:pt x="644483" y="2207587"/>
                </a:moveTo>
                <a:cubicBezTo>
                  <a:pt x="670349" y="2207587"/>
                  <a:pt x="691424" y="2186496"/>
                  <a:pt x="691424" y="2160372"/>
                </a:cubicBezTo>
                <a:cubicBezTo>
                  <a:pt x="691424" y="2134488"/>
                  <a:pt x="670349" y="2113397"/>
                  <a:pt x="644483" y="2113397"/>
                </a:cubicBezTo>
                <a:cubicBezTo>
                  <a:pt x="618618" y="2113397"/>
                  <a:pt x="597302" y="2134488"/>
                  <a:pt x="597302" y="2160372"/>
                </a:cubicBezTo>
                <a:cubicBezTo>
                  <a:pt x="597302" y="2186496"/>
                  <a:pt x="618618" y="2207587"/>
                  <a:pt x="644483" y="2207587"/>
                </a:cubicBezTo>
                <a:close/>
                <a:moveTo>
                  <a:pt x="652386" y="2492793"/>
                </a:moveTo>
                <a:cubicBezTo>
                  <a:pt x="683281" y="2492793"/>
                  <a:pt x="708189" y="2467867"/>
                  <a:pt x="708189" y="2436470"/>
                </a:cubicBezTo>
                <a:cubicBezTo>
                  <a:pt x="708189" y="2405553"/>
                  <a:pt x="683281" y="2380628"/>
                  <a:pt x="652386" y="2380628"/>
                </a:cubicBezTo>
                <a:cubicBezTo>
                  <a:pt x="621491" y="2380628"/>
                  <a:pt x="596344" y="2405553"/>
                  <a:pt x="596344" y="2436470"/>
                </a:cubicBezTo>
                <a:cubicBezTo>
                  <a:pt x="596344" y="2467867"/>
                  <a:pt x="621491" y="2492793"/>
                  <a:pt x="652386" y="2492793"/>
                </a:cubicBezTo>
                <a:close/>
                <a:moveTo>
                  <a:pt x="675857" y="2776560"/>
                </a:moveTo>
                <a:cubicBezTo>
                  <a:pt x="711781" y="2776560"/>
                  <a:pt x="740281" y="2747321"/>
                  <a:pt x="740281" y="2712089"/>
                </a:cubicBezTo>
                <a:cubicBezTo>
                  <a:pt x="740281" y="2676379"/>
                  <a:pt x="711781" y="2647139"/>
                  <a:pt x="675857" y="2647139"/>
                </a:cubicBezTo>
                <a:cubicBezTo>
                  <a:pt x="640412" y="2647139"/>
                  <a:pt x="611433" y="2676379"/>
                  <a:pt x="611433" y="2712089"/>
                </a:cubicBezTo>
                <a:cubicBezTo>
                  <a:pt x="611433" y="2747321"/>
                  <a:pt x="640412" y="2776560"/>
                  <a:pt x="675857" y="2776560"/>
                </a:cubicBezTo>
                <a:close/>
                <a:moveTo>
                  <a:pt x="715134" y="3058171"/>
                </a:moveTo>
                <a:cubicBezTo>
                  <a:pt x="755609" y="3058171"/>
                  <a:pt x="788420" y="3025576"/>
                  <a:pt x="788420" y="2985551"/>
                </a:cubicBezTo>
                <a:cubicBezTo>
                  <a:pt x="788420" y="2945287"/>
                  <a:pt x="755609" y="2911973"/>
                  <a:pt x="715134" y="2911973"/>
                </a:cubicBezTo>
                <a:cubicBezTo>
                  <a:pt x="674899" y="2911973"/>
                  <a:pt x="642088" y="2945287"/>
                  <a:pt x="642088" y="2985551"/>
                </a:cubicBezTo>
                <a:cubicBezTo>
                  <a:pt x="642088" y="3025576"/>
                  <a:pt x="674899" y="3058171"/>
                  <a:pt x="715134" y="3058171"/>
                </a:cubicBezTo>
                <a:close/>
                <a:moveTo>
                  <a:pt x="769979" y="3337145"/>
                </a:moveTo>
                <a:cubicBezTo>
                  <a:pt x="814765" y="3337145"/>
                  <a:pt x="851168" y="3300955"/>
                  <a:pt x="851168" y="3255897"/>
                </a:cubicBezTo>
                <a:cubicBezTo>
                  <a:pt x="851168" y="3211319"/>
                  <a:pt x="814765" y="3175129"/>
                  <a:pt x="769979" y="3175129"/>
                </a:cubicBezTo>
                <a:cubicBezTo>
                  <a:pt x="725193" y="3175129"/>
                  <a:pt x="689269" y="3211319"/>
                  <a:pt x="689269" y="3255897"/>
                </a:cubicBezTo>
                <a:cubicBezTo>
                  <a:pt x="689269" y="3300955"/>
                  <a:pt x="725193" y="3337145"/>
                  <a:pt x="769979" y="3337145"/>
                </a:cubicBezTo>
                <a:close/>
                <a:moveTo>
                  <a:pt x="840151" y="3611805"/>
                </a:moveTo>
                <a:cubicBezTo>
                  <a:pt x="889008" y="3611805"/>
                  <a:pt x="928764" y="3572260"/>
                  <a:pt x="928764" y="3523128"/>
                </a:cubicBezTo>
                <a:cubicBezTo>
                  <a:pt x="928764" y="3474235"/>
                  <a:pt x="889008" y="3435169"/>
                  <a:pt x="840151" y="3435169"/>
                </a:cubicBezTo>
                <a:cubicBezTo>
                  <a:pt x="791294" y="3435169"/>
                  <a:pt x="752017" y="3474235"/>
                  <a:pt x="752017" y="3523128"/>
                </a:cubicBezTo>
                <a:cubicBezTo>
                  <a:pt x="752017" y="3572260"/>
                  <a:pt x="791294" y="3611805"/>
                  <a:pt x="840151" y="3611805"/>
                </a:cubicBezTo>
                <a:close/>
                <a:moveTo>
                  <a:pt x="925651" y="3880953"/>
                </a:moveTo>
                <a:cubicBezTo>
                  <a:pt x="978101" y="3880953"/>
                  <a:pt x="1020491" y="3838531"/>
                  <a:pt x="1020491" y="3786044"/>
                </a:cubicBezTo>
                <a:cubicBezTo>
                  <a:pt x="1020491" y="3733317"/>
                  <a:pt x="978101" y="3690896"/>
                  <a:pt x="925651" y="3690896"/>
                </a:cubicBezTo>
                <a:cubicBezTo>
                  <a:pt x="873201" y="3690896"/>
                  <a:pt x="830571" y="3733317"/>
                  <a:pt x="830571" y="3786044"/>
                </a:cubicBezTo>
                <a:cubicBezTo>
                  <a:pt x="830571" y="3838531"/>
                  <a:pt x="873201" y="3880953"/>
                  <a:pt x="925651" y="3880953"/>
                </a:cubicBezTo>
                <a:close/>
                <a:moveTo>
                  <a:pt x="1121559" y="4067175"/>
                </a:moveTo>
                <a:cubicBezTo>
                  <a:pt x="1123475" y="4059506"/>
                  <a:pt x="1124433" y="4051597"/>
                  <a:pt x="1124433" y="4043448"/>
                </a:cubicBezTo>
                <a:cubicBezTo>
                  <a:pt x="1124433" y="3988804"/>
                  <a:pt x="1080365" y="3944465"/>
                  <a:pt x="1025521" y="3944465"/>
                </a:cubicBezTo>
                <a:cubicBezTo>
                  <a:pt x="971155" y="3944465"/>
                  <a:pt x="927088" y="3988804"/>
                  <a:pt x="927088" y="4043448"/>
                </a:cubicBezTo>
                <a:cubicBezTo>
                  <a:pt x="927088" y="4051597"/>
                  <a:pt x="928046" y="4059506"/>
                  <a:pt x="929962" y="4067175"/>
                </a:cubicBezTo>
                <a:lnTo>
                  <a:pt x="1121559" y="4067175"/>
                </a:lnTo>
                <a:close/>
                <a:moveTo>
                  <a:pt x="9931169" y="4044886"/>
                </a:moveTo>
                <a:cubicBezTo>
                  <a:pt x="9931648" y="4044886"/>
                  <a:pt x="9932127" y="4044407"/>
                  <a:pt x="9932127" y="4043448"/>
                </a:cubicBezTo>
                <a:cubicBezTo>
                  <a:pt x="9932127" y="4042969"/>
                  <a:pt x="9931648" y="4042489"/>
                  <a:pt x="9931169" y="4042489"/>
                </a:cubicBezTo>
                <a:cubicBezTo>
                  <a:pt x="9930211" y="4042489"/>
                  <a:pt x="9929972" y="4042969"/>
                  <a:pt x="9929972" y="4043448"/>
                </a:cubicBezTo>
                <a:cubicBezTo>
                  <a:pt x="9929972" y="4044407"/>
                  <a:pt x="9930211" y="4044886"/>
                  <a:pt x="9931169" y="4044886"/>
                </a:cubicBezTo>
                <a:close/>
                <a:moveTo>
                  <a:pt x="10031279" y="3786763"/>
                </a:moveTo>
                <a:cubicBezTo>
                  <a:pt x="10031279" y="3786763"/>
                  <a:pt x="10031758" y="3786763"/>
                  <a:pt x="10031758" y="3786044"/>
                </a:cubicBezTo>
                <a:cubicBezTo>
                  <a:pt x="10031758" y="3785565"/>
                  <a:pt x="10031279" y="3785325"/>
                  <a:pt x="10031279" y="3785325"/>
                </a:cubicBezTo>
                <a:cubicBezTo>
                  <a:pt x="10031039" y="3785325"/>
                  <a:pt x="10030560" y="3785565"/>
                  <a:pt x="10030560" y="3786044"/>
                </a:cubicBezTo>
                <a:cubicBezTo>
                  <a:pt x="10030560" y="3786763"/>
                  <a:pt x="10031039" y="3786763"/>
                  <a:pt x="10031279" y="3786763"/>
                </a:cubicBezTo>
                <a:close/>
                <a:moveTo>
                  <a:pt x="10117018" y="3524086"/>
                </a:moveTo>
                <a:cubicBezTo>
                  <a:pt x="10117018" y="3524086"/>
                  <a:pt x="10117258" y="3523607"/>
                  <a:pt x="10117258" y="3523128"/>
                </a:cubicBezTo>
                <a:lnTo>
                  <a:pt x="10117018" y="3522648"/>
                </a:lnTo>
                <a:cubicBezTo>
                  <a:pt x="10116300" y="3522648"/>
                  <a:pt x="10115821" y="3523128"/>
                  <a:pt x="10115821" y="3523128"/>
                </a:cubicBezTo>
                <a:cubicBezTo>
                  <a:pt x="10115821" y="3523607"/>
                  <a:pt x="10116300" y="3524086"/>
                  <a:pt x="10117018" y="3524086"/>
                </a:cubicBezTo>
                <a:close/>
                <a:moveTo>
                  <a:pt x="10186951" y="3257095"/>
                </a:moveTo>
                <a:cubicBezTo>
                  <a:pt x="10186951" y="3257095"/>
                  <a:pt x="10187430" y="3256376"/>
                  <a:pt x="10187430" y="3255897"/>
                </a:cubicBezTo>
                <a:cubicBezTo>
                  <a:pt x="10187430" y="3255657"/>
                  <a:pt x="10186951" y="3255657"/>
                  <a:pt x="10186951" y="3255657"/>
                </a:cubicBezTo>
                <a:cubicBezTo>
                  <a:pt x="10186472" y="3255657"/>
                  <a:pt x="10185993" y="3255657"/>
                  <a:pt x="10185993" y="3255897"/>
                </a:cubicBezTo>
                <a:cubicBezTo>
                  <a:pt x="10185993" y="3256376"/>
                  <a:pt x="10186472" y="3257095"/>
                  <a:pt x="10186951" y="3257095"/>
                </a:cubicBezTo>
                <a:close/>
                <a:moveTo>
                  <a:pt x="10241556" y="2986030"/>
                </a:moveTo>
                <a:cubicBezTo>
                  <a:pt x="10241795" y="2986030"/>
                  <a:pt x="10242514" y="2986030"/>
                  <a:pt x="10242514" y="2985551"/>
                </a:cubicBezTo>
                <a:cubicBezTo>
                  <a:pt x="10242514" y="2985072"/>
                  <a:pt x="10241795" y="2985072"/>
                  <a:pt x="10241556" y="2985072"/>
                </a:cubicBezTo>
                <a:cubicBezTo>
                  <a:pt x="10241316" y="2985072"/>
                  <a:pt x="10241316" y="2985072"/>
                  <a:pt x="10241316" y="2985551"/>
                </a:cubicBezTo>
                <a:cubicBezTo>
                  <a:pt x="10241316" y="2986030"/>
                  <a:pt x="10241316" y="2986030"/>
                  <a:pt x="10241556" y="2986030"/>
                </a:cubicBezTo>
                <a:close/>
                <a:moveTo>
                  <a:pt x="10280833" y="2712569"/>
                </a:moveTo>
                <a:cubicBezTo>
                  <a:pt x="10281552" y="2712569"/>
                  <a:pt x="10281552" y="2712089"/>
                  <a:pt x="10281552" y="2712089"/>
                </a:cubicBezTo>
                <a:cubicBezTo>
                  <a:pt x="10281552" y="2711610"/>
                  <a:pt x="10281552" y="2711370"/>
                  <a:pt x="10280833" y="2711370"/>
                </a:cubicBezTo>
                <a:cubicBezTo>
                  <a:pt x="10280354" y="2711370"/>
                  <a:pt x="10280354" y="2711610"/>
                  <a:pt x="10280354" y="2712089"/>
                </a:cubicBezTo>
                <a:cubicBezTo>
                  <a:pt x="10280354" y="2712089"/>
                  <a:pt x="10280354" y="2712569"/>
                  <a:pt x="10280833" y="2712569"/>
                </a:cubicBezTo>
                <a:close/>
                <a:moveTo>
                  <a:pt x="10304304" y="2437429"/>
                </a:moveTo>
                <a:cubicBezTo>
                  <a:pt x="10305022" y="2437429"/>
                  <a:pt x="10305022" y="2436950"/>
                  <a:pt x="10305022" y="2436470"/>
                </a:cubicBezTo>
                <a:cubicBezTo>
                  <a:pt x="10305022" y="2436470"/>
                  <a:pt x="10305022" y="2435991"/>
                  <a:pt x="10304304" y="2435991"/>
                </a:cubicBezTo>
                <a:cubicBezTo>
                  <a:pt x="10304064" y="2435991"/>
                  <a:pt x="10304064" y="2436470"/>
                  <a:pt x="10304064" y="2436470"/>
                </a:cubicBezTo>
                <a:cubicBezTo>
                  <a:pt x="10304064" y="2436950"/>
                  <a:pt x="10304064" y="2437429"/>
                  <a:pt x="10304304" y="2437429"/>
                </a:cubicBezTo>
                <a:close/>
                <a:moveTo>
                  <a:pt x="10312447" y="2161331"/>
                </a:moveTo>
                <a:cubicBezTo>
                  <a:pt x="10312447" y="2161331"/>
                  <a:pt x="10312926" y="2160612"/>
                  <a:pt x="10312926" y="2160372"/>
                </a:cubicBezTo>
                <a:cubicBezTo>
                  <a:pt x="10312926" y="2159893"/>
                  <a:pt x="10312447" y="2159653"/>
                  <a:pt x="10312447" y="2159653"/>
                </a:cubicBezTo>
                <a:cubicBezTo>
                  <a:pt x="10311968" y="2159653"/>
                  <a:pt x="10311728" y="2159893"/>
                  <a:pt x="10311728" y="2160372"/>
                </a:cubicBezTo>
                <a:cubicBezTo>
                  <a:pt x="10311728" y="2160612"/>
                  <a:pt x="10311968" y="2161331"/>
                  <a:pt x="10312447" y="2161331"/>
                </a:cubicBezTo>
                <a:close/>
                <a:moveTo>
                  <a:pt x="10084686" y="1884993"/>
                </a:moveTo>
                <a:cubicBezTo>
                  <a:pt x="10084686" y="1884993"/>
                  <a:pt x="10085165" y="1884753"/>
                  <a:pt x="10085165" y="1884034"/>
                </a:cubicBezTo>
                <a:cubicBezTo>
                  <a:pt x="10085165" y="1884034"/>
                  <a:pt x="10084686" y="1883795"/>
                  <a:pt x="10084686" y="1883795"/>
                </a:cubicBezTo>
                <a:cubicBezTo>
                  <a:pt x="10084207" y="1883795"/>
                  <a:pt x="10083489" y="1884034"/>
                  <a:pt x="10083489" y="1884034"/>
                </a:cubicBezTo>
                <a:cubicBezTo>
                  <a:pt x="10083489" y="1884753"/>
                  <a:pt x="10084207" y="1884993"/>
                  <a:pt x="10084686" y="1884993"/>
                </a:cubicBezTo>
                <a:close/>
                <a:moveTo>
                  <a:pt x="10059779" y="1609614"/>
                </a:moveTo>
                <a:cubicBezTo>
                  <a:pt x="10060018" y="1609614"/>
                  <a:pt x="10060258" y="1609614"/>
                  <a:pt x="10060258" y="1609135"/>
                </a:cubicBezTo>
                <a:cubicBezTo>
                  <a:pt x="10060258" y="1608895"/>
                  <a:pt x="10060018" y="1608416"/>
                  <a:pt x="10059779" y="1608416"/>
                </a:cubicBezTo>
                <a:cubicBezTo>
                  <a:pt x="10059060" y="1608416"/>
                  <a:pt x="10059060" y="1608895"/>
                  <a:pt x="10059060" y="1609135"/>
                </a:cubicBezTo>
                <a:cubicBezTo>
                  <a:pt x="10059060" y="1609614"/>
                  <a:pt x="10059060" y="1609614"/>
                  <a:pt x="10059779" y="1609614"/>
                </a:cubicBezTo>
                <a:close/>
                <a:moveTo>
                  <a:pt x="10018346" y="1336392"/>
                </a:moveTo>
                <a:cubicBezTo>
                  <a:pt x="10018825" y="1336392"/>
                  <a:pt x="10018825" y="1336392"/>
                  <a:pt x="10018825" y="1336152"/>
                </a:cubicBezTo>
                <a:cubicBezTo>
                  <a:pt x="10018825" y="1335433"/>
                  <a:pt x="10018825" y="1335433"/>
                  <a:pt x="10018346" y="1335433"/>
                </a:cubicBezTo>
                <a:cubicBezTo>
                  <a:pt x="10018106" y="1335433"/>
                  <a:pt x="10018106" y="1335433"/>
                  <a:pt x="10018106" y="1336152"/>
                </a:cubicBezTo>
                <a:cubicBezTo>
                  <a:pt x="10018106" y="1336392"/>
                  <a:pt x="10018106" y="1336392"/>
                  <a:pt x="10018346" y="1336392"/>
                </a:cubicBezTo>
                <a:close/>
                <a:moveTo>
                  <a:pt x="9961106" y="1066285"/>
                </a:moveTo>
                <a:cubicBezTo>
                  <a:pt x="9961106" y="1066285"/>
                  <a:pt x="9961585" y="1066046"/>
                  <a:pt x="9961585" y="1065806"/>
                </a:cubicBezTo>
                <a:cubicBezTo>
                  <a:pt x="9961585" y="1065327"/>
                  <a:pt x="9961106" y="1065087"/>
                  <a:pt x="9961106" y="1065087"/>
                </a:cubicBezTo>
                <a:cubicBezTo>
                  <a:pt x="9960867" y="1065087"/>
                  <a:pt x="9960388" y="1065327"/>
                  <a:pt x="9960388" y="1065806"/>
                </a:cubicBezTo>
                <a:cubicBezTo>
                  <a:pt x="9960388" y="1066046"/>
                  <a:pt x="9960867" y="1066285"/>
                  <a:pt x="9961106" y="1066285"/>
                </a:cubicBezTo>
                <a:close/>
                <a:moveTo>
                  <a:pt x="9887581" y="800014"/>
                </a:moveTo>
                <a:cubicBezTo>
                  <a:pt x="9888060" y="800014"/>
                  <a:pt x="9888300" y="799534"/>
                  <a:pt x="9888300" y="799534"/>
                </a:cubicBezTo>
                <a:cubicBezTo>
                  <a:pt x="9888300" y="798815"/>
                  <a:pt x="9888060" y="798815"/>
                  <a:pt x="9887581" y="798815"/>
                </a:cubicBezTo>
                <a:cubicBezTo>
                  <a:pt x="9887581" y="798815"/>
                  <a:pt x="9886863" y="798815"/>
                  <a:pt x="9886863" y="799534"/>
                </a:cubicBezTo>
                <a:cubicBezTo>
                  <a:pt x="9886863" y="799534"/>
                  <a:pt x="9887581" y="800014"/>
                  <a:pt x="9887581" y="800014"/>
                </a:cubicBezTo>
                <a:close/>
                <a:moveTo>
                  <a:pt x="9798728" y="538535"/>
                </a:moveTo>
                <a:cubicBezTo>
                  <a:pt x="9798968" y="538535"/>
                  <a:pt x="9798968" y="538296"/>
                  <a:pt x="9798968" y="538056"/>
                </a:cubicBezTo>
                <a:cubicBezTo>
                  <a:pt x="9798968" y="537816"/>
                  <a:pt x="9798968" y="537337"/>
                  <a:pt x="9798728" y="537337"/>
                </a:cubicBezTo>
                <a:cubicBezTo>
                  <a:pt x="9798010" y="537337"/>
                  <a:pt x="9797531" y="537816"/>
                  <a:pt x="9797531" y="538056"/>
                </a:cubicBezTo>
                <a:cubicBezTo>
                  <a:pt x="9797531" y="538296"/>
                  <a:pt x="9798010" y="538535"/>
                  <a:pt x="9798728" y="538535"/>
                </a:cubicBezTo>
                <a:close/>
                <a:moveTo>
                  <a:pt x="9694069" y="283049"/>
                </a:moveTo>
                <a:cubicBezTo>
                  <a:pt x="9694069" y="283049"/>
                  <a:pt x="9694308" y="282809"/>
                  <a:pt x="9694308" y="282330"/>
                </a:cubicBezTo>
                <a:cubicBezTo>
                  <a:pt x="9694308" y="282090"/>
                  <a:pt x="9694069" y="281850"/>
                  <a:pt x="9694069" y="281850"/>
                </a:cubicBezTo>
                <a:cubicBezTo>
                  <a:pt x="9693590" y="281850"/>
                  <a:pt x="9692871" y="282090"/>
                  <a:pt x="9692871" y="282330"/>
                </a:cubicBezTo>
                <a:cubicBezTo>
                  <a:pt x="9692871" y="282809"/>
                  <a:pt x="9693590" y="283049"/>
                  <a:pt x="9694069" y="283049"/>
                </a:cubicBezTo>
                <a:close/>
                <a:moveTo>
                  <a:pt x="1208735" y="410552"/>
                </a:moveTo>
                <a:cubicBezTo>
                  <a:pt x="1209454" y="410552"/>
                  <a:pt x="1210172" y="409833"/>
                  <a:pt x="1210172" y="409354"/>
                </a:cubicBezTo>
                <a:cubicBezTo>
                  <a:pt x="1210172" y="408635"/>
                  <a:pt x="1209454" y="408156"/>
                  <a:pt x="1208735" y="408156"/>
                </a:cubicBezTo>
                <a:cubicBezTo>
                  <a:pt x="1208017" y="408156"/>
                  <a:pt x="1207777" y="408635"/>
                  <a:pt x="1207777" y="409354"/>
                </a:cubicBezTo>
                <a:cubicBezTo>
                  <a:pt x="1207777" y="409833"/>
                  <a:pt x="1208017" y="410552"/>
                  <a:pt x="1208735" y="410552"/>
                </a:cubicBezTo>
                <a:close/>
                <a:moveTo>
                  <a:pt x="1111739" y="672270"/>
                </a:moveTo>
                <a:cubicBezTo>
                  <a:pt x="1114134" y="672270"/>
                  <a:pt x="1115811" y="670353"/>
                  <a:pt x="1115811" y="668196"/>
                </a:cubicBezTo>
                <a:cubicBezTo>
                  <a:pt x="1115811" y="665560"/>
                  <a:pt x="1114134" y="663642"/>
                  <a:pt x="1111739" y="663642"/>
                </a:cubicBezTo>
                <a:cubicBezTo>
                  <a:pt x="1109584" y="663642"/>
                  <a:pt x="1107668" y="665560"/>
                  <a:pt x="1107668" y="668196"/>
                </a:cubicBezTo>
                <a:cubicBezTo>
                  <a:pt x="1107668" y="670353"/>
                  <a:pt x="1109584" y="672270"/>
                  <a:pt x="1111739" y="672270"/>
                </a:cubicBezTo>
                <a:close/>
                <a:moveTo>
                  <a:pt x="1030550" y="942137"/>
                </a:moveTo>
                <a:cubicBezTo>
                  <a:pt x="1036298" y="942137"/>
                  <a:pt x="1040848" y="937583"/>
                  <a:pt x="1040848" y="932071"/>
                </a:cubicBezTo>
                <a:cubicBezTo>
                  <a:pt x="1040848" y="926079"/>
                  <a:pt x="1036298" y="921765"/>
                  <a:pt x="1030550" y="921765"/>
                </a:cubicBezTo>
                <a:cubicBezTo>
                  <a:pt x="1024802" y="921765"/>
                  <a:pt x="1020252" y="926079"/>
                  <a:pt x="1020252" y="932071"/>
                </a:cubicBezTo>
                <a:cubicBezTo>
                  <a:pt x="1020252" y="937583"/>
                  <a:pt x="1024802" y="942137"/>
                  <a:pt x="1030550" y="942137"/>
                </a:cubicBezTo>
                <a:close/>
                <a:moveTo>
                  <a:pt x="964928" y="1217516"/>
                </a:moveTo>
                <a:cubicBezTo>
                  <a:pt x="974508" y="1217516"/>
                  <a:pt x="982172" y="1210086"/>
                  <a:pt x="982172" y="1200500"/>
                </a:cubicBezTo>
                <a:cubicBezTo>
                  <a:pt x="982172" y="1191153"/>
                  <a:pt x="974508" y="1183244"/>
                  <a:pt x="964928" y="1183244"/>
                </a:cubicBezTo>
                <a:cubicBezTo>
                  <a:pt x="955588" y="1183244"/>
                  <a:pt x="947924" y="1191153"/>
                  <a:pt x="947924" y="1200500"/>
                </a:cubicBezTo>
                <a:cubicBezTo>
                  <a:pt x="947924" y="1210086"/>
                  <a:pt x="955588" y="1217516"/>
                  <a:pt x="964928" y="1217516"/>
                </a:cubicBezTo>
                <a:close/>
                <a:moveTo>
                  <a:pt x="915592" y="1496490"/>
                </a:moveTo>
                <a:cubicBezTo>
                  <a:pt x="929004" y="1496490"/>
                  <a:pt x="940021" y="1485705"/>
                  <a:pt x="940021" y="1472284"/>
                </a:cubicBezTo>
                <a:cubicBezTo>
                  <a:pt x="940021" y="1458862"/>
                  <a:pt x="929004" y="1448077"/>
                  <a:pt x="915592" y="1448077"/>
                </a:cubicBezTo>
                <a:cubicBezTo>
                  <a:pt x="902420" y="1448077"/>
                  <a:pt x="891403" y="1458862"/>
                  <a:pt x="891403" y="1472284"/>
                </a:cubicBezTo>
                <a:cubicBezTo>
                  <a:pt x="891403" y="1485705"/>
                  <a:pt x="902420" y="1496490"/>
                  <a:pt x="915592" y="1496490"/>
                </a:cubicBezTo>
                <a:close/>
                <a:moveTo>
                  <a:pt x="882542" y="1779539"/>
                </a:moveTo>
                <a:cubicBezTo>
                  <a:pt x="900983" y="1779539"/>
                  <a:pt x="915592" y="1764919"/>
                  <a:pt x="915592" y="1746465"/>
                </a:cubicBezTo>
                <a:cubicBezTo>
                  <a:pt x="915592" y="1728250"/>
                  <a:pt x="900983" y="1713630"/>
                  <a:pt x="882542" y="1713630"/>
                </a:cubicBezTo>
                <a:cubicBezTo>
                  <a:pt x="864580" y="1713630"/>
                  <a:pt x="849970" y="1728250"/>
                  <a:pt x="849970" y="1746465"/>
                </a:cubicBezTo>
                <a:cubicBezTo>
                  <a:pt x="849970" y="1764919"/>
                  <a:pt x="864580" y="1779539"/>
                  <a:pt x="882542" y="1779539"/>
                </a:cubicBezTo>
                <a:close/>
                <a:moveTo>
                  <a:pt x="866496" y="2064505"/>
                </a:moveTo>
                <a:cubicBezTo>
                  <a:pt x="889248" y="2064505"/>
                  <a:pt x="908407" y="2045331"/>
                  <a:pt x="908407" y="2022083"/>
                </a:cubicBezTo>
                <a:cubicBezTo>
                  <a:pt x="908407" y="1998836"/>
                  <a:pt x="889248" y="1980141"/>
                  <a:pt x="866496" y="1980141"/>
                </a:cubicBezTo>
                <a:cubicBezTo>
                  <a:pt x="843025" y="1980141"/>
                  <a:pt x="824105" y="1998836"/>
                  <a:pt x="824105" y="2022083"/>
                </a:cubicBezTo>
                <a:cubicBezTo>
                  <a:pt x="824105" y="2045331"/>
                  <a:pt x="843025" y="2064505"/>
                  <a:pt x="866496" y="2064505"/>
                </a:cubicBezTo>
                <a:close/>
                <a:moveTo>
                  <a:pt x="866496" y="2348272"/>
                </a:moveTo>
                <a:cubicBezTo>
                  <a:pt x="893798" y="2348272"/>
                  <a:pt x="916311" y="2325983"/>
                  <a:pt x="916311" y="2298901"/>
                </a:cubicBezTo>
                <a:cubicBezTo>
                  <a:pt x="916311" y="2270859"/>
                  <a:pt x="893798" y="2248570"/>
                  <a:pt x="866496" y="2248570"/>
                </a:cubicBezTo>
                <a:cubicBezTo>
                  <a:pt x="838714" y="2248570"/>
                  <a:pt x="816201" y="2270859"/>
                  <a:pt x="816201" y="2298901"/>
                </a:cubicBezTo>
                <a:cubicBezTo>
                  <a:pt x="816201" y="2325983"/>
                  <a:pt x="838714" y="2348272"/>
                  <a:pt x="866496" y="2348272"/>
                </a:cubicBezTo>
                <a:close/>
                <a:moveTo>
                  <a:pt x="882542" y="2634197"/>
                </a:moveTo>
                <a:cubicBezTo>
                  <a:pt x="915592" y="2634197"/>
                  <a:pt x="942655" y="2607354"/>
                  <a:pt x="942655" y="2574280"/>
                </a:cubicBezTo>
                <a:cubicBezTo>
                  <a:pt x="942655" y="2541206"/>
                  <a:pt x="915592" y="2514842"/>
                  <a:pt x="882542" y="2514842"/>
                </a:cubicBezTo>
                <a:cubicBezTo>
                  <a:pt x="849970" y="2514842"/>
                  <a:pt x="822907" y="2541206"/>
                  <a:pt x="822907" y="2574280"/>
                </a:cubicBezTo>
                <a:cubicBezTo>
                  <a:pt x="822907" y="2607354"/>
                  <a:pt x="849970" y="2634197"/>
                  <a:pt x="882542" y="2634197"/>
                </a:cubicBezTo>
                <a:close/>
                <a:moveTo>
                  <a:pt x="915592" y="2917006"/>
                </a:moveTo>
                <a:cubicBezTo>
                  <a:pt x="953672" y="2917006"/>
                  <a:pt x="983848" y="2886568"/>
                  <a:pt x="983848" y="2848461"/>
                </a:cubicBezTo>
                <a:cubicBezTo>
                  <a:pt x="983848" y="2810833"/>
                  <a:pt x="953672" y="2780634"/>
                  <a:pt x="915592" y="2780634"/>
                </a:cubicBezTo>
                <a:cubicBezTo>
                  <a:pt x="877991" y="2780634"/>
                  <a:pt x="847575" y="2810833"/>
                  <a:pt x="847575" y="2848461"/>
                </a:cubicBezTo>
                <a:cubicBezTo>
                  <a:pt x="847575" y="2886568"/>
                  <a:pt x="877991" y="2917006"/>
                  <a:pt x="915592" y="2917006"/>
                </a:cubicBezTo>
                <a:close/>
                <a:moveTo>
                  <a:pt x="964928" y="3197418"/>
                </a:moveTo>
                <a:cubicBezTo>
                  <a:pt x="1007559" y="3197418"/>
                  <a:pt x="1041806" y="3163145"/>
                  <a:pt x="1041806" y="3120484"/>
                </a:cubicBezTo>
                <a:cubicBezTo>
                  <a:pt x="1041806" y="3077823"/>
                  <a:pt x="1007559" y="3043551"/>
                  <a:pt x="964928" y="3043551"/>
                </a:cubicBezTo>
                <a:cubicBezTo>
                  <a:pt x="922777" y="3043551"/>
                  <a:pt x="888290" y="3077823"/>
                  <a:pt x="888290" y="3120484"/>
                </a:cubicBezTo>
                <a:cubicBezTo>
                  <a:pt x="888290" y="3163145"/>
                  <a:pt x="922777" y="3197418"/>
                  <a:pt x="964928" y="3197418"/>
                </a:cubicBezTo>
                <a:close/>
                <a:moveTo>
                  <a:pt x="1030550" y="3472557"/>
                </a:moveTo>
                <a:cubicBezTo>
                  <a:pt x="1076533" y="3472557"/>
                  <a:pt x="1113895" y="3435169"/>
                  <a:pt x="1113895" y="3388913"/>
                </a:cubicBezTo>
                <a:cubicBezTo>
                  <a:pt x="1113895" y="3342897"/>
                  <a:pt x="1076533" y="3305029"/>
                  <a:pt x="1030550" y="3305029"/>
                </a:cubicBezTo>
                <a:cubicBezTo>
                  <a:pt x="984327" y="3305029"/>
                  <a:pt x="946966" y="3342897"/>
                  <a:pt x="946966" y="3388913"/>
                </a:cubicBezTo>
                <a:cubicBezTo>
                  <a:pt x="946966" y="3435169"/>
                  <a:pt x="984327" y="3472557"/>
                  <a:pt x="1030550" y="3472557"/>
                </a:cubicBezTo>
                <a:close/>
                <a:moveTo>
                  <a:pt x="1111739" y="3743383"/>
                </a:moveTo>
                <a:cubicBezTo>
                  <a:pt x="1161554" y="3743383"/>
                  <a:pt x="1202269" y="3702400"/>
                  <a:pt x="1202269" y="3652788"/>
                </a:cubicBezTo>
                <a:cubicBezTo>
                  <a:pt x="1202269" y="3603177"/>
                  <a:pt x="1161554" y="3562433"/>
                  <a:pt x="1111739" y="3562433"/>
                </a:cubicBezTo>
                <a:cubicBezTo>
                  <a:pt x="1062164" y="3562433"/>
                  <a:pt x="1021689" y="3603177"/>
                  <a:pt x="1021689" y="3652788"/>
                </a:cubicBezTo>
                <a:cubicBezTo>
                  <a:pt x="1021689" y="3702400"/>
                  <a:pt x="1062164" y="3743383"/>
                  <a:pt x="1111739" y="3743383"/>
                </a:cubicBezTo>
                <a:close/>
                <a:moveTo>
                  <a:pt x="1208735" y="4006299"/>
                </a:moveTo>
                <a:cubicBezTo>
                  <a:pt x="1260945" y="4006299"/>
                  <a:pt x="1303336" y="3963638"/>
                  <a:pt x="1303336" y="3911391"/>
                </a:cubicBezTo>
                <a:cubicBezTo>
                  <a:pt x="1303336" y="3859383"/>
                  <a:pt x="1260945" y="3816961"/>
                  <a:pt x="1208735" y="3816961"/>
                </a:cubicBezTo>
                <a:cubicBezTo>
                  <a:pt x="1156764" y="3816961"/>
                  <a:pt x="1114374" y="3859383"/>
                  <a:pt x="1114374" y="3911391"/>
                </a:cubicBezTo>
                <a:cubicBezTo>
                  <a:pt x="1114374" y="3963638"/>
                  <a:pt x="1156764" y="4006299"/>
                  <a:pt x="1208735" y="4006299"/>
                </a:cubicBezTo>
                <a:close/>
                <a:moveTo>
                  <a:pt x="9694069" y="4040332"/>
                </a:moveTo>
                <a:cubicBezTo>
                  <a:pt x="9694787" y="4040332"/>
                  <a:pt x="9695745" y="4039374"/>
                  <a:pt x="9695745" y="4038655"/>
                </a:cubicBezTo>
                <a:cubicBezTo>
                  <a:pt x="9695745" y="4037696"/>
                  <a:pt x="9694787" y="4036737"/>
                  <a:pt x="9694069" y="4036737"/>
                </a:cubicBezTo>
                <a:cubicBezTo>
                  <a:pt x="9692392" y="4036737"/>
                  <a:pt x="9692153" y="4037696"/>
                  <a:pt x="9692153" y="4038655"/>
                </a:cubicBezTo>
                <a:cubicBezTo>
                  <a:pt x="9692153" y="4039374"/>
                  <a:pt x="9692392" y="4040332"/>
                  <a:pt x="9694069" y="4040332"/>
                </a:cubicBezTo>
                <a:close/>
                <a:moveTo>
                  <a:pt x="9798728" y="3784366"/>
                </a:moveTo>
                <a:cubicBezTo>
                  <a:pt x="9798968" y="3784366"/>
                  <a:pt x="9799686" y="3783408"/>
                  <a:pt x="9799686" y="3782928"/>
                </a:cubicBezTo>
                <a:cubicBezTo>
                  <a:pt x="9799686" y="3781970"/>
                  <a:pt x="9798968" y="3781730"/>
                  <a:pt x="9798728" y="3781730"/>
                </a:cubicBezTo>
                <a:cubicBezTo>
                  <a:pt x="9797531" y="3781730"/>
                  <a:pt x="9797291" y="3781970"/>
                  <a:pt x="9797291" y="3782928"/>
                </a:cubicBezTo>
                <a:cubicBezTo>
                  <a:pt x="9797291" y="3783408"/>
                  <a:pt x="9797531" y="3784366"/>
                  <a:pt x="9798728" y="3784366"/>
                </a:cubicBezTo>
                <a:close/>
                <a:moveTo>
                  <a:pt x="9887581" y="3522169"/>
                </a:moveTo>
                <a:cubicBezTo>
                  <a:pt x="9888060" y="3522169"/>
                  <a:pt x="9888300" y="3521690"/>
                  <a:pt x="9888300" y="3521450"/>
                </a:cubicBezTo>
                <a:cubicBezTo>
                  <a:pt x="9888300" y="3521450"/>
                  <a:pt x="9888060" y="3520971"/>
                  <a:pt x="9887581" y="3520971"/>
                </a:cubicBezTo>
                <a:lnTo>
                  <a:pt x="9886863" y="3521450"/>
                </a:lnTo>
                <a:cubicBezTo>
                  <a:pt x="9886863" y="3521690"/>
                  <a:pt x="9887581" y="3522169"/>
                  <a:pt x="9887581" y="3522169"/>
                </a:cubicBezTo>
                <a:close/>
                <a:moveTo>
                  <a:pt x="9961106" y="3255657"/>
                </a:moveTo>
                <a:cubicBezTo>
                  <a:pt x="9961106" y="3255657"/>
                  <a:pt x="9961585" y="3255657"/>
                  <a:pt x="9961585" y="3255178"/>
                </a:cubicBezTo>
                <a:cubicBezTo>
                  <a:pt x="9961585" y="3254699"/>
                  <a:pt x="9961106" y="3254699"/>
                  <a:pt x="9961106" y="3254699"/>
                </a:cubicBezTo>
                <a:cubicBezTo>
                  <a:pt x="9960867" y="3254699"/>
                  <a:pt x="9960388" y="3254699"/>
                  <a:pt x="9960388" y="3255178"/>
                </a:cubicBezTo>
                <a:cubicBezTo>
                  <a:pt x="9960388" y="3255657"/>
                  <a:pt x="9960867" y="3255657"/>
                  <a:pt x="9961106" y="3255657"/>
                </a:cubicBezTo>
                <a:close/>
                <a:moveTo>
                  <a:pt x="10018346" y="2985551"/>
                </a:moveTo>
                <a:cubicBezTo>
                  <a:pt x="10018825" y="2985551"/>
                  <a:pt x="10018825" y="2985551"/>
                  <a:pt x="10018825" y="2985072"/>
                </a:cubicBezTo>
                <a:cubicBezTo>
                  <a:pt x="10018825" y="2984592"/>
                  <a:pt x="10018825" y="2984592"/>
                  <a:pt x="10018346" y="2984592"/>
                </a:cubicBezTo>
                <a:cubicBezTo>
                  <a:pt x="10018106" y="2984592"/>
                  <a:pt x="10018106" y="2984592"/>
                  <a:pt x="10018106" y="2985072"/>
                </a:cubicBezTo>
                <a:cubicBezTo>
                  <a:pt x="10018106" y="2985551"/>
                  <a:pt x="10018106" y="2985551"/>
                  <a:pt x="10018346" y="2985551"/>
                </a:cubicBezTo>
                <a:close/>
                <a:moveTo>
                  <a:pt x="10059779" y="2712569"/>
                </a:moveTo>
                <a:cubicBezTo>
                  <a:pt x="10060018" y="2712569"/>
                  <a:pt x="10060258" y="2712089"/>
                  <a:pt x="10060258" y="2711610"/>
                </a:cubicBezTo>
                <a:cubicBezTo>
                  <a:pt x="10060258" y="2711610"/>
                  <a:pt x="10060018" y="2711370"/>
                  <a:pt x="10059779" y="2711370"/>
                </a:cubicBezTo>
                <a:cubicBezTo>
                  <a:pt x="10059060" y="2711370"/>
                  <a:pt x="10059060" y="2711610"/>
                  <a:pt x="10059060" y="2711610"/>
                </a:cubicBezTo>
                <a:cubicBezTo>
                  <a:pt x="10059060" y="2712089"/>
                  <a:pt x="10059060" y="2712569"/>
                  <a:pt x="10059779" y="2712569"/>
                </a:cubicBezTo>
                <a:close/>
                <a:moveTo>
                  <a:pt x="10084686" y="2437429"/>
                </a:moveTo>
                <a:cubicBezTo>
                  <a:pt x="10084686" y="2437429"/>
                  <a:pt x="10085165" y="2436950"/>
                  <a:pt x="10085165" y="2436470"/>
                </a:cubicBezTo>
                <a:cubicBezTo>
                  <a:pt x="10085165" y="2435991"/>
                  <a:pt x="10084686" y="2435991"/>
                  <a:pt x="10084686" y="2435991"/>
                </a:cubicBezTo>
                <a:cubicBezTo>
                  <a:pt x="10084207" y="2435991"/>
                  <a:pt x="10083489" y="2435991"/>
                  <a:pt x="10083489" y="2436470"/>
                </a:cubicBezTo>
                <a:cubicBezTo>
                  <a:pt x="10083489" y="2436950"/>
                  <a:pt x="10084207" y="2437429"/>
                  <a:pt x="10084686" y="2437429"/>
                </a:cubicBezTo>
                <a:close/>
                <a:moveTo>
                  <a:pt x="10092590" y="2161331"/>
                </a:moveTo>
                <a:cubicBezTo>
                  <a:pt x="10093069" y="2161331"/>
                  <a:pt x="10093069" y="2160612"/>
                  <a:pt x="10093069" y="2160372"/>
                </a:cubicBezTo>
                <a:cubicBezTo>
                  <a:pt x="10093069" y="2159893"/>
                  <a:pt x="10093069" y="2159653"/>
                  <a:pt x="10092590" y="2159653"/>
                </a:cubicBezTo>
                <a:cubicBezTo>
                  <a:pt x="10092350" y="2159653"/>
                  <a:pt x="10092350" y="2159893"/>
                  <a:pt x="10092350" y="2160372"/>
                </a:cubicBezTo>
                <a:cubicBezTo>
                  <a:pt x="10092350" y="2160612"/>
                  <a:pt x="10092350" y="2161331"/>
                  <a:pt x="10092590" y="2161331"/>
                </a:cubicBezTo>
                <a:close/>
                <a:moveTo>
                  <a:pt x="9864111" y="1884993"/>
                </a:moveTo>
                <a:cubicBezTo>
                  <a:pt x="9864590" y="1884993"/>
                  <a:pt x="9864590" y="1884753"/>
                  <a:pt x="9864590" y="1884034"/>
                </a:cubicBezTo>
                <a:cubicBezTo>
                  <a:pt x="9864590" y="1884034"/>
                  <a:pt x="9864590" y="1883795"/>
                  <a:pt x="9864111" y="1883795"/>
                </a:cubicBezTo>
                <a:cubicBezTo>
                  <a:pt x="9863871" y="1883795"/>
                  <a:pt x="9863871" y="1884034"/>
                  <a:pt x="9863871" y="1884034"/>
                </a:cubicBezTo>
                <a:cubicBezTo>
                  <a:pt x="9863871" y="1884753"/>
                  <a:pt x="9863871" y="1884993"/>
                  <a:pt x="9864111" y="1884993"/>
                </a:cubicBezTo>
                <a:close/>
                <a:moveTo>
                  <a:pt x="9838245" y="1609614"/>
                </a:moveTo>
                <a:cubicBezTo>
                  <a:pt x="9838964" y="1609614"/>
                  <a:pt x="9838964" y="1609614"/>
                  <a:pt x="9838964" y="1609374"/>
                </a:cubicBezTo>
                <a:cubicBezTo>
                  <a:pt x="9838964" y="1608895"/>
                  <a:pt x="9838964" y="1608655"/>
                  <a:pt x="9838245" y="1608655"/>
                </a:cubicBezTo>
                <a:cubicBezTo>
                  <a:pt x="9837766" y="1608655"/>
                  <a:pt x="9837766" y="1608895"/>
                  <a:pt x="9837766" y="1609374"/>
                </a:cubicBezTo>
                <a:cubicBezTo>
                  <a:pt x="9837766" y="1609614"/>
                  <a:pt x="9837766" y="1609614"/>
                  <a:pt x="9838245" y="1609614"/>
                </a:cubicBezTo>
                <a:close/>
                <a:moveTo>
                  <a:pt x="9794896" y="1337111"/>
                </a:moveTo>
                <a:cubicBezTo>
                  <a:pt x="9795375" y="1337111"/>
                  <a:pt x="9795854" y="1336631"/>
                  <a:pt x="9795854" y="1336392"/>
                </a:cubicBezTo>
                <a:cubicBezTo>
                  <a:pt x="9795854" y="1336152"/>
                  <a:pt x="9795375" y="1335673"/>
                  <a:pt x="9794896" y="1335673"/>
                </a:cubicBezTo>
                <a:cubicBezTo>
                  <a:pt x="9794896" y="1335673"/>
                  <a:pt x="9794417" y="1336152"/>
                  <a:pt x="9794417" y="1336392"/>
                </a:cubicBezTo>
                <a:cubicBezTo>
                  <a:pt x="9794417" y="1336631"/>
                  <a:pt x="9794896" y="1337111"/>
                  <a:pt x="9794896" y="1337111"/>
                </a:cubicBezTo>
                <a:close/>
                <a:moveTo>
                  <a:pt x="9735022" y="1067484"/>
                </a:moveTo>
                <a:cubicBezTo>
                  <a:pt x="9735022" y="1067484"/>
                  <a:pt x="9735501" y="1067244"/>
                  <a:pt x="9735501" y="1066765"/>
                </a:cubicBezTo>
                <a:cubicBezTo>
                  <a:pt x="9735501" y="1066525"/>
                  <a:pt x="9735022" y="1066285"/>
                  <a:pt x="9735022" y="1066285"/>
                </a:cubicBezTo>
                <a:cubicBezTo>
                  <a:pt x="9734543" y="1066285"/>
                  <a:pt x="9734064" y="1066525"/>
                  <a:pt x="9734064" y="1066765"/>
                </a:cubicBezTo>
                <a:cubicBezTo>
                  <a:pt x="9734064" y="1067244"/>
                  <a:pt x="9734543" y="1067484"/>
                  <a:pt x="9735022" y="1067484"/>
                </a:cubicBezTo>
                <a:close/>
                <a:moveTo>
                  <a:pt x="9657665" y="802171"/>
                </a:moveTo>
                <a:cubicBezTo>
                  <a:pt x="9657905" y="802171"/>
                  <a:pt x="9658623" y="801931"/>
                  <a:pt x="9658623" y="801452"/>
                </a:cubicBezTo>
                <a:cubicBezTo>
                  <a:pt x="9658623" y="801212"/>
                  <a:pt x="9657905" y="800972"/>
                  <a:pt x="9657665" y="800972"/>
                </a:cubicBezTo>
                <a:cubicBezTo>
                  <a:pt x="9657665" y="800972"/>
                  <a:pt x="9657186" y="801212"/>
                  <a:pt x="9657186" y="801452"/>
                </a:cubicBezTo>
                <a:cubicBezTo>
                  <a:pt x="9657186" y="801931"/>
                  <a:pt x="9657665" y="802171"/>
                  <a:pt x="9657665" y="802171"/>
                </a:cubicBezTo>
                <a:close/>
                <a:moveTo>
                  <a:pt x="9564502" y="542130"/>
                </a:moveTo>
                <a:cubicBezTo>
                  <a:pt x="9564741" y="542130"/>
                  <a:pt x="9564981" y="541891"/>
                  <a:pt x="9564981" y="541411"/>
                </a:cubicBezTo>
                <a:cubicBezTo>
                  <a:pt x="9564981" y="541172"/>
                  <a:pt x="9564741" y="541172"/>
                  <a:pt x="9564502" y="541172"/>
                </a:cubicBezTo>
                <a:cubicBezTo>
                  <a:pt x="9563783" y="541172"/>
                  <a:pt x="9563783" y="541172"/>
                  <a:pt x="9563783" y="541411"/>
                </a:cubicBezTo>
                <a:cubicBezTo>
                  <a:pt x="9563783" y="541891"/>
                  <a:pt x="9563783" y="542130"/>
                  <a:pt x="9564502" y="542130"/>
                </a:cubicBezTo>
                <a:close/>
                <a:moveTo>
                  <a:pt x="9454812" y="288561"/>
                </a:moveTo>
                <a:cubicBezTo>
                  <a:pt x="9455291" y="288561"/>
                  <a:pt x="9455291" y="288321"/>
                  <a:pt x="9455291" y="288082"/>
                </a:cubicBezTo>
                <a:cubicBezTo>
                  <a:pt x="9455291" y="287602"/>
                  <a:pt x="9455291" y="287363"/>
                  <a:pt x="9454812" y="287363"/>
                </a:cubicBezTo>
                <a:cubicBezTo>
                  <a:pt x="9454333" y="287363"/>
                  <a:pt x="9454333" y="287602"/>
                  <a:pt x="9454333" y="288082"/>
                </a:cubicBezTo>
                <a:cubicBezTo>
                  <a:pt x="9454333" y="288321"/>
                  <a:pt x="9454333" y="288561"/>
                  <a:pt x="9454812" y="288561"/>
                </a:cubicBezTo>
                <a:close/>
                <a:moveTo>
                  <a:pt x="1502117" y="290718"/>
                </a:moveTo>
                <a:cubicBezTo>
                  <a:pt x="1503554" y="290718"/>
                  <a:pt x="1504512" y="289520"/>
                  <a:pt x="1504512" y="288082"/>
                </a:cubicBezTo>
                <a:cubicBezTo>
                  <a:pt x="1504512" y="286883"/>
                  <a:pt x="1503554" y="285445"/>
                  <a:pt x="1502117" y="285445"/>
                </a:cubicBezTo>
                <a:cubicBezTo>
                  <a:pt x="1500920" y="285445"/>
                  <a:pt x="1499962" y="286883"/>
                  <a:pt x="1499962" y="288082"/>
                </a:cubicBezTo>
                <a:cubicBezTo>
                  <a:pt x="1499962" y="289520"/>
                  <a:pt x="1500920" y="290718"/>
                  <a:pt x="1502117" y="290718"/>
                </a:cubicBezTo>
                <a:close/>
                <a:moveTo>
                  <a:pt x="1392428" y="545725"/>
                </a:moveTo>
                <a:cubicBezTo>
                  <a:pt x="1394823" y="545725"/>
                  <a:pt x="1396739" y="544048"/>
                  <a:pt x="1396739" y="541411"/>
                </a:cubicBezTo>
                <a:cubicBezTo>
                  <a:pt x="1396739" y="539254"/>
                  <a:pt x="1394823" y="537337"/>
                  <a:pt x="1392428" y="537337"/>
                </a:cubicBezTo>
                <a:cubicBezTo>
                  <a:pt x="1390033" y="537337"/>
                  <a:pt x="1388357" y="539254"/>
                  <a:pt x="1388357" y="541411"/>
                </a:cubicBezTo>
                <a:cubicBezTo>
                  <a:pt x="1388357" y="544048"/>
                  <a:pt x="1390033" y="545725"/>
                  <a:pt x="1392428" y="545725"/>
                </a:cubicBezTo>
                <a:close/>
                <a:moveTo>
                  <a:pt x="1299025" y="808642"/>
                </a:moveTo>
                <a:cubicBezTo>
                  <a:pt x="1303096" y="808642"/>
                  <a:pt x="1306210" y="805286"/>
                  <a:pt x="1306210" y="801452"/>
                </a:cubicBezTo>
                <a:cubicBezTo>
                  <a:pt x="1306210" y="797377"/>
                  <a:pt x="1303096" y="794262"/>
                  <a:pt x="1299025" y="794262"/>
                </a:cubicBezTo>
                <a:cubicBezTo>
                  <a:pt x="1294953" y="794262"/>
                  <a:pt x="1291840" y="797377"/>
                  <a:pt x="1291840" y="801452"/>
                </a:cubicBezTo>
                <a:cubicBezTo>
                  <a:pt x="1291840" y="805286"/>
                  <a:pt x="1294953" y="808642"/>
                  <a:pt x="1299025" y="808642"/>
                </a:cubicBezTo>
                <a:close/>
                <a:moveTo>
                  <a:pt x="1222147" y="1080665"/>
                </a:moveTo>
                <a:cubicBezTo>
                  <a:pt x="1229811" y="1080665"/>
                  <a:pt x="1236038" y="1074434"/>
                  <a:pt x="1236038" y="1066765"/>
                </a:cubicBezTo>
                <a:cubicBezTo>
                  <a:pt x="1236038" y="1059095"/>
                  <a:pt x="1229811" y="1052864"/>
                  <a:pt x="1222147" y="1052864"/>
                </a:cubicBezTo>
                <a:cubicBezTo>
                  <a:pt x="1214243" y="1052864"/>
                  <a:pt x="1208017" y="1059095"/>
                  <a:pt x="1208017" y="1066765"/>
                </a:cubicBezTo>
                <a:cubicBezTo>
                  <a:pt x="1208017" y="1074434"/>
                  <a:pt x="1214243" y="1080665"/>
                  <a:pt x="1222147" y="1080665"/>
                </a:cubicBezTo>
                <a:close/>
                <a:moveTo>
                  <a:pt x="1161794" y="1356764"/>
                </a:moveTo>
                <a:cubicBezTo>
                  <a:pt x="1172811" y="1356764"/>
                  <a:pt x="1181911" y="1347417"/>
                  <a:pt x="1181911" y="1336392"/>
                </a:cubicBezTo>
                <a:cubicBezTo>
                  <a:pt x="1181911" y="1325367"/>
                  <a:pt x="1172811" y="1316499"/>
                  <a:pt x="1161794" y="1316499"/>
                </a:cubicBezTo>
                <a:cubicBezTo>
                  <a:pt x="1150777" y="1316499"/>
                  <a:pt x="1141676" y="1325367"/>
                  <a:pt x="1141676" y="1336392"/>
                </a:cubicBezTo>
                <a:cubicBezTo>
                  <a:pt x="1141676" y="1347417"/>
                  <a:pt x="1150777" y="1356764"/>
                  <a:pt x="1161794" y="1356764"/>
                </a:cubicBezTo>
                <a:close/>
                <a:moveTo>
                  <a:pt x="1118445" y="1637415"/>
                </a:moveTo>
                <a:cubicBezTo>
                  <a:pt x="1134252" y="1637415"/>
                  <a:pt x="1146466" y="1624713"/>
                  <a:pt x="1146466" y="1609374"/>
                </a:cubicBezTo>
                <a:cubicBezTo>
                  <a:pt x="1146466" y="1593796"/>
                  <a:pt x="1134252" y="1581093"/>
                  <a:pt x="1118445" y="1581093"/>
                </a:cubicBezTo>
                <a:cubicBezTo>
                  <a:pt x="1103117" y="1581093"/>
                  <a:pt x="1090664" y="1593796"/>
                  <a:pt x="1090664" y="1609374"/>
                </a:cubicBezTo>
                <a:cubicBezTo>
                  <a:pt x="1090664" y="1624713"/>
                  <a:pt x="1103117" y="1637415"/>
                  <a:pt x="1118445" y="1637415"/>
                </a:cubicBezTo>
                <a:close/>
                <a:moveTo>
                  <a:pt x="1092580" y="1920943"/>
                </a:moveTo>
                <a:cubicBezTo>
                  <a:pt x="1112458" y="1920943"/>
                  <a:pt x="1129222" y="1904646"/>
                  <a:pt x="1129222" y="1884034"/>
                </a:cubicBezTo>
                <a:cubicBezTo>
                  <a:pt x="1129222" y="1864142"/>
                  <a:pt x="1112458" y="1847605"/>
                  <a:pt x="1092580" y="1847605"/>
                </a:cubicBezTo>
                <a:cubicBezTo>
                  <a:pt x="1072222" y="1847605"/>
                  <a:pt x="1056176" y="1864142"/>
                  <a:pt x="1056176" y="1884034"/>
                </a:cubicBezTo>
                <a:cubicBezTo>
                  <a:pt x="1056176" y="1904646"/>
                  <a:pt x="1072222" y="1920943"/>
                  <a:pt x="1092580" y="1920943"/>
                </a:cubicBezTo>
                <a:close/>
                <a:moveTo>
                  <a:pt x="1083718" y="2205430"/>
                </a:moveTo>
                <a:cubicBezTo>
                  <a:pt x="1108865" y="2205430"/>
                  <a:pt x="1128983" y="2185298"/>
                  <a:pt x="1128983" y="2160372"/>
                </a:cubicBezTo>
                <a:cubicBezTo>
                  <a:pt x="1128983" y="2135447"/>
                  <a:pt x="1108865" y="2115315"/>
                  <a:pt x="1083718" y="2115315"/>
                </a:cubicBezTo>
                <a:cubicBezTo>
                  <a:pt x="1059050" y="2115315"/>
                  <a:pt x="1038933" y="2135447"/>
                  <a:pt x="1038933" y="2160372"/>
                </a:cubicBezTo>
                <a:cubicBezTo>
                  <a:pt x="1038933" y="2185298"/>
                  <a:pt x="1059050" y="2205430"/>
                  <a:pt x="1083718" y="2205430"/>
                </a:cubicBezTo>
                <a:close/>
                <a:moveTo>
                  <a:pt x="1092580" y="2490636"/>
                </a:moveTo>
                <a:cubicBezTo>
                  <a:pt x="1122517" y="2490636"/>
                  <a:pt x="1146945" y="2466429"/>
                  <a:pt x="1146945" y="2436470"/>
                </a:cubicBezTo>
                <a:cubicBezTo>
                  <a:pt x="1146945" y="2406512"/>
                  <a:pt x="1122517" y="2382305"/>
                  <a:pt x="1092580" y="2382305"/>
                </a:cubicBezTo>
                <a:cubicBezTo>
                  <a:pt x="1062643" y="2382305"/>
                  <a:pt x="1038693" y="2406512"/>
                  <a:pt x="1038693" y="2436470"/>
                </a:cubicBezTo>
                <a:cubicBezTo>
                  <a:pt x="1038693" y="2466429"/>
                  <a:pt x="1062643" y="2490636"/>
                  <a:pt x="1092580" y="2490636"/>
                </a:cubicBezTo>
                <a:close/>
                <a:moveTo>
                  <a:pt x="1118445" y="2774403"/>
                </a:moveTo>
                <a:cubicBezTo>
                  <a:pt x="1153172" y="2774403"/>
                  <a:pt x="1181193" y="2746602"/>
                  <a:pt x="1181193" y="2711610"/>
                </a:cubicBezTo>
                <a:cubicBezTo>
                  <a:pt x="1181193" y="2676858"/>
                  <a:pt x="1153172" y="2649056"/>
                  <a:pt x="1118445" y="2649056"/>
                </a:cubicBezTo>
                <a:cubicBezTo>
                  <a:pt x="1083718" y="2649056"/>
                  <a:pt x="1055937" y="2676858"/>
                  <a:pt x="1055937" y="2711610"/>
                </a:cubicBezTo>
                <a:cubicBezTo>
                  <a:pt x="1055937" y="2746602"/>
                  <a:pt x="1083718" y="2774403"/>
                  <a:pt x="1118445" y="2774403"/>
                </a:cubicBezTo>
                <a:close/>
                <a:moveTo>
                  <a:pt x="1161794" y="3055534"/>
                </a:moveTo>
                <a:cubicBezTo>
                  <a:pt x="1201071" y="3055534"/>
                  <a:pt x="1233164" y="3023898"/>
                  <a:pt x="1233164" y="2984592"/>
                </a:cubicBezTo>
                <a:cubicBezTo>
                  <a:pt x="1233164" y="2945287"/>
                  <a:pt x="1201071" y="2912931"/>
                  <a:pt x="1161794" y="2912931"/>
                </a:cubicBezTo>
                <a:cubicBezTo>
                  <a:pt x="1122277" y="2912931"/>
                  <a:pt x="1090664" y="2945287"/>
                  <a:pt x="1090664" y="2984592"/>
                </a:cubicBezTo>
                <a:cubicBezTo>
                  <a:pt x="1090664" y="3023898"/>
                  <a:pt x="1122277" y="3055534"/>
                  <a:pt x="1161794" y="3055534"/>
                </a:cubicBezTo>
                <a:close/>
                <a:moveTo>
                  <a:pt x="1222147" y="3332591"/>
                </a:moveTo>
                <a:cubicBezTo>
                  <a:pt x="1265256" y="3332591"/>
                  <a:pt x="1300701" y="3297599"/>
                  <a:pt x="1300701" y="3254459"/>
                </a:cubicBezTo>
                <a:cubicBezTo>
                  <a:pt x="1300701" y="3210839"/>
                  <a:pt x="1265256" y="3175369"/>
                  <a:pt x="1222147" y="3175369"/>
                </a:cubicBezTo>
                <a:cubicBezTo>
                  <a:pt x="1178559" y="3175369"/>
                  <a:pt x="1143353" y="3210839"/>
                  <a:pt x="1143353" y="3254459"/>
                </a:cubicBezTo>
                <a:cubicBezTo>
                  <a:pt x="1143353" y="3297599"/>
                  <a:pt x="1178559" y="3332591"/>
                  <a:pt x="1222147" y="3332591"/>
                </a:cubicBezTo>
                <a:close/>
                <a:moveTo>
                  <a:pt x="1299025" y="3604855"/>
                </a:moveTo>
                <a:cubicBezTo>
                  <a:pt x="1346206" y="3604855"/>
                  <a:pt x="1384046" y="3566747"/>
                  <a:pt x="1384046" y="3519533"/>
                </a:cubicBezTo>
                <a:cubicBezTo>
                  <a:pt x="1384046" y="3472078"/>
                  <a:pt x="1346206" y="3433971"/>
                  <a:pt x="1299025" y="3433971"/>
                </a:cubicBezTo>
                <a:cubicBezTo>
                  <a:pt x="1251844" y="3433971"/>
                  <a:pt x="1213764" y="3472078"/>
                  <a:pt x="1213764" y="3519533"/>
                </a:cubicBezTo>
                <a:cubicBezTo>
                  <a:pt x="1213764" y="3566747"/>
                  <a:pt x="1251844" y="3604855"/>
                  <a:pt x="1299025" y="3604855"/>
                </a:cubicBezTo>
                <a:close/>
                <a:moveTo>
                  <a:pt x="1392428" y="3869449"/>
                </a:moveTo>
                <a:cubicBezTo>
                  <a:pt x="1442243" y="3869449"/>
                  <a:pt x="1482479" y="3829184"/>
                  <a:pt x="1482479" y="3779333"/>
                </a:cubicBezTo>
                <a:cubicBezTo>
                  <a:pt x="1482479" y="3729482"/>
                  <a:pt x="1442243" y="3688978"/>
                  <a:pt x="1392428" y="3688978"/>
                </a:cubicBezTo>
                <a:cubicBezTo>
                  <a:pt x="1342853" y="3688978"/>
                  <a:pt x="1302617" y="3729482"/>
                  <a:pt x="1302617" y="3779333"/>
                </a:cubicBezTo>
                <a:cubicBezTo>
                  <a:pt x="1302617" y="3829184"/>
                  <a:pt x="1342853" y="3869449"/>
                  <a:pt x="1392428" y="3869449"/>
                </a:cubicBezTo>
                <a:close/>
                <a:moveTo>
                  <a:pt x="1590252" y="4067175"/>
                </a:moveTo>
                <a:cubicBezTo>
                  <a:pt x="1594563" y="4056630"/>
                  <a:pt x="1596718" y="4045126"/>
                  <a:pt x="1596718" y="4033142"/>
                </a:cubicBezTo>
                <a:cubicBezTo>
                  <a:pt x="1596718" y="3980655"/>
                  <a:pt x="1554327" y="3938233"/>
                  <a:pt x="1502117" y="3938233"/>
                </a:cubicBezTo>
                <a:cubicBezTo>
                  <a:pt x="1450147" y="3938233"/>
                  <a:pt x="1407756" y="3980655"/>
                  <a:pt x="1407756" y="4033142"/>
                </a:cubicBezTo>
                <a:cubicBezTo>
                  <a:pt x="1407756" y="4045126"/>
                  <a:pt x="1409911" y="4056630"/>
                  <a:pt x="1414222" y="4067175"/>
                </a:cubicBezTo>
                <a:lnTo>
                  <a:pt x="1590252" y="4067175"/>
                </a:lnTo>
                <a:close/>
                <a:moveTo>
                  <a:pt x="9454812" y="4036737"/>
                </a:moveTo>
                <a:cubicBezTo>
                  <a:pt x="9456489" y="4036737"/>
                  <a:pt x="9458165" y="4034820"/>
                  <a:pt x="9458165" y="4033142"/>
                </a:cubicBezTo>
                <a:cubicBezTo>
                  <a:pt x="9458165" y="4030985"/>
                  <a:pt x="9456489" y="4028828"/>
                  <a:pt x="9454812" y="4028828"/>
                </a:cubicBezTo>
                <a:cubicBezTo>
                  <a:pt x="9452418" y="4028828"/>
                  <a:pt x="9451220" y="4030985"/>
                  <a:pt x="9451220" y="4033142"/>
                </a:cubicBezTo>
                <a:cubicBezTo>
                  <a:pt x="9451220" y="4034820"/>
                  <a:pt x="9452418" y="4036737"/>
                  <a:pt x="9454812" y="4036737"/>
                </a:cubicBezTo>
                <a:close/>
                <a:moveTo>
                  <a:pt x="9564502" y="3781730"/>
                </a:moveTo>
                <a:cubicBezTo>
                  <a:pt x="9565459" y="3781730"/>
                  <a:pt x="9566896" y="3780771"/>
                  <a:pt x="9566896" y="3779333"/>
                </a:cubicBezTo>
                <a:cubicBezTo>
                  <a:pt x="9566896" y="3778135"/>
                  <a:pt x="9565459" y="3776697"/>
                  <a:pt x="9564502" y="3776697"/>
                </a:cubicBezTo>
                <a:cubicBezTo>
                  <a:pt x="9562825" y="3776697"/>
                  <a:pt x="9562107" y="3778135"/>
                  <a:pt x="9562107" y="3779333"/>
                </a:cubicBezTo>
                <a:cubicBezTo>
                  <a:pt x="9562107" y="3780771"/>
                  <a:pt x="9562825" y="3781730"/>
                  <a:pt x="9564502" y="3781730"/>
                </a:cubicBezTo>
                <a:close/>
                <a:moveTo>
                  <a:pt x="9657665" y="3521450"/>
                </a:moveTo>
                <a:cubicBezTo>
                  <a:pt x="9659102" y="3521450"/>
                  <a:pt x="9659581" y="3520491"/>
                  <a:pt x="9659581" y="3519533"/>
                </a:cubicBezTo>
                <a:cubicBezTo>
                  <a:pt x="9659581" y="3518334"/>
                  <a:pt x="9659102" y="3517615"/>
                  <a:pt x="9657665" y="3517615"/>
                </a:cubicBezTo>
                <a:cubicBezTo>
                  <a:pt x="9656707" y="3517615"/>
                  <a:pt x="9655989" y="3518334"/>
                  <a:pt x="9655989" y="3519533"/>
                </a:cubicBezTo>
                <a:cubicBezTo>
                  <a:pt x="9655989" y="3520491"/>
                  <a:pt x="9656707" y="3521450"/>
                  <a:pt x="9657665" y="3521450"/>
                </a:cubicBezTo>
                <a:close/>
                <a:moveTo>
                  <a:pt x="9735022" y="3255178"/>
                </a:moveTo>
                <a:cubicBezTo>
                  <a:pt x="9735501" y="3255178"/>
                  <a:pt x="9735980" y="3254699"/>
                  <a:pt x="9735980" y="3254459"/>
                </a:cubicBezTo>
                <a:cubicBezTo>
                  <a:pt x="9735980" y="3253261"/>
                  <a:pt x="9735501" y="3253021"/>
                  <a:pt x="9735022" y="3253021"/>
                </a:cubicBezTo>
                <a:cubicBezTo>
                  <a:pt x="9734064" y="3253021"/>
                  <a:pt x="9733825" y="3253261"/>
                  <a:pt x="9733825" y="3254459"/>
                </a:cubicBezTo>
                <a:cubicBezTo>
                  <a:pt x="9733825" y="3254699"/>
                  <a:pt x="9734064" y="3255178"/>
                  <a:pt x="9735022" y="3255178"/>
                </a:cubicBezTo>
                <a:close/>
                <a:moveTo>
                  <a:pt x="9794896" y="2986030"/>
                </a:moveTo>
                <a:cubicBezTo>
                  <a:pt x="9795854" y="2986030"/>
                  <a:pt x="9796333" y="2985072"/>
                  <a:pt x="9796333" y="2984592"/>
                </a:cubicBezTo>
                <a:cubicBezTo>
                  <a:pt x="9796333" y="2983634"/>
                  <a:pt x="9795854" y="2983154"/>
                  <a:pt x="9794896" y="2983154"/>
                </a:cubicBezTo>
                <a:cubicBezTo>
                  <a:pt x="9794417" y="2983154"/>
                  <a:pt x="9793938" y="2983634"/>
                  <a:pt x="9793938" y="2984592"/>
                </a:cubicBezTo>
                <a:cubicBezTo>
                  <a:pt x="9793938" y="2985072"/>
                  <a:pt x="9794417" y="2986030"/>
                  <a:pt x="9794896" y="2986030"/>
                </a:cubicBezTo>
                <a:close/>
                <a:moveTo>
                  <a:pt x="9838245" y="2713048"/>
                </a:moveTo>
                <a:cubicBezTo>
                  <a:pt x="9838964" y="2713048"/>
                  <a:pt x="9839443" y="2712569"/>
                  <a:pt x="9839443" y="2711610"/>
                </a:cubicBezTo>
                <a:cubicBezTo>
                  <a:pt x="9839443" y="2711370"/>
                  <a:pt x="9838964" y="2710412"/>
                  <a:pt x="9838245" y="2710412"/>
                </a:cubicBezTo>
                <a:cubicBezTo>
                  <a:pt x="9837527" y="2710412"/>
                  <a:pt x="9837048" y="2711370"/>
                  <a:pt x="9837048" y="2711610"/>
                </a:cubicBezTo>
                <a:cubicBezTo>
                  <a:pt x="9837048" y="2712569"/>
                  <a:pt x="9837527" y="2713048"/>
                  <a:pt x="9838245" y="2713048"/>
                </a:cubicBezTo>
                <a:close/>
                <a:moveTo>
                  <a:pt x="9864111" y="2437908"/>
                </a:moveTo>
                <a:cubicBezTo>
                  <a:pt x="9865069" y="2437908"/>
                  <a:pt x="9865787" y="2437429"/>
                  <a:pt x="9865787" y="2436470"/>
                </a:cubicBezTo>
                <a:cubicBezTo>
                  <a:pt x="9865787" y="2435991"/>
                  <a:pt x="9865069" y="2435032"/>
                  <a:pt x="9864111" y="2435032"/>
                </a:cubicBezTo>
                <a:cubicBezTo>
                  <a:pt x="9863871" y="2435032"/>
                  <a:pt x="9862913" y="2435991"/>
                  <a:pt x="9862913" y="2436470"/>
                </a:cubicBezTo>
                <a:cubicBezTo>
                  <a:pt x="9862913" y="2437429"/>
                  <a:pt x="9863871" y="2437908"/>
                  <a:pt x="9864111" y="2437908"/>
                </a:cubicBezTo>
                <a:close/>
                <a:moveTo>
                  <a:pt x="9872733" y="2161571"/>
                </a:moveTo>
                <a:cubicBezTo>
                  <a:pt x="9873451" y="2161571"/>
                  <a:pt x="9873930" y="2161331"/>
                  <a:pt x="9873930" y="2160372"/>
                </a:cubicBezTo>
                <a:cubicBezTo>
                  <a:pt x="9873930" y="2159653"/>
                  <a:pt x="9873451" y="2158934"/>
                  <a:pt x="9872733" y="2158934"/>
                </a:cubicBezTo>
                <a:cubicBezTo>
                  <a:pt x="9872254" y="2158934"/>
                  <a:pt x="9871775" y="2159653"/>
                  <a:pt x="9871775" y="2160372"/>
                </a:cubicBezTo>
                <a:cubicBezTo>
                  <a:pt x="9871775" y="2161331"/>
                  <a:pt x="9872254" y="2161571"/>
                  <a:pt x="9872733" y="2161571"/>
                </a:cubicBezTo>
                <a:close/>
                <a:moveTo>
                  <a:pt x="9644254" y="1885472"/>
                </a:moveTo>
                <a:cubicBezTo>
                  <a:pt x="9644493" y="1885472"/>
                  <a:pt x="9645212" y="1884993"/>
                  <a:pt x="9645212" y="1884034"/>
                </a:cubicBezTo>
                <a:cubicBezTo>
                  <a:pt x="9645212" y="1883555"/>
                  <a:pt x="9644493" y="1883076"/>
                  <a:pt x="9644254" y="1883076"/>
                </a:cubicBezTo>
                <a:cubicBezTo>
                  <a:pt x="9643296" y="1883076"/>
                  <a:pt x="9642817" y="1883555"/>
                  <a:pt x="9642817" y="1884034"/>
                </a:cubicBezTo>
                <a:cubicBezTo>
                  <a:pt x="9642817" y="1884993"/>
                  <a:pt x="9643296" y="1885472"/>
                  <a:pt x="9644254" y="1885472"/>
                </a:cubicBezTo>
                <a:close/>
                <a:moveTo>
                  <a:pt x="9616472" y="1610812"/>
                </a:moveTo>
                <a:cubicBezTo>
                  <a:pt x="9617430" y="1610812"/>
                  <a:pt x="9617670" y="1610093"/>
                  <a:pt x="9617670" y="1609374"/>
                </a:cubicBezTo>
                <a:cubicBezTo>
                  <a:pt x="9617670" y="1608655"/>
                  <a:pt x="9617430" y="1608176"/>
                  <a:pt x="9616472" y="1608176"/>
                </a:cubicBezTo>
                <a:cubicBezTo>
                  <a:pt x="9615993" y="1608176"/>
                  <a:pt x="9615754" y="1608655"/>
                  <a:pt x="9615754" y="1609374"/>
                </a:cubicBezTo>
                <a:cubicBezTo>
                  <a:pt x="9615754" y="1610093"/>
                  <a:pt x="9615993" y="1610812"/>
                  <a:pt x="9616472" y="1610812"/>
                </a:cubicBezTo>
                <a:close/>
                <a:moveTo>
                  <a:pt x="9571447" y="1338309"/>
                </a:moveTo>
                <a:cubicBezTo>
                  <a:pt x="9571926" y="1338309"/>
                  <a:pt x="9572165" y="1337590"/>
                  <a:pt x="9572165" y="1336871"/>
                </a:cubicBezTo>
                <a:cubicBezTo>
                  <a:pt x="9572165" y="1336392"/>
                  <a:pt x="9571926" y="1335673"/>
                  <a:pt x="9571447" y="1335673"/>
                </a:cubicBezTo>
                <a:cubicBezTo>
                  <a:pt x="9570249" y="1335673"/>
                  <a:pt x="9570010" y="1336392"/>
                  <a:pt x="9570010" y="1336871"/>
                </a:cubicBezTo>
                <a:cubicBezTo>
                  <a:pt x="9570010" y="1337590"/>
                  <a:pt x="9570249" y="1338309"/>
                  <a:pt x="9571447" y="1338309"/>
                </a:cubicBezTo>
                <a:close/>
                <a:moveTo>
                  <a:pt x="9507741" y="1069161"/>
                </a:moveTo>
                <a:cubicBezTo>
                  <a:pt x="9508938" y="1069161"/>
                  <a:pt x="9509178" y="1068922"/>
                  <a:pt x="9509178" y="1067963"/>
                </a:cubicBezTo>
                <a:cubicBezTo>
                  <a:pt x="9509178" y="1067484"/>
                  <a:pt x="9508938" y="1067004"/>
                  <a:pt x="9507741" y="1067004"/>
                </a:cubicBezTo>
                <a:cubicBezTo>
                  <a:pt x="9507502" y="1067004"/>
                  <a:pt x="9506544" y="1067484"/>
                  <a:pt x="9506544" y="1067963"/>
                </a:cubicBezTo>
                <a:cubicBezTo>
                  <a:pt x="9506544" y="1068922"/>
                  <a:pt x="9507502" y="1069161"/>
                  <a:pt x="9507741" y="1069161"/>
                </a:cubicBezTo>
                <a:close/>
                <a:moveTo>
                  <a:pt x="9427031" y="805286"/>
                </a:moveTo>
                <a:cubicBezTo>
                  <a:pt x="9427270" y="805286"/>
                  <a:pt x="9428468" y="804807"/>
                  <a:pt x="9428468" y="803848"/>
                </a:cubicBezTo>
                <a:cubicBezTo>
                  <a:pt x="9428468" y="803369"/>
                  <a:pt x="9427270" y="802650"/>
                  <a:pt x="9427031" y="802650"/>
                </a:cubicBezTo>
                <a:cubicBezTo>
                  <a:pt x="9426073" y="802650"/>
                  <a:pt x="9425594" y="803369"/>
                  <a:pt x="9425594" y="803848"/>
                </a:cubicBezTo>
                <a:cubicBezTo>
                  <a:pt x="9425594" y="804807"/>
                  <a:pt x="9426073" y="805286"/>
                  <a:pt x="9427031" y="805286"/>
                </a:cubicBezTo>
                <a:close/>
                <a:moveTo>
                  <a:pt x="9328598" y="546444"/>
                </a:moveTo>
                <a:cubicBezTo>
                  <a:pt x="9329077" y="546444"/>
                  <a:pt x="9329556" y="545965"/>
                  <a:pt x="9329556" y="545725"/>
                </a:cubicBezTo>
                <a:cubicBezTo>
                  <a:pt x="9329556" y="545486"/>
                  <a:pt x="9329077" y="545006"/>
                  <a:pt x="9328598" y="545006"/>
                </a:cubicBezTo>
                <a:cubicBezTo>
                  <a:pt x="9328119" y="545006"/>
                  <a:pt x="9328119" y="545486"/>
                  <a:pt x="9328119" y="545725"/>
                </a:cubicBezTo>
                <a:cubicBezTo>
                  <a:pt x="9328119" y="545965"/>
                  <a:pt x="9328119" y="546444"/>
                  <a:pt x="9328598" y="546444"/>
                </a:cubicBezTo>
                <a:close/>
                <a:moveTo>
                  <a:pt x="9213640" y="295272"/>
                </a:moveTo>
                <a:cubicBezTo>
                  <a:pt x="9214119" y="295272"/>
                  <a:pt x="9214119" y="295032"/>
                  <a:pt x="9214119" y="294553"/>
                </a:cubicBezTo>
                <a:cubicBezTo>
                  <a:pt x="9214119" y="294313"/>
                  <a:pt x="9214119" y="294073"/>
                  <a:pt x="9213640" y="294073"/>
                </a:cubicBezTo>
                <a:cubicBezTo>
                  <a:pt x="9213401" y="294073"/>
                  <a:pt x="9212922" y="294313"/>
                  <a:pt x="9212922" y="294553"/>
                </a:cubicBezTo>
                <a:cubicBezTo>
                  <a:pt x="9212922" y="295032"/>
                  <a:pt x="9213401" y="295272"/>
                  <a:pt x="9213640" y="295272"/>
                </a:cubicBezTo>
                <a:close/>
                <a:moveTo>
                  <a:pt x="1806995" y="174479"/>
                </a:moveTo>
                <a:cubicBezTo>
                  <a:pt x="1808432" y="174479"/>
                  <a:pt x="1809151" y="173280"/>
                  <a:pt x="1809151" y="171842"/>
                </a:cubicBezTo>
                <a:cubicBezTo>
                  <a:pt x="1809151" y="170644"/>
                  <a:pt x="1808432" y="169685"/>
                  <a:pt x="1806995" y="169685"/>
                </a:cubicBezTo>
                <a:cubicBezTo>
                  <a:pt x="1805558" y="169685"/>
                  <a:pt x="1804361" y="170644"/>
                  <a:pt x="1804361" y="171842"/>
                </a:cubicBezTo>
                <a:cubicBezTo>
                  <a:pt x="1804361" y="173280"/>
                  <a:pt x="1805558" y="174479"/>
                  <a:pt x="1806995" y="174479"/>
                </a:cubicBezTo>
                <a:close/>
                <a:moveTo>
                  <a:pt x="1683416" y="423494"/>
                </a:moveTo>
                <a:cubicBezTo>
                  <a:pt x="1685811" y="423494"/>
                  <a:pt x="1687726" y="421577"/>
                  <a:pt x="1687726" y="419180"/>
                </a:cubicBezTo>
                <a:cubicBezTo>
                  <a:pt x="1687726" y="416784"/>
                  <a:pt x="1685811" y="414866"/>
                  <a:pt x="1683416" y="414866"/>
                </a:cubicBezTo>
                <a:cubicBezTo>
                  <a:pt x="1681021" y="414866"/>
                  <a:pt x="1679105" y="416784"/>
                  <a:pt x="1679105" y="419180"/>
                </a:cubicBezTo>
                <a:cubicBezTo>
                  <a:pt x="1679105" y="421577"/>
                  <a:pt x="1681021" y="423494"/>
                  <a:pt x="1683416" y="423494"/>
                </a:cubicBezTo>
                <a:close/>
                <a:moveTo>
                  <a:pt x="1576840" y="680659"/>
                </a:moveTo>
                <a:cubicBezTo>
                  <a:pt x="1580432" y="680659"/>
                  <a:pt x="1583546" y="677783"/>
                  <a:pt x="1583546" y="673708"/>
                </a:cubicBezTo>
                <a:cubicBezTo>
                  <a:pt x="1583546" y="670353"/>
                  <a:pt x="1580432" y="667237"/>
                  <a:pt x="1576840" y="667237"/>
                </a:cubicBezTo>
                <a:cubicBezTo>
                  <a:pt x="1573008" y="667237"/>
                  <a:pt x="1570134" y="670353"/>
                  <a:pt x="1570134" y="673708"/>
                </a:cubicBezTo>
                <a:cubicBezTo>
                  <a:pt x="1570134" y="677783"/>
                  <a:pt x="1573008" y="680659"/>
                  <a:pt x="1576840" y="680659"/>
                </a:cubicBezTo>
                <a:close/>
                <a:moveTo>
                  <a:pt x="1487269" y="946451"/>
                </a:moveTo>
                <a:cubicBezTo>
                  <a:pt x="1493256" y="946451"/>
                  <a:pt x="1498285" y="941658"/>
                  <a:pt x="1498285" y="935426"/>
                </a:cubicBezTo>
                <a:cubicBezTo>
                  <a:pt x="1498285" y="929435"/>
                  <a:pt x="1493256" y="924641"/>
                  <a:pt x="1487269" y="924641"/>
                </a:cubicBezTo>
                <a:cubicBezTo>
                  <a:pt x="1481042" y="924641"/>
                  <a:pt x="1476252" y="929435"/>
                  <a:pt x="1476252" y="935426"/>
                </a:cubicBezTo>
                <a:cubicBezTo>
                  <a:pt x="1476252" y="941658"/>
                  <a:pt x="1481042" y="946451"/>
                  <a:pt x="1487269" y="946451"/>
                </a:cubicBezTo>
                <a:close/>
                <a:moveTo>
                  <a:pt x="1415180" y="1218954"/>
                </a:moveTo>
                <a:cubicBezTo>
                  <a:pt x="1424281" y="1218954"/>
                  <a:pt x="1432185" y="1211524"/>
                  <a:pt x="1432185" y="1201938"/>
                </a:cubicBezTo>
                <a:cubicBezTo>
                  <a:pt x="1432185" y="1192591"/>
                  <a:pt x="1424281" y="1184921"/>
                  <a:pt x="1415180" y="1184921"/>
                </a:cubicBezTo>
                <a:cubicBezTo>
                  <a:pt x="1405361" y="1184921"/>
                  <a:pt x="1397697" y="1192591"/>
                  <a:pt x="1397697" y="1201938"/>
                </a:cubicBezTo>
                <a:cubicBezTo>
                  <a:pt x="1397697" y="1211524"/>
                  <a:pt x="1405361" y="1218954"/>
                  <a:pt x="1415180" y="1218954"/>
                </a:cubicBezTo>
                <a:close/>
                <a:moveTo>
                  <a:pt x="1360575" y="1497449"/>
                </a:moveTo>
                <a:cubicBezTo>
                  <a:pt x="1373987" y="1497449"/>
                  <a:pt x="1385004" y="1486185"/>
                  <a:pt x="1385004" y="1472763"/>
                </a:cubicBezTo>
                <a:cubicBezTo>
                  <a:pt x="1385004" y="1459102"/>
                  <a:pt x="1373987" y="1448557"/>
                  <a:pt x="1360575" y="1448557"/>
                </a:cubicBezTo>
                <a:cubicBezTo>
                  <a:pt x="1347164" y="1448557"/>
                  <a:pt x="1336147" y="1459102"/>
                  <a:pt x="1336147" y="1472763"/>
                </a:cubicBezTo>
                <a:cubicBezTo>
                  <a:pt x="1336147" y="1486185"/>
                  <a:pt x="1347164" y="1497449"/>
                  <a:pt x="1360575" y="1497449"/>
                </a:cubicBezTo>
                <a:close/>
                <a:moveTo>
                  <a:pt x="1324172" y="1778820"/>
                </a:moveTo>
                <a:cubicBezTo>
                  <a:pt x="1341895" y="1778820"/>
                  <a:pt x="1356504" y="1764440"/>
                  <a:pt x="1356504" y="1746704"/>
                </a:cubicBezTo>
                <a:cubicBezTo>
                  <a:pt x="1356504" y="1728969"/>
                  <a:pt x="1341895" y="1714109"/>
                  <a:pt x="1324172" y="1714109"/>
                </a:cubicBezTo>
                <a:cubicBezTo>
                  <a:pt x="1306210" y="1714109"/>
                  <a:pt x="1291840" y="1728969"/>
                  <a:pt x="1291840" y="1746704"/>
                </a:cubicBezTo>
                <a:cubicBezTo>
                  <a:pt x="1291840" y="1764440"/>
                  <a:pt x="1306210" y="1778820"/>
                  <a:pt x="1324172" y="1778820"/>
                </a:cubicBezTo>
                <a:close/>
                <a:moveTo>
                  <a:pt x="1305970" y="2062348"/>
                </a:moveTo>
                <a:cubicBezTo>
                  <a:pt x="1328243" y="2062348"/>
                  <a:pt x="1346206" y="2044612"/>
                  <a:pt x="1346206" y="2022083"/>
                </a:cubicBezTo>
                <a:cubicBezTo>
                  <a:pt x="1346206" y="2000034"/>
                  <a:pt x="1328243" y="1982059"/>
                  <a:pt x="1305970" y="1982059"/>
                </a:cubicBezTo>
                <a:cubicBezTo>
                  <a:pt x="1283697" y="1982059"/>
                  <a:pt x="1265735" y="2000034"/>
                  <a:pt x="1265735" y="2022083"/>
                </a:cubicBezTo>
                <a:cubicBezTo>
                  <a:pt x="1265735" y="2044612"/>
                  <a:pt x="1283697" y="2062348"/>
                  <a:pt x="1305970" y="2062348"/>
                </a:cubicBezTo>
                <a:close/>
                <a:moveTo>
                  <a:pt x="1305970" y="2347553"/>
                </a:moveTo>
                <a:cubicBezTo>
                  <a:pt x="1332794" y="2347553"/>
                  <a:pt x="1354588" y="2325504"/>
                  <a:pt x="1354588" y="2298901"/>
                </a:cubicBezTo>
                <a:cubicBezTo>
                  <a:pt x="1354588" y="2271339"/>
                  <a:pt x="1332794" y="2250008"/>
                  <a:pt x="1305970" y="2250008"/>
                </a:cubicBezTo>
                <a:cubicBezTo>
                  <a:pt x="1279147" y="2250008"/>
                  <a:pt x="1257353" y="2271339"/>
                  <a:pt x="1257353" y="2298901"/>
                </a:cubicBezTo>
                <a:cubicBezTo>
                  <a:pt x="1257353" y="2325504"/>
                  <a:pt x="1279147" y="2347553"/>
                  <a:pt x="1305970" y="2347553"/>
                </a:cubicBezTo>
                <a:close/>
                <a:moveTo>
                  <a:pt x="1324172" y="2631561"/>
                </a:moveTo>
                <a:cubicBezTo>
                  <a:pt x="1355785" y="2631561"/>
                  <a:pt x="1381172" y="2605916"/>
                  <a:pt x="1381172" y="2574280"/>
                </a:cubicBezTo>
                <a:cubicBezTo>
                  <a:pt x="1381172" y="2542404"/>
                  <a:pt x="1355785" y="2516999"/>
                  <a:pt x="1324172" y="2516999"/>
                </a:cubicBezTo>
                <a:cubicBezTo>
                  <a:pt x="1292559" y="2516999"/>
                  <a:pt x="1266932" y="2542404"/>
                  <a:pt x="1266932" y="2574280"/>
                </a:cubicBezTo>
                <a:cubicBezTo>
                  <a:pt x="1266932" y="2605916"/>
                  <a:pt x="1292559" y="2631561"/>
                  <a:pt x="1324172" y="2631561"/>
                </a:cubicBezTo>
                <a:close/>
                <a:moveTo>
                  <a:pt x="1360575" y="2913890"/>
                </a:moveTo>
                <a:cubicBezTo>
                  <a:pt x="1397218" y="2913890"/>
                  <a:pt x="1426437" y="2884171"/>
                  <a:pt x="1426437" y="2848221"/>
                </a:cubicBezTo>
                <a:cubicBezTo>
                  <a:pt x="1426437" y="2811791"/>
                  <a:pt x="1397218" y="2782312"/>
                  <a:pt x="1360575" y="2782312"/>
                </a:cubicBezTo>
                <a:cubicBezTo>
                  <a:pt x="1324411" y="2782312"/>
                  <a:pt x="1294714" y="2811791"/>
                  <a:pt x="1294714" y="2848221"/>
                </a:cubicBezTo>
                <a:cubicBezTo>
                  <a:pt x="1294714" y="2884171"/>
                  <a:pt x="1324411" y="2913890"/>
                  <a:pt x="1360575" y="2913890"/>
                </a:cubicBezTo>
                <a:close/>
                <a:moveTo>
                  <a:pt x="1415180" y="3192145"/>
                </a:moveTo>
                <a:cubicBezTo>
                  <a:pt x="1455416" y="3192145"/>
                  <a:pt x="1488227" y="3159311"/>
                  <a:pt x="1488227" y="3118567"/>
                </a:cubicBezTo>
                <a:cubicBezTo>
                  <a:pt x="1488227" y="3078303"/>
                  <a:pt x="1455416" y="3045948"/>
                  <a:pt x="1415180" y="3045948"/>
                </a:cubicBezTo>
                <a:cubicBezTo>
                  <a:pt x="1374706" y="3045948"/>
                  <a:pt x="1341895" y="3078303"/>
                  <a:pt x="1341895" y="3118567"/>
                </a:cubicBezTo>
                <a:cubicBezTo>
                  <a:pt x="1341895" y="3159311"/>
                  <a:pt x="1374706" y="3192145"/>
                  <a:pt x="1415180" y="3192145"/>
                </a:cubicBezTo>
                <a:close/>
                <a:moveTo>
                  <a:pt x="1487269" y="3465847"/>
                </a:moveTo>
                <a:cubicBezTo>
                  <a:pt x="1531575" y="3465847"/>
                  <a:pt x="1567500" y="3430136"/>
                  <a:pt x="1567500" y="3385797"/>
                </a:cubicBezTo>
                <a:cubicBezTo>
                  <a:pt x="1567500" y="3341219"/>
                  <a:pt x="1531575" y="3305029"/>
                  <a:pt x="1487269" y="3305029"/>
                </a:cubicBezTo>
                <a:cubicBezTo>
                  <a:pt x="1442722" y="3305029"/>
                  <a:pt x="1406798" y="3341219"/>
                  <a:pt x="1406798" y="3385797"/>
                </a:cubicBezTo>
                <a:cubicBezTo>
                  <a:pt x="1406798" y="3430136"/>
                  <a:pt x="1442722" y="3465847"/>
                  <a:pt x="1487269" y="3465847"/>
                </a:cubicBezTo>
                <a:close/>
                <a:moveTo>
                  <a:pt x="1576840" y="3731879"/>
                </a:moveTo>
                <a:cubicBezTo>
                  <a:pt x="1623781" y="3731879"/>
                  <a:pt x="1662100" y="3694011"/>
                  <a:pt x="1662100" y="3647276"/>
                </a:cubicBezTo>
                <a:cubicBezTo>
                  <a:pt x="1662100" y="3599582"/>
                  <a:pt x="1623781" y="3561475"/>
                  <a:pt x="1576840" y="3561475"/>
                </a:cubicBezTo>
                <a:cubicBezTo>
                  <a:pt x="1529659" y="3561475"/>
                  <a:pt x="1491340" y="3599582"/>
                  <a:pt x="1491340" y="3647276"/>
                </a:cubicBezTo>
                <a:cubicBezTo>
                  <a:pt x="1491340" y="3694011"/>
                  <a:pt x="1529659" y="3731879"/>
                  <a:pt x="1576840" y="3731879"/>
                </a:cubicBezTo>
                <a:close/>
                <a:moveTo>
                  <a:pt x="1683416" y="3991440"/>
                </a:moveTo>
                <a:cubicBezTo>
                  <a:pt x="1732991" y="3991440"/>
                  <a:pt x="1773226" y="3951176"/>
                  <a:pt x="1773226" y="3901564"/>
                </a:cubicBezTo>
                <a:cubicBezTo>
                  <a:pt x="1773226" y="3852432"/>
                  <a:pt x="1732991" y="3812168"/>
                  <a:pt x="1683416" y="3812168"/>
                </a:cubicBezTo>
                <a:cubicBezTo>
                  <a:pt x="1634079" y="3812168"/>
                  <a:pt x="1593844" y="3852432"/>
                  <a:pt x="1593844" y="3901564"/>
                </a:cubicBezTo>
                <a:cubicBezTo>
                  <a:pt x="1593844" y="3951176"/>
                  <a:pt x="1634079" y="3991440"/>
                  <a:pt x="1683416" y="3991440"/>
                </a:cubicBezTo>
                <a:close/>
                <a:moveTo>
                  <a:pt x="9213640" y="4030506"/>
                </a:moveTo>
                <a:cubicBezTo>
                  <a:pt x="9216035" y="4030506"/>
                  <a:pt x="9217712" y="4028588"/>
                  <a:pt x="9217712" y="4026431"/>
                </a:cubicBezTo>
                <a:cubicBezTo>
                  <a:pt x="9217712" y="4023555"/>
                  <a:pt x="9216035" y="4022117"/>
                  <a:pt x="9213640" y="4022117"/>
                </a:cubicBezTo>
                <a:cubicBezTo>
                  <a:pt x="9211485" y="4022117"/>
                  <a:pt x="9209329" y="4023555"/>
                  <a:pt x="9209329" y="4026431"/>
                </a:cubicBezTo>
                <a:cubicBezTo>
                  <a:pt x="9209329" y="4028588"/>
                  <a:pt x="9211485" y="4030506"/>
                  <a:pt x="9213640" y="4030506"/>
                </a:cubicBezTo>
                <a:close/>
                <a:moveTo>
                  <a:pt x="9328598" y="3778854"/>
                </a:moveTo>
                <a:cubicBezTo>
                  <a:pt x="9330993" y="3778854"/>
                  <a:pt x="9332191" y="3777176"/>
                  <a:pt x="9332191" y="3775019"/>
                </a:cubicBezTo>
                <a:cubicBezTo>
                  <a:pt x="9332191" y="3773342"/>
                  <a:pt x="9330993" y="3771424"/>
                  <a:pt x="9328598" y="3771424"/>
                </a:cubicBezTo>
                <a:cubicBezTo>
                  <a:pt x="9326682" y="3771424"/>
                  <a:pt x="9325006" y="3773342"/>
                  <a:pt x="9325006" y="3775019"/>
                </a:cubicBezTo>
                <a:cubicBezTo>
                  <a:pt x="9325006" y="3777176"/>
                  <a:pt x="9326682" y="3778854"/>
                  <a:pt x="9328598" y="3778854"/>
                </a:cubicBezTo>
                <a:close/>
                <a:moveTo>
                  <a:pt x="9427031" y="3519533"/>
                </a:moveTo>
                <a:cubicBezTo>
                  <a:pt x="9428468" y="3519533"/>
                  <a:pt x="9429186" y="3518334"/>
                  <a:pt x="9429186" y="3516896"/>
                </a:cubicBezTo>
                <a:cubicBezTo>
                  <a:pt x="9429186" y="3515698"/>
                  <a:pt x="9428468" y="3514739"/>
                  <a:pt x="9427031" y="3514739"/>
                </a:cubicBezTo>
                <a:cubicBezTo>
                  <a:pt x="9425594" y="3514739"/>
                  <a:pt x="9424875" y="3515698"/>
                  <a:pt x="9424875" y="3516896"/>
                </a:cubicBezTo>
                <a:cubicBezTo>
                  <a:pt x="9424875" y="3518334"/>
                  <a:pt x="9425594" y="3519533"/>
                  <a:pt x="9427031" y="3519533"/>
                </a:cubicBezTo>
                <a:close/>
                <a:moveTo>
                  <a:pt x="9507741" y="3255178"/>
                </a:moveTo>
                <a:cubicBezTo>
                  <a:pt x="9509178" y="3255178"/>
                  <a:pt x="9510615" y="3254459"/>
                  <a:pt x="9510615" y="3253021"/>
                </a:cubicBezTo>
                <a:cubicBezTo>
                  <a:pt x="9510615" y="3251583"/>
                  <a:pt x="9509178" y="3250145"/>
                  <a:pt x="9507741" y="3250145"/>
                </a:cubicBezTo>
                <a:cubicBezTo>
                  <a:pt x="9506544" y="3250145"/>
                  <a:pt x="9505586" y="3251583"/>
                  <a:pt x="9505586" y="3253021"/>
                </a:cubicBezTo>
                <a:cubicBezTo>
                  <a:pt x="9505586" y="3254459"/>
                  <a:pt x="9506544" y="3255178"/>
                  <a:pt x="9507741" y="3255178"/>
                </a:cubicBezTo>
                <a:close/>
                <a:moveTo>
                  <a:pt x="9571447" y="2986030"/>
                </a:moveTo>
                <a:cubicBezTo>
                  <a:pt x="9572165" y="2986030"/>
                  <a:pt x="9573123" y="2985072"/>
                  <a:pt x="9573123" y="2984113"/>
                </a:cubicBezTo>
                <a:cubicBezTo>
                  <a:pt x="9573123" y="2983154"/>
                  <a:pt x="9572165" y="2982435"/>
                  <a:pt x="9571447" y="2982435"/>
                </a:cubicBezTo>
                <a:cubicBezTo>
                  <a:pt x="9570010" y="2982435"/>
                  <a:pt x="9569770" y="2983154"/>
                  <a:pt x="9569770" y="2984113"/>
                </a:cubicBezTo>
                <a:cubicBezTo>
                  <a:pt x="9569770" y="2985072"/>
                  <a:pt x="9570010" y="2986030"/>
                  <a:pt x="9571447" y="2986030"/>
                </a:cubicBezTo>
                <a:close/>
                <a:moveTo>
                  <a:pt x="9616472" y="2713527"/>
                </a:moveTo>
                <a:cubicBezTo>
                  <a:pt x="9617670" y="2713527"/>
                  <a:pt x="9618388" y="2712569"/>
                  <a:pt x="9618388" y="2711610"/>
                </a:cubicBezTo>
                <a:cubicBezTo>
                  <a:pt x="9618388" y="2710412"/>
                  <a:pt x="9617670" y="2709932"/>
                  <a:pt x="9616472" y="2709932"/>
                </a:cubicBezTo>
                <a:cubicBezTo>
                  <a:pt x="9615754" y="2709932"/>
                  <a:pt x="9614796" y="2710412"/>
                  <a:pt x="9614796" y="2711610"/>
                </a:cubicBezTo>
                <a:cubicBezTo>
                  <a:pt x="9614796" y="2712569"/>
                  <a:pt x="9615754" y="2713527"/>
                  <a:pt x="9616472" y="2713527"/>
                </a:cubicBezTo>
                <a:close/>
                <a:moveTo>
                  <a:pt x="9644254" y="2437908"/>
                </a:moveTo>
                <a:cubicBezTo>
                  <a:pt x="9644493" y="2437908"/>
                  <a:pt x="9645212" y="2437429"/>
                  <a:pt x="9645212" y="2436470"/>
                </a:cubicBezTo>
                <a:cubicBezTo>
                  <a:pt x="9645212" y="2435991"/>
                  <a:pt x="9644493" y="2435032"/>
                  <a:pt x="9644254" y="2435032"/>
                </a:cubicBezTo>
                <a:cubicBezTo>
                  <a:pt x="9643296" y="2435032"/>
                  <a:pt x="9642817" y="2435991"/>
                  <a:pt x="9642817" y="2436470"/>
                </a:cubicBezTo>
                <a:cubicBezTo>
                  <a:pt x="9642817" y="2437429"/>
                  <a:pt x="9643296" y="2437908"/>
                  <a:pt x="9644254" y="2437908"/>
                </a:cubicBezTo>
                <a:close/>
                <a:moveTo>
                  <a:pt x="9653115" y="2161571"/>
                </a:moveTo>
                <a:cubicBezTo>
                  <a:pt x="9653833" y="2161571"/>
                  <a:pt x="9654552" y="2161331"/>
                  <a:pt x="9654552" y="2160372"/>
                </a:cubicBezTo>
                <a:cubicBezTo>
                  <a:pt x="9654552" y="2159653"/>
                  <a:pt x="9653833" y="2158934"/>
                  <a:pt x="9653115" y="2158934"/>
                </a:cubicBezTo>
                <a:cubicBezTo>
                  <a:pt x="9652157" y="2158934"/>
                  <a:pt x="9651917" y="2159653"/>
                  <a:pt x="9651917" y="2160372"/>
                </a:cubicBezTo>
                <a:cubicBezTo>
                  <a:pt x="9651917" y="2161331"/>
                  <a:pt x="9652157" y="2161571"/>
                  <a:pt x="9653115" y="2161571"/>
                </a:cubicBezTo>
                <a:close/>
                <a:moveTo>
                  <a:pt x="9423678" y="1886431"/>
                </a:moveTo>
                <a:cubicBezTo>
                  <a:pt x="9424875" y="1886431"/>
                  <a:pt x="9425594" y="1885233"/>
                  <a:pt x="9425594" y="1884514"/>
                </a:cubicBezTo>
                <a:cubicBezTo>
                  <a:pt x="9425594" y="1883315"/>
                  <a:pt x="9424875" y="1882357"/>
                  <a:pt x="9423678" y="1882357"/>
                </a:cubicBezTo>
                <a:cubicBezTo>
                  <a:pt x="9423199" y="1882357"/>
                  <a:pt x="9422002" y="1883315"/>
                  <a:pt x="9422002" y="1884514"/>
                </a:cubicBezTo>
                <a:cubicBezTo>
                  <a:pt x="9422002" y="1885233"/>
                  <a:pt x="9423199" y="1886431"/>
                  <a:pt x="9423678" y="1886431"/>
                </a:cubicBezTo>
                <a:close/>
                <a:moveTo>
                  <a:pt x="9394699" y="1611292"/>
                </a:moveTo>
                <a:cubicBezTo>
                  <a:pt x="9396136" y="1611292"/>
                  <a:pt x="9396615" y="1610812"/>
                  <a:pt x="9396615" y="1609614"/>
                </a:cubicBezTo>
                <a:cubicBezTo>
                  <a:pt x="9396615" y="1608655"/>
                  <a:pt x="9396136" y="1607697"/>
                  <a:pt x="9394699" y="1607697"/>
                </a:cubicBezTo>
                <a:cubicBezTo>
                  <a:pt x="9393981" y="1607697"/>
                  <a:pt x="9393023" y="1608655"/>
                  <a:pt x="9393023" y="1609614"/>
                </a:cubicBezTo>
                <a:cubicBezTo>
                  <a:pt x="9393023" y="1610812"/>
                  <a:pt x="9393981" y="1611292"/>
                  <a:pt x="9394699" y="1611292"/>
                </a:cubicBezTo>
                <a:close/>
                <a:moveTo>
                  <a:pt x="9347039" y="1338788"/>
                </a:moveTo>
                <a:cubicBezTo>
                  <a:pt x="9347997" y="1338788"/>
                  <a:pt x="9348237" y="1338309"/>
                  <a:pt x="9348237" y="1337590"/>
                </a:cubicBezTo>
                <a:cubicBezTo>
                  <a:pt x="9348237" y="1336871"/>
                  <a:pt x="9347997" y="1336392"/>
                  <a:pt x="9347039" y="1336392"/>
                </a:cubicBezTo>
                <a:cubicBezTo>
                  <a:pt x="9346560" y="1336392"/>
                  <a:pt x="9345602" y="1336871"/>
                  <a:pt x="9345602" y="1337590"/>
                </a:cubicBezTo>
                <a:cubicBezTo>
                  <a:pt x="9345602" y="1338309"/>
                  <a:pt x="9346560" y="1338788"/>
                  <a:pt x="9347039" y="1338788"/>
                </a:cubicBezTo>
                <a:close/>
                <a:moveTo>
                  <a:pt x="9280460" y="1070839"/>
                </a:moveTo>
                <a:cubicBezTo>
                  <a:pt x="9280699" y="1070839"/>
                  <a:pt x="9281178" y="1070360"/>
                  <a:pt x="9281178" y="1069641"/>
                </a:cubicBezTo>
                <a:cubicBezTo>
                  <a:pt x="9281178" y="1068922"/>
                  <a:pt x="9280699" y="1068203"/>
                  <a:pt x="9280460" y="1068203"/>
                </a:cubicBezTo>
                <a:cubicBezTo>
                  <a:pt x="9279502" y="1068203"/>
                  <a:pt x="9279023" y="1068922"/>
                  <a:pt x="9279023" y="1069641"/>
                </a:cubicBezTo>
                <a:cubicBezTo>
                  <a:pt x="9279023" y="1070360"/>
                  <a:pt x="9279502" y="1070839"/>
                  <a:pt x="9280460" y="1070839"/>
                </a:cubicBezTo>
                <a:close/>
                <a:moveTo>
                  <a:pt x="9194720" y="807923"/>
                </a:moveTo>
                <a:cubicBezTo>
                  <a:pt x="9195439" y="807923"/>
                  <a:pt x="9196157" y="807443"/>
                  <a:pt x="9196157" y="806724"/>
                </a:cubicBezTo>
                <a:cubicBezTo>
                  <a:pt x="9196157" y="806245"/>
                  <a:pt x="9195439" y="805286"/>
                  <a:pt x="9194720" y="805286"/>
                </a:cubicBezTo>
                <a:cubicBezTo>
                  <a:pt x="9194241" y="805286"/>
                  <a:pt x="9193762" y="806245"/>
                  <a:pt x="9193762" y="806724"/>
                </a:cubicBezTo>
                <a:cubicBezTo>
                  <a:pt x="9193762" y="807443"/>
                  <a:pt x="9194241" y="807923"/>
                  <a:pt x="9194720" y="807923"/>
                </a:cubicBezTo>
                <a:close/>
                <a:moveTo>
                  <a:pt x="9091737" y="551717"/>
                </a:moveTo>
                <a:cubicBezTo>
                  <a:pt x="9091976" y="551717"/>
                  <a:pt x="9092695" y="551477"/>
                  <a:pt x="9092695" y="550758"/>
                </a:cubicBezTo>
                <a:cubicBezTo>
                  <a:pt x="9092695" y="550039"/>
                  <a:pt x="9091976" y="549320"/>
                  <a:pt x="9091737" y="549320"/>
                </a:cubicBezTo>
                <a:cubicBezTo>
                  <a:pt x="9091018" y="549320"/>
                  <a:pt x="9090539" y="550039"/>
                  <a:pt x="9090539" y="550758"/>
                </a:cubicBezTo>
                <a:cubicBezTo>
                  <a:pt x="9090539" y="551477"/>
                  <a:pt x="9091018" y="551717"/>
                  <a:pt x="9091737" y="551717"/>
                </a:cubicBezTo>
                <a:close/>
                <a:moveTo>
                  <a:pt x="8970792" y="303660"/>
                </a:moveTo>
                <a:cubicBezTo>
                  <a:pt x="8971031" y="303660"/>
                  <a:pt x="8971989" y="303181"/>
                  <a:pt x="8971989" y="302222"/>
                </a:cubicBezTo>
                <a:cubicBezTo>
                  <a:pt x="8971989" y="301743"/>
                  <a:pt x="8971031" y="301024"/>
                  <a:pt x="8970792" y="301024"/>
                </a:cubicBezTo>
                <a:cubicBezTo>
                  <a:pt x="8969594" y="301024"/>
                  <a:pt x="8969355" y="301743"/>
                  <a:pt x="8969355" y="302222"/>
                </a:cubicBezTo>
                <a:cubicBezTo>
                  <a:pt x="8969355" y="303181"/>
                  <a:pt x="8969594" y="303660"/>
                  <a:pt x="8970792" y="303660"/>
                </a:cubicBezTo>
                <a:close/>
                <a:moveTo>
                  <a:pt x="8832363" y="63512"/>
                </a:moveTo>
                <a:cubicBezTo>
                  <a:pt x="8832842" y="63512"/>
                  <a:pt x="8832842" y="63512"/>
                  <a:pt x="8832842" y="63033"/>
                </a:cubicBezTo>
                <a:cubicBezTo>
                  <a:pt x="8832842" y="62793"/>
                  <a:pt x="8832842" y="62314"/>
                  <a:pt x="8832363" y="62314"/>
                </a:cubicBezTo>
                <a:cubicBezTo>
                  <a:pt x="8831884" y="62314"/>
                  <a:pt x="8831884" y="62793"/>
                  <a:pt x="8831884" y="63033"/>
                </a:cubicBezTo>
                <a:cubicBezTo>
                  <a:pt x="8831884" y="63512"/>
                  <a:pt x="8831884" y="63512"/>
                  <a:pt x="8832363" y="63512"/>
                </a:cubicBezTo>
                <a:close/>
                <a:moveTo>
                  <a:pt x="2124327" y="64471"/>
                </a:moveTo>
                <a:cubicBezTo>
                  <a:pt x="2125046" y="64471"/>
                  <a:pt x="2125764" y="63512"/>
                  <a:pt x="2125764" y="63033"/>
                </a:cubicBezTo>
                <a:cubicBezTo>
                  <a:pt x="2125764" y="62314"/>
                  <a:pt x="2125046" y="62074"/>
                  <a:pt x="2124327" y="62074"/>
                </a:cubicBezTo>
                <a:cubicBezTo>
                  <a:pt x="2123609" y="62074"/>
                  <a:pt x="2123130" y="62314"/>
                  <a:pt x="2123130" y="63033"/>
                </a:cubicBezTo>
                <a:cubicBezTo>
                  <a:pt x="2123130" y="63512"/>
                  <a:pt x="2123609" y="64471"/>
                  <a:pt x="2124327" y="64471"/>
                </a:cubicBezTo>
                <a:close/>
                <a:moveTo>
                  <a:pt x="1986378" y="306776"/>
                </a:moveTo>
                <a:cubicBezTo>
                  <a:pt x="1988533" y="306776"/>
                  <a:pt x="1990449" y="304619"/>
                  <a:pt x="1990449" y="302222"/>
                </a:cubicBezTo>
                <a:cubicBezTo>
                  <a:pt x="1990449" y="299825"/>
                  <a:pt x="1988533" y="298387"/>
                  <a:pt x="1986378" y="298387"/>
                </a:cubicBezTo>
                <a:cubicBezTo>
                  <a:pt x="1983983" y="298387"/>
                  <a:pt x="1982306" y="299825"/>
                  <a:pt x="1982306" y="302222"/>
                </a:cubicBezTo>
                <a:cubicBezTo>
                  <a:pt x="1982306" y="304619"/>
                  <a:pt x="1983983" y="306776"/>
                  <a:pt x="1986378" y="306776"/>
                </a:cubicBezTo>
                <a:close/>
                <a:moveTo>
                  <a:pt x="1865193" y="557229"/>
                </a:moveTo>
                <a:cubicBezTo>
                  <a:pt x="1869264" y="557229"/>
                  <a:pt x="1872138" y="554353"/>
                  <a:pt x="1872138" y="550758"/>
                </a:cubicBezTo>
                <a:cubicBezTo>
                  <a:pt x="1872138" y="546924"/>
                  <a:pt x="1869264" y="544048"/>
                  <a:pt x="1865193" y="544048"/>
                </a:cubicBezTo>
                <a:cubicBezTo>
                  <a:pt x="1861600" y="544048"/>
                  <a:pt x="1858487" y="546924"/>
                  <a:pt x="1858487" y="550758"/>
                </a:cubicBezTo>
                <a:cubicBezTo>
                  <a:pt x="1858487" y="554353"/>
                  <a:pt x="1861600" y="557229"/>
                  <a:pt x="1865193" y="557229"/>
                </a:cubicBezTo>
                <a:close/>
                <a:moveTo>
                  <a:pt x="1761970" y="815832"/>
                </a:moveTo>
                <a:cubicBezTo>
                  <a:pt x="1766760" y="815832"/>
                  <a:pt x="1771071" y="811518"/>
                  <a:pt x="1771071" y="806724"/>
                </a:cubicBezTo>
                <a:cubicBezTo>
                  <a:pt x="1771071" y="801691"/>
                  <a:pt x="1766760" y="797617"/>
                  <a:pt x="1761970" y="797617"/>
                </a:cubicBezTo>
                <a:cubicBezTo>
                  <a:pt x="1756701" y="797617"/>
                  <a:pt x="1752869" y="801691"/>
                  <a:pt x="1752869" y="806724"/>
                </a:cubicBezTo>
                <a:cubicBezTo>
                  <a:pt x="1752869" y="811518"/>
                  <a:pt x="1756701" y="815832"/>
                  <a:pt x="1761970" y="815832"/>
                </a:cubicBezTo>
                <a:close/>
                <a:moveTo>
                  <a:pt x="1676470" y="1084980"/>
                </a:moveTo>
                <a:cubicBezTo>
                  <a:pt x="1685092" y="1084980"/>
                  <a:pt x="1691798" y="1077789"/>
                  <a:pt x="1691798" y="1069641"/>
                </a:cubicBezTo>
                <a:cubicBezTo>
                  <a:pt x="1691798" y="1061013"/>
                  <a:pt x="1685092" y="1054062"/>
                  <a:pt x="1676470" y="1054062"/>
                </a:cubicBezTo>
                <a:cubicBezTo>
                  <a:pt x="1668088" y="1054062"/>
                  <a:pt x="1661382" y="1061013"/>
                  <a:pt x="1661382" y="1069641"/>
                </a:cubicBezTo>
                <a:cubicBezTo>
                  <a:pt x="1661382" y="1077789"/>
                  <a:pt x="1668088" y="1084980"/>
                  <a:pt x="1676470" y="1084980"/>
                </a:cubicBezTo>
                <a:close/>
                <a:moveTo>
                  <a:pt x="1609651" y="1358202"/>
                </a:moveTo>
                <a:cubicBezTo>
                  <a:pt x="1621147" y="1358202"/>
                  <a:pt x="1630487" y="1349094"/>
                  <a:pt x="1630487" y="1337590"/>
                </a:cubicBezTo>
                <a:cubicBezTo>
                  <a:pt x="1630487" y="1326086"/>
                  <a:pt x="1621147" y="1316739"/>
                  <a:pt x="1609651" y="1316739"/>
                </a:cubicBezTo>
                <a:cubicBezTo>
                  <a:pt x="1598395" y="1316739"/>
                  <a:pt x="1588815" y="1326086"/>
                  <a:pt x="1588815" y="1337590"/>
                </a:cubicBezTo>
                <a:cubicBezTo>
                  <a:pt x="1588815" y="1349094"/>
                  <a:pt x="1598395" y="1358202"/>
                  <a:pt x="1609651" y="1358202"/>
                </a:cubicBezTo>
                <a:close/>
                <a:moveTo>
                  <a:pt x="1561991" y="1637895"/>
                </a:moveTo>
                <a:cubicBezTo>
                  <a:pt x="1577319" y="1637895"/>
                  <a:pt x="1589773" y="1625192"/>
                  <a:pt x="1589773" y="1609614"/>
                </a:cubicBezTo>
                <a:cubicBezTo>
                  <a:pt x="1589773" y="1594275"/>
                  <a:pt x="1577319" y="1581573"/>
                  <a:pt x="1561991" y="1581573"/>
                </a:cubicBezTo>
                <a:cubicBezTo>
                  <a:pt x="1546424" y="1581573"/>
                  <a:pt x="1533970" y="1594275"/>
                  <a:pt x="1533970" y="1609614"/>
                </a:cubicBezTo>
                <a:cubicBezTo>
                  <a:pt x="1533970" y="1625192"/>
                  <a:pt x="1546424" y="1637895"/>
                  <a:pt x="1561991" y="1637895"/>
                </a:cubicBezTo>
                <a:close/>
                <a:moveTo>
                  <a:pt x="1533012" y="1919985"/>
                </a:moveTo>
                <a:cubicBezTo>
                  <a:pt x="1552411" y="1919985"/>
                  <a:pt x="1568458" y="1903927"/>
                  <a:pt x="1568458" y="1884514"/>
                </a:cubicBezTo>
                <a:cubicBezTo>
                  <a:pt x="1568458" y="1864621"/>
                  <a:pt x="1552411" y="1849043"/>
                  <a:pt x="1533012" y="1849043"/>
                </a:cubicBezTo>
                <a:cubicBezTo>
                  <a:pt x="1513613" y="1849043"/>
                  <a:pt x="1497567" y="1864621"/>
                  <a:pt x="1497567" y="1884514"/>
                </a:cubicBezTo>
                <a:cubicBezTo>
                  <a:pt x="1497567" y="1903927"/>
                  <a:pt x="1513613" y="1919985"/>
                  <a:pt x="1533012" y="1919985"/>
                </a:cubicBezTo>
                <a:close/>
                <a:moveTo>
                  <a:pt x="1523193" y="2204471"/>
                </a:moveTo>
                <a:cubicBezTo>
                  <a:pt x="1547621" y="2204471"/>
                  <a:pt x="1567260" y="2184579"/>
                  <a:pt x="1567260" y="2160372"/>
                </a:cubicBezTo>
                <a:cubicBezTo>
                  <a:pt x="1567260" y="2136166"/>
                  <a:pt x="1547621" y="2116513"/>
                  <a:pt x="1523193" y="2116513"/>
                </a:cubicBezTo>
                <a:cubicBezTo>
                  <a:pt x="1499004" y="2116513"/>
                  <a:pt x="1479605" y="2136166"/>
                  <a:pt x="1479605" y="2160372"/>
                </a:cubicBezTo>
                <a:cubicBezTo>
                  <a:pt x="1479605" y="2184579"/>
                  <a:pt x="1499004" y="2204471"/>
                  <a:pt x="1523193" y="2204471"/>
                </a:cubicBezTo>
                <a:close/>
                <a:moveTo>
                  <a:pt x="1533012" y="2488958"/>
                </a:moveTo>
                <a:cubicBezTo>
                  <a:pt x="1561991" y="2488958"/>
                  <a:pt x="1585462" y="2465710"/>
                  <a:pt x="1585462" y="2436470"/>
                </a:cubicBezTo>
                <a:cubicBezTo>
                  <a:pt x="1585462" y="2407471"/>
                  <a:pt x="1561991" y="2384223"/>
                  <a:pt x="1533012" y="2384223"/>
                </a:cubicBezTo>
                <a:cubicBezTo>
                  <a:pt x="1504033" y="2384223"/>
                  <a:pt x="1480563" y="2407471"/>
                  <a:pt x="1480563" y="2436470"/>
                </a:cubicBezTo>
                <a:cubicBezTo>
                  <a:pt x="1480563" y="2465710"/>
                  <a:pt x="1504033" y="2488958"/>
                  <a:pt x="1533012" y="2488958"/>
                </a:cubicBezTo>
                <a:close/>
                <a:moveTo>
                  <a:pt x="1561991" y="2771527"/>
                </a:moveTo>
                <a:cubicBezTo>
                  <a:pt x="1595042" y="2771527"/>
                  <a:pt x="1622344" y="2744684"/>
                  <a:pt x="1622344" y="2711370"/>
                </a:cubicBezTo>
                <a:cubicBezTo>
                  <a:pt x="1622344" y="2678056"/>
                  <a:pt x="1595042" y="2650734"/>
                  <a:pt x="1561991" y="2650734"/>
                </a:cubicBezTo>
                <a:cubicBezTo>
                  <a:pt x="1528701" y="2650734"/>
                  <a:pt x="1501399" y="2678056"/>
                  <a:pt x="1501399" y="2711370"/>
                </a:cubicBezTo>
                <a:cubicBezTo>
                  <a:pt x="1501399" y="2744684"/>
                  <a:pt x="1528701" y="2771527"/>
                  <a:pt x="1561991" y="2771527"/>
                </a:cubicBezTo>
                <a:close/>
                <a:moveTo>
                  <a:pt x="1609651" y="3051700"/>
                </a:moveTo>
                <a:cubicBezTo>
                  <a:pt x="1647491" y="3051700"/>
                  <a:pt x="1678147" y="3021262"/>
                  <a:pt x="1678147" y="2983154"/>
                </a:cubicBezTo>
                <a:cubicBezTo>
                  <a:pt x="1678147" y="2945766"/>
                  <a:pt x="1647491" y="2915088"/>
                  <a:pt x="1609651" y="2915088"/>
                </a:cubicBezTo>
                <a:cubicBezTo>
                  <a:pt x="1572050" y="2915088"/>
                  <a:pt x="1541634" y="2945766"/>
                  <a:pt x="1541634" y="2983154"/>
                </a:cubicBezTo>
                <a:cubicBezTo>
                  <a:pt x="1541634" y="3021262"/>
                  <a:pt x="1572050" y="3051700"/>
                  <a:pt x="1609651" y="3051700"/>
                </a:cubicBezTo>
                <a:close/>
                <a:moveTo>
                  <a:pt x="1676470" y="3326360"/>
                </a:moveTo>
                <a:cubicBezTo>
                  <a:pt x="1717903" y="3326360"/>
                  <a:pt x="1751432" y="3292566"/>
                  <a:pt x="1751432" y="3251583"/>
                </a:cubicBezTo>
                <a:cubicBezTo>
                  <a:pt x="1751432" y="3209881"/>
                  <a:pt x="1717903" y="3176327"/>
                  <a:pt x="1676470" y="3176327"/>
                </a:cubicBezTo>
                <a:cubicBezTo>
                  <a:pt x="1635277" y="3176327"/>
                  <a:pt x="1601508" y="3209881"/>
                  <a:pt x="1601508" y="3251583"/>
                </a:cubicBezTo>
                <a:cubicBezTo>
                  <a:pt x="1601508" y="3292566"/>
                  <a:pt x="1635277" y="3326360"/>
                  <a:pt x="1676470" y="3326360"/>
                </a:cubicBezTo>
                <a:close/>
                <a:moveTo>
                  <a:pt x="1761970" y="3594788"/>
                </a:moveTo>
                <a:cubicBezTo>
                  <a:pt x="1806277" y="3594788"/>
                  <a:pt x="1842201" y="3558598"/>
                  <a:pt x="1842201" y="3514260"/>
                </a:cubicBezTo>
                <a:cubicBezTo>
                  <a:pt x="1842201" y="3469921"/>
                  <a:pt x="1806277" y="3433731"/>
                  <a:pt x="1761970" y="3433731"/>
                </a:cubicBezTo>
                <a:cubicBezTo>
                  <a:pt x="1717424" y="3433731"/>
                  <a:pt x="1681500" y="3469921"/>
                  <a:pt x="1681500" y="3514260"/>
                </a:cubicBezTo>
                <a:cubicBezTo>
                  <a:pt x="1681500" y="3558598"/>
                  <a:pt x="1717424" y="3594788"/>
                  <a:pt x="1761970" y="3594788"/>
                </a:cubicBezTo>
                <a:close/>
                <a:moveTo>
                  <a:pt x="1865193" y="3855548"/>
                </a:moveTo>
                <a:cubicBezTo>
                  <a:pt x="1912373" y="3855548"/>
                  <a:pt x="1950693" y="3817441"/>
                  <a:pt x="1950693" y="3769986"/>
                </a:cubicBezTo>
                <a:cubicBezTo>
                  <a:pt x="1950693" y="3723011"/>
                  <a:pt x="1912373" y="3685143"/>
                  <a:pt x="1865193" y="3685143"/>
                </a:cubicBezTo>
                <a:cubicBezTo>
                  <a:pt x="1818252" y="3685143"/>
                  <a:pt x="1779932" y="3723011"/>
                  <a:pt x="1779932" y="3769986"/>
                </a:cubicBezTo>
                <a:cubicBezTo>
                  <a:pt x="1779932" y="3817441"/>
                  <a:pt x="1818252" y="3855548"/>
                  <a:pt x="1865193" y="3855548"/>
                </a:cubicBezTo>
                <a:close/>
                <a:moveTo>
                  <a:pt x="2060142" y="4067175"/>
                </a:moveTo>
                <a:cubicBezTo>
                  <a:pt x="2069243" y="4053274"/>
                  <a:pt x="2074752" y="4036737"/>
                  <a:pt x="2074752" y="4018762"/>
                </a:cubicBezTo>
                <a:cubicBezTo>
                  <a:pt x="2074752" y="3969630"/>
                  <a:pt x="2034995" y="3930324"/>
                  <a:pt x="1986378" y="3930324"/>
                </a:cubicBezTo>
                <a:cubicBezTo>
                  <a:pt x="1937521" y="3930324"/>
                  <a:pt x="1897764" y="3969630"/>
                  <a:pt x="1897764" y="4018762"/>
                </a:cubicBezTo>
                <a:cubicBezTo>
                  <a:pt x="1897764" y="4036737"/>
                  <a:pt x="1903273" y="4053274"/>
                  <a:pt x="1912134" y="4067175"/>
                </a:cubicBezTo>
                <a:lnTo>
                  <a:pt x="2060142" y="4067175"/>
                </a:lnTo>
                <a:close/>
                <a:moveTo>
                  <a:pt x="8970792" y="4024754"/>
                </a:moveTo>
                <a:cubicBezTo>
                  <a:pt x="8973666" y="4024754"/>
                  <a:pt x="8976539" y="4022117"/>
                  <a:pt x="8976539" y="4018762"/>
                </a:cubicBezTo>
                <a:cubicBezTo>
                  <a:pt x="8976539" y="4015167"/>
                  <a:pt x="8973666" y="4012531"/>
                  <a:pt x="8970792" y="4012531"/>
                </a:cubicBezTo>
                <a:cubicBezTo>
                  <a:pt x="8967199" y="4012531"/>
                  <a:pt x="8964325" y="4015167"/>
                  <a:pt x="8964325" y="4018762"/>
                </a:cubicBezTo>
                <a:cubicBezTo>
                  <a:pt x="8964325" y="4022117"/>
                  <a:pt x="8967199" y="4024754"/>
                  <a:pt x="8970792" y="4024754"/>
                </a:cubicBezTo>
                <a:close/>
                <a:moveTo>
                  <a:pt x="9091737" y="3775019"/>
                </a:moveTo>
                <a:cubicBezTo>
                  <a:pt x="9094371" y="3775019"/>
                  <a:pt x="9096287" y="3773342"/>
                  <a:pt x="9096287" y="3769986"/>
                </a:cubicBezTo>
                <a:cubicBezTo>
                  <a:pt x="9096287" y="3767350"/>
                  <a:pt x="9094371" y="3765672"/>
                  <a:pt x="9091737" y="3765672"/>
                </a:cubicBezTo>
                <a:cubicBezTo>
                  <a:pt x="9089102" y="3765672"/>
                  <a:pt x="9086947" y="3767350"/>
                  <a:pt x="9086947" y="3769986"/>
                </a:cubicBezTo>
                <a:cubicBezTo>
                  <a:pt x="9086947" y="3773342"/>
                  <a:pt x="9089102" y="3775019"/>
                  <a:pt x="9091737" y="3775019"/>
                </a:cubicBezTo>
                <a:close/>
                <a:moveTo>
                  <a:pt x="9194720" y="3518334"/>
                </a:moveTo>
                <a:cubicBezTo>
                  <a:pt x="9197115" y="3518334"/>
                  <a:pt x="9199031" y="3516177"/>
                  <a:pt x="9199031" y="3514260"/>
                </a:cubicBezTo>
                <a:cubicBezTo>
                  <a:pt x="9199031" y="3512103"/>
                  <a:pt x="9197115" y="3509706"/>
                  <a:pt x="9194720" y="3509706"/>
                </a:cubicBezTo>
                <a:cubicBezTo>
                  <a:pt x="9192804" y="3509706"/>
                  <a:pt x="9190409" y="3512103"/>
                  <a:pt x="9190409" y="3514260"/>
                </a:cubicBezTo>
                <a:cubicBezTo>
                  <a:pt x="9190409" y="3516177"/>
                  <a:pt x="9192804" y="3518334"/>
                  <a:pt x="9194720" y="3518334"/>
                </a:cubicBezTo>
                <a:close/>
                <a:moveTo>
                  <a:pt x="9280460" y="3255178"/>
                </a:moveTo>
                <a:cubicBezTo>
                  <a:pt x="9282136" y="3255178"/>
                  <a:pt x="9284052" y="3253261"/>
                  <a:pt x="9284052" y="3251583"/>
                </a:cubicBezTo>
                <a:cubicBezTo>
                  <a:pt x="9284052" y="3249426"/>
                  <a:pt x="9282136" y="3247509"/>
                  <a:pt x="9280460" y="3247509"/>
                </a:cubicBezTo>
                <a:cubicBezTo>
                  <a:pt x="9278304" y="3247509"/>
                  <a:pt x="9276867" y="3249426"/>
                  <a:pt x="9276867" y="3251583"/>
                </a:cubicBezTo>
                <a:cubicBezTo>
                  <a:pt x="9276867" y="3253261"/>
                  <a:pt x="9278304" y="3255178"/>
                  <a:pt x="9280460" y="3255178"/>
                </a:cubicBezTo>
                <a:close/>
                <a:moveTo>
                  <a:pt x="9347039" y="2986270"/>
                </a:moveTo>
                <a:cubicBezTo>
                  <a:pt x="9348955" y="2986270"/>
                  <a:pt x="9350153" y="2985072"/>
                  <a:pt x="9350153" y="2983154"/>
                </a:cubicBezTo>
                <a:cubicBezTo>
                  <a:pt x="9350153" y="2981716"/>
                  <a:pt x="9348955" y="2980518"/>
                  <a:pt x="9347039" y="2980518"/>
                </a:cubicBezTo>
                <a:cubicBezTo>
                  <a:pt x="9345123" y="2980518"/>
                  <a:pt x="9343926" y="2981716"/>
                  <a:pt x="9343926" y="2983154"/>
                </a:cubicBezTo>
                <a:cubicBezTo>
                  <a:pt x="9343926" y="2985072"/>
                  <a:pt x="9345123" y="2986270"/>
                  <a:pt x="9347039" y="2986270"/>
                </a:cubicBezTo>
                <a:close/>
                <a:moveTo>
                  <a:pt x="9394699" y="2714007"/>
                </a:moveTo>
                <a:cubicBezTo>
                  <a:pt x="9396136" y="2714007"/>
                  <a:pt x="9397573" y="2712569"/>
                  <a:pt x="9397573" y="2711370"/>
                </a:cubicBezTo>
                <a:cubicBezTo>
                  <a:pt x="9397573" y="2709932"/>
                  <a:pt x="9396136" y="2708974"/>
                  <a:pt x="9394699" y="2708974"/>
                </a:cubicBezTo>
                <a:cubicBezTo>
                  <a:pt x="9393262" y="2708974"/>
                  <a:pt x="9392783" y="2709932"/>
                  <a:pt x="9392783" y="2711370"/>
                </a:cubicBezTo>
                <a:cubicBezTo>
                  <a:pt x="9392783" y="2712569"/>
                  <a:pt x="9393262" y="2714007"/>
                  <a:pt x="9394699" y="2714007"/>
                </a:cubicBezTo>
                <a:close/>
                <a:moveTo>
                  <a:pt x="9423678" y="2438388"/>
                </a:moveTo>
                <a:cubicBezTo>
                  <a:pt x="9424875" y="2438388"/>
                  <a:pt x="9425594" y="2437429"/>
                  <a:pt x="9425594" y="2436470"/>
                </a:cubicBezTo>
                <a:cubicBezTo>
                  <a:pt x="9425594" y="2435751"/>
                  <a:pt x="9424875" y="2434553"/>
                  <a:pt x="9423678" y="2434553"/>
                </a:cubicBezTo>
                <a:cubicBezTo>
                  <a:pt x="9423199" y="2434553"/>
                  <a:pt x="9422002" y="2435751"/>
                  <a:pt x="9422002" y="2436470"/>
                </a:cubicBezTo>
                <a:cubicBezTo>
                  <a:pt x="9422002" y="2437429"/>
                  <a:pt x="9423199" y="2438388"/>
                  <a:pt x="9423678" y="2438388"/>
                </a:cubicBezTo>
                <a:close/>
                <a:moveTo>
                  <a:pt x="9433258" y="2162290"/>
                </a:moveTo>
                <a:cubicBezTo>
                  <a:pt x="9434695" y="2162290"/>
                  <a:pt x="9435413" y="2161331"/>
                  <a:pt x="9435413" y="2160372"/>
                </a:cubicBezTo>
                <a:cubicBezTo>
                  <a:pt x="9435413" y="2159414"/>
                  <a:pt x="9434695" y="2158695"/>
                  <a:pt x="9433258" y="2158695"/>
                </a:cubicBezTo>
                <a:cubicBezTo>
                  <a:pt x="9432539" y="2158695"/>
                  <a:pt x="9431581" y="2159414"/>
                  <a:pt x="9431581" y="2160372"/>
                </a:cubicBezTo>
                <a:cubicBezTo>
                  <a:pt x="9431581" y="2161331"/>
                  <a:pt x="9432539" y="2162290"/>
                  <a:pt x="9433258" y="2162290"/>
                </a:cubicBezTo>
                <a:close/>
                <a:moveTo>
                  <a:pt x="9203581" y="1886910"/>
                </a:moveTo>
                <a:cubicBezTo>
                  <a:pt x="9205018" y="1886910"/>
                  <a:pt x="9206216" y="1885952"/>
                  <a:pt x="9206216" y="1884514"/>
                </a:cubicBezTo>
                <a:cubicBezTo>
                  <a:pt x="9206216" y="1883076"/>
                  <a:pt x="9205018" y="1882117"/>
                  <a:pt x="9203581" y="1882117"/>
                </a:cubicBezTo>
                <a:cubicBezTo>
                  <a:pt x="9201905" y="1882117"/>
                  <a:pt x="9201426" y="1883076"/>
                  <a:pt x="9201426" y="1884514"/>
                </a:cubicBezTo>
                <a:cubicBezTo>
                  <a:pt x="9201426" y="1885952"/>
                  <a:pt x="9201905" y="1886910"/>
                  <a:pt x="9203581" y="1886910"/>
                </a:cubicBezTo>
                <a:close/>
                <a:moveTo>
                  <a:pt x="9173165" y="1612250"/>
                </a:moveTo>
                <a:cubicBezTo>
                  <a:pt x="9174363" y="1612250"/>
                  <a:pt x="9175321" y="1611052"/>
                  <a:pt x="9175321" y="1609614"/>
                </a:cubicBezTo>
                <a:cubicBezTo>
                  <a:pt x="9175321" y="1608416"/>
                  <a:pt x="9174363" y="1607217"/>
                  <a:pt x="9173165" y="1607217"/>
                </a:cubicBezTo>
                <a:cubicBezTo>
                  <a:pt x="9171729" y="1607217"/>
                  <a:pt x="9170531" y="1608416"/>
                  <a:pt x="9170531" y="1609614"/>
                </a:cubicBezTo>
                <a:cubicBezTo>
                  <a:pt x="9170531" y="1611052"/>
                  <a:pt x="9171729" y="1612250"/>
                  <a:pt x="9173165" y="1612250"/>
                </a:cubicBezTo>
                <a:close/>
                <a:moveTo>
                  <a:pt x="9122153" y="1339987"/>
                </a:moveTo>
                <a:cubicBezTo>
                  <a:pt x="9123590" y="1339987"/>
                  <a:pt x="9123829" y="1339268"/>
                  <a:pt x="9123829" y="1338309"/>
                </a:cubicBezTo>
                <a:cubicBezTo>
                  <a:pt x="9123829" y="1337350"/>
                  <a:pt x="9123590" y="1336392"/>
                  <a:pt x="9122153" y="1336392"/>
                </a:cubicBezTo>
                <a:cubicBezTo>
                  <a:pt x="9121195" y="1336392"/>
                  <a:pt x="9120476" y="1337350"/>
                  <a:pt x="9120476" y="1338309"/>
                </a:cubicBezTo>
                <a:cubicBezTo>
                  <a:pt x="9120476" y="1339268"/>
                  <a:pt x="9121195" y="1339987"/>
                  <a:pt x="9122153" y="1339987"/>
                </a:cubicBezTo>
                <a:close/>
                <a:moveTo>
                  <a:pt x="9051502" y="1072996"/>
                </a:moveTo>
                <a:cubicBezTo>
                  <a:pt x="9052939" y="1072996"/>
                  <a:pt x="9053178" y="1072277"/>
                  <a:pt x="9053178" y="1071079"/>
                </a:cubicBezTo>
                <a:cubicBezTo>
                  <a:pt x="9053178" y="1070360"/>
                  <a:pt x="9052939" y="1069401"/>
                  <a:pt x="9051502" y="1069401"/>
                </a:cubicBezTo>
                <a:cubicBezTo>
                  <a:pt x="9050544" y="1069401"/>
                  <a:pt x="9049586" y="1070360"/>
                  <a:pt x="9049586" y="1071079"/>
                </a:cubicBezTo>
                <a:cubicBezTo>
                  <a:pt x="9049586" y="1072277"/>
                  <a:pt x="9050544" y="1072996"/>
                  <a:pt x="9051502" y="1072996"/>
                </a:cubicBezTo>
                <a:close/>
                <a:moveTo>
                  <a:pt x="8961451" y="811997"/>
                </a:moveTo>
                <a:cubicBezTo>
                  <a:pt x="8962409" y="811997"/>
                  <a:pt x="8963367" y="811038"/>
                  <a:pt x="8963367" y="810080"/>
                </a:cubicBezTo>
                <a:cubicBezTo>
                  <a:pt x="8963367" y="809121"/>
                  <a:pt x="8962409" y="808402"/>
                  <a:pt x="8961451" y="808402"/>
                </a:cubicBezTo>
                <a:cubicBezTo>
                  <a:pt x="8960254" y="808402"/>
                  <a:pt x="8959775" y="809121"/>
                  <a:pt x="8959775" y="810080"/>
                </a:cubicBezTo>
                <a:cubicBezTo>
                  <a:pt x="8959775" y="811038"/>
                  <a:pt x="8960254" y="811997"/>
                  <a:pt x="8961451" y="811997"/>
                </a:cubicBezTo>
                <a:close/>
                <a:moveTo>
                  <a:pt x="8852241" y="558188"/>
                </a:moveTo>
                <a:cubicBezTo>
                  <a:pt x="8853439" y="558188"/>
                  <a:pt x="8854397" y="557229"/>
                  <a:pt x="8854397" y="556510"/>
                </a:cubicBezTo>
                <a:cubicBezTo>
                  <a:pt x="8854397" y="555312"/>
                  <a:pt x="8853439" y="554353"/>
                  <a:pt x="8852241" y="554353"/>
                </a:cubicBezTo>
                <a:cubicBezTo>
                  <a:pt x="8851283" y="554353"/>
                  <a:pt x="8850325" y="555312"/>
                  <a:pt x="8850325" y="556510"/>
                </a:cubicBezTo>
                <a:cubicBezTo>
                  <a:pt x="8850325" y="557229"/>
                  <a:pt x="8851283" y="558188"/>
                  <a:pt x="8852241" y="558188"/>
                </a:cubicBezTo>
                <a:close/>
                <a:moveTo>
                  <a:pt x="8724829" y="312767"/>
                </a:moveTo>
                <a:cubicBezTo>
                  <a:pt x="8725548" y="312767"/>
                  <a:pt x="8726027" y="312048"/>
                  <a:pt x="8726027" y="311329"/>
                </a:cubicBezTo>
                <a:cubicBezTo>
                  <a:pt x="8726027" y="310850"/>
                  <a:pt x="8725548" y="310131"/>
                  <a:pt x="8724829" y="310131"/>
                </a:cubicBezTo>
                <a:cubicBezTo>
                  <a:pt x="8724350" y="310131"/>
                  <a:pt x="8723393" y="310850"/>
                  <a:pt x="8723393" y="311329"/>
                </a:cubicBezTo>
                <a:cubicBezTo>
                  <a:pt x="8723393" y="312048"/>
                  <a:pt x="8724350" y="312767"/>
                  <a:pt x="8724829" y="312767"/>
                </a:cubicBezTo>
                <a:close/>
                <a:moveTo>
                  <a:pt x="8579456" y="76934"/>
                </a:moveTo>
                <a:cubicBezTo>
                  <a:pt x="8580174" y="76934"/>
                  <a:pt x="8580174" y="76934"/>
                  <a:pt x="8580174" y="76454"/>
                </a:cubicBezTo>
                <a:cubicBezTo>
                  <a:pt x="8580174" y="76454"/>
                  <a:pt x="8580174" y="75975"/>
                  <a:pt x="8579456" y="75975"/>
                </a:cubicBezTo>
                <a:cubicBezTo>
                  <a:pt x="8578977" y="75975"/>
                  <a:pt x="8578977" y="76454"/>
                  <a:pt x="8578977" y="76454"/>
                </a:cubicBezTo>
                <a:cubicBezTo>
                  <a:pt x="8578977" y="76934"/>
                  <a:pt x="8578977" y="76934"/>
                  <a:pt x="8579456" y="76934"/>
                </a:cubicBezTo>
                <a:close/>
                <a:moveTo>
                  <a:pt x="2302512" y="196768"/>
                </a:moveTo>
                <a:cubicBezTo>
                  <a:pt x="2304907" y="196768"/>
                  <a:pt x="2306823" y="195090"/>
                  <a:pt x="2306823" y="192454"/>
                </a:cubicBezTo>
                <a:cubicBezTo>
                  <a:pt x="2306823" y="190297"/>
                  <a:pt x="2304907" y="188379"/>
                  <a:pt x="2302512" y="188379"/>
                </a:cubicBezTo>
                <a:cubicBezTo>
                  <a:pt x="2300117" y="188379"/>
                  <a:pt x="2298441" y="190297"/>
                  <a:pt x="2298441" y="192454"/>
                </a:cubicBezTo>
                <a:cubicBezTo>
                  <a:pt x="2298441" y="195090"/>
                  <a:pt x="2300117" y="196768"/>
                  <a:pt x="2302512" y="196768"/>
                </a:cubicBezTo>
                <a:close/>
                <a:moveTo>
                  <a:pt x="2166239" y="440031"/>
                </a:moveTo>
                <a:cubicBezTo>
                  <a:pt x="2170071" y="440031"/>
                  <a:pt x="2173424" y="436916"/>
                  <a:pt x="2173424" y="432841"/>
                </a:cubicBezTo>
                <a:cubicBezTo>
                  <a:pt x="2173424" y="429007"/>
                  <a:pt x="2170071" y="425412"/>
                  <a:pt x="2166239" y="425412"/>
                </a:cubicBezTo>
                <a:cubicBezTo>
                  <a:pt x="2162168" y="425412"/>
                  <a:pt x="2158575" y="429007"/>
                  <a:pt x="2158575" y="432841"/>
                </a:cubicBezTo>
                <a:cubicBezTo>
                  <a:pt x="2158575" y="436916"/>
                  <a:pt x="2162168" y="440031"/>
                  <a:pt x="2166239" y="440031"/>
                </a:cubicBezTo>
                <a:close/>
                <a:moveTo>
                  <a:pt x="2047689" y="691444"/>
                </a:moveTo>
                <a:cubicBezTo>
                  <a:pt x="2052478" y="691444"/>
                  <a:pt x="2056550" y="687369"/>
                  <a:pt x="2056550" y="682336"/>
                </a:cubicBezTo>
                <a:cubicBezTo>
                  <a:pt x="2056550" y="677303"/>
                  <a:pt x="2052478" y="672989"/>
                  <a:pt x="2047689" y="672989"/>
                </a:cubicBezTo>
                <a:cubicBezTo>
                  <a:pt x="2042420" y="672989"/>
                  <a:pt x="2038588" y="677303"/>
                  <a:pt x="2038588" y="682336"/>
                </a:cubicBezTo>
                <a:cubicBezTo>
                  <a:pt x="2038588" y="687369"/>
                  <a:pt x="2042420" y="691444"/>
                  <a:pt x="2047689" y="691444"/>
                </a:cubicBezTo>
                <a:close/>
                <a:moveTo>
                  <a:pt x="1948058" y="952682"/>
                </a:moveTo>
                <a:cubicBezTo>
                  <a:pt x="1955004" y="952682"/>
                  <a:pt x="1960752" y="946930"/>
                  <a:pt x="1960752" y="939980"/>
                </a:cubicBezTo>
                <a:cubicBezTo>
                  <a:pt x="1960752" y="932790"/>
                  <a:pt x="1955004" y="927278"/>
                  <a:pt x="1948058" y="927278"/>
                </a:cubicBezTo>
                <a:cubicBezTo>
                  <a:pt x="1940873" y="927278"/>
                  <a:pt x="1934886" y="932790"/>
                  <a:pt x="1934886" y="939980"/>
                </a:cubicBezTo>
                <a:cubicBezTo>
                  <a:pt x="1934886" y="946930"/>
                  <a:pt x="1940873" y="952682"/>
                  <a:pt x="1948058" y="952682"/>
                </a:cubicBezTo>
                <a:close/>
                <a:moveTo>
                  <a:pt x="1867588" y="1222549"/>
                </a:moveTo>
                <a:cubicBezTo>
                  <a:pt x="1877407" y="1222549"/>
                  <a:pt x="1885550" y="1214161"/>
                  <a:pt x="1885550" y="1204095"/>
                </a:cubicBezTo>
                <a:cubicBezTo>
                  <a:pt x="1885550" y="1194029"/>
                  <a:pt x="1877407" y="1185880"/>
                  <a:pt x="1867588" y="1185880"/>
                </a:cubicBezTo>
                <a:cubicBezTo>
                  <a:pt x="1857529" y="1185880"/>
                  <a:pt x="1849147" y="1194029"/>
                  <a:pt x="1849147" y="1204095"/>
                </a:cubicBezTo>
                <a:cubicBezTo>
                  <a:pt x="1849147" y="1214161"/>
                  <a:pt x="1857529" y="1222549"/>
                  <a:pt x="1867588" y="1222549"/>
                </a:cubicBezTo>
                <a:close/>
                <a:moveTo>
                  <a:pt x="1806756" y="1497928"/>
                </a:moveTo>
                <a:cubicBezTo>
                  <a:pt x="1820168" y="1497928"/>
                  <a:pt x="1830945" y="1486904"/>
                  <a:pt x="1830945" y="1473482"/>
                </a:cubicBezTo>
                <a:cubicBezTo>
                  <a:pt x="1830945" y="1460061"/>
                  <a:pt x="1820168" y="1449036"/>
                  <a:pt x="1806756" y="1449036"/>
                </a:cubicBezTo>
                <a:cubicBezTo>
                  <a:pt x="1793344" y="1449036"/>
                  <a:pt x="1782327" y="1460061"/>
                  <a:pt x="1782327" y="1473482"/>
                </a:cubicBezTo>
                <a:cubicBezTo>
                  <a:pt x="1782327" y="1486904"/>
                  <a:pt x="1793344" y="1497928"/>
                  <a:pt x="1806756" y="1497928"/>
                </a:cubicBezTo>
                <a:close/>
                <a:moveTo>
                  <a:pt x="1765802" y="1778580"/>
                </a:moveTo>
                <a:cubicBezTo>
                  <a:pt x="1783525" y="1778580"/>
                  <a:pt x="1797895" y="1764200"/>
                  <a:pt x="1797895" y="1746944"/>
                </a:cubicBezTo>
                <a:cubicBezTo>
                  <a:pt x="1797895" y="1729209"/>
                  <a:pt x="1783525" y="1715068"/>
                  <a:pt x="1765802" y="1715068"/>
                </a:cubicBezTo>
                <a:cubicBezTo>
                  <a:pt x="1748558" y="1715068"/>
                  <a:pt x="1734428" y="1729209"/>
                  <a:pt x="1734428" y="1746944"/>
                </a:cubicBezTo>
                <a:cubicBezTo>
                  <a:pt x="1734428" y="1764200"/>
                  <a:pt x="1748558" y="1778580"/>
                  <a:pt x="1765802" y="1778580"/>
                </a:cubicBezTo>
                <a:close/>
                <a:moveTo>
                  <a:pt x="1745684" y="2061389"/>
                </a:moveTo>
                <a:cubicBezTo>
                  <a:pt x="1767000" y="2061389"/>
                  <a:pt x="1784483" y="2043893"/>
                  <a:pt x="1784483" y="2022083"/>
                </a:cubicBezTo>
                <a:cubicBezTo>
                  <a:pt x="1784483" y="2000993"/>
                  <a:pt x="1767000" y="1983257"/>
                  <a:pt x="1745684" y="1983257"/>
                </a:cubicBezTo>
                <a:cubicBezTo>
                  <a:pt x="1724130" y="1983257"/>
                  <a:pt x="1706647" y="2000993"/>
                  <a:pt x="1706647" y="2022083"/>
                </a:cubicBezTo>
                <a:cubicBezTo>
                  <a:pt x="1706647" y="2043893"/>
                  <a:pt x="1724130" y="2061389"/>
                  <a:pt x="1745684" y="2061389"/>
                </a:cubicBezTo>
                <a:close/>
                <a:moveTo>
                  <a:pt x="1745684" y="2346115"/>
                </a:moveTo>
                <a:cubicBezTo>
                  <a:pt x="1771789" y="2346115"/>
                  <a:pt x="1793344" y="2324785"/>
                  <a:pt x="1793344" y="2298901"/>
                </a:cubicBezTo>
                <a:cubicBezTo>
                  <a:pt x="1793344" y="2272297"/>
                  <a:pt x="1771789" y="2250967"/>
                  <a:pt x="1745684" y="2250967"/>
                </a:cubicBezTo>
                <a:cubicBezTo>
                  <a:pt x="1719340" y="2250967"/>
                  <a:pt x="1698025" y="2272297"/>
                  <a:pt x="1698025" y="2298901"/>
                </a:cubicBezTo>
                <a:cubicBezTo>
                  <a:pt x="1698025" y="2324785"/>
                  <a:pt x="1719340" y="2346115"/>
                  <a:pt x="1745684" y="2346115"/>
                </a:cubicBezTo>
                <a:close/>
                <a:moveTo>
                  <a:pt x="1765802" y="2629643"/>
                </a:moveTo>
                <a:cubicBezTo>
                  <a:pt x="1796697" y="2629643"/>
                  <a:pt x="1821365" y="2604957"/>
                  <a:pt x="1821365" y="2574280"/>
                </a:cubicBezTo>
                <a:cubicBezTo>
                  <a:pt x="1821365" y="2543363"/>
                  <a:pt x="1796697" y="2518437"/>
                  <a:pt x="1765802" y="2518437"/>
                </a:cubicBezTo>
                <a:cubicBezTo>
                  <a:pt x="1735386" y="2518437"/>
                  <a:pt x="1710479" y="2543363"/>
                  <a:pt x="1710479" y="2574280"/>
                </a:cubicBezTo>
                <a:cubicBezTo>
                  <a:pt x="1710479" y="2604957"/>
                  <a:pt x="1735386" y="2629643"/>
                  <a:pt x="1765802" y="2629643"/>
                </a:cubicBezTo>
                <a:close/>
                <a:moveTo>
                  <a:pt x="1806756" y="2910295"/>
                </a:moveTo>
                <a:cubicBezTo>
                  <a:pt x="1841243" y="2910295"/>
                  <a:pt x="1869504" y="2882254"/>
                  <a:pt x="1869504" y="2847262"/>
                </a:cubicBezTo>
                <a:cubicBezTo>
                  <a:pt x="1869504" y="2812750"/>
                  <a:pt x="1841243" y="2784709"/>
                  <a:pt x="1806756" y="2784709"/>
                </a:cubicBezTo>
                <a:cubicBezTo>
                  <a:pt x="1772029" y="2784709"/>
                  <a:pt x="1743768" y="2812750"/>
                  <a:pt x="1743768" y="2847262"/>
                </a:cubicBezTo>
                <a:cubicBezTo>
                  <a:pt x="1743768" y="2882254"/>
                  <a:pt x="1772029" y="2910295"/>
                  <a:pt x="1806756" y="2910295"/>
                </a:cubicBezTo>
                <a:close/>
                <a:moveTo>
                  <a:pt x="1867588" y="3186393"/>
                </a:moveTo>
                <a:cubicBezTo>
                  <a:pt x="1905668" y="3186393"/>
                  <a:pt x="1936802" y="3155476"/>
                  <a:pt x="1936802" y="3116889"/>
                </a:cubicBezTo>
                <a:cubicBezTo>
                  <a:pt x="1936802" y="3078303"/>
                  <a:pt x="1905668" y="3047146"/>
                  <a:pt x="1867588" y="3047146"/>
                </a:cubicBezTo>
                <a:cubicBezTo>
                  <a:pt x="1829029" y="3047146"/>
                  <a:pt x="1797895" y="3078303"/>
                  <a:pt x="1797895" y="3116889"/>
                </a:cubicBezTo>
                <a:cubicBezTo>
                  <a:pt x="1797895" y="3155476"/>
                  <a:pt x="1829029" y="3186393"/>
                  <a:pt x="1867588" y="3186393"/>
                </a:cubicBezTo>
                <a:close/>
                <a:moveTo>
                  <a:pt x="1948058" y="3456020"/>
                </a:moveTo>
                <a:cubicBezTo>
                  <a:pt x="1989252" y="3456020"/>
                  <a:pt x="2023021" y="3422467"/>
                  <a:pt x="2023021" y="3380764"/>
                </a:cubicBezTo>
                <a:cubicBezTo>
                  <a:pt x="2023021" y="3339781"/>
                  <a:pt x="1989252" y="3306228"/>
                  <a:pt x="1948058" y="3306228"/>
                </a:cubicBezTo>
                <a:cubicBezTo>
                  <a:pt x="1906386" y="3306228"/>
                  <a:pt x="1872857" y="3339781"/>
                  <a:pt x="1872857" y="3380764"/>
                </a:cubicBezTo>
                <a:cubicBezTo>
                  <a:pt x="1872857" y="3422467"/>
                  <a:pt x="1906386" y="3456020"/>
                  <a:pt x="1948058" y="3456020"/>
                </a:cubicBezTo>
                <a:close/>
                <a:moveTo>
                  <a:pt x="2047689" y="3719176"/>
                </a:moveTo>
                <a:cubicBezTo>
                  <a:pt x="2091995" y="3719176"/>
                  <a:pt x="2127920" y="3683226"/>
                  <a:pt x="2127920" y="3638648"/>
                </a:cubicBezTo>
                <a:cubicBezTo>
                  <a:pt x="2127920" y="3594069"/>
                  <a:pt x="2091995" y="3557879"/>
                  <a:pt x="2047689" y="3557879"/>
                </a:cubicBezTo>
                <a:cubicBezTo>
                  <a:pt x="2003142" y="3557879"/>
                  <a:pt x="1967218" y="3594069"/>
                  <a:pt x="1967218" y="3638648"/>
                </a:cubicBezTo>
                <a:cubicBezTo>
                  <a:pt x="1967218" y="3683226"/>
                  <a:pt x="2003142" y="3719176"/>
                  <a:pt x="2047689" y="3719176"/>
                </a:cubicBezTo>
                <a:close/>
                <a:moveTo>
                  <a:pt x="2166239" y="3971787"/>
                </a:moveTo>
                <a:cubicBezTo>
                  <a:pt x="2212222" y="3971787"/>
                  <a:pt x="2249584" y="3934159"/>
                  <a:pt x="2249584" y="3888143"/>
                </a:cubicBezTo>
                <a:cubicBezTo>
                  <a:pt x="2249584" y="3842126"/>
                  <a:pt x="2212222" y="3804498"/>
                  <a:pt x="2166239" y="3804498"/>
                </a:cubicBezTo>
                <a:cubicBezTo>
                  <a:pt x="2119777" y="3804498"/>
                  <a:pt x="2082415" y="3842126"/>
                  <a:pt x="2082415" y="3888143"/>
                </a:cubicBezTo>
                <a:cubicBezTo>
                  <a:pt x="2082415" y="3934159"/>
                  <a:pt x="2119777" y="3971787"/>
                  <a:pt x="2166239" y="3971787"/>
                </a:cubicBezTo>
                <a:close/>
                <a:moveTo>
                  <a:pt x="2354722" y="4067175"/>
                </a:moveTo>
                <a:cubicBezTo>
                  <a:pt x="2340831" y="4055192"/>
                  <a:pt x="2322390" y="4048002"/>
                  <a:pt x="2302512" y="4048002"/>
                </a:cubicBezTo>
                <a:cubicBezTo>
                  <a:pt x="2282634" y="4048002"/>
                  <a:pt x="2264432" y="4055192"/>
                  <a:pt x="2250302" y="4067175"/>
                </a:cubicBezTo>
                <a:lnTo>
                  <a:pt x="2354722" y="4067175"/>
                </a:lnTo>
                <a:close/>
                <a:moveTo>
                  <a:pt x="8724829" y="4017324"/>
                </a:moveTo>
                <a:cubicBezTo>
                  <a:pt x="8729140" y="4017324"/>
                  <a:pt x="8732733" y="4013969"/>
                  <a:pt x="8732733" y="4009415"/>
                </a:cubicBezTo>
                <a:cubicBezTo>
                  <a:pt x="8732733" y="4005101"/>
                  <a:pt x="8729140" y="4001506"/>
                  <a:pt x="8724829" y="4001506"/>
                </a:cubicBezTo>
                <a:cubicBezTo>
                  <a:pt x="8720279" y="4001506"/>
                  <a:pt x="8716926" y="4005101"/>
                  <a:pt x="8716926" y="4009415"/>
                </a:cubicBezTo>
                <a:cubicBezTo>
                  <a:pt x="8716926" y="4013969"/>
                  <a:pt x="8720279" y="4017324"/>
                  <a:pt x="8724829" y="4017324"/>
                </a:cubicBezTo>
                <a:close/>
                <a:moveTo>
                  <a:pt x="8852241" y="3770705"/>
                </a:moveTo>
                <a:cubicBezTo>
                  <a:pt x="8855594" y="3770705"/>
                  <a:pt x="8858468" y="3767829"/>
                  <a:pt x="8858468" y="3764713"/>
                </a:cubicBezTo>
                <a:cubicBezTo>
                  <a:pt x="8858468" y="3761118"/>
                  <a:pt x="8855594" y="3758482"/>
                  <a:pt x="8852241" y="3758482"/>
                </a:cubicBezTo>
                <a:cubicBezTo>
                  <a:pt x="8849128" y="3758482"/>
                  <a:pt x="8846493" y="3761118"/>
                  <a:pt x="8846493" y="3764713"/>
                </a:cubicBezTo>
                <a:cubicBezTo>
                  <a:pt x="8846493" y="3767829"/>
                  <a:pt x="8849128" y="3770705"/>
                  <a:pt x="8852241" y="3770705"/>
                </a:cubicBezTo>
                <a:close/>
                <a:moveTo>
                  <a:pt x="8961451" y="3515698"/>
                </a:moveTo>
                <a:cubicBezTo>
                  <a:pt x="8964325" y="3515698"/>
                  <a:pt x="8966720" y="3513301"/>
                  <a:pt x="8966720" y="3510665"/>
                </a:cubicBezTo>
                <a:cubicBezTo>
                  <a:pt x="8966720" y="3508028"/>
                  <a:pt x="8964325" y="3506111"/>
                  <a:pt x="8961451" y="3506111"/>
                </a:cubicBezTo>
                <a:cubicBezTo>
                  <a:pt x="8959056" y="3506111"/>
                  <a:pt x="8956661" y="3508028"/>
                  <a:pt x="8956661" y="3510665"/>
                </a:cubicBezTo>
                <a:cubicBezTo>
                  <a:pt x="8956661" y="3513301"/>
                  <a:pt x="8959056" y="3515698"/>
                  <a:pt x="8961451" y="3515698"/>
                </a:cubicBezTo>
                <a:close/>
                <a:moveTo>
                  <a:pt x="9051502" y="3253740"/>
                </a:moveTo>
                <a:cubicBezTo>
                  <a:pt x="9054136" y="3253740"/>
                  <a:pt x="9056052" y="3252062"/>
                  <a:pt x="9056052" y="3249666"/>
                </a:cubicBezTo>
                <a:cubicBezTo>
                  <a:pt x="9056052" y="3247029"/>
                  <a:pt x="9054136" y="3245352"/>
                  <a:pt x="9051502" y="3245352"/>
                </a:cubicBezTo>
                <a:cubicBezTo>
                  <a:pt x="9049346" y="3245352"/>
                  <a:pt x="9047430" y="3247029"/>
                  <a:pt x="9047430" y="3249666"/>
                </a:cubicBezTo>
                <a:cubicBezTo>
                  <a:pt x="9047430" y="3252062"/>
                  <a:pt x="9049346" y="3253740"/>
                  <a:pt x="9051502" y="3253740"/>
                </a:cubicBezTo>
                <a:close/>
                <a:moveTo>
                  <a:pt x="9122153" y="2986270"/>
                </a:moveTo>
                <a:cubicBezTo>
                  <a:pt x="9124308" y="2986270"/>
                  <a:pt x="9125745" y="2984592"/>
                  <a:pt x="9125745" y="2982675"/>
                </a:cubicBezTo>
                <a:cubicBezTo>
                  <a:pt x="9125745" y="2980518"/>
                  <a:pt x="9124308" y="2979320"/>
                  <a:pt x="9122153" y="2979320"/>
                </a:cubicBezTo>
                <a:cubicBezTo>
                  <a:pt x="9120476" y="2979320"/>
                  <a:pt x="9118560" y="2980518"/>
                  <a:pt x="9118560" y="2982675"/>
                </a:cubicBezTo>
                <a:cubicBezTo>
                  <a:pt x="9118560" y="2984592"/>
                  <a:pt x="9120476" y="2986270"/>
                  <a:pt x="9122153" y="2986270"/>
                </a:cubicBezTo>
                <a:close/>
                <a:moveTo>
                  <a:pt x="9173165" y="2714726"/>
                </a:moveTo>
                <a:cubicBezTo>
                  <a:pt x="9174842" y="2714726"/>
                  <a:pt x="9176758" y="2713048"/>
                  <a:pt x="9176758" y="2711370"/>
                </a:cubicBezTo>
                <a:cubicBezTo>
                  <a:pt x="9176758" y="2708974"/>
                  <a:pt x="9174842" y="2707775"/>
                  <a:pt x="9173165" y="2707775"/>
                </a:cubicBezTo>
                <a:cubicBezTo>
                  <a:pt x="9171010" y="2707775"/>
                  <a:pt x="9169573" y="2708974"/>
                  <a:pt x="9169573" y="2711370"/>
                </a:cubicBezTo>
                <a:cubicBezTo>
                  <a:pt x="9169573" y="2713048"/>
                  <a:pt x="9171010" y="2714726"/>
                  <a:pt x="9173165" y="2714726"/>
                </a:cubicBezTo>
                <a:close/>
                <a:moveTo>
                  <a:pt x="9203581" y="2439586"/>
                </a:moveTo>
                <a:cubicBezTo>
                  <a:pt x="9205258" y="2439586"/>
                  <a:pt x="9206455" y="2438388"/>
                  <a:pt x="9206455" y="2436470"/>
                </a:cubicBezTo>
                <a:cubicBezTo>
                  <a:pt x="9206455" y="2434553"/>
                  <a:pt x="9205258" y="2433355"/>
                  <a:pt x="9203581" y="2433355"/>
                </a:cubicBezTo>
                <a:cubicBezTo>
                  <a:pt x="9201665" y="2433355"/>
                  <a:pt x="9200229" y="2434553"/>
                  <a:pt x="9200229" y="2436470"/>
                </a:cubicBezTo>
                <a:cubicBezTo>
                  <a:pt x="9200229" y="2438388"/>
                  <a:pt x="9201665" y="2439586"/>
                  <a:pt x="9203581" y="2439586"/>
                </a:cubicBezTo>
                <a:close/>
                <a:moveTo>
                  <a:pt x="9213640" y="2163009"/>
                </a:moveTo>
                <a:cubicBezTo>
                  <a:pt x="9215077" y="2163009"/>
                  <a:pt x="9216035" y="2161810"/>
                  <a:pt x="9216035" y="2160372"/>
                </a:cubicBezTo>
                <a:cubicBezTo>
                  <a:pt x="9216035" y="2158934"/>
                  <a:pt x="9215077" y="2157976"/>
                  <a:pt x="9213640" y="2157976"/>
                </a:cubicBezTo>
                <a:cubicBezTo>
                  <a:pt x="9212443" y="2157976"/>
                  <a:pt x="9211245" y="2158934"/>
                  <a:pt x="9211245" y="2160372"/>
                </a:cubicBezTo>
                <a:cubicBezTo>
                  <a:pt x="9211245" y="2161810"/>
                  <a:pt x="9212443" y="2163009"/>
                  <a:pt x="9213640" y="2163009"/>
                </a:cubicBezTo>
                <a:close/>
                <a:moveTo>
                  <a:pt x="8983006" y="1887390"/>
                </a:moveTo>
                <a:cubicBezTo>
                  <a:pt x="8984682" y="1887390"/>
                  <a:pt x="8986119" y="1885952"/>
                  <a:pt x="8986119" y="1884514"/>
                </a:cubicBezTo>
                <a:cubicBezTo>
                  <a:pt x="8986119" y="1882836"/>
                  <a:pt x="8984682" y="1881398"/>
                  <a:pt x="8983006" y="1881398"/>
                </a:cubicBezTo>
                <a:cubicBezTo>
                  <a:pt x="8981329" y="1881398"/>
                  <a:pt x="8979892" y="1882836"/>
                  <a:pt x="8979892" y="1884514"/>
                </a:cubicBezTo>
                <a:cubicBezTo>
                  <a:pt x="8979892" y="1885952"/>
                  <a:pt x="8981329" y="1887390"/>
                  <a:pt x="8983006" y="1887390"/>
                </a:cubicBezTo>
                <a:close/>
                <a:moveTo>
                  <a:pt x="8950674" y="1613209"/>
                </a:moveTo>
                <a:cubicBezTo>
                  <a:pt x="8952111" y="1613209"/>
                  <a:pt x="8953787" y="1611771"/>
                  <a:pt x="8953787" y="1610093"/>
                </a:cubicBezTo>
                <a:cubicBezTo>
                  <a:pt x="8953787" y="1608416"/>
                  <a:pt x="8952111" y="1606978"/>
                  <a:pt x="8950674" y="1606978"/>
                </a:cubicBezTo>
                <a:cubicBezTo>
                  <a:pt x="8948997" y="1606978"/>
                  <a:pt x="8947800" y="1608416"/>
                  <a:pt x="8947800" y="1610093"/>
                </a:cubicBezTo>
                <a:cubicBezTo>
                  <a:pt x="8947800" y="1611771"/>
                  <a:pt x="8948997" y="1613209"/>
                  <a:pt x="8950674" y="1613209"/>
                </a:cubicBezTo>
                <a:close/>
                <a:moveTo>
                  <a:pt x="8896787" y="1342384"/>
                </a:moveTo>
                <a:cubicBezTo>
                  <a:pt x="8898703" y="1342384"/>
                  <a:pt x="8900140" y="1340946"/>
                  <a:pt x="8900140" y="1339268"/>
                </a:cubicBezTo>
                <a:cubicBezTo>
                  <a:pt x="8900140" y="1337590"/>
                  <a:pt x="8898703" y="1336152"/>
                  <a:pt x="8896787" y="1336152"/>
                </a:cubicBezTo>
                <a:cubicBezTo>
                  <a:pt x="8894871" y="1336152"/>
                  <a:pt x="8893434" y="1337590"/>
                  <a:pt x="8893434" y="1339268"/>
                </a:cubicBezTo>
                <a:cubicBezTo>
                  <a:pt x="8893434" y="1340946"/>
                  <a:pt x="8894871" y="1342384"/>
                  <a:pt x="8896787" y="1342384"/>
                </a:cubicBezTo>
                <a:close/>
                <a:moveTo>
                  <a:pt x="8821825" y="1075632"/>
                </a:moveTo>
                <a:cubicBezTo>
                  <a:pt x="8823502" y="1075632"/>
                  <a:pt x="8824460" y="1074434"/>
                  <a:pt x="8824460" y="1073236"/>
                </a:cubicBezTo>
                <a:cubicBezTo>
                  <a:pt x="8824460" y="1071798"/>
                  <a:pt x="8823502" y="1070839"/>
                  <a:pt x="8821825" y="1070839"/>
                </a:cubicBezTo>
                <a:cubicBezTo>
                  <a:pt x="8820388" y="1070839"/>
                  <a:pt x="8819430" y="1071798"/>
                  <a:pt x="8819430" y="1073236"/>
                </a:cubicBezTo>
                <a:cubicBezTo>
                  <a:pt x="8819430" y="1074434"/>
                  <a:pt x="8820388" y="1075632"/>
                  <a:pt x="8821825" y="1075632"/>
                </a:cubicBezTo>
                <a:close/>
                <a:moveTo>
                  <a:pt x="8726506" y="816551"/>
                </a:moveTo>
                <a:cubicBezTo>
                  <a:pt x="8727943" y="816551"/>
                  <a:pt x="8728661" y="815592"/>
                  <a:pt x="8728661" y="814154"/>
                </a:cubicBezTo>
                <a:cubicBezTo>
                  <a:pt x="8728661" y="812956"/>
                  <a:pt x="8727943" y="811518"/>
                  <a:pt x="8726506" y="811518"/>
                </a:cubicBezTo>
                <a:cubicBezTo>
                  <a:pt x="8725069" y="811518"/>
                  <a:pt x="8723632" y="812956"/>
                  <a:pt x="8723632" y="814154"/>
                </a:cubicBezTo>
                <a:cubicBezTo>
                  <a:pt x="8723632" y="815592"/>
                  <a:pt x="8725069" y="816551"/>
                  <a:pt x="8726506" y="816551"/>
                </a:cubicBezTo>
                <a:close/>
                <a:moveTo>
                  <a:pt x="8610590" y="565857"/>
                </a:moveTo>
                <a:cubicBezTo>
                  <a:pt x="8612266" y="565857"/>
                  <a:pt x="8613464" y="564419"/>
                  <a:pt x="8613464" y="563221"/>
                </a:cubicBezTo>
                <a:cubicBezTo>
                  <a:pt x="8613464" y="561783"/>
                  <a:pt x="8612266" y="560824"/>
                  <a:pt x="8610590" y="560824"/>
                </a:cubicBezTo>
                <a:cubicBezTo>
                  <a:pt x="8609153" y="560824"/>
                  <a:pt x="8608674" y="561783"/>
                  <a:pt x="8608674" y="563221"/>
                </a:cubicBezTo>
                <a:cubicBezTo>
                  <a:pt x="8608674" y="564419"/>
                  <a:pt x="8609153" y="565857"/>
                  <a:pt x="8610590" y="565857"/>
                </a:cubicBezTo>
                <a:close/>
                <a:moveTo>
                  <a:pt x="8476233" y="324272"/>
                </a:moveTo>
                <a:cubicBezTo>
                  <a:pt x="8477191" y="324272"/>
                  <a:pt x="8477909" y="323073"/>
                  <a:pt x="8477909" y="322115"/>
                </a:cubicBezTo>
                <a:cubicBezTo>
                  <a:pt x="8477909" y="321156"/>
                  <a:pt x="8477191" y="320197"/>
                  <a:pt x="8476233" y="320197"/>
                </a:cubicBezTo>
                <a:cubicBezTo>
                  <a:pt x="8474796" y="320197"/>
                  <a:pt x="8473838" y="321156"/>
                  <a:pt x="8473838" y="322115"/>
                </a:cubicBezTo>
                <a:cubicBezTo>
                  <a:pt x="8473838" y="323073"/>
                  <a:pt x="8474796" y="324272"/>
                  <a:pt x="8476233" y="324272"/>
                </a:cubicBezTo>
                <a:close/>
                <a:moveTo>
                  <a:pt x="8322477" y="93710"/>
                </a:moveTo>
                <a:cubicBezTo>
                  <a:pt x="8323195" y="93710"/>
                  <a:pt x="8323674" y="93231"/>
                  <a:pt x="8323674" y="92512"/>
                </a:cubicBezTo>
                <a:cubicBezTo>
                  <a:pt x="8323674" y="92033"/>
                  <a:pt x="8323195" y="91074"/>
                  <a:pt x="8322477" y="91074"/>
                </a:cubicBezTo>
                <a:cubicBezTo>
                  <a:pt x="8321998" y="91074"/>
                  <a:pt x="8321519" y="92033"/>
                  <a:pt x="8321519" y="92512"/>
                </a:cubicBezTo>
                <a:cubicBezTo>
                  <a:pt x="8321519" y="93231"/>
                  <a:pt x="8321998" y="93710"/>
                  <a:pt x="8322477" y="93710"/>
                </a:cubicBezTo>
                <a:close/>
                <a:moveTo>
                  <a:pt x="2634214" y="95148"/>
                </a:moveTo>
                <a:cubicBezTo>
                  <a:pt x="2635411" y="95148"/>
                  <a:pt x="2636609" y="93950"/>
                  <a:pt x="2636609" y="92512"/>
                </a:cubicBezTo>
                <a:cubicBezTo>
                  <a:pt x="2636609" y="91074"/>
                  <a:pt x="2635411" y="90115"/>
                  <a:pt x="2634214" y="90115"/>
                </a:cubicBezTo>
                <a:cubicBezTo>
                  <a:pt x="2632777" y="90115"/>
                  <a:pt x="2631819" y="91074"/>
                  <a:pt x="2631819" y="92512"/>
                </a:cubicBezTo>
                <a:cubicBezTo>
                  <a:pt x="2631819" y="93950"/>
                  <a:pt x="2632777" y="95148"/>
                  <a:pt x="2634214" y="95148"/>
                </a:cubicBezTo>
                <a:close/>
                <a:moveTo>
                  <a:pt x="2480936" y="329065"/>
                </a:moveTo>
                <a:cubicBezTo>
                  <a:pt x="2484529" y="329065"/>
                  <a:pt x="2487403" y="325949"/>
                  <a:pt x="2487403" y="322115"/>
                </a:cubicBezTo>
                <a:cubicBezTo>
                  <a:pt x="2487403" y="318519"/>
                  <a:pt x="2484529" y="315643"/>
                  <a:pt x="2480936" y="315643"/>
                </a:cubicBezTo>
                <a:cubicBezTo>
                  <a:pt x="2477344" y="315643"/>
                  <a:pt x="2473991" y="318519"/>
                  <a:pt x="2473991" y="322115"/>
                </a:cubicBezTo>
                <a:cubicBezTo>
                  <a:pt x="2473991" y="325949"/>
                  <a:pt x="2477344" y="329065"/>
                  <a:pt x="2480936" y="329065"/>
                </a:cubicBezTo>
                <a:close/>
                <a:moveTo>
                  <a:pt x="2346100" y="572328"/>
                </a:moveTo>
                <a:cubicBezTo>
                  <a:pt x="2350890" y="572328"/>
                  <a:pt x="2355201" y="568254"/>
                  <a:pt x="2355201" y="563221"/>
                </a:cubicBezTo>
                <a:cubicBezTo>
                  <a:pt x="2355201" y="558188"/>
                  <a:pt x="2350890" y="553874"/>
                  <a:pt x="2346100" y="553874"/>
                </a:cubicBezTo>
                <a:cubicBezTo>
                  <a:pt x="2340831" y="553874"/>
                  <a:pt x="2336999" y="558188"/>
                  <a:pt x="2336999" y="563221"/>
                </a:cubicBezTo>
                <a:cubicBezTo>
                  <a:pt x="2336999" y="568254"/>
                  <a:pt x="2340831" y="572328"/>
                  <a:pt x="2346100" y="572328"/>
                </a:cubicBezTo>
                <a:close/>
                <a:moveTo>
                  <a:pt x="2230663" y="825658"/>
                </a:moveTo>
                <a:cubicBezTo>
                  <a:pt x="2236890" y="825658"/>
                  <a:pt x="2242159" y="820385"/>
                  <a:pt x="2242159" y="814154"/>
                </a:cubicBezTo>
                <a:cubicBezTo>
                  <a:pt x="2242159" y="807683"/>
                  <a:pt x="2236890" y="802410"/>
                  <a:pt x="2230663" y="802410"/>
                </a:cubicBezTo>
                <a:cubicBezTo>
                  <a:pt x="2223957" y="802410"/>
                  <a:pt x="2218928" y="807683"/>
                  <a:pt x="2218928" y="814154"/>
                </a:cubicBezTo>
                <a:cubicBezTo>
                  <a:pt x="2218928" y="820385"/>
                  <a:pt x="2223957" y="825658"/>
                  <a:pt x="2230663" y="825658"/>
                </a:cubicBezTo>
                <a:close/>
                <a:moveTo>
                  <a:pt x="2134865" y="1089054"/>
                </a:moveTo>
                <a:cubicBezTo>
                  <a:pt x="2143487" y="1089054"/>
                  <a:pt x="2150672" y="1082103"/>
                  <a:pt x="2150672" y="1073236"/>
                </a:cubicBezTo>
                <a:cubicBezTo>
                  <a:pt x="2150672" y="1064608"/>
                  <a:pt x="2143487" y="1057418"/>
                  <a:pt x="2134865" y="1057418"/>
                </a:cubicBezTo>
                <a:cubicBezTo>
                  <a:pt x="2126004" y="1057418"/>
                  <a:pt x="2119058" y="1064608"/>
                  <a:pt x="2119058" y="1073236"/>
                </a:cubicBezTo>
                <a:cubicBezTo>
                  <a:pt x="2119058" y="1082103"/>
                  <a:pt x="2126004" y="1089054"/>
                  <a:pt x="2134865" y="1089054"/>
                </a:cubicBezTo>
                <a:close/>
                <a:moveTo>
                  <a:pt x="2059903" y="1360359"/>
                </a:moveTo>
                <a:cubicBezTo>
                  <a:pt x="2071638" y="1360359"/>
                  <a:pt x="2081218" y="1351012"/>
                  <a:pt x="2081218" y="1339268"/>
                </a:cubicBezTo>
                <a:cubicBezTo>
                  <a:pt x="2081218" y="1327284"/>
                  <a:pt x="2071638" y="1317937"/>
                  <a:pt x="2059903" y="1317937"/>
                </a:cubicBezTo>
                <a:cubicBezTo>
                  <a:pt x="2048168" y="1317937"/>
                  <a:pt x="2038588" y="1327284"/>
                  <a:pt x="2038588" y="1339268"/>
                </a:cubicBezTo>
                <a:cubicBezTo>
                  <a:pt x="2038588" y="1351012"/>
                  <a:pt x="2048168" y="1360359"/>
                  <a:pt x="2059903" y="1360359"/>
                </a:cubicBezTo>
                <a:close/>
                <a:moveTo>
                  <a:pt x="2006016" y="1638134"/>
                </a:moveTo>
                <a:cubicBezTo>
                  <a:pt x="2021584" y="1638134"/>
                  <a:pt x="2034277" y="1625672"/>
                  <a:pt x="2034277" y="1610093"/>
                </a:cubicBezTo>
                <a:cubicBezTo>
                  <a:pt x="2034277" y="1594754"/>
                  <a:pt x="2021584" y="1582052"/>
                  <a:pt x="2006016" y="1582052"/>
                </a:cubicBezTo>
                <a:cubicBezTo>
                  <a:pt x="1990449" y="1582052"/>
                  <a:pt x="1978235" y="1594754"/>
                  <a:pt x="1978235" y="1610093"/>
                </a:cubicBezTo>
                <a:cubicBezTo>
                  <a:pt x="1978235" y="1625672"/>
                  <a:pt x="1990449" y="1638134"/>
                  <a:pt x="2006016" y="1638134"/>
                </a:cubicBezTo>
                <a:close/>
                <a:moveTo>
                  <a:pt x="1973445" y="1919985"/>
                </a:moveTo>
                <a:cubicBezTo>
                  <a:pt x="1993084" y="1919985"/>
                  <a:pt x="2008890" y="1903927"/>
                  <a:pt x="2008890" y="1884514"/>
                </a:cubicBezTo>
                <a:cubicBezTo>
                  <a:pt x="2008890" y="1864621"/>
                  <a:pt x="1993084" y="1849043"/>
                  <a:pt x="1973445" y="1849043"/>
                </a:cubicBezTo>
                <a:cubicBezTo>
                  <a:pt x="1954285" y="1849043"/>
                  <a:pt x="1938239" y="1864621"/>
                  <a:pt x="1938239" y="1884514"/>
                </a:cubicBezTo>
                <a:cubicBezTo>
                  <a:pt x="1938239" y="1903927"/>
                  <a:pt x="1954285" y="1919985"/>
                  <a:pt x="1973445" y="1919985"/>
                </a:cubicBezTo>
                <a:close/>
                <a:moveTo>
                  <a:pt x="1962907" y="2203273"/>
                </a:moveTo>
                <a:cubicBezTo>
                  <a:pt x="1986378" y="2203273"/>
                  <a:pt x="2005537" y="2184099"/>
                  <a:pt x="2005537" y="2160372"/>
                </a:cubicBezTo>
                <a:cubicBezTo>
                  <a:pt x="2005537" y="2136645"/>
                  <a:pt x="1986378" y="2117711"/>
                  <a:pt x="1962907" y="2117711"/>
                </a:cubicBezTo>
                <a:cubicBezTo>
                  <a:pt x="1939197" y="2117711"/>
                  <a:pt x="1920277" y="2136645"/>
                  <a:pt x="1920277" y="2160372"/>
                </a:cubicBezTo>
                <a:cubicBezTo>
                  <a:pt x="1920277" y="2184099"/>
                  <a:pt x="1939197" y="2203273"/>
                  <a:pt x="1962907" y="2203273"/>
                </a:cubicBezTo>
                <a:close/>
                <a:moveTo>
                  <a:pt x="1973445" y="2486561"/>
                </a:moveTo>
                <a:cubicBezTo>
                  <a:pt x="2001226" y="2486561"/>
                  <a:pt x="2023739" y="2464272"/>
                  <a:pt x="2023739" y="2436470"/>
                </a:cubicBezTo>
                <a:cubicBezTo>
                  <a:pt x="2023739" y="2408669"/>
                  <a:pt x="2001226" y="2386380"/>
                  <a:pt x="1973445" y="2386380"/>
                </a:cubicBezTo>
                <a:cubicBezTo>
                  <a:pt x="1946382" y="2386380"/>
                  <a:pt x="1923630" y="2408669"/>
                  <a:pt x="1923630" y="2436470"/>
                </a:cubicBezTo>
                <a:cubicBezTo>
                  <a:pt x="1923630" y="2464272"/>
                  <a:pt x="1946382" y="2486561"/>
                  <a:pt x="1973445" y="2486561"/>
                </a:cubicBezTo>
                <a:close/>
                <a:moveTo>
                  <a:pt x="2006016" y="2768891"/>
                </a:moveTo>
                <a:cubicBezTo>
                  <a:pt x="2038109" y="2768891"/>
                  <a:pt x="2063974" y="2743006"/>
                  <a:pt x="2063974" y="2710651"/>
                </a:cubicBezTo>
                <a:cubicBezTo>
                  <a:pt x="2063974" y="2679015"/>
                  <a:pt x="2038109" y="2653131"/>
                  <a:pt x="2006016" y="2653131"/>
                </a:cubicBezTo>
                <a:cubicBezTo>
                  <a:pt x="1974163" y="2653131"/>
                  <a:pt x="1948298" y="2679015"/>
                  <a:pt x="1948298" y="2710651"/>
                </a:cubicBezTo>
                <a:cubicBezTo>
                  <a:pt x="1948298" y="2743006"/>
                  <a:pt x="1974163" y="2768891"/>
                  <a:pt x="2006016" y="2768891"/>
                </a:cubicBezTo>
                <a:close/>
                <a:moveTo>
                  <a:pt x="2059903" y="3046187"/>
                </a:moveTo>
                <a:cubicBezTo>
                  <a:pt x="2095827" y="3046187"/>
                  <a:pt x="2124327" y="3017667"/>
                  <a:pt x="2124327" y="2981716"/>
                </a:cubicBezTo>
                <a:cubicBezTo>
                  <a:pt x="2124327" y="2946006"/>
                  <a:pt x="2095827" y="2917006"/>
                  <a:pt x="2059903" y="2917006"/>
                </a:cubicBezTo>
                <a:cubicBezTo>
                  <a:pt x="2024457" y="2917006"/>
                  <a:pt x="1995478" y="2946006"/>
                  <a:pt x="1995478" y="2981716"/>
                </a:cubicBezTo>
                <a:cubicBezTo>
                  <a:pt x="1995478" y="3017667"/>
                  <a:pt x="2024457" y="3046187"/>
                  <a:pt x="2059903" y="3046187"/>
                </a:cubicBezTo>
                <a:close/>
                <a:moveTo>
                  <a:pt x="2134865" y="3317971"/>
                </a:moveTo>
                <a:cubicBezTo>
                  <a:pt x="2173424" y="3317971"/>
                  <a:pt x="2205037" y="3286575"/>
                  <a:pt x="2205037" y="3247509"/>
                </a:cubicBezTo>
                <a:cubicBezTo>
                  <a:pt x="2205037" y="3209162"/>
                  <a:pt x="2173424" y="3177286"/>
                  <a:pt x="2134865" y="3177286"/>
                </a:cubicBezTo>
                <a:cubicBezTo>
                  <a:pt x="2096067" y="3177286"/>
                  <a:pt x="2064693" y="3209162"/>
                  <a:pt x="2064693" y="3247509"/>
                </a:cubicBezTo>
                <a:cubicBezTo>
                  <a:pt x="2064693" y="3286575"/>
                  <a:pt x="2096067" y="3317971"/>
                  <a:pt x="2134865" y="3317971"/>
                </a:cubicBezTo>
                <a:close/>
                <a:moveTo>
                  <a:pt x="2230663" y="3582326"/>
                </a:moveTo>
                <a:cubicBezTo>
                  <a:pt x="2271857" y="3582326"/>
                  <a:pt x="2305865" y="3548532"/>
                  <a:pt x="2305865" y="3506590"/>
                </a:cubicBezTo>
                <a:cubicBezTo>
                  <a:pt x="2305865" y="3464888"/>
                  <a:pt x="2271857" y="3430855"/>
                  <a:pt x="2230663" y="3430855"/>
                </a:cubicBezTo>
                <a:cubicBezTo>
                  <a:pt x="2188752" y="3430855"/>
                  <a:pt x="2154983" y="3464888"/>
                  <a:pt x="2154983" y="3506590"/>
                </a:cubicBezTo>
                <a:cubicBezTo>
                  <a:pt x="2154983" y="3548532"/>
                  <a:pt x="2188752" y="3582326"/>
                  <a:pt x="2230663" y="3582326"/>
                </a:cubicBezTo>
                <a:close/>
                <a:moveTo>
                  <a:pt x="2346100" y="3836135"/>
                </a:moveTo>
                <a:cubicBezTo>
                  <a:pt x="2389449" y="3836135"/>
                  <a:pt x="2424655" y="3801143"/>
                  <a:pt x="2424655" y="3757523"/>
                </a:cubicBezTo>
                <a:cubicBezTo>
                  <a:pt x="2424655" y="3714143"/>
                  <a:pt x="2389449" y="3678912"/>
                  <a:pt x="2346100" y="3678912"/>
                </a:cubicBezTo>
                <a:cubicBezTo>
                  <a:pt x="2302512" y="3678912"/>
                  <a:pt x="2267306" y="3714143"/>
                  <a:pt x="2267306" y="3757523"/>
                </a:cubicBezTo>
                <a:cubicBezTo>
                  <a:pt x="2267306" y="3801143"/>
                  <a:pt x="2302512" y="3836135"/>
                  <a:pt x="2346100" y="3836135"/>
                </a:cubicBezTo>
                <a:close/>
                <a:moveTo>
                  <a:pt x="2525722" y="4067175"/>
                </a:moveTo>
                <a:cubicBezTo>
                  <a:pt x="2547756" y="4052555"/>
                  <a:pt x="2562604" y="4027390"/>
                  <a:pt x="2562604" y="3998870"/>
                </a:cubicBezTo>
                <a:cubicBezTo>
                  <a:pt x="2562604" y="3953572"/>
                  <a:pt x="2525962" y="3916663"/>
                  <a:pt x="2480936" y="3916663"/>
                </a:cubicBezTo>
                <a:cubicBezTo>
                  <a:pt x="2435911" y="3916663"/>
                  <a:pt x="2399029" y="3953572"/>
                  <a:pt x="2399029" y="3998870"/>
                </a:cubicBezTo>
                <a:cubicBezTo>
                  <a:pt x="2399029" y="4027390"/>
                  <a:pt x="2413878" y="4052555"/>
                  <a:pt x="2436151" y="4067175"/>
                </a:cubicBezTo>
                <a:lnTo>
                  <a:pt x="2525722" y="4067175"/>
                </a:lnTo>
                <a:close/>
                <a:moveTo>
                  <a:pt x="8476233" y="4008456"/>
                </a:moveTo>
                <a:cubicBezTo>
                  <a:pt x="8481502" y="4008456"/>
                  <a:pt x="8485573" y="4003903"/>
                  <a:pt x="8485573" y="3998870"/>
                </a:cubicBezTo>
                <a:cubicBezTo>
                  <a:pt x="8485573" y="3993357"/>
                  <a:pt x="8481502" y="3988804"/>
                  <a:pt x="8476233" y="3988804"/>
                </a:cubicBezTo>
                <a:cubicBezTo>
                  <a:pt x="8470485" y="3988804"/>
                  <a:pt x="8466174" y="3993357"/>
                  <a:pt x="8466174" y="3998870"/>
                </a:cubicBezTo>
                <a:cubicBezTo>
                  <a:pt x="8466174" y="4003903"/>
                  <a:pt x="8470485" y="4008456"/>
                  <a:pt x="8476233" y="4008456"/>
                </a:cubicBezTo>
                <a:close/>
                <a:moveTo>
                  <a:pt x="8610590" y="3765912"/>
                </a:moveTo>
                <a:cubicBezTo>
                  <a:pt x="8615619" y="3765912"/>
                  <a:pt x="8619212" y="3762317"/>
                  <a:pt x="8619212" y="3757523"/>
                </a:cubicBezTo>
                <a:cubicBezTo>
                  <a:pt x="8619212" y="3753209"/>
                  <a:pt x="8615619" y="3748895"/>
                  <a:pt x="8610590" y="3748895"/>
                </a:cubicBezTo>
                <a:cubicBezTo>
                  <a:pt x="8606279" y="3748895"/>
                  <a:pt x="8602447" y="3753209"/>
                  <a:pt x="8602447" y="3757523"/>
                </a:cubicBezTo>
                <a:cubicBezTo>
                  <a:pt x="8602447" y="3762317"/>
                  <a:pt x="8606279" y="3765912"/>
                  <a:pt x="8610590" y="3765912"/>
                </a:cubicBezTo>
                <a:close/>
                <a:moveTo>
                  <a:pt x="8726506" y="3513301"/>
                </a:moveTo>
                <a:cubicBezTo>
                  <a:pt x="8730098" y="3513301"/>
                  <a:pt x="8733212" y="3510665"/>
                  <a:pt x="8733212" y="3506590"/>
                </a:cubicBezTo>
                <a:cubicBezTo>
                  <a:pt x="8733212" y="3502995"/>
                  <a:pt x="8730098" y="3499880"/>
                  <a:pt x="8726506" y="3499880"/>
                </a:cubicBezTo>
                <a:cubicBezTo>
                  <a:pt x="8722435" y="3499880"/>
                  <a:pt x="8719800" y="3502995"/>
                  <a:pt x="8719800" y="3506590"/>
                </a:cubicBezTo>
                <a:cubicBezTo>
                  <a:pt x="8719800" y="3510665"/>
                  <a:pt x="8722435" y="3513301"/>
                  <a:pt x="8726506" y="3513301"/>
                </a:cubicBezTo>
                <a:close/>
                <a:moveTo>
                  <a:pt x="8821825" y="3253021"/>
                </a:moveTo>
                <a:cubicBezTo>
                  <a:pt x="8824699" y="3253021"/>
                  <a:pt x="8827573" y="3250624"/>
                  <a:pt x="8827573" y="3247509"/>
                </a:cubicBezTo>
                <a:cubicBezTo>
                  <a:pt x="8827573" y="3244393"/>
                  <a:pt x="8824699" y="3242236"/>
                  <a:pt x="8821825" y="3242236"/>
                </a:cubicBezTo>
                <a:cubicBezTo>
                  <a:pt x="8818951" y="3242236"/>
                  <a:pt x="8816317" y="3244393"/>
                  <a:pt x="8816317" y="3247509"/>
                </a:cubicBezTo>
                <a:cubicBezTo>
                  <a:pt x="8816317" y="3250624"/>
                  <a:pt x="8818951" y="3253021"/>
                  <a:pt x="8821825" y="3253021"/>
                </a:cubicBezTo>
                <a:close/>
                <a:moveTo>
                  <a:pt x="8896787" y="2986510"/>
                </a:moveTo>
                <a:cubicBezTo>
                  <a:pt x="8899422" y="2986510"/>
                  <a:pt x="8901817" y="2984592"/>
                  <a:pt x="8901817" y="2981716"/>
                </a:cubicBezTo>
                <a:cubicBezTo>
                  <a:pt x="8901817" y="2979320"/>
                  <a:pt x="8899422" y="2976923"/>
                  <a:pt x="8896787" y="2976923"/>
                </a:cubicBezTo>
                <a:cubicBezTo>
                  <a:pt x="8894153" y="2976923"/>
                  <a:pt x="8891758" y="2979320"/>
                  <a:pt x="8891758" y="2981716"/>
                </a:cubicBezTo>
                <a:cubicBezTo>
                  <a:pt x="8891758" y="2984592"/>
                  <a:pt x="8894153" y="2986510"/>
                  <a:pt x="8896787" y="2986510"/>
                </a:cubicBezTo>
                <a:close/>
                <a:moveTo>
                  <a:pt x="8950674" y="2715205"/>
                </a:moveTo>
                <a:cubicBezTo>
                  <a:pt x="8953069" y="2715205"/>
                  <a:pt x="8954985" y="2713048"/>
                  <a:pt x="8954985" y="2710651"/>
                </a:cubicBezTo>
                <a:cubicBezTo>
                  <a:pt x="8954985" y="2708494"/>
                  <a:pt x="8953069" y="2706577"/>
                  <a:pt x="8950674" y="2706577"/>
                </a:cubicBezTo>
                <a:cubicBezTo>
                  <a:pt x="8948279" y="2706577"/>
                  <a:pt x="8946363" y="2708494"/>
                  <a:pt x="8946363" y="2710651"/>
                </a:cubicBezTo>
                <a:cubicBezTo>
                  <a:pt x="8946363" y="2713048"/>
                  <a:pt x="8948279" y="2715205"/>
                  <a:pt x="8950674" y="2715205"/>
                </a:cubicBezTo>
                <a:close/>
                <a:moveTo>
                  <a:pt x="8983006" y="2440065"/>
                </a:moveTo>
                <a:cubicBezTo>
                  <a:pt x="8985401" y="2440065"/>
                  <a:pt x="8986598" y="2438388"/>
                  <a:pt x="8986598" y="2436470"/>
                </a:cubicBezTo>
                <a:cubicBezTo>
                  <a:pt x="8986598" y="2434313"/>
                  <a:pt x="8985401" y="2433115"/>
                  <a:pt x="8983006" y="2433115"/>
                </a:cubicBezTo>
                <a:cubicBezTo>
                  <a:pt x="8981329" y="2433115"/>
                  <a:pt x="8979413" y="2434313"/>
                  <a:pt x="8979413" y="2436470"/>
                </a:cubicBezTo>
                <a:cubicBezTo>
                  <a:pt x="8979413" y="2438388"/>
                  <a:pt x="8981329" y="2440065"/>
                  <a:pt x="8983006" y="2440065"/>
                </a:cubicBezTo>
                <a:close/>
                <a:moveTo>
                  <a:pt x="8994023" y="2164207"/>
                </a:moveTo>
                <a:cubicBezTo>
                  <a:pt x="8996178" y="2164207"/>
                  <a:pt x="8997855" y="2162529"/>
                  <a:pt x="8997855" y="2160372"/>
                </a:cubicBezTo>
                <a:cubicBezTo>
                  <a:pt x="8997855" y="2158455"/>
                  <a:pt x="8996178" y="2156777"/>
                  <a:pt x="8994023" y="2156777"/>
                </a:cubicBezTo>
                <a:cubicBezTo>
                  <a:pt x="8992107" y="2156777"/>
                  <a:pt x="8990191" y="2158455"/>
                  <a:pt x="8990191" y="2160372"/>
                </a:cubicBezTo>
                <a:cubicBezTo>
                  <a:pt x="8990191" y="2162529"/>
                  <a:pt x="8992107" y="2164207"/>
                  <a:pt x="8994023" y="2164207"/>
                </a:cubicBezTo>
                <a:close/>
                <a:moveTo>
                  <a:pt x="8762670" y="1887869"/>
                </a:moveTo>
                <a:cubicBezTo>
                  <a:pt x="8765065" y="1887869"/>
                  <a:pt x="8766262" y="1886431"/>
                  <a:pt x="8766262" y="1884514"/>
                </a:cubicBezTo>
                <a:cubicBezTo>
                  <a:pt x="8766262" y="1882357"/>
                  <a:pt x="8765065" y="1880919"/>
                  <a:pt x="8762670" y="1880919"/>
                </a:cubicBezTo>
                <a:cubicBezTo>
                  <a:pt x="8760993" y="1880919"/>
                  <a:pt x="8759077" y="1882357"/>
                  <a:pt x="8759077" y="1884514"/>
                </a:cubicBezTo>
                <a:cubicBezTo>
                  <a:pt x="8759077" y="1886431"/>
                  <a:pt x="8760993" y="1887869"/>
                  <a:pt x="8762670" y="1887869"/>
                </a:cubicBezTo>
                <a:close/>
                <a:moveTo>
                  <a:pt x="8728422" y="1613928"/>
                </a:moveTo>
                <a:cubicBezTo>
                  <a:pt x="8730098" y="1613928"/>
                  <a:pt x="8732014" y="1612490"/>
                  <a:pt x="8732014" y="1610333"/>
                </a:cubicBezTo>
                <a:cubicBezTo>
                  <a:pt x="8732014" y="1608416"/>
                  <a:pt x="8730098" y="1606738"/>
                  <a:pt x="8728422" y="1606738"/>
                </a:cubicBezTo>
                <a:cubicBezTo>
                  <a:pt x="8726027" y="1606738"/>
                  <a:pt x="8724350" y="1608416"/>
                  <a:pt x="8724350" y="1610333"/>
                </a:cubicBezTo>
                <a:cubicBezTo>
                  <a:pt x="8724350" y="1612490"/>
                  <a:pt x="8726027" y="1613928"/>
                  <a:pt x="8728422" y="1613928"/>
                </a:cubicBezTo>
                <a:close/>
                <a:moveTo>
                  <a:pt x="8670703" y="1343822"/>
                </a:moveTo>
                <a:cubicBezTo>
                  <a:pt x="8672859" y="1343822"/>
                  <a:pt x="8674296" y="1342384"/>
                  <a:pt x="8674296" y="1340226"/>
                </a:cubicBezTo>
                <a:cubicBezTo>
                  <a:pt x="8674296" y="1338309"/>
                  <a:pt x="8672859" y="1336392"/>
                  <a:pt x="8670703" y="1336392"/>
                </a:cubicBezTo>
                <a:cubicBezTo>
                  <a:pt x="8668787" y="1336392"/>
                  <a:pt x="8667111" y="1338309"/>
                  <a:pt x="8667111" y="1340226"/>
                </a:cubicBezTo>
                <a:cubicBezTo>
                  <a:pt x="8667111" y="1342384"/>
                  <a:pt x="8668787" y="1343822"/>
                  <a:pt x="8670703" y="1343822"/>
                </a:cubicBezTo>
                <a:close/>
                <a:moveTo>
                  <a:pt x="8591191" y="1078748"/>
                </a:moveTo>
                <a:cubicBezTo>
                  <a:pt x="8592867" y="1078748"/>
                  <a:pt x="8594065" y="1077310"/>
                  <a:pt x="8594065" y="1075872"/>
                </a:cubicBezTo>
                <a:cubicBezTo>
                  <a:pt x="8594065" y="1074194"/>
                  <a:pt x="8592867" y="1072756"/>
                  <a:pt x="8591191" y="1072756"/>
                </a:cubicBezTo>
                <a:cubicBezTo>
                  <a:pt x="8589275" y="1072756"/>
                  <a:pt x="8587838" y="1074194"/>
                  <a:pt x="8587838" y="1075872"/>
                </a:cubicBezTo>
                <a:cubicBezTo>
                  <a:pt x="8587838" y="1077310"/>
                  <a:pt x="8589275" y="1078748"/>
                  <a:pt x="8591191" y="1078748"/>
                </a:cubicBezTo>
                <a:close/>
                <a:moveTo>
                  <a:pt x="8489166" y="822063"/>
                </a:moveTo>
                <a:cubicBezTo>
                  <a:pt x="8490842" y="822063"/>
                  <a:pt x="8492279" y="820865"/>
                  <a:pt x="8492279" y="818947"/>
                </a:cubicBezTo>
                <a:cubicBezTo>
                  <a:pt x="8492279" y="817270"/>
                  <a:pt x="8490842" y="815832"/>
                  <a:pt x="8489166" y="815832"/>
                </a:cubicBezTo>
                <a:cubicBezTo>
                  <a:pt x="8487968" y="815832"/>
                  <a:pt x="8486531" y="817270"/>
                  <a:pt x="8486531" y="818947"/>
                </a:cubicBezTo>
                <a:cubicBezTo>
                  <a:pt x="8486531" y="820865"/>
                  <a:pt x="8487968" y="822063"/>
                  <a:pt x="8489166" y="822063"/>
                </a:cubicBezTo>
                <a:close/>
                <a:moveTo>
                  <a:pt x="8366544" y="574725"/>
                </a:moveTo>
                <a:cubicBezTo>
                  <a:pt x="8368460" y="574725"/>
                  <a:pt x="8369897" y="573287"/>
                  <a:pt x="8369897" y="571370"/>
                </a:cubicBezTo>
                <a:cubicBezTo>
                  <a:pt x="8369897" y="569932"/>
                  <a:pt x="8368460" y="568254"/>
                  <a:pt x="8366544" y="568254"/>
                </a:cubicBezTo>
                <a:cubicBezTo>
                  <a:pt x="8364868" y="568254"/>
                  <a:pt x="8363431" y="569932"/>
                  <a:pt x="8363431" y="571370"/>
                </a:cubicBezTo>
                <a:cubicBezTo>
                  <a:pt x="8363431" y="573287"/>
                  <a:pt x="8364868" y="574725"/>
                  <a:pt x="8366544" y="574725"/>
                </a:cubicBezTo>
                <a:close/>
                <a:moveTo>
                  <a:pt x="8223565" y="338172"/>
                </a:moveTo>
                <a:cubicBezTo>
                  <a:pt x="8225481" y="338172"/>
                  <a:pt x="8226918" y="336734"/>
                  <a:pt x="8226918" y="335296"/>
                </a:cubicBezTo>
                <a:cubicBezTo>
                  <a:pt x="8226918" y="333379"/>
                  <a:pt x="8225481" y="332181"/>
                  <a:pt x="8223565" y="332181"/>
                </a:cubicBezTo>
                <a:cubicBezTo>
                  <a:pt x="8221889" y="332181"/>
                  <a:pt x="8220452" y="333379"/>
                  <a:pt x="8220452" y="335296"/>
                </a:cubicBezTo>
                <a:cubicBezTo>
                  <a:pt x="8220452" y="336734"/>
                  <a:pt x="8221889" y="338172"/>
                  <a:pt x="8223565" y="338172"/>
                </a:cubicBezTo>
                <a:close/>
                <a:moveTo>
                  <a:pt x="8061427" y="113603"/>
                </a:moveTo>
                <a:cubicBezTo>
                  <a:pt x="8062145" y="113603"/>
                  <a:pt x="8063103" y="112644"/>
                  <a:pt x="8063103" y="111925"/>
                </a:cubicBezTo>
                <a:cubicBezTo>
                  <a:pt x="8063103" y="110727"/>
                  <a:pt x="8062145" y="109768"/>
                  <a:pt x="8061427" y="109768"/>
                </a:cubicBezTo>
                <a:cubicBezTo>
                  <a:pt x="8060469" y="109768"/>
                  <a:pt x="8059511" y="110727"/>
                  <a:pt x="8059511" y="111925"/>
                </a:cubicBezTo>
                <a:cubicBezTo>
                  <a:pt x="8059511" y="112644"/>
                  <a:pt x="8060469" y="113603"/>
                  <a:pt x="8061427" y="113603"/>
                </a:cubicBezTo>
                <a:close/>
                <a:moveTo>
                  <a:pt x="2983638" y="5992"/>
                </a:moveTo>
                <a:cubicBezTo>
                  <a:pt x="2983638" y="5992"/>
                  <a:pt x="2984117" y="5512"/>
                  <a:pt x="2984117" y="5273"/>
                </a:cubicBezTo>
                <a:cubicBezTo>
                  <a:pt x="2984117" y="5033"/>
                  <a:pt x="2983638" y="4793"/>
                  <a:pt x="2983638" y="4793"/>
                </a:cubicBezTo>
                <a:cubicBezTo>
                  <a:pt x="2982919" y="4793"/>
                  <a:pt x="2982680" y="5033"/>
                  <a:pt x="2982680" y="5273"/>
                </a:cubicBezTo>
                <a:cubicBezTo>
                  <a:pt x="2982680" y="5512"/>
                  <a:pt x="2982919" y="5992"/>
                  <a:pt x="2983638" y="5992"/>
                </a:cubicBezTo>
                <a:close/>
                <a:moveTo>
                  <a:pt x="2811920" y="228883"/>
                </a:moveTo>
                <a:cubicBezTo>
                  <a:pt x="2816230" y="228883"/>
                  <a:pt x="2819104" y="226007"/>
                  <a:pt x="2819104" y="221693"/>
                </a:cubicBezTo>
                <a:cubicBezTo>
                  <a:pt x="2819104" y="217859"/>
                  <a:pt x="2816230" y="214503"/>
                  <a:pt x="2811920" y="214503"/>
                </a:cubicBezTo>
                <a:cubicBezTo>
                  <a:pt x="2808088" y="214503"/>
                  <a:pt x="2804735" y="217859"/>
                  <a:pt x="2804735" y="221693"/>
                </a:cubicBezTo>
                <a:cubicBezTo>
                  <a:pt x="2804735" y="226007"/>
                  <a:pt x="2808088" y="228883"/>
                  <a:pt x="2811920" y="228883"/>
                </a:cubicBezTo>
                <a:close/>
                <a:moveTo>
                  <a:pt x="2659121" y="460403"/>
                </a:moveTo>
                <a:cubicBezTo>
                  <a:pt x="2663911" y="460403"/>
                  <a:pt x="2667743" y="456329"/>
                  <a:pt x="2667743" y="451775"/>
                </a:cubicBezTo>
                <a:cubicBezTo>
                  <a:pt x="2667743" y="446982"/>
                  <a:pt x="2663911" y="443387"/>
                  <a:pt x="2659121" y="443387"/>
                </a:cubicBezTo>
                <a:cubicBezTo>
                  <a:pt x="2654571" y="443387"/>
                  <a:pt x="2650739" y="446982"/>
                  <a:pt x="2650739" y="451775"/>
                </a:cubicBezTo>
                <a:cubicBezTo>
                  <a:pt x="2650739" y="456329"/>
                  <a:pt x="2654571" y="460403"/>
                  <a:pt x="2659121" y="460403"/>
                </a:cubicBezTo>
                <a:close/>
                <a:moveTo>
                  <a:pt x="2526201" y="704865"/>
                </a:moveTo>
                <a:cubicBezTo>
                  <a:pt x="2532188" y="704865"/>
                  <a:pt x="2537218" y="700072"/>
                  <a:pt x="2537218" y="693840"/>
                </a:cubicBezTo>
                <a:cubicBezTo>
                  <a:pt x="2537218" y="687849"/>
                  <a:pt x="2532188" y="682816"/>
                  <a:pt x="2526201" y="682816"/>
                </a:cubicBezTo>
                <a:cubicBezTo>
                  <a:pt x="2520214" y="682816"/>
                  <a:pt x="2515184" y="687849"/>
                  <a:pt x="2515184" y="693840"/>
                </a:cubicBezTo>
                <a:cubicBezTo>
                  <a:pt x="2515184" y="700072"/>
                  <a:pt x="2520214" y="704865"/>
                  <a:pt x="2526201" y="704865"/>
                </a:cubicBezTo>
                <a:close/>
                <a:moveTo>
                  <a:pt x="2414117" y="960831"/>
                </a:moveTo>
                <a:cubicBezTo>
                  <a:pt x="2422020" y="960831"/>
                  <a:pt x="2428487" y="954360"/>
                  <a:pt x="2428487" y="946451"/>
                </a:cubicBezTo>
                <a:cubicBezTo>
                  <a:pt x="2428487" y="938302"/>
                  <a:pt x="2422020" y="931592"/>
                  <a:pt x="2414117" y="931592"/>
                </a:cubicBezTo>
                <a:cubicBezTo>
                  <a:pt x="2405974" y="931592"/>
                  <a:pt x="2399508" y="938302"/>
                  <a:pt x="2399508" y="946451"/>
                </a:cubicBezTo>
                <a:cubicBezTo>
                  <a:pt x="2399508" y="954360"/>
                  <a:pt x="2405974" y="960831"/>
                  <a:pt x="2414117" y="960831"/>
                </a:cubicBezTo>
                <a:close/>
                <a:moveTo>
                  <a:pt x="2323348" y="1226624"/>
                </a:moveTo>
                <a:cubicBezTo>
                  <a:pt x="2333886" y="1226624"/>
                  <a:pt x="2342747" y="1217996"/>
                  <a:pt x="2342747" y="1207210"/>
                </a:cubicBezTo>
                <a:cubicBezTo>
                  <a:pt x="2342747" y="1196425"/>
                  <a:pt x="2333886" y="1187797"/>
                  <a:pt x="2323348" y="1187797"/>
                </a:cubicBezTo>
                <a:cubicBezTo>
                  <a:pt x="2312571" y="1187797"/>
                  <a:pt x="2303949" y="1196425"/>
                  <a:pt x="2303949" y="1207210"/>
                </a:cubicBezTo>
                <a:cubicBezTo>
                  <a:pt x="2303949" y="1217996"/>
                  <a:pt x="2312571" y="1226624"/>
                  <a:pt x="2323348" y="1226624"/>
                </a:cubicBezTo>
                <a:close/>
                <a:moveTo>
                  <a:pt x="2254613" y="1499846"/>
                </a:moveTo>
                <a:cubicBezTo>
                  <a:pt x="2268504" y="1499846"/>
                  <a:pt x="2279760" y="1488581"/>
                  <a:pt x="2279760" y="1474681"/>
                </a:cubicBezTo>
                <a:cubicBezTo>
                  <a:pt x="2279760" y="1460780"/>
                  <a:pt x="2268504" y="1449515"/>
                  <a:pt x="2254613" y="1449515"/>
                </a:cubicBezTo>
                <a:cubicBezTo>
                  <a:pt x="2240722" y="1449515"/>
                  <a:pt x="2229705" y="1460780"/>
                  <a:pt x="2229705" y="1474681"/>
                </a:cubicBezTo>
                <a:cubicBezTo>
                  <a:pt x="2229705" y="1488581"/>
                  <a:pt x="2240722" y="1499846"/>
                  <a:pt x="2254613" y="1499846"/>
                </a:cubicBezTo>
                <a:close/>
                <a:moveTo>
                  <a:pt x="2208390" y="1778341"/>
                </a:moveTo>
                <a:cubicBezTo>
                  <a:pt x="2225873" y="1778341"/>
                  <a:pt x="2239525" y="1764200"/>
                  <a:pt x="2239525" y="1747184"/>
                </a:cubicBezTo>
                <a:cubicBezTo>
                  <a:pt x="2239525" y="1729928"/>
                  <a:pt x="2225873" y="1716027"/>
                  <a:pt x="2208390" y="1716027"/>
                </a:cubicBezTo>
                <a:cubicBezTo>
                  <a:pt x="2191386" y="1716027"/>
                  <a:pt x="2177735" y="1729928"/>
                  <a:pt x="2177735" y="1747184"/>
                </a:cubicBezTo>
                <a:cubicBezTo>
                  <a:pt x="2177735" y="1764200"/>
                  <a:pt x="2191386" y="1778341"/>
                  <a:pt x="2208390" y="1778341"/>
                </a:cubicBezTo>
                <a:close/>
                <a:moveTo>
                  <a:pt x="2185159" y="2060670"/>
                </a:moveTo>
                <a:cubicBezTo>
                  <a:pt x="2206474" y="2060670"/>
                  <a:pt x="2223718" y="2043414"/>
                  <a:pt x="2223718" y="2022083"/>
                </a:cubicBezTo>
                <a:cubicBezTo>
                  <a:pt x="2223718" y="2001232"/>
                  <a:pt x="2206474" y="1983976"/>
                  <a:pt x="2185159" y="1983976"/>
                </a:cubicBezTo>
                <a:cubicBezTo>
                  <a:pt x="2164323" y="1983976"/>
                  <a:pt x="2147319" y="2001232"/>
                  <a:pt x="2147319" y="2022083"/>
                </a:cubicBezTo>
                <a:cubicBezTo>
                  <a:pt x="2147319" y="2043414"/>
                  <a:pt x="2164323" y="2060670"/>
                  <a:pt x="2185159" y="2060670"/>
                </a:cubicBezTo>
                <a:close/>
                <a:moveTo>
                  <a:pt x="2185159" y="2343958"/>
                </a:moveTo>
                <a:cubicBezTo>
                  <a:pt x="2210306" y="2343958"/>
                  <a:pt x="2230663" y="2323347"/>
                  <a:pt x="2230663" y="2298901"/>
                </a:cubicBezTo>
                <a:cubicBezTo>
                  <a:pt x="2230663" y="2273496"/>
                  <a:pt x="2210306" y="2253603"/>
                  <a:pt x="2185159" y="2253603"/>
                </a:cubicBezTo>
                <a:cubicBezTo>
                  <a:pt x="2160731" y="2253603"/>
                  <a:pt x="2140373" y="2273496"/>
                  <a:pt x="2140373" y="2298901"/>
                </a:cubicBezTo>
                <a:cubicBezTo>
                  <a:pt x="2140373" y="2323347"/>
                  <a:pt x="2160731" y="2343958"/>
                  <a:pt x="2185159" y="2343958"/>
                </a:cubicBezTo>
                <a:close/>
                <a:moveTo>
                  <a:pt x="2208390" y="2626048"/>
                </a:moveTo>
                <a:cubicBezTo>
                  <a:pt x="2237369" y="2626048"/>
                  <a:pt x="2260840" y="2602800"/>
                  <a:pt x="2260840" y="2573800"/>
                </a:cubicBezTo>
                <a:cubicBezTo>
                  <a:pt x="2260840" y="2544801"/>
                  <a:pt x="2237369" y="2521553"/>
                  <a:pt x="2208390" y="2521553"/>
                </a:cubicBezTo>
                <a:cubicBezTo>
                  <a:pt x="2179651" y="2521553"/>
                  <a:pt x="2155941" y="2544801"/>
                  <a:pt x="2155941" y="2573800"/>
                </a:cubicBezTo>
                <a:cubicBezTo>
                  <a:pt x="2155941" y="2602800"/>
                  <a:pt x="2179651" y="2626048"/>
                  <a:pt x="2208390" y="2626048"/>
                </a:cubicBezTo>
                <a:close/>
                <a:moveTo>
                  <a:pt x="2254613" y="2905502"/>
                </a:moveTo>
                <a:cubicBezTo>
                  <a:pt x="2287184" y="2905502"/>
                  <a:pt x="2313529" y="2878899"/>
                  <a:pt x="2313529" y="2846304"/>
                </a:cubicBezTo>
                <a:cubicBezTo>
                  <a:pt x="2313529" y="2813709"/>
                  <a:pt x="2287184" y="2787105"/>
                  <a:pt x="2254613" y="2787105"/>
                </a:cubicBezTo>
                <a:cubicBezTo>
                  <a:pt x="2222042" y="2787105"/>
                  <a:pt x="2195457" y="2813709"/>
                  <a:pt x="2195457" y="2846304"/>
                </a:cubicBezTo>
                <a:cubicBezTo>
                  <a:pt x="2195457" y="2878899"/>
                  <a:pt x="2222042" y="2905502"/>
                  <a:pt x="2254613" y="2905502"/>
                </a:cubicBezTo>
                <a:close/>
                <a:moveTo>
                  <a:pt x="2323348" y="3178964"/>
                </a:moveTo>
                <a:cubicBezTo>
                  <a:pt x="2359273" y="3178964"/>
                  <a:pt x="2388252" y="3149484"/>
                  <a:pt x="2388252" y="3113774"/>
                </a:cubicBezTo>
                <a:cubicBezTo>
                  <a:pt x="2388252" y="3077584"/>
                  <a:pt x="2359273" y="3048584"/>
                  <a:pt x="2323348" y="3048584"/>
                </a:cubicBezTo>
                <a:cubicBezTo>
                  <a:pt x="2287184" y="3048584"/>
                  <a:pt x="2257966" y="3077584"/>
                  <a:pt x="2257966" y="3113774"/>
                </a:cubicBezTo>
                <a:cubicBezTo>
                  <a:pt x="2257966" y="3149484"/>
                  <a:pt x="2287184" y="3178964"/>
                  <a:pt x="2323348" y="3178964"/>
                </a:cubicBezTo>
                <a:close/>
                <a:moveTo>
                  <a:pt x="2414117" y="3444756"/>
                </a:moveTo>
                <a:cubicBezTo>
                  <a:pt x="2452676" y="3444756"/>
                  <a:pt x="2484289" y="3413359"/>
                  <a:pt x="2484289" y="3374533"/>
                </a:cubicBezTo>
                <a:cubicBezTo>
                  <a:pt x="2484289" y="3335707"/>
                  <a:pt x="2452676" y="3304310"/>
                  <a:pt x="2414117" y="3304310"/>
                </a:cubicBezTo>
                <a:cubicBezTo>
                  <a:pt x="2375319" y="3304310"/>
                  <a:pt x="2344184" y="3335707"/>
                  <a:pt x="2344184" y="3374533"/>
                </a:cubicBezTo>
                <a:cubicBezTo>
                  <a:pt x="2344184" y="3413359"/>
                  <a:pt x="2375319" y="3444756"/>
                  <a:pt x="2414117" y="3444756"/>
                </a:cubicBezTo>
                <a:close/>
                <a:moveTo>
                  <a:pt x="2526201" y="3701201"/>
                </a:moveTo>
                <a:cubicBezTo>
                  <a:pt x="2567394" y="3701201"/>
                  <a:pt x="2600684" y="3668127"/>
                  <a:pt x="2600684" y="3626904"/>
                </a:cubicBezTo>
                <a:cubicBezTo>
                  <a:pt x="2600684" y="3585681"/>
                  <a:pt x="2567394" y="3552607"/>
                  <a:pt x="2526201" y="3552607"/>
                </a:cubicBezTo>
                <a:cubicBezTo>
                  <a:pt x="2485247" y="3552607"/>
                  <a:pt x="2451957" y="3585681"/>
                  <a:pt x="2451957" y="3626904"/>
                </a:cubicBezTo>
                <a:cubicBezTo>
                  <a:pt x="2451957" y="3668127"/>
                  <a:pt x="2485247" y="3701201"/>
                  <a:pt x="2526201" y="3701201"/>
                </a:cubicBezTo>
                <a:close/>
                <a:moveTo>
                  <a:pt x="2659121" y="3945903"/>
                </a:moveTo>
                <a:cubicBezTo>
                  <a:pt x="2701751" y="3945903"/>
                  <a:pt x="2735999" y="3911391"/>
                  <a:pt x="2735999" y="3868730"/>
                </a:cubicBezTo>
                <a:cubicBezTo>
                  <a:pt x="2735999" y="3826548"/>
                  <a:pt x="2701751" y="3792515"/>
                  <a:pt x="2659121" y="3792515"/>
                </a:cubicBezTo>
                <a:cubicBezTo>
                  <a:pt x="2616970" y="3792515"/>
                  <a:pt x="2582483" y="3826548"/>
                  <a:pt x="2582483" y="3868730"/>
                </a:cubicBezTo>
                <a:cubicBezTo>
                  <a:pt x="2582483" y="3911391"/>
                  <a:pt x="2616970" y="3945903"/>
                  <a:pt x="2659121" y="3945903"/>
                </a:cubicBezTo>
                <a:close/>
                <a:moveTo>
                  <a:pt x="2881613" y="4067175"/>
                </a:moveTo>
                <a:cubicBezTo>
                  <a:pt x="2869398" y="4040812"/>
                  <a:pt x="2842814" y="4022357"/>
                  <a:pt x="2811920" y="4022357"/>
                </a:cubicBezTo>
                <a:cubicBezTo>
                  <a:pt x="2781025" y="4022357"/>
                  <a:pt x="2754201" y="4040812"/>
                  <a:pt x="2741987" y="4067175"/>
                </a:cubicBezTo>
                <a:lnTo>
                  <a:pt x="2881613" y="4067175"/>
                </a:lnTo>
                <a:close/>
                <a:moveTo>
                  <a:pt x="8223565" y="3997432"/>
                </a:moveTo>
                <a:cubicBezTo>
                  <a:pt x="8229792" y="3997432"/>
                  <a:pt x="8235061" y="3991919"/>
                  <a:pt x="8235061" y="3985688"/>
                </a:cubicBezTo>
                <a:cubicBezTo>
                  <a:pt x="8235061" y="3979456"/>
                  <a:pt x="8229792" y="3973944"/>
                  <a:pt x="8223565" y="3973944"/>
                </a:cubicBezTo>
                <a:cubicBezTo>
                  <a:pt x="8217338" y="3973944"/>
                  <a:pt x="8212069" y="3979456"/>
                  <a:pt x="8212069" y="3985688"/>
                </a:cubicBezTo>
                <a:cubicBezTo>
                  <a:pt x="8212069" y="3991919"/>
                  <a:pt x="8217338" y="3997432"/>
                  <a:pt x="8223565" y="3997432"/>
                </a:cubicBezTo>
                <a:close/>
                <a:moveTo>
                  <a:pt x="8366544" y="3759441"/>
                </a:moveTo>
                <a:cubicBezTo>
                  <a:pt x="8372053" y="3759441"/>
                  <a:pt x="8376363" y="3754887"/>
                  <a:pt x="8376363" y="3749375"/>
                </a:cubicBezTo>
                <a:cubicBezTo>
                  <a:pt x="8376363" y="3744102"/>
                  <a:pt x="8372053" y="3739548"/>
                  <a:pt x="8366544" y="3739548"/>
                </a:cubicBezTo>
                <a:cubicBezTo>
                  <a:pt x="8361275" y="3739548"/>
                  <a:pt x="8356964" y="3744102"/>
                  <a:pt x="8356964" y="3749375"/>
                </a:cubicBezTo>
                <a:cubicBezTo>
                  <a:pt x="8356964" y="3754887"/>
                  <a:pt x="8361275" y="3759441"/>
                  <a:pt x="8366544" y="3759441"/>
                </a:cubicBezTo>
                <a:close/>
                <a:moveTo>
                  <a:pt x="8489166" y="3510665"/>
                </a:moveTo>
                <a:cubicBezTo>
                  <a:pt x="8494195" y="3510665"/>
                  <a:pt x="8498027" y="3506590"/>
                  <a:pt x="8498027" y="3502037"/>
                </a:cubicBezTo>
                <a:cubicBezTo>
                  <a:pt x="8498027" y="3497243"/>
                  <a:pt x="8494195" y="3493648"/>
                  <a:pt x="8489166" y="3493648"/>
                </a:cubicBezTo>
                <a:cubicBezTo>
                  <a:pt x="8484615" y="3493648"/>
                  <a:pt x="8480783" y="3497243"/>
                  <a:pt x="8480783" y="3502037"/>
                </a:cubicBezTo>
                <a:cubicBezTo>
                  <a:pt x="8480783" y="3506590"/>
                  <a:pt x="8484615" y="3510665"/>
                  <a:pt x="8489166" y="3510665"/>
                </a:cubicBezTo>
                <a:close/>
                <a:moveTo>
                  <a:pt x="8591191" y="3252542"/>
                </a:moveTo>
                <a:cubicBezTo>
                  <a:pt x="8595262" y="3252542"/>
                  <a:pt x="8598136" y="3249426"/>
                  <a:pt x="8598136" y="3245352"/>
                </a:cubicBezTo>
                <a:cubicBezTo>
                  <a:pt x="8598136" y="3241277"/>
                  <a:pt x="8595262" y="3237682"/>
                  <a:pt x="8591191" y="3237682"/>
                </a:cubicBezTo>
                <a:cubicBezTo>
                  <a:pt x="8587119" y="3237682"/>
                  <a:pt x="8583527" y="3241277"/>
                  <a:pt x="8583527" y="3245352"/>
                </a:cubicBezTo>
                <a:cubicBezTo>
                  <a:pt x="8583527" y="3249426"/>
                  <a:pt x="8587119" y="3252542"/>
                  <a:pt x="8591191" y="3252542"/>
                </a:cubicBezTo>
                <a:close/>
                <a:moveTo>
                  <a:pt x="8670703" y="2986510"/>
                </a:moveTo>
                <a:cubicBezTo>
                  <a:pt x="8674296" y="2986510"/>
                  <a:pt x="8676930" y="2984113"/>
                  <a:pt x="8676930" y="2980518"/>
                </a:cubicBezTo>
                <a:cubicBezTo>
                  <a:pt x="8676930" y="2977402"/>
                  <a:pt x="8674296" y="2974766"/>
                  <a:pt x="8670703" y="2974766"/>
                </a:cubicBezTo>
                <a:cubicBezTo>
                  <a:pt x="8667590" y="2974766"/>
                  <a:pt x="8664716" y="2977402"/>
                  <a:pt x="8664716" y="2980518"/>
                </a:cubicBezTo>
                <a:cubicBezTo>
                  <a:pt x="8664716" y="2984113"/>
                  <a:pt x="8667590" y="2986510"/>
                  <a:pt x="8670703" y="2986510"/>
                </a:cubicBezTo>
                <a:close/>
                <a:moveTo>
                  <a:pt x="8728422" y="2716164"/>
                </a:moveTo>
                <a:cubicBezTo>
                  <a:pt x="8730817" y="2716164"/>
                  <a:pt x="8733451" y="2713527"/>
                  <a:pt x="8733451" y="2710412"/>
                </a:cubicBezTo>
                <a:cubicBezTo>
                  <a:pt x="8733451" y="2707775"/>
                  <a:pt x="8730817" y="2704899"/>
                  <a:pt x="8728422" y="2704899"/>
                </a:cubicBezTo>
                <a:cubicBezTo>
                  <a:pt x="8725069" y="2704899"/>
                  <a:pt x="8722435" y="2707775"/>
                  <a:pt x="8722435" y="2710412"/>
                </a:cubicBezTo>
                <a:cubicBezTo>
                  <a:pt x="8722435" y="2713527"/>
                  <a:pt x="8725069" y="2716164"/>
                  <a:pt x="8728422" y="2716164"/>
                </a:cubicBezTo>
                <a:close/>
                <a:moveTo>
                  <a:pt x="8762670" y="2441503"/>
                </a:moveTo>
                <a:cubicBezTo>
                  <a:pt x="8765304" y="2441503"/>
                  <a:pt x="8767460" y="2439346"/>
                  <a:pt x="8767460" y="2436470"/>
                </a:cubicBezTo>
                <a:cubicBezTo>
                  <a:pt x="8767460" y="2433594"/>
                  <a:pt x="8765304" y="2431677"/>
                  <a:pt x="8762670" y="2431677"/>
                </a:cubicBezTo>
                <a:cubicBezTo>
                  <a:pt x="8760035" y="2431677"/>
                  <a:pt x="8757640" y="2433594"/>
                  <a:pt x="8757640" y="2436470"/>
                </a:cubicBezTo>
                <a:cubicBezTo>
                  <a:pt x="8757640" y="2439346"/>
                  <a:pt x="8760035" y="2441503"/>
                  <a:pt x="8762670" y="2441503"/>
                </a:cubicBezTo>
                <a:close/>
                <a:moveTo>
                  <a:pt x="8774405" y="2164686"/>
                </a:moveTo>
                <a:cubicBezTo>
                  <a:pt x="8776561" y="2164686"/>
                  <a:pt x="8778477" y="2162769"/>
                  <a:pt x="8778477" y="2160372"/>
                </a:cubicBezTo>
                <a:cubicBezTo>
                  <a:pt x="8778477" y="2157976"/>
                  <a:pt x="8776561" y="2156298"/>
                  <a:pt x="8774405" y="2156298"/>
                </a:cubicBezTo>
                <a:cubicBezTo>
                  <a:pt x="8772250" y="2156298"/>
                  <a:pt x="8769855" y="2157976"/>
                  <a:pt x="8769855" y="2160372"/>
                </a:cubicBezTo>
                <a:cubicBezTo>
                  <a:pt x="8769855" y="2162769"/>
                  <a:pt x="8772250" y="2164686"/>
                  <a:pt x="8774405" y="2164686"/>
                </a:cubicBezTo>
                <a:close/>
                <a:moveTo>
                  <a:pt x="8542334" y="1889307"/>
                </a:moveTo>
                <a:cubicBezTo>
                  <a:pt x="8545208" y="1889307"/>
                  <a:pt x="8547124" y="1886910"/>
                  <a:pt x="8547124" y="1884514"/>
                </a:cubicBezTo>
                <a:cubicBezTo>
                  <a:pt x="8547124" y="1881638"/>
                  <a:pt x="8545208" y="1879481"/>
                  <a:pt x="8542334" y="1879481"/>
                </a:cubicBezTo>
                <a:cubicBezTo>
                  <a:pt x="8539699" y="1879481"/>
                  <a:pt x="8537304" y="1881638"/>
                  <a:pt x="8537304" y="1884514"/>
                </a:cubicBezTo>
                <a:cubicBezTo>
                  <a:pt x="8537304" y="1886910"/>
                  <a:pt x="8539699" y="1889307"/>
                  <a:pt x="8542334" y="1889307"/>
                </a:cubicBezTo>
                <a:close/>
                <a:moveTo>
                  <a:pt x="8505212" y="1615126"/>
                </a:moveTo>
                <a:cubicBezTo>
                  <a:pt x="8507607" y="1615126"/>
                  <a:pt x="8509283" y="1613209"/>
                  <a:pt x="8509283" y="1610812"/>
                </a:cubicBezTo>
                <a:cubicBezTo>
                  <a:pt x="8509283" y="1608416"/>
                  <a:pt x="8507607" y="1606498"/>
                  <a:pt x="8505212" y="1606498"/>
                </a:cubicBezTo>
                <a:cubicBezTo>
                  <a:pt x="8503056" y="1606498"/>
                  <a:pt x="8500661" y="1608416"/>
                  <a:pt x="8500661" y="1610812"/>
                </a:cubicBezTo>
                <a:cubicBezTo>
                  <a:pt x="8500661" y="1613209"/>
                  <a:pt x="8503056" y="1615126"/>
                  <a:pt x="8505212" y="1615126"/>
                </a:cubicBezTo>
                <a:close/>
                <a:moveTo>
                  <a:pt x="8443422" y="1345739"/>
                </a:moveTo>
                <a:cubicBezTo>
                  <a:pt x="8446296" y="1345739"/>
                  <a:pt x="8447972" y="1343822"/>
                  <a:pt x="8447972" y="1341665"/>
                </a:cubicBezTo>
                <a:cubicBezTo>
                  <a:pt x="8447972" y="1339268"/>
                  <a:pt x="8446296" y="1337111"/>
                  <a:pt x="8443422" y="1337111"/>
                </a:cubicBezTo>
                <a:cubicBezTo>
                  <a:pt x="8441267" y="1337111"/>
                  <a:pt x="8439351" y="1339268"/>
                  <a:pt x="8439351" y="1341665"/>
                </a:cubicBezTo>
                <a:cubicBezTo>
                  <a:pt x="8439351" y="1343822"/>
                  <a:pt x="8441267" y="1345739"/>
                  <a:pt x="8443422" y="1345739"/>
                </a:cubicBezTo>
                <a:close/>
                <a:moveTo>
                  <a:pt x="8358641" y="1082343"/>
                </a:moveTo>
                <a:cubicBezTo>
                  <a:pt x="8360317" y="1082343"/>
                  <a:pt x="8362233" y="1080665"/>
                  <a:pt x="8362233" y="1078748"/>
                </a:cubicBezTo>
                <a:cubicBezTo>
                  <a:pt x="8362233" y="1076831"/>
                  <a:pt x="8360317" y="1075153"/>
                  <a:pt x="8358641" y="1075153"/>
                </a:cubicBezTo>
                <a:cubicBezTo>
                  <a:pt x="8356485" y="1075153"/>
                  <a:pt x="8354569" y="1076831"/>
                  <a:pt x="8354569" y="1078748"/>
                </a:cubicBezTo>
                <a:cubicBezTo>
                  <a:pt x="8354569" y="1080665"/>
                  <a:pt x="8356485" y="1082343"/>
                  <a:pt x="8358641" y="1082343"/>
                </a:cubicBezTo>
                <a:close/>
                <a:moveTo>
                  <a:pt x="8250149" y="828534"/>
                </a:moveTo>
                <a:cubicBezTo>
                  <a:pt x="8251826" y="828534"/>
                  <a:pt x="8253742" y="827096"/>
                  <a:pt x="8253742" y="824939"/>
                </a:cubicBezTo>
                <a:cubicBezTo>
                  <a:pt x="8253742" y="822782"/>
                  <a:pt x="8251826" y="821104"/>
                  <a:pt x="8250149" y="821104"/>
                </a:cubicBezTo>
                <a:cubicBezTo>
                  <a:pt x="8247754" y="821104"/>
                  <a:pt x="8246317" y="822782"/>
                  <a:pt x="8246317" y="824939"/>
                </a:cubicBezTo>
                <a:cubicBezTo>
                  <a:pt x="8246317" y="827096"/>
                  <a:pt x="8247754" y="828534"/>
                  <a:pt x="8250149" y="828534"/>
                </a:cubicBezTo>
                <a:close/>
                <a:moveTo>
                  <a:pt x="8118906" y="585031"/>
                </a:moveTo>
                <a:cubicBezTo>
                  <a:pt x="8121061" y="585031"/>
                  <a:pt x="8122498" y="583593"/>
                  <a:pt x="8122498" y="581436"/>
                </a:cubicBezTo>
                <a:cubicBezTo>
                  <a:pt x="8122498" y="579519"/>
                  <a:pt x="8121061" y="578081"/>
                  <a:pt x="8118906" y="578081"/>
                </a:cubicBezTo>
                <a:cubicBezTo>
                  <a:pt x="8117229" y="578081"/>
                  <a:pt x="8115313" y="579519"/>
                  <a:pt x="8115313" y="581436"/>
                </a:cubicBezTo>
                <a:cubicBezTo>
                  <a:pt x="8115313" y="583593"/>
                  <a:pt x="8117229" y="585031"/>
                  <a:pt x="8118906" y="585031"/>
                </a:cubicBezTo>
                <a:close/>
                <a:moveTo>
                  <a:pt x="7967065" y="353990"/>
                </a:moveTo>
                <a:cubicBezTo>
                  <a:pt x="7968742" y="353990"/>
                  <a:pt x="7969939" y="352792"/>
                  <a:pt x="7969939" y="350875"/>
                </a:cubicBezTo>
                <a:cubicBezTo>
                  <a:pt x="7969939" y="349437"/>
                  <a:pt x="7968742" y="347999"/>
                  <a:pt x="7967065" y="347999"/>
                </a:cubicBezTo>
                <a:cubicBezTo>
                  <a:pt x="7965149" y="347999"/>
                  <a:pt x="7963952" y="349437"/>
                  <a:pt x="7963952" y="350875"/>
                </a:cubicBezTo>
                <a:cubicBezTo>
                  <a:pt x="7963952" y="352792"/>
                  <a:pt x="7965149" y="353990"/>
                  <a:pt x="7967065" y="353990"/>
                </a:cubicBezTo>
                <a:close/>
                <a:moveTo>
                  <a:pt x="7794628" y="137570"/>
                </a:moveTo>
                <a:cubicBezTo>
                  <a:pt x="7796305" y="137570"/>
                  <a:pt x="7797742" y="136371"/>
                  <a:pt x="7797742" y="134933"/>
                </a:cubicBezTo>
                <a:cubicBezTo>
                  <a:pt x="7797742" y="133735"/>
                  <a:pt x="7796305" y="132776"/>
                  <a:pt x="7794628" y="132776"/>
                </a:cubicBezTo>
                <a:cubicBezTo>
                  <a:pt x="7793670" y="132776"/>
                  <a:pt x="7792712" y="133735"/>
                  <a:pt x="7792712" y="134933"/>
                </a:cubicBezTo>
                <a:cubicBezTo>
                  <a:pt x="7792712" y="136371"/>
                  <a:pt x="7793670" y="137570"/>
                  <a:pt x="7794628" y="137570"/>
                </a:cubicBezTo>
                <a:close/>
                <a:moveTo>
                  <a:pt x="3162062" y="140446"/>
                </a:moveTo>
                <a:cubicBezTo>
                  <a:pt x="3164936" y="140446"/>
                  <a:pt x="3167571" y="138049"/>
                  <a:pt x="3167571" y="134933"/>
                </a:cubicBezTo>
                <a:cubicBezTo>
                  <a:pt x="3167571" y="132057"/>
                  <a:pt x="3164936" y="129421"/>
                  <a:pt x="3162062" y="129421"/>
                </a:cubicBezTo>
                <a:cubicBezTo>
                  <a:pt x="3158709" y="129421"/>
                  <a:pt x="3156314" y="132057"/>
                  <a:pt x="3156314" y="134933"/>
                </a:cubicBezTo>
                <a:cubicBezTo>
                  <a:pt x="3156314" y="138049"/>
                  <a:pt x="3158709" y="140446"/>
                  <a:pt x="3162062" y="140446"/>
                </a:cubicBezTo>
                <a:close/>
                <a:moveTo>
                  <a:pt x="2989865" y="359503"/>
                </a:moveTo>
                <a:cubicBezTo>
                  <a:pt x="2994415" y="359503"/>
                  <a:pt x="2998247" y="355908"/>
                  <a:pt x="2998247" y="350875"/>
                </a:cubicBezTo>
                <a:cubicBezTo>
                  <a:pt x="2998247" y="346081"/>
                  <a:pt x="2994415" y="342486"/>
                  <a:pt x="2989865" y="342486"/>
                </a:cubicBezTo>
                <a:cubicBezTo>
                  <a:pt x="2985075" y="342486"/>
                  <a:pt x="2981243" y="346081"/>
                  <a:pt x="2981243" y="350875"/>
                </a:cubicBezTo>
                <a:cubicBezTo>
                  <a:pt x="2981243" y="355908"/>
                  <a:pt x="2985075" y="359503"/>
                  <a:pt x="2989865" y="359503"/>
                </a:cubicBezTo>
                <a:close/>
                <a:moveTo>
                  <a:pt x="2837785" y="592700"/>
                </a:moveTo>
                <a:cubicBezTo>
                  <a:pt x="2843772" y="592700"/>
                  <a:pt x="2848802" y="587667"/>
                  <a:pt x="2848802" y="581436"/>
                </a:cubicBezTo>
                <a:cubicBezTo>
                  <a:pt x="2848802" y="575684"/>
                  <a:pt x="2843772" y="570651"/>
                  <a:pt x="2837785" y="570651"/>
                </a:cubicBezTo>
                <a:cubicBezTo>
                  <a:pt x="2831798" y="570651"/>
                  <a:pt x="2826768" y="575684"/>
                  <a:pt x="2826768" y="581436"/>
                </a:cubicBezTo>
                <a:cubicBezTo>
                  <a:pt x="2826768" y="587667"/>
                  <a:pt x="2831798" y="592700"/>
                  <a:pt x="2837785" y="592700"/>
                </a:cubicBezTo>
                <a:close/>
                <a:moveTo>
                  <a:pt x="2707020" y="838840"/>
                </a:moveTo>
                <a:cubicBezTo>
                  <a:pt x="2714445" y="838840"/>
                  <a:pt x="2720672" y="832609"/>
                  <a:pt x="2720672" y="824939"/>
                </a:cubicBezTo>
                <a:cubicBezTo>
                  <a:pt x="2720672" y="817030"/>
                  <a:pt x="2714445" y="810559"/>
                  <a:pt x="2707020" y="810559"/>
                </a:cubicBezTo>
                <a:cubicBezTo>
                  <a:pt x="2699117" y="810559"/>
                  <a:pt x="2692890" y="817030"/>
                  <a:pt x="2692890" y="824939"/>
                </a:cubicBezTo>
                <a:cubicBezTo>
                  <a:pt x="2692890" y="832609"/>
                  <a:pt x="2699117" y="838840"/>
                  <a:pt x="2707020" y="838840"/>
                </a:cubicBezTo>
                <a:close/>
                <a:moveTo>
                  <a:pt x="2598289" y="1095765"/>
                </a:moveTo>
                <a:cubicBezTo>
                  <a:pt x="2607869" y="1095765"/>
                  <a:pt x="2615772" y="1088095"/>
                  <a:pt x="2615772" y="1078748"/>
                </a:cubicBezTo>
                <a:cubicBezTo>
                  <a:pt x="2615772" y="1069401"/>
                  <a:pt x="2607869" y="1061732"/>
                  <a:pt x="2598289" y="1061732"/>
                </a:cubicBezTo>
                <a:cubicBezTo>
                  <a:pt x="2589188" y="1061732"/>
                  <a:pt x="2581285" y="1069401"/>
                  <a:pt x="2581285" y="1078748"/>
                </a:cubicBezTo>
                <a:cubicBezTo>
                  <a:pt x="2581285" y="1088095"/>
                  <a:pt x="2589188" y="1095765"/>
                  <a:pt x="2598289" y="1095765"/>
                </a:cubicBezTo>
                <a:close/>
                <a:moveTo>
                  <a:pt x="2513268" y="1363474"/>
                </a:moveTo>
                <a:cubicBezTo>
                  <a:pt x="2525243" y="1363474"/>
                  <a:pt x="2535302" y="1353648"/>
                  <a:pt x="2535302" y="1341665"/>
                </a:cubicBezTo>
                <a:cubicBezTo>
                  <a:pt x="2535302" y="1329202"/>
                  <a:pt x="2525243" y="1319375"/>
                  <a:pt x="2513268" y="1319375"/>
                </a:cubicBezTo>
                <a:cubicBezTo>
                  <a:pt x="2500815" y="1319375"/>
                  <a:pt x="2490995" y="1329202"/>
                  <a:pt x="2490995" y="1341665"/>
                </a:cubicBezTo>
                <a:cubicBezTo>
                  <a:pt x="2490995" y="1353648"/>
                  <a:pt x="2500815" y="1363474"/>
                  <a:pt x="2513268" y="1363474"/>
                </a:cubicBezTo>
                <a:close/>
                <a:moveTo>
                  <a:pt x="2451718" y="1638134"/>
                </a:moveTo>
                <a:cubicBezTo>
                  <a:pt x="2466806" y="1638134"/>
                  <a:pt x="2479020" y="1625911"/>
                  <a:pt x="2479020" y="1610812"/>
                </a:cubicBezTo>
                <a:cubicBezTo>
                  <a:pt x="2479020" y="1595713"/>
                  <a:pt x="2466806" y="1583490"/>
                  <a:pt x="2451718" y="1583490"/>
                </a:cubicBezTo>
                <a:cubicBezTo>
                  <a:pt x="2436390" y="1583490"/>
                  <a:pt x="2424176" y="1595713"/>
                  <a:pt x="2424176" y="1610812"/>
                </a:cubicBezTo>
                <a:cubicBezTo>
                  <a:pt x="2424176" y="1625911"/>
                  <a:pt x="2436390" y="1638134"/>
                  <a:pt x="2451718" y="1638134"/>
                </a:cubicBezTo>
                <a:close/>
                <a:moveTo>
                  <a:pt x="2414596" y="1918786"/>
                </a:moveTo>
                <a:cubicBezTo>
                  <a:pt x="2433516" y="1918786"/>
                  <a:pt x="2448844" y="1903448"/>
                  <a:pt x="2448844" y="1884514"/>
                </a:cubicBezTo>
                <a:cubicBezTo>
                  <a:pt x="2448844" y="1865820"/>
                  <a:pt x="2433516" y="1850481"/>
                  <a:pt x="2414596" y="1850481"/>
                </a:cubicBezTo>
                <a:cubicBezTo>
                  <a:pt x="2395915" y="1850481"/>
                  <a:pt x="2380588" y="1865820"/>
                  <a:pt x="2380588" y="1884514"/>
                </a:cubicBezTo>
                <a:cubicBezTo>
                  <a:pt x="2380588" y="1903448"/>
                  <a:pt x="2395915" y="1918786"/>
                  <a:pt x="2414596" y="1918786"/>
                </a:cubicBezTo>
                <a:close/>
                <a:moveTo>
                  <a:pt x="2402382" y="2201595"/>
                </a:moveTo>
                <a:cubicBezTo>
                  <a:pt x="2424655" y="2201595"/>
                  <a:pt x="2442857" y="2183141"/>
                  <a:pt x="2442857" y="2160372"/>
                </a:cubicBezTo>
                <a:cubicBezTo>
                  <a:pt x="2442857" y="2137843"/>
                  <a:pt x="2424655" y="2119389"/>
                  <a:pt x="2402382" y="2119389"/>
                </a:cubicBezTo>
                <a:cubicBezTo>
                  <a:pt x="2379869" y="2119389"/>
                  <a:pt x="2361428" y="2137843"/>
                  <a:pt x="2361428" y="2160372"/>
                </a:cubicBezTo>
                <a:cubicBezTo>
                  <a:pt x="2361428" y="2183141"/>
                  <a:pt x="2379869" y="2201595"/>
                  <a:pt x="2402382" y="2201595"/>
                </a:cubicBezTo>
                <a:close/>
                <a:moveTo>
                  <a:pt x="2414596" y="2484404"/>
                </a:moveTo>
                <a:cubicBezTo>
                  <a:pt x="2441180" y="2484404"/>
                  <a:pt x="2462495" y="2462834"/>
                  <a:pt x="2462495" y="2436470"/>
                </a:cubicBezTo>
                <a:cubicBezTo>
                  <a:pt x="2462495" y="2409867"/>
                  <a:pt x="2441180" y="2388057"/>
                  <a:pt x="2414596" y="2388057"/>
                </a:cubicBezTo>
                <a:cubicBezTo>
                  <a:pt x="2388012" y="2388057"/>
                  <a:pt x="2366457" y="2409867"/>
                  <a:pt x="2366457" y="2436470"/>
                </a:cubicBezTo>
                <a:cubicBezTo>
                  <a:pt x="2366457" y="2462834"/>
                  <a:pt x="2388012" y="2484404"/>
                  <a:pt x="2414596" y="2484404"/>
                </a:cubicBezTo>
                <a:close/>
                <a:moveTo>
                  <a:pt x="2451718" y="2764337"/>
                </a:moveTo>
                <a:cubicBezTo>
                  <a:pt x="2481894" y="2764337"/>
                  <a:pt x="2505844" y="2740370"/>
                  <a:pt x="2505844" y="2710412"/>
                </a:cubicBezTo>
                <a:cubicBezTo>
                  <a:pt x="2505844" y="2680213"/>
                  <a:pt x="2481894" y="2655767"/>
                  <a:pt x="2451718" y="2655767"/>
                </a:cubicBezTo>
                <a:cubicBezTo>
                  <a:pt x="2421781" y="2655767"/>
                  <a:pt x="2397592" y="2680213"/>
                  <a:pt x="2397592" y="2710412"/>
                </a:cubicBezTo>
                <a:cubicBezTo>
                  <a:pt x="2397592" y="2740370"/>
                  <a:pt x="2421781" y="2764337"/>
                  <a:pt x="2451718" y="2764337"/>
                </a:cubicBezTo>
                <a:close/>
                <a:moveTo>
                  <a:pt x="2513268" y="3039956"/>
                </a:moveTo>
                <a:cubicBezTo>
                  <a:pt x="2546558" y="3039956"/>
                  <a:pt x="2573142" y="3012634"/>
                  <a:pt x="2573142" y="2979799"/>
                </a:cubicBezTo>
                <a:cubicBezTo>
                  <a:pt x="2573142" y="2946006"/>
                  <a:pt x="2546558" y="2919163"/>
                  <a:pt x="2513268" y="2919163"/>
                </a:cubicBezTo>
                <a:cubicBezTo>
                  <a:pt x="2479978" y="2919163"/>
                  <a:pt x="2452915" y="2946006"/>
                  <a:pt x="2452915" y="2979799"/>
                </a:cubicBezTo>
                <a:cubicBezTo>
                  <a:pt x="2452915" y="3012634"/>
                  <a:pt x="2479978" y="3039956"/>
                  <a:pt x="2513268" y="3039956"/>
                </a:cubicBezTo>
                <a:close/>
                <a:moveTo>
                  <a:pt x="2598289" y="3307426"/>
                </a:moveTo>
                <a:cubicBezTo>
                  <a:pt x="2634214" y="3307426"/>
                  <a:pt x="2663432" y="3277947"/>
                  <a:pt x="2663432" y="3242236"/>
                </a:cubicBezTo>
                <a:cubicBezTo>
                  <a:pt x="2663432" y="3206046"/>
                  <a:pt x="2634214" y="3176807"/>
                  <a:pt x="2598289" y="3176807"/>
                </a:cubicBezTo>
                <a:cubicBezTo>
                  <a:pt x="2562365" y="3176807"/>
                  <a:pt x="2533386" y="3206046"/>
                  <a:pt x="2533386" y="3242236"/>
                </a:cubicBezTo>
                <a:cubicBezTo>
                  <a:pt x="2533386" y="3277947"/>
                  <a:pt x="2562365" y="3307426"/>
                  <a:pt x="2598289" y="3307426"/>
                </a:cubicBezTo>
                <a:close/>
                <a:moveTo>
                  <a:pt x="2707020" y="3565549"/>
                </a:moveTo>
                <a:cubicBezTo>
                  <a:pt x="2745100" y="3565549"/>
                  <a:pt x="2776235" y="3534152"/>
                  <a:pt x="2776235" y="3496285"/>
                </a:cubicBezTo>
                <a:cubicBezTo>
                  <a:pt x="2776235" y="3457938"/>
                  <a:pt x="2745100" y="3426541"/>
                  <a:pt x="2707020" y="3426541"/>
                </a:cubicBezTo>
                <a:cubicBezTo>
                  <a:pt x="2668701" y="3426541"/>
                  <a:pt x="2637567" y="3457938"/>
                  <a:pt x="2637567" y="3496285"/>
                </a:cubicBezTo>
                <a:cubicBezTo>
                  <a:pt x="2637567" y="3534152"/>
                  <a:pt x="2668701" y="3565549"/>
                  <a:pt x="2707020" y="3565549"/>
                </a:cubicBezTo>
                <a:close/>
                <a:moveTo>
                  <a:pt x="2837785" y="3811209"/>
                </a:moveTo>
                <a:cubicBezTo>
                  <a:pt x="2877302" y="3811209"/>
                  <a:pt x="2909394" y="3778854"/>
                  <a:pt x="2909394" y="3739069"/>
                </a:cubicBezTo>
                <a:cubicBezTo>
                  <a:pt x="2909394" y="3699763"/>
                  <a:pt x="2877302" y="3667648"/>
                  <a:pt x="2837785" y="3667648"/>
                </a:cubicBezTo>
                <a:cubicBezTo>
                  <a:pt x="2798029" y="3667648"/>
                  <a:pt x="2765697" y="3699763"/>
                  <a:pt x="2765697" y="3739069"/>
                </a:cubicBezTo>
                <a:cubicBezTo>
                  <a:pt x="2765697" y="3778854"/>
                  <a:pt x="2798029" y="3811209"/>
                  <a:pt x="2837785" y="3811209"/>
                </a:cubicBezTo>
                <a:close/>
                <a:moveTo>
                  <a:pt x="2989865" y="4043927"/>
                </a:moveTo>
                <a:cubicBezTo>
                  <a:pt x="3030579" y="4043927"/>
                  <a:pt x="3063390" y="4010853"/>
                  <a:pt x="3063390" y="3970109"/>
                </a:cubicBezTo>
                <a:cubicBezTo>
                  <a:pt x="3063390" y="3929366"/>
                  <a:pt x="3030579" y="3896291"/>
                  <a:pt x="2989865" y="3896291"/>
                </a:cubicBezTo>
                <a:cubicBezTo>
                  <a:pt x="2948911" y="3896291"/>
                  <a:pt x="2916100" y="3929366"/>
                  <a:pt x="2916100" y="3970109"/>
                </a:cubicBezTo>
                <a:cubicBezTo>
                  <a:pt x="2916100" y="4010853"/>
                  <a:pt x="2948911" y="4043927"/>
                  <a:pt x="2989865" y="4043927"/>
                </a:cubicBezTo>
                <a:close/>
                <a:moveTo>
                  <a:pt x="7967065" y="3983770"/>
                </a:moveTo>
                <a:cubicBezTo>
                  <a:pt x="7974729" y="3983770"/>
                  <a:pt x="7981435" y="3977539"/>
                  <a:pt x="7981435" y="3970109"/>
                </a:cubicBezTo>
                <a:cubicBezTo>
                  <a:pt x="7981435" y="3961961"/>
                  <a:pt x="7974729" y="3955729"/>
                  <a:pt x="7967065" y="3955729"/>
                </a:cubicBezTo>
                <a:cubicBezTo>
                  <a:pt x="7959641" y="3955729"/>
                  <a:pt x="7952935" y="3961961"/>
                  <a:pt x="7952935" y="3970109"/>
                </a:cubicBezTo>
                <a:cubicBezTo>
                  <a:pt x="7952935" y="3977539"/>
                  <a:pt x="7959641" y="3983770"/>
                  <a:pt x="7967065" y="3983770"/>
                </a:cubicBezTo>
                <a:close/>
                <a:moveTo>
                  <a:pt x="8118906" y="3751771"/>
                </a:moveTo>
                <a:cubicBezTo>
                  <a:pt x="8125851" y="3751771"/>
                  <a:pt x="8131599" y="3745780"/>
                  <a:pt x="8131599" y="3739069"/>
                </a:cubicBezTo>
                <a:cubicBezTo>
                  <a:pt x="8131599" y="3732598"/>
                  <a:pt x="8125851" y="3727085"/>
                  <a:pt x="8118906" y="3727085"/>
                </a:cubicBezTo>
                <a:cubicBezTo>
                  <a:pt x="8112439" y="3727085"/>
                  <a:pt x="8107170" y="3732598"/>
                  <a:pt x="8107170" y="3739069"/>
                </a:cubicBezTo>
                <a:cubicBezTo>
                  <a:pt x="8107170" y="3745780"/>
                  <a:pt x="8112439" y="3751771"/>
                  <a:pt x="8118906" y="3751771"/>
                </a:cubicBezTo>
                <a:close/>
                <a:moveTo>
                  <a:pt x="8250149" y="3506590"/>
                </a:moveTo>
                <a:cubicBezTo>
                  <a:pt x="8255658" y="3506590"/>
                  <a:pt x="8260208" y="3501557"/>
                  <a:pt x="8260208" y="3496285"/>
                </a:cubicBezTo>
                <a:cubicBezTo>
                  <a:pt x="8260208" y="3490533"/>
                  <a:pt x="8255658" y="3485500"/>
                  <a:pt x="8250149" y="3485500"/>
                </a:cubicBezTo>
                <a:cubicBezTo>
                  <a:pt x="8244162" y="3485500"/>
                  <a:pt x="8239611" y="3490533"/>
                  <a:pt x="8239611" y="3496285"/>
                </a:cubicBezTo>
                <a:cubicBezTo>
                  <a:pt x="8239611" y="3501557"/>
                  <a:pt x="8244162" y="3506590"/>
                  <a:pt x="8250149" y="3506590"/>
                </a:cubicBezTo>
                <a:close/>
                <a:moveTo>
                  <a:pt x="8358641" y="3250624"/>
                </a:moveTo>
                <a:cubicBezTo>
                  <a:pt x="8363191" y="3250624"/>
                  <a:pt x="8367023" y="3246790"/>
                  <a:pt x="8367023" y="3242236"/>
                </a:cubicBezTo>
                <a:cubicBezTo>
                  <a:pt x="8367023" y="3237443"/>
                  <a:pt x="8363191" y="3233608"/>
                  <a:pt x="8358641" y="3233608"/>
                </a:cubicBezTo>
                <a:cubicBezTo>
                  <a:pt x="8353611" y="3233608"/>
                  <a:pt x="8349540" y="3237443"/>
                  <a:pt x="8349540" y="3242236"/>
                </a:cubicBezTo>
                <a:cubicBezTo>
                  <a:pt x="8349540" y="3246790"/>
                  <a:pt x="8353611" y="3250624"/>
                  <a:pt x="8358641" y="3250624"/>
                </a:cubicBezTo>
                <a:close/>
                <a:moveTo>
                  <a:pt x="8443422" y="2987229"/>
                </a:moveTo>
                <a:cubicBezTo>
                  <a:pt x="8447972" y="2987229"/>
                  <a:pt x="8451565" y="2983634"/>
                  <a:pt x="8451565" y="2979799"/>
                </a:cubicBezTo>
                <a:cubicBezTo>
                  <a:pt x="8451565" y="2975006"/>
                  <a:pt x="8447972" y="2971650"/>
                  <a:pt x="8443422" y="2971650"/>
                </a:cubicBezTo>
                <a:cubicBezTo>
                  <a:pt x="8439351" y="2971650"/>
                  <a:pt x="8435998" y="2975006"/>
                  <a:pt x="8435998" y="2979799"/>
                </a:cubicBezTo>
                <a:cubicBezTo>
                  <a:pt x="8435998" y="2983634"/>
                  <a:pt x="8439351" y="2987229"/>
                  <a:pt x="8443422" y="2987229"/>
                </a:cubicBezTo>
                <a:close/>
                <a:moveTo>
                  <a:pt x="8505212" y="2717122"/>
                </a:moveTo>
                <a:cubicBezTo>
                  <a:pt x="8508804" y="2717122"/>
                  <a:pt x="8511678" y="2714007"/>
                  <a:pt x="8511678" y="2710412"/>
                </a:cubicBezTo>
                <a:cubicBezTo>
                  <a:pt x="8511678" y="2706337"/>
                  <a:pt x="8508804" y="2703461"/>
                  <a:pt x="8505212" y="2703461"/>
                </a:cubicBezTo>
                <a:cubicBezTo>
                  <a:pt x="8501380" y="2703461"/>
                  <a:pt x="8498506" y="2706337"/>
                  <a:pt x="8498506" y="2710412"/>
                </a:cubicBezTo>
                <a:cubicBezTo>
                  <a:pt x="8498506" y="2714007"/>
                  <a:pt x="8501380" y="2717122"/>
                  <a:pt x="8505212" y="2717122"/>
                </a:cubicBezTo>
                <a:close/>
                <a:moveTo>
                  <a:pt x="8542334" y="2441983"/>
                </a:moveTo>
                <a:cubicBezTo>
                  <a:pt x="8545208" y="2441983"/>
                  <a:pt x="8547842" y="2439586"/>
                  <a:pt x="8547842" y="2436470"/>
                </a:cubicBezTo>
                <a:cubicBezTo>
                  <a:pt x="8547842" y="2433355"/>
                  <a:pt x="8545208" y="2430718"/>
                  <a:pt x="8542334" y="2430718"/>
                </a:cubicBezTo>
                <a:cubicBezTo>
                  <a:pt x="8539220" y="2430718"/>
                  <a:pt x="8536346" y="2433355"/>
                  <a:pt x="8536346" y="2436470"/>
                </a:cubicBezTo>
                <a:cubicBezTo>
                  <a:pt x="8536346" y="2439586"/>
                  <a:pt x="8539220" y="2441983"/>
                  <a:pt x="8542334" y="2441983"/>
                </a:cubicBezTo>
                <a:close/>
                <a:moveTo>
                  <a:pt x="8554309" y="2165405"/>
                </a:moveTo>
                <a:cubicBezTo>
                  <a:pt x="8557182" y="2165405"/>
                  <a:pt x="8559098" y="2163248"/>
                  <a:pt x="8559098" y="2160372"/>
                </a:cubicBezTo>
                <a:cubicBezTo>
                  <a:pt x="8559098" y="2157736"/>
                  <a:pt x="8557182" y="2155579"/>
                  <a:pt x="8554309" y="2155579"/>
                </a:cubicBezTo>
                <a:cubicBezTo>
                  <a:pt x="8551674" y="2155579"/>
                  <a:pt x="8549519" y="2157736"/>
                  <a:pt x="8549519" y="2160372"/>
                </a:cubicBezTo>
                <a:cubicBezTo>
                  <a:pt x="8549519" y="2163248"/>
                  <a:pt x="8551674" y="2165405"/>
                  <a:pt x="8554309" y="2165405"/>
                </a:cubicBezTo>
                <a:close/>
                <a:moveTo>
                  <a:pt x="8321519" y="1890026"/>
                </a:moveTo>
                <a:cubicBezTo>
                  <a:pt x="8324632" y="1890026"/>
                  <a:pt x="8326788" y="1887629"/>
                  <a:pt x="8326788" y="1884514"/>
                </a:cubicBezTo>
                <a:cubicBezTo>
                  <a:pt x="8326788" y="1881638"/>
                  <a:pt x="8324632" y="1879001"/>
                  <a:pt x="8321519" y="1879001"/>
                </a:cubicBezTo>
                <a:cubicBezTo>
                  <a:pt x="8318405" y="1879001"/>
                  <a:pt x="8316250" y="1881638"/>
                  <a:pt x="8316250" y="1884514"/>
                </a:cubicBezTo>
                <a:cubicBezTo>
                  <a:pt x="8316250" y="1887629"/>
                  <a:pt x="8318405" y="1890026"/>
                  <a:pt x="8321519" y="1890026"/>
                </a:cubicBezTo>
                <a:close/>
                <a:moveTo>
                  <a:pt x="8281763" y="1616085"/>
                </a:moveTo>
                <a:cubicBezTo>
                  <a:pt x="8284397" y="1616085"/>
                  <a:pt x="8286553" y="1613928"/>
                  <a:pt x="8286553" y="1611292"/>
                </a:cubicBezTo>
                <a:cubicBezTo>
                  <a:pt x="8286553" y="1608655"/>
                  <a:pt x="8284397" y="1606498"/>
                  <a:pt x="8281763" y="1606498"/>
                </a:cubicBezTo>
                <a:cubicBezTo>
                  <a:pt x="8279128" y="1606498"/>
                  <a:pt x="8276973" y="1608655"/>
                  <a:pt x="8276973" y="1611292"/>
                </a:cubicBezTo>
                <a:cubicBezTo>
                  <a:pt x="8276973" y="1613928"/>
                  <a:pt x="8279128" y="1616085"/>
                  <a:pt x="8281763" y="1616085"/>
                </a:cubicBezTo>
                <a:close/>
                <a:moveTo>
                  <a:pt x="8215662" y="1347896"/>
                </a:moveTo>
                <a:cubicBezTo>
                  <a:pt x="8218296" y="1347896"/>
                  <a:pt x="8220452" y="1345739"/>
                  <a:pt x="8220452" y="1343103"/>
                </a:cubicBezTo>
                <a:cubicBezTo>
                  <a:pt x="8220452" y="1340226"/>
                  <a:pt x="8218296" y="1338309"/>
                  <a:pt x="8215662" y="1338309"/>
                </a:cubicBezTo>
                <a:cubicBezTo>
                  <a:pt x="8212788" y="1338309"/>
                  <a:pt x="8210393" y="1340226"/>
                  <a:pt x="8210393" y="1343103"/>
                </a:cubicBezTo>
                <a:cubicBezTo>
                  <a:pt x="8210393" y="1345739"/>
                  <a:pt x="8212788" y="1347896"/>
                  <a:pt x="8215662" y="1347896"/>
                </a:cubicBezTo>
                <a:close/>
                <a:moveTo>
                  <a:pt x="8124174" y="1086897"/>
                </a:moveTo>
                <a:cubicBezTo>
                  <a:pt x="8126090" y="1086897"/>
                  <a:pt x="8128246" y="1084980"/>
                  <a:pt x="8128246" y="1082583"/>
                </a:cubicBezTo>
                <a:cubicBezTo>
                  <a:pt x="8128246" y="1079946"/>
                  <a:pt x="8126090" y="1078508"/>
                  <a:pt x="8124174" y="1078508"/>
                </a:cubicBezTo>
                <a:cubicBezTo>
                  <a:pt x="8121779" y="1078508"/>
                  <a:pt x="8119864" y="1079946"/>
                  <a:pt x="8119864" y="1082583"/>
                </a:cubicBezTo>
                <a:cubicBezTo>
                  <a:pt x="8119864" y="1084980"/>
                  <a:pt x="8121779" y="1086897"/>
                  <a:pt x="8124174" y="1086897"/>
                </a:cubicBezTo>
                <a:close/>
                <a:moveTo>
                  <a:pt x="8007780" y="836443"/>
                </a:moveTo>
                <a:cubicBezTo>
                  <a:pt x="8009935" y="836443"/>
                  <a:pt x="8011611" y="834286"/>
                  <a:pt x="8011611" y="831890"/>
                </a:cubicBezTo>
                <a:cubicBezTo>
                  <a:pt x="8011611" y="829732"/>
                  <a:pt x="8009935" y="827575"/>
                  <a:pt x="8007780" y="827575"/>
                </a:cubicBezTo>
                <a:cubicBezTo>
                  <a:pt x="8005385" y="827575"/>
                  <a:pt x="8003229" y="829732"/>
                  <a:pt x="8003229" y="831890"/>
                </a:cubicBezTo>
                <a:cubicBezTo>
                  <a:pt x="8003229" y="834286"/>
                  <a:pt x="8005385" y="836443"/>
                  <a:pt x="8007780" y="836443"/>
                </a:cubicBezTo>
                <a:close/>
                <a:moveTo>
                  <a:pt x="7867914" y="598452"/>
                </a:moveTo>
                <a:cubicBezTo>
                  <a:pt x="7870069" y="598452"/>
                  <a:pt x="7871746" y="596295"/>
                  <a:pt x="7871746" y="594138"/>
                </a:cubicBezTo>
                <a:cubicBezTo>
                  <a:pt x="7871746" y="591742"/>
                  <a:pt x="7870069" y="589585"/>
                  <a:pt x="7867914" y="589585"/>
                </a:cubicBezTo>
                <a:cubicBezTo>
                  <a:pt x="7865519" y="589585"/>
                  <a:pt x="7863364" y="591742"/>
                  <a:pt x="7863364" y="594138"/>
                </a:cubicBezTo>
                <a:cubicBezTo>
                  <a:pt x="7863364" y="596295"/>
                  <a:pt x="7865519" y="598452"/>
                  <a:pt x="7867914" y="598452"/>
                </a:cubicBezTo>
                <a:close/>
                <a:moveTo>
                  <a:pt x="7705296" y="374123"/>
                </a:moveTo>
                <a:cubicBezTo>
                  <a:pt x="7707691" y="374123"/>
                  <a:pt x="7708889" y="372685"/>
                  <a:pt x="7708889" y="370528"/>
                </a:cubicBezTo>
                <a:cubicBezTo>
                  <a:pt x="7708889" y="368371"/>
                  <a:pt x="7707691" y="366933"/>
                  <a:pt x="7705296" y="366933"/>
                </a:cubicBezTo>
                <a:cubicBezTo>
                  <a:pt x="7703380" y="366933"/>
                  <a:pt x="7701943" y="368371"/>
                  <a:pt x="7701943" y="370528"/>
                </a:cubicBezTo>
                <a:cubicBezTo>
                  <a:pt x="7701943" y="372685"/>
                  <a:pt x="7703380" y="374123"/>
                  <a:pt x="7705296" y="374123"/>
                </a:cubicBezTo>
                <a:close/>
                <a:moveTo>
                  <a:pt x="7522561" y="166809"/>
                </a:moveTo>
                <a:cubicBezTo>
                  <a:pt x="7523998" y="166809"/>
                  <a:pt x="7525435" y="165371"/>
                  <a:pt x="7525435" y="163694"/>
                </a:cubicBezTo>
                <a:cubicBezTo>
                  <a:pt x="7525435" y="162256"/>
                  <a:pt x="7523998" y="160818"/>
                  <a:pt x="7522561" y="160818"/>
                </a:cubicBezTo>
                <a:cubicBezTo>
                  <a:pt x="7520885" y="160818"/>
                  <a:pt x="7519687" y="162256"/>
                  <a:pt x="7519687" y="163694"/>
                </a:cubicBezTo>
                <a:cubicBezTo>
                  <a:pt x="7519687" y="165371"/>
                  <a:pt x="7520885" y="166809"/>
                  <a:pt x="7522561" y="166809"/>
                </a:cubicBezTo>
                <a:close/>
                <a:moveTo>
                  <a:pt x="3533281" y="69744"/>
                </a:moveTo>
                <a:cubicBezTo>
                  <a:pt x="3534478" y="69744"/>
                  <a:pt x="3535436" y="68785"/>
                  <a:pt x="3535436" y="67347"/>
                </a:cubicBezTo>
                <a:cubicBezTo>
                  <a:pt x="3535436" y="65909"/>
                  <a:pt x="3534478" y="64950"/>
                  <a:pt x="3533281" y="64950"/>
                </a:cubicBezTo>
                <a:cubicBezTo>
                  <a:pt x="3531844" y="64950"/>
                  <a:pt x="3530646" y="65909"/>
                  <a:pt x="3530646" y="67347"/>
                </a:cubicBezTo>
                <a:cubicBezTo>
                  <a:pt x="3530646" y="68785"/>
                  <a:pt x="3531844" y="69744"/>
                  <a:pt x="3533281" y="69744"/>
                </a:cubicBezTo>
                <a:close/>
                <a:moveTo>
                  <a:pt x="3340487" y="273701"/>
                </a:moveTo>
                <a:cubicBezTo>
                  <a:pt x="3345276" y="273701"/>
                  <a:pt x="3348869" y="269867"/>
                  <a:pt x="3348869" y="264834"/>
                </a:cubicBezTo>
                <a:cubicBezTo>
                  <a:pt x="3348869" y="260040"/>
                  <a:pt x="3345276" y="256445"/>
                  <a:pt x="3340487" y="256445"/>
                </a:cubicBezTo>
                <a:cubicBezTo>
                  <a:pt x="3335697" y="256445"/>
                  <a:pt x="3331625" y="260040"/>
                  <a:pt x="3331625" y="264834"/>
                </a:cubicBezTo>
                <a:cubicBezTo>
                  <a:pt x="3331625" y="269867"/>
                  <a:pt x="3335697" y="273701"/>
                  <a:pt x="3340487" y="273701"/>
                </a:cubicBezTo>
                <a:close/>
                <a:moveTo>
                  <a:pt x="3167571" y="490841"/>
                </a:moveTo>
                <a:cubicBezTo>
                  <a:pt x="3173319" y="490841"/>
                  <a:pt x="3177869" y="486287"/>
                  <a:pt x="3177869" y="480296"/>
                </a:cubicBezTo>
                <a:cubicBezTo>
                  <a:pt x="3177869" y="474544"/>
                  <a:pt x="3173319" y="469750"/>
                  <a:pt x="3167571" y="469750"/>
                </a:cubicBezTo>
                <a:cubicBezTo>
                  <a:pt x="3162062" y="469750"/>
                  <a:pt x="3157272" y="474544"/>
                  <a:pt x="3157272" y="480296"/>
                </a:cubicBezTo>
                <a:cubicBezTo>
                  <a:pt x="3157272" y="486287"/>
                  <a:pt x="3162062" y="490841"/>
                  <a:pt x="3167571" y="490841"/>
                </a:cubicBezTo>
                <a:close/>
                <a:moveTo>
                  <a:pt x="3016449" y="724039"/>
                </a:moveTo>
                <a:cubicBezTo>
                  <a:pt x="3023155" y="724039"/>
                  <a:pt x="3029142" y="718287"/>
                  <a:pt x="3029142" y="711097"/>
                </a:cubicBezTo>
                <a:cubicBezTo>
                  <a:pt x="3029142" y="704386"/>
                  <a:pt x="3023155" y="698394"/>
                  <a:pt x="3016449" y="698394"/>
                </a:cubicBezTo>
                <a:cubicBezTo>
                  <a:pt x="3009264" y="698394"/>
                  <a:pt x="3003516" y="704386"/>
                  <a:pt x="3003516" y="711097"/>
                </a:cubicBezTo>
                <a:cubicBezTo>
                  <a:pt x="3003516" y="718287"/>
                  <a:pt x="3009264" y="724039"/>
                  <a:pt x="3016449" y="724039"/>
                </a:cubicBezTo>
                <a:close/>
                <a:moveTo>
                  <a:pt x="2888079" y="971616"/>
                </a:moveTo>
                <a:cubicBezTo>
                  <a:pt x="2896701" y="971616"/>
                  <a:pt x="2903886" y="964906"/>
                  <a:pt x="2903886" y="956038"/>
                </a:cubicBezTo>
                <a:cubicBezTo>
                  <a:pt x="2903886" y="947170"/>
                  <a:pt x="2896701" y="940220"/>
                  <a:pt x="2888079" y="940220"/>
                </a:cubicBezTo>
                <a:cubicBezTo>
                  <a:pt x="2879457" y="940220"/>
                  <a:pt x="2872033" y="947170"/>
                  <a:pt x="2872033" y="956038"/>
                </a:cubicBezTo>
                <a:cubicBezTo>
                  <a:pt x="2872033" y="964906"/>
                  <a:pt x="2879457" y="971616"/>
                  <a:pt x="2888079" y="971616"/>
                </a:cubicBezTo>
                <a:close/>
                <a:moveTo>
                  <a:pt x="2783899" y="1230938"/>
                </a:moveTo>
                <a:cubicBezTo>
                  <a:pt x="2794676" y="1230938"/>
                  <a:pt x="2803298" y="1222549"/>
                  <a:pt x="2803298" y="1211524"/>
                </a:cubicBezTo>
                <a:cubicBezTo>
                  <a:pt x="2803298" y="1200979"/>
                  <a:pt x="2794676" y="1192111"/>
                  <a:pt x="2783899" y="1192111"/>
                </a:cubicBezTo>
                <a:cubicBezTo>
                  <a:pt x="2773121" y="1192111"/>
                  <a:pt x="2764260" y="1200979"/>
                  <a:pt x="2764260" y="1211524"/>
                </a:cubicBezTo>
                <a:cubicBezTo>
                  <a:pt x="2764260" y="1222549"/>
                  <a:pt x="2773121" y="1230938"/>
                  <a:pt x="2783899" y="1230938"/>
                </a:cubicBezTo>
                <a:close/>
                <a:moveTo>
                  <a:pt x="2705104" y="1501284"/>
                </a:moveTo>
                <a:cubicBezTo>
                  <a:pt x="2718756" y="1501284"/>
                  <a:pt x="2730012" y="1490259"/>
                  <a:pt x="2730012" y="1476598"/>
                </a:cubicBezTo>
                <a:cubicBezTo>
                  <a:pt x="2730012" y="1462697"/>
                  <a:pt x="2718756" y="1451433"/>
                  <a:pt x="2705104" y="1451433"/>
                </a:cubicBezTo>
                <a:cubicBezTo>
                  <a:pt x="2690974" y="1451433"/>
                  <a:pt x="2679957" y="1462697"/>
                  <a:pt x="2679957" y="1476598"/>
                </a:cubicBezTo>
                <a:cubicBezTo>
                  <a:pt x="2679957" y="1490259"/>
                  <a:pt x="2690974" y="1501284"/>
                  <a:pt x="2705104" y="1501284"/>
                </a:cubicBezTo>
                <a:close/>
                <a:moveTo>
                  <a:pt x="2651936" y="1778101"/>
                </a:moveTo>
                <a:cubicBezTo>
                  <a:pt x="2668701" y="1778101"/>
                  <a:pt x="2682352" y="1764200"/>
                  <a:pt x="2682352" y="1747423"/>
                </a:cubicBezTo>
                <a:cubicBezTo>
                  <a:pt x="2682352" y="1730647"/>
                  <a:pt x="2668701" y="1716985"/>
                  <a:pt x="2651936" y="1716985"/>
                </a:cubicBezTo>
                <a:cubicBezTo>
                  <a:pt x="2634932" y="1716985"/>
                  <a:pt x="2621281" y="1730647"/>
                  <a:pt x="2621281" y="1747423"/>
                </a:cubicBezTo>
                <a:cubicBezTo>
                  <a:pt x="2621281" y="1764200"/>
                  <a:pt x="2634932" y="1778101"/>
                  <a:pt x="2651936" y="1778101"/>
                </a:cubicBezTo>
                <a:close/>
                <a:moveTo>
                  <a:pt x="2625352" y="2059472"/>
                </a:moveTo>
                <a:cubicBezTo>
                  <a:pt x="2645709" y="2059472"/>
                  <a:pt x="2662474" y="2042695"/>
                  <a:pt x="2662474" y="2022083"/>
                </a:cubicBezTo>
                <a:cubicBezTo>
                  <a:pt x="2662474" y="2001951"/>
                  <a:pt x="2645709" y="1985175"/>
                  <a:pt x="2625352" y="1985175"/>
                </a:cubicBezTo>
                <a:cubicBezTo>
                  <a:pt x="2604995" y="1985175"/>
                  <a:pt x="2588230" y="2001951"/>
                  <a:pt x="2588230" y="2022083"/>
                </a:cubicBezTo>
                <a:cubicBezTo>
                  <a:pt x="2588230" y="2042695"/>
                  <a:pt x="2604995" y="2059472"/>
                  <a:pt x="2625352" y="2059472"/>
                </a:cubicBezTo>
                <a:close/>
                <a:moveTo>
                  <a:pt x="2625352" y="2342520"/>
                </a:moveTo>
                <a:cubicBezTo>
                  <a:pt x="2649781" y="2342520"/>
                  <a:pt x="2669180" y="2322868"/>
                  <a:pt x="2669180" y="2298901"/>
                </a:cubicBezTo>
                <a:cubicBezTo>
                  <a:pt x="2669180" y="2274215"/>
                  <a:pt x="2649781" y="2255041"/>
                  <a:pt x="2625352" y="2255041"/>
                </a:cubicBezTo>
                <a:cubicBezTo>
                  <a:pt x="2600924" y="2255041"/>
                  <a:pt x="2581285" y="2274215"/>
                  <a:pt x="2581285" y="2298901"/>
                </a:cubicBezTo>
                <a:cubicBezTo>
                  <a:pt x="2581285" y="2322868"/>
                  <a:pt x="2600924" y="2342520"/>
                  <a:pt x="2625352" y="2342520"/>
                </a:cubicBezTo>
                <a:close/>
                <a:moveTo>
                  <a:pt x="2651936" y="2623412"/>
                </a:moveTo>
                <a:cubicBezTo>
                  <a:pt x="2679478" y="2623412"/>
                  <a:pt x="2701751" y="2601123"/>
                  <a:pt x="2701751" y="2573561"/>
                </a:cubicBezTo>
                <a:cubicBezTo>
                  <a:pt x="2701751" y="2545520"/>
                  <a:pt x="2679478" y="2523230"/>
                  <a:pt x="2651936" y="2523230"/>
                </a:cubicBezTo>
                <a:cubicBezTo>
                  <a:pt x="2624155" y="2523230"/>
                  <a:pt x="2601882" y="2545520"/>
                  <a:pt x="2601882" y="2573561"/>
                </a:cubicBezTo>
                <a:cubicBezTo>
                  <a:pt x="2601882" y="2601123"/>
                  <a:pt x="2624155" y="2623412"/>
                  <a:pt x="2651936" y="2623412"/>
                </a:cubicBezTo>
                <a:close/>
                <a:moveTo>
                  <a:pt x="2705104" y="2899989"/>
                </a:moveTo>
                <a:cubicBezTo>
                  <a:pt x="2735760" y="2899989"/>
                  <a:pt x="2760428" y="2875304"/>
                  <a:pt x="2760428" y="2844386"/>
                </a:cubicBezTo>
                <a:cubicBezTo>
                  <a:pt x="2760428" y="2814188"/>
                  <a:pt x="2735760" y="2789023"/>
                  <a:pt x="2705104" y="2789023"/>
                </a:cubicBezTo>
                <a:cubicBezTo>
                  <a:pt x="2674449" y="2789023"/>
                  <a:pt x="2649781" y="2814188"/>
                  <a:pt x="2649781" y="2844386"/>
                </a:cubicBezTo>
                <a:cubicBezTo>
                  <a:pt x="2649781" y="2875304"/>
                  <a:pt x="2674449" y="2899989"/>
                  <a:pt x="2705104" y="2899989"/>
                </a:cubicBezTo>
                <a:close/>
                <a:moveTo>
                  <a:pt x="2783899" y="3170096"/>
                </a:moveTo>
                <a:cubicBezTo>
                  <a:pt x="2817667" y="3170096"/>
                  <a:pt x="2844970" y="3142774"/>
                  <a:pt x="2844970" y="3109460"/>
                </a:cubicBezTo>
                <a:cubicBezTo>
                  <a:pt x="2844970" y="3075187"/>
                  <a:pt x="2817667" y="3048105"/>
                  <a:pt x="2783899" y="3048105"/>
                </a:cubicBezTo>
                <a:cubicBezTo>
                  <a:pt x="2750369" y="3048105"/>
                  <a:pt x="2722827" y="3075187"/>
                  <a:pt x="2722827" y="3109460"/>
                </a:cubicBezTo>
                <a:cubicBezTo>
                  <a:pt x="2722827" y="3142774"/>
                  <a:pt x="2750369" y="3170096"/>
                  <a:pt x="2783899" y="3170096"/>
                </a:cubicBezTo>
                <a:close/>
                <a:moveTo>
                  <a:pt x="2888079" y="3429657"/>
                </a:moveTo>
                <a:cubicBezTo>
                  <a:pt x="2923525" y="3429657"/>
                  <a:pt x="2952743" y="3400657"/>
                  <a:pt x="2952743" y="3365186"/>
                </a:cubicBezTo>
                <a:cubicBezTo>
                  <a:pt x="2952743" y="3329475"/>
                  <a:pt x="2923525" y="3300236"/>
                  <a:pt x="2888079" y="3300236"/>
                </a:cubicBezTo>
                <a:cubicBezTo>
                  <a:pt x="2852155" y="3300236"/>
                  <a:pt x="2823415" y="3329475"/>
                  <a:pt x="2823415" y="3365186"/>
                </a:cubicBezTo>
                <a:cubicBezTo>
                  <a:pt x="2823415" y="3400657"/>
                  <a:pt x="2852155" y="3429657"/>
                  <a:pt x="2888079" y="3429657"/>
                </a:cubicBezTo>
                <a:close/>
                <a:moveTo>
                  <a:pt x="3016449" y="3677953"/>
                </a:moveTo>
                <a:cubicBezTo>
                  <a:pt x="3053810" y="3677953"/>
                  <a:pt x="3084466" y="3647516"/>
                  <a:pt x="3084466" y="3609408"/>
                </a:cubicBezTo>
                <a:cubicBezTo>
                  <a:pt x="3084466" y="3572020"/>
                  <a:pt x="3053810" y="3541582"/>
                  <a:pt x="3016449" y="3541582"/>
                </a:cubicBezTo>
                <a:cubicBezTo>
                  <a:pt x="2978609" y="3541582"/>
                  <a:pt x="2947953" y="3572020"/>
                  <a:pt x="2947953" y="3609408"/>
                </a:cubicBezTo>
                <a:cubicBezTo>
                  <a:pt x="2947953" y="3647516"/>
                  <a:pt x="2978609" y="3677953"/>
                  <a:pt x="3016449" y="3677953"/>
                </a:cubicBezTo>
                <a:close/>
                <a:moveTo>
                  <a:pt x="3167571" y="3910432"/>
                </a:moveTo>
                <a:cubicBezTo>
                  <a:pt x="3206129" y="3910432"/>
                  <a:pt x="3237503" y="3879275"/>
                  <a:pt x="3237503" y="3840688"/>
                </a:cubicBezTo>
                <a:cubicBezTo>
                  <a:pt x="3237503" y="3801862"/>
                  <a:pt x="3206129" y="3770705"/>
                  <a:pt x="3167571" y="3770705"/>
                </a:cubicBezTo>
                <a:cubicBezTo>
                  <a:pt x="3128772" y="3770705"/>
                  <a:pt x="3097398" y="3801862"/>
                  <a:pt x="3097398" y="3840688"/>
                </a:cubicBezTo>
                <a:cubicBezTo>
                  <a:pt x="3097398" y="3879275"/>
                  <a:pt x="3128772" y="3910432"/>
                  <a:pt x="3167571" y="3910432"/>
                </a:cubicBezTo>
                <a:close/>
                <a:moveTo>
                  <a:pt x="3410180" y="4067175"/>
                </a:moveTo>
                <a:cubicBezTo>
                  <a:pt x="3410898" y="4063580"/>
                  <a:pt x="3410898" y="4059745"/>
                  <a:pt x="3410898" y="4056150"/>
                </a:cubicBezTo>
                <a:cubicBezTo>
                  <a:pt x="3410898" y="4017084"/>
                  <a:pt x="3379524" y="3985208"/>
                  <a:pt x="3340487" y="3985208"/>
                </a:cubicBezTo>
                <a:cubicBezTo>
                  <a:pt x="3301209" y="3985208"/>
                  <a:pt x="3269596" y="4017084"/>
                  <a:pt x="3269596" y="4056150"/>
                </a:cubicBezTo>
                <a:lnTo>
                  <a:pt x="3270314" y="4067175"/>
                </a:lnTo>
                <a:lnTo>
                  <a:pt x="3410180" y="4067175"/>
                </a:lnTo>
                <a:close/>
                <a:moveTo>
                  <a:pt x="7705296" y="3966754"/>
                </a:moveTo>
                <a:cubicBezTo>
                  <a:pt x="7714397" y="3966754"/>
                  <a:pt x="7722061" y="3959324"/>
                  <a:pt x="7722061" y="3950457"/>
                </a:cubicBezTo>
                <a:cubicBezTo>
                  <a:pt x="7722061" y="3941589"/>
                  <a:pt x="7714397" y="3933680"/>
                  <a:pt x="7705296" y="3933680"/>
                </a:cubicBezTo>
                <a:cubicBezTo>
                  <a:pt x="7696675" y="3933680"/>
                  <a:pt x="7689011" y="3941589"/>
                  <a:pt x="7689011" y="3950457"/>
                </a:cubicBezTo>
                <a:cubicBezTo>
                  <a:pt x="7689011" y="3959324"/>
                  <a:pt x="7696675" y="3966754"/>
                  <a:pt x="7705296" y="3966754"/>
                </a:cubicBezTo>
                <a:close/>
                <a:moveTo>
                  <a:pt x="7867914" y="3740986"/>
                </a:moveTo>
                <a:cubicBezTo>
                  <a:pt x="7875338" y="3740986"/>
                  <a:pt x="7881565" y="3734755"/>
                  <a:pt x="7881565" y="3727085"/>
                </a:cubicBezTo>
                <a:cubicBezTo>
                  <a:pt x="7881565" y="3719176"/>
                  <a:pt x="7875338" y="3712705"/>
                  <a:pt x="7867914" y="3712705"/>
                </a:cubicBezTo>
                <a:cubicBezTo>
                  <a:pt x="7860250" y="3712705"/>
                  <a:pt x="7853784" y="3719176"/>
                  <a:pt x="7853784" y="3727085"/>
                </a:cubicBezTo>
                <a:cubicBezTo>
                  <a:pt x="7853784" y="3734755"/>
                  <a:pt x="7860250" y="3740986"/>
                  <a:pt x="7867914" y="3740986"/>
                </a:cubicBezTo>
                <a:close/>
                <a:moveTo>
                  <a:pt x="8007780" y="3501318"/>
                </a:moveTo>
                <a:cubicBezTo>
                  <a:pt x="8014485" y="3501318"/>
                  <a:pt x="8019754" y="3495326"/>
                  <a:pt x="8019754" y="3488615"/>
                </a:cubicBezTo>
                <a:cubicBezTo>
                  <a:pt x="8019754" y="3481905"/>
                  <a:pt x="8014485" y="3476632"/>
                  <a:pt x="8007780" y="3476632"/>
                </a:cubicBezTo>
                <a:cubicBezTo>
                  <a:pt x="8000834" y="3476632"/>
                  <a:pt x="7995565" y="3481905"/>
                  <a:pt x="7995565" y="3488615"/>
                </a:cubicBezTo>
                <a:cubicBezTo>
                  <a:pt x="7995565" y="3495326"/>
                  <a:pt x="8000834" y="3501318"/>
                  <a:pt x="8007780" y="3501318"/>
                </a:cubicBezTo>
                <a:close/>
                <a:moveTo>
                  <a:pt x="8124174" y="3248947"/>
                </a:moveTo>
                <a:cubicBezTo>
                  <a:pt x="8129683" y="3248947"/>
                  <a:pt x="8134233" y="3243914"/>
                  <a:pt x="8134233" y="3238162"/>
                </a:cubicBezTo>
                <a:cubicBezTo>
                  <a:pt x="8134233" y="3232649"/>
                  <a:pt x="8129683" y="3227856"/>
                  <a:pt x="8124174" y="3227856"/>
                </a:cubicBezTo>
                <a:cubicBezTo>
                  <a:pt x="8118187" y="3227856"/>
                  <a:pt x="8113637" y="3232649"/>
                  <a:pt x="8113637" y="3238162"/>
                </a:cubicBezTo>
                <a:cubicBezTo>
                  <a:pt x="8113637" y="3243914"/>
                  <a:pt x="8118187" y="3248947"/>
                  <a:pt x="8124174" y="3248947"/>
                </a:cubicBezTo>
                <a:close/>
                <a:moveTo>
                  <a:pt x="8215662" y="2987229"/>
                </a:moveTo>
                <a:cubicBezTo>
                  <a:pt x="8220452" y="2987229"/>
                  <a:pt x="8224523" y="2982675"/>
                  <a:pt x="8224523" y="2977642"/>
                </a:cubicBezTo>
                <a:cubicBezTo>
                  <a:pt x="8224523" y="2972849"/>
                  <a:pt x="8220452" y="2969014"/>
                  <a:pt x="8215662" y="2969014"/>
                </a:cubicBezTo>
                <a:cubicBezTo>
                  <a:pt x="8210393" y="2969014"/>
                  <a:pt x="8206561" y="2972849"/>
                  <a:pt x="8206561" y="2977642"/>
                </a:cubicBezTo>
                <a:cubicBezTo>
                  <a:pt x="8206561" y="2982675"/>
                  <a:pt x="8210393" y="2987229"/>
                  <a:pt x="8215662" y="2987229"/>
                </a:cubicBezTo>
                <a:close/>
                <a:moveTo>
                  <a:pt x="8281763" y="2717362"/>
                </a:moveTo>
                <a:cubicBezTo>
                  <a:pt x="8286074" y="2717362"/>
                  <a:pt x="8289905" y="2714007"/>
                  <a:pt x="8289905" y="2709932"/>
                </a:cubicBezTo>
                <a:cubicBezTo>
                  <a:pt x="8289905" y="2705379"/>
                  <a:pt x="8286074" y="2701783"/>
                  <a:pt x="8281763" y="2701783"/>
                </a:cubicBezTo>
                <a:cubicBezTo>
                  <a:pt x="8277212" y="2701783"/>
                  <a:pt x="8273620" y="2705379"/>
                  <a:pt x="8273620" y="2709932"/>
                </a:cubicBezTo>
                <a:cubicBezTo>
                  <a:pt x="8273620" y="2714007"/>
                  <a:pt x="8277212" y="2717362"/>
                  <a:pt x="8281763" y="2717362"/>
                </a:cubicBezTo>
                <a:close/>
                <a:moveTo>
                  <a:pt x="8321519" y="2443660"/>
                </a:moveTo>
                <a:cubicBezTo>
                  <a:pt x="8325351" y="2443660"/>
                  <a:pt x="8328464" y="2440545"/>
                  <a:pt x="8328464" y="2436470"/>
                </a:cubicBezTo>
                <a:cubicBezTo>
                  <a:pt x="8328464" y="2432636"/>
                  <a:pt x="8325351" y="2428801"/>
                  <a:pt x="8321519" y="2428801"/>
                </a:cubicBezTo>
                <a:cubicBezTo>
                  <a:pt x="8317447" y="2428801"/>
                  <a:pt x="8314334" y="2432636"/>
                  <a:pt x="8314334" y="2436470"/>
                </a:cubicBezTo>
                <a:cubicBezTo>
                  <a:pt x="8314334" y="2440545"/>
                  <a:pt x="8317447" y="2443660"/>
                  <a:pt x="8321519" y="2443660"/>
                </a:cubicBezTo>
                <a:close/>
                <a:moveTo>
                  <a:pt x="8334931" y="2166604"/>
                </a:moveTo>
                <a:cubicBezTo>
                  <a:pt x="8338044" y="2166604"/>
                  <a:pt x="8340679" y="2163967"/>
                  <a:pt x="8340679" y="2160372"/>
                </a:cubicBezTo>
                <a:cubicBezTo>
                  <a:pt x="8340679" y="2157017"/>
                  <a:pt x="8338044" y="2154381"/>
                  <a:pt x="8334931" y="2154381"/>
                </a:cubicBezTo>
                <a:cubicBezTo>
                  <a:pt x="8331338" y="2154381"/>
                  <a:pt x="8328464" y="2157017"/>
                  <a:pt x="8328464" y="2160372"/>
                </a:cubicBezTo>
                <a:cubicBezTo>
                  <a:pt x="8328464" y="2163967"/>
                  <a:pt x="8331338" y="2166604"/>
                  <a:pt x="8334931" y="2166604"/>
                </a:cubicBezTo>
                <a:close/>
                <a:moveTo>
                  <a:pt x="8100704" y="1891224"/>
                </a:moveTo>
                <a:cubicBezTo>
                  <a:pt x="8104057" y="1891224"/>
                  <a:pt x="8107410" y="1888348"/>
                  <a:pt x="8107410" y="1884753"/>
                </a:cubicBezTo>
                <a:cubicBezTo>
                  <a:pt x="8107410" y="1880919"/>
                  <a:pt x="8104057" y="1878043"/>
                  <a:pt x="8100704" y="1878043"/>
                </a:cubicBezTo>
                <a:cubicBezTo>
                  <a:pt x="8097111" y="1878043"/>
                  <a:pt x="8093998" y="1880919"/>
                  <a:pt x="8093998" y="1884753"/>
                </a:cubicBezTo>
                <a:cubicBezTo>
                  <a:pt x="8093998" y="1888348"/>
                  <a:pt x="8097111" y="1891224"/>
                  <a:pt x="8100704" y="1891224"/>
                </a:cubicBezTo>
                <a:close/>
                <a:moveTo>
                  <a:pt x="8057355" y="1618002"/>
                </a:moveTo>
                <a:cubicBezTo>
                  <a:pt x="8060948" y="1618002"/>
                  <a:pt x="8063582" y="1615126"/>
                  <a:pt x="8063582" y="1611771"/>
                </a:cubicBezTo>
                <a:cubicBezTo>
                  <a:pt x="8063582" y="1608416"/>
                  <a:pt x="8060948" y="1605779"/>
                  <a:pt x="8057355" y="1605779"/>
                </a:cubicBezTo>
                <a:cubicBezTo>
                  <a:pt x="8054002" y="1605779"/>
                  <a:pt x="8051607" y="1608416"/>
                  <a:pt x="8051607" y="1611771"/>
                </a:cubicBezTo>
                <a:cubicBezTo>
                  <a:pt x="8051607" y="1615126"/>
                  <a:pt x="8054002" y="1618002"/>
                  <a:pt x="8057355" y="1618002"/>
                </a:cubicBezTo>
                <a:close/>
                <a:moveTo>
                  <a:pt x="7986225" y="1350532"/>
                </a:moveTo>
                <a:cubicBezTo>
                  <a:pt x="7988859" y="1350532"/>
                  <a:pt x="7991494" y="1348136"/>
                  <a:pt x="7991494" y="1345260"/>
                </a:cubicBezTo>
                <a:cubicBezTo>
                  <a:pt x="7991494" y="1342144"/>
                  <a:pt x="7988859" y="1339747"/>
                  <a:pt x="7986225" y="1339747"/>
                </a:cubicBezTo>
                <a:cubicBezTo>
                  <a:pt x="7983111" y="1339747"/>
                  <a:pt x="7980477" y="1342144"/>
                  <a:pt x="7980477" y="1345260"/>
                </a:cubicBezTo>
                <a:cubicBezTo>
                  <a:pt x="7980477" y="1348136"/>
                  <a:pt x="7983111" y="1350532"/>
                  <a:pt x="7986225" y="1350532"/>
                </a:cubicBezTo>
                <a:close/>
                <a:moveTo>
                  <a:pt x="7887074" y="1092170"/>
                </a:moveTo>
                <a:cubicBezTo>
                  <a:pt x="7889708" y="1092170"/>
                  <a:pt x="7891864" y="1090013"/>
                  <a:pt x="7891864" y="1087376"/>
                </a:cubicBezTo>
                <a:cubicBezTo>
                  <a:pt x="7891864" y="1084740"/>
                  <a:pt x="7889708" y="1082343"/>
                  <a:pt x="7887074" y="1082343"/>
                </a:cubicBezTo>
                <a:cubicBezTo>
                  <a:pt x="7884200" y="1082343"/>
                  <a:pt x="7882044" y="1084740"/>
                  <a:pt x="7882044" y="1087376"/>
                </a:cubicBezTo>
                <a:cubicBezTo>
                  <a:pt x="7882044" y="1090013"/>
                  <a:pt x="7884200" y="1092170"/>
                  <a:pt x="7887074" y="1092170"/>
                </a:cubicBezTo>
                <a:close/>
                <a:moveTo>
                  <a:pt x="7761817" y="846030"/>
                </a:moveTo>
                <a:cubicBezTo>
                  <a:pt x="7764452" y="846030"/>
                  <a:pt x="7766607" y="844113"/>
                  <a:pt x="7766607" y="841237"/>
                </a:cubicBezTo>
                <a:cubicBezTo>
                  <a:pt x="7766607" y="838600"/>
                  <a:pt x="7764452" y="836443"/>
                  <a:pt x="7761817" y="836443"/>
                </a:cubicBezTo>
                <a:cubicBezTo>
                  <a:pt x="7759183" y="836443"/>
                  <a:pt x="7756788" y="838600"/>
                  <a:pt x="7756788" y="841237"/>
                </a:cubicBezTo>
                <a:cubicBezTo>
                  <a:pt x="7756788" y="844113"/>
                  <a:pt x="7759183" y="846030"/>
                  <a:pt x="7761817" y="846030"/>
                </a:cubicBezTo>
                <a:close/>
                <a:moveTo>
                  <a:pt x="7611654" y="614510"/>
                </a:moveTo>
                <a:cubicBezTo>
                  <a:pt x="7614288" y="614510"/>
                  <a:pt x="7616683" y="612353"/>
                  <a:pt x="7616683" y="609717"/>
                </a:cubicBezTo>
                <a:cubicBezTo>
                  <a:pt x="7616683" y="606841"/>
                  <a:pt x="7614288" y="604684"/>
                  <a:pt x="7611654" y="604684"/>
                </a:cubicBezTo>
                <a:cubicBezTo>
                  <a:pt x="7609019" y="604684"/>
                  <a:pt x="7606624" y="606841"/>
                  <a:pt x="7606624" y="609717"/>
                </a:cubicBezTo>
                <a:cubicBezTo>
                  <a:pt x="7606624" y="612353"/>
                  <a:pt x="7609019" y="614510"/>
                  <a:pt x="7611654" y="614510"/>
                </a:cubicBezTo>
                <a:close/>
                <a:moveTo>
                  <a:pt x="7437540" y="399048"/>
                </a:moveTo>
                <a:cubicBezTo>
                  <a:pt x="7440414" y="399048"/>
                  <a:pt x="7442091" y="397131"/>
                  <a:pt x="7442091" y="394734"/>
                </a:cubicBezTo>
                <a:cubicBezTo>
                  <a:pt x="7442091" y="392577"/>
                  <a:pt x="7440414" y="390660"/>
                  <a:pt x="7437540" y="390660"/>
                </a:cubicBezTo>
                <a:cubicBezTo>
                  <a:pt x="7435624" y="390660"/>
                  <a:pt x="7433708" y="392577"/>
                  <a:pt x="7433708" y="394734"/>
                </a:cubicBezTo>
                <a:cubicBezTo>
                  <a:pt x="7433708" y="397131"/>
                  <a:pt x="7435624" y="399048"/>
                  <a:pt x="7437540" y="399048"/>
                </a:cubicBezTo>
                <a:close/>
                <a:moveTo>
                  <a:pt x="7242830" y="203718"/>
                </a:moveTo>
                <a:cubicBezTo>
                  <a:pt x="7244986" y="203718"/>
                  <a:pt x="7246902" y="202041"/>
                  <a:pt x="7246902" y="199404"/>
                </a:cubicBezTo>
                <a:cubicBezTo>
                  <a:pt x="7246902" y="197487"/>
                  <a:pt x="7244986" y="195330"/>
                  <a:pt x="7242830" y="195330"/>
                </a:cubicBezTo>
                <a:cubicBezTo>
                  <a:pt x="7240675" y="195330"/>
                  <a:pt x="7238280" y="197487"/>
                  <a:pt x="7238280" y="199404"/>
                </a:cubicBezTo>
                <a:cubicBezTo>
                  <a:pt x="7238280" y="202041"/>
                  <a:pt x="7240675" y="203718"/>
                  <a:pt x="7242830" y="203718"/>
                </a:cubicBezTo>
                <a:close/>
                <a:moveTo>
                  <a:pt x="7028242" y="26603"/>
                </a:moveTo>
                <a:cubicBezTo>
                  <a:pt x="7028721" y="26603"/>
                  <a:pt x="7028721" y="26124"/>
                  <a:pt x="7028721" y="25645"/>
                </a:cubicBezTo>
                <a:cubicBezTo>
                  <a:pt x="7028721" y="25645"/>
                  <a:pt x="7028721" y="25405"/>
                  <a:pt x="7028242" y="25405"/>
                </a:cubicBezTo>
                <a:cubicBezTo>
                  <a:pt x="7027763" y="25405"/>
                  <a:pt x="7027763" y="25645"/>
                  <a:pt x="7027763" y="25645"/>
                </a:cubicBezTo>
                <a:cubicBezTo>
                  <a:pt x="7027763" y="26124"/>
                  <a:pt x="7027763" y="26603"/>
                  <a:pt x="7028242" y="26603"/>
                </a:cubicBezTo>
                <a:close/>
                <a:moveTo>
                  <a:pt x="3928449" y="27083"/>
                </a:moveTo>
                <a:cubicBezTo>
                  <a:pt x="3929167" y="27083"/>
                  <a:pt x="3929646" y="26603"/>
                  <a:pt x="3929646" y="25645"/>
                </a:cubicBezTo>
                <a:cubicBezTo>
                  <a:pt x="3929646" y="24926"/>
                  <a:pt x="3929167" y="24686"/>
                  <a:pt x="3928449" y="24686"/>
                </a:cubicBezTo>
                <a:cubicBezTo>
                  <a:pt x="3927730" y="24686"/>
                  <a:pt x="3927491" y="24926"/>
                  <a:pt x="3927491" y="25645"/>
                </a:cubicBezTo>
                <a:cubicBezTo>
                  <a:pt x="3927491" y="26603"/>
                  <a:pt x="3927730" y="27083"/>
                  <a:pt x="3928449" y="27083"/>
                </a:cubicBezTo>
                <a:close/>
                <a:moveTo>
                  <a:pt x="3714100" y="208272"/>
                </a:moveTo>
                <a:cubicBezTo>
                  <a:pt x="3718650" y="208272"/>
                  <a:pt x="3722722" y="204198"/>
                  <a:pt x="3722722" y="199404"/>
                </a:cubicBezTo>
                <a:cubicBezTo>
                  <a:pt x="3722722" y="194851"/>
                  <a:pt x="3718650" y="191016"/>
                  <a:pt x="3714100" y="191016"/>
                </a:cubicBezTo>
                <a:cubicBezTo>
                  <a:pt x="3709310" y="191016"/>
                  <a:pt x="3705718" y="194851"/>
                  <a:pt x="3705718" y="199404"/>
                </a:cubicBezTo>
                <a:cubicBezTo>
                  <a:pt x="3705718" y="204198"/>
                  <a:pt x="3709310" y="208272"/>
                  <a:pt x="3714100" y="208272"/>
                </a:cubicBezTo>
                <a:close/>
                <a:moveTo>
                  <a:pt x="3519150" y="405280"/>
                </a:moveTo>
                <a:cubicBezTo>
                  <a:pt x="3524659" y="405280"/>
                  <a:pt x="3529209" y="400486"/>
                  <a:pt x="3529209" y="394734"/>
                </a:cubicBezTo>
                <a:cubicBezTo>
                  <a:pt x="3529209" y="389222"/>
                  <a:pt x="3524659" y="384428"/>
                  <a:pt x="3519150" y="384428"/>
                </a:cubicBezTo>
                <a:cubicBezTo>
                  <a:pt x="3513402" y="384428"/>
                  <a:pt x="3508373" y="389222"/>
                  <a:pt x="3508373" y="394734"/>
                </a:cubicBezTo>
                <a:cubicBezTo>
                  <a:pt x="3508373" y="400486"/>
                  <a:pt x="3513402" y="405280"/>
                  <a:pt x="3519150" y="405280"/>
                </a:cubicBezTo>
                <a:close/>
                <a:moveTo>
                  <a:pt x="3345516" y="621700"/>
                </a:moveTo>
                <a:cubicBezTo>
                  <a:pt x="3351982" y="621700"/>
                  <a:pt x="3357491" y="616188"/>
                  <a:pt x="3357491" y="609717"/>
                </a:cubicBezTo>
                <a:cubicBezTo>
                  <a:pt x="3357491" y="602766"/>
                  <a:pt x="3351982" y="597494"/>
                  <a:pt x="3345516" y="597494"/>
                </a:cubicBezTo>
                <a:cubicBezTo>
                  <a:pt x="3338571" y="597494"/>
                  <a:pt x="3333062" y="602766"/>
                  <a:pt x="3333062" y="609717"/>
                </a:cubicBezTo>
                <a:cubicBezTo>
                  <a:pt x="3333062" y="616188"/>
                  <a:pt x="3338571" y="621700"/>
                  <a:pt x="3345516" y="621700"/>
                </a:cubicBezTo>
                <a:close/>
                <a:moveTo>
                  <a:pt x="3194873" y="856336"/>
                </a:moveTo>
                <a:cubicBezTo>
                  <a:pt x="3203495" y="856336"/>
                  <a:pt x="3210201" y="849625"/>
                  <a:pt x="3210201" y="841237"/>
                </a:cubicBezTo>
                <a:cubicBezTo>
                  <a:pt x="3210201" y="832848"/>
                  <a:pt x="3203495" y="825658"/>
                  <a:pt x="3194873" y="825658"/>
                </a:cubicBezTo>
                <a:cubicBezTo>
                  <a:pt x="3186491" y="825658"/>
                  <a:pt x="3179785" y="832848"/>
                  <a:pt x="3179785" y="841237"/>
                </a:cubicBezTo>
                <a:cubicBezTo>
                  <a:pt x="3179785" y="849625"/>
                  <a:pt x="3186491" y="856336"/>
                  <a:pt x="3194873" y="856336"/>
                </a:cubicBezTo>
                <a:close/>
                <a:moveTo>
                  <a:pt x="3069856" y="1105591"/>
                </a:moveTo>
                <a:cubicBezTo>
                  <a:pt x="3079915" y="1105591"/>
                  <a:pt x="3087819" y="1097442"/>
                  <a:pt x="3087819" y="1087376"/>
                </a:cubicBezTo>
                <a:cubicBezTo>
                  <a:pt x="3087819" y="1077070"/>
                  <a:pt x="3079915" y="1068922"/>
                  <a:pt x="3069856" y="1068922"/>
                </a:cubicBezTo>
                <a:cubicBezTo>
                  <a:pt x="3059558" y="1068922"/>
                  <a:pt x="3051415" y="1077070"/>
                  <a:pt x="3051415" y="1087376"/>
                </a:cubicBezTo>
                <a:cubicBezTo>
                  <a:pt x="3051415" y="1097442"/>
                  <a:pt x="3059558" y="1105591"/>
                  <a:pt x="3069856" y="1105591"/>
                </a:cubicBezTo>
                <a:close/>
                <a:moveTo>
                  <a:pt x="2970945" y="1367549"/>
                </a:moveTo>
                <a:cubicBezTo>
                  <a:pt x="2983398" y="1367549"/>
                  <a:pt x="2993218" y="1357243"/>
                  <a:pt x="2993218" y="1345260"/>
                </a:cubicBezTo>
                <a:cubicBezTo>
                  <a:pt x="2993218" y="1332557"/>
                  <a:pt x="2983398" y="1322731"/>
                  <a:pt x="2970945" y="1322731"/>
                </a:cubicBezTo>
                <a:cubicBezTo>
                  <a:pt x="2958251" y="1322731"/>
                  <a:pt x="2948193" y="1332557"/>
                  <a:pt x="2948193" y="1345260"/>
                </a:cubicBezTo>
                <a:cubicBezTo>
                  <a:pt x="2948193" y="1357243"/>
                  <a:pt x="2958251" y="1367549"/>
                  <a:pt x="2970945" y="1367549"/>
                </a:cubicBezTo>
                <a:close/>
                <a:moveTo>
                  <a:pt x="2899096" y="1639333"/>
                </a:moveTo>
                <a:cubicBezTo>
                  <a:pt x="2914424" y="1639333"/>
                  <a:pt x="2926877" y="1627110"/>
                  <a:pt x="2926877" y="1611771"/>
                </a:cubicBezTo>
                <a:cubicBezTo>
                  <a:pt x="2926877" y="1596672"/>
                  <a:pt x="2914424" y="1584449"/>
                  <a:pt x="2899096" y="1584449"/>
                </a:cubicBezTo>
                <a:cubicBezTo>
                  <a:pt x="2884247" y="1584449"/>
                  <a:pt x="2872033" y="1596672"/>
                  <a:pt x="2872033" y="1611771"/>
                </a:cubicBezTo>
                <a:cubicBezTo>
                  <a:pt x="2872033" y="1627110"/>
                  <a:pt x="2884247" y="1639333"/>
                  <a:pt x="2899096" y="1639333"/>
                </a:cubicBezTo>
                <a:close/>
                <a:moveTo>
                  <a:pt x="2856226" y="1918307"/>
                </a:moveTo>
                <a:cubicBezTo>
                  <a:pt x="2874667" y="1918307"/>
                  <a:pt x="2889516" y="1903448"/>
                  <a:pt x="2889516" y="1884753"/>
                </a:cubicBezTo>
                <a:cubicBezTo>
                  <a:pt x="2889516" y="1866059"/>
                  <a:pt x="2874667" y="1850960"/>
                  <a:pt x="2856226" y="1850960"/>
                </a:cubicBezTo>
                <a:cubicBezTo>
                  <a:pt x="2837785" y="1850960"/>
                  <a:pt x="2822457" y="1866059"/>
                  <a:pt x="2822457" y="1884753"/>
                </a:cubicBezTo>
                <a:cubicBezTo>
                  <a:pt x="2822457" y="1903448"/>
                  <a:pt x="2837785" y="1918307"/>
                  <a:pt x="2856226" y="1918307"/>
                </a:cubicBezTo>
                <a:close/>
                <a:moveTo>
                  <a:pt x="2841856" y="2200157"/>
                </a:moveTo>
                <a:cubicBezTo>
                  <a:pt x="2863651" y="2200157"/>
                  <a:pt x="2881373" y="2182422"/>
                  <a:pt x="2881373" y="2160372"/>
                </a:cubicBezTo>
                <a:cubicBezTo>
                  <a:pt x="2881373" y="2138562"/>
                  <a:pt x="2863651" y="2120827"/>
                  <a:pt x="2841856" y="2120827"/>
                </a:cubicBezTo>
                <a:cubicBezTo>
                  <a:pt x="2819823" y="2120827"/>
                  <a:pt x="2802100" y="2138562"/>
                  <a:pt x="2802100" y="2160372"/>
                </a:cubicBezTo>
                <a:cubicBezTo>
                  <a:pt x="2802100" y="2182422"/>
                  <a:pt x="2819823" y="2200157"/>
                  <a:pt x="2841856" y="2200157"/>
                </a:cubicBezTo>
                <a:close/>
                <a:moveTo>
                  <a:pt x="2856226" y="2482247"/>
                </a:moveTo>
                <a:cubicBezTo>
                  <a:pt x="2881373" y="2482247"/>
                  <a:pt x="2901970" y="2461636"/>
                  <a:pt x="2901970" y="2435991"/>
                </a:cubicBezTo>
                <a:cubicBezTo>
                  <a:pt x="2901970" y="2411066"/>
                  <a:pt x="2881373" y="2390454"/>
                  <a:pt x="2856226" y="2390454"/>
                </a:cubicBezTo>
                <a:cubicBezTo>
                  <a:pt x="2830840" y="2390454"/>
                  <a:pt x="2810483" y="2411066"/>
                  <a:pt x="2810483" y="2435991"/>
                </a:cubicBezTo>
                <a:cubicBezTo>
                  <a:pt x="2810483" y="2461636"/>
                  <a:pt x="2830840" y="2482247"/>
                  <a:pt x="2856226" y="2482247"/>
                </a:cubicBezTo>
                <a:close/>
                <a:moveTo>
                  <a:pt x="2899096" y="2760263"/>
                </a:moveTo>
                <a:cubicBezTo>
                  <a:pt x="2927835" y="2760263"/>
                  <a:pt x="2950348" y="2737254"/>
                  <a:pt x="2950348" y="2708974"/>
                </a:cubicBezTo>
                <a:cubicBezTo>
                  <a:pt x="2950348" y="2680693"/>
                  <a:pt x="2927835" y="2657924"/>
                  <a:pt x="2899096" y="2657924"/>
                </a:cubicBezTo>
                <a:cubicBezTo>
                  <a:pt x="2871075" y="2657924"/>
                  <a:pt x="2848083" y="2680693"/>
                  <a:pt x="2848083" y="2708974"/>
                </a:cubicBezTo>
                <a:cubicBezTo>
                  <a:pt x="2848083" y="2737254"/>
                  <a:pt x="2871075" y="2760263"/>
                  <a:pt x="2899096" y="2760263"/>
                </a:cubicBezTo>
                <a:close/>
                <a:moveTo>
                  <a:pt x="2970945" y="3032047"/>
                </a:moveTo>
                <a:cubicBezTo>
                  <a:pt x="3001840" y="3032047"/>
                  <a:pt x="3026987" y="3006882"/>
                  <a:pt x="3026987" y="2975964"/>
                </a:cubicBezTo>
                <a:cubicBezTo>
                  <a:pt x="3026987" y="2944568"/>
                  <a:pt x="3001840" y="2919642"/>
                  <a:pt x="2970945" y="2919642"/>
                </a:cubicBezTo>
                <a:cubicBezTo>
                  <a:pt x="2939810" y="2919642"/>
                  <a:pt x="2914663" y="2944568"/>
                  <a:pt x="2914663" y="2975964"/>
                </a:cubicBezTo>
                <a:cubicBezTo>
                  <a:pt x="2914663" y="3006882"/>
                  <a:pt x="2939810" y="3032047"/>
                  <a:pt x="2970945" y="3032047"/>
                </a:cubicBezTo>
                <a:close/>
                <a:moveTo>
                  <a:pt x="3069856" y="3293525"/>
                </a:moveTo>
                <a:cubicBezTo>
                  <a:pt x="3102428" y="3293525"/>
                  <a:pt x="3129491" y="3266922"/>
                  <a:pt x="3129491" y="3233608"/>
                </a:cubicBezTo>
                <a:cubicBezTo>
                  <a:pt x="3129491" y="3200773"/>
                  <a:pt x="3102428" y="3173691"/>
                  <a:pt x="3069856" y="3173691"/>
                </a:cubicBezTo>
                <a:cubicBezTo>
                  <a:pt x="3036806" y="3173691"/>
                  <a:pt x="3009982" y="3200773"/>
                  <a:pt x="3009982" y="3233608"/>
                </a:cubicBezTo>
                <a:cubicBezTo>
                  <a:pt x="3009982" y="3266922"/>
                  <a:pt x="3036806" y="3293525"/>
                  <a:pt x="3069856" y="3293525"/>
                </a:cubicBezTo>
                <a:close/>
                <a:moveTo>
                  <a:pt x="3194873" y="3543260"/>
                </a:moveTo>
                <a:cubicBezTo>
                  <a:pt x="3230079" y="3543260"/>
                  <a:pt x="3258340" y="3514739"/>
                  <a:pt x="3258340" y="3479748"/>
                </a:cubicBezTo>
                <a:cubicBezTo>
                  <a:pt x="3258340" y="3444756"/>
                  <a:pt x="3230079" y="3416235"/>
                  <a:pt x="3194873" y="3416235"/>
                </a:cubicBezTo>
                <a:cubicBezTo>
                  <a:pt x="3160146" y="3416235"/>
                  <a:pt x="3131646" y="3444756"/>
                  <a:pt x="3131646" y="3479748"/>
                </a:cubicBezTo>
                <a:cubicBezTo>
                  <a:pt x="3131646" y="3514739"/>
                  <a:pt x="3160146" y="3543260"/>
                  <a:pt x="3194873" y="3543260"/>
                </a:cubicBezTo>
                <a:close/>
                <a:moveTo>
                  <a:pt x="3345516" y="3776697"/>
                </a:moveTo>
                <a:cubicBezTo>
                  <a:pt x="3381440" y="3776697"/>
                  <a:pt x="3410419" y="3747218"/>
                  <a:pt x="3410419" y="3711267"/>
                </a:cubicBezTo>
                <a:cubicBezTo>
                  <a:pt x="3410419" y="3675317"/>
                  <a:pt x="3381440" y="3646078"/>
                  <a:pt x="3345516" y="3646078"/>
                </a:cubicBezTo>
                <a:cubicBezTo>
                  <a:pt x="3309352" y="3646078"/>
                  <a:pt x="3280134" y="3675317"/>
                  <a:pt x="3280134" y="3711267"/>
                </a:cubicBezTo>
                <a:cubicBezTo>
                  <a:pt x="3280134" y="3747218"/>
                  <a:pt x="3309352" y="3776697"/>
                  <a:pt x="3345516" y="3776697"/>
                </a:cubicBezTo>
                <a:close/>
                <a:moveTo>
                  <a:pt x="3519150" y="3992399"/>
                </a:moveTo>
                <a:cubicBezTo>
                  <a:pt x="3555554" y="3992399"/>
                  <a:pt x="3585251" y="3962919"/>
                  <a:pt x="3585251" y="3926010"/>
                </a:cubicBezTo>
                <a:cubicBezTo>
                  <a:pt x="3585251" y="3889581"/>
                  <a:pt x="3555554" y="3859383"/>
                  <a:pt x="3519150" y="3859383"/>
                </a:cubicBezTo>
                <a:cubicBezTo>
                  <a:pt x="3482268" y="3859383"/>
                  <a:pt x="3452810" y="3889581"/>
                  <a:pt x="3452810" y="3926010"/>
                </a:cubicBezTo>
                <a:cubicBezTo>
                  <a:pt x="3452810" y="3962919"/>
                  <a:pt x="3482268" y="3992399"/>
                  <a:pt x="3519150" y="3992399"/>
                </a:cubicBezTo>
                <a:close/>
                <a:moveTo>
                  <a:pt x="3745713" y="4067175"/>
                </a:moveTo>
                <a:cubicBezTo>
                  <a:pt x="3736373" y="4061902"/>
                  <a:pt x="3725596" y="4058787"/>
                  <a:pt x="3714100" y="4058787"/>
                </a:cubicBezTo>
                <a:cubicBezTo>
                  <a:pt x="3702604" y="4058787"/>
                  <a:pt x="3691827" y="4061902"/>
                  <a:pt x="3682726" y="4067175"/>
                </a:cubicBezTo>
                <a:lnTo>
                  <a:pt x="3745713" y="4067175"/>
                </a:lnTo>
                <a:close/>
                <a:moveTo>
                  <a:pt x="7437540" y="3944944"/>
                </a:moveTo>
                <a:cubicBezTo>
                  <a:pt x="7448317" y="3944944"/>
                  <a:pt x="7456939" y="3936556"/>
                  <a:pt x="7456939" y="3926010"/>
                </a:cubicBezTo>
                <a:cubicBezTo>
                  <a:pt x="7456939" y="3915705"/>
                  <a:pt x="7448317" y="3907077"/>
                  <a:pt x="7437540" y="3907077"/>
                </a:cubicBezTo>
                <a:cubicBezTo>
                  <a:pt x="7427481" y="3907077"/>
                  <a:pt x="7418860" y="3915705"/>
                  <a:pt x="7418860" y="3926010"/>
                </a:cubicBezTo>
                <a:cubicBezTo>
                  <a:pt x="7418860" y="3936556"/>
                  <a:pt x="7427481" y="3944944"/>
                  <a:pt x="7437540" y="3944944"/>
                </a:cubicBezTo>
                <a:close/>
                <a:moveTo>
                  <a:pt x="7611654" y="3728044"/>
                </a:moveTo>
                <a:cubicBezTo>
                  <a:pt x="7620515" y="3728044"/>
                  <a:pt x="7628179" y="3720375"/>
                  <a:pt x="7628179" y="3711267"/>
                </a:cubicBezTo>
                <a:cubicBezTo>
                  <a:pt x="7628179" y="3702400"/>
                  <a:pt x="7620515" y="3694970"/>
                  <a:pt x="7611654" y="3694970"/>
                </a:cubicBezTo>
                <a:cubicBezTo>
                  <a:pt x="7602792" y="3694970"/>
                  <a:pt x="7595128" y="3702400"/>
                  <a:pt x="7595128" y="3711267"/>
                </a:cubicBezTo>
                <a:cubicBezTo>
                  <a:pt x="7595128" y="3720375"/>
                  <a:pt x="7602792" y="3728044"/>
                  <a:pt x="7611654" y="3728044"/>
                </a:cubicBezTo>
                <a:close/>
                <a:moveTo>
                  <a:pt x="7761817" y="3493648"/>
                </a:moveTo>
                <a:cubicBezTo>
                  <a:pt x="7769481" y="3493648"/>
                  <a:pt x="7775708" y="3487417"/>
                  <a:pt x="7775708" y="3479748"/>
                </a:cubicBezTo>
                <a:cubicBezTo>
                  <a:pt x="7775708" y="3472078"/>
                  <a:pt x="7769481" y="3465847"/>
                  <a:pt x="7761817" y="3465847"/>
                </a:cubicBezTo>
                <a:cubicBezTo>
                  <a:pt x="7754154" y="3465847"/>
                  <a:pt x="7747927" y="3472078"/>
                  <a:pt x="7747927" y="3479748"/>
                </a:cubicBezTo>
                <a:cubicBezTo>
                  <a:pt x="7747927" y="3487417"/>
                  <a:pt x="7754154" y="3493648"/>
                  <a:pt x="7761817" y="3493648"/>
                </a:cubicBezTo>
                <a:close/>
                <a:moveTo>
                  <a:pt x="7887074" y="3245831"/>
                </a:moveTo>
                <a:cubicBezTo>
                  <a:pt x="7893540" y="3245831"/>
                  <a:pt x="7899288" y="3240319"/>
                  <a:pt x="7899288" y="3233608"/>
                </a:cubicBezTo>
                <a:cubicBezTo>
                  <a:pt x="7899288" y="3226897"/>
                  <a:pt x="7893540" y="3221625"/>
                  <a:pt x="7887074" y="3221625"/>
                </a:cubicBezTo>
                <a:cubicBezTo>
                  <a:pt x="7880368" y="3221625"/>
                  <a:pt x="7874859" y="3226897"/>
                  <a:pt x="7874859" y="3233608"/>
                </a:cubicBezTo>
                <a:cubicBezTo>
                  <a:pt x="7874859" y="3240319"/>
                  <a:pt x="7880368" y="3245831"/>
                  <a:pt x="7887074" y="3245831"/>
                </a:cubicBezTo>
                <a:close/>
                <a:moveTo>
                  <a:pt x="7986225" y="2986270"/>
                </a:moveTo>
                <a:cubicBezTo>
                  <a:pt x="7991494" y="2986270"/>
                  <a:pt x="7996523" y="2981237"/>
                  <a:pt x="7996523" y="2975964"/>
                </a:cubicBezTo>
                <a:cubicBezTo>
                  <a:pt x="7996523" y="2970212"/>
                  <a:pt x="7991494" y="2965419"/>
                  <a:pt x="7986225" y="2965419"/>
                </a:cubicBezTo>
                <a:cubicBezTo>
                  <a:pt x="7980477" y="2965419"/>
                  <a:pt x="7975448" y="2970212"/>
                  <a:pt x="7975448" y="2975964"/>
                </a:cubicBezTo>
                <a:cubicBezTo>
                  <a:pt x="7975448" y="2981237"/>
                  <a:pt x="7980477" y="2986270"/>
                  <a:pt x="7986225" y="2986270"/>
                </a:cubicBezTo>
                <a:close/>
                <a:moveTo>
                  <a:pt x="8057355" y="2718321"/>
                </a:moveTo>
                <a:cubicBezTo>
                  <a:pt x="8062624" y="2718321"/>
                  <a:pt x="8066935" y="2714246"/>
                  <a:pt x="8066935" y="2708974"/>
                </a:cubicBezTo>
                <a:cubicBezTo>
                  <a:pt x="8066935" y="2703941"/>
                  <a:pt x="8062624" y="2700106"/>
                  <a:pt x="8057355" y="2700106"/>
                </a:cubicBezTo>
                <a:cubicBezTo>
                  <a:pt x="8052326" y="2700106"/>
                  <a:pt x="8048254" y="2703941"/>
                  <a:pt x="8048254" y="2708974"/>
                </a:cubicBezTo>
                <a:cubicBezTo>
                  <a:pt x="8048254" y="2714246"/>
                  <a:pt x="8052326" y="2718321"/>
                  <a:pt x="8057355" y="2718321"/>
                </a:cubicBezTo>
                <a:close/>
                <a:moveTo>
                  <a:pt x="8100704" y="2444140"/>
                </a:moveTo>
                <a:cubicBezTo>
                  <a:pt x="8105254" y="2444140"/>
                  <a:pt x="8108847" y="2440545"/>
                  <a:pt x="8108847" y="2435991"/>
                </a:cubicBezTo>
                <a:cubicBezTo>
                  <a:pt x="8108847" y="2431917"/>
                  <a:pt x="8105254" y="2428322"/>
                  <a:pt x="8100704" y="2428322"/>
                </a:cubicBezTo>
                <a:cubicBezTo>
                  <a:pt x="8096153" y="2428322"/>
                  <a:pt x="8092561" y="2431917"/>
                  <a:pt x="8092561" y="2435991"/>
                </a:cubicBezTo>
                <a:cubicBezTo>
                  <a:pt x="8092561" y="2440545"/>
                  <a:pt x="8096153" y="2444140"/>
                  <a:pt x="8100704" y="2444140"/>
                </a:cubicBezTo>
                <a:close/>
                <a:moveTo>
                  <a:pt x="8114834" y="2167802"/>
                </a:moveTo>
                <a:cubicBezTo>
                  <a:pt x="8118906" y="2167802"/>
                  <a:pt x="8122498" y="2164686"/>
                  <a:pt x="8122498" y="2160372"/>
                </a:cubicBezTo>
                <a:cubicBezTo>
                  <a:pt x="8122498" y="2156298"/>
                  <a:pt x="8118906" y="2153182"/>
                  <a:pt x="8114834" y="2153182"/>
                </a:cubicBezTo>
                <a:cubicBezTo>
                  <a:pt x="8111002" y="2153182"/>
                  <a:pt x="8107649" y="2156298"/>
                  <a:pt x="8107649" y="2160372"/>
                </a:cubicBezTo>
                <a:cubicBezTo>
                  <a:pt x="8107649" y="2164686"/>
                  <a:pt x="8111002" y="2167802"/>
                  <a:pt x="8114834" y="2167802"/>
                </a:cubicBezTo>
                <a:close/>
                <a:moveTo>
                  <a:pt x="7879889" y="1892662"/>
                </a:moveTo>
                <a:cubicBezTo>
                  <a:pt x="7883960" y="1892662"/>
                  <a:pt x="7887313" y="1889307"/>
                  <a:pt x="7887313" y="1884753"/>
                </a:cubicBezTo>
                <a:cubicBezTo>
                  <a:pt x="7887313" y="1880439"/>
                  <a:pt x="7883960" y="1876844"/>
                  <a:pt x="7879889" y="1876844"/>
                </a:cubicBezTo>
                <a:cubicBezTo>
                  <a:pt x="7875338" y="1876844"/>
                  <a:pt x="7871746" y="1880439"/>
                  <a:pt x="7871746" y="1884753"/>
                </a:cubicBezTo>
                <a:cubicBezTo>
                  <a:pt x="7871746" y="1889307"/>
                  <a:pt x="7875338" y="1892662"/>
                  <a:pt x="7879889" y="1892662"/>
                </a:cubicBezTo>
                <a:close/>
                <a:moveTo>
                  <a:pt x="7832469" y="1619920"/>
                </a:moveTo>
                <a:cubicBezTo>
                  <a:pt x="7836301" y="1619920"/>
                  <a:pt x="7840132" y="1616564"/>
                  <a:pt x="7840132" y="1612730"/>
                </a:cubicBezTo>
                <a:cubicBezTo>
                  <a:pt x="7840132" y="1608655"/>
                  <a:pt x="7836301" y="1605300"/>
                  <a:pt x="7832469" y="1605300"/>
                </a:cubicBezTo>
                <a:cubicBezTo>
                  <a:pt x="7828397" y="1605300"/>
                  <a:pt x="7825284" y="1608655"/>
                  <a:pt x="7825284" y="1612730"/>
                </a:cubicBezTo>
                <a:cubicBezTo>
                  <a:pt x="7825284" y="1616564"/>
                  <a:pt x="7828397" y="1619920"/>
                  <a:pt x="7832469" y="1619920"/>
                </a:cubicBezTo>
                <a:close/>
                <a:moveTo>
                  <a:pt x="7754633" y="1354367"/>
                </a:moveTo>
                <a:cubicBezTo>
                  <a:pt x="7758704" y="1354367"/>
                  <a:pt x="7761338" y="1351491"/>
                  <a:pt x="7761338" y="1347656"/>
                </a:cubicBezTo>
                <a:cubicBezTo>
                  <a:pt x="7761338" y="1343822"/>
                  <a:pt x="7758704" y="1340946"/>
                  <a:pt x="7754633" y="1340946"/>
                </a:cubicBezTo>
                <a:cubicBezTo>
                  <a:pt x="7751040" y="1340946"/>
                  <a:pt x="7747927" y="1343822"/>
                  <a:pt x="7747927" y="1347656"/>
                </a:cubicBezTo>
                <a:cubicBezTo>
                  <a:pt x="7747927" y="1351491"/>
                  <a:pt x="7751040" y="1354367"/>
                  <a:pt x="7754633" y="1354367"/>
                </a:cubicBezTo>
                <a:close/>
                <a:moveTo>
                  <a:pt x="7647578" y="1099360"/>
                </a:moveTo>
                <a:cubicBezTo>
                  <a:pt x="7651170" y="1099360"/>
                  <a:pt x="7653565" y="1096723"/>
                  <a:pt x="7653565" y="1093128"/>
                </a:cubicBezTo>
                <a:cubicBezTo>
                  <a:pt x="7653565" y="1090013"/>
                  <a:pt x="7651170" y="1086897"/>
                  <a:pt x="7647578" y="1086897"/>
                </a:cubicBezTo>
                <a:cubicBezTo>
                  <a:pt x="7644225" y="1086897"/>
                  <a:pt x="7641351" y="1090013"/>
                  <a:pt x="7641351" y="1093128"/>
                </a:cubicBezTo>
                <a:cubicBezTo>
                  <a:pt x="7641351" y="1096723"/>
                  <a:pt x="7644225" y="1099360"/>
                  <a:pt x="7647578" y="1099360"/>
                </a:cubicBezTo>
                <a:close/>
                <a:moveTo>
                  <a:pt x="7512023" y="858253"/>
                </a:moveTo>
                <a:cubicBezTo>
                  <a:pt x="7514658" y="858253"/>
                  <a:pt x="7517292" y="855856"/>
                  <a:pt x="7517292" y="852980"/>
                </a:cubicBezTo>
                <a:cubicBezTo>
                  <a:pt x="7517292" y="849865"/>
                  <a:pt x="7514658" y="847228"/>
                  <a:pt x="7512023" y="847228"/>
                </a:cubicBezTo>
                <a:cubicBezTo>
                  <a:pt x="7508670" y="847228"/>
                  <a:pt x="7506275" y="849865"/>
                  <a:pt x="7506275" y="852980"/>
                </a:cubicBezTo>
                <a:cubicBezTo>
                  <a:pt x="7506275" y="855856"/>
                  <a:pt x="7508670" y="858253"/>
                  <a:pt x="7512023" y="858253"/>
                </a:cubicBezTo>
                <a:close/>
                <a:moveTo>
                  <a:pt x="7349885" y="634882"/>
                </a:moveTo>
                <a:cubicBezTo>
                  <a:pt x="7352280" y="634882"/>
                  <a:pt x="7355154" y="632485"/>
                  <a:pt x="7355154" y="629370"/>
                </a:cubicBezTo>
                <a:cubicBezTo>
                  <a:pt x="7355154" y="626254"/>
                  <a:pt x="7352280" y="623857"/>
                  <a:pt x="7349885" y="623857"/>
                </a:cubicBezTo>
                <a:cubicBezTo>
                  <a:pt x="7346532" y="623857"/>
                  <a:pt x="7343897" y="626254"/>
                  <a:pt x="7343897" y="629370"/>
                </a:cubicBezTo>
                <a:cubicBezTo>
                  <a:pt x="7343897" y="632485"/>
                  <a:pt x="7346532" y="634882"/>
                  <a:pt x="7349885" y="634882"/>
                </a:cubicBezTo>
                <a:close/>
                <a:moveTo>
                  <a:pt x="7163078" y="430924"/>
                </a:moveTo>
                <a:cubicBezTo>
                  <a:pt x="7165473" y="430924"/>
                  <a:pt x="7167868" y="428527"/>
                  <a:pt x="7167868" y="425891"/>
                </a:cubicBezTo>
                <a:cubicBezTo>
                  <a:pt x="7167868" y="423255"/>
                  <a:pt x="7165473" y="421098"/>
                  <a:pt x="7163078" y="421098"/>
                </a:cubicBezTo>
                <a:cubicBezTo>
                  <a:pt x="7159965" y="421098"/>
                  <a:pt x="7157809" y="423255"/>
                  <a:pt x="7157809" y="425891"/>
                </a:cubicBezTo>
                <a:cubicBezTo>
                  <a:pt x="7157809" y="428527"/>
                  <a:pt x="7159965" y="430924"/>
                  <a:pt x="7163078" y="430924"/>
                </a:cubicBezTo>
                <a:close/>
                <a:moveTo>
                  <a:pt x="6954477" y="249735"/>
                </a:moveTo>
                <a:cubicBezTo>
                  <a:pt x="6957112" y="249735"/>
                  <a:pt x="6959267" y="247817"/>
                  <a:pt x="6959267" y="244941"/>
                </a:cubicBezTo>
                <a:cubicBezTo>
                  <a:pt x="6959267" y="242545"/>
                  <a:pt x="6957112" y="240148"/>
                  <a:pt x="6954477" y="240148"/>
                </a:cubicBezTo>
                <a:cubicBezTo>
                  <a:pt x="6951603" y="240148"/>
                  <a:pt x="6949448" y="242545"/>
                  <a:pt x="6949448" y="244941"/>
                </a:cubicBezTo>
                <a:cubicBezTo>
                  <a:pt x="6949448" y="247817"/>
                  <a:pt x="6951603" y="249735"/>
                  <a:pt x="6954477" y="249735"/>
                </a:cubicBezTo>
                <a:close/>
                <a:moveTo>
                  <a:pt x="6726477" y="91553"/>
                </a:moveTo>
                <a:cubicBezTo>
                  <a:pt x="6727914" y="91553"/>
                  <a:pt x="6729351" y="90595"/>
                  <a:pt x="6729351" y="89157"/>
                </a:cubicBezTo>
                <a:cubicBezTo>
                  <a:pt x="6729351" y="87958"/>
                  <a:pt x="6727914" y="86760"/>
                  <a:pt x="6726477" y="86760"/>
                </a:cubicBezTo>
                <a:cubicBezTo>
                  <a:pt x="6725040" y="86760"/>
                  <a:pt x="6724322" y="87958"/>
                  <a:pt x="6724322" y="89157"/>
                </a:cubicBezTo>
                <a:cubicBezTo>
                  <a:pt x="6724322" y="90595"/>
                  <a:pt x="6725040" y="91553"/>
                  <a:pt x="6726477" y="91553"/>
                </a:cubicBezTo>
                <a:close/>
                <a:moveTo>
                  <a:pt x="4350440" y="22050"/>
                </a:moveTo>
                <a:cubicBezTo>
                  <a:pt x="4350680" y="22050"/>
                  <a:pt x="4351159" y="21570"/>
                  <a:pt x="4351159" y="21331"/>
                </a:cubicBezTo>
                <a:cubicBezTo>
                  <a:pt x="4351159" y="21091"/>
                  <a:pt x="4350680" y="20611"/>
                  <a:pt x="4350440" y="20611"/>
                </a:cubicBezTo>
                <a:cubicBezTo>
                  <a:pt x="4350201" y="20611"/>
                  <a:pt x="4349722" y="21091"/>
                  <a:pt x="4349722" y="21331"/>
                </a:cubicBezTo>
                <a:cubicBezTo>
                  <a:pt x="4349722" y="21570"/>
                  <a:pt x="4350201" y="22050"/>
                  <a:pt x="4350440" y="22050"/>
                </a:cubicBezTo>
                <a:close/>
                <a:moveTo>
                  <a:pt x="4114297" y="171123"/>
                </a:moveTo>
                <a:cubicBezTo>
                  <a:pt x="4118369" y="171123"/>
                  <a:pt x="4121482" y="168008"/>
                  <a:pt x="4121482" y="163933"/>
                </a:cubicBezTo>
                <a:cubicBezTo>
                  <a:pt x="4121482" y="160099"/>
                  <a:pt x="4118369" y="156504"/>
                  <a:pt x="4114297" y="156504"/>
                </a:cubicBezTo>
                <a:cubicBezTo>
                  <a:pt x="4110226" y="156504"/>
                  <a:pt x="4107112" y="160099"/>
                  <a:pt x="4107112" y="163933"/>
                </a:cubicBezTo>
                <a:cubicBezTo>
                  <a:pt x="4107112" y="168008"/>
                  <a:pt x="4110226" y="171123"/>
                  <a:pt x="4114297" y="171123"/>
                </a:cubicBezTo>
                <a:close/>
                <a:moveTo>
                  <a:pt x="3895638" y="342726"/>
                </a:moveTo>
                <a:cubicBezTo>
                  <a:pt x="3901146" y="342726"/>
                  <a:pt x="3905936" y="338172"/>
                  <a:pt x="3905936" y="332660"/>
                </a:cubicBezTo>
                <a:cubicBezTo>
                  <a:pt x="3905936" y="326908"/>
                  <a:pt x="3901146" y="322115"/>
                  <a:pt x="3895638" y="322115"/>
                </a:cubicBezTo>
                <a:cubicBezTo>
                  <a:pt x="3889890" y="322115"/>
                  <a:pt x="3885339" y="326908"/>
                  <a:pt x="3885339" y="332660"/>
                </a:cubicBezTo>
                <a:cubicBezTo>
                  <a:pt x="3885339" y="338172"/>
                  <a:pt x="3889890" y="342726"/>
                  <a:pt x="3895638" y="342726"/>
                </a:cubicBezTo>
                <a:close/>
                <a:moveTo>
                  <a:pt x="3697575" y="536618"/>
                </a:moveTo>
                <a:cubicBezTo>
                  <a:pt x="3704041" y="536618"/>
                  <a:pt x="3709310" y="531345"/>
                  <a:pt x="3709310" y="524874"/>
                </a:cubicBezTo>
                <a:cubicBezTo>
                  <a:pt x="3709310" y="518403"/>
                  <a:pt x="3704041" y="513370"/>
                  <a:pt x="3697575" y="513370"/>
                </a:cubicBezTo>
                <a:cubicBezTo>
                  <a:pt x="3691348" y="513370"/>
                  <a:pt x="3686079" y="518403"/>
                  <a:pt x="3686079" y="524874"/>
                </a:cubicBezTo>
                <a:cubicBezTo>
                  <a:pt x="3686079" y="531345"/>
                  <a:pt x="3691348" y="536618"/>
                  <a:pt x="3697575" y="536618"/>
                </a:cubicBezTo>
                <a:close/>
                <a:moveTo>
                  <a:pt x="3522982" y="752799"/>
                </a:moveTo>
                <a:cubicBezTo>
                  <a:pt x="3530886" y="752799"/>
                  <a:pt x="3537113" y="746568"/>
                  <a:pt x="3537113" y="738658"/>
                </a:cubicBezTo>
                <a:cubicBezTo>
                  <a:pt x="3537113" y="730989"/>
                  <a:pt x="3530886" y="724758"/>
                  <a:pt x="3522982" y="724758"/>
                </a:cubicBezTo>
                <a:cubicBezTo>
                  <a:pt x="3515318" y="724758"/>
                  <a:pt x="3509092" y="730989"/>
                  <a:pt x="3509092" y="738658"/>
                </a:cubicBezTo>
                <a:cubicBezTo>
                  <a:pt x="3509092" y="746568"/>
                  <a:pt x="3515318" y="752799"/>
                  <a:pt x="3522982" y="752799"/>
                </a:cubicBezTo>
                <a:close/>
                <a:moveTo>
                  <a:pt x="3373776" y="988153"/>
                </a:moveTo>
                <a:cubicBezTo>
                  <a:pt x="3383356" y="988153"/>
                  <a:pt x="3391020" y="980484"/>
                  <a:pt x="3391020" y="971377"/>
                </a:cubicBezTo>
                <a:cubicBezTo>
                  <a:pt x="3391020" y="961550"/>
                  <a:pt x="3383356" y="953881"/>
                  <a:pt x="3373776" y="953881"/>
                </a:cubicBezTo>
                <a:cubicBezTo>
                  <a:pt x="3364436" y="953881"/>
                  <a:pt x="3356772" y="961550"/>
                  <a:pt x="3356772" y="971377"/>
                </a:cubicBezTo>
                <a:cubicBezTo>
                  <a:pt x="3356772" y="980484"/>
                  <a:pt x="3364436" y="988153"/>
                  <a:pt x="3373776" y="988153"/>
                </a:cubicBezTo>
                <a:close/>
                <a:moveTo>
                  <a:pt x="3252113" y="1239805"/>
                </a:moveTo>
                <a:cubicBezTo>
                  <a:pt x="3263608" y="1239805"/>
                  <a:pt x="3272709" y="1230458"/>
                  <a:pt x="3272709" y="1218954"/>
                </a:cubicBezTo>
                <a:cubicBezTo>
                  <a:pt x="3272709" y="1207450"/>
                  <a:pt x="3263608" y="1198103"/>
                  <a:pt x="3252113" y="1198103"/>
                </a:cubicBezTo>
                <a:cubicBezTo>
                  <a:pt x="3240377" y="1198103"/>
                  <a:pt x="3231516" y="1207450"/>
                  <a:pt x="3231516" y="1218954"/>
                </a:cubicBezTo>
                <a:cubicBezTo>
                  <a:pt x="3231516" y="1230458"/>
                  <a:pt x="3240377" y="1239805"/>
                  <a:pt x="3252113" y="1239805"/>
                </a:cubicBezTo>
                <a:close/>
                <a:moveTo>
                  <a:pt x="3159428" y="1503920"/>
                </a:moveTo>
                <a:cubicBezTo>
                  <a:pt x="3173079" y="1503920"/>
                  <a:pt x="3184335" y="1492895"/>
                  <a:pt x="3184335" y="1478995"/>
                </a:cubicBezTo>
                <a:cubicBezTo>
                  <a:pt x="3184335" y="1465333"/>
                  <a:pt x="3173079" y="1454309"/>
                  <a:pt x="3159428" y="1454309"/>
                </a:cubicBezTo>
                <a:cubicBezTo>
                  <a:pt x="3145537" y="1454309"/>
                  <a:pt x="3134520" y="1465333"/>
                  <a:pt x="3134520" y="1478995"/>
                </a:cubicBezTo>
                <a:cubicBezTo>
                  <a:pt x="3134520" y="1492895"/>
                  <a:pt x="3145537" y="1503920"/>
                  <a:pt x="3159428" y="1503920"/>
                </a:cubicBezTo>
                <a:close/>
                <a:moveTo>
                  <a:pt x="3096919" y="1778101"/>
                </a:moveTo>
                <a:cubicBezTo>
                  <a:pt x="3113205" y="1778101"/>
                  <a:pt x="3126617" y="1764440"/>
                  <a:pt x="3126617" y="1748142"/>
                </a:cubicBezTo>
                <a:cubicBezTo>
                  <a:pt x="3126617" y="1731605"/>
                  <a:pt x="3113205" y="1717944"/>
                  <a:pt x="3096919" y="1717944"/>
                </a:cubicBezTo>
                <a:cubicBezTo>
                  <a:pt x="3080155" y="1717944"/>
                  <a:pt x="3067222" y="1731605"/>
                  <a:pt x="3067222" y="1748142"/>
                </a:cubicBezTo>
                <a:cubicBezTo>
                  <a:pt x="3067222" y="1764440"/>
                  <a:pt x="3080155" y="1778101"/>
                  <a:pt x="3096919" y="1778101"/>
                </a:cubicBezTo>
                <a:close/>
                <a:moveTo>
                  <a:pt x="3065306" y="2057794"/>
                </a:moveTo>
                <a:cubicBezTo>
                  <a:pt x="3084945" y="2057794"/>
                  <a:pt x="3100512" y="2041736"/>
                  <a:pt x="3100512" y="2022563"/>
                </a:cubicBezTo>
                <a:cubicBezTo>
                  <a:pt x="3100512" y="2002910"/>
                  <a:pt x="3084945" y="1986852"/>
                  <a:pt x="3065306" y="1986852"/>
                </a:cubicBezTo>
                <a:cubicBezTo>
                  <a:pt x="3045907" y="1986852"/>
                  <a:pt x="3030100" y="2002910"/>
                  <a:pt x="3030100" y="2022563"/>
                </a:cubicBezTo>
                <a:cubicBezTo>
                  <a:pt x="3030100" y="2041736"/>
                  <a:pt x="3045907" y="2057794"/>
                  <a:pt x="3065306" y="2057794"/>
                </a:cubicBezTo>
                <a:close/>
                <a:moveTo>
                  <a:pt x="3065306" y="2339405"/>
                </a:moveTo>
                <a:cubicBezTo>
                  <a:pt x="3087819" y="2339405"/>
                  <a:pt x="3106260" y="2321190"/>
                  <a:pt x="3106260" y="2298901"/>
                </a:cubicBezTo>
                <a:cubicBezTo>
                  <a:pt x="3106260" y="2275893"/>
                  <a:pt x="3087819" y="2257438"/>
                  <a:pt x="3065306" y="2257438"/>
                </a:cubicBezTo>
                <a:cubicBezTo>
                  <a:pt x="3042793" y="2257438"/>
                  <a:pt x="3024592" y="2275893"/>
                  <a:pt x="3024592" y="2298901"/>
                </a:cubicBezTo>
                <a:cubicBezTo>
                  <a:pt x="3024592" y="2321190"/>
                  <a:pt x="3042793" y="2339405"/>
                  <a:pt x="3065306" y="2339405"/>
                </a:cubicBezTo>
                <a:close/>
                <a:moveTo>
                  <a:pt x="3096919" y="2619817"/>
                </a:moveTo>
                <a:cubicBezTo>
                  <a:pt x="3122785" y="2619817"/>
                  <a:pt x="3143621" y="2598966"/>
                  <a:pt x="3143621" y="2572842"/>
                </a:cubicBezTo>
                <a:cubicBezTo>
                  <a:pt x="3143621" y="2546958"/>
                  <a:pt x="3122785" y="2525867"/>
                  <a:pt x="3096919" y="2525867"/>
                </a:cubicBezTo>
                <a:cubicBezTo>
                  <a:pt x="3070814" y="2525867"/>
                  <a:pt x="3049739" y="2546958"/>
                  <a:pt x="3049739" y="2572842"/>
                </a:cubicBezTo>
                <a:cubicBezTo>
                  <a:pt x="3049739" y="2598966"/>
                  <a:pt x="3070814" y="2619817"/>
                  <a:pt x="3096919" y="2619817"/>
                </a:cubicBezTo>
                <a:close/>
                <a:moveTo>
                  <a:pt x="3159428" y="2893758"/>
                </a:moveTo>
                <a:cubicBezTo>
                  <a:pt x="3188167" y="2893758"/>
                  <a:pt x="3211159" y="2870510"/>
                  <a:pt x="3211159" y="2841990"/>
                </a:cubicBezTo>
                <a:cubicBezTo>
                  <a:pt x="3211159" y="2813229"/>
                  <a:pt x="3188167" y="2789982"/>
                  <a:pt x="3159428" y="2789982"/>
                </a:cubicBezTo>
                <a:cubicBezTo>
                  <a:pt x="3130928" y="2789982"/>
                  <a:pt x="3107697" y="2813229"/>
                  <a:pt x="3107697" y="2841990"/>
                </a:cubicBezTo>
                <a:cubicBezTo>
                  <a:pt x="3107697" y="2870510"/>
                  <a:pt x="3130928" y="2893758"/>
                  <a:pt x="3159428" y="2893758"/>
                </a:cubicBezTo>
                <a:close/>
                <a:moveTo>
                  <a:pt x="3252113" y="3157633"/>
                </a:moveTo>
                <a:cubicBezTo>
                  <a:pt x="3282768" y="3157633"/>
                  <a:pt x="3307676" y="3132468"/>
                  <a:pt x="3307676" y="3102030"/>
                </a:cubicBezTo>
                <a:cubicBezTo>
                  <a:pt x="3307676" y="3071352"/>
                  <a:pt x="3282768" y="3046667"/>
                  <a:pt x="3252113" y="3046667"/>
                </a:cubicBezTo>
                <a:cubicBezTo>
                  <a:pt x="3221457" y="3046667"/>
                  <a:pt x="3196789" y="3071352"/>
                  <a:pt x="3196789" y="3102030"/>
                </a:cubicBezTo>
                <a:cubicBezTo>
                  <a:pt x="3196789" y="3132468"/>
                  <a:pt x="3221457" y="3157633"/>
                  <a:pt x="3252113" y="3157633"/>
                </a:cubicBezTo>
                <a:close/>
                <a:moveTo>
                  <a:pt x="3373776" y="3409045"/>
                </a:moveTo>
                <a:cubicBezTo>
                  <a:pt x="3406348" y="3409045"/>
                  <a:pt x="3432932" y="3382682"/>
                  <a:pt x="3432932" y="3349847"/>
                </a:cubicBezTo>
                <a:cubicBezTo>
                  <a:pt x="3432932" y="3317252"/>
                  <a:pt x="3406348" y="3290409"/>
                  <a:pt x="3373776" y="3290409"/>
                </a:cubicBezTo>
                <a:cubicBezTo>
                  <a:pt x="3341205" y="3290409"/>
                  <a:pt x="3314621" y="3317252"/>
                  <a:pt x="3314621" y="3349847"/>
                </a:cubicBezTo>
                <a:cubicBezTo>
                  <a:pt x="3314621" y="3382682"/>
                  <a:pt x="3341205" y="3409045"/>
                  <a:pt x="3373776" y="3409045"/>
                </a:cubicBezTo>
                <a:close/>
                <a:moveTo>
                  <a:pt x="3522982" y="3642962"/>
                </a:moveTo>
                <a:cubicBezTo>
                  <a:pt x="3556512" y="3642962"/>
                  <a:pt x="3584054" y="3615879"/>
                  <a:pt x="3584054" y="3582326"/>
                </a:cubicBezTo>
                <a:cubicBezTo>
                  <a:pt x="3584054" y="3548532"/>
                  <a:pt x="3556512" y="3521450"/>
                  <a:pt x="3522982" y="3521450"/>
                </a:cubicBezTo>
                <a:cubicBezTo>
                  <a:pt x="3489453" y="3521450"/>
                  <a:pt x="3461911" y="3548532"/>
                  <a:pt x="3461911" y="3582326"/>
                </a:cubicBezTo>
                <a:cubicBezTo>
                  <a:pt x="3461911" y="3615879"/>
                  <a:pt x="3489453" y="3642962"/>
                  <a:pt x="3522982" y="3642962"/>
                </a:cubicBezTo>
                <a:close/>
                <a:moveTo>
                  <a:pt x="3697575" y="3858424"/>
                </a:moveTo>
                <a:cubicBezTo>
                  <a:pt x="3732062" y="3858424"/>
                  <a:pt x="3760083" y="3830622"/>
                  <a:pt x="3760083" y="3795870"/>
                </a:cubicBezTo>
                <a:cubicBezTo>
                  <a:pt x="3760083" y="3761598"/>
                  <a:pt x="3732062" y="3733796"/>
                  <a:pt x="3697575" y="3733796"/>
                </a:cubicBezTo>
                <a:cubicBezTo>
                  <a:pt x="3663566" y="3733796"/>
                  <a:pt x="3635545" y="3761598"/>
                  <a:pt x="3635545" y="3795870"/>
                </a:cubicBezTo>
                <a:cubicBezTo>
                  <a:pt x="3635545" y="3830622"/>
                  <a:pt x="3663566" y="3858424"/>
                  <a:pt x="3697575" y="3858424"/>
                </a:cubicBezTo>
                <a:close/>
                <a:moveTo>
                  <a:pt x="3895638" y="4050638"/>
                </a:moveTo>
                <a:cubicBezTo>
                  <a:pt x="3929646" y="4050638"/>
                  <a:pt x="3957667" y="4022597"/>
                  <a:pt x="3957667" y="3988324"/>
                </a:cubicBezTo>
                <a:cubicBezTo>
                  <a:pt x="3957667" y="3953812"/>
                  <a:pt x="3929646" y="3926010"/>
                  <a:pt x="3895638" y="3926010"/>
                </a:cubicBezTo>
                <a:cubicBezTo>
                  <a:pt x="3861150" y="3926010"/>
                  <a:pt x="3833608" y="3953812"/>
                  <a:pt x="3833608" y="3988324"/>
                </a:cubicBezTo>
                <a:cubicBezTo>
                  <a:pt x="3833608" y="4022597"/>
                  <a:pt x="3861150" y="4050638"/>
                  <a:pt x="3895638" y="4050638"/>
                </a:cubicBezTo>
                <a:close/>
                <a:moveTo>
                  <a:pt x="6976990" y="4067175"/>
                </a:moveTo>
                <a:cubicBezTo>
                  <a:pt x="6973397" y="4057828"/>
                  <a:pt x="6964776" y="4051357"/>
                  <a:pt x="6954477" y="4051357"/>
                </a:cubicBezTo>
                <a:cubicBezTo>
                  <a:pt x="6944418" y="4051357"/>
                  <a:pt x="6935318" y="4057828"/>
                  <a:pt x="6931486" y="4067175"/>
                </a:cubicBezTo>
                <a:lnTo>
                  <a:pt x="6976990" y="4067175"/>
                </a:lnTo>
                <a:close/>
                <a:moveTo>
                  <a:pt x="7163078" y="3916424"/>
                </a:moveTo>
                <a:cubicBezTo>
                  <a:pt x="7174813" y="3916424"/>
                  <a:pt x="7184154" y="3907077"/>
                  <a:pt x="7184154" y="3894853"/>
                </a:cubicBezTo>
                <a:cubicBezTo>
                  <a:pt x="7184154" y="3883110"/>
                  <a:pt x="7174813" y="3874002"/>
                  <a:pt x="7163078" y="3874002"/>
                </a:cubicBezTo>
                <a:cubicBezTo>
                  <a:pt x="7151343" y="3874002"/>
                  <a:pt x="7141763" y="3883110"/>
                  <a:pt x="7141763" y="3894853"/>
                </a:cubicBezTo>
                <a:cubicBezTo>
                  <a:pt x="7141763" y="3907077"/>
                  <a:pt x="7151343" y="3916424"/>
                  <a:pt x="7163078" y="3916424"/>
                </a:cubicBezTo>
                <a:close/>
                <a:moveTo>
                  <a:pt x="7349885" y="3710548"/>
                </a:moveTo>
                <a:cubicBezTo>
                  <a:pt x="7359944" y="3710548"/>
                  <a:pt x="7368565" y="3702160"/>
                  <a:pt x="7368565" y="3691375"/>
                </a:cubicBezTo>
                <a:cubicBezTo>
                  <a:pt x="7368565" y="3681309"/>
                  <a:pt x="7359944" y="3672441"/>
                  <a:pt x="7349885" y="3672441"/>
                </a:cubicBezTo>
                <a:cubicBezTo>
                  <a:pt x="7338868" y="3672441"/>
                  <a:pt x="7330486" y="3681309"/>
                  <a:pt x="7330486" y="3691375"/>
                </a:cubicBezTo>
                <a:cubicBezTo>
                  <a:pt x="7330486" y="3702160"/>
                  <a:pt x="7338868" y="3710548"/>
                  <a:pt x="7349885" y="3710548"/>
                </a:cubicBezTo>
                <a:close/>
                <a:moveTo>
                  <a:pt x="7512023" y="3484781"/>
                </a:moveTo>
                <a:cubicBezTo>
                  <a:pt x="7520885" y="3484781"/>
                  <a:pt x="7528070" y="3476872"/>
                  <a:pt x="7528070" y="3468004"/>
                </a:cubicBezTo>
                <a:cubicBezTo>
                  <a:pt x="7528070" y="3458896"/>
                  <a:pt x="7520885" y="3451706"/>
                  <a:pt x="7512023" y="3451706"/>
                </a:cubicBezTo>
                <a:cubicBezTo>
                  <a:pt x="7502444" y="3451706"/>
                  <a:pt x="7495259" y="3458896"/>
                  <a:pt x="7495259" y="3468004"/>
                </a:cubicBezTo>
                <a:cubicBezTo>
                  <a:pt x="7495259" y="3476872"/>
                  <a:pt x="7502444" y="3484781"/>
                  <a:pt x="7512023" y="3484781"/>
                </a:cubicBezTo>
                <a:close/>
                <a:moveTo>
                  <a:pt x="7647578" y="3241517"/>
                </a:moveTo>
                <a:cubicBezTo>
                  <a:pt x="7655002" y="3241517"/>
                  <a:pt x="7661229" y="3235525"/>
                  <a:pt x="7661229" y="3227377"/>
                </a:cubicBezTo>
                <a:cubicBezTo>
                  <a:pt x="7661229" y="3219947"/>
                  <a:pt x="7655002" y="3213476"/>
                  <a:pt x="7647578" y="3213476"/>
                </a:cubicBezTo>
                <a:cubicBezTo>
                  <a:pt x="7639914" y="3213476"/>
                  <a:pt x="7633687" y="3219947"/>
                  <a:pt x="7633687" y="3227377"/>
                </a:cubicBezTo>
                <a:cubicBezTo>
                  <a:pt x="7633687" y="3235525"/>
                  <a:pt x="7639914" y="3241517"/>
                  <a:pt x="7647578" y="3241517"/>
                </a:cubicBezTo>
                <a:close/>
                <a:moveTo>
                  <a:pt x="7754633" y="2985551"/>
                </a:moveTo>
                <a:cubicBezTo>
                  <a:pt x="7761338" y="2985551"/>
                  <a:pt x="7767326" y="2980039"/>
                  <a:pt x="7767326" y="2973328"/>
                </a:cubicBezTo>
                <a:cubicBezTo>
                  <a:pt x="7767326" y="2966617"/>
                  <a:pt x="7761338" y="2961345"/>
                  <a:pt x="7754633" y="2961345"/>
                </a:cubicBezTo>
                <a:cubicBezTo>
                  <a:pt x="7747927" y="2961345"/>
                  <a:pt x="7742658" y="2966617"/>
                  <a:pt x="7742658" y="2973328"/>
                </a:cubicBezTo>
                <a:cubicBezTo>
                  <a:pt x="7742658" y="2980039"/>
                  <a:pt x="7747927" y="2985551"/>
                  <a:pt x="7754633" y="2985551"/>
                </a:cubicBezTo>
                <a:close/>
                <a:moveTo>
                  <a:pt x="7832469" y="2719279"/>
                </a:moveTo>
                <a:cubicBezTo>
                  <a:pt x="7838696" y="2719279"/>
                  <a:pt x="7843725" y="2714246"/>
                  <a:pt x="7843725" y="2708494"/>
                </a:cubicBezTo>
                <a:cubicBezTo>
                  <a:pt x="7843725" y="2702263"/>
                  <a:pt x="7838696" y="2697230"/>
                  <a:pt x="7832469" y="2697230"/>
                </a:cubicBezTo>
                <a:cubicBezTo>
                  <a:pt x="7826721" y="2697230"/>
                  <a:pt x="7821691" y="2702263"/>
                  <a:pt x="7821691" y="2708494"/>
                </a:cubicBezTo>
                <a:cubicBezTo>
                  <a:pt x="7821691" y="2714246"/>
                  <a:pt x="7826721" y="2719279"/>
                  <a:pt x="7832469" y="2719279"/>
                </a:cubicBezTo>
                <a:close/>
                <a:moveTo>
                  <a:pt x="7879889" y="2445338"/>
                </a:moveTo>
                <a:cubicBezTo>
                  <a:pt x="7884918" y="2445338"/>
                  <a:pt x="7888750" y="2441503"/>
                  <a:pt x="7888750" y="2435991"/>
                </a:cubicBezTo>
                <a:cubicBezTo>
                  <a:pt x="7888750" y="2431198"/>
                  <a:pt x="7884918" y="2427123"/>
                  <a:pt x="7879889" y="2427123"/>
                </a:cubicBezTo>
                <a:cubicBezTo>
                  <a:pt x="7874380" y="2427123"/>
                  <a:pt x="7870309" y="2431198"/>
                  <a:pt x="7870309" y="2435991"/>
                </a:cubicBezTo>
                <a:cubicBezTo>
                  <a:pt x="7870309" y="2441503"/>
                  <a:pt x="7874380" y="2445338"/>
                  <a:pt x="7879889" y="2445338"/>
                </a:cubicBezTo>
                <a:close/>
                <a:moveTo>
                  <a:pt x="7895456" y="2169000"/>
                </a:moveTo>
                <a:cubicBezTo>
                  <a:pt x="7900006" y="2169000"/>
                  <a:pt x="7903838" y="2165166"/>
                  <a:pt x="7903838" y="2160372"/>
                </a:cubicBezTo>
                <a:cubicBezTo>
                  <a:pt x="7903838" y="2155819"/>
                  <a:pt x="7900006" y="2151984"/>
                  <a:pt x="7895456" y="2151984"/>
                </a:cubicBezTo>
                <a:cubicBezTo>
                  <a:pt x="7890427" y="2151984"/>
                  <a:pt x="7887074" y="2155819"/>
                  <a:pt x="7887074" y="2160372"/>
                </a:cubicBezTo>
                <a:cubicBezTo>
                  <a:pt x="7887074" y="2165166"/>
                  <a:pt x="7890427" y="2169000"/>
                  <a:pt x="7895456" y="2169000"/>
                </a:cubicBezTo>
                <a:close/>
                <a:moveTo>
                  <a:pt x="7658595" y="1893381"/>
                </a:moveTo>
                <a:cubicBezTo>
                  <a:pt x="7663145" y="1893381"/>
                  <a:pt x="7666977" y="1889547"/>
                  <a:pt x="7666977" y="1884993"/>
                </a:cubicBezTo>
                <a:cubicBezTo>
                  <a:pt x="7666977" y="1880200"/>
                  <a:pt x="7663145" y="1876365"/>
                  <a:pt x="7658595" y="1876365"/>
                </a:cubicBezTo>
                <a:cubicBezTo>
                  <a:pt x="7653565" y="1876365"/>
                  <a:pt x="7649494" y="1880200"/>
                  <a:pt x="7649494" y="1884993"/>
                </a:cubicBezTo>
                <a:cubicBezTo>
                  <a:pt x="7649494" y="1889547"/>
                  <a:pt x="7653565" y="1893381"/>
                  <a:pt x="7658595" y="1893381"/>
                </a:cubicBezTo>
                <a:close/>
                <a:moveTo>
                  <a:pt x="7606624" y="1621837"/>
                </a:moveTo>
                <a:cubicBezTo>
                  <a:pt x="7611175" y="1621837"/>
                  <a:pt x="7614767" y="1618002"/>
                  <a:pt x="7614767" y="1613688"/>
                </a:cubicBezTo>
                <a:cubicBezTo>
                  <a:pt x="7614767" y="1609374"/>
                  <a:pt x="7611175" y="1605779"/>
                  <a:pt x="7606624" y="1605779"/>
                </a:cubicBezTo>
                <a:cubicBezTo>
                  <a:pt x="7602074" y="1605779"/>
                  <a:pt x="7598721" y="1609374"/>
                  <a:pt x="7598721" y="1613688"/>
                </a:cubicBezTo>
                <a:cubicBezTo>
                  <a:pt x="7598721" y="1618002"/>
                  <a:pt x="7602074" y="1621837"/>
                  <a:pt x="7606624" y="1621837"/>
                </a:cubicBezTo>
                <a:close/>
                <a:moveTo>
                  <a:pt x="7521364" y="1358202"/>
                </a:moveTo>
                <a:cubicBezTo>
                  <a:pt x="7525435" y="1358202"/>
                  <a:pt x="7528549" y="1355086"/>
                  <a:pt x="7528549" y="1351012"/>
                </a:cubicBezTo>
                <a:cubicBezTo>
                  <a:pt x="7528549" y="1346937"/>
                  <a:pt x="7525435" y="1343582"/>
                  <a:pt x="7521364" y="1343582"/>
                </a:cubicBezTo>
                <a:cubicBezTo>
                  <a:pt x="7517292" y="1343582"/>
                  <a:pt x="7514179" y="1346937"/>
                  <a:pt x="7514179" y="1351012"/>
                </a:cubicBezTo>
                <a:cubicBezTo>
                  <a:pt x="7514179" y="1355086"/>
                  <a:pt x="7517292" y="1358202"/>
                  <a:pt x="7521364" y="1358202"/>
                </a:cubicBezTo>
                <a:close/>
                <a:moveTo>
                  <a:pt x="7403771" y="1108467"/>
                </a:moveTo>
                <a:cubicBezTo>
                  <a:pt x="7407603" y="1108467"/>
                  <a:pt x="7411196" y="1105351"/>
                  <a:pt x="7411196" y="1101037"/>
                </a:cubicBezTo>
                <a:cubicBezTo>
                  <a:pt x="7411196" y="1096963"/>
                  <a:pt x="7407603" y="1093847"/>
                  <a:pt x="7403771" y="1093847"/>
                </a:cubicBezTo>
                <a:cubicBezTo>
                  <a:pt x="7399700" y="1093847"/>
                  <a:pt x="7396586" y="1096963"/>
                  <a:pt x="7396586" y="1101037"/>
                </a:cubicBezTo>
                <a:cubicBezTo>
                  <a:pt x="7396586" y="1105351"/>
                  <a:pt x="7399700" y="1108467"/>
                  <a:pt x="7403771" y="1108467"/>
                </a:cubicBezTo>
                <a:close/>
                <a:moveTo>
                  <a:pt x="7256242" y="874790"/>
                </a:moveTo>
                <a:cubicBezTo>
                  <a:pt x="7259834" y="874790"/>
                  <a:pt x="7262948" y="871674"/>
                  <a:pt x="7262948" y="867840"/>
                </a:cubicBezTo>
                <a:cubicBezTo>
                  <a:pt x="7262948" y="864245"/>
                  <a:pt x="7259834" y="861369"/>
                  <a:pt x="7256242" y="861369"/>
                </a:cubicBezTo>
                <a:cubicBezTo>
                  <a:pt x="7252410" y="861369"/>
                  <a:pt x="7249297" y="864245"/>
                  <a:pt x="7249297" y="867840"/>
                </a:cubicBezTo>
                <a:cubicBezTo>
                  <a:pt x="7249297" y="871674"/>
                  <a:pt x="7252410" y="874790"/>
                  <a:pt x="7256242" y="874790"/>
                </a:cubicBezTo>
                <a:close/>
                <a:moveTo>
                  <a:pt x="7079973" y="661965"/>
                </a:moveTo>
                <a:cubicBezTo>
                  <a:pt x="7083565" y="661965"/>
                  <a:pt x="7086679" y="659088"/>
                  <a:pt x="7086679" y="655254"/>
                </a:cubicBezTo>
                <a:cubicBezTo>
                  <a:pt x="7086679" y="651659"/>
                  <a:pt x="7083565" y="648543"/>
                  <a:pt x="7079973" y="648543"/>
                </a:cubicBezTo>
                <a:cubicBezTo>
                  <a:pt x="7076620" y="648543"/>
                  <a:pt x="7073267" y="651659"/>
                  <a:pt x="7073267" y="655254"/>
                </a:cubicBezTo>
                <a:cubicBezTo>
                  <a:pt x="7073267" y="659088"/>
                  <a:pt x="7076620" y="661965"/>
                  <a:pt x="7079973" y="661965"/>
                </a:cubicBezTo>
                <a:close/>
                <a:moveTo>
                  <a:pt x="6878797" y="472866"/>
                </a:moveTo>
                <a:cubicBezTo>
                  <a:pt x="6882629" y="472866"/>
                  <a:pt x="6885742" y="469750"/>
                  <a:pt x="6885742" y="466155"/>
                </a:cubicBezTo>
                <a:cubicBezTo>
                  <a:pt x="6885742" y="462560"/>
                  <a:pt x="6882629" y="459445"/>
                  <a:pt x="6878797" y="459445"/>
                </a:cubicBezTo>
                <a:cubicBezTo>
                  <a:pt x="6875204" y="459445"/>
                  <a:pt x="6872330" y="462560"/>
                  <a:pt x="6872330" y="466155"/>
                </a:cubicBezTo>
                <a:cubicBezTo>
                  <a:pt x="6872330" y="469750"/>
                  <a:pt x="6875204" y="472866"/>
                  <a:pt x="6878797" y="472866"/>
                </a:cubicBezTo>
                <a:close/>
                <a:moveTo>
                  <a:pt x="6655826" y="310850"/>
                </a:moveTo>
                <a:cubicBezTo>
                  <a:pt x="6659419" y="310850"/>
                  <a:pt x="6662532" y="307495"/>
                  <a:pt x="6662532" y="303900"/>
                </a:cubicBezTo>
                <a:cubicBezTo>
                  <a:pt x="6662532" y="300305"/>
                  <a:pt x="6659419" y="297429"/>
                  <a:pt x="6655826" y="297429"/>
                </a:cubicBezTo>
                <a:cubicBezTo>
                  <a:pt x="6651755" y="297429"/>
                  <a:pt x="6649120" y="300305"/>
                  <a:pt x="6649120" y="303900"/>
                </a:cubicBezTo>
                <a:cubicBezTo>
                  <a:pt x="6649120" y="307495"/>
                  <a:pt x="6651755" y="310850"/>
                  <a:pt x="6655826" y="310850"/>
                </a:cubicBezTo>
                <a:close/>
                <a:moveTo>
                  <a:pt x="6413935" y="176636"/>
                </a:moveTo>
                <a:cubicBezTo>
                  <a:pt x="6417288" y="176636"/>
                  <a:pt x="6419204" y="173999"/>
                  <a:pt x="6419204" y="170884"/>
                </a:cubicBezTo>
                <a:cubicBezTo>
                  <a:pt x="6419204" y="168008"/>
                  <a:pt x="6417288" y="165371"/>
                  <a:pt x="6413935" y="165371"/>
                </a:cubicBezTo>
                <a:cubicBezTo>
                  <a:pt x="6411061" y="165371"/>
                  <a:pt x="6408667" y="168008"/>
                  <a:pt x="6408667" y="170884"/>
                </a:cubicBezTo>
                <a:cubicBezTo>
                  <a:pt x="6408667" y="173999"/>
                  <a:pt x="6411061" y="176636"/>
                  <a:pt x="6413935" y="176636"/>
                </a:cubicBezTo>
                <a:close/>
                <a:moveTo>
                  <a:pt x="6157435" y="71661"/>
                </a:moveTo>
                <a:cubicBezTo>
                  <a:pt x="6158633" y="71661"/>
                  <a:pt x="6159830" y="70702"/>
                  <a:pt x="6159830" y="69264"/>
                </a:cubicBezTo>
                <a:cubicBezTo>
                  <a:pt x="6159830" y="67826"/>
                  <a:pt x="6158633" y="66868"/>
                  <a:pt x="6157435" y="66868"/>
                </a:cubicBezTo>
                <a:cubicBezTo>
                  <a:pt x="6155999" y="66868"/>
                  <a:pt x="6155280" y="67826"/>
                  <a:pt x="6155280" y="69264"/>
                </a:cubicBezTo>
                <a:cubicBezTo>
                  <a:pt x="6155280" y="70702"/>
                  <a:pt x="6155999" y="71661"/>
                  <a:pt x="6157435" y="71661"/>
                </a:cubicBezTo>
                <a:close/>
                <a:moveTo>
                  <a:pt x="5890158" y="959"/>
                </a:moveTo>
                <a:cubicBezTo>
                  <a:pt x="5890637" y="959"/>
                  <a:pt x="5890877" y="719"/>
                  <a:pt x="5890877" y="719"/>
                </a:cubicBezTo>
                <a:cubicBezTo>
                  <a:pt x="5890877" y="240"/>
                  <a:pt x="5890637" y="0"/>
                  <a:pt x="5890158" y="0"/>
                </a:cubicBezTo>
                <a:cubicBezTo>
                  <a:pt x="5889919" y="0"/>
                  <a:pt x="5889440" y="240"/>
                  <a:pt x="5889440" y="719"/>
                </a:cubicBezTo>
                <a:cubicBezTo>
                  <a:pt x="5889440" y="719"/>
                  <a:pt x="5889919" y="959"/>
                  <a:pt x="5890158" y="959"/>
                </a:cubicBezTo>
                <a:close/>
                <a:moveTo>
                  <a:pt x="5066772" y="959"/>
                </a:moveTo>
                <a:cubicBezTo>
                  <a:pt x="5067011" y="959"/>
                  <a:pt x="5067251" y="719"/>
                  <a:pt x="5067251" y="719"/>
                </a:cubicBezTo>
                <a:cubicBezTo>
                  <a:pt x="5067251" y="240"/>
                  <a:pt x="5067011" y="0"/>
                  <a:pt x="5066772" y="0"/>
                </a:cubicBezTo>
                <a:cubicBezTo>
                  <a:pt x="5066532" y="0"/>
                  <a:pt x="5065814" y="240"/>
                  <a:pt x="5065814" y="719"/>
                </a:cubicBezTo>
                <a:cubicBezTo>
                  <a:pt x="5065814" y="719"/>
                  <a:pt x="5066532" y="959"/>
                  <a:pt x="5066772" y="959"/>
                </a:cubicBezTo>
                <a:close/>
                <a:moveTo>
                  <a:pt x="4799495" y="71661"/>
                </a:moveTo>
                <a:cubicBezTo>
                  <a:pt x="4800453" y="71661"/>
                  <a:pt x="4801890" y="70702"/>
                  <a:pt x="4801890" y="69264"/>
                </a:cubicBezTo>
                <a:cubicBezTo>
                  <a:pt x="4801890" y="67826"/>
                  <a:pt x="4800453" y="66868"/>
                  <a:pt x="4799495" y="66868"/>
                </a:cubicBezTo>
                <a:cubicBezTo>
                  <a:pt x="4798058" y="66868"/>
                  <a:pt x="4797100" y="67826"/>
                  <a:pt x="4797100" y="69264"/>
                </a:cubicBezTo>
                <a:cubicBezTo>
                  <a:pt x="4797100" y="70702"/>
                  <a:pt x="4798058" y="71661"/>
                  <a:pt x="4799495" y="71661"/>
                </a:cubicBezTo>
                <a:close/>
                <a:moveTo>
                  <a:pt x="4542755" y="178074"/>
                </a:moveTo>
                <a:cubicBezTo>
                  <a:pt x="4547066" y="178074"/>
                  <a:pt x="4550180" y="174958"/>
                  <a:pt x="4550180" y="170884"/>
                </a:cubicBezTo>
                <a:cubicBezTo>
                  <a:pt x="4550180" y="166809"/>
                  <a:pt x="4547066" y="163454"/>
                  <a:pt x="4542755" y="163454"/>
                </a:cubicBezTo>
                <a:cubicBezTo>
                  <a:pt x="4538923" y="163454"/>
                  <a:pt x="4535570" y="166809"/>
                  <a:pt x="4535570" y="170884"/>
                </a:cubicBezTo>
                <a:cubicBezTo>
                  <a:pt x="4535570" y="174958"/>
                  <a:pt x="4538923" y="178074"/>
                  <a:pt x="4542755" y="178074"/>
                </a:cubicBezTo>
                <a:close/>
                <a:moveTo>
                  <a:pt x="4301104" y="313726"/>
                </a:moveTo>
                <a:cubicBezTo>
                  <a:pt x="4306612" y="313726"/>
                  <a:pt x="4310684" y="309412"/>
                  <a:pt x="4310684" y="303900"/>
                </a:cubicBezTo>
                <a:cubicBezTo>
                  <a:pt x="4310684" y="298627"/>
                  <a:pt x="4306612" y="294073"/>
                  <a:pt x="4301104" y="294073"/>
                </a:cubicBezTo>
                <a:cubicBezTo>
                  <a:pt x="4295835" y="294073"/>
                  <a:pt x="4291285" y="298627"/>
                  <a:pt x="4291285" y="303900"/>
                </a:cubicBezTo>
                <a:cubicBezTo>
                  <a:pt x="4291285" y="309412"/>
                  <a:pt x="4295835" y="313726"/>
                  <a:pt x="4301104" y="313726"/>
                </a:cubicBezTo>
                <a:close/>
                <a:moveTo>
                  <a:pt x="4077894" y="477659"/>
                </a:moveTo>
                <a:cubicBezTo>
                  <a:pt x="4084360" y="477659"/>
                  <a:pt x="4089390" y="472626"/>
                  <a:pt x="4089390" y="466155"/>
                </a:cubicBezTo>
                <a:cubicBezTo>
                  <a:pt x="4089390" y="459924"/>
                  <a:pt x="4084360" y="454891"/>
                  <a:pt x="4077894" y="454891"/>
                </a:cubicBezTo>
                <a:cubicBezTo>
                  <a:pt x="4071428" y="454891"/>
                  <a:pt x="4066159" y="459924"/>
                  <a:pt x="4066159" y="466155"/>
                </a:cubicBezTo>
                <a:cubicBezTo>
                  <a:pt x="4066159" y="472626"/>
                  <a:pt x="4071428" y="477659"/>
                  <a:pt x="4077894" y="477659"/>
                </a:cubicBezTo>
                <a:close/>
                <a:moveTo>
                  <a:pt x="3876718" y="668196"/>
                </a:moveTo>
                <a:cubicBezTo>
                  <a:pt x="3883902" y="668196"/>
                  <a:pt x="3889411" y="662204"/>
                  <a:pt x="3889411" y="655254"/>
                </a:cubicBezTo>
                <a:cubicBezTo>
                  <a:pt x="3889411" y="648303"/>
                  <a:pt x="3883902" y="642312"/>
                  <a:pt x="3876718" y="642312"/>
                </a:cubicBezTo>
                <a:cubicBezTo>
                  <a:pt x="3869533" y="642312"/>
                  <a:pt x="3864024" y="648303"/>
                  <a:pt x="3864024" y="655254"/>
                </a:cubicBezTo>
                <a:cubicBezTo>
                  <a:pt x="3864024" y="662204"/>
                  <a:pt x="3869533" y="668196"/>
                  <a:pt x="3876718" y="668196"/>
                </a:cubicBezTo>
                <a:close/>
                <a:moveTo>
                  <a:pt x="3700688" y="883898"/>
                </a:moveTo>
                <a:cubicBezTo>
                  <a:pt x="3709310" y="883898"/>
                  <a:pt x="3716734" y="876708"/>
                  <a:pt x="3716734" y="867840"/>
                </a:cubicBezTo>
                <a:cubicBezTo>
                  <a:pt x="3716734" y="859451"/>
                  <a:pt x="3709310" y="852261"/>
                  <a:pt x="3700688" y="852261"/>
                </a:cubicBezTo>
                <a:cubicBezTo>
                  <a:pt x="3692066" y="852261"/>
                  <a:pt x="3685121" y="859451"/>
                  <a:pt x="3685121" y="867840"/>
                </a:cubicBezTo>
                <a:cubicBezTo>
                  <a:pt x="3685121" y="876708"/>
                  <a:pt x="3692066" y="883898"/>
                  <a:pt x="3700688" y="883898"/>
                </a:cubicBezTo>
                <a:close/>
                <a:moveTo>
                  <a:pt x="3553159" y="1120211"/>
                </a:moveTo>
                <a:cubicBezTo>
                  <a:pt x="3563457" y="1120211"/>
                  <a:pt x="3571839" y="1111583"/>
                  <a:pt x="3571839" y="1101037"/>
                </a:cubicBezTo>
                <a:cubicBezTo>
                  <a:pt x="3571839" y="1090732"/>
                  <a:pt x="3563457" y="1082343"/>
                  <a:pt x="3553159" y="1082343"/>
                </a:cubicBezTo>
                <a:cubicBezTo>
                  <a:pt x="3542381" y="1082343"/>
                  <a:pt x="3533999" y="1090732"/>
                  <a:pt x="3533999" y="1101037"/>
                </a:cubicBezTo>
                <a:cubicBezTo>
                  <a:pt x="3533999" y="1111583"/>
                  <a:pt x="3542381" y="1120211"/>
                  <a:pt x="3553159" y="1120211"/>
                </a:cubicBezTo>
                <a:close/>
                <a:moveTo>
                  <a:pt x="3435327" y="1373780"/>
                </a:moveTo>
                <a:cubicBezTo>
                  <a:pt x="3448020" y="1373780"/>
                  <a:pt x="3458079" y="1363474"/>
                  <a:pt x="3458079" y="1351012"/>
                </a:cubicBezTo>
                <a:cubicBezTo>
                  <a:pt x="3458079" y="1338309"/>
                  <a:pt x="3448020" y="1328483"/>
                  <a:pt x="3435327" y="1328483"/>
                </a:cubicBezTo>
                <a:cubicBezTo>
                  <a:pt x="3423113" y="1328483"/>
                  <a:pt x="3412814" y="1338309"/>
                  <a:pt x="3412814" y="1351012"/>
                </a:cubicBezTo>
                <a:cubicBezTo>
                  <a:pt x="3412814" y="1363474"/>
                  <a:pt x="3423113" y="1373780"/>
                  <a:pt x="3435327" y="1373780"/>
                </a:cubicBezTo>
                <a:close/>
                <a:moveTo>
                  <a:pt x="3350306" y="1640531"/>
                </a:moveTo>
                <a:cubicBezTo>
                  <a:pt x="3365155" y="1640531"/>
                  <a:pt x="3377129" y="1628308"/>
                  <a:pt x="3377129" y="1613688"/>
                </a:cubicBezTo>
                <a:cubicBezTo>
                  <a:pt x="3377129" y="1598829"/>
                  <a:pt x="3365155" y="1586845"/>
                  <a:pt x="3350306" y="1586845"/>
                </a:cubicBezTo>
                <a:cubicBezTo>
                  <a:pt x="3335218" y="1586845"/>
                  <a:pt x="3323482" y="1598829"/>
                  <a:pt x="3323482" y="1613688"/>
                </a:cubicBezTo>
                <a:cubicBezTo>
                  <a:pt x="3323482" y="1628308"/>
                  <a:pt x="3335218" y="1640531"/>
                  <a:pt x="3350306" y="1640531"/>
                </a:cubicBezTo>
                <a:close/>
                <a:moveTo>
                  <a:pt x="3298335" y="1916629"/>
                </a:moveTo>
                <a:cubicBezTo>
                  <a:pt x="3316058" y="1916629"/>
                  <a:pt x="3330188" y="1902249"/>
                  <a:pt x="3330188" y="1884993"/>
                </a:cubicBezTo>
                <a:cubicBezTo>
                  <a:pt x="3330188" y="1867497"/>
                  <a:pt x="3316058" y="1853117"/>
                  <a:pt x="3298335" y="1853117"/>
                </a:cubicBezTo>
                <a:cubicBezTo>
                  <a:pt x="3281092" y="1853117"/>
                  <a:pt x="3266961" y="1867497"/>
                  <a:pt x="3266961" y="1884993"/>
                </a:cubicBezTo>
                <a:cubicBezTo>
                  <a:pt x="3266961" y="1902249"/>
                  <a:pt x="3281092" y="1916629"/>
                  <a:pt x="3298335" y="1916629"/>
                </a:cubicBezTo>
                <a:close/>
                <a:moveTo>
                  <a:pt x="3281331" y="2197761"/>
                </a:moveTo>
                <a:cubicBezTo>
                  <a:pt x="3301688" y="2197761"/>
                  <a:pt x="3318213" y="2180984"/>
                  <a:pt x="3318213" y="2160372"/>
                </a:cubicBezTo>
                <a:cubicBezTo>
                  <a:pt x="3318213" y="2140000"/>
                  <a:pt x="3301688" y="2123463"/>
                  <a:pt x="3281331" y="2123463"/>
                </a:cubicBezTo>
                <a:cubicBezTo>
                  <a:pt x="3260735" y="2123463"/>
                  <a:pt x="3243730" y="2140000"/>
                  <a:pt x="3243730" y="2160372"/>
                </a:cubicBezTo>
                <a:cubicBezTo>
                  <a:pt x="3243730" y="2180984"/>
                  <a:pt x="3260735" y="2197761"/>
                  <a:pt x="3281331" y="2197761"/>
                </a:cubicBezTo>
                <a:close/>
                <a:moveTo>
                  <a:pt x="3298335" y="2478652"/>
                </a:moveTo>
                <a:cubicBezTo>
                  <a:pt x="3322285" y="2478652"/>
                  <a:pt x="3341205" y="2459718"/>
                  <a:pt x="3341205" y="2435991"/>
                </a:cubicBezTo>
                <a:cubicBezTo>
                  <a:pt x="3341205" y="2412504"/>
                  <a:pt x="3322285" y="2393809"/>
                  <a:pt x="3298335" y="2393809"/>
                </a:cubicBezTo>
                <a:cubicBezTo>
                  <a:pt x="3275104" y="2393809"/>
                  <a:pt x="3255705" y="2412504"/>
                  <a:pt x="3255705" y="2435991"/>
                </a:cubicBezTo>
                <a:cubicBezTo>
                  <a:pt x="3255705" y="2459718"/>
                  <a:pt x="3275104" y="2478652"/>
                  <a:pt x="3298335" y="2478652"/>
                </a:cubicBezTo>
                <a:close/>
                <a:moveTo>
                  <a:pt x="3350306" y="2754990"/>
                </a:moveTo>
                <a:cubicBezTo>
                  <a:pt x="3376411" y="2754990"/>
                  <a:pt x="3397487" y="2733659"/>
                  <a:pt x="3397487" y="2707056"/>
                </a:cubicBezTo>
                <a:cubicBezTo>
                  <a:pt x="3397487" y="2681172"/>
                  <a:pt x="3376411" y="2659842"/>
                  <a:pt x="3350306" y="2659842"/>
                </a:cubicBezTo>
                <a:cubicBezTo>
                  <a:pt x="3323961" y="2659842"/>
                  <a:pt x="3302646" y="2681172"/>
                  <a:pt x="3302646" y="2707056"/>
                </a:cubicBezTo>
                <a:cubicBezTo>
                  <a:pt x="3302646" y="2733659"/>
                  <a:pt x="3323961" y="2754990"/>
                  <a:pt x="3350306" y="2754990"/>
                </a:cubicBezTo>
                <a:close/>
                <a:moveTo>
                  <a:pt x="3435327" y="3021262"/>
                </a:moveTo>
                <a:cubicBezTo>
                  <a:pt x="3463827" y="3021262"/>
                  <a:pt x="3486579" y="2998253"/>
                  <a:pt x="3486579" y="2969733"/>
                </a:cubicBezTo>
                <a:cubicBezTo>
                  <a:pt x="3486579" y="2941452"/>
                  <a:pt x="3463827" y="2918684"/>
                  <a:pt x="3435327" y="2918684"/>
                </a:cubicBezTo>
                <a:cubicBezTo>
                  <a:pt x="3407306" y="2918684"/>
                  <a:pt x="3384314" y="2941452"/>
                  <a:pt x="3384314" y="2969733"/>
                </a:cubicBezTo>
                <a:cubicBezTo>
                  <a:pt x="3384314" y="2998253"/>
                  <a:pt x="3407306" y="3021262"/>
                  <a:pt x="3435327" y="3021262"/>
                </a:cubicBezTo>
                <a:close/>
                <a:moveTo>
                  <a:pt x="3553159" y="3274831"/>
                </a:moveTo>
                <a:cubicBezTo>
                  <a:pt x="3583096" y="3274831"/>
                  <a:pt x="3607764" y="3250145"/>
                  <a:pt x="3607764" y="3219947"/>
                </a:cubicBezTo>
                <a:cubicBezTo>
                  <a:pt x="3607764" y="3189509"/>
                  <a:pt x="3583096" y="3164823"/>
                  <a:pt x="3553159" y="3164823"/>
                </a:cubicBezTo>
                <a:cubicBezTo>
                  <a:pt x="3522503" y="3164823"/>
                  <a:pt x="3497835" y="3189509"/>
                  <a:pt x="3497835" y="3219947"/>
                </a:cubicBezTo>
                <a:cubicBezTo>
                  <a:pt x="3497835" y="3250145"/>
                  <a:pt x="3522503" y="3274831"/>
                  <a:pt x="3553159" y="3274831"/>
                </a:cubicBezTo>
                <a:close/>
                <a:moveTo>
                  <a:pt x="3700688" y="3509706"/>
                </a:moveTo>
                <a:cubicBezTo>
                  <a:pt x="3732062" y="3509706"/>
                  <a:pt x="3757449" y="3484301"/>
                  <a:pt x="3757449" y="3453144"/>
                </a:cubicBezTo>
                <a:cubicBezTo>
                  <a:pt x="3757449" y="3421508"/>
                  <a:pt x="3732062" y="3396103"/>
                  <a:pt x="3700688" y="3396103"/>
                </a:cubicBezTo>
                <a:cubicBezTo>
                  <a:pt x="3669554" y="3396103"/>
                  <a:pt x="3644167" y="3421508"/>
                  <a:pt x="3644167" y="3453144"/>
                </a:cubicBezTo>
                <a:cubicBezTo>
                  <a:pt x="3644167" y="3484301"/>
                  <a:pt x="3669554" y="3509706"/>
                  <a:pt x="3700688" y="3509706"/>
                </a:cubicBezTo>
                <a:close/>
                <a:moveTo>
                  <a:pt x="3876718" y="3723490"/>
                </a:moveTo>
                <a:cubicBezTo>
                  <a:pt x="3908810" y="3723490"/>
                  <a:pt x="3934436" y="3697606"/>
                  <a:pt x="3934436" y="3665730"/>
                </a:cubicBezTo>
                <a:cubicBezTo>
                  <a:pt x="3934436" y="3633615"/>
                  <a:pt x="3908810" y="3607491"/>
                  <a:pt x="3876718" y="3607491"/>
                </a:cubicBezTo>
                <a:cubicBezTo>
                  <a:pt x="3844625" y="3607491"/>
                  <a:pt x="3818760" y="3633615"/>
                  <a:pt x="3818760" y="3665730"/>
                </a:cubicBezTo>
                <a:cubicBezTo>
                  <a:pt x="3818760" y="3697606"/>
                  <a:pt x="3844625" y="3723490"/>
                  <a:pt x="3876718" y="3723490"/>
                </a:cubicBezTo>
                <a:close/>
                <a:moveTo>
                  <a:pt x="4077894" y="3912829"/>
                </a:moveTo>
                <a:cubicBezTo>
                  <a:pt x="4109747" y="3912829"/>
                  <a:pt x="4135852" y="3886944"/>
                  <a:pt x="4135852" y="3854589"/>
                </a:cubicBezTo>
                <a:cubicBezTo>
                  <a:pt x="4135852" y="3822953"/>
                  <a:pt x="4109747" y="3796829"/>
                  <a:pt x="4077894" y="3796829"/>
                </a:cubicBezTo>
                <a:cubicBezTo>
                  <a:pt x="4045802" y="3796829"/>
                  <a:pt x="4019936" y="3822953"/>
                  <a:pt x="4019936" y="3854589"/>
                </a:cubicBezTo>
                <a:cubicBezTo>
                  <a:pt x="4019936" y="3886944"/>
                  <a:pt x="4045802" y="3912829"/>
                  <a:pt x="4077894" y="3912829"/>
                </a:cubicBezTo>
                <a:close/>
                <a:moveTo>
                  <a:pt x="4328646" y="4067175"/>
                </a:moveTo>
                <a:cubicBezTo>
                  <a:pt x="4346369" y="4057349"/>
                  <a:pt x="4358344" y="4038655"/>
                  <a:pt x="4358344" y="4017084"/>
                </a:cubicBezTo>
                <a:cubicBezTo>
                  <a:pt x="4358344" y="3985208"/>
                  <a:pt x="4332718" y="3959804"/>
                  <a:pt x="4301104" y="3959804"/>
                </a:cubicBezTo>
                <a:cubicBezTo>
                  <a:pt x="4269251" y="3959804"/>
                  <a:pt x="4243865" y="3985208"/>
                  <a:pt x="4243865" y="4017084"/>
                </a:cubicBezTo>
                <a:cubicBezTo>
                  <a:pt x="4243865" y="4038655"/>
                  <a:pt x="4255600" y="4057349"/>
                  <a:pt x="4273323" y="4067175"/>
                </a:cubicBezTo>
                <a:lnTo>
                  <a:pt x="4328646" y="4067175"/>
                </a:lnTo>
                <a:close/>
                <a:moveTo>
                  <a:pt x="6655826" y="4044407"/>
                </a:moveTo>
                <a:cubicBezTo>
                  <a:pt x="6670914" y="4044407"/>
                  <a:pt x="6683129" y="4032184"/>
                  <a:pt x="6683129" y="4017084"/>
                </a:cubicBezTo>
                <a:cubicBezTo>
                  <a:pt x="6683129" y="4001746"/>
                  <a:pt x="6670914" y="3989523"/>
                  <a:pt x="6655826" y="3989523"/>
                </a:cubicBezTo>
                <a:cubicBezTo>
                  <a:pt x="6640498" y="3989523"/>
                  <a:pt x="6628284" y="4001746"/>
                  <a:pt x="6628284" y="4017084"/>
                </a:cubicBezTo>
                <a:cubicBezTo>
                  <a:pt x="6628284" y="4032184"/>
                  <a:pt x="6640498" y="4044407"/>
                  <a:pt x="6655826" y="4044407"/>
                </a:cubicBezTo>
                <a:close/>
                <a:moveTo>
                  <a:pt x="6878797" y="3879275"/>
                </a:moveTo>
                <a:cubicBezTo>
                  <a:pt x="6892208" y="3879275"/>
                  <a:pt x="6903465" y="3868011"/>
                  <a:pt x="6903465" y="3854589"/>
                </a:cubicBezTo>
                <a:cubicBezTo>
                  <a:pt x="6903465" y="3841407"/>
                  <a:pt x="6892208" y="3830622"/>
                  <a:pt x="6878797" y="3830622"/>
                </a:cubicBezTo>
                <a:cubicBezTo>
                  <a:pt x="6865624" y="3830622"/>
                  <a:pt x="6854847" y="3841407"/>
                  <a:pt x="6854847" y="3854589"/>
                </a:cubicBezTo>
                <a:cubicBezTo>
                  <a:pt x="6854847" y="3868011"/>
                  <a:pt x="6865624" y="3879275"/>
                  <a:pt x="6878797" y="3879275"/>
                </a:cubicBezTo>
                <a:close/>
                <a:moveTo>
                  <a:pt x="7079973" y="3686821"/>
                </a:moveTo>
                <a:cubicBezTo>
                  <a:pt x="7091708" y="3686821"/>
                  <a:pt x="7101528" y="3677474"/>
                  <a:pt x="7101528" y="3665730"/>
                </a:cubicBezTo>
                <a:cubicBezTo>
                  <a:pt x="7101528" y="3653747"/>
                  <a:pt x="7091708" y="3644400"/>
                  <a:pt x="7079973" y="3644400"/>
                </a:cubicBezTo>
                <a:cubicBezTo>
                  <a:pt x="7068477" y="3644400"/>
                  <a:pt x="7058658" y="3653747"/>
                  <a:pt x="7058658" y="3665730"/>
                </a:cubicBezTo>
                <a:cubicBezTo>
                  <a:pt x="7058658" y="3677474"/>
                  <a:pt x="7068477" y="3686821"/>
                  <a:pt x="7079973" y="3686821"/>
                </a:cubicBezTo>
                <a:close/>
                <a:moveTo>
                  <a:pt x="7256242" y="3471119"/>
                </a:moveTo>
                <a:cubicBezTo>
                  <a:pt x="7266061" y="3471119"/>
                  <a:pt x="7274204" y="3463210"/>
                  <a:pt x="7274204" y="3453144"/>
                </a:cubicBezTo>
                <a:cubicBezTo>
                  <a:pt x="7274204" y="3442599"/>
                  <a:pt x="7266061" y="3434690"/>
                  <a:pt x="7256242" y="3434690"/>
                </a:cubicBezTo>
                <a:cubicBezTo>
                  <a:pt x="7245944" y="3434690"/>
                  <a:pt x="7237801" y="3442599"/>
                  <a:pt x="7237801" y="3453144"/>
                </a:cubicBezTo>
                <a:cubicBezTo>
                  <a:pt x="7237801" y="3463210"/>
                  <a:pt x="7245944" y="3471119"/>
                  <a:pt x="7256242" y="3471119"/>
                </a:cubicBezTo>
                <a:close/>
                <a:moveTo>
                  <a:pt x="7403771" y="3235525"/>
                </a:moveTo>
                <a:cubicBezTo>
                  <a:pt x="7412633" y="3235525"/>
                  <a:pt x="7419817" y="3228335"/>
                  <a:pt x="7419817" y="3219947"/>
                </a:cubicBezTo>
                <a:cubicBezTo>
                  <a:pt x="7419817" y="3210839"/>
                  <a:pt x="7412633" y="3203649"/>
                  <a:pt x="7403771" y="3203649"/>
                </a:cubicBezTo>
                <a:cubicBezTo>
                  <a:pt x="7395389" y="3203649"/>
                  <a:pt x="7387965" y="3210839"/>
                  <a:pt x="7387965" y="3219947"/>
                </a:cubicBezTo>
                <a:cubicBezTo>
                  <a:pt x="7387965" y="3228335"/>
                  <a:pt x="7395389" y="3235525"/>
                  <a:pt x="7403771" y="3235525"/>
                </a:cubicBezTo>
                <a:close/>
                <a:moveTo>
                  <a:pt x="7521364" y="2984113"/>
                </a:moveTo>
                <a:cubicBezTo>
                  <a:pt x="7528788" y="2984113"/>
                  <a:pt x="7535015" y="2977642"/>
                  <a:pt x="7535015" y="2969733"/>
                </a:cubicBezTo>
                <a:cubicBezTo>
                  <a:pt x="7535015" y="2962303"/>
                  <a:pt x="7528788" y="2955832"/>
                  <a:pt x="7521364" y="2955832"/>
                </a:cubicBezTo>
                <a:cubicBezTo>
                  <a:pt x="7513700" y="2955832"/>
                  <a:pt x="7507473" y="2962303"/>
                  <a:pt x="7507473" y="2969733"/>
                </a:cubicBezTo>
                <a:cubicBezTo>
                  <a:pt x="7507473" y="2977642"/>
                  <a:pt x="7513700" y="2984113"/>
                  <a:pt x="7521364" y="2984113"/>
                </a:cubicBezTo>
                <a:close/>
                <a:moveTo>
                  <a:pt x="7606624" y="2719519"/>
                </a:moveTo>
                <a:cubicBezTo>
                  <a:pt x="7613330" y="2719519"/>
                  <a:pt x="7618838" y="2714007"/>
                  <a:pt x="7618838" y="2707056"/>
                </a:cubicBezTo>
                <a:cubicBezTo>
                  <a:pt x="7618838" y="2700345"/>
                  <a:pt x="7613330" y="2695073"/>
                  <a:pt x="7606624" y="2695073"/>
                </a:cubicBezTo>
                <a:cubicBezTo>
                  <a:pt x="7599918" y="2695073"/>
                  <a:pt x="7594649" y="2700345"/>
                  <a:pt x="7594649" y="2707056"/>
                </a:cubicBezTo>
                <a:cubicBezTo>
                  <a:pt x="7594649" y="2714007"/>
                  <a:pt x="7599918" y="2719519"/>
                  <a:pt x="7606624" y="2719519"/>
                </a:cubicBezTo>
                <a:close/>
                <a:moveTo>
                  <a:pt x="7658595" y="2447256"/>
                </a:moveTo>
                <a:cubicBezTo>
                  <a:pt x="7664343" y="2447256"/>
                  <a:pt x="7669372" y="2442222"/>
                  <a:pt x="7669372" y="2435991"/>
                </a:cubicBezTo>
                <a:cubicBezTo>
                  <a:pt x="7669372" y="2429760"/>
                  <a:pt x="7664343" y="2424966"/>
                  <a:pt x="7658595" y="2424966"/>
                </a:cubicBezTo>
                <a:cubicBezTo>
                  <a:pt x="7652368" y="2424966"/>
                  <a:pt x="7647578" y="2429760"/>
                  <a:pt x="7647578" y="2435991"/>
                </a:cubicBezTo>
                <a:cubicBezTo>
                  <a:pt x="7647578" y="2442222"/>
                  <a:pt x="7652368" y="2447256"/>
                  <a:pt x="7658595" y="2447256"/>
                </a:cubicBezTo>
                <a:close/>
                <a:moveTo>
                  <a:pt x="7675599" y="2170199"/>
                </a:moveTo>
                <a:cubicBezTo>
                  <a:pt x="7680868" y="2170199"/>
                  <a:pt x="7685418" y="2165885"/>
                  <a:pt x="7685418" y="2160372"/>
                </a:cubicBezTo>
                <a:cubicBezTo>
                  <a:pt x="7685418" y="2155100"/>
                  <a:pt x="7680868" y="2150546"/>
                  <a:pt x="7675599" y="2150546"/>
                </a:cubicBezTo>
                <a:cubicBezTo>
                  <a:pt x="7670091" y="2150546"/>
                  <a:pt x="7665780" y="2155100"/>
                  <a:pt x="7665780" y="2160372"/>
                </a:cubicBezTo>
                <a:cubicBezTo>
                  <a:pt x="7665780" y="2165885"/>
                  <a:pt x="7670091" y="2170199"/>
                  <a:pt x="7675599" y="2170199"/>
                </a:cubicBezTo>
                <a:close/>
                <a:moveTo>
                  <a:pt x="7436822" y="1894819"/>
                </a:moveTo>
                <a:cubicBezTo>
                  <a:pt x="7442091" y="1894819"/>
                  <a:pt x="7446641" y="1890505"/>
                  <a:pt x="7446641" y="1884993"/>
                </a:cubicBezTo>
                <a:cubicBezTo>
                  <a:pt x="7446641" y="1879481"/>
                  <a:pt x="7442091" y="1875167"/>
                  <a:pt x="7436822" y="1875167"/>
                </a:cubicBezTo>
                <a:cubicBezTo>
                  <a:pt x="7431313" y="1875167"/>
                  <a:pt x="7427002" y="1879481"/>
                  <a:pt x="7427002" y="1884993"/>
                </a:cubicBezTo>
                <a:cubicBezTo>
                  <a:pt x="7427002" y="1890505"/>
                  <a:pt x="7431313" y="1894819"/>
                  <a:pt x="7436822" y="1894819"/>
                </a:cubicBezTo>
                <a:close/>
                <a:moveTo>
                  <a:pt x="7379103" y="1623994"/>
                </a:moveTo>
                <a:cubicBezTo>
                  <a:pt x="7384372" y="1623994"/>
                  <a:pt x="7388444" y="1620159"/>
                  <a:pt x="7388444" y="1614887"/>
                </a:cubicBezTo>
                <a:cubicBezTo>
                  <a:pt x="7388444" y="1610093"/>
                  <a:pt x="7384372" y="1605779"/>
                  <a:pt x="7379103" y="1605779"/>
                </a:cubicBezTo>
                <a:cubicBezTo>
                  <a:pt x="7374074" y="1605779"/>
                  <a:pt x="7370242" y="1610093"/>
                  <a:pt x="7370242" y="1614887"/>
                </a:cubicBezTo>
                <a:cubicBezTo>
                  <a:pt x="7370242" y="1620159"/>
                  <a:pt x="7374074" y="1623994"/>
                  <a:pt x="7379103" y="1623994"/>
                </a:cubicBezTo>
                <a:close/>
                <a:moveTo>
                  <a:pt x="7284742" y="1363954"/>
                </a:moveTo>
                <a:cubicBezTo>
                  <a:pt x="7289532" y="1363954"/>
                  <a:pt x="7293124" y="1360119"/>
                  <a:pt x="7293124" y="1355326"/>
                </a:cubicBezTo>
                <a:cubicBezTo>
                  <a:pt x="7293124" y="1350772"/>
                  <a:pt x="7289532" y="1346937"/>
                  <a:pt x="7284742" y="1346937"/>
                </a:cubicBezTo>
                <a:cubicBezTo>
                  <a:pt x="7280431" y="1346937"/>
                  <a:pt x="7276120" y="1350772"/>
                  <a:pt x="7276120" y="1355326"/>
                </a:cubicBezTo>
                <a:cubicBezTo>
                  <a:pt x="7276120" y="1360119"/>
                  <a:pt x="7280431" y="1363954"/>
                  <a:pt x="7284742" y="1363954"/>
                </a:cubicBezTo>
                <a:close/>
                <a:moveTo>
                  <a:pt x="7155654" y="1119731"/>
                </a:moveTo>
                <a:cubicBezTo>
                  <a:pt x="7159725" y="1119731"/>
                  <a:pt x="7163318" y="1116136"/>
                  <a:pt x="7163318" y="1111583"/>
                </a:cubicBezTo>
                <a:cubicBezTo>
                  <a:pt x="7163318" y="1107269"/>
                  <a:pt x="7159725" y="1103913"/>
                  <a:pt x="7155654" y="1103913"/>
                </a:cubicBezTo>
                <a:cubicBezTo>
                  <a:pt x="7151343" y="1103913"/>
                  <a:pt x="7147750" y="1107269"/>
                  <a:pt x="7147750" y="1111583"/>
                </a:cubicBezTo>
                <a:cubicBezTo>
                  <a:pt x="7147750" y="1116136"/>
                  <a:pt x="7151343" y="1119731"/>
                  <a:pt x="7155654" y="1119731"/>
                </a:cubicBezTo>
                <a:close/>
                <a:moveTo>
                  <a:pt x="6993276" y="896360"/>
                </a:moveTo>
                <a:cubicBezTo>
                  <a:pt x="6997826" y="896360"/>
                  <a:pt x="7001418" y="892765"/>
                  <a:pt x="7001418" y="888451"/>
                </a:cubicBezTo>
                <a:cubicBezTo>
                  <a:pt x="7001418" y="883898"/>
                  <a:pt x="6997826" y="880303"/>
                  <a:pt x="6993276" y="880303"/>
                </a:cubicBezTo>
                <a:cubicBezTo>
                  <a:pt x="6988965" y="880303"/>
                  <a:pt x="6985372" y="883898"/>
                  <a:pt x="6985372" y="888451"/>
                </a:cubicBezTo>
                <a:cubicBezTo>
                  <a:pt x="6985372" y="892765"/>
                  <a:pt x="6988965" y="896360"/>
                  <a:pt x="6993276" y="896360"/>
                </a:cubicBezTo>
                <a:close/>
                <a:moveTo>
                  <a:pt x="6801679" y="696956"/>
                </a:moveTo>
                <a:cubicBezTo>
                  <a:pt x="6805511" y="696956"/>
                  <a:pt x="6808624" y="693840"/>
                  <a:pt x="6808624" y="689766"/>
                </a:cubicBezTo>
                <a:cubicBezTo>
                  <a:pt x="6808624" y="685931"/>
                  <a:pt x="6805511" y="682336"/>
                  <a:pt x="6801679" y="682336"/>
                </a:cubicBezTo>
                <a:cubicBezTo>
                  <a:pt x="6797608" y="682336"/>
                  <a:pt x="6794494" y="685931"/>
                  <a:pt x="6794494" y="689766"/>
                </a:cubicBezTo>
                <a:cubicBezTo>
                  <a:pt x="6794494" y="693840"/>
                  <a:pt x="6797608" y="696956"/>
                  <a:pt x="6801679" y="696956"/>
                </a:cubicBezTo>
                <a:close/>
                <a:moveTo>
                  <a:pt x="6584456" y="527031"/>
                </a:moveTo>
                <a:cubicBezTo>
                  <a:pt x="6588288" y="527031"/>
                  <a:pt x="6591402" y="523915"/>
                  <a:pt x="6591402" y="519841"/>
                </a:cubicBezTo>
                <a:cubicBezTo>
                  <a:pt x="6591402" y="515767"/>
                  <a:pt x="6588288" y="512411"/>
                  <a:pt x="6584456" y="512411"/>
                </a:cubicBezTo>
                <a:cubicBezTo>
                  <a:pt x="6580385" y="512411"/>
                  <a:pt x="6576793" y="515767"/>
                  <a:pt x="6576793" y="519841"/>
                </a:cubicBezTo>
                <a:cubicBezTo>
                  <a:pt x="6576793" y="523915"/>
                  <a:pt x="6580385" y="527031"/>
                  <a:pt x="6584456" y="527031"/>
                </a:cubicBezTo>
                <a:close/>
                <a:moveTo>
                  <a:pt x="6345200" y="389222"/>
                </a:moveTo>
                <a:cubicBezTo>
                  <a:pt x="6349032" y="389222"/>
                  <a:pt x="6352625" y="385866"/>
                  <a:pt x="6352625" y="381792"/>
                </a:cubicBezTo>
                <a:cubicBezTo>
                  <a:pt x="6352625" y="377718"/>
                  <a:pt x="6349032" y="374602"/>
                  <a:pt x="6345200" y="374602"/>
                </a:cubicBezTo>
                <a:cubicBezTo>
                  <a:pt x="6341129" y="374602"/>
                  <a:pt x="6338015" y="377718"/>
                  <a:pt x="6338015" y="381792"/>
                </a:cubicBezTo>
                <a:cubicBezTo>
                  <a:pt x="6338015" y="385866"/>
                  <a:pt x="6341129" y="389222"/>
                  <a:pt x="6345200" y="389222"/>
                </a:cubicBezTo>
                <a:close/>
                <a:moveTo>
                  <a:pt x="6089419" y="285445"/>
                </a:moveTo>
                <a:cubicBezTo>
                  <a:pt x="6093251" y="285445"/>
                  <a:pt x="6096604" y="282330"/>
                  <a:pt x="6096604" y="278495"/>
                </a:cubicBezTo>
                <a:cubicBezTo>
                  <a:pt x="6096604" y="274181"/>
                  <a:pt x="6093251" y="271065"/>
                  <a:pt x="6089419" y="271065"/>
                </a:cubicBezTo>
                <a:cubicBezTo>
                  <a:pt x="6085347" y="271065"/>
                  <a:pt x="6082234" y="274181"/>
                  <a:pt x="6082234" y="278495"/>
                </a:cubicBezTo>
                <a:cubicBezTo>
                  <a:pt x="6082234" y="282330"/>
                  <a:pt x="6085347" y="285445"/>
                  <a:pt x="6089419" y="285445"/>
                </a:cubicBezTo>
                <a:close/>
                <a:moveTo>
                  <a:pt x="5821662" y="218817"/>
                </a:moveTo>
                <a:cubicBezTo>
                  <a:pt x="5825973" y="218817"/>
                  <a:pt x="5829087" y="215462"/>
                  <a:pt x="5829087" y="211627"/>
                </a:cubicBezTo>
                <a:cubicBezTo>
                  <a:pt x="5829087" y="207553"/>
                  <a:pt x="5825973" y="204198"/>
                  <a:pt x="5821662" y="204198"/>
                </a:cubicBezTo>
                <a:cubicBezTo>
                  <a:pt x="5817831" y="204198"/>
                  <a:pt x="5814478" y="207553"/>
                  <a:pt x="5814478" y="211627"/>
                </a:cubicBezTo>
                <a:cubicBezTo>
                  <a:pt x="5814478" y="215462"/>
                  <a:pt x="5817831" y="218817"/>
                  <a:pt x="5821662" y="218817"/>
                </a:cubicBezTo>
                <a:close/>
                <a:moveTo>
                  <a:pt x="5547440" y="189338"/>
                </a:moveTo>
                <a:cubicBezTo>
                  <a:pt x="5551032" y="189338"/>
                  <a:pt x="5554146" y="186222"/>
                  <a:pt x="5554146" y="182867"/>
                </a:cubicBezTo>
                <a:cubicBezTo>
                  <a:pt x="5554146" y="179032"/>
                  <a:pt x="5551032" y="176156"/>
                  <a:pt x="5547440" y="176156"/>
                </a:cubicBezTo>
                <a:cubicBezTo>
                  <a:pt x="5543608" y="176156"/>
                  <a:pt x="5540734" y="179032"/>
                  <a:pt x="5540734" y="182867"/>
                </a:cubicBezTo>
                <a:cubicBezTo>
                  <a:pt x="5540734" y="186222"/>
                  <a:pt x="5543608" y="189338"/>
                  <a:pt x="5547440" y="189338"/>
                </a:cubicBezTo>
                <a:close/>
                <a:moveTo>
                  <a:pt x="5271541" y="200123"/>
                </a:moveTo>
                <a:cubicBezTo>
                  <a:pt x="5276091" y="200123"/>
                  <a:pt x="5279684" y="196768"/>
                  <a:pt x="5279684" y="192214"/>
                </a:cubicBezTo>
                <a:cubicBezTo>
                  <a:pt x="5279684" y="187900"/>
                  <a:pt x="5276091" y="184305"/>
                  <a:pt x="5271541" y="184305"/>
                </a:cubicBezTo>
                <a:cubicBezTo>
                  <a:pt x="5267230" y="184305"/>
                  <a:pt x="5263637" y="187900"/>
                  <a:pt x="5263637" y="192214"/>
                </a:cubicBezTo>
                <a:cubicBezTo>
                  <a:pt x="5263637" y="196768"/>
                  <a:pt x="5267230" y="200123"/>
                  <a:pt x="5271541" y="200123"/>
                </a:cubicBezTo>
                <a:close/>
                <a:moveTo>
                  <a:pt x="5000192" y="248776"/>
                </a:moveTo>
                <a:cubicBezTo>
                  <a:pt x="5004743" y="248776"/>
                  <a:pt x="5008574" y="244941"/>
                  <a:pt x="5008574" y="240148"/>
                </a:cubicBezTo>
                <a:cubicBezTo>
                  <a:pt x="5008574" y="235355"/>
                  <a:pt x="5004743" y="231759"/>
                  <a:pt x="5000192" y="231759"/>
                </a:cubicBezTo>
                <a:cubicBezTo>
                  <a:pt x="4995402" y="231759"/>
                  <a:pt x="4991570" y="235355"/>
                  <a:pt x="4991570" y="240148"/>
                </a:cubicBezTo>
                <a:cubicBezTo>
                  <a:pt x="4991570" y="244941"/>
                  <a:pt x="4995402" y="248776"/>
                  <a:pt x="5000192" y="248776"/>
                </a:cubicBezTo>
                <a:close/>
                <a:moveTo>
                  <a:pt x="4737705" y="335296"/>
                </a:moveTo>
                <a:cubicBezTo>
                  <a:pt x="4742974" y="335296"/>
                  <a:pt x="4747524" y="330982"/>
                  <a:pt x="4747524" y="325710"/>
                </a:cubicBezTo>
                <a:cubicBezTo>
                  <a:pt x="4747524" y="320197"/>
                  <a:pt x="4742974" y="315883"/>
                  <a:pt x="4737705" y="315883"/>
                </a:cubicBezTo>
                <a:cubicBezTo>
                  <a:pt x="4732196" y="315883"/>
                  <a:pt x="4727646" y="320197"/>
                  <a:pt x="4727646" y="325710"/>
                </a:cubicBezTo>
                <a:cubicBezTo>
                  <a:pt x="4727646" y="330982"/>
                  <a:pt x="4732196" y="335296"/>
                  <a:pt x="4737705" y="335296"/>
                </a:cubicBezTo>
                <a:close/>
                <a:moveTo>
                  <a:pt x="4489587" y="457767"/>
                </a:moveTo>
                <a:cubicBezTo>
                  <a:pt x="4495814" y="457767"/>
                  <a:pt x="4500604" y="452734"/>
                  <a:pt x="4500604" y="446742"/>
                </a:cubicBezTo>
                <a:cubicBezTo>
                  <a:pt x="4500604" y="440750"/>
                  <a:pt x="4495814" y="435717"/>
                  <a:pt x="4489587" y="435717"/>
                </a:cubicBezTo>
                <a:cubicBezTo>
                  <a:pt x="4483600" y="435717"/>
                  <a:pt x="4478570" y="440750"/>
                  <a:pt x="4478570" y="446742"/>
                </a:cubicBezTo>
                <a:cubicBezTo>
                  <a:pt x="4478570" y="452734"/>
                  <a:pt x="4483600" y="457767"/>
                  <a:pt x="4489587" y="457767"/>
                </a:cubicBezTo>
                <a:close/>
                <a:moveTo>
                  <a:pt x="4260869" y="613312"/>
                </a:moveTo>
                <a:cubicBezTo>
                  <a:pt x="4267575" y="613312"/>
                  <a:pt x="4273083" y="607560"/>
                  <a:pt x="4273083" y="600849"/>
                </a:cubicBezTo>
                <a:cubicBezTo>
                  <a:pt x="4273083" y="594378"/>
                  <a:pt x="4267575" y="589105"/>
                  <a:pt x="4260869" y="589105"/>
                </a:cubicBezTo>
                <a:cubicBezTo>
                  <a:pt x="4254163" y="589105"/>
                  <a:pt x="4248894" y="594378"/>
                  <a:pt x="4248894" y="600849"/>
                </a:cubicBezTo>
                <a:cubicBezTo>
                  <a:pt x="4248894" y="607560"/>
                  <a:pt x="4254163" y="613312"/>
                  <a:pt x="4260869" y="613312"/>
                </a:cubicBezTo>
                <a:close/>
                <a:moveTo>
                  <a:pt x="4055860" y="800493"/>
                </a:moveTo>
                <a:cubicBezTo>
                  <a:pt x="4064003" y="800493"/>
                  <a:pt x="4070470" y="793782"/>
                  <a:pt x="4070470" y="785633"/>
                </a:cubicBezTo>
                <a:cubicBezTo>
                  <a:pt x="4070470" y="777724"/>
                  <a:pt x="4064003" y="771253"/>
                  <a:pt x="4055860" y="771253"/>
                </a:cubicBezTo>
                <a:cubicBezTo>
                  <a:pt x="4047717" y="771253"/>
                  <a:pt x="4041251" y="777724"/>
                  <a:pt x="4041251" y="785633"/>
                </a:cubicBezTo>
                <a:cubicBezTo>
                  <a:pt x="4041251" y="793782"/>
                  <a:pt x="4047717" y="800493"/>
                  <a:pt x="4055860" y="800493"/>
                </a:cubicBezTo>
                <a:close/>
                <a:moveTo>
                  <a:pt x="3878633" y="1014517"/>
                </a:moveTo>
                <a:cubicBezTo>
                  <a:pt x="3888213" y="1014517"/>
                  <a:pt x="3895638" y="1006848"/>
                  <a:pt x="3895638" y="997500"/>
                </a:cubicBezTo>
                <a:cubicBezTo>
                  <a:pt x="3895638" y="987674"/>
                  <a:pt x="3888213" y="980244"/>
                  <a:pt x="3878633" y="980244"/>
                </a:cubicBezTo>
                <a:cubicBezTo>
                  <a:pt x="3869054" y="980244"/>
                  <a:pt x="3861390" y="987674"/>
                  <a:pt x="3861390" y="997500"/>
                </a:cubicBezTo>
                <a:cubicBezTo>
                  <a:pt x="3861390" y="1006848"/>
                  <a:pt x="3869054" y="1014517"/>
                  <a:pt x="3878633" y="1014517"/>
                </a:cubicBezTo>
                <a:close/>
                <a:moveTo>
                  <a:pt x="3732302" y="1251549"/>
                </a:moveTo>
                <a:cubicBezTo>
                  <a:pt x="3743318" y="1251549"/>
                  <a:pt x="3752419" y="1242681"/>
                  <a:pt x="3752419" y="1231177"/>
                </a:cubicBezTo>
                <a:cubicBezTo>
                  <a:pt x="3752419" y="1220392"/>
                  <a:pt x="3743318" y="1211045"/>
                  <a:pt x="3732302" y="1211045"/>
                </a:cubicBezTo>
                <a:cubicBezTo>
                  <a:pt x="3721285" y="1211045"/>
                  <a:pt x="3712184" y="1220392"/>
                  <a:pt x="3712184" y="1231177"/>
                </a:cubicBezTo>
                <a:cubicBezTo>
                  <a:pt x="3712184" y="1242681"/>
                  <a:pt x="3721285" y="1251549"/>
                  <a:pt x="3732302" y="1251549"/>
                </a:cubicBezTo>
                <a:close/>
                <a:moveTo>
                  <a:pt x="3619978" y="1507994"/>
                </a:moveTo>
                <a:cubicBezTo>
                  <a:pt x="3633629" y="1507994"/>
                  <a:pt x="3644407" y="1497209"/>
                  <a:pt x="3644407" y="1483548"/>
                </a:cubicBezTo>
                <a:cubicBezTo>
                  <a:pt x="3644407" y="1470127"/>
                  <a:pt x="3633629" y="1459102"/>
                  <a:pt x="3619978" y="1459102"/>
                </a:cubicBezTo>
                <a:cubicBezTo>
                  <a:pt x="3606566" y="1459102"/>
                  <a:pt x="3595789" y="1470127"/>
                  <a:pt x="3595789" y="1483548"/>
                </a:cubicBezTo>
                <a:cubicBezTo>
                  <a:pt x="3595789" y="1497209"/>
                  <a:pt x="3606566" y="1507994"/>
                  <a:pt x="3619978" y="1507994"/>
                </a:cubicBezTo>
                <a:close/>
                <a:moveTo>
                  <a:pt x="3544058" y="1777622"/>
                </a:moveTo>
                <a:cubicBezTo>
                  <a:pt x="3559865" y="1777622"/>
                  <a:pt x="3572558" y="1764919"/>
                  <a:pt x="3572558" y="1749101"/>
                </a:cubicBezTo>
                <a:cubicBezTo>
                  <a:pt x="3572558" y="1733043"/>
                  <a:pt x="3559865" y="1720341"/>
                  <a:pt x="3544058" y="1720341"/>
                </a:cubicBezTo>
                <a:cubicBezTo>
                  <a:pt x="3528251" y="1720341"/>
                  <a:pt x="3515318" y="1733043"/>
                  <a:pt x="3515318" y="1749101"/>
                </a:cubicBezTo>
                <a:cubicBezTo>
                  <a:pt x="3515318" y="1764919"/>
                  <a:pt x="3528251" y="1777622"/>
                  <a:pt x="3544058" y="1777622"/>
                </a:cubicBezTo>
                <a:close/>
                <a:moveTo>
                  <a:pt x="3505499" y="2056356"/>
                </a:moveTo>
                <a:cubicBezTo>
                  <a:pt x="3524659" y="2056356"/>
                  <a:pt x="3539747" y="2041257"/>
                  <a:pt x="3539747" y="2022563"/>
                </a:cubicBezTo>
                <a:cubicBezTo>
                  <a:pt x="3539747" y="2003389"/>
                  <a:pt x="3524659" y="1988290"/>
                  <a:pt x="3505499" y="1988290"/>
                </a:cubicBezTo>
                <a:cubicBezTo>
                  <a:pt x="3486818" y="1988290"/>
                  <a:pt x="3471730" y="2003389"/>
                  <a:pt x="3471730" y="2022563"/>
                </a:cubicBezTo>
                <a:cubicBezTo>
                  <a:pt x="3471730" y="2041257"/>
                  <a:pt x="3486818" y="2056356"/>
                  <a:pt x="3505499" y="2056356"/>
                </a:cubicBezTo>
                <a:close/>
                <a:moveTo>
                  <a:pt x="3505499" y="2336768"/>
                </a:moveTo>
                <a:cubicBezTo>
                  <a:pt x="3526814" y="2336768"/>
                  <a:pt x="3544058" y="2319752"/>
                  <a:pt x="3544058" y="2298901"/>
                </a:cubicBezTo>
                <a:cubicBezTo>
                  <a:pt x="3544058" y="2277091"/>
                  <a:pt x="3526814" y="2260314"/>
                  <a:pt x="3505499" y="2260314"/>
                </a:cubicBezTo>
                <a:cubicBezTo>
                  <a:pt x="3484663" y="2260314"/>
                  <a:pt x="3467419" y="2277091"/>
                  <a:pt x="3467419" y="2298901"/>
                </a:cubicBezTo>
                <a:cubicBezTo>
                  <a:pt x="3467419" y="2319752"/>
                  <a:pt x="3484663" y="2336768"/>
                  <a:pt x="3505499" y="2336768"/>
                </a:cubicBezTo>
                <a:close/>
                <a:moveTo>
                  <a:pt x="3544058" y="2615023"/>
                </a:moveTo>
                <a:cubicBezTo>
                  <a:pt x="3568008" y="2615023"/>
                  <a:pt x="3587407" y="2595850"/>
                  <a:pt x="3587407" y="2571883"/>
                </a:cubicBezTo>
                <a:cubicBezTo>
                  <a:pt x="3587407" y="2547916"/>
                  <a:pt x="3568008" y="2528743"/>
                  <a:pt x="3544058" y="2528743"/>
                </a:cubicBezTo>
                <a:cubicBezTo>
                  <a:pt x="3520108" y="2528743"/>
                  <a:pt x="3500949" y="2547916"/>
                  <a:pt x="3500949" y="2571883"/>
                </a:cubicBezTo>
                <a:cubicBezTo>
                  <a:pt x="3500949" y="2595850"/>
                  <a:pt x="3520108" y="2615023"/>
                  <a:pt x="3544058" y="2615023"/>
                </a:cubicBezTo>
                <a:close/>
                <a:moveTo>
                  <a:pt x="3619978" y="2884890"/>
                </a:moveTo>
                <a:cubicBezTo>
                  <a:pt x="3646323" y="2884890"/>
                  <a:pt x="3667638" y="2863799"/>
                  <a:pt x="3667638" y="2837436"/>
                </a:cubicBezTo>
                <a:cubicBezTo>
                  <a:pt x="3667638" y="2810833"/>
                  <a:pt x="3646323" y="2789982"/>
                  <a:pt x="3619978" y="2789982"/>
                </a:cubicBezTo>
                <a:cubicBezTo>
                  <a:pt x="3593873" y="2789982"/>
                  <a:pt x="3572558" y="2810833"/>
                  <a:pt x="3572558" y="2837436"/>
                </a:cubicBezTo>
                <a:cubicBezTo>
                  <a:pt x="3572558" y="2863799"/>
                  <a:pt x="3593873" y="2884890"/>
                  <a:pt x="3619978" y="2884890"/>
                </a:cubicBezTo>
                <a:close/>
                <a:moveTo>
                  <a:pt x="3732302" y="3140137"/>
                </a:moveTo>
                <a:cubicBezTo>
                  <a:pt x="3760323" y="3140137"/>
                  <a:pt x="3783075" y="3117608"/>
                  <a:pt x="3783075" y="3089567"/>
                </a:cubicBezTo>
                <a:cubicBezTo>
                  <a:pt x="3783075" y="3061526"/>
                  <a:pt x="3760323" y="3038997"/>
                  <a:pt x="3732302" y="3038997"/>
                </a:cubicBezTo>
                <a:cubicBezTo>
                  <a:pt x="3704281" y="3038997"/>
                  <a:pt x="3681768" y="3061526"/>
                  <a:pt x="3681768" y="3089567"/>
                </a:cubicBezTo>
                <a:cubicBezTo>
                  <a:pt x="3681768" y="3117608"/>
                  <a:pt x="3704281" y="3140137"/>
                  <a:pt x="3732302" y="3140137"/>
                </a:cubicBezTo>
                <a:close/>
                <a:moveTo>
                  <a:pt x="3878633" y="3376930"/>
                </a:moveTo>
                <a:cubicBezTo>
                  <a:pt x="3907852" y="3376930"/>
                  <a:pt x="3931802" y="3353203"/>
                  <a:pt x="3931802" y="3323484"/>
                </a:cubicBezTo>
                <a:cubicBezTo>
                  <a:pt x="3931802" y="3294723"/>
                  <a:pt x="3907852" y="3270757"/>
                  <a:pt x="3878633" y="3270757"/>
                </a:cubicBezTo>
                <a:cubicBezTo>
                  <a:pt x="3849415" y="3270757"/>
                  <a:pt x="3825465" y="3294723"/>
                  <a:pt x="3825465" y="3323484"/>
                </a:cubicBezTo>
                <a:cubicBezTo>
                  <a:pt x="3825465" y="3353203"/>
                  <a:pt x="3849415" y="3376930"/>
                  <a:pt x="3878633" y="3376930"/>
                </a:cubicBezTo>
                <a:close/>
                <a:moveTo>
                  <a:pt x="4055860" y="3589276"/>
                </a:moveTo>
                <a:cubicBezTo>
                  <a:pt x="4085797" y="3589276"/>
                  <a:pt x="4110226" y="3565309"/>
                  <a:pt x="4110226" y="3535111"/>
                </a:cubicBezTo>
                <a:cubicBezTo>
                  <a:pt x="4110226" y="3505152"/>
                  <a:pt x="4085797" y="3481186"/>
                  <a:pt x="4055860" y="3481186"/>
                </a:cubicBezTo>
                <a:cubicBezTo>
                  <a:pt x="4025923" y="3481186"/>
                  <a:pt x="4001734" y="3505152"/>
                  <a:pt x="4001734" y="3535111"/>
                </a:cubicBezTo>
                <a:cubicBezTo>
                  <a:pt x="4001734" y="3565309"/>
                  <a:pt x="4025923" y="3589276"/>
                  <a:pt x="4055860" y="3589276"/>
                </a:cubicBezTo>
                <a:close/>
                <a:moveTo>
                  <a:pt x="4260869" y="3774061"/>
                </a:moveTo>
                <a:cubicBezTo>
                  <a:pt x="4290806" y="3774061"/>
                  <a:pt x="4315234" y="3750094"/>
                  <a:pt x="4315234" y="3719895"/>
                </a:cubicBezTo>
                <a:cubicBezTo>
                  <a:pt x="4315234" y="3689937"/>
                  <a:pt x="4290806" y="3665730"/>
                  <a:pt x="4260869" y="3665730"/>
                </a:cubicBezTo>
                <a:cubicBezTo>
                  <a:pt x="4230932" y="3665730"/>
                  <a:pt x="4206743" y="3689937"/>
                  <a:pt x="4206743" y="3719895"/>
                </a:cubicBezTo>
                <a:cubicBezTo>
                  <a:pt x="4206743" y="3750094"/>
                  <a:pt x="4230932" y="3774061"/>
                  <a:pt x="4260869" y="3774061"/>
                </a:cubicBezTo>
                <a:close/>
                <a:moveTo>
                  <a:pt x="4489587" y="3927448"/>
                </a:moveTo>
                <a:cubicBezTo>
                  <a:pt x="4518806" y="3927448"/>
                  <a:pt x="4542755" y="3903482"/>
                  <a:pt x="4542755" y="3874242"/>
                </a:cubicBezTo>
                <a:cubicBezTo>
                  <a:pt x="4542755" y="3844763"/>
                  <a:pt x="4518806" y="3821036"/>
                  <a:pt x="4489587" y="3821036"/>
                </a:cubicBezTo>
                <a:cubicBezTo>
                  <a:pt x="4460369" y="3821036"/>
                  <a:pt x="4436659" y="3844763"/>
                  <a:pt x="4436659" y="3874242"/>
                </a:cubicBezTo>
                <a:cubicBezTo>
                  <a:pt x="4436659" y="3903482"/>
                  <a:pt x="4460369" y="3927448"/>
                  <a:pt x="4489587" y="3927448"/>
                </a:cubicBezTo>
                <a:close/>
                <a:moveTo>
                  <a:pt x="4737705" y="4046564"/>
                </a:moveTo>
                <a:cubicBezTo>
                  <a:pt x="4765726" y="4046564"/>
                  <a:pt x="4788717" y="4023555"/>
                  <a:pt x="4788717" y="3995035"/>
                </a:cubicBezTo>
                <a:cubicBezTo>
                  <a:pt x="4788717" y="3966754"/>
                  <a:pt x="4765726" y="3944225"/>
                  <a:pt x="4737705" y="3944225"/>
                </a:cubicBezTo>
                <a:cubicBezTo>
                  <a:pt x="4709205" y="3944225"/>
                  <a:pt x="4686453" y="3966754"/>
                  <a:pt x="4686453" y="3995035"/>
                </a:cubicBezTo>
                <a:cubicBezTo>
                  <a:pt x="4686453" y="4023555"/>
                  <a:pt x="4709205" y="4046564"/>
                  <a:pt x="4737705" y="4046564"/>
                </a:cubicBezTo>
                <a:close/>
                <a:moveTo>
                  <a:pt x="5046175" y="4067175"/>
                </a:moveTo>
                <a:cubicBezTo>
                  <a:pt x="5040427" y="4047043"/>
                  <a:pt x="5021986" y="4032663"/>
                  <a:pt x="5000192" y="4032663"/>
                </a:cubicBezTo>
                <a:cubicBezTo>
                  <a:pt x="4978159" y="4032663"/>
                  <a:pt x="4959717" y="4047043"/>
                  <a:pt x="4953730" y="4067175"/>
                </a:cubicBezTo>
                <a:lnTo>
                  <a:pt x="5046175" y="4067175"/>
                </a:lnTo>
                <a:close/>
                <a:moveTo>
                  <a:pt x="6112889" y="4067175"/>
                </a:moveTo>
                <a:cubicBezTo>
                  <a:pt x="6119356" y="4060944"/>
                  <a:pt x="6123427" y="4052076"/>
                  <a:pt x="6123427" y="4042489"/>
                </a:cubicBezTo>
                <a:cubicBezTo>
                  <a:pt x="6123427" y="4023555"/>
                  <a:pt x="6108339" y="4008456"/>
                  <a:pt x="6089419" y="4008456"/>
                </a:cubicBezTo>
                <a:cubicBezTo>
                  <a:pt x="6070738" y="4008456"/>
                  <a:pt x="6055410" y="4023555"/>
                  <a:pt x="6055410" y="4042489"/>
                </a:cubicBezTo>
                <a:cubicBezTo>
                  <a:pt x="6055410" y="4052076"/>
                  <a:pt x="6059482" y="4060944"/>
                  <a:pt x="6065948" y="4067175"/>
                </a:cubicBezTo>
                <a:lnTo>
                  <a:pt x="6112889" y="4067175"/>
                </a:lnTo>
                <a:close/>
                <a:moveTo>
                  <a:pt x="6345200" y="3969630"/>
                </a:moveTo>
                <a:cubicBezTo>
                  <a:pt x="6361965" y="3969630"/>
                  <a:pt x="6375616" y="3956209"/>
                  <a:pt x="6375616" y="3939192"/>
                </a:cubicBezTo>
                <a:cubicBezTo>
                  <a:pt x="6375616" y="3922176"/>
                  <a:pt x="6361965" y="3908754"/>
                  <a:pt x="6345200" y="3908754"/>
                </a:cubicBezTo>
                <a:cubicBezTo>
                  <a:pt x="6328675" y="3908754"/>
                  <a:pt x="6314784" y="3922176"/>
                  <a:pt x="6314784" y="3939192"/>
                </a:cubicBezTo>
                <a:cubicBezTo>
                  <a:pt x="6314784" y="3956209"/>
                  <a:pt x="6328675" y="3969630"/>
                  <a:pt x="6345200" y="3969630"/>
                </a:cubicBezTo>
                <a:close/>
                <a:moveTo>
                  <a:pt x="6584456" y="3827986"/>
                </a:moveTo>
                <a:cubicBezTo>
                  <a:pt x="6599066" y="3827986"/>
                  <a:pt x="6611280" y="3815763"/>
                  <a:pt x="6611280" y="3801143"/>
                </a:cubicBezTo>
                <a:cubicBezTo>
                  <a:pt x="6611280" y="3786044"/>
                  <a:pt x="6599066" y="3774061"/>
                  <a:pt x="6584456" y="3774061"/>
                </a:cubicBezTo>
                <a:cubicBezTo>
                  <a:pt x="6569608" y="3774061"/>
                  <a:pt x="6557633" y="3786044"/>
                  <a:pt x="6557633" y="3801143"/>
                </a:cubicBezTo>
                <a:cubicBezTo>
                  <a:pt x="6557633" y="3815763"/>
                  <a:pt x="6569608" y="3827986"/>
                  <a:pt x="6584456" y="3827986"/>
                </a:cubicBezTo>
                <a:close/>
                <a:moveTo>
                  <a:pt x="6801679" y="3655185"/>
                </a:moveTo>
                <a:cubicBezTo>
                  <a:pt x="6814612" y="3655185"/>
                  <a:pt x="6825389" y="3644400"/>
                  <a:pt x="6825389" y="3630739"/>
                </a:cubicBezTo>
                <a:cubicBezTo>
                  <a:pt x="6825389" y="3618036"/>
                  <a:pt x="6814612" y="3607251"/>
                  <a:pt x="6801679" y="3607251"/>
                </a:cubicBezTo>
                <a:cubicBezTo>
                  <a:pt x="6788507" y="3607251"/>
                  <a:pt x="6777729" y="3618036"/>
                  <a:pt x="6777729" y="3630739"/>
                </a:cubicBezTo>
                <a:cubicBezTo>
                  <a:pt x="6777729" y="3644400"/>
                  <a:pt x="6788507" y="3655185"/>
                  <a:pt x="6801679" y="3655185"/>
                </a:cubicBezTo>
                <a:close/>
                <a:moveTo>
                  <a:pt x="6993276" y="3453384"/>
                </a:moveTo>
                <a:cubicBezTo>
                  <a:pt x="7004771" y="3453384"/>
                  <a:pt x="7013872" y="3444037"/>
                  <a:pt x="7013872" y="3432293"/>
                </a:cubicBezTo>
                <a:cubicBezTo>
                  <a:pt x="7013872" y="3421029"/>
                  <a:pt x="7004771" y="3411921"/>
                  <a:pt x="6993276" y="3411921"/>
                </a:cubicBezTo>
                <a:cubicBezTo>
                  <a:pt x="6981780" y="3411921"/>
                  <a:pt x="6972439" y="3421029"/>
                  <a:pt x="6972439" y="3432293"/>
                </a:cubicBezTo>
                <a:cubicBezTo>
                  <a:pt x="6972439" y="3444037"/>
                  <a:pt x="6981780" y="3453384"/>
                  <a:pt x="6993276" y="3453384"/>
                </a:cubicBezTo>
                <a:close/>
                <a:moveTo>
                  <a:pt x="7155654" y="3227377"/>
                </a:moveTo>
                <a:cubicBezTo>
                  <a:pt x="7165473" y="3227377"/>
                  <a:pt x="7173616" y="3219228"/>
                  <a:pt x="7173616" y="3209162"/>
                </a:cubicBezTo>
                <a:cubicBezTo>
                  <a:pt x="7173616" y="3199335"/>
                  <a:pt x="7165473" y="3190707"/>
                  <a:pt x="7155654" y="3190707"/>
                </a:cubicBezTo>
                <a:cubicBezTo>
                  <a:pt x="7145355" y="3190707"/>
                  <a:pt x="7137213" y="3199335"/>
                  <a:pt x="7137213" y="3209162"/>
                </a:cubicBezTo>
                <a:cubicBezTo>
                  <a:pt x="7137213" y="3219228"/>
                  <a:pt x="7145355" y="3227377"/>
                  <a:pt x="7155654" y="3227377"/>
                </a:cubicBezTo>
                <a:close/>
                <a:moveTo>
                  <a:pt x="7284742" y="2981237"/>
                </a:moveTo>
                <a:cubicBezTo>
                  <a:pt x="7293843" y="2981237"/>
                  <a:pt x="7300788" y="2974287"/>
                  <a:pt x="7300788" y="2965419"/>
                </a:cubicBezTo>
                <a:cubicBezTo>
                  <a:pt x="7300788" y="2956791"/>
                  <a:pt x="7293843" y="2949601"/>
                  <a:pt x="7284742" y="2949601"/>
                </a:cubicBezTo>
                <a:cubicBezTo>
                  <a:pt x="7276120" y="2949601"/>
                  <a:pt x="7269175" y="2956791"/>
                  <a:pt x="7269175" y="2965419"/>
                </a:cubicBezTo>
                <a:cubicBezTo>
                  <a:pt x="7269175" y="2974287"/>
                  <a:pt x="7276120" y="2981237"/>
                  <a:pt x="7284742" y="2981237"/>
                </a:cubicBezTo>
                <a:close/>
                <a:moveTo>
                  <a:pt x="7379103" y="2719998"/>
                </a:moveTo>
                <a:cubicBezTo>
                  <a:pt x="7387246" y="2719998"/>
                  <a:pt x="7393473" y="2714007"/>
                  <a:pt x="7393473" y="2705618"/>
                </a:cubicBezTo>
                <a:cubicBezTo>
                  <a:pt x="7393473" y="2698188"/>
                  <a:pt x="7387246" y="2691957"/>
                  <a:pt x="7379103" y="2691957"/>
                </a:cubicBezTo>
                <a:cubicBezTo>
                  <a:pt x="7371679" y="2691957"/>
                  <a:pt x="7365212" y="2698188"/>
                  <a:pt x="7365212" y="2705618"/>
                </a:cubicBezTo>
                <a:cubicBezTo>
                  <a:pt x="7365212" y="2714007"/>
                  <a:pt x="7371679" y="2719998"/>
                  <a:pt x="7379103" y="2719998"/>
                </a:cubicBezTo>
                <a:close/>
                <a:moveTo>
                  <a:pt x="7436822" y="2447975"/>
                </a:moveTo>
                <a:cubicBezTo>
                  <a:pt x="7443288" y="2447975"/>
                  <a:pt x="7449036" y="2442702"/>
                  <a:pt x="7449036" y="2435991"/>
                </a:cubicBezTo>
                <a:cubicBezTo>
                  <a:pt x="7449036" y="2429280"/>
                  <a:pt x="7443288" y="2423528"/>
                  <a:pt x="7436822" y="2423528"/>
                </a:cubicBezTo>
                <a:cubicBezTo>
                  <a:pt x="7429876" y="2423528"/>
                  <a:pt x="7424368" y="2429280"/>
                  <a:pt x="7424368" y="2435991"/>
                </a:cubicBezTo>
                <a:cubicBezTo>
                  <a:pt x="7424368" y="2442702"/>
                  <a:pt x="7429876" y="2447975"/>
                  <a:pt x="7436822" y="2447975"/>
                </a:cubicBezTo>
                <a:close/>
                <a:moveTo>
                  <a:pt x="7456221" y="2171397"/>
                </a:moveTo>
                <a:cubicBezTo>
                  <a:pt x="7461969" y="2171397"/>
                  <a:pt x="7466759" y="2166604"/>
                  <a:pt x="7466759" y="2160372"/>
                </a:cubicBezTo>
                <a:cubicBezTo>
                  <a:pt x="7466759" y="2154381"/>
                  <a:pt x="7461969" y="2149587"/>
                  <a:pt x="7456221" y="2149587"/>
                </a:cubicBezTo>
                <a:cubicBezTo>
                  <a:pt x="7449754" y="2149587"/>
                  <a:pt x="7444965" y="2154381"/>
                  <a:pt x="7444965" y="2160372"/>
                </a:cubicBezTo>
                <a:cubicBezTo>
                  <a:pt x="7444965" y="2166604"/>
                  <a:pt x="7449754" y="2171397"/>
                  <a:pt x="7456221" y="2171397"/>
                </a:cubicBezTo>
                <a:close/>
                <a:moveTo>
                  <a:pt x="7214570" y="1896737"/>
                </a:moveTo>
                <a:cubicBezTo>
                  <a:pt x="7220797" y="1896737"/>
                  <a:pt x="7226065" y="1891704"/>
                  <a:pt x="7226065" y="1885233"/>
                </a:cubicBezTo>
                <a:cubicBezTo>
                  <a:pt x="7226065" y="1878762"/>
                  <a:pt x="7220797" y="1873729"/>
                  <a:pt x="7214570" y="1873729"/>
                </a:cubicBezTo>
                <a:cubicBezTo>
                  <a:pt x="7208582" y="1873729"/>
                  <a:pt x="7203074" y="1878762"/>
                  <a:pt x="7203074" y="1885233"/>
                </a:cubicBezTo>
                <a:cubicBezTo>
                  <a:pt x="7203074" y="1891704"/>
                  <a:pt x="7208582" y="1896737"/>
                  <a:pt x="7214570" y="1896737"/>
                </a:cubicBezTo>
                <a:close/>
                <a:moveTo>
                  <a:pt x="7150145" y="1627110"/>
                </a:moveTo>
                <a:cubicBezTo>
                  <a:pt x="7156133" y="1627110"/>
                  <a:pt x="7160683" y="1622556"/>
                  <a:pt x="7160683" y="1617044"/>
                </a:cubicBezTo>
                <a:cubicBezTo>
                  <a:pt x="7160683" y="1611052"/>
                  <a:pt x="7156133" y="1606498"/>
                  <a:pt x="7150145" y="1606498"/>
                </a:cubicBezTo>
                <a:cubicBezTo>
                  <a:pt x="7144397" y="1606498"/>
                  <a:pt x="7140086" y="1611052"/>
                  <a:pt x="7140086" y="1617044"/>
                </a:cubicBezTo>
                <a:cubicBezTo>
                  <a:pt x="7140086" y="1622556"/>
                  <a:pt x="7144397" y="1627110"/>
                  <a:pt x="7150145" y="1627110"/>
                </a:cubicBezTo>
                <a:close/>
                <a:moveTo>
                  <a:pt x="7044767" y="1371623"/>
                </a:moveTo>
                <a:cubicBezTo>
                  <a:pt x="7050276" y="1371623"/>
                  <a:pt x="7054108" y="1367549"/>
                  <a:pt x="7054108" y="1362036"/>
                </a:cubicBezTo>
                <a:cubicBezTo>
                  <a:pt x="7054108" y="1356284"/>
                  <a:pt x="7050276" y="1351970"/>
                  <a:pt x="7044767" y="1351970"/>
                </a:cubicBezTo>
                <a:cubicBezTo>
                  <a:pt x="7039259" y="1351970"/>
                  <a:pt x="7034948" y="1356284"/>
                  <a:pt x="7034948" y="1362036"/>
                </a:cubicBezTo>
                <a:cubicBezTo>
                  <a:pt x="7034948" y="1367549"/>
                  <a:pt x="7039259" y="1371623"/>
                  <a:pt x="7044767" y="1371623"/>
                </a:cubicBezTo>
                <a:close/>
                <a:moveTo>
                  <a:pt x="6900351" y="1135789"/>
                </a:moveTo>
                <a:cubicBezTo>
                  <a:pt x="6905860" y="1135789"/>
                  <a:pt x="6909692" y="1131475"/>
                  <a:pt x="6909692" y="1126442"/>
                </a:cubicBezTo>
                <a:cubicBezTo>
                  <a:pt x="6909692" y="1121649"/>
                  <a:pt x="6905860" y="1117335"/>
                  <a:pt x="6900351" y="1117335"/>
                </a:cubicBezTo>
                <a:cubicBezTo>
                  <a:pt x="6895561" y="1117335"/>
                  <a:pt x="6891490" y="1121649"/>
                  <a:pt x="6891490" y="1126442"/>
                </a:cubicBezTo>
                <a:cubicBezTo>
                  <a:pt x="6891490" y="1131475"/>
                  <a:pt x="6895561" y="1135789"/>
                  <a:pt x="6900351" y="1135789"/>
                </a:cubicBezTo>
                <a:close/>
                <a:moveTo>
                  <a:pt x="6721448" y="925121"/>
                </a:moveTo>
                <a:cubicBezTo>
                  <a:pt x="6725998" y="925121"/>
                  <a:pt x="6730070" y="921286"/>
                  <a:pt x="6730070" y="916732"/>
                </a:cubicBezTo>
                <a:cubicBezTo>
                  <a:pt x="6730070" y="911939"/>
                  <a:pt x="6725998" y="908104"/>
                  <a:pt x="6721448" y="908104"/>
                </a:cubicBezTo>
                <a:cubicBezTo>
                  <a:pt x="6716658" y="908104"/>
                  <a:pt x="6712587" y="911939"/>
                  <a:pt x="6712587" y="916732"/>
                </a:cubicBezTo>
                <a:cubicBezTo>
                  <a:pt x="6712587" y="921286"/>
                  <a:pt x="6716658" y="925121"/>
                  <a:pt x="6721448" y="925121"/>
                </a:cubicBezTo>
                <a:close/>
                <a:moveTo>
                  <a:pt x="6511410" y="746088"/>
                </a:moveTo>
                <a:cubicBezTo>
                  <a:pt x="6516440" y="746088"/>
                  <a:pt x="6520032" y="742253"/>
                  <a:pt x="6520032" y="737220"/>
                </a:cubicBezTo>
                <a:cubicBezTo>
                  <a:pt x="6520032" y="732427"/>
                  <a:pt x="6516440" y="728832"/>
                  <a:pt x="6511410" y="728832"/>
                </a:cubicBezTo>
                <a:cubicBezTo>
                  <a:pt x="6507099" y="728832"/>
                  <a:pt x="6503028" y="732427"/>
                  <a:pt x="6503028" y="737220"/>
                </a:cubicBezTo>
                <a:cubicBezTo>
                  <a:pt x="6503028" y="742253"/>
                  <a:pt x="6507099" y="746088"/>
                  <a:pt x="6511410" y="746088"/>
                </a:cubicBezTo>
                <a:close/>
                <a:moveTo>
                  <a:pt x="6276225" y="601808"/>
                </a:moveTo>
                <a:cubicBezTo>
                  <a:pt x="6281494" y="601808"/>
                  <a:pt x="6284847" y="597973"/>
                  <a:pt x="6284847" y="593180"/>
                </a:cubicBezTo>
                <a:cubicBezTo>
                  <a:pt x="6284847" y="588386"/>
                  <a:pt x="6281494" y="584791"/>
                  <a:pt x="6276225" y="584791"/>
                </a:cubicBezTo>
                <a:cubicBezTo>
                  <a:pt x="6271914" y="584791"/>
                  <a:pt x="6267843" y="588386"/>
                  <a:pt x="6267843" y="593180"/>
                </a:cubicBezTo>
                <a:cubicBezTo>
                  <a:pt x="6267843" y="597973"/>
                  <a:pt x="6271914" y="601808"/>
                  <a:pt x="6276225" y="601808"/>
                </a:cubicBezTo>
                <a:close/>
                <a:moveTo>
                  <a:pt x="6021402" y="496114"/>
                </a:moveTo>
                <a:cubicBezTo>
                  <a:pt x="6026192" y="496114"/>
                  <a:pt x="6030024" y="492519"/>
                  <a:pt x="6030024" y="487246"/>
                </a:cubicBezTo>
                <a:cubicBezTo>
                  <a:pt x="6030024" y="482692"/>
                  <a:pt x="6026192" y="478858"/>
                  <a:pt x="6021402" y="478858"/>
                </a:cubicBezTo>
                <a:cubicBezTo>
                  <a:pt x="6017091" y="478858"/>
                  <a:pt x="6012780" y="482692"/>
                  <a:pt x="6012780" y="487246"/>
                </a:cubicBezTo>
                <a:cubicBezTo>
                  <a:pt x="6012780" y="492519"/>
                  <a:pt x="6017091" y="496114"/>
                  <a:pt x="6021402" y="496114"/>
                </a:cubicBezTo>
                <a:close/>
                <a:moveTo>
                  <a:pt x="5753406" y="431883"/>
                </a:moveTo>
                <a:cubicBezTo>
                  <a:pt x="5757957" y="431883"/>
                  <a:pt x="5762028" y="427569"/>
                  <a:pt x="5762028" y="423015"/>
                </a:cubicBezTo>
                <a:cubicBezTo>
                  <a:pt x="5762028" y="418222"/>
                  <a:pt x="5757957" y="414387"/>
                  <a:pt x="5753406" y="414387"/>
                </a:cubicBezTo>
                <a:cubicBezTo>
                  <a:pt x="5748616" y="414387"/>
                  <a:pt x="5744784" y="418222"/>
                  <a:pt x="5744784" y="423015"/>
                </a:cubicBezTo>
                <a:cubicBezTo>
                  <a:pt x="5744784" y="427569"/>
                  <a:pt x="5748616" y="431883"/>
                  <a:pt x="5753406" y="431883"/>
                </a:cubicBezTo>
                <a:close/>
                <a:moveTo>
                  <a:pt x="5478465" y="410552"/>
                </a:moveTo>
                <a:cubicBezTo>
                  <a:pt x="5483495" y="410552"/>
                  <a:pt x="5487566" y="406478"/>
                  <a:pt x="5487566" y="401445"/>
                </a:cubicBezTo>
                <a:cubicBezTo>
                  <a:pt x="5487566" y="396412"/>
                  <a:pt x="5483495" y="392337"/>
                  <a:pt x="5478465" y="392337"/>
                </a:cubicBezTo>
                <a:cubicBezTo>
                  <a:pt x="5473436" y="392337"/>
                  <a:pt x="5469125" y="396412"/>
                  <a:pt x="5469125" y="401445"/>
                </a:cubicBezTo>
                <a:cubicBezTo>
                  <a:pt x="5469125" y="406478"/>
                  <a:pt x="5473436" y="410552"/>
                  <a:pt x="5478465" y="410552"/>
                </a:cubicBezTo>
                <a:close/>
                <a:moveTo>
                  <a:pt x="5203524" y="432841"/>
                </a:moveTo>
                <a:cubicBezTo>
                  <a:pt x="5208793" y="432841"/>
                  <a:pt x="5213343" y="428288"/>
                  <a:pt x="5213343" y="423015"/>
                </a:cubicBezTo>
                <a:cubicBezTo>
                  <a:pt x="5213343" y="417503"/>
                  <a:pt x="5208793" y="413428"/>
                  <a:pt x="5203524" y="413428"/>
                </a:cubicBezTo>
                <a:cubicBezTo>
                  <a:pt x="5198255" y="413428"/>
                  <a:pt x="5193705" y="417503"/>
                  <a:pt x="5193705" y="423015"/>
                </a:cubicBezTo>
                <a:cubicBezTo>
                  <a:pt x="5193705" y="428288"/>
                  <a:pt x="5198255" y="432841"/>
                  <a:pt x="5203524" y="432841"/>
                </a:cubicBezTo>
                <a:close/>
                <a:moveTo>
                  <a:pt x="4935289" y="498511"/>
                </a:moveTo>
                <a:cubicBezTo>
                  <a:pt x="4941276" y="498511"/>
                  <a:pt x="4946066" y="493717"/>
                  <a:pt x="4946066" y="487246"/>
                </a:cubicBezTo>
                <a:cubicBezTo>
                  <a:pt x="4946066" y="481254"/>
                  <a:pt x="4941276" y="476461"/>
                  <a:pt x="4935289" y="476461"/>
                </a:cubicBezTo>
                <a:cubicBezTo>
                  <a:pt x="4929062" y="476461"/>
                  <a:pt x="4924272" y="481254"/>
                  <a:pt x="4924272" y="487246"/>
                </a:cubicBezTo>
                <a:cubicBezTo>
                  <a:pt x="4924272" y="493717"/>
                  <a:pt x="4929062" y="498511"/>
                  <a:pt x="4935289" y="498511"/>
                </a:cubicBezTo>
                <a:close/>
                <a:moveTo>
                  <a:pt x="4680465" y="605163"/>
                </a:moveTo>
                <a:cubicBezTo>
                  <a:pt x="4687171" y="605163"/>
                  <a:pt x="4692680" y="599890"/>
                  <a:pt x="4692680" y="593180"/>
                </a:cubicBezTo>
                <a:cubicBezTo>
                  <a:pt x="4692680" y="586469"/>
                  <a:pt x="4687171" y="580957"/>
                  <a:pt x="4680465" y="580957"/>
                </a:cubicBezTo>
                <a:cubicBezTo>
                  <a:pt x="4673759" y="580957"/>
                  <a:pt x="4668012" y="586469"/>
                  <a:pt x="4668012" y="593180"/>
                </a:cubicBezTo>
                <a:cubicBezTo>
                  <a:pt x="4668012" y="599890"/>
                  <a:pt x="4673759" y="605163"/>
                  <a:pt x="4680465" y="605163"/>
                </a:cubicBezTo>
                <a:close/>
                <a:moveTo>
                  <a:pt x="4445281" y="750642"/>
                </a:moveTo>
                <a:cubicBezTo>
                  <a:pt x="4452705" y="750642"/>
                  <a:pt x="4458692" y="744890"/>
                  <a:pt x="4458692" y="737220"/>
                </a:cubicBezTo>
                <a:cubicBezTo>
                  <a:pt x="4458692" y="729791"/>
                  <a:pt x="4452705" y="724039"/>
                  <a:pt x="4445281" y="724039"/>
                </a:cubicBezTo>
                <a:cubicBezTo>
                  <a:pt x="4438096" y="724039"/>
                  <a:pt x="4431869" y="729791"/>
                  <a:pt x="4431869" y="737220"/>
                </a:cubicBezTo>
                <a:cubicBezTo>
                  <a:pt x="4431869" y="744890"/>
                  <a:pt x="4438096" y="750642"/>
                  <a:pt x="4445281" y="750642"/>
                </a:cubicBezTo>
                <a:close/>
                <a:moveTo>
                  <a:pt x="4235243" y="932550"/>
                </a:moveTo>
                <a:cubicBezTo>
                  <a:pt x="4244104" y="932550"/>
                  <a:pt x="4251289" y="925121"/>
                  <a:pt x="4251289" y="916732"/>
                </a:cubicBezTo>
                <a:cubicBezTo>
                  <a:pt x="4251289" y="907864"/>
                  <a:pt x="4244104" y="900674"/>
                  <a:pt x="4235243" y="900674"/>
                </a:cubicBezTo>
                <a:cubicBezTo>
                  <a:pt x="4226860" y="900674"/>
                  <a:pt x="4219436" y="907864"/>
                  <a:pt x="4219436" y="916732"/>
                </a:cubicBezTo>
                <a:cubicBezTo>
                  <a:pt x="4219436" y="925121"/>
                  <a:pt x="4226860" y="932550"/>
                  <a:pt x="4235243" y="932550"/>
                </a:cubicBezTo>
                <a:close/>
                <a:moveTo>
                  <a:pt x="4056339" y="1144897"/>
                </a:moveTo>
                <a:cubicBezTo>
                  <a:pt x="4066398" y="1144897"/>
                  <a:pt x="4074780" y="1136748"/>
                  <a:pt x="4074780" y="1126442"/>
                </a:cubicBezTo>
                <a:cubicBezTo>
                  <a:pt x="4074780" y="1116376"/>
                  <a:pt x="4066398" y="1108227"/>
                  <a:pt x="4056339" y="1108227"/>
                </a:cubicBezTo>
                <a:cubicBezTo>
                  <a:pt x="4046520" y="1108227"/>
                  <a:pt x="4038138" y="1116376"/>
                  <a:pt x="4038138" y="1126442"/>
                </a:cubicBezTo>
                <a:cubicBezTo>
                  <a:pt x="4038138" y="1136748"/>
                  <a:pt x="4046520" y="1144897"/>
                  <a:pt x="4056339" y="1144897"/>
                </a:cubicBezTo>
                <a:close/>
                <a:moveTo>
                  <a:pt x="3912163" y="1383846"/>
                </a:moveTo>
                <a:cubicBezTo>
                  <a:pt x="3924138" y="1383846"/>
                  <a:pt x="3933957" y="1374020"/>
                  <a:pt x="3933957" y="1362036"/>
                </a:cubicBezTo>
                <a:cubicBezTo>
                  <a:pt x="3933957" y="1349574"/>
                  <a:pt x="3924138" y="1339747"/>
                  <a:pt x="3912163" y="1339747"/>
                </a:cubicBezTo>
                <a:cubicBezTo>
                  <a:pt x="3899949" y="1339747"/>
                  <a:pt x="3890369" y="1349574"/>
                  <a:pt x="3890369" y="1362036"/>
                </a:cubicBezTo>
                <a:cubicBezTo>
                  <a:pt x="3890369" y="1374020"/>
                  <a:pt x="3899949" y="1383846"/>
                  <a:pt x="3912163" y="1383846"/>
                </a:cubicBezTo>
                <a:close/>
                <a:moveTo>
                  <a:pt x="3806785" y="1642449"/>
                </a:moveTo>
                <a:cubicBezTo>
                  <a:pt x="3820915" y="1642449"/>
                  <a:pt x="3832171" y="1630944"/>
                  <a:pt x="3832171" y="1617044"/>
                </a:cubicBezTo>
                <a:cubicBezTo>
                  <a:pt x="3832171" y="1602664"/>
                  <a:pt x="3820915" y="1591159"/>
                  <a:pt x="3806785" y="1591159"/>
                </a:cubicBezTo>
                <a:cubicBezTo>
                  <a:pt x="3792655" y="1591159"/>
                  <a:pt x="3781159" y="1602664"/>
                  <a:pt x="3781159" y="1617044"/>
                </a:cubicBezTo>
                <a:cubicBezTo>
                  <a:pt x="3781159" y="1630944"/>
                  <a:pt x="3792655" y="1642449"/>
                  <a:pt x="3806785" y="1642449"/>
                </a:cubicBezTo>
                <a:close/>
                <a:moveTo>
                  <a:pt x="3742360" y="1915671"/>
                </a:moveTo>
                <a:cubicBezTo>
                  <a:pt x="3759125" y="1915671"/>
                  <a:pt x="3772776" y="1902010"/>
                  <a:pt x="3772776" y="1885233"/>
                </a:cubicBezTo>
                <a:cubicBezTo>
                  <a:pt x="3772776" y="1868456"/>
                  <a:pt x="3759125" y="1854795"/>
                  <a:pt x="3742360" y="1854795"/>
                </a:cubicBezTo>
                <a:cubicBezTo>
                  <a:pt x="3725356" y="1854795"/>
                  <a:pt x="3711705" y="1868456"/>
                  <a:pt x="3711705" y="1885233"/>
                </a:cubicBezTo>
                <a:cubicBezTo>
                  <a:pt x="3711705" y="1902010"/>
                  <a:pt x="3725356" y="1915671"/>
                  <a:pt x="3742360" y="1915671"/>
                </a:cubicBezTo>
                <a:close/>
                <a:moveTo>
                  <a:pt x="3720806" y="2195843"/>
                </a:moveTo>
                <a:cubicBezTo>
                  <a:pt x="3739965" y="2195843"/>
                  <a:pt x="3756012" y="2180025"/>
                  <a:pt x="3756012" y="2160372"/>
                </a:cubicBezTo>
                <a:cubicBezTo>
                  <a:pt x="3756012" y="2140959"/>
                  <a:pt x="3739965" y="2125141"/>
                  <a:pt x="3720806" y="2125141"/>
                </a:cubicBezTo>
                <a:cubicBezTo>
                  <a:pt x="3701167" y="2125141"/>
                  <a:pt x="3685360" y="2140959"/>
                  <a:pt x="3685360" y="2160372"/>
                </a:cubicBezTo>
                <a:cubicBezTo>
                  <a:pt x="3685360" y="2180025"/>
                  <a:pt x="3701167" y="2195843"/>
                  <a:pt x="3720806" y="2195843"/>
                </a:cubicBezTo>
                <a:close/>
                <a:moveTo>
                  <a:pt x="3742360" y="2474578"/>
                </a:moveTo>
                <a:cubicBezTo>
                  <a:pt x="3763676" y="2474578"/>
                  <a:pt x="3781159" y="2456842"/>
                  <a:pt x="3781159" y="2435751"/>
                </a:cubicBezTo>
                <a:cubicBezTo>
                  <a:pt x="3781159" y="2414181"/>
                  <a:pt x="3763676" y="2396685"/>
                  <a:pt x="3742360" y="2396685"/>
                </a:cubicBezTo>
                <a:cubicBezTo>
                  <a:pt x="3720806" y="2396685"/>
                  <a:pt x="3703083" y="2414181"/>
                  <a:pt x="3703083" y="2435751"/>
                </a:cubicBezTo>
                <a:cubicBezTo>
                  <a:pt x="3703083" y="2456842"/>
                  <a:pt x="3720806" y="2474578"/>
                  <a:pt x="3742360" y="2474578"/>
                </a:cubicBezTo>
                <a:close/>
                <a:moveTo>
                  <a:pt x="3806785" y="2748040"/>
                </a:moveTo>
                <a:cubicBezTo>
                  <a:pt x="3830974" y="2748040"/>
                  <a:pt x="3850612" y="2728387"/>
                  <a:pt x="3850612" y="2703941"/>
                </a:cubicBezTo>
                <a:cubicBezTo>
                  <a:pt x="3850612" y="2679974"/>
                  <a:pt x="3830974" y="2660081"/>
                  <a:pt x="3806785" y="2660081"/>
                </a:cubicBezTo>
                <a:cubicBezTo>
                  <a:pt x="3782596" y="2660081"/>
                  <a:pt x="3762718" y="2679974"/>
                  <a:pt x="3762718" y="2703941"/>
                </a:cubicBezTo>
                <a:cubicBezTo>
                  <a:pt x="3762718" y="2728387"/>
                  <a:pt x="3782596" y="2748040"/>
                  <a:pt x="3806785" y="2748040"/>
                </a:cubicBezTo>
                <a:close/>
                <a:moveTo>
                  <a:pt x="3912163" y="3005923"/>
                </a:moveTo>
                <a:cubicBezTo>
                  <a:pt x="3938268" y="3005923"/>
                  <a:pt x="3959104" y="2985072"/>
                  <a:pt x="3959104" y="2958948"/>
                </a:cubicBezTo>
                <a:cubicBezTo>
                  <a:pt x="3959104" y="2933064"/>
                  <a:pt x="3938268" y="2911973"/>
                  <a:pt x="3912163" y="2911973"/>
                </a:cubicBezTo>
                <a:cubicBezTo>
                  <a:pt x="3886297" y="2911973"/>
                  <a:pt x="3865222" y="2933064"/>
                  <a:pt x="3865222" y="2958948"/>
                </a:cubicBezTo>
                <a:cubicBezTo>
                  <a:pt x="3865222" y="2985072"/>
                  <a:pt x="3886297" y="3005923"/>
                  <a:pt x="3912163" y="3005923"/>
                </a:cubicBezTo>
                <a:close/>
                <a:moveTo>
                  <a:pt x="4056339" y="3243914"/>
                </a:moveTo>
                <a:cubicBezTo>
                  <a:pt x="4083881" y="3243914"/>
                  <a:pt x="4105675" y="3221625"/>
                  <a:pt x="4105675" y="3194302"/>
                </a:cubicBezTo>
                <a:cubicBezTo>
                  <a:pt x="4105675" y="3166980"/>
                  <a:pt x="4083881" y="3144931"/>
                  <a:pt x="4056339" y="3144931"/>
                </a:cubicBezTo>
                <a:cubicBezTo>
                  <a:pt x="4029037" y="3144931"/>
                  <a:pt x="4007003" y="3166980"/>
                  <a:pt x="4007003" y="3194302"/>
                </a:cubicBezTo>
                <a:cubicBezTo>
                  <a:pt x="4007003" y="3221625"/>
                  <a:pt x="4029037" y="3243914"/>
                  <a:pt x="4056339" y="3243914"/>
                </a:cubicBezTo>
                <a:close/>
                <a:moveTo>
                  <a:pt x="4235243" y="3455062"/>
                </a:moveTo>
                <a:cubicBezTo>
                  <a:pt x="4263503" y="3455062"/>
                  <a:pt x="4286255" y="3432293"/>
                  <a:pt x="4286255" y="3404012"/>
                </a:cubicBezTo>
                <a:cubicBezTo>
                  <a:pt x="4286255" y="3376450"/>
                  <a:pt x="4263503" y="3353442"/>
                  <a:pt x="4235243" y="3353442"/>
                </a:cubicBezTo>
                <a:cubicBezTo>
                  <a:pt x="4207461" y="3353442"/>
                  <a:pt x="4184949" y="3376450"/>
                  <a:pt x="4184949" y="3404012"/>
                </a:cubicBezTo>
                <a:cubicBezTo>
                  <a:pt x="4184949" y="3432293"/>
                  <a:pt x="4207461" y="3455062"/>
                  <a:pt x="4235243" y="3455062"/>
                </a:cubicBezTo>
                <a:close/>
                <a:moveTo>
                  <a:pt x="4445281" y="3633615"/>
                </a:moveTo>
                <a:cubicBezTo>
                  <a:pt x="4472823" y="3633615"/>
                  <a:pt x="4495096" y="3611326"/>
                  <a:pt x="4495096" y="3583764"/>
                </a:cubicBezTo>
                <a:cubicBezTo>
                  <a:pt x="4495096" y="3555962"/>
                  <a:pt x="4472823" y="3533194"/>
                  <a:pt x="4445281" y="3533194"/>
                </a:cubicBezTo>
                <a:cubicBezTo>
                  <a:pt x="4417499" y="3533194"/>
                  <a:pt x="4395226" y="3555962"/>
                  <a:pt x="4395226" y="3583764"/>
                </a:cubicBezTo>
                <a:cubicBezTo>
                  <a:pt x="4395226" y="3611326"/>
                  <a:pt x="4417499" y="3633615"/>
                  <a:pt x="4445281" y="3633615"/>
                </a:cubicBezTo>
                <a:close/>
                <a:moveTo>
                  <a:pt x="4680465" y="3776697"/>
                </a:moveTo>
                <a:cubicBezTo>
                  <a:pt x="4707289" y="3776697"/>
                  <a:pt x="4729322" y="3754887"/>
                  <a:pt x="4729322" y="3728044"/>
                </a:cubicBezTo>
                <a:cubicBezTo>
                  <a:pt x="4729322" y="3700722"/>
                  <a:pt x="4707289" y="3678912"/>
                  <a:pt x="4680465" y="3678912"/>
                </a:cubicBezTo>
                <a:cubicBezTo>
                  <a:pt x="4653402" y="3678912"/>
                  <a:pt x="4631848" y="3700722"/>
                  <a:pt x="4631848" y="3728044"/>
                </a:cubicBezTo>
                <a:cubicBezTo>
                  <a:pt x="4631848" y="3754887"/>
                  <a:pt x="4653402" y="3776697"/>
                  <a:pt x="4680465" y="3776697"/>
                </a:cubicBezTo>
                <a:close/>
                <a:moveTo>
                  <a:pt x="4935289" y="3880473"/>
                </a:moveTo>
                <a:cubicBezTo>
                  <a:pt x="4961154" y="3880473"/>
                  <a:pt x="4982230" y="3859383"/>
                  <a:pt x="4982230" y="3833738"/>
                </a:cubicBezTo>
                <a:cubicBezTo>
                  <a:pt x="4982230" y="3807614"/>
                  <a:pt x="4961154" y="3786763"/>
                  <a:pt x="4935289" y="3786763"/>
                </a:cubicBezTo>
                <a:cubicBezTo>
                  <a:pt x="4909423" y="3786763"/>
                  <a:pt x="4888108" y="3807614"/>
                  <a:pt x="4888108" y="3833738"/>
                </a:cubicBezTo>
                <a:cubicBezTo>
                  <a:pt x="4888108" y="3859383"/>
                  <a:pt x="4909423" y="3880473"/>
                  <a:pt x="4935289" y="3880473"/>
                </a:cubicBezTo>
                <a:close/>
                <a:moveTo>
                  <a:pt x="5203524" y="3941828"/>
                </a:moveTo>
                <a:cubicBezTo>
                  <a:pt x="5227713" y="3941828"/>
                  <a:pt x="5247352" y="3922176"/>
                  <a:pt x="5247352" y="3897969"/>
                </a:cubicBezTo>
                <a:cubicBezTo>
                  <a:pt x="5247352" y="3873523"/>
                  <a:pt x="5227713" y="3854110"/>
                  <a:pt x="5203524" y="3854110"/>
                </a:cubicBezTo>
                <a:cubicBezTo>
                  <a:pt x="5179335" y="3854110"/>
                  <a:pt x="5159696" y="3873523"/>
                  <a:pt x="5159696" y="3897969"/>
                </a:cubicBezTo>
                <a:cubicBezTo>
                  <a:pt x="5159696" y="3922176"/>
                  <a:pt x="5179335" y="3941828"/>
                  <a:pt x="5203524" y="3941828"/>
                </a:cubicBezTo>
                <a:close/>
                <a:moveTo>
                  <a:pt x="5478465" y="3960043"/>
                </a:moveTo>
                <a:cubicBezTo>
                  <a:pt x="5500978" y="3960043"/>
                  <a:pt x="5519179" y="3942547"/>
                  <a:pt x="5519179" y="3919539"/>
                </a:cubicBezTo>
                <a:cubicBezTo>
                  <a:pt x="5519179" y="3897250"/>
                  <a:pt x="5500978" y="3878796"/>
                  <a:pt x="5478465" y="3878796"/>
                </a:cubicBezTo>
                <a:cubicBezTo>
                  <a:pt x="5455713" y="3878796"/>
                  <a:pt x="5437751" y="3897250"/>
                  <a:pt x="5437751" y="3919539"/>
                </a:cubicBezTo>
                <a:cubicBezTo>
                  <a:pt x="5437751" y="3942547"/>
                  <a:pt x="5455713" y="3960043"/>
                  <a:pt x="5478465" y="3960043"/>
                </a:cubicBezTo>
                <a:close/>
                <a:moveTo>
                  <a:pt x="5753406" y="3935118"/>
                </a:moveTo>
                <a:cubicBezTo>
                  <a:pt x="5774003" y="3935118"/>
                  <a:pt x="5790528" y="3918581"/>
                  <a:pt x="5790528" y="3897969"/>
                </a:cubicBezTo>
                <a:cubicBezTo>
                  <a:pt x="5790528" y="3877358"/>
                  <a:pt x="5774003" y="3860821"/>
                  <a:pt x="5753406" y="3860821"/>
                </a:cubicBezTo>
                <a:cubicBezTo>
                  <a:pt x="5732810" y="3860821"/>
                  <a:pt x="5716045" y="3877358"/>
                  <a:pt x="5716045" y="3897969"/>
                </a:cubicBezTo>
                <a:cubicBezTo>
                  <a:pt x="5716045" y="3918581"/>
                  <a:pt x="5732810" y="3935118"/>
                  <a:pt x="5753406" y="3935118"/>
                </a:cubicBezTo>
                <a:close/>
                <a:moveTo>
                  <a:pt x="6021402" y="3867292"/>
                </a:moveTo>
                <a:cubicBezTo>
                  <a:pt x="6040322" y="3867292"/>
                  <a:pt x="6054931" y="3851713"/>
                  <a:pt x="6054931" y="3833738"/>
                </a:cubicBezTo>
                <a:cubicBezTo>
                  <a:pt x="6054931" y="3814804"/>
                  <a:pt x="6040322" y="3799945"/>
                  <a:pt x="6021402" y="3799945"/>
                </a:cubicBezTo>
                <a:cubicBezTo>
                  <a:pt x="6003200" y="3799945"/>
                  <a:pt x="5988112" y="3814804"/>
                  <a:pt x="5988112" y="3833738"/>
                </a:cubicBezTo>
                <a:cubicBezTo>
                  <a:pt x="5988112" y="3851713"/>
                  <a:pt x="6003200" y="3867292"/>
                  <a:pt x="6021402" y="3867292"/>
                </a:cubicBezTo>
                <a:close/>
                <a:moveTo>
                  <a:pt x="6276225" y="3757523"/>
                </a:moveTo>
                <a:cubicBezTo>
                  <a:pt x="6292990" y="3757523"/>
                  <a:pt x="6306402" y="3744102"/>
                  <a:pt x="6306402" y="3728044"/>
                </a:cubicBezTo>
                <a:cubicBezTo>
                  <a:pt x="6306402" y="3711267"/>
                  <a:pt x="6292990" y="3698086"/>
                  <a:pt x="6276225" y="3698086"/>
                </a:cubicBezTo>
                <a:cubicBezTo>
                  <a:pt x="6259700" y="3698086"/>
                  <a:pt x="6246288" y="3711267"/>
                  <a:pt x="6246288" y="3728044"/>
                </a:cubicBezTo>
                <a:cubicBezTo>
                  <a:pt x="6246288" y="3744102"/>
                  <a:pt x="6259700" y="3757523"/>
                  <a:pt x="6276225" y="3757523"/>
                </a:cubicBezTo>
                <a:close/>
                <a:moveTo>
                  <a:pt x="6511410" y="3610367"/>
                </a:moveTo>
                <a:cubicBezTo>
                  <a:pt x="6526019" y="3610367"/>
                  <a:pt x="6538234" y="3598383"/>
                  <a:pt x="6538234" y="3583764"/>
                </a:cubicBezTo>
                <a:cubicBezTo>
                  <a:pt x="6538234" y="3568665"/>
                  <a:pt x="6526019" y="3556441"/>
                  <a:pt x="6511410" y="3556441"/>
                </a:cubicBezTo>
                <a:cubicBezTo>
                  <a:pt x="6496801" y="3556441"/>
                  <a:pt x="6484826" y="3568665"/>
                  <a:pt x="6484826" y="3583764"/>
                </a:cubicBezTo>
                <a:cubicBezTo>
                  <a:pt x="6484826" y="3598383"/>
                  <a:pt x="6496801" y="3610367"/>
                  <a:pt x="6511410" y="3610367"/>
                </a:cubicBezTo>
                <a:close/>
                <a:moveTo>
                  <a:pt x="6721448" y="3427500"/>
                </a:moveTo>
                <a:cubicBezTo>
                  <a:pt x="6734141" y="3427500"/>
                  <a:pt x="6744440" y="3416954"/>
                  <a:pt x="6744440" y="3404012"/>
                </a:cubicBezTo>
                <a:cubicBezTo>
                  <a:pt x="6744440" y="3391550"/>
                  <a:pt x="6734141" y="3381483"/>
                  <a:pt x="6721448" y="3381483"/>
                </a:cubicBezTo>
                <a:cubicBezTo>
                  <a:pt x="6708755" y="3381483"/>
                  <a:pt x="6698217" y="3391550"/>
                  <a:pt x="6698217" y="3404012"/>
                </a:cubicBezTo>
                <a:cubicBezTo>
                  <a:pt x="6698217" y="3416954"/>
                  <a:pt x="6708755" y="3427500"/>
                  <a:pt x="6721448" y="3427500"/>
                </a:cubicBezTo>
                <a:close/>
                <a:moveTo>
                  <a:pt x="6900351" y="3215393"/>
                </a:moveTo>
                <a:cubicBezTo>
                  <a:pt x="6912087" y="3215393"/>
                  <a:pt x="6921427" y="3206046"/>
                  <a:pt x="6921427" y="3194302"/>
                </a:cubicBezTo>
                <a:cubicBezTo>
                  <a:pt x="6921427" y="3183038"/>
                  <a:pt x="6912087" y="3173691"/>
                  <a:pt x="6900351" y="3173691"/>
                </a:cubicBezTo>
                <a:cubicBezTo>
                  <a:pt x="6889095" y="3173691"/>
                  <a:pt x="6879755" y="3183038"/>
                  <a:pt x="6879755" y="3194302"/>
                </a:cubicBezTo>
                <a:cubicBezTo>
                  <a:pt x="6879755" y="3206046"/>
                  <a:pt x="6889095" y="3215393"/>
                  <a:pt x="6900351" y="3215393"/>
                </a:cubicBezTo>
                <a:close/>
                <a:moveTo>
                  <a:pt x="7044767" y="2976923"/>
                </a:moveTo>
                <a:cubicBezTo>
                  <a:pt x="7054108" y="2976923"/>
                  <a:pt x="7062250" y="2969014"/>
                  <a:pt x="7062250" y="2958948"/>
                </a:cubicBezTo>
                <a:cubicBezTo>
                  <a:pt x="7062250" y="2949121"/>
                  <a:pt x="7054108" y="2941452"/>
                  <a:pt x="7044767" y="2941452"/>
                </a:cubicBezTo>
                <a:cubicBezTo>
                  <a:pt x="7034948" y="2941452"/>
                  <a:pt x="7027044" y="2949121"/>
                  <a:pt x="7027044" y="2958948"/>
                </a:cubicBezTo>
                <a:cubicBezTo>
                  <a:pt x="7027044" y="2969014"/>
                  <a:pt x="7034948" y="2976923"/>
                  <a:pt x="7044767" y="2976923"/>
                </a:cubicBezTo>
                <a:close/>
                <a:moveTo>
                  <a:pt x="7150145" y="2719519"/>
                </a:moveTo>
                <a:cubicBezTo>
                  <a:pt x="7158767" y="2719519"/>
                  <a:pt x="7165952" y="2713048"/>
                  <a:pt x="7165952" y="2703941"/>
                </a:cubicBezTo>
                <a:cubicBezTo>
                  <a:pt x="7165952" y="2695073"/>
                  <a:pt x="7158767" y="2688362"/>
                  <a:pt x="7150145" y="2688362"/>
                </a:cubicBezTo>
                <a:cubicBezTo>
                  <a:pt x="7141523" y="2688362"/>
                  <a:pt x="7134339" y="2695073"/>
                  <a:pt x="7134339" y="2703941"/>
                </a:cubicBezTo>
                <a:cubicBezTo>
                  <a:pt x="7134339" y="2713048"/>
                  <a:pt x="7141523" y="2719519"/>
                  <a:pt x="7150145" y="2719519"/>
                </a:cubicBezTo>
                <a:close/>
                <a:moveTo>
                  <a:pt x="7214570" y="2449652"/>
                </a:moveTo>
                <a:cubicBezTo>
                  <a:pt x="7222234" y="2449652"/>
                  <a:pt x="7228460" y="2443181"/>
                  <a:pt x="7228460" y="2435751"/>
                </a:cubicBezTo>
                <a:cubicBezTo>
                  <a:pt x="7228460" y="2428082"/>
                  <a:pt x="7222234" y="2421851"/>
                  <a:pt x="7214570" y="2421851"/>
                </a:cubicBezTo>
                <a:cubicBezTo>
                  <a:pt x="7207145" y="2421851"/>
                  <a:pt x="7200439" y="2428082"/>
                  <a:pt x="7200439" y="2435751"/>
                </a:cubicBezTo>
                <a:cubicBezTo>
                  <a:pt x="7200439" y="2443181"/>
                  <a:pt x="7207145" y="2449652"/>
                  <a:pt x="7214570" y="2449652"/>
                </a:cubicBezTo>
                <a:close/>
                <a:moveTo>
                  <a:pt x="7236124" y="2172595"/>
                </a:moveTo>
                <a:cubicBezTo>
                  <a:pt x="7242830" y="2172595"/>
                  <a:pt x="7248818" y="2167323"/>
                  <a:pt x="7248818" y="2160372"/>
                </a:cubicBezTo>
                <a:cubicBezTo>
                  <a:pt x="7248818" y="2153662"/>
                  <a:pt x="7242830" y="2148149"/>
                  <a:pt x="7236124" y="2148149"/>
                </a:cubicBezTo>
                <a:cubicBezTo>
                  <a:pt x="7229418" y="2148149"/>
                  <a:pt x="7224149" y="2153662"/>
                  <a:pt x="7224149" y="2160372"/>
                </a:cubicBezTo>
                <a:cubicBezTo>
                  <a:pt x="7224149" y="2167323"/>
                  <a:pt x="7229418" y="2172595"/>
                  <a:pt x="7236124" y="2172595"/>
                </a:cubicBezTo>
                <a:close/>
                <a:moveTo>
                  <a:pt x="6991599" y="1898415"/>
                </a:moveTo>
                <a:cubicBezTo>
                  <a:pt x="6998784" y="1898415"/>
                  <a:pt x="7004771" y="1892662"/>
                  <a:pt x="7004771" y="1885472"/>
                </a:cubicBezTo>
                <a:cubicBezTo>
                  <a:pt x="7004771" y="1878762"/>
                  <a:pt x="6998784" y="1872770"/>
                  <a:pt x="6991599" y="1872770"/>
                </a:cubicBezTo>
                <a:cubicBezTo>
                  <a:pt x="6984893" y="1872770"/>
                  <a:pt x="6979145" y="1878762"/>
                  <a:pt x="6979145" y="1885472"/>
                </a:cubicBezTo>
                <a:cubicBezTo>
                  <a:pt x="6979145" y="1892662"/>
                  <a:pt x="6984893" y="1898415"/>
                  <a:pt x="6991599" y="1898415"/>
                </a:cubicBezTo>
                <a:close/>
                <a:moveTo>
                  <a:pt x="6918313" y="1631424"/>
                </a:moveTo>
                <a:cubicBezTo>
                  <a:pt x="6924780" y="1631424"/>
                  <a:pt x="6929809" y="1626151"/>
                  <a:pt x="6929809" y="1619680"/>
                </a:cubicBezTo>
                <a:cubicBezTo>
                  <a:pt x="6929809" y="1613209"/>
                  <a:pt x="6924780" y="1608176"/>
                  <a:pt x="6918313" y="1608176"/>
                </a:cubicBezTo>
                <a:cubicBezTo>
                  <a:pt x="6912087" y="1608176"/>
                  <a:pt x="6906578" y="1613209"/>
                  <a:pt x="6906578" y="1619680"/>
                </a:cubicBezTo>
                <a:cubicBezTo>
                  <a:pt x="6906578" y="1626151"/>
                  <a:pt x="6912087" y="1631424"/>
                  <a:pt x="6918313" y="1631424"/>
                </a:cubicBezTo>
                <a:close/>
                <a:moveTo>
                  <a:pt x="6798805" y="1382168"/>
                </a:moveTo>
                <a:cubicBezTo>
                  <a:pt x="6804792" y="1382168"/>
                  <a:pt x="6809822" y="1377135"/>
                  <a:pt x="6809822" y="1370904"/>
                </a:cubicBezTo>
                <a:cubicBezTo>
                  <a:pt x="6809822" y="1364912"/>
                  <a:pt x="6804792" y="1359879"/>
                  <a:pt x="6798805" y="1359879"/>
                </a:cubicBezTo>
                <a:cubicBezTo>
                  <a:pt x="6792818" y="1359879"/>
                  <a:pt x="6787788" y="1364912"/>
                  <a:pt x="6787788" y="1370904"/>
                </a:cubicBezTo>
                <a:cubicBezTo>
                  <a:pt x="6787788" y="1377135"/>
                  <a:pt x="6792818" y="1382168"/>
                  <a:pt x="6798805" y="1382168"/>
                </a:cubicBezTo>
                <a:close/>
                <a:moveTo>
                  <a:pt x="6636666" y="1158318"/>
                </a:moveTo>
                <a:cubicBezTo>
                  <a:pt x="6642414" y="1158318"/>
                  <a:pt x="6646725" y="1153525"/>
                  <a:pt x="6646725" y="1147533"/>
                </a:cubicBezTo>
                <a:cubicBezTo>
                  <a:pt x="6646725" y="1142260"/>
                  <a:pt x="6642414" y="1137227"/>
                  <a:pt x="6636666" y="1137227"/>
                </a:cubicBezTo>
                <a:cubicBezTo>
                  <a:pt x="6630919" y="1137227"/>
                  <a:pt x="6626368" y="1142260"/>
                  <a:pt x="6626368" y="1147533"/>
                </a:cubicBezTo>
                <a:cubicBezTo>
                  <a:pt x="6626368" y="1153525"/>
                  <a:pt x="6630919" y="1158318"/>
                  <a:pt x="6636666" y="1158318"/>
                </a:cubicBezTo>
                <a:close/>
                <a:moveTo>
                  <a:pt x="6437167" y="967542"/>
                </a:moveTo>
                <a:cubicBezTo>
                  <a:pt x="6443154" y="967542"/>
                  <a:pt x="6447704" y="962509"/>
                  <a:pt x="6447704" y="957236"/>
                </a:cubicBezTo>
                <a:cubicBezTo>
                  <a:pt x="6447704" y="951244"/>
                  <a:pt x="6443154" y="946930"/>
                  <a:pt x="6437167" y="946930"/>
                </a:cubicBezTo>
                <a:cubicBezTo>
                  <a:pt x="6431419" y="946930"/>
                  <a:pt x="6426868" y="951244"/>
                  <a:pt x="6426868" y="957236"/>
                </a:cubicBezTo>
                <a:cubicBezTo>
                  <a:pt x="6426868" y="962509"/>
                  <a:pt x="6431419" y="967542"/>
                  <a:pt x="6437167" y="967542"/>
                </a:cubicBezTo>
                <a:close/>
                <a:moveTo>
                  <a:pt x="6207251" y="815592"/>
                </a:moveTo>
                <a:cubicBezTo>
                  <a:pt x="6212759" y="815592"/>
                  <a:pt x="6217549" y="810559"/>
                  <a:pt x="6217549" y="805047"/>
                </a:cubicBezTo>
                <a:cubicBezTo>
                  <a:pt x="6217549" y="799534"/>
                  <a:pt x="6212759" y="794741"/>
                  <a:pt x="6207251" y="794741"/>
                </a:cubicBezTo>
                <a:cubicBezTo>
                  <a:pt x="6201742" y="794741"/>
                  <a:pt x="6196713" y="799534"/>
                  <a:pt x="6196713" y="805047"/>
                </a:cubicBezTo>
                <a:cubicBezTo>
                  <a:pt x="6196713" y="810559"/>
                  <a:pt x="6201742" y="815592"/>
                  <a:pt x="6207251" y="815592"/>
                </a:cubicBezTo>
                <a:close/>
                <a:moveTo>
                  <a:pt x="5953625" y="707262"/>
                </a:moveTo>
                <a:cubicBezTo>
                  <a:pt x="5959373" y="707262"/>
                  <a:pt x="5963683" y="702229"/>
                  <a:pt x="5963683" y="696477"/>
                </a:cubicBezTo>
                <a:cubicBezTo>
                  <a:pt x="5963683" y="690725"/>
                  <a:pt x="5959373" y="686171"/>
                  <a:pt x="5953625" y="686171"/>
                </a:cubicBezTo>
                <a:cubicBezTo>
                  <a:pt x="5948116" y="686171"/>
                  <a:pt x="5943326" y="690725"/>
                  <a:pt x="5943326" y="696477"/>
                </a:cubicBezTo>
                <a:cubicBezTo>
                  <a:pt x="5943326" y="702229"/>
                  <a:pt x="5948116" y="707262"/>
                  <a:pt x="5953625" y="707262"/>
                </a:cubicBezTo>
                <a:close/>
                <a:moveTo>
                  <a:pt x="5684910" y="645667"/>
                </a:moveTo>
                <a:cubicBezTo>
                  <a:pt x="5690658" y="645667"/>
                  <a:pt x="5695209" y="640874"/>
                  <a:pt x="5695209" y="635361"/>
                </a:cubicBezTo>
                <a:cubicBezTo>
                  <a:pt x="5695209" y="629370"/>
                  <a:pt x="5690658" y="625056"/>
                  <a:pt x="5684910" y="625056"/>
                </a:cubicBezTo>
                <a:cubicBezTo>
                  <a:pt x="5679163" y="625056"/>
                  <a:pt x="5674612" y="629370"/>
                  <a:pt x="5674612" y="635361"/>
                </a:cubicBezTo>
                <a:cubicBezTo>
                  <a:pt x="5674612" y="640874"/>
                  <a:pt x="5679163" y="645667"/>
                  <a:pt x="5684910" y="645667"/>
                </a:cubicBezTo>
                <a:close/>
                <a:moveTo>
                  <a:pt x="5409251" y="633923"/>
                </a:moveTo>
                <a:cubicBezTo>
                  <a:pt x="5415478" y="633923"/>
                  <a:pt x="5420507" y="628890"/>
                  <a:pt x="5420507" y="623138"/>
                </a:cubicBezTo>
                <a:cubicBezTo>
                  <a:pt x="5420507" y="616427"/>
                  <a:pt x="5415478" y="611634"/>
                  <a:pt x="5409251" y="611634"/>
                </a:cubicBezTo>
                <a:cubicBezTo>
                  <a:pt x="5403263" y="611634"/>
                  <a:pt x="5398474" y="616427"/>
                  <a:pt x="5398474" y="623138"/>
                </a:cubicBezTo>
                <a:cubicBezTo>
                  <a:pt x="5398474" y="628890"/>
                  <a:pt x="5403263" y="633923"/>
                  <a:pt x="5409251" y="633923"/>
                </a:cubicBezTo>
                <a:close/>
                <a:moveTo>
                  <a:pt x="5136226" y="671551"/>
                </a:moveTo>
                <a:cubicBezTo>
                  <a:pt x="5142692" y="671551"/>
                  <a:pt x="5147721" y="666279"/>
                  <a:pt x="5147721" y="659808"/>
                </a:cubicBezTo>
                <a:cubicBezTo>
                  <a:pt x="5147721" y="653576"/>
                  <a:pt x="5142692" y="648303"/>
                  <a:pt x="5136226" y="648303"/>
                </a:cubicBezTo>
                <a:cubicBezTo>
                  <a:pt x="5129759" y="648303"/>
                  <a:pt x="5124490" y="653576"/>
                  <a:pt x="5124490" y="659808"/>
                </a:cubicBezTo>
                <a:cubicBezTo>
                  <a:pt x="5124490" y="666279"/>
                  <a:pt x="5129759" y="671551"/>
                  <a:pt x="5136226" y="671551"/>
                </a:cubicBezTo>
                <a:close/>
                <a:moveTo>
                  <a:pt x="4874217" y="758072"/>
                </a:moveTo>
                <a:cubicBezTo>
                  <a:pt x="4880923" y="758072"/>
                  <a:pt x="4886671" y="752320"/>
                  <a:pt x="4886671" y="745129"/>
                </a:cubicBezTo>
                <a:cubicBezTo>
                  <a:pt x="4886671" y="738179"/>
                  <a:pt x="4880923" y="732427"/>
                  <a:pt x="4874217" y="732427"/>
                </a:cubicBezTo>
                <a:cubicBezTo>
                  <a:pt x="4866793" y="732427"/>
                  <a:pt x="4861045" y="738179"/>
                  <a:pt x="4861045" y="745129"/>
                </a:cubicBezTo>
                <a:cubicBezTo>
                  <a:pt x="4861045" y="752320"/>
                  <a:pt x="4866793" y="758072"/>
                  <a:pt x="4874217" y="758072"/>
                </a:cubicBezTo>
                <a:close/>
                <a:moveTo>
                  <a:pt x="4631129" y="890608"/>
                </a:moveTo>
                <a:cubicBezTo>
                  <a:pt x="4639033" y="890608"/>
                  <a:pt x="4645738" y="883898"/>
                  <a:pt x="4645738" y="875749"/>
                </a:cubicBezTo>
                <a:cubicBezTo>
                  <a:pt x="4645738" y="867840"/>
                  <a:pt x="4639033" y="861369"/>
                  <a:pt x="4631129" y="861369"/>
                </a:cubicBezTo>
                <a:cubicBezTo>
                  <a:pt x="4622986" y="861369"/>
                  <a:pt x="4616520" y="867840"/>
                  <a:pt x="4616520" y="875749"/>
                </a:cubicBezTo>
                <a:cubicBezTo>
                  <a:pt x="4616520" y="883898"/>
                  <a:pt x="4622986" y="890608"/>
                  <a:pt x="4631129" y="890608"/>
                </a:cubicBezTo>
                <a:close/>
                <a:moveTo>
                  <a:pt x="4415583" y="1065087"/>
                </a:moveTo>
                <a:cubicBezTo>
                  <a:pt x="4424923" y="1065087"/>
                  <a:pt x="4432587" y="1057178"/>
                  <a:pt x="4432587" y="1048071"/>
                </a:cubicBezTo>
                <a:cubicBezTo>
                  <a:pt x="4432587" y="1038484"/>
                  <a:pt x="4424923" y="1030814"/>
                  <a:pt x="4415583" y="1030814"/>
                </a:cubicBezTo>
                <a:cubicBezTo>
                  <a:pt x="4406003" y="1030814"/>
                  <a:pt x="4398339" y="1038484"/>
                  <a:pt x="4398339" y="1048071"/>
                </a:cubicBezTo>
                <a:cubicBezTo>
                  <a:pt x="4398339" y="1057178"/>
                  <a:pt x="4406003" y="1065087"/>
                  <a:pt x="4415583" y="1065087"/>
                </a:cubicBezTo>
                <a:close/>
                <a:moveTo>
                  <a:pt x="4234045" y="1275037"/>
                </a:moveTo>
                <a:cubicBezTo>
                  <a:pt x="4244823" y="1275037"/>
                  <a:pt x="4253444" y="1266409"/>
                  <a:pt x="4253444" y="1255863"/>
                </a:cubicBezTo>
                <a:cubicBezTo>
                  <a:pt x="4253444" y="1245078"/>
                  <a:pt x="4244823" y="1236210"/>
                  <a:pt x="4234045" y="1236210"/>
                </a:cubicBezTo>
                <a:cubicBezTo>
                  <a:pt x="4223268" y="1236210"/>
                  <a:pt x="4214646" y="1245078"/>
                  <a:pt x="4214646" y="1255863"/>
                </a:cubicBezTo>
                <a:cubicBezTo>
                  <a:pt x="4214646" y="1266409"/>
                  <a:pt x="4223268" y="1275037"/>
                  <a:pt x="4234045" y="1275037"/>
                </a:cubicBezTo>
                <a:close/>
                <a:moveTo>
                  <a:pt x="4092743" y="1515664"/>
                </a:moveTo>
                <a:cubicBezTo>
                  <a:pt x="4105675" y="1515664"/>
                  <a:pt x="4115734" y="1505358"/>
                  <a:pt x="4115734" y="1492416"/>
                </a:cubicBezTo>
                <a:cubicBezTo>
                  <a:pt x="4115734" y="1479714"/>
                  <a:pt x="4105675" y="1469648"/>
                  <a:pt x="4092743" y="1469648"/>
                </a:cubicBezTo>
                <a:cubicBezTo>
                  <a:pt x="4079810" y="1469648"/>
                  <a:pt x="4069751" y="1479714"/>
                  <a:pt x="4069751" y="1492416"/>
                </a:cubicBezTo>
                <a:cubicBezTo>
                  <a:pt x="4069751" y="1505358"/>
                  <a:pt x="4079810" y="1515664"/>
                  <a:pt x="4092743" y="1515664"/>
                </a:cubicBezTo>
                <a:close/>
                <a:moveTo>
                  <a:pt x="3995747" y="1778580"/>
                </a:moveTo>
                <a:cubicBezTo>
                  <a:pt x="4011075" y="1778580"/>
                  <a:pt x="4023289" y="1766117"/>
                  <a:pt x="4023289" y="1751018"/>
                </a:cubicBezTo>
                <a:cubicBezTo>
                  <a:pt x="4023289" y="1735680"/>
                  <a:pt x="4011075" y="1723696"/>
                  <a:pt x="3995747" y="1723696"/>
                </a:cubicBezTo>
                <a:cubicBezTo>
                  <a:pt x="3980419" y="1723696"/>
                  <a:pt x="3968444" y="1735680"/>
                  <a:pt x="3968444" y="1751018"/>
                </a:cubicBezTo>
                <a:cubicBezTo>
                  <a:pt x="3968444" y="1766117"/>
                  <a:pt x="3980419" y="1778580"/>
                  <a:pt x="3995747" y="1778580"/>
                </a:cubicBezTo>
                <a:close/>
                <a:moveTo>
                  <a:pt x="3946650" y="2054199"/>
                </a:moveTo>
                <a:cubicBezTo>
                  <a:pt x="3964133" y="2054199"/>
                  <a:pt x="3978264" y="2039819"/>
                  <a:pt x="3978264" y="2022563"/>
                </a:cubicBezTo>
                <a:cubicBezTo>
                  <a:pt x="3978264" y="2004827"/>
                  <a:pt x="3964133" y="1990687"/>
                  <a:pt x="3946650" y="1990687"/>
                </a:cubicBezTo>
                <a:cubicBezTo>
                  <a:pt x="3929167" y="1990687"/>
                  <a:pt x="3915037" y="2004827"/>
                  <a:pt x="3915037" y="2022563"/>
                </a:cubicBezTo>
                <a:cubicBezTo>
                  <a:pt x="3915037" y="2039819"/>
                  <a:pt x="3929167" y="2054199"/>
                  <a:pt x="3946650" y="2054199"/>
                </a:cubicBezTo>
                <a:close/>
                <a:moveTo>
                  <a:pt x="3946650" y="2334372"/>
                </a:moveTo>
                <a:cubicBezTo>
                  <a:pt x="3966289" y="2334372"/>
                  <a:pt x="3982335" y="2318554"/>
                  <a:pt x="3982335" y="2298182"/>
                </a:cubicBezTo>
                <a:cubicBezTo>
                  <a:pt x="3982335" y="2278529"/>
                  <a:pt x="3966289" y="2262471"/>
                  <a:pt x="3946650" y="2262471"/>
                </a:cubicBezTo>
                <a:cubicBezTo>
                  <a:pt x="3926772" y="2262471"/>
                  <a:pt x="3910726" y="2278529"/>
                  <a:pt x="3910726" y="2298182"/>
                </a:cubicBezTo>
                <a:cubicBezTo>
                  <a:pt x="3910726" y="2318554"/>
                  <a:pt x="3926772" y="2334372"/>
                  <a:pt x="3946650" y="2334372"/>
                </a:cubicBezTo>
                <a:close/>
                <a:moveTo>
                  <a:pt x="3995747" y="2610230"/>
                </a:moveTo>
                <a:cubicBezTo>
                  <a:pt x="4018020" y="2610230"/>
                  <a:pt x="4035982" y="2592015"/>
                  <a:pt x="4035982" y="2569966"/>
                </a:cubicBezTo>
                <a:cubicBezTo>
                  <a:pt x="4035982" y="2547916"/>
                  <a:pt x="4018020" y="2529462"/>
                  <a:pt x="3995747" y="2529462"/>
                </a:cubicBezTo>
                <a:cubicBezTo>
                  <a:pt x="3973713" y="2529462"/>
                  <a:pt x="3955512" y="2547916"/>
                  <a:pt x="3955512" y="2569966"/>
                </a:cubicBezTo>
                <a:cubicBezTo>
                  <a:pt x="3955512" y="2592015"/>
                  <a:pt x="3973713" y="2610230"/>
                  <a:pt x="3995747" y="2610230"/>
                </a:cubicBezTo>
                <a:close/>
                <a:moveTo>
                  <a:pt x="4092743" y="2871708"/>
                </a:moveTo>
                <a:cubicBezTo>
                  <a:pt x="4116453" y="2871708"/>
                  <a:pt x="4135852" y="2852056"/>
                  <a:pt x="4135852" y="2828568"/>
                </a:cubicBezTo>
                <a:cubicBezTo>
                  <a:pt x="4135852" y="2804122"/>
                  <a:pt x="4116453" y="2784948"/>
                  <a:pt x="4092743" y="2784948"/>
                </a:cubicBezTo>
                <a:cubicBezTo>
                  <a:pt x="4068793" y="2784948"/>
                  <a:pt x="4049394" y="2804122"/>
                  <a:pt x="4049394" y="2828568"/>
                </a:cubicBezTo>
                <a:cubicBezTo>
                  <a:pt x="4049394" y="2852056"/>
                  <a:pt x="4068793" y="2871708"/>
                  <a:pt x="4092743" y="2871708"/>
                </a:cubicBezTo>
                <a:close/>
                <a:moveTo>
                  <a:pt x="4234045" y="3110179"/>
                </a:moveTo>
                <a:cubicBezTo>
                  <a:pt x="4258713" y="3110179"/>
                  <a:pt x="4279070" y="3090047"/>
                  <a:pt x="4279070" y="3065121"/>
                </a:cubicBezTo>
                <a:cubicBezTo>
                  <a:pt x="4279070" y="3040435"/>
                  <a:pt x="4258713" y="3020063"/>
                  <a:pt x="4234045" y="3020063"/>
                </a:cubicBezTo>
                <a:cubicBezTo>
                  <a:pt x="4209138" y="3020063"/>
                  <a:pt x="4188780" y="3040435"/>
                  <a:pt x="4188780" y="3065121"/>
                </a:cubicBezTo>
                <a:cubicBezTo>
                  <a:pt x="4188780" y="3090047"/>
                  <a:pt x="4209138" y="3110179"/>
                  <a:pt x="4234045" y="3110179"/>
                </a:cubicBezTo>
                <a:close/>
                <a:moveTo>
                  <a:pt x="4415583" y="3319170"/>
                </a:moveTo>
                <a:cubicBezTo>
                  <a:pt x="4440970" y="3319170"/>
                  <a:pt x="4461806" y="3298558"/>
                  <a:pt x="4461806" y="3272914"/>
                </a:cubicBezTo>
                <a:cubicBezTo>
                  <a:pt x="4461806" y="3247509"/>
                  <a:pt x="4440970" y="3226658"/>
                  <a:pt x="4415583" y="3226658"/>
                </a:cubicBezTo>
                <a:cubicBezTo>
                  <a:pt x="4389957" y="3226658"/>
                  <a:pt x="4369121" y="3247509"/>
                  <a:pt x="4369121" y="3272914"/>
                </a:cubicBezTo>
                <a:cubicBezTo>
                  <a:pt x="4369121" y="3298558"/>
                  <a:pt x="4389957" y="3319170"/>
                  <a:pt x="4415583" y="3319170"/>
                </a:cubicBezTo>
                <a:close/>
                <a:moveTo>
                  <a:pt x="4631129" y="3491252"/>
                </a:moveTo>
                <a:cubicBezTo>
                  <a:pt x="4656755" y="3491252"/>
                  <a:pt x="4677352" y="3470640"/>
                  <a:pt x="4677352" y="3444756"/>
                </a:cubicBezTo>
                <a:cubicBezTo>
                  <a:pt x="4677352" y="3419351"/>
                  <a:pt x="4656755" y="3398740"/>
                  <a:pt x="4631129" y="3398740"/>
                </a:cubicBezTo>
                <a:cubicBezTo>
                  <a:pt x="4605503" y="3398740"/>
                  <a:pt x="4584667" y="3419351"/>
                  <a:pt x="4584667" y="3444756"/>
                </a:cubicBezTo>
                <a:cubicBezTo>
                  <a:pt x="4584667" y="3470640"/>
                  <a:pt x="4605503" y="3491252"/>
                  <a:pt x="4631129" y="3491252"/>
                </a:cubicBezTo>
                <a:close/>
                <a:moveTo>
                  <a:pt x="4874217" y="3621152"/>
                </a:moveTo>
                <a:cubicBezTo>
                  <a:pt x="4898885" y="3621152"/>
                  <a:pt x="4919003" y="3600540"/>
                  <a:pt x="4919003" y="3575855"/>
                </a:cubicBezTo>
                <a:cubicBezTo>
                  <a:pt x="4919003" y="3550929"/>
                  <a:pt x="4898885" y="3530797"/>
                  <a:pt x="4874217" y="3530797"/>
                </a:cubicBezTo>
                <a:cubicBezTo>
                  <a:pt x="4849070" y="3530797"/>
                  <a:pt x="4828953" y="3550929"/>
                  <a:pt x="4828953" y="3575855"/>
                </a:cubicBezTo>
                <a:cubicBezTo>
                  <a:pt x="4828953" y="3600540"/>
                  <a:pt x="4849070" y="3621152"/>
                  <a:pt x="4874217" y="3621152"/>
                </a:cubicBezTo>
                <a:close/>
                <a:moveTo>
                  <a:pt x="5136226" y="3703838"/>
                </a:moveTo>
                <a:cubicBezTo>
                  <a:pt x="5159696" y="3703838"/>
                  <a:pt x="5178856" y="3684664"/>
                  <a:pt x="5178856" y="3660937"/>
                </a:cubicBezTo>
                <a:cubicBezTo>
                  <a:pt x="5178856" y="3637689"/>
                  <a:pt x="5159696" y="3618516"/>
                  <a:pt x="5136226" y="3618516"/>
                </a:cubicBezTo>
                <a:cubicBezTo>
                  <a:pt x="5112755" y="3618516"/>
                  <a:pt x="5093595" y="3637689"/>
                  <a:pt x="5093595" y="3660937"/>
                </a:cubicBezTo>
                <a:cubicBezTo>
                  <a:pt x="5093595" y="3684664"/>
                  <a:pt x="5112755" y="3703838"/>
                  <a:pt x="5136226" y="3703838"/>
                </a:cubicBezTo>
                <a:close/>
                <a:moveTo>
                  <a:pt x="5409251" y="3737871"/>
                </a:moveTo>
                <a:cubicBezTo>
                  <a:pt x="5431284" y="3737871"/>
                  <a:pt x="5449007" y="3719895"/>
                  <a:pt x="5449007" y="3698086"/>
                </a:cubicBezTo>
                <a:cubicBezTo>
                  <a:pt x="5449007" y="3676036"/>
                  <a:pt x="5431284" y="3658780"/>
                  <a:pt x="5409251" y="3658780"/>
                </a:cubicBezTo>
                <a:cubicBezTo>
                  <a:pt x="5387696" y="3658780"/>
                  <a:pt x="5369734" y="3676036"/>
                  <a:pt x="5369734" y="3698086"/>
                </a:cubicBezTo>
                <a:cubicBezTo>
                  <a:pt x="5369734" y="3719895"/>
                  <a:pt x="5387696" y="3737871"/>
                  <a:pt x="5409251" y="3737871"/>
                </a:cubicBezTo>
                <a:close/>
                <a:moveTo>
                  <a:pt x="5684910" y="3722052"/>
                </a:moveTo>
                <a:cubicBezTo>
                  <a:pt x="5705028" y="3722052"/>
                  <a:pt x="5721314" y="3705995"/>
                  <a:pt x="5721314" y="3685383"/>
                </a:cubicBezTo>
                <a:cubicBezTo>
                  <a:pt x="5721314" y="3665251"/>
                  <a:pt x="5705028" y="3649193"/>
                  <a:pt x="5684910" y="3649193"/>
                </a:cubicBezTo>
                <a:cubicBezTo>
                  <a:pt x="5664793" y="3649193"/>
                  <a:pt x="5648507" y="3665251"/>
                  <a:pt x="5648507" y="3685383"/>
                </a:cubicBezTo>
                <a:cubicBezTo>
                  <a:pt x="5648507" y="3705995"/>
                  <a:pt x="5664793" y="3722052"/>
                  <a:pt x="5684910" y="3722052"/>
                </a:cubicBezTo>
                <a:close/>
                <a:moveTo>
                  <a:pt x="5953625" y="3657342"/>
                </a:moveTo>
                <a:cubicBezTo>
                  <a:pt x="5972066" y="3657342"/>
                  <a:pt x="5986675" y="3642482"/>
                  <a:pt x="5986675" y="3624268"/>
                </a:cubicBezTo>
                <a:cubicBezTo>
                  <a:pt x="5986675" y="3606293"/>
                  <a:pt x="5972066" y="3591433"/>
                  <a:pt x="5953625" y="3591433"/>
                </a:cubicBezTo>
                <a:cubicBezTo>
                  <a:pt x="5935662" y="3591433"/>
                  <a:pt x="5920574" y="3606293"/>
                  <a:pt x="5920574" y="3624268"/>
                </a:cubicBezTo>
                <a:cubicBezTo>
                  <a:pt x="5920574" y="3642482"/>
                  <a:pt x="5935662" y="3657342"/>
                  <a:pt x="5953625" y="3657342"/>
                </a:cubicBezTo>
                <a:close/>
                <a:moveTo>
                  <a:pt x="6207251" y="3544937"/>
                </a:moveTo>
                <a:cubicBezTo>
                  <a:pt x="6223536" y="3544937"/>
                  <a:pt x="6236469" y="3531995"/>
                  <a:pt x="6236469" y="3515937"/>
                </a:cubicBezTo>
                <a:cubicBezTo>
                  <a:pt x="6236469" y="3499880"/>
                  <a:pt x="6223536" y="3486458"/>
                  <a:pt x="6207251" y="3486458"/>
                </a:cubicBezTo>
                <a:cubicBezTo>
                  <a:pt x="6190725" y="3486458"/>
                  <a:pt x="6178032" y="3499880"/>
                  <a:pt x="6178032" y="3515937"/>
                </a:cubicBezTo>
                <a:cubicBezTo>
                  <a:pt x="6178032" y="3531995"/>
                  <a:pt x="6190725" y="3544937"/>
                  <a:pt x="6207251" y="3544937"/>
                </a:cubicBezTo>
                <a:close/>
                <a:moveTo>
                  <a:pt x="6437167" y="3390112"/>
                </a:moveTo>
                <a:cubicBezTo>
                  <a:pt x="6451776" y="3390112"/>
                  <a:pt x="6463511" y="3378368"/>
                  <a:pt x="6463511" y="3363748"/>
                </a:cubicBezTo>
                <a:cubicBezTo>
                  <a:pt x="6463511" y="3349608"/>
                  <a:pt x="6451776" y="3337624"/>
                  <a:pt x="6437167" y="3337624"/>
                </a:cubicBezTo>
                <a:cubicBezTo>
                  <a:pt x="6423036" y="3337624"/>
                  <a:pt x="6411301" y="3349608"/>
                  <a:pt x="6411301" y="3363748"/>
                </a:cubicBezTo>
                <a:cubicBezTo>
                  <a:pt x="6411301" y="3378368"/>
                  <a:pt x="6423036" y="3390112"/>
                  <a:pt x="6437167" y="3390112"/>
                </a:cubicBezTo>
                <a:close/>
                <a:moveTo>
                  <a:pt x="6636666" y="3195740"/>
                </a:moveTo>
                <a:cubicBezTo>
                  <a:pt x="6649120" y="3195740"/>
                  <a:pt x="6659419" y="3185914"/>
                  <a:pt x="6659419" y="3173451"/>
                </a:cubicBezTo>
                <a:cubicBezTo>
                  <a:pt x="6659419" y="3160749"/>
                  <a:pt x="6649120" y="3150443"/>
                  <a:pt x="6636666" y="3150443"/>
                </a:cubicBezTo>
                <a:cubicBezTo>
                  <a:pt x="6623973" y="3150443"/>
                  <a:pt x="6614393" y="3160749"/>
                  <a:pt x="6614393" y="3173451"/>
                </a:cubicBezTo>
                <a:cubicBezTo>
                  <a:pt x="6614393" y="3185914"/>
                  <a:pt x="6623973" y="3195740"/>
                  <a:pt x="6636666" y="3195740"/>
                </a:cubicBezTo>
                <a:close/>
                <a:moveTo>
                  <a:pt x="6798805" y="2969254"/>
                </a:moveTo>
                <a:cubicBezTo>
                  <a:pt x="6809822" y="2969254"/>
                  <a:pt x="6817965" y="2960865"/>
                  <a:pt x="6817965" y="2950080"/>
                </a:cubicBezTo>
                <a:cubicBezTo>
                  <a:pt x="6817965" y="2939535"/>
                  <a:pt x="6809822" y="2930188"/>
                  <a:pt x="6798805" y="2930188"/>
                </a:cubicBezTo>
                <a:cubicBezTo>
                  <a:pt x="6788028" y="2930188"/>
                  <a:pt x="6779406" y="2939535"/>
                  <a:pt x="6779406" y="2950080"/>
                </a:cubicBezTo>
                <a:cubicBezTo>
                  <a:pt x="6779406" y="2960865"/>
                  <a:pt x="6788028" y="2969254"/>
                  <a:pt x="6798805" y="2969254"/>
                </a:cubicBezTo>
                <a:close/>
                <a:moveTo>
                  <a:pt x="6918313" y="2718800"/>
                </a:moveTo>
                <a:cubicBezTo>
                  <a:pt x="6928133" y="2718800"/>
                  <a:pt x="6936036" y="2711370"/>
                  <a:pt x="6936036" y="2701304"/>
                </a:cubicBezTo>
                <a:cubicBezTo>
                  <a:pt x="6936036" y="2691478"/>
                  <a:pt x="6928133" y="2683329"/>
                  <a:pt x="6918313" y="2683329"/>
                </a:cubicBezTo>
                <a:cubicBezTo>
                  <a:pt x="6908973" y="2683329"/>
                  <a:pt x="6901070" y="2691478"/>
                  <a:pt x="6901070" y="2701304"/>
                </a:cubicBezTo>
                <a:cubicBezTo>
                  <a:pt x="6901070" y="2711370"/>
                  <a:pt x="6908973" y="2718800"/>
                  <a:pt x="6918313" y="2718800"/>
                </a:cubicBezTo>
                <a:close/>
                <a:moveTo>
                  <a:pt x="6991599" y="2451330"/>
                </a:moveTo>
                <a:cubicBezTo>
                  <a:pt x="7000460" y="2451330"/>
                  <a:pt x="7007645" y="2444140"/>
                  <a:pt x="7007645" y="2435032"/>
                </a:cubicBezTo>
                <a:cubicBezTo>
                  <a:pt x="7007645" y="2426884"/>
                  <a:pt x="7000460" y="2419454"/>
                  <a:pt x="6991599" y="2419454"/>
                </a:cubicBezTo>
                <a:cubicBezTo>
                  <a:pt x="6983217" y="2419454"/>
                  <a:pt x="6976032" y="2426884"/>
                  <a:pt x="6976032" y="2435032"/>
                </a:cubicBezTo>
                <a:cubicBezTo>
                  <a:pt x="6976032" y="2444140"/>
                  <a:pt x="6983217" y="2451330"/>
                  <a:pt x="6991599" y="2451330"/>
                </a:cubicBezTo>
                <a:close/>
                <a:moveTo>
                  <a:pt x="7016507" y="2174752"/>
                </a:moveTo>
                <a:cubicBezTo>
                  <a:pt x="7024171" y="2174752"/>
                  <a:pt x="7030637" y="2168042"/>
                  <a:pt x="7030637" y="2160372"/>
                </a:cubicBezTo>
                <a:cubicBezTo>
                  <a:pt x="7030637" y="2152463"/>
                  <a:pt x="7024171" y="2146232"/>
                  <a:pt x="7016507" y="2146232"/>
                </a:cubicBezTo>
                <a:cubicBezTo>
                  <a:pt x="7008603" y="2146232"/>
                  <a:pt x="7002376" y="2152463"/>
                  <a:pt x="7002376" y="2160372"/>
                </a:cubicBezTo>
                <a:cubicBezTo>
                  <a:pt x="7002376" y="2168042"/>
                  <a:pt x="7008603" y="2174752"/>
                  <a:pt x="7016507" y="2174752"/>
                </a:cubicBezTo>
                <a:close/>
                <a:moveTo>
                  <a:pt x="6768150" y="1900092"/>
                </a:moveTo>
                <a:cubicBezTo>
                  <a:pt x="6775813" y="1900092"/>
                  <a:pt x="6781801" y="1893861"/>
                  <a:pt x="6781801" y="1886431"/>
                </a:cubicBezTo>
                <a:cubicBezTo>
                  <a:pt x="6781801" y="1878522"/>
                  <a:pt x="6775813" y="1872291"/>
                  <a:pt x="6768150" y="1872291"/>
                </a:cubicBezTo>
                <a:cubicBezTo>
                  <a:pt x="6760007" y="1872291"/>
                  <a:pt x="6753780" y="1878522"/>
                  <a:pt x="6753780" y="1886431"/>
                </a:cubicBezTo>
                <a:cubicBezTo>
                  <a:pt x="6753780" y="1893861"/>
                  <a:pt x="6760007" y="1900092"/>
                  <a:pt x="6768150" y="1900092"/>
                </a:cubicBezTo>
                <a:close/>
                <a:moveTo>
                  <a:pt x="6682650" y="1636696"/>
                </a:moveTo>
                <a:cubicBezTo>
                  <a:pt x="6690074" y="1636696"/>
                  <a:pt x="6695582" y="1630944"/>
                  <a:pt x="6695582" y="1623754"/>
                </a:cubicBezTo>
                <a:cubicBezTo>
                  <a:pt x="6695582" y="1616564"/>
                  <a:pt x="6690074" y="1611052"/>
                  <a:pt x="6682650" y="1611052"/>
                </a:cubicBezTo>
                <a:cubicBezTo>
                  <a:pt x="6675465" y="1611052"/>
                  <a:pt x="6670196" y="1616564"/>
                  <a:pt x="6670196" y="1623754"/>
                </a:cubicBezTo>
                <a:cubicBezTo>
                  <a:pt x="6670196" y="1630944"/>
                  <a:pt x="6675465" y="1636696"/>
                  <a:pt x="6682650" y="1636696"/>
                </a:cubicBezTo>
                <a:close/>
                <a:moveTo>
                  <a:pt x="6544940" y="1397028"/>
                </a:moveTo>
                <a:cubicBezTo>
                  <a:pt x="6551645" y="1397028"/>
                  <a:pt x="6557154" y="1391755"/>
                  <a:pt x="6557154" y="1385045"/>
                </a:cubicBezTo>
                <a:cubicBezTo>
                  <a:pt x="6557154" y="1378334"/>
                  <a:pt x="6551645" y="1372582"/>
                  <a:pt x="6544940" y="1372582"/>
                </a:cubicBezTo>
                <a:cubicBezTo>
                  <a:pt x="6538234" y="1372582"/>
                  <a:pt x="6532965" y="1378334"/>
                  <a:pt x="6532965" y="1385045"/>
                </a:cubicBezTo>
                <a:cubicBezTo>
                  <a:pt x="6532965" y="1391755"/>
                  <a:pt x="6538234" y="1397028"/>
                  <a:pt x="6544940" y="1397028"/>
                </a:cubicBezTo>
                <a:close/>
                <a:moveTo>
                  <a:pt x="6360288" y="1191632"/>
                </a:moveTo>
                <a:cubicBezTo>
                  <a:pt x="6367234" y="1191632"/>
                  <a:pt x="6372024" y="1186359"/>
                  <a:pt x="6372024" y="1180128"/>
                </a:cubicBezTo>
                <a:cubicBezTo>
                  <a:pt x="6372024" y="1173657"/>
                  <a:pt x="6367234" y="1168384"/>
                  <a:pt x="6360288" y="1168384"/>
                </a:cubicBezTo>
                <a:cubicBezTo>
                  <a:pt x="6354061" y="1168384"/>
                  <a:pt x="6349032" y="1173657"/>
                  <a:pt x="6349032" y="1180128"/>
                </a:cubicBezTo>
                <a:cubicBezTo>
                  <a:pt x="6349032" y="1186359"/>
                  <a:pt x="6354061" y="1191632"/>
                  <a:pt x="6360288" y="1191632"/>
                </a:cubicBezTo>
                <a:close/>
                <a:moveTo>
                  <a:pt x="6137797" y="1029616"/>
                </a:moveTo>
                <a:cubicBezTo>
                  <a:pt x="6144024" y="1029616"/>
                  <a:pt x="6149293" y="1024104"/>
                  <a:pt x="6149293" y="1017872"/>
                </a:cubicBezTo>
                <a:cubicBezTo>
                  <a:pt x="6149293" y="1011641"/>
                  <a:pt x="6144024" y="1006368"/>
                  <a:pt x="6137797" y="1006368"/>
                </a:cubicBezTo>
                <a:cubicBezTo>
                  <a:pt x="6131091" y="1006368"/>
                  <a:pt x="6126062" y="1011641"/>
                  <a:pt x="6126062" y="1017872"/>
                </a:cubicBezTo>
                <a:cubicBezTo>
                  <a:pt x="6126062" y="1024104"/>
                  <a:pt x="6131091" y="1029616"/>
                  <a:pt x="6137797" y="1029616"/>
                </a:cubicBezTo>
                <a:close/>
                <a:moveTo>
                  <a:pt x="5885608" y="917212"/>
                </a:moveTo>
                <a:cubicBezTo>
                  <a:pt x="5892074" y="917212"/>
                  <a:pt x="5897343" y="912178"/>
                  <a:pt x="5897343" y="905707"/>
                </a:cubicBezTo>
                <a:cubicBezTo>
                  <a:pt x="5897343" y="899236"/>
                  <a:pt x="5892074" y="894203"/>
                  <a:pt x="5885608" y="894203"/>
                </a:cubicBezTo>
                <a:cubicBezTo>
                  <a:pt x="5879381" y="894203"/>
                  <a:pt x="5874112" y="899236"/>
                  <a:pt x="5874112" y="905707"/>
                </a:cubicBezTo>
                <a:cubicBezTo>
                  <a:pt x="5874112" y="912178"/>
                  <a:pt x="5879381" y="917212"/>
                  <a:pt x="5885608" y="917212"/>
                </a:cubicBezTo>
                <a:close/>
                <a:moveTo>
                  <a:pt x="5616415" y="860410"/>
                </a:moveTo>
                <a:cubicBezTo>
                  <a:pt x="5622881" y="860410"/>
                  <a:pt x="5628389" y="855137"/>
                  <a:pt x="5628389" y="848427"/>
                </a:cubicBezTo>
                <a:cubicBezTo>
                  <a:pt x="5628389" y="841716"/>
                  <a:pt x="5622881" y="836204"/>
                  <a:pt x="5616415" y="836204"/>
                </a:cubicBezTo>
                <a:cubicBezTo>
                  <a:pt x="5609469" y="836204"/>
                  <a:pt x="5603961" y="841716"/>
                  <a:pt x="5603961" y="848427"/>
                </a:cubicBezTo>
                <a:cubicBezTo>
                  <a:pt x="5603961" y="855137"/>
                  <a:pt x="5609469" y="860410"/>
                  <a:pt x="5616415" y="860410"/>
                </a:cubicBezTo>
                <a:close/>
                <a:moveTo>
                  <a:pt x="5340755" y="861129"/>
                </a:moveTo>
                <a:cubicBezTo>
                  <a:pt x="5347461" y="861129"/>
                  <a:pt x="5353448" y="855617"/>
                  <a:pt x="5353448" y="848427"/>
                </a:cubicBezTo>
                <a:cubicBezTo>
                  <a:pt x="5353448" y="841237"/>
                  <a:pt x="5347461" y="835724"/>
                  <a:pt x="5340755" y="835724"/>
                </a:cubicBezTo>
                <a:cubicBezTo>
                  <a:pt x="5333570" y="835724"/>
                  <a:pt x="5327822" y="841237"/>
                  <a:pt x="5327822" y="848427"/>
                </a:cubicBezTo>
                <a:cubicBezTo>
                  <a:pt x="5327822" y="855617"/>
                  <a:pt x="5333570" y="861129"/>
                  <a:pt x="5340755" y="861129"/>
                </a:cubicBezTo>
                <a:close/>
                <a:moveTo>
                  <a:pt x="5071083" y="919848"/>
                </a:moveTo>
                <a:cubicBezTo>
                  <a:pt x="5078747" y="919848"/>
                  <a:pt x="5085213" y="913377"/>
                  <a:pt x="5085213" y="905707"/>
                </a:cubicBezTo>
                <a:cubicBezTo>
                  <a:pt x="5085213" y="898038"/>
                  <a:pt x="5078747" y="891807"/>
                  <a:pt x="5071083" y="891807"/>
                </a:cubicBezTo>
                <a:cubicBezTo>
                  <a:pt x="5063179" y="891807"/>
                  <a:pt x="5056953" y="898038"/>
                  <a:pt x="5056953" y="905707"/>
                </a:cubicBezTo>
                <a:cubicBezTo>
                  <a:pt x="5056953" y="913377"/>
                  <a:pt x="5063179" y="919848"/>
                  <a:pt x="5071083" y="919848"/>
                </a:cubicBezTo>
                <a:close/>
                <a:moveTo>
                  <a:pt x="4819133" y="1033930"/>
                </a:moveTo>
                <a:cubicBezTo>
                  <a:pt x="4827995" y="1033930"/>
                  <a:pt x="4835180" y="1026740"/>
                  <a:pt x="4835180" y="1017872"/>
                </a:cubicBezTo>
                <a:cubicBezTo>
                  <a:pt x="4835180" y="1009244"/>
                  <a:pt x="4827995" y="1002054"/>
                  <a:pt x="4819133" y="1002054"/>
                </a:cubicBezTo>
                <a:cubicBezTo>
                  <a:pt x="4810512" y="1002054"/>
                  <a:pt x="4803327" y="1009244"/>
                  <a:pt x="4803327" y="1017872"/>
                </a:cubicBezTo>
                <a:cubicBezTo>
                  <a:pt x="4803327" y="1026740"/>
                  <a:pt x="4810512" y="1033930"/>
                  <a:pt x="4819133" y="1033930"/>
                </a:cubicBezTo>
                <a:close/>
                <a:moveTo>
                  <a:pt x="4596163" y="1198103"/>
                </a:moveTo>
                <a:cubicBezTo>
                  <a:pt x="4606461" y="1198103"/>
                  <a:pt x="4614364" y="1190194"/>
                  <a:pt x="4614364" y="1180128"/>
                </a:cubicBezTo>
                <a:cubicBezTo>
                  <a:pt x="4614364" y="1169822"/>
                  <a:pt x="4606461" y="1161673"/>
                  <a:pt x="4596163" y="1161673"/>
                </a:cubicBezTo>
                <a:cubicBezTo>
                  <a:pt x="4586104" y="1161673"/>
                  <a:pt x="4578201" y="1169822"/>
                  <a:pt x="4578201" y="1180128"/>
                </a:cubicBezTo>
                <a:cubicBezTo>
                  <a:pt x="4578201" y="1190194"/>
                  <a:pt x="4586104" y="1198103"/>
                  <a:pt x="4596163" y="1198103"/>
                </a:cubicBezTo>
                <a:close/>
                <a:moveTo>
                  <a:pt x="4411751" y="1405896"/>
                </a:moveTo>
                <a:cubicBezTo>
                  <a:pt x="4423486" y="1405896"/>
                  <a:pt x="4432587" y="1396549"/>
                  <a:pt x="4432587" y="1385045"/>
                </a:cubicBezTo>
                <a:cubicBezTo>
                  <a:pt x="4432587" y="1373780"/>
                  <a:pt x="4423486" y="1364193"/>
                  <a:pt x="4411751" y="1364193"/>
                </a:cubicBezTo>
                <a:cubicBezTo>
                  <a:pt x="4400495" y="1364193"/>
                  <a:pt x="4391154" y="1373780"/>
                  <a:pt x="4391154" y="1385045"/>
                </a:cubicBezTo>
                <a:cubicBezTo>
                  <a:pt x="4391154" y="1396549"/>
                  <a:pt x="4400495" y="1405896"/>
                  <a:pt x="4411751" y="1405896"/>
                </a:cubicBezTo>
                <a:close/>
                <a:moveTo>
                  <a:pt x="4274041" y="1648440"/>
                </a:moveTo>
                <a:cubicBezTo>
                  <a:pt x="4287453" y="1648440"/>
                  <a:pt x="4298470" y="1637415"/>
                  <a:pt x="4298470" y="1623754"/>
                </a:cubicBezTo>
                <a:cubicBezTo>
                  <a:pt x="4298470" y="1610333"/>
                  <a:pt x="4287453" y="1599548"/>
                  <a:pt x="4274041" y="1599548"/>
                </a:cubicBezTo>
                <a:cubicBezTo>
                  <a:pt x="4260869" y="1599548"/>
                  <a:pt x="4249612" y="1610333"/>
                  <a:pt x="4249612" y="1623754"/>
                </a:cubicBezTo>
                <a:cubicBezTo>
                  <a:pt x="4249612" y="1637415"/>
                  <a:pt x="4260869" y="1648440"/>
                  <a:pt x="4274041" y="1648440"/>
                </a:cubicBezTo>
                <a:close/>
                <a:moveTo>
                  <a:pt x="4188780" y="1914952"/>
                </a:moveTo>
                <a:cubicBezTo>
                  <a:pt x="4204827" y="1914952"/>
                  <a:pt x="4217520" y="1902010"/>
                  <a:pt x="4217520" y="1886431"/>
                </a:cubicBezTo>
                <a:cubicBezTo>
                  <a:pt x="4217520" y="1870373"/>
                  <a:pt x="4204827" y="1857431"/>
                  <a:pt x="4188780" y="1857431"/>
                </a:cubicBezTo>
                <a:cubicBezTo>
                  <a:pt x="4172974" y="1857431"/>
                  <a:pt x="4160280" y="1870373"/>
                  <a:pt x="4160280" y="1886431"/>
                </a:cubicBezTo>
                <a:cubicBezTo>
                  <a:pt x="4160280" y="1902010"/>
                  <a:pt x="4172974" y="1914952"/>
                  <a:pt x="4188780" y="1914952"/>
                </a:cubicBezTo>
                <a:close/>
                <a:moveTo>
                  <a:pt x="4160041" y="2192728"/>
                </a:moveTo>
                <a:cubicBezTo>
                  <a:pt x="4178003" y="2192728"/>
                  <a:pt x="4192133" y="2178347"/>
                  <a:pt x="4192133" y="2160372"/>
                </a:cubicBezTo>
                <a:cubicBezTo>
                  <a:pt x="4192133" y="2142637"/>
                  <a:pt x="4178003" y="2128257"/>
                  <a:pt x="4160041" y="2128257"/>
                </a:cubicBezTo>
                <a:cubicBezTo>
                  <a:pt x="4142079" y="2128257"/>
                  <a:pt x="4127709" y="2142637"/>
                  <a:pt x="4127709" y="2160372"/>
                </a:cubicBezTo>
                <a:cubicBezTo>
                  <a:pt x="4127709" y="2178347"/>
                  <a:pt x="4142079" y="2192728"/>
                  <a:pt x="4160041" y="2192728"/>
                </a:cubicBezTo>
                <a:close/>
                <a:moveTo>
                  <a:pt x="4188780" y="2470983"/>
                </a:moveTo>
                <a:cubicBezTo>
                  <a:pt x="4208898" y="2470983"/>
                  <a:pt x="4224705" y="2454925"/>
                  <a:pt x="4224705" y="2434553"/>
                </a:cubicBezTo>
                <a:cubicBezTo>
                  <a:pt x="4224705" y="2414900"/>
                  <a:pt x="4208898" y="2399082"/>
                  <a:pt x="4188780" y="2399082"/>
                </a:cubicBezTo>
                <a:cubicBezTo>
                  <a:pt x="4169142" y="2399082"/>
                  <a:pt x="4152856" y="2414900"/>
                  <a:pt x="4152856" y="2434553"/>
                </a:cubicBezTo>
                <a:cubicBezTo>
                  <a:pt x="4152856" y="2454925"/>
                  <a:pt x="4169142" y="2470983"/>
                  <a:pt x="4188780" y="2470983"/>
                </a:cubicBezTo>
                <a:close/>
                <a:moveTo>
                  <a:pt x="4274041" y="2736535"/>
                </a:moveTo>
                <a:cubicBezTo>
                  <a:pt x="4295835" y="2736535"/>
                  <a:pt x="4313797" y="2718800"/>
                  <a:pt x="4313797" y="2696990"/>
                </a:cubicBezTo>
                <a:cubicBezTo>
                  <a:pt x="4313797" y="2675420"/>
                  <a:pt x="4295835" y="2657445"/>
                  <a:pt x="4274041" y="2657445"/>
                </a:cubicBezTo>
                <a:cubicBezTo>
                  <a:pt x="4252247" y="2657445"/>
                  <a:pt x="4234524" y="2675420"/>
                  <a:pt x="4234524" y="2696990"/>
                </a:cubicBezTo>
                <a:cubicBezTo>
                  <a:pt x="4234524" y="2718800"/>
                  <a:pt x="4252247" y="2736535"/>
                  <a:pt x="4274041" y="2736535"/>
                </a:cubicBezTo>
                <a:close/>
                <a:moveTo>
                  <a:pt x="4411751" y="2977642"/>
                </a:moveTo>
                <a:cubicBezTo>
                  <a:pt x="4434982" y="2977642"/>
                  <a:pt x="4453663" y="2958948"/>
                  <a:pt x="4453663" y="2935700"/>
                </a:cubicBezTo>
                <a:cubicBezTo>
                  <a:pt x="4453663" y="2912452"/>
                  <a:pt x="4434982" y="2893758"/>
                  <a:pt x="4411751" y="2893758"/>
                </a:cubicBezTo>
                <a:cubicBezTo>
                  <a:pt x="4388760" y="2893758"/>
                  <a:pt x="4369839" y="2912452"/>
                  <a:pt x="4369839" y="2935700"/>
                </a:cubicBezTo>
                <a:cubicBezTo>
                  <a:pt x="4369839" y="2958948"/>
                  <a:pt x="4388760" y="2977642"/>
                  <a:pt x="4411751" y="2977642"/>
                </a:cubicBezTo>
                <a:close/>
                <a:moveTo>
                  <a:pt x="4596163" y="3183757"/>
                </a:moveTo>
                <a:cubicBezTo>
                  <a:pt x="4619873" y="3183757"/>
                  <a:pt x="4639033" y="3164344"/>
                  <a:pt x="4639033" y="3141096"/>
                </a:cubicBezTo>
                <a:cubicBezTo>
                  <a:pt x="4639033" y="3117608"/>
                  <a:pt x="4619873" y="3098195"/>
                  <a:pt x="4596163" y="3098195"/>
                </a:cubicBezTo>
                <a:cubicBezTo>
                  <a:pt x="4572932" y="3098195"/>
                  <a:pt x="4553533" y="3117608"/>
                  <a:pt x="4553533" y="3141096"/>
                </a:cubicBezTo>
                <a:cubicBezTo>
                  <a:pt x="4553533" y="3164344"/>
                  <a:pt x="4572932" y="3183757"/>
                  <a:pt x="4596163" y="3183757"/>
                </a:cubicBezTo>
                <a:close/>
                <a:moveTo>
                  <a:pt x="4819133" y="3345294"/>
                </a:moveTo>
                <a:cubicBezTo>
                  <a:pt x="4842604" y="3345294"/>
                  <a:pt x="4862003" y="3326839"/>
                  <a:pt x="4862003" y="3303112"/>
                </a:cubicBezTo>
                <a:cubicBezTo>
                  <a:pt x="4862003" y="3279385"/>
                  <a:pt x="4842604" y="3260691"/>
                  <a:pt x="4819133" y="3260691"/>
                </a:cubicBezTo>
                <a:cubicBezTo>
                  <a:pt x="4795663" y="3260691"/>
                  <a:pt x="4776743" y="3279385"/>
                  <a:pt x="4776743" y="3303112"/>
                </a:cubicBezTo>
                <a:cubicBezTo>
                  <a:pt x="4776743" y="3326839"/>
                  <a:pt x="4795663" y="3345294"/>
                  <a:pt x="4819133" y="3345294"/>
                </a:cubicBezTo>
                <a:close/>
                <a:moveTo>
                  <a:pt x="5071083" y="3456020"/>
                </a:moveTo>
                <a:cubicBezTo>
                  <a:pt x="5093595" y="3456020"/>
                  <a:pt x="5111797" y="3437806"/>
                  <a:pt x="5111797" y="3415277"/>
                </a:cubicBezTo>
                <a:cubicBezTo>
                  <a:pt x="5111797" y="3392508"/>
                  <a:pt x="5093595" y="3374054"/>
                  <a:pt x="5071083" y="3374054"/>
                </a:cubicBezTo>
                <a:cubicBezTo>
                  <a:pt x="5048570" y="3374054"/>
                  <a:pt x="5030129" y="3392508"/>
                  <a:pt x="5030129" y="3415277"/>
                </a:cubicBezTo>
                <a:cubicBezTo>
                  <a:pt x="5030129" y="3437806"/>
                  <a:pt x="5048570" y="3456020"/>
                  <a:pt x="5071083" y="3456020"/>
                </a:cubicBezTo>
                <a:close/>
                <a:moveTo>
                  <a:pt x="5340755" y="3510904"/>
                </a:moveTo>
                <a:cubicBezTo>
                  <a:pt x="5361831" y="3510904"/>
                  <a:pt x="5378835" y="3493648"/>
                  <a:pt x="5378835" y="3472557"/>
                </a:cubicBezTo>
                <a:cubicBezTo>
                  <a:pt x="5378835" y="3450987"/>
                  <a:pt x="5361831" y="3433971"/>
                  <a:pt x="5340755" y="3433971"/>
                </a:cubicBezTo>
                <a:cubicBezTo>
                  <a:pt x="5319440" y="3433971"/>
                  <a:pt x="5302196" y="3450987"/>
                  <a:pt x="5302196" y="3472557"/>
                </a:cubicBezTo>
                <a:cubicBezTo>
                  <a:pt x="5302196" y="3493648"/>
                  <a:pt x="5319440" y="3510904"/>
                  <a:pt x="5340755" y="3510904"/>
                </a:cubicBezTo>
                <a:close/>
                <a:moveTo>
                  <a:pt x="5616415" y="3508028"/>
                </a:moveTo>
                <a:cubicBezTo>
                  <a:pt x="5635574" y="3508028"/>
                  <a:pt x="5651621" y="3492450"/>
                  <a:pt x="5651621" y="3472557"/>
                </a:cubicBezTo>
                <a:cubicBezTo>
                  <a:pt x="5651621" y="3453144"/>
                  <a:pt x="5635574" y="3437326"/>
                  <a:pt x="5616415" y="3437326"/>
                </a:cubicBezTo>
                <a:cubicBezTo>
                  <a:pt x="5596536" y="3437326"/>
                  <a:pt x="5580969" y="3453144"/>
                  <a:pt x="5580969" y="3472557"/>
                </a:cubicBezTo>
                <a:cubicBezTo>
                  <a:pt x="5580969" y="3492450"/>
                  <a:pt x="5596536" y="3508028"/>
                  <a:pt x="5616415" y="3508028"/>
                </a:cubicBezTo>
                <a:close/>
                <a:moveTo>
                  <a:pt x="5885608" y="3447153"/>
                </a:moveTo>
                <a:cubicBezTo>
                  <a:pt x="5903331" y="3447153"/>
                  <a:pt x="5917700" y="3432773"/>
                  <a:pt x="5917700" y="3415277"/>
                </a:cubicBezTo>
                <a:cubicBezTo>
                  <a:pt x="5917700" y="3397781"/>
                  <a:pt x="5903331" y="3383640"/>
                  <a:pt x="5885608" y="3383640"/>
                </a:cubicBezTo>
                <a:cubicBezTo>
                  <a:pt x="5868364" y="3383640"/>
                  <a:pt x="5854234" y="3397781"/>
                  <a:pt x="5854234" y="3415277"/>
                </a:cubicBezTo>
                <a:cubicBezTo>
                  <a:pt x="5854234" y="3432773"/>
                  <a:pt x="5868364" y="3447153"/>
                  <a:pt x="5885608" y="3447153"/>
                </a:cubicBezTo>
                <a:close/>
                <a:moveTo>
                  <a:pt x="6137797" y="3331632"/>
                </a:moveTo>
                <a:cubicBezTo>
                  <a:pt x="6153604" y="3331632"/>
                  <a:pt x="6166297" y="3318690"/>
                  <a:pt x="6166297" y="3303112"/>
                </a:cubicBezTo>
                <a:cubicBezTo>
                  <a:pt x="6166297" y="3287294"/>
                  <a:pt x="6153604" y="3274352"/>
                  <a:pt x="6137797" y="3274352"/>
                </a:cubicBezTo>
                <a:cubicBezTo>
                  <a:pt x="6121751" y="3274352"/>
                  <a:pt x="6109297" y="3287294"/>
                  <a:pt x="6109297" y="3303112"/>
                </a:cubicBezTo>
                <a:cubicBezTo>
                  <a:pt x="6109297" y="3318690"/>
                  <a:pt x="6121751" y="3331632"/>
                  <a:pt x="6137797" y="3331632"/>
                </a:cubicBezTo>
                <a:close/>
                <a:moveTo>
                  <a:pt x="6360288" y="3165782"/>
                </a:moveTo>
                <a:cubicBezTo>
                  <a:pt x="6374179" y="3165782"/>
                  <a:pt x="6385435" y="3154517"/>
                  <a:pt x="6385435" y="3141096"/>
                </a:cubicBezTo>
                <a:cubicBezTo>
                  <a:pt x="6385435" y="3127195"/>
                  <a:pt x="6374179" y="3116170"/>
                  <a:pt x="6360288" y="3116170"/>
                </a:cubicBezTo>
                <a:cubicBezTo>
                  <a:pt x="6346877" y="3116170"/>
                  <a:pt x="6335620" y="3127195"/>
                  <a:pt x="6335620" y="3141096"/>
                </a:cubicBezTo>
                <a:cubicBezTo>
                  <a:pt x="6335620" y="3154517"/>
                  <a:pt x="6346877" y="3165782"/>
                  <a:pt x="6360288" y="3165782"/>
                </a:cubicBezTo>
                <a:close/>
                <a:moveTo>
                  <a:pt x="6544940" y="2957749"/>
                </a:moveTo>
                <a:cubicBezTo>
                  <a:pt x="6557154" y="2957749"/>
                  <a:pt x="6566734" y="2947683"/>
                  <a:pt x="6566734" y="2935700"/>
                </a:cubicBezTo>
                <a:cubicBezTo>
                  <a:pt x="6566734" y="2923717"/>
                  <a:pt x="6557154" y="2913890"/>
                  <a:pt x="6544940" y="2913890"/>
                </a:cubicBezTo>
                <a:cubicBezTo>
                  <a:pt x="6532965" y="2913890"/>
                  <a:pt x="6523145" y="2923717"/>
                  <a:pt x="6523145" y="2935700"/>
                </a:cubicBezTo>
                <a:cubicBezTo>
                  <a:pt x="6523145" y="2947683"/>
                  <a:pt x="6532965" y="2957749"/>
                  <a:pt x="6544940" y="2957749"/>
                </a:cubicBezTo>
                <a:close/>
                <a:moveTo>
                  <a:pt x="6682650" y="2716643"/>
                </a:moveTo>
                <a:cubicBezTo>
                  <a:pt x="6693427" y="2716643"/>
                  <a:pt x="6702288" y="2708015"/>
                  <a:pt x="6702288" y="2696990"/>
                </a:cubicBezTo>
                <a:cubicBezTo>
                  <a:pt x="6702288" y="2685965"/>
                  <a:pt x="6693427" y="2677577"/>
                  <a:pt x="6682650" y="2677577"/>
                </a:cubicBezTo>
                <a:cubicBezTo>
                  <a:pt x="6672112" y="2677577"/>
                  <a:pt x="6663490" y="2685965"/>
                  <a:pt x="6663490" y="2696990"/>
                </a:cubicBezTo>
                <a:cubicBezTo>
                  <a:pt x="6663490" y="2708015"/>
                  <a:pt x="6672112" y="2716643"/>
                  <a:pt x="6682650" y="2716643"/>
                </a:cubicBezTo>
                <a:close/>
                <a:moveTo>
                  <a:pt x="6768150" y="2451570"/>
                </a:moveTo>
                <a:cubicBezTo>
                  <a:pt x="6777490" y="2451570"/>
                  <a:pt x="6785154" y="2444140"/>
                  <a:pt x="6785154" y="2434553"/>
                </a:cubicBezTo>
                <a:cubicBezTo>
                  <a:pt x="6785154" y="2425446"/>
                  <a:pt x="6777490" y="2417537"/>
                  <a:pt x="6768150" y="2417537"/>
                </a:cubicBezTo>
                <a:cubicBezTo>
                  <a:pt x="6758570" y="2417537"/>
                  <a:pt x="6751145" y="2425446"/>
                  <a:pt x="6751145" y="2434553"/>
                </a:cubicBezTo>
                <a:cubicBezTo>
                  <a:pt x="6751145" y="2444140"/>
                  <a:pt x="6758570" y="2451570"/>
                  <a:pt x="6768150" y="2451570"/>
                </a:cubicBezTo>
                <a:close/>
                <a:moveTo>
                  <a:pt x="6796650" y="2175711"/>
                </a:moveTo>
                <a:cubicBezTo>
                  <a:pt x="6805032" y="2175711"/>
                  <a:pt x="6811977" y="2169000"/>
                  <a:pt x="6811977" y="2160372"/>
                </a:cubicBezTo>
                <a:cubicBezTo>
                  <a:pt x="6811977" y="2151984"/>
                  <a:pt x="6805032" y="2145273"/>
                  <a:pt x="6796650" y="2145273"/>
                </a:cubicBezTo>
                <a:cubicBezTo>
                  <a:pt x="6788028" y="2145273"/>
                  <a:pt x="6781561" y="2151984"/>
                  <a:pt x="6781561" y="2160372"/>
                </a:cubicBezTo>
                <a:cubicBezTo>
                  <a:pt x="6781561" y="2169000"/>
                  <a:pt x="6788028" y="2175711"/>
                  <a:pt x="6796650" y="2175711"/>
                </a:cubicBezTo>
                <a:close/>
                <a:moveTo>
                  <a:pt x="6542545" y="1902249"/>
                </a:moveTo>
                <a:cubicBezTo>
                  <a:pt x="6550687" y="1902249"/>
                  <a:pt x="6558112" y="1895538"/>
                  <a:pt x="6558112" y="1886910"/>
                </a:cubicBezTo>
                <a:cubicBezTo>
                  <a:pt x="6558112" y="1878762"/>
                  <a:pt x="6550687" y="1871572"/>
                  <a:pt x="6542545" y="1871572"/>
                </a:cubicBezTo>
                <a:cubicBezTo>
                  <a:pt x="6534162" y="1871572"/>
                  <a:pt x="6527217" y="1878762"/>
                  <a:pt x="6527217" y="1886910"/>
                </a:cubicBezTo>
                <a:cubicBezTo>
                  <a:pt x="6527217" y="1895538"/>
                  <a:pt x="6534162" y="1902249"/>
                  <a:pt x="6542545" y="1902249"/>
                </a:cubicBezTo>
                <a:close/>
                <a:moveTo>
                  <a:pt x="6441477" y="1645085"/>
                </a:moveTo>
                <a:cubicBezTo>
                  <a:pt x="6448902" y="1645085"/>
                  <a:pt x="6455129" y="1638614"/>
                  <a:pt x="6455129" y="1630944"/>
                </a:cubicBezTo>
                <a:cubicBezTo>
                  <a:pt x="6455129" y="1622796"/>
                  <a:pt x="6448902" y="1616564"/>
                  <a:pt x="6441477" y="1616564"/>
                </a:cubicBezTo>
                <a:cubicBezTo>
                  <a:pt x="6433095" y="1616564"/>
                  <a:pt x="6426868" y="1622796"/>
                  <a:pt x="6426868" y="1630944"/>
                </a:cubicBezTo>
                <a:cubicBezTo>
                  <a:pt x="6426868" y="1638614"/>
                  <a:pt x="6433095" y="1645085"/>
                  <a:pt x="6441477" y="1645085"/>
                </a:cubicBezTo>
                <a:close/>
                <a:moveTo>
                  <a:pt x="6279578" y="1421234"/>
                </a:moveTo>
                <a:cubicBezTo>
                  <a:pt x="6286763" y="1421234"/>
                  <a:pt x="6292990" y="1415243"/>
                  <a:pt x="6292990" y="1407813"/>
                </a:cubicBezTo>
                <a:cubicBezTo>
                  <a:pt x="6292990" y="1400383"/>
                  <a:pt x="6286763" y="1394392"/>
                  <a:pt x="6279578" y="1394392"/>
                </a:cubicBezTo>
                <a:cubicBezTo>
                  <a:pt x="6271914" y="1394392"/>
                  <a:pt x="6266167" y="1400383"/>
                  <a:pt x="6266167" y="1407813"/>
                </a:cubicBezTo>
                <a:cubicBezTo>
                  <a:pt x="6266167" y="1415243"/>
                  <a:pt x="6271914" y="1421234"/>
                  <a:pt x="6279578" y="1421234"/>
                </a:cubicBezTo>
                <a:close/>
                <a:moveTo>
                  <a:pt x="6067146" y="1245078"/>
                </a:moveTo>
                <a:cubicBezTo>
                  <a:pt x="6074330" y="1245078"/>
                  <a:pt x="6080078" y="1239086"/>
                  <a:pt x="6080078" y="1232136"/>
                </a:cubicBezTo>
                <a:cubicBezTo>
                  <a:pt x="6080078" y="1225186"/>
                  <a:pt x="6074330" y="1219434"/>
                  <a:pt x="6067146" y="1219434"/>
                </a:cubicBezTo>
                <a:cubicBezTo>
                  <a:pt x="6059961" y="1219434"/>
                  <a:pt x="6054213" y="1225186"/>
                  <a:pt x="6054213" y="1232136"/>
                </a:cubicBezTo>
                <a:cubicBezTo>
                  <a:pt x="6054213" y="1239086"/>
                  <a:pt x="6059961" y="1245078"/>
                  <a:pt x="6067146" y="1245078"/>
                </a:cubicBezTo>
                <a:close/>
                <a:moveTo>
                  <a:pt x="5817831" y="1128120"/>
                </a:moveTo>
                <a:cubicBezTo>
                  <a:pt x="5825494" y="1128120"/>
                  <a:pt x="5831242" y="1122368"/>
                  <a:pt x="5831242" y="1114698"/>
                </a:cubicBezTo>
                <a:cubicBezTo>
                  <a:pt x="5831242" y="1107269"/>
                  <a:pt x="5825494" y="1101277"/>
                  <a:pt x="5817831" y="1101277"/>
                </a:cubicBezTo>
                <a:cubicBezTo>
                  <a:pt x="5810406" y="1101277"/>
                  <a:pt x="5804419" y="1107269"/>
                  <a:pt x="5804419" y="1114698"/>
                </a:cubicBezTo>
                <a:cubicBezTo>
                  <a:pt x="5804419" y="1122368"/>
                  <a:pt x="5810406" y="1128120"/>
                  <a:pt x="5817831" y="1128120"/>
                </a:cubicBezTo>
                <a:close/>
                <a:moveTo>
                  <a:pt x="5547440" y="1077070"/>
                </a:moveTo>
                <a:cubicBezTo>
                  <a:pt x="5554864" y="1077070"/>
                  <a:pt x="5561331" y="1070839"/>
                  <a:pt x="5561331" y="1063170"/>
                </a:cubicBezTo>
                <a:cubicBezTo>
                  <a:pt x="5561331" y="1055500"/>
                  <a:pt x="5554864" y="1049269"/>
                  <a:pt x="5547440" y="1049269"/>
                </a:cubicBezTo>
                <a:cubicBezTo>
                  <a:pt x="5539776" y="1049269"/>
                  <a:pt x="5533310" y="1055500"/>
                  <a:pt x="5533310" y="1063170"/>
                </a:cubicBezTo>
                <a:cubicBezTo>
                  <a:pt x="5533310" y="1070839"/>
                  <a:pt x="5539776" y="1077070"/>
                  <a:pt x="5547440" y="1077070"/>
                </a:cubicBezTo>
                <a:close/>
                <a:moveTo>
                  <a:pt x="5272499" y="1095765"/>
                </a:moveTo>
                <a:cubicBezTo>
                  <a:pt x="5281121" y="1095765"/>
                  <a:pt x="5287587" y="1088814"/>
                  <a:pt x="5287587" y="1080665"/>
                </a:cubicBezTo>
                <a:cubicBezTo>
                  <a:pt x="5287587" y="1072037"/>
                  <a:pt x="5281121" y="1065327"/>
                  <a:pt x="5272499" y="1065327"/>
                </a:cubicBezTo>
                <a:cubicBezTo>
                  <a:pt x="5264116" y="1065327"/>
                  <a:pt x="5257411" y="1072037"/>
                  <a:pt x="5257411" y="1080665"/>
                </a:cubicBezTo>
                <a:cubicBezTo>
                  <a:pt x="5257411" y="1088814"/>
                  <a:pt x="5264116" y="1095765"/>
                  <a:pt x="5272499" y="1095765"/>
                </a:cubicBezTo>
                <a:close/>
                <a:moveTo>
                  <a:pt x="5010490" y="1182285"/>
                </a:moveTo>
                <a:cubicBezTo>
                  <a:pt x="5019591" y="1182285"/>
                  <a:pt x="5027016" y="1174616"/>
                  <a:pt x="5027016" y="1165508"/>
                </a:cubicBezTo>
                <a:cubicBezTo>
                  <a:pt x="5027016" y="1156640"/>
                  <a:pt x="5019591" y="1149211"/>
                  <a:pt x="5010490" y="1149211"/>
                </a:cubicBezTo>
                <a:cubicBezTo>
                  <a:pt x="5001629" y="1149211"/>
                  <a:pt x="4994205" y="1156640"/>
                  <a:pt x="4994205" y="1165508"/>
                </a:cubicBezTo>
                <a:cubicBezTo>
                  <a:pt x="4994205" y="1174616"/>
                  <a:pt x="5001629" y="1182285"/>
                  <a:pt x="5010490" y="1182285"/>
                </a:cubicBezTo>
                <a:close/>
                <a:moveTo>
                  <a:pt x="4778180" y="1332078"/>
                </a:moveTo>
                <a:cubicBezTo>
                  <a:pt x="4788717" y="1332078"/>
                  <a:pt x="4797100" y="1323689"/>
                  <a:pt x="4797100" y="1313384"/>
                </a:cubicBezTo>
                <a:cubicBezTo>
                  <a:pt x="4797100" y="1302838"/>
                  <a:pt x="4788717" y="1294450"/>
                  <a:pt x="4778180" y="1294450"/>
                </a:cubicBezTo>
                <a:cubicBezTo>
                  <a:pt x="4767402" y="1294450"/>
                  <a:pt x="4759259" y="1302838"/>
                  <a:pt x="4759259" y="1313384"/>
                </a:cubicBezTo>
                <a:cubicBezTo>
                  <a:pt x="4759259" y="1323689"/>
                  <a:pt x="4767402" y="1332078"/>
                  <a:pt x="4778180" y="1332078"/>
                </a:cubicBezTo>
                <a:close/>
                <a:moveTo>
                  <a:pt x="4589936" y="1536036"/>
                </a:moveTo>
                <a:cubicBezTo>
                  <a:pt x="4601671" y="1536036"/>
                  <a:pt x="4611730" y="1526209"/>
                  <a:pt x="4611730" y="1514466"/>
                </a:cubicBezTo>
                <a:cubicBezTo>
                  <a:pt x="4611730" y="1502242"/>
                  <a:pt x="4601671" y="1492176"/>
                  <a:pt x="4589936" y="1492176"/>
                </a:cubicBezTo>
                <a:cubicBezTo>
                  <a:pt x="4577482" y="1492176"/>
                  <a:pt x="4567663" y="1502242"/>
                  <a:pt x="4567663" y="1514466"/>
                </a:cubicBezTo>
                <a:cubicBezTo>
                  <a:pt x="4567663" y="1526209"/>
                  <a:pt x="4577482" y="1536036"/>
                  <a:pt x="4589936" y="1536036"/>
                </a:cubicBezTo>
                <a:close/>
                <a:moveTo>
                  <a:pt x="4457016" y="1780737"/>
                </a:moveTo>
                <a:cubicBezTo>
                  <a:pt x="4470667" y="1780737"/>
                  <a:pt x="4481923" y="1769473"/>
                  <a:pt x="4481923" y="1755572"/>
                </a:cubicBezTo>
                <a:cubicBezTo>
                  <a:pt x="4481923" y="1741911"/>
                  <a:pt x="4470667" y="1730886"/>
                  <a:pt x="4457016" y="1730886"/>
                </a:cubicBezTo>
                <a:cubicBezTo>
                  <a:pt x="4443125" y="1730886"/>
                  <a:pt x="4431869" y="1741911"/>
                  <a:pt x="4431869" y="1755572"/>
                </a:cubicBezTo>
                <a:cubicBezTo>
                  <a:pt x="4431869" y="1769473"/>
                  <a:pt x="4443125" y="1780737"/>
                  <a:pt x="4457016" y="1780737"/>
                </a:cubicBezTo>
                <a:close/>
                <a:moveTo>
                  <a:pt x="4388520" y="2052042"/>
                </a:moveTo>
                <a:cubicBezTo>
                  <a:pt x="4404566" y="2052042"/>
                  <a:pt x="4417739" y="2038860"/>
                  <a:pt x="4417739" y="2022802"/>
                </a:cubicBezTo>
                <a:cubicBezTo>
                  <a:pt x="4417739" y="2006505"/>
                  <a:pt x="4404566" y="1993323"/>
                  <a:pt x="4388520" y="1993323"/>
                </a:cubicBezTo>
                <a:cubicBezTo>
                  <a:pt x="4371995" y="1993323"/>
                  <a:pt x="4359302" y="2006505"/>
                  <a:pt x="4359302" y="2022802"/>
                </a:cubicBezTo>
                <a:cubicBezTo>
                  <a:pt x="4359302" y="2038860"/>
                  <a:pt x="4371995" y="2052042"/>
                  <a:pt x="4388520" y="2052042"/>
                </a:cubicBezTo>
                <a:close/>
                <a:moveTo>
                  <a:pt x="4388520" y="2331256"/>
                </a:moveTo>
                <a:cubicBezTo>
                  <a:pt x="4406722" y="2331256"/>
                  <a:pt x="4421331" y="2316636"/>
                  <a:pt x="4421331" y="2298182"/>
                </a:cubicBezTo>
                <a:cubicBezTo>
                  <a:pt x="4421331" y="2279727"/>
                  <a:pt x="4406722" y="2265107"/>
                  <a:pt x="4388520" y="2265107"/>
                </a:cubicBezTo>
                <a:cubicBezTo>
                  <a:pt x="4370079" y="2265107"/>
                  <a:pt x="4355709" y="2279727"/>
                  <a:pt x="4355709" y="2298182"/>
                </a:cubicBezTo>
                <a:cubicBezTo>
                  <a:pt x="4355709" y="2316636"/>
                  <a:pt x="4370079" y="2331256"/>
                  <a:pt x="4388520" y="2331256"/>
                </a:cubicBezTo>
                <a:close/>
                <a:moveTo>
                  <a:pt x="4457016" y="2601123"/>
                </a:moveTo>
                <a:cubicBezTo>
                  <a:pt x="4476894" y="2601123"/>
                  <a:pt x="4492940" y="2585065"/>
                  <a:pt x="4492940" y="2565412"/>
                </a:cubicBezTo>
                <a:cubicBezTo>
                  <a:pt x="4492940" y="2545280"/>
                  <a:pt x="4476894" y="2529222"/>
                  <a:pt x="4457016" y="2529222"/>
                </a:cubicBezTo>
                <a:cubicBezTo>
                  <a:pt x="4437138" y="2529222"/>
                  <a:pt x="4421091" y="2545280"/>
                  <a:pt x="4421091" y="2565412"/>
                </a:cubicBezTo>
                <a:cubicBezTo>
                  <a:pt x="4421091" y="2585065"/>
                  <a:pt x="4437138" y="2601123"/>
                  <a:pt x="4457016" y="2601123"/>
                </a:cubicBezTo>
                <a:close/>
                <a:moveTo>
                  <a:pt x="4589936" y="2844866"/>
                </a:moveTo>
                <a:cubicBezTo>
                  <a:pt x="4610772" y="2844866"/>
                  <a:pt x="4627776" y="2827849"/>
                  <a:pt x="4627776" y="2806519"/>
                </a:cubicBezTo>
                <a:cubicBezTo>
                  <a:pt x="4627776" y="2785428"/>
                  <a:pt x="4610772" y="2768651"/>
                  <a:pt x="4589936" y="2768651"/>
                </a:cubicBezTo>
                <a:cubicBezTo>
                  <a:pt x="4568621" y="2768651"/>
                  <a:pt x="4551138" y="2785428"/>
                  <a:pt x="4551138" y="2806519"/>
                </a:cubicBezTo>
                <a:cubicBezTo>
                  <a:pt x="4551138" y="2827849"/>
                  <a:pt x="4568621" y="2844866"/>
                  <a:pt x="4589936" y="2844866"/>
                </a:cubicBezTo>
                <a:close/>
                <a:moveTo>
                  <a:pt x="4778180" y="3046667"/>
                </a:moveTo>
                <a:cubicBezTo>
                  <a:pt x="4799495" y="3046667"/>
                  <a:pt x="4817217" y="3029171"/>
                  <a:pt x="4817217" y="3007840"/>
                </a:cubicBezTo>
                <a:cubicBezTo>
                  <a:pt x="4817217" y="2986030"/>
                  <a:pt x="4799495" y="2968535"/>
                  <a:pt x="4778180" y="2968535"/>
                </a:cubicBezTo>
                <a:cubicBezTo>
                  <a:pt x="4756625" y="2968535"/>
                  <a:pt x="4739142" y="2986030"/>
                  <a:pt x="4739142" y="3007840"/>
                </a:cubicBezTo>
                <a:cubicBezTo>
                  <a:pt x="4739142" y="3029171"/>
                  <a:pt x="4756625" y="3046667"/>
                  <a:pt x="4778180" y="3046667"/>
                </a:cubicBezTo>
                <a:close/>
                <a:moveTo>
                  <a:pt x="5010490" y="3194302"/>
                </a:moveTo>
                <a:cubicBezTo>
                  <a:pt x="5032285" y="3194302"/>
                  <a:pt x="5049768" y="3176807"/>
                  <a:pt x="5049768" y="3155476"/>
                </a:cubicBezTo>
                <a:cubicBezTo>
                  <a:pt x="5049768" y="3133427"/>
                  <a:pt x="5032285" y="3116170"/>
                  <a:pt x="5010490" y="3116170"/>
                </a:cubicBezTo>
                <a:cubicBezTo>
                  <a:pt x="4989175" y="3116170"/>
                  <a:pt x="4971692" y="3133427"/>
                  <a:pt x="4971692" y="3155476"/>
                </a:cubicBezTo>
                <a:cubicBezTo>
                  <a:pt x="4971692" y="3176807"/>
                  <a:pt x="4989175" y="3194302"/>
                  <a:pt x="5010490" y="3194302"/>
                </a:cubicBezTo>
                <a:close/>
                <a:moveTo>
                  <a:pt x="5272499" y="3276988"/>
                </a:moveTo>
                <a:cubicBezTo>
                  <a:pt x="5292616" y="3276988"/>
                  <a:pt x="5309142" y="3260691"/>
                  <a:pt x="5309142" y="3240319"/>
                </a:cubicBezTo>
                <a:cubicBezTo>
                  <a:pt x="5309142" y="3220426"/>
                  <a:pt x="5292616" y="3203649"/>
                  <a:pt x="5272499" y="3203649"/>
                </a:cubicBezTo>
                <a:cubicBezTo>
                  <a:pt x="5252381" y="3203649"/>
                  <a:pt x="5236095" y="3220426"/>
                  <a:pt x="5236095" y="3240319"/>
                </a:cubicBezTo>
                <a:cubicBezTo>
                  <a:pt x="5236095" y="3260691"/>
                  <a:pt x="5252381" y="3276988"/>
                  <a:pt x="5272499" y="3276988"/>
                </a:cubicBezTo>
                <a:close/>
                <a:moveTo>
                  <a:pt x="5547440" y="3291847"/>
                </a:moveTo>
                <a:cubicBezTo>
                  <a:pt x="5566360" y="3291847"/>
                  <a:pt x="5581448" y="3276509"/>
                  <a:pt x="5581448" y="3257814"/>
                </a:cubicBezTo>
                <a:cubicBezTo>
                  <a:pt x="5581448" y="3238881"/>
                  <a:pt x="5566360" y="3223542"/>
                  <a:pt x="5547440" y="3223542"/>
                </a:cubicBezTo>
                <a:cubicBezTo>
                  <a:pt x="5528280" y="3223542"/>
                  <a:pt x="5513192" y="3238881"/>
                  <a:pt x="5513192" y="3257814"/>
                </a:cubicBezTo>
                <a:cubicBezTo>
                  <a:pt x="5513192" y="3276509"/>
                  <a:pt x="5528280" y="3291847"/>
                  <a:pt x="5547440" y="3291847"/>
                </a:cubicBezTo>
                <a:close/>
                <a:moveTo>
                  <a:pt x="5817831" y="3237443"/>
                </a:moveTo>
                <a:cubicBezTo>
                  <a:pt x="5835314" y="3237443"/>
                  <a:pt x="5848965" y="3223542"/>
                  <a:pt x="5848965" y="3206046"/>
                </a:cubicBezTo>
                <a:cubicBezTo>
                  <a:pt x="5848965" y="3189030"/>
                  <a:pt x="5835314" y="3175129"/>
                  <a:pt x="5817831" y="3175129"/>
                </a:cubicBezTo>
                <a:cubicBezTo>
                  <a:pt x="5800826" y="3175129"/>
                  <a:pt x="5786696" y="3189030"/>
                  <a:pt x="5786696" y="3206046"/>
                </a:cubicBezTo>
                <a:cubicBezTo>
                  <a:pt x="5786696" y="3223542"/>
                  <a:pt x="5800826" y="3237443"/>
                  <a:pt x="5817831" y="3237443"/>
                </a:cubicBezTo>
                <a:close/>
                <a:moveTo>
                  <a:pt x="6067146" y="3116170"/>
                </a:moveTo>
                <a:cubicBezTo>
                  <a:pt x="6082234" y="3116170"/>
                  <a:pt x="6094448" y="3103947"/>
                  <a:pt x="6094448" y="3088848"/>
                </a:cubicBezTo>
                <a:cubicBezTo>
                  <a:pt x="6094448" y="3073509"/>
                  <a:pt x="6082234" y="3061526"/>
                  <a:pt x="6067146" y="3061526"/>
                </a:cubicBezTo>
                <a:cubicBezTo>
                  <a:pt x="6052057" y="3061526"/>
                  <a:pt x="6039843" y="3073509"/>
                  <a:pt x="6039843" y="3088848"/>
                </a:cubicBezTo>
                <a:cubicBezTo>
                  <a:pt x="6039843" y="3103947"/>
                  <a:pt x="6052057" y="3116170"/>
                  <a:pt x="6067146" y="3116170"/>
                </a:cubicBezTo>
                <a:close/>
                <a:moveTo>
                  <a:pt x="6279578" y="2937617"/>
                </a:moveTo>
                <a:cubicBezTo>
                  <a:pt x="6292990" y="2937617"/>
                  <a:pt x="6303528" y="2926353"/>
                  <a:pt x="6303528" y="2912931"/>
                </a:cubicBezTo>
                <a:cubicBezTo>
                  <a:pt x="6303528" y="2899510"/>
                  <a:pt x="6292990" y="2888725"/>
                  <a:pt x="6279578" y="2888725"/>
                </a:cubicBezTo>
                <a:cubicBezTo>
                  <a:pt x="6265448" y="2888725"/>
                  <a:pt x="6254910" y="2899510"/>
                  <a:pt x="6254910" y="2912931"/>
                </a:cubicBezTo>
                <a:cubicBezTo>
                  <a:pt x="6254910" y="2926353"/>
                  <a:pt x="6265448" y="2937617"/>
                  <a:pt x="6279578" y="2937617"/>
                </a:cubicBezTo>
                <a:close/>
                <a:moveTo>
                  <a:pt x="6441477" y="2711610"/>
                </a:moveTo>
                <a:cubicBezTo>
                  <a:pt x="6452973" y="2711610"/>
                  <a:pt x="6462314" y="2701783"/>
                  <a:pt x="6462314" y="2690040"/>
                </a:cubicBezTo>
                <a:cubicBezTo>
                  <a:pt x="6462314" y="2678536"/>
                  <a:pt x="6452973" y="2668709"/>
                  <a:pt x="6441477" y="2668709"/>
                </a:cubicBezTo>
                <a:cubicBezTo>
                  <a:pt x="6429263" y="2668709"/>
                  <a:pt x="6419683" y="2678536"/>
                  <a:pt x="6419683" y="2690040"/>
                </a:cubicBezTo>
                <a:cubicBezTo>
                  <a:pt x="6419683" y="2701783"/>
                  <a:pt x="6429263" y="2711610"/>
                  <a:pt x="6441477" y="2711610"/>
                </a:cubicBezTo>
                <a:close/>
                <a:moveTo>
                  <a:pt x="6542545" y="2452768"/>
                </a:moveTo>
                <a:cubicBezTo>
                  <a:pt x="6552843" y="2452768"/>
                  <a:pt x="6561465" y="2444140"/>
                  <a:pt x="6561465" y="2433594"/>
                </a:cubicBezTo>
                <a:cubicBezTo>
                  <a:pt x="6561465" y="2423528"/>
                  <a:pt x="6552843" y="2414900"/>
                  <a:pt x="6542545" y="2414900"/>
                </a:cubicBezTo>
                <a:cubicBezTo>
                  <a:pt x="6532007" y="2414900"/>
                  <a:pt x="6523624" y="2423528"/>
                  <a:pt x="6523624" y="2433594"/>
                </a:cubicBezTo>
                <a:cubicBezTo>
                  <a:pt x="6523624" y="2444140"/>
                  <a:pt x="6532007" y="2452768"/>
                  <a:pt x="6542545" y="2452768"/>
                </a:cubicBezTo>
                <a:close/>
                <a:moveTo>
                  <a:pt x="6577272" y="2176670"/>
                </a:moveTo>
                <a:cubicBezTo>
                  <a:pt x="6586133" y="2176670"/>
                  <a:pt x="6593078" y="2169480"/>
                  <a:pt x="6593078" y="2160372"/>
                </a:cubicBezTo>
                <a:cubicBezTo>
                  <a:pt x="6593078" y="2151505"/>
                  <a:pt x="6586133" y="2144075"/>
                  <a:pt x="6577272" y="2144075"/>
                </a:cubicBezTo>
                <a:cubicBezTo>
                  <a:pt x="6567692" y="2144075"/>
                  <a:pt x="6560507" y="2151505"/>
                  <a:pt x="6560507" y="2160372"/>
                </a:cubicBezTo>
                <a:cubicBezTo>
                  <a:pt x="6560507" y="2169480"/>
                  <a:pt x="6567692" y="2176670"/>
                  <a:pt x="6577272" y="2176670"/>
                </a:cubicBezTo>
                <a:close/>
                <a:moveTo>
                  <a:pt x="6314305" y="1904886"/>
                </a:moveTo>
                <a:cubicBezTo>
                  <a:pt x="6323406" y="1904886"/>
                  <a:pt x="6330830" y="1897696"/>
                  <a:pt x="6330830" y="1888828"/>
                </a:cubicBezTo>
                <a:cubicBezTo>
                  <a:pt x="6330830" y="1879481"/>
                  <a:pt x="6323406" y="1872291"/>
                  <a:pt x="6314305" y="1872291"/>
                </a:cubicBezTo>
                <a:cubicBezTo>
                  <a:pt x="6305204" y="1872291"/>
                  <a:pt x="6297780" y="1879481"/>
                  <a:pt x="6297780" y="1888828"/>
                </a:cubicBezTo>
                <a:cubicBezTo>
                  <a:pt x="6297780" y="1897696"/>
                  <a:pt x="6305204" y="1904886"/>
                  <a:pt x="6314305" y="1904886"/>
                </a:cubicBezTo>
                <a:close/>
                <a:moveTo>
                  <a:pt x="6189528" y="1659225"/>
                </a:moveTo>
                <a:cubicBezTo>
                  <a:pt x="6197910" y="1659225"/>
                  <a:pt x="6205335" y="1652275"/>
                  <a:pt x="6205335" y="1643647"/>
                </a:cubicBezTo>
                <a:cubicBezTo>
                  <a:pt x="6205335" y="1634539"/>
                  <a:pt x="6197910" y="1627589"/>
                  <a:pt x="6189528" y="1627589"/>
                </a:cubicBezTo>
                <a:cubicBezTo>
                  <a:pt x="6180667" y="1627589"/>
                  <a:pt x="6173482" y="1634539"/>
                  <a:pt x="6173482" y="1643647"/>
                </a:cubicBezTo>
                <a:cubicBezTo>
                  <a:pt x="6173482" y="1652275"/>
                  <a:pt x="6180667" y="1659225"/>
                  <a:pt x="6189528" y="1659225"/>
                </a:cubicBezTo>
                <a:close/>
                <a:moveTo>
                  <a:pt x="5995297" y="1464135"/>
                </a:moveTo>
                <a:cubicBezTo>
                  <a:pt x="6003679" y="1464135"/>
                  <a:pt x="6010385" y="1457185"/>
                  <a:pt x="6010385" y="1449036"/>
                </a:cubicBezTo>
                <a:cubicBezTo>
                  <a:pt x="6010385" y="1440408"/>
                  <a:pt x="6003679" y="1433937"/>
                  <a:pt x="5995297" y="1433937"/>
                </a:cubicBezTo>
                <a:cubicBezTo>
                  <a:pt x="5986675" y="1433937"/>
                  <a:pt x="5979969" y="1440408"/>
                  <a:pt x="5979969" y="1449036"/>
                </a:cubicBezTo>
                <a:cubicBezTo>
                  <a:pt x="5979969" y="1457185"/>
                  <a:pt x="5986675" y="1464135"/>
                  <a:pt x="5995297" y="1464135"/>
                </a:cubicBezTo>
                <a:close/>
                <a:moveTo>
                  <a:pt x="5749814" y="1339268"/>
                </a:moveTo>
                <a:cubicBezTo>
                  <a:pt x="5758436" y="1339268"/>
                  <a:pt x="5765141" y="1332317"/>
                  <a:pt x="5765141" y="1323929"/>
                </a:cubicBezTo>
                <a:cubicBezTo>
                  <a:pt x="5765141" y="1315780"/>
                  <a:pt x="5758436" y="1308830"/>
                  <a:pt x="5749814" y="1308830"/>
                </a:cubicBezTo>
                <a:cubicBezTo>
                  <a:pt x="5741671" y="1308830"/>
                  <a:pt x="5734726" y="1315780"/>
                  <a:pt x="5734726" y="1323929"/>
                </a:cubicBezTo>
                <a:cubicBezTo>
                  <a:pt x="5734726" y="1332317"/>
                  <a:pt x="5741671" y="1339268"/>
                  <a:pt x="5749814" y="1339268"/>
                </a:cubicBezTo>
                <a:close/>
                <a:moveTo>
                  <a:pt x="5478465" y="1297086"/>
                </a:moveTo>
                <a:cubicBezTo>
                  <a:pt x="5487087" y="1297086"/>
                  <a:pt x="5494032" y="1289656"/>
                  <a:pt x="5494032" y="1281028"/>
                </a:cubicBezTo>
                <a:cubicBezTo>
                  <a:pt x="5494032" y="1272161"/>
                  <a:pt x="5487087" y="1264971"/>
                  <a:pt x="5478465" y="1264971"/>
                </a:cubicBezTo>
                <a:cubicBezTo>
                  <a:pt x="5469604" y="1264971"/>
                  <a:pt x="5462658" y="1272161"/>
                  <a:pt x="5462658" y="1281028"/>
                </a:cubicBezTo>
                <a:cubicBezTo>
                  <a:pt x="5462658" y="1289656"/>
                  <a:pt x="5469604" y="1297086"/>
                  <a:pt x="5478465" y="1297086"/>
                </a:cubicBezTo>
                <a:close/>
                <a:moveTo>
                  <a:pt x="5206877" y="1340946"/>
                </a:moveTo>
                <a:cubicBezTo>
                  <a:pt x="5216217" y="1340946"/>
                  <a:pt x="5223881" y="1333516"/>
                  <a:pt x="5223881" y="1323929"/>
                </a:cubicBezTo>
                <a:cubicBezTo>
                  <a:pt x="5223881" y="1314582"/>
                  <a:pt x="5216217" y="1306913"/>
                  <a:pt x="5206877" y="1306913"/>
                </a:cubicBezTo>
                <a:cubicBezTo>
                  <a:pt x="5197297" y="1306913"/>
                  <a:pt x="5189873" y="1314582"/>
                  <a:pt x="5189873" y="1323929"/>
                </a:cubicBezTo>
                <a:cubicBezTo>
                  <a:pt x="5189873" y="1333516"/>
                  <a:pt x="5197297" y="1340946"/>
                  <a:pt x="5206877" y="1340946"/>
                </a:cubicBezTo>
                <a:close/>
                <a:moveTo>
                  <a:pt x="4961873" y="1468449"/>
                </a:moveTo>
                <a:cubicBezTo>
                  <a:pt x="4972650" y="1468449"/>
                  <a:pt x="4981272" y="1459821"/>
                  <a:pt x="4981272" y="1449036"/>
                </a:cubicBezTo>
                <a:cubicBezTo>
                  <a:pt x="4981272" y="1438251"/>
                  <a:pt x="4972650" y="1429383"/>
                  <a:pt x="4961873" y="1429383"/>
                </a:cubicBezTo>
                <a:cubicBezTo>
                  <a:pt x="4951095" y="1429383"/>
                  <a:pt x="4942474" y="1438251"/>
                  <a:pt x="4942474" y="1449036"/>
                </a:cubicBezTo>
                <a:cubicBezTo>
                  <a:pt x="4942474" y="1459821"/>
                  <a:pt x="4951095" y="1468449"/>
                  <a:pt x="4961873" y="1468449"/>
                </a:cubicBezTo>
                <a:close/>
                <a:moveTo>
                  <a:pt x="4767402" y="1665936"/>
                </a:moveTo>
                <a:cubicBezTo>
                  <a:pt x="4779856" y="1665936"/>
                  <a:pt x="4790154" y="1655870"/>
                  <a:pt x="4790154" y="1643647"/>
                </a:cubicBezTo>
                <a:cubicBezTo>
                  <a:pt x="4790154" y="1630944"/>
                  <a:pt x="4779856" y="1620878"/>
                  <a:pt x="4767402" y="1620878"/>
                </a:cubicBezTo>
                <a:cubicBezTo>
                  <a:pt x="4754709" y="1620878"/>
                  <a:pt x="4744650" y="1630944"/>
                  <a:pt x="4744650" y="1643647"/>
                </a:cubicBezTo>
                <a:cubicBezTo>
                  <a:pt x="4744650" y="1655870"/>
                  <a:pt x="4754709" y="1665936"/>
                  <a:pt x="4767402" y="1665936"/>
                </a:cubicBezTo>
                <a:close/>
                <a:moveTo>
                  <a:pt x="4642385" y="1914233"/>
                </a:moveTo>
                <a:cubicBezTo>
                  <a:pt x="4656755" y="1914233"/>
                  <a:pt x="4668012" y="1902968"/>
                  <a:pt x="4668012" y="1888828"/>
                </a:cubicBezTo>
                <a:cubicBezTo>
                  <a:pt x="4668012" y="1874687"/>
                  <a:pt x="4656755" y="1863183"/>
                  <a:pt x="4642385" y="1863183"/>
                </a:cubicBezTo>
                <a:cubicBezTo>
                  <a:pt x="4628255" y="1863183"/>
                  <a:pt x="4616999" y="1874687"/>
                  <a:pt x="4616999" y="1888828"/>
                </a:cubicBezTo>
                <a:cubicBezTo>
                  <a:pt x="4616999" y="1902968"/>
                  <a:pt x="4628255" y="1914233"/>
                  <a:pt x="4642385" y="1914233"/>
                </a:cubicBezTo>
                <a:close/>
                <a:moveTo>
                  <a:pt x="4599516" y="2190331"/>
                </a:moveTo>
                <a:cubicBezTo>
                  <a:pt x="4616041" y="2190331"/>
                  <a:pt x="4629453" y="2176909"/>
                  <a:pt x="4629453" y="2160372"/>
                </a:cubicBezTo>
                <a:cubicBezTo>
                  <a:pt x="4629453" y="2144075"/>
                  <a:pt x="4616041" y="2130414"/>
                  <a:pt x="4599516" y="2130414"/>
                </a:cubicBezTo>
                <a:cubicBezTo>
                  <a:pt x="4582991" y="2130414"/>
                  <a:pt x="4569579" y="2144075"/>
                  <a:pt x="4569579" y="2160372"/>
                </a:cubicBezTo>
                <a:cubicBezTo>
                  <a:pt x="4569579" y="2176909"/>
                  <a:pt x="4582991" y="2190331"/>
                  <a:pt x="4599516" y="2190331"/>
                </a:cubicBezTo>
                <a:close/>
                <a:moveTo>
                  <a:pt x="4642385" y="2465231"/>
                </a:moveTo>
                <a:cubicBezTo>
                  <a:pt x="4660587" y="2465231"/>
                  <a:pt x="4675675" y="2450371"/>
                  <a:pt x="4675675" y="2431917"/>
                </a:cubicBezTo>
                <a:cubicBezTo>
                  <a:pt x="4675675" y="2414181"/>
                  <a:pt x="4660587" y="2399322"/>
                  <a:pt x="4642385" y="2399322"/>
                </a:cubicBezTo>
                <a:cubicBezTo>
                  <a:pt x="4624423" y="2399322"/>
                  <a:pt x="4609575" y="2414181"/>
                  <a:pt x="4609575" y="2431917"/>
                </a:cubicBezTo>
                <a:cubicBezTo>
                  <a:pt x="4609575" y="2450371"/>
                  <a:pt x="4624423" y="2465231"/>
                  <a:pt x="4642385" y="2465231"/>
                </a:cubicBezTo>
                <a:close/>
                <a:moveTo>
                  <a:pt x="4767402" y="2713048"/>
                </a:moveTo>
                <a:cubicBezTo>
                  <a:pt x="4786801" y="2713048"/>
                  <a:pt x="4802848" y="2696990"/>
                  <a:pt x="4802848" y="2677577"/>
                </a:cubicBezTo>
                <a:cubicBezTo>
                  <a:pt x="4802848" y="2657924"/>
                  <a:pt x="4786801" y="2642346"/>
                  <a:pt x="4767402" y="2642346"/>
                </a:cubicBezTo>
                <a:cubicBezTo>
                  <a:pt x="4748003" y="2642346"/>
                  <a:pt x="4731957" y="2657924"/>
                  <a:pt x="4731957" y="2677577"/>
                </a:cubicBezTo>
                <a:cubicBezTo>
                  <a:pt x="4731957" y="2696990"/>
                  <a:pt x="4748003" y="2713048"/>
                  <a:pt x="4767402" y="2713048"/>
                </a:cubicBezTo>
                <a:close/>
                <a:moveTo>
                  <a:pt x="4961873" y="2908138"/>
                </a:moveTo>
                <a:cubicBezTo>
                  <a:pt x="4981751" y="2908138"/>
                  <a:pt x="4997797" y="2891841"/>
                  <a:pt x="4997797" y="2872188"/>
                </a:cubicBezTo>
                <a:cubicBezTo>
                  <a:pt x="4997797" y="2852056"/>
                  <a:pt x="4981751" y="2835998"/>
                  <a:pt x="4961873" y="2835998"/>
                </a:cubicBezTo>
                <a:cubicBezTo>
                  <a:pt x="4941995" y="2835998"/>
                  <a:pt x="4925709" y="2852056"/>
                  <a:pt x="4925709" y="2872188"/>
                </a:cubicBezTo>
                <a:cubicBezTo>
                  <a:pt x="4925709" y="2891841"/>
                  <a:pt x="4941995" y="2908138"/>
                  <a:pt x="4961873" y="2908138"/>
                </a:cubicBezTo>
                <a:close/>
                <a:moveTo>
                  <a:pt x="5206877" y="3032286"/>
                </a:moveTo>
                <a:cubicBezTo>
                  <a:pt x="5226276" y="3032286"/>
                  <a:pt x="5242083" y="3016229"/>
                  <a:pt x="5242083" y="2997055"/>
                </a:cubicBezTo>
                <a:cubicBezTo>
                  <a:pt x="5242083" y="2977402"/>
                  <a:pt x="5226276" y="2961584"/>
                  <a:pt x="5206877" y="2961584"/>
                </a:cubicBezTo>
                <a:cubicBezTo>
                  <a:pt x="5187478" y="2961584"/>
                  <a:pt x="5171432" y="2977402"/>
                  <a:pt x="5171432" y="2997055"/>
                </a:cubicBezTo>
                <a:cubicBezTo>
                  <a:pt x="5171432" y="3016229"/>
                  <a:pt x="5187478" y="3032286"/>
                  <a:pt x="5206877" y="3032286"/>
                </a:cubicBezTo>
                <a:close/>
                <a:moveTo>
                  <a:pt x="5478465" y="3073030"/>
                </a:moveTo>
                <a:cubicBezTo>
                  <a:pt x="5496427" y="3073030"/>
                  <a:pt x="5511276" y="3058171"/>
                  <a:pt x="5511276" y="3039956"/>
                </a:cubicBezTo>
                <a:cubicBezTo>
                  <a:pt x="5511276" y="3021501"/>
                  <a:pt x="5496427" y="3006882"/>
                  <a:pt x="5478465" y="3006882"/>
                </a:cubicBezTo>
                <a:cubicBezTo>
                  <a:pt x="5460263" y="3006882"/>
                  <a:pt x="5445654" y="3021501"/>
                  <a:pt x="5445654" y="3039956"/>
                </a:cubicBezTo>
                <a:cubicBezTo>
                  <a:pt x="5445654" y="3058171"/>
                  <a:pt x="5460263" y="3073030"/>
                  <a:pt x="5478465" y="3073030"/>
                </a:cubicBezTo>
                <a:close/>
                <a:moveTo>
                  <a:pt x="5749814" y="3026774"/>
                </a:moveTo>
                <a:cubicBezTo>
                  <a:pt x="5766578" y="3026774"/>
                  <a:pt x="5779990" y="3013592"/>
                  <a:pt x="5779990" y="2997055"/>
                </a:cubicBezTo>
                <a:cubicBezTo>
                  <a:pt x="5779990" y="2980518"/>
                  <a:pt x="5766578" y="2967097"/>
                  <a:pt x="5749814" y="2967097"/>
                </a:cubicBezTo>
                <a:cubicBezTo>
                  <a:pt x="5733768" y="2967097"/>
                  <a:pt x="5720116" y="2980518"/>
                  <a:pt x="5720116" y="2997055"/>
                </a:cubicBezTo>
                <a:cubicBezTo>
                  <a:pt x="5720116" y="3013592"/>
                  <a:pt x="5733768" y="3026774"/>
                  <a:pt x="5749814" y="3026774"/>
                </a:cubicBezTo>
                <a:close/>
                <a:moveTo>
                  <a:pt x="5995297" y="2898072"/>
                </a:moveTo>
                <a:cubicBezTo>
                  <a:pt x="6009427" y="2898072"/>
                  <a:pt x="6020923" y="2886568"/>
                  <a:pt x="6020923" y="2872188"/>
                </a:cubicBezTo>
                <a:cubicBezTo>
                  <a:pt x="6020923" y="2857328"/>
                  <a:pt x="6009427" y="2845824"/>
                  <a:pt x="5995297" y="2845824"/>
                </a:cubicBezTo>
                <a:cubicBezTo>
                  <a:pt x="5980448" y="2845824"/>
                  <a:pt x="5968713" y="2857328"/>
                  <a:pt x="5968713" y="2872188"/>
                </a:cubicBezTo>
                <a:cubicBezTo>
                  <a:pt x="5968713" y="2886568"/>
                  <a:pt x="5980448" y="2898072"/>
                  <a:pt x="5995297" y="2898072"/>
                </a:cubicBezTo>
                <a:close/>
                <a:moveTo>
                  <a:pt x="6189528" y="2700345"/>
                </a:moveTo>
                <a:cubicBezTo>
                  <a:pt x="6201982" y="2700345"/>
                  <a:pt x="6212520" y="2690040"/>
                  <a:pt x="6212520" y="2677577"/>
                </a:cubicBezTo>
                <a:cubicBezTo>
                  <a:pt x="6212520" y="2664635"/>
                  <a:pt x="6201982" y="2654329"/>
                  <a:pt x="6189528" y="2654329"/>
                </a:cubicBezTo>
                <a:cubicBezTo>
                  <a:pt x="6176835" y="2654329"/>
                  <a:pt x="6166297" y="2664635"/>
                  <a:pt x="6166297" y="2677577"/>
                </a:cubicBezTo>
                <a:cubicBezTo>
                  <a:pt x="6166297" y="2690040"/>
                  <a:pt x="6176835" y="2700345"/>
                  <a:pt x="6189528" y="2700345"/>
                </a:cubicBezTo>
                <a:close/>
                <a:moveTo>
                  <a:pt x="6314305" y="2453008"/>
                </a:moveTo>
                <a:cubicBezTo>
                  <a:pt x="6325801" y="2453008"/>
                  <a:pt x="6334902" y="2443660"/>
                  <a:pt x="6334902" y="2431917"/>
                </a:cubicBezTo>
                <a:cubicBezTo>
                  <a:pt x="6334902" y="2420892"/>
                  <a:pt x="6325801" y="2411305"/>
                  <a:pt x="6314305" y="2411305"/>
                </a:cubicBezTo>
                <a:cubicBezTo>
                  <a:pt x="6302809" y="2411305"/>
                  <a:pt x="6293709" y="2420892"/>
                  <a:pt x="6293709" y="2431917"/>
                </a:cubicBezTo>
                <a:cubicBezTo>
                  <a:pt x="6293709" y="2443660"/>
                  <a:pt x="6302809" y="2453008"/>
                  <a:pt x="6314305" y="2453008"/>
                </a:cubicBezTo>
                <a:close/>
                <a:moveTo>
                  <a:pt x="6357175" y="2178827"/>
                </a:moveTo>
                <a:cubicBezTo>
                  <a:pt x="6367473" y="2178827"/>
                  <a:pt x="6375616" y="2170438"/>
                  <a:pt x="6375616" y="2160372"/>
                </a:cubicBezTo>
                <a:cubicBezTo>
                  <a:pt x="6375616" y="2150546"/>
                  <a:pt x="6367473" y="2142157"/>
                  <a:pt x="6357175" y="2142157"/>
                </a:cubicBezTo>
                <a:cubicBezTo>
                  <a:pt x="6347356" y="2142157"/>
                  <a:pt x="6338973" y="2150546"/>
                  <a:pt x="6338973" y="2160372"/>
                </a:cubicBezTo>
                <a:cubicBezTo>
                  <a:pt x="6338973" y="2170438"/>
                  <a:pt x="6347356" y="2178827"/>
                  <a:pt x="6357175" y="2178827"/>
                </a:cubicBezTo>
                <a:close/>
                <a:moveTo>
                  <a:pt x="6080557" y="1909679"/>
                </a:moveTo>
                <a:cubicBezTo>
                  <a:pt x="6090377" y="1909679"/>
                  <a:pt x="6098520" y="1902010"/>
                  <a:pt x="6098520" y="1892183"/>
                </a:cubicBezTo>
                <a:cubicBezTo>
                  <a:pt x="6098520" y="1882357"/>
                  <a:pt x="6090377" y="1874448"/>
                  <a:pt x="6080557" y="1874448"/>
                </a:cubicBezTo>
                <a:cubicBezTo>
                  <a:pt x="6070738" y="1874448"/>
                  <a:pt x="6063074" y="1882357"/>
                  <a:pt x="6063074" y="1892183"/>
                </a:cubicBezTo>
                <a:cubicBezTo>
                  <a:pt x="6063074" y="1902010"/>
                  <a:pt x="6070738" y="1909679"/>
                  <a:pt x="6080557" y="1909679"/>
                </a:cubicBezTo>
                <a:close/>
                <a:moveTo>
                  <a:pt x="5919616" y="1687267"/>
                </a:moveTo>
                <a:cubicBezTo>
                  <a:pt x="5928957" y="1687267"/>
                  <a:pt x="5936620" y="1679597"/>
                  <a:pt x="5936620" y="1670250"/>
                </a:cubicBezTo>
                <a:cubicBezTo>
                  <a:pt x="5936620" y="1660663"/>
                  <a:pt x="5928957" y="1653234"/>
                  <a:pt x="5919616" y="1653234"/>
                </a:cubicBezTo>
                <a:cubicBezTo>
                  <a:pt x="5909797" y="1653234"/>
                  <a:pt x="5902373" y="1660663"/>
                  <a:pt x="5902373" y="1670250"/>
                </a:cubicBezTo>
                <a:cubicBezTo>
                  <a:pt x="5902373" y="1679597"/>
                  <a:pt x="5909797" y="1687267"/>
                  <a:pt x="5919616" y="1687267"/>
                </a:cubicBezTo>
                <a:close/>
                <a:moveTo>
                  <a:pt x="5682036" y="1550176"/>
                </a:moveTo>
                <a:cubicBezTo>
                  <a:pt x="5691616" y="1550176"/>
                  <a:pt x="5699280" y="1542507"/>
                  <a:pt x="5699280" y="1533160"/>
                </a:cubicBezTo>
                <a:cubicBezTo>
                  <a:pt x="5699280" y="1523573"/>
                  <a:pt x="5691616" y="1516143"/>
                  <a:pt x="5682036" y="1516143"/>
                </a:cubicBezTo>
                <a:cubicBezTo>
                  <a:pt x="5672696" y="1516143"/>
                  <a:pt x="5665032" y="1523573"/>
                  <a:pt x="5665032" y="1533160"/>
                </a:cubicBezTo>
                <a:cubicBezTo>
                  <a:pt x="5665032" y="1542507"/>
                  <a:pt x="5672696" y="1550176"/>
                  <a:pt x="5682036" y="1550176"/>
                </a:cubicBezTo>
                <a:close/>
                <a:moveTo>
                  <a:pt x="5409730" y="1522854"/>
                </a:moveTo>
                <a:cubicBezTo>
                  <a:pt x="5419549" y="1522854"/>
                  <a:pt x="5427931" y="1514466"/>
                  <a:pt x="5427931" y="1504399"/>
                </a:cubicBezTo>
                <a:cubicBezTo>
                  <a:pt x="5427931" y="1494573"/>
                  <a:pt x="5419549" y="1485945"/>
                  <a:pt x="5409730" y="1485945"/>
                </a:cubicBezTo>
                <a:cubicBezTo>
                  <a:pt x="5399432" y="1485945"/>
                  <a:pt x="5391289" y="1494573"/>
                  <a:pt x="5391289" y="1504399"/>
                </a:cubicBezTo>
                <a:cubicBezTo>
                  <a:pt x="5391289" y="1514466"/>
                  <a:pt x="5399432" y="1522854"/>
                  <a:pt x="5409730" y="1522854"/>
                </a:cubicBezTo>
                <a:close/>
                <a:moveTo>
                  <a:pt x="5148919" y="1609374"/>
                </a:moveTo>
                <a:cubicBezTo>
                  <a:pt x="5159936" y="1609374"/>
                  <a:pt x="5169037" y="1600507"/>
                  <a:pt x="5169037" y="1589242"/>
                </a:cubicBezTo>
                <a:cubicBezTo>
                  <a:pt x="5169037" y="1577978"/>
                  <a:pt x="5159936" y="1569110"/>
                  <a:pt x="5148919" y="1569110"/>
                </a:cubicBezTo>
                <a:cubicBezTo>
                  <a:pt x="5137663" y="1569110"/>
                  <a:pt x="5128801" y="1577978"/>
                  <a:pt x="5128801" y="1589242"/>
                </a:cubicBezTo>
                <a:cubicBezTo>
                  <a:pt x="5128801" y="1600507"/>
                  <a:pt x="5137663" y="1609374"/>
                  <a:pt x="5148919" y="1609374"/>
                </a:cubicBezTo>
                <a:close/>
                <a:moveTo>
                  <a:pt x="4945108" y="1795836"/>
                </a:moveTo>
                <a:cubicBezTo>
                  <a:pt x="4957801" y="1795836"/>
                  <a:pt x="4968339" y="1785531"/>
                  <a:pt x="4968339" y="1772589"/>
                </a:cubicBezTo>
                <a:cubicBezTo>
                  <a:pt x="4968339" y="1759886"/>
                  <a:pt x="4957801" y="1749580"/>
                  <a:pt x="4945108" y="1749580"/>
                </a:cubicBezTo>
                <a:cubicBezTo>
                  <a:pt x="4932415" y="1749580"/>
                  <a:pt x="4922117" y="1759886"/>
                  <a:pt x="4922117" y="1772589"/>
                </a:cubicBezTo>
                <a:cubicBezTo>
                  <a:pt x="4922117" y="1785531"/>
                  <a:pt x="4932415" y="1795836"/>
                  <a:pt x="4945108" y="1795836"/>
                </a:cubicBezTo>
                <a:close/>
                <a:moveTo>
                  <a:pt x="4833503" y="2050364"/>
                </a:moveTo>
                <a:cubicBezTo>
                  <a:pt x="4848591" y="2050364"/>
                  <a:pt x="4860327" y="2038141"/>
                  <a:pt x="4860327" y="2023282"/>
                </a:cubicBezTo>
                <a:cubicBezTo>
                  <a:pt x="4860327" y="2008422"/>
                  <a:pt x="4848591" y="1996679"/>
                  <a:pt x="4833503" y="1996679"/>
                </a:cubicBezTo>
                <a:cubicBezTo>
                  <a:pt x="4818894" y="1996679"/>
                  <a:pt x="4807159" y="2008422"/>
                  <a:pt x="4807159" y="2023282"/>
                </a:cubicBezTo>
                <a:cubicBezTo>
                  <a:pt x="4807159" y="2038141"/>
                  <a:pt x="4818894" y="2050364"/>
                  <a:pt x="4833503" y="2050364"/>
                </a:cubicBezTo>
                <a:close/>
                <a:moveTo>
                  <a:pt x="4833503" y="2327421"/>
                </a:moveTo>
                <a:cubicBezTo>
                  <a:pt x="4850028" y="2327421"/>
                  <a:pt x="4863440" y="2313760"/>
                  <a:pt x="4863440" y="2297942"/>
                </a:cubicBezTo>
                <a:cubicBezTo>
                  <a:pt x="4863440" y="2281165"/>
                  <a:pt x="4850028" y="2267983"/>
                  <a:pt x="4833503" y="2267983"/>
                </a:cubicBezTo>
                <a:cubicBezTo>
                  <a:pt x="4817217" y="2267983"/>
                  <a:pt x="4803806" y="2281165"/>
                  <a:pt x="4803806" y="2297942"/>
                </a:cubicBezTo>
                <a:cubicBezTo>
                  <a:pt x="4803806" y="2313760"/>
                  <a:pt x="4817217" y="2327421"/>
                  <a:pt x="4833503" y="2327421"/>
                </a:cubicBezTo>
                <a:close/>
                <a:moveTo>
                  <a:pt x="4945108" y="2580511"/>
                </a:moveTo>
                <a:cubicBezTo>
                  <a:pt x="4962831" y="2580511"/>
                  <a:pt x="4977440" y="2566131"/>
                  <a:pt x="4977440" y="2548156"/>
                </a:cubicBezTo>
                <a:cubicBezTo>
                  <a:pt x="4977440" y="2530660"/>
                  <a:pt x="4962831" y="2515561"/>
                  <a:pt x="4945108" y="2515561"/>
                </a:cubicBezTo>
                <a:cubicBezTo>
                  <a:pt x="4927146" y="2515561"/>
                  <a:pt x="4913016" y="2530660"/>
                  <a:pt x="4913016" y="2548156"/>
                </a:cubicBezTo>
                <a:cubicBezTo>
                  <a:pt x="4913016" y="2566131"/>
                  <a:pt x="4927146" y="2580511"/>
                  <a:pt x="4945108" y="2580511"/>
                </a:cubicBezTo>
                <a:close/>
                <a:moveTo>
                  <a:pt x="5148919" y="2763858"/>
                </a:moveTo>
                <a:cubicBezTo>
                  <a:pt x="5166642" y="2763858"/>
                  <a:pt x="5181251" y="2749717"/>
                  <a:pt x="5181251" y="2731742"/>
                </a:cubicBezTo>
                <a:cubicBezTo>
                  <a:pt x="5181251" y="2714007"/>
                  <a:pt x="5166642" y="2699626"/>
                  <a:pt x="5148919" y="2699626"/>
                </a:cubicBezTo>
                <a:cubicBezTo>
                  <a:pt x="5130957" y="2699626"/>
                  <a:pt x="5116587" y="2714007"/>
                  <a:pt x="5116587" y="2731742"/>
                </a:cubicBezTo>
                <a:cubicBezTo>
                  <a:pt x="5116587" y="2749717"/>
                  <a:pt x="5130957" y="2763858"/>
                  <a:pt x="5148919" y="2763858"/>
                </a:cubicBezTo>
                <a:close/>
                <a:moveTo>
                  <a:pt x="5409730" y="2847742"/>
                </a:moveTo>
                <a:cubicBezTo>
                  <a:pt x="5426734" y="2847742"/>
                  <a:pt x="5440625" y="2833841"/>
                  <a:pt x="5440625" y="2816345"/>
                </a:cubicBezTo>
                <a:cubicBezTo>
                  <a:pt x="5440625" y="2799329"/>
                  <a:pt x="5426734" y="2785428"/>
                  <a:pt x="5409730" y="2785428"/>
                </a:cubicBezTo>
                <a:cubicBezTo>
                  <a:pt x="5392247" y="2785428"/>
                  <a:pt x="5378595" y="2799329"/>
                  <a:pt x="5378595" y="2816345"/>
                </a:cubicBezTo>
                <a:cubicBezTo>
                  <a:pt x="5378595" y="2833841"/>
                  <a:pt x="5392247" y="2847742"/>
                  <a:pt x="5409730" y="2847742"/>
                </a:cubicBezTo>
                <a:close/>
                <a:moveTo>
                  <a:pt x="5682036" y="2816345"/>
                </a:moveTo>
                <a:cubicBezTo>
                  <a:pt x="5697843" y="2816345"/>
                  <a:pt x="5711015" y="2803882"/>
                  <a:pt x="5711015" y="2787585"/>
                </a:cubicBezTo>
                <a:cubicBezTo>
                  <a:pt x="5711015" y="2772006"/>
                  <a:pt x="5697843" y="2759064"/>
                  <a:pt x="5682036" y="2759064"/>
                </a:cubicBezTo>
                <a:cubicBezTo>
                  <a:pt x="5666469" y="2759064"/>
                  <a:pt x="5653297" y="2772006"/>
                  <a:pt x="5653297" y="2787585"/>
                </a:cubicBezTo>
                <a:cubicBezTo>
                  <a:pt x="5653297" y="2803882"/>
                  <a:pt x="5666469" y="2816345"/>
                  <a:pt x="5682036" y="2816345"/>
                </a:cubicBezTo>
                <a:close/>
                <a:moveTo>
                  <a:pt x="5919616" y="2676379"/>
                </a:moveTo>
                <a:cubicBezTo>
                  <a:pt x="5933746" y="2676379"/>
                  <a:pt x="5945003" y="2664635"/>
                  <a:pt x="5945003" y="2650734"/>
                </a:cubicBezTo>
                <a:cubicBezTo>
                  <a:pt x="5945003" y="2636594"/>
                  <a:pt x="5933746" y="2625329"/>
                  <a:pt x="5919616" y="2625329"/>
                </a:cubicBezTo>
                <a:cubicBezTo>
                  <a:pt x="5905246" y="2625329"/>
                  <a:pt x="5893990" y="2636594"/>
                  <a:pt x="5893990" y="2650734"/>
                </a:cubicBezTo>
                <a:cubicBezTo>
                  <a:pt x="5893990" y="2664635"/>
                  <a:pt x="5905246" y="2676379"/>
                  <a:pt x="5919616" y="2676379"/>
                </a:cubicBezTo>
                <a:close/>
                <a:moveTo>
                  <a:pt x="6080557" y="2450851"/>
                </a:moveTo>
                <a:cubicBezTo>
                  <a:pt x="6092772" y="2450851"/>
                  <a:pt x="6102591" y="2441024"/>
                  <a:pt x="6102591" y="2428801"/>
                </a:cubicBezTo>
                <a:cubicBezTo>
                  <a:pt x="6102591" y="2416578"/>
                  <a:pt x="6092772" y="2406991"/>
                  <a:pt x="6080557" y="2406991"/>
                </a:cubicBezTo>
                <a:cubicBezTo>
                  <a:pt x="6068343" y="2406991"/>
                  <a:pt x="6058763" y="2416578"/>
                  <a:pt x="6058763" y="2428801"/>
                </a:cubicBezTo>
                <a:cubicBezTo>
                  <a:pt x="6058763" y="2441024"/>
                  <a:pt x="6068343" y="2450851"/>
                  <a:pt x="6080557" y="2450851"/>
                </a:cubicBezTo>
                <a:close/>
                <a:moveTo>
                  <a:pt x="6137797" y="2180025"/>
                </a:moveTo>
                <a:cubicBezTo>
                  <a:pt x="6148574" y="2180025"/>
                  <a:pt x="6156956" y="2171157"/>
                  <a:pt x="6156956" y="2160372"/>
                </a:cubicBezTo>
                <a:cubicBezTo>
                  <a:pt x="6156956" y="2149827"/>
                  <a:pt x="6148574" y="2140959"/>
                  <a:pt x="6137797" y="2140959"/>
                </a:cubicBezTo>
                <a:cubicBezTo>
                  <a:pt x="6127020" y="2140959"/>
                  <a:pt x="6117919" y="2149827"/>
                  <a:pt x="6117919" y="2160372"/>
                </a:cubicBezTo>
                <a:cubicBezTo>
                  <a:pt x="6117919" y="2171157"/>
                  <a:pt x="6127020" y="2180025"/>
                  <a:pt x="6137797" y="2180025"/>
                </a:cubicBezTo>
                <a:close/>
                <a:moveTo>
                  <a:pt x="5833877" y="1921423"/>
                </a:moveTo>
                <a:cubicBezTo>
                  <a:pt x="5844654" y="1921423"/>
                  <a:pt x="5853515" y="1912555"/>
                  <a:pt x="5853515" y="1902010"/>
                </a:cubicBezTo>
                <a:cubicBezTo>
                  <a:pt x="5853515" y="1891224"/>
                  <a:pt x="5844654" y="1882357"/>
                  <a:pt x="5833877" y="1882357"/>
                </a:cubicBezTo>
                <a:cubicBezTo>
                  <a:pt x="5823099" y="1882357"/>
                  <a:pt x="5814478" y="1891224"/>
                  <a:pt x="5814478" y="1902010"/>
                </a:cubicBezTo>
                <a:cubicBezTo>
                  <a:pt x="5814478" y="1912555"/>
                  <a:pt x="5823099" y="1921423"/>
                  <a:pt x="5833877" y="1921423"/>
                </a:cubicBezTo>
                <a:close/>
                <a:moveTo>
                  <a:pt x="5614259" y="1761564"/>
                </a:moveTo>
                <a:cubicBezTo>
                  <a:pt x="5625036" y="1761564"/>
                  <a:pt x="5633658" y="1752936"/>
                  <a:pt x="5633658" y="1742151"/>
                </a:cubicBezTo>
                <a:cubicBezTo>
                  <a:pt x="5633658" y="1731605"/>
                  <a:pt x="5625036" y="1722737"/>
                  <a:pt x="5614259" y="1722737"/>
                </a:cubicBezTo>
                <a:cubicBezTo>
                  <a:pt x="5603482" y="1722737"/>
                  <a:pt x="5594621" y="1731605"/>
                  <a:pt x="5594621" y="1742151"/>
                </a:cubicBezTo>
                <a:cubicBezTo>
                  <a:pt x="5594621" y="1752936"/>
                  <a:pt x="5603482" y="1761564"/>
                  <a:pt x="5614259" y="1761564"/>
                </a:cubicBezTo>
                <a:close/>
                <a:moveTo>
                  <a:pt x="5342671" y="1763002"/>
                </a:moveTo>
                <a:cubicBezTo>
                  <a:pt x="5354167" y="1763002"/>
                  <a:pt x="5363268" y="1753415"/>
                  <a:pt x="5363268" y="1742151"/>
                </a:cubicBezTo>
                <a:cubicBezTo>
                  <a:pt x="5363268" y="1730886"/>
                  <a:pt x="5354167" y="1721299"/>
                  <a:pt x="5342671" y="1721299"/>
                </a:cubicBezTo>
                <a:cubicBezTo>
                  <a:pt x="5331175" y="1721299"/>
                  <a:pt x="5322074" y="1730886"/>
                  <a:pt x="5322074" y="1742151"/>
                </a:cubicBezTo>
                <a:cubicBezTo>
                  <a:pt x="5322074" y="1753415"/>
                  <a:pt x="5331175" y="1763002"/>
                  <a:pt x="5342671" y="1763002"/>
                </a:cubicBezTo>
                <a:close/>
                <a:moveTo>
                  <a:pt x="5123053" y="1925737"/>
                </a:moveTo>
                <a:cubicBezTo>
                  <a:pt x="5135747" y="1925737"/>
                  <a:pt x="5146764" y="1915191"/>
                  <a:pt x="5146764" y="1902010"/>
                </a:cubicBezTo>
                <a:cubicBezTo>
                  <a:pt x="5146764" y="1889067"/>
                  <a:pt x="5135747" y="1878282"/>
                  <a:pt x="5123053" y="1878282"/>
                </a:cubicBezTo>
                <a:cubicBezTo>
                  <a:pt x="5109881" y="1878282"/>
                  <a:pt x="5099104" y="1889067"/>
                  <a:pt x="5099104" y="1902010"/>
                </a:cubicBezTo>
                <a:cubicBezTo>
                  <a:pt x="5099104" y="1915191"/>
                  <a:pt x="5109881" y="1925737"/>
                  <a:pt x="5123053" y="1925737"/>
                </a:cubicBezTo>
                <a:close/>
                <a:moveTo>
                  <a:pt x="5038990" y="2187934"/>
                </a:moveTo>
                <a:cubicBezTo>
                  <a:pt x="5054079" y="2187934"/>
                  <a:pt x="5066532" y="2175711"/>
                  <a:pt x="5066532" y="2160372"/>
                </a:cubicBezTo>
                <a:cubicBezTo>
                  <a:pt x="5066532" y="2145273"/>
                  <a:pt x="5054079" y="2133050"/>
                  <a:pt x="5038990" y="2133050"/>
                </a:cubicBezTo>
                <a:cubicBezTo>
                  <a:pt x="5023663" y="2133050"/>
                  <a:pt x="5011448" y="2145273"/>
                  <a:pt x="5011448" y="2160372"/>
                </a:cubicBezTo>
                <a:cubicBezTo>
                  <a:pt x="5011448" y="2175711"/>
                  <a:pt x="5023663" y="2187934"/>
                  <a:pt x="5038990" y="2187934"/>
                </a:cubicBezTo>
                <a:close/>
                <a:moveTo>
                  <a:pt x="5123053" y="2447975"/>
                </a:moveTo>
                <a:cubicBezTo>
                  <a:pt x="5139100" y="2447975"/>
                  <a:pt x="5152032" y="2435032"/>
                  <a:pt x="5152032" y="2418975"/>
                </a:cubicBezTo>
                <a:cubicBezTo>
                  <a:pt x="5152032" y="2402917"/>
                  <a:pt x="5139100" y="2389495"/>
                  <a:pt x="5123053" y="2389495"/>
                </a:cubicBezTo>
                <a:cubicBezTo>
                  <a:pt x="5106768" y="2389495"/>
                  <a:pt x="5093595" y="2402917"/>
                  <a:pt x="5093595" y="2418975"/>
                </a:cubicBezTo>
                <a:cubicBezTo>
                  <a:pt x="5093595" y="2435032"/>
                  <a:pt x="5106768" y="2447975"/>
                  <a:pt x="5123053" y="2447975"/>
                </a:cubicBezTo>
                <a:close/>
                <a:moveTo>
                  <a:pt x="5342671" y="2607833"/>
                </a:moveTo>
                <a:cubicBezTo>
                  <a:pt x="5358717" y="2607833"/>
                  <a:pt x="5371650" y="2594891"/>
                  <a:pt x="5371650" y="2578834"/>
                </a:cubicBezTo>
                <a:cubicBezTo>
                  <a:pt x="5371650" y="2562536"/>
                  <a:pt x="5358717" y="2549115"/>
                  <a:pt x="5342671" y="2549115"/>
                </a:cubicBezTo>
                <a:cubicBezTo>
                  <a:pt x="5326146" y="2549115"/>
                  <a:pt x="5313453" y="2562536"/>
                  <a:pt x="5313453" y="2578834"/>
                </a:cubicBezTo>
                <a:cubicBezTo>
                  <a:pt x="5313453" y="2594891"/>
                  <a:pt x="5326146" y="2607833"/>
                  <a:pt x="5342671" y="2607833"/>
                </a:cubicBezTo>
                <a:close/>
                <a:moveTo>
                  <a:pt x="5614259" y="2605916"/>
                </a:moveTo>
                <a:cubicBezTo>
                  <a:pt x="5629108" y="2605916"/>
                  <a:pt x="5641562" y="2594172"/>
                  <a:pt x="5641562" y="2578834"/>
                </a:cubicBezTo>
                <a:cubicBezTo>
                  <a:pt x="5641562" y="2563495"/>
                  <a:pt x="5629108" y="2551511"/>
                  <a:pt x="5614259" y="2551511"/>
                </a:cubicBezTo>
                <a:cubicBezTo>
                  <a:pt x="5598931" y="2551511"/>
                  <a:pt x="5586717" y="2563495"/>
                  <a:pt x="5586717" y="2578834"/>
                </a:cubicBezTo>
                <a:cubicBezTo>
                  <a:pt x="5586717" y="2594172"/>
                  <a:pt x="5598931" y="2605916"/>
                  <a:pt x="5614259" y="2605916"/>
                </a:cubicBezTo>
                <a:close/>
                <a:moveTo>
                  <a:pt x="5833877" y="2442702"/>
                </a:moveTo>
                <a:cubicBezTo>
                  <a:pt x="5847049" y="2442702"/>
                  <a:pt x="5857587" y="2431917"/>
                  <a:pt x="5857587" y="2418975"/>
                </a:cubicBezTo>
                <a:cubicBezTo>
                  <a:pt x="5857587" y="2405553"/>
                  <a:pt x="5847049" y="2395487"/>
                  <a:pt x="5833877" y="2395487"/>
                </a:cubicBezTo>
                <a:cubicBezTo>
                  <a:pt x="5820704" y="2395487"/>
                  <a:pt x="5810167" y="2405553"/>
                  <a:pt x="5810167" y="2418975"/>
                </a:cubicBezTo>
                <a:cubicBezTo>
                  <a:pt x="5810167" y="2431917"/>
                  <a:pt x="5820704" y="2442702"/>
                  <a:pt x="5833877" y="2442702"/>
                </a:cubicBezTo>
                <a:close/>
                <a:moveTo>
                  <a:pt x="5917700" y="2181223"/>
                </a:moveTo>
                <a:cubicBezTo>
                  <a:pt x="5929196" y="2181223"/>
                  <a:pt x="5938536" y="2171876"/>
                  <a:pt x="5938536" y="2160372"/>
                </a:cubicBezTo>
                <a:cubicBezTo>
                  <a:pt x="5938536" y="2149108"/>
                  <a:pt x="5929196" y="2139761"/>
                  <a:pt x="5917700" y="2139761"/>
                </a:cubicBezTo>
                <a:cubicBezTo>
                  <a:pt x="5906444" y="2139761"/>
                  <a:pt x="5897343" y="2149108"/>
                  <a:pt x="5897343" y="2160372"/>
                </a:cubicBezTo>
                <a:cubicBezTo>
                  <a:pt x="5897343" y="2171876"/>
                  <a:pt x="5906444" y="2181223"/>
                  <a:pt x="5917700" y="2181223"/>
                </a:cubicBezTo>
                <a:close/>
                <a:moveTo>
                  <a:pt x="5546242" y="1972472"/>
                </a:moveTo>
                <a:cubicBezTo>
                  <a:pt x="5558217" y="1972472"/>
                  <a:pt x="5567558" y="1963365"/>
                  <a:pt x="5567558" y="1951381"/>
                </a:cubicBezTo>
                <a:cubicBezTo>
                  <a:pt x="5567558" y="1939398"/>
                  <a:pt x="5558217" y="1930051"/>
                  <a:pt x="5546242" y="1930051"/>
                </a:cubicBezTo>
                <a:cubicBezTo>
                  <a:pt x="5534507" y="1930051"/>
                  <a:pt x="5525167" y="1939398"/>
                  <a:pt x="5525167" y="1951381"/>
                </a:cubicBezTo>
                <a:cubicBezTo>
                  <a:pt x="5525167" y="1963365"/>
                  <a:pt x="5534507" y="1972472"/>
                  <a:pt x="5546242" y="1972472"/>
                </a:cubicBezTo>
                <a:close/>
                <a:moveTo>
                  <a:pt x="5300759" y="2054918"/>
                </a:moveTo>
                <a:cubicBezTo>
                  <a:pt x="5313932" y="2054918"/>
                  <a:pt x="5324469" y="2044373"/>
                  <a:pt x="5324469" y="2031191"/>
                </a:cubicBezTo>
                <a:cubicBezTo>
                  <a:pt x="5324469" y="2018009"/>
                  <a:pt x="5313932" y="2007464"/>
                  <a:pt x="5300759" y="2007464"/>
                </a:cubicBezTo>
                <a:cubicBezTo>
                  <a:pt x="5287587" y="2007464"/>
                  <a:pt x="5276810" y="2018009"/>
                  <a:pt x="5276810" y="2031191"/>
                </a:cubicBezTo>
                <a:cubicBezTo>
                  <a:pt x="5276810" y="2044373"/>
                  <a:pt x="5287587" y="2054918"/>
                  <a:pt x="5300759" y="2054918"/>
                </a:cubicBezTo>
                <a:close/>
                <a:moveTo>
                  <a:pt x="5300759" y="2316636"/>
                </a:moveTo>
                <a:cubicBezTo>
                  <a:pt x="5315369" y="2316636"/>
                  <a:pt x="5327583" y="2304413"/>
                  <a:pt x="5327583" y="2289793"/>
                </a:cubicBezTo>
                <a:cubicBezTo>
                  <a:pt x="5327583" y="2274934"/>
                  <a:pt x="5315369" y="2262711"/>
                  <a:pt x="5300759" y="2262711"/>
                </a:cubicBezTo>
                <a:cubicBezTo>
                  <a:pt x="5285911" y="2262711"/>
                  <a:pt x="5273936" y="2274934"/>
                  <a:pt x="5273936" y="2289793"/>
                </a:cubicBezTo>
                <a:cubicBezTo>
                  <a:pt x="5273936" y="2304413"/>
                  <a:pt x="5285911" y="2316636"/>
                  <a:pt x="5300759" y="2316636"/>
                </a:cubicBezTo>
                <a:close/>
                <a:moveTo>
                  <a:pt x="5546242" y="2395487"/>
                </a:moveTo>
                <a:cubicBezTo>
                  <a:pt x="5560373" y="2395487"/>
                  <a:pt x="5571868" y="2383743"/>
                  <a:pt x="5571868" y="2369603"/>
                </a:cubicBezTo>
                <a:cubicBezTo>
                  <a:pt x="5571868" y="2355462"/>
                  <a:pt x="5560373" y="2343958"/>
                  <a:pt x="5546242" y="2343958"/>
                </a:cubicBezTo>
                <a:cubicBezTo>
                  <a:pt x="5532352" y="2343958"/>
                  <a:pt x="5520616" y="2355462"/>
                  <a:pt x="5520616" y="2369603"/>
                </a:cubicBezTo>
                <a:cubicBezTo>
                  <a:pt x="5520616" y="2383743"/>
                  <a:pt x="5532352" y="2395487"/>
                  <a:pt x="5546242" y="2395487"/>
                </a:cubicBezTo>
                <a:close/>
                <a:moveTo>
                  <a:pt x="5698083" y="2183141"/>
                </a:moveTo>
                <a:cubicBezTo>
                  <a:pt x="5710536" y="2183141"/>
                  <a:pt x="5720835" y="2172835"/>
                  <a:pt x="5720835" y="2160372"/>
                </a:cubicBezTo>
                <a:cubicBezTo>
                  <a:pt x="5720835" y="2147910"/>
                  <a:pt x="5710536" y="2137843"/>
                  <a:pt x="5698083" y="2137843"/>
                </a:cubicBezTo>
                <a:cubicBezTo>
                  <a:pt x="5685868" y="2137843"/>
                  <a:pt x="5675570" y="2147910"/>
                  <a:pt x="5675570" y="2160372"/>
                </a:cubicBezTo>
                <a:cubicBezTo>
                  <a:pt x="5675570" y="2172835"/>
                  <a:pt x="5685868" y="2183141"/>
                  <a:pt x="5698083" y="2183141"/>
                </a:cubicBezTo>
                <a:close/>
              </a:path>
            </a:pathLst>
          </a:custGeom>
          <a:gradFill>
            <a:gsLst>
              <a:gs pos="100000">
                <a:srgbClr val="0067DA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  <a:ln w="2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C3F964A-4E7E-6044-BE5F-A53B7DB661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7547" y="690873"/>
            <a:ext cx="6856253" cy="6167124"/>
          </a:xfrm>
          <a:custGeom>
            <a:avLst/>
            <a:gdLst>
              <a:gd name="connsiteX0" fmla="*/ 0 w 5085824"/>
              <a:gd name="connsiteY0" fmla="*/ 0 h 5900868"/>
              <a:gd name="connsiteX1" fmla="*/ 5085824 w 5085824"/>
              <a:gd name="connsiteY1" fmla="*/ 0 h 5900868"/>
              <a:gd name="connsiteX2" fmla="*/ 5085824 w 5085824"/>
              <a:gd name="connsiteY2" fmla="*/ 5900868 h 5900868"/>
              <a:gd name="connsiteX3" fmla="*/ 0 w 5085824"/>
              <a:gd name="connsiteY3" fmla="*/ 5900868 h 590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5824" h="5900868">
                <a:moveTo>
                  <a:pt x="0" y="0"/>
                </a:moveTo>
                <a:lnTo>
                  <a:pt x="5085824" y="0"/>
                </a:lnTo>
                <a:lnTo>
                  <a:pt x="5085824" y="5900868"/>
                </a:lnTo>
                <a:lnTo>
                  <a:pt x="0" y="590086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0322C5-703E-2AC6-2E39-807E6F9A2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8" y="616139"/>
            <a:ext cx="4442553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0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ásc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10FEBD-7CD9-49DD-AD71-029C4D4425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67438" y="3467"/>
            <a:ext cx="8424562" cy="6850716"/>
          </a:xfrm>
          <a:custGeom>
            <a:avLst/>
            <a:gdLst>
              <a:gd name="connsiteX0" fmla="*/ 3840335 w 8424562"/>
              <a:gd name="connsiteY0" fmla="*/ 0 h 6850716"/>
              <a:gd name="connsiteX1" fmla="*/ 8424562 w 8424562"/>
              <a:gd name="connsiteY1" fmla="*/ 0 h 6850716"/>
              <a:gd name="connsiteX2" fmla="*/ 8424562 w 8424562"/>
              <a:gd name="connsiteY2" fmla="*/ 6850716 h 6850716"/>
              <a:gd name="connsiteX3" fmla="*/ 1172070 w 8424562"/>
              <a:gd name="connsiteY3" fmla="*/ 6850716 h 6850716"/>
              <a:gd name="connsiteX4" fmla="*/ 644869 w 8424562"/>
              <a:gd name="connsiteY4" fmla="*/ 6323444 h 6850716"/>
              <a:gd name="connsiteX5" fmla="*/ 644869 w 8424562"/>
              <a:gd name="connsiteY5" fmla="*/ 3195544 h 685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4562" h="6850716">
                <a:moveTo>
                  <a:pt x="3840335" y="0"/>
                </a:moveTo>
                <a:lnTo>
                  <a:pt x="8424562" y="0"/>
                </a:lnTo>
                <a:lnTo>
                  <a:pt x="8424562" y="6850716"/>
                </a:lnTo>
                <a:lnTo>
                  <a:pt x="1172070" y="6850716"/>
                </a:lnTo>
                <a:lnTo>
                  <a:pt x="644869" y="6323444"/>
                </a:lnTo>
                <a:cubicBezTo>
                  <a:pt x="-214956" y="5463159"/>
                  <a:pt x="-214956" y="4055829"/>
                  <a:pt x="644869" y="3195544"/>
                </a:cubicBezTo>
                <a:close/>
              </a:path>
            </a:pathLst>
          </a:custGeom>
          <a:pattFill prst="pct70">
            <a:fgClr>
              <a:srgbClr val="017AFF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0B9DDF-83F9-C68E-4793-07F4E217D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9" y="616140"/>
            <a:ext cx="4439228" cy="5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27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AE84828-01ED-4168-9D30-27F237307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19354"/>
            <a:ext cx="2690160" cy="2412905"/>
          </a:xfrm>
          <a:custGeom>
            <a:avLst/>
            <a:gdLst>
              <a:gd name="connsiteX0" fmla="*/ 0 w 6096000"/>
              <a:gd name="connsiteY0" fmla="*/ 0 h 1828830"/>
              <a:gd name="connsiteX1" fmla="*/ 6096000 w 6096000"/>
              <a:gd name="connsiteY1" fmla="*/ 0 h 1828830"/>
              <a:gd name="connsiteX2" fmla="*/ 6096000 w 6096000"/>
              <a:gd name="connsiteY2" fmla="*/ 1828830 h 1828830"/>
              <a:gd name="connsiteX3" fmla="*/ 0 w 6096000"/>
              <a:gd name="connsiteY3" fmla="*/ 1828830 h 182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1828830">
                <a:moveTo>
                  <a:pt x="0" y="0"/>
                </a:moveTo>
                <a:lnTo>
                  <a:pt x="6096000" y="0"/>
                </a:lnTo>
                <a:lnTo>
                  <a:pt x="6096000" y="1828830"/>
                </a:lnTo>
                <a:lnTo>
                  <a:pt x="0" y="1828830"/>
                </a:lnTo>
                <a:close/>
              </a:path>
            </a:pathLst>
          </a:custGeom>
          <a:pattFill prst="pct5">
            <a:fgClr>
              <a:srgbClr val="0067DA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FF80109-3719-4669-8B65-8927C1FBB2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0160" y="4443468"/>
            <a:ext cx="2690160" cy="2412905"/>
          </a:xfrm>
          <a:custGeom>
            <a:avLst/>
            <a:gdLst>
              <a:gd name="connsiteX0" fmla="*/ 0 w 6096000"/>
              <a:gd name="connsiteY0" fmla="*/ 0 h 1828830"/>
              <a:gd name="connsiteX1" fmla="*/ 6096000 w 6096000"/>
              <a:gd name="connsiteY1" fmla="*/ 0 h 1828830"/>
              <a:gd name="connsiteX2" fmla="*/ 6096000 w 6096000"/>
              <a:gd name="connsiteY2" fmla="*/ 1828830 h 1828830"/>
              <a:gd name="connsiteX3" fmla="*/ 0 w 6096000"/>
              <a:gd name="connsiteY3" fmla="*/ 1828830 h 182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1828830">
                <a:moveTo>
                  <a:pt x="0" y="0"/>
                </a:moveTo>
                <a:lnTo>
                  <a:pt x="6096000" y="0"/>
                </a:lnTo>
                <a:lnTo>
                  <a:pt x="6096000" y="1828830"/>
                </a:lnTo>
                <a:lnTo>
                  <a:pt x="0" y="1828830"/>
                </a:lnTo>
                <a:close/>
              </a:path>
            </a:pathLst>
          </a:custGeom>
          <a:pattFill prst="pct5">
            <a:fgClr>
              <a:srgbClr val="0067DA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C7FF140-16B3-42C1-AF50-6FC0624343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01839" y="2019354"/>
            <a:ext cx="2690160" cy="2412905"/>
          </a:xfrm>
          <a:custGeom>
            <a:avLst/>
            <a:gdLst>
              <a:gd name="connsiteX0" fmla="*/ 0 w 6096000"/>
              <a:gd name="connsiteY0" fmla="*/ 0 h 1828830"/>
              <a:gd name="connsiteX1" fmla="*/ 6096000 w 6096000"/>
              <a:gd name="connsiteY1" fmla="*/ 0 h 1828830"/>
              <a:gd name="connsiteX2" fmla="*/ 6096000 w 6096000"/>
              <a:gd name="connsiteY2" fmla="*/ 1828830 h 1828830"/>
              <a:gd name="connsiteX3" fmla="*/ 0 w 6096000"/>
              <a:gd name="connsiteY3" fmla="*/ 1828830 h 182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1828830">
                <a:moveTo>
                  <a:pt x="0" y="0"/>
                </a:moveTo>
                <a:lnTo>
                  <a:pt x="6096000" y="0"/>
                </a:lnTo>
                <a:lnTo>
                  <a:pt x="6096000" y="1828830"/>
                </a:lnTo>
                <a:lnTo>
                  <a:pt x="0" y="1828830"/>
                </a:lnTo>
                <a:close/>
              </a:path>
            </a:pathLst>
          </a:custGeom>
          <a:pattFill prst="pct5">
            <a:fgClr>
              <a:srgbClr val="0067DA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5D20D068-44A7-43DA-B9A7-2594E8108E96}"/>
              </a:ext>
            </a:extLst>
          </p:cNvPr>
          <p:cNvSpPr/>
          <p:nvPr userDrawn="1"/>
        </p:nvSpPr>
        <p:spPr>
          <a:xfrm flipH="1">
            <a:off x="5387958" y="2019355"/>
            <a:ext cx="4113883" cy="4838646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28D44-9CD1-304E-9783-C77BEBE460F4}"/>
              </a:ext>
            </a:extLst>
          </p:cNvPr>
          <p:cNvSpPr txBox="1"/>
          <p:nvPr userDrawn="1"/>
        </p:nvSpPr>
        <p:spPr>
          <a:xfrm>
            <a:off x="9788292" y="4726557"/>
            <a:ext cx="2083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04</a:t>
            </a:r>
            <a:endParaRPr lang="en-GB" sz="8000">
              <a:solidFill>
                <a:schemeClr val="accent1">
                  <a:lumMod val="20000"/>
                  <a:lumOff val="80000"/>
                  <a:alpha val="20000"/>
                </a:scheme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C5A2F-4F9C-EE4C-A161-2334939C2BDF}"/>
              </a:ext>
            </a:extLst>
          </p:cNvPr>
          <p:cNvSpPr txBox="1"/>
          <p:nvPr userDrawn="1"/>
        </p:nvSpPr>
        <p:spPr>
          <a:xfrm>
            <a:off x="298296" y="4724647"/>
            <a:ext cx="2083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01</a:t>
            </a:r>
            <a:endParaRPr lang="en-GB" sz="8000">
              <a:solidFill>
                <a:schemeClr val="accent1">
                  <a:lumMod val="20000"/>
                  <a:lumOff val="80000"/>
                  <a:alpha val="20000"/>
                </a:scheme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27E2F-7F94-D840-B7B2-70FD28C49794}"/>
              </a:ext>
            </a:extLst>
          </p:cNvPr>
          <p:cNvSpPr txBox="1"/>
          <p:nvPr userDrawn="1"/>
        </p:nvSpPr>
        <p:spPr>
          <a:xfrm>
            <a:off x="3038891" y="2277533"/>
            <a:ext cx="2020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accent1">
                    <a:lumMod val="20000"/>
                    <a:lumOff val="80000"/>
                    <a:alpha val="2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02</a:t>
            </a:r>
            <a:endParaRPr lang="en-GB" sz="8000">
              <a:solidFill>
                <a:schemeClr val="accent1">
                  <a:lumMod val="20000"/>
                  <a:lumOff val="80000"/>
                  <a:alpha val="20000"/>
                </a:scheme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4CBC21-812A-474E-8187-1AE990D3DE4B}"/>
              </a:ext>
            </a:extLst>
          </p:cNvPr>
          <p:cNvSpPr txBox="1"/>
          <p:nvPr userDrawn="1"/>
        </p:nvSpPr>
        <p:spPr>
          <a:xfrm>
            <a:off x="5762643" y="2103217"/>
            <a:ext cx="20208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>
                <a:solidFill>
                  <a:schemeClr val="accent1">
                    <a:lumMod val="20000"/>
                    <a:lumOff val="80000"/>
                    <a:alpha val="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03</a:t>
            </a:r>
            <a:endParaRPr lang="en-GB" sz="9900">
              <a:solidFill>
                <a:schemeClr val="accent1">
                  <a:lumMod val="20000"/>
                  <a:lumOff val="80000"/>
                  <a:alpha val="5000"/>
                </a:scheme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8284BCE-A687-9A94-8054-C79B70AA4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70" y="616140"/>
            <a:ext cx="4439228" cy="5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36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BG azul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418C64-B321-B140-BA25-F7A63F4E8B32}"/>
              </a:ext>
            </a:extLst>
          </p:cNvPr>
          <p:cNvSpPr/>
          <p:nvPr userDrawn="1"/>
        </p:nvSpPr>
        <p:spPr>
          <a:xfrm>
            <a:off x="0" y="3354888"/>
            <a:ext cx="12192000" cy="3503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Graphic 35">
            <a:extLst>
              <a:ext uri="{FF2B5EF4-FFF2-40B4-BE49-F238E27FC236}">
                <a16:creationId xmlns:a16="http://schemas.microsoft.com/office/drawing/2014/main" id="{6F7F4B0D-1F0E-534B-BA8D-107CAC4504AF}"/>
              </a:ext>
            </a:extLst>
          </p:cNvPr>
          <p:cNvSpPr/>
          <p:nvPr userDrawn="1"/>
        </p:nvSpPr>
        <p:spPr>
          <a:xfrm>
            <a:off x="0" y="4767161"/>
            <a:ext cx="5694601" cy="2069442"/>
          </a:xfrm>
          <a:custGeom>
            <a:avLst/>
            <a:gdLst>
              <a:gd name="connsiteX0" fmla="*/ 5478465 w 11191875"/>
              <a:gd name="connsiteY0" fmla="*/ 2184818 h 4067175"/>
              <a:gd name="connsiteX1" fmla="*/ 5502894 w 11191875"/>
              <a:gd name="connsiteY1" fmla="*/ 2160372 h 4067175"/>
              <a:gd name="connsiteX2" fmla="*/ 5478465 w 11191875"/>
              <a:gd name="connsiteY2" fmla="*/ 2136166 h 4067175"/>
              <a:gd name="connsiteX3" fmla="*/ 5454037 w 11191875"/>
              <a:gd name="connsiteY3" fmla="*/ 2160372 h 4067175"/>
              <a:gd name="connsiteX4" fmla="*/ 5478465 w 11191875"/>
              <a:gd name="connsiteY4" fmla="*/ 2184818 h 4067175"/>
              <a:gd name="connsiteX5" fmla="*/ 11098951 w 11191875"/>
              <a:gd name="connsiteY5" fmla="*/ 4061183 h 4067175"/>
              <a:gd name="connsiteX6" fmla="*/ 11099430 w 11191875"/>
              <a:gd name="connsiteY6" fmla="*/ 4060464 h 4067175"/>
              <a:gd name="connsiteX7" fmla="*/ 11098951 w 11191875"/>
              <a:gd name="connsiteY7" fmla="*/ 4059985 h 4067175"/>
              <a:gd name="connsiteX8" fmla="*/ 11098472 w 11191875"/>
              <a:gd name="connsiteY8" fmla="*/ 4060464 h 4067175"/>
              <a:gd name="connsiteX9" fmla="*/ 11098951 w 11191875"/>
              <a:gd name="connsiteY9" fmla="*/ 4061183 h 4067175"/>
              <a:gd name="connsiteX10" fmla="*/ 11181098 w 11191875"/>
              <a:gd name="connsiteY10" fmla="*/ 3797308 h 4067175"/>
              <a:gd name="connsiteX11" fmla="*/ 11181816 w 11191875"/>
              <a:gd name="connsiteY11" fmla="*/ 3796829 h 4067175"/>
              <a:gd name="connsiteX12" fmla="*/ 11181098 w 11191875"/>
              <a:gd name="connsiteY12" fmla="*/ 3796350 h 4067175"/>
              <a:gd name="connsiteX13" fmla="*/ 11180619 w 11191875"/>
              <a:gd name="connsiteY13" fmla="*/ 3796829 h 4067175"/>
              <a:gd name="connsiteX14" fmla="*/ 11181098 w 11191875"/>
              <a:gd name="connsiteY14" fmla="*/ 3797308 h 4067175"/>
              <a:gd name="connsiteX15" fmla="*/ 11184690 w 11191875"/>
              <a:gd name="connsiteY15" fmla="*/ 1884993 h 4067175"/>
              <a:gd name="connsiteX16" fmla="*/ 11185409 w 11191875"/>
              <a:gd name="connsiteY16" fmla="*/ 1884034 h 4067175"/>
              <a:gd name="connsiteX17" fmla="*/ 11184690 w 11191875"/>
              <a:gd name="connsiteY17" fmla="*/ 1883555 h 4067175"/>
              <a:gd name="connsiteX18" fmla="*/ 11183732 w 11191875"/>
              <a:gd name="connsiteY18" fmla="*/ 1884034 h 4067175"/>
              <a:gd name="connsiteX19" fmla="*/ 11184690 w 11191875"/>
              <a:gd name="connsiteY19" fmla="*/ 1884993 h 4067175"/>
              <a:gd name="connsiteX20" fmla="*/ 89332 w 11191875"/>
              <a:gd name="connsiteY20" fmla="*/ 267710 h 4067175"/>
              <a:gd name="connsiteX21" fmla="*/ 94361 w 11191875"/>
              <a:gd name="connsiteY21" fmla="*/ 262916 h 4067175"/>
              <a:gd name="connsiteX22" fmla="*/ 89332 w 11191875"/>
              <a:gd name="connsiteY22" fmla="*/ 258123 h 4067175"/>
              <a:gd name="connsiteX23" fmla="*/ 84542 w 11191875"/>
              <a:gd name="connsiteY23" fmla="*/ 262916 h 4067175"/>
              <a:gd name="connsiteX24" fmla="*/ 89332 w 11191875"/>
              <a:gd name="connsiteY24" fmla="*/ 267710 h 4067175"/>
              <a:gd name="connsiteX25" fmla="*/ 4071 w 11191875"/>
              <a:gd name="connsiteY25" fmla="*/ 534940 h 4067175"/>
              <a:gd name="connsiteX26" fmla="*/ 13172 w 11191875"/>
              <a:gd name="connsiteY26" fmla="*/ 525593 h 4067175"/>
              <a:gd name="connsiteX27" fmla="*/ 4071 w 11191875"/>
              <a:gd name="connsiteY27" fmla="*/ 516486 h 4067175"/>
              <a:gd name="connsiteX28" fmla="*/ 0 w 11191875"/>
              <a:gd name="connsiteY28" fmla="*/ 517684 h 4067175"/>
              <a:gd name="connsiteX29" fmla="*/ 0 w 11191875"/>
              <a:gd name="connsiteY29" fmla="*/ 533742 h 4067175"/>
              <a:gd name="connsiteX30" fmla="*/ 4071 w 11191875"/>
              <a:gd name="connsiteY30" fmla="*/ 534940 h 4067175"/>
              <a:gd name="connsiteX31" fmla="*/ 0 w 11191875"/>
              <a:gd name="connsiteY31" fmla="*/ 3584243 h 4067175"/>
              <a:gd name="connsiteX32" fmla="*/ 19878 w 11191875"/>
              <a:gd name="connsiteY32" fmla="*/ 3528400 h 4067175"/>
              <a:gd name="connsiteX33" fmla="*/ 0 w 11191875"/>
              <a:gd name="connsiteY33" fmla="*/ 3472797 h 4067175"/>
              <a:gd name="connsiteX34" fmla="*/ 0 w 11191875"/>
              <a:gd name="connsiteY34" fmla="*/ 3584243 h 4067175"/>
              <a:gd name="connsiteX35" fmla="*/ 4071 w 11191875"/>
              <a:gd name="connsiteY35" fmla="*/ 3890539 h 4067175"/>
              <a:gd name="connsiteX36" fmla="*/ 99151 w 11191875"/>
              <a:gd name="connsiteY36" fmla="*/ 3795151 h 4067175"/>
              <a:gd name="connsiteX37" fmla="*/ 4071 w 11191875"/>
              <a:gd name="connsiteY37" fmla="*/ 3700243 h 4067175"/>
              <a:gd name="connsiteX38" fmla="*/ 0 w 11191875"/>
              <a:gd name="connsiteY38" fmla="*/ 3700482 h 4067175"/>
              <a:gd name="connsiteX39" fmla="*/ 0 w 11191875"/>
              <a:gd name="connsiteY39" fmla="*/ 3890300 h 4067175"/>
              <a:gd name="connsiteX40" fmla="*/ 4071 w 11191875"/>
              <a:gd name="connsiteY40" fmla="*/ 3890539 h 4067175"/>
              <a:gd name="connsiteX41" fmla="*/ 189681 w 11191875"/>
              <a:gd name="connsiteY41" fmla="*/ 4067175 h 4067175"/>
              <a:gd name="connsiteX42" fmla="*/ 190160 w 11191875"/>
              <a:gd name="connsiteY42" fmla="*/ 4058068 h 4067175"/>
              <a:gd name="connsiteX43" fmla="*/ 89332 w 11191875"/>
              <a:gd name="connsiteY43" fmla="*/ 3957407 h 4067175"/>
              <a:gd name="connsiteX44" fmla="*/ 0 w 11191875"/>
              <a:gd name="connsiteY44" fmla="*/ 4012291 h 4067175"/>
              <a:gd name="connsiteX45" fmla="*/ 0 w 11191875"/>
              <a:gd name="connsiteY45" fmla="*/ 4067175 h 4067175"/>
              <a:gd name="connsiteX46" fmla="*/ 189681 w 11191875"/>
              <a:gd name="connsiteY46" fmla="*/ 4067175 h 4067175"/>
              <a:gd name="connsiteX47" fmla="*/ 10867358 w 11191875"/>
              <a:gd name="connsiteY47" fmla="*/ 4058787 h 4067175"/>
              <a:gd name="connsiteX48" fmla="*/ 10868316 w 11191875"/>
              <a:gd name="connsiteY48" fmla="*/ 4058068 h 4067175"/>
              <a:gd name="connsiteX49" fmla="*/ 10867358 w 11191875"/>
              <a:gd name="connsiteY49" fmla="*/ 4057349 h 4067175"/>
              <a:gd name="connsiteX50" fmla="*/ 10867119 w 11191875"/>
              <a:gd name="connsiteY50" fmla="*/ 4058068 h 4067175"/>
              <a:gd name="connsiteX51" fmla="*/ 10867358 w 11191875"/>
              <a:gd name="connsiteY51" fmla="*/ 4058787 h 4067175"/>
              <a:gd name="connsiteX52" fmla="*/ 10952858 w 11191875"/>
              <a:gd name="connsiteY52" fmla="*/ 3795870 h 4067175"/>
              <a:gd name="connsiteX53" fmla="*/ 10953098 w 11191875"/>
              <a:gd name="connsiteY53" fmla="*/ 3795151 h 4067175"/>
              <a:gd name="connsiteX54" fmla="*/ 10952858 w 11191875"/>
              <a:gd name="connsiteY54" fmla="*/ 3794432 h 4067175"/>
              <a:gd name="connsiteX55" fmla="*/ 10952379 w 11191875"/>
              <a:gd name="connsiteY55" fmla="*/ 3795151 h 4067175"/>
              <a:gd name="connsiteX56" fmla="*/ 10952858 w 11191875"/>
              <a:gd name="connsiteY56" fmla="*/ 3795870 h 4067175"/>
              <a:gd name="connsiteX57" fmla="*/ 11191396 w 11191875"/>
              <a:gd name="connsiteY57" fmla="*/ 2161331 h 4067175"/>
              <a:gd name="connsiteX58" fmla="*/ 11191875 w 11191875"/>
              <a:gd name="connsiteY58" fmla="*/ 2160372 h 4067175"/>
              <a:gd name="connsiteX59" fmla="*/ 11191396 w 11191875"/>
              <a:gd name="connsiteY59" fmla="*/ 2159653 h 4067175"/>
              <a:gd name="connsiteX60" fmla="*/ 11190678 w 11191875"/>
              <a:gd name="connsiteY60" fmla="*/ 2160372 h 4067175"/>
              <a:gd name="connsiteX61" fmla="*/ 11191396 w 11191875"/>
              <a:gd name="connsiteY61" fmla="*/ 2161331 h 4067175"/>
              <a:gd name="connsiteX62" fmla="*/ 10964833 w 11191875"/>
              <a:gd name="connsiteY62" fmla="*/ 1884993 h 4067175"/>
              <a:gd name="connsiteX63" fmla="*/ 10965073 w 11191875"/>
              <a:gd name="connsiteY63" fmla="*/ 1884034 h 4067175"/>
              <a:gd name="connsiteX64" fmla="*/ 10964833 w 11191875"/>
              <a:gd name="connsiteY64" fmla="*/ 1883555 h 4067175"/>
              <a:gd name="connsiteX65" fmla="*/ 10963875 w 11191875"/>
              <a:gd name="connsiteY65" fmla="*/ 1884034 h 4067175"/>
              <a:gd name="connsiteX66" fmla="*/ 10964833 w 11191875"/>
              <a:gd name="connsiteY66" fmla="*/ 1884993 h 4067175"/>
              <a:gd name="connsiteX67" fmla="*/ 10943757 w 11191875"/>
              <a:gd name="connsiteY67" fmla="*/ 1609374 h 4067175"/>
              <a:gd name="connsiteX68" fmla="*/ 10944236 w 11191875"/>
              <a:gd name="connsiteY68" fmla="*/ 1608655 h 4067175"/>
              <a:gd name="connsiteX69" fmla="*/ 10943757 w 11191875"/>
              <a:gd name="connsiteY69" fmla="*/ 1608176 h 4067175"/>
              <a:gd name="connsiteX70" fmla="*/ 10943278 w 11191875"/>
              <a:gd name="connsiteY70" fmla="*/ 1608655 h 4067175"/>
              <a:gd name="connsiteX71" fmla="*/ 10943757 w 11191875"/>
              <a:gd name="connsiteY71" fmla="*/ 1609374 h 4067175"/>
              <a:gd name="connsiteX72" fmla="*/ 10909270 w 11191875"/>
              <a:gd name="connsiteY72" fmla="*/ 1335433 h 4067175"/>
              <a:gd name="connsiteX73" fmla="*/ 10909749 w 11191875"/>
              <a:gd name="connsiteY73" fmla="*/ 1334714 h 4067175"/>
              <a:gd name="connsiteX74" fmla="*/ 10909270 w 11191875"/>
              <a:gd name="connsiteY74" fmla="*/ 1333995 h 4067175"/>
              <a:gd name="connsiteX75" fmla="*/ 10908552 w 11191875"/>
              <a:gd name="connsiteY75" fmla="*/ 1334714 h 4067175"/>
              <a:gd name="connsiteX76" fmla="*/ 10909270 w 11191875"/>
              <a:gd name="connsiteY76" fmla="*/ 1335433 h 4067175"/>
              <a:gd name="connsiteX77" fmla="*/ 10861131 w 11191875"/>
              <a:gd name="connsiteY77" fmla="*/ 1063409 h 4067175"/>
              <a:gd name="connsiteX78" fmla="*/ 10861371 w 11191875"/>
              <a:gd name="connsiteY78" fmla="*/ 1062690 h 4067175"/>
              <a:gd name="connsiteX79" fmla="*/ 10861131 w 11191875"/>
              <a:gd name="connsiteY79" fmla="*/ 1061971 h 4067175"/>
              <a:gd name="connsiteX80" fmla="*/ 10860173 w 11191875"/>
              <a:gd name="connsiteY80" fmla="*/ 1062690 h 4067175"/>
              <a:gd name="connsiteX81" fmla="*/ 10861131 w 11191875"/>
              <a:gd name="connsiteY81" fmla="*/ 1063409 h 4067175"/>
              <a:gd name="connsiteX82" fmla="*/ 370979 w 11191875"/>
              <a:gd name="connsiteY82" fmla="*/ 138768 h 4067175"/>
              <a:gd name="connsiteX83" fmla="*/ 372895 w 11191875"/>
              <a:gd name="connsiteY83" fmla="*/ 136851 h 4067175"/>
              <a:gd name="connsiteX84" fmla="*/ 370979 w 11191875"/>
              <a:gd name="connsiteY84" fmla="*/ 134933 h 4067175"/>
              <a:gd name="connsiteX85" fmla="*/ 369302 w 11191875"/>
              <a:gd name="connsiteY85" fmla="*/ 136851 h 4067175"/>
              <a:gd name="connsiteX86" fmla="*/ 370979 w 11191875"/>
              <a:gd name="connsiteY86" fmla="*/ 138768 h 4067175"/>
              <a:gd name="connsiteX87" fmla="*/ 275899 w 11191875"/>
              <a:gd name="connsiteY87" fmla="*/ 400965 h 4067175"/>
              <a:gd name="connsiteX88" fmla="*/ 280689 w 11191875"/>
              <a:gd name="connsiteY88" fmla="*/ 396172 h 4067175"/>
              <a:gd name="connsiteX89" fmla="*/ 275899 w 11191875"/>
              <a:gd name="connsiteY89" fmla="*/ 391618 h 4067175"/>
              <a:gd name="connsiteX90" fmla="*/ 270870 w 11191875"/>
              <a:gd name="connsiteY90" fmla="*/ 396172 h 4067175"/>
              <a:gd name="connsiteX91" fmla="*/ 275899 w 11191875"/>
              <a:gd name="connsiteY91" fmla="*/ 400965 h 4067175"/>
              <a:gd name="connsiteX92" fmla="*/ 193752 w 11191875"/>
              <a:gd name="connsiteY92" fmla="*/ 669155 h 4067175"/>
              <a:gd name="connsiteX93" fmla="*/ 202853 w 11191875"/>
              <a:gd name="connsiteY93" fmla="*/ 660047 h 4067175"/>
              <a:gd name="connsiteX94" fmla="*/ 193752 w 11191875"/>
              <a:gd name="connsiteY94" fmla="*/ 650940 h 4067175"/>
              <a:gd name="connsiteX95" fmla="*/ 184891 w 11191875"/>
              <a:gd name="connsiteY95" fmla="*/ 660047 h 4067175"/>
              <a:gd name="connsiteX96" fmla="*/ 193752 w 11191875"/>
              <a:gd name="connsiteY96" fmla="*/ 669155 h 4067175"/>
              <a:gd name="connsiteX97" fmla="*/ 125256 w 11191875"/>
              <a:gd name="connsiteY97" fmla="*/ 942616 h 4067175"/>
              <a:gd name="connsiteX98" fmla="*/ 140345 w 11191875"/>
              <a:gd name="connsiteY98" fmla="*/ 927517 h 4067175"/>
              <a:gd name="connsiteX99" fmla="*/ 125256 w 11191875"/>
              <a:gd name="connsiteY99" fmla="*/ 912418 h 4067175"/>
              <a:gd name="connsiteX100" fmla="*/ 109929 w 11191875"/>
              <a:gd name="connsiteY100" fmla="*/ 927517 h 4067175"/>
              <a:gd name="connsiteX101" fmla="*/ 125256 w 11191875"/>
              <a:gd name="connsiteY101" fmla="*/ 942616 h 4067175"/>
              <a:gd name="connsiteX102" fmla="*/ 70412 w 11191875"/>
              <a:gd name="connsiteY102" fmla="*/ 1218954 h 4067175"/>
              <a:gd name="connsiteX103" fmla="*/ 90769 w 11191875"/>
              <a:gd name="connsiteY103" fmla="*/ 1198582 h 4067175"/>
              <a:gd name="connsiteX104" fmla="*/ 70412 w 11191875"/>
              <a:gd name="connsiteY104" fmla="*/ 1177492 h 4067175"/>
              <a:gd name="connsiteX105" fmla="*/ 49336 w 11191875"/>
              <a:gd name="connsiteY105" fmla="*/ 1198582 h 4067175"/>
              <a:gd name="connsiteX106" fmla="*/ 70412 w 11191875"/>
              <a:gd name="connsiteY106" fmla="*/ 1218954 h 4067175"/>
              <a:gd name="connsiteX107" fmla="*/ 28500 w 11191875"/>
              <a:gd name="connsiteY107" fmla="*/ 1500085 h 4067175"/>
              <a:gd name="connsiteX108" fmla="*/ 57239 w 11191875"/>
              <a:gd name="connsiteY108" fmla="*/ 1471565 h 4067175"/>
              <a:gd name="connsiteX109" fmla="*/ 28500 w 11191875"/>
              <a:gd name="connsiteY109" fmla="*/ 1443044 h 4067175"/>
              <a:gd name="connsiteX110" fmla="*/ 0 w 11191875"/>
              <a:gd name="connsiteY110" fmla="*/ 1471565 h 4067175"/>
              <a:gd name="connsiteX111" fmla="*/ 28500 w 11191875"/>
              <a:gd name="connsiteY111" fmla="*/ 1500085 h 4067175"/>
              <a:gd name="connsiteX112" fmla="*/ 958 w 11191875"/>
              <a:gd name="connsiteY112" fmla="*/ 1782175 h 4067175"/>
              <a:gd name="connsiteX113" fmla="*/ 36882 w 11191875"/>
              <a:gd name="connsiteY113" fmla="*/ 1746465 h 4067175"/>
              <a:gd name="connsiteX114" fmla="*/ 958 w 11191875"/>
              <a:gd name="connsiteY114" fmla="*/ 1710514 h 4067175"/>
              <a:gd name="connsiteX115" fmla="*/ 0 w 11191875"/>
              <a:gd name="connsiteY115" fmla="*/ 1710514 h 4067175"/>
              <a:gd name="connsiteX116" fmla="*/ 0 w 11191875"/>
              <a:gd name="connsiteY116" fmla="*/ 1782175 h 4067175"/>
              <a:gd name="connsiteX117" fmla="*/ 958 w 11191875"/>
              <a:gd name="connsiteY117" fmla="*/ 1782175 h 4067175"/>
              <a:gd name="connsiteX118" fmla="*/ 0 w 11191875"/>
              <a:gd name="connsiteY118" fmla="*/ 2064984 h 4067175"/>
              <a:gd name="connsiteX119" fmla="*/ 31613 w 11191875"/>
              <a:gd name="connsiteY119" fmla="*/ 2022083 h 4067175"/>
              <a:gd name="connsiteX120" fmla="*/ 0 w 11191875"/>
              <a:gd name="connsiteY120" fmla="*/ 1979662 h 4067175"/>
              <a:gd name="connsiteX121" fmla="*/ 0 w 11191875"/>
              <a:gd name="connsiteY121" fmla="*/ 2064984 h 4067175"/>
              <a:gd name="connsiteX122" fmla="*/ 0 w 11191875"/>
              <a:gd name="connsiteY122" fmla="*/ 2349710 h 4067175"/>
              <a:gd name="connsiteX123" fmla="*/ 39996 w 11191875"/>
              <a:gd name="connsiteY123" fmla="*/ 2298901 h 4067175"/>
              <a:gd name="connsiteX124" fmla="*/ 0 w 11191875"/>
              <a:gd name="connsiteY124" fmla="*/ 2247132 h 4067175"/>
              <a:gd name="connsiteX125" fmla="*/ 0 w 11191875"/>
              <a:gd name="connsiteY125" fmla="*/ 2349710 h 4067175"/>
              <a:gd name="connsiteX126" fmla="*/ 958 w 11191875"/>
              <a:gd name="connsiteY126" fmla="*/ 2636114 h 4067175"/>
              <a:gd name="connsiteX127" fmla="*/ 62508 w 11191875"/>
              <a:gd name="connsiteY127" fmla="*/ 2574759 h 4067175"/>
              <a:gd name="connsiteX128" fmla="*/ 958 w 11191875"/>
              <a:gd name="connsiteY128" fmla="*/ 2513164 h 4067175"/>
              <a:gd name="connsiteX129" fmla="*/ 0 w 11191875"/>
              <a:gd name="connsiteY129" fmla="*/ 2513164 h 4067175"/>
              <a:gd name="connsiteX130" fmla="*/ 0 w 11191875"/>
              <a:gd name="connsiteY130" fmla="*/ 2636114 h 4067175"/>
              <a:gd name="connsiteX131" fmla="*/ 958 w 11191875"/>
              <a:gd name="connsiteY131" fmla="*/ 2636114 h 4067175"/>
              <a:gd name="connsiteX132" fmla="*/ 28500 w 11191875"/>
              <a:gd name="connsiteY132" fmla="*/ 2919642 h 4067175"/>
              <a:gd name="connsiteX133" fmla="*/ 98433 w 11191875"/>
              <a:gd name="connsiteY133" fmla="*/ 2849419 h 4067175"/>
              <a:gd name="connsiteX134" fmla="*/ 28500 w 11191875"/>
              <a:gd name="connsiteY134" fmla="*/ 2779196 h 4067175"/>
              <a:gd name="connsiteX135" fmla="*/ 0 w 11191875"/>
              <a:gd name="connsiteY135" fmla="*/ 2785428 h 4067175"/>
              <a:gd name="connsiteX136" fmla="*/ 0 w 11191875"/>
              <a:gd name="connsiteY136" fmla="*/ 2913650 h 4067175"/>
              <a:gd name="connsiteX137" fmla="*/ 28500 w 11191875"/>
              <a:gd name="connsiteY137" fmla="*/ 2919642 h 4067175"/>
              <a:gd name="connsiteX138" fmla="*/ 70412 w 11191875"/>
              <a:gd name="connsiteY138" fmla="*/ 3200773 h 4067175"/>
              <a:gd name="connsiteX139" fmla="*/ 148008 w 11191875"/>
              <a:gd name="connsiteY139" fmla="*/ 3122881 h 4067175"/>
              <a:gd name="connsiteX140" fmla="*/ 70412 w 11191875"/>
              <a:gd name="connsiteY140" fmla="*/ 3044509 h 4067175"/>
              <a:gd name="connsiteX141" fmla="*/ 0 w 11191875"/>
              <a:gd name="connsiteY141" fmla="*/ 3088369 h 4067175"/>
              <a:gd name="connsiteX142" fmla="*/ 0 w 11191875"/>
              <a:gd name="connsiteY142" fmla="*/ 3157154 h 4067175"/>
              <a:gd name="connsiteX143" fmla="*/ 70412 w 11191875"/>
              <a:gd name="connsiteY143" fmla="*/ 3200773 h 4067175"/>
              <a:gd name="connsiteX144" fmla="*/ 125256 w 11191875"/>
              <a:gd name="connsiteY144" fmla="*/ 3479268 h 4067175"/>
              <a:gd name="connsiteX145" fmla="*/ 211235 w 11191875"/>
              <a:gd name="connsiteY145" fmla="*/ 3393467 h 4067175"/>
              <a:gd name="connsiteX146" fmla="*/ 125256 w 11191875"/>
              <a:gd name="connsiteY146" fmla="*/ 3307426 h 4067175"/>
              <a:gd name="connsiteX147" fmla="*/ 39277 w 11191875"/>
              <a:gd name="connsiteY147" fmla="*/ 3393467 h 4067175"/>
              <a:gd name="connsiteX148" fmla="*/ 125256 w 11191875"/>
              <a:gd name="connsiteY148" fmla="*/ 3479268 h 4067175"/>
              <a:gd name="connsiteX149" fmla="*/ 193752 w 11191875"/>
              <a:gd name="connsiteY149" fmla="*/ 3753449 h 4067175"/>
              <a:gd name="connsiteX150" fmla="*/ 286676 w 11191875"/>
              <a:gd name="connsiteY150" fmla="*/ 3660937 h 4067175"/>
              <a:gd name="connsiteX151" fmla="*/ 193752 w 11191875"/>
              <a:gd name="connsiteY151" fmla="*/ 3568185 h 4067175"/>
              <a:gd name="connsiteX152" fmla="*/ 101307 w 11191875"/>
              <a:gd name="connsiteY152" fmla="*/ 3660937 h 4067175"/>
              <a:gd name="connsiteX153" fmla="*/ 193752 w 11191875"/>
              <a:gd name="connsiteY153" fmla="*/ 3753449 h 4067175"/>
              <a:gd name="connsiteX154" fmla="*/ 275899 w 11191875"/>
              <a:gd name="connsiteY154" fmla="*/ 4022597 h 4067175"/>
              <a:gd name="connsiteX155" fmla="*/ 373853 w 11191875"/>
              <a:gd name="connsiteY155" fmla="*/ 3924812 h 4067175"/>
              <a:gd name="connsiteX156" fmla="*/ 275899 w 11191875"/>
              <a:gd name="connsiteY156" fmla="*/ 3826548 h 4067175"/>
              <a:gd name="connsiteX157" fmla="*/ 177706 w 11191875"/>
              <a:gd name="connsiteY157" fmla="*/ 3924812 h 4067175"/>
              <a:gd name="connsiteX158" fmla="*/ 275899 w 11191875"/>
              <a:gd name="connsiteY158" fmla="*/ 4022597 h 4067175"/>
              <a:gd name="connsiteX159" fmla="*/ 10634808 w 11191875"/>
              <a:gd name="connsiteY159" fmla="*/ 4055431 h 4067175"/>
              <a:gd name="connsiteX160" fmla="*/ 10635766 w 11191875"/>
              <a:gd name="connsiteY160" fmla="*/ 4054952 h 4067175"/>
              <a:gd name="connsiteX161" fmla="*/ 10634808 w 11191875"/>
              <a:gd name="connsiteY161" fmla="*/ 4054712 h 4067175"/>
              <a:gd name="connsiteX162" fmla="*/ 10634329 w 11191875"/>
              <a:gd name="connsiteY162" fmla="*/ 4054952 h 4067175"/>
              <a:gd name="connsiteX163" fmla="*/ 10634808 w 11191875"/>
              <a:gd name="connsiteY163" fmla="*/ 4055431 h 4067175"/>
              <a:gd name="connsiteX164" fmla="*/ 10723421 w 11191875"/>
              <a:gd name="connsiteY164" fmla="*/ 3793713 h 4067175"/>
              <a:gd name="connsiteX165" fmla="*/ 10724379 w 11191875"/>
              <a:gd name="connsiteY165" fmla="*/ 3793474 h 4067175"/>
              <a:gd name="connsiteX166" fmla="*/ 10723421 w 11191875"/>
              <a:gd name="connsiteY166" fmla="*/ 3792994 h 4067175"/>
              <a:gd name="connsiteX167" fmla="*/ 10722942 w 11191875"/>
              <a:gd name="connsiteY167" fmla="*/ 3793474 h 4067175"/>
              <a:gd name="connsiteX168" fmla="*/ 10723421 w 11191875"/>
              <a:gd name="connsiteY168" fmla="*/ 3793713 h 4067175"/>
              <a:gd name="connsiteX169" fmla="*/ 10943757 w 11191875"/>
              <a:gd name="connsiteY169" fmla="*/ 2713048 h 4067175"/>
              <a:gd name="connsiteX170" fmla="*/ 10944236 w 11191875"/>
              <a:gd name="connsiteY170" fmla="*/ 2712089 h 4067175"/>
              <a:gd name="connsiteX171" fmla="*/ 10943757 w 11191875"/>
              <a:gd name="connsiteY171" fmla="*/ 2711610 h 4067175"/>
              <a:gd name="connsiteX172" fmla="*/ 10943278 w 11191875"/>
              <a:gd name="connsiteY172" fmla="*/ 2712089 h 4067175"/>
              <a:gd name="connsiteX173" fmla="*/ 10943757 w 11191875"/>
              <a:gd name="connsiteY173" fmla="*/ 2713048 h 4067175"/>
              <a:gd name="connsiteX174" fmla="*/ 10964833 w 11191875"/>
              <a:gd name="connsiteY174" fmla="*/ 2437429 h 4067175"/>
              <a:gd name="connsiteX175" fmla="*/ 10965073 w 11191875"/>
              <a:gd name="connsiteY175" fmla="*/ 2436470 h 4067175"/>
              <a:gd name="connsiteX176" fmla="*/ 10964833 w 11191875"/>
              <a:gd name="connsiteY176" fmla="*/ 2435991 h 4067175"/>
              <a:gd name="connsiteX177" fmla="*/ 10963875 w 11191875"/>
              <a:gd name="connsiteY177" fmla="*/ 2436470 h 4067175"/>
              <a:gd name="connsiteX178" fmla="*/ 10964833 w 11191875"/>
              <a:gd name="connsiteY178" fmla="*/ 2437429 h 4067175"/>
              <a:gd name="connsiteX179" fmla="*/ 10971539 w 11191875"/>
              <a:gd name="connsiteY179" fmla="*/ 2161331 h 4067175"/>
              <a:gd name="connsiteX180" fmla="*/ 10972018 w 11191875"/>
              <a:gd name="connsiteY180" fmla="*/ 2160372 h 4067175"/>
              <a:gd name="connsiteX181" fmla="*/ 10971539 w 11191875"/>
              <a:gd name="connsiteY181" fmla="*/ 2159653 h 4067175"/>
              <a:gd name="connsiteX182" fmla="*/ 10971060 w 11191875"/>
              <a:gd name="connsiteY182" fmla="*/ 2160372 h 4067175"/>
              <a:gd name="connsiteX183" fmla="*/ 10971539 w 11191875"/>
              <a:gd name="connsiteY183" fmla="*/ 2161331 h 4067175"/>
              <a:gd name="connsiteX184" fmla="*/ 10744497 w 11191875"/>
              <a:gd name="connsiteY184" fmla="*/ 1884993 h 4067175"/>
              <a:gd name="connsiteX185" fmla="*/ 10745215 w 11191875"/>
              <a:gd name="connsiteY185" fmla="*/ 1884034 h 4067175"/>
              <a:gd name="connsiteX186" fmla="*/ 10744497 w 11191875"/>
              <a:gd name="connsiteY186" fmla="*/ 1883555 h 4067175"/>
              <a:gd name="connsiteX187" fmla="*/ 10744018 w 11191875"/>
              <a:gd name="connsiteY187" fmla="*/ 1884034 h 4067175"/>
              <a:gd name="connsiteX188" fmla="*/ 10744497 w 11191875"/>
              <a:gd name="connsiteY188" fmla="*/ 1884993 h 4067175"/>
              <a:gd name="connsiteX189" fmla="*/ 10722942 w 11191875"/>
              <a:gd name="connsiteY189" fmla="*/ 1609374 h 4067175"/>
              <a:gd name="connsiteX190" fmla="*/ 10723421 w 11191875"/>
              <a:gd name="connsiteY190" fmla="*/ 1608895 h 4067175"/>
              <a:gd name="connsiteX191" fmla="*/ 10722942 w 11191875"/>
              <a:gd name="connsiteY191" fmla="*/ 1608176 h 4067175"/>
              <a:gd name="connsiteX192" fmla="*/ 10722463 w 11191875"/>
              <a:gd name="connsiteY192" fmla="*/ 1608895 h 4067175"/>
              <a:gd name="connsiteX193" fmla="*/ 10722942 w 11191875"/>
              <a:gd name="connsiteY193" fmla="*/ 1609374 h 4067175"/>
              <a:gd name="connsiteX194" fmla="*/ 10686779 w 11191875"/>
              <a:gd name="connsiteY194" fmla="*/ 1335433 h 4067175"/>
              <a:gd name="connsiteX195" fmla="*/ 10687497 w 11191875"/>
              <a:gd name="connsiteY195" fmla="*/ 1334954 h 4067175"/>
              <a:gd name="connsiteX196" fmla="*/ 10686779 w 11191875"/>
              <a:gd name="connsiteY196" fmla="*/ 1334474 h 4067175"/>
              <a:gd name="connsiteX197" fmla="*/ 10686060 w 11191875"/>
              <a:gd name="connsiteY197" fmla="*/ 1334954 h 4067175"/>
              <a:gd name="connsiteX198" fmla="*/ 10686779 w 11191875"/>
              <a:gd name="connsiteY198" fmla="*/ 1335433 h 4067175"/>
              <a:gd name="connsiteX199" fmla="*/ 10636724 w 11191875"/>
              <a:gd name="connsiteY199" fmla="*/ 1063649 h 4067175"/>
              <a:gd name="connsiteX200" fmla="*/ 10636963 w 11191875"/>
              <a:gd name="connsiteY200" fmla="*/ 1063409 h 4067175"/>
              <a:gd name="connsiteX201" fmla="*/ 10636724 w 11191875"/>
              <a:gd name="connsiteY201" fmla="*/ 1062690 h 4067175"/>
              <a:gd name="connsiteX202" fmla="*/ 10635766 w 11191875"/>
              <a:gd name="connsiteY202" fmla="*/ 1063409 h 4067175"/>
              <a:gd name="connsiteX203" fmla="*/ 10636724 w 11191875"/>
              <a:gd name="connsiteY203" fmla="*/ 1063649 h 4067175"/>
              <a:gd name="connsiteX204" fmla="*/ 10572300 w 11191875"/>
              <a:gd name="connsiteY204" fmla="*/ 795220 h 4067175"/>
              <a:gd name="connsiteX205" fmla="*/ 10572779 w 11191875"/>
              <a:gd name="connsiteY205" fmla="*/ 794741 h 4067175"/>
              <a:gd name="connsiteX206" fmla="*/ 10572300 w 11191875"/>
              <a:gd name="connsiteY206" fmla="*/ 794022 h 4067175"/>
              <a:gd name="connsiteX207" fmla="*/ 10571342 w 11191875"/>
              <a:gd name="connsiteY207" fmla="*/ 794741 h 4067175"/>
              <a:gd name="connsiteX208" fmla="*/ 10572300 w 11191875"/>
              <a:gd name="connsiteY208" fmla="*/ 795220 h 4067175"/>
              <a:gd name="connsiteX209" fmla="*/ 555151 w 11191875"/>
              <a:gd name="connsiteY209" fmla="*/ 271784 h 4067175"/>
              <a:gd name="connsiteX210" fmla="*/ 557786 w 11191875"/>
              <a:gd name="connsiteY210" fmla="*/ 269148 h 4067175"/>
              <a:gd name="connsiteX211" fmla="*/ 555151 w 11191875"/>
              <a:gd name="connsiteY211" fmla="*/ 266991 h 4067175"/>
              <a:gd name="connsiteX212" fmla="*/ 552756 w 11191875"/>
              <a:gd name="connsiteY212" fmla="*/ 269148 h 4067175"/>
              <a:gd name="connsiteX213" fmla="*/ 555151 w 11191875"/>
              <a:gd name="connsiteY213" fmla="*/ 271784 h 4067175"/>
              <a:gd name="connsiteX214" fmla="*/ 463185 w 11191875"/>
              <a:gd name="connsiteY214" fmla="*/ 535420 h 4067175"/>
              <a:gd name="connsiteX215" fmla="*/ 468454 w 11191875"/>
              <a:gd name="connsiteY215" fmla="*/ 529667 h 4067175"/>
              <a:gd name="connsiteX216" fmla="*/ 463185 w 11191875"/>
              <a:gd name="connsiteY216" fmla="*/ 524155 h 4067175"/>
              <a:gd name="connsiteX217" fmla="*/ 457437 w 11191875"/>
              <a:gd name="connsiteY217" fmla="*/ 529667 h 4067175"/>
              <a:gd name="connsiteX218" fmla="*/ 463185 w 11191875"/>
              <a:gd name="connsiteY218" fmla="*/ 535420 h 4067175"/>
              <a:gd name="connsiteX219" fmla="*/ 384630 w 11191875"/>
              <a:gd name="connsiteY219" fmla="*/ 804328 h 4067175"/>
              <a:gd name="connsiteX220" fmla="*/ 394449 w 11191875"/>
              <a:gd name="connsiteY220" fmla="*/ 794741 h 4067175"/>
              <a:gd name="connsiteX221" fmla="*/ 384630 w 11191875"/>
              <a:gd name="connsiteY221" fmla="*/ 784914 h 4067175"/>
              <a:gd name="connsiteX222" fmla="*/ 375050 w 11191875"/>
              <a:gd name="connsiteY222" fmla="*/ 794741 h 4067175"/>
              <a:gd name="connsiteX223" fmla="*/ 384630 w 11191875"/>
              <a:gd name="connsiteY223" fmla="*/ 804328 h 4067175"/>
              <a:gd name="connsiteX224" fmla="*/ 320206 w 11191875"/>
              <a:gd name="connsiteY224" fmla="*/ 1078988 h 4067175"/>
              <a:gd name="connsiteX225" fmla="*/ 336252 w 11191875"/>
              <a:gd name="connsiteY225" fmla="*/ 1063409 h 4067175"/>
              <a:gd name="connsiteX226" fmla="*/ 320206 w 11191875"/>
              <a:gd name="connsiteY226" fmla="*/ 1047591 h 4067175"/>
              <a:gd name="connsiteX227" fmla="*/ 304639 w 11191875"/>
              <a:gd name="connsiteY227" fmla="*/ 1063409 h 4067175"/>
              <a:gd name="connsiteX228" fmla="*/ 320206 w 11191875"/>
              <a:gd name="connsiteY228" fmla="*/ 1078988 h 4067175"/>
              <a:gd name="connsiteX229" fmla="*/ 270151 w 11191875"/>
              <a:gd name="connsiteY229" fmla="*/ 1358202 h 4067175"/>
              <a:gd name="connsiteX230" fmla="*/ 293143 w 11191875"/>
              <a:gd name="connsiteY230" fmla="*/ 1334954 h 4067175"/>
              <a:gd name="connsiteX231" fmla="*/ 270151 w 11191875"/>
              <a:gd name="connsiteY231" fmla="*/ 1311706 h 4067175"/>
              <a:gd name="connsiteX232" fmla="*/ 246681 w 11191875"/>
              <a:gd name="connsiteY232" fmla="*/ 1334954 h 4067175"/>
              <a:gd name="connsiteX233" fmla="*/ 270151 w 11191875"/>
              <a:gd name="connsiteY233" fmla="*/ 1358202 h 4067175"/>
              <a:gd name="connsiteX234" fmla="*/ 233748 w 11191875"/>
              <a:gd name="connsiteY234" fmla="*/ 1639812 h 4067175"/>
              <a:gd name="connsiteX235" fmla="*/ 264882 w 11191875"/>
              <a:gd name="connsiteY235" fmla="*/ 1608895 h 4067175"/>
              <a:gd name="connsiteX236" fmla="*/ 233748 w 11191875"/>
              <a:gd name="connsiteY236" fmla="*/ 1577738 h 4067175"/>
              <a:gd name="connsiteX237" fmla="*/ 202853 w 11191875"/>
              <a:gd name="connsiteY237" fmla="*/ 1608895 h 4067175"/>
              <a:gd name="connsiteX238" fmla="*/ 233748 w 11191875"/>
              <a:gd name="connsiteY238" fmla="*/ 1639812 h 4067175"/>
              <a:gd name="connsiteX239" fmla="*/ 212433 w 11191875"/>
              <a:gd name="connsiteY239" fmla="*/ 1923819 h 4067175"/>
              <a:gd name="connsiteX240" fmla="*/ 251950 w 11191875"/>
              <a:gd name="connsiteY240" fmla="*/ 1884034 h 4067175"/>
              <a:gd name="connsiteX241" fmla="*/ 212433 w 11191875"/>
              <a:gd name="connsiteY241" fmla="*/ 1844729 h 4067175"/>
              <a:gd name="connsiteX242" fmla="*/ 172676 w 11191875"/>
              <a:gd name="connsiteY242" fmla="*/ 1884034 h 4067175"/>
              <a:gd name="connsiteX243" fmla="*/ 212433 w 11191875"/>
              <a:gd name="connsiteY243" fmla="*/ 1923819 h 4067175"/>
              <a:gd name="connsiteX244" fmla="*/ 204769 w 11191875"/>
              <a:gd name="connsiteY244" fmla="*/ 2208785 h 4067175"/>
              <a:gd name="connsiteX245" fmla="*/ 253147 w 11191875"/>
              <a:gd name="connsiteY245" fmla="*/ 2160372 h 4067175"/>
              <a:gd name="connsiteX246" fmla="*/ 204769 w 11191875"/>
              <a:gd name="connsiteY246" fmla="*/ 2112199 h 4067175"/>
              <a:gd name="connsiteX247" fmla="*/ 157109 w 11191875"/>
              <a:gd name="connsiteY247" fmla="*/ 2160372 h 4067175"/>
              <a:gd name="connsiteX248" fmla="*/ 204769 w 11191875"/>
              <a:gd name="connsiteY248" fmla="*/ 2208785 h 4067175"/>
              <a:gd name="connsiteX249" fmla="*/ 212433 w 11191875"/>
              <a:gd name="connsiteY249" fmla="*/ 2493751 h 4067175"/>
              <a:gd name="connsiteX250" fmla="*/ 269672 w 11191875"/>
              <a:gd name="connsiteY250" fmla="*/ 2436470 h 4067175"/>
              <a:gd name="connsiteX251" fmla="*/ 212433 w 11191875"/>
              <a:gd name="connsiteY251" fmla="*/ 2379190 h 4067175"/>
              <a:gd name="connsiteX252" fmla="*/ 154714 w 11191875"/>
              <a:gd name="connsiteY252" fmla="*/ 2436470 h 4067175"/>
              <a:gd name="connsiteX253" fmla="*/ 212433 w 11191875"/>
              <a:gd name="connsiteY253" fmla="*/ 2493751 h 4067175"/>
              <a:gd name="connsiteX254" fmla="*/ 233748 w 11191875"/>
              <a:gd name="connsiteY254" fmla="*/ 2777758 h 4067175"/>
              <a:gd name="connsiteX255" fmla="*/ 299849 w 11191875"/>
              <a:gd name="connsiteY255" fmla="*/ 2712089 h 4067175"/>
              <a:gd name="connsiteX256" fmla="*/ 233748 w 11191875"/>
              <a:gd name="connsiteY256" fmla="*/ 2646180 h 4067175"/>
              <a:gd name="connsiteX257" fmla="*/ 168126 w 11191875"/>
              <a:gd name="connsiteY257" fmla="*/ 2712089 h 4067175"/>
              <a:gd name="connsiteX258" fmla="*/ 233748 w 11191875"/>
              <a:gd name="connsiteY258" fmla="*/ 2777758 h 4067175"/>
              <a:gd name="connsiteX259" fmla="*/ 270151 w 11191875"/>
              <a:gd name="connsiteY259" fmla="*/ 3059609 h 4067175"/>
              <a:gd name="connsiteX260" fmla="*/ 343916 w 11191875"/>
              <a:gd name="connsiteY260" fmla="*/ 2986030 h 4067175"/>
              <a:gd name="connsiteX261" fmla="*/ 270151 w 11191875"/>
              <a:gd name="connsiteY261" fmla="*/ 2911973 h 4067175"/>
              <a:gd name="connsiteX262" fmla="*/ 196387 w 11191875"/>
              <a:gd name="connsiteY262" fmla="*/ 2986030 h 4067175"/>
              <a:gd name="connsiteX263" fmla="*/ 270151 w 11191875"/>
              <a:gd name="connsiteY263" fmla="*/ 3059609 h 4067175"/>
              <a:gd name="connsiteX264" fmla="*/ 320206 w 11191875"/>
              <a:gd name="connsiteY264" fmla="*/ 3340260 h 4067175"/>
              <a:gd name="connsiteX265" fmla="*/ 402592 w 11191875"/>
              <a:gd name="connsiteY265" fmla="*/ 3257814 h 4067175"/>
              <a:gd name="connsiteX266" fmla="*/ 320206 w 11191875"/>
              <a:gd name="connsiteY266" fmla="*/ 3175369 h 4067175"/>
              <a:gd name="connsiteX267" fmla="*/ 238059 w 11191875"/>
              <a:gd name="connsiteY267" fmla="*/ 3257814 h 4067175"/>
              <a:gd name="connsiteX268" fmla="*/ 320206 w 11191875"/>
              <a:gd name="connsiteY268" fmla="*/ 3340260 h 4067175"/>
              <a:gd name="connsiteX269" fmla="*/ 384630 w 11191875"/>
              <a:gd name="connsiteY269" fmla="*/ 3615160 h 4067175"/>
              <a:gd name="connsiteX270" fmla="*/ 473723 w 11191875"/>
              <a:gd name="connsiteY270" fmla="*/ 3526483 h 4067175"/>
              <a:gd name="connsiteX271" fmla="*/ 384630 w 11191875"/>
              <a:gd name="connsiteY271" fmla="*/ 3437326 h 4067175"/>
              <a:gd name="connsiteX272" fmla="*/ 295777 w 11191875"/>
              <a:gd name="connsiteY272" fmla="*/ 3526483 h 4067175"/>
              <a:gd name="connsiteX273" fmla="*/ 384630 w 11191875"/>
              <a:gd name="connsiteY273" fmla="*/ 3615160 h 4067175"/>
              <a:gd name="connsiteX274" fmla="*/ 463185 w 11191875"/>
              <a:gd name="connsiteY274" fmla="*/ 3886944 h 4067175"/>
              <a:gd name="connsiteX275" fmla="*/ 558744 w 11191875"/>
              <a:gd name="connsiteY275" fmla="*/ 3791077 h 4067175"/>
              <a:gd name="connsiteX276" fmla="*/ 463185 w 11191875"/>
              <a:gd name="connsiteY276" fmla="*/ 3695449 h 4067175"/>
              <a:gd name="connsiteX277" fmla="*/ 367386 w 11191875"/>
              <a:gd name="connsiteY277" fmla="*/ 3791077 h 4067175"/>
              <a:gd name="connsiteX278" fmla="*/ 463185 w 11191875"/>
              <a:gd name="connsiteY278" fmla="*/ 3886944 h 4067175"/>
              <a:gd name="connsiteX279" fmla="*/ 654781 w 11191875"/>
              <a:gd name="connsiteY279" fmla="*/ 4067175 h 4067175"/>
              <a:gd name="connsiteX280" fmla="*/ 655979 w 11191875"/>
              <a:gd name="connsiteY280" fmla="*/ 4051357 h 4067175"/>
              <a:gd name="connsiteX281" fmla="*/ 555151 w 11191875"/>
              <a:gd name="connsiteY281" fmla="*/ 3951176 h 4067175"/>
              <a:gd name="connsiteX282" fmla="*/ 454563 w 11191875"/>
              <a:gd name="connsiteY282" fmla="*/ 4051357 h 4067175"/>
              <a:gd name="connsiteX283" fmla="*/ 455760 w 11191875"/>
              <a:gd name="connsiteY283" fmla="*/ 4067175 h 4067175"/>
              <a:gd name="connsiteX284" fmla="*/ 654781 w 11191875"/>
              <a:gd name="connsiteY284" fmla="*/ 4067175 h 4067175"/>
              <a:gd name="connsiteX285" fmla="*/ 10401539 w 11191875"/>
              <a:gd name="connsiteY285" fmla="*/ 4052316 h 4067175"/>
              <a:gd name="connsiteX286" fmla="*/ 10401779 w 11191875"/>
              <a:gd name="connsiteY286" fmla="*/ 4051357 h 4067175"/>
              <a:gd name="connsiteX287" fmla="*/ 10401539 w 11191875"/>
              <a:gd name="connsiteY287" fmla="*/ 4051117 h 4067175"/>
              <a:gd name="connsiteX288" fmla="*/ 10401300 w 11191875"/>
              <a:gd name="connsiteY288" fmla="*/ 4051357 h 4067175"/>
              <a:gd name="connsiteX289" fmla="*/ 10401539 w 11191875"/>
              <a:gd name="connsiteY289" fmla="*/ 4052316 h 4067175"/>
              <a:gd name="connsiteX290" fmla="*/ 10493505 w 11191875"/>
              <a:gd name="connsiteY290" fmla="*/ 3792036 h 4067175"/>
              <a:gd name="connsiteX291" fmla="*/ 10494463 w 11191875"/>
              <a:gd name="connsiteY291" fmla="*/ 3791077 h 4067175"/>
              <a:gd name="connsiteX292" fmla="*/ 10493505 w 11191875"/>
              <a:gd name="connsiteY292" fmla="*/ 3790598 h 4067175"/>
              <a:gd name="connsiteX293" fmla="*/ 10493266 w 11191875"/>
              <a:gd name="connsiteY293" fmla="*/ 3791077 h 4067175"/>
              <a:gd name="connsiteX294" fmla="*/ 10493505 w 11191875"/>
              <a:gd name="connsiteY294" fmla="*/ 3792036 h 4067175"/>
              <a:gd name="connsiteX295" fmla="*/ 10572300 w 11191875"/>
              <a:gd name="connsiteY295" fmla="*/ 3526723 h 4067175"/>
              <a:gd name="connsiteX296" fmla="*/ 10572779 w 11191875"/>
              <a:gd name="connsiteY296" fmla="*/ 3526483 h 4067175"/>
              <a:gd name="connsiteX297" fmla="*/ 10572300 w 11191875"/>
              <a:gd name="connsiteY297" fmla="*/ 3525764 h 4067175"/>
              <a:gd name="connsiteX298" fmla="*/ 10571342 w 11191875"/>
              <a:gd name="connsiteY298" fmla="*/ 3526483 h 4067175"/>
              <a:gd name="connsiteX299" fmla="*/ 10572300 w 11191875"/>
              <a:gd name="connsiteY299" fmla="*/ 3526723 h 4067175"/>
              <a:gd name="connsiteX300" fmla="*/ 10636724 w 11191875"/>
              <a:gd name="connsiteY300" fmla="*/ 3258294 h 4067175"/>
              <a:gd name="connsiteX301" fmla="*/ 10636963 w 11191875"/>
              <a:gd name="connsiteY301" fmla="*/ 3257814 h 4067175"/>
              <a:gd name="connsiteX302" fmla="*/ 10636724 w 11191875"/>
              <a:gd name="connsiteY302" fmla="*/ 3257095 h 4067175"/>
              <a:gd name="connsiteX303" fmla="*/ 10635766 w 11191875"/>
              <a:gd name="connsiteY303" fmla="*/ 3257814 h 4067175"/>
              <a:gd name="connsiteX304" fmla="*/ 10636724 w 11191875"/>
              <a:gd name="connsiteY304" fmla="*/ 3258294 h 4067175"/>
              <a:gd name="connsiteX305" fmla="*/ 10686779 w 11191875"/>
              <a:gd name="connsiteY305" fmla="*/ 2986510 h 4067175"/>
              <a:gd name="connsiteX306" fmla="*/ 10687497 w 11191875"/>
              <a:gd name="connsiteY306" fmla="*/ 2986030 h 4067175"/>
              <a:gd name="connsiteX307" fmla="*/ 10686779 w 11191875"/>
              <a:gd name="connsiteY307" fmla="*/ 2985551 h 4067175"/>
              <a:gd name="connsiteX308" fmla="*/ 10686060 w 11191875"/>
              <a:gd name="connsiteY308" fmla="*/ 2986030 h 4067175"/>
              <a:gd name="connsiteX309" fmla="*/ 10686779 w 11191875"/>
              <a:gd name="connsiteY309" fmla="*/ 2986510 h 4067175"/>
              <a:gd name="connsiteX310" fmla="*/ 10722942 w 11191875"/>
              <a:gd name="connsiteY310" fmla="*/ 2712569 h 4067175"/>
              <a:gd name="connsiteX311" fmla="*/ 10723421 w 11191875"/>
              <a:gd name="connsiteY311" fmla="*/ 2712089 h 4067175"/>
              <a:gd name="connsiteX312" fmla="*/ 10722942 w 11191875"/>
              <a:gd name="connsiteY312" fmla="*/ 2711610 h 4067175"/>
              <a:gd name="connsiteX313" fmla="*/ 10722463 w 11191875"/>
              <a:gd name="connsiteY313" fmla="*/ 2712089 h 4067175"/>
              <a:gd name="connsiteX314" fmla="*/ 10722942 w 11191875"/>
              <a:gd name="connsiteY314" fmla="*/ 2712569 h 4067175"/>
              <a:gd name="connsiteX315" fmla="*/ 10744497 w 11191875"/>
              <a:gd name="connsiteY315" fmla="*/ 2437429 h 4067175"/>
              <a:gd name="connsiteX316" fmla="*/ 10745215 w 11191875"/>
              <a:gd name="connsiteY316" fmla="*/ 2436470 h 4067175"/>
              <a:gd name="connsiteX317" fmla="*/ 10744497 w 11191875"/>
              <a:gd name="connsiteY317" fmla="*/ 2435991 h 4067175"/>
              <a:gd name="connsiteX318" fmla="*/ 10744018 w 11191875"/>
              <a:gd name="connsiteY318" fmla="*/ 2436470 h 4067175"/>
              <a:gd name="connsiteX319" fmla="*/ 10744497 w 11191875"/>
              <a:gd name="connsiteY319" fmla="*/ 2437429 h 4067175"/>
              <a:gd name="connsiteX320" fmla="*/ 10752161 w 11191875"/>
              <a:gd name="connsiteY320" fmla="*/ 2161331 h 4067175"/>
              <a:gd name="connsiteX321" fmla="*/ 10752640 w 11191875"/>
              <a:gd name="connsiteY321" fmla="*/ 2160372 h 4067175"/>
              <a:gd name="connsiteX322" fmla="*/ 10752161 w 11191875"/>
              <a:gd name="connsiteY322" fmla="*/ 2159653 h 4067175"/>
              <a:gd name="connsiteX323" fmla="*/ 10750963 w 11191875"/>
              <a:gd name="connsiteY323" fmla="*/ 2160372 h 4067175"/>
              <a:gd name="connsiteX324" fmla="*/ 10752161 w 11191875"/>
              <a:gd name="connsiteY324" fmla="*/ 2161331 h 4067175"/>
              <a:gd name="connsiteX325" fmla="*/ 10524400 w 11191875"/>
              <a:gd name="connsiteY325" fmla="*/ 1884993 h 4067175"/>
              <a:gd name="connsiteX326" fmla="*/ 10525598 w 11191875"/>
              <a:gd name="connsiteY326" fmla="*/ 1884034 h 4067175"/>
              <a:gd name="connsiteX327" fmla="*/ 10524400 w 11191875"/>
              <a:gd name="connsiteY327" fmla="*/ 1883555 h 4067175"/>
              <a:gd name="connsiteX328" fmla="*/ 10523921 w 11191875"/>
              <a:gd name="connsiteY328" fmla="*/ 1884034 h 4067175"/>
              <a:gd name="connsiteX329" fmla="*/ 10524400 w 11191875"/>
              <a:gd name="connsiteY329" fmla="*/ 1884993 h 4067175"/>
              <a:gd name="connsiteX330" fmla="*/ 10502127 w 11191875"/>
              <a:gd name="connsiteY330" fmla="*/ 1609614 h 4067175"/>
              <a:gd name="connsiteX331" fmla="*/ 10502606 w 11191875"/>
              <a:gd name="connsiteY331" fmla="*/ 1608895 h 4067175"/>
              <a:gd name="connsiteX332" fmla="*/ 10502127 w 11191875"/>
              <a:gd name="connsiteY332" fmla="*/ 1608176 h 4067175"/>
              <a:gd name="connsiteX333" fmla="*/ 10501169 w 11191875"/>
              <a:gd name="connsiteY333" fmla="*/ 1608895 h 4067175"/>
              <a:gd name="connsiteX334" fmla="*/ 10502127 w 11191875"/>
              <a:gd name="connsiteY334" fmla="*/ 1609614 h 4067175"/>
              <a:gd name="connsiteX335" fmla="*/ 10464766 w 11191875"/>
              <a:gd name="connsiteY335" fmla="*/ 1335673 h 4067175"/>
              <a:gd name="connsiteX336" fmla="*/ 10465005 w 11191875"/>
              <a:gd name="connsiteY336" fmla="*/ 1334954 h 4067175"/>
              <a:gd name="connsiteX337" fmla="*/ 10464766 w 11191875"/>
              <a:gd name="connsiteY337" fmla="*/ 1334714 h 4067175"/>
              <a:gd name="connsiteX338" fmla="*/ 10463808 w 11191875"/>
              <a:gd name="connsiteY338" fmla="*/ 1334954 h 4067175"/>
              <a:gd name="connsiteX339" fmla="*/ 10464766 w 11191875"/>
              <a:gd name="connsiteY339" fmla="*/ 1335673 h 4067175"/>
              <a:gd name="connsiteX340" fmla="*/ 10411837 w 11191875"/>
              <a:gd name="connsiteY340" fmla="*/ 1064608 h 4067175"/>
              <a:gd name="connsiteX341" fmla="*/ 10412795 w 11191875"/>
              <a:gd name="connsiteY341" fmla="*/ 1064128 h 4067175"/>
              <a:gd name="connsiteX342" fmla="*/ 10411837 w 11191875"/>
              <a:gd name="connsiteY342" fmla="*/ 1063409 h 4067175"/>
              <a:gd name="connsiteX343" fmla="*/ 10411358 w 11191875"/>
              <a:gd name="connsiteY343" fmla="*/ 1064128 h 4067175"/>
              <a:gd name="connsiteX344" fmla="*/ 10411837 w 11191875"/>
              <a:gd name="connsiteY344" fmla="*/ 1064608 h 4067175"/>
              <a:gd name="connsiteX345" fmla="*/ 10344539 w 11191875"/>
              <a:gd name="connsiteY345" fmla="*/ 796658 h 4067175"/>
              <a:gd name="connsiteX346" fmla="*/ 10345258 w 11191875"/>
              <a:gd name="connsiteY346" fmla="*/ 795939 h 4067175"/>
              <a:gd name="connsiteX347" fmla="*/ 10344539 w 11191875"/>
              <a:gd name="connsiteY347" fmla="*/ 795460 h 4067175"/>
              <a:gd name="connsiteX348" fmla="*/ 10344060 w 11191875"/>
              <a:gd name="connsiteY348" fmla="*/ 795939 h 4067175"/>
              <a:gd name="connsiteX349" fmla="*/ 10344539 w 11191875"/>
              <a:gd name="connsiteY349" fmla="*/ 796658 h 4067175"/>
              <a:gd name="connsiteX350" fmla="*/ 10167073 w 11191875"/>
              <a:gd name="connsiteY350" fmla="*/ 273701 h 4067175"/>
              <a:gd name="connsiteX351" fmla="*/ 10167552 w 11191875"/>
              <a:gd name="connsiteY351" fmla="*/ 272982 h 4067175"/>
              <a:gd name="connsiteX352" fmla="*/ 10167073 w 11191875"/>
              <a:gd name="connsiteY352" fmla="*/ 272503 h 4067175"/>
              <a:gd name="connsiteX353" fmla="*/ 10166354 w 11191875"/>
              <a:gd name="connsiteY353" fmla="*/ 272982 h 4067175"/>
              <a:gd name="connsiteX354" fmla="*/ 10167073 w 11191875"/>
              <a:gd name="connsiteY354" fmla="*/ 273701 h 4067175"/>
              <a:gd name="connsiteX355" fmla="*/ 740042 w 11191875"/>
              <a:gd name="connsiteY355" fmla="*/ 403122 h 4067175"/>
              <a:gd name="connsiteX356" fmla="*/ 741239 w 11191875"/>
              <a:gd name="connsiteY356" fmla="*/ 401924 h 4067175"/>
              <a:gd name="connsiteX357" fmla="*/ 740042 w 11191875"/>
              <a:gd name="connsiteY357" fmla="*/ 400726 h 4067175"/>
              <a:gd name="connsiteX358" fmla="*/ 739084 w 11191875"/>
              <a:gd name="connsiteY358" fmla="*/ 401924 h 4067175"/>
              <a:gd name="connsiteX359" fmla="*/ 740042 w 11191875"/>
              <a:gd name="connsiteY359" fmla="*/ 403122 h 4067175"/>
              <a:gd name="connsiteX360" fmla="*/ 650949 w 11191875"/>
              <a:gd name="connsiteY360" fmla="*/ 668915 h 4067175"/>
              <a:gd name="connsiteX361" fmla="*/ 656458 w 11191875"/>
              <a:gd name="connsiteY361" fmla="*/ 663403 h 4067175"/>
              <a:gd name="connsiteX362" fmla="*/ 650949 w 11191875"/>
              <a:gd name="connsiteY362" fmla="*/ 658130 h 4067175"/>
              <a:gd name="connsiteX363" fmla="*/ 645681 w 11191875"/>
              <a:gd name="connsiteY363" fmla="*/ 663403 h 4067175"/>
              <a:gd name="connsiteX364" fmla="*/ 650949 w 11191875"/>
              <a:gd name="connsiteY364" fmla="*/ 668915 h 4067175"/>
              <a:gd name="connsiteX365" fmla="*/ 576706 w 11191875"/>
              <a:gd name="connsiteY365" fmla="*/ 941178 h 4067175"/>
              <a:gd name="connsiteX366" fmla="*/ 588441 w 11191875"/>
              <a:gd name="connsiteY366" fmla="*/ 929435 h 4067175"/>
              <a:gd name="connsiteX367" fmla="*/ 576706 w 11191875"/>
              <a:gd name="connsiteY367" fmla="*/ 917931 h 4067175"/>
              <a:gd name="connsiteX368" fmla="*/ 565210 w 11191875"/>
              <a:gd name="connsiteY368" fmla="*/ 929435 h 4067175"/>
              <a:gd name="connsiteX369" fmla="*/ 576706 w 11191875"/>
              <a:gd name="connsiteY369" fmla="*/ 941178 h 4067175"/>
              <a:gd name="connsiteX370" fmla="*/ 516832 w 11191875"/>
              <a:gd name="connsiteY370" fmla="*/ 1217516 h 4067175"/>
              <a:gd name="connsiteX371" fmla="*/ 535033 w 11191875"/>
              <a:gd name="connsiteY371" fmla="*/ 1199541 h 4067175"/>
              <a:gd name="connsiteX372" fmla="*/ 516832 w 11191875"/>
              <a:gd name="connsiteY372" fmla="*/ 1181087 h 4067175"/>
              <a:gd name="connsiteX373" fmla="*/ 498630 w 11191875"/>
              <a:gd name="connsiteY373" fmla="*/ 1199541 h 4067175"/>
              <a:gd name="connsiteX374" fmla="*/ 516832 w 11191875"/>
              <a:gd name="connsiteY374" fmla="*/ 1217516 h 4067175"/>
              <a:gd name="connsiteX375" fmla="*/ 472046 w 11191875"/>
              <a:gd name="connsiteY375" fmla="*/ 1497928 h 4067175"/>
              <a:gd name="connsiteX376" fmla="*/ 497912 w 11191875"/>
              <a:gd name="connsiteY376" fmla="*/ 1471805 h 4067175"/>
              <a:gd name="connsiteX377" fmla="*/ 472046 w 11191875"/>
              <a:gd name="connsiteY377" fmla="*/ 1445681 h 4067175"/>
              <a:gd name="connsiteX378" fmla="*/ 445702 w 11191875"/>
              <a:gd name="connsiteY378" fmla="*/ 1471805 h 4067175"/>
              <a:gd name="connsiteX379" fmla="*/ 472046 w 11191875"/>
              <a:gd name="connsiteY379" fmla="*/ 1497928 h 4067175"/>
              <a:gd name="connsiteX380" fmla="*/ 441630 w 11191875"/>
              <a:gd name="connsiteY380" fmla="*/ 1780737 h 4067175"/>
              <a:gd name="connsiteX381" fmla="*/ 475878 w 11191875"/>
              <a:gd name="connsiteY381" fmla="*/ 1746465 h 4067175"/>
              <a:gd name="connsiteX382" fmla="*/ 441630 w 11191875"/>
              <a:gd name="connsiteY382" fmla="*/ 1712192 h 4067175"/>
              <a:gd name="connsiteX383" fmla="*/ 407622 w 11191875"/>
              <a:gd name="connsiteY383" fmla="*/ 1746465 h 4067175"/>
              <a:gd name="connsiteX384" fmla="*/ 441630 w 11191875"/>
              <a:gd name="connsiteY384" fmla="*/ 1780737 h 4067175"/>
              <a:gd name="connsiteX385" fmla="*/ 426542 w 11191875"/>
              <a:gd name="connsiteY385" fmla="*/ 2065703 h 4067175"/>
              <a:gd name="connsiteX386" fmla="*/ 469891 w 11191875"/>
              <a:gd name="connsiteY386" fmla="*/ 2022083 h 4067175"/>
              <a:gd name="connsiteX387" fmla="*/ 426542 w 11191875"/>
              <a:gd name="connsiteY387" fmla="*/ 1979183 h 4067175"/>
              <a:gd name="connsiteX388" fmla="*/ 383433 w 11191875"/>
              <a:gd name="connsiteY388" fmla="*/ 2022083 h 4067175"/>
              <a:gd name="connsiteX389" fmla="*/ 426542 w 11191875"/>
              <a:gd name="connsiteY389" fmla="*/ 2065703 h 4067175"/>
              <a:gd name="connsiteX390" fmla="*/ 426542 w 11191875"/>
              <a:gd name="connsiteY390" fmla="*/ 2350669 h 4067175"/>
              <a:gd name="connsiteX391" fmla="*/ 478273 w 11191875"/>
              <a:gd name="connsiteY391" fmla="*/ 2298901 h 4067175"/>
              <a:gd name="connsiteX392" fmla="*/ 426542 w 11191875"/>
              <a:gd name="connsiteY392" fmla="*/ 2246893 h 4067175"/>
              <a:gd name="connsiteX393" fmla="*/ 374811 w 11191875"/>
              <a:gd name="connsiteY393" fmla="*/ 2298901 h 4067175"/>
              <a:gd name="connsiteX394" fmla="*/ 426542 w 11191875"/>
              <a:gd name="connsiteY394" fmla="*/ 2350669 h 4067175"/>
              <a:gd name="connsiteX395" fmla="*/ 441630 w 11191875"/>
              <a:gd name="connsiteY395" fmla="*/ 2635635 h 4067175"/>
              <a:gd name="connsiteX396" fmla="*/ 502702 w 11191875"/>
              <a:gd name="connsiteY396" fmla="*/ 2574280 h 4067175"/>
              <a:gd name="connsiteX397" fmla="*/ 441630 w 11191875"/>
              <a:gd name="connsiteY397" fmla="*/ 2513644 h 4067175"/>
              <a:gd name="connsiteX398" fmla="*/ 380798 w 11191875"/>
              <a:gd name="connsiteY398" fmla="*/ 2574280 h 4067175"/>
              <a:gd name="connsiteX399" fmla="*/ 441630 w 11191875"/>
              <a:gd name="connsiteY399" fmla="*/ 2635635 h 4067175"/>
              <a:gd name="connsiteX400" fmla="*/ 472046 w 11191875"/>
              <a:gd name="connsiteY400" fmla="*/ 2918684 h 4067175"/>
              <a:gd name="connsiteX401" fmla="*/ 541500 w 11191875"/>
              <a:gd name="connsiteY401" fmla="*/ 2848940 h 4067175"/>
              <a:gd name="connsiteX402" fmla="*/ 472046 w 11191875"/>
              <a:gd name="connsiteY402" fmla="*/ 2779676 h 4067175"/>
              <a:gd name="connsiteX403" fmla="*/ 402353 w 11191875"/>
              <a:gd name="connsiteY403" fmla="*/ 2848940 h 4067175"/>
              <a:gd name="connsiteX404" fmla="*/ 472046 w 11191875"/>
              <a:gd name="connsiteY404" fmla="*/ 2918684 h 4067175"/>
              <a:gd name="connsiteX405" fmla="*/ 516832 w 11191875"/>
              <a:gd name="connsiteY405" fmla="*/ 3199815 h 4067175"/>
              <a:gd name="connsiteX406" fmla="*/ 594668 w 11191875"/>
              <a:gd name="connsiteY406" fmla="*/ 3121683 h 4067175"/>
              <a:gd name="connsiteX407" fmla="*/ 516832 w 11191875"/>
              <a:gd name="connsiteY407" fmla="*/ 3043551 h 4067175"/>
              <a:gd name="connsiteX408" fmla="*/ 438756 w 11191875"/>
              <a:gd name="connsiteY408" fmla="*/ 3121683 h 4067175"/>
              <a:gd name="connsiteX409" fmla="*/ 516832 w 11191875"/>
              <a:gd name="connsiteY409" fmla="*/ 3199815 h 4067175"/>
              <a:gd name="connsiteX410" fmla="*/ 576706 w 11191875"/>
              <a:gd name="connsiteY410" fmla="*/ 3476632 h 4067175"/>
              <a:gd name="connsiteX411" fmla="*/ 662206 w 11191875"/>
              <a:gd name="connsiteY411" fmla="*/ 3391070 h 4067175"/>
              <a:gd name="connsiteX412" fmla="*/ 576706 w 11191875"/>
              <a:gd name="connsiteY412" fmla="*/ 3306228 h 4067175"/>
              <a:gd name="connsiteX413" fmla="*/ 491445 w 11191875"/>
              <a:gd name="connsiteY413" fmla="*/ 3391070 h 4067175"/>
              <a:gd name="connsiteX414" fmla="*/ 576706 w 11191875"/>
              <a:gd name="connsiteY414" fmla="*/ 3476632 h 4067175"/>
              <a:gd name="connsiteX415" fmla="*/ 650949 w 11191875"/>
              <a:gd name="connsiteY415" fmla="*/ 3750094 h 4067175"/>
              <a:gd name="connsiteX416" fmla="*/ 743874 w 11191875"/>
              <a:gd name="connsiteY416" fmla="*/ 3657342 h 4067175"/>
              <a:gd name="connsiteX417" fmla="*/ 650949 w 11191875"/>
              <a:gd name="connsiteY417" fmla="*/ 3564590 h 4067175"/>
              <a:gd name="connsiteX418" fmla="*/ 558744 w 11191875"/>
              <a:gd name="connsiteY418" fmla="*/ 3657342 h 4067175"/>
              <a:gd name="connsiteX419" fmla="*/ 650949 w 11191875"/>
              <a:gd name="connsiteY419" fmla="*/ 3750094 h 4067175"/>
              <a:gd name="connsiteX420" fmla="*/ 740042 w 11191875"/>
              <a:gd name="connsiteY420" fmla="*/ 4017084 h 4067175"/>
              <a:gd name="connsiteX421" fmla="*/ 838235 w 11191875"/>
              <a:gd name="connsiteY421" fmla="*/ 3919060 h 4067175"/>
              <a:gd name="connsiteX422" fmla="*/ 740042 w 11191875"/>
              <a:gd name="connsiteY422" fmla="*/ 3820556 h 4067175"/>
              <a:gd name="connsiteX423" fmla="*/ 641849 w 11191875"/>
              <a:gd name="connsiteY423" fmla="*/ 3919060 h 4067175"/>
              <a:gd name="connsiteX424" fmla="*/ 740042 w 11191875"/>
              <a:gd name="connsiteY424" fmla="*/ 4017084 h 4067175"/>
              <a:gd name="connsiteX425" fmla="*/ 10167073 w 11191875"/>
              <a:gd name="connsiteY425" fmla="*/ 4048241 h 4067175"/>
              <a:gd name="connsiteX426" fmla="*/ 10167552 w 11191875"/>
              <a:gd name="connsiteY426" fmla="*/ 4048002 h 4067175"/>
              <a:gd name="connsiteX427" fmla="*/ 10167073 w 11191875"/>
              <a:gd name="connsiteY427" fmla="*/ 4047283 h 4067175"/>
              <a:gd name="connsiteX428" fmla="*/ 10166354 w 11191875"/>
              <a:gd name="connsiteY428" fmla="*/ 4048002 h 4067175"/>
              <a:gd name="connsiteX429" fmla="*/ 10167073 w 11191875"/>
              <a:gd name="connsiteY429" fmla="*/ 4048241 h 4067175"/>
              <a:gd name="connsiteX430" fmla="*/ 10262871 w 11191875"/>
              <a:gd name="connsiteY430" fmla="*/ 3789160 h 4067175"/>
              <a:gd name="connsiteX431" fmla="*/ 10263590 w 11191875"/>
              <a:gd name="connsiteY431" fmla="*/ 3788920 h 4067175"/>
              <a:gd name="connsiteX432" fmla="*/ 10262871 w 11191875"/>
              <a:gd name="connsiteY432" fmla="*/ 3788441 h 4067175"/>
              <a:gd name="connsiteX433" fmla="*/ 10262392 w 11191875"/>
              <a:gd name="connsiteY433" fmla="*/ 3788920 h 4067175"/>
              <a:gd name="connsiteX434" fmla="*/ 10262871 w 11191875"/>
              <a:gd name="connsiteY434" fmla="*/ 3789160 h 4067175"/>
              <a:gd name="connsiteX435" fmla="*/ 10344539 w 11191875"/>
              <a:gd name="connsiteY435" fmla="*/ 3525285 h 4067175"/>
              <a:gd name="connsiteX436" fmla="*/ 10345258 w 11191875"/>
              <a:gd name="connsiteY436" fmla="*/ 3525045 h 4067175"/>
              <a:gd name="connsiteX437" fmla="*/ 10344539 w 11191875"/>
              <a:gd name="connsiteY437" fmla="*/ 3524566 h 4067175"/>
              <a:gd name="connsiteX438" fmla="*/ 10344060 w 11191875"/>
              <a:gd name="connsiteY438" fmla="*/ 3525045 h 4067175"/>
              <a:gd name="connsiteX439" fmla="*/ 10344539 w 11191875"/>
              <a:gd name="connsiteY439" fmla="*/ 3525285 h 4067175"/>
              <a:gd name="connsiteX440" fmla="*/ 10411837 w 11191875"/>
              <a:gd name="connsiteY440" fmla="*/ 3257335 h 4067175"/>
              <a:gd name="connsiteX441" fmla="*/ 10412795 w 11191875"/>
              <a:gd name="connsiteY441" fmla="*/ 3257095 h 4067175"/>
              <a:gd name="connsiteX442" fmla="*/ 10411837 w 11191875"/>
              <a:gd name="connsiteY442" fmla="*/ 3256376 h 4067175"/>
              <a:gd name="connsiteX443" fmla="*/ 10411358 w 11191875"/>
              <a:gd name="connsiteY443" fmla="*/ 3257095 h 4067175"/>
              <a:gd name="connsiteX444" fmla="*/ 10411837 w 11191875"/>
              <a:gd name="connsiteY444" fmla="*/ 3257335 h 4067175"/>
              <a:gd name="connsiteX445" fmla="*/ 10464766 w 11191875"/>
              <a:gd name="connsiteY445" fmla="*/ 2986270 h 4067175"/>
              <a:gd name="connsiteX446" fmla="*/ 10465005 w 11191875"/>
              <a:gd name="connsiteY446" fmla="*/ 2986030 h 4067175"/>
              <a:gd name="connsiteX447" fmla="*/ 10464766 w 11191875"/>
              <a:gd name="connsiteY447" fmla="*/ 2985072 h 4067175"/>
              <a:gd name="connsiteX448" fmla="*/ 10463808 w 11191875"/>
              <a:gd name="connsiteY448" fmla="*/ 2986030 h 4067175"/>
              <a:gd name="connsiteX449" fmla="*/ 10464766 w 11191875"/>
              <a:gd name="connsiteY449" fmla="*/ 2986270 h 4067175"/>
              <a:gd name="connsiteX450" fmla="*/ 10502127 w 11191875"/>
              <a:gd name="connsiteY450" fmla="*/ 2712569 h 4067175"/>
              <a:gd name="connsiteX451" fmla="*/ 10502606 w 11191875"/>
              <a:gd name="connsiteY451" fmla="*/ 2712089 h 4067175"/>
              <a:gd name="connsiteX452" fmla="*/ 10502127 w 11191875"/>
              <a:gd name="connsiteY452" fmla="*/ 2711370 h 4067175"/>
              <a:gd name="connsiteX453" fmla="*/ 10501169 w 11191875"/>
              <a:gd name="connsiteY453" fmla="*/ 2712089 h 4067175"/>
              <a:gd name="connsiteX454" fmla="*/ 10502127 w 11191875"/>
              <a:gd name="connsiteY454" fmla="*/ 2712569 h 4067175"/>
              <a:gd name="connsiteX455" fmla="*/ 10524400 w 11191875"/>
              <a:gd name="connsiteY455" fmla="*/ 2437429 h 4067175"/>
              <a:gd name="connsiteX456" fmla="*/ 10525598 w 11191875"/>
              <a:gd name="connsiteY456" fmla="*/ 2436470 h 4067175"/>
              <a:gd name="connsiteX457" fmla="*/ 10524400 w 11191875"/>
              <a:gd name="connsiteY457" fmla="*/ 2435991 h 4067175"/>
              <a:gd name="connsiteX458" fmla="*/ 10523921 w 11191875"/>
              <a:gd name="connsiteY458" fmla="*/ 2436470 h 4067175"/>
              <a:gd name="connsiteX459" fmla="*/ 10524400 w 11191875"/>
              <a:gd name="connsiteY459" fmla="*/ 2437429 h 4067175"/>
              <a:gd name="connsiteX460" fmla="*/ 10532064 w 11191875"/>
              <a:gd name="connsiteY460" fmla="*/ 2161331 h 4067175"/>
              <a:gd name="connsiteX461" fmla="*/ 10532783 w 11191875"/>
              <a:gd name="connsiteY461" fmla="*/ 2160372 h 4067175"/>
              <a:gd name="connsiteX462" fmla="*/ 10532064 w 11191875"/>
              <a:gd name="connsiteY462" fmla="*/ 2159653 h 4067175"/>
              <a:gd name="connsiteX463" fmla="*/ 10531585 w 11191875"/>
              <a:gd name="connsiteY463" fmla="*/ 2160372 h 4067175"/>
              <a:gd name="connsiteX464" fmla="*/ 10532064 w 11191875"/>
              <a:gd name="connsiteY464" fmla="*/ 2161331 h 4067175"/>
              <a:gd name="connsiteX465" fmla="*/ 10304304 w 11191875"/>
              <a:gd name="connsiteY465" fmla="*/ 1884993 h 4067175"/>
              <a:gd name="connsiteX466" fmla="*/ 10305022 w 11191875"/>
              <a:gd name="connsiteY466" fmla="*/ 1884034 h 4067175"/>
              <a:gd name="connsiteX467" fmla="*/ 10304304 w 11191875"/>
              <a:gd name="connsiteY467" fmla="*/ 1883555 h 4067175"/>
              <a:gd name="connsiteX468" fmla="*/ 10304064 w 11191875"/>
              <a:gd name="connsiteY468" fmla="*/ 1884034 h 4067175"/>
              <a:gd name="connsiteX469" fmla="*/ 10304304 w 11191875"/>
              <a:gd name="connsiteY469" fmla="*/ 1884993 h 4067175"/>
              <a:gd name="connsiteX470" fmla="*/ 10280833 w 11191875"/>
              <a:gd name="connsiteY470" fmla="*/ 1609614 h 4067175"/>
              <a:gd name="connsiteX471" fmla="*/ 10281552 w 11191875"/>
              <a:gd name="connsiteY471" fmla="*/ 1609135 h 4067175"/>
              <a:gd name="connsiteX472" fmla="*/ 10280833 w 11191875"/>
              <a:gd name="connsiteY472" fmla="*/ 1608416 h 4067175"/>
              <a:gd name="connsiteX473" fmla="*/ 10280354 w 11191875"/>
              <a:gd name="connsiteY473" fmla="*/ 1609135 h 4067175"/>
              <a:gd name="connsiteX474" fmla="*/ 10280833 w 11191875"/>
              <a:gd name="connsiteY474" fmla="*/ 1609614 h 4067175"/>
              <a:gd name="connsiteX475" fmla="*/ 10241556 w 11191875"/>
              <a:gd name="connsiteY475" fmla="*/ 1336392 h 4067175"/>
              <a:gd name="connsiteX476" fmla="*/ 10242514 w 11191875"/>
              <a:gd name="connsiteY476" fmla="*/ 1335433 h 4067175"/>
              <a:gd name="connsiteX477" fmla="*/ 10241556 w 11191875"/>
              <a:gd name="connsiteY477" fmla="*/ 1334954 h 4067175"/>
              <a:gd name="connsiteX478" fmla="*/ 10241316 w 11191875"/>
              <a:gd name="connsiteY478" fmla="*/ 1335433 h 4067175"/>
              <a:gd name="connsiteX479" fmla="*/ 10241556 w 11191875"/>
              <a:gd name="connsiteY479" fmla="*/ 1336392 h 4067175"/>
              <a:gd name="connsiteX480" fmla="*/ 10186951 w 11191875"/>
              <a:gd name="connsiteY480" fmla="*/ 1065327 h 4067175"/>
              <a:gd name="connsiteX481" fmla="*/ 10187430 w 11191875"/>
              <a:gd name="connsiteY481" fmla="*/ 1064608 h 4067175"/>
              <a:gd name="connsiteX482" fmla="*/ 10186951 w 11191875"/>
              <a:gd name="connsiteY482" fmla="*/ 1064368 h 4067175"/>
              <a:gd name="connsiteX483" fmla="*/ 10185993 w 11191875"/>
              <a:gd name="connsiteY483" fmla="*/ 1064608 h 4067175"/>
              <a:gd name="connsiteX484" fmla="*/ 10186951 w 11191875"/>
              <a:gd name="connsiteY484" fmla="*/ 1065327 h 4067175"/>
              <a:gd name="connsiteX485" fmla="*/ 10117018 w 11191875"/>
              <a:gd name="connsiteY485" fmla="*/ 798336 h 4067175"/>
              <a:gd name="connsiteX486" fmla="*/ 10117258 w 11191875"/>
              <a:gd name="connsiteY486" fmla="*/ 797617 h 4067175"/>
              <a:gd name="connsiteX487" fmla="*/ 10117018 w 11191875"/>
              <a:gd name="connsiteY487" fmla="*/ 796898 h 4067175"/>
              <a:gd name="connsiteX488" fmla="*/ 10115821 w 11191875"/>
              <a:gd name="connsiteY488" fmla="*/ 797617 h 4067175"/>
              <a:gd name="connsiteX489" fmla="*/ 10117018 w 11191875"/>
              <a:gd name="connsiteY489" fmla="*/ 798336 h 4067175"/>
              <a:gd name="connsiteX490" fmla="*/ 10031279 w 11191875"/>
              <a:gd name="connsiteY490" fmla="*/ 535420 h 4067175"/>
              <a:gd name="connsiteX491" fmla="*/ 10031758 w 11191875"/>
              <a:gd name="connsiteY491" fmla="*/ 534940 h 4067175"/>
              <a:gd name="connsiteX492" fmla="*/ 10031279 w 11191875"/>
              <a:gd name="connsiteY492" fmla="*/ 533982 h 4067175"/>
              <a:gd name="connsiteX493" fmla="*/ 10030560 w 11191875"/>
              <a:gd name="connsiteY493" fmla="*/ 534940 h 4067175"/>
              <a:gd name="connsiteX494" fmla="*/ 10031279 w 11191875"/>
              <a:gd name="connsiteY494" fmla="*/ 535420 h 4067175"/>
              <a:gd name="connsiteX495" fmla="*/ 9931169 w 11191875"/>
              <a:gd name="connsiteY495" fmla="*/ 278016 h 4067175"/>
              <a:gd name="connsiteX496" fmla="*/ 9931648 w 11191875"/>
              <a:gd name="connsiteY496" fmla="*/ 277297 h 4067175"/>
              <a:gd name="connsiteX497" fmla="*/ 9931169 w 11191875"/>
              <a:gd name="connsiteY497" fmla="*/ 276817 h 4067175"/>
              <a:gd name="connsiteX498" fmla="*/ 9930211 w 11191875"/>
              <a:gd name="connsiteY498" fmla="*/ 277297 h 4067175"/>
              <a:gd name="connsiteX499" fmla="*/ 9931169 w 11191875"/>
              <a:gd name="connsiteY499" fmla="*/ 278016 h 4067175"/>
              <a:gd name="connsiteX500" fmla="*/ 925651 w 11191875"/>
              <a:gd name="connsiteY500" fmla="*/ 536139 h 4067175"/>
              <a:gd name="connsiteX501" fmla="*/ 926609 w 11191875"/>
              <a:gd name="connsiteY501" fmla="*/ 534940 h 4067175"/>
              <a:gd name="connsiteX502" fmla="*/ 925651 w 11191875"/>
              <a:gd name="connsiteY502" fmla="*/ 533742 h 4067175"/>
              <a:gd name="connsiteX503" fmla="*/ 924454 w 11191875"/>
              <a:gd name="connsiteY503" fmla="*/ 534940 h 4067175"/>
              <a:gd name="connsiteX504" fmla="*/ 925651 w 11191875"/>
              <a:gd name="connsiteY504" fmla="*/ 536139 h 4067175"/>
              <a:gd name="connsiteX505" fmla="*/ 840151 w 11191875"/>
              <a:gd name="connsiteY505" fmla="*/ 805047 h 4067175"/>
              <a:gd name="connsiteX506" fmla="*/ 847575 w 11191875"/>
              <a:gd name="connsiteY506" fmla="*/ 797617 h 4067175"/>
              <a:gd name="connsiteX507" fmla="*/ 840151 w 11191875"/>
              <a:gd name="connsiteY507" fmla="*/ 790187 h 4067175"/>
              <a:gd name="connsiteX508" fmla="*/ 832966 w 11191875"/>
              <a:gd name="connsiteY508" fmla="*/ 797617 h 4067175"/>
              <a:gd name="connsiteX509" fmla="*/ 840151 w 11191875"/>
              <a:gd name="connsiteY509" fmla="*/ 805047 h 4067175"/>
              <a:gd name="connsiteX510" fmla="*/ 769979 w 11191875"/>
              <a:gd name="connsiteY510" fmla="*/ 1078748 h 4067175"/>
              <a:gd name="connsiteX511" fmla="*/ 784109 w 11191875"/>
              <a:gd name="connsiteY511" fmla="*/ 1064608 h 4067175"/>
              <a:gd name="connsiteX512" fmla="*/ 769979 w 11191875"/>
              <a:gd name="connsiteY512" fmla="*/ 1050947 h 4067175"/>
              <a:gd name="connsiteX513" fmla="*/ 756328 w 11191875"/>
              <a:gd name="connsiteY513" fmla="*/ 1064608 h 4067175"/>
              <a:gd name="connsiteX514" fmla="*/ 769979 w 11191875"/>
              <a:gd name="connsiteY514" fmla="*/ 1078748 h 4067175"/>
              <a:gd name="connsiteX515" fmla="*/ 715134 w 11191875"/>
              <a:gd name="connsiteY515" fmla="*/ 1356284 h 4067175"/>
              <a:gd name="connsiteX516" fmla="*/ 735970 w 11191875"/>
              <a:gd name="connsiteY516" fmla="*/ 1335433 h 4067175"/>
              <a:gd name="connsiteX517" fmla="*/ 715134 w 11191875"/>
              <a:gd name="connsiteY517" fmla="*/ 1314822 h 4067175"/>
              <a:gd name="connsiteX518" fmla="*/ 694538 w 11191875"/>
              <a:gd name="connsiteY518" fmla="*/ 1335433 h 4067175"/>
              <a:gd name="connsiteX519" fmla="*/ 715134 w 11191875"/>
              <a:gd name="connsiteY519" fmla="*/ 1356284 h 4067175"/>
              <a:gd name="connsiteX520" fmla="*/ 675857 w 11191875"/>
              <a:gd name="connsiteY520" fmla="*/ 1638134 h 4067175"/>
              <a:gd name="connsiteX521" fmla="*/ 705315 w 11191875"/>
              <a:gd name="connsiteY521" fmla="*/ 1609135 h 4067175"/>
              <a:gd name="connsiteX522" fmla="*/ 675857 w 11191875"/>
              <a:gd name="connsiteY522" fmla="*/ 1579895 h 4067175"/>
              <a:gd name="connsiteX523" fmla="*/ 646639 w 11191875"/>
              <a:gd name="connsiteY523" fmla="*/ 1609135 h 4067175"/>
              <a:gd name="connsiteX524" fmla="*/ 675857 w 11191875"/>
              <a:gd name="connsiteY524" fmla="*/ 1638134 h 4067175"/>
              <a:gd name="connsiteX525" fmla="*/ 652386 w 11191875"/>
              <a:gd name="connsiteY525" fmla="*/ 1921902 h 4067175"/>
              <a:gd name="connsiteX526" fmla="*/ 690227 w 11191875"/>
              <a:gd name="connsiteY526" fmla="*/ 1884034 h 4067175"/>
              <a:gd name="connsiteX527" fmla="*/ 652386 w 11191875"/>
              <a:gd name="connsiteY527" fmla="*/ 1846406 h 4067175"/>
              <a:gd name="connsiteX528" fmla="*/ 614546 w 11191875"/>
              <a:gd name="connsiteY528" fmla="*/ 1884034 h 4067175"/>
              <a:gd name="connsiteX529" fmla="*/ 652386 w 11191875"/>
              <a:gd name="connsiteY529" fmla="*/ 1921902 h 4067175"/>
              <a:gd name="connsiteX530" fmla="*/ 644483 w 11191875"/>
              <a:gd name="connsiteY530" fmla="*/ 2207587 h 4067175"/>
              <a:gd name="connsiteX531" fmla="*/ 691424 w 11191875"/>
              <a:gd name="connsiteY531" fmla="*/ 2160372 h 4067175"/>
              <a:gd name="connsiteX532" fmla="*/ 644483 w 11191875"/>
              <a:gd name="connsiteY532" fmla="*/ 2113397 h 4067175"/>
              <a:gd name="connsiteX533" fmla="*/ 597302 w 11191875"/>
              <a:gd name="connsiteY533" fmla="*/ 2160372 h 4067175"/>
              <a:gd name="connsiteX534" fmla="*/ 644483 w 11191875"/>
              <a:gd name="connsiteY534" fmla="*/ 2207587 h 4067175"/>
              <a:gd name="connsiteX535" fmla="*/ 652386 w 11191875"/>
              <a:gd name="connsiteY535" fmla="*/ 2492793 h 4067175"/>
              <a:gd name="connsiteX536" fmla="*/ 708189 w 11191875"/>
              <a:gd name="connsiteY536" fmla="*/ 2436470 h 4067175"/>
              <a:gd name="connsiteX537" fmla="*/ 652386 w 11191875"/>
              <a:gd name="connsiteY537" fmla="*/ 2380628 h 4067175"/>
              <a:gd name="connsiteX538" fmla="*/ 596344 w 11191875"/>
              <a:gd name="connsiteY538" fmla="*/ 2436470 h 4067175"/>
              <a:gd name="connsiteX539" fmla="*/ 652386 w 11191875"/>
              <a:gd name="connsiteY539" fmla="*/ 2492793 h 4067175"/>
              <a:gd name="connsiteX540" fmla="*/ 675857 w 11191875"/>
              <a:gd name="connsiteY540" fmla="*/ 2776560 h 4067175"/>
              <a:gd name="connsiteX541" fmla="*/ 740281 w 11191875"/>
              <a:gd name="connsiteY541" fmla="*/ 2712089 h 4067175"/>
              <a:gd name="connsiteX542" fmla="*/ 675857 w 11191875"/>
              <a:gd name="connsiteY542" fmla="*/ 2647139 h 4067175"/>
              <a:gd name="connsiteX543" fmla="*/ 611433 w 11191875"/>
              <a:gd name="connsiteY543" fmla="*/ 2712089 h 4067175"/>
              <a:gd name="connsiteX544" fmla="*/ 675857 w 11191875"/>
              <a:gd name="connsiteY544" fmla="*/ 2776560 h 4067175"/>
              <a:gd name="connsiteX545" fmla="*/ 715134 w 11191875"/>
              <a:gd name="connsiteY545" fmla="*/ 3058171 h 4067175"/>
              <a:gd name="connsiteX546" fmla="*/ 788420 w 11191875"/>
              <a:gd name="connsiteY546" fmla="*/ 2985551 h 4067175"/>
              <a:gd name="connsiteX547" fmla="*/ 715134 w 11191875"/>
              <a:gd name="connsiteY547" fmla="*/ 2911973 h 4067175"/>
              <a:gd name="connsiteX548" fmla="*/ 642088 w 11191875"/>
              <a:gd name="connsiteY548" fmla="*/ 2985551 h 4067175"/>
              <a:gd name="connsiteX549" fmla="*/ 715134 w 11191875"/>
              <a:gd name="connsiteY549" fmla="*/ 3058171 h 4067175"/>
              <a:gd name="connsiteX550" fmla="*/ 769979 w 11191875"/>
              <a:gd name="connsiteY550" fmla="*/ 3337145 h 4067175"/>
              <a:gd name="connsiteX551" fmla="*/ 851168 w 11191875"/>
              <a:gd name="connsiteY551" fmla="*/ 3255897 h 4067175"/>
              <a:gd name="connsiteX552" fmla="*/ 769979 w 11191875"/>
              <a:gd name="connsiteY552" fmla="*/ 3175129 h 4067175"/>
              <a:gd name="connsiteX553" fmla="*/ 689269 w 11191875"/>
              <a:gd name="connsiteY553" fmla="*/ 3255897 h 4067175"/>
              <a:gd name="connsiteX554" fmla="*/ 769979 w 11191875"/>
              <a:gd name="connsiteY554" fmla="*/ 3337145 h 4067175"/>
              <a:gd name="connsiteX555" fmla="*/ 840151 w 11191875"/>
              <a:gd name="connsiteY555" fmla="*/ 3611805 h 4067175"/>
              <a:gd name="connsiteX556" fmla="*/ 928764 w 11191875"/>
              <a:gd name="connsiteY556" fmla="*/ 3523128 h 4067175"/>
              <a:gd name="connsiteX557" fmla="*/ 840151 w 11191875"/>
              <a:gd name="connsiteY557" fmla="*/ 3435169 h 4067175"/>
              <a:gd name="connsiteX558" fmla="*/ 752017 w 11191875"/>
              <a:gd name="connsiteY558" fmla="*/ 3523128 h 4067175"/>
              <a:gd name="connsiteX559" fmla="*/ 840151 w 11191875"/>
              <a:gd name="connsiteY559" fmla="*/ 3611805 h 4067175"/>
              <a:gd name="connsiteX560" fmla="*/ 925651 w 11191875"/>
              <a:gd name="connsiteY560" fmla="*/ 3880953 h 4067175"/>
              <a:gd name="connsiteX561" fmla="*/ 1020491 w 11191875"/>
              <a:gd name="connsiteY561" fmla="*/ 3786044 h 4067175"/>
              <a:gd name="connsiteX562" fmla="*/ 925651 w 11191875"/>
              <a:gd name="connsiteY562" fmla="*/ 3690896 h 4067175"/>
              <a:gd name="connsiteX563" fmla="*/ 830571 w 11191875"/>
              <a:gd name="connsiteY563" fmla="*/ 3786044 h 4067175"/>
              <a:gd name="connsiteX564" fmla="*/ 925651 w 11191875"/>
              <a:gd name="connsiteY564" fmla="*/ 3880953 h 4067175"/>
              <a:gd name="connsiteX565" fmla="*/ 1121559 w 11191875"/>
              <a:gd name="connsiteY565" fmla="*/ 4067175 h 4067175"/>
              <a:gd name="connsiteX566" fmla="*/ 1124433 w 11191875"/>
              <a:gd name="connsiteY566" fmla="*/ 4043448 h 4067175"/>
              <a:gd name="connsiteX567" fmla="*/ 1025521 w 11191875"/>
              <a:gd name="connsiteY567" fmla="*/ 3944465 h 4067175"/>
              <a:gd name="connsiteX568" fmla="*/ 927088 w 11191875"/>
              <a:gd name="connsiteY568" fmla="*/ 4043448 h 4067175"/>
              <a:gd name="connsiteX569" fmla="*/ 929962 w 11191875"/>
              <a:gd name="connsiteY569" fmla="*/ 4067175 h 4067175"/>
              <a:gd name="connsiteX570" fmla="*/ 1121559 w 11191875"/>
              <a:gd name="connsiteY570" fmla="*/ 4067175 h 4067175"/>
              <a:gd name="connsiteX571" fmla="*/ 9931169 w 11191875"/>
              <a:gd name="connsiteY571" fmla="*/ 4044886 h 4067175"/>
              <a:gd name="connsiteX572" fmla="*/ 9932127 w 11191875"/>
              <a:gd name="connsiteY572" fmla="*/ 4043448 h 4067175"/>
              <a:gd name="connsiteX573" fmla="*/ 9931169 w 11191875"/>
              <a:gd name="connsiteY573" fmla="*/ 4042489 h 4067175"/>
              <a:gd name="connsiteX574" fmla="*/ 9929972 w 11191875"/>
              <a:gd name="connsiteY574" fmla="*/ 4043448 h 4067175"/>
              <a:gd name="connsiteX575" fmla="*/ 9931169 w 11191875"/>
              <a:gd name="connsiteY575" fmla="*/ 4044886 h 4067175"/>
              <a:gd name="connsiteX576" fmla="*/ 10031279 w 11191875"/>
              <a:gd name="connsiteY576" fmla="*/ 3786763 h 4067175"/>
              <a:gd name="connsiteX577" fmla="*/ 10031758 w 11191875"/>
              <a:gd name="connsiteY577" fmla="*/ 3786044 h 4067175"/>
              <a:gd name="connsiteX578" fmla="*/ 10031279 w 11191875"/>
              <a:gd name="connsiteY578" fmla="*/ 3785325 h 4067175"/>
              <a:gd name="connsiteX579" fmla="*/ 10030560 w 11191875"/>
              <a:gd name="connsiteY579" fmla="*/ 3786044 h 4067175"/>
              <a:gd name="connsiteX580" fmla="*/ 10031279 w 11191875"/>
              <a:gd name="connsiteY580" fmla="*/ 3786763 h 4067175"/>
              <a:gd name="connsiteX581" fmla="*/ 10117018 w 11191875"/>
              <a:gd name="connsiteY581" fmla="*/ 3524086 h 4067175"/>
              <a:gd name="connsiteX582" fmla="*/ 10117258 w 11191875"/>
              <a:gd name="connsiteY582" fmla="*/ 3523128 h 4067175"/>
              <a:gd name="connsiteX583" fmla="*/ 10117018 w 11191875"/>
              <a:gd name="connsiteY583" fmla="*/ 3522648 h 4067175"/>
              <a:gd name="connsiteX584" fmla="*/ 10115821 w 11191875"/>
              <a:gd name="connsiteY584" fmla="*/ 3523128 h 4067175"/>
              <a:gd name="connsiteX585" fmla="*/ 10117018 w 11191875"/>
              <a:gd name="connsiteY585" fmla="*/ 3524086 h 4067175"/>
              <a:gd name="connsiteX586" fmla="*/ 10186951 w 11191875"/>
              <a:gd name="connsiteY586" fmla="*/ 3257095 h 4067175"/>
              <a:gd name="connsiteX587" fmla="*/ 10187430 w 11191875"/>
              <a:gd name="connsiteY587" fmla="*/ 3255897 h 4067175"/>
              <a:gd name="connsiteX588" fmla="*/ 10186951 w 11191875"/>
              <a:gd name="connsiteY588" fmla="*/ 3255657 h 4067175"/>
              <a:gd name="connsiteX589" fmla="*/ 10185993 w 11191875"/>
              <a:gd name="connsiteY589" fmla="*/ 3255897 h 4067175"/>
              <a:gd name="connsiteX590" fmla="*/ 10186951 w 11191875"/>
              <a:gd name="connsiteY590" fmla="*/ 3257095 h 4067175"/>
              <a:gd name="connsiteX591" fmla="*/ 10241556 w 11191875"/>
              <a:gd name="connsiteY591" fmla="*/ 2986030 h 4067175"/>
              <a:gd name="connsiteX592" fmla="*/ 10242514 w 11191875"/>
              <a:gd name="connsiteY592" fmla="*/ 2985551 h 4067175"/>
              <a:gd name="connsiteX593" fmla="*/ 10241556 w 11191875"/>
              <a:gd name="connsiteY593" fmla="*/ 2985072 h 4067175"/>
              <a:gd name="connsiteX594" fmla="*/ 10241316 w 11191875"/>
              <a:gd name="connsiteY594" fmla="*/ 2985551 h 4067175"/>
              <a:gd name="connsiteX595" fmla="*/ 10241556 w 11191875"/>
              <a:gd name="connsiteY595" fmla="*/ 2986030 h 4067175"/>
              <a:gd name="connsiteX596" fmla="*/ 10280833 w 11191875"/>
              <a:gd name="connsiteY596" fmla="*/ 2712569 h 4067175"/>
              <a:gd name="connsiteX597" fmla="*/ 10281552 w 11191875"/>
              <a:gd name="connsiteY597" fmla="*/ 2712089 h 4067175"/>
              <a:gd name="connsiteX598" fmla="*/ 10280833 w 11191875"/>
              <a:gd name="connsiteY598" fmla="*/ 2711370 h 4067175"/>
              <a:gd name="connsiteX599" fmla="*/ 10280354 w 11191875"/>
              <a:gd name="connsiteY599" fmla="*/ 2712089 h 4067175"/>
              <a:gd name="connsiteX600" fmla="*/ 10280833 w 11191875"/>
              <a:gd name="connsiteY600" fmla="*/ 2712569 h 4067175"/>
              <a:gd name="connsiteX601" fmla="*/ 10304304 w 11191875"/>
              <a:gd name="connsiteY601" fmla="*/ 2437429 h 4067175"/>
              <a:gd name="connsiteX602" fmla="*/ 10305022 w 11191875"/>
              <a:gd name="connsiteY602" fmla="*/ 2436470 h 4067175"/>
              <a:gd name="connsiteX603" fmla="*/ 10304304 w 11191875"/>
              <a:gd name="connsiteY603" fmla="*/ 2435991 h 4067175"/>
              <a:gd name="connsiteX604" fmla="*/ 10304064 w 11191875"/>
              <a:gd name="connsiteY604" fmla="*/ 2436470 h 4067175"/>
              <a:gd name="connsiteX605" fmla="*/ 10304304 w 11191875"/>
              <a:gd name="connsiteY605" fmla="*/ 2437429 h 4067175"/>
              <a:gd name="connsiteX606" fmla="*/ 10312447 w 11191875"/>
              <a:gd name="connsiteY606" fmla="*/ 2161331 h 4067175"/>
              <a:gd name="connsiteX607" fmla="*/ 10312926 w 11191875"/>
              <a:gd name="connsiteY607" fmla="*/ 2160372 h 4067175"/>
              <a:gd name="connsiteX608" fmla="*/ 10312447 w 11191875"/>
              <a:gd name="connsiteY608" fmla="*/ 2159653 h 4067175"/>
              <a:gd name="connsiteX609" fmla="*/ 10311728 w 11191875"/>
              <a:gd name="connsiteY609" fmla="*/ 2160372 h 4067175"/>
              <a:gd name="connsiteX610" fmla="*/ 10312447 w 11191875"/>
              <a:gd name="connsiteY610" fmla="*/ 2161331 h 4067175"/>
              <a:gd name="connsiteX611" fmla="*/ 10084686 w 11191875"/>
              <a:gd name="connsiteY611" fmla="*/ 1884993 h 4067175"/>
              <a:gd name="connsiteX612" fmla="*/ 10085165 w 11191875"/>
              <a:gd name="connsiteY612" fmla="*/ 1884034 h 4067175"/>
              <a:gd name="connsiteX613" fmla="*/ 10084686 w 11191875"/>
              <a:gd name="connsiteY613" fmla="*/ 1883795 h 4067175"/>
              <a:gd name="connsiteX614" fmla="*/ 10083489 w 11191875"/>
              <a:gd name="connsiteY614" fmla="*/ 1884034 h 4067175"/>
              <a:gd name="connsiteX615" fmla="*/ 10084686 w 11191875"/>
              <a:gd name="connsiteY615" fmla="*/ 1884993 h 4067175"/>
              <a:gd name="connsiteX616" fmla="*/ 10059779 w 11191875"/>
              <a:gd name="connsiteY616" fmla="*/ 1609614 h 4067175"/>
              <a:gd name="connsiteX617" fmla="*/ 10060258 w 11191875"/>
              <a:gd name="connsiteY617" fmla="*/ 1609135 h 4067175"/>
              <a:gd name="connsiteX618" fmla="*/ 10059779 w 11191875"/>
              <a:gd name="connsiteY618" fmla="*/ 1608416 h 4067175"/>
              <a:gd name="connsiteX619" fmla="*/ 10059060 w 11191875"/>
              <a:gd name="connsiteY619" fmla="*/ 1609135 h 4067175"/>
              <a:gd name="connsiteX620" fmla="*/ 10059779 w 11191875"/>
              <a:gd name="connsiteY620" fmla="*/ 1609614 h 4067175"/>
              <a:gd name="connsiteX621" fmla="*/ 10018346 w 11191875"/>
              <a:gd name="connsiteY621" fmla="*/ 1336392 h 4067175"/>
              <a:gd name="connsiteX622" fmla="*/ 10018825 w 11191875"/>
              <a:gd name="connsiteY622" fmla="*/ 1336152 h 4067175"/>
              <a:gd name="connsiteX623" fmla="*/ 10018346 w 11191875"/>
              <a:gd name="connsiteY623" fmla="*/ 1335433 h 4067175"/>
              <a:gd name="connsiteX624" fmla="*/ 10018106 w 11191875"/>
              <a:gd name="connsiteY624" fmla="*/ 1336152 h 4067175"/>
              <a:gd name="connsiteX625" fmla="*/ 10018346 w 11191875"/>
              <a:gd name="connsiteY625" fmla="*/ 1336392 h 4067175"/>
              <a:gd name="connsiteX626" fmla="*/ 9961106 w 11191875"/>
              <a:gd name="connsiteY626" fmla="*/ 1066285 h 4067175"/>
              <a:gd name="connsiteX627" fmla="*/ 9961585 w 11191875"/>
              <a:gd name="connsiteY627" fmla="*/ 1065806 h 4067175"/>
              <a:gd name="connsiteX628" fmla="*/ 9961106 w 11191875"/>
              <a:gd name="connsiteY628" fmla="*/ 1065087 h 4067175"/>
              <a:gd name="connsiteX629" fmla="*/ 9960388 w 11191875"/>
              <a:gd name="connsiteY629" fmla="*/ 1065806 h 4067175"/>
              <a:gd name="connsiteX630" fmla="*/ 9961106 w 11191875"/>
              <a:gd name="connsiteY630" fmla="*/ 1066285 h 4067175"/>
              <a:gd name="connsiteX631" fmla="*/ 9887581 w 11191875"/>
              <a:gd name="connsiteY631" fmla="*/ 800014 h 4067175"/>
              <a:gd name="connsiteX632" fmla="*/ 9888300 w 11191875"/>
              <a:gd name="connsiteY632" fmla="*/ 799534 h 4067175"/>
              <a:gd name="connsiteX633" fmla="*/ 9887581 w 11191875"/>
              <a:gd name="connsiteY633" fmla="*/ 798815 h 4067175"/>
              <a:gd name="connsiteX634" fmla="*/ 9886863 w 11191875"/>
              <a:gd name="connsiteY634" fmla="*/ 799534 h 4067175"/>
              <a:gd name="connsiteX635" fmla="*/ 9887581 w 11191875"/>
              <a:gd name="connsiteY635" fmla="*/ 800014 h 4067175"/>
              <a:gd name="connsiteX636" fmla="*/ 9798728 w 11191875"/>
              <a:gd name="connsiteY636" fmla="*/ 538535 h 4067175"/>
              <a:gd name="connsiteX637" fmla="*/ 9798968 w 11191875"/>
              <a:gd name="connsiteY637" fmla="*/ 538056 h 4067175"/>
              <a:gd name="connsiteX638" fmla="*/ 9798728 w 11191875"/>
              <a:gd name="connsiteY638" fmla="*/ 537337 h 4067175"/>
              <a:gd name="connsiteX639" fmla="*/ 9797531 w 11191875"/>
              <a:gd name="connsiteY639" fmla="*/ 538056 h 4067175"/>
              <a:gd name="connsiteX640" fmla="*/ 9798728 w 11191875"/>
              <a:gd name="connsiteY640" fmla="*/ 538535 h 4067175"/>
              <a:gd name="connsiteX641" fmla="*/ 9694069 w 11191875"/>
              <a:gd name="connsiteY641" fmla="*/ 283049 h 4067175"/>
              <a:gd name="connsiteX642" fmla="*/ 9694308 w 11191875"/>
              <a:gd name="connsiteY642" fmla="*/ 282330 h 4067175"/>
              <a:gd name="connsiteX643" fmla="*/ 9694069 w 11191875"/>
              <a:gd name="connsiteY643" fmla="*/ 281850 h 4067175"/>
              <a:gd name="connsiteX644" fmla="*/ 9692871 w 11191875"/>
              <a:gd name="connsiteY644" fmla="*/ 282330 h 4067175"/>
              <a:gd name="connsiteX645" fmla="*/ 9694069 w 11191875"/>
              <a:gd name="connsiteY645" fmla="*/ 283049 h 4067175"/>
              <a:gd name="connsiteX646" fmla="*/ 1208735 w 11191875"/>
              <a:gd name="connsiteY646" fmla="*/ 410552 h 4067175"/>
              <a:gd name="connsiteX647" fmla="*/ 1210172 w 11191875"/>
              <a:gd name="connsiteY647" fmla="*/ 409354 h 4067175"/>
              <a:gd name="connsiteX648" fmla="*/ 1208735 w 11191875"/>
              <a:gd name="connsiteY648" fmla="*/ 408156 h 4067175"/>
              <a:gd name="connsiteX649" fmla="*/ 1207777 w 11191875"/>
              <a:gd name="connsiteY649" fmla="*/ 409354 h 4067175"/>
              <a:gd name="connsiteX650" fmla="*/ 1208735 w 11191875"/>
              <a:gd name="connsiteY650" fmla="*/ 410552 h 4067175"/>
              <a:gd name="connsiteX651" fmla="*/ 1111739 w 11191875"/>
              <a:gd name="connsiteY651" fmla="*/ 672270 h 4067175"/>
              <a:gd name="connsiteX652" fmla="*/ 1115811 w 11191875"/>
              <a:gd name="connsiteY652" fmla="*/ 668196 h 4067175"/>
              <a:gd name="connsiteX653" fmla="*/ 1111739 w 11191875"/>
              <a:gd name="connsiteY653" fmla="*/ 663642 h 4067175"/>
              <a:gd name="connsiteX654" fmla="*/ 1107668 w 11191875"/>
              <a:gd name="connsiteY654" fmla="*/ 668196 h 4067175"/>
              <a:gd name="connsiteX655" fmla="*/ 1111739 w 11191875"/>
              <a:gd name="connsiteY655" fmla="*/ 672270 h 4067175"/>
              <a:gd name="connsiteX656" fmla="*/ 1030550 w 11191875"/>
              <a:gd name="connsiteY656" fmla="*/ 942137 h 4067175"/>
              <a:gd name="connsiteX657" fmla="*/ 1040848 w 11191875"/>
              <a:gd name="connsiteY657" fmla="*/ 932071 h 4067175"/>
              <a:gd name="connsiteX658" fmla="*/ 1030550 w 11191875"/>
              <a:gd name="connsiteY658" fmla="*/ 921765 h 4067175"/>
              <a:gd name="connsiteX659" fmla="*/ 1020252 w 11191875"/>
              <a:gd name="connsiteY659" fmla="*/ 932071 h 4067175"/>
              <a:gd name="connsiteX660" fmla="*/ 1030550 w 11191875"/>
              <a:gd name="connsiteY660" fmla="*/ 942137 h 4067175"/>
              <a:gd name="connsiteX661" fmla="*/ 964928 w 11191875"/>
              <a:gd name="connsiteY661" fmla="*/ 1217516 h 4067175"/>
              <a:gd name="connsiteX662" fmla="*/ 982172 w 11191875"/>
              <a:gd name="connsiteY662" fmla="*/ 1200500 h 4067175"/>
              <a:gd name="connsiteX663" fmla="*/ 964928 w 11191875"/>
              <a:gd name="connsiteY663" fmla="*/ 1183244 h 4067175"/>
              <a:gd name="connsiteX664" fmla="*/ 947924 w 11191875"/>
              <a:gd name="connsiteY664" fmla="*/ 1200500 h 4067175"/>
              <a:gd name="connsiteX665" fmla="*/ 964928 w 11191875"/>
              <a:gd name="connsiteY665" fmla="*/ 1217516 h 4067175"/>
              <a:gd name="connsiteX666" fmla="*/ 915592 w 11191875"/>
              <a:gd name="connsiteY666" fmla="*/ 1496490 h 4067175"/>
              <a:gd name="connsiteX667" fmla="*/ 940021 w 11191875"/>
              <a:gd name="connsiteY667" fmla="*/ 1472284 h 4067175"/>
              <a:gd name="connsiteX668" fmla="*/ 915592 w 11191875"/>
              <a:gd name="connsiteY668" fmla="*/ 1448077 h 4067175"/>
              <a:gd name="connsiteX669" fmla="*/ 891403 w 11191875"/>
              <a:gd name="connsiteY669" fmla="*/ 1472284 h 4067175"/>
              <a:gd name="connsiteX670" fmla="*/ 915592 w 11191875"/>
              <a:gd name="connsiteY670" fmla="*/ 1496490 h 4067175"/>
              <a:gd name="connsiteX671" fmla="*/ 882542 w 11191875"/>
              <a:gd name="connsiteY671" fmla="*/ 1779539 h 4067175"/>
              <a:gd name="connsiteX672" fmla="*/ 915592 w 11191875"/>
              <a:gd name="connsiteY672" fmla="*/ 1746465 h 4067175"/>
              <a:gd name="connsiteX673" fmla="*/ 882542 w 11191875"/>
              <a:gd name="connsiteY673" fmla="*/ 1713630 h 4067175"/>
              <a:gd name="connsiteX674" fmla="*/ 849970 w 11191875"/>
              <a:gd name="connsiteY674" fmla="*/ 1746465 h 4067175"/>
              <a:gd name="connsiteX675" fmla="*/ 882542 w 11191875"/>
              <a:gd name="connsiteY675" fmla="*/ 1779539 h 4067175"/>
              <a:gd name="connsiteX676" fmla="*/ 866496 w 11191875"/>
              <a:gd name="connsiteY676" fmla="*/ 2064505 h 4067175"/>
              <a:gd name="connsiteX677" fmla="*/ 908407 w 11191875"/>
              <a:gd name="connsiteY677" fmla="*/ 2022083 h 4067175"/>
              <a:gd name="connsiteX678" fmla="*/ 866496 w 11191875"/>
              <a:gd name="connsiteY678" fmla="*/ 1980141 h 4067175"/>
              <a:gd name="connsiteX679" fmla="*/ 824105 w 11191875"/>
              <a:gd name="connsiteY679" fmla="*/ 2022083 h 4067175"/>
              <a:gd name="connsiteX680" fmla="*/ 866496 w 11191875"/>
              <a:gd name="connsiteY680" fmla="*/ 2064505 h 4067175"/>
              <a:gd name="connsiteX681" fmla="*/ 866496 w 11191875"/>
              <a:gd name="connsiteY681" fmla="*/ 2348272 h 4067175"/>
              <a:gd name="connsiteX682" fmla="*/ 916311 w 11191875"/>
              <a:gd name="connsiteY682" fmla="*/ 2298901 h 4067175"/>
              <a:gd name="connsiteX683" fmla="*/ 866496 w 11191875"/>
              <a:gd name="connsiteY683" fmla="*/ 2248570 h 4067175"/>
              <a:gd name="connsiteX684" fmla="*/ 816201 w 11191875"/>
              <a:gd name="connsiteY684" fmla="*/ 2298901 h 4067175"/>
              <a:gd name="connsiteX685" fmla="*/ 866496 w 11191875"/>
              <a:gd name="connsiteY685" fmla="*/ 2348272 h 4067175"/>
              <a:gd name="connsiteX686" fmla="*/ 882542 w 11191875"/>
              <a:gd name="connsiteY686" fmla="*/ 2634197 h 4067175"/>
              <a:gd name="connsiteX687" fmla="*/ 942655 w 11191875"/>
              <a:gd name="connsiteY687" fmla="*/ 2574280 h 4067175"/>
              <a:gd name="connsiteX688" fmla="*/ 882542 w 11191875"/>
              <a:gd name="connsiteY688" fmla="*/ 2514842 h 4067175"/>
              <a:gd name="connsiteX689" fmla="*/ 822907 w 11191875"/>
              <a:gd name="connsiteY689" fmla="*/ 2574280 h 4067175"/>
              <a:gd name="connsiteX690" fmla="*/ 882542 w 11191875"/>
              <a:gd name="connsiteY690" fmla="*/ 2634197 h 4067175"/>
              <a:gd name="connsiteX691" fmla="*/ 915592 w 11191875"/>
              <a:gd name="connsiteY691" fmla="*/ 2917006 h 4067175"/>
              <a:gd name="connsiteX692" fmla="*/ 983848 w 11191875"/>
              <a:gd name="connsiteY692" fmla="*/ 2848461 h 4067175"/>
              <a:gd name="connsiteX693" fmla="*/ 915592 w 11191875"/>
              <a:gd name="connsiteY693" fmla="*/ 2780634 h 4067175"/>
              <a:gd name="connsiteX694" fmla="*/ 847575 w 11191875"/>
              <a:gd name="connsiteY694" fmla="*/ 2848461 h 4067175"/>
              <a:gd name="connsiteX695" fmla="*/ 915592 w 11191875"/>
              <a:gd name="connsiteY695" fmla="*/ 2917006 h 4067175"/>
              <a:gd name="connsiteX696" fmla="*/ 964928 w 11191875"/>
              <a:gd name="connsiteY696" fmla="*/ 3197418 h 4067175"/>
              <a:gd name="connsiteX697" fmla="*/ 1041806 w 11191875"/>
              <a:gd name="connsiteY697" fmla="*/ 3120484 h 4067175"/>
              <a:gd name="connsiteX698" fmla="*/ 964928 w 11191875"/>
              <a:gd name="connsiteY698" fmla="*/ 3043551 h 4067175"/>
              <a:gd name="connsiteX699" fmla="*/ 888290 w 11191875"/>
              <a:gd name="connsiteY699" fmla="*/ 3120484 h 4067175"/>
              <a:gd name="connsiteX700" fmla="*/ 964928 w 11191875"/>
              <a:gd name="connsiteY700" fmla="*/ 3197418 h 4067175"/>
              <a:gd name="connsiteX701" fmla="*/ 1030550 w 11191875"/>
              <a:gd name="connsiteY701" fmla="*/ 3472557 h 4067175"/>
              <a:gd name="connsiteX702" fmla="*/ 1113895 w 11191875"/>
              <a:gd name="connsiteY702" fmla="*/ 3388913 h 4067175"/>
              <a:gd name="connsiteX703" fmla="*/ 1030550 w 11191875"/>
              <a:gd name="connsiteY703" fmla="*/ 3305029 h 4067175"/>
              <a:gd name="connsiteX704" fmla="*/ 946966 w 11191875"/>
              <a:gd name="connsiteY704" fmla="*/ 3388913 h 4067175"/>
              <a:gd name="connsiteX705" fmla="*/ 1030550 w 11191875"/>
              <a:gd name="connsiteY705" fmla="*/ 3472557 h 4067175"/>
              <a:gd name="connsiteX706" fmla="*/ 1111739 w 11191875"/>
              <a:gd name="connsiteY706" fmla="*/ 3743383 h 4067175"/>
              <a:gd name="connsiteX707" fmla="*/ 1202269 w 11191875"/>
              <a:gd name="connsiteY707" fmla="*/ 3652788 h 4067175"/>
              <a:gd name="connsiteX708" fmla="*/ 1111739 w 11191875"/>
              <a:gd name="connsiteY708" fmla="*/ 3562433 h 4067175"/>
              <a:gd name="connsiteX709" fmla="*/ 1021689 w 11191875"/>
              <a:gd name="connsiteY709" fmla="*/ 3652788 h 4067175"/>
              <a:gd name="connsiteX710" fmla="*/ 1111739 w 11191875"/>
              <a:gd name="connsiteY710" fmla="*/ 3743383 h 4067175"/>
              <a:gd name="connsiteX711" fmla="*/ 1208735 w 11191875"/>
              <a:gd name="connsiteY711" fmla="*/ 4006299 h 4067175"/>
              <a:gd name="connsiteX712" fmla="*/ 1303336 w 11191875"/>
              <a:gd name="connsiteY712" fmla="*/ 3911391 h 4067175"/>
              <a:gd name="connsiteX713" fmla="*/ 1208735 w 11191875"/>
              <a:gd name="connsiteY713" fmla="*/ 3816961 h 4067175"/>
              <a:gd name="connsiteX714" fmla="*/ 1114374 w 11191875"/>
              <a:gd name="connsiteY714" fmla="*/ 3911391 h 4067175"/>
              <a:gd name="connsiteX715" fmla="*/ 1208735 w 11191875"/>
              <a:gd name="connsiteY715" fmla="*/ 4006299 h 4067175"/>
              <a:gd name="connsiteX716" fmla="*/ 9694069 w 11191875"/>
              <a:gd name="connsiteY716" fmla="*/ 4040332 h 4067175"/>
              <a:gd name="connsiteX717" fmla="*/ 9695745 w 11191875"/>
              <a:gd name="connsiteY717" fmla="*/ 4038655 h 4067175"/>
              <a:gd name="connsiteX718" fmla="*/ 9694069 w 11191875"/>
              <a:gd name="connsiteY718" fmla="*/ 4036737 h 4067175"/>
              <a:gd name="connsiteX719" fmla="*/ 9692153 w 11191875"/>
              <a:gd name="connsiteY719" fmla="*/ 4038655 h 4067175"/>
              <a:gd name="connsiteX720" fmla="*/ 9694069 w 11191875"/>
              <a:gd name="connsiteY720" fmla="*/ 4040332 h 4067175"/>
              <a:gd name="connsiteX721" fmla="*/ 9798728 w 11191875"/>
              <a:gd name="connsiteY721" fmla="*/ 3784366 h 4067175"/>
              <a:gd name="connsiteX722" fmla="*/ 9799686 w 11191875"/>
              <a:gd name="connsiteY722" fmla="*/ 3782928 h 4067175"/>
              <a:gd name="connsiteX723" fmla="*/ 9798728 w 11191875"/>
              <a:gd name="connsiteY723" fmla="*/ 3781730 h 4067175"/>
              <a:gd name="connsiteX724" fmla="*/ 9797291 w 11191875"/>
              <a:gd name="connsiteY724" fmla="*/ 3782928 h 4067175"/>
              <a:gd name="connsiteX725" fmla="*/ 9798728 w 11191875"/>
              <a:gd name="connsiteY725" fmla="*/ 3784366 h 4067175"/>
              <a:gd name="connsiteX726" fmla="*/ 9887581 w 11191875"/>
              <a:gd name="connsiteY726" fmla="*/ 3522169 h 4067175"/>
              <a:gd name="connsiteX727" fmla="*/ 9888300 w 11191875"/>
              <a:gd name="connsiteY727" fmla="*/ 3521450 h 4067175"/>
              <a:gd name="connsiteX728" fmla="*/ 9887581 w 11191875"/>
              <a:gd name="connsiteY728" fmla="*/ 3520971 h 4067175"/>
              <a:gd name="connsiteX729" fmla="*/ 9886863 w 11191875"/>
              <a:gd name="connsiteY729" fmla="*/ 3521450 h 4067175"/>
              <a:gd name="connsiteX730" fmla="*/ 9887581 w 11191875"/>
              <a:gd name="connsiteY730" fmla="*/ 3522169 h 4067175"/>
              <a:gd name="connsiteX731" fmla="*/ 9961106 w 11191875"/>
              <a:gd name="connsiteY731" fmla="*/ 3255657 h 4067175"/>
              <a:gd name="connsiteX732" fmla="*/ 9961585 w 11191875"/>
              <a:gd name="connsiteY732" fmla="*/ 3255178 h 4067175"/>
              <a:gd name="connsiteX733" fmla="*/ 9961106 w 11191875"/>
              <a:gd name="connsiteY733" fmla="*/ 3254699 h 4067175"/>
              <a:gd name="connsiteX734" fmla="*/ 9960388 w 11191875"/>
              <a:gd name="connsiteY734" fmla="*/ 3255178 h 4067175"/>
              <a:gd name="connsiteX735" fmla="*/ 9961106 w 11191875"/>
              <a:gd name="connsiteY735" fmla="*/ 3255657 h 4067175"/>
              <a:gd name="connsiteX736" fmla="*/ 10018346 w 11191875"/>
              <a:gd name="connsiteY736" fmla="*/ 2985551 h 4067175"/>
              <a:gd name="connsiteX737" fmla="*/ 10018825 w 11191875"/>
              <a:gd name="connsiteY737" fmla="*/ 2985072 h 4067175"/>
              <a:gd name="connsiteX738" fmla="*/ 10018346 w 11191875"/>
              <a:gd name="connsiteY738" fmla="*/ 2984592 h 4067175"/>
              <a:gd name="connsiteX739" fmla="*/ 10018106 w 11191875"/>
              <a:gd name="connsiteY739" fmla="*/ 2985072 h 4067175"/>
              <a:gd name="connsiteX740" fmla="*/ 10018346 w 11191875"/>
              <a:gd name="connsiteY740" fmla="*/ 2985551 h 4067175"/>
              <a:gd name="connsiteX741" fmla="*/ 10059779 w 11191875"/>
              <a:gd name="connsiteY741" fmla="*/ 2712569 h 4067175"/>
              <a:gd name="connsiteX742" fmla="*/ 10060258 w 11191875"/>
              <a:gd name="connsiteY742" fmla="*/ 2711610 h 4067175"/>
              <a:gd name="connsiteX743" fmla="*/ 10059779 w 11191875"/>
              <a:gd name="connsiteY743" fmla="*/ 2711370 h 4067175"/>
              <a:gd name="connsiteX744" fmla="*/ 10059060 w 11191875"/>
              <a:gd name="connsiteY744" fmla="*/ 2711610 h 4067175"/>
              <a:gd name="connsiteX745" fmla="*/ 10059779 w 11191875"/>
              <a:gd name="connsiteY745" fmla="*/ 2712569 h 4067175"/>
              <a:gd name="connsiteX746" fmla="*/ 10084686 w 11191875"/>
              <a:gd name="connsiteY746" fmla="*/ 2437429 h 4067175"/>
              <a:gd name="connsiteX747" fmla="*/ 10085165 w 11191875"/>
              <a:gd name="connsiteY747" fmla="*/ 2436470 h 4067175"/>
              <a:gd name="connsiteX748" fmla="*/ 10084686 w 11191875"/>
              <a:gd name="connsiteY748" fmla="*/ 2435991 h 4067175"/>
              <a:gd name="connsiteX749" fmla="*/ 10083489 w 11191875"/>
              <a:gd name="connsiteY749" fmla="*/ 2436470 h 4067175"/>
              <a:gd name="connsiteX750" fmla="*/ 10084686 w 11191875"/>
              <a:gd name="connsiteY750" fmla="*/ 2437429 h 4067175"/>
              <a:gd name="connsiteX751" fmla="*/ 10092590 w 11191875"/>
              <a:gd name="connsiteY751" fmla="*/ 2161331 h 4067175"/>
              <a:gd name="connsiteX752" fmla="*/ 10093069 w 11191875"/>
              <a:gd name="connsiteY752" fmla="*/ 2160372 h 4067175"/>
              <a:gd name="connsiteX753" fmla="*/ 10092590 w 11191875"/>
              <a:gd name="connsiteY753" fmla="*/ 2159653 h 4067175"/>
              <a:gd name="connsiteX754" fmla="*/ 10092350 w 11191875"/>
              <a:gd name="connsiteY754" fmla="*/ 2160372 h 4067175"/>
              <a:gd name="connsiteX755" fmla="*/ 10092590 w 11191875"/>
              <a:gd name="connsiteY755" fmla="*/ 2161331 h 4067175"/>
              <a:gd name="connsiteX756" fmla="*/ 9864111 w 11191875"/>
              <a:gd name="connsiteY756" fmla="*/ 1884993 h 4067175"/>
              <a:gd name="connsiteX757" fmla="*/ 9864590 w 11191875"/>
              <a:gd name="connsiteY757" fmla="*/ 1884034 h 4067175"/>
              <a:gd name="connsiteX758" fmla="*/ 9864111 w 11191875"/>
              <a:gd name="connsiteY758" fmla="*/ 1883795 h 4067175"/>
              <a:gd name="connsiteX759" fmla="*/ 9863871 w 11191875"/>
              <a:gd name="connsiteY759" fmla="*/ 1884034 h 4067175"/>
              <a:gd name="connsiteX760" fmla="*/ 9864111 w 11191875"/>
              <a:gd name="connsiteY760" fmla="*/ 1884993 h 4067175"/>
              <a:gd name="connsiteX761" fmla="*/ 9838245 w 11191875"/>
              <a:gd name="connsiteY761" fmla="*/ 1609614 h 4067175"/>
              <a:gd name="connsiteX762" fmla="*/ 9838964 w 11191875"/>
              <a:gd name="connsiteY762" fmla="*/ 1609374 h 4067175"/>
              <a:gd name="connsiteX763" fmla="*/ 9838245 w 11191875"/>
              <a:gd name="connsiteY763" fmla="*/ 1608655 h 4067175"/>
              <a:gd name="connsiteX764" fmla="*/ 9837766 w 11191875"/>
              <a:gd name="connsiteY764" fmla="*/ 1609374 h 4067175"/>
              <a:gd name="connsiteX765" fmla="*/ 9838245 w 11191875"/>
              <a:gd name="connsiteY765" fmla="*/ 1609614 h 4067175"/>
              <a:gd name="connsiteX766" fmla="*/ 9794896 w 11191875"/>
              <a:gd name="connsiteY766" fmla="*/ 1337111 h 4067175"/>
              <a:gd name="connsiteX767" fmla="*/ 9795854 w 11191875"/>
              <a:gd name="connsiteY767" fmla="*/ 1336392 h 4067175"/>
              <a:gd name="connsiteX768" fmla="*/ 9794896 w 11191875"/>
              <a:gd name="connsiteY768" fmla="*/ 1335673 h 4067175"/>
              <a:gd name="connsiteX769" fmla="*/ 9794417 w 11191875"/>
              <a:gd name="connsiteY769" fmla="*/ 1336392 h 4067175"/>
              <a:gd name="connsiteX770" fmla="*/ 9794896 w 11191875"/>
              <a:gd name="connsiteY770" fmla="*/ 1337111 h 4067175"/>
              <a:gd name="connsiteX771" fmla="*/ 9735022 w 11191875"/>
              <a:gd name="connsiteY771" fmla="*/ 1067484 h 4067175"/>
              <a:gd name="connsiteX772" fmla="*/ 9735501 w 11191875"/>
              <a:gd name="connsiteY772" fmla="*/ 1066765 h 4067175"/>
              <a:gd name="connsiteX773" fmla="*/ 9735022 w 11191875"/>
              <a:gd name="connsiteY773" fmla="*/ 1066285 h 4067175"/>
              <a:gd name="connsiteX774" fmla="*/ 9734064 w 11191875"/>
              <a:gd name="connsiteY774" fmla="*/ 1066765 h 4067175"/>
              <a:gd name="connsiteX775" fmla="*/ 9735022 w 11191875"/>
              <a:gd name="connsiteY775" fmla="*/ 1067484 h 4067175"/>
              <a:gd name="connsiteX776" fmla="*/ 9657665 w 11191875"/>
              <a:gd name="connsiteY776" fmla="*/ 802171 h 4067175"/>
              <a:gd name="connsiteX777" fmla="*/ 9658623 w 11191875"/>
              <a:gd name="connsiteY777" fmla="*/ 801452 h 4067175"/>
              <a:gd name="connsiteX778" fmla="*/ 9657665 w 11191875"/>
              <a:gd name="connsiteY778" fmla="*/ 800972 h 4067175"/>
              <a:gd name="connsiteX779" fmla="*/ 9657186 w 11191875"/>
              <a:gd name="connsiteY779" fmla="*/ 801452 h 4067175"/>
              <a:gd name="connsiteX780" fmla="*/ 9657665 w 11191875"/>
              <a:gd name="connsiteY780" fmla="*/ 802171 h 4067175"/>
              <a:gd name="connsiteX781" fmla="*/ 9564502 w 11191875"/>
              <a:gd name="connsiteY781" fmla="*/ 542130 h 4067175"/>
              <a:gd name="connsiteX782" fmla="*/ 9564981 w 11191875"/>
              <a:gd name="connsiteY782" fmla="*/ 541411 h 4067175"/>
              <a:gd name="connsiteX783" fmla="*/ 9564502 w 11191875"/>
              <a:gd name="connsiteY783" fmla="*/ 541172 h 4067175"/>
              <a:gd name="connsiteX784" fmla="*/ 9563783 w 11191875"/>
              <a:gd name="connsiteY784" fmla="*/ 541411 h 4067175"/>
              <a:gd name="connsiteX785" fmla="*/ 9564502 w 11191875"/>
              <a:gd name="connsiteY785" fmla="*/ 542130 h 4067175"/>
              <a:gd name="connsiteX786" fmla="*/ 9454812 w 11191875"/>
              <a:gd name="connsiteY786" fmla="*/ 288561 h 4067175"/>
              <a:gd name="connsiteX787" fmla="*/ 9455291 w 11191875"/>
              <a:gd name="connsiteY787" fmla="*/ 288082 h 4067175"/>
              <a:gd name="connsiteX788" fmla="*/ 9454812 w 11191875"/>
              <a:gd name="connsiteY788" fmla="*/ 287363 h 4067175"/>
              <a:gd name="connsiteX789" fmla="*/ 9454333 w 11191875"/>
              <a:gd name="connsiteY789" fmla="*/ 288082 h 4067175"/>
              <a:gd name="connsiteX790" fmla="*/ 9454812 w 11191875"/>
              <a:gd name="connsiteY790" fmla="*/ 288561 h 4067175"/>
              <a:gd name="connsiteX791" fmla="*/ 1502117 w 11191875"/>
              <a:gd name="connsiteY791" fmla="*/ 290718 h 4067175"/>
              <a:gd name="connsiteX792" fmla="*/ 1504512 w 11191875"/>
              <a:gd name="connsiteY792" fmla="*/ 288082 h 4067175"/>
              <a:gd name="connsiteX793" fmla="*/ 1502117 w 11191875"/>
              <a:gd name="connsiteY793" fmla="*/ 285445 h 4067175"/>
              <a:gd name="connsiteX794" fmla="*/ 1499962 w 11191875"/>
              <a:gd name="connsiteY794" fmla="*/ 288082 h 4067175"/>
              <a:gd name="connsiteX795" fmla="*/ 1502117 w 11191875"/>
              <a:gd name="connsiteY795" fmla="*/ 290718 h 4067175"/>
              <a:gd name="connsiteX796" fmla="*/ 1392428 w 11191875"/>
              <a:gd name="connsiteY796" fmla="*/ 545725 h 4067175"/>
              <a:gd name="connsiteX797" fmla="*/ 1396739 w 11191875"/>
              <a:gd name="connsiteY797" fmla="*/ 541411 h 4067175"/>
              <a:gd name="connsiteX798" fmla="*/ 1392428 w 11191875"/>
              <a:gd name="connsiteY798" fmla="*/ 537337 h 4067175"/>
              <a:gd name="connsiteX799" fmla="*/ 1388357 w 11191875"/>
              <a:gd name="connsiteY799" fmla="*/ 541411 h 4067175"/>
              <a:gd name="connsiteX800" fmla="*/ 1392428 w 11191875"/>
              <a:gd name="connsiteY800" fmla="*/ 545725 h 4067175"/>
              <a:gd name="connsiteX801" fmla="*/ 1299025 w 11191875"/>
              <a:gd name="connsiteY801" fmla="*/ 808642 h 4067175"/>
              <a:gd name="connsiteX802" fmla="*/ 1306210 w 11191875"/>
              <a:gd name="connsiteY802" fmla="*/ 801452 h 4067175"/>
              <a:gd name="connsiteX803" fmla="*/ 1299025 w 11191875"/>
              <a:gd name="connsiteY803" fmla="*/ 794262 h 4067175"/>
              <a:gd name="connsiteX804" fmla="*/ 1291840 w 11191875"/>
              <a:gd name="connsiteY804" fmla="*/ 801452 h 4067175"/>
              <a:gd name="connsiteX805" fmla="*/ 1299025 w 11191875"/>
              <a:gd name="connsiteY805" fmla="*/ 808642 h 4067175"/>
              <a:gd name="connsiteX806" fmla="*/ 1222147 w 11191875"/>
              <a:gd name="connsiteY806" fmla="*/ 1080665 h 4067175"/>
              <a:gd name="connsiteX807" fmla="*/ 1236038 w 11191875"/>
              <a:gd name="connsiteY807" fmla="*/ 1066765 h 4067175"/>
              <a:gd name="connsiteX808" fmla="*/ 1222147 w 11191875"/>
              <a:gd name="connsiteY808" fmla="*/ 1052864 h 4067175"/>
              <a:gd name="connsiteX809" fmla="*/ 1208017 w 11191875"/>
              <a:gd name="connsiteY809" fmla="*/ 1066765 h 4067175"/>
              <a:gd name="connsiteX810" fmla="*/ 1222147 w 11191875"/>
              <a:gd name="connsiteY810" fmla="*/ 1080665 h 4067175"/>
              <a:gd name="connsiteX811" fmla="*/ 1161794 w 11191875"/>
              <a:gd name="connsiteY811" fmla="*/ 1356764 h 4067175"/>
              <a:gd name="connsiteX812" fmla="*/ 1181911 w 11191875"/>
              <a:gd name="connsiteY812" fmla="*/ 1336392 h 4067175"/>
              <a:gd name="connsiteX813" fmla="*/ 1161794 w 11191875"/>
              <a:gd name="connsiteY813" fmla="*/ 1316499 h 4067175"/>
              <a:gd name="connsiteX814" fmla="*/ 1141676 w 11191875"/>
              <a:gd name="connsiteY814" fmla="*/ 1336392 h 4067175"/>
              <a:gd name="connsiteX815" fmla="*/ 1161794 w 11191875"/>
              <a:gd name="connsiteY815" fmla="*/ 1356764 h 4067175"/>
              <a:gd name="connsiteX816" fmla="*/ 1118445 w 11191875"/>
              <a:gd name="connsiteY816" fmla="*/ 1637415 h 4067175"/>
              <a:gd name="connsiteX817" fmla="*/ 1146466 w 11191875"/>
              <a:gd name="connsiteY817" fmla="*/ 1609374 h 4067175"/>
              <a:gd name="connsiteX818" fmla="*/ 1118445 w 11191875"/>
              <a:gd name="connsiteY818" fmla="*/ 1581093 h 4067175"/>
              <a:gd name="connsiteX819" fmla="*/ 1090664 w 11191875"/>
              <a:gd name="connsiteY819" fmla="*/ 1609374 h 4067175"/>
              <a:gd name="connsiteX820" fmla="*/ 1118445 w 11191875"/>
              <a:gd name="connsiteY820" fmla="*/ 1637415 h 4067175"/>
              <a:gd name="connsiteX821" fmla="*/ 1092580 w 11191875"/>
              <a:gd name="connsiteY821" fmla="*/ 1920943 h 4067175"/>
              <a:gd name="connsiteX822" fmla="*/ 1129222 w 11191875"/>
              <a:gd name="connsiteY822" fmla="*/ 1884034 h 4067175"/>
              <a:gd name="connsiteX823" fmla="*/ 1092580 w 11191875"/>
              <a:gd name="connsiteY823" fmla="*/ 1847605 h 4067175"/>
              <a:gd name="connsiteX824" fmla="*/ 1056176 w 11191875"/>
              <a:gd name="connsiteY824" fmla="*/ 1884034 h 4067175"/>
              <a:gd name="connsiteX825" fmla="*/ 1092580 w 11191875"/>
              <a:gd name="connsiteY825" fmla="*/ 1920943 h 4067175"/>
              <a:gd name="connsiteX826" fmla="*/ 1083718 w 11191875"/>
              <a:gd name="connsiteY826" fmla="*/ 2205430 h 4067175"/>
              <a:gd name="connsiteX827" fmla="*/ 1128983 w 11191875"/>
              <a:gd name="connsiteY827" fmla="*/ 2160372 h 4067175"/>
              <a:gd name="connsiteX828" fmla="*/ 1083718 w 11191875"/>
              <a:gd name="connsiteY828" fmla="*/ 2115315 h 4067175"/>
              <a:gd name="connsiteX829" fmla="*/ 1038933 w 11191875"/>
              <a:gd name="connsiteY829" fmla="*/ 2160372 h 4067175"/>
              <a:gd name="connsiteX830" fmla="*/ 1083718 w 11191875"/>
              <a:gd name="connsiteY830" fmla="*/ 2205430 h 4067175"/>
              <a:gd name="connsiteX831" fmla="*/ 1092580 w 11191875"/>
              <a:gd name="connsiteY831" fmla="*/ 2490636 h 4067175"/>
              <a:gd name="connsiteX832" fmla="*/ 1146945 w 11191875"/>
              <a:gd name="connsiteY832" fmla="*/ 2436470 h 4067175"/>
              <a:gd name="connsiteX833" fmla="*/ 1092580 w 11191875"/>
              <a:gd name="connsiteY833" fmla="*/ 2382305 h 4067175"/>
              <a:gd name="connsiteX834" fmla="*/ 1038693 w 11191875"/>
              <a:gd name="connsiteY834" fmla="*/ 2436470 h 4067175"/>
              <a:gd name="connsiteX835" fmla="*/ 1092580 w 11191875"/>
              <a:gd name="connsiteY835" fmla="*/ 2490636 h 4067175"/>
              <a:gd name="connsiteX836" fmla="*/ 1118445 w 11191875"/>
              <a:gd name="connsiteY836" fmla="*/ 2774403 h 4067175"/>
              <a:gd name="connsiteX837" fmla="*/ 1181193 w 11191875"/>
              <a:gd name="connsiteY837" fmla="*/ 2711610 h 4067175"/>
              <a:gd name="connsiteX838" fmla="*/ 1118445 w 11191875"/>
              <a:gd name="connsiteY838" fmla="*/ 2649056 h 4067175"/>
              <a:gd name="connsiteX839" fmla="*/ 1055937 w 11191875"/>
              <a:gd name="connsiteY839" fmla="*/ 2711610 h 4067175"/>
              <a:gd name="connsiteX840" fmla="*/ 1118445 w 11191875"/>
              <a:gd name="connsiteY840" fmla="*/ 2774403 h 4067175"/>
              <a:gd name="connsiteX841" fmla="*/ 1161794 w 11191875"/>
              <a:gd name="connsiteY841" fmla="*/ 3055534 h 4067175"/>
              <a:gd name="connsiteX842" fmla="*/ 1233164 w 11191875"/>
              <a:gd name="connsiteY842" fmla="*/ 2984592 h 4067175"/>
              <a:gd name="connsiteX843" fmla="*/ 1161794 w 11191875"/>
              <a:gd name="connsiteY843" fmla="*/ 2912931 h 4067175"/>
              <a:gd name="connsiteX844" fmla="*/ 1090664 w 11191875"/>
              <a:gd name="connsiteY844" fmla="*/ 2984592 h 4067175"/>
              <a:gd name="connsiteX845" fmla="*/ 1161794 w 11191875"/>
              <a:gd name="connsiteY845" fmla="*/ 3055534 h 4067175"/>
              <a:gd name="connsiteX846" fmla="*/ 1222147 w 11191875"/>
              <a:gd name="connsiteY846" fmla="*/ 3332591 h 4067175"/>
              <a:gd name="connsiteX847" fmla="*/ 1300701 w 11191875"/>
              <a:gd name="connsiteY847" fmla="*/ 3254459 h 4067175"/>
              <a:gd name="connsiteX848" fmla="*/ 1222147 w 11191875"/>
              <a:gd name="connsiteY848" fmla="*/ 3175369 h 4067175"/>
              <a:gd name="connsiteX849" fmla="*/ 1143353 w 11191875"/>
              <a:gd name="connsiteY849" fmla="*/ 3254459 h 4067175"/>
              <a:gd name="connsiteX850" fmla="*/ 1222147 w 11191875"/>
              <a:gd name="connsiteY850" fmla="*/ 3332591 h 4067175"/>
              <a:gd name="connsiteX851" fmla="*/ 1299025 w 11191875"/>
              <a:gd name="connsiteY851" fmla="*/ 3604855 h 4067175"/>
              <a:gd name="connsiteX852" fmla="*/ 1384046 w 11191875"/>
              <a:gd name="connsiteY852" fmla="*/ 3519533 h 4067175"/>
              <a:gd name="connsiteX853" fmla="*/ 1299025 w 11191875"/>
              <a:gd name="connsiteY853" fmla="*/ 3433971 h 4067175"/>
              <a:gd name="connsiteX854" fmla="*/ 1213764 w 11191875"/>
              <a:gd name="connsiteY854" fmla="*/ 3519533 h 4067175"/>
              <a:gd name="connsiteX855" fmla="*/ 1299025 w 11191875"/>
              <a:gd name="connsiteY855" fmla="*/ 3604855 h 4067175"/>
              <a:gd name="connsiteX856" fmla="*/ 1392428 w 11191875"/>
              <a:gd name="connsiteY856" fmla="*/ 3869449 h 4067175"/>
              <a:gd name="connsiteX857" fmla="*/ 1482479 w 11191875"/>
              <a:gd name="connsiteY857" fmla="*/ 3779333 h 4067175"/>
              <a:gd name="connsiteX858" fmla="*/ 1392428 w 11191875"/>
              <a:gd name="connsiteY858" fmla="*/ 3688978 h 4067175"/>
              <a:gd name="connsiteX859" fmla="*/ 1302617 w 11191875"/>
              <a:gd name="connsiteY859" fmla="*/ 3779333 h 4067175"/>
              <a:gd name="connsiteX860" fmla="*/ 1392428 w 11191875"/>
              <a:gd name="connsiteY860" fmla="*/ 3869449 h 4067175"/>
              <a:gd name="connsiteX861" fmla="*/ 1590252 w 11191875"/>
              <a:gd name="connsiteY861" fmla="*/ 4067175 h 4067175"/>
              <a:gd name="connsiteX862" fmla="*/ 1596718 w 11191875"/>
              <a:gd name="connsiteY862" fmla="*/ 4033142 h 4067175"/>
              <a:gd name="connsiteX863" fmla="*/ 1502117 w 11191875"/>
              <a:gd name="connsiteY863" fmla="*/ 3938233 h 4067175"/>
              <a:gd name="connsiteX864" fmla="*/ 1407756 w 11191875"/>
              <a:gd name="connsiteY864" fmla="*/ 4033142 h 4067175"/>
              <a:gd name="connsiteX865" fmla="*/ 1414222 w 11191875"/>
              <a:gd name="connsiteY865" fmla="*/ 4067175 h 4067175"/>
              <a:gd name="connsiteX866" fmla="*/ 1590252 w 11191875"/>
              <a:gd name="connsiteY866" fmla="*/ 4067175 h 4067175"/>
              <a:gd name="connsiteX867" fmla="*/ 9454812 w 11191875"/>
              <a:gd name="connsiteY867" fmla="*/ 4036737 h 4067175"/>
              <a:gd name="connsiteX868" fmla="*/ 9458165 w 11191875"/>
              <a:gd name="connsiteY868" fmla="*/ 4033142 h 4067175"/>
              <a:gd name="connsiteX869" fmla="*/ 9454812 w 11191875"/>
              <a:gd name="connsiteY869" fmla="*/ 4028828 h 4067175"/>
              <a:gd name="connsiteX870" fmla="*/ 9451220 w 11191875"/>
              <a:gd name="connsiteY870" fmla="*/ 4033142 h 4067175"/>
              <a:gd name="connsiteX871" fmla="*/ 9454812 w 11191875"/>
              <a:gd name="connsiteY871" fmla="*/ 4036737 h 4067175"/>
              <a:gd name="connsiteX872" fmla="*/ 9564502 w 11191875"/>
              <a:gd name="connsiteY872" fmla="*/ 3781730 h 4067175"/>
              <a:gd name="connsiteX873" fmla="*/ 9566896 w 11191875"/>
              <a:gd name="connsiteY873" fmla="*/ 3779333 h 4067175"/>
              <a:gd name="connsiteX874" fmla="*/ 9564502 w 11191875"/>
              <a:gd name="connsiteY874" fmla="*/ 3776697 h 4067175"/>
              <a:gd name="connsiteX875" fmla="*/ 9562107 w 11191875"/>
              <a:gd name="connsiteY875" fmla="*/ 3779333 h 4067175"/>
              <a:gd name="connsiteX876" fmla="*/ 9564502 w 11191875"/>
              <a:gd name="connsiteY876" fmla="*/ 3781730 h 4067175"/>
              <a:gd name="connsiteX877" fmla="*/ 9657665 w 11191875"/>
              <a:gd name="connsiteY877" fmla="*/ 3521450 h 4067175"/>
              <a:gd name="connsiteX878" fmla="*/ 9659581 w 11191875"/>
              <a:gd name="connsiteY878" fmla="*/ 3519533 h 4067175"/>
              <a:gd name="connsiteX879" fmla="*/ 9657665 w 11191875"/>
              <a:gd name="connsiteY879" fmla="*/ 3517615 h 4067175"/>
              <a:gd name="connsiteX880" fmla="*/ 9655989 w 11191875"/>
              <a:gd name="connsiteY880" fmla="*/ 3519533 h 4067175"/>
              <a:gd name="connsiteX881" fmla="*/ 9657665 w 11191875"/>
              <a:gd name="connsiteY881" fmla="*/ 3521450 h 4067175"/>
              <a:gd name="connsiteX882" fmla="*/ 9735022 w 11191875"/>
              <a:gd name="connsiteY882" fmla="*/ 3255178 h 4067175"/>
              <a:gd name="connsiteX883" fmla="*/ 9735980 w 11191875"/>
              <a:gd name="connsiteY883" fmla="*/ 3254459 h 4067175"/>
              <a:gd name="connsiteX884" fmla="*/ 9735022 w 11191875"/>
              <a:gd name="connsiteY884" fmla="*/ 3253021 h 4067175"/>
              <a:gd name="connsiteX885" fmla="*/ 9733825 w 11191875"/>
              <a:gd name="connsiteY885" fmla="*/ 3254459 h 4067175"/>
              <a:gd name="connsiteX886" fmla="*/ 9735022 w 11191875"/>
              <a:gd name="connsiteY886" fmla="*/ 3255178 h 4067175"/>
              <a:gd name="connsiteX887" fmla="*/ 9794896 w 11191875"/>
              <a:gd name="connsiteY887" fmla="*/ 2986030 h 4067175"/>
              <a:gd name="connsiteX888" fmla="*/ 9796333 w 11191875"/>
              <a:gd name="connsiteY888" fmla="*/ 2984592 h 4067175"/>
              <a:gd name="connsiteX889" fmla="*/ 9794896 w 11191875"/>
              <a:gd name="connsiteY889" fmla="*/ 2983154 h 4067175"/>
              <a:gd name="connsiteX890" fmla="*/ 9793938 w 11191875"/>
              <a:gd name="connsiteY890" fmla="*/ 2984592 h 4067175"/>
              <a:gd name="connsiteX891" fmla="*/ 9794896 w 11191875"/>
              <a:gd name="connsiteY891" fmla="*/ 2986030 h 4067175"/>
              <a:gd name="connsiteX892" fmla="*/ 9838245 w 11191875"/>
              <a:gd name="connsiteY892" fmla="*/ 2713048 h 4067175"/>
              <a:gd name="connsiteX893" fmla="*/ 9839443 w 11191875"/>
              <a:gd name="connsiteY893" fmla="*/ 2711610 h 4067175"/>
              <a:gd name="connsiteX894" fmla="*/ 9838245 w 11191875"/>
              <a:gd name="connsiteY894" fmla="*/ 2710412 h 4067175"/>
              <a:gd name="connsiteX895" fmla="*/ 9837048 w 11191875"/>
              <a:gd name="connsiteY895" fmla="*/ 2711610 h 4067175"/>
              <a:gd name="connsiteX896" fmla="*/ 9838245 w 11191875"/>
              <a:gd name="connsiteY896" fmla="*/ 2713048 h 4067175"/>
              <a:gd name="connsiteX897" fmla="*/ 9864111 w 11191875"/>
              <a:gd name="connsiteY897" fmla="*/ 2437908 h 4067175"/>
              <a:gd name="connsiteX898" fmla="*/ 9865787 w 11191875"/>
              <a:gd name="connsiteY898" fmla="*/ 2436470 h 4067175"/>
              <a:gd name="connsiteX899" fmla="*/ 9864111 w 11191875"/>
              <a:gd name="connsiteY899" fmla="*/ 2435032 h 4067175"/>
              <a:gd name="connsiteX900" fmla="*/ 9862913 w 11191875"/>
              <a:gd name="connsiteY900" fmla="*/ 2436470 h 4067175"/>
              <a:gd name="connsiteX901" fmla="*/ 9864111 w 11191875"/>
              <a:gd name="connsiteY901" fmla="*/ 2437908 h 4067175"/>
              <a:gd name="connsiteX902" fmla="*/ 9872733 w 11191875"/>
              <a:gd name="connsiteY902" fmla="*/ 2161571 h 4067175"/>
              <a:gd name="connsiteX903" fmla="*/ 9873930 w 11191875"/>
              <a:gd name="connsiteY903" fmla="*/ 2160372 h 4067175"/>
              <a:gd name="connsiteX904" fmla="*/ 9872733 w 11191875"/>
              <a:gd name="connsiteY904" fmla="*/ 2158934 h 4067175"/>
              <a:gd name="connsiteX905" fmla="*/ 9871775 w 11191875"/>
              <a:gd name="connsiteY905" fmla="*/ 2160372 h 4067175"/>
              <a:gd name="connsiteX906" fmla="*/ 9872733 w 11191875"/>
              <a:gd name="connsiteY906" fmla="*/ 2161571 h 4067175"/>
              <a:gd name="connsiteX907" fmla="*/ 9644254 w 11191875"/>
              <a:gd name="connsiteY907" fmla="*/ 1885472 h 4067175"/>
              <a:gd name="connsiteX908" fmla="*/ 9645212 w 11191875"/>
              <a:gd name="connsiteY908" fmla="*/ 1884034 h 4067175"/>
              <a:gd name="connsiteX909" fmla="*/ 9644254 w 11191875"/>
              <a:gd name="connsiteY909" fmla="*/ 1883076 h 4067175"/>
              <a:gd name="connsiteX910" fmla="*/ 9642817 w 11191875"/>
              <a:gd name="connsiteY910" fmla="*/ 1884034 h 4067175"/>
              <a:gd name="connsiteX911" fmla="*/ 9644254 w 11191875"/>
              <a:gd name="connsiteY911" fmla="*/ 1885472 h 4067175"/>
              <a:gd name="connsiteX912" fmla="*/ 9616472 w 11191875"/>
              <a:gd name="connsiteY912" fmla="*/ 1610812 h 4067175"/>
              <a:gd name="connsiteX913" fmla="*/ 9617670 w 11191875"/>
              <a:gd name="connsiteY913" fmla="*/ 1609374 h 4067175"/>
              <a:gd name="connsiteX914" fmla="*/ 9616472 w 11191875"/>
              <a:gd name="connsiteY914" fmla="*/ 1608176 h 4067175"/>
              <a:gd name="connsiteX915" fmla="*/ 9615754 w 11191875"/>
              <a:gd name="connsiteY915" fmla="*/ 1609374 h 4067175"/>
              <a:gd name="connsiteX916" fmla="*/ 9616472 w 11191875"/>
              <a:gd name="connsiteY916" fmla="*/ 1610812 h 4067175"/>
              <a:gd name="connsiteX917" fmla="*/ 9571447 w 11191875"/>
              <a:gd name="connsiteY917" fmla="*/ 1338309 h 4067175"/>
              <a:gd name="connsiteX918" fmla="*/ 9572165 w 11191875"/>
              <a:gd name="connsiteY918" fmla="*/ 1336871 h 4067175"/>
              <a:gd name="connsiteX919" fmla="*/ 9571447 w 11191875"/>
              <a:gd name="connsiteY919" fmla="*/ 1335673 h 4067175"/>
              <a:gd name="connsiteX920" fmla="*/ 9570010 w 11191875"/>
              <a:gd name="connsiteY920" fmla="*/ 1336871 h 4067175"/>
              <a:gd name="connsiteX921" fmla="*/ 9571447 w 11191875"/>
              <a:gd name="connsiteY921" fmla="*/ 1338309 h 4067175"/>
              <a:gd name="connsiteX922" fmla="*/ 9507741 w 11191875"/>
              <a:gd name="connsiteY922" fmla="*/ 1069161 h 4067175"/>
              <a:gd name="connsiteX923" fmla="*/ 9509178 w 11191875"/>
              <a:gd name="connsiteY923" fmla="*/ 1067963 h 4067175"/>
              <a:gd name="connsiteX924" fmla="*/ 9507741 w 11191875"/>
              <a:gd name="connsiteY924" fmla="*/ 1067004 h 4067175"/>
              <a:gd name="connsiteX925" fmla="*/ 9506544 w 11191875"/>
              <a:gd name="connsiteY925" fmla="*/ 1067963 h 4067175"/>
              <a:gd name="connsiteX926" fmla="*/ 9507741 w 11191875"/>
              <a:gd name="connsiteY926" fmla="*/ 1069161 h 4067175"/>
              <a:gd name="connsiteX927" fmla="*/ 9427031 w 11191875"/>
              <a:gd name="connsiteY927" fmla="*/ 805286 h 4067175"/>
              <a:gd name="connsiteX928" fmla="*/ 9428468 w 11191875"/>
              <a:gd name="connsiteY928" fmla="*/ 803848 h 4067175"/>
              <a:gd name="connsiteX929" fmla="*/ 9427031 w 11191875"/>
              <a:gd name="connsiteY929" fmla="*/ 802650 h 4067175"/>
              <a:gd name="connsiteX930" fmla="*/ 9425594 w 11191875"/>
              <a:gd name="connsiteY930" fmla="*/ 803848 h 4067175"/>
              <a:gd name="connsiteX931" fmla="*/ 9427031 w 11191875"/>
              <a:gd name="connsiteY931" fmla="*/ 805286 h 4067175"/>
              <a:gd name="connsiteX932" fmla="*/ 9328598 w 11191875"/>
              <a:gd name="connsiteY932" fmla="*/ 546444 h 4067175"/>
              <a:gd name="connsiteX933" fmla="*/ 9329556 w 11191875"/>
              <a:gd name="connsiteY933" fmla="*/ 545725 h 4067175"/>
              <a:gd name="connsiteX934" fmla="*/ 9328598 w 11191875"/>
              <a:gd name="connsiteY934" fmla="*/ 545006 h 4067175"/>
              <a:gd name="connsiteX935" fmla="*/ 9328119 w 11191875"/>
              <a:gd name="connsiteY935" fmla="*/ 545725 h 4067175"/>
              <a:gd name="connsiteX936" fmla="*/ 9328598 w 11191875"/>
              <a:gd name="connsiteY936" fmla="*/ 546444 h 4067175"/>
              <a:gd name="connsiteX937" fmla="*/ 9213640 w 11191875"/>
              <a:gd name="connsiteY937" fmla="*/ 295272 h 4067175"/>
              <a:gd name="connsiteX938" fmla="*/ 9214119 w 11191875"/>
              <a:gd name="connsiteY938" fmla="*/ 294553 h 4067175"/>
              <a:gd name="connsiteX939" fmla="*/ 9213640 w 11191875"/>
              <a:gd name="connsiteY939" fmla="*/ 294073 h 4067175"/>
              <a:gd name="connsiteX940" fmla="*/ 9212922 w 11191875"/>
              <a:gd name="connsiteY940" fmla="*/ 294553 h 4067175"/>
              <a:gd name="connsiteX941" fmla="*/ 9213640 w 11191875"/>
              <a:gd name="connsiteY941" fmla="*/ 295272 h 4067175"/>
              <a:gd name="connsiteX942" fmla="*/ 1806995 w 11191875"/>
              <a:gd name="connsiteY942" fmla="*/ 174479 h 4067175"/>
              <a:gd name="connsiteX943" fmla="*/ 1809151 w 11191875"/>
              <a:gd name="connsiteY943" fmla="*/ 171842 h 4067175"/>
              <a:gd name="connsiteX944" fmla="*/ 1806995 w 11191875"/>
              <a:gd name="connsiteY944" fmla="*/ 169685 h 4067175"/>
              <a:gd name="connsiteX945" fmla="*/ 1804361 w 11191875"/>
              <a:gd name="connsiteY945" fmla="*/ 171842 h 4067175"/>
              <a:gd name="connsiteX946" fmla="*/ 1806995 w 11191875"/>
              <a:gd name="connsiteY946" fmla="*/ 174479 h 4067175"/>
              <a:gd name="connsiteX947" fmla="*/ 1683416 w 11191875"/>
              <a:gd name="connsiteY947" fmla="*/ 423494 h 4067175"/>
              <a:gd name="connsiteX948" fmla="*/ 1687726 w 11191875"/>
              <a:gd name="connsiteY948" fmla="*/ 419180 h 4067175"/>
              <a:gd name="connsiteX949" fmla="*/ 1683416 w 11191875"/>
              <a:gd name="connsiteY949" fmla="*/ 414866 h 4067175"/>
              <a:gd name="connsiteX950" fmla="*/ 1679105 w 11191875"/>
              <a:gd name="connsiteY950" fmla="*/ 419180 h 4067175"/>
              <a:gd name="connsiteX951" fmla="*/ 1683416 w 11191875"/>
              <a:gd name="connsiteY951" fmla="*/ 423494 h 4067175"/>
              <a:gd name="connsiteX952" fmla="*/ 1576840 w 11191875"/>
              <a:gd name="connsiteY952" fmla="*/ 680659 h 4067175"/>
              <a:gd name="connsiteX953" fmla="*/ 1583546 w 11191875"/>
              <a:gd name="connsiteY953" fmla="*/ 673708 h 4067175"/>
              <a:gd name="connsiteX954" fmla="*/ 1576840 w 11191875"/>
              <a:gd name="connsiteY954" fmla="*/ 667237 h 4067175"/>
              <a:gd name="connsiteX955" fmla="*/ 1570134 w 11191875"/>
              <a:gd name="connsiteY955" fmla="*/ 673708 h 4067175"/>
              <a:gd name="connsiteX956" fmla="*/ 1576840 w 11191875"/>
              <a:gd name="connsiteY956" fmla="*/ 680659 h 4067175"/>
              <a:gd name="connsiteX957" fmla="*/ 1487269 w 11191875"/>
              <a:gd name="connsiteY957" fmla="*/ 946451 h 4067175"/>
              <a:gd name="connsiteX958" fmla="*/ 1498285 w 11191875"/>
              <a:gd name="connsiteY958" fmla="*/ 935426 h 4067175"/>
              <a:gd name="connsiteX959" fmla="*/ 1487269 w 11191875"/>
              <a:gd name="connsiteY959" fmla="*/ 924641 h 4067175"/>
              <a:gd name="connsiteX960" fmla="*/ 1476252 w 11191875"/>
              <a:gd name="connsiteY960" fmla="*/ 935426 h 4067175"/>
              <a:gd name="connsiteX961" fmla="*/ 1487269 w 11191875"/>
              <a:gd name="connsiteY961" fmla="*/ 946451 h 4067175"/>
              <a:gd name="connsiteX962" fmla="*/ 1415180 w 11191875"/>
              <a:gd name="connsiteY962" fmla="*/ 1218954 h 4067175"/>
              <a:gd name="connsiteX963" fmla="*/ 1432185 w 11191875"/>
              <a:gd name="connsiteY963" fmla="*/ 1201938 h 4067175"/>
              <a:gd name="connsiteX964" fmla="*/ 1415180 w 11191875"/>
              <a:gd name="connsiteY964" fmla="*/ 1184921 h 4067175"/>
              <a:gd name="connsiteX965" fmla="*/ 1397697 w 11191875"/>
              <a:gd name="connsiteY965" fmla="*/ 1201938 h 4067175"/>
              <a:gd name="connsiteX966" fmla="*/ 1415180 w 11191875"/>
              <a:gd name="connsiteY966" fmla="*/ 1218954 h 4067175"/>
              <a:gd name="connsiteX967" fmla="*/ 1360575 w 11191875"/>
              <a:gd name="connsiteY967" fmla="*/ 1497449 h 4067175"/>
              <a:gd name="connsiteX968" fmla="*/ 1385004 w 11191875"/>
              <a:gd name="connsiteY968" fmla="*/ 1472763 h 4067175"/>
              <a:gd name="connsiteX969" fmla="*/ 1360575 w 11191875"/>
              <a:gd name="connsiteY969" fmla="*/ 1448557 h 4067175"/>
              <a:gd name="connsiteX970" fmla="*/ 1336147 w 11191875"/>
              <a:gd name="connsiteY970" fmla="*/ 1472763 h 4067175"/>
              <a:gd name="connsiteX971" fmla="*/ 1360575 w 11191875"/>
              <a:gd name="connsiteY971" fmla="*/ 1497449 h 4067175"/>
              <a:gd name="connsiteX972" fmla="*/ 1324172 w 11191875"/>
              <a:gd name="connsiteY972" fmla="*/ 1778820 h 4067175"/>
              <a:gd name="connsiteX973" fmla="*/ 1356504 w 11191875"/>
              <a:gd name="connsiteY973" fmla="*/ 1746704 h 4067175"/>
              <a:gd name="connsiteX974" fmla="*/ 1324172 w 11191875"/>
              <a:gd name="connsiteY974" fmla="*/ 1714109 h 4067175"/>
              <a:gd name="connsiteX975" fmla="*/ 1291840 w 11191875"/>
              <a:gd name="connsiteY975" fmla="*/ 1746704 h 4067175"/>
              <a:gd name="connsiteX976" fmla="*/ 1324172 w 11191875"/>
              <a:gd name="connsiteY976" fmla="*/ 1778820 h 4067175"/>
              <a:gd name="connsiteX977" fmla="*/ 1305970 w 11191875"/>
              <a:gd name="connsiteY977" fmla="*/ 2062348 h 4067175"/>
              <a:gd name="connsiteX978" fmla="*/ 1346206 w 11191875"/>
              <a:gd name="connsiteY978" fmla="*/ 2022083 h 4067175"/>
              <a:gd name="connsiteX979" fmla="*/ 1305970 w 11191875"/>
              <a:gd name="connsiteY979" fmla="*/ 1982059 h 4067175"/>
              <a:gd name="connsiteX980" fmla="*/ 1265735 w 11191875"/>
              <a:gd name="connsiteY980" fmla="*/ 2022083 h 4067175"/>
              <a:gd name="connsiteX981" fmla="*/ 1305970 w 11191875"/>
              <a:gd name="connsiteY981" fmla="*/ 2062348 h 4067175"/>
              <a:gd name="connsiteX982" fmla="*/ 1305970 w 11191875"/>
              <a:gd name="connsiteY982" fmla="*/ 2347553 h 4067175"/>
              <a:gd name="connsiteX983" fmla="*/ 1354588 w 11191875"/>
              <a:gd name="connsiteY983" fmla="*/ 2298901 h 4067175"/>
              <a:gd name="connsiteX984" fmla="*/ 1305970 w 11191875"/>
              <a:gd name="connsiteY984" fmla="*/ 2250008 h 4067175"/>
              <a:gd name="connsiteX985" fmla="*/ 1257353 w 11191875"/>
              <a:gd name="connsiteY985" fmla="*/ 2298901 h 4067175"/>
              <a:gd name="connsiteX986" fmla="*/ 1305970 w 11191875"/>
              <a:gd name="connsiteY986" fmla="*/ 2347553 h 4067175"/>
              <a:gd name="connsiteX987" fmla="*/ 1324172 w 11191875"/>
              <a:gd name="connsiteY987" fmla="*/ 2631561 h 4067175"/>
              <a:gd name="connsiteX988" fmla="*/ 1381172 w 11191875"/>
              <a:gd name="connsiteY988" fmla="*/ 2574280 h 4067175"/>
              <a:gd name="connsiteX989" fmla="*/ 1324172 w 11191875"/>
              <a:gd name="connsiteY989" fmla="*/ 2516999 h 4067175"/>
              <a:gd name="connsiteX990" fmla="*/ 1266932 w 11191875"/>
              <a:gd name="connsiteY990" fmla="*/ 2574280 h 4067175"/>
              <a:gd name="connsiteX991" fmla="*/ 1324172 w 11191875"/>
              <a:gd name="connsiteY991" fmla="*/ 2631561 h 4067175"/>
              <a:gd name="connsiteX992" fmla="*/ 1360575 w 11191875"/>
              <a:gd name="connsiteY992" fmla="*/ 2913890 h 4067175"/>
              <a:gd name="connsiteX993" fmla="*/ 1426437 w 11191875"/>
              <a:gd name="connsiteY993" fmla="*/ 2848221 h 4067175"/>
              <a:gd name="connsiteX994" fmla="*/ 1360575 w 11191875"/>
              <a:gd name="connsiteY994" fmla="*/ 2782312 h 4067175"/>
              <a:gd name="connsiteX995" fmla="*/ 1294714 w 11191875"/>
              <a:gd name="connsiteY995" fmla="*/ 2848221 h 4067175"/>
              <a:gd name="connsiteX996" fmla="*/ 1360575 w 11191875"/>
              <a:gd name="connsiteY996" fmla="*/ 2913890 h 4067175"/>
              <a:gd name="connsiteX997" fmla="*/ 1415180 w 11191875"/>
              <a:gd name="connsiteY997" fmla="*/ 3192145 h 4067175"/>
              <a:gd name="connsiteX998" fmla="*/ 1488227 w 11191875"/>
              <a:gd name="connsiteY998" fmla="*/ 3118567 h 4067175"/>
              <a:gd name="connsiteX999" fmla="*/ 1415180 w 11191875"/>
              <a:gd name="connsiteY999" fmla="*/ 3045948 h 4067175"/>
              <a:gd name="connsiteX1000" fmla="*/ 1341895 w 11191875"/>
              <a:gd name="connsiteY1000" fmla="*/ 3118567 h 4067175"/>
              <a:gd name="connsiteX1001" fmla="*/ 1415180 w 11191875"/>
              <a:gd name="connsiteY1001" fmla="*/ 3192145 h 4067175"/>
              <a:gd name="connsiteX1002" fmla="*/ 1487269 w 11191875"/>
              <a:gd name="connsiteY1002" fmla="*/ 3465847 h 4067175"/>
              <a:gd name="connsiteX1003" fmla="*/ 1567500 w 11191875"/>
              <a:gd name="connsiteY1003" fmla="*/ 3385797 h 4067175"/>
              <a:gd name="connsiteX1004" fmla="*/ 1487269 w 11191875"/>
              <a:gd name="connsiteY1004" fmla="*/ 3305029 h 4067175"/>
              <a:gd name="connsiteX1005" fmla="*/ 1406798 w 11191875"/>
              <a:gd name="connsiteY1005" fmla="*/ 3385797 h 4067175"/>
              <a:gd name="connsiteX1006" fmla="*/ 1487269 w 11191875"/>
              <a:gd name="connsiteY1006" fmla="*/ 3465847 h 4067175"/>
              <a:gd name="connsiteX1007" fmla="*/ 1576840 w 11191875"/>
              <a:gd name="connsiteY1007" fmla="*/ 3731879 h 4067175"/>
              <a:gd name="connsiteX1008" fmla="*/ 1662100 w 11191875"/>
              <a:gd name="connsiteY1008" fmla="*/ 3647276 h 4067175"/>
              <a:gd name="connsiteX1009" fmla="*/ 1576840 w 11191875"/>
              <a:gd name="connsiteY1009" fmla="*/ 3561475 h 4067175"/>
              <a:gd name="connsiteX1010" fmla="*/ 1491340 w 11191875"/>
              <a:gd name="connsiteY1010" fmla="*/ 3647276 h 4067175"/>
              <a:gd name="connsiteX1011" fmla="*/ 1576840 w 11191875"/>
              <a:gd name="connsiteY1011" fmla="*/ 3731879 h 4067175"/>
              <a:gd name="connsiteX1012" fmla="*/ 1683416 w 11191875"/>
              <a:gd name="connsiteY1012" fmla="*/ 3991440 h 4067175"/>
              <a:gd name="connsiteX1013" fmla="*/ 1773226 w 11191875"/>
              <a:gd name="connsiteY1013" fmla="*/ 3901564 h 4067175"/>
              <a:gd name="connsiteX1014" fmla="*/ 1683416 w 11191875"/>
              <a:gd name="connsiteY1014" fmla="*/ 3812168 h 4067175"/>
              <a:gd name="connsiteX1015" fmla="*/ 1593844 w 11191875"/>
              <a:gd name="connsiteY1015" fmla="*/ 3901564 h 4067175"/>
              <a:gd name="connsiteX1016" fmla="*/ 1683416 w 11191875"/>
              <a:gd name="connsiteY1016" fmla="*/ 3991440 h 4067175"/>
              <a:gd name="connsiteX1017" fmla="*/ 9213640 w 11191875"/>
              <a:gd name="connsiteY1017" fmla="*/ 4030506 h 4067175"/>
              <a:gd name="connsiteX1018" fmla="*/ 9217712 w 11191875"/>
              <a:gd name="connsiteY1018" fmla="*/ 4026431 h 4067175"/>
              <a:gd name="connsiteX1019" fmla="*/ 9213640 w 11191875"/>
              <a:gd name="connsiteY1019" fmla="*/ 4022117 h 4067175"/>
              <a:gd name="connsiteX1020" fmla="*/ 9209329 w 11191875"/>
              <a:gd name="connsiteY1020" fmla="*/ 4026431 h 4067175"/>
              <a:gd name="connsiteX1021" fmla="*/ 9213640 w 11191875"/>
              <a:gd name="connsiteY1021" fmla="*/ 4030506 h 4067175"/>
              <a:gd name="connsiteX1022" fmla="*/ 9328598 w 11191875"/>
              <a:gd name="connsiteY1022" fmla="*/ 3778854 h 4067175"/>
              <a:gd name="connsiteX1023" fmla="*/ 9332191 w 11191875"/>
              <a:gd name="connsiteY1023" fmla="*/ 3775019 h 4067175"/>
              <a:gd name="connsiteX1024" fmla="*/ 9328598 w 11191875"/>
              <a:gd name="connsiteY1024" fmla="*/ 3771424 h 4067175"/>
              <a:gd name="connsiteX1025" fmla="*/ 9325006 w 11191875"/>
              <a:gd name="connsiteY1025" fmla="*/ 3775019 h 4067175"/>
              <a:gd name="connsiteX1026" fmla="*/ 9328598 w 11191875"/>
              <a:gd name="connsiteY1026" fmla="*/ 3778854 h 4067175"/>
              <a:gd name="connsiteX1027" fmla="*/ 9427031 w 11191875"/>
              <a:gd name="connsiteY1027" fmla="*/ 3519533 h 4067175"/>
              <a:gd name="connsiteX1028" fmla="*/ 9429186 w 11191875"/>
              <a:gd name="connsiteY1028" fmla="*/ 3516896 h 4067175"/>
              <a:gd name="connsiteX1029" fmla="*/ 9427031 w 11191875"/>
              <a:gd name="connsiteY1029" fmla="*/ 3514739 h 4067175"/>
              <a:gd name="connsiteX1030" fmla="*/ 9424875 w 11191875"/>
              <a:gd name="connsiteY1030" fmla="*/ 3516896 h 4067175"/>
              <a:gd name="connsiteX1031" fmla="*/ 9427031 w 11191875"/>
              <a:gd name="connsiteY1031" fmla="*/ 3519533 h 4067175"/>
              <a:gd name="connsiteX1032" fmla="*/ 9507741 w 11191875"/>
              <a:gd name="connsiteY1032" fmla="*/ 3255178 h 4067175"/>
              <a:gd name="connsiteX1033" fmla="*/ 9510615 w 11191875"/>
              <a:gd name="connsiteY1033" fmla="*/ 3253021 h 4067175"/>
              <a:gd name="connsiteX1034" fmla="*/ 9507741 w 11191875"/>
              <a:gd name="connsiteY1034" fmla="*/ 3250145 h 4067175"/>
              <a:gd name="connsiteX1035" fmla="*/ 9505586 w 11191875"/>
              <a:gd name="connsiteY1035" fmla="*/ 3253021 h 4067175"/>
              <a:gd name="connsiteX1036" fmla="*/ 9507741 w 11191875"/>
              <a:gd name="connsiteY1036" fmla="*/ 3255178 h 4067175"/>
              <a:gd name="connsiteX1037" fmla="*/ 9571447 w 11191875"/>
              <a:gd name="connsiteY1037" fmla="*/ 2986030 h 4067175"/>
              <a:gd name="connsiteX1038" fmla="*/ 9573123 w 11191875"/>
              <a:gd name="connsiteY1038" fmla="*/ 2984113 h 4067175"/>
              <a:gd name="connsiteX1039" fmla="*/ 9571447 w 11191875"/>
              <a:gd name="connsiteY1039" fmla="*/ 2982435 h 4067175"/>
              <a:gd name="connsiteX1040" fmla="*/ 9569770 w 11191875"/>
              <a:gd name="connsiteY1040" fmla="*/ 2984113 h 4067175"/>
              <a:gd name="connsiteX1041" fmla="*/ 9571447 w 11191875"/>
              <a:gd name="connsiteY1041" fmla="*/ 2986030 h 4067175"/>
              <a:gd name="connsiteX1042" fmla="*/ 9616472 w 11191875"/>
              <a:gd name="connsiteY1042" fmla="*/ 2713527 h 4067175"/>
              <a:gd name="connsiteX1043" fmla="*/ 9618388 w 11191875"/>
              <a:gd name="connsiteY1043" fmla="*/ 2711610 h 4067175"/>
              <a:gd name="connsiteX1044" fmla="*/ 9616472 w 11191875"/>
              <a:gd name="connsiteY1044" fmla="*/ 2709932 h 4067175"/>
              <a:gd name="connsiteX1045" fmla="*/ 9614796 w 11191875"/>
              <a:gd name="connsiteY1045" fmla="*/ 2711610 h 4067175"/>
              <a:gd name="connsiteX1046" fmla="*/ 9616472 w 11191875"/>
              <a:gd name="connsiteY1046" fmla="*/ 2713527 h 4067175"/>
              <a:gd name="connsiteX1047" fmla="*/ 9644254 w 11191875"/>
              <a:gd name="connsiteY1047" fmla="*/ 2437908 h 4067175"/>
              <a:gd name="connsiteX1048" fmla="*/ 9645212 w 11191875"/>
              <a:gd name="connsiteY1048" fmla="*/ 2436470 h 4067175"/>
              <a:gd name="connsiteX1049" fmla="*/ 9644254 w 11191875"/>
              <a:gd name="connsiteY1049" fmla="*/ 2435032 h 4067175"/>
              <a:gd name="connsiteX1050" fmla="*/ 9642817 w 11191875"/>
              <a:gd name="connsiteY1050" fmla="*/ 2436470 h 4067175"/>
              <a:gd name="connsiteX1051" fmla="*/ 9644254 w 11191875"/>
              <a:gd name="connsiteY1051" fmla="*/ 2437908 h 4067175"/>
              <a:gd name="connsiteX1052" fmla="*/ 9653115 w 11191875"/>
              <a:gd name="connsiteY1052" fmla="*/ 2161571 h 4067175"/>
              <a:gd name="connsiteX1053" fmla="*/ 9654552 w 11191875"/>
              <a:gd name="connsiteY1053" fmla="*/ 2160372 h 4067175"/>
              <a:gd name="connsiteX1054" fmla="*/ 9653115 w 11191875"/>
              <a:gd name="connsiteY1054" fmla="*/ 2158934 h 4067175"/>
              <a:gd name="connsiteX1055" fmla="*/ 9651917 w 11191875"/>
              <a:gd name="connsiteY1055" fmla="*/ 2160372 h 4067175"/>
              <a:gd name="connsiteX1056" fmla="*/ 9653115 w 11191875"/>
              <a:gd name="connsiteY1056" fmla="*/ 2161571 h 4067175"/>
              <a:gd name="connsiteX1057" fmla="*/ 9423678 w 11191875"/>
              <a:gd name="connsiteY1057" fmla="*/ 1886431 h 4067175"/>
              <a:gd name="connsiteX1058" fmla="*/ 9425594 w 11191875"/>
              <a:gd name="connsiteY1058" fmla="*/ 1884514 h 4067175"/>
              <a:gd name="connsiteX1059" fmla="*/ 9423678 w 11191875"/>
              <a:gd name="connsiteY1059" fmla="*/ 1882357 h 4067175"/>
              <a:gd name="connsiteX1060" fmla="*/ 9422002 w 11191875"/>
              <a:gd name="connsiteY1060" fmla="*/ 1884514 h 4067175"/>
              <a:gd name="connsiteX1061" fmla="*/ 9423678 w 11191875"/>
              <a:gd name="connsiteY1061" fmla="*/ 1886431 h 4067175"/>
              <a:gd name="connsiteX1062" fmla="*/ 9394699 w 11191875"/>
              <a:gd name="connsiteY1062" fmla="*/ 1611292 h 4067175"/>
              <a:gd name="connsiteX1063" fmla="*/ 9396615 w 11191875"/>
              <a:gd name="connsiteY1063" fmla="*/ 1609614 h 4067175"/>
              <a:gd name="connsiteX1064" fmla="*/ 9394699 w 11191875"/>
              <a:gd name="connsiteY1064" fmla="*/ 1607697 h 4067175"/>
              <a:gd name="connsiteX1065" fmla="*/ 9393023 w 11191875"/>
              <a:gd name="connsiteY1065" fmla="*/ 1609614 h 4067175"/>
              <a:gd name="connsiteX1066" fmla="*/ 9394699 w 11191875"/>
              <a:gd name="connsiteY1066" fmla="*/ 1611292 h 4067175"/>
              <a:gd name="connsiteX1067" fmla="*/ 9347039 w 11191875"/>
              <a:gd name="connsiteY1067" fmla="*/ 1338788 h 4067175"/>
              <a:gd name="connsiteX1068" fmla="*/ 9348237 w 11191875"/>
              <a:gd name="connsiteY1068" fmla="*/ 1337590 h 4067175"/>
              <a:gd name="connsiteX1069" fmla="*/ 9347039 w 11191875"/>
              <a:gd name="connsiteY1069" fmla="*/ 1336392 h 4067175"/>
              <a:gd name="connsiteX1070" fmla="*/ 9345602 w 11191875"/>
              <a:gd name="connsiteY1070" fmla="*/ 1337590 h 4067175"/>
              <a:gd name="connsiteX1071" fmla="*/ 9347039 w 11191875"/>
              <a:gd name="connsiteY1071" fmla="*/ 1338788 h 4067175"/>
              <a:gd name="connsiteX1072" fmla="*/ 9280460 w 11191875"/>
              <a:gd name="connsiteY1072" fmla="*/ 1070839 h 4067175"/>
              <a:gd name="connsiteX1073" fmla="*/ 9281178 w 11191875"/>
              <a:gd name="connsiteY1073" fmla="*/ 1069641 h 4067175"/>
              <a:gd name="connsiteX1074" fmla="*/ 9280460 w 11191875"/>
              <a:gd name="connsiteY1074" fmla="*/ 1068203 h 4067175"/>
              <a:gd name="connsiteX1075" fmla="*/ 9279023 w 11191875"/>
              <a:gd name="connsiteY1075" fmla="*/ 1069641 h 4067175"/>
              <a:gd name="connsiteX1076" fmla="*/ 9280460 w 11191875"/>
              <a:gd name="connsiteY1076" fmla="*/ 1070839 h 4067175"/>
              <a:gd name="connsiteX1077" fmla="*/ 9194720 w 11191875"/>
              <a:gd name="connsiteY1077" fmla="*/ 807923 h 4067175"/>
              <a:gd name="connsiteX1078" fmla="*/ 9196157 w 11191875"/>
              <a:gd name="connsiteY1078" fmla="*/ 806724 h 4067175"/>
              <a:gd name="connsiteX1079" fmla="*/ 9194720 w 11191875"/>
              <a:gd name="connsiteY1079" fmla="*/ 805286 h 4067175"/>
              <a:gd name="connsiteX1080" fmla="*/ 9193762 w 11191875"/>
              <a:gd name="connsiteY1080" fmla="*/ 806724 h 4067175"/>
              <a:gd name="connsiteX1081" fmla="*/ 9194720 w 11191875"/>
              <a:gd name="connsiteY1081" fmla="*/ 807923 h 4067175"/>
              <a:gd name="connsiteX1082" fmla="*/ 9091737 w 11191875"/>
              <a:gd name="connsiteY1082" fmla="*/ 551717 h 4067175"/>
              <a:gd name="connsiteX1083" fmla="*/ 9092695 w 11191875"/>
              <a:gd name="connsiteY1083" fmla="*/ 550758 h 4067175"/>
              <a:gd name="connsiteX1084" fmla="*/ 9091737 w 11191875"/>
              <a:gd name="connsiteY1084" fmla="*/ 549320 h 4067175"/>
              <a:gd name="connsiteX1085" fmla="*/ 9090539 w 11191875"/>
              <a:gd name="connsiteY1085" fmla="*/ 550758 h 4067175"/>
              <a:gd name="connsiteX1086" fmla="*/ 9091737 w 11191875"/>
              <a:gd name="connsiteY1086" fmla="*/ 551717 h 4067175"/>
              <a:gd name="connsiteX1087" fmla="*/ 8970792 w 11191875"/>
              <a:gd name="connsiteY1087" fmla="*/ 303660 h 4067175"/>
              <a:gd name="connsiteX1088" fmla="*/ 8971989 w 11191875"/>
              <a:gd name="connsiteY1088" fmla="*/ 302222 h 4067175"/>
              <a:gd name="connsiteX1089" fmla="*/ 8970792 w 11191875"/>
              <a:gd name="connsiteY1089" fmla="*/ 301024 h 4067175"/>
              <a:gd name="connsiteX1090" fmla="*/ 8969355 w 11191875"/>
              <a:gd name="connsiteY1090" fmla="*/ 302222 h 4067175"/>
              <a:gd name="connsiteX1091" fmla="*/ 8970792 w 11191875"/>
              <a:gd name="connsiteY1091" fmla="*/ 303660 h 4067175"/>
              <a:gd name="connsiteX1092" fmla="*/ 8832363 w 11191875"/>
              <a:gd name="connsiteY1092" fmla="*/ 63512 h 4067175"/>
              <a:gd name="connsiteX1093" fmla="*/ 8832842 w 11191875"/>
              <a:gd name="connsiteY1093" fmla="*/ 63033 h 4067175"/>
              <a:gd name="connsiteX1094" fmla="*/ 8832363 w 11191875"/>
              <a:gd name="connsiteY1094" fmla="*/ 62314 h 4067175"/>
              <a:gd name="connsiteX1095" fmla="*/ 8831884 w 11191875"/>
              <a:gd name="connsiteY1095" fmla="*/ 63033 h 4067175"/>
              <a:gd name="connsiteX1096" fmla="*/ 8832363 w 11191875"/>
              <a:gd name="connsiteY1096" fmla="*/ 63512 h 4067175"/>
              <a:gd name="connsiteX1097" fmla="*/ 2124327 w 11191875"/>
              <a:gd name="connsiteY1097" fmla="*/ 64471 h 4067175"/>
              <a:gd name="connsiteX1098" fmla="*/ 2125764 w 11191875"/>
              <a:gd name="connsiteY1098" fmla="*/ 63033 h 4067175"/>
              <a:gd name="connsiteX1099" fmla="*/ 2124327 w 11191875"/>
              <a:gd name="connsiteY1099" fmla="*/ 62074 h 4067175"/>
              <a:gd name="connsiteX1100" fmla="*/ 2123130 w 11191875"/>
              <a:gd name="connsiteY1100" fmla="*/ 63033 h 4067175"/>
              <a:gd name="connsiteX1101" fmla="*/ 2124327 w 11191875"/>
              <a:gd name="connsiteY1101" fmla="*/ 64471 h 4067175"/>
              <a:gd name="connsiteX1102" fmla="*/ 1986378 w 11191875"/>
              <a:gd name="connsiteY1102" fmla="*/ 306776 h 4067175"/>
              <a:gd name="connsiteX1103" fmla="*/ 1990449 w 11191875"/>
              <a:gd name="connsiteY1103" fmla="*/ 302222 h 4067175"/>
              <a:gd name="connsiteX1104" fmla="*/ 1986378 w 11191875"/>
              <a:gd name="connsiteY1104" fmla="*/ 298387 h 4067175"/>
              <a:gd name="connsiteX1105" fmla="*/ 1982306 w 11191875"/>
              <a:gd name="connsiteY1105" fmla="*/ 302222 h 4067175"/>
              <a:gd name="connsiteX1106" fmla="*/ 1986378 w 11191875"/>
              <a:gd name="connsiteY1106" fmla="*/ 306776 h 4067175"/>
              <a:gd name="connsiteX1107" fmla="*/ 1865193 w 11191875"/>
              <a:gd name="connsiteY1107" fmla="*/ 557229 h 4067175"/>
              <a:gd name="connsiteX1108" fmla="*/ 1872138 w 11191875"/>
              <a:gd name="connsiteY1108" fmla="*/ 550758 h 4067175"/>
              <a:gd name="connsiteX1109" fmla="*/ 1865193 w 11191875"/>
              <a:gd name="connsiteY1109" fmla="*/ 544048 h 4067175"/>
              <a:gd name="connsiteX1110" fmla="*/ 1858487 w 11191875"/>
              <a:gd name="connsiteY1110" fmla="*/ 550758 h 4067175"/>
              <a:gd name="connsiteX1111" fmla="*/ 1865193 w 11191875"/>
              <a:gd name="connsiteY1111" fmla="*/ 557229 h 4067175"/>
              <a:gd name="connsiteX1112" fmla="*/ 1761970 w 11191875"/>
              <a:gd name="connsiteY1112" fmla="*/ 815832 h 4067175"/>
              <a:gd name="connsiteX1113" fmla="*/ 1771071 w 11191875"/>
              <a:gd name="connsiteY1113" fmla="*/ 806724 h 4067175"/>
              <a:gd name="connsiteX1114" fmla="*/ 1761970 w 11191875"/>
              <a:gd name="connsiteY1114" fmla="*/ 797617 h 4067175"/>
              <a:gd name="connsiteX1115" fmla="*/ 1752869 w 11191875"/>
              <a:gd name="connsiteY1115" fmla="*/ 806724 h 4067175"/>
              <a:gd name="connsiteX1116" fmla="*/ 1761970 w 11191875"/>
              <a:gd name="connsiteY1116" fmla="*/ 815832 h 4067175"/>
              <a:gd name="connsiteX1117" fmla="*/ 1676470 w 11191875"/>
              <a:gd name="connsiteY1117" fmla="*/ 1084980 h 4067175"/>
              <a:gd name="connsiteX1118" fmla="*/ 1691798 w 11191875"/>
              <a:gd name="connsiteY1118" fmla="*/ 1069641 h 4067175"/>
              <a:gd name="connsiteX1119" fmla="*/ 1676470 w 11191875"/>
              <a:gd name="connsiteY1119" fmla="*/ 1054062 h 4067175"/>
              <a:gd name="connsiteX1120" fmla="*/ 1661382 w 11191875"/>
              <a:gd name="connsiteY1120" fmla="*/ 1069641 h 4067175"/>
              <a:gd name="connsiteX1121" fmla="*/ 1676470 w 11191875"/>
              <a:gd name="connsiteY1121" fmla="*/ 1084980 h 4067175"/>
              <a:gd name="connsiteX1122" fmla="*/ 1609651 w 11191875"/>
              <a:gd name="connsiteY1122" fmla="*/ 1358202 h 4067175"/>
              <a:gd name="connsiteX1123" fmla="*/ 1630487 w 11191875"/>
              <a:gd name="connsiteY1123" fmla="*/ 1337590 h 4067175"/>
              <a:gd name="connsiteX1124" fmla="*/ 1609651 w 11191875"/>
              <a:gd name="connsiteY1124" fmla="*/ 1316739 h 4067175"/>
              <a:gd name="connsiteX1125" fmla="*/ 1588815 w 11191875"/>
              <a:gd name="connsiteY1125" fmla="*/ 1337590 h 4067175"/>
              <a:gd name="connsiteX1126" fmla="*/ 1609651 w 11191875"/>
              <a:gd name="connsiteY1126" fmla="*/ 1358202 h 4067175"/>
              <a:gd name="connsiteX1127" fmla="*/ 1561991 w 11191875"/>
              <a:gd name="connsiteY1127" fmla="*/ 1637895 h 4067175"/>
              <a:gd name="connsiteX1128" fmla="*/ 1589773 w 11191875"/>
              <a:gd name="connsiteY1128" fmla="*/ 1609614 h 4067175"/>
              <a:gd name="connsiteX1129" fmla="*/ 1561991 w 11191875"/>
              <a:gd name="connsiteY1129" fmla="*/ 1581573 h 4067175"/>
              <a:gd name="connsiteX1130" fmla="*/ 1533970 w 11191875"/>
              <a:gd name="connsiteY1130" fmla="*/ 1609614 h 4067175"/>
              <a:gd name="connsiteX1131" fmla="*/ 1561991 w 11191875"/>
              <a:gd name="connsiteY1131" fmla="*/ 1637895 h 4067175"/>
              <a:gd name="connsiteX1132" fmla="*/ 1533012 w 11191875"/>
              <a:gd name="connsiteY1132" fmla="*/ 1919985 h 4067175"/>
              <a:gd name="connsiteX1133" fmla="*/ 1568458 w 11191875"/>
              <a:gd name="connsiteY1133" fmla="*/ 1884514 h 4067175"/>
              <a:gd name="connsiteX1134" fmla="*/ 1533012 w 11191875"/>
              <a:gd name="connsiteY1134" fmla="*/ 1849043 h 4067175"/>
              <a:gd name="connsiteX1135" fmla="*/ 1497567 w 11191875"/>
              <a:gd name="connsiteY1135" fmla="*/ 1884514 h 4067175"/>
              <a:gd name="connsiteX1136" fmla="*/ 1533012 w 11191875"/>
              <a:gd name="connsiteY1136" fmla="*/ 1919985 h 4067175"/>
              <a:gd name="connsiteX1137" fmla="*/ 1523193 w 11191875"/>
              <a:gd name="connsiteY1137" fmla="*/ 2204471 h 4067175"/>
              <a:gd name="connsiteX1138" fmla="*/ 1567260 w 11191875"/>
              <a:gd name="connsiteY1138" fmla="*/ 2160372 h 4067175"/>
              <a:gd name="connsiteX1139" fmla="*/ 1523193 w 11191875"/>
              <a:gd name="connsiteY1139" fmla="*/ 2116513 h 4067175"/>
              <a:gd name="connsiteX1140" fmla="*/ 1479605 w 11191875"/>
              <a:gd name="connsiteY1140" fmla="*/ 2160372 h 4067175"/>
              <a:gd name="connsiteX1141" fmla="*/ 1523193 w 11191875"/>
              <a:gd name="connsiteY1141" fmla="*/ 2204471 h 4067175"/>
              <a:gd name="connsiteX1142" fmla="*/ 1533012 w 11191875"/>
              <a:gd name="connsiteY1142" fmla="*/ 2488958 h 4067175"/>
              <a:gd name="connsiteX1143" fmla="*/ 1585462 w 11191875"/>
              <a:gd name="connsiteY1143" fmla="*/ 2436470 h 4067175"/>
              <a:gd name="connsiteX1144" fmla="*/ 1533012 w 11191875"/>
              <a:gd name="connsiteY1144" fmla="*/ 2384223 h 4067175"/>
              <a:gd name="connsiteX1145" fmla="*/ 1480563 w 11191875"/>
              <a:gd name="connsiteY1145" fmla="*/ 2436470 h 4067175"/>
              <a:gd name="connsiteX1146" fmla="*/ 1533012 w 11191875"/>
              <a:gd name="connsiteY1146" fmla="*/ 2488958 h 4067175"/>
              <a:gd name="connsiteX1147" fmla="*/ 1561991 w 11191875"/>
              <a:gd name="connsiteY1147" fmla="*/ 2771527 h 4067175"/>
              <a:gd name="connsiteX1148" fmla="*/ 1622344 w 11191875"/>
              <a:gd name="connsiteY1148" fmla="*/ 2711370 h 4067175"/>
              <a:gd name="connsiteX1149" fmla="*/ 1561991 w 11191875"/>
              <a:gd name="connsiteY1149" fmla="*/ 2650734 h 4067175"/>
              <a:gd name="connsiteX1150" fmla="*/ 1501399 w 11191875"/>
              <a:gd name="connsiteY1150" fmla="*/ 2711370 h 4067175"/>
              <a:gd name="connsiteX1151" fmla="*/ 1561991 w 11191875"/>
              <a:gd name="connsiteY1151" fmla="*/ 2771527 h 4067175"/>
              <a:gd name="connsiteX1152" fmla="*/ 1609651 w 11191875"/>
              <a:gd name="connsiteY1152" fmla="*/ 3051700 h 4067175"/>
              <a:gd name="connsiteX1153" fmla="*/ 1678147 w 11191875"/>
              <a:gd name="connsiteY1153" fmla="*/ 2983154 h 4067175"/>
              <a:gd name="connsiteX1154" fmla="*/ 1609651 w 11191875"/>
              <a:gd name="connsiteY1154" fmla="*/ 2915088 h 4067175"/>
              <a:gd name="connsiteX1155" fmla="*/ 1541634 w 11191875"/>
              <a:gd name="connsiteY1155" fmla="*/ 2983154 h 4067175"/>
              <a:gd name="connsiteX1156" fmla="*/ 1609651 w 11191875"/>
              <a:gd name="connsiteY1156" fmla="*/ 3051700 h 4067175"/>
              <a:gd name="connsiteX1157" fmla="*/ 1676470 w 11191875"/>
              <a:gd name="connsiteY1157" fmla="*/ 3326360 h 4067175"/>
              <a:gd name="connsiteX1158" fmla="*/ 1751432 w 11191875"/>
              <a:gd name="connsiteY1158" fmla="*/ 3251583 h 4067175"/>
              <a:gd name="connsiteX1159" fmla="*/ 1676470 w 11191875"/>
              <a:gd name="connsiteY1159" fmla="*/ 3176327 h 4067175"/>
              <a:gd name="connsiteX1160" fmla="*/ 1601508 w 11191875"/>
              <a:gd name="connsiteY1160" fmla="*/ 3251583 h 4067175"/>
              <a:gd name="connsiteX1161" fmla="*/ 1676470 w 11191875"/>
              <a:gd name="connsiteY1161" fmla="*/ 3326360 h 4067175"/>
              <a:gd name="connsiteX1162" fmla="*/ 1761970 w 11191875"/>
              <a:gd name="connsiteY1162" fmla="*/ 3594788 h 4067175"/>
              <a:gd name="connsiteX1163" fmla="*/ 1842201 w 11191875"/>
              <a:gd name="connsiteY1163" fmla="*/ 3514260 h 4067175"/>
              <a:gd name="connsiteX1164" fmla="*/ 1761970 w 11191875"/>
              <a:gd name="connsiteY1164" fmla="*/ 3433731 h 4067175"/>
              <a:gd name="connsiteX1165" fmla="*/ 1681500 w 11191875"/>
              <a:gd name="connsiteY1165" fmla="*/ 3514260 h 4067175"/>
              <a:gd name="connsiteX1166" fmla="*/ 1761970 w 11191875"/>
              <a:gd name="connsiteY1166" fmla="*/ 3594788 h 4067175"/>
              <a:gd name="connsiteX1167" fmla="*/ 1865193 w 11191875"/>
              <a:gd name="connsiteY1167" fmla="*/ 3855548 h 4067175"/>
              <a:gd name="connsiteX1168" fmla="*/ 1950693 w 11191875"/>
              <a:gd name="connsiteY1168" fmla="*/ 3769986 h 4067175"/>
              <a:gd name="connsiteX1169" fmla="*/ 1865193 w 11191875"/>
              <a:gd name="connsiteY1169" fmla="*/ 3685143 h 4067175"/>
              <a:gd name="connsiteX1170" fmla="*/ 1779932 w 11191875"/>
              <a:gd name="connsiteY1170" fmla="*/ 3769986 h 4067175"/>
              <a:gd name="connsiteX1171" fmla="*/ 1865193 w 11191875"/>
              <a:gd name="connsiteY1171" fmla="*/ 3855548 h 4067175"/>
              <a:gd name="connsiteX1172" fmla="*/ 2060142 w 11191875"/>
              <a:gd name="connsiteY1172" fmla="*/ 4067175 h 4067175"/>
              <a:gd name="connsiteX1173" fmla="*/ 2074752 w 11191875"/>
              <a:gd name="connsiteY1173" fmla="*/ 4018762 h 4067175"/>
              <a:gd name="connsiteX1174" fmla="*/ 1986378 w 11191875"/>
              <a:gd name="connsiteY1174" fmla="*/ 3930324 h 4067175"/>
              <a:gd name="connsiteX1175" fmla="*/ 1897764 w 11191875"/>
              <a:gd name="connsiteY1175" fmla="*/ 4018762 h 4067175"/>
              <a:gd name="connsiteX1176" fmla="*/ 1912134 w 11191875"/>
              <a:gd name="connsiteY1176" fmla="*/ 4067175 h 4067175"/>
              <a:gd name="connsiteX1177" fmla="*/ 2060142 w 11191875"/>
              <a:gd name="connsiteY1177" fmla="*/ 4067175 h 4067175"/>
              <a:gd name="connsiteX1178" fmla="*/ 8970792 w 11191875"/>
              <a:gd name="connsiteY1178" fmla="*/ 4024754 h 4067175"/>
              <a:gd name="connsiteX1179" fmla="*/ 8976539 w 11191875"/>
              <a:gd name="connsiteY1179" fmla="*/ 4018762 h 4067175"/>
              <a:gd name="connsiteX1180" fmla="*/ 8970792 w 11191875"/>
              <a:gd name="connsiteY1180" fmla="*/ 4012531 h 4067175"/>
              <a:gd name="connsiteX1181" fmla="*/ 8964325 w 11191875"/>
              <a:gd name="connsiteY1181" fmla="*/ 4018762 h 4067175"/>
              <a:gd name="connsiteX1182" fmla="*/ 8970792 w 11191875"/>
              <a:gd name="connsiteY1182" fmla="*/ 4024754 h 4067175"/>
              <a:gd name="connsiteX1183" fmla="*/ 9091737 w 11191875"/>
              <a:gd name="connsiteY1183" fmla="*/ 3775019 h 4067175"/>
              <a:gd name="connsiteX1184" fmla="*/ 9096287 w 11191875"/>
              <a:gd name="connsiteY1184" fmla="*/ 3769986 h 4067175"/>
              <a:gd name="connsiteX1185" fmla="*/ 9091737 w 11191875"/>
              <a:gd name="connsiteY1185" fmla="*/ 3765672 h 4067175"/>
              <a:gd name="connsiteX1186" fmla="*/ 9086947 w 11191875"/>
              <a:gd name="connsiteY1186" fmla="*/ 3769986 h 4067175"/>
              <a:gd name="connsiteX1187" fmla="*/ 9091737 w 11191875"/>
              <a:gd name="connsiteY1187" fmla="*/ 3775019 h 4067175"/>
              <a:gd name="connsiteX1188" fmla="*/ 9194720 w 11191875"/>
              <a:gd name="connsiteY1188" fmla="*/ 3518334 h 4067175"/>
              <a:gd name="connsiteX1189" fmla="*/ 9199031 w 11191875"/>
              <a:gd name="connsiteY1189" fmla="*/ 3514260 h 4067175"/>
              <a:gd name="connsiteX1190" fmla="*/ 9194720 w 11191875"/>
              <a:gd name="connsiteY1190" fmla="*/ 3509706 h 4067175"/>
              <a:gd name="connsiteX1191" fmla="*/ 9190409 w 11191875"/>
              <a:gd name="connsiteY1191" fmla="*/ 3514260 h 4067175"/>
              <a:gd name="connsiteX1192" fmla="*/ 9194720 w 11191875"/>
              <a:gd name="connsiteY1192" fmla="*/ 3518334 h 4067175"/>
              <a:gd name="connsiteX1193" fmla="*/ 9280460 w 11191875"/>
              <a:gd name="connsiteY1193" fmla="*/ 3255178 h 4067175"/>
              <a:gd name="connsiteX1194" fmla="*/ 9284052 w 11191875"/>
              <a:gd name="connsiteY1194" fmla="*/ 3251583 h 4067175"/>
              <a:gd name="connsiteX1195" fmla="*/ 9280460 w 11191875"/>
              <a:gd name="connsiteY1195" fmla="*/ 3247509 h 4067175"/>
              <a:gd name="connsiteX1196" fmla="*/ 9276867 w 11191875"/>
              <a:gd name="connsiteY1196" fmla="*/ 3251583 h 4067175"/>
              <a:gd name="connsiteX1197" fmla="*/ 9280460 w 11191875"/>
              <a:gd name="connsiteY1197" fmla="*/ 3255178 h 4067175"/>
              <a:gd name="connsiteX1198" fmla="*/ 9347039 w 11191875"/>
              <a:gd name="connsiteY1198" fmla="*/ 2986270 h 4067175"/>
              <a:gd name="connsiteX1199" fmla="*/ 9350153 w 11191875"/>
              <a:gd name="connsiteY1199" fmla="*/ 2983154 h 4067175"/>
              <a:gd name="connsiteX1200" fmla="*/ 9347039 w 11191875"/>
              <a:gd name="connsiteY1200" fmla="*/ 2980518 h 4067175"/>
              <a:gd name="connsiteX1201" fmla="*/ 9343926 w 11191875"/>
              <a:gd name="connsiteY1201" fmla="*/ 2983154 h 4067175"/>
              <a:gd name="connsiteX1202" fmla="*/ 9347039 w 11191875"/>
              <a:gd name="connsiteY1202" fmla="*/ 2986270 h 4067175"/>
              <a:gd name="connsiteX1203" fmla="*/ 9394699 w 11191875"/>
              <a:gd name="connsiteY1203" fmla="*/ 2714007 h 4067175"/>
              <a:gd name="connsiteX1204" fmla="*/ 9397573 w 11191875"/>
              <a:gd name="connsiteY1204" fmla="*/ 2711370 h 4067175"/>
              <a:gd name="connsiteX1205" fmla="*/ 9394699 w 11191875"/>
              <a:gd name="connsiteY1205" fmla="*/ 2708974 h 4067175"/>
              <a:gd name="connsiteX1206" fmla="*/ 9392783 w 11191875"/>
              <a:gd name="connsiteY1206" fmla="*/ 2711370 h 4067175"/>
              <a:gd name="connsiteX1207" fmla="*/ 9394699 w 11191875"/>
              <a:gd name="connsiteY1207" fmla="*/ 2714007 h 4067175"/>
              <a:gd name="connsiteX1208" fmla="*/ 9423678 w 11191875"/>
              <a:gd name="connsiteY1208" fmla="*/ 2438388 h 4067175"/>
              <a:gd name="connsiteX1209" fmla="*/ 9425594 w 11191875"/>
              <a:gd name="connsiteY1209" fmla="*/ 2436470 h 4067175"/>
              <a:gd name="connsiteX1210" fmla="*/ 9423678 w 11191875"/>
              <a:gd name="connsiteY1210" fmla="*/ 2434553 h 4067175"/>
              <a:gd name="connsiteX1211" fmla="*/ 9422002 w 11191875"/>
              <a:gd name="connsiteY1211" fmla="*/ 2436470 h 4067175"/>
              <a:gd name="connsiteX1212" fmla="*/ 9423678 w 11191875"/>
              <a:gd name="connsiteY1212" fmla="*/ 2438388 h 4067175"/>
              <a:gd name="connsiteX1213" fmla="*/ 9433258 w 11191875"/>
              <a:gd name="connsiteY1213" fmla="*/ 2162290 h 4067175"/>
              <a:gd name="connsiteX1214" fmla="*/ 9435413 w 11191875"/>
              <a:gd name="connsiteY1214" fmla="*/ 2160372 h 4067175"/>
              <a:gd name="connsiteX1215" fmla="*/ 9433258 w 11191875"/>
              <a:gd name="connsiteY1215" fmla="*/ 2158695 h 4067175"/>
              <a:gd name="connsiteX1216" fmla="*/ 9431581 w 11191875"/>
              <a:gd name="connsiteY1216" fmla="*/ 2160372 h 4067175"/>
              <a:gd name="connsiteX1217" fmla="*/ 9433258 w 11191875"/>
              <a:gd name="connsiteY1217" fmla="*/ 2162290 h 4067175"/>
              <a:gd name="connsiteX1218" fmla="*/ 9203581 w 11191875"/>
              <a:gd name="connsiteY1218" fmla="*/ 1886910 h 4067175"/>
              <a:gd name="connsiteX1219" fmla="*/ 9206216 w 11191875"/>
              <a:gd name="connsiteY1219" fmla="*/ 1884514 h 4067175"/>
              <a:gd name="connsiteX1220" fmla="*/ 9203581 w 11191875"/>
              <a:gd name="connsiteY1220" fmla="*/ 1882117 h 4067175"/>
              <a:gd name="connsiteX1221" fmla="*/ 9201426 w 11191875"/>
              <a:gd name="connsiteY1221" fmla="*/ 1884514 h 4067175"/>
              <a:gd name="connsiteX1222" fmla="*/ 9203581 w 11191875"/>
              <a:gd name="connsiteY1222" fmla="*/ 1886910 h 4067175"/>
              <a:gd name="connsiteX1223" fmla="*/ 9173165 w 11191875"/>
              <a:gd name="connsiteY1223" fmla="*/ 1612250 h 4067175"/>
              <a:gd name="connsiteX1224" fmla="*/ 9175321 w 11191875"/>
              <a:gd name="connsiteY1224" fmla="*/ 1609614 h 4067175"/>
              <a:gd name="connsiteX1225" fmla="*/ 9173165 w 11191875"/>
              <a:gd name="connsiteY1225" fmla="*/ 1607217 h 4067175"/>
              <a:gd name="connsiteX1226" fmla="*/ 9170531 w 11191875"/>
              <a:gd name="connsiteY1226" fmla="*/ 1609614 h 4067175"/>
              <a:gd name="connsiteX1227" fmla="*/ 9173165 w 11191875"/>
              <a:gd name="connsiteY1227" fmla="*/ 1612250 h 4067175"/>
              <a:gd name="connsiteX1228" fmla="*/ 9122153 w 11191875"/>
              <a:gd name="connsiteY1228" fmla="*/ 1339987 h 4067175"/>
              <a:gd name="connsiteX1229" fmla="*/ 9123829 w 11191875"/>
              <a:gd name="connsiteY1229" fmla="*/ 1338309 h 4067175"/>
              <a:gd name="connsiteX1230" fmla="*/ 9122153 w 11191875"/>
              <a:gd name="connsiteY1230" fmla="*/ 1336392 h 4067175"/>
              <a:gd name="connsiteX1231" fmla="*/ 9120476 w 11191875"/>
              <a:gd name="connsiteY1231" fmla="*/ 1338309 h 4067175"/>
              <a:gd name="connsiteX1232" fmla="*/ 9122153 w 11191875"/>
              <a:gd name="connsiteY1232" fmla="*/ 1339987 h 4067175"/>
              <a:gd name="connsiteX1233" fmla="*/ 9051502 w 11191875"/>
              <a:gd name="connsiteY1233" fmla="*/ 1072996 h 4067175"/>
              <a:gd name="connsiteX1234" fmla="*/ 9053178 w 11191875"/>
              <a:gd name="connsiteY1234" fmla="*/ 1071079 h 4067175"/>
              <a:gd name="connsiteX1235" fmla="*/ 9051502 w 11191875"/>
              <a:gd name="connsiteY1235" fmla="*/ 1069401 h 4067175"/>
              <a:gd name="connsiteX1236" fmla="*/ 9049586 w 11191875"/>
              <a:gd name="connsiteY1236" fmla="*/ 1071079 h 4067175"/>
              <a:gd name="connsiteX1237" fmla="*/ 9051502 w 11191875"/>
              <a:gd name="connsiteY1237" fmla="*/ 1072996 h 4067175"/>
              <a:gd name="connsiteX1238" fmla="*/ 8961451 w 11191875"/>
              <a:gd name="connsiteY1238" fmla="*/ 811997 h 4067175"/>
              <a:gd name="connsiteX1239" fmla="*/ 8963367 w 11191875"/>
              <a:gd name="connsiteY1239" fmla="*/ 810080 h 4067175"/>
              <a:gd name="connsiteX1240" fmla="*/ 8961451 w 11191875"/>
              <a:gd name="connsiteY1240" fmla="*/ 808402 h 4067175"/>
              <a:gd name="connsiteX1241" fmla="*/ 8959775 w 11191875"/>
              <a:gd name="connsiteY1241" fmla="*/ 810080 h 4067175"/>
              <a:gd name="connsiteX1242" fmla="*/ 8961451 w 11191875"/>
              <a:gd name="connsiteY1242" fmla="*/ 811997 h 4067175"/>
              <a:gd name="connsiteX1243" fmla="*/ 8852241 w 11191875"/>
              <a:gd name="connsiteY1243" fmla="*/ 558188 h 4067175"/>
              <a:gd name="connsiteX1244" fmla="*/ 8854397 w 11191875"/>
              <a:gd name="connsiteY1244" fmla="*/ 556510 h 4067175"/>
              <a:gd name="connsiteX1245" fmla="*/ 8852241 w 11191875"/>
              <a:gd name="connsiteY1245" fmla="*/ 554353 h 4067175"/>
              <a:gd name="connsiteX1246" fmla="*/ 8850325 w 11191875"/>
              <a:gd name="connsiteY1246" fmla="*/ 556510 h 4067175"/>
              <a:gd name="connsiteX1247" fmla="*/ 8852241 w 11191875"/>
              <a:gd name="connsiteY1247" fmla="*/ 558188 h 4067175"/>
              <a:gd name="connsiteX1248" fmla="*/ 8724829 w 11191875"/>
              <a:gd name="connsiteY1248" fmla="*/ 312767 h 4067175"/>
              <a:gd name="connsiteX1249" fmla="*/ 8726027 w 11191875"/>
              <a:gd name="connsiteY1249" fmla="*/ 311329 h 4067175"/>
              <a:gd name="connsiteX1250" fmla="*/ 8724829 w 11191875"/>
              <a:gd name="connsiteY1250" fmla="*/ 310131 h 4067175"/>
              <a:gd name="connsiteX1251" fmla="*/ 8723393 w 11191875"/>
              <a:gd name="connsiteY1251" fmla="*/ 311329 h 4067175"/>
              <a:gd name="connsiteX1252" fmla="*/ 8724829 w 11191875"/>
              <a:gd name="connsiteY1252" fmla="*/ 312767 h 4067175"/>
              <a:gd name="connsiteX1253" fmla="*/ 8579456 w 11191875"/>
              <a:gd name="connsiteY1253" fmla="*/ 76934 h 4067175"/>
              <a:gd name="connsiteX1254" fmla="*/ 8580174 w 11191875"/>
              <a:gd name="connsiteY1254" fmla="*/ 76454 h 4067175"/>
              <a:gd name="connsiteX1255" fmla="*/ 8579456 w 11191875"/>
              <a:gd name="connsiteY1255" fmla="*/ 75975 h 4067175"/>
              <a:gd name="connsiteX1256" fmla="*/ 8578977 w 11191875"/>
              <a:gd name="connsiteY1256" fmla="*/ 76454 h 4067175"/>
              <a:gd name="connsiteX1257" fmla="*/ 8579456 w 11191875"/>
              <a:gd name="connsiteY1257" fmla="*/ 76934 h 4067175"/>
              <a:gd name="connsiteX1258" fmla="*/ 2302512 w 11191875"/>
              <a:gd name="connsiteY1258" fmla="*/ 196768 h 4067175"/>
              <a:gd name="connsiteX1259" fmla="*/ 2306823 w 11191875"/>
              <a:gd name="connsiteY1259" fmla="*/ 192454 h 4067175"/>
              <a:gd name="connsiteX1260" fmla="*/ 2302512 w 11191875"/>
              <a:gd name="connsiteY1260" fmla="*/ 188379 h 4067175"/>
              <a:gd name="connsiteX1261" fmla="*/ 2298441 w 11191875"/>
              <a:gd name="connsiteY1261" fmla="*/ 192454 h 4067175"/>
              <a:gd name="connsiteX1262" fmla="*/ 2302512 w 11191875"/>
              <a:gd name="connsiteY1262" fmla="*/ 196768 h 4067175"/>
              <a:gd name="connsiteX1263" fmla="*/ 2166239 w 11191875"/>
              <a:gd name="connsiteY1263" fmla="*/ 440031 h 4067175"/>
              <a:gd name="connsiteX1264" fmla="*/ 2173424 w 11191875"/>
              <a:gd name="connsiteY1264" fmla="*/ 432841 h 4067175"/>
              <a:gd name="connsiteX1265" fmla="*/ 2166239 w 11191875"/>
              <a:gd name="connsiteY1265" fmla="*/ 425412 h 4067175"/>
              <a:gd name="connsiteX1266" fmla="*/ 2158575 w 11191875"/>
              <a:gd name="connsiteY1266" fmla="*/ 432841 h 4067175"/>
              <a:gd name="connsiteX1267" fmla="*/ 2166239 w 11191875"/>
              <a:gd name="connsiteY1267" fmla="*/ 440031 h 4067175"/>
              <a:gd name="connsiteX1268" fmla="*/ 2047689 w 11191875"/>
              <a:gd name="connsiteY1268" fmla="*/ 691444 h 4067175"/>
              <a:gd name="connsiteX1269" fmla="*/ 2056550 w 11191875"/>
              <a:gd name="connsiteY1269" fmla="*/ 682336 h 4067175"/>
              <a:gd name="connsiteX1270" fmla="*/ 2047689 w 11191875"/>
              <a:gd name="connsiteY1270" fmla="*/ 672989 h 4067175"/>
              <a:gd name="connsiteX1271" fmla="*/ 2038588 w 11191875"/>
              <a:gd name="connsiteY1271" fmla="*/ 682336 h 4067175"/>
              <a:gd name="connsiteX1272" fmla="*/ 2047689 w 11191875"/>
              <a:gd name="connsiteY1272" fmla="*/ 691444 h 4067175"/>
              <a:gd name="connsiteX1273" fmla="*/ 1948058 w 11191875"/>
              <a:gd name="connsiteY1273" fmla="*/ 952682 h 4067175"/>
              <a:gd name="connsiteX1274" fmla="*/ 1960752 w 11191875"/>
              <a:gd name="connsiteY1274" fmla="*/ 939980 h 4067175"/>
              <a:gd name="connsiteX1275" fmla="*/ 1948058 w 11191875"/>
              <a:gd name="connsiteY1275" fmla="*/ 927278 h 4067175"/>
              <a:gd name="connsiteX1276" fmla="*/ 1934886 w 11191875"/>
              <a:gd name="connsiteY1276" fmla="*/ 939980 h 4067175"/>
              <a:gd name="connsiteX1277" fmla="*/ 1948058 w 11191875"/>
              <a:gd name="connsiteY1277" fmla="*/ 952682 h 4067175"/>
              <a:gd name="connsiteX1278" fmla="*/ 1867588 w 11191875"/>
              <a:gd name="connsiteY1278" fmla="*/ 1222549 h 4067175"/>
              <a:gd name="connsiteX1279" fmla="*/ 1885550 w 11191875"/>
              <a:gd name="connsiteY1279" fmla="*/ 1204095 h 4067175"/>
              <a:gd name="connsiteX1280" fmla="*/ 1867588 w 11191875"/>
              <a:gd name="connsiteY1280" fmla="*/ 1185880 h 4067175"/>
              <a:gd name="connsiteX1281" fmla="*/ 1849147 w 11191875"/>
              <a:gd name="connsiteY1281" fmla="*/ 1204095 h 4067175"/>
              <a:gd name="connsiteX1282" fmla="*/ 1867588 w 11191875"/>
              <a:gd name="connsiteY1282" fmla="*/ 1222549 h 4067175"/>
              <a:gd name="connsiteX1283" fmla="*/ 1806756 w 11191875"/>
              <a:gd name="connsiteY1283" fmla="*/ 1497928 h 4067175"/>
              <a:gd name="connsiteX1284" fmla="*/ 1830945 w 11191875"/>
              <a:gd name="connsiteY1284" fmla="*/ 1473482 h 4067175"/>
              <a:gd name="connsiteX1285" fmla="*/ 1806756 w 11191875"/>
              <a:gd name="connsiteY1285" fmla="*/ 1449036 h 4067175"/>
              <a:gd name="connsiteX1286" fmla="*/ 1782327 w 11191875"/>
              <a:gd name="connsiteY1286" fmla="*/ 1473482 h 4067175"/>
              <a:gd name="connsiteX1287" fmla="*/ 1806756 w 11191875"/>
              <a:gd name="connsiteY1287" fmla="*/ 1497928 h 4067175"/>
              <a:gd name="connsiteX1288" fmla="*/ 1765802 w 11191875"/>
              <a:gd name="connsiteY1288" fmla="*/ 1778580 h 4067175"/>
              <a:gd name="connsiteX1289" fmla="*/ 1797895 w 11191875"/>
              <a:gd name="connsiteY1289" fmla="*/ 1746944 h 4067175"/>
              <a:gd name="connsiteX1290" fmla="*/ 1765802 w 11191875"/>
              <a:gd name="connsiteY1290" fmla="*/ 1715068 h 4067175"/>
              <a:gd name="connsiteX1291" fmla="*/ 1734428 w 11191875"/>
              <a:gd name="connsiteY1291" fmla="*/ 1746944 h 4067175"/>
              <a:gd name="connsiteX1292" fmla="*/ 1765802 w 11191875"/>
              <a:gd name="connsiteY1292" fmla="*/ 1778580 h 4067175"/>
              <a:gd name="connsiteX1293" fmla="*/ 1745684 w 11191875"/>
              <a:gd name="connsiteY1293" fmla="*/ 2061389 h 4067175"/>
              <a:gd name="connsiteX1294" fmla="*/ 1784483 w 11191875"/>
              <a:gd name="connsiteY1294" fmla="*/ 2022083 h 4067175"/>
              <a:gd name="connsiteX1295" fmla="*/ 1745684 w 11191875"/>
              <a:gd name="connsiteY1295" fmla="*/ 1983257 h 4067175"/>
              <a:gd name="connsiteX1296" fmla="*/ 1706647 w 11191875"/>
              <a:gd name="connsiteY1296" fmla="*/ 2022083 h 4067175"/>
              <a:gd name="connsiteX1297" fmla="*/ 1745684 w 11191875"/>
              <a:gd name="connsiteY1297" fmla="*/ 2061389 h 4067175"/>
              <a:gd name="connsiteX1298" fmla="*/ 1745684 w 11191875"/>
              <a:gd name="connsiteY1298" fmla="*/ 2346115 h 4067175"/>
              <a:gd name="connsiteX1299" fmla="*/ 1793344 w 11191875"/>
              <a:gd name="connsiteY1299" fmla="*/ 2298901 h 4067175"/>
              <a:gd name="connsiteX1300" fmla="*/ 1745684 w 11191875"/>
              <a:gd name="connsiteY1300" fmla="*/ 2250967 h 4067175"/>
              <a:gd name="connsiteX1301" fmla="*/ 1698025 w 11191875"/>
              <a:gd name="connsiteY1301" fmla="*/ 2298901 h 4067175"/>
              <a:gd name="connsiteX1302" fmla="*/ 1745684 w 11191875"/>
              <a:gd name="connsiteY1302" fmla="*/ 2346115 h 4067175"/>
              <a:gd name="connsiteX1303" fmla="*/ 1765802 w 11191875"/>
              <a:gd name="connsiteY1303" fmla="*/ 2629643 h 4067175"/>
              <a:gd name="connsiteX1304" fmla="*/ 1821365 w 11191875"/>
              <a:gd name="connsiteY1304" fmla="*/ 2574280 h 4067175"/>
              <a:gd name="connsiteX1305" fmla="*/ 1765802 w 11191875"/>
              <a:gd name="connsiteY1305" fmla="*/ 2518437 h 4067175"/>
              <a:gd name="connsiteX1306" fmla="*/ 1710479 w 11191875"/>
              <a:gd name="connsiteY1306" fmla="*/ 2574280 h 4067175"/>
              <a:gd name="connsiteX1307" fmla="*/ 1765802 w 11191875"/>
              <a:gd name="connsiteY1307" fmla="*/ 2629643 h 4067175"/>
              <a:gd name="connsiteX1308" fmla="*/ 1806756 w 11191875"/>
              <a:gd name="connsiteY1308" fmla="*/ 2910295 h 4067175"/>
              <a:gd name="connsiteX1309" fmla="*/ 1869504 w 11191875"/>
              <a:gd name="connsiteY1309" fmla="*/ 2847262 h 4067175"/>
              <a:gd name="connsiteX1310" fmla="*/ 1806756 w 11191875"/>
              <a:gd name="connsiteY1310" fmla="*/ 2784709 h 4067175"/>
              <a:gd name="connsiteX1311" fmla="*/ 1743768 w 11191875"/>
              <a:gd name="connsiteY1311" fmla="*/ 2847262 h 4067175"/>
              <a:gd name="connsiteX1312" fmla="*/ 1806756 w 11191875"/>
              <a:gd name="connsiteY1312" fmla="*/ 2910295 h 4067175"/>
              <a:gd name="connsiteX1313" fmla="*/ 1867588 w 11191875"/>
              <a:gd name="connsiteY1313" fmla="*/ 3186393 h 4067175"/>
              <a:gd name="connsiteX1314" fmla="*/ 1936802 w 11191875"/>
              <a:gd name="connsiteY1314" fmla="*/ 3116889 h 4067175"/>
              <a:gd name="connsiteX1315" fmla="*/ 1867588 w 11191875"/>
              <a:gd name="connsiteY1315" fmla="*/ 3047146 h 4067175"/>
              <a:gd name="connsiteX1316" fmla="*/ 1797895 w 11191875"/>
              <a:gd name="connsiteY1316" fmla="*/ 3116889 h 4067175"/>
              <a:gd name="connsiteX1317" fmla="*/ 1867588 w 11191875"/>
              <a:gd name="connsiteY1317" fmla="*/ 3186393 h 4067175"/>
              <a:gd name="connsiteX1318" fmla="*/ 1948058 w 11191875"/>
              <a:gd name="connsiteY1318" fmla="*/ 3456020 h 4067175"/>
              <a:gd name="connsiteX1319" fmla="*/ 2023021 w 11191875"/>
              <a:gd name="connsiteY1319" fmla="*/ 3380764 h 4067175"/>
              <a:gd name="connsiteX1320" fmla="*/ 1948058 w 11191875"/>
              <a:gd name="connsiteY1320" fmla="*/ 3306228 h 4067175"/>
              <a:gd name="connsiteX1321" fmla="*/ 1872857 w 11191875"/>
              <a:gd name="connsiteY1321" fmla="*/ 3380764 h 4067175"/>
              <a:gd name="connsiteX1322" fmla="*/ 1948058 w 11191875"/>
              <a:gd name="connsiteY1322" fmla="*/ 3456020 h 4067175"/>
              <a:gd name="connsiteX1323" fmla="*/ 2047689 w 11191875"/>
              <a:gd name="connsiteY1323" fmla="*/ 3719176 h 4067175"/>
              <a:gd name="connsiteX1324" fmla="*/ 2127920 w 11191875"/>
              <a:gd name="connsiteY1324" fmla="*/ 3638648 h 4067175"/>
              <a:gd name="connsiteX1325" fmla="*/ 2047689 w 11191875"/>
              <a:gd name="connsiteY1325" fmla="*/ 3557879 h 4067175"/>
              <a:gd name="connsiteX1326" fmla="*/ 1967218 w 11191875"/>
              <a:gd name="connsiteY1326" fmla="*/ 3638648 h 4067175"/>
              <a:gd name="connsiteX1327" fmla="*/ 2047689 w 11191875"/>
              <a:gd name="connsiteY1327" fmla="*/ 3719176 h 4067175"/>
              <a:gd name="connsiteX1328" fmla="*/ 2166239 w 11191875"/>
              <a:gd name="connsiteY1328" fmla="*/ 3971787 h 4067175"/>
              <a:gd name="connsiteX1329" fmla="*/ 2249584 w 11191875"/>
              <a:gd name="connsiteY1329" fmla="*/ 3888143 h 4067175"/>
              <a:gd name="connsiteX1330" fmla="*/ 2166239 w 11191875"/>
              <a:gd name="connsiteY1330" fmla="*/ 3804498 h 4067175"/>
              <a:gd name="connsiteX1331" fmla="*/ 2082415 w 11191875"/>
              <a:gd name="connsiteY1331" fmla="*/ 3888143 h 4067175"/>
              <a:gd name="connsiteX1332" fmla="*/ 2166239 w 11191875"/>
              <a:gd name="connsiteY1332" fmla="*/ 3971787 h 4067175"/>
              <a:gd name="connsiteX1333" fmla="*/ 2354722 w 11191875"/>
              <a:gd name="connsiteY1333" fmla="*/ 4067175 h 4067175"/>
              <a:gd name="connsiteX1334" fmla="*/ 2302512 w 11191875"/>
              <a:gd name="connsiteY1334" fmla="*/ 4048002 h 4067175"/>
              <a:gd name="connsiteX1335" fmla="*/ 2250302 w 11191875"/>
              <a:gd name="connsiteY1335" fmla="*/ 4067175 h 4067175"/>
              <a:gd name="connsiteX1336" fmla="*/ 2354722 w 11191875"/>
              <a:gd name="connsiteY1336" fmla="*/ 4067175 h 4067175"/>
              <a:gd name="connsiteX1337" fmla="*/ 8724829 w 11191875"/>
              <a:gd name="connsiteY1337" fmla="*/ 4017324 h 4067175"/>
              <a:gd name="connsiteX1338" fmla="*/ 8732733 w 11191875"/>
              <a:gd name="connsiteY1338" fmla="*/ 4009415 h 4067175"/>
              <a:gd name="connsiteX1339" fmla="*/ 8724829 w 11191875"/>
              <a:gd name="connsiteY1339" fmla="*/ 4001506 h 4067175"/>
              <a:gd name="connsiteX1340" fmla="*/ 8716926 w 11191875"/>
              <a:gd name="connsiteY1340" fmla="*/ 4009415 h 4067175"/>
              <a:gd name="connsiteX1341" fmla="*/ 8724829 w 11191875"/>
              <a:gd name="connsiteY1341" fmla="*/ 4017324 h 4067175"/>
              <a:gd name="connsiteX1342" fmla="*/ 8852241 w 11191875"/>
              <a:gd name="connsiteY1342" fmla="*/ 3770705 h 4067175"/>
              <a:gd name="connsiteX1343" fmla="*/ 8858468 w 11191875"/>
              <a:gd name="connsiteY1343" fmla="*/ 3764713 h 4067175"/>
              <a:gd name="connsiteX1344" fmla="*/ 8852241 w 11191875"/>
              <a:gd name="connsiteY1344" fmla="*/ 3758482 h 4067175"/>
              <a:gd name="connsiteX1345" fmla="*/ 8846493 w 11191875"/>
              <a:gd name="connsiteY1345" fmla="*/ 3764713 h 4067175"/>
              <a:gd name="connsiteX1346" fmla="*/ 8852241 w 11191875"/>
              <a:gd name="connsiteY1346" fmla="*/ 3770705 h 4067175"/>
              <a:gd name="connsiteX1347" fmla="*/ 8961451 w 11191875"/>
              <a:gd name="connsiteY1347" fmla="*/ 3515698 h 4067175"/>
              <a:gd name="connsiteX1348" fmla="*/ 8966720 w 11191875"/>
              <a:gd name="connsiteY1348" fmla="*/ 3510665 h 4067175"/>
              <a:gd name="connsiteX1349" fmla="*/ 8961451 w 11191875"/>
              <a:gd name="connsiteY1349" fmla="*/ 3506111 h 4067175"/>
              <a:gd name="connsiteX1350" fmla="*/ 8956661 w 11191875"/>
              <a:gd name="connsiteY1350" fmla="*/ 3510665 h 4067175"/>
              <a:gd name="connsiteX1351" fmla="*/ 8961451 w 11191875"/>
              <a:gd name="connsiteY1351" fmla="*/ 3515698 h 4067175"/>
              <a:gd name="connsiteX1352" fmla="*/ 9051502 w 11191875"/>
              <a:gd name="connsiteY1352" fmla="*/ 3253740 h 4067175"/>
              <a:gd name="connsiteX1353" fmla="*/ 9056052 w 11191875"/>
              <a:gd name="connsiteY1353" fmla="*/ 3249666 h 4067175"/>
              <a:gd name="connsiteX1354" fmla="*/ 9051502 w 11191875"/>
              <a:gd name="connsiteY1354" fmla="*/ 3245352 h 4067175"/>
              <a:gd name="connsiteX1355" fmla="*/ 9047430 w 11191875"/>
              <a:gd name="connsiteY1355" fmla="*/ 3249666 h 4067175"/>
              <a:gd name="connsiteX1356" fmla="*/ 9051502 w 11191875"/>
              <a:gd name="connsiteY1356" fmla="*/ 3253740 h 4067175"/>
              <a:gd name="connsiteX1357" fmla="*/ 9122153 w 11191875"/>
              <a:gd name="connsiteY1357" fmla="*/ 2986270 h 4067175"/>
              <a:gd name="connsiteX1358" fmla="*/ 9125745 w 11191875"/>
              <a:gd name="connsiteY1358" fmla="*/ 2982675 h 4067175"/>
              <a:gd name="connsiteX1359" fmla="*/ 9122153 w 11191875"/>
              <a:gd name="connsiteY1359" fmla="*/ 2979320 h 4067175"/>
              <a:gd name="connsiteX1360" fmla="*/ 9118560 w 11191875"/>
              <a:gd name="connsiteY1360" fmla="*/ 2982675 h 4067175"/>
              <a:gd name="connsiteX1361" fmla="*/ 9122153 w 11191875"/>
              <a:gd name="connsiteY1361" fmla="*/ 2986270 h 4067175"/>
              <a:gd name="connsiteX1362" fmla="*/ 9173165 w 11191875"/>
              <a:gd name="connsiteY1362" fmla="*/ 2714726 h 4067175"/>
              <a:gd name="connsiteX1363" fmla="*/ 9176758 w 11191875"/>
              <a:gd name="connsiteY1363" fmla="*/ 2711370 h 4067175"/>
              <a:gd name="connsiteX1364" fmla="*/ 9173165 w 11191875"/>
              <a:gd name="connsiteY1364" fmla="*/ 2707775 h 4067175"/>
              <a:gd name="connsiteX1365" fmla="*/ 9169573 w 11191875"/>
              <a:gd name="connsiteY1365" fmla="*/ 2711370 h 4067175"/>
              <a:gd name="connsiteX1366" fmla="*/ 9173165 w 11191875"/>
              <a:gd name="connsiteY1366" fmla="*/ 2714726 h 4067175"/>
              <a:gd name="connsiteX1367" fmla="*/ 9203581 w 11191875"/>
              <a:gd name="connsiteY1367" fmla="*/ 2439586 h 4067175"/>
              <a:gd name="connsiteX1368" fmla="*/ 9206455 w 11191875"/>
              <a:gd name="connsiteY1368" fmla="*/ 2436470 h 4067175"/>
              <a:gd name="connsiteX1369" fmla="*/ 9203581 w 11191875"/>
              <a:gd name="connsiteY1369" fmla="*/ 2433355 h 4067175"/>
              <a:gd name="connsiteX1370" fmla="*/ 9200229 w 11191875"/>
              <a:gd name="connsiteY1370" fmla="*/ 2436470 h 4067175"/>
              <a:gd name="connsiteX1371" fmla="*/ 9203581 w 11191875"/>
              <a:gd name="connsiteY1371" fmla="*/ 2439586 h 4067175"/>
              <a:gd name="connsiteX1372" fmla="*/ 9213640 w 11191875"/>
              <a:gd name="connsiteY1372" fmla="*/ 2163009 h 4067175"/>
              <a:gd name="connsiteX1373" fmla="*/ 9216035 w 11191875"/>
              <a:gd name="connsiteY1373" fmla="*/ 2160372 h 4067175"/>
              <a:gd name="connsiteX1374" fmla="*/ 9213640 w 11191875"/>
              <a:gd name="connsiteY1374" fmla="*/ 2157976 h 4067175"/>
              <a:gd name="connsiteX1375" fmla="*/ 9211245 w 11191875"/>
              <a:gd name="connsiteY1375" fmla="*/ 2160372 h 4067175"/>
              <a:gd name="connsiteX1376" fmla="*/ 9213640 w 11191875"/>
              <a:gd name="connsiteY1376" fmla="*/ 2163009 h 4067175"/>
              <a:gd name="connsiteX1377" fmla="*/ 8983006 w 11191875"/>
              <a:gd name="connsiteY1377" fmla="*/ 1887390 h 4067175"/>
              <a:gd name="connsiteX1378" fmla="*/ 8986119 w 11191875"/>
              <a:gd name="connsiteY1378" fmla="*/ 1884514 h 4067175"/>
              <a:gd name="connsiteX1379" fmla="*/ 8983006 w 11191875"/>
              <a:gd name="connsiteY1379" fmla="*/ 1881398 h 4067175"/>
              <a:gd name="connsiteX1380" fmla="*/ 8979892 w 11191875"/>
              <a:gd name="connsiteY1380" fmla="*/ 1884514 h 4067175"/>
              <a:gd name="connsiteX1381" fmla="*/ 8983006 w 11191875"/>
              <a:gd name="connsiteY1381" fmla="*/ 1887390 h 4067175"/>
              <a:gd name="connsiteX1382" fmla="*/ 8950674 w 11191875"/>
              <a:gd name="connsiteY1382" fmla="*/ 1613209 h 4067175"/>
              <a:gd name="connsiteX1383" fmla="*/ 8953787 w 11191875"/>
              <a:gd name="connsiteY1383" fmla="*/ 1610093 h 4067175"/>
              <a:gd name="connsiteX1384" fmla="*/ 8950674 w 11191875"/>
              <a:gd name="connsiteY1384" fmla="*/ 1606978 h 4067175"/>
              <a:gd name="connsiteX1385" fmla="*/ 8947800 w 11191875"/>
              <a:gd name="connsiteY1385" fmla="*/ 1610093 h 4067175"/>
              <a:gd name="connsiteX1386" fmla="*/ 8950674 w 11191875"/>
              <a:gd name="connsiteY1386" fmla="*/ 1613209 h 4067175"/>
              <a:gd name="connsiteX1387" fmla="*/ 8896787 w 11191875"/>
              <a:gd name="connsiteY1387" fmla="*/ 1342384 h 4067175"/>
              <a:gd name="connsiteX1388" fmla="*/ 8900140 w 11191875"/>
              <a:gd name="connsiteY1388" fmla="*/ 1339268 h 4067175"/>
              <a:gd name="connsiteX1389" fmla="*/ 8896787 w 11191875"/>
              <a:gd name="connsiteY1389" fmla="*/ 1336152 h 4067175"/>
              <a:gd name="connsiteX1390" fmla="*/ 8893434 w 11191875"/>
              <a:gd name="connsiteY1390" fmla="*/ 1339268 h 4067175"/>
              <a:gd name="connsiteX1391" fmla="*/ 8896787 w 11191875"/>
              <a:gd name="connsiteY1391" fmla="*/ 1342384 h 4067175"/>
              <a:gd name="connsiteX1392" fmla="*/ 8821825 w 11191875"/>
              <a:gd name="connsiteY1392" fmla="*/ 1075632 h 4067175"/>
              <a:gd name="connsiteX1393" fmla="*/ 8824460 w 11191875"/>
              <a:gd name="connsiteY1393" fmla="*/ 1073236 h 4067175"/>
              <a:gd name="connsiteX1394" fmla="*/ 8821825 w 11191875"/>
              <a:gd name="connsiteY1394" fmla="*/ 1070839 h 4067175"/>
              <a:gd name="connsiteX1395" fmla="*/ 8819430 w 11191875"/>
              <a:gd name="connsiteY1395" fmla="*/ 1073236 h 4067175"/>
              <a:gd name="connsiteX1396" fmla="*/ 8821825 w 11191875"/>
              <a:gd name="connsiteY1396" fmla="*/ 1075632 h 4067175"/>
              <a:gd name="connsiteX1397" fmla="*/ 8726506 w 11191875"/>
              <a:gd name="connsiteY1397" fmla="*/ 816551 h 4067175"/>
              <a:gd name="connsiteX1398" fmla="*/ 8728661 w 11191875"/>
              <a:gd name="connsiteY1398" fmla="*/ 814154 h 4067175"/>
              <a:gd name="connsiteX1399" fmla="*/ 8726506 w 11191875"/>
              <a:gd name="connsiteY1399" fmla="*/ 811518 h 4067175"/>
              <a:gd name="connsiteX1400" fmla="*/ 8723632 w 11191875"/>
              <a:gd name="connsiteY1400" fmla="*/ 814154 h 4067175"/>
              <a:gd name="connsiteX1401" fmla="*/ 8726506 w 11191875"/>
              <a:gd name="connsiteY1401" fmla="*/ 816551 h 4067175"/>
              <a:gd name="connsiteX1402" fmla="*/ 8610590 w 11191875"/>
              <a:gd name="connsiteY1402" fmla="*/ 565857 h 4067175"/>
              <a:gd name="connsiteX1403" fmla="*/ 8613464 w 11191875"/>
              <a:gd name="connsiteY1403" fmla="*/ 563221 h 4067175"/>
              <a:gd name="connsiteX1404" fmla="*/ 8610590 w 11191875"/>
              <a:gd name="connsiteY1404" fmla="*/ 560824 h 4067175"/>
              <a:gd name="connsiteX1405" fmla="*/ 8608674 w 11191875"/>
              <a:gd name="connsiteY1405" fmla="*/ 563221 h 4067175"/>
              <a:gd name="connsiteX1406" fmla="*/ 8610590 w 11191875"/>
              <a:gd name="connsiteY1406" fmla="*/ 565857 h 4067175"/>
              <a:gd name="connsiteX1407" fmla="*/ 8476233 w 11191875"/>
              <a:gd name="connsiteY1407" fmla="*/ 324272 h 4067175"/>
              <a:gd name="connsiteX1408" fmla="*/ 8477909 w 11191875"/>
              <a:gd name="connsiteY1408" fmla="*/ 322115 h 4067175"/>
              <a:gd name="connsiteX1409" fmla="*/ 8476233 w 11191875"/>
              <a:gd name="connsiteY1409" fmla="*/ 320197 h 4067175"/>
              <a:gd name="connsiteX1410" fmla="*/ 8473838 w 11191875"/>
              <a:gd name="connsiteY1410" fmla="*/ 322115 h 4067175"/>
              <a:gd name="connsiteX1411" fmla="*/ 8476233 w 11191875"/>
              <a:gd name="connsiteY1411" fmla="*/ 324272 h 4067175"/>
              <a:gd name="connsiteX1412" fmla="*/ 8322477 w 11191875"/>
              <a:gd name="connsiteY1412" fmla="*/ 93710 h 4067175"/>
              <a:gd name="connsiteX1413" fmla="*/ 8323674 w 11191875"/>
              <a:gd name="connsiteY1413" fmla="*/ 92512 h 4067175"/>
              <a:gd name="connsiteX1414" fmla="*/ 8322477 w 11191875"/>
              <a:gd name="connsiteY1414" fmla="*/ 91074 h 4067175"/>
              <a:gd name="connsiteX1415" fmla="*/ 8321519 w 11191875"/>
              <a:gd name="connsiteY1415" fmla="*/ 92512 h 4067175"/>
              <a:gd name="connsiteX1416" fmla="*/ 8322477 w 11191875"/>
              <a:gd name="connsiteY1416" fmla="*/ 93710 h 4067175"/>
              <a:gd name="connsiteX1417" fmla="*/ 2634214 w 11191875"/>
              <a:gd name="connsiteY1417" fmla="*/ 95148 h 4067175"/>
              <a:gd name="connsiteX1418" fmla="*/ 2636609 w 11191875"/>
              <a:gd name="connsiteY1418" fmla="*/ 92512 h 4067175"/>
              <a:gd name="connsiteX1419" fmla="*/ 2634214 w 11191875"/>
              <a:gd name="connsiteY1419" fmla="*/ 90115 h 4067175"/>
              <a:gd name="connsiteX1420" fmla="*/ 2631819 w 11191875"/>
              <a:gd name="connsiteY1420" fmla="*/ 92512 h 4067175"/>
              <a:gd name="connsiteX1421" fmla="*/ 2634214 w 11191875"/>
              <a:gd name="connsiteY1421" fmla="*/ 95148 h 4067175"/>
              <a:gd name="connsiteX1422" fmla="*/ 2480936 w 11191875"/>
              <a:gd name="connsiteY1422" fmla="*/ 329065 h 4067175"/>
              <a:gd name="connsiteX1423" fmla="*/ 2487403 w 11191875"/>
              <a:gd name="connsiteY1423" fmla="*/ 322115 h 4067175"/>
              <a:gd name="connsiteX1424" fmla="*/ 2480936 w 11191875"/>
              <a:gd name="connsiteY1424" fmla="*/ 315643 h 4067175"/>
              <a:gd name="connsiteX1425" fmla="*/ 2473991 w 11191875"/>
              <a:gd name="connsiteY1425" fmla="*/ 322115 h 4067175"/>
              <a:gd name="connsiteX1426" fmla="*/ 2480936 w 11191875"/>
              <a:gd name="connsiteY1426" fmla="*/ 329065 h 4067175"/>
              <a:gd name="connsiteX1427" fmla="*/ 2346100 w 11191875"/>
              <a:gd name="connsiteY1427" fmla="*/ 572328 h 4067175"/>
              <a:gd name="connsiteX1428" fmla="*/ 2355201 w 11191875"/>
              <a:gd name="connsiteY1428" fmla="*/ 563221 h 4067175"/>
              <a:gd name="connsiteX1429" fmla="*/ 2346100 w 11191875"/>
              <a:gd name="connsiteY1429" fmla="*/ 553874 h 4067175"/>
              <a:gd name="connsiteX1430" fmla="*/ 2336999 w 11191875"/>
              <a:gd name="connsiteY1430" fmla="*/ 563221 h 4067175"/>
              <a:gd name="connsiteX1431" fmla="*/ 2346100 w 11191875"/>
              <a:gd name="connsiteY1431" fmla="*/ 572328 h 4067175"/>
              <a:gd name="connsiteX1432" fmla="*/ 2230663 w 11191875"/>
              <a:gd name="connsiteY1432" fmla="*/ 825658 h 4067175"/>
              <a:gd name="connsiteX1433" fmla="*/ 2242159 w 11191875"/>
              <a:gd name="connsiteY1433" fmla="*/ 814154 h 4067175"/>
              <a:gd name="connsiteX1434" fmla="*/ 2230663 w 11191875"/>
              <a:gd name="connsiteY1434" fmla="*/ 802410 h 4067175"/>
              <a:gd name="connsiteX1435" fmla="*/ 2218928 w 11191875"/>
              <a:gd name="connsiteY1435" fmla="*/ 814154 h 4067175"/>
              <a:gd name="connsiteX1436" fmla="*/ 2230663 w 11191875"/>
              <a:gd name="connsiteY1436" fmla="*/ 825658 h 4067175"/>
              <a:gd name="connsiteX1437" fmla="*/ 2134865 w 11191875"/>
              <a:gd name="connsiteY1437" fmla="*/ 1089054 h 4067175"/>
              <a:gd name="connsiteX1438" fmla="*/ 2150672 w 11191875"/>
              <a:gd name="connsiteY1438" fmla="*/ 1073236 h 4067175"/>
              <a:gd name="connsiteX1439" fmla="*/ 2134865 w 11191875"/>
              <a:gd name="connsiteY1439" fmla="*/ 1057418 h 4067175"/>
              <a:gd name="connsiteX1440" fmla="*/ 2119058 w 11191875"/>
              <a:gd name="connsiteY1440" fmla="*/ 1073236 h 4067175"/>
              <a:gd name="connsiteX1441" fmla="*/ 2134865 w 11191875"/>
              <a:gd name="connsiteY1441" fmla="*/ 1089054 h 4067175"/>
              <a:gd name="connsiteX1442" fmla="*/ 2059903 w 11191875"/>
              <a:gd name="connsiteY1442" fmla="*/ 1360359 h 4067175"/>
              <a:gd name="connsiteX1443" fmla="*/ 2081218 w 11191875"/>
              <a:gd name="connsiteY1443" fmla="*/ 1339268 h 4067175"/>
              <a:gd name="connsiteX1444" fmla="*/ 2059903 w 11191875"/>
              <a:gd name="connsiteY1444" fmla="*/ 1317937 h 4067175"/>
              <a:gd name="connsiteX1445" fmla="*/ 2038588 w 11191875"/>
              <a:gd name="connsiteY1445" fmla="*/ 1339268 h 4067175"/>
              <a:gd name="connsiteX1446" fmla="*/ 2059903 w 11191875"/>
              <a:gd name="connsiteY1446" fmla="*/ 1360359 h 4067175"/>
              <a:gd name="connsiteX1447" fmla="*/ 2006016 w 11191875"/>
              <a:gd name="connsiteY1447" fmla="*/ 1638134 h 4067175"/>
              <a:gd name="connsiteX1448" fmla="*/ 2034277 w 11191875"/>
              <a:gd name="connsiteY1448" fmla="*/ 1610093 h 4067175"/>
              <a:gd name="connsiteX1449" fmla="*/ 2006016 w 11191875"/>
              <a:gd name="connsiteY1449" fmla="*/ 1582052 h 4067175"/>
              <a:gd name="connsiteX1450" fmla="*/ 1978235 w 11191875"/>
              <a:gd name="connsiteY1450" fmla="*/ 1610093 h 4067175"/>
              <a:gd name="connsiteX1451" fmla="*/ 2006016 w 11191875"/>
              <a:gd name="connsiteY1451" fmla="*/ 1638134 h 4067175"/>
              <a:gd name="connsiteX1452" fmla="*/ 1973445 w 11191875"/>
              <a:gd name="connsiteY1452" fmla="*/ 1919985 h 4067175"/>
              <a:gd name="connsiteX1453" fmla="*/ 2008890 w 11191875"/>
              <a:gd name="connsiteY1453" fmla="*/ 1884514 h 4067175"/>
              <a:gd name="connsiteX1454" fmla="*/ 1973445 w 11191875"/>
              <a:gd name="connsiteY1454" fmla="*/ 1849043 h 4067175"/>
              <a:gd name="connsiteX1455" fmla="*/ 1938239 w 11191875"/>
              <a:gd name="connsiteY1455" fmla="*/ 1884514 h 4067175"/>
              <a:gd name="connsiteX1456" fmla="*/ 1973445 w 11191875"/>
              <a:gd name="connsiteY1456" fmla="*/ 1919985 h 4067175"/>
              <a:gd name="connsiteX1457" fmla="*/ 1962907 w 11191875"/>
              <a:gd name="connsiteY1457" fmla="*/ 2203273 h 4067175"/>
              <a:gd name="connsiteX1458" fmla="*/ 2005537 w 11191875"/>
              <a:gd name="connsiteY1458" fmla="*/ 2160372 h 4067175"/>
              <a:gd name="connsiteX1459" fmla="*/ 1962907 w 11191875"/>
              <a:gd name="connsiteY1459" fmla="*/ 2117711 h 4067175"/>
              <a:gd name="connsiteX1460" fmla="*/ 1920277 w 11191875"/>
              <a:gd name="connsiteY1460" fmla="*/ 2160372 h 4067175"/>
              <a:gd name="connsiteX1461" fmla="*/ 1962907 w 11191875"/>
              <a:gd name="connsiteY1461" fmla="*/ 2203273 h 4067175"/>
              <a:gd name="connsiteX1462" fmla="*/ 1973445 w 11191875"/>
              <a:gd name="connsiteY1462" fmla="*/ 2486561 h 4067175"/>
              <a:gd name="connsiteX1463" fmla="*/ 2023739 w 11191875"/>
              <a:gd name="connsiteY1463" fmla="*/ 2436470 h 4067175"/>
              <a:gd name="connsiteX1464" fmla="*/ 1973445 w 11191875"/>
              <a:gd name="connsiteY1464" fmla="*/ 2386380 h 4067175"/>
              <a:gd name="connsiteX1465" fmla="*/ 1923630 w 11191875"/>
              <a:gd name="connsiteY1465" fmla="*/ 2436470 h 4067175"/>
              <a:gd name="connsiteX1466" fmla="*/ 1973445 w 11191875"/>
              <a:gd name="connsiteY1466" fmla="*/ 2486561 h 4067175"/>
              <a:gd name="connsiteX1467" fmla="*/ 2006016 w 11191875"/>
              <a:gd name="connsiteY1467" fmla="*/ 2768891 h 4067175"/>
              <a:gd name="connsiteX1468" fmla="*/ 2063974 w 11191875"/>
              <a:gd name="connsiteY1468" fmla="*/ 2710651 h 4067175"/>
              <a:gd name="connsiteX1469" fmla="*/ 2006016 w 11191875"/>
              <a:gd name="connsiteY1469" fmla="*/ 2653131 h 4067175"/>
              <a:gd name="connsiteX1470" fmla="*/ 1948298 w 11191875"/>
              <a:gd name="connsiteY1470" fmla="*/ 2710651 h 4067175"/>
              <a:gd name="connsiteX1471" fmla="*/ 2006016 w 11191875"/>
              <a:gd name="connsiteY1471" fmla="*/ 2768891 h 4067175"/>
              <a:gd name="connsiteX1472" fmla="*/ 2059903 w 11191875"/>
              <a:gd name="connsiteY1472" fmla="*/ 3046187 h 4067175"/>
              <a:gd name="connsiteX1473" fmla="*/ 2124327 w 11191875"/>
              <a:gd name="connsiteY1473" fmla="*/ 2981716 h 4067175"/>
              <a:gd name="connsiteX1474" fmla="*/ 2059903 w 11191875"/>
              <a:gd name="connsiteY1474" fmla="*/ 2917006 h 4067175"/>
              <a:gd name="connsiteX1475" fmla="*/ 1995478 w 11191875"/>
              <a:gd name="connsiteY1475" fmla="*/ 2981716 h 4067175"/>
              <a:gd name="connsiteX1476" fmla="*/ 2059903 w 11191875"/>
              <a:gd name="connsiteY1476" fmla="*/ 3046187 h 4067175"/>
              <a:gd name="connsiteX1477" fmla="*/ 2134865 w 11191875"/>
              <a:gd name="connsiteY1477" fmla="*/ 3317971 h 4067175"/>
              <a:gd name="connsiteX1478" fmla="*/ 2205037 w 11191875"/>
              <a:gd name="connsiteY1478" fmla="*/ 3247509 h 4067175"/>
              <a:gd name="connsiteX1479" fmla="*/ 2134865 w 11191875"/>
              <a:gd name="connsiteY1479" fmla="*/ 3177286 h 4067175"/>
              <a:gd name="connsiteX1480" fmla="*/ 2064693 w 11191875"/>
              <a:gd name="connsiteY1480" fmla="*/ 3247509 h 4067175"/>
              <a:gd name="connsiteX1481" fmla="*/ 2134865 w 11191875"/>
              <a:gd name="connsiteY1481" fmla="*/ 3317971 h 4067175"/>
              <a:gd name="connsiteX1482" fmla="*/ 2230663 w 11191875"/>
              <a:gd name="connsiteY1482" fmla="*/ 3582326 h 4067175"/>
              <a:gd name="connsiteX1483" fmla="*/ 2305865 w 11191875"/>
              <a:gd name="connsiteY1483" fmla="*/ 3506590 h 4067175"/>
              <a:gd name="connsiteX1484" fmla="*/ 2230663 w 11191875"/>
              <a:gd name="connsiteY1484" fmla="*/ 3430855 h 4067175"/>
              <a:gd name="connsiteX1485" fmla="*/ 2154983 w 11191875"/>
              <a:gd name="connsiteY1485" fmla="*/ 3506590 h 4067175"/>
              <a:gd name="connsiteX1486" fmla="*/ 2230663 w 11191875"/>
              <a:gd name="connsiteY1486" fmla="*/ 3582326 h 4067175"/>
              <a:gd name="connsiteX1487" fmla="*/ 2346100 w 11191875"/>
              <a:gd name="connsiteY1487" fmla="*/ 3836135 h 4067175"/>
              <a:gd name="connsiteX1488" fmla="*/ 2424655 w 11191875"/>
              <a:gd name="connsiteY1488" fmla="*/ 3757523 h 4067175"/>
              <a:gd name="connsiteX1489" fmla="*/ 2346100 w 11191875"/>
              <a:gd name="connsiteY1489" fmla="*/ 3678912 h 4067175"/>
              <a:gd name="connsiteX1490" fmla="*/ 2267306 w 11191875"/>
              <a:gd name="connsiteY1490" fmla="*/ 3757523 h 4067175"/>
              <a:gd name="connsiteX1491" fmla="*/ 2346100 w 11191875"/>
              <a:gd name="connsiteY1491" fmla="*/ 3836135 h 4067175"/>
              <a:gd name="connsiteX1492" fmla="*/ 2525722 w 11191875"/>
              <a:gd name="connsiteY1492" fmla="*/ 4067175 h 4067175"/>
              <a:gd name="connsiteX1493" fmla="*/ 2562604 w 11191875"/>
              <a:gd name="connsiteY1493" fmla="*/ 3998870 h 4067175"/>
              <a:gd name="connsiteX1494" fmla="*/ 2480936 w 11191875"/>
              <a:gd name="connsiteY1494" fmla="*/ 3916663 h 4067175"/>
              <a:gd name="connsiteX1495" fmla="*/ 2399029 w 11191875"/>
              <a:gd name="connsiteY1495" fmla="*/ 3998870 h 4067175"/>
              <a:gd name="connsiteX1496" fmla="*/ 2436151 w 11191875"/>
              <a:gd name="connsiteY1496" fmla="*/ 4067175 h 4067175"/>
              <a:gd name="connsiteX1497" fmla="*/ 2525722 w 11191875"/>
              <a:gd name="connsiteY1497" fmla="*/ 4067175 h 4067175"/>
              <a:gd name="connsiteX1498" fmla="*/ 8476233 w 11191875"/>
              <a:gd name="connsiteY1498" fmla="*/ 4008456 h 4067175"/>
              <a:gd name="connsiteX1499" fmla="*/ 8485573 w 11191875"/>
              <a:gd name="connsiteY1499" fmla="*/ 3998870 h 4067175"/>
              <a:gd name="connsiteX1500" fmla="*/ 8476233 w 11191875"/>
              <a:gd name="connsiteY1500" fmla="*/ 3988804 h 4067175"/>
              <a:gd name="connsiteX1501" fmla="*/ 8466174 w 11191875"/>
              <a:gd name="connsiteY1501" fmla="*/ 3998870 h 4067175"/>
              <a:gd name="connsiteX1502" fmla="*/ 8476233 w 11191875"/>
              <a:gd name="connsiteY1502" fmla="*/ 4008456 h 4067175"/>
              <a:gd name="connsiteX1503" fmla="*/ 8610590 w 11191875"/>
              <a:gd name="connsiteY1503" fmla="*/ 3765912 h 4067175"/>
              <a:gd name="connsiteX1504" fmla="*/ 8619212 w 11191875"/>
              <a:gd name="connsiteY1504" fmla="*/ 3757523 h 4067175"/>
              <a:gd name="connsiteX1505" fmla="*/ 8610590 w 11191875"/>
              <a:gd name="connsiteY1505" fmla="*/ 3748895 h 4067175"/>
              <a:gd name="connsiteX1506" fmla="*/ 8602447 w 11191875"/>
              <a:gd name="connsiteY1506" fmla="*/ 3757523 h 4067175"/>
              <a:gd name="connsiteX1507" fmla="*/ 8610590 w 11191875"/>
              <a:gd name="connsiteY1507" fmla="*/ 3765912 h 4067175"/>
              <a:gd name="connsiteX1508" fmla="*/ 8726506 w 11191875"/>
              <a:gd name="connsiteY1508" fmla="*/ 3513301 h 4067175"/>
              <a:gd name="connsiteX1509" fmla="*/ 8733212 w 11191875"/>
              <a:gd name="connsiteY1509" fmla="*/ 3506590 h 4067175"/>
              <a:gd name="connsiteX1510" fmla="*/ 8726506 w 11191875"/>
              <a:gd name="connsiteY1510" fmla="*/ 3499880 h 4067175"/>
              <a:gd name="connsiteX1511" fmla="*/ 8719800 w 11191875"/>
              <a:gd name="connsiteY1511" fmla="*/ 3506590 h 4067175"/>
              <a:gd name="connsiteX1512" fmla="*/ 8726506 w 11191875"/>
              <a:gd name="connsiteY1512" fmla="*/ 3513301 h 4067175"/>
              <a:gd name="connsiteX1513" fmla="*/ 8821825 w 11191875"/>
              <a:gd name="connsiteY1513" fmla="*/ 3253021 h 4067175"/>
              <a:gd name="connsiteX1514" fmla="*/ 8827573 w 11191875"/>
              <a:gd name="connsiteY1514" fmla="*/ 3247509 h 4067175"/>
              <a:gd name="connsiteX1515" fmla="*/ 8821825 w 11191875"/>
              <a:gd name="connsiteY1515" fmla="*/ 3242236 h 4067175"/>
              <a:gd name="connsiteX1516" fmla="*/ 8816317 w 11191875"/>
              <a:gd name="connsiteY1516" fmla="*/ 3247509 h 4067175"/>
              <a:gd name="connsiteX1517" fmla="*/ 8821825 w 11191875"/>
              <a:gd name="connsiteY1517" fmla="*/ 3253021 h 4067175"/>
              <a:gd name="connsiteX1518" fmla="*/ 8896787 w 11191875"/>
              <a:gd name="connsiteY1518" fmla="*/ 2986510 h 4067175"/>
              <a:gd name="connsiteX1519" fmla="*/ 8901817 w 11191875"/>
              <a:gd name="connsiteY1519" fmla="*/ 2981716 h 4067175"/>
              <a:gd name="connsiteX1520" fmla="*/ 8896787 w 11191875"/>
              <a:gd name="connsiteY1520" fmla="*/ 2976923 h 4067175"/>
              <a:gd name="connsiteX1521" fmla="*/ 8891758 w 11191875"/>
              <a:gd name="connsiteY1521" fmla="*/ 2981716 h 4067175"/>
              <a:gd name="connsiteX1522" fmla="*/ 8896787 w 11191875"/>
              <a:gd name="connsiteY1522" fmla="*/ 2986510 h 4067175"/>
              <a:gd name="connsiteX1523" fmla="*/ 8950674 w 11191875"/>
              <a:gd name="connsiteY1523" fmla="*/ 2715205 h 4067175"/>
              <a:gd name="connsiteX1524" fmla="*/ 8954985 w 11191875"/>
              <a:gd name="connsiteY1524" fmla="*/ 2710651 h 4067175"/>
              <a:gd name="connsiteX1525" fmla="*/ 8950674 w 11191875"/>
              <a:gd name="connsiteY1525" fmla="*/ 2706577 h 4067175"/>
              <a:gd name="connsiteX1526" fmla="*/ 8946363 w 11191875"/>
              <a:gd name="connsiteY1526" fmla="*/ 2710651 h 4067175"/>
              <a:gd name="connsiteX1527" fmla="*/ 8950674 w 11191875"/>
              <a:gd name="connsiteY1527" fmla="*/ 2715205 h 4067175"/>
              <a:gd name="connsiteX1528" fmla="*/ 8983006 w 11191875"/>
              <a:gd name="connsiteY1528" fmla="*/ 2440065 h 4067175"/>
              <a:gd name="connsiteX1529" fmla="*/ 8986598 w 11191875"/>
              <a:gd name="connsiteY1529" fmla="*/ 2436470 h 4067175"/>
              <a:gd name="connsiteX1530" fmla="*/ 8983006 w 11191875"/>
              <a:gd name="connsiteY1530" fmla="*/ 2433115 h 4067175"/>
              <a:gd name="connsiteX1531" fmla="*/ 8979413 w 11191875"/>
              <a:gd name="connsiteY1531" fmla="*/ 2436470 h 4067175"/>
              <a:gd name="connsiteX1532" fmla="*/ 8983006 w 11191875"/>
              <a:gd name="connsiteY1532" fmla="*/ 2440065 h 4067175"/>
              <a:gd name="connsiteX1533" fmla="*/ 8994023 w 11191875"/>
              <a:gd name="connsiteY1533" fmla="*/ 2164207 h 4067175"/>
              <a:gd name="connsiteX1534" fmla="*/ 8997855 w 11191875"/>
              <a:gd name="connsiteY1534" fmla="*/ 2160372 h 4067175"/>
              <a:gd name="connsiteX1535" fmla="*/ 8994023 w 11191875"/>
              <a:gd name="connsiteY1535" fmla="*/ 2156777 h 4067175"/>
              <a:gd name="connsiteX1536" fmla="*/ 8990191 w 11191875"/>
              <a:gd name="connsiteY1536" fmla="*/ 2160372 h 4067175"/>
              <a:gd name="connsiteX1537" fmla="*/ 8994023 w 11191875"/>
              <a:gd name="connsiteY1537" fmla="*/ 2164207 h 4067175"/>
              <a:gd name="connsiteX1538" fmla="*/ 8762670 w 11191875"/>
              <a:gd name="connsiteY1538" fmla="*/ 1887869 h 4067175"/>
              <a:gd name="connsiteX1539" fmla="*/ 8766262 w 11191875"/>
              <a:gd name="connsiteY1539" fmla="*/ 1884514 h 4067175"/>
              <a:gd name="connsiteX1540" fmla="*/ 8762670 w 11191875"/>
              <a:gd name="connsiteY1540" fmla="*/ 1880919 h 4067175"/>
              <a:gd name="connsiteX1541" fmla="*/ 8759077 w 11191875"/>
              <a:gd name="connsiteY1541" fmla="*/ 1884514 h 4067175"/>
              <a:gd name="connsiteX1542" fmla="*/ 8762670 w 11191875"/>
              <a:gd name="connsiteY1542" fmla="*/ 1887869 h 4067175"/>
              <a:gd name="connsiteX1543" fmla="*/ 8728422 w 11191875"/>
              <a:gd name="connsiteY1543" fmla="*/ 1613928 h 4067175"/>
              <a:gd name="connsiteX1544" fmla="*/ 8732014 w 11191875"/>
              <a:gd name="connsiteY1544" fmla="*/ 1610333 h 4067175"/>
              <a:gd name="connsiteX1545" fmla="*/ 8728422 w 11191875"/>
              <a:gd name="connsiteY1545" fmla="*/ 1606738 h 4067175"/>
              <a:gd name="connsiteX1546" fmla="*/ 8724350 w 11191875"/>
              <a:gd name="connsiteY1546" fmla="*/ 1610333 h 4067175"/>
              <a:gd name="connsiteX1547" fmla="*/ 8728422 w 11191875"/>
              <a:gd name="connsiteY1547" fmla="*/ 1613928 h 4067175"/>
              <a:gd name="connsiteX1548" fmla="*/ 8670703 w 11191875"/>
              <a:gd name="connsiteY1548" fmla="*/ 1343822 h 4067175"/>
              <a:gd name="connsiteX1549" fmla="*/ 8674296 w 11191875"/>
              <a:gd name="connsiteY1549" fmla="*/ 1340226 h 4067175"/>
              <a:gd name="connsiteX1550" fmla="*/ 8670703 w 11191875"/>
              <a:gd name="connsiteY1550" fmla="*/ 1336392 h 4067175"/>
              <a:gd name="connsiteX1551" fmla="*/ 8667111 w 11191875"/>
              <a:gd name="connsiteY1551" fmla="*/ 1340226 h 4067175"/>
              <a:gd name="connsiteX1552" fmla="*/ 8670703 w 11191875"/>
              <a:gd name="connsiteY1552" fmla="*/ 1343822 h 4067175"/>
              <a:gd name="connsiteX1553" fmla="*/ 8591191 w 11191875"/>
              <a:gd name="connsiteY1553" fmla="*/ 1078748 h 4067175"/>
              <a:gd name="connsiteX1554" fmla="*/ 8594065 w 11191875"/>
              <a:gd name="connsiteY1554" fmla="*/ 1075872 h 4067175"/>
              <a:gd name="connsiteX1555" fmla="*/ 8591191 w 11191875"/>
              <a:gd name="connsiteY1555" fmla="*/ 1072756 h 4067175"/>
              <a:gd name="connsiteX1556" fmla="*/ 8587838 w 11191875"/>
              <a:gd name="connsiteY1556" fmla="*/ 1075872 h 4067175"/>
              <a:gd name="connsiteX1557" fmla="*/ 8591191 w 11191875"/>
              <a:gd name="connsiteY1557" fmla="*/ 1078748 h 4067175"/>
              <a:gd name="connsiteX1558" fmla="*/ 8489166 w 11191875"/>
              <a:gd name="connsiteY1558" fmla="*/ 822063 h 4067175"/>
              <a:gd name="connsiteX1559" fmla="*/ 8492279 w 11191875"/>
              <a:gd name="connsiteY1559" fmla="*/ 818947 h 4067175"/>
              <a:gd name="connsiteX1560" fmla="*/ 8489166 w 11191875"/>
              <a:gd name="connsiteY1560" fmla="*/ 815832 h 4067175"/>
              <a:gd name="connsiteX1561" fmla="*/ 8486531 w 11191875"/>
              <a:gd name="connsiteY1561" fmla="*/ 818947 h 4067175"/>
              <a:gd name="connsiteX1562" fmla="*/ 8489166 w 11191875"/>
              <a:gd name="connsiteY1562" fmla="*/ 822063 h 4067175"/>
              <a:gd name="connsiteX1563" fmla="*/ 8366544 w 11191875"/>
              <a:gd name="connsiteY1563" fmla="*/ 574725 h 4067175"/>
              <a:gd name="connsiteX1564" fmla="*/ 8369897 w 11191875"/>
              <a:gd name="connsiteY1564" fmla="*/ 571370 h 4067175"/>
              <a:gd name="connsiteX1565" fmla="*/ 8366544 w 11191875"/>
              <a:gd name="connsiteY1565" fmla="*/ 568254 h 4067175"/>
              <a:gd name="connsiteX1566" fmla="*/ 8363431 w 11191875"/>
              <a:gd name="connsiteY1566" fmla="*/ 571370 h 4067175"/>
              <a:gd name="connsiteX1567" fmla="*/ 8366544 w 11191875"/>
              <a:gd name="connsiteY1567" fmla="*/ 574725 h 4067175"/>
              <a:gd name="connsiteX1568" fmla="*/ 8223565 w 11191875"/>
              <a:gd name="connsiteY1568" fmla="*/ 338172 h 4067175"/>
              <a:gd name="connsiteX1569" fmla="*/ 8226918 w 11191875"/>
              <a:gd name="connsiteY1569" fmla="*/ 335296 h 4067175"/>
              <a:gd name="connsiteX1570" fmla="*/ 8223565 w 11191875"/>
              <a:gd name="connsiteY1570" fmla="*/ 332181 h 4067175"/>
              <a:gd name="connsiteX1571" fmla="*/ 8220452 w 11191875"/>
              <a:gd name="connsiteY1571" fmla="*/ 335296 h 4067175"/>
              <a:gd name="connsiteX1572" fmla="*/ 8223565 w 11191875"/>
              <a:gd name="connsiteY1572" fmla="*/ 338172 h 4067175"/>
              <a:gd name="connsiteX1573" fmla="*/ 8061427 w 11191875"/>
              <a:gd name="connsiteY1573" fmla="*/ 113603 h 4067175"/>
              <a:gd name="connsiteX1574" fmla="*/ 8063103 w 11191875"/>
              <a:gd name="connsiteY1574" fmla="*/ 111925 h 4067175"/>
              <a:gd name="connsiteX1575" fmla="*/ 8061427 w 11191875"/>
              <a:gd name="connsiteY1575" fmla="*/ 109768 h 4067175"/>
              <a:gd name="connsiteX1576" fmla="*/ 8059511 w 11191875"/>
              <a:gd name="connsiteY1576" fmla="*/ 111925 h 4067175"/>
              <a:gd name="connsiteX1577" fmla="*/ 8061427 w 11191875"/>
              <a:gd name="connsiteY1577" fmla="*/ 113603 h 4067175"/>
              <a:gd name="connsiteX1578" fmla="*/ 2983638 w 11191875"/>
              <a:gd name="connsiteY1578" fmla="*/ 5992 h 4067175"/>
              <a:gd name="connsiteX1579" fmla="*/ 2984117 w 11191875"/>
              <a:gd name="connsiteY1579" fmla="*/ 5273 h 4067175"/>
              <a:gd name="connsiteX1580" fmla="*/ 2983638 w 11191875"/>
              <a:gd name="connsiteY1580" fmla="*/ 4793 h 4067175"/>
              <a:gd name="connsiteX1581" fmla="*/ 2982680 w 11191875"/>
              <a:gd name="connsiteY1581" fmla="*/ 5273 h 4067175"/>
              <a:gd name="connsiteX1582" fmla="*/ 2983638 w 11191875"/>
              <a:gd name="connsiteY1582" fmla="*/ 5992 h 4067175"/>
              <a:gd name="connsiteX1583" fmla="*/ 2811920 w 11191875"/>
              <a:gd name="connsiteY1583" fmla="*/ 228883 h 4067175"/>
              <a:gd name="connsiteX1584" fmla="*/ 2819104 w 11191875"/>
              <a:gd name="connsiteY1584" fmla="*/ 221693 h 4067175"/>
              <a:gd name="connsiteX1585" fmla="*/ 2811920 w 11191875"/>
              <a:gd name="connsiteY1585" fmla="*/ 214503 h 4067175"/>
              <a:gd name="connsiteX1586" fmla="*/ 2804735 w 11191875"/>
              <a:gd name="connsiteY1586" fmla="*/ 221693 h 4067175"/>
              <a:gd name="connsiteX1587" fmla="*/ 2811920 w 11191875"/>
              <a:gd name="connsiteY1587" fmla="*/ 228883 h 4067175"/>
              <a:gd name="connsiteX1588" fmla="*/ 2659121 w 11191875"/>
              <a:gd name="connsiteY1588" fmla="*/ 460403 h 4067175"/>
              <a:gd name="connsiteX1589" fmla="*/ 2667743 w 11191875"/>
              <a:gd name="connsiteY1589" fmla="*/ 451775 h 4067175"/>
              <a:gd name="connsiteX1590" fmla="*/ 2659121 w 11191875"/>
              <a:gd name="connsiteY1590" fmla="*/ 443387 h 4067175"/>
              <a:gd name="connsiteX1591" fmla="*/ 2650739 w 11191875"/>
              <a:gd name="connsiteY1591" fmla="*/ 451775 h 4067175"/>
              <a:gd name="connsiteX1592" fmla="*/ 2659121 w 11191875"/>
              <a:gd name="connsiteY1592" fmla="*/ 460403 h 4067175"/>
              <a:gd name="connsiteX1593" fmla="*/ 2526201 w 11191875"/>
              <a:gd name="connsiteY1593" fmla="*/ 704865 h 4067175"/>
              <a:gd name="connsiteX1594" fmla="*/ 2537218 w 11191875"/>
              <a:gd name="connsiteY1594" fmla="*/ 693840 h 4067175"/>
              <a:gd name="connsiteX1595" fmla="*/ 2526201 w 11191875"/>
              <a:gd name="connsiteY1595" fmla="*/ 682816 h 4067175"/>
              <a:gd name="connsiteX1596" fmla="*/ 2515184 w 11191875"/>
              <a:gd name="connsiteY1596" fmla="*/ 693840 h 4067175"/>
              <a:gd name="connsiteX1597" fmla="*/ 2526201 w 11191875"/>
              <a:gd name="connsiteY1597" fmla="*/ 704865 h 4067175"/>
              <a:gd name="connsiteX1598" fmla="*/ 2414117 w 11191875"/>
              <a:gd name="connsiteY1598" fmla="*/ 960831 h 4067175"/>
              <a:gd name="connsiteX1599" fmla="*/ 2428487 w 11191875"/>
              <a:gd name="connsiteY1599" fmla="*/ 946451 h 4067175"/>
              <a:gd name="connsiteX1600" fmla="*/ 2414117 w 11191875"/>
              <a:gd name="connsiteY1600" fmla="*/ 931592 h 4067175"/>
              <a:gd name="connsiteX1601" fmla="*/ 2399508 w 11191875"/>
              <a:gd name="connsiteY1601" fmla="*/ 946451 h 4067175"/>
              <a:gd name="connsiteX1602" fmla="*/ 2414117 w 11191875"/>
              <a:gd name="connsiteY1602" fmla="*/ 960831 h 4067175"/>
              <a:gd name="connsiteX1603" fmla="*/ 2323348 w 11191875"/>
              <a:gd name="connsiteY1603" fmla="*/ 1226624 h 4067175"/>
              <a:gd name="connsiteX1604" fmla="*/ 2342747 w 11191875"/>
              <a:gd name="connsiteY1604" fmla="*/ 1207210 h 4067175"/>
              <a:gd name="connsiteX1605" fmla="*/ 2323348 w 11191875"/>
              <a:gd name="connsiteY1605" fmla="*/ 1187797 h 4067175"/>
              <a:gd name="connsiteX1606" fmla="*/ 2303949 w 11191875"/>
              <a:gd name="connsiteY1606" fmla="*/ 1207210 h 4067175"/>
              <a:gd name="connsiteX1607" fmla="*/ 2323348 w 11191875"/>
              <a:gd name="connsiteY1607" fmla="*/ 1226624 h 4067175"/>
              <a:gd name="connsiteX1608" fmla="*/ 2254613 w 11191875"/>
              <a:gd name="connsiteY1608" fmla="*/ 1499846 h 4067175"/>
              <a:gd name="connsiteX1609" fmla="*/ 2279760 w 11191875"/>
              <a:gd name="connsiteY1609" fmla="*/ 1474681 h 4067175"/>
              <a:gd name="connsiteX1610" fmla="*/ 2254613 w 11191875"/>
              <a:gd name="connsiteY1610" fmla="*/ 1449515 h 4067175"/>
              <a:gd name="connsiteX1611" fmla="*/ 2229705 w 11191875"/>
              <a:gd name="connsiteY1611" fmla="*/ 1474681 h 4067175"/>
              <a:gd name="connsiteX1612" fmla="*/ 2254613 w 11191875"/>
              <a:gd name="connsiteY1612" fmla="*/ 1499846 h 4067175"/>
              <a:gd name="connsiteX1613" fmla="*/ 2208390 w 11191875"/>
              <a:gd name="connsiteY1613" fmla="*/ 1778341 h 4067175"/>
              <a:gd name="connsiteX1614" fmla="*/ 2239525 w 11191875"/>
              <a:gd name="connsiteY1614" fmla="*/ 1747184 h 4067175"/>
              <a:gd name="connsiteX1615" fmla="*/ 2208390 w 11191875"/>
              <a:gd name="connsiteY1615" fmla="*/ 1716027 h 4067175"/>
              <a:gd name="connsiteX1616" fmla="*/ 2177735 w 11191875"/>
              <a:gd name="connsiteY1616" fmla="*/ 1747184 h 4067175"/>
              <a:gd name="connsiteX1617" fmla="*/ 2208390 w 11191875"/>
              <a:gd name="connsiteY1617" fmla="*/ 1778341 h 4067175"/>
              <a:gd name="connsiteX1618" fmla="*/ 2185159 w 11191875"/>
              <a:gd name="connsiteY1618" fmla="*/ 2060670 h 4067175"/>
              <a:gd name="connsiteX1619" fmla="*/ 2223718 w 11191875"/>
              <a:gd name="connsiteY1619" fmla="*/ 2022083 h 4067175"/>
              <a:gd name="connsiteX1620" fmla="*/ 2185159 w 11191875"/>
              <a:gd name="connsiteY1620" fmla="*/ 1983976 h 4067175"/>
              <a:gd name="connsiteX1621" fmla="*/ 2147319 w 11191875"/>
              <a:gd name="connsiteY1621" fmla="*/ 2022083 h 4067175"/>
              <a:gd name="connsiteX1622" fmla="*/ 2185159 w 11191875"/>
              <a:gd name="connsiteY1622" fmla="*/ 2060670 h 4067175"/>
              <a:gd name="connsiteX1623" fmla="*/ 2185159 w 11191875"/>
              <a:gd name="connsiteY1623" fmla="*/ 2343958 h 4067175"/>
              <a:gd name="connsiteX1624" fmla="*/ 2230663 w 11191875"/>
              <a:gd name="connsiteY1624" fmla="*/ 2298901 h 4067175"/>
              <a:gd name="connsiteX1625" fmla="*/ 2185159 w 11191875"/>
              <a:gd name="connsiteY1625" fmla="*/ 2253603 h 4067175"/>
              <a:gd name="connsiteX1626" fmla="*/ 2140373 w 11191875"/>
              <a:gd name="connsiteY1626" fmla="*/ 2298901 h 4067175"/>
              <a:gd name="connsiteX1627" fmla="*/ 2185159 w 11191875"/>
              <a:gd name="connsiteY1627" fmla="*/ 2343958 h 4067175"/>
              <a:gd name="connsiteX1628" fmla="*/ 2208390 w 11191875"/>
              <a:gd name="connsiteY1628" fmla="*/ 2626048 h 4067175"/>
              <a:gd name="connsiteX1629" fmla="*/ 2260840 w 11191875"/>
              <a:gd name="connsiteY1629" fmla="*/ 2573800 h 4067175"/>
              <a:gd name="connsiteX1630" fmla="*/ 2208390 w 11191875"/>
              <a:gd name="connsiteY1630" fmla="*/ 2521553 h 4067175"/>
              <a:gd name="connsiteX1631" fmla="*/ 2155941 w 11191875"/>
              <a:gd name="connsiteY1631" fmla="*/ 2573800 h 4067175"/>
              <a:gd name="connsiteX1632" fmla="*/ 2208390 w 11191875"/>
              <a:gd name="connsiteY1632" fmla="*/ 2626048 h 4067175"/>
              <a:gd name="connsiteX1633" fmla="*/ 2254613 w 11191875"/>
              <a:gd name="connsiteY1633" fmla="*/ 2905502 h 4067175"/>
              <a:gd name="connsiteX1634" fmla="*/ 2313529 w 11191875"/>
              <a:gd name="connsiteY1634" fmla="*/ 2846304 h 4067175"/>
              <a:gd name="connsiteX1635" fmla="*/ 2254613 w 11191875"/>
              <a:gd name="connsiteY1635" fmla="*/ 2787105 h 4067175"/>
              <a:gd name="connsiteX1636" fmla="*/ 2195457 w 11191875"/>
              <a:gd name="connsiteY1636" fmla="*/ 2846304 h 4067175"/>
              <a:gd name="connsiteX1637" fmla="*/ 2254613 w 11191875"/>
              <a:gd name="connsiteY1637" fmla="*/ 2905502 h 4067175"/>
              <a:gd name="connsiteX1638" fmla="*/ 2323348 w 11191875"/>
              <a:gd name="connsiteY1638" fmla="*/ 3178964 h 4067175"/>
              <a:gd name="connsiteX1639" fmla="*/ 2388252 w 11191875"/>
              <a:gd name="connsiteY1639" fmla="*/ 3113774 h 4067175"/>
              <a:gd name="connsiteX1640" fmla="*/ 2323348 w 11191875"/>
              <a:gd name="connsiteY1640" fmla="*/ 3048584 h 4067175"/>
              <a:gd name="connsiteX1641" fmla="*/ 2257966 w 11191875"/>
              <a:gd name="connsiteY1641" fmla="*/ 3113774 h 4067175"/>
              <a:gd name="connsiteX1642" fmla="*/ 2323348 w 11191875"/>
              <a:gd name="connsiteY1642" fmla="*/ 3178964 h 4067175"/>
              <a:gd name="connsiteX1643" fmla="*/ 2414117 w 11191875"/>
              <a:gd name="connsiteY1643" fmla="*/ 3444756 h 4067175"/>
              <a:gd name="connsiteX1644" fmla="*/ 2484289 w 11191875"/>
              <a:gd name="connsiteY1644" fmla="*/ 3374533 h 4067175"/>
              <a:gd name="connsiteX1645" fmla="*/ 2414117 w 11191875"/>
              <a:gd name="connsiteY1645" fmla="*/ 3304310 h 4067175"/>
              <a:gd name="connsiteX1646" fmla="*/ 2344184 w 11191875"/>
              <a:gd name="connsiteY1646" fmla="*/ 3374533 h 4067175"/>
              <a:gd name="connsiteX1647" fmla="*/ 2414117 w 11191875"/>
              <a:gd name="connsiteY1647" fmla="*/ 3444756 h 4067175"/>
              <a:gd name="connsiteX1648" fmla="*/ 2526201 w 11191875"/>
              <a:gd name="connsiteY1648" fmla="*/ 3701201 h 4067175"/>
              <a:gd name="connsiteX1649" fmla="*/ 2600684 w 11191875"/>
              <a:gd name="connsiteY1649" fmla="*/ 3626904 h 4067175"/>
              <a:gd name="connsiteX1650" fmla="*/ 2526201 w 11191875"/>
              <a:gd name="connsiteY1650" fmla="*/ 3552607 h 4067175"/>
              <a:gd name="connsiteX1651" fmla="*/ 2451957 w 11191875"/>
              <a:gd name="connsiteY1651" fmla="*/ 3626904 h 4067175"/>
              <a:gd name="connsiteX1652" fmla="*/ 2526201 w 11191875"/>
              <a:gd name="connsiteY1652" fmla="*/ 3701201 h 4067175"/>
              <a:gd name="connsiteX1653" fmla="*/ 2659121 w 11191875"/>
              <a:gd name="connsiteY1653" fmla="*/ 3945903 h 4067175"/>
              <a:gd name="connsiteX1654" fmla="*/ 2735999 w 11191875"/>
              <a:gd name="connsiteY1654" fmla="*/ 3868730 h 4067175"/>
              <a:gd name="connsiteX1655" fmla="*/ 2659121 w 11191875"/>
              <a:gd name="connsiteY1655" fmla="*/ 3792515 h 4067175"/>
              <a:gd name="connsiteX1656" fmla="*/ 2582483 w 11191875"/>
              <a:gd name="connsiteY1656" fmla="*/ 3868730 h 4067175"/>
              <a:gd name="connsiteX1657" fmla="*/ 2659121 w 11191875"/>
              <a:gd name="connsiteY1657" fmla="*/ 3945903 h 4067175"/>
              <a:gd name="connsiteX1658" fmla="*/ 2881613 w 11191875"/>
              <a:gd name="connsiteY1658" fmla="*/ 4067175 h 4067175"/>
              <a:gd name="connsiteX1659" fmla="*/ 2811920 w 11191875"/>
              <a:gd name="connsiteY1659" fmla="*/ 4022357 h 4067175"/>
              <a:gd name="connsiteX1660" fmla="*/ 2741987 w 11191875"/>
              <a:gd name="connsiteY1660" fmla="*/ 4067175 h 4067175"/>
              <a:gd name="connsiteX1661" fmla="*/ 2881613 w 11191875"/>
              <a:gd name="connsiteY1661" fmla="*/ 4067175 h 4067175"/>
              <a:gd name="connsiteX1662" fmla="*/ 8223565 w 11191875"/>
              <a:gd name="connsiteY1662" fmla="*/ 3997432 h 4067175"/>
              <a:gd name="connsiteX1663" fmla="*/ 8235061 w 11191875"/>
              <a:gd name="connsiteY1663" fmla="*/ 3985688 h 4067175"/>
              <a:gd name="connsiteX1664" fmla="*/ 8223565 w 11191875"/>
              <a:gd name="connsiteY1664" fmla="*/ 3973944 h 4067175"/>
              <a:gd name="connsiteX1665" fmla="*/ 8212069 w 11191875"/>
              <a:gd name="connsiteY1665" fmla="*/ 3985688 h 4067175"/>
              <a:gd name="connsiteX1666" fmla="*/ 8223565 w 11191875"/>
              <a:gd name="connsiteY1666" fmla="*/ 3997432 h 4067175"/>
              <a:gd name="connsiteX1667" fmla="*/ 8366544 w 11191875"/>
              <a:gd name="connsiteY1667" fmla="*/ 3759441 h 4067175"/>
              <a:gd name="connsiteX1668" fmla="*/ 8376363 w 11191875"/>
              <a:gd name="connsiteY1668" fmla="*/ 3749375 h 4067175"/>
              <a:gd name="connsiteX1669" fmla="*/ 8366544 w 11191875"/>
              <a:gd name="connsiteY1669" fmla="*/ 3739548 h 4067175"/>
              <a:gd name="connsiteX1670" fmla="*/ 8356964 w 11191875"/>
              <a:gd name="connsiteY1670" fmla="*/ 3749375 h 4067175"/>
              <a:gd name="connsiteX1671" fmla="*/ 8366544 w 11191875"/>
              <a:gd name="connsiteY1671" fmla="*/ 3759441 h 4067175"/>
              <a:gd name="connsiteX1672" fmla="*/ 8489166 w 11191875"/>
              <a:gd name="connsiteY1672" fmla="*/ 3510665 h 4067175"/>
              <a:gd name="connsiteX1673" fmla="*/ 8498027 w 11191875"/>
              <a:gd name="connsiteY1673" fmla="*/ 3502037 h 4067175"/>
              <a:gd name="connsiteX1674" fmla="*/ 8489166 w 11191875"/>
              <a:gd name="connsiteY1674" fmla="*/ 3493648 h 4067175"/>
              <a:gd name="connsiteX1675" fmla="*/ 8480783 w 11191875"/>
              <a:gd name="connsiteY1675" fmla="*/ 3502037 h 4067175"/>
              <a:gd name="connsiteX1676" fmla="*/ 8489166 w 11191875"/>
              <a:gd name="connsiteY1676" fmla="*/ 3510665 h 4067175"/>
              <a:gd name="connsiteX1677" fmla="*/ 8591191 w 11191875"/>
              <a:gd name="connsiteY1677" fmla="*/ 3252542 h 4067175"/>
              <a:gd name="connsiteX1678" fmla="*/ 8598136 w 11191875"/>
              <a:gd name="connsiteY1678" fmla="*/ 3245352 h 4067175"/>
              <a:gd name="connsiteX1679" fmla="*/ 8591191 w 11191875"/>
              <a:gd name="connsiteY1679" fmla="*/ 3237682 h 4067175"/>
              <a:gd name="connsiteX1680" fmla="*/ 8583527 w 11191875"/>
              <a:gd name="connsiteY1680" fmla="*/ 3245352 h 4067175"/>
              <a:gd name="connsiteX1681" fmla="*/ 8591191 w 11191875"/>
              <a:gd name="connsiteY1681" fmla="*/ 3252542 h 4067175"/>
              <a:gd name="connsiteX1682" fmla="*/ 8670703 w 11191875"/>
              <a:gd name="connsiteY1682" fmla="*/ 2986510 h 4067175"/>
              <a:gd name="connsiteX1683" fmla="*/ 8676930 w 11191875"/>
              <a:gd name="connsiteY1683" fmla="*/ 2980518 h 4067175"/>
              <a:gd name="connsiteX1684" fmla="*/ 8670703 w 11191875"/>
              <a:gd name="connsiteY1684" fmla="*/ 2974766 h 4067175"/>
              <a:gd name="connsiteX1685" fmla="*/ 8664716 w 11191875"/>
              <a:gd name="connsiteY1685" fmla="*/ 2980518 h 4067175"/>
              <a:gd name="connsiteX1686" fmla="*/ 8670703 w 11191875"/>
              <a:gd name="connsiteY1686" fmla="*/ 2986510 h 4067175"/>
              <a:gd name="connsiteX1687" fmla="*/ 8728422 w 11191875"/>
              <a:gd name="connsiteY1687" fmla="*/ 2716164 h 4067175"/>
              <a:gd name="connsiteX1688" fmla="*/ 8733451 w 11191875"/>
              <a:gd name="connsiteY1688" fmla="*/ 2710412 h 4067175"/>
              <a:gd name="connsiteX1689" fmla="*/ 8728422 w 11191875"/>
              <a:gd name="connsiteY1689" fmla="*/ 2704899 h 4067175"/>
              <a:gd name="connsiteX1690" fmla="*/ 8722435 w 11191875"/>
              <a:gd name="connsiteY1690" fmla="*/ 2710412 h 4067175"/>
              <a:gd name="connsiteX1691" fmla="*/ 8728422 w 11191875"/>
              <a:gd name="connsiteY1691" fmla="*/ 2716164 h 4067175"/>
              <a:gd name="connsiteX1692" fmla="*/ 8762670 w 11191875"/>
              <a:gd name="connsiteY1692" fmla="*/ 2441503 h 4067175"/>
              <a:gd name="connsiteX1693" fmla="*/ 8767460 w 11191875"/>
              <a:gd name="connsiteY1693" fmla="*/ 2436470 h 4067175"/>
              <a:gd name="connsiteX1694" fmla="*/ 8762670 w 11191875"/>
              <a:gd name="connsiteY1694" fmla="*/ 2431677 h 4067175"/>
              <a:gd name="connsiteX1695" fmla="*/ 8757640 w 11191875"/>
              <a:gd name="connsiteY1695" fmla="*/ 2436470 h 4067175"/>
              <a:gd name="connsiteX1696" fmla="*/ 8762670 w 11191875"/>
              <a:gd name="connsiteY1696" fmla="*/ 2441503 h 4067175"/>
              <a:gd name="connsiteX1697" fmla="*/ 8774405 w 11191875"/>
              <a:gd name="connsiteY1697" fmla="*/ 2164686 h 4067175"/>
              <a:gd name="connsiteX1698" fmla="*/ 8778477 w 11191875"/>
              <a:gd name="connsiteY1698" fmla="*/ 2160372 h 4067175"/>
              <a:gd name="connsiteX1699" fmla="*/ 8774405 w 11191875"/>
              <a:gd name="connsiteY1699" fmla="*/ 2156298 h 4067175"/>
              <a:gd name="connsiteX1700" fmla="*/ 8769855 w 11191875"/>
              <a:gd name="connsiteY1700" fmla="*/ 2160372 h 4067175"/>
              <a:gd name="connsiteX1701" fmla="*/ 8774405 w 11191875"/>
              <a:gd name="connsiteY1701" fmla="*/ 2164686 h 4067175"/>
              <a:gd name="connsiteX1702" fmla="*/ 8542334 w 11191875"/>
              <a:gd name="connsiteY1702" fmla="*/ 1889307 h 4067175"/>
              <a:gd name="connsiteX1703" fmla="*/ 8547124 w 11191875"/>
              <a:gd name="connsiteY1703" fmla="*/ 1884514 h 4067175"/>
              <a:gd name="connsiteX1704" fmla="*/ 8542334 w 11191875"/>
              <a:gd name="connsiteY1704" fmla="*/ 1879481 h 4067175"/>
              <a:gd name="connsiteX1705" fmla="*/ 8537304 w 11191875"/>
              <a:gd name="connsiteY1705" fmla="*/ 1884514 h 4067175"/>
              <a:gd name="connsiteX1706" fmla="*/ 8542334 w 11191875"/>
              <a:gd name="connsiteY1706" fmla="*/ 1889307 h 4067175"/>
              <a:gd name="connsiteX1707" fmla="*/ 8505212 w 11191875"/>
              <a:gd name="connsiteY1707" fmla="*/ 1615126 h 4067175"/>
              <a:gd name="connsiteX1708" fmla="*/ 8509283 w 11191875"/>
              <a:gd name="connsiteY1708" fmla="*/ 1610812 h 4067175"/>
              <a:gd name="connsiteX1709" fmla="*/ 8505212 w 11191875"/>
              <a:gd name="connsiteY1709" fmla="*/ 1606498 h 4067175"/>
              <a:gd name="connsiteX1710" fmla="*/ 8500661 w 11191875"/>
              <a:gd name="connsiteY1710" fmla="*/ 1610812 h 4067175"/>
              <a:gd name="connsiteX1711" fmla="*/ 8505212 w 11191875"/>
              <a:gd name="connsiteY1711" fmla="*/ 1615126 h 4067175"/>
              <a:gd name="connsiteX1712" fmla="*/ 8443422 w 11191875"/>
              <a:gd name="connsiteY1712" fmla="*/ 1345739 h 4067175"/>
              <a:gd name="connsiteX1713" fmla="*/ 8447972 w 11191875"/>
              <a:gd name="connsiteY1713" fmla="*/ 1341665 h 4067175"/>
              <a:gd name="connsiteX1714" fmla="*/ 8443422 w 11191875"/>
              <a:gd name="connsiteY1714" fmla="*/ 1337111 h 4067175"/>
              <a:gd name="connsiteX1715" fmla="*/ 8439351 w 11191875"/>
              <a:gd name="connsiteY1715" fmla="*/ 1341665 h 4067175"/>
              <a:gd name="connsiteX1716" fmla="*/ 8443422 w 11191875"/>
              <a:gd name="connsiteY1716" fmla="*/ 1345739 h 4067175"/>
              <a:gd name="connsiteX1717" fmla="*/ 8358641 w 11191875"/>
              <a:gd name="connsiteY1717" fmla="*/ 1082343 h 4067175"/>
              <a:gd name="connsiteX1718" fmla="*/ 8362233 w 11191875"/>
              <a:gd name="connsiteY1718" fmla="*/ 1078748 h 4067175"/>
              <a:gd name="connsiteX1719" fmla="*/ 8358641 w 11191875"/>
              <a:gd name="connsiteY1719" fmla="*/ 1075153 h 4067175"/>
              <a:gd name="connsiteX1720" fmla="*/ 8354569 w 11191875"/>
              <a:gd name="connsiteY1720" fmla="*/ 1078748 h 4067175"/>
              <a:gd name="connsiteX1721" fmla="*/ 8358641 w 11191875"/>
              <a:gd name="connsiteY1721" fmla="*/ 1082343 h 4067175"/>
              <a:gd name="connsiteX1722" fmla="*/ 8250149 w 11191875"/>
              <a:gd name="connsiteY1722" fmla="*/ 828534 h 4067175"/>
              <a:gd name="connsiteX1723" fmla="*/ 8253742 w 11191875"/>
              <a:gd name="connsiteY1723" fmla="*/ 824939 h 4067175"/>
              <a:gd name="connsiteX1724" fmla="*/ 8250149 w 11191875"/>
              <a:gd name="connsiteY1724" fmla="*/ 821104 h 4067175"/>
              <a:gd name="connsiteX1725" fmla="*/ 8246317 w 11191875"/>
              <a:gd name="connsiteY1725" fmla="*/ 824939 h 4067175"/>
              <a:gd name="connsiteX1726" fmla="*/ 8250149 w 11191875"/>
              <a:gd name="connsiteY1726" fmla="*/ 828534 h 4067175"/>
              <a:gd name="connsiteX1727" fmla="*/ 8118906 w 11191875"/>
              <a:gd name="connsiteY1727" fmla="*/ 585031 h 4067175"/>
              <a:gd name="connsiteX1728" fmla="*/ 8122498 w 11191875"/>
              <a:gd name="connsiteY1728" fmla="*/ 581436 h 4067175"/>
              <a:gd name="connsiteX1729" fmla="*/ 8118906 w 11191875"/>
              <a:gd name="connsiteY1729" fmla="*/ 578081 h 4067175"/>
              <a:gd name="connsiteX1730" fmla="*/ 8115313 w 11191875"/>
              <a:gd name="connsiteY1730" fmla="*/ 581436 h 4067175"/>
              <a:gd name="connsiteX1731" fmla="*/ 8118906 w 11191875"/>
              <a:gd name="connsiteY1731" fmla="*/ 585031 h 4067175"/>
              <a:gd name="connsiteX1732" fmla="*/ 7967065 w 11191875"/>
              <a:gd name="connsiteY1732" fmla="*/ 353990 h 4067175"/>
              <a:gd name="connsiteX1733" fmla="*/ 7969939 w 11191875"/>
              <a:gd name="connsiteY1733" fmla="*/ 350875 h 4067175"/>
              <a:gd name="connsiteX1734" fmla="*/ 7967065 w 11191875"/>
              <a:gd name="connsiteY1734" fmla="*/ 347999 h 4067175"/>
              <a:gd name="connsiteX1735" fmla="*/ 7963952 w 11191875"/>
              <a:gd name="connsiteY1735" fmla="*/ 350875 h 4067175"/>
              <a:gd name="connsiteX1736" fmla="*/ 7967065 w 11191875"/>
              <a:gd name="connsiteY1736" fmla="*/ 353990 h 4067175"/>
              <a:gd name="connsiteX1737" fmla="*/ 7794628 w 11191875"/>
              <a:gd name="connsiteY1737" fmla="*/ 137570 h 4067175"/>
              <a:gd name="connsiteX1738" fmla="*/ 7797742 w 11191875"/>
              <a:gd name="connsiteY1738" fmla="*/ 134933 h 4067175"/>
              <a:gd name="connsiteX1739" fmla="*/ 7794628 w 11191875"/>
              <a:gd name="connsiteY1739" fmla="*/ 132776 h 4067175"/>
              <a:gd name="connsiteX1740" fmla="*/ 7792712 w 11191875"/>
              <a:gd name="connsiteY1740" fmla="*/ 134933 h 4067175"/>
              <a:gd name="connsiteX1741" fmla="*/ 7794628 w 11191875"/>
              <a:gd name="connsiteY1741" fmla="*/ 137570 h 4067175"/>
              <a:gd name="connsiteX1742" fmla="*/ 3162062 w 11191875"/>
              <a:gd name="connsiteY1742" fmla="*/ 140446 h 4067175"/>
              <a:gd name="connsiteX1743" fmla="*/ 3167571 w 11191875"/>
              <a:gd name="connsiteY1743" fmla="*/ 134933 h 4067175"/>
              <a:gd name="connsiteX1744" fmla="*/ 3162062 w 11191875"/>
              <a:gd name="connsiteY1744" fmla="*/ 129421 h 4067175"/>
              <a:gd name="connsiteX1745" fmla="*/ 3156314 w 11191875"/>
              <a:gd name="connsiteY1745" fmla="*/ 134933 h 4067175"/>
              <a:gd name="connsiteX1746" fmla="*/ 3162062 w 11191875"/>
              <a:gd name="connsiteY1746" fmla="*/ 140446 h 4067175"/>
              <a:gd name="connsiteX1747" fmla="*/ 2989865 w 11191875"/>
              <a:gd name="connsiteY1747" fmla="*/ 359503 h 4067175"/>
              <a:gd name="connsiteX1748" fmla="*/ 2998247 w 11191875"/>
              <a:gd name="connsiteY1748" fmla="*/ 350875 h 4067175"/>
              <a:gd name="connsiteX1749" fmla="*/ 2989865 w 11191875"/>
              <a:gd name="connsiteY1749" fmla="*/ 342486 h 4067175"/>
              <a:gd name="connsiteX1750" fmla="*/ 2981243 w 11191875"/>
              <a:gd name="connsiteY1750" fmla="*/ 350875 h 4067175"/>
              <a:gd name="connsiteX1751" fmla="*/ 2989865 w 11191875"/>
              <a:gd name="connsiteY1751" fmla="*/ 359503 h 4067175"/>
              <a:gd name="connsiteX1752" fmla="*/ 2837785 w 11191875"/>
              <a:gd name="connsiteY1752" fmla="*/ 592700 h 4067175"/>
              <a:gd name="connsiteX1753" fmla="*/ 2848802 w 11191875"/>
              <a:gd name="connsiteY1753" fmla="*/ 581436 h 4067175"/>
              <a:gd name="connsiteX1754" fmla="*/ 2837785 w 11191875"/>
              <a:gd name="connsiteY1754" fmla="*/ 570651 h 4067175"/>
              <a:gd name="connsiteX1755" fmla="*/ 2826768 w 11191875"/>
              <a:gd name="connsiteY1755" fmla="*/ 581436 h 4067175"/>
              <a:gd name="connsiteX1756" fmla="*/ 2837785 w 11191875"/>
              <a:gd name="connsiteY1756" fmla="*/ 592700 h 4067175"/>
              <a:gd name="connsiteX1757" fmla="*/ 2707020 w 11191875"/>
              <a:gd name="connsiteY1757" fmla="*/ 838840 h 4067175"/>
              <a:gd name="connsiteX1758" fmla="*/ 2720672 w 11191875"/>
              <a:gd name="connsiteY1758" fmla="*/ 824939 h 4067175"/>
              <a:gd name="connsiteX1759" fmla="*/ 2707020 w 11191875"/>
              <a:gd name="connsiteY1759" fmla="*/ 810559 h 4067175"/>
              <a:gd name="connsiteX1760" fmla="*/ 2692890 w 11191875"/>
              <a:gd name="connsiteY1760" fmla="*/ 824939 h 4067175"/>
              <a:gd name="connsiteX1761" fmla="*/ 2707020 w 11191875"/>
              <a:gd name="connsiteY1761" fmla="*/ 838840 h 4067175"/>
              <a:gd name="connsiteX1762" fmla="*/ 2598289 w 11191875"/>
              <a:gd name="connsiteY1762" fmla="*/ 1095765 h 4067175"/>
              <a:gd name="connsiteX1763" fmla="*/ 2615772 w 11191875"/>
              <a:gd name="connsiteY1763" fmla="*/ 1078748 h 4067175"/>
              <a:gd name="connsiteX1764" fmla="*/ 2598289 w 11191875"/>
              <a:gd name="connsiteY1764" fmla="*/ 1061732 h 4067175"/>
              <a:gd name="connsiteX1765" fmla="*/ 2581285 w 11191875"/>
              <a:gd name="connsiteY1765" fmla="*/ 1078748 h 4067175"/>
              <a:gd name="connsiteX1766" fmla="*/ 2598289 w 11191875"/>
              <a:gd name="connsiteY1766" fmla="*/ 1095765 h 4067175"/>
              <a:gd name="connsiteX1767" fmla="*/ 2513268 w 11191875"/>
              <a:gd name="connsiteY1767" fmla="*/ 1363474 h 4067175"/>
              <a:gd name="connsiteX1768" fmla="*/ 2535302 w 11191875"/>
              <a:gd name="connsiteY1768" fmla="*/ 1341665 h 4067175"/>
              <a:gd name="connsiteX1769" fmla="*/ 2513268 w 11191875"/>
              <a:gd name="connsiteY1769" fmla="*/ 1319375 h 4067175"/>
              <a:gd name="connsiteX1770" fmla="*/ 2490995 w 11191875"/>
              <a:gd name="connsiteY1770" fmla="*/ 1341665 h 4067175"/>
              <a:gd name="connsiteX1771" fmla="*/ 2513268 w 11191875"/>
              <a:gd name="connsiteY1771" fmla="*/ 1363474 h 4067175"/>
              <a:gd name="connsiteX1772" fmla="*/ 2451718 w 11191875"/>
              <a:gd name="connsiteY1772" fmla="*/ 1638134 h 4067175"/>
              <a:gd name="connsiteX1773" fmla="*/ 2479020 w 11191875"/>
              <a:gd name="connsiteY1773" fmla="*/ 1610812 h 4067175"/>
              <a:gd name="connsiteX1774" fmla="*/ 2451718 w 11191875"/>
              <a:gd name="connsiteY1774" fmla="*/ 1583490 h 4067175"/>
              <a:gd name="connsiteX1775" fmla="*/ 2424176 w 11191875"/>
              <a:gd name="connsiteY1775" fmla="*/ 1610812 h 4067175"/>
              <a:gd name="connsiteX1776" fmla="*/ 2451718 w 11191875"/>
              <a:gd name="connsiteY1776" fmla="*/ 1638134 h 4067175"/>
              <a:gd name="connsiteX1777" fmla="*/ 2414596 w 11191875"/>
              <a:gd name="connsiteY1777" fmla="*/ 1918786 h 4067175"/>
              <a:gd name="connsiteX1778" fmla="*/ 2448844 w 11191875"/>
              <a:gd name="connsiteY1778" fmla="*/ 1884514 h 4067175"/>
              <a:gd name="connsiteX1779" fmla="*/ 2414596 w 11191875"/>
              <a:gd name="connsiteY1779" fmla="*/ 1850481 h 4067175"/>
              <a:gd name="connsiteX1780" fmla="*/ 2380588 w 11191875"/>
              <a:gd name="connsiteY1780" fmla="*/ 1884514 h 4067175"/>
              <a:gd name="connsiteX1781" fmla="*/ 2414596 w 11191875"/>
              <a:gd name="connsiteY1781" fmla="*/ 1918786 h 4067175"/>
              <a:gd name="connsiteX1782" fmla="*/ 2402382 w 11191875"/>
              <a:gd name="connsiteY1782" fmla="*/ 2201595 h 4067175"/>
              <a:gd name="connsiteX1783" fmla="*/ 2442857 w 11191875"/>
              <a:gd name="connsiteY1783" fmla="*/ 2160372 h 4067175"/>
              <a:gd name="connsiteX1784" fmla="*/ 2402382 w 11191875"/>
              <a:gd name="connsiteY1784" fmla="*/ 2119389 h 4067175"/>
              <a:gd name="connsiteX1785" fmla="*/ 2361428 w 11191875"/>
              <a:gd name="connsiteY1785" fmla="*/ 2160372 h 4067175"/>
              <a:gd name="connsiteX1786" fmla="*/ 2402382 w 11191875"/>
              <a:gd name="connsiteY1786" fmla="*/ 2201595 h 4067175"/>
              <a:gd name="connsiteX1787" fmla="*/ 2414596 w 11191875"/>
              <a:gd name="connsiteY1787" fmla="*/ 2484404 h 4067175"/>
              <a:gd name="connsiteX1788" fmla="*/ 2462495 w 11191875"/>
              <a:gd name="connsiteY1788" fmla="*/ 2436470 h 4067175"/>
              <a:gd name="connsiteX1789" fmla="*/ 2414596 w 11191875"/>
              <a:gd name="connsiteY1789" fmla="*/ 2388057 h 4067175"/>
              <a:gd name="connsiteX1790" fmla="*/ 2366457 w 11191875"/>
              <a:gd name="connsiteY1790" fmla="*/ 2436470 h 4067175"/>
              <a:gd name="connsiteX1791" fmla="*/ 2414596 w 11191875"/>
              <a:gd name="connsiteY1791" fmla="*/ 2484404 h 4067175"/>
              <a:gd name="connsiteX1792" fmla="*/ 2451718 w 11191875"/>
              <a:gd name="connsiteY1792" fmla="*/ 2764337 h 4067175"/>
              <a:gd name="connsiteX1793" fmla="*/ 2505844 w 11191875"/>
              <a:gd name="connsiteY1793" fmla="*/ 2710412 h 4067175"/>
              <a:gd name="connsiteX1794" fmla="*/ 2451718 w 11191875"/>
              <a:gd name="connsiteY1794" fmla="*/ 2655767 h 4067175"/>
              <a:gd name="connsiteX1795" fmla="*/ 2397592 w 11191875"/>
              <a:gd name="connsiteY1795" fmla="*/ 2710412 h 4067175"/>
              <a:gd name="connsiteX1796" fmla="*/ 2451718 w 11191875"/>
              <a:gd name="connsiteY1796" fmla="*/ 2764337 h 4067175"/>
              <a:gd name="connsiteX1797" fmla="*/ 2513268 w 11191875"/>
              <a:gd name="connsiteY1797" fmla="*/ 3039956 h 4067175"/>
              <a:gd name="connsiteX1798" fmla="*/ 2573142 w 11191875"/>
              <a:gd name="connsiteY1798" fmla="*/ 2979799 h 4067175"/>
              <a:gd name="connsiteX1799" fmla="*/ 2513268 w 11191875"/>
              <a:gd name="connsiteY1799" fmla="*/ 2919163 h 4067175"/>
              <a:gd name="connsiteX1800" fmla="*/ 2452915 w 11191875"/>
              <a:gd name="connsiteY1800" fmla="*/ 2979799 h 4067175"/>
              <a:gd name="connsiteX1801" fmla="*/ 2513268 w 11191875"/>
              <a:gd name="connsiteY1801" fmla="*/ 3039956 h 4067175"/>
              <a:gd name="connsiteX1802" fmla="*/ 2598289 w 11191875"/>
              <a:gd name="connsiteY1802" fmla="*/ 3307426 h 4067175"/>
              <a:gd name="connsiteX1803" fmla="*/ 2663432 w 11191875"/>
              <a:gd name="connsiteY1803" fmla="*/ 3242236 h 4067175"/>
              <a:gd name="connsiteX1804" fmla="*/ 2598289 w 11191875"/>
              <a:gd name="connsiteY1804" fmla="*/ 3176807 h 4067175"/>
              <a:gd name="connsiteX1805" fmla="*/ 2533386 w 11191875"/>
              <a:gd name="connsiteY1805" fmla="*/ 3242236 h 4067175"/>
              <a:gd name="connsiteX1806" fmla="*/ 2598289 w 11191875"/>
              <a:gd name="connsiteY1806" fmla="*/ 3307426 h 4067175"/>
              <a:gd name="connsiteX1807" fmla="*/ 2707020 w 11191875"/>
              <a:gd name="connsiteY1807" fmla="*/ 3565549 h 4067175"/>
              <a:gd name="connsiteX1808" fmla="*/ 2776235 w 11191875"/>
              <a:gd name="connsiteY1808" fmla="*/ 3496285 h 4067175"/>
              <a:gd name="connsiteX1809" fmla="*/ 2707020 w 11191875"/>
              <a:gd name="connsiteY1809" fmla="*/ 3426541 h 4067175"/>
              <a:gd name="connsiteX1810" fmla="*/ 2637567 w 11191875"/>
              <a:gd name="connsiteY1810" fmla="*/ 3496285 h 4067175"/>
              <a:gd name="connsiteX1811" fmla="*/ 2707020 w 11191875"/>
              <a:gd name="connsiteY1811" fmla="*/ 3565549 h 4067175"/>
              <a:gd name="connsiteX1812" fmla="*/ 2837785 w 11191875"/>
              <a:gd name="connsiteY1812" fmla="*/ 3811209 h 4067175"/>
              <a:gd name="connsiteX1813" fmla="*/ 2909394 w 11191875"/>
              <a:gd name="connsiteY1813" fmla="*/ 3739069 h 4067175"/>
              <a:gd name="connsiteX1814" fmla="*/ 2837785 w 11191875"/>
              <a:gd name="connsiteY1814" fmla="*/ 3667648 h 4067175"/>
              <a:gd name="connsiteX1815" fmla="*/ 2765697 w 11191875"/>
              <a:gd name="connsiteY1815" fmla="*/ 3739069 h 4067175"/>
              <a:gd name="connsiteX1816" fmla="*/ 2837785 w 11191875"/>
              <a:gd name="connsiteY1816" fmla="*/ 3811209 h 4067175"/>
              <a:gd name="connsiteX1817" fmla="*/ 2989865 w 11191875"/>
              <a:gd name="connsiteY1817" fmla="*/ 4043927 h 4067175"/>
              <a:gd name="connsiteX1818" fmla="*/ 3063390 w 11191875"/>
              <a:gd name="connsiteY1818" fmla="*/ 3970109 h 4067175"/>
              <a:gd name="connsiteX1819" fmla="*/ 2989865 w 11191875"/>
              <a:gd name="connsiteY1819" fmla="*/ 3896291 h 4067175"/>
              <a:gd name="connsiteX1820" fmla="*/ 2916100 w 11191875"/>
              <a:gd name="connsiteY1820" fmla="*/ 3970109 h 4067175"/>
              <a:gd name="connsiteX1821" fmla="*/ 2989865 w 11191875"/>
              <a:gd name="connsiteY1821" fmla="*/ 4043927 h 4067175"/>
              <a:gd name="connsiteX1822" fmla="*/ 7967065 w 11191875"/>
              <a:gd name="connsiteY1822" fmla="*/ 3983770 h 4067175"/>
              <a:gd name="connsiteX1823" fmla="*/ 7981435 w 11191875"/>
              <a:gd name="connsiteY1823" fmla="*/ 3970109 h 4067175"/>
              <a:gd name="connsiteX1824" fmla="*/ 7967065 w 11191875"/>
              <a:gd name="connsiteY1824" fmla="*/ 3955729 h 4067175"/>
              <a:gd name="connsiteX1825" fmla="*/ 7952935 w 11191875"/>
              <a:gd name="connsiteY1825" fmla="*/ 3970109 h 4067175"/>
              <a:gd name="connsiteX1826" fmla="*/ 7967065 w 11191875"/>
              <a:gd name="connsiteY1826" fmla="*/ 3983770 h 4067175"/>
              <a:gd name="connsiteX1827" fmla="*/ 8118906 w 11191875"/>
              <a:gd name="connsiteY1827" fmla="*/ 3751771 h 4067175"/>
              <a:gd name="connsiteX1828" fmla="*/ 8131599 w 11191875"/>
              <a:gd name="connsiteY1828" fmla="*/ 3739069 h 4067175"/>
              <a:gd name="connsiteX1829" fmla="*/ 8118906 w 11191875"/>
              <a:gd name="connsiteY1829" fmla="*/ 3727085 h 4067175"/>
              <a:gd name="connsiteX1830" fmla="*/ 8107170 w 11191875"/>
              <a:gd name="connsiteY1830" fmla="*/ 3739069 h 4067175"/>
              <a:gd name="connsiteX1831" fmla="*/ 8118906 w 11191875"/>
              <a:gd name="connsiteY1831" fmla="*/ 3751771 h 4067175"/>
              <a:gd name="connsiteX1832" fmla="*/ 8250149 w 11191875"/>
              <a:gd name="connsiteY1832" fmla="*/ 3506590 h 4067175"/>
              <a:gd name="connsiteX1833" fmla="*/ 8260208 w 11191875"/>
              <a:gd name="connsiteY1833" fmla="*/ 3496285 h 4067175"/>
              <a:gd name="connsiteX1834" fmla="*/ 8250149 w 11191875"/>
              <a:gd name="connsiteY1834" fmla="*/ 3485500 h 4067175"/>
              <a:gd name="connsiteX1835" fmla="*/ 8239611 w 11191875"/>
              <a:gd name="connsiteY1835" fmla="*/ 3496285 h 4067175"/>
              <a:gd name="connsiteX1836" fmla="*/ 8250149 w 11191875"/>
              <a:gd name="connsiteY1836" fmla="*/ 3506590 h 4067175"/>
              <a:gd name="connsiteX1837" fmla="*/ 8358641 w 11191875"/>
              <a:gd name="connsiteY1837" fmla="*/ 3250624 h 4067175"/>
              <a:gd name="connsiteX1838" fmla="*/ 8367023 w 11191875"/>
              <a:gd name="connsiteY1838" fmla="*/ 3242236 h 4067175"/>
              <a:gd name="connsiteX1839" fmla="*/ 8358641 w 11191875"/>
              <a:gd name="connsiteY1839" fmla="*/ 3233608 h 4067175"/>
              <a:gd name="connsiteX1840" fmla="*/ 8349540 w 11191875"/>
              <a:gd name="connsiteY1840" fmla="*/ 3242236 h 4067175"/>
              <a:gd name="connsiteX1841" fmla="*/ 8358641 w 11191875"/>
              <a:gd name="connsiteY1841" fmla="*/ 3250624 h 4067175"/>
              <a:gd name="connsiteX1842" fmla="*/ 8443422 w 11191875"/>
              <a:gd name="connsiteY1842" fmla="*/ 2987229 h 4067175"/>
              <a:gd name="connsiteX1843" fmla="*/ 8451565 w 11191875"/>
              <a:gd name="connsiteY1843" fmla="*/ 2979799 h 4067175"/>
              <a:gd name="connsiteX1844" fmla="*/ 8443422 w 11191875"/>
              <a:gd name="connsiteY1844" fmla="*/ 2971650 h 4067175"/>
              <a:gd name="connsiteX1845" fmla="*/ 8435998 w 11191875"/>
              <a:gd name="connsiteY1845" fmla="*/ 2979799 h 4067175"/>
              <a:gd name="connsiteX1846" fmla="*/ 8443422 w 11191875"/>
              <a:gd name="connsiteY1846" fmla="*/ 2987229 h 4067175"/>
              <a:gd name="connsiteX1847" fmla="*/ 8505212 w 11191875"/>
              <a:gd name="connsiteY1847" fmla="*/ 2717122 h 4067175"/>
              <a:gd name="connsiteX1848" fmla="*/ 8511678 w 11191875"/>
              <a:gd name="connsiteY1848" fmla="*/ 2710412 h 4067175"/>
              <a:gd name="connsiteX1849" fmla="*/ 8505212 w 11191875"/>
              <a:gd name="connsiteY1849" fmla="*/ 2703461 h 4067175"/>
              <a:gd name="connsiteX1850" fmla="*/ 8498506 w 11191875"/>
              <a:gd name="connsiteY1850" fmla="*/ 2710412 h 4067175"/>
              <a:gd name="connsiteX1851" fmla="*/ 8505212 w 11191875"/>
              <a:gd name="connsiteY1851" fmla="*/ 2717122 h 4067175"/>
              <a:gd name="connsiteX1852" fmla="*/ 8542334 w 11191875"/>
              <a:gd name="connsiteY1852" fmla="*/ 2441983 h 4067175"/>
              <a:gd name="connsiteX1853" fmla="*/ 8547842 w 11191875"/>
              <a:gd name="connsiteY1853" fmla="*/ 2436470 h 4067175"/>
              <a:gd name="connsiteX1854" fmla="*/ 8542334 w 11191875"/>
              <a:gd name="connsiteY1854" fmla="*/ 2430718 h 4067175"/>
              <a:gd name="connsiteX1855" fmla="*/ 8536346 w 11191875"/>
              <a:gd name="connsiteY1855" fmla="*/ 2436470 h 4067175"/>
              <a:gd name="connsiteX1856" fmla="*/ 8542334 w 11191875"/>
              <a:gd name="connsiteY1856" fmla="*/ 2441983 h 4067175"/>
              <a:gd name="connsiteX1857" fmla="*/ 8554309 w 11191875"/>
              <a:gd name="connsiteY1857" fmla="*/ 2165405 h 4067175"/>
              <a:gd name="connsiteX1858" fmla="*/ 8559098 w 11191875"/>
              <a:gd name="connsiteY1858" fmla="*/ 2160372 h 4067175"/>
              <a:gd name="connsiteX1859" fmla="*/ 8554309 w 11191875"/>
              <a:gd name="connsiteY1859" fmla="*/ 2155579 h 4067175"/>
              <a:gd name="connsiteX1860" fmla="*/ 8549519 w 11191875"/>
              <a:gd name="connsiteY1860" fmla="*/ 2160372 h 4067175"/>
              <a:gd name="connsiteX1861" fmla="*/ 8554309 w 11191875"/>
              <a:gd name="connsiteY1861" fmla="*/ 2165405 h 4067175"/>
              <a:gd name="connsiteX1862" fmla="*/ 8321519 w 11191875"/>
              <a:gd name="connsiteY1862" fmla="*/ 1890026 h 4067175"/>
              <a:gd name="connsiteX1863" fmla="*/ 8326788 w 11191875"/>
              <a:gd name="connsiteY1863" fmla="*/ 1884514 h 4067175"/>
              <a:gd name="connsiteX1864" fmla="*/ 8321519 w 11191875"/>
              <a:gd name="connsiteY1864" fmla="*/ 1879001 h 4067175"/>
              <a:gd name="connsiteX1865" fmla="*/ 8316250 w 11191875"/>
              <a:gd name="connsiteY1865" fmla="*/ 1884514 h 4067175"/>
              <a:gd name="connsiteX1866" fmla="*/ 8321519 w 11191875"/>
              <a:gd name="connsiteY1866" fmla="*/ 1890026 h 4067175"/>
              <a:gd name="connsiteX1867" fmla="*/ 8281763 w 11191875"/>
              <a:gd name="connsiteY1867" fmla="*/ 1616085 h 4067175"/>
              <a:gd name="connsiteX1868" fmla="*/ 8286553 w 11191875"/>
              <a:gd name="connsiteY1868" fmla="*/ 1611292 h 4067175"/>
              <a:gd name="connsiteX1869" fmla="*/ 8281763 w 11191875"/>
              <a:gd name="connsiteY1869" fmla="*/ 1606498 h 4067175"/>
              <a:gd name="connsiteX1870" fmla="*/ 8276973 w 11191875"/>
              <a:gd name="connsiteY1870" fmla="*/ 1611292 h 4067175"/>
              <a:gd name="connsiteX1871" fmla="*/ 8281763 w 11191875"/>
              <a:gd name="connsiteY1871" fmla="*/ 1616085 h 4067175"/>
              <a:gd name="connsiteX1872" fmla="*/ 8215662 w 11191875"/>
              <a:gd name="connsiteY1872" fmla="*/ 1347896 h 4067175"/>
              <a:gd name="connsiteX1873" fmla="*/ 8220452 w 11191875"/>
              <a:gd name="connsiteY1873" fmla="*/ 1343103 h 4067175"/>
              <a:gd name="connsiteX1874" fmla="*/ 8215662 w 11191875"/>
              <a:gd name="connsiteY1874" fmla="*/ 1338309 h 4067175"/>
              <a:gd name="connsiteX1875" fmla="*/ 8210393 w 11191875"/>
              <a:gd name="connsiteY1875" fmla="*/ 1343103 h 4067175"/>
              <a:gd name="connsiteX1876" fmla="*/ 8215662 w 11191875"/>
              <a:gd name="connsiteY1876" fmla="*/ 1347896 h 4067175"/>
              <a:gd name="connsiteX1877" fmla="*/ 8124174 w 11191875"/>
              <a:gd name="connsiteY1877" fmla="*/ 1086897 h 4067175"/>
              <a:gd name="connsiteX1878" fmla="*/ 8128246 w 11191875"/>
              <a:gd name="connsiteY1878" fmla="*/ 1082583 h 4067175"/>
              <a:gd name="connsiteX1879" fmla="*/ 8124174 w 11191875"/>
              <a:gd name="connsiteY1879" fmla="*/ 1078508 h 4067175"/>
              <a:gd name="connsiteX1880" fmla="*/ 8119864 w 11191875"/>
              <a:gd name="connsiteY1880" fmla="*/ 1082583 h 4067175"/>
              <a:gd name="connsiteX1881" fmla="*/ 8124174 w 11191875"/>
              <a:gd name="connsiteY1881" fmla="*/ 1086897 h 4067175"/>
              <a:gd name="connsiteX1882" fmla="*/ 8007780 w 11191875"/>
              <a:gd name="connsiteY1882" fmla="*/ 836443 h 4067175"/>
              <a:gd name="connsiteX1883" fmla="*/ 8011611 w 11191875"/>
              <a:gd name="connsiteY1883" fmla="*/ 831890 h 4067175"/>
              <a:gd name="connsiteX1884" fmla="*/ 8007780 w 11191875"/>
              <a:gd name="connsiteY1884" fmla="*/ 827575 h 4067175"/>
              <a:gd name="connsiteX1885" fmla="*/ 8003229 w 11191875"/>
              <a:gd name="connsiteY1885" fmla="*/ 831890 h 4067175"/>
              <a:gd name="connsiteX1886" fmla="*/ 8007780 w 11191875"/>
              <a:gd name="connsiteY1886" fmla="*/ 836443 h 4067175"/>
              <a:gd name="connsiteX1887" fmla="*/ 7867914 w 11191875"/>
              <a:gd name="connsiteY1887" fmla="*/ 598452 h 4067175"/>
              <a:gd name="connsiteX1888" fmla="*/ 7871746 w 11191875"/>
              <a:gd name="connsiteY1888" fmla="*/ 594138 h 4067175"/>
              <a:gd name="connsiteX1889" fmla="*/ 7867914 w 11191875"/>
              <a:gd name="connsiteY1889" fmla="*/ 589585 h 4067175"/>
              <a:gd name="connsiteX1890" fmla="*/ 7863364 w 11191875"/>
              <a:gd name="connsiteY1890" fmla="*/ 594138 h 4067175"/>
              <a:gd name="connsiteX1891" fmla="*/ 7867914 w 11191875"/>
              <a:gd name="connsiteY1891" fmla="*/ 598452 h 4067175"/>
              <a:gd name="connsiteX1892" fmla="*/ 7705296 w 11191875"/>
              <a:gd name="connsiteY1892" fmla="*/ 374123 h 4067175"/>
              <a:gd name="connsiteX1893" fmla="*/ 7708889 w 11191875"/>
              <a:gd name="connsiteY1893" fmla="*/ 370528 h 4067175"/>
              <a:gd name="connsiteX1894" fmla="*/ 7705296 w 11191875"/>
              <a:gd name="connsiteY1894" fmla="*/ 366933 h 4067175"/>
              <a:gd name="connsiteX1895" fmla="*/ 7701943 w 11191875"/>
              <a:gd name="connsiteY1895" fmla="*/ 370528 h 4067175"/>
              <a:gd name="connsiteX1896" fmla="*/ 7705296 w 11191875"/>
              <a:gd name="connsiteY1896" fmla="*/ 374123 h 4067175"/>
              <a:gd name="connsiteX1897" fmla="*/ 7522561 w 11191875"/>
              <a:gd name="connsiteY1897" fmla="*/ 166809 h 4067175"/>
              <a:gd name="connsiteX1898" fmla="*/ 7525435 w 11191875"/>
              <a:gd name="connsiteY1898" fmla="*/ 163694 h 4067175"/>
              <a:gd name="connsiteX1899" fmla="*/ 7522561 w 11191875"/>
              <a:gd name="connsiteY1899" fmla="*/ 160818 h 4067175"/>
              <a:gd name="connsiteX1900" fmla="*/ 7519687 w 11191875"/>
              <a:gd name="connsiteY1900" fmla="*/ 163694 h 4067175"/>
              <a:gd name="connsiteX1901" fmla="*/ 7522561 w 11191875"/>
              <a:gd name="connsiteY1901" fmla="*/ 166809 h 4067175"/>
              <a:gd name="connsiteX1902" fmla="*/ 3533281 w 11191875"/>
              <a:gd name="connsiteY1902" fmla="*/ 69744 h 4067175"/>
              <a:gd name="connsiteX1903" fmla="*/ 3535436 w 11191875"/>
              <a:gd name="connsiteY1903" fmla="*/ 67347 h 4067175"/>
              <a:gd name="connsiteX1904" fmla="*/ 3533281 w 11191875"/>
              <a:gd name="connsiteY1904" fmla="*/ 64950 h 4067175"/>
              <a:gd name="connsiteX1905" fmla="*/ 3530646 w 11191875"/>
              <a:gd name="connsiteY1905" fmla="*/ 67347 h 4067175"/>
              <a:gd name="connsiteX1906" fmla="*/ 3533281 w 11191875"/>
              <a:gd name="connsiteY1906" fmla="*/ 69744 h 4067175"/>
              <a:gd name="connsiteX1907" fmla="*/ 3340487 w 11191875"/>
              <a:gd name="connsiteY1907" fmla="*/ 273701 h 4067175"/>
              <a:gd name="connsiteX1908" fmla="*/ 3348869 w 11191875"/>
              <a:gd name="connsiteY1908" fmla="*/ 264834 h 4067175"/>
              <a:gd name="connsiteX1909" fmla="*/ 3340487 w 11191875"/>
              <a:gd name="connsiteY1909" fmla="*/ 256445 h 4067175"/>
              <a:gd name="connsiteX1910" fmla="*/ 3331625 w 11191875"/>
              <a:gd name="connsiteY1910" fmla="*/ 264834 h 4067175"/>
              <a:gd name="connsiteX1911" fmla="*/ 3340487 w 11191875"/>
              <a:gd name="connsiteY1911" fmla="*/ 273701 h 4067175"/>
              <a:gd name="connsiteX1912" fmla="*/ 3167571 w 11191875"/>
              <a:gd name="connsiteY1912" fmla="*/ 490841 h 4067175"/>
              <a:gd name="connsiteX1913" fmla="*/ 3177869 w 11191875"/>
              <a:gd name="connsiteY1913" fmla="*/ 480296 h 4067175"/>
              <a:gd name="connsiteX1914" fmla="*/ 3167571 w 11191875"/>
              <a:gd name="connsiteY1914" fmla="*/ 469750 h 4067175"/>
              <a:gd name="connsiteX1915" fmla="*/ 3157272 w 11191875"/>
              <a:gd name="connsiteY1915" fmla="*/ 480296 h 4067175"/>
              <a:gd name="connsiteX1916" fmla="*/ 3167571 w 11191875"/>
              <a:gd name="connsiteY1916" fmla="*/ 490841 h 4067175"/>
              <a:gd name="connsiteX1917" fmla="*/ 3016449 w 11191875"/>
              <a:gd name="connsiteY1917" fmla="*/ 724039 h 4067175"/>
              <a:gd name="connsiteX1918" fmla="*/ 3029142 w 11191875"/>
              <a:gd name="connsiteY1918" fmla="*/ 711097 h 4067175"/>
              <a:gd name="connsiteX1919" fmla="*/ 3016449 w 11191875"/>
              <a:gd name="connsiteY1919" fmla="*/ 698394 h 4067175"/>
              <a:gd name="connsiteX1920" fmla="*/ 3003516 w 11191875"/>
              <a:gd name="connsiteY1920" fmla="*/ 711097 h 4067175"/>
              <a:gd name="connsiteX1921" fmla="*/ 3016449 w 11191875"/>
              <a:gd name="connsiteY1921" fmla="*/ 724039 h 4067175"/>
              <a:gd name="connsiteX1922" fmla="*/ 2888079 w 11191875"/>
              <a:gd name="connsiteY1922" fmla="*/ 971616 h 4067175"/>
              <a:gd name="connsiteX1923" fmla="*/ 2903886 w 11191875"/>
              <a:gd name="connsiteY1923" fmla="*/ 956038 h 4067175"/>
              <a:gd name="connsiteX1924" fmla="*/ 2888079 w 11191875"/>
              <a:gd name="connsiteY1924" fmla="*/ 940220 h 4067175"/>
              <a:gd name="connsiteX1925" fmla="*/ 2872033 w 11191875"/>
              <a:gd name="connsiteY1925" fmla="*/ 956038 h 4067175"/>
              <a:gd name="connsiteX1926" fmla="*/ 2888079 w 11191875"/>
              <a:gd name="connsiteY1926" fmla="*/ 971616 h 4067175"/>
              <a:gd name="connsiteX1927" fmla="*/ 2783899 w 11191875"/>
              <a:gd name="connsiteY1927" fmla="*/ 1230938 h 4067175"/>
              <a:gd name="connsiteX1928" fmla="*/ 2803298 w 11191875"/>
              <a:gd name="connsiteY1928" fmla="*/ 1211524 h 4067175"/>
              <a:gd name="connsiteX1929" fmla="*/ 2783899 w 11191875"/>
              <a:gd name="connsiteY1929" fmla="*/ 1192111 h 4067175"/>
              <a:gd name="connsiteX1930" fmla="*/ 2764260 w 11191875"/>
              <a:gd name="connsiteY1930" fmla="*/ 1211524 h 4067175"/>
              <a:gd name="connsiteX1931" fmla="*/ 2783899 w 11191875"/>
              <a:gd name="connsiteY1931" fmla="*/ 1230938 h 4067175"/>
              <a:gd name="connsiteX1932" fmla="*/ 2705104 w 11191875"/>
              <a:gd name="connsiteY1932" fmla="*/ 1501284 h 4067175"/>
              <a:gd name="connsiteX1933" fmla="*/ 2730012 w 11191875"/>
              <a:gd name="connsiteY1933" fmla="*/ 1476598 h 4067175"/>
              <a:gd name="connsiteX1934" fmla="*/ 2705104 w 11191875"/>
              <a:gd name="connsiteY1934" fmla="*/ 1451433 h 4067175"/>
              <a:gd name="connsiteX1935" fmla="*/ 2679957 w 11191875"/>
              <a:gd name="connsiteY1935" fmla="*/ 1476598 h 4067175"/>
              <a:gd name="connsiteX1936" fmla="*/ 2705104 w 11191875"/>
              <a:gd name="connsiteY1936" fmla="*/ 1501284 h 4067175"/>
              <a:gd name="connsiteX1937" fmla="*/ 2651936 w 11191875"/>
              <a:gd name="connsiteY1937" fmla="*/ 1778101 h 4067175"/>
              <a:gd name="connsiteX1938" fmla="*/ 2682352 w 11191875"/>
              <a:gd name="connsiteY1938" fmla="*/ 1747423 h 4067175"/>
              <a:gd name="connsiteX1939" fmla="*/ 2651936 w 11191875"/>
              <a:gd name="connsiteY1939" fmla="*/ 1716985 h 4067175"/>
              <a:gd name="connsiteX1940" fmla="*/ 2621281 w 11191875"/>
              <a:gd name="connsiteY1940" fmla="*/ 1747423 h 4067175"/>
              <a:gd name="connsiteX1941" fmla="*/ 2651936 w 11191875"/>
              <a:gd name="connsiteY1941" fmla="*/ 1778101 h 4067175"/>
              <a:gd name="connsiteX1942" fmla="*/ 2625352 w 11191875"/>
              <a:gd name="connsiteY1942" fmla="*/ 2059472 h 4067175"/>
              <a:gd name="connsiteX1943" fmla="*/ 2662474 w 11191875"/>
              <a:gd name="connsiteY1943" fmla="*/ 2022083 h 4067175"/>
              <a:gd name="connsiteX1944" fmla="*/ 2625352 w 11191875"/>
              <a:gd name="connsiteY1944" fmla="*/ 1985175 h 4067175"/>
              <a:gd name="connsiteX1945" fmla="*/ 2588230 w 11191875"/>
              <a:gd name="connsiteY1945" fmla="*/ 2022083 h 4067175"/>
              <a:gd name="connsiteX1946" fmla="*/ 2625352 w 11191875"/>
              <a:gd name="connsiteY1946" fmla="*/ 2059472 h 4067175"/>
              <a:gd name="connsiteX1947" fmla="*/ 2625352 w 11191875"/>
              <a:gd name="connsiteY1947" fmla="*/ 2342520 h 4067175"/>
              <a:gd name="connsiteX1948" fmla="*/ 2669180 w 11191875"/>
              <a:gd name="connsiteY1948" fmla="*/ 2298901 h 4067175"/>
              <a:gd name="connsiteX1949" fmla="*/ 2625352 w 11191875"/>
              <a:gd name="connsiteY1949" fmla="*/ 2255041 h 4067175"/>
              <a:gd name="connsiteX1950" fmla="*/ 2581285 w 11191875"/>
              <a:gd name="connsiteY1950" fmla="*/ 2298901 h 4067175"/>
              <a:gd name="connsiteX1951" fmla="*/ 2625352 w 11191875"/>
              <a:gd name="connsiteY1951" fmla="*/ 2342520 h 4067175"/>
              <a:gd name="connsiteX1952" fmla="*/ 2651936 w 11191875"/>
              <a:gd name="connsiteY1952" fmla="*/ 2623412 h 4067175"/>
              <a:gd name="connsiteX1953" fmla="*/ 2701751 w 11191875"/>
              <a:gd name="connsiteY1953" fmla="*/ 2573561 h 4067175"/>
              <a:gd name="connsiteX1954" fmla="*/ 2651936 w 11191875"/>
              <a:gd name="connsiteY1954" fmla="*/ 2523230 h 4067175"/>
              <a:gd name="connsiteX1955" fmla="*/ 2601882 w 11191875"/>
              <a:gd name="connsiteY1955" fmla="*/ 2573561 h 4067175"/>
              <a:gd name="connsiteX1956" fmla="*/ 2651936 w 11191875"/>
              <a:gd name="connsiteY1956" fmla="*/ 2623412 h 4067175"/>
              <a:gd name="connsiteX1957" fmla="*/ 2705104 w 11191875"/>
              <a:gd name="connsiteY1957" fmla="*/ 2899989 h 4067175"/>
              <a:gd name="connsiteX1958" fmla="*/ 2760428 w 11191875"/>
              <a:gd name="connsiteY1958" fmla="*/ 2844386 h 4067175"/>
              <a:gd name="connsiteX1959" fmla="*/ 2705104 w 11191875"/>
              <a:gd name="connsiteY1959" fmla="*/ 2789023 h 4067175"/>
              <a:gd name="connsiteX1960" fmla="*/ 2649781 w 11191875"/>
              <a:gd name="connsiteY1960" fmla="*/ 2844386 h 4067175"/>
              <a:gd name="connsiteX1961" fmla="*/ 2705104 w 11191875"/>
              <a:gd name="connsiteY1961" fmla="*/ 2899989 h 4067175"/>
              <a:gd name="connsiteX1962" fmla="*/ 2783899 w 11191875"/>
              <a:gd name="connsiteY1962" fmla="*/ 3170096 h 4067175"/>
              <a:gd name="connsiteX1963" fmla="*/ 2844970 w 11191875"/>
              <a:gd name="connsiteY1963" fmla="*/ 3109460 h 4067175"/>
              <a:gd name="connsiteX1964" fmla="*/ 2783899 w 11191875"/>
              <a:gd name="connsiteY1964" fmla="*/ 3048105 h 4067175"/>
              <a:gd name="connsiteX1965" fmla="*/ 2722827 w 11191875"/>
              <a:gd name="connsiteY1965" fmla="*/ 3109460 h 4067175"/>
              <a:gd name="connsiteX1966" fmla="*/ 2783899 w 11191875"/>
              <a:gd name="connsiteY1966" fmla="*/ 3170096 h 4067175"/>
              <a:gd name="connsiteX1967" fmla="*/ 2888079 w 11191875"/>
              <a:gd name="connsiteY1967" fmla="*/ 3429657 h 4067175"/>
              <a:gd name="connsiteX1968" fmla="*/ 2952743 w 11191875"/>
              <a:gd name="connsiteY1968" fmla="*/ 3365186 h 4067175"/>
              <a:gd name="connsiteX1969" fmla="*/ 2888079 w 11191875"/>
              <a:gd name="connsiteY1969" fmla="*/ 3300236 h 4067175"/>
              <a:gd name="connsiteX1970" fmla="*/ 2823415 w 11191875"/>
              <a:gd name="connsiteY1970" fmla="*/ 3365186 h 4067175"/>
              <a:gd name="connsiteX1971" fmla="*/ 2888079 w 11191875"/>
              <a:gd name="connsiteY1971" fmla="*/ 3429657 h 4067175"/>
              <a:gd name="connsiteX1972" fmla="*/ 3016449 w 11191875"/>
              <a:gd name="connsiteY1972" fmla="*/ 3677953 h 4067175"/>
              <a:gd name="connsiteX1973" fmla="*/ 3084466 w 11191875"/>
              <a:gd name="connsiteY1973" fmla="*/ 3609408 h 4067175"/>
              <a:gd name="connsiteX1974" fmla="*/ 3016449 w 11191875"/>
              <a:gd name="connsiteY1974" fmla="*/ 3541582 h 4067175"/>
              <a:gd name="connsiteX1975" fmla="*/ 2947953 w 11191875"/>
              <a:gd name="connsiteY1975" fmla="*/ 3609408 h 4067175"/>
              <a:gd name="connsiteX1976" fmla="*/ 3016449 w 11191875"/>
              <a:gd name="connsiteY1976" fmla="*/ 3677953 h 4067175"/>
              <a:gd name="connsiteX1977" fmla="*/ 3167571 w 11191875"/>
              <a:gd name="connsiteY1977" fmla="*/ 3910432 h 4067175"/>
              <a:gd name="connsiteX1978" fmla="*/ 3237503 w 11191875"/>
              <a:gd name="connsiteY1978" fmla="*/ 3840688 h 4067175"/>
              <a:gd name="connsiteX1979" fmla="*/ 3167571 w 11191875"/>
              <a:gd name="connsiteY1979" fmla="*/ 3770705 h 4067175"/>
              <a:gd name="connsiteX1980" fmla="*/ 3097398 w 11191875"/>
              <a:gd name="connsiteY1980" fmla="*/ 3840688 h 4067175"/>
              <a:gd name="connsiteX1981" fmla="*/ 3167571 w 11191875"/>
              <a:gd name="connsiteY1981" fmla="*/ 3910432 h 4067175"/>
              <a:gd name="connsiteX1982" fmla="*/ 3410180 w 11191875"/>
              <a:gd name="connsiteY1982" fmla="*/ 4067175 h 4067175"/>
              <a:gd name="connsiteX1983" fmla="*/ 3410898 w 11191875"/>
              <a:gd name="connsiteY1983" fmla="*/ 4056150 h 4067175"/>
              <a:gd name="connsiteX1984" fmla="*/ 3340487 w 11191875"/>
              <a:gd name="connsiteY1984" fmla="*/ 3985208 h 4067175"/>
              <a:gd name="connsiteX1985" fmla="*/ 3269596 w 11191875"/>
              <a:gd name="connsiteY1985" fmla="*/ 4056150 h 4067175"/>
              <a:gd name="connsiteX1986" fmla="*/ 3270314 w 11191875"/>
              <a:gd name="connsiteY1986" fmla="*/ 4067175 h 4067175"/>
              <a:gd name="connsiteX1987" fmla="*/ 3410180 w 11191875"/>
              <a:gd name="connsiteY1987" fmla="*/ 4067175 h 4067175"/>
              <a:gd name="connsiteX1988" fmla="*/ 7705296 w 11191875"/>
              <a:gd name="connsiteY1988" fmla="*/ 3966754 h 4067175"/>
              <a:gd name="connsiteX1989" fmla="*/ 7722061 w 11191875"/>
              <a:gd name="connsiteY1989" fmla="*/ 3950457 h 4067175"/>
              <a:gd name="connsiteX1990" fmla="*/ 7705296 w 11191875"/>
              <a:gd name="connsiteY1990" fmla="*/ 3933680 h 4067175"/>
              <a:gd name="connsiteX1991" fmla="*/ 7689011 w 11191875"/>
              <a:gd name="connsiteY1991" fmla="*/ 3950457 h 4067175"/>
              <a:gd name="connsiteX1992" fmla="*/ 7705296 w 11191875"/>
              <a:gd name="connsiteY1992" fmla="*/ 3966754 h 4067175"/>
              <a:gd name="connsiteX1993" fmla="*/ 7867914 w 11191875"/>
              <a:gd name="connsiteY1993" fmla="*/ 3740986 h 4067175"/>
              <a:gd name="connsiteX1994" fmla="*/ 7881565 w 11191875"/>
              <a:gd name="connsiteY1994" fmla="*/ 3727085 h 4067175"/>
              <a:gd name="connsiteX1995" fmla="*/ 7867914 w 11191875"/>
              <a:gd name="connsiteY1995" fmla="*/ 3712705 h 4067175"/>
              <a:gd name="connsiteX1996" fmla="*/ 7853784 w 11191875"/>
              <a:gd name="connsiteY1996" fmla="*/ 3727085 h 4067175"/>
              <a:gd name="connsiteX1997" fmla="*/ 7867914 w 11191875"/>
              <a:gd name="connsiteY1997" fmla="*/ 3740986 h 4067175"/>
              <a:gd name="connsiteX1998" fmla="*/ 8007780 w 11191875"/>
              <a:gd name="connsiteY1998" fmla="*/ 3501318 h 4067175"/>
              <a:gd name="connsiteX1999" fmla="*/ 8019754 w 11191875"/>
              <a:gd name="connsiteY1999" fmla="*/ 3488615 h 4067175"/>
              <a:gd name="connsiteX2000" fmla="*/ 8007780 w 11191875"/>
              <a:gd name="connsiteY2000" fmla="*/ 3476632 h 4067175"/>
              <a:gd name="connsiteX2001" fmla="*/ 7995565 w 11191875"/>
              <a:gd name="connsiteY2001" fmla="*/ 3488615 h 4067175"/>
              <a:gd name="connsiteX2002" fmla="*/ 8007780 w 11191875"/>
              <a:gd name="connsiteY2002" fmla="*/ 3501318 h 4067175"/>
              <a:gd name="connsiteX2003" fmla="*/ 8124174 w 11191875"/>
              <a:gd name="connsiteY2003" fmla="*/ 3248947 h 4067175"/>
              <a:gd name="connsiteX2004" fmla="*/ 8134233 w 11191875"/>
              <a:gd name="connsiteY2004" fmla="*/ 3238162 h 4067175"/>
              <a:gd name="connsiteX2005" fmla="*/ 8124174 w 11191875"/>
              <a:gd name="connsiteY2005" fmla="*/ 3227856 h 4067175"/>
              <a:gd name="connsiteX2006" fmla="*/ 8113637 w 11191875"/>
              <a:gd name="connsiteY2006" fmla="*/ 3238162 h 4067175"/>
              <a:gd name="connsiteX2007" fmla="*/ 8124174 w 11191875"/>
              <a:gd name="connsiteY2007" fmla="*/ 3248947 h 4067175"/>
              <a:gd name="connsiteX2008" fmla="*/ 8215662 w 11191875"/>
              <a:gd name="connsiteY2008" fmla="*/ 2987229 h 4067175"/>
              <a:gd name="connsiteX2009" fmla="*/ 8224523 w 11191875"/>
              <a:gd name="connsiteY2009" fmla="*/ 2977642 h 4067175"/>
              <a:gd name="connsiteX2010" fmla="*/ 8215662 w 11191875"/>
              <a:gd name="connsiteY2010" fmla="*/ 2969014 h 4067175"/>
              <a:gd name="connsiteX2011" fmla="*/ 8206561 w 11191875"/>
              <a:gd name="connsiteY2011" fmla="*/ 2977642 h 4067175"/>
              <a:gd name="connsiteX2012" fmla="*/ 8215662 w 11191875"/>
              <a:gd name="connsiteY2012" fmla="*/ 2987229 h 4067175"/>
              <a:gd name="connsiteX2013" fmla="*/ 8281763 w 11191875"/>
              <a:gd name="connsiteY2013" fmla="*/ 2717362 h 4067175"/>
              <a:gd name="connsiteX2014" fmla="*/ 8289905 w 11191875"/>
              <a:gd name="connsiteY2014" fmla="*/ 2709932 h 4067175"/>
              <a:gd name="connsiteX2015" fmla="*/ 8281763 w 11191875"/>
              <a:gd name="connsiteY2015" fmla="*/ 2701783 h 4067175"/>
              <a:gd name="connsiteX2016" fmla="*/ 8273620 w 11191875"/>
              <a:gd name="connsiteY2016" fmla="*/ 2709932 h 4067175"/>
              <a:gd name="connsiteX2017" fmla="*/ 8281763 w 11191875"/>
              <a:gd name="connsiteY2017" fmla="*/ 2717362 h 4067175"/>
              <a:gd name="connsiteX2018" fmla="*/ 8321519 w 11191875"/>
              <a:gd name="connsiteY2018" fmla="*/ 2443660 h 4067175"/>
              <a:gd name="connsiteX2019" fmla="*/ 8328464 w 11191875"/>
              <a:gd name="connsiteY2019" fmla="*/ 2436470 h 4067175"/>
              <a:gd name="connsiteX2020" fmla="*/ 8321519 w 11191875"/>
              <a:gd name="connsiteY2020" fmla="*/ 2428801 h 4067175"/>
              <a:gd name="connsiteX2021" fmla="*/ 8314334 w 11191875"/>
              <a:gd name="connsiteY2021" fmla="*/ 2436470 h 4067175"/>
              <a:gd name="connsiteX2022" fmla="*/ 8321519 w 11191875"/>
              <a:gd name="connsiteY2022" fmla="*/ 2443660 h 4067175"/>
              <a:gd name="connsiteX2023" fmla="*/ 8334931 w 11191875"/>
              <a:gd name="connsiteY2023" fmla="*/ 2166604 h 4067175"/>
              <a:gd name="connsiteX2024" fmla="*/ 8340679 w 11191875"/>
              <a:gd name="connsiteY2024" fmla="*/ 2160372 h 4067175"/>
              <a:gd name="connsiteX2025" fmla="*/ 8334931 w 11191875"/>
              <a:gd name="connsiteY2025" fmla="*/ 2154381 h 4067175"/>
              <a:gd name="connsiteX2026" fmla="*/ 8328464 w 11191875"/>
              <a:gd name="connsiteY2026" fmla="*/ 2160372 h 4067175"/>
              <a:gd name="connsiteX2027" fmla="*/ 8334931 w 11191875"/>
              <a:gd name="connsiteY2027" fmla="*/ 2166604 h 4067175"/>
              <a:gd name="connsiteX2028" fmla="*/ 8100704 w 11191875"/>
              <a:gd name="connsiteY2028" fmla="*/ 1891224 h 4067175"/>
              <a:gd name="connsiteX2029" fmla="*/ 8107410 w 11191875"/>
              <a:gd name="connsiteY2029" fmla="*/ 1884753 h 4067175"/>
              <a:gd name="connsiteX2030" fmla="*/ 8100704 w 11191875"/>
              <a:gd name="connsiteY2030" fmla="*/ 1878043 h 4067175"/>
              <a:gd name="connsiteX2031" fmla="*/ 8093998 w 11191875"/>
              <a:gd name="connsiteY2031" fmla="*/ 1884753 h 4067175"/>
              <a:gd name="connsiteX2032" fmla="*/ 8100704 w 11191875"/>
              <a:gd name="connsiteY2032" fmla="*/ 1891224 h 4067175"/>
              <a:gd name="connsiteX2033" fmla="*/ 8057355 w 11191875"/>
              <a:gd name="connsiteY2033" fmla="*/ 1618002 h 4067175"/>
              <a:gd name="connsiteX2034" fmla="*/ 8063582 w 11191875"/>
              <a:gd name="connsiteY2034" fmla="*/ 1611771 h 4067175"/>
              <a:gd name="connsiteX2035" fmla="*/ 8057355 w 11191875"/>
              <a:gd name="connsiteY2035" fmla="*/ 1605779 h 4067175"/>
              <a:gd name="connsiteX2036" fmla="*/ 8051607 w 11191875"/>
              <a:gd name="connsiteY2036" fmla="*/ 1611771 h 4067175"/>
              <a:gd name="connsiteX2037" fmla="*/ 8057355 w 11191875"/>
              <a:gd name="connsiteY2037" fmla="*/ 1618002 h 4067175"/>
              <a:gd name="connsiteX2038" fmla="*/ 7986225 w 11191875"/>
              <a:gd name="connsiteY2038" fmla="*/ 1350532 h 4067175"/>
              <a:gd name="connsiteX2039" fmla="*/ 7991494 w 11191875"/>
              <a:gd name="connsiteY2039" fmla="*/ 1345260 h 4067175"/>
              <a:gd name="connsiteX2040" fmla="*/ 7986225 w 11191875"/>
              <a:gd name="connsiteY2040" fmla="*/ 1339747 h 4067175"/>
              <a:gd name="connsiteX2041" fmla="*/ 7980477 w 11191875"/>
              <a:gd name="connsiteY2041" fmla="*/ 1345260 h 4067175"/>
              <a:gd name="connsiteX2042" fmla="*/ 7986225 w 11191875"/>
              <a:gd name="connsiteY2042" fmla="*/ 1350532 h 4067175"/>
              <a:gd name="connsiteX2043" fmla="*/ 7887074 w 11191875"/>
              <a:gd name="connsiteY2043" fmla="*/ 1092170 h 4067175"/>
              <a:gd name="connsiteX2044" fmla="*/ 7891864 w 11191875"/>
              <a:gd name="connsiteY2044" fmla="*/ 1087376 h 4067175"/>
              <a:gd name="connsiteX2045" fmla="*/ 7887074 w 11191875"/>
              <a:gd name="connsiteY2045" fmla="*/ 1082343 h 4067175"/>
              <a:gd name="connsiteX2046" fmla="*/ 7882044 w 11191875"/>
              <a:gd name="connsiteY2046" fmla="*/ 1087376 h 4067175"/>
              <a:gd name="connsiteX2047" fmla="*/ 7887074 w 11191875"/>
              <a:gd name="connsiteY2047" fmla="*/ 1092170 h 4067175"/>
              <a:gd name="connsiteX2048" fmla="*/ 7761817 w 11191875"/>
              <a:gd name="connsiteY2048" fmla="*/ 846030 h 4067175"/>
              <a:gd name="connsiteX2049" fmla="*/ 7766607 w 11191875"/>
              <a:gd name="connsiteY2049" fmla="*/ 841237 h 4067175"/>
              <a:gd name="connsiteX2050" fmla="*/ 7761817 w 11191875"/>
              <a:gd name="connsiteY2050" fmla="*/ 836443 h 4067175"/>
              <a:gd name="connsiteX2051" fmla="*/ 7756788 w 11191875"/>
              <a:gd name="connsiteY2051" fmla="*/ 841237 h 4067175"/>
              <a:gd name="connsiteX2052" fmla="*/ 7761817 w 11191875"/>
              <a:gd name="connsiteY2052" fmla="*/ 846030 h 4067175"/>
              <a:gd name="connsiteX2053" fmla="*/ 7611654 w 11191875"/>
              <a:gd name="connsiteY2053" fmla="*/ 614510 h 4067175"/>
              <a:gd name="connsiteX2054" fmla="*/ 7616683 w 11191875"/>
              <a:gd name="connsiteY2054" fmla="*/ 609717 h 4067175"/>
              <a:gd name="connsiteX2055" fmla="*/ 7611654 w 11191875"/>
              <a:gd name="connsiteY2055" fmla="*/ 604684 h 4067175"/>
              <a:gd name="connsiteX2056" fmla="*/ 7606624 w 11191875"/>
              <a:gd name="connsiteY2056" fmla="*/ 609717 h 4067175"/>
              <a:gd name="connsiteX2057" fmla="*/ 7611654 w 11191875"/>
              <a:gd name="connsiteY2057" fmla="*/ 614510 h 4067175"/>
              <a:gd name="connsiteX2058" fmla="*/ 7437540 w 11191875"/>
              <a:gd name="connsiteY2058" fmla="*/ 399048 h 4067175"/>
              <a:gd name="connsiteX2059" fmla="*/ 7442091 w 11191875"/>
              <a:gd name="connsiteY2059" fmla="*/ 394734 h 4067175"/>
              <a:gd name="connsiteX2060" fmla="*/ 7437540 w 11191875"/>
              <a:gd name="connsiteY2060" fmla="*/ 390660 h 4067175"/>
              <a:gd name="connsiteX2061" fmla="*/ 7433708 w 11191875"/>
              <a:gd name="connsiteY2061" fmla="*/ 394734 h 4067175"/>
              <a:gd name="connsiteX2062" fmla="*/ 7437540 w 11191875"/>
              <a:gd name="connsiteY2062" fmla="*/ 399048 h 4067175"/>
              <a:gd name="connsiteX2063" fmla="*/ 7242830 w 11191875"/>
              <a:gd name="connsiteY2063" fmla="*/ 203718 h 4067175"/>
              <a:gd name="connsiteX2064" fmla="*/ 7246902 w 11191875"/>
              <a:gd name="connsiteY2064" fmla="*/ 199404 h 4067175"/>
              <a:gd name="connsiteX2065" fmla="*/ 7242830 w 11191875"/>
              <a:gd name="connsiteY2065" fmla="*/ 195330 h 4067175"/>
              <a:gd name="connsiteX2066" fmla="*/ 7238280 w 11191875"/>
              <a:gd name="connsiteY2066" fmla="*/ 199404 h 4067175"/>
              <a:gd name="connsiteX2067" fmla="*/ 7242830 w 11191875"/>
              <a:gd name="connsiteY2067" fmla="*/ 203718 h 4067175"/>
              <a:gd name="connsiteX2068" fmla="*/ 7028242 w 11191875"/>
              <a:gd name="connsiteY2068" fmla="*/ 26603 h 4067175"/>
              <a:gd name="connsiteX2069" fmla="*/ 7028721 w 11191875"/>
              <a:gd name="connsiteY2069" fmla="*/ 25645 h 4067175"/>
              <a:gd name="connsiteX2070" fmla="*/ 7028242 w 11191875"/>
              <a:gd name="connsiteY2070" fmla="*/ 25405 h 4067175"/>
              <a:gd name="connsiteX2071" fmla="*/ 7027763 w 11191875"/>
              <a:gd name="connsiteY2071" fmla="*/ 25645 h 4067175"/>
              <a:gd name="connsiteX2072" fmla="*/ 7028242 w 11191875"/>
              <a:gd name="connsiteY2072" fmla="*/ 26603 h 4067175"/>
              <a:gd name="connsiteX2073" fmla="*/ 3928449 w 11191875"/>
              <a:gd name="connsiteY2073" fmla="*/ 27083 h 4067175"/>
              <a:gd name="connsiteX2074" fmla="*/ 3929646 w 11191875"/>
              <a:gd name="connsiteY2074" fmla="*/ 25645 h 4067175"/>
              <a:gd name="connsiteX2075" fmla="*/ 3928449 w 11191875"/>
              <a:gd name="connsiteY2075" fmla="*/ 24686 h 4067175"/>
              <a:gd name="connsiteX2076" fmla="*/ 3927491 w 11191875"/>
              <a:gd name="connsiteY2076" fmla="*/ 25645 h 4067175"/>
              <a:gd name="connsiteX2077" fmla="*/ 3928449 w 11191875"/>
              <a:gd name="connsiteY2077" fmla="*/ 27083 h 4067175"/>
              <a:gd name="connsiteX2078" fmla="*/ 3714100 w 11191875"/>
              <a:gd name="connsiteY2078" fmla="*/ 208272 h 4067175"/>
              <a:gd name="connsiteX2079" fmla="*/ 3722722 w 11191875"/>
              <a:gd name="connsiteY2079" fmla="*/ 199404 h 4067175"/>
              <a:gd name="connsiteX2080" fmla="*/ 3714100 w 11191875"/>
              <a:gd name="connsiteY2080" fmla="*/ 191016 h 4067175"/>
              <a:gd name="connsiteX2081" fmla="*/ 3705718 w 11191875"/>
              <a:gd name="connsiteY2081" fmla="*/ 199404 h 4067175"/>
              <a:gd name="connsiteX2082" fmla="*/ 3714100 w 11191875"/>
              <a:gd name="connsiteY2082" fmla="*/ 208272 h 4067175"/>
              <a:gd name="connsiteX2083" fmla="*/ 3519150 w 11191875"/>
              <a:gd name="connsiteY2083" fmla="*/ 405280 h 4067175"/>
              <a:gd name="connsiteX2084" fmla="*/ 3529209 w 11191875"/>
              <a:gd name="connsiteY2084" fmla="*/ 394734 h 4067175"/>
              <a:gd name="connsiteX2085" fmla="*/ 3519150 w 11191875"/>
              <a:gd name="connsiteY2085" fmla="*/ 384428 h 4067175"/>
              <a:gd name="connsiteX2086" fmla="*/ 3508373 w 11191875"/>
              <a:gd name="connsiteY2086" fmla="*/ 394734 h 4067175"/>
              <a:gd name="connsiteX2087" fmla="*/ 3519150 w 11191875"/>
              <a:gd name="connsiteY2087" fmla="*/ 405280 h 4067175"/>
              <a:gd name="connsiteX2088" fmla="*/ 3345516 w 11191875"/>
              <a:gd name="connsiteY2088" fmla="*/ 621700 h 4067175"/>
              <a:gd name="connsiteX2089" fmla="*/ 3357491 w 11191875"/>
              <a:gd name="connsiteY2089" fmla="*/ 609717 h 4067175"/>
              <a:gd name="connsiteX2090" fmla="*/ 3345516 w 11191875"/>
              <a:gd name="connsiteY2090" fmla="*/ 597494 h 4067175"/>
              <a:gd name="connsiteX2091" fmla="*/ 3333062 w 11191875"/>
              <a:gd name="connsiteY2091" fmla="*/ 609717 h 4067175"/>
              <a:gd name="connsiteX2092" fmla="*/ 3345516 w 11191875"/>
              <a:gd name="connsiteY2092" fmla="*/ 621700 h 4067175"/>
              <a:gd name="connsiteX2093" fmla="*/ 3194873 w 11191875"/>
              <a:gd name="connsiteY2093" fmla="*/ 856336 h 4067175"/>
              <a:gd name="connsiteX2094" fmla="*/ 3210201 w 11191875"/>
              <a:gd name="connsiteY2094" fmla="*/ 841237 h 4067175"/>
              <a:gd name="connsiteX2095" fmla="*/ 3194873 w 11191875"/>
              <a:gd name="connsiteY2095" fmla="*/ 825658 h 4067175"/>
              <a:gd name="connsiteX2096" fmla="*/ 3179785 w 11191875"/>
              <a:gd name="connsiteY2096" fmla="*/ 841237 h 4067175"/>
              <a:gd name="connsiteX2097" fmla="*/ 3194873 w 11191875"/>
              <a:gd name="connsiteY2097" fmla="*/ 856336 h 4067175"/>
              <a:gd name="connsiteX2098" fmla="*/ 3069856 w 11191875"/>
              <a:gd name="connsiteY2098" fmla="*/ 1105591 h 4067175"/>
              <a:gd name="connsiteX2099" fmla="*/ 3087819 w 11191875"/>
              <a:gd name="connsiteY2099" fmla="*/ 1087376 h 4067175"/>
              <a:gd name="connsiteX2100" fmla="*/ 3069856 w 11191875"/>
              <a:gd name="connsiteY2100" fmla="*/ 1068922 h 4067175"/>
              <a:gd name="connsiteX2101" fmla="*/ 3051415 w 11191875"/>
              <a:gd name="connsiteY2101" fmla="*/ 1087376 h 4067175"/>
              <a:gd name="connsiteX2102" fmla="*/ 3069856 w 11191875"/>
              <a:gd name="connsiteY2102" fmla="*/ 1105591 h 4067175"/>
              <a:gd name="connsiteX2103" fmla="*/ 2970945 w 11191875"/>
              <a:gd name="connsiteY2103" fmla="*/ 1367549 h 4067175"/>
              <a:gd name="connsiteX2104" fmla="*/ 2993218 w 11191875"/>
              <a:gd name="connsiteY2104" fmla="*/ 1345260 h 4067175"/>
              <a:gd name="connsiteX2105" fmla="*/ 2970945 w 11191875"/>
              <a:gd name="connsiteY2105" fmla="*/ 1322731 h 4067175"/>
              <a:gd name="connsiteX2106" fmla="*/ 2948193 w 11191875"/>
              <a:gd name="connsiteY2106" fmla="*/ 1345260 h 4067175"/>
              <a:gd name="connsiteX2107" fmla="*/ 2970945 w 11191875"/>
              <a:gd name="connsiteY2107" fmla="*/ 1367549 h 4067175"/>
              <a:gd name="connsiteX2108" fmla="*/ 2899096 w 11191875"/>
              <a:gd name="connsiteY2108" fmla="*/ 1639333 h 4067175"/>
              <a:gd name="connsiteX2109" fmla="*/ 2926877 w 11191875"/>
              <a:gd name="connsiteY2109" fmla="*/ 1611771 h 4067175"/>
              <a:gd name="connsiteX2110" fmla="*/ 2899096 w 11191875"/>
              <a:gd name="connsiteY2110" fmla="*/ 1584449 h 4067175"/>
              <a:gd name="connsiteX2111" fmla="*/ 2872033 w 11191875"/>
              <a:gd name="connsiteY2111" fmla="*/ 1611771 h 4067175"/>
              <a:gd name="connsiteX2112" fmla="*/ 2899096 w 11191875"/>
              <a:gd name="connsiteY2112" fmla="*/ 1639333 h 4067175"/>
              <a:gd name="connsiteX2113" fmla="*/ 2856226 w 11191875"/>
              <a:gd name="connsiteY2113" fmla="*/ 1918307 h 4067175"/>
              <a:gd name="connsiteX2114" fmla="*/ 2889516 w 11191875"/>
              <a:gd name="connsiteY2114" fmla="*/ 1884753 h 4067175"/>
              <a:gd name="connsiteX2115" fmla="*/ 2856226 w 11191875"/>
              <a:gd name="connsiteY2115" fmla="*/ 1850960 h 4067175"/>
              <a:gd name="connsiteX2116" fmla="*/ 2822457 w 11191875"/>
              <a:gd name="connsiteY2116" fmla="*/ 1884753 h 4067175"/>
              <a:gd name="connsiteX2117" fmla="*/ 2856226 w 11191875"/>
              <a:gd name="connsiteY2117" fmla="*/ 1918307 h 4067175"/>
              <a:gd name="connsiteX2118" fmla="*/ 2841856 w 11191875"/>
              <a:gd name="connsiteY2118" fmla="*/ 2200157 h 4067175"/>
              <a:gd name="connsiteX2119" fmla="*/ 2881373 w 11191875"/>
              <a:gd name="connsiteY2119" fmla="*/ 2160372 h 4067175"/>
              <a:gd name="connsiteX2120" fmla="*/ 2841856 w 11191875"/>
              <a:gd name="connsiteY2120" fmla="*/ 2120827 h 4067175"/>
              <a:gd name="connsiteX2121" fmla="*/ 2802100 w 11191875"/>
              <a:gd name="connsiteY2121" fmla="*/ 2160372 h 4067175"/>
              <a:gd name="connsiteX2122" fmla="*/ 2841856 w 11191875"/>
              <a:gd name="connsiteY2122" fmla="*/ 2200157 h 4067175"/>
              <a:gd name="connsiteX2123" fmla="*/ 2856226 w 11191875"/>
              <a:gd name="connsiteY2123" fmla="*/ 2482247 h 4067175"/>
              <a:gd name="connsiteX2124" fmla="*/ 2901970 w 11191875"/>
              <a:gd name="connsiteY2124" fmla="*/ 2435991 h 4067175"/>
              <a:gd name="connsiteX2125" fmla="*/ 2856226 w 11191875"/>
              <a:gd name="connsiteY2125" fmla="*/ 2390454 h 4067175"/>
              <a:gd name="connsiteX2126" fmla="*/ 2810483 w 11191875"/>
              <a:gd name="connsiteY2126" fmla="*/ 2435991 h 4067175"/>
              <a:gd name="connsiteX2127" fmla="*/ 2856226 w 11191875"/>
              <a:gd name="connsiteY2127" fmla="*/ 2482247 h 4067175"/>
              <a:gd name="connsiteX2128" fmla="*/ 2899096 w 11191875"/>
              <a:gd name="connsiteY2128" fmla="*/ 2760263 h 4067175"/>
              <a:gd name="connsiteX2129" fmla="*/ 2950348 w 11191875"/>
              <a:gd name="connsiteY2129" fmla="*/ 2708974 h 4067175"/>
              <a:gd name="connsiteX2130" fmla="*/ 2899096 w 11191875"/>
              <a:gd name="connsiteY2130" fmla="*/ 2657924 h 4067175"/>
              <a:gd name="connsiteX2131" fmla="*/ 2848083 w 11191875"/>
              <a:gd name="connsiteY2131" fmla="*/ 2708974 h 4067175"/>
              <a:gd name="connsiteX2132" fmla="*/ 2899096 w 11191875"/>
              <a:gd name="connsiteY2132" fmla="*/ 2760263 h 4067175"/>
              <a:gd name="connsiteX2133" fmla="*/ 2970945 w 11191875"/>
              <a:gd name="connsiteY2133" fmla="*/ 3032047 h 4067175"/>
              <a:gd name="connsiteX2134" fmla="*/ 3026987 w 11191875"/>
              <a:gd name="connsiteY2134" fmla="*/ 2975964 h 4067175"/>
              <a:gd name="connsiteX2135" fmla="*/ 2970945 w 11191875"/>
              <a:gd name="connsiteY2135" fmla="*/ 2919642 h 4067175"/>
              <a:gd name="connsiteX2136" fmla="*/ 2914663 w 11191875"/>
              <a:gd name="connsiteY2136" fmla="*/ 2975964 h 4067175"/>
              <a:gd name="connsiteX2137" fmla="*/ 2970945 w 11191875"/>
              <a:gd name="connsiteY2137" fmla="*/ 3032047 h 4067175"/>
              <a:gd name="connsiteX2138" fmla="*/ 3069856 w 11191875"/>
              <a:gd name="connsiteY2138" fmla="*/ 3293525 h 4067175"/>
              <a:gd name="connsiteX2139" fmla="*/ 3129491 w 11191875"/>
              <a:gd name="connsiteY2139" fmla="*/ 3233608 h 4067175"/>
              <a:gd name="connsiteX2140" fmla="*/ 3069856 w 11191875"/>
              <a:gd name="connsiteY2140" fmla="*/ 3173691 h 4067175"/>
              <a:gd name="connsiteX2141" fmla="*/ 3009982 w 11191875"/>
              <a:gd name="connsiteY2141" fmla="*/ 3233608 h 4067175"/>
              <a:gd name="connsiteX2142" fmla="*/ 3069856 w 11191875"/>
              <a:gd name="connsiteY2142" fmla="*/ 3293525 h 4067175"/>
              <a:gd name="connsiteX2143" fmla="*/ 3194873 w 11191875"/>
              <a:gd name="connsiteY2143" fmla="*/ 3543260 h 4067175"/>
              <a:gd name="connsiteX2144" fmla="*/ 3258340 w 11191875"/>
              <a:gd name="connsiteY2144" fmla="*/ 3479748 h 4067175"/>
              <a:gd name="connsiteX2145" fmla="*/ 3194873 w 11191875"/>
              <a:gd name="connsiteY2145" fmla="*/ 3416235 h 4067175"/>
              <a:gd name="connsiteX2146" fmla="*/ 3131646 w 11191875"/>
              <a:gd name="connsiteY2146" fmla="*/ 3479748 h 4067175"/>
              <a:gd name="connsiteX2147" fmla="*/ 3194873 w 11191875"/>
              <a:gd name="connsiteY2147" fmla="*/ 3543260 h 4067175"/>
              <a:gd name="connsiteX2148" fmla="*/ 3345516 w 11191875"/>
              <a:gd name="connsiteY2148" fmla="*/ 3776697 h 4067175"/>
              <a:gd name="connsiteX2149" fmla="*/ 3410419 w 11191875"/>
              <a:gd name="connsiteY2149" fmla="*/ 3711267 h 4067175"/>
              <a:gd name="connsiteX2150" fmla="*/ 3345516 w 11191875"/>
              <a:gd name="connsiteY2150" fmla="*/ 3646078 h 4067175"/>
              <a:gd name="connsiteX2151" fmla="*/ 3280134 w 11191875"/>
              <a:gd name="connsiteY2151" fmla="*/ 3711267 h 4067175"/>
              <a:gd name="connsiteX2152" fmla="*/ 3345516 w 11191875"/>
              <a:gd name="connsiteY2152" fmla="*/ 3776697 h 4067175"/>
              <a:gd name="connsiteX2153" fmla="*/ 3519150 w 11191875"/>
              <a:gd name="connsiteY2153" fmla="*/ 3992399 h 4067175"/>
              <a:gd name="connsiteX2154" fmla="*/ 3585251 w 11191875"/>
              <a:gd name="connsiteY2154" fmla="*/ 3926010 h 4067175"/>
              <a:gd name="connsiteX2155" fmla="*/ 3519150 w 11191875"/>
              <a:gd name="connsiteY2155" fmla="*/ 3859383 h 4067175"/>
              <a:gd name="connsiteX2156" fmla="*/ 3452810 w 11191875"/>
              <a:gd name="connsiteY2156" fmla="*/ 3926010 h 4067175"/>
              <a:gd name="connsiteX2157" fmla="*/ 3519150 w 11191875"/>
              <a:gd name="connsiteY2157" fmla="*/ 3992399 h 4067175"/>
              <a:gd name="connsiteX2158" fmla="*/ 3745713 w 11191875"/>
              <a:gd name="connsiteY2158" fmla="*/ 4067175 h 4067175"/>
              <a:gd name="connsiteX2159" fmla="*/ 3714100 w 11191875"/>
              <a:gd name="connsiteY2159" fmla="*/ 4058787 h 4067175"/>
              <a:gd name="connsiteX2160" fmla="*/ 3682726 w 11191875"/>
              <a:gd name="connsiteY2160" fmla="*/ 4067175 h 4067175"/>
              <a:gd name="connsiteX2161" fmla="*/ 3745713 w 11191875"/>
              <a:gd name="connsiteY2161" fmla="*/ 4067175 h 4067175"/>
              <a:gd name="connsiteX2162" fmla="*/ 7437540 w 11191875"/>
              <a:gd name="connsiteY2162" fmla="*/ 3944944 h 4067175"/>
              <a:gd name="connsiteX2163" fmla="*/ 7456939 w 11191875"/>
              <a:gd name="connsiteY2163" fmla="*/ 3926010 h 4067175"/>
              <a:gd name="connsiteX2164" fmla="*/ 7437540 w 11191875"/>
              <a:gd name="connsiteY2164" fmla="*/ 3907077 h 4067175"/>
              <a:gd name="connsiteX2165" fmla="*/ 7418860 w 11191875"/>
              <a:gd name="connsiteY2165" fmla="*/ 3926010 h 4067175"/>
              <a:gd name="connsiteX2166" fmla="*/ 7437540 w 11191875"/>
              <a:gd name="connsiteY2166" fmla="*/ 3944944 h 4067175"/>
              <a:gd name="connsiteX2167" fmla="*/ 7611654 w 11191875"/>
              <a:gd name="connsiteY2167" fmla="*/ 3728044 h 4067175"/>
              <a:gd name="connsiteX2168" fmla="*/ 7628179 w 11191875"/>
              <a:gd name="connsiteY2168" fmla="*/ 3711267 h 4067175"/>
              <a:gd name="connsiteX2169" fmla="*/ 7611654 w 11191875"/>
              <a:gd name="connsiteY2169" fmla="*/ 3694970 h 4067175"/>
              <a:gd name="connsiteX2170" fmla="*/ 7595128 w 11191875"/>
              <a:gd name="connsiteY2170" fmla="*/ 3711267 h 4067175"/>
              <a:gd name="connsiteX2171" fmla="*/ 7611654 w 11191875"/>
              <a:gd name="connsiteY2171" fmla="*/ 3728044 h 4067175"/>
              <a:gd name="connsiteX2172" fmla="*/ 7761817 w 11191875"/>
              <a:gd name="connsiteY2172" fmla="*/ 3493648 h 4067175"/>
              <a:gd name="connsiteX2173" fmla="*/ 7775708 w 11191875"/>
              <a:gd name="connsiteY2173" fmla="*/ 3479748 h 4067175"/>
              <a:gd name="connsiteX2174" fmla="*/ 7761817 w 11191875"/>
              <a:gd name="connsiteY2174" fmla="*/ 3465847 h 4067175"/>
              <a:gd name="connsiteX2175" fmla="*/ 7747927 w 11191875"/>
              <a:gd name="connsiteY2175" fmla="*/ 3479748 h 4067175"/>
              <a:gd name="connsiteX2176" fmla="*/ 7761817 w 11191875"/>
              <a:gd name="connsiteY2176" fmla="*/ 3493648 h 4067175"/>
              <a:gd name="connsiteX2177" fmla="*/ 7887074 w 11191875"/>
              <a:gd name="connsiteY2177" fmla="*/ 3245831 h 4067175"/>
              <a:gd name="connsiteX2178" fmla="*/ 7899288 w 11191875"/>
              <a:gd name="connsiteY2178" fmla="*/ 3233608 h 4067175"/>
              <a:gd name="connsiteX2179" fmla="*/ 7887074 w 11191875"/>
              <a:gd name="connsiteY2179" fmla="*/ 3221625 h 4067175"/>
              <a:gd name="connsiteX2180" fmla="*/ 7874859 w 11191875"/>
              <a:gd name="connsiteY2180" fmla="*/ 3233608 h 4067175"/>
              <a:gd name="connsiteX2181" fmla="*/ 7887074 w 11191875"/>
              <a:gd name="connsiteY2181" fmla="*/ 3245831 h 4067175"/>
              <a:gd name="connsiteX2182" fmla="*/ 7986225 w 11191875"/>
              <a:gd name="connsiteY2182" fmla="*/ 2986270 h 4067175"/>
              <a:gd name="connsiteX2183" fmla="*/ 7996523 w 11191875"/>
              <a:gd name="connsiteY2183" fmla="*/ 2975964 h 4067175"/>
              <a:gd name="connsiteX2184" fmla="*/ 7986225 w 11191875"/>
              <a:gd name="connsiteY2184" fmla="*/ 2965419 h 4067175"/>
              <a:gd name="connsiteX2185" fmla="*/ 7975448 w 11191875"/>
              <a:gd name="connsiteY2185" fmla="*/ 2975964 h 4067175"/>
              <a:gd name="connsiteX2186" fmla="*/ 7986225 w 11191875"/>
              <a:gd name="connsiteY2186" fmla="*/ 2986270 h 4067175"/>
              <a:gd name="connsiteX2187" fmla="*/ 8057355 w 11191875"/>
              <a:gd name="connsiteY2187" fmla="*/ 2718321 h 4067175"/>
              <a:gd name="connsiteX2188" fmla="*/ 8066935 w 11191875"/>
              <a:gd name="connsiteY2188" fmla="*/ 2708974 h 4067175"/>
              <a:gd name="connsiteX2189" fmla="*/ 8057355 w 11191875"/>
              <a:gd name="connsiteY2189" fmla="*/ 2700106 h 4067175"/>
              <a:gd name="connsiteX2190" fmla="*/ 8048254 w 11191875"/>
              <a:gd name="connsiteY2190" fmla="*/ 2708974 h 4067175"/>
              <a:gd name="connsiteX2191" fmla="*/ 8057355 w 11191875"/>
              <a:gd name="connsiteY2191" fmla="*/ 2718321 h 4067175"/>
              <a:gd name="connsiteX2192" fmla="*/ 8100704 w 11191875"/>
              <a:gd name="connsiteY2192" fmla="*/ 2444140 h 4067175"/>
              <a:gd name="connsiteX2193" fmla="*/ 8108847 w 11191875"/>
              <a:gd name="connsiteY2193" fmla="*/ 2435991 h 4067175"/>
              <a:gd name="connsiteX2194" fmla="*/ 8100704 w 11191875"/>
              <a:gd name="connsiteY2194" fmla="*/ 2428322 h 4067175"/>
              <a:gd name="connsiteX2195" fmla="*/ 8092561 w 11191875"/>
              <a:gd name="connsiteY2195" fmla="*/ 2435991 h 4067175"/>
              <a:gd name="connsiteX2196" fmla="*/ 8100704 w 11191875"/>
              <a:gd name="connsiteY2196" fmla="*/ 2444140 h 4067175"/>
              <a:gd name="connsiteX2197" fmla="*/ 8114834 w 11191875"/>
              <a:gd name="connsiteY2197" fmla="*/ 2167802 h 4067175"/>
              <a:gd name="connsiteX2198" fmla="*/ 8122498 w 11191875"/>
              <a:gd name="connsiteY2198" fmla="*/ 2160372 h 4067175"/>
              <a:gd name="connsiteX2199" fmla="*/ 8114834 w 11191875"/>
              <a:gd name="connsiteY2199" fmla="*/ 2153182 h 4067175"/>
              <a:gd name="connsiteX2200" fmla="*/ 8107649 w 11191875"/>
              <a:gd name="connsiteY2200" fmla="*/ 2160372 h 4067175"/>
              <a:gd name="connsiteX2201" fmla="*/ 8114834 w 11191875"/>
              <a:gd name="connsiteY2201" fmla="*/ 2167802 h 4067175"/>
              <a:gd name="connsiteX2202" fmla="*/ 7879889 w 11191875"/>
              <a:gd name="connsiteY2202" fmla="*/ 1892662 h 4067175"/>
              <a:gd name="connsiteX2203" fmla="*/ 7887313 w 11191875"/>
              <a:gd name="connsiteY2203" fmla="*/ 1884753 h 4067175"/>
              <a:gd name="connsiteX2204" fmla="*/ 7879889 w 11191875"/>
              <a:gd name="connsiteY2204" fmla="*/ 1876844 h 4067175"/>
              <a:gd name="connsiteX2205" fmla="*/ 7871746 w 11191875"/>
              <a:gd name="connsiteY2205" fmla="*/ 1884753 h 4067175"/>
              <a:gd name="connsiteX2206" fmla="*/ 7879889 w 11191875"/>
              <a:gd name="connsiteY2206" fmla="*/ 1892662 h 4067175"/>
              <a:gd name="connsiteX2207" fmla="*/ 7832469 w 11191875"/>
              <a:gd name="connsiteY2207" fmla="*/ 1619920 h 4067175"/>
              <a:gd name="connsiteX2208" fmla="*/ 7840132 w 11191875"/>
              <a:gd name="connsiteY2208" fmla="*/ 1612730 h 4067175"/>
              <a:gd name="connsiteX2209" fmla="*/ 7832469 w 11191875"/>
              <a:gd name="connsiteY2209" fmla="*/ 1605300 h 4067175"/>
              <a:gd name="connsiteX2210" fmla="*/ 7825284 w 11191875"/>
              <a:gd name="connsiteY2210" fmla="*/ 1612730 h 4067175"/>
              <a:gd name="connsiteX2211" fmla="*/ 7832469 w 11191875"/>
              <a:gd name="connsiteY2211" fmla="*/ 1619920 h 4067175"/>
              <a:gd name="connsiteX2212" fmla="*/ 7754633 w 11191875"/>
              <a:gd name="connsiteY2212" fmla="*/ 1354367 h 4067175"/>
              <a:gd name="connsiteX2213" fmla="*/ 7761338 w 11191875"/>
              <a:gd name="connsiteY2213" fmla="*/ 1347656 h 4067175"/>
              <a:gd name="connsiteX2214" fmla="*/ 7754633 w 11191875"/>
              <a:gd name="connsiteY2214" fmla="*/ 1340946 h 4067175"/>
              <a:gd name="connsiteX2215" fmla="*/ 7747927 w 11191875"/>
              <a:gd name="connsiteY2215" fmla="*/ 1347656 h 4067175"/>
              <a:gd name="connsiteX2216" fmla="*/ 7754633 w 11191875"/>
              <a:gd name="connsiteY2216" fmla="*/ 1354367 h 4067175"/>
              <a:gd name="connsiteX2217" fmla="*/ 7647578 w 11191875"/>
              <a:gd name="connsiteY2217" fmla="*/ 1099360 h 4067175"/>
              <a:gd name="connsiteX2218" fmla="*/ 7653565 w 11191875"/>
              <a:gd name="connsiteY2218" fmla="*/ 1093128 h 4067175"/>
              <a:gd name="connsiteX2219" fmla="*/ 7647578 w 11191875"/>
              <a:gd name="connsiteY2219" fmla="*/ 1086897 h 4067175"/>
              <a:gd name="connsiteX2220" fmla="*/ 7641351 w 11191875"/>
              <a:gd name="connsiteY2220" fmla="*/ 1093128 h 4067175"/>
              <a:gd name="connsiteX2221" fmla="*/ 7647578 w 11191875"/>
              <a:gd name="connsiteY2221" fmla="*/ 1099360 h 4067175"/>
              <a:gd name="connsiteX2222" fmla="*/ 7512023 w 11191875"/>
              <a:gd name="connsiteY2222" fmla="*/ 858253 h 4067175"/>
              <a:gd name="connsiteX2223" fmla="*/ 7517292 w 11191875"/>
              <a:gd name="connsiteY2223" fmla="*/ 852980 h 4067175"/>
              <a:gd name="connsiteX2224" fmla="*/ 7512023 w 11191875"/>
              <a:gd name="connsiteY2224" fmla="*/ 847228 h 4067175"/>
              <a:gd name="connsiteX2225" fmla="*/ 7506275 w 11191875"/>
              <a:gd name="connsiteY2225" fmla="*/ 852980 h 4067175"/>
              <a:gd name="connsiteX2226" fmla="*/ 7512023 w 11191875"/>
              <a:gd name="connsiteY2226" fmla="*/ 858253 h 4067175"/>
              <a:gd name="connsiteX2227" fmla="*/ 7349885 w 11191875"/>
              <a:gd name="connsiteY2227" fmla="*/ 634882 h 4067175"/>
              <a:gd name="connsiteX2228" fmla="*/ 7355154 w 11191875"/>
              <a:gd name="connsiteY2228" fmla="*/ 629370 h 4067175"/>
              <a:gd name="connsiteX2229" fmla="*/ 7349885 w 11191875"/>
              <a:gd name="connsiteY2229" fmla="*/ 623857 h 4067175"/>
              <a:gd name="connsiteX2230" fmla="*/ 7343897 w 11191875"/>
              <a:gd name="connsiteY2230" fmla="*/ 629370 h 4067175"/>
              <a:gd name="connsiteX2231" fmla="*/ 7349885 w 11191875"/>
              <a:gd name="connsiteY2231" fmla="*/ 634882 h 4067175"/>
              <a:gd name="connsiteX2232" fmla="*/ 7163078 w 11191875"/>
              <a:gd name="connsiteY2232" fmla="*/ 430924 h 4067175"/>
              <a:gd name="connsiteX2233" fmla="*/ 7167868 w 11191875"/>
              <a:gd name="connsiteY2233" fmla="*/ 425891 h 4067175"/>
              <a:gd name="connsiteX2234" fmla="*/ 7163078 w 11191875"/>
              <a:gd name="connsiteY2234" fmla="*/ 421098 h 4067175"/>
              <a:gd name="connsiteX2235" fmla="*/ 7157809 w 11191875"/>
              <a:gd name="connsiteY2235" fmla="*/ 425891 h 4067175"/>
              <a:gd name="connsiteX2236" fmla="*/ 7163078 w 11191875"/>
              <a:gd name="connsiteY2236" fmla="*/ 430924 h 4067175"/>
              <a:gd name="connsiteX2237" fmla="*/ 6954477 w 11191875"/>
              <a:gd name="connsiteY2237" fmla="*/ 249735 h 4067175"/>
              <a:gd name="connsiteX2238" fmla="*/ 6959267 w 11191875"/>
              <a:gd name="connsiteY2238" fmla="*/ 244941 h 4067175"/>
              <a:gd name="connsiteX2239" fmla="*/ 6954477 w 11191875"/>
              <a:gd name="connsiteY2239" fmla="*/ 240148 h 4067175"/>
              <a:gd name="connsiteX2240" fmla="*/ 6949448 w 11191875"/>
              <a:gd name="connsiteY2240" fmla="*/ 244941 h 4067175"/>
              <a:gd name="connsiteX2241" fmla="*/ 6954477 w 11191875"/>
              <a:gd name="connsiteY2241" fmla="*/ 249735 h 4067175"/>
              <a:gd name="connsiteX2242" fmla="*/ 6726477 w 11191875"/>
              <a:gd name="connsiteY2242" fmla="*/ 91553 h 4067175"/>
              <a:gd name="connsiteX2243" fmla="*/ 6729351 w 11191875"/>
              <a:gd name="connsiteY2243" fmla="*/ 89157 h 4067175"/>
              <a:gd name="connsiteX2244" fmla="*/ 6726477 w 11191875"/>
              <a:gd name="connsiteY2244" fmla="*/ 86760 h 4067175"/>
              <a:gd name="connsiteX2245" fmla="*/ 6724322 w 11191875"/>
              <a:gd name="connsiteY2245" fmla="*/ 89157 h 4067175"/>
              <a:gd name="connsiteX2246" fmla="*/ 6726477 w 11191875"/>
              <a:gd name="connsiteY2246" fmla="*/ 91553 h 4067175"/>
              <a:gd name="connsiteX2247" fmla="*/ 4350440 w 11191875"/>
              <a:gd name="connsiteY2247" fmla="*/ 22050 h 4067175"/>
              <a:gd name="connsiteX2248" fmla="*/ 4351159 w 11191875"/>
              <a:gd name="connsiteY2248" fmla="*/ 21331 h 4067175"/>
              <a:gd name="connsiteX2249" fmla="*/ 4350440 w 11191875"/>
              <a:gd name="connsiteY2249" fmla="*/ 20611 h 4067175"/>
              <a:gd name="connsiteX2250" fmla="*/ 4349722 w 11191875"/>
              <a:gd name="connsiteY2250" fmla="*/ 21331 h 4067175"/>
              <a:gd name="connsiteX2251" fmla="*/ 4350440 w 11191875"/>
              <a:gd name="connsiteY2251" fmla="*/ 22050 h 4067175"/>
              <a:gd name="connsiteX2252" fmla="*/ 4114297 w 11191875"/>
              <a:gd name="connsiteY2252" fmla="*/ 171123 h 4067175"/>
              <a:gd name="connsiteX2253" fmla="*/ 4121482 w 11191875"/>
              <a:gd name="connsiteY2253" fmla="*/ 163933 h 4067175"/>
              <a:gd name="connsiteX2254" fmla="*/ 4114297 w 11191875"/>
              <a:gd name="connsiteY2254" fmla="*/ 156504 h 4067175"/>
              <a:gd name="connsiteX2255" fmla="*/ 4107112 w 11191875"/>
              <a:gd name="connsiteY2255" fmla="*/ 163933 h 4067175"/>
              <a:gd name="connsiteX2256" fmla="*/ 4114297 w 11191875"/>
              <a:gd name="connsiteY2256" fmla="*/ 171123 h 4067175"/>
              <a:gd name="connsiteX2257" fmla="*/ 3895638 w 11191875"/>
              <a:gd name="connsiteY2257" fmla="*/ 342726 h 4067175"/>
              <a:gd name="connsiteX2258" fmla="*/ 3905936 w 11191875"/>
              <a:gd name="connsiteY2258" fmla="*/ 332660 h 4067175"/>
              <a:gd name="connsiteX2259" fmla="*/ 3895638 w 11191875"/>
              <a:gd name="connsiteY2259" fmla="*/ 322115 h 4067175"/>
              <a:gd name="connsiteX2260" fmla="*/ 3885339 w 11191875"/>
              <a:gd name="connsiteY2260" fmla="*/ 332660 h 4067175"/>
              <a:gd name="connsiteX2261" fmla="*/ 3895638 w 11191875"/>
              <a:gd name="connsiteY2261" fmla="*/ 342726 h 4067175"/>
              <a:gd name="connsiteX2262" fmla="*/ 3697575 w 11191875"/>
              <a:gd name="connsiteY2262" fmla="*/ 536618 h 4067175"/>
              <a:gd name="connsiteX2263" fmla="*/ 3709310 w 11191875"/>
              <a:gd name="connsiteY2263" fmla="*/ 524874 h 4067175"/>
              <a:gd name="connsiteX2264" fmla="*/ 3697575 w 11191875"/>
              <a:gd name="connsiteY2264" fmla="*/ 513370 h 4067175"/>
              <a:gd name="connsiteX2265" fmla="*/ 3686079 w 11191875"/>
              <a:gd name="connsiteY2265" fmla="*/ 524874 h 4067175"/>
              <a:gd name="connsiteX2266" fmla="*/ 3697575 w 11191875"/>
              <a:gd name="connsiteY2266" fmla="*/ 536618 h 4067175"/>
              <a:gd name="connsiteX2267" fmla="*/ 3522982 w 11191875"/>
              <a:gd name="connsiteY2267" fmla="*/ 752799 h 4067175"/>
              <a:gd name="connsiteX2268" fmla="*/ 3537113 w 11191875"/>
              <a:gd name="connsiteY2268" fmla="*/ 738658 h 4067175"/>
              <a:gd name="connsiteX2269" fmla="*/ 3522982 w 11191875"/>
              <a:gd name="connsiteY2269" fmla="*/ 724758 h 4067175"/>
              <a:gd name="connsiteX2270" fmla="*/ 3509092 w 11191875"/>
              <a:gd name="connsiteY2270" fmla="*/ 738658 h 4067175"/>
              <a:gd name="connsiteX2271" fmla="*/ 3522982 w 11191875"/>
              <a:gd name="connsiteY2271" fmla="*/ 752799 h 4067175"/>
              <a:gd name="connsiteX2272" fmla="*/ 3373776 w 11191875"/>
              <a:gd name="connsiteY2272" fmla="*/ 988153 h 4067175"/>
              <a:gd name="connsiteX2273" fmla="*/ 3391020 w 11191875"/>
              <a:gd name="connsiteY2273" fmla="*/ 971377 h 4067175"/>
              <a:gd name="connsiteX2274" fmla="*/ 3373776 w 11191875"/>
              <a:gd name="connsiteY2274" fmla="*/ 953881 h 4067175"/>
              <a:gd name="connsiteX2275" fmla="*/ 3356772 w 11191875"/>
              <a:gd name="connsiteY2275" fmla="*/ 971377 h 4067175"/>
              <a:gd name="connsiteX2276" fmla="*/ 3373776 w 11191875"/>
              <a:gd name="connsiteY2276" fmla="*/ 988153 h 4067175"/>
              <a:gd name="connsiteX2277" fmla="*/ 3252113 w 11191875"/>
              <a:gd name="connsiteY2277" fmla="*/ 1239805 h 4067175"/>
              <a:gd name="connsiteX2278" fmla="*/ 3272709 w 11191875"/>
              <a:gd name="connsiteY2278" fmla="*/ 1218954 h 4067175"/>
              <a:gd name="connsiteX2279" fmla="*/ 3252113 w 11191875"/>
              <a:gd name="connsiteY2279" fmla="*/ 1198103 h 4067175"/>
              <a:gd name="connsiteX2280" fmla="*/ 3231516 w 11191875"/>
              <a:gd name="connsiteY2280" fmla="*/ 1218954 h 4067175"/>
              <a:gd name="connsiteX2281" fmla="*/ 3252113 w 11191875"/>
              <a:gd name="connsiteY2281" fmla="*/ 1239805 h 4067175"/>
              <a:gd name="connsiteX2282" fmla="*/ 3159428 w 11191875"/>
              <a:gd name="connsiteY2282" fmla="*/ 1503920 h 4067175"/>
              <a:gd name="connsiteX2283" fmla="*/ 3184335 w 11191875"/>
              <a:gd name="connsiteY2283" fmla="*/ 1478995 h 4067175"/>
              <a:gd name="connsiteX2284" fmla="*/ 3159428 w 11191875"/>
              <a:gd name="connsiteY2284" fmla="*/ 1454309 h 4067175"/>
              <a:gd name="connsiteX2285" fmla="*/ 3134520 w 11191875"/>
              <a:gd name="connsiteY2285" fmla="*/ 1478995 h 4067175"/>
              <a:gd name="connsiteX2286" fmla="*/ 3159428 w 11191875"/>
              <a:gd name="connsiteY2286" fmla="*/ 1503920 h 4067175"/>
              <a:gd name="connsiteX2287" fmla="*/ 3096919 w 11191875"/>
              <a:gd name="connsiteY2287" fmla="*/ 1778101 h 4067175"/>
              <a:gd name="connsiteX2288" fmla="*/ 3126617 w 11191875"/>
              <a:gd name="connsiteY2288" fmla="*/ 1748142 h 4067175"/>
              <a:gd name="connsiteX2289" fmla="*/ 3096919 w 11191875"/>
              <a:gd name="connsiteY2289" fmla="*/ 1717944 h 4067175"/>
              <a:gd name="connsiteX2290" fmla="*/ 3067222 w 11191875"/>
              <a:gd name="connsiteY2290" fmla="*/ 1748142 h 4067175"/>
              <a:gd name="connsiteX2291" fmla="*/ 3096919 w 11191875"/>
              <a:gd name="connsiteY2291" fmla="*/ 1778101 h 4067175"/>
              <a:gd name="connsiteX2292" fmla="*/ 3065306 w 11191875"/>
              <a:gd name="connsiteY2292" fmla="*/ 2057794 h 4067175"/>
              <a:gd name="connsiteX2293" fmla="*/ 3100512 w 11191875"/>
              <a:gd name="connsiteY2293" fmla="*/ 2022563 h 4067175"/>
              <a:gd name="connsiteX2294" fmla="*/ 3065306 w 11191875"/>
              <a:gd name="connsiteY2294" fmla="*/ 1986852 h 4067175"/>
              <a:gd name="connsiteX2295" fmla="*/ 3030100 w 11191875"/>
              <a:gd name="connsiteY2295" fmla="*/ 2022563 h 4067175"/>
              <a:gd name="connsiteX2296" fmla="*/ 3065306 w 11191875"/>
              <a:gd name="connsiteY2296" fmla="*/ 2057794 h 4067175"/>
              <a:gd name="connsiteX2297" fmla="*/ 3065306 w 11191875"/>
              <a:gd name="connsiteY2297" fmla="*/ 2339405 h 4067175"/>
              <a:gd name="connsiteX2298" fmla="*/ 3106260 w 11191875"/>
              <a:gd name="connsiteY2298" fmla="*/ 2298901 h 4067175"/>
              <a:gd name="connsiteX2299" fmla="*/ 3065306 w 11191875"/>
              <a:gd name="connsiteY2299" fmla="*/ 2257438 h 4067175"/>
              <a:gd name="connsiteX2300" fmla="*/ 3024592 w 11191875"/>
              <a:gd name="connsiteY2300" fmla="*/ 2298901 h 4067175"/>
              <a:gd name="connsiteX2301" fmla="*/ 3065306 w 11191875"/>
              <a:gd name="connsiteY2301" fmla="*/ 2339405 h 4067175"/>
              <a:gd name="connsiteX2302" fmla="*/ 3096919 w 11191875"/>
              <a:gd name="connsiteY2302" fmla="*/ 2619817 h 4067175"/>
              <a:gd name="connsiteX2303" fmla="*/ 3143621 w 11191875"/>
              <a:gd name="connsiteY2303" fmla="*/ 2572842 h 4067175"/>
              <a:gd name="connsiteX2304" fmla="*/ 3096919 w 11191875"/>
              <a:gd name="connsiteY2304" fmla="*/ 2525867 h 4067175"/>
              <a:gd name="connsiteX2305" fmla="*/ 3049739 w 11191875"/>
              <a:gd name="connsiteY2305" fmla="*/ 2572842 h 4067175"/>
              <a:gd name="connsiteX2306" fmla="*/ 3096919 w 11191875"/>
              <a:gd name="connsiteY2306" fmla="*/ 2619817 h 4067175"/>
              <a:gd name="connsiteX2307" fmla="*/ 3159428 w 11191875"/>
              <a:gd name="connsiteY2307" fmla="*/ 2893758 h 4067175"/>
              <a:gd name="connsiteX2308" fmla="*/ 3211159 w 11191875"/>
              <a:gd name="connsiteY2308" fmla="*/ 2841990 h 4067175"/>
              <a:gd name="connsiteX2309" fmla="*/ 3159428 w 11191875"/>
              <a:gd name="connsiteY2309" fmla="*/ 2789982 h 4067175"/>
              <a:gd name="connsiteX2310" fmla="*/ 3107697 w 11191875"/>
              <a:gd name="connsiteY2310" fmla="*/ 2841990 h 4067175"/>
              <a:gd name="connsiteX2311" fmla="*/ 3159428 w 11191875"/>
              <a:gd name="connsiteY2311" fmla="*/ 2893758 h 4067175"/>
              <a:gd name="connsiteX2312" fmla="*/ 3252113 w 11191875"/>
              <a:gd name="connsiteY2312" fmla="*/ 3157633 h 4067175"/>
              <a:gd name="connsiteX2313" fmla="*/ 3307676 w 11191875"/>
              <a:gd name="connsiteY2313" fmla="*/ 3102030 h 4067175"/>
              <a:gd name="connsiteX2314" fmla="*/ 3252113 w 11191875"/>
              <a:gd name="connsiteY2314" fmla="*/ 3046667 h 4067175"/>
              <a:gd name="connsiteX2315" fmla="*/ 3196789 w 11191875"/>
              <a:gd name="connsiteY2315" fmla="*/ 3102030 h 4067175"/>
              <a:gd name="connsiteX2316" fmla="*/ 3252113 w 11191875"/>
              <a:gd name="connsiteY2316" fmla="*/ 3157633 h 4067175"/>
              <a:gd name="connsiteX2317" fmla="*/ 3373776 w 11191875"/>
              <a:gd name="connsiteY2317" fmla="*/ 3409045 h 4067175"/>
              <a:gd name="connsiteX2318" fmla="*/ 3432932 w 11191875"/>
              <a:gd name="connsiteY2318" fmla="*/ 3349847 h 4067175"/>
              <a:gd name="connsiteX2319" fmla="*/ 3373776 w 11191875"/>
              <a:gd name="connsiteY2319" fmla="*/ 3290409 h 4067175"/>
              <a:gd name="connsiteX2320" fmla="*/ 3314621 w 11191875"/>
              <a:gd name="connsiteY2320" fmla="*/ 3349847 h 4067175"/>
              <a:gd name="connsiteX2321" fmla="*/ 3373776 w 11191875"/>
              <a:gd name="connsiteY2321" fmla="*/ 3409045 h 4067175"/>
              <a:gd name="connsiteX2322" fmla="*/ 3522982 w 11191875"/>
              <a:gd name="connsiteY2322" fmla="*/ 3642962 h 4067175"/>
              <a:gd name="connsiteX2323" fmla="*/ 3584054 w 11191875"/>
              <a:gd name="connsiteY2323" fmla="*/ 3582326 h 4067175"/>
              <a:gd name="connsiteX2324" fmla="*/ 3522982 w 11191875"/>
              <a:gd name="connsiteY2324" fmla="*/ 3521450 h 4067175"/>
              <a:gd name="connsiteX2325" fmla="*/ 3461911 w 11191875"/>
              <a:gd name="connsiteY2325" fmla="*/ 3582326 h 4067175"/>
              <a:gd name="connsiteX2326" fmla="*/ 3522982 w 11191875"/>
              <a:gd name="connsiteY2326" fmla="*/ 3642962 h 4067175"/>
              <a:gd name="connsiteX2327" fmla="*/ 3697575 w 11191875"/>
              <a:gd name="connsiteY2327" fmla="*/ 3858424 h 4067175"/>
              <a:gd name="connsiteX2328" fmla="*/ 3760083 w 11191875"/>
              <a:gd name="connsiteY2328" fmla="*/ 3795870 h 4067175"/>
              <a:gd name="connsiteX2329" fmla="*/ 3697575 w 11191875"/>
              <a:gd name="connsiteY2329" fmla="*/ 3733796 h 4067175"/>
              <a:gd name="connsiteX2330" fmla="*/ 3635545 w 11191875"/>
              <a:gd name="connsiteY2330" fmla="*/ 3795870 h 4067175"/>
              <a:gd name="connsiteX2331" fmla="*/ 3697575 w 11191875"/>
              <a:gd name="connsiteY2331" fmla="*/ 3858424 h 4067175"/>
              <a:gd name="connsiteX2332" fmla="*/ 3895638 w 11191875"/>
              <a:gd name="connsiteY2332" fmla="*/ 4050638 h 4067175"/>
              <a:gd name="connsiteX2333" fmla="*/ 3957667 w 11191875"/>
              <a:gd name="connsiteY2333" fmla="*/ 3988324 h 4067175"/>
              <a:gd name="connsiteX2334" fmla="*/ 3895638 w 11191875"/>
              <a:gd name="connsiteY2334" fmla="*/ 3926010 h 4067175"/>
              <a:gd name="connsiteX2335" fmla="*/ 3833608 w 11191875"/>
              <a:gd name="connsiteY2335" fmla="*/ 3988324 h 4067175"/>
              <a:gd name="connsiteX2336" fmla="*/ 3895638 w 11191875"/>
              <a:gd name="connsiteY2336" fmla="*/ 4050638 h 4067175"/>
              <a:gd name="connsiteX2337" fmla="*/ 6976990 w 11191875"/>
              <a:gd name="connsiteY2337" fmla="*/ 4067175 h 4067175"/>
              <a:gd name="connsiteX2338" fmla="*/ 6954477 w 11191875"/>
              <a:gd name="connsiteY2338" fmla="*/ 4051357 h 4067175"/>
              <a:gd name="connsiteX2339" fmla="*/ 6931486 w 11191875"/>
              <a:gd name="connsiteY2339" fmla="*/ 4067175 h 4067175"/>
              <a:gd name="connsiteX2340" fmla="*/ 6976990 w 11191875"/>
              <a:gd name="connsiteY2340" fmla="*/ 4067175 h 4067175"/>
              <a:gd name="connsiteX2341" fmla="*/ 7163078 w 11191875"/>
              <a:gd name="connsiteY2341" fmla="*/ 3916424 h 4067175"/>
              <a:gd name="connsiteX2342" fmla="*/ 7184154 w 11191875"/>
              <a:gd name="connsiteY2342" fmla="*/ 3894853 h 4067175"/>
              <a:gd name="connsiteX2343" fmla="*/ 7163078 w 11191875"/>
              <a:gd name="connsiteY2343" fmla="*/ 3874002 h 4067175"/>
              <a:gd name="connsiteX2344" fmla="*/ 7141763 w 11191875"/>
              <a:gd name="connsiteY2344" fmla="*/ 3894853 h 4067175"/>
              <a:gd name="connsiteX2345" fmla="*/ 7163078 w 11191875"/>
              <a:gd name="connsiteY2345" fmla="*/ 3916424 h 4067175"/>
              <a:gd name="connsiteX2346" fmla="*/ 7349885 w 11191875"/>
              <a:gd name="connsiteY2346" fmla="*/ 3710548 h 4067175"/>
              <a:gd name="connsiteX2347" fmla="*/ 7368565 w 11191875"/>
              <a:gd name="connsiteY2347" fmla="*/ 3691375 h 4067175"/>
              <a:gd name="connsiteX2348" fmla="*/ 7349885 w 11191875"/>
              <a:gd name="connsiteY2348" fmla="*/ 3672441 h 4067175"/>
              <a:gd name="connsiteX2349" fmla="*/ 7330486 w 11191875"/>
              <a:gd name="connsiteY2349" fmla="*/ 3691375 h 4067175"/>
              <a:gd name="connsiteX2350" fmla="*/ 7349885 w 11191875"/>
              <a:gd name="connsiteY2350" fmla="*/ 3710548 h 4067175"/>
              <a:gd name="connsiteX2351" fmla="*/ 7512023 w 11191875"/>
              <a:gd name="connsiteY2351" fmla="*/ 3484781 h 4067175"/>
              <a:gd name="connsiteX2352" fmla="*/ 7528070 w 11191875"/>
              <a:gd name="connsiteY2352" fmla="*/ 3468004 h 4067175"/>
              <a:gd name="connsiteX2353" fmla="*/ 7512023 w 11191875"/>
              <a:gd name="connsiteY2353" fmla="*/ 3451706 h 4067175"/>
              <a:gd name="connsiteX2354" fmla="*/ 7495259 w 11191875"/>
              <a:gd name="connsiteY2354" fmla="*/ 3468004 h 4067175"/>
              <a:gd name="connsiteX2355" fmla="*/ 7512023 w 11191875"/>
              <a:gd name="connsiteY2355" fmla="*/ 3484781 h 4067175"/>
              <a:gd name="connsiteX2356" fmla="*/ 7647578 w 11191875"/>
              <a:gd name="connsiteY2356" fmla="*/ 3241517 h 4067175"/>
              <a:gd name="connsiteX2357" fmla="*/ 7661229 w 11191875"/>
              <a:gd name="connsiteY2357" fmla="*/ 3227377 h 4067175"/>
              <a:gd name="connsiteX2358" fmla="*/ 7647578 w 11191875"/>
              <a:gd name="connsiteY2358" fmla="*/ 3213476 h 4067175"/>
              <a:gd name="connsiteX2359" fmla="*/ 7633687 w 11191875"/>
              <a:gd name="connsiteY2359" fmla="*/ 3227377 h 4067175"/>
              <a:gd name="connsiteX2360" fmla="*/ 7647578 w 11191875"/>
              <a:gd name="connsiteY2360" fmla="*/ 3241517 h 4067175"/>
              <a:gd name="connsiteX2361" fmla="*/ 7754633 w 11191875"/>
              <a:gd name="connsiteY2361" fmla="*/ 2985551 h 4067175"/>
              <a:gd name="connsiteX2362" fmla="*/ 7767326 w 11191875"/>
              <a:gd name="connsiteY2362" fmla="*/ 2973328 h 4067175"/>
              <a:gd name="connsiteX2363" fmla="*/ 7754633 w 11191875"/>
              <a:gd name="connsiteY2363" fmla="*/ 2961345 h 4067175"/>
              <a:gd name="connsiteX2364" fmla="*/ 7742658 w 11191875"/>
              <a:gd name="connsiteY2364" fmla="*/ 2973328 h 4067175"/>
              <a:gd name="connsiteX2365" fmla="*/ 7754633 w 11191875"/>
              <a:gd name="connsiteY2365" fmla="*/ 2985551 h 4067175"/>
              <a:gd name="connsiteX2366" fmla="*/ 7832469 w 11191875"/>
              <a:gd name="connsiteY2366" fmla="*/ 2719279 h 4067175"/>
              <a:gd name="connsiteX2367" fmla="*/ 7843725 w 11191875"/>
              <a:gd name="connsiteY2367" fmla="*/ 2708494 h 4067175"/>
              <a:gd name="connsiteX2368" fmla="*/ 7832469 w 11191875"/>
              <a:gd name="connsiteY2368" fmla="*/ 2697230 h 4067175"/>
              <a:gd name="connsiteX2369" fmla="*/ 7821691 w 11191875"/>
              <a:gd name="connsiteY2369" fmla="*/ 2708494 h 4067175"/>
              <a:gd name="connsiteX2370" fmla="*/ 7832469 w 11191875"/>
              <a:gd name="connsiteY2370" fmla="*/ 2719279 h 4067175"/>
              <a:gd name="connsiteX2371" fmla="*/ 7879889 w 11191875"/>
              <a:gd name="connsiteY2371" fmla="*/ 2445338 h 4067175"/>
              <a:gd name="connsiteX2372" fmla="*/ 7888750 w 11191875"/>
              <a:gd name="connsiteY2372" fmla="*/ 2435991 h 4067175"/>
              <a:gd name="connsiteX2373" fmla="*/ 7879889 w 11191875"/>
              <a:gd name="connsiteY2373" fmla="*/ 2427123 h 4067175"/>
              <a:gd name="connsiteX2374" fmla="*/ 7870309 w 11191875"/>
              <a:gd name="connsiteY2374" fmla="*/ 2435991 h 4067175"/>
              <a:gd name="connsiteX2375" fmla="*/ 7879889 w 11191875"/>
              <a:gd name="connsiteY2375" fmla="*/ 2445338 h 4067175"/>
              <a:gd name="connsiteX2376" fmla="*/ 7895456 w 11191875"/>
              <a:gd name="connsiteY2376" fmla="*/ 2169000 h 4067175"/>
              <a:gd name="connsiteX2377" fmla="*/ 7903838 w 11191875"/>
              <a:gd name="connsiteY2377" fmla="*/ 2160372 h 4067175"/>
              <a:gd name="connsiteX2378" fmla="*/ 7895456 w 11191875"/>
              <a:gd name="connsiteY2378" fmla="*/ 2151984 h 4067175"/>
              <a:gd name="connsiteX2379" fmla="*/ 7887074 w 11191875"/>
              <a:gd name="connsiteY2379" fmla="*/ 2160372 h 4067175"/>
              <a:gd name="connsiteX2380" fmla="*/ 7895456 w 11191875"/>
              <a:gd name="connsiteY2380" fmla="*/ 2169000 h 4067175"/>
              <a:gd name="connsiteX2381" fmla="*/ 7658595 w 11191875"/>
              <a:gd name="connsiteY2381" fmla="*/ 1893381 h 4067175"/>
              <a:gd name="connsiteX2382" fmla="*/ 7666977 w 11191875"/>
              <a:gd name="connsiteY2382" fmla="*/ 1884993 h 4067175"/>
              <a:gd name="connsiteX2383" fmla="*/ 7658595 w 11191875"/>
              <a:gd name="connsiteY2383" fmla="*/ 1876365 h 4067175"/>
              <a:gd name="connsiteX2384" fmla="*/ 7649494 w 11191875"/>
              <a:gd name="connsiteY2384" fmla="*/ 1884993 h 4067175"/>
              <a:gd name="connsiteX2385" fmla="*/ 7658595 w 11191875"/>
              <a:gd name="connsiteY2385" fmla="*/ 1893381 h 4067175"/>
              <a:gd name="connsiteX2386" fmla="*/ 7606624 w 11191875"/>
              <a:gd name="connsiteY2386" fmla="*/ 1621837 h 4067175"/>
              <a:gd name="connsiteX2387" fmla="*/ 7614767 w 11191875"/>
              <a:gd name="connsiteY2387" fmla="*/ 1613688 h 4067175"/>
              <a:gd name="connsiteX2388" fmla="*/ 7606624 w 11191875"/>
              <a:gd name="connsiteY2388" fmla="*/ 1605779 h 4067175"/>
              <a:gd name="connsiteX2389" fmla="*/ 7598721 w 11191875"/>
              <a:gd name="connsiteY2389" fmla="*/ 1613688 h 4067175"/>
              <a:gd name="connsiteX2390" fmla="*/ 7606624 w 11191875"/>
              <a:gd name="connsiteY2390" fmla="*/ 1621837 h 4067175"/>
              <a:gd name="connsiteX2391" fmla="*/ 7521364 w 11191875"/>
              <a:gd name="connsiteY2391" fmla="*/ 1358202 h 4067175"/>
              <a:gd name="connsiteX2392" fmla="*/ 7528549 w 11191875"/>
              <a:gd name="connsiteY2392" fmla="*/ 1351012 h 4067175"/>
              <a:gd name="connsiteX2393" fmla="*/ 7521364 w 11191875"/>
              <a:gd name="connsiteY2393" fmla="*/ 1343582 h 4067175"/>
              <a:gd name="connsiteX2394" fmla="*/ 7514179 w 11191875"/>
              <a:gd name="connsiteY2394" fmla="*/ 1351012 h 4067175"/>
              <a:gd name="connsiteX2395" fmla="*/ 7521364 w 11191875"/>
              <a:gd name="connsiteY2395" fmla="*/ 1358202 h 4067175"/>
              <a:gd name="connsiteX2396" fmla="*/ 7403771 w 11191875"/>
              <a:gd name="connsiteY2396" fmla="*/ 1108467 h 4067175"/>
              <a:gd name="connsiteX2397" fmla="*/ 7411196 w 11191875"/>
              <a:gd name="connsiteY2397" fmla="*/ 1101037 h 4067175"/>
              <a:gd name="connsiteX2398" fmla="*/ 7403771 w 11191875"/>
              <a:gd name="connsiteY2398" fmla="*/ 1093847 h 4067175"/>
              <a:gd name="connsiteX2399" fmla="*/ 7396586 w 11191875"/>
              <a:gd name="connsiteY2399" fmla="*/ 1101037 h 4067175"/>
              <a:gd name="connsiteX2400" fmla="*/ 7403771 w 11191875"/>
              <a:gd name="connsiteY2400" fmla="*/ 1108467 h 4067175"/>
              <a:gd name="connsiteX2401" fmla="*/ 7256242 w 11191875"/>
              <a:gd name="connsiteY2401" fmla="*/ 874790 h 4067175"/>
              <a:gd name="connsiteX2402" fmla="*/ 7262948 w 11191875"/>
              <a:gd name="connsiteY2402" fmla="*/ 867840 h 4067175"/>
              <a:gd name="connsiteX2403" fmla="*/ 7256242 w 11191875"/>
              <a:gd name="connsiteY2403" fmla="*/ 861369 h 4067175"/>
              <a:gd name="connsiteX2404" fmla="*/ 7249297 w 11191875"/>
              <a:gd name="connsiteY2404" fmla="*/ 867840 h 4067175"/>
              <a:gd name="connsiteX2405" fmla="*/ 7256242 w 11191875"/>
              <a:gd name="connsiteY2405" fmla="*/ 874790 h 4067175"/>
              <a:gd name="connsiteX2406" fmla="*/ 7079973 w 11191875"/>
              <a:gd name="connsiteY2406" fmla="*/ 661965 h 4067175"/>
              <a:gd name="connsiteX2407" fmla="*/ 7086679 w 11191875"/>
              <a:gd name="connsiteY2407" fmla="*/ 655254 h 4067175"/>
              <a:gd name="connsiteX2408" fmla="*/ 7079973 w 11191875"/>
              <a:gd name="connsiteY2408" fmla="*/ 648543 h 4067175"/>
              <a:gd name="connsiteX2409" fmla="*/ 7073267 w 11191875"/>
              <a:gd name="connsiteY2409" fmla="*/ 655254 h 4067175"/>
              <a:gd name="connsiteX2410" fmla="*/ 7079973 w 11191875"/>
              <a:gd name="connsiteY2410" fmla="*/ 661965 h 4067175"/>
              <a:gd name="connsiteX2411" fmla="*/ 6878797 w 11191875"/>
              <a:gd name="connsiteY2411" fmla="*/ 472866 h 4067175"/>
              <a:gd name="connsiteX2412" fmla="*/ 6885742 w 11191875"/>
              <a:gd name="connsiteY2412" fmla="*/ 466155 h 4067175"/>
              <a:gd name="connsiteX2413" fmla="*/ 6878797 w 11191875"/>
              <a:gd name="connsiteY2413" fmla="*/ 459445 h 4067175"/>
              <a:gd name="connsiteX2414" fmla="*/ 6872330 w 11191875"/>
              <a:gd name="connsiteY2414" fmla="*/ 466155 h 4067175"/>
              <a:gd name="connsiteX2415" fmla="*/ 6878797 w 11191875"/>
              <a:gd name="connsiteY2415" fmla="*/ 472866 h 4067175"/>
              <a:gd name="connsiteX2416" fmla="*/ 6655826 w 11191875"/>
              <a:gd name="connsiteY2416" fmla="*/ 310850 h 4067175"/>
              <a:gd name="connsiteX2417" fmla="*/ 6662532 w 11191875"/>
              <a:gd name="connsiteY2417" fmla="*/ 303900 h 4067175"/>
              <a:gd name="connsiteX2418" fmla="*/ 6655826 w 11191875"/>
              <a:gd name="connsiteY2418" fmla="*/ 297429 h 4067175"/>
              <a:gd name="connsiteX2419" fmla="*/ 6649120 w 11191875"/>
              <a:gd name="connsiteY2419" fmla="*/ 303900 h 4067175"/>
              <a:gd name="connsiteX2420" fmla="*/ 6655826 w 11191875"/>
              <a:gd name="connsiteY2420" fmla="*/ 310850 h 4067175"/>
              <a:gd name="connsiteX2421" fmla="*/ 6413935 w 11191875"/>
              <a:gd name="connsiteY2421" fmla="*/ 176636 h 4067175"/>
              <a:gd name="connsiteX2422" fmla="*/ 6419204 w 11191875"/>
              <a:gd name="connsiteY2422" fmla="*/ 170884 h 4067175"/>
              <a:gd name="connsiteX2423" fmla="*/ 6413935 w 11191875"/>
              <a:gd name="connsiteY2423" fmla="*/ 165371 h 4067175"/>
              <a:gd name="connsiteX2424" fmla="*/ 6408667 w 11191875"/>
              <a:gd name="connsiteY2424" fmla="*/ 170884 h 4067175"/>
              <a:gd name="connsiteX2425" fmla="*/ 6413935 w 11191875"/>
              <a:gd name="connsiteY2425" fmla="*/ 176636 h 4067175"/>
              <a:gd name="connsiteX2426" fmla="*/ 6157435 w 11191875"/>
              <a:gd name="connsiteY2426" fmla="*/ 71661 h 4067175"/>
              <a:gd name="connsiteX2427" fmla="*/ 6159830 w 11191875"/>
              <a:gd name="connsiteY2427" fmla="*/ 69264 h 4067175"/>
              <a:gd name="connsiteX2428" fmla="*/ 6157435 w 11191875"/>
              <a:gd name="connsiteY2428" fmla="*/ 66868 h 4067175"/>
              <a:gd name="connsiteX2429" fmla="*/ 6155280 w 11191875"/>
              <a:gd name="connsiteY2429" fmla="*/ 69264 h 4067175"/>
              <a:gd name="connsiteX2430" fmla="*/ 6157435 w 11191875"/>
              <a:gd name="connsiteY2430" fmla="*/ 71661 h 4067175"/>
              <a:gd name="connsiteX2431" fmla="*/ 5890158 w 11191875"/>
              <a:gd name="connsiteY2431" fmla="*/ 959 h 4067175"/>
              <a:gd name="connsiteX2432" fmla="*/ 5890877 w 11191875"/>
              <a:gd name="connsiteY2432" fmla="*/ 719 h 4067175"/>
              <a:gd name="connsiteX2433" fmla="*/ 5890158 w 11191875"/>
              <a:gd name="connsiteY2433" fmla="*/ 0 h 4067175"/>
              <a:gd name="connsiteX2434" fmla="*/ 5889440 w 11191875"/>
              <a:gd name="connsiteY2434" fmla="*/ 719 h 4067175"/>
              <a:gd name="connsiteX2435" fmla="*/ 5890158 w 11191875"/>
              <a:gd name="connsiteY2435" fmla="*/ 959 h 4067175"/>
              <a:gd name="connsiteX2436" fmla="*/ 5066772 w 11191875"/>
              <a:gd name="connsiteY2436" fmla="*/ 959 h 4067175"/>
              <a:gd name="connsiteX2437" fmla="*/ 5067251 w 11191875"/>
              <a:gd name="connsiteY2437" fmla="*/ 719 h 4067175"/>
              <a:gd name="connsiteX2438" fmla="*/ 5066772 w 11191875"/>
              <a:gd name="connsiteY2438" fmla="*/ 0 h 4067175"/>
              <a:gd name="connsiteX2439" fmla="*/ 5065814 w 11191875"/>
              <a:gd name="connsiteY2439" fmla="*/ 719 h 4067175"/>
              <a:gd name="connsiteX2440" fmla="*/ 5066772 w 11191875"/>
              <a:gd name="connsiteY2440" fmla="*/ 959 h 4067175"/>
              <a:gd name="connsiteX2441" fmla="*/ 4799495 w 11191875"/>
              <a:gd name="connsiteY2441" fmla="*/ 71661 h 4067175"/>
              <a:gd name="connsiteX2442" fmla="*/ 4801890 w 11191875"/>
              <a:gd name="connsiteY2442" fmla="*/ 69264 h 4067175"/>
              <a:gd name="connsiteX2443" fmla="*/ 4799495 w 11191875"/>
              <a:gd name="connsiteY2443" fmla="*/ 66868 h 4067175"/>
              <a:gd name="connsiteX2444" fmla="*/ 4797100 w 11191875"/>
              <a:gd name="connsiteY2444" fmla="*/ 69264 h 4067175"/>
              <a:gd name="connsiteX2445" fmla="*/ 4799495 w 11191875"/>
              <a:gd name="connsiteY2445" fmla="*/ 71661 h 4067175"/>
              <a:gd name="connsiteX2446" fmla="*/ 4542755 w 11191875"/>
              <a:gd name="connsiteY2446" fmla="*/ 178074 h 4067175"/>
              <a:gd name="connsiteX2447" fmla="*/ 4550180 w 11191875"/>
              <a:gd name="connsiteY2447" fmla="*/ 170884 h 4067175"/>
              <a:gd name="connsiteX2448" fmla="*/ 4542755 w 11191875"/>
              <a:gd name="connsiteY2448" fmla="*/ 163454 h 4067175"/>
              <a:gd name="connsiteX2449" fmla="*/ 4535570 w 11191875"/>
              <a:gd name="connsiteY2449" fmla="*/ 170884 h 4067175"/>
              <a:gd name="connsiteX2450" fmla="*/ 4542755 w 11191875"/>
              <a:gd name="connsiteY2450" fmla="*/ 178074 h 4067175"/>
              <a:gd name="connsiteX2451" fmla="*/ 4301104 w 11191875"/>
              <a:gd name="connsiteY2451" fmla="*/ 313726 h 4067175"/>
              <a:gd name="connsiteX2452" fmla="*/ 4310684 w 11191875"/>
              <a:gd name="connsiteY2452" fmla="*/ 303900 h 4067175"/>
              <a:gd name="connsiteX2453" fmla="*/ 4301104 w 11191875"/>
              <a:gd name="connsiteY2453" fmla="*/ 294073 h 4067175"/>
              <a:gd name="connsiteX2454" fmla="*/ 4291285 w 11191875"/>
              <a:gd name="connsiteY2454" fmla="*/ 303900 h 4067175"/>
              <a:gd name="connsiteX2455" fmla="*/ 4301104 w 11191875"/>
              <a:gd name="connsiteY2455" fmla="*/ 313726 h 4067175"/>
              <a:gd name="connsiteX2456" fmla="*/ 4077894 w 11191875"/>
              <a:gd name="connsiteY2456" fmla="*/ 477659 h 4067175"/>
              <a:gd name="connsiteX2457" fmla="*/ 4089390 w 11191875"/>
              <a:gd name="connsiteY2457" fmla="*/ 466155 h 4067175"/>
              <a:gd name="connsiteX2458" fmla="*/ 4077894 w 11191875"/>
              <a:gd name="connsiteY2458" fmla="*/ 454891 h 4067175"/>
              <a:gd name="connsiteX2459" fmla="*/ 4066159 w 11191875"/>
              <a:gd name="connsiteY2459" fmla="*/ 466155 h 4067175"/>
              <a:gd name="connsiteX2460" fmla="*/ 4077894 w 11191875"/>
              <a:gd name="connsiteY2460" fmla="*/ 477659 h 4067175"/>
              <a:gd name="connsiteX2461" fmla="*/ 3876718 w 11191875"/>
              <a:gd name="connsiteY2461" fmla="*/ 668196 h 4067175"/>
              <a:gd name="connsiteX2462" fmla="*/ 3889411 w 11191875"/>
              <a:gd name="connsiteY2462" fmla="*/ 655254 h 4067175"/>
              <a:gd name="connsiteX2463" fmla="*/ 3876718 w 11191875"/>
              <a:gd name="connsiteY2463" fmla="*/ 642312 h 4067175"/>
              <a:gd name="connsiteX2464" fmla="*/ 3864024 w 11191875"/>
              <a:gd name="connsiteY2464" fmla="*/ 655254 h 4067175"/>
              <a:gd name="connsiteX2465" fmla="*/ 3876718 w 11191875"/>
              <a:gd name="connsiteY2465" fmla="*/ 668196 h 4067175"/>
              <a:gd name="connsiteX2466" fmla="*/ 3700688 w 11191875"/>
              <a:gd name="connsiteY2466" fmla="*/ 883898 h 4067175"/>
              <a:gd name="connsiteX2467" fmla="*/ 3716734 w 11191875"/>
              <a:gd name="connsiteY2467" fmla="*/ 867840 h 4067175"/>
              <a:gd name="connsiteX2468" fmla="*/ 3700688 w 11191875"/>
              <a:gd name="connsiteY2468" fmla="*/ 852261 h 4067175"/>
              <a:gd name="connsiteX2469" fmla="*/ 3685121 w 11191875"/>
              <a:gd name="connsiteY2469" fmla="*/ 867840 h 4067175"/>
              <a:gd name="connsiteX2470" fmla="*/ 3700688 w 11191875"/>
              <a:gd name="connsiteY2470" fmla="*/ 883898 h 4067175"/>
              <a:gd name="connsiteX2471" fmla="*/ 3553159 w 11191875"/>
              <a:gd name="connsiteY2471" fmla="*/ 1120211 h 4067175"/>
              <a:gd name="connsiteX2472" fmla="*/ 3571839 w 11191875"/>
              <a:gd name="connsiteY2472" fmla="*/ 1101037 h 4067175"/>
              <a:gd name="connsiteX2473" fmla="*/ 3553159 w 11191875"/>
              <a:gd name="connsiteY2473" fmla="*/ 1082343 h 4067175"/>
              <a:gd name="connsiteX2474" fmla="*/ 3533999 w 11191875"/>
              <a:gd name="connsiteY2474" fmla="*/ 1101037 h 4067175"/>
              <a:gd name="connsiteX2475" fmla="*/ 3553159 w 11191875"/>
              <a:gd name="connsiteY2475" fmla="*/ 1120211 h 4067175"/>
              <a:gd name="connsiteX2476" fmla="*/ 3435327 w 11191875"/>
              <a:gd name="connsiteY2476" fmla="*/ 1373780 h 4067175"/>
              <a:gd name="connsiteX2477" fmla="*/ 3458079 w 11191875"/>
              <a:gd name="connsiteY2477" fmla="*/ 1351012 h 4067175"/>
              <a:gd name="connsiteX2478" fmla="*/ 3435327 w 11191875"/>
              <a:gd name="connsiteY2478" fmla="*/ 1328483 h 4067175"/>
              <a:gd name="connsiteX2479" fmla="*/ 3412814 w 11191875"/>
              <a:gd name="connsiteY2479" fmla="*/ 1351012 h 4067175"/>
              <a:gd name="connsiteX2480" fmla="*/ 3435327 w 11191875"/>
              <a:gd name="connsiteY2480" fmla="*/ 1373780 h 4067175"/>
              <a:gd name="connsiteX2481" fmla="*/ 3350306 w 11191875"/>
              <a:gd name="connsiteY2481" fmla="*/ 1640531 h 4067175"/>
              <a:gd name="connsiteX2482" fmla="*/ 3377129 w 11191875"/>
              <a:gd name="connsiteY2482" fmla="*/ 1613688 h 4067175"/>
              <a:gd name="connsiteX2483" fmla="*/ 3350306 w 11191875"/>
              <a:gd name="connsiteY2483" fmla="*/ 1586845 h 4067175"/>
              <a:gd name="connsiteX2484" fmla="*/ 3323482 w 11191875"/>
              <a:gd name="connsiteY2484" fmla="*/ 1613688 h 4067175"/>
              <a:gd name="connsiteX2485" fmla="*/ 3350306 w 11191875"/>
              <a:gd name="connsiteY2485" fmla="*/ 1640531 h 4067175"/>
              <a:gd name="connsiteX2486" fmla="*/ 3298335 w 11191875"/>
              <a:gd name="connsiteY2486" fmla="*/ 1916629 h 4067175"/>
              <a:gd name="connsiteX2487" fmla="*/ 3330188 w 11191875"/>
              <a:gd name="connsiteY2487" fmla="*/ 1884993 h 4067175"/>
              <a:gd name="connsiteX2488" fmla="*/ 3298335 w 11191875"/>
              <a:gd name="connsiteY2488" fmla="*/ 1853117 h 4067175"/>
              <a:gd name="connsiteX2489" fmla="*/ 3266961 w 11191875"/>
              <a:gd name="connsiteY2489" fmla="*/ 1884993 h 4067175"/>
              <a:gd name="connsiteX2490" fmla="*/ 3298335 w 11191875"/>
              <a:gd name="connsiteY2490" fmla="*/ 1916629 h 4067175"/>
              <a:gd name="connsiteX2491" fmla="*/ 3281331 w 11191875"/>
              <a:gd name="connsiteY2491" fmla="*/ 2197761 h 4067175"/>
              <a:gd name="connsiteX2492" fmla="*/ 3318213 w 11191875"/>
              <a:gd name="connsiteY2492" fmla="*/ 2160372 h 4067175"/>
              <a:gd name="connsiteX2493" fmla="*/ 3281331 w 11191875"/>
              <a:gd name="connsiteY2493" fmla="*/ 2123463 h 4067175"/>
              <a:gd name="connsiteX2494" fmla="*/ 3243730 w 11191875"/>
              <a:gd name="connsiteY2494" fmla="*/ 2160372 h 4067175"/>
              <a:gd name="connsiteX2495" fmla="*/ 3281331 w 11191875"/>
              <a:gd name="connsiteY2495" fmla="*/ 2197761 h 4067175"/>
              <a:gd name="connsiteX2496" fmla="*/ 3298335 w 11191875"/>
              <a:gd name="connsiteY2496" fmla="*/ 2478652 h 4067175"/>
              <a:gd name="connsiteX2497" fmla="*/ 3341205 w 11191875"/>
              <a:gd name="connsiteY2497" fmla="*/ 2435991 h 4067175"/>
              <a:gd name="connsiteX2498" fmla="*/ 3298335 w 11191875"/>
              <a:gd name="connsiteY2498" fmla="*/ 2393809 h 4067175"/>
              <a:gd name="connsiteX2499" fmla="*/ 3255705 w 11191875"/>
              <a:gd name="connsiteY2499" fmla="*/ 2435991 h 4067175"/>
              <a:gd name="connsiteX2500" fmla="*/ 3298335 w 11191875"/>
              <a:gd name="connsiteY2500" fmla="*/ 2478652 h 4067175"/>
              <a:gd name="connsiteX2501" fmla="*/ 3350306 w 11191875"/>
              <a:gd name="connsiteY2501" fmla="*/ 2754990 h 4067175"/>
              <a:gd name="connsiteX2502" fmla="*/ 3397487 w 11191875"/>
              <a:gd name="connsiteY2502" fmla="*/ 2707056 h 4067175"/>
              <a:gd name="connsiteX2503" fmla="*/ 3350306 w 11191875"/>
              <a:gd name="connsiteY2503" fmla="*/ 2659842 h 4067175"/>
              <a:gd name="connsiteX2504" fmla="*/ 3302646 w 11191875"/>
              <a:gd name="connsiteY2504" fmla="*/ 2707056 h 4067175"/>
              <a:gd name="connsiteX2505" fmla="*/ 3350306 w 11191875"/>
              <a:gd name="connsiteY2505" fmla="*/ 2754990 h 4067175"/>
              <a:gd name="connsiteX2506" fmla="*/ 3435327 w 11191875"/>
              <a:gd name="connsiteY2506" fmla="*/ 3021262 h 4067175"/>
              <a:gd name="connsiteX2507" fmla="*/ 3486579 w 11191875"/>
              <a:gd name="connsiteY2507" fmla="*/ 2969733 h 4067175"/>
              <a:gd name="connsiteX2508" fmla="*/ 3435327 w 11191875"/>
              <a:gd name="connsiteY2508" fmla="*/ 2918684 h 4067175"/>
              <a:gd name="connsiteX2509" fmla="*/ 3384314 w 11191875"/>
              <a:gd name="connsiteY2509" fmla="*/ 2969733 h 4067175"/>
              <a:gd name="connsiteX2510" fmla="*/ 3435327 w 11191875"/>
              <a:gd name="connsiteY2510" fmla="*/ 3021262 h 4067175"/>
              <a:gd name="connsiteX2511" fmla="*/ 3553159 w 11191875"/>
              <a:gd name="connsiteY2511" fmla="*/ 3274831 h 4067175"/>
              <a:gd name="connsiteX2512" fmla="*/ 3607764 w 11191875"/>
              <a:gd name="connsiteY2512" fmla="*/ 3219947 h 4067175"/>
              <a:gd name="connsiteX2513" fmla="*/ 3553159 w 11191875"/>
              <a:gd name="connsiteY2513" fmla="*/ 3164823 h 4067175"/>
              <a:gd name="connsiteX2514" fmla="*/ 3497835 w 11191875"/>
              <a:gd name="connsiteY2514" fmla="*/ 3219947 h 4067175"/>
              <a:gd name="connsiteX2515" fmla="*/ 3553159 w 11191875"/>
              <a:gd name="connsiteY2515" fmla="*/ 3274831 h 4067175"/>
              <a:gd name="connsiteX2516" fmla="*/ 3700688 w 11191875"/>
              <a:gd name="connsiteY2516" fmla="*/ 3509706 h 4067175"/>
              <a:gd name="connsiteX2517" fmla="*/ 3757449 w 11191875"/>
              <a:gd name="connsiteY2517" fmla="*/ 3453144 h 4067175"/>
              <a:gd name="connsiteX2518" fmla="*/ 3700688 w 11191875"/>
              <a:gd name="connsiteY2518" fmla="*/ 3396103 h 4067175"/>
              <a:gd name="connsiteX2519" fmla="*/ 3644167 w 11191875"/>
              <a:gd name="connsiteY2519" fmla="*/ 3453144 h 4067175"/>
              <a:gd name="connsiteX2520" fmla="*/ 3700688 w 11191875"/>
              <a:gd name="connsiteY2520" fmla="*/ 3509706 h 4067175"/>
              <a:gd name="connsiteX2521" fmla="*/ 3876718 w 11191875"/>
              <a:gd name="connsiteY2521" fmla="*/ 3723490 h 4067175"/>
              <a:gd name="connsiteX2522" fmla="*/ 3934436 w 11191875"/>
              <a:gd name="connsiteY2522" fmla="*/ 3665730 h 4067175"/>
              <a:gd name="connsiteX2523" fmla="*/ 3876718 w 11191875"/>
              <a:gd name="connsiteY2523" fmla="*/ 3607491 h 4067175"/>
              <a:gd name="connsiteX2524" fmla="*/ 3818760 w 11191875"/>
              <a:gd name="connsiteY2524" fmla="*/ 3665730 h 4067175"/>
              <a:gd name="connsiteX2525" fmla="*/ 3876718 w 11191875"/>
              <a:gd name="connsiteY2525" fmla="*/ 3723490 h 4067175"/>
              <a:gd name="connsiteX2526" fmla="*/ 4077894 w 11191875"/>
              <a:gd name="connsiteY2526" fmla="*/ 3912829 h 4067175"/>
              <a:gd name="connsiteX2527" fmla="*/ 4135852 w 11191875"/>
              <a:gd name="connsiteY2527" fmla="*/ 3854589 h 4067175"/>
              <a:gd name="connsiteX2528" fmla="*/ 4077894 w 11191875"/>
              <a:gd name="connsiteY2528" fmla="*/ 3796829 h 4067175"/>
              <a:gd name="connsiteX2529" fmla="*/ 4019936 w 11191875"/>
              <a:gd name="connsiteY2529" fmla="*/ 3854589 h 4067175"/>
              <a:gd name="connsiteX2530" fmla="*/ 4077894 w 11191875"/>
              <a:gd name="connsiteY2530" fmla="*/ 3912829 h 4067175"/>
              <a:gd name="connsiteX2531" fmla="*/ 4328646 w 11191875"/>
              <a:gd name="connsiteY2531" fmla="*/ 4067175 h 4067175"/>
              <a:gd name="connsiteX2532" fmla="*/ 4358344 w 11191875"/>
              <a:gd name="connsiteY2532" fmla="*/ 4017084 h 4067175"/>
              <a:gd name="connsiteX2533" fmla="*/ 4301104 w 11191875"/>
              <a:gd name="connsiteY2533" fmla="*/ 3959804 h 4067175"/>
              <a:gd name="connsiteX2534" fmla="*/ 4243865 w 11191875"/>
              <a:gd name="connsiteY2534" fmla="*/ 4017084 h 4067175"/>
              <a:gd name="connsiteX2535" fmla="*/ 4273323 w 11191875"/>
              <a:gd name="connsiteY2535" fmla="*/ 4067175 h 4067175"/>
              <a:gd name="connsiteX2536" fmla="*/ 4328646 w 11191875"/>
              <a:gd name="connsiteY2536" fmla="*/ 4067175 h 4067175"/>
              <a:gd name="connsiteX2537" fmla="*/ 6655826 w 11191875"/>
              <a:gd name="connsiteY2537" fmla="*/ 4044407 h 4067175"/>
              <a:gd name="connsiteX2538" fmla="*/ 6683129 w 11191875"/>
              <a:gd name="connsiteY2538" fmla="*/ 4017084 h 4067175"/>
              <a:gd name="connsiteX2539" fmla="*/ 6655826 w 11191875"/>
              <a:gd name="connsiteY2539" fmla="*/ 3989523 h 4067175"/>
              <a:gd name="connsiteX2540" fmla="*/ 6628284 w 11191875"/>
              <a:gd name="connsiteY2540" fmla="*/ 4017084 h 4067175"/>
              <a:gd name="connsiteX2541" fmla="*/ 6655826 w 11191875"/>
              <a:gd name="connsiteY2541" fmla="*/ 4044407 h 4067175"/>
              <a:gd name="connsiteX2542" fmla="*/ 6878797 w 11191875"/>
              <a:gd name="connsiteY2542" fmla="*/ 3879275 h 4067175"/>
              <a:gd name="connsiteX2543" fmla="*/ 6903465 w 11191875"/>
              <a:gd name="connsiteY2543" fmla="*/ 3854589 h 4067175"/>
              <a:gd name="connsiteX2544" fmla="*/ 6878797 w 11191875"/>
              <a:gd name="connsiteY2544" fmla="*/ 3830622 h 4067175"/>
              <a:gd name="connsiteX2545" fmla="*/ 6854847 w 11191875"/>
              <a:gd name="connsiteY2545" fmla="*/ 3854589 h 4067175"/>
              <a:gd name="connsiteX2546" fmla="*/ 6878797 w 11191875"/>
              <a:gd name="connsiteY2546" fmla="*/ 3879275 h 4067175"/>
              <a:gd name="connsiteX2547" fmla="*/ 7079973 w 11191875"/>
              <a:gd name="connsiteY2547" fmla="*/ 3686821 h 4067175"/>
              <a:gd name="connsiteX2548" fmla="*/ 7101528 w 11191875"/>
              <a:gd name="connsiteY2548" fmla="*/ 3665730 h 4067175"/>
              <a:gd name="connsiteX2549" fmla="*/ 7079973 w 11191875"/>
              <a:gd name="connsiteY2549" fmla="*/ 3644400 h 4067175"/>
              <a:gd name="connsiteX2550" fmla="*/ 7058658 w 11191875"/>
              <a:gd name="connsiteY2550" fmla="*/ 3665730 h 4067175"/>
              <a:gd name="connsiteX2551" fmla="*/ 7079973 w 11191875"/>
              <a:gd name="connsiteY2551" fmla="*/ 3686821 h 4067175"/>
              <a:gd name="connsiteX2552" fmla="*/ 7256242 w 11191875"/>
              <a:gd name="connsiteY2552" fmla="*/ 3471119 h 4067175"/>
              <a:gd name="connsiteX2553" fmla="*/ 7274204 w 11191875"/>
              <a:gd name="connsiteY2553" fmla="*/ 3453144 h 4067175"/>
              <a:gd name="connsiteX2554" fmla="*/ 7256242 w 11191875"/>
              <a:gd name="connsiteY2554" fmla="*/ 3434690 h 4067175"/>
              <a:gd name="connsiteX2555" fmla="*/ 7237801 w 11191875"/>
              <a:gd name="connsiteY2555" fmla="*/ 3453144 h 4067175"/>
              <a:gd name="connsiteX2556" fmla="*/ 7256242 w 11191875"/>
              <a:gd name="connsiteY2556" fmla="*/ 3471119 h 4067175"/>
              <a:gd name="connsiteX2557" fmla="*/ 7403771 w 11191875"/>
              <a:gd name="connsiteY2557" fmla="*/ 3235525 h 4067175"/>
              <a:gd name="connsiteX2558" fmla="*/ 7419817 w 11191875"/>
              <a:gd name="connsiteY2558" fmla="*/ 3219947 h 4067175"/>
              <a:gd name="connsiteX2559" fmla="*/ 7403771 w 11191875"/>
              <a:gd name="connsiteY2559" fmla="*/ 3203649 h 4067175"/>
              <a:gd name="connsiteX2560" fmla="*/ 7387965 w 11191875"/>
              <a:gd name="connsiteY2560" fmla="*/ 3219947 h 4067175"/>
              <a:gd name="connsiteX2561" fmla="*/ 7403771 w 11191875"/>
              <a:gd name="connsiteY2561" fmla="*/ 3235525 h 4067175"/>
              <a:gd name="connsiteX2562" fmla="*/ 7521364 w 11191875"/>
              <a:gd name="connsiteY2562" fmla="*/ 2984113 h 4067175"/>
              <a:gd name="connsiteX2563" fmla="*/ 7535015 w 11191875"/>
              <a:gd name="connsiteY2563" fmla="*/ 2969733 h 4067175"/>
              <a:gd name="connsiteX2564" fmla="*/ 7521364 w 11191875"/>
              <a:gd name="connsiteY2564" fmla="*/ 2955832 h 4067175"/>
              <a:gd name="connsiteX2565" fmla="*/ 7507473 w 11191875"/>
              <a:gd name="connsiteY2565" fmla="*/ 2969733 h 4067175"/>
              <a:gd name="connsiteX2566" fmla="*/ 7521364 w 11191875"/>
              <a:gd name="connsiteY2566" fmla="*/ 2984113 h 4067175"/>
              <a:gd name="connsiteX2567" fmla="*/ 7606624 w 11191875"/>
              <a:gd name="connsiteY2567" fmla="*/ 2719519 h 4067175"/>
              <a:gd name="connsiteX2568" fmla="*/ 7618838 w 11191875"/>
              <a:gd name="connsiteY2568" fmla="*/ 2707056 h 4067175"/>
              <a:gd name="connsiteX2569" fmla="*/ 7606624 w 11191875"/>
              <a:gd name="connsiteY2569" fmla="*/ 2695073 h 4067175"/>
              <a:gd name="connsiteX2570" fmla="*/ 7594649 w 11191875"/>
              <a:gd name="connsiteY2570" fmla="*/ 2707056 h 4067175"/>
              <a:gd name="connsiteX2571" fmla="*/ 7606624 w 11191875"/>
              <a:gd name="connsiteY2571" fmla="*/ 2719519 h 4067175"/>
              <a:gd name="connsiteX2572" fmla="*/ 7658595 w 11191875"/>
              <a:gd name="connsiteY2572" fmla="*/ 2447256 h 4067175"/>
              <a:gd name="connsiteX2573" fmla="*/ 7669372 w 11191875"/>
              <a:gd name="connsiteY2573" fmla="*/ 2435991 h 4067175"/>
              <a:gd name="connsiteX2574" fmla="*/ 7658595 w 11191875"/>
              <a:gd name="connsiteY2574" fmla="*/ 2424966 h 4067175"/>
              <a:gd name="connsiteX2575" fmla="*/ 7647578 w 11191875"/>
              <a:gd name="connsiteY2575" fmla="*/ 2435991 h 4067175"/>
              <a:gd name="connsiteX2576" fmla="*/ 7658595 w 11191875"/>
              <a:gd name="connsiteY2576" fmla="*/ 2447256 h 4067175"/>
              <a:gd name="connsiteX2577" fmla="*/ 7675599 w 11191875"/>
              <a:gd name="connsiteY2577" fmla="*/ 2170199 h 4067175"/>
              <a:gd name="connsiteX2578" fmla="*/ 7685418 w 11191875"/>
              <a:gd name="connsiteY2578" fmla="*/ 2160372 h 4067175"/>
              <a:gd name="connsiteX2579" fmla="*/ 7675599 w 11191875"/>
              <a:gd name="connsiteY2579" fmla="*/ 2150546 h 4067175"/>
              <a:gd name="connsiteX2580" fmla="*/ 7665780 w 11191875"/>
              <a:gd name="connsiteY2580" fmla="*/ 2160372 h 4067175"/>
              <a:gd name="connsiteX2581" fmla="*/ 7675599 w 11191875"/>
              <a:gd name="connsiteY2581" fmla="*/ 2170199 h 4067175"/>
              <a:gd name="connsiteX2582" fmla="*/ 7436822 w 11191875"/>
              <a:gd name="connsiteY2582" fmla="*/ 1894819 h 4067175"/>
              <a:gd name="connsiteX2583" fmla="*/ 7446641 w 11191875"/>
              <a:gd name="connsiteY2583" fmla="*/ 1884993 h 4067175"/>
              <a:gd name="connsiteX2584" fmla="*/ 7436822 w 11191875"/>
              <a:gd name="connsiteY2584" fmla="*/ 1875167 h 4067175"/>
              <a:gd name="connsiteX2585" fmla="*/ 7427002 w 11191875"/>
              <a:gd name="connsiteY2585" fmla="*/ 1884993 h 4067175"/>
              <a:gd name="connsiteX2586" fmla="*/ 7436822 w 11191875"/>
              <a:gd name="connsiteY2586" fmla="*/ 1894819 h 4067175"/>
              <a:gd name="connsiteX2587" fmla="*/ 7379103 w 11191875"/>
              <a:gd name="connsiteY2587" fmla="*/ 1623994 h 4067175"/>
              <a:gd name="connsiteX2588" fmla="*/ 7388444 w 11191875"/>
              <a:gd name="connsiteY2588" fmla="*/ 1614887 h 4067175"/>
              <a:gd name="connsiteX2589" fmla="*/ 7379103 w 11191875"/>
              <a:gd name="connsiteY2589" fmla="*/ 1605779 h 4067175"/>
              <a:gd name="connsiteX2590" fmla="*/ 7370242 w 11191875"/>
              <a:gd name="connsiteY2590" fmla="*/ 1614887 h 4067175"/>
              <a:gd name="connsiteX2591" fmla="*/ 7379103 w 11191875"/>
              <a:gd name="connsiteY2591" fmla="*/ 1623994 h 4067175"/>
              <a:gd name="connsiteX2592" fmla="*/ 7284742 w 11191875"/>
              <a:gd name="connsiteY2592" fmla="*/ 1363954 h 4067175"/>
              <a:gd name="connsiteX2593" fmla="*/ 7293124 w 11191875"/>
              <a:gd name="connsiteY2593" fmla="*/ 1355326 h 4067175"/>
              <a:gd name="connsiteX2594" fmla="*/ 7284742 w 11191875"/>
              <a:gd name="connsiteY2594" fmla="*/ 1346937 h 4067175"/>
              <a:gd name="connsiteX2595" fmla="*/ 7276120 w 11191875"/>
              <a:gd name="connsiteY2595" fmla="*/ 1355326 h 4067175"/>
              <a:gd name="connsiteX2596" fmla="*/ 7284742 w 11191875"/>
              <a:gd name="connsiteY2596" fmla="*/ 1363954 h 4067175"/>
              <a:gd name="connsiteX2597" fmla="*/ 7155654 w 11191875"/>
              <a:gd name="connsiteY2597" fmla="*/ 1119731 h 4067175"/>
              <a:gd name="connsiteX2598" fmla="*/ 7163318 w 11191875"/>
              <a:gd name="connsiteY2598" fmla="*/ 1111583 h 4067175"/>
              <a:gd name="connsiteX2599" fmla="*/ 7155654 w 11191875"/>
              <a:gd name="connsiteY2599" fmla="*/ 1103913 h 4067175"/>
              <a:gd name="connsiteX2600" fmla="*/ 7147750 w 11191875"/>
              <a:gd name="connsiteY2600" fmla="*/ 1111583 h 4067175"/>
              <a:gd name="connsiteX2601" fmla="*/ 7155654 w 11191875"/>
              <a:gd name="connsiteY2601" fmla="*/ 1119731 h 4067175"/>
              <a:gd name="connsiteX2602" fmla="*/ 6993276 w 11191875"/>
              <a:gd name="connsiteY2602" fmla="*/ 896360 h 4067175"/>
              <a:gd name="connsiteX2603" fmla="*/ 7001418 w 11191875"/>
              <a:gd name="connsiteY2603" fmla="*/ 888451 h 4067175"/>
              <a:gd name="connsiteX2604" fmla="*/ 6993276 w 11191875"/>
              <a:gd name="connsiteY2604" fmla="*/ 880303 h 4067175"/>
              <a:gd name="connsiteX2605" fmla="*/ 6985372 w 11191875"/>
              <a:gd name="connsiteY2605" fmla="*/ 888451 h 4067175"/>
              <a:gd name="connsiteX2606" fmla="*/ 6993276 w 11191875"/>
              <a:gd name="connsiteY2606" fmla="*/ 896360 h 4067175"/>
              <a:gd name="connsiteX2607" fmla="*/ 6801679 w 11191875"/>
              <a:gd name="connsiteY2607" fmla="*/ 696956 h 4067175"/>
              <a:gd name="connsiteX2608" fmla="*/ 6808624 w 11191875"/>
              <a:gd name="connsiteY2608" fmla="*/ 689766 h 4067175"/>
              <a:gd name="connsiteX2609" fmla="*/ 6801679 w 11191875"/>
              <a:gd name="connsiteY2609" fmla="*/ 682336 h 4067175"/>
              <a:gd name="connsiteX2610" fmla="*/ 6794494 w 11191875"/>
              <a:gd name="connsiteY2610" fmla="*/ 689766 h 4067175"/>
              <a:gd name="connsiteX2611" fmla="*/ 6801679 w 11191875"/>
              <a:gd name="connsiteY2611" fmla="*/ 696956 h 4067175"/>
              <a:gd name="connsiteX2612" fmla="*/ 6584456 w 11191875"/>
              <a:gd name="connsiteY2612" fmla="*/ 527031 h 4067175"/>
              <a:gd name="connsiteX2613" fmla="*/ 6591402 w 11191875"/>
              <a:gd name="connsiteY2613" fmla="*/ 519841 h 4067175"/>
              <a:gd name="connsiteX2614" fmla="*/ 6584456 w 11191875"/>
              <a:gd name="connsiteY2614" fmla="*/ 512411 h 4067175"/>
              <a:gd name="connsiteX2615" fmla="*/ 6576793 w 11191875"/>
              <a:gd name="connsiteY2615" fmla="*/ 519841 h 4067175"/>
              <a:gd name="connsiteX2616" fmla="*/ 6584456 w 11191875"/>
              <a:gd name="connsiteY2616" fmla="*/ 527031 h 4067175"/>
              <a:gd name="connsiteX2617" fmla="*/ 6345200 w 11191875"/>
              <a:gd name="connsiteY2617" fmla="*/ 389222 h 4067175"/>
              <a:gd name="connsiteX2618" fmla="*/ 6352625 w 11191875"/>
              <a:gd name="connsiteY2618" fmla="*/ 381792 h 4067175"/>
              <a:gd name="connsiteX2619" fmla="*/ 6345200 w 11191875"/>
              <a:gd name="connsiteY2619" fmla="*/ 374602 h 4067175"/>
              <a:gd name="connsiteX2620" fmla="*/ 6338015 w 11191875"/>
              <a:gd name="connsiteY2620" fmla="*/ 381792 h 4067175"/>
              <a:gd name="connsiteX2621" fmla="*/ 6345200 w 11191875"/>
              <a:gd name="connsiteY2621" fmla="*/ 389222 h 4067175"/>
              <a:gd name="connsiteX2622" fmla="*/ 6089419 w 11191875"/>
              <a:gd name="connsiteY2622" fmla="*/ 285445 h 4067175"/>
              <a:gd name="connsiteX2623" fmla="*/ 6096604 w 11191875"/>
              <a:gd name="connsiteY2623" fmla="*/ 278495 h 4067175"/>
              <a:gd name="connsiteX2624" fmla="*/ 6089419 w 11191875"/>
              <a:gd name="connsiteY2624" fmla="*/ 271065 h 4067175"/>
              <a:gd name="connsiteX2625" fmla="*/ 6082234 w 11191875"/>
              <a:gd name="connsiteY2625" fmla="*/ 278495 h 4067175"/>
              <a:gd name="connsiteX2626" fmla="*/ 6089419 w 11191875"/>
              <a:gd name="connsiteY2626" fmla="*/ 285445 h 4067175"/>
              <a:gd name="connsiteX2627" fmla="*/ 5821662 w 11191875"/>
              <a:gd name="connsiteY2627" fmla="*/ 218817 h 4067175"/>
              <a:gd name="connsiteX2628" fmla="*/ 5829087 w 11191875"/>
              <a:gd name="connsiteY2628" fmla="*/ 211627 h 4067175"/>
              <a:gd name="connsiteX2629" fmla="*/ 5821662 w 11191875"/>
              <a:gd name="connsiteY2629" fmla="*/ 204198 h 4067175"/>
              <a:gd name="connsiteX2630" fmla="*/ 5814478 w 11191875"/>
              <a:gd name="connsiteY2630" fmla="*/ 211627 h 4067175"/>
              <a:gd name="connsiteX2631" fmla="*/ 5821662 w 11191875"/>
              <a:gd name="connsiteY2631" fmla="*/ 218817 h 4067175"/>
              <a:gd name="connsiteX2632" fmla="*/ 5547440 w 11191875"/>
              <a:gd name="connsiteY2632" fmla="*/ 189338 h 4067175"/>
              <a:gd name="connsiteX2633" fmla="*/ 5554146 w 11191875"/>
              <a:gd name="connsiteY2633" fmla="*/ 182867 h 4067175"/>
              <a:gd name="connsiteX2634" fmla="*/ 5547440 w 11191875"/>
              <a:gd name="connsiteY2634" fmla="*/ 176156 h 4067175"/>
              <a:gd name="connsiteX2635" fmla="*/ 5540734 w 11191875"/>
              <a:gd name="connsiteY2635" fmla="*/ 182867 h 4067175"/>
              <a:gd name="connsiteX2636" fmla="*/ 5547440 w 11191875"/>
              <a:gd name="connsiteY2636" fmla="*/ 189338 h 4067175"/>
              <a:gd name="connsiteX2637" fmla="*/ 5271541 w 11191875"/>
              <a:gd name="connsiteY2637" fmla="*/ 200123 h 4067175"/>
              <a:gd name="connsiteX2638" fmla="*/ 5279684 w 11191875"/>
              <a:gd name="connsiteY2638" fmla="*/ 192214 h 4067175"/>
              <a:gd name="connsiteX2639" fmla="*/ 5271541 w 11191875"/>
              <a:gd name="connsiteY2639" fmla="*/ 184305 h 4067175"/>
              <a:gd name="connsiteX2640" fmla="*/ 5263637 w 11191875"/>
              <a:gd name="connsiteY2640" fmla="*/ 192214 h 4067175"/>
              <a:gd name="connsiteX2641" fmla="*/ 5271541 w 11191875"/>
              <a:gd name="connsiteY2641" fmla="*/ 200123 h 4067175"/>
              <a:gd name="connsiteX2642" fmla="*/ 5000192 w 11191875"/>
              <a:gd name="connsiteY2642" fmla="*/ 248776 h 4067175"/>
              <a:gd name="connsiteX2643" fmla="*/ 5008574 w 11191875"/>
              <a:gd name="connsiteY2643" fmla="*/ 240148 h 4067175"/>
              <a:gd name="connsiteX2644" fmla="*/ 5000192 w 11191875"/>
              <a:gd name="connsiteY2644" fmla="*/ 231759 h 4067175"/>
              <a:gd name="connsiteX2645" fmla="*/ 4991570 w 11191875"/>
              <a:gd name="connsiteY2645" fmla="*/ 240148 h 4067175"/>
              <a:gd name="connsiteX2646" fmla="*/ 5000192 w 11191875"/>
              <a:gd name="connsiteY2646" fmla="*/ 248776 h 4067175"/>
              <a:gd name="connsiteX2647" fmla="*/ 4737705 w 11191875"/>
              <a:gd name="connsiteY2647" fmla="*/ 335296 h 4067175"/>
              <a:gd name="connsiteX2648" fmla="*/ 4747524 w 11191875"/>
              <a:gd name="connsiteY2648" fmla="*/ 325710 h 4067175"/>
              <a:gd name="connsiteX2649" fmla="*/ 4737705 w 11191875"/>
              <a:gd name="connsiteY2649" fmla="*/ 315883 h 4067175"/>
              <a:gd name="connsiteX2650" fmla="*/ 4727646 w 11191875"/>
              <a:gd name="connsiteY2650" fmla="*/ 325710 h 4067175"/>
              <a:gd name="connsiteX2651" fmla="*/ 4737705 w 11191875"/>
              <a:gd name="connsiteY2651" fmla="*/ 335296 h 4067175"/>
              <a:gd name="connsiteX2652" fmla="*/ 4489587 w 11191875"/>
              <a:gd name="connsiteY2652" fmla="*/ 457767 h 4067175"/>
              <a:gd name="connsiteX2653" fmla="*/ 4500604 w 11191875"/>
              <a:gd name="connsiteY2653" fmla="*/ 446742 h 4067175"/>
              <a:gd name="connsiteX2654" fmla="*/ 4489587 w 11191875"/>
              <a:gd name="connsiteY2654" fmla="*/ 435717 h 4067175"/>
              <a:gd name="connsiteX2655" fmla="*/ 4478570 w 11191875"/>
              <a:gd name="connsiteY2655" fmla="*/ 446742 h 4067175"/>
              <a:gd name="connsiteX2656" fmla="*/ 4489587 w 11191875"/>
              <a:gd name="connsiteY2656" fmla="*/ 457767 h 4067175"/>
              <a:gd name="connsiteX2657" fmla="*/ 4260869 w 11191875"/>
              <a:gd name="connsiteY2657" fmla="*/ 613312 h 4067175"/>
              <a:gd name="connsiteX2658" fmla="*/ 4273083 w 11191875"/>
              <a:gd name="connsiteY2658" fmla="*/ 600849 h 4067175"/>
              <a:gd name="connsiteX2659" fmla="*/ 4260869 w 11191875"/>
              <a:gd name="connsiteY2659" fmla="*/ 589105 h 4067175"/>
              <a:gd name="connsiteX2660" fmla="*/ 4248894 w 11191875"/>
              <a:gd name="connsiteY2660" fmla="*/ 600849 h 4067175"/>
              <a:gd name="connsiteX2661" fmla="*/ 4260869 w 11191875"/>
              <a:gd name="connsiteY2661" fmla="*/ 613312 h 4067175"/>
              <a:gd name="connsiteX2662" fmla="*/ 4055860 w 11191875"/>
              <a:gd name="connsiteY2662" fmla="*/ 800493 h 4067175"/>
              <a:gd name="connsiteX2663" fmla="*/ 4070470 w 11191875"/>
              <a:gd name="connsiteY2663" fmla="*/ 785633 h 4067175"/>
              <a:gd name="connsiteX2664" fmla="*/ 4055860 w 11191875"/>
              <a:gd name="connsiteY2664" fmla="*/ 771253 h 4067175"/>
              <a:gd name="connsiteX2665" fmla="*/ 4041251 w 11191875"/>
              <a:gd name="connsiteY2665" fmla="*/ 785633 h 4067175"/>
              <a:gd name="connsiteX2666" fmla="*/ 4055860 w 11191875"/>
              <a:gd name="connsiteY2666" fmla="*/ 800493 h 4067175"/>
              <a:gd name="connsiteX2667" fmla="*/ 3878633 w 11191875"/>
              <a:gd name="connsiteY2667" fmla="*/ 1014517 h 4067175"/>
              <a:gd name="connsiteX2668" fmla="*/ 3895638 w 11191875"/>
              <a:gd name="connsiteY2668" fmla="*/ 997500 h 4067175"/>
              <a:gd name="connsiteX2669" fmla="*/ 3878633 w 11191875"/>
              <a:gd name="connsiteY2669" fmla="*/ 980244 h 4067175"/>
              <a:gd name="connsiteX2670" fmla="*/ 3861390 w 11191875"/>
              <a:gd name="connsiteY2670" fmla="*/ 997500 h 4067175"/>
              <a:gd name="connsiteX2671" fmla="*/ 3878633 w 11191875"/>
              <a:gd name="connsiteY2671" fmla="*/ 1014517 h 4067175"/>
              <a:gd name="connsiteX2672" fmla="*/ 3732302 w 11191875"/>
              <a:gd name="connsiteY2672" fmla="*/ 1251549 h 4067175"/>
              <a:gd name="connsiteX2673" fmla="*/ 3752419 w 11191875"/>
              <a:gd name="connsiteY2673" fmla="*/ 1231177 h 4067175"/>
              <a:gd name="connsiteX2674" fmla="*/ 3732302 w 11191875"/>
              <a:gd name="connsiteY2674" fmla="*/ 1211045 h 4067175"/>
              <a:gd name="connsiteX2675" fmla="*/ 3712184 w 11191875"/>
              <a:gd name="connsiteY2675" fmla="*/ 1231177 h 4067175"/>
              <a:gd name="connsiteX2676" fmla="*/ 3732302 w 11191875"/>
              <a:gd name="connsiteY2676" fmla="*/ 1251549 h 4067175"/>
              <a:gd name="connsiteX2677" fmla="*/ 3619978 w 11191875"/>
              <a:gd name="connsiteY2677" fmla="*/ 1507994 h 4067175"/>
              <a:gd name="connsiteX2678" fmla="*/ 3644407 w 11191875"/>
              <a:gd name="connsiteY2678" fmla="*/ 1483548 h 4067175"/>
              <a:gd name="connsiteX2679" fmla="*/ 3619978 w 11191875"/>
              <a:gd name="connsiteY2679" fmla="*/ 1459102 h 4067175"/>
              <a:gd name="connsiteX2680" fmla="*/ 3595789 w 11191875"/>
              <a:gd name="connsiteY2680" fmla="*/ 1483548 h 4067175"/>
              <a:gd name="connsiteX2681" fmla="*/ 3619978 w 11191875"/>
              <a:gd name="connsiteY2681" fmla="*/ 1507994 h 4067175"/>
              <a:gd name="connsiteX2682" fmla="*/ 3544058 w 11191875"/>
              <a:gd name="connsiteY2682" fmla="*/ 1777622 h 4067175"/>
              <a:gd name="connsiteX2683" fmla="*/ 3572558 w 11191875"/>
              <a:gd name="connsiteY2683" fmla="*/ 1749101 h 4067175"/>
              <a:gd name="connsiteX2684" fmla="*/ 3544058 w 11191875"/>
              <a:gd name="connsiteY2684" fmla="*/ 1720341 h 4067175"/>
              <a:gd name="connsiteX2685" fmla="*/ 3515318 w 11191875"/>
              <a:gd name="connsiteY2685" fmla="*/ 1749101 h 4067175"/>
              <a:gd name="connsiteX2686" fmla="*/ 3544058 w 11191875"/>
              <a:gd name="connsiteY2686" fmla="*/ 1777622 h 4067175"/>
              <a:gd name="connsiteX2687" fmla="*/ 3505499 w 11191875"/>
              <a:gd name="connsiteY2687" fmla="*/ 2056356 h 4067175"/>
              <a:gd name="connsiteX2688" fmla="*/ 3539747 w 11191875"/>
              <a:gd name="connsiteY2688" fmla="*/ 2022563 h 4067175"/>
              <a:gd name="connsiteX2689" fmla="*/ 3505499 w 11191875"/>
              <a:gd name="connsiteY2689" fmla="*/ 1988290 h 4067175"/>
              <a:gd name="connsiteX2690" fmla="*/ 3471730 w 11191875"/>
              <a:gd name="connsiteY2690" fmla="*/ 2022563 h 4067175"/>
              <a:gd name="connsiteX2691" fmla="*/ 3505499 w 11191875"/>
              <a:gd name="connsiteY2691" fmla="*/ 2056356 h 4067175"/>
              <a:gd name="connsiteX2692" fmla="*/ 3505499 w 11191875"/>
              <a:gd name="connsiteY2692" fmla="*/ 2336768 h 4067175"/>
              <a:gd name="connsiteX2693" fmla="*/ 3544058 w 11191875"/>
              <a:gd name="connsiteY2693" fmla="*/ 2298901 h 4067175"/>
              <a:gd name="connsiteX2694" fmla="*/ 3505499 w 11191875"/>
              <a:gd name="connsiteY2694" fmla="*/ 2260314 h 4067175"/>
              <a:gd name="connsiteX2695" fmla="*/ 3467419 w 11191875"/>
              <a:gd name="connsiteY2695" fmla="*/ 2298901 h 4067175"/>
              <a:gd name="connsiteX2696" fmla="*/ 3505499 w 11191875"/>
              <a:gd name="connsiteY2696" fmla="*/ 2336768 h 4067175"/>
              <a:gd name="connsiteX2697" fmla="*/ 3544058 w 11191875"/>
              <a:gd name="connsiteY2697" fmla="*/ 2615023 h 4067175"/>
              <a:gd name="connsiteX2698" fmla="*/ 3587407 w 11191875"/>
              <a:gd name="connsiteY2698" fmla="*/ 2571883 h 4067175"/>
              <a:gd name="connsiteX2699" fmla="*/ 3544058 w 11191875"/>
              <a:gd name="connsiteY2699" fmla="*/ 2528743 h 4067175"/>
              <a:gd name="connsiteX2700" fmla="*/ 3500949 w 11191875"/>
              <a:gd name="connsiteY2700" fmla="*/ 2571883 h 4067175"/>
              <a:gd name="connsiteX2701" fmla="*/ 3544058 w 11191875"/>
              <a:gd name="connsiteY2701" fmla="*/ 2615023 h 4067175"/>
              <a:gd name="connsiteX2702" fmla="*/ 3619978 w 11191875"/>
              <a:gd name="connsiteY2702" fmla="*/ 2884890 h 4067175"/>
              <a:gd name="connsiteX2703" fmla="*/ 3667638 w 11191875"/>
              <a:gd name="connsiteY2703" fmla="*/ 2837436 h 4067175"/>
              <a:gd name="connsiteX2704" fmla="*/ 3619978 w 11191875"/>
              <a:gd name="connsiteY2704" fmla="*/ 2789982 h 4067175"/>
              <a:gd name="connsiteX2705" fmla="*/ 3572558 w 11191875"/>
              <a:gd name="connsiteY2705" fmla="*/ 2837436 h 4067175"/>
              <a:gd name="connsiteX2706" fmla="*/ 3619978 w 11191875"/>
              <a:gd name="connsiteY2706" fmla="*/ 2884890 h 4067175"/>
              <a:gd name="connsiteX2707" fmla="*/ 3732302 w 11191875"/>
              <a:gd name="connsiteY2707" fmla="*/ 3140137 h 4067175"/>
              <a:gd name="connsiteX2708" fmla="*/ 3783075 w 11191875"/>
              <a:gd name="connsiteY2708" fmla="*/ 3089567 h 4067175"/>
              <a:gd name="connsiteX2709" fmla="*/ 3732302 w 11191875"/>
              <a:gd name="connsiteY2709" fmla="*/ 3038997 h 4067175"/>
              <a:gd name="connsiteX2710" fmla="*/ 3681768 w 11191875"/>
              <a:gd name="connsiteY2710" fmla="*/ 3089567 h 4067175"/>
              <a:gd name="connsiteX2711" fmla="*/ 3732302 w 11191875"/>
              <a:gd name="connsiteY2711" fmla="*/ 3140137 h 4067175"/>
              <a:gd name="connsiteX2712" fmla="*/ 3878633 w 11191875"/>
              <a:gd name="connsiteY2712" fmla="*/ 3376930 h 4067175"/>
              <a:gd name="connsiteX2713" fmla="*/ 3931802 w 11191875"/>
              <a:gd name="connsiteY2713" fmla="*/ 3323484 h 4067175"/>
              <a:gd name="connsiteX2714" fmla="*/ 3878633 w 11191875"/>
              <a:gd name="connsiteY2714" fmla="*/ 3270757 h 4067175"/>
              <a:gd name="connsiteX2715" fmla="*/ 3825465 w 11191875"/>
              <a:gd name="connsiteY2715" fmla="*/ 3323484 h 4067175"/>
              <a:gd name="connsiteX2716" fmla="*/ 3878633 w 11191875"/>
              <a:gd name="connsiteY2716" fmla="*/ 3376930 h 4067175"/>
              <a:gd name="connsiteX2717" fmla="*/ 4055860 w 11191875"/>
              <a:gd name="connsiteY2717" fmla="*/ 3589276 h 4067175"/>
              <a:gd name="connsiteX2718" fmla="*/ 4110226 w 11191875"/>
              <a:gd name="connsiteY2718" fmla="*/ 3535111 h 4067175"/>
              <a:gd name="connsiteX2719" fmla="*/ 4055860 w 11191875"/>
              <a:gd name="connsiteY2719" fmla="*/ 3481186 h 4067175"/>
              <a:gd name="connsiteX2720" fmla="*/ 4001734 w 11191875"/>
              <a:gd name="connsiteY2720" fmla="*/ 3535111 h 4067175"/>
              <a:gd name="connsiteX2721" fmla="*/ 4055860 w 11191875"/>
              <a:gd name="connsiteY2721" fmla="*/ 3589276 h 4067175"/>
              <a:gd name="connsiteX2722" fmla="*/ 4260869 w 11191875"/>
              <a:gd name="connsiteY2722" fmla="*/ 3774061 h 4067175"/>
              <a:gd name="connsiteX2723" fmla="*/ 4315234 w 11191875"/>
              <a:gd name="connsiteY2723" fmla="*/ 3719895 h 4067175"/>
              <a:gd name="connsiteX2724" fmla="*/ 4260869 w 11191875"/>
              <a:gd name="connsiteY2724" fmla="*/ 3665730 h 4067175"/>
              <a:gd name="connsiteX2725" fmla="*/ 4206743 w 11191875"/>
              <a:gd name="connsiteY2725" fmla="*/ 3719895 h 4067175"/>
              <a:gd name="connsiteX2726" fmla="*/ 4260869 w 11191875"/>
              <a:gd name="connsiteY2726" fmla="*/ 3774061 h 4067175"/>
              <a:gd name="connsiteX2727" fmla="*/ 4489587 w 11191875"/>
              <a:gd name="connsiteY2727" fmla="*/ 3927448 h 4067175"/>
              <a:gd name="connsiteX2728" fmla="*/ 4542755 w 11191875"/>
              <a:gd name="connsiteY2728" fmla="*/ 3874242 h 4067175"/>
              <a:gd name="connsiteX2729" fmla="*/ 4489587 w 11191875"/>
              <a:gd name="connsiteY2729" fmla="*/ 3821036 h 4067175"/>
              <a:gd name="connsiteX2730" fmla="*/ 4436659 w 11191875"/>
              <a:gd name="connsiteY2730" fmla="*/ 3874242 h 4067175"/>
              <a:gd name="connsiteX2731" fmla="*/ 4489587 w 11191875"/>
              <a:gd name="connsiteY2731" fmla="*/ 3927448 h 4067175"/>
              <a:gd name="connsiteX2732" fmla="*/ 4737705 w 11191875"/>
              <a:gd name="connsiteY2732" fmla="*/ 4046564 h 4067175"/>
              <a:gd name="connsiteX2733" fmla="*/ 4788717 w 11191875"/>
              <a:gd name="connsiteY2733" fmla="*/ 3995035 h 4067175"/>
              <a:gd name="connsiteX2734" fmla="*/ 4737705 w 11191875"/>
              <a:gd name="connsiteY2734" fmla="*/ 3944225 h 4067175"/>
              <a:gd name="connsiteX2735" fmla="*/ 4686453 w 11191875"/>
              <a:gd name="connsiteY2735" fmla="*/ 3995035 h 4067175"/>
              <a:gd name="connsiteX2736" fmla="*/ 4737705 w 11191875"/>
              <a:gd name="connsiteY2736" fmla="*/ 4046564 h 4067175"/>
              <a:gd name="connsiteX2737" fmla="*/ 5046175 w 11191875"/>
              <a:gd name="connsiteY2737" fmla="*/ 4067175 h 4067175"/>
              <a:gd name="connsiteX2738" fmla="*/ 5000192 w 11191875"/>
              <a:gd name="connsiteY2738" fmla="*/ 4032663 h 4067175"/>
              <a:gd name="connsiteX2739" fmla="*/ 4953730 w 11191875"/>
              <a:gd name="connsiteY2739" fmla="*/ 4067175 h 4067175"/>
              <a:gd name="connsiteX2740" fmla="*/ 5046175 w 11191875"/>
              <a:gd name="connsiteY2740" fmla="*/ 4067175 h 4067175"/>
              <a:gd name="connsiteX2741" fmla="*/ 6112889 w 11191875"/>
              <a:gd name="connsiteY2741" fmla="*/ 4067175 h 4067175"/>
              <a:gd name="connsiteX2742" fmla="*/ 6123427 w 11191875"/>
              <a:gd name="connsiteY2742" fmla="*/ 4042489 h 4067175"/>
              <a:gd name="connsiteX2743" fmla="*/ 6089419 w 11191875"/>
              <a:gd name="connsiteY2743" fmla="*/ 4008456 h 4067175"/>
              <a:gd name="connsiteX2744" fmla="*/ 6055410 w 11191875"/>
              <a:gd name="connsiteY2744" fmla="*/ 4042489 h 4067175"/>
              <a:gd name="connsiteX2745" fmla="*/ 6065948 w 11191875"/>
              <a:gd name="connsiteY2745" fmla="*/ 4067175 h 4067175"/>
              <a:gd name="connsiteX2746" fmla="*/ 6112889 w 11191875"/>
              <a:gd name="connsiteY2746" fmla="*/ 4067175 h 4067175"/>
              <a:gd name="connsiteX2747" fmla="*/ 6345200 w 11191875"/>
              <a:gd name="connsiteY2747" fmla="*/ 3969630 h 4067175"/>
              <a:gd name="connsiteX2748" fmla="*/ 6375616 w 11191875"/>
              <a:gd name="connsiteY2748" fmla="*/ 3939192 h 4067175"/>
              <a:gd name="connsiteX2749" fmla="*/ 6345200 w 11191875"/>
              <a:gd name="connsiteY2749" fmla="*/ 3908754 h 4067175"/>
              <a:gd name="connsiteX2750" fmla="*/ 6314784 w 11191875"/>
              <a:gd name="connsiteY2750" fmla="*/ 3939192 h 4067175"/>
              <a:gd name="connsiteX2751" fmla="*/ 6345200 w 11191875"/>
              <a:gd name="connsiteY2751" fmla="*/ 3969630 h 4067175"/>
              <a:gd name="connsiteX2752" fmla="*/ 6584456 w 11191875"/>
              <a:gd name="connsiteY2752" fmla="*/ 3827986 h 4067175"/>
              <a:gd name="connsiteX2753" fmla="*/ 6611280 w 11191875"/>
              <a:gd name="connsiteY2753" fmla="*/ 3801143 h 4067175"/>
              <a:gd name="connsiteX2754" fmla="*/ 6584456 w 11191875"/>
              <a:gd name="connsiteY2754" fmla="*/ 3774061 h 4067175"/>
              <a:gd name="connsiteX2755" fmla="*/ 6557633 w 11191875"/>
              <a:gd name="connsiteY2755" fmla="*/ 3801143 h 4067175"/>
              <a:gd name="connsiteX2756" fmla="*/ 6584456 w 11191875"/>
              <a:gd name="connsiteY2756" fmla="*/ 3827986 h 4067175"/>
              <a:gd name="connsiteX2757" fmla="*/ 6801679 w 11191875"/>
              <a:gd name="connsiteY2757" fmla="*/ 3655185 h 4067175"/>
              <a:gd name="connsiteX2758" fmla="*/ 6825389 w 11191875"/>
              <a:gd name="connsiteY2758" fmla="*/ 3630739 h 4067175"/>
              <a:gd name="connsiteX2759" fmla="*/ 6801679 w 11191875"/>
              <a:gd name="connsiteY2759" fmla="*/ 3607251 h 4067175"/>
              <a:gd name="connsiteX2760" fmla="*/ 6777729 w 11191875"/>
              <a:gd name="connsiteY2760" fmla="*/ 3630739 h 4067175"/>
              <a:gd name="connsiteX2761" fmla="*/ 6801679 w 11191875"/>
              <a:gd name="connsiteY2761" fmla="*/ 3655185 h 4067175"/>
              <a:gd name="connsiteX2762" fmla="*/ 6993276 w 11191875"/>
              <a:gd name="connsiteY2762" fmla="*/ 3453384 h 4067175"/>
              <a:gd name="connsiteX2763" fmla="*/ 7013872 w 11191875"/>
              <a:gd name="connsiteY2763" fmla="*/ 3432293 h 4067175"/>
              <a:gd name="connsiteX2764" fmla="*/ 6993276 w 11191875"/>
              <a:gd name="connsiteY2764" fmla="*/ 3411921 h 4067175"/>
              <a:gd name="connsiteX2765" fmla="*/ 6972439 w 11191875"/>
              <a:gd name="connsiteY2765" fmla="*/ 3432293 h 4067175"/>
              <a:gd name="connsiteX2766" fmla="*/ 6993276 w 11191875"/>
              <a:gd name="connsiteY2766" fmla="*/ 3453384 h 4067175"/>
              <a:gd name="connsiteX2767" fmla="*/ 7155654 w 11191875"/>
              <a:gd name="connsiteY2767" fmla="*/ 3227377 h 4067175"/>
              <a:gd name="connsiteX2768" fmla="*/ 7173616 w 11191875"/>
              <a:gd name="connsiteY2768" fmla="*/ 3209162 h 4067175"/>
              <a:gd name="connsiteX2769" fmla="*/ 7155654 w 11191875"/>
              <a:gd name="connsiteY2769" fmla="*/ 3190707 h 4067175"/>
              <a:gd name="connsiteX2770" fmla="*/ 7137213 w 11191875"/>
              <a:gd name="connsiteY2770" fmla="*/ 3209162 h 4067175"/>
              <a:gd name="connsiteX2771" fmla="*/ 7155654 w 11191875"/>
              <a:gd name="connsiteY2771" fmla="*/ 3227377 h 4067175"/>
              <a:gd name="connsiteX2772" fmla="*/ 7284742 w 11191875"/>
              <a:gd name="connsiteY2772" fmla="*/ 2981237 h 4067175"/>
              <a:gd name="connsiteX2773" fmla="*/ 7300788 w 11191875"/>
              <a:gd name="connsiteY2773" fmla="*/ 2965419 h 4067175"/>
              <a:gd name="connsiteX2774" fmla="*/ 7284742 w 11191875"/>
              <a:gd name="connsiteY2774" fmla="*/ 2949601 h 4067175"/>
              <a:gd name="connsiteX2775" fmla="*/ 7269175 w 11191875"/>
              <a:gd name="connsiteY2775" fmla="*/ 2965419 h 4067175"/>
              <a:gd name="connsiteX2776" fmla="*/ 7284742 w 11191875"/>
              <a:gd name="connsiteY2776" fmla="*/ 2981237 h 4067175"/>
              <a:gd name="connsiteX2777" fmla="*/ 7379103 w 11191875"/>
              <a:gd name="connsiteY2777" fmla="*/ 2719998 h 4067175"/>
              <a:gd name="connsiteX2778" fmla="*/ 7393473 w 11191875"/>
              <a:gd name="connsiteY2778" fmla="*/ 2705618 h 4067175"/>
              <a:gd name="connsiteX2779" fmla="*/ 7379103 w 11191875"/>
              <a:gd name="connsiteY2779" fmla="*/ 2691957 h 4067175"/>
              <a:gd name="connsiteX2780" fmla="*/ 7365212 w 11191875"/>
              <a:gd name="connsiteY2780" fmla="*/ 2705618 h 4067175"/>
              <a:gd name="connsiteX2781" fmla="*/ 7379103 w 11191875"/>
              <a:gd name="connsiteY2781" fmla="*/ 2719998 h 4067175"/>
              <a:gd name="connsiteX2782" fmla="*/ 7436822 w 11191875"/>
              <a:gd name="connsiteY2782" fmla="*/ 2447975 h 4067175"/>
              <a:gd name="connsiteX2783" fmla="*/ 7449036 w 11191875"/>
              <a:gd name="connsiteY2783" fmla="*/ 2435991 h 4067175"/>
              <a:gd name="connsiteX2784" fmla="*/ 7436822 w 11191875"/>
              <a:gd name="connsiteY2784" fmla="*/ 2423528 h 4067175"/>
              <a:gd name="connsiteX2785" fmla="*/ 7424368 w 11191875"/>
              <a:gd name="connsiteY2785" fmla="*/ 2435991 h 4067175"/>
              <a:gd name="connsiteX2786" fmla="*/ 7436822 w 11191875"/>
              <a:gd name="connsiteY2786" fmla="*/ 2447975 h 4067175"/>
              <a:gd name="connsiteX2787" fmla="*/ 7456221 w 11191875"/>
              <a:gd name="connsiteY2787" fmla="*/ 2171397 h 4067175"/>
              <a:gd name="connsiteX2788" fmla="*/ 7466759 w 11191875"/>
              <a:gd name="connsiteY2788" fmla="*/ 2160372 h 4067175"/>
              <a:gd name="connsiteX2789" fmla="*/ 7456221 w 11191875"/>
              <a:gd name="connsiteY2789" fmla="*/ 2149587 h 4067175"/>
              <a:gd name="connsiteX2790" fmla="*/ 7444965 w 11191875"/>
              <a:gd name="connsiteY2790" fmla="*/ 2160372 h 4067175"/>
              <a:gd name="connsiteX2791" fmla="*/ 7456221 w 11191875"/>
              <a:gd name="connsiteY2791" fmla="*/ 2171397 h 4067175"/>
              <a:gd name="connsiteX2792" fmla="*/ 7214570 w 11191875"/>
              <a:gd name="connsiteY2792" fmla="*/ 1896737 h 4067175"/>
              <a:gd name="connsiteX2793" fmla="*/ 7226065 w 11191875"/>
              <a:gd name="connsiteY2793" fmla="*/ 1885233 h 4067175"/>
              <a:gd name="connsiteX2794" fmla="*/ 7214570 w 11191875"/>
              <a:gd name="connsiteY2794" fmla="*/ 1873729 h 4067175"/>
              <a:gd name="connsiteX2795" fmla="*/ 7203074 w 11191875"/>
              <a:gd name="connsiteY2795" fmla="*/ 1885233 h 4067175"/>
              <a:gd name="connsiteX2796" fmla="*/ 7214570 w 11191875"/>
              <a:gd name="connsiteY2796" fmla="*/ 1896737 h 4067175"/>
              <a:gd name="connsiteX2797" fmla="*/ 7150145 w 11191875"/>
              <a:gd name="connsiteY2797" fmla="*/ 1627110 h 4067175"/>
              <a:gd name="connsiteX2798" fmla="*/ 7160683 w 11191875"/>
              <a:gd name="connsiteY2798" fmla="*/ 1617044 h 4067175"/>
              <a:gd name="connsiteX2799" fmla="*/ 7150145 w 11191875"/>
              <a:gd name="connsiteY2799" fmla="*/ 1606498 h 4067175"/>
              <a:gd name="connsiteX2800" fmla="*/ 7140086 w 11191875"/>
              <a:gd name="connsiteY2800" fmla="*/ 1617044 h 4067175"/>
              <a:gd name="connsiteX2801" fmla="*/ 7150145 w 11191875"/>
              <a:gd name="connsiteY2801" fmla="*/ 1627110 h 4067175"/>
              <a:gd name="connsiteX2802" fmla="*/ 7044767 w 11191875"/>
              <a:gd name="connsiteY2802" fmla="*/ 1371623 h 4067175"/>
              <a:gd name="connsiteX2803" fmla="*/ 7054108 w 11191875"/>
              <a:gd name="connsiteY2803" fmla="*/ 1362036 h 4067175"/>
              <a:gd name="connsiteX2804" fmla="*/ 7044767 w 11191875"/>
              <a:gd name="connsiteY2804" fmla="*/ 1351970 h 4067175"/>
              <a:gd name="connsiteX2805" fmla="*/ 7034948 w 11191875"/>
              <a:gd name="connsiteY2805" fmla="*/ 1362036 h 4067175"/>
              <a:gd name="connsiteX2806" fmla="*/ 7044767 w 11191875"/>
              <a:gd name="connsiteY2806" fmla="*/ 1371623 h 4067175"/>
              <a:gd name="connsiteX2807" fmla="*/ 6900351 w 11191875"/>
              <a:gd name="connsiteY2807" fmla="*/ 1135789 h 4067175"/>
              <a:gd name="connsiteX2808" fmla="*/ 6909692 w 11191875"/>
              <a:gd name="connsiteY2808" fmla="*/ 1126442 h 4067175"/>
              <a:gd name="connsiteX2809" fmla="*/ 6900351 w 11191875"/>
              <a:gd name="connsiteY2809" fmla="*/ 1117335 h 4067175"/>
              <a:gd name="connsiteX2810" fmla="*/ 6891490 w 11191875"/>
              <a:gd name="connsiteY2810" fmla="*/ 1126442 h 4067175"/>
              <a:gd name="connsiteX2811" fmla="*/ 6900351 w 11191875"/>
              <a:gd name="connsiteY2811" fmla="*/ 1135789 h 4067175"/>
              <a:gd name="connsiteX2812" fmla="*/ 6721448 w 11191875"/>
              <a:gd name="connsiteY2812" fmla="*/ 925121 h 4067175"/>
              <a:gd name="connsiteX2813" fmla="*/ 6730070 w 11191875"/>
              <a:gd name="connsiteY2813" fmla="*/ 916732 h 4067175"/>
              <a:gd name="connsiteX2814" fmla="*/ 6721448 w 11191875"/>
              <a:gd name="connsiteY2814" fmla="*/ 908104 h 4067175"/>
              <a:gd name="connsiteX2815" fmla="*/ 6712587 w 11191875"/>
              <a:gd name="connsiteY2815" fmla="*/ 916732 h 4067175"/>
              <a:gd name="connsiteX2816" fmla="*/ 6721448 w 11191875"/>
              <a:gd name="connsiteY2816" fmla="*/ 925121 h 4067175"/>
              <a:gd name="connsiteX2817" fmla="*/ 6511410 w 11191875"/>
              <a:gd name="connsiteY2817" fmla="*/ 746088 h 4067175"/>
              <a:gd name="connsiteX2818" fmla="*/ 6520032 w 11191875"/>
              <a:gd name="connsiteY2818" fmla="*/ 737220 h 4067175"/>
              <a:gd name="connsiteX2819" fmla="*/ 6511410 w 11191875"/>
              <a:gd name="connsiteY2819" fmla="*/ 728832 h 4067175"/>
              <a:gd name="connsiteX2820" fmla="*/ 6503028 w 11191875"/>
              <a:gd name="connsiteY2820" fmla="*/ 737220 h 4067175"/>
              <a:gd name="connsiteX2821" fmla="*/ 6511410 w 11191875"/>
              <a:gd name="connsiteY2821" fmla="*/ 746088 h 4067175"/>
              <a:gd name="connsiteX2822" fmla="*/ 6276225 w 11191875"/>
              <a:gd name="connsiteY2822" fmla="*/ 601808 h 4067175"/>
              <a:gd name="connsiteX2823" fmla="*/ 6284847 w 11191875"/>
              <a:gd name="connsiteY2823" fmla="*/ 593180 h 4067175"/>
              <a:gd name="connsiteX2824" fmla="*/ 6276225 w 11191875"/>
              <a:gd name="connsiteY2824" fmla="*/ 584791 h 4067175"/>
              <a:gd name="connsiteX2825" fmla="*/ 6267843 w 11191875"/>
              <a:gd name="connsiteY2825" fmla="*/ 593180 h 4067175"/>
              <a:gd name="connsiteX2826" fmla="*/ 6276225 w 11191875"/>
              <a:gd name="connsiteY2826" fmla="*/ 601808 h 4067175"/>
              <a:gd name="connsiteX2827" fmla="*/ 6021402 w 11191875"/>
              <a:gd name="connsiteY2827" fmla="*/ 496114 h 4067175"/>
              <a:gd name="connsiteX2828" fmla="*/ 6030024 w 11191875"/>
              <a:gd name="connsiteY2828" fmla="*/ 487246 h 4067175"/>
              <a:gd name="connsiteX2829" fmla="*/ 6021402 w 11191875"/>
              <a:gd name="connsiteY2829" fmla="*/ 478858 h 4067175"/>
              <a:gd name="connsiteX2830" fmla="*/ 6012780 w 11191875"/>
              <a:gd name="connsiteY2830" fmla="*/ 487246 h 4067175"/>
              <a:gd name="connsiteX2831" fmla="*/ 6021402 w 11191875"/>
              <a:gd name="connsiteY2831" fmla="*/ 496114 h 4067175"/>
              <a:gd name="connsiteX2832" fmla="*/ 5753406 w 11191875"/>
              <a:gd name="connsiteY2832" fmla="*/ 431883 h 4067175"/>
              <a:gd name="connsiteX2833" fmla="*/ 5762028 w 11191875"/>
              <a:gd name="connsiteY2833" fmla="*/ 423015 h 4067175"/>
              <a:gd name="connsiteX2834" fmla="*/ 5753406 w 11191875"/>
              <a:gd name="connsiteY2834" fmla="*/ 414387 h 4067175"/>
              <a:gd name="connsiteX2835" fmla="*/ 5744784 w 11191875"/>
              <a:gd name="connsiteY2835" fmla="*/ 423015 h 4067175"/>
              <a:gd name="connsiteX2836" fmla="*/ 5753406 w 11191875"/>
              <a:gd name="connsiteY2836" fmla="*/ 431883 h 4067175"/>
              <a:gd name="connsiteX2837" fmla="*/ 5478465 w 11191875"/>
              <a:gd name="connsiteY2837" fmla="*/ 410552 h 4067175"/>
              <a:gd name="connsiteX2838" fmla="*/ 5487566 w 11191875"/>
              <a:gd name="connsiteY2838" fmla="*/ 401445 h 4067175"/>
              <a:gd name="connsiteX2839" fmla="*/ 5478465 w 11191875"/>
              <a:gd name="connsiteY2839" fmla="*/ 392337 h 4067175"/>
              <a:gd name="connsiteX2840" fmla="*/ 5469125 w 11191875"/>
              <a:gd name="connsiteY2840" fmla="*/ 401445 h 4067175"/>
              <a:gd name="connsiteX2841" fmla="*/ 5478465 w 11191875"/>
              <a:gd name="connsiteY2841" fmla="*/ 410552 h 4067175"/>
              <a:gd name="connsiteX2842" fmla="*/ 5203524 w 11191875"/>
              <a:gd name="connsiteY2842" fmla="*/ 432841 h 4067175"/>
              <a:gd name="connsiteX2843" fmla="*/ 5213343 w 11191875"/>
              <a:gd name="connsiteY2843" fmla="*/ 423015 h 4067175"/>
              <a:gd name="connsiteX2844" fmla="*/ 5203524 w 11191875"/>
              <a:gd name="connsiteY2844" fmla="*/ 413428 h 4067175"/>
              <a:gd name="connsiteX2845" fmla="*/ 5193705 w 11191875"/>
              <a:gd name="connsiteY2845" fmla="*/ 423015 h 4067175"/>
              <a:gd name="connsiteX2846" fmla="*/ 5203524 w 11191875"/>
              <a:gd name="connsiteY2846" fmla="*/ 432841 h 4067175"/>
              <a:gd name="connsiteX2847" fmla="*/ 4935289 w 11191875"/>
              <a:gd name="connsiteY2847" fmla="*/ 498511 h 4067175"/>
              <a:gd name="connsiteX2848" fmla="*/ 4946066 w 11191875"/>
              <a:gd name="connsiteY2848" fmla="*/ 487246 h 4067175"/>
              <a:gd name="connsiteX2849" fmla="*/ 4935289 w 11191875"/>
              <a:gd name="connsiteY2849" fmla="*/ 476461 h 4067175"/>
              <a:gd name="connsiteX2850" fmla="*/ 4924272 w 11191875"/>
              <a:gd name="connsiteY2850" fmla="*/ 487246 h 4067175"/>
              <a:gd name="connsiteX2851" fmla="*/ 4935289 w 11191875"/>
              <a:gd name="connsiteY2851" fmla="*/ 498511 h 4067175"/>
              <a:gd name="connsiteX2852" fmla="*/ 4680465 w 11191875"/>
              <a:gd name="connsiteY2852" fmla="*/ 605163 h 4067175"/>
              <a:gd name="connsiteX2853" fmla="*/ 4692680 w 11191875"/>
              <a:gd name="connsiteY2853" fmla="*/ 593180 h 4067175"/>
              <a:gd name="connsiteX2854" fmla="*/ 4680465 w 11191875"/>
              <a:gd name="connsiteY2854" fmla="*/ 580957 h 4067175"/>
              <a:gd name="connsiteX2855" fmla="*/ 4668012 w 11191875"/>
              <a:gd name="connsiteY2855" fmla="*/ 593180 h 4067175"/>
              <a:gd name="connsiteX2856" fmla="*/ 4680465 w 11191875"/>
              <a:gd name="connsiteY2856" fmla="*/ 605163 h 4067175"/>
              <a:gd name="connsiteX2857" fmla="*/ 4445281 w 11191875"/>
              <a:gd name="connsiteY2857" fmla="*/ 750642 h 4067175"/>
              <a:gd name="connsiteX2858" fmla="*/ 4458692 w 11191875"/>
              <a:gd name="connsiteY2858" fmla="*/ 737220 h 4067175"/>
              <a:gd name="connsiteX2859" fmla="*/ 4445281 w 11191875"/>
              <a:gd name="connsiteY2859" fmla="*/ 724039 h 4067175"/>
              <a:gd name="connsiteX2860" fmla="*/ 4431869 w 11191875"/>
              <a:gd name="connsiteY2860" fmla="*/ 737220 h 4067175"/>
              <a:gd name="connsiteX2861" fmla="*/ 4445281 w 11191875"/>
              <a:gd name="connsiteY2861" fmla="*/ 750642 h 4067175"/>
              <a:gd name="connsiteX2862" fmla="*/ 4235243 w 11191875"/>
              <a:gd name="connsiteY2862" fmla="*/ 932550 h 4067175"/>
              <a:gd name="connsiteX2863" fmla="*/ 4251289 w 11191875"/>
              <a:gd name="connsiteY2863" fmla="*/ 916732 h 4067175"/>
              <a:gd name="connsiteX2864" fmla="*/ 4235243 w 11191875"/>
              <a:gd name="connsiteY2864" fmla="*/ 900674 h 4067175"/>
              <a:gd name="connsiteX2865" fmla="*/ 4219436 w 11191875"/>
              <a:gd name="connsiteY2865" fmla="*/ 916732 h 4067175"/>
              <a:gd name="connsiteX2866" fmla="*/ 4235243 w 11191875"/>
              <a:gd name="connsiteY2866" fmla="*/ 932550 h 4067175"/>
              <a:gd name="connsiteX2867" fmla="*/ 4056339 w 11191875"/>
              <a:gd name="connsiteY2867" fmla="*/ 1144897 h 4067175"/>
              <a:gd name="connsiteX2868" fmla="*/ 4074780 w 11191875"/>
              <a:gd name="connsiteY2868" fmla="*/ 1126442 h 4067175"/>
              <a:gd name="connsiteX2869" fmla="*/ 4056339 w 11191875"/>
              <a:gd name="connsiteY2869" fmla="*/ 1108227 h 4067175"/>
              <a:gd name="connsiteX2870" fmla="*/ 4038138 w 11191875"/>
              <a:gd name="connsiteY2870" fmla="*/ 1126442 h 4067175"/>
              <a:gd name="connsiteX2871" fmla="*/ 4056339 w 11191875"/>
              <a:gd name="connsiteY2871" fmla="*/ 1144897 h 4067175"/>
              <a:gd name="connsiteX2872" fmla="*/ 3912163 w 11191875"/>
              <a:gd name="connsiteY2872" fmla="*/ 1383846 h 4067175"/>
              <a:gd name="connsiteX2873" fmla="*/ 3933957 w 11191875"/>
              <a:gd name="connsiteY2873" fmla="*/ 1362036 h 4067175"/>
              <a:gd name="connsiteX2874" fmla="*/ 3912163 w 11191875"/>
              <a:gd name="connsiteY2874" fmla="*/ 1339747 h 4067175"/>
              <a:gd name="connsiteX2875" fmla="*/ 3890369 w 11191875"/>
              <a:gd name="connsiteY2875" fmla="*/ 1362036 h 4067175"/>
              <a:gd name="connsiteX2876" fmla="*/ 3912163 w 11191875"/>
              <a:gd name="connsiteY2876" fmla="*/ 1383846 h 4067175"/>
              <a:gd name="connsiteX2877" fmla="*/ 3806785 w 11191875"/>
              <a:gd name="connsiteY2877" fmla="*/ 1642449 h 4067175"/>
              <a:gd name="connsiteX2878" fmla="*/ 3832171 w 11191875"/>
              <a:gd name="connsiteY2878" fmla="*/ 1617044 h 4067175"/>
              <a:gd name="connsiteX2879" fmla="*/ 3806785 w 11191875"/>
              <a:gd name="connsiteY2879" fmla="*/ 1591159 h 4067175"/>
              <a:gd name="connsiteX2880" fmla="*/ 3781159 w 11191875"/>
              <a:gd name="connsiteY2880" fmla="*/ 1617044 h 4067175"/>
              <a:gd name="connsiteX2881" fmla="*/ 3806785 w 11191875"/>
              <a:gd name="connsiteY2881" fmla="*/ 1642449 h 4067175"/>
              <a:gd name="connsiteX2882" fmla="*/ 3742360 w 11191875"/>
              <a:gd name="connsiteY2882" fmla="*/ 1915671 h 4067175"/>
              <a:gd name="connsiteX2883" fmla="*/ 3772776 w 11191875"/>
              <a:gd name="connsiteY2883" fmla="*/ 1885233 h 4067175"/>
              <a:gd name="connsiteX2884" fmla="*/ 3742360 w 11191875"/>
              <a:gd name="connsiteY2884" fmla="*/ 1854795 h 4067175"/>
              <a:gd name="connsiteX2885" fmla="*/ 3711705 w 11191875"/>
              <a:gd name="connsiteY2885" fmla="*/ 1885233 h 4067175"/>
              <a:gd name="connsiteX2886" fmla="*/ 3742360 w 11191875"/>
              <a:gd name="connsiteY2886" fmla="*/ 1915671 h 4067175"/>
              <a:gd name="connsiteX2887" fmla="*/ 3720806 w 11191875"/>
              <a:gd name="connsiteY2887" fmla="*/ 2195843 h 4067175"/>
              <a:gd name="connsiteX2888" fmla="*/ 3756012 w 11191875"/>
              <a:gd name="connsiteY2888" fmla="*/ 2160372 h 4067175"/>
              <a:gd name="connsiteX2889" fmla="*/ 3720806 w 11191875"/>
              <a:gd name="connsiteY2889" fmla="*/ 2125141 h 4067175"/>
              <a:gd name="connsiteX2890" fmla="*/ 3685360 w 11191875"/>
              <a:gd name="connsiteY2890" fmla="*/ 2160372 h 4067175"/>
              <a:gd name="connsiteX2891" fmla="*/ 3720806 w 11191875"/>
              <a:gd name="connsiteY2891" fmla="*/ 2195843 h 4067175"/>
              <a:gd name="connsiteX2892" fmla="*/ 3742360 w 11191875"/>
              <a:gd name="connsiteY2892" fmla="*/ 2474578 h 4067175"/>
              <a:gd name="connsiteX2893" fmla="*/ 3781159 w 11191875"/>
              <a:gd name="connsiteY2893" fmla="*/ 2435751 h 4067175"/>
              <a:gd name="connsiteX2894" fmla="*/ 3742360 w 11191875"/>
              <a:gd name="connsiteY2894" fmla="*/ 2396685 h 4067175"/>
              <a:gd name="connsiteX2895" fmla="*/ 3703083 w 11191875"/>
              <a:gd name="connsiteY2895" fmla="*/ 2435751 h 4067175"/>
              <a:gd name="connsiteX2896" fmla="*/ 3742360 w 11191875"/>
              <a:gd name="connsiteY2896" fmla="*/ 2474578 h 4067175"/>
              <a:gd name="connsiteX2897" fmla="*/ 3806785 w 11191875"/>
              <a:gd name="connsiteY2897" fmla="*/ 2748040 h 4067175"/>
              <a:gd name="connsiteX2898" fmla="*/ 3850612 w 11191875"/>
              <a:gd name="connsiteY2898" fmla="*/ 2703941 h 4067175"/>
              <a:gd name="connsiteX2899" fmla="*/ 3806785 w 11191875"/>
              <a:gd name="connsiteY2899" fmla="*/ 2660081 h 4067175"/>
              <a:gd name="connsiteX2900" fmla="*/ 3762718 w 11191875"/>
              <a:gd name="connsiteY2900" fmla="*/ 2703941 h 4067175"/>
              <a:gd name="connsiteX2901" fmla="*/ 3806785 w 11191875"/>
              <a:gd name="connsiteY2901" fmla="*/ 2748040 h 4067175"/>
              <a:gd name="connsiteX2902" fmla="*/ 3912163 w 11191875"/>
              <a:gd name="connsiteY2902" fmla="*/ 3005923 h 4067175"/>
              <a:gd name="connsiteX2903" fmla="*/ 3959104 w 11191875"/>
              <a:gd name="connsiteY2903" fmla="*/ 2958948 h 4067175"/>
              <a:gd name="connsiteX2904" fmla="*/ 3912163 w 11191875"/>
              <a:gd name="connsiteY2904" fmla="*/ 2911973 h 4067175"/>
              <a:gd name="connsiteX2905" fmla="*/ 3865222 w 11191875"/>
              <a:gd name="connsiteY2905" fmla="*/ 2958948 h 4067175"/>
              <a:gd name="connsiteX2906" fmla="*/ 3912163 w 11191875"/>
              <a:gd name="connsiteY2906" fmla="*/ 3005923 h 4067175"/>
              <a:gd name="connsiteX2907" fmla="*/ 4056339 w 11191875"/>
              <a:gd name="connsiteY2907" fmla="*/ 3243914 h 4067175"/>
              <a:gd name="connsiteX2908" fmla="*/ 4105675 w 11191875"/>
              <a:gd name="connsiteY2908" fmla="*/ 3194302 h 4067175"/>
              <a:gd name="connsiteX2909" fmla="*/ 4056339 w 11191875"/>
              <a:gd name="connsiteY2909" fmla="*/ 3144931 h 4067175"/>
              <a:gd name="connsiteX2910" fmla="*/ 4007003 w 11191875"/>
              <a:gd name="connsiteY2910" fmla="*/ 3194302 h 4067175"/>
              <a:gd name="connsiteX2911" fmla="*/ 4056339 w 11191875"/>
              <a:gd name="connsiteY2911" fmla="*/ 3243914 h 4067175"/>
              <a:gd name="connsiteX2912" fmla="*/ 4235243 w 11191875"/>
              <a:gd name="connsiteY2912" fmla="*/ 3455062 h 4067175"/>
              <a:gd name="connsiteX2913" fmla="*/ 4286255 w 11191875"/>
              <a:gd name="connsiteY2913" fmla="*/ 3404012 h 4067175"/>
              <a:gd name="connsiteX2914" fmla="*/ 4235243 w 11191875"/>
              <a:gd name="connsiteY2914" fmla="*/ 3353442 h 4067175"/>
              <a:gd name="connsiteX2915" fmla="*/ 4184949 w 11191875"/>
              <a:gd name="connsiteY2915" fmla="*/ 3404012 h 4067175"/>
              <a:gd name="connsiteX2916" fmla="*/ 4235243 w 11191875"/>
              <a:gd name="connsiteY2916" fmla="*/ 3455062 h 4067175"/>
              <a:gd name="connsiteX2917" fmla="*/ 4445281 w 11191875"/>
              <a:gd name="connsiteY2917" fmla="*/ 3633615 h 4067175"/>
              <a:gd name="connsiteX2918" fmla="*/ 4495096 w 11191875"/>
              <a:gd name="connsiteY2918" fmla="*/ 3583764 h 4067175"/>
              <a:gd name="connsiteX2919" fmla="*/ 4445281 w 11191875"/>
              <a:gd name="connsiteY2919" fmla="*/ 3533194 h 4067175"/>
              <a:gd name="connsiteX2920" fmla="*/ 4395226 w 11191875"/>
              <a:gd name="connsiteY2920" fmla="*/ 3583764 h 4067175"/>
              <a:gd name="connsiteX2921" fmla="*/ 4445281 w 11191875"/>
              <a:gd name="connsiteY2921" fmla="*/ 3633615 h 4067175"/>
              <a:gd name="connsiteX2922" fmla="*/ 4680465 w 11191875"/>
              <a:gd name="connsiteY2922" fmla="*/ 3776697 h 4067175"/>
              <a:gd name="connsiteX2923" fmla="*/ 4729322 w 11191875"/>
              <a:gd name="connsiteY2923" fmla="*/ 3728044 h 4067175"/>
              <a:gd name="connsiteX2924" fmla="*/ 4680465 w 11191875"/>
              <a:gd name="connsiteY2924" fmla="*/ 3678912 h 4067175"/>
              <a:gd name="connsiteX2925" fmla="*/ 4631848 w 11191875"/>
              <a:gd name="connsiteY2925" fmla="*/ 3728044 h 4067175"/>
              <a:gd name="connsiteX2926" fmla="*/ 4680465 w 11191875"/>
              <a:gd name="connsiteY2926" fmla="*/ 3776697 h 4067175"/>
              <a:gd name="connsiteX2927" fmla="*/ 4935289 w 11191875"/>
              <a:gd name="connsiteY2927" fmla="*/ 3880473 h 4067175"/>
              <a:gd name="connsiteX2928" fmla="*/ 4982230 w 11191875"/>
              <a:gd name="connsiteY2928" fmla="*/ 3833738 h 4067175"/>
              <a:gd name="connsiteX2929" fmla="*/ 4935289 w 11191875"/>
              <a:gd name="connsiteY2929" fmla="*/ 3786763 h 4067175"/>
              <a:gd name="connsiteX2930" fmla="*/ 4888108 w 11191875"/>
              <a:gd name="connsiteY2930" fmla="*/ 3833738 h 4067175"/>
              <a:gd name="connsiteX2931" fmla="*/ 4935289 w 11191875"/>
              <a:gd name="connsiteY2931" fmla="*/ 3880473 h 4067175"/>
              <a:gd name="connsiteX2932" fmla="*/ 5203524 w 11191875"/>
              <a:gd name="connsiteY2932" fmla="*/ 3941828 h 4067175"/>
              <a:gd name="connsiteX2933" fmla="*/ 5247352 w 11191875"/>
              <a:gd name="connsiteY2933" fmla="*/ 3897969 h 4067175"/>
              <a:gd name="connsiteX2934" fmla="*/ 5203524 w 11191875"/>
              <a:gd name="connsiteY2934" fmla="*/ 3854110 h 4067175"/>
              <a:gd name="connsiteX2935" fmla="*/ 5159696 w 11191875"/>
              <a:gd name="connsiteY2935" fmla="*/ 3897969 h 4067175"/>
              <a:gd name="connsiteX2936" fmla="*/ 5203524 w 11191875"/>
              <a:gd name="connsiteY2936" fmla="*/ 3941828 h 4067175"/>
              <a:gd name="connsiteX2937" fmla="*/ 5478465 w 11191875"/>
              <a:gd name="connsiteY2937" fmla="*/ 3960043 h 4067175"/>
              <a:gd name="connsiteX2938" fmla="*/ 5519179 w 11191875"/>
              <a:gd name="connsiteY2938" fmla="*/ 3919539 h 4067175"/>
              <a:gd name="connsiteX2939" fmla="*/ 5478465 w 11191875"/>
              <a:gd name="connsiteY2939" fmla="*/ 3878796 h 4067175"/>
              <a:gd name="connsiteX2940" fmla="*/ 5437751 w 11191875"/>
              <a:gd name="connsiteY2940" fmla="*/ 3919539 h 4067175"/>
              <a:gd name="connsiteX2941" fmla="*/ 5478465 w 11191875"/>
              <a:gd name="connsiteY2941" fmla="*/ 3960043 h 4067175"/>
              <a:gd name="connsiteX2942" fmla="*/ 5753406 w 11191875"/>
              <a:gd name="connsiteY2942" fmla="*/ 3935118 h 4067175"/>
              <a:gd name="connsiteX2943" fmla="*/ 5790528 w 11191875"/>
              <a:gd name="connsiteY2943" fmla="*/ 3897969 h 4067175"/>
              <a:gd name="connsiteX2944" fmla="*/ 5753406 w 11191875"/>
              <a:gd name="connsiteY2944" fmla="*/ 3860821 h 4067175"/>
              <a:gd name="connsiteX2945" fmla="*/ 5716045 w 11191875"/>
              <a:gd name="connsiteY2945" fmla="*/ 3897969 h 4067175"/>
              <a:gd name="connsiteX2946" fmla="*/ 5753406 w 11191875"/>
              <a:gd name="connsiteY2946" fmla="*/ 3935118 h 4067175"/>
              <a:gd name="connsiteX2947" fmla="*/ 6021402 w 11191875"/>
              <a:gd name="connsiteY2947" fmla="*/ 3867292 h 4067175"/>
              <a:gd name="connsiteX2948" fmla="*/ 6054931 w 11191875"/>
              <a:gd name="connsiteY2948" fmla="*/ 3833738 h 4067175"/>
              <a:gd name="connsiteX2949" fmla="*/ 6021402 w 11191875"/>
              <a:gd name="connsiteY2949" fmla="*/ 3799945 h 4067175"/>
              <a:gd name="connsiteX2950" fmla="*/ 5988112 w 11191875"/>
              <a:gd name="connsiteY2950" fmla="*/ 3833738 h 4067175"/>
              <a:gd name="connsiteX2951" fmla="*/ 6021402 w 11191875"/>
              <a:gd name="connsiteY2951" fmla="*/ 3867292 h 4067175"/>
              <a:gd name="connsiteX2952" fmla="*/ 6276225 w 11191875"/>
              <a:gd name="connsiteY2952" fmla="*/ 3757523 h 4067175"/>
              <a:gd name="connsiteX2953" fmla="*/ 6306402 w 11191875"/>
              <a:gd name="connsiteY2953" fmla="*/ 3728044 h 4067175"/>
              <a:gd name="connsiteX2954" fmla="*/ 6276225 w 11191875"/>
              <a:gd name="connsiteY2954" fmla="*/ 3698086 h 4067175"/>
              <a:gd name="connsiteX2955" fmla="*/ 6246288 w 11191875"/>
              <a:gd name="connsiteY2955" fmla="*/ 3728044 h 4067175"/>
              <a:gd name="connsiteX2956" fmla="*/ 6276225 w 11191875"/>
              <a:gd name="connsiteY2956" fmla="*/ 3757523 h 4067175"/>
              <a:gd name="connsiteX2957" fmla="*/ 6511410 w 11191875"/>
              <a:gd name="connsiteY2957" fmla="*/ 3610367 h 4067175"/>
              <a:gd name="connsiteX2958" fmla="*/ 6538234 w 11191875"/>
              <a:gd name="connsiteY2958" fmla="*/ 3583764 h 4067175"/>
              <a:gd name="connsiteX2959" fmla="*/ 6511410 w 11191875"/>
              <a:gd name="connsiteY2959" fmla="*/ 3556441 h 4067175"/>
              <a:gd name="connsiteX2960" fmla="*/ 6484826 w 11191875"/>
              <a:gd name="connsiteY2960" fmla="*/ 3583764 h 4067175"/>
              <a:gd name="connsiteX2961" fmla="*/ 6511410 w 11191875"/>
              <a:gd name="connsiteY2961" fmla="*/ 3610367 h 4067175"/>
              <a:gd name="connsiteX2962" fmla="*/ 6721448 w 11191875"/>
              <a:gd name="connsiteY2962" fmla="*/ 3427500 h 4067175"/>
              <a:gd name="connsiteX2963" fmla="*/ 6744440 w 11191875"/>
              <a:gd name="connsiteY2963" fmla="*/ 3404012 h 4067175"/>
              <a:gd name="connsiteX2964" fmla="*/ 6721448 w 11191875"/>
              <a:gd name="connsiteY2964" fmla="*/ 3381483 h 4067175"/>
              <a:gd name="connsiteX2965" fmla="*/ 6698217 w 11191875"/>
              <a:gd name="connsiteY2965" fmla="*/ 3404012 h 4067175"/>
              <a:gd name="connsiteX2966" fmla="*/ 6721448 w 11191875"/>
              <a:gd name="connsiteY2966" fmla="*/ 3427500 h 4067175"/>
              <a:gd name="connsiteX2967" fmla="*/ 6900351 w 11191875"/>
              <a:gd name="connsiteY2967" fmla="*/ 3215393 h 4067175"/>
              <a:gd name="connsiteX2968" fmla="*/ 6921427 w 11191875"/>
              <a:gd name="connsiteY2968" fmla="*/ 3194302 h 4067175"/>
              <a:gd name="connsiteX2969" fmla="*/ 6900351 w 11191875"/>
              <a:gd name="connsiteY2969" fmla="*/ 3173691 h 4067175"/>
              <a:gd name="connsiteX2970" fmla="*/ 6879755 w 11191875"/>
              <a:gd name="connsiteY2970" fmla="*/ 3194302 h 4067175"/>
              <a:gd name="connsiteX2971" fmla="*/ 6900351 w 11191875"/>
              <a:gd name="connsiteY2971" fmla="*/ 3215393 h 4067175"/>
              <a:gd name="connsiteX2972" fmla="*/ 7044767 w 11191875"/>
              <a:gd name="connsiteY2972" fmla="*/ 2976923 h 4067175"/>
              <a:gd name="connsiteX2973" fmla="*/ 7062250 w 11191875"/>
              <a:gd name="connsiteY2973" fmla="*/ 2958948 h 4067175"/>
              <a:gd name="connsiteX2974" fmla="*/ 7044767 w 11191875"/>
              <a:gd name="connsiteY2974" fmla="*/ 2941452 h 4067175"/>
              <a:gd name="connsiteX2975" fmla="*/ 7027044 w 11191875"/>
              <a:gd name="connsiteY2975" fmla="*/ 2958948 h 4067175"/>
              <a:gd name="connsiteX2976" fmla="*/ 7044767 w 11191875"/>
              <a:gd name="connsiteY2976" fmla="*/ 2976923 h 4067175"/>
              <a:gd name="connsiteX2977" fmla="*/ 7150145 w 11191875"/>
              <a:gd name="connsiteY2977" fmla="*/ 2719519 h 4067175"/>
              <a:gd name="connsiteX2978" fmla="*/ 7165952 w 11191875"/>
              <a:gd name="connsiteY2978" fmla="*/ 2703941 h 4067175"/>
              <a:gd name="connsiteX2979" fmla="*/ 7150145 w 11191875"/>
              <a:gd name="connsiteY2979" fmla="*/ 2688362 h 4067175"/>
              <a:gd name="connsiteX2980" fmla="*/ 7134339 w 11191875"/>
              <a:gd name="connsiteY2980" fmla="*/ 2703941 h 4067175"/>
              <a:gd name="connsiteX2981" fmla="*/ 7150145 w 11191875"/>
              <a:gd name="connsiteY2981" fmla="*/ 2719519 h 4067175"/>
              <a:gd name="connsiteX2982" fmla="*/ 7214570 w 11191875"/>
              <a:gd name="connsiteY2982" fmla="*/ 2449652 h 4067175"/>
              <a:gd name="connsiteX2983" fmla="*/ 7228460 w 11191875"/>
              <a:gd name="connsiteY2983" fmla="*/ 2435751 h 4067175"/>
              <a:gd name="connsiteX2984" fmla="*/ 7214570 w 11191875"/>
              <a:gd name="connsiteY2984" fmla="*/ 2421851 h 4067175"/>
              <a:gd name="connsiteX2985" fmla="*/ 7200439 w 11191875"/>
              <a:gd name="connsiteY2985" fmla="*/ 2435751 h 4067175"/>
              <a:gd name="connsiteX2986" fmla="*/ 7214570 w 11191875"/>
              <a:gd name="connsiteY2986" fmla="*/ 2449652 h 4067175"/>
              <a:gd name="connsiteX2987" fmla="*/ 7236124 w 11191875"/>
              <a:gd name="connsiteY2987" fmla="*/ 2172595 h 4067175"/>
              <a:gd name="connsiteX2988" fmla="*/ 7248818 w 11191875"/>
              <a:gd name="connsiteY2988" fmla="*/ 2160372 h 4067175"/>
              <a:gd name="connsiteX2989" fmla="*/ 7236124 w 11191875"/>
              <a:gd name="connsiteY2989" fmla="*/ 2148149 h 4067175"/>
              <a:gd name="connsiteX2990" fmla="*/ 7224149 w 11191875"/>
              <a:gd name="connsiteY2990" fmla="*/ 2160372 h 4067175"/>
              <a:gd name="connsiteX2991" fmla="*/ 7236124 w 11191875"/>
              <a:gd name="connsiteY2991" fmla="*/ 2172595 h 4067175"/>
              <a:gd name="connsiteX2992" fmla="*/ 6991599 w 11191875"/>
              <a:gd name="connsiteY2992" fmla="*/ 1898415 h 4067175"/>
              <a:gd name="connsiteX2993" fmla="*/ 7004771 w 11191875"/>
              <a:gd name="connsiteY2993" fmla="*/ 1885472 h 4067175"/>
              <a:gd name="connsiteX2994" fmla="*/ 6991599 w 11191875"/>
              <a:gd name="connsiteY2994" fmla="*/ 1872770 h 4067175"/>
              <a:gd name="connsiteX2995" fmla="*/ 6979145 w 11191875"/>
              <a:gd name="connsiteY2995" fmla="*/ 1885472 h 4067175"/>
              <a:gd name="connsiteX2996" fmla="*/ 6991599 w 11191875"/>
              <a:gd name="connsiteY2996" fmla="*/ 1898415 h 4067175"/>
              <a:gd name="connsiteX2997" fmla="*/ 6918313 w 11191875"/>
              <a:gd name="connsiteY2997" fmla="*/ 1631424 h 4067175"/>
              <a:gd name="connsiteX2998" fmla="*/ 6929809 w 11191875"/>
              <a:gd name="connsiteY2998" fmla="*/ 1619680 h 4067175"/>
              <a:gd name="connsiteX2999" fmla="*/ 6918313 w 11191875"/>
              <a:gd name="connsiteY2999" fmla="*/ 1608176 h 4067175"/>
              <a:gd name="connsiteX3000" fmla="*/ 6906578 w 11191875"/>
              <a:gd name="connsiteY3000" fmla="*/ 1619680 h 4067175"/>
              <a:gd name="connsiteX3001" fmla="*/ 6918313 w 11191875"/>
              <a:gd name="connsiteY3001" fmla="*/ 1631424 h 4067175"/>
              <a:gd name="connsiteX3002" fmla="*/ 6798805 w 11191875"/>
              <a:gd name="connsiteY3002" fmla="*/ 1382168 h 4067175"/>
              <a:gd name="connsiteX3003" fmla="*/ 6809822 w 11191875"/>
              <a:gd name="connsiteY3003" fmla="*/ 1370904 h 4067175"/>
              <a:gd name="connsiteX3004" fmla="*/ 6798805 w 11191875"/>
              <a:gd name="connsiteY3004" fmla="*/ 1359879 h 4067175"/>
              <a:gd name="connsiteX3005" fmla="*/ 6787788 w 11191875"/>
              <a:gd name="connsiteY3005" fmla="*/ 1370904 h 4067175"/>
              <a:gd name="connsiteX3006" fmla="*/ 6798805 w 11191875"/>
              <a:gd name="connsiteY3006" fmla="*/ 1382168 h 4067175"/>
              <a:gd name="connsiteX3007" fmla="*/ 6636666 w 11191875"/>
              <a:gd name="connsiteY3007" fmla="*/ 1158318 h 4067175"/>
              <a:gd name="connsiteX3008" fmla="*/ 6646725 w 11191875"/>
              <a:gd name="connsiteY3008" fmla="*/ 1147533 h 4067175"/>
              <a:gd name="connsiteX3009" fmla="*/ 6636666 w 11191875"/>
              <a:gd name="connsiteY3009" fmla="*/ 1137227 h 4067175"/>
              <a:gd name="connsiteX3010" fmla="*/ 6626368 w 11191875"/>
              <a:gd name="connsiteY3010" fmla="*/ 1147533 h 4067175"/>
              <a:gd name="connsiteX3011" fmla="*/ 6636666 w 11191875"/>
              <a:gd name="connsiteY3011" fmla="*/ 1158318 h 4067175"/>
              <a:gd name="connsiteX3012" fmla="*/ 6437167 w 11191875"/>
              <a:gd name="connsiteY3012" fmla="*/ 967542 h 4067175"/>
              <a:gd name="connsiteX3013" fmla="*/ 6447704 w 11191875"/>
              <a:gd name="connsiteY3013" fmla="*/ 957236 h 4067175"/>
              <a:gd name="connsiteX3014" fmla="*/ 6437167 w 11191875"/>
              <a:gd name="connsiteY3014" fmla="*/ 946930 h 4067175"/>
              <a:gd name="connsiteX3015" fmla="*/ 6426868 w 11191875"/>
              <a:gd name="connsiteY3015" fmla="*/ 957236 h 4067175"/>
              <a:gd name="connsiteX3016" fmla="*/ 6437167 w 11191875"/>
              <a:gd name="connsiteY3016" fmla="*/ 967542 h 4067175"/>
              <a:gd name="connsiteX3017" fmla="*/ 6207251 w 11191875"/>
              <a:gd name="connsiteY3017" fmla="*/ 815592 h 4067175"/>
              <a:gd name="connsiteX3018" fmla="*/ 6217549 w 11191875"/>
              <a:gd name="connsiteY3018" fmla="*/ 805047 h 4067175"/>
              <a:gd name="connsiteX3019" fmla="*/ 6207251 w 11191875"/>
              <a:gd name="connsiteY3019" fmla="*/ 794741 h 4067175"/>
              <a:gd name="connsiteX3020" fmla="*/ 6196713 w 11191875"/>
              <a:gd name="connsiteY3020" fmla="*/ 805047 h 4067175"/>
              <a:gd name="connsiteX3021" fmla="*/ 6207251 w 11191875"/>
              <a:gd name="connsiteY3021" fmla="*/ 815592 h 4067175"/>
              <a:gd name="connsiteX3022" fmla="*/ 5953625 w 11191875"/>
              <a:gd name="connsiteY3022" fmla="*/ 707262 h 4067175"/>
              <a:gd name="connsiteX3023" fmla="*/ 5963683 w 11191875"/>
              <a:gd name="connsiteY3023" fmla="*/ 696477 h 4067175"/>
              <a:gd name="connsiteX3024" fmla="*/ 5953625 w 11191875"/>
              <a:gd name="connsiteY3024" fmla="*/ 686171 h 4067175"/>
              <a:gd name="connsiteX3025" fmla="*/ 5943326 w 11191875"/>
              <a:gd name="connsiteY3025" fmla="*/ 696477 h 4067175"/>
              <a:gd name="connsiteX3026" fmla="*/ 5953625 w 11191875"/>
              <a:gd name="connsiteY3026" fmla="*/ 707262 h 4067175"/>
              <a:gd name="connsiteX3027" fmla="*/ 5684910 w 11191875"/>
              <a:gd name="connsiteY3027" fmla="*/ 645667 h 4067175"/>
              <a:gd name="connsiteX3028" fmla="*/ 5695209 w 11191875"/>
              <a:gd name="connsiteY3028" fmla="*/ 635361 h 4067175"/>
              <a:gd name="connsiteX3029" fmla="*/ 5684910 w 11191875"/>
              <a:gd name="connsiteY3029" fmla="*/ 625056 h 4067175"/>
              <a:gd name="connsiteX3030" fmla="*/ 5674612 w 11191875"/>
              <a:gd name="connsiteY3030" fmla="*/ 635361 h 4067175"/>
              <a:gd name="connsiteX3031" fmla="*/ 5684910 w 11191875"/>
              <a:gd name="connsiteY3031" fmla="*/ 645667 h 4067175"/>
              <a:gd name="connsiteX3032" fmla="*/ 5409251 w 11191875"/>
              <a:gd name="connsiteY3032" fmla="*/ 633923 h 4067175"/>
              <a:gd name="connsiteX3033" fmla="*/ 5420507 w 11191875"/>
              <a:gd name="connsiteY3033" fmla="*/ 623138 h 4067175"/>
              <a:gd name="connsiteX3034" fmla="*/ 5409251 w 11191875"/>
              <a:gd name="connsiteY3034" fmla="*/ 611634 h 4067175"/>
              <a:gd name="connsiteX3035" fmla="*/ 5398474 w 11191875"/>
              <a:gd name="connsiteY3035" fmla="*/ 623138 h 4067175"/>
              <a:gd name="connsiteX3036" fmla="*/ 5409251 w 11191875"/>
              <a:gd name="connsiteY3036" fmla="*/ 633923 h 4067175"/>
              <a:gd name="connsiteX3037" fmla="*/ 5136226 w 11191875"/>
              <a:gd name="connsiteY3037" fmla="*/ 671551 h 4067175"/>
              <a:gd name="connsiteX3038" fmla="*/ 5147721 w 11191875"/>
              <a:gd name="connsiteY3038" fmla="*/ 659808 h 4067175"/>
              <a:gd name="connsiteX3039" fmla="*/ 5136226 w 11191875"/>
              <a:gd name="connsiteY3039" fmla="*/ 648303 h 4067175"/>
              <a:gd name="connsiteX3040" fmla="*/ 5124490 w 11191875"/>
              <a:gd name="connsiteY3040" fmla="*/ 659808 h 4067175"/>
              <a:gd name="connsiteX3041" fmla="*/ 5136226 w 11191875"/>
              <a:gd name="connsiteY3041" fmla="*/ 671551 h 4067175"/>
              <a:gd name="connsiteX3042" fmla="*/ 4874217 w 11191875"/>
              <a:gd name="connsiteY3042" fmla="*/ 758072 h 4067175"/>
              <a:gd name="connsiteX3043" fmla="*/ 4886671 w 11191875"/>
              <a:gd name="connsiteY3043" fmla="*/ 745129 h 4067175"/>
              <a:gd name="connsiteX3044" fmla="*/ 4874217 w 11191875"/>
              <a:gd name="connsiteY3044" fmla="*/ 732427 h 4067175"/>
              <a:gd name="connsiteX3045" fmla="*/ 4861045 w 11191875"/>
              <a:gd name="connsiteY3045" fmla="*/ 745129 h 4067175"/>
              <a:gd name="connsiteX3046" fmla="*/ 4874217 w 11191875"/>
              <a:gd name="connsiteY3046" fmla="*/ 758072 h 4067175"/>
              <a:gd name="connsiteX3047" fmla="*/ 4631129 w 11191875"/>
              <a:gd name="connsiteY3047" fmla="*/ 890608 h 4067175"/>
              <a:gd name="connsiteX3048" fmla="*/ 4645738 w 11191875"/>
              <a:gd name="connsiteY3048" fmla="*/ 875749 h 4067175"/>
              <a:gd name="connsiteX3049" fmla="*/ 4631129 w 11191875"/>
              <a:gd name="connsiteY3049" fmla="*/ 861369 h 4067175"/>
              <a:gd name="connsiteX3050" fmla="*/ 4616520 w 11191875"/>
              <a:gd name="connsiteY3050" fmla="*/ 875749 h 4067175"/>
              <a:gd name="connsiteX3051" fmla="*/ 4631129 w 11191875"/>
              <a:gd name="connsiteY3051" fmla="*/ 890608 h 4067175"/>
              <a:gd name="connsiteX3052" fmla="*/ 4415583 w 11191875"/>
              <a:gd name="connsiteY3052" fmla="*/ 1065087 h 4067175"/>
              <a:gd name="connsiteX3053" fmla="*/ 4432587 w 11191875"/>
              <a:gd name="connsiteY3053" fmla="*/ 1048071 h 4067175"/>
              <a:gd name="connsiteX3054" fmla="*/ 4415583 w 11191875"/>
              <a:gd name="connsiteY3054" fmla="*/ 1030814 h 4067175"/>
              <a:gd name="connsiteX3055" fmla="*/ 4398339 w 11191875"/>
              <a:gd name="connsiteY3055" fmla="*/ 1048071 h 4067175"/>
              <a:gd name="connsiteX3056" fmla="*/ 4415583 w 11191875"/>
              <a:gd name="connsiteY3056" fmla="*/ 1065087 h 4067175"/>
              <a:gd name="connsiteX3057" fmla="*/ 4234045 w 11191875"/>
              <a:gd name="connsiteY3057" fmla="*/ 1275037 h 4067175"/>
              <a:gd name="connsiteX3058" fmla="*/ 4253444 w 11191875"/>
              <a:gd name="connsiteY3058" fmla="*/ 1255863 h 4067175"/>
              <a:gd name="connsiteX3059" fmla="*/ 4234045 w 11191875"/>
              <a:gd name="connsiteY3059" fmla="*/ 1236210 h 4067175"/>
              <a:gd name="connsiteX3060" fmla="*/ 4214646 w 11191875"/>
              <a:gd name="connsiteY3060" fmla="*/ 1255863 h 4067175"/>
              <a:gd name="connsiteX3061" fmla="*/ 4234045 w 11191875"/>
              <a:gd name="connsiteY3061" fmla="*/ 1275037 h 4067175"/>
              <a:gd name="connsiteX3062" fmla="*/ 4092743 w 11191875"/>
              <a:gd name="connsiteY3062" fmla="*/ 1515664 h 4067175"/>
              <a:gd name="connsiteX3063" fmla="*/ 4115734 w 11191875"/>
              <a:gd name="connsiteY3063" fmla="*/ 1492416 h 4067175"/>
              <a:gd name="connsiteX3064" fmla="*/ 4092743 w 11191875"/>
              <a:gd name="connsiteY3064" fmla="*/ 1469648 h 4067175"/>
              <a:gd name="connsiteX3065" fmla="*/ 4069751 w 11191875"/>
              <a:gd name="connsiteY3065" fmla="*/ 1492416 h 4067175"/>
              <a:gd name="connsiteX3066" fmla="*/ 4092743 w 11191875"/>
              <a:gd name="connsiteY3066" fmla="*/ 1515664 h 4067175"/>
              <a:gd name="connsiteX3067" fmla="*/ 3995747 w 11191875"/>
              <a:gd name="connsiteY3067" fmla="*/ 1778580 h 4067175"/>
              <a:gd name="connsiteX3068" fmla="*/ 4023289 w 11191875"/>
              <a:gd name="connsiteY3068" fmla="*/ 1751018 h 4067175"/>
              <a:gd name="connsiteX3069" fmla="*/ 3995747 w 11191875"/>
              <a:gd name="connsiteY3069" fmla="*/ 1723696 h 4067175"/>
              <a:gd name="connsiteX3070" fmla="*/ 3968444 w 11191875"/>
              <a:gd name="connsiteY3070" fmla="*/ 1751018 h 4067175"/>
              <a:gd name="connsiteX3071" fmla="*/ 3995747 w 11191875"/>
              <a:gd name="connsiteY3071" fmla="*/ 1778580 h 4067175"/>
              <a:gd name="connsiteX3072" fmla="*/ 3946650 w 11191875"/>
              <a:gd name="connsiteY3072" fmla="*/ 2054199 h 4067175"/>
              <a:gd name="connsiteX3073" fmla="*/ 3978264 w 11191875"/>
              <a:gd name="connsiteY3073" fmla="*/ 2022563 h 4067175"/>
              <a:gd name="connsiteX3074" fmla="*/ 3946650 w 11191875"/>
              <a:gd name="connsiteY3074" fmla="*/ 1990687 h 4067175"/>
              <a:gd name="connsiteX3075" fmla="*/ 3915037 w 11191875"/>
              <a:gd name="connsiteY3075" fmla="*/ 2022563 h 4067175"/>
              <a:gd name="connsiteX3076" fmla="*/ 3946650 w 11191875"/>
              <a:gd name="connsiteY3076" fmla="*/ 2054199 h 4067175"/>
              <a:gd name="connsiteX3077" fmla="*/ 3946650 w 11191875"/>
              <a:gd name="connsiteY3077" fmla="*/ 2334372 h 4067175"/>
              <a:gd name="connsiteX3078" fmla="*/ 3982335 w 11191875"/>
              <a:gd name="connsiteY3078" fmla="*/ 2298182 h 4067175"/>
              <a:gd name="connsiteX3079" fmla="*/ 3946650 w 11191875"/>
              <a:gd name="connsiteY3079" fmla="*/ 2262471 h 4067175"/>
              <a:gd name="connsiteX3080" fmla="*/ 3910726 w 11191875"/>
              <a:gd name="connsiteY3080" fmla="*/ 2298182 h 4067175"/>
              <a:gd name="connsiteX3081" fmla="*/ 3946650 w 11191875"/>
              <a:gd name="connsiteY3081" fmla="*/ 2334372 h 4067175"/>
              <a:gd name="connsiteX3082" fmla="*/ 3995747 w 11191875"/>
              <a:gd name="connsiteY3082" fmla="*/ 2610230 h 4067175"/>
              <a:gd name="connsiteX3083" fmla="*/ 4035982 w 11191875"/>
              <a:gd name="connsiteY3083" fmla="*/ 2569966 h 4067175"/>
              <a:gd name="connsiteX3084" fmla="*/ 3995747 w 11191875"/>
              <a:gd name="connsiteY3084" fmla="*/ 2529462 h 4067175"/>
              <a:gd name="connsiteX3085" fmla="*/ 3955512 w 11191875"/>
              <a:gd name="connsiteY3085" fmla="*/ 2569966 h 4067175"/>
              <a:gd name="connsiteX3086" fmla="*/ 3995747 w 11191875"/>
              <a:gd name="connsiteY3086" fmla="*/ 2610230 h 4067175"/>
              <a:gd name="connsiteX3087" fmla="*/ 4092743 w 11191875"/>
              <a:gd name="connsiteY3087" fmla="*/ 2871708 h 4067175"/>
              <a:gd name="connsiteX3088" fmla="*/ 4135852 w 11191875"/>
              <a:gd name="connsiteY3088" fmla="*/ 2828568 h 4067175"/>
              <a:gd name="connsiteX3089" fmla="*/ 4092743 w 11191875"/>
              <a:gd name="connsiteY3089" fmla="*/ 2784948 h 4067175"/>
              <a:gd name="connsiteX3090" fmla="*/ 4049394 w 11191875"/>
              <a:gd name="connsiteY3090" fmla="*/ 2828568 h 4067175"/>
              <a:gd name="connsiteX3091" fmla="*/ 4092743 w 11191875"/>
              <a:gd name="connsiteY3091" fmla="*/ 2871708 h 4067175"/>
              <a:gd name="connsiteX3092" fmla="*/ 4234045 w 11191875"/>
              <a:gd name="connsiteY3092" fmla="*/ 3110179 h 4067175"/>
              <a:gd name="connsiteX3093" fmla="*/ 4279070 w 11191875"/>
              <a:gd name="connsiteY3093" fmla="*/ 3065121 h 4067175"/>
              <a:gd name="connsiteX3094" fmla="*/ 4234045 w 11191875"/>
              <a:gd name="connsiteY3094" fmla="*/ 3020063 h 4067175"/>
              <a:gd name="connsiteX3095" fmla="*/ 4188780 w 11191875"/>
              <a:gd name="connsiteY3095" fmla="*/ 3065121 h 4067175"/>
              <a:gd name="connsiteX3096" fmla="*/ 4234045 w 11191875"/>
              <a:gd name="connsiteY3096" fmla="*/ 3110179 h 4067175"/>
              <a:gd name="connsiteX3097" fmla="*/ 4415583 w 11191875"/>
              <a:gd name="connsiteY3097" fmla="*/ 3319170 h 4067175"/>
              <a:gd name="connsiteX3098" fmla="*/ 4461806 w 11191875"/>
              <a:gd name="connsiteY3098" fmla="*/ 3272914 h 4067175"/>
              <a:gd name="connsiteX3099" fmla="*/ 4415583 w 11191875"/>
              <a:gd name="connsiteY3099" fmla="*/ 3226658 h 4067175"/>
              <a:gd name="connsiteX3100" fmla="*/ 4369121 w 11191875"/>
              <a:gd name="connsiteY3100" fmla="*/ 3272914 h 4067175"/>
              <a:gd name="connsiteX3101" fmla="*/ 4415583 w 11191875"/>
              <a:gd name="connsiteY3101" fmla="*/ 3319170 h 4067175"/>
              <a:gd name="connsiteX3102" fmla="*/ 4631129 w 11191875"/>
              <a:gd name="connsiteY3102" fmla="*/ 3491252 h 4067175"/>
              <a:gd name="connsiteX3103" fmla="*/ 4677352 w 11191875"/>
              <a:gd name="connsiteY3103" fmla="*/ 3444756 h 4067175"/>
              <a:gd name="connsiteX3104" fmla="*/ 4631129 w 11191875"/>
              <a:gd name="connsiteY3104" fmla="*/ 3398740 h 4067175"/>
              <a:gd name="connsiteX3105" fmla="*/ 4584667 w 11191875"/>
              <a:gd name="connsiteY3105" fmla="*/ 3444756 h 4067175"/>
              <a:gd name="connsiteX3106" fmla="*/ 4631129 w 11191875"/>
              <a:gd name="connsiteY3106" fmla="*/ 3491252 h 4067175"/>
              <a:gd name="connsiteX3107" fmla="*/ 4874217 w 11191875"/>
              <a:gd name="connsiteY3107" fmla="*/ 3621152 h 4067175"/>
              <a:gd name="connsiteX3108" fmla="*/ 4919003 w 11191875"/>
              <a:gd name="connsiteY3108" fmla="*/ 3575855 h 4067175"/>
              <a:gd name="connsiteX3109" fmla="*/ 4874217 w 11191875"/>
              <a:gd name="connsiteY3109" fmla="*/ 3530797 h 4067175"/>
              <a:gd name="connsiteX3110" fmla="*/ 4828953 w 11191875"/>
              <a:gd name="connsiteY3110" fmla="*/ 3575855 h 4067175"/>
              <a:gd name="connsiteX3111" fmla="*/ 4874217 w 11191875"/>
              <a:gd name="connsiteY3111" fmla="*/ 3621152 h 4067175"/>
              <a:gd name="connsiteX3112" fmla="*/ 5136226 w 11191875"/>
              <a:gd name="connsiteY3112" fmla="*/ 3703838 h 4067175"/>
              <a:gd name="connsiteX3113" fmla="*/ 5178856 w 11191875"/>
              <a:gd name="connsiteY3113" fmla="*/ 3660937 h 4067175"/>
              <a:gd name="connsiteX3114" fmla="*/ 5136226 w 11191875"/>
              <a:gd name="connsiteY3114" fmla="*/ 3618516 h 4067175"/>
              <a:gd name="connsiteX3115" fmla="*/ 5093595 w 11191875"/>
              <a:gd name="connsiteY3115" fmla="*/ 3660937 h 4067175"/>
              <a:gd name="connsiteX3116" fmla="*/ 5136226 w 11191875"/>
              <a:gd name="connsiteY3116" fmla="*/ 3703838 h 4067175"/>
              <a:gd name="connsiteX3117" fmla="*/ 5409251 w 11191875"/>
              <a:gd name="connsiteY3117" fmla="*/ 3737871 h 4067175"/>
              <a:gd name="connsiteX3118" fmla="*/ 5449007 w 11191875"/>
              <a:gd name="connsiteY3118" fmla="*/ 3698086 h 4067175"/>
              <a:gd name="connsiteX3119" fmla="*/ 5409251 w 11191875"/>
              <a:gd name="connsiteY3119" fmla="*/ 3658780 h 4067175"/>
              <a:gd name="connsiteX3120" fmla="*/ 5369734 w 11191875"/>
              <a:gd name="connsiteY3120" fmla="*/ 3698086 h 4067175"/>
              <a:gd name="connsiteX3121" fmla="*/ 5409251 w 11191875"/>
              <a:gd name="connsiteY3121" fmla="*/ 3737871 h 4067175"/>
              <a:gd name="connsiteX3122" fmla="*/ 5684910 w 11191875"/>
              <a:gd name="connsiteY3122" fmla="*/ 3722052 h 4067175"/>
              <a:gd name="connsiteX3123" fmla="*/ 5721314 w 11191875"/>
              <a:gd name="connsiteY3123" fmla="*/ 3685383 h 4067175"/>
              <a:gd name="connsiteX3124" fmla="*/ 5684910 w 11191875"/>
              <a:gd name="connsiteY3124" fmla="*/ 3649193 h 4067175"/>
              <a:gd name="connsiteX3125" fmla="*/ 5648507 w 11191875"/>
              <a:gd name="connsiteY3125" fmla="*/ 3685383 h 4067175"/>
              <a:gd name="connsiteX3126" fmla="*/ 5684910 w 11191875"/>
              <a:gd name="connsiteY3126" fmla="*/ 3722052 h 4067175"/>
              <a:gd name="connsiteX3127" fmla="*/ 5953625 w 11191875"/>
              <a:gd name="connsiteY3127" fmla="*/ 3657342 h 4067175"/>
              <a:gd name="connsiteX3128" fmla="*/ 5986675 w 11191875"/>
              <a:gd name="connsiteY3128" fmla="*/ 3624268 h 4067175"/>
              <a:gd name="connsiteX3129" fmla="*/ 5953625 w 11191875"/>
              <a:gd name="connsiteY3129" fmla="*/ 3591433 h 4067175"/>
              <a:gd name="connsiteX3130" fmla="*/ 5920574 w 11191875"/>
              <a:gd name="connsiteY3130" fmla="*/ 3624268 h 4067175"/>
              <a:gd name="connsiteX3131" fmla="*/ 5953625 w 11191875"/>
              <a:gd name="connsiteY3131" fmla="*/ 3657342 h 4067175"/>
              <a:gd name="connsiteX3132" fmla="*/ 6207251 w 11191875"/>
              <a:gd name="connsiteY3132" fmla="*/ 3544937 h 4067175"/>
              <a:gd name="connsiteX3133" fmla="*/ 6236469 w 11191875"/>
              <a:gd name="connsiteY3133" fmla="*/ 3515937 h 4067175"/>
              <a:gd name="connsiteX3134" fmla="*/ 6207251 w 11191875"/>
              <a:gd name="connsiteY3134" fmla="*/ 3486458 h 4067175"/>
              <a:gd name="connsiteX3135" fmla="*/ 6178032 w 11191875"/>
              <a:gd name="connsiteY3135" fmla="*/ 3515937 h 4067175"/>
              <a:gd name="connsiteX3136" fmla="*/ 6207251 w 11191875"/>
              <a:gd name="connsiteY3136" fmla="*/ 3544937 h 4067175"/>
              <a:gd name="connsiteX3137" fmla="*/ 6437167 w 11191875"/>
              <a:gd name="connsiteY3137" fmla="*/ 3390112 h 4067175"/>
              <a:gd name="connsiteX3138" fmla="*/ 6463511 w 11191875"/>
              <a:gd name="connsiteY3138" fmla="*/ 3363748 h 4067175"/>
              <a:gd name="connsiteX3139" fmla="*/ 6437167 w 11191875"/>
              <a:gd name="connsiteY3139" fmla="*/ 3337624 h 4067175"/>
              <a:gd name="connsiteX3140" fmla="*/ 6411301 w 11191875"/>
              <a:gd name="connsiteY3140" fmla="*/ 3363748 h 4067175"/>
              <a:gd name="connsiteX3141" fmla="*/ 6437167 w 11191875"/>
              <a:gd name="connsiteY3141" fmla="*/ 3390112 h 4067175"/>
              <a:gd name="connsiteX3142" fmla="*/ 6636666 w 11191875"/>
              <a:gd name="connsiteY3142" fmla="*/ 3195740 h 4067175"/>
              <a:gd name="connsiteX3143" fmla="*/ 6659419 w 11191875"/>
              <a:gd name="connsiteY3143" fmla="*/ 3173451 h 4067175"/>
              <a:gd name="connsiteX3144" fmla="*/ 6636666 w 11191875"/>
              <a:gd name="connsiteY3144" fmla="*/ 3150443 h 4067175"/>
              <a:gd name="connsiteX3145" fmla="*/ 6614393 w 11191875"/>
              <a:gd name="connsiteY3145" fmla="*/ 3173451 h 4067175"/>
              <a:gd name="connsiteX3146" fmla="*/ 6636666 w 11191875"/>
              <a:gd name="connsiteY3146" fmla="*/ 3195740 h 4067175"/>
              <a:gd name="connsiteX3147" fmla="*/ 6798805 w 11191875"/>
              <a:gd name="connsiteY3147" fmla="*/ 2969254 h 4067175"/>
              <a:gd name="connsiteX3148" fmla="*/ 6817965 w 11191875"/>
              <a:gd name="connsiteY3148" fmla="*/ 2950080 h 4067175"/>
              <a:gd name="connsiteX3149" fmla="*/ 6798805 w 11191875"/>
              <a:gd name="connsiteY3149" fmla="*/ 2930188 h 4067175"/>
              <a:gd name="connsiteX3150" fmla="*/ 6779406 w 11191875"/>
              <a:gd name="connsiteY3150" fmla="*/ 2950080 h 4067175"/>
              <a:gd name="connsiteX3151" fmla="*/ 6798805 w 11191875"/>
              <a:gd name="connsiteY3151" fmla="*/ 2969254 h 4067175"/>
              <a:gd name="connsiteX3152" fmla="*/ 6918313 w 11191875"/>
              <a:gd name="connsiteY3152" fmla="*/ 2718800 h 4067175"/>
              <a:gd name="connsiteX3153" fmla="*/ 6936036 w 11191875"/>
              <a:gd name="connsiteY3153" fmla="*/ 2701304 h 4067175"/>
              <a:gd name="connsiteX3154" fmla="*/ 6918313 w 11191875"/>
              <a:gd name="connsiteY3154" fmla="*/ 2683329 h 4067175"/>
              <a:gd name="connsiteX3155" fmla="*/ 6901070 w 11191875"/>
              <a:gd name="connsiteY3155" fmla="*/ 2701304 h 4067175"/>
              <a:gd name="connsiteX3156" fmla="*/ 6918313 w 11191875"/>
              <a:gd name="connsiteY3156" fmla="*/ 2718800 h 4067175"/>
              <a:gd name="connsiteX3157" fmla="*/ 6991599 w 11191875"/>
              <a:gd name="connsiteY3157" fmla="*/ 2451330 h 4067175"/>
              <a:gd name="connsiteX3158" fmla="*/ 7007645 w 11191875"/>
              <a:gd name="connsiteY3158" fmla="*/ 2435032 h 4067175"/>
              <a:gd name="connsiteX3159" fmla="*/ 6991599 w 11191875"/>
              <a:gd name="connsiteY3159" fmla="*/ 2419454 h 4067175"/>
              <a:gd name="connsiteX3160" fmla="*/ 6976032 w 11191875"/>
              <a:gd name="connsiteY3160" fmla="*/ 2435032 h 4067175"/>
              <a:gd name="connsiteX3161" fmla="*/ 6991599 w 11191875"/>
              <a:gd name="connsiteY3161" fmla="*/ 2451330 h 4067175"/>
              <a:gd name="connsiteX3162" fmla="*/ 7016507 w 11191875"/>
              <a:gd name="connsiteY3162" fmla="*/ 2174752 h 4067175"/>
              <a:gd name="connsiteX3163" fmla="*/ 7030637 w 11191875"/>
              <a:gd name="connsiteY3163" fmla="*/ 2160372 h 4067175"/>
              <a:gd name="connsiteX3164" fmla="*/ 7016507 w 11191875"/>
              <a:gd name="connsiteY3164" fmla="*/ 2146232 h 4067175"/>
              <a:gd name="connsiteX3165" fmla="*/ 7002376 w 11191875"/>
              <a:gd name="connsiteY3165" fmla="*/ 2160372 h 4067175"/>
              <a:gd name="connsiteX3166" fmla="*/ 7016507 w 11191875"/>
              <a:gd name="connsiteY3166" fmla="*/ 2174752 h 4067175"/>
              <a:gd name="connsiteX3167" fmla="*/ 6768150 w 11191875"/>
              <a:gd name="connsiteY3167" fmla="*/ 1900092 h 4067175"/>
              <a:gd name="connsiteX3168" fmla="*/ 6781801 w 11191875"/>
              <a:gd name="connsiteY3168" fmla="*/ 1886431 h 4067175"/>
              <a:gd name="connsiteX3169" fmla="*/ 6768150 w 11191875"/>
              <a:gd name="connsiteY3169" fmla="*/ 1872291 h 4067175"/>
              <a:gd name="connsiteX3170" fmla="*/ 6753780 w 11191875"/>
              <a:gd name="connsiteY3170" fmla="*/ 1886431 h 4067175"/>
              <a:gd name="connsiteX3171" fmla="*/ 6768150 w 11191875"/>
              <a:gd name="connsiteY3171" fmla="*/ 1900092 h 4067175"/>
              <a:gd name="connsiteX3172" fmla="*/ 6682650 w 11191875"/>
              <a:gd name="connsiteY3172" fmla="*/ 1636696 h 4067175"/>
              <a:gd name="connsiteX3173" fmla="*/ 6695582 w 11191875"/>
              <a:gd name="connsiteY3173" fmla="*/ 1623754 h 4067175"/>
              <a:gd name="connsiteX3174" fmla="*/ 6682650 w 11191875"/>
              <a:gd name="connsiteY3174" fmla="*/ 1611052 h 4067175"/>
              <a:gd name="connsiteX3175" fmla="*/ 6670196 w 11191875"/>
              <a:gd name="connsiteY3175" fmla="*/ 1623754 h 4067175"/>
              <a:gd name="connsiteX3176" fmla="*/ 6682650 w 11191875"/>
              <a:gd name="connsiteY3176" fmla="*/ 1636696 h 4067175"/>
              <a:gd name="connsiteX3177" fmla="*/ 6544940 w 11191875"/>
              <a:gd name="connsiteY3177" fmla="*/ 1397028 h 4067175"/>
              <a:gd name="connsiteX3178" fmla="*/ 6557154 w 11191875"/>
              <a:gd name="connsiteY3178" fmla="*/ 1385045 h 4067175"/>
              <a:gd name="connsiteX3179" fmla="*/ 6544940 w 11191875"/>
              <a:gd name="connsiteY3179" fmla="*/ 1372582 h 4067175"/>
              <a:gd name="connsiteX3180" fmla="*/ 6532965 w 11191875"/>
              <a:gd name="connsiteY3180" fmla="*/ 1385045 h 4067175"/>
              <a:gd name="connsiteX3181" fmla="*/ 6544940 w 11191875"/>
              <a:gd name="connsiteY3181" fmla="*/ 1397028 h 4067175"/>
              <a:gd name="connsiteX3182" fmla="*/ 6360288 w 11191875"/>
              <a:gd name="connsiteY3182" fmla="*/ 1191632 h 4067175"/>
              <a:gd name="connsiteX3183" fmla="*/ 6372024 w 11191875"/>
              <a:gd name="connsiteY3183" fmla="*/ 1180128 h 4067175"/>
              <a:gd name="connsiteX3184" fmla="*/ 6360288 w 11191875"/>
              <a:gd name="connsiteY3184" fmla="*/ 1168384 h 4067175"/>
              <a:gd name="connsiteX3185" fmla="*/ 6349032 w 11191875"/>
              <a:gd name="connsiteY3185" fmla="*/ 1180128 h 4067175"/>
              <a:gd name="connsiteX3186" fmla="*/ 6360288 w 11191875"/>
              <a:gd name="connsiteY3186" fmla="*/ 1191632 h 4067175"/>
              <a:gd name="connsiteX3187" fmla="*/ 6137797 w 11191875"/>
              <a:gd name="connsiteY3187" fmla="*/ 1029616 h 4067175"/>
              <a:gd name="connsiteX3188" fmla="*/ 6149293 w 11191875"/>
              <a:gd name="connsiteY3188" fmla="*/ 1017872 h 4067175"/>
              <a:gd name="connsiteX3189" fmla="*/ 6137797 w 11191875"/>
              <a:gd name="connsiteY3189" fmla="*/ 1006368 h 4067175"/>
              <a:gd name="connsiteX3190" fmla="*/ 6126062 w 11191875"/>
              <a:gd name="connsiteY3190" fmla="*/ 1017872 h 4067175"/>
              <a:gd name="connsiteX3191" fmla="*/ 6137797 w 11191875"/>
              <a:gd name="connsiteY3191" fmla="*/ 1029616 h 4067175"/>
              <a:gd name="connsiteX3192" fmla="*/ 5885608 w 11191875"/>
              <a:gd name="connsiteY3192" fmla="*/ 917212 h 4067175"/>
              <a:gd name="connsiteX3193" fmla="*/ 5897343 w 11191875"/>
              <a:gd name="connsiteY3193" fmla="*/ 905707 h 4067175"/>
              <a:gd name="connsiteX3194" fmla="*/ 5885608 w 11191875"/>
              <a:gd name="connsiteY3194" fmla="*/ 894203 h 4067175"/>
              <a:gd name="connsiteX3195" fmla="*/ 5874112 w 11191875"/>
              <a:gd name="connsiteY3195" fmla="*/ 905707 h 4067175"/>
              <a:gd name="connsiteX3196" fmla="*/ 5885608 w 11191875"/>
              <a:gd name="connsiteY3196" fmla="*/ 917212 h 4067175"/>
              <a:gd name="connsiteX3197" fmla="*/ 5616415 w 11191875"/>
              <a:gd name="connsiteY3197" fmla="*/ 860410 h 4067175"/>
              <a:gd name="connsiteX3198" fmla="*/ 5628389 w 11191875"/>
              <a:gd name="connsiteY3198" fmla="*/ 848427 h 4067175"/>
              <a:gd name="connsiteX3199" fmla="*/ 5616415 w 11191875"/>
              <a:gd name="connsiteY3199" fmla="*/ 836204 h 4067175"/>
              <a:gd name="connsiteX3200" fmla="*/ 5603961 w 11191875"/>
              <a:gd name="connsiteY3200" fmla="*/ 848427 h 4067175"/>
              <a:gd name="connsiteX3201" fmla="*/ 5616415 w 11191875"/>
              <a:gd name="connsiteY3201" fmla="*/ 860410 h 4067175"/>
              <a:gd name="connsiteX3202" fmla="*/ 5340755 w 11191875"/>
              <a:gd name="connsiteY3202" fmla="*/ 861129 h 4067175"/>
              <a:gd name="connsiteX3203" fmla="*/ 5353448 w 11191875"/>
              <a:gd name="connsiteY3203" fmla="*/ 848427 h 4067175"/>
              <a:gd name="connsiteX3204" fmla="*/ 5340755 w 11191875"/>
              <a:gd name="connsiteY3204" fmla="*/ 835724 h 4067175"/>
              <a:gd name="connsiteX3205" fmla="*/ 5327822 w 11191875"/>
              <a:gd name="connsiteY3205" fmla="*/ 848427 h 4067175"/>
              <a:gd name="connsiteX3206" fmla="*/ 5340755 w 11191875"/>
              <a:gd name="connsiteY3206" fmla="*/ 861129 h 4067175"/>
              <a:gd name="connsiteX3207" fmla="*/ 5071083 w 11191875"/>
              <a:gd name="connsiteY3207" fmla="*/ 919848 h 4067175"/>
              <a:gd name="connsiteX3208" fmla="*/ 5085213 w 11191875"/>
              <a:gd name="connsiteY3208" fmla="*/ 905707 h 4067175"/>
              <a:gd name="connsiteX3209" fmla="*/ 5071083 w 11191875"/>
              <a:gd name="connsiteY3209" fmla="*/ 891807 h 4067175"/>
              <a:gd name="connsiteX3210" fmla="*/ 5056953 w 11191875"/>
              <a:gd name="connsiteY3210" fmla="*/ 905707 h 4067175"/>
              <a:gd name="connsiteX3211" fmla="*/ 5071083 w 11191875"/>
              <a:gd name="connsiteY3211" fmla="*/ 919848 h 4067175"/>
              <a:gd name="connsiteX3212" fmla="*/ 4819133 w 11191875"/>
              <a:gd name="connsiteY3212" fmla="*/ 1033930 h 4067175"/>
              <a:gd name="connsiteX3213" fmla="*/ 4835180 w 11191875"/>
              <a:gd name="connsiteY3213" fmla="*/ 1017872 h 4067175"/>
              <a:gd name="connsiteX3214" fmla="*/ 4819133 w 11191875"/>
              <a:gd name="connsiteY3214" fmla="*/ 1002054 h 4067175"/>
              <a:gd name="connsiteX3215" fmla="*/ 4803327 w 11191875"/>
              <a:gd name="connsiteY3215" fmla="*/ 1017872 h 4067175"/>
              <a:gd name="connsiteX3216" fmla="*/ 4819133 w 11191875"/>
              <a:gd name="connsiteY3216" fmla="*/ 1033930 h 4067175"/>
              <a:gd name="connsiteX3217" fmla="*/ 4596163 w 11191875"/>
              <a:gd name="connsiteY3217" fmla="*/ 1198103 h 4067175"/>
              <a:gd name="connsiteX3218" fmla="*/ 4614364 w 11191875"/>
              <a:gd name="connsiteY3218" fmla="*/ 1180128 h 4067175"/>
              <a:gd name="connsiteX3219" fmla="*/ 4596163 w 11191875"/>
              <a:gd name="connsiteY3219" fmla="*/ 1161673 h 4067175"/>
              <a:gd name="connsiteX3220" fmla="*/ 4578201 w 11191875"/>
              <a:gd name="connsiteY3220" fmla="*/ 1180128 h 4067175"/>
              <a:gd name="connsiteX3221" fmla="*/ 4596163 w 11191875"/>
              <a:gd name="connsiteY3221" fmla="*/ 1198103 h 4067175"/>
              <a:gd name="connsiteX3222" fmla="*/ 4411751 w 11191875"/>
              <a:gd name="connsiteY3222" fmla="*/ 1405896 h 4067175"/>
              <a:gd name="connsiteX3223" fmla="*/ 4432587 w 11191875"/>
              <a:gd name="connsiteY3223" fmla="*/ 1385045 h 4067175"/>
              <a:gd name="connsiteX3224" fmla="*/ 4411751 w 11191875"/>
              <a:gd name="connsiteY3224" fmla="*/ 1364193 h 4067175"/>
              <a:gd name="connsiteX3225" fmla="*/ 4391154 w 11191875"/>
              <a:gd name="connsiteY3225" fmla="*/ 1385045 h 4067175"/>
              <a:gd name="connsiteX3226" fmla="*/ 4411751 w 11191875"/>
              <a:gd name="connsiteY3226" fmla="*/ 1405896 h 4067175"/>
              <a:gd name="connsiteX3227" fmla="*/ 4274041 w 11191875"/>
              <a:gd name="connsiteY3227" fmla="*/ 1648440 h 4067175"/>
              <a:gd name="connsiteX3228" fmla="*/ 4298470 w 11191875"/>
              <a:gd name="connsiteY3228" fmla="*/ 1623754 h 4067175"/>
              <a:gd name="connsiteX3229" fmla="*/ 4274041 w 11191875"/>
              <a:gd name="connsiteY3229" fmla="*/ 1599548 h 4067175"/>
              <a:gd name="connsiteX3230" fmla="*/ 4249612 w 11191875"/>
              <a:gd name="connsiteY3230" fmla="*/ 1623754 h 4067175"/>
              <a:gd name="connsiteX3231" fmla="*/ 4274041 w 11191875"/>
              <a:gd name="connsiteY3231" fmla="*/ 1648440 h 4067175"/>
              <a:gd name="connsiteX3232" fmla="*/ 4188780 w 11191875"/>
              <a:gd name="connsiteY3232" fmla="*/ 1914952 h 4067175"/>
              <a:gd name="connsiteX3233" fmla="*/ 4217520 w 11191875"/>
              <a:gd name="connsiteY3233" fmla="*/ 1886431 h 4067175"/>
              <a:gd name="connsiteX3234" fmla="*/ 4188780 w 11191875"/>
              <a:gd name="connsiteY3234" fmla="*/ 1857431 h 4067175"/>
              <a:gd name="connsiteX3235" fmla="*/ 4160280 w 11191875"/>
              <a:gd name="connsiteY3235" fmla="*/ 1886431 h 4067175"/>
              <a:gd name="connsiteX3236" fmla="*/ 4188780 w 11191875"/>
              <a:gd name="connsiteY3236" fmla="*/ 1914952 h 4067175"/>
              <a:gd name="connsiteX3237" fmla="*/ 4160041 w 11191875"/>
              <a:gd name="connsiteY3237" fmla="*/ 2192728 h 4067175"/>
              <a:gd name="connsiteX3238" fmla="*/ 4192133 w 11191875"/>
              <a:gd name="connsiteY3238" fmla="*/ 2160372 h 4067175"/>
              <a:gd name="connsiteX3239" fmla="*/ 4160041 w 11191875"/>
              <a:gd name="connsiteY3239" fmla="*/ 2128257 h 4067175"/>
              <a:gd name="connsiteX3240" fmla="*/ 4127709 w 11191875"/>
              <a:gd name="connsiteY3240" fmla="*/ 2160372 h 4067175"/>
              <a:gd name="connsiteX3241" fmla="*/ 4160041 w 11191875"/>
              <a:gd name="connsiteY3241" fmla="*/ 2192728 h 4067175"/>
              <a:gd name="connsiteX3242" fmla="*/ 4188780 w 11191875"/>
              <a:gd name="connsiteY3242" fmla="*/ 2470983 h 4067175"/>
              <a:gd name="connsiteX3243" fmla="*/ 4224705 w 11191875"/>
              <a:gd name="connsiteY3243" fmla="*/ 2434553 h 4067175"/>
              <a:gd name="connsiteX3244" fmla="*/ 4188780 w 11191875"/>
              <a:gd name="connsiteY3244" fmla="*/ 2399082 h 4067175"/>
              <a:gd name="connsiteX3245" fmla="*/ 4152856 w 11191875"/>
              <a:gd name="connsiteY3245" fmla="*/ 2434553 h 4067175"/>
              <a:gd name="connsiteX3246" fmla="*/ 4188780 w 11191875"/>
              <a:gd name="connsiteY3246" fmla="*/ 2470983 h 4067175"/>
              <a:gd name="connsiteX3247" fmla="*/ 4274041 w 11191875"/>
              <a:gd name="connsiteY3247" fmla="*/ 2736535 h 4067175"/>
              <a:gd name="connsiteX3248" fmla="*/ 4313797 w 11191875"/>
              <a:gd name="connsiteY3248" fmla="*/ 2696990 h 4067175"/>
              <a:gd name="connsiteX3249" fmla="*/ 4274041 w 11191875"/>
              <a:gd name="connsiteY3249" fmla="*/ 2657445 h 4067175"/>
              <a:gd name="connsiteX3250" fmla="*/ 4234524 w 11191875"/>
              <a:gd name="connsiteY3250" fmla="*/ 2696990 h 4067175"/>
              <a:gd name="connsiteX3251" fmla="*/ 4274041 w 11191875"/>
              <a:gd name="connsiteY3251" fmla="*/ 2736535 h 4067175"/>
              <a:gd name="connsiteX3252" fmla="*/ 4411751 w 11191875"/>
              <a:gd name="connsiteY3252" fmla="*/ 2977642 h 4067175"/>
              <a:gd name="connsiteX3253" fmla="*/ 4453663 w 11191875"/>
              <a:gd name="connsiteY3253" fmla="*/ 2935700 h 4067175"/>
              <a:gd name="connsiteX3254" fmla="*/ 4411751 w 11191875"/>
              <a:gd name="connsiteY3254" fmla="*/ 2893758 h 4067175"/>
              <a:gd name="connsiteX3255" fmla="*/ 4369839 w 11191875"/>
              <a:gd name="connsiteY3255" fmla="*/ 2935700 h 4067175"/>
              <a:gd name="connsiteX3256" fmla="*/ 4411751 w 11191875"/>
              <a:gd name="connsiteY3256" fmla="*/ 2977642 h 4067175"/>
              <a:gd name="connsiteX3257" fmla="*/ 4596163 w 11191875"/>
              <a:gd name="connsiteY3257" fmla="*/ 3183757 h 4067175"/>
              <a:gd name="connsiteX3258" fmla="*/ 4639033 w 11191875"/>
              <a:gd name="connsiteY3258" fmla="*/ 3141096 h 4067175"/>
              <a:gd name="connsiteX3259" fmla="*/ 4596163 w 11191875"/>
              <a:gd name="connsiteY3259" fmla="*/ 3098195 h 4067175"/>
              <a:gd name="connsiteX3260" fmla="*/ 4553533 w 11191875"/>
              <a:gd name="connsiteY3260" fmla="*/ 3141096 h 4067175"/>
              <a:gd name="connsiteX3261" fmla="*/ 4596163 w 11191875"/>
              <a:gd name="connsiteY3261" fmla="*/ 3183757 h 4067175"/>
              <a:gd name="connsiteX3262" fmla="*/ 4819133 w 11191875"/>
              <a:gd name="connsiteY3262" fmla="*/ 3345294 h 4067175"/>
              <a:gd name="connsiteX3263" fmla="*/ 4862003 w 11191875"/>
              <a:gd name="connsiteY3263" fmla="*/ 3303112 h 4067175"/>
              <a:gd name="connsiteX3264" fmla="*/ 4819133 w 11191875"/>
              <a:gd name="connsiteY3264" fmla="*/ 3260691 h 4067175"/>
              <a:gd name="connsiteX3265" fmla="*/ 4776743 w 11191875"/>
              <a:gd name="connsiteY3265" fmla="*/ 3303112 h 4067175"/>
              <a:gd name="connsiteX3266" fmla="*/ 4819133 w 11191875"/>
              <a:gd name="connsiteY3266" fmla="*/ 3345294 h 4067175"/>
              <a:gd name="connsiteX3267" fmla="*/ 5071083 w 11191875"/>
              <a:gd name="connsiteY3267" fmla="*/ 3456020 h 4067175"/>
              <a:gd name="connsiteX3268" fmla="*/ 5111797 w 11191875"/>
              <a:gd name="connsiteY3268" fmla="*/ 3415277 h 4067175"/>
              <a:gd name="connsiteX3269" fmla="*/ 5071083 w 11191875"/>
              <a:gd name="connsiteY3269" fmla="*/ 3374054 h 4067175"/>
              <a:gd name="connsiteX3270" fmla="*/ 5030129 w 11191875"/>
              <a:gd name="connsiteY3270" fmla="*/ 3415277 h 4067175"/>
              <a:gd name="connsiteX3271" fmla="*/ 5071083 w 11191875"/>
              <a:gd name="connsiteY3271" fmla="*/ 3456020 h 4067175"/>
              <a:gd name="connsiteX3272" fmla="*/ 5340755 w 11191875"/>
              <a:gd name="connsiteY3272" fmla="*/ 3510904 h 4067175"/>
              <a:gd name="connsiteX3273" fmla="*/ 5378835 w 11191875"/>
              <a:gd name="connsiteY3273" fmla="*/ 3472557 h 4067175"/>
              <a:gd name="connsiteX3274" fmla="*/ 5340755 w 11191875"/>
              <a:gd name="connsiteY3274" fmla="*/ 3433971 h 4067175"/>
              <a:gd name="connsiteX3275" fmla="*/ 5302196 w 11191875"/>
              <a:gd name="connsiteY3275" fmla="*/ 3472557 h 4067175"/>
              <a:gd name="connsiteX3276" fmla="*/ 5340755 w 11191875"/>
              <a:gd name="connsiteY3276" fmla="*/ 3510904 h 4067175"/>
              <a:gd name="connsiteX3277" fmla="*/ 5616415 w 11191875"/>
              <a:gd name="connsiteY3277" fmla="*/ 3508028 h 4067175"/>
              <a:gd name="connsiteX3278" fmla="*/ 5651621 w 11191875"/>
              <a:gd name="connsiteY3278" fmla="*/ 3472557 h 4067175"/>
              <a:gd name="connsiteX3279" fmla="*/ 5616415 w 11191875"/>
              <a:gd name="connsiteY3279" fmla="*/ 3437326 h 4067175"/>
              <a:gd name="connsiteX3280" fmla="*/ 5580969 w 11191875"/>
              <a:gd name="connsiteY3280" fmla="*/ 3472557 h 4067175"/>
              <a:gd name="connsiteX3281" fmla="*/ 5616415 w 11191875"/>
              <a:gd name="connsiteY3281" fmla="*/ 3508028 h 4067175"/>
              <a:gd name="connsiteX3282" fmla="*/ 5885608 w 11191875"/>
              <a:gd name="connsiteY3282" fmla="*/ 3447153 h 4067175"/>
              <a:gd name="connsiteX3283" fmla="*/ 5917700 w 11191875"/>
              <a:gd name="connsiteY3283" fmla="*/ 3415277 h 4067175"/>
              <a:gd name="connsiteX3284" fmla="*/ 5885608 w 11191875"/>
              <a:gd name="connsiteY3284" fmla="*/ 3383640 h 4067175"/>
              <a:gd name="connsiteX3285" fmla="*/ 5854234 w 11191875"/>
              <a:gd name="connsiteY3285" fmla="*/ 3415277 h 4067175"/>
              <a:gd name="connsiteX3286" fmla="*/ 5885608 w 11191875"/>
              <a:gd name="connsiteY3286" fmla="*/ 3447153 h 4067175"/>
              <a:gd name="connsiteX3287" fmla="*/ 6137797 w 11191875"/>
              <a:gd name="connsiteY3287" fmla="*/ 3331632 h 4067175"/>
              <a:gd name="connsiteX3288" fmla="*/ 6166297 w 11191875"/>
              <a:gd name="connsiteY3288" fmla="*/ 3303112 h 4067175"/>
              <a:gd name="connsiteX3289" fmla="*/ 6137797 w 11191875"/>
              <a:gd name="connsiteY3289" fmla="*/ 3274352 h 4067175"/>
              <a:gd name="connsiteX3290" fmla="*/ 6109297 w 11191875"/>
              <a:gd name="connsiteY3290" fmla="*/ 3303112 h 4067175"/>
              <a:gd name="connsiteX3291" fmla="*/ 6137797 w 11191875"/>
              <a:gd name="connsiteY3291" fmla="*/ 3331632 h 4067175"/>
              <a:gd name="connsiteX3292" fmla="*/ 6360288 w 11191875"/>
              <a:gd name="connsiteY3292" fmla="*/ 3165782 h 4067175"/>
              <a:gd name="connsiteX3293" fmla="*/ 6385435 w 11191875"/>
              <a:gd name="connsiteY3293" fmla="*/ 3141096 h 4067175"/>
              <a:gd name="connsiteX3294" fmla="*/ 6360288 w 11191875"/>
              <a:gd name="connsiteY3294" fmla="*/ 3116170 h 4067175"/>
              <a:gd name="connsiteX3295" fmla="*/ 6335620 w 11191875"/>
              <a:gd name="connsiteY3295" fmla="*/ 3141096 h 4067175"/>
              <a:gd name="connsiteX3296" fmla="*/ 6360288 w 11191875"/>
              <a:gd name="connsiteY3296" fmla="*/ 3165782 h 4067175"/>
              <a:gd name="connsiteX3297" fmla="*/ 6544940 w 11191875"/>
              <a:gd name="connsiteY3297" fmla="*/ 2957749 h 4067175"/>
              <a:gd name="connsiteX3298" fmla="*/ 6566734 w 11191875"/>
              <a:gd name="connsiteY3298" fmla="*/ 2935700 h 4067175"/>
              <a:gd name="connsiteX3299" fmla="*/ 6544940 w 11191875"/>
              <a:gd name="connsiteY3299" fmla="*/ 2913890 h 4067175"/>
              <a:gd name="connsiteX3300" fmla="*/ 6523145 w 11191875"/>
              <a:gd name="connsiteY3300" fmla="*/ 2935700 h 4067175"/>
              <a:gd name="connsiteX3301" fmla="*/ 6544940 w 11191875"/>
              <a:gd name="connsiteY3301" fmla="*/ 2957749 h 4067175"/>
              <a:gd name="connsiteX3302" fmla="*/ 6682650 w 11191875"/>
              <a:gd name="connsiteY3302" fmla="*/ 2716643 h 4067175"/>
              <a:gd name="connsiteX3303" fmla="*/ 6702288 w 11191875"/>
              <a:gd name="connsiteY3303" fmla="*/ 2696990 h 4067175"/>
              <a:gd name="connsiteX3304" fmla="*/ 6682650 w 11191875"/>
              <a:gd name="connsiteY3304" fmla="*/ 2677577 h 4067175"/>
              <a:gd name="connsiteX3305" fmla="*/ 6663490 w 11191875"/>
              <a:gd name="connsiteY3305" fmla="*/ 2696990 h 4067175"/>
              <a:gd name="connsiteX3306" fmla="*/ 6682650 w 11191875"/>
              <a:gd name="connsiteY3306" fmla="*/ 2716643 h 4067175"/>
              <a:gd name="connsiteX3307" fmla="*/ 6768150 w 11191875"/>
              <a:gd name="connsiteY3307" fmla="*/ 2451570 h 4067175"/>
              <a:gd name="connsiteX3308" fmla="*/ 6785154 w 11191875"/>
              <a:gd name="connsiteY3308" fmla="*/ 2434553 h 4067175"/>
              <a:gd name="connsiteX3309" fmla="*/ 6768150 w 11191875"/>
              <a:gd name="connsiteY3309" fmla="*/ 2417537 h 4067175"/>
              <a:gd name="connsiteX3310" fmla="*/ 6751145 w 11191875"/>
              <a:gd name="connsiteY3310" fmla="*/ 2434553 h 4067175"/>
              <a:gd name="connsiteX3311" fmla="*/ 6768150 w 11191875"/>
              <a:gd name="connsiteY3311" fmla="*/ 2451570 h 4067175"/>
              <a:gd name="connsiteX3312" fmla="*/ 6796650 w 11191875"/>
              <a:gd name="connsiteY3312" fmla="*/ 2175711 h 4067175"/>
              <a:gd name="connsiteX3313" fmla="*/ 6811977 w 11191875"/>
              <a:gd name="connsiteY3313" fmla="*/ 2160372 h 4067175"/>
              <a:gd name="connsiteX3314" fmla="*/ 6796650 w 11191875"/>
              <a:gd name="connsiteY3314" fmla="*/ 2145273 h 4067175"/>
              <a:gd name="connsiteX3315" fmla="*/ 6781561 w 11191875"/>
              <a:gd name="connsiteY3315" fmla="*/ 2160372 h 4067175"/>
              <a:gd name="connsiteX3316" fmla="*/ 6796650 w 11191875"/>
              <a:gd name="connsiteY3316" fmla="*/ 2175711 h 4067175"/>
              <a:gd name="connsiteX3317" fmla="*/ 6542545 w 11191875"/>
              <a:gd name="connsiteY3317" fmla="*/ 1902249 h 4067175"/>
              <a:gd name="connsiteX3318" fmla="*/ 6558112 w 11191875"/>
              <a:gd name="connsiteY3318" fmla="*/ 1886910 h 4067175"/>
              <a:gd name="connsiteX3319" fmla="*/ 6542545 w 11191875"/>
              <a:gd name="connsiteY3319" fmla="*/ 1871572 h 4067175"/>
              <a:gd name="connsiteX3320" fmla="*/ 6527217 w 11191875"/>
              <a:gd name="connsiteY3320" fmla="*/ 1886910 h 4067175"/>
              <a:gd name="connsiteX3321" fmla="*/ 6542545 w 11191875"/>
              <a:gd name="connsiteY3321" fmla="*/ 1902249 h 4067175"/>
              <a:gd name="connsiteX3322" fmla="*/ 6441477 w 11191875"/>
              <a:gd name="connsiteY3322" fmla="*/ 1645085 h 4067175"/>
              <a:gd name="connsiteX3323" fmla="*/ 6455129 w 11191875"/>
              <a:gd name="connsiteY3323" fmla="*/ 1630944 h 4067175"/>
              <a:gd name="connsiteX3324" fmla="*/ 6441477 w 11191875"/>
              <a:gd name="connsiteY3324" fmla="*/ 1616564 h 4067175"/>
              <a:gd name="connsiteX3325" fmla="*/ 6426868 w 11191875"/>
              <a:gd name="connsiteY3325" fmla="*/ 1630944 h 4067175"/>
              <a:gd name="connsiteX3326" fmla="*/ 6441477 w 11191875"/>
              <a:gd name="connsiteY3326" fmla="*/ 1645085 h 4067175"/>
              <a:gd name="connsiteX3327" fmla="*/ 6279578 w 11191875"/>
              <a:gd name="connsiteY3327" fmla="*/ 1421234 h 4067175"/>
              <a:gd name="connsiteX3328" fmla="*/ 6292990 w 11191875"/>
              <a:gd name="connsiteY3328" fmla="*/ 1407813 h 4067175"/>
              <a:gd name="connsiteX3329" fmla="*/ 6279578 w 11191875"/>
              <a:gd name="connsiteY3329" fmla="*/ 1394392 h 4067175"/>
              <a:gd name="connsiteX3330" fmla="*/ 6266167 w 11191875"/>
              <a:gd name="connsiteY3330" fmla="*/ 1407813 h 4067175"/>
              <a:gd name="connsiteX3331" fmla="*/ 6279578 w 11191875"/>
              <a:gd name="connsiteY3331" fmla="*/ 1421234 h 4067175"/>
              <a:gd name="connsiteX3332" fmla="*/ 6067146 w 11191875"/>
              <a:gd name="connsiteY3332" fmla="*/ 1245078 h 4067175"/>
              <a:gd name="connsiteX3333" fmla="*/ 6080078 w 11191875"/>
              <a:gd name="connsiteY3333" fmla="*/ 1232136 h 4067175"/>
              <a:gd name="connsiteX3334" fmla="*/ 6067146 w 11191875"/>
              <a:gd name="connsiteY3334" fmla="*/ 1219434 h 4067175"/>
              <a:gd name="connsiteX3335" fmla="*/ 6054213 w 11191875"/>
              <a:gd name="connsiteY3335" fmla="*/ 1232136 h 4067175"/>
              <a:gd name="connsiteX3336" fmla="*/ 6067146 w 11191875"/>
              <a:gd name="connsiteY3336" fmla="*/ 1245078 h 4067175"/>
              <a:gd name="connsiteX3337" fmla="*/ 5817831 w 11191875"/>
              <a:gd name="connsiteY3337" fmla="*/ 1128120 h 4067175"/>
              <a:gd name="connsiteX3338" fmla="*/ 5831242 w 11191875"/>
              <a:gd name="connsiteY3338" fmla="*/ 1114698 h 4067175"/>
              <a:gd name="connsiteX3339" fmla="*/ 5817831 w 11191875"/>
              <a:gd name="connsiteY3339" fmla="*/ 1101277 h 4067175"/>
              <a:gd name="connsiteX3340" fmla="*/ 5804419 w 11191875"/>
              <a:gd name="connsiteY3340" fmla="*/ 1114698 h 4067175"/>
              <a:gd name="connsiteX3341" fmla="*/ 5817831 w 11191875"/>
              <a:gd name="connsiteY3341" fmla="*/ 1128120 h 4067175"/>
              <a:gd name="connsiteX3342" fmla="*/ 5547440 w 11191875"/>
              <a:gd name="connsiteY3342" fmla="*/ 1077070 h 4067175"/>
              <a:gd name="connsiteX3343" fmla="*/ 5561331 w 11191875"/>
              <a:gd name="connsiteY3343" fmla="*/ 1063170 h 4067175"/>
              <a:gd name="connsiteX3344" fmla="*/ 5547440 w 11191875"/>
              <a:gd name="connsiteY3344" fmla="*/ 1049269 h 4067175"/>
              <a:gd name="connsiteX3345" fmla="*/ 5533310 w 11191875"/>
              <a:gd name="connsiteY3345" fmla="*/ 1063170 h 4067175"/>
              <a:gd name="connsiteX3346" fmla="*/ 5547440 w 11191875"/>
              <a:gd name="connsiteY3346" fmla="*/ 1077070 h 4067175"/>
              <a:gd name="connsiteX3347" fmla="*/ 5272499 w 11191875"/>
              <a:gd name="connsiteY3347" fmla="*/ 1095765 h 4067175"/>
              <a:gd name="connsiteX3348" fmla="*/ 5287587 w 11191875"/>
              <a:gd name="connsiteY3348" fmla="*/ 1080665 h 4067175"/>
              <a:gd name="connsiteX3349" fmla="*/ 5272499 w 11191875"/>
              <a:gd name="connsiteY3349" fmla="*/ 1065327 h 4067175"/>
              <a:gd name="connsiteX3350" fmla="*/ 5257411 w 11191875"/>
              <a:gd name="connsiteY3350" fmla="*/ 1080665 h 4067175"/>
              <a:gd name="connsiteX3351" fmla="*/ 5272499 w 11191875"/>
              <a:gd name="connsiteY3351" fmla="*/ 1095765 h 4067175"/>
              <a:gd name="connsiteX3352" fmla="*/ 5010490 w 11191875"/>
              <a:gd name="connsiteY3352" fmla="*/ 1182285 h 4067175"/>
              <a:gd name="connsiteX3353" fmla="*/ 5027016 w 11191875"/>
              <a:gd name="connsiteY3353" fmla="*/ 1165508 h 4067175"/>
              <a:gd name="connsiteX3354" fmla="*/ 5010490 w 11191875"/>
              <a:gd name="connsiteY3354" fmla="*/ 1149211 h 4067175"/>
              <a:gd name="connsiteX3355" fmla="*/ 4994205 w 11191875"/>
              <a:gd name="connsiteY3355" fmla="*/ 1165508 h 4067175"/>
              <a:gd name="connsiteX3356" fmla="*/ 5010490 w 11191875"/>
              <a:gd name="connsiteY3356" fmla="*/ 1182285 h 4067175"/>
              <a:gd name="connsiteX3357" fmla="*/ 4778180 w 11191875"/>
              <a:gd name="connsiteY3357" fmla="*/ 1332078 h 4067175"/>
              <a:gd name="connsiteX3358" fmla="*/ 4797100 w 11191875"/>
              <a:gd name="connsiteY3358" fmla="*/ 1313384 h 4067175"/>
              <a:gd name="connsiteX3359" fmla="*/ 4778180 w 11191875"/>
              <a:gd name="connsiteY3359" fmla="*/ 1294450 h 4067175"/>
              <a:gd name="connsiteX3360" fmla="*/ 4759259 w 11191875"/>
              <a:gd name="connsiteY3360" fmla="*/ 1313384 h 4067175"/>
              <a:gd name="connsiteX3361" fmla="*/ 4778180 w 11191875"/>
              <a:gd name="connsiteY3361" fmla="*/ 1332078 h 4067175"/>
              <a:gd name="connsiteX3362" fmla="*/ 4589936 w 11191875"/>
              <a:gd name="connsiteY3362" fmla="*/ 1536036 h 4067175"/>
              <a:gd name="connsiteX3363" fmla="*/ 4611730 w 11191875"/>
              <a:gd name="connsiteY3363" fmla="*/ 1514466 h 4067175"/>
              <a:gd name="connsiteX3364" fmla="*/ 4589936 w 11191875"/>
              <a:gd name="connsiteY3364" fmla="*/ 1492176 h 4067175"/>
              <a:gd name="connsiteX3365" fmla="*/ 4567663 w 11191875"/>
              <a:gd name="connsiteY3365" fmla="*/ 1514466 h 4067175"/>
              <a:gd name="connsiteX3366" fmla="*/ 4589936 w 11191875"/>
              <a:gd name="connsiteY3366" fmla="*/ 1536036 h 4067175"/>
              <a:gd name="connsiteX3367" fmla="*/ 4457016 w 11191875"/>
              <a:gd name="connsiteY3367" fmla="*/ 1780737 h 4067175"/>
              <a:gd name="connsiteX3368" fmla="*/ 4481923 w 11191875"/>
              <a:gd name="connsiteY3368" fmla="*/ 1755572 h 4067175"/>
              <a:gd name="connsiteX3369" fmla="*/ 4457016 w 11191875"/>
              <a:gd name="connsiteY3369" fmla="*/ 1730886 h 4067175"/>
              <a:gd name="connsiteX3370" fmla="*/ 4431869 w 11191875"/>
              <a:gd name="connsiteY3370" fmla="*/ 1755572 h 4067175"/>
              <a:gd name="connsiteX3371" fmla="*/ 4457016 w 11191875"/>
              <a:gd name="connsiteY3371" fmla="*/ 1780737 h 4067175"/>
              <a:gd name="connsiteX3372" fmla="*/ 4388520 w 11191875"/>
              <a:gd name="connsiteY3372" fmla="*/ 2052042 h 4067175"/>
              <a:gd name="connsiteX3373" fmla="*/ 4417739 w 11191875"/>
              <a:gd name="connsiteY3373" fmla="*/ 2022802 h 4067175"/>
              <a:gd name="connsiteX3374" fmla="*/ 4388520 w 11191875"/>
              <a:gd name="connsiteY3374" fmla="*/ 1993323 h 4067175"/>
              <a:gd name="connsiteX3375" fmla="*/ 4359302 w 11191875"/>
              <a:gd name="connsiteY3375" fmla="*/ 2022802 h 4067175"/>
              <a:gd name="connsiteX3376" fmla="*/ 4388520 w 11191875"/>
              <a:gd name="connsiteY3376" fmla="*/ 2052042 h 4067175"/>
              <a:gd name="connsiteX3377" fmla="*/ 4388520 w 11191875"/>
              <a:gd name="connsiteY3377" fmla="*/ 2331256 h 4067175"/>
              <a:gd name="connsiteX3378" fmla="*/ 4421331 w 11191875"/>
              <a:gd name="connsiteY3378" fmla="*/ 2298182 h 4067175"/>
              <a:gd name="connsiteX3379" fmla="*/ 4388520 w 11191875"/>
              <a:gd name="connsiteY3379" fmla="*/ 2265107 h 4067175"/>
              <a:gd name="connsiteX3380" fmla="*/ 4355709 w 11191875"/>
              <a:gd name="connsiteY3380" fmla="*/ 2298182 h 4067175"/>
              <a:gd name="connsiteX3381" fmla="*/ 4388520 w 11191875"/>
              <a:gd name="connsiteY3381" fmla="*/ 2331256 h 4067175"/>
              <a:gd name="connsiteX3382" fmla="*/ 4457016 w 11191875"/>
              <a:gd name="connsiteY3382" fmla="*/ 2601123 h 4067175"/>
              <a:gd name="connsiteX3383" fmla="*/ 4492940 w 11191875"/>
              <a:gd name="connsiteY3383" fmla="*/ 2565412 h 4067175"/>
              <a:gd name="connsiteX3384" fmla="*/ 4457016 w 11191875"/>
              <a:gd name="connsiteY3384" fmla="*/ 2529222 h 4067175"/>
              <a:gd name="connsiteX3385" fmla="*/ 4421091 w 11191875"/>
              <a:gd name="connsiteY3385" fmla="*/ 2565412 h 4067175"/>
              <a:gd name="connsiteX3386" fmla="*/ 4457016 w 11191875"/>
              <a:gd name="connsiteY3386" fmla="*/ 2601123 h 4067175"/>
              <a:gd name="connsiteX3387" fmla="*/ 4589936 w 11191875"/>
              <a:gd name="connsiteY3387" fmla="*/ 2844866 h 4067175"/>
              <a:gd name="connsiteX3388" fmla="*/ 4627776 w 11191875"/>
              <a:gd name="connsiteY3388" fmla="*/ 2806519 h 4067175"/>
              <a:gd name="connsiteX3389" fmla="*/ 4589936 w 11191875"/>
              <a:gd name="connsiteY3389" fmla="*/ 2768651 h 4067175"/>
              <a:gd name="connsiteX3390" fmla="*/ 4551138 w 11191875"/>
              <a:gd name="connsiteY3390" fmla="*/ 2806519 h 4067175"/>
              <a:gd name="connsiteX3391" fmla="*/ 4589936 w 11191875"/>
              <a:gd name="connsiteY3391" fmla="*/ 2844866 h 4067175"/>
              <a:gd name="connsiteX3392" fmla="*/ 4778180 w 11191875"/>
              <a:gd name="connsiteY3392" fmla="*/ 3046667 h 4067175"/>
              <a:gd name="connsiteX3393" fmla="*/ 4817217 w 11191875"/>
              <a:gd name="connsiteY3393" fmla="*/ 3007840 h 4067175"/>
              <a:gd name="connsiteX3394" fmla="*/ 4778180 w 11191875"/>
              <a:gd name="connsiteY3394" fmla="*/ 2968535 h 4067175"/>
              <a:gd name="connsiteX3395" fmla="*/ 4739142 w 11191875"/>
              <a:gd name="connsiteY3395" fmla="*/ 3007840 h 4067175"/>
              <a:gd name="connsiteX3396" fmla="*/ 4778180 w 11191875"/>
              <a:gd name="connsiteY3396" fmla="*/ 3046667 h 4067175"/>
              <a:gd name="connsiteX3397" fmla="*/ 5010490 w 11191875"/>
              <a:gd name="connsiteY3397" fmla="*/ 3194302 h 4067175"/>
              <a:gd name="connsiteX3398" fmla="*/ 5049768 w 11191875"/>
              <a:gd name="connsiteY3398" fmla="*/ 3155476 h 4067175"/>
              <a:gd name="connsiteX3399" fmla="*/ 5010490 w 11191875"/>
              <a:gd name="connsiteY3399" fmla="*/ 3116170 h 4067175"/>
              <a:gd name="connsiteX3400" fmla="*/ 4971692 w 11191875"/>
              <a:gd name="connsiteY3400" fmla="*/ 3155476 h 4067175"/>
              <a:gd name="connsiteX3401" fmla="*/ 5010490 w 11191875"/>
              <a:gd name="connsiteY3401" fmla="*/ 3194302 h 4067175"/>
              <a:gd name="connsiteX3402" fmla="*/ 5272499 w 11191875"/>
              <a:gd name="connsiteY3402" fmla="*/ 3276988 h 4067175"/>
              <a:gd name="connsiteX3403" fmla="*/ 5309142 w 11191875"/>
              <a:gd name="connsiteY3403" fmla="*/ 3240319 h 4067175"/>
              <a:gd name="connsiteX3404" fmla="*/ 5272499 w 11191875"/>
              <a:gd name="connsiteY3404" fmla="*/ 3203649 h 4067175"/>
              <a:gd name="connsiteX3405" fmla="*/ 5236095 w 11191875"/>
              <a:gd name="connsiteY3405" fmla="*/ 3240319 h 4067175"/>
              <a:gd name="connsiteX3406" fmla="*/ 5272499 w 11191875"/>
              <a:gd name="connsiteY3406" fmla="*/ 3276988 h 4067175"/>
              <a:gd name="connsiteX3407" fmla="*/ 5547440 w 11191875"/>
              <a:gd name="connsiteY3407" fmla="*/ 3291847 h 4067175"/>
              <a:gd name="connsiteX3408" fmla="*/ 5581448 w 11191875"/>
              <a:gd name="connsiteY3408" fmla="*/ 3257814 h 4067175"/>
              <a:gd name="connsiteX3409" fmla="*/ 5547440 w 11191875"/>
              <a:gd name="connsiteY3409" fmla="*/ 3223542 h 4067175"/>
              <a:gd name="connsiteX3410" fmla="*/ 5513192 w 11191875"/>
              <a:gd name="connsiteY3410" fmla="*/ 3257814 h 4067175"/>
              <a:gd name="connsiteX3411" fmla="*/ 5547440 w 11191875"/>
              <a:gd name="connsiteY3411" fmla="*/ 3291847 h 4067175"/>
              <a:gd name="connsiteX3412" fmla="*/ 5817831 w 11191875"/>
              <a:gd name="connsiteY3412" fmla="*/ 3237443 h 4067175"/>
              <a:gd name="connsiteX3413" fmla="*/ 5848965 w 11191875"/>
              <a:gd name="connsiteY3413" fmla="*/ 3206046 h 4067175"/>
              <a:gd name="connsiteX3414" fmla="*/ 5817831 w 11191875"/>
              <a:gd name="connsiteY3414" fmla="*/ 3175129 h 4067175"/>
              <a:gd name="connsiteX3415" fmla="*/ 5786696 w 11191875"/>
              <a:gd name="connsiteY3415" fmla="*/ 3206046 h 4067175"/>
              <a:gd name="connsiteX3416" fmla="*/ 5817831 w 11191875"/>
              <a:gd name="connsiteY3416" fmla="*/ 3237443 h 4067175"/>
              <a:gd name="connsiteX3417" fmla="*/ 6067146 w 11191875"/>
              <a:gd name="connsiteY3417" fmla="*/ 3116170 h 4067175"/>
              <a:gd name="connsiteX3418" fmla="*/ 6094448 w 11191875"/>
              <a:gd name="connsiteY3418" fmla="*/ 3088848 h 4067175"/>
              <a:gd name="connsiteX3419" fmla="*/ 6067146 w 11191875"/>
              <a:gd name="connsiteY3419" fmla="*/ 3061526 h 4067175"/>
              <a:gd name="connsiteX3420" fmla="*/ 6039843 w 11191875"/>
              <a:gd name="connsiteY3420" fmla="*/ 3088848 h 4067175"/>
              <a:gd name="connsiteX3421" fmla="*/ 6067146 w 11191875"/>
              <a:gd name="connsiteY3421" fmla="*/ 3116170 h 4067175"/>
              <a:gd name="connsiteX3422" fmla="*/ 6279578 w 11191875"/>
              <a:gd name="connsiteY3422" fmla="*/ 2937617 h 4067175"/>
              <a:gd name="connsiteX3423" fmla="*/ 6303528 w 11191875"/>
              <a:gd name="connsiteY3423" fmla="*/ 2912931 h 4067175"/>
              <a:gd name="connsiteX3424" fmla="*/ 6279578 w 11191875"/>
              <a:gd name="connsiteY3424" fmla="*/ 2888725 h 4067175"/>
              <a:gd name="connsiteX3425" fmla="*/ 6254910 w 11191875"/>
              <a:gd name="connsiteY3425" fmla="*/ 2912931 h 4067175"/>
              <a:gd name="connsiteX3426" fmla="*/ 6279578 w 11191875"/>
              <a:gd name="connsiteY3426" fmla="*/ 2937617 h 4067175"/>
              <a:gd name="connsiteX3427" fmla="*/ 6441477 w 11191875"/>
              <a:gd name="connsiteY3427" fmla="*/ 2711610 h 4067175"/>
              <a:gd name="connsiteX3428" fmla="*/ 6462314 w 11191875"/>
              <a:gd name="connsiteY3428" fmla="*/ 2690040 h 4067175"/>
              <a:gd name="connsiteX3429" fmla="*/ 6441477 w 11191875"/>
              <a:gd name="connsiteY3429" fmla="*/ 2668709 h 4067175"/>
              <a:gd name="connsiteX3430" fmla="*/ 6419683 w 11191875"/>
              <a:gd name="connsiteY3430" fmla="*/ 2690040 h 4067175"/>
              <a:gd name="connsiteX3431" fmla="*/ 6441477 w 11191875"/>
              <a:gd name="connsiteY3431" fmla="*/ 2711610 h 4067175"/>
              <a:gd name="connsiteX3432" fmla="*/ 6542545 w 11191875"/>
              <a:gd name="connsiteY3432" fmla="*/ 2452768 h 4067175"/>
              <a:gd name="connsiteX3433" fmla="*/ 6561465 w 11191875"/>
              <a:gd name="connsiteY3433" fmla="*/ 2433594 h 4067175"/>
              <a:gd name="connsiteX3434" fmla="*/ 6542545 w 11191875"/>
              <a:gd name="connsiteY3434" fmla="*/ 2414900 h 4067175"/>
              <a:gd name="connsiteX3435" fmla="*/ 6523624 w 11191875"/>
              <a:gd name="connsiteY3435" fmla="*/ 2433594 h 4067175"/>
              <a:gd name="connsiteX3436" fmla="*/ 6542545 w 11191875"/>
              <a:gd name="connsiteY3436" fmla="*/ 2452768 h 4067175"/>
              <a:gd name="connsiteX3437" fmla="*/ 6577272 w 11191875"/>
              <a:gd name="connsiteY3437" fmla="*/ 2176670 h 4067175"/>
              <a:gd name="connsiteX3438" fmla="*/ 6593078 w 11191875"/>
              <a:gd name="connsiteY3438" fmla="*/ 2160372 h 4067175"/>
              <a:gd name="connsiteX3439" fmla="*/ 6577272 w 11191875"/>
              <a:gd name="connsiteY3439" fmla="*/ 2144075 h 4067175"/>
              <a:gd name="connsiteX3440" fmla="*/ 6560507 w 11191875"/>
              <a:gd name="connsiteY3440" fmla="*/ 2160372 h 4067175"/>
              <a:gd name="connsiteX3441" fmla="*/ 6577272 w 11191875"/>
              <a:gd name="connsiteY3441" fmla="*/ 2176670 h 4067175"/>
              <a:gd name="connsiteX3442" fmla="*/ 6314305 w 11191875"/>
              <a:gd name="connsiteY3442" fmla="*/ 1904886 h 4067175"/>
              <a:gd name="connsiteX3443" fmla="*/ 6330830 w 11191875"/>
              <a:gd name="connsiteY3443" fmla="*/ 1888828 h 4067175"/>
              <a:gd name="connsiteX3444" fmla="*/ 6314305 w 11191875"/>
              <a:gd name="connsiteY3444" fmla="*/ 1872291 h 4067175"/>
              <a:gd name="connsiteX3445" fmla="*/ 6297780 w 11191875"/>
              <a:gd name="connsiteY3445" fmla="*/ 1888828 h 4067175"/>
              <a:gd name="connsiteX3446" fmla="*/ 6314305 w 11191875"/>
              <a:gd name="connsiteY3446" fmla="*/ 1904886 h 4067175"/>
              <a:gd name="connsiteX3447" fmla="*/ 6189528 w 11191875"/>
              <a:gd name="connsiteY3447" fmla="*/ 1659225 h 4067175"/>
              <a:gd name="connsiteX3448" fmla="*/ 6205335 w 11191875"/>
              <a:gd name="connsiteY3448" fmla="*/ 1643647 h 4067175"/>
              <a:gd name="connsiteX3449" fmla="*/ 6189528 w 11191875"/>
              <a:gd name="connsiteY3449" fmla="*/ 1627589 h 4067175"/>
              <a:gd name="connsiteX3450" fmla="*/ 6173482 w 11191875"/>
              <a:gd name="connsiteY3450" fmla="*/ 1643647 h 4067175"/>
              <a:gd name="connsiteX3451" fmla="*/ 6189528 w 11191875"/>
              <a:gd name="connsiteY3451" fmla="*/ 1659225 h 4067175"/>
              <a:gd name="connsiteX3452" fmla="*/ 5995297 w 11191875"/>
              <a:gd name="connsiteY3452" fmla="*/ 1464135 h 4067175"/>
              <a:gd name="connsiteX3453" fmla="*/ 6010385 w 11191875"/>
              <a:gd name="connsiteY3453" fmla="*/ 1449036 h 4067175"/>
              <a:gd name="connsiteX3454" fmla="*/ 5995297 w 11191875"/>
              <a:gd name="connsiteY3454" fmla="*/ 1433937 h 4067175"/>
              <a:gd name="connsiteX3455" fmla="*/ 5979969 w 11191875"/>
              <a:gd name="connsiteY3455" fmla="*/ 1449036 h 4067175"/>
              <a:gd name="connsiteX3456" fmla="*/ 5995297 w 11191875"/>
              <a:gd name="connsiteY3456" fmla="*/ 1464135 h 4067175"/>
              <a:gd name="connsiteX3457" fmla="*/ 5749814 w 11191875"/>
              <a:gd name="connsiteY3457" fmla="*/ 1339268 h 4067175"/>
              <a:gd name="connsiteX3458" fmla="*/ 5765141 w 11191875"/>
              <a:gd name="connsiteY3458" fmla="*/ 1323929 h 4067175"/>
              <a:gd name="connsiteX3459" fmla="*/ 5749814 w 11191875"/>
              <a:gd name="connsiteY3459" fmla="*/ 1308830 h 4067175"/>
              <a:gd name="connsiteX3460" fmla="*/ 5734726 w 11191875"/>
              <a:gd name="connsiteY3460" fmla="*/ 1323929 h 4067175"/>
              <a:gd name="connsiteX3461" fmla="*/ 5749814 w 11191875"/>
              <a:gd name="connsiteY3461" fmla="*/ 1339268 h 4067175"/>
              <a:gd name="connsiteX3462" fmla="*/ 5478465 w 11191875"/>
              <a:gd name="connsiteY3462" fmla="*/ 1297086 h 4067175"/>
              <a:gd name="connsiteX3463" fmla="*/ 5494032 w 11191875"/>
              <a:gd name="connsiteY3463" fmla="*/ 1281028 h 4067175"/>
              <a:gd name="connsiteX3464" fmla="*/ 5478465 w 11191875"/>
              <a:gd name="connsiteY3464" fmla="*/ 1264971 h 4067175"/>
              <a:gd name="connsiteX3465" fmla="*/ 5462658 w 11191875"/>
              <a:gd name="connsiteY3465" fmla="*/ 1281028 h 4067175"/>
              <a:gd name="connsiteX3466" fmla="*/ 5478465 w 11191875"/>
              <a:gd name="connsiteY3466" fmla="*/ 1297086 h 4067175"/>
              <a:gd name="connsiteX3467" fmla="*/ 5206877 w 11191875"/>
              <a:gd name="connsiteY3467" fmla="*/ 1340946 h 4067175"/>
              <a:gd name="connsiteX3468" fmla="*/ 5223881 w 11191875"/>
              <a:gd name="connsiteY3468" fmla="*/ 1323929 h 4067175"/>
              <a:gd name="connsiteX3469" fmla="*/ 5206877 w 11191875"/>
              <a:gd name="connsiteY3469" fmla="*/ 1306913 h 4067175"/>
              <a:gd name="connsiteX3470" fmla="*/ 5189873 w 11191875"/>
              <a:gd name="connsiteY3470" fmla="*/ 1323929 h 4067175"/>
              <a:gd name="connsiteX3471" fmla="*/ 5206877 w 11191875"/>
              <a:gd name="connsiteY3471" fmla="*/ 1340946 h 4067175"/>
              <a:gd name="connsiteX3472" fmla="*/ 4961873 w 11191875"/>
              <a:gd name="connsiteY3472" fmla="*/ 1468449 h 4067175"/>
              <a:gd name="connsiteX3473" fmla="*/ 4981272 w 11191875"/>
              <a:gd name="connsiteY3473" fmla="*/ 1449036 h 4067175"/>
              <a:gd name="connsiteX3474" fmla="*/ 4961873 w 11191875"/>
              <a:gd name="connsiteY3474" fmla="*/ 1429383 h 4067175"/>
              <a:gd name="connsiteX3475" fmla="*/ 4942474 w 11191875"/>
              <a:gd name="connsiteY3475" fmla="*/ 1449036 h 4067175"/>
              <a:gd name="connsiteX3476" fmla="*/ 4961873 w 11191875"/>
              <a:gd name="connsiteY3476" fmla="*/ 1468449 h 4067175"/>
              <a:gd name="connsiteX3477" fmla="*/ 4767402 w 11191875"/>
              <a:gd name="connsiteY3477" fmla="*/ 1665936 h 4067175"/>
              <a:gd name="connsiteX3478" fmla="*/ 4790154 w 11191875"/>
              <a:gd name="connsiteY3478" fmla="*/ 1643647 h 4067175"/>
              <a:gd name="connsiteX3479" fmla="*/ 4767402 w 11191875"/>
              <a:gd name="connsiteY3479" fmla="*/ 1620878 h 4067175"/>
              <a:gd name="connsiteX3480" fmla="*/ 4744650 w 11191875"/>
              <a:gd name="connsiteY3480" fmla="*/ 1643647 h 4067175"/>
              <a:gd name="connsiteX3481" fmla="*/ 4767402 w 11191875"/>
              <a:gd name="connsiteY3481" fmla="*/ 1665936 h 4067175"/>
              <a:gd name="connsiteX3482" fmla="*/ 4642385 w 11191875"/>
              <a:gd name="connsiteY3482" fmla="*/ 1914233 h 4067175"/>
              <a:gd name="connsiteX3483" fmla="*/ 4668012 w 11191875"/>
              <a:gd name="connsiteY3483" fmla="*/ 1888828 h 4067175"/>
              <a:gd name="connsiteX3484" fmla="*/ 4642385 w 11191875"/>
              <a:gd name="connsiteY3484" fmla="*/ 1863183 h 4067175"/>
              <a:gd name="connsiteX3485" fmla="*/ 4616999 w 11191875"/>
              <a:gd name="connsiteY3485" fmla="*/ 1888828 h 4067175"/>
              <a:gd name="connsiteX3486" fmla="*/ 4642385 w 11191875"/>
              <a:gd name="connsiteY3486" fmla="*/ 1914233 h 4067175"/>
              <a:gd name="connsiteX3487" fmla="*/ 4599516 w 11191875"/>
              <a:gd name="connsiteY3487" fmla="*/ 2190331 h 4067175"/>
              <a:gd name="connsiteX3488" fmla="*/ 4629453 w 11191875"/>
              <a:gd name="connsiteY3488" fmla="*/ 2160372 h 4067175"/>
              <a:gd name="connsiteX3489" fmla="*/ 4599516 w 11191875"/>
              <a:gd name="connsiteY3489" fmla="*/ 2130414 h 4067175"/>
              <a:gd name="connsiteX3490" fmla="*/ 4569579 w 11191875"/>
              <a:gd name="connsiteY3490" fmla="*/ 2160372 h 4067175"/>
              <a:gd name="connsiteX3491" fmla="*/ 4599516 w 11191875"/>
              <a:gd name="connsiteY3491" fmla="*/ 2190331 h 4067175"/>
              <a:gd name="connsiteX3492" fmla="*/ 4642385 w 11191875"/>
              <a:gd name="connsiteY3492" fmla="*/ 2465231 h 4067175"/>
              <a:gd name="connsiteX3493" fmla="*/ 4675675 w 11191875"/>
              <a:gd name="connsiteY3493" fmla="*/ 2431917 h 4067175"/>
              <a:gd name="connsiteX3494" fmla="*/ 4642385 w 11191875"/>
              <a:gd name="connsiteY3494" fmla="*/ 2399322 h 4067175"/>
              <a:gd name="connsiteX3495" fmla="*/ 4609575 w 11191875"/>
              <a:gd name="connsiteY3495" fmla="*/ 2431917 h 4067175"/>
              <a:gd name="connsiteX3496" fmla="*/ 4642385 w 11191875"/>
              <a:gd name="connsiteY3496" fmla="*/ 2465231 h 4067175"/>
              <a:gd name="connsiteX3497" fmla="*/ 4767402 w 11191875"/>
              <a:gd name="connsiteY3497" fmla="*/ 2713048 h 4067175"/>
              <a:gd name="connsiteX3498" fmla="*/ 4802848 w 11191875"/>
              <a:gd name="connsiteY3498" fmla="*/ 2677577 h 4067175"/>
              <a:gd name="connsiteX3499" fmla="*/ 4767402 w 11191875"/>
              <a:gd name="connsiteY3499" fmla="*/ 2642346 h 4067175"/>
              <a:gd name="connsiteX3500" fmla="*/ 4731957 w 11191875"/>
              <a:gd name="connsiteY3500" fmla="*/ 2677577 h 4067175"/>
              <a:gd name="connsiteX3501" fmla="*/ 4767402 w 11191875"/>
              <a:gd name="connsiteY3501" fmla="*/ 2713048 h 4067175"/>
              <a:gd name="connsiteX3502" fmla="*/ 4961873 w 11191875"/>
              <a:gd name="connsiteY3502" fmla="*/ 2908138 h 4067175"/>
              <a:gd name="connsiteX3503" fmla="*/ 4997797 w 11191875"/>
              <a:gd name="connsiteY3503" fmla="*/ 2872188 h 4067175"/>
              <a:gd name="connsiteX3504" fmla="*/ 4961873 w 11191875"/>
              <a:gd name="connsiteY3504" fmla="*/ 2835998 h 4067175"/>
              <a:gd name="connsiteX3505" fmla="*/ 4925709 w 11191875"/>
              <a:gd name="connsiteY3505" fmla="*/ 2872188 h 4067175"/>
              <a:gd name="connsiteX3506" fmla="*/ 4961873 w 11191875"/>
              <a:gd name="connsiteY3506" fmla="*/ 2908138 h 4067175"/>
              <a:gd name="connsiteX3507" fmla="*/ 5206877 w 11191875"/>
              <a:gd name="connsiteY3507" fmla="*/ 3032286 h 4067175"/>
              <a:gd name="connsiteX3508" fmla="*/ 5242083 w 11191875"/>
              <a:gd name="connsiteY3508" fmla="*/ 2997055 h 4067175"/>
              <a:gd name="connsiteX3509" fmla="*/ 5206877 w 11191875"/>
              <a:gd name="connsiteY3509" fmla="*/ 2961584 h 4067175"/>
              <a:gd name="connsiteX3510" fmla="*/ 5171432 w 11191875"/>
              <a:gd name="connsiteY3510" fmla="*/ 2997055 h 4067175"/>
              <a:gd name="connsiteX3511" fmla="*/ 5206877 w 11191875"/>
              <a:gd name="connsiteY3511" fmla="*/ 3032286 h 4067175"/>
              <a:gd name="connsiteX3512" fmla="*/ 5478465 w 11191875"/>
              <a:gd name="connsiteY3512" fmla="*/ 3073030 h 4067175"/>
              <a:gd name="connsiteX3513" fmla="*/ 5511276 w 11191875"/>
              <a:gd name="connsiteY3513" fmla="*/ 3039956 h 4067175"/>
              <a:gd name="connsiteX3514" fmla="*/ 5478465 w 11191875"/>
              <a:gd name="connsiteY3514" fmla="*/ 3006882 h 4067175"/>
              <a:gd name="connsiteX3515" fmla="*/ 5445654 w 11191875"/>
              <a:gd name="connsiteY3515" fmla="*/ 3039956 h 4067175"/>
              <a:gd name="connsiteX3516" fmla="*/ 5478465 w 11191875"/>
              <a:gd name="connsiteY3516" fmla="*/ 3073030 h 4067175"/>
              <a:gd name="connsiteX3517" fmla="*/ 5749814 w 11191875"/>
              <a:gd name="connsiteY3517" fmla="*/ 3026774 h 4067175"/>
              <a:gd name="connsiteX3518" fmla="*/ 5779990 w 11191875"/>
              <a:gd name="connsiteY3518" fmla="*/ 2997055 h 4067175"/>
              <a:gd name="connsiteX3519" fmla="*/ 5749814 w 11191875"/>
              <a:gd name="connsiteY3519" fmla="*/ 2967097 h 4067175"/>
              <a:gd name="connsiteX3520" fmla="*/ 5720116 w 11191875"/>
              <a:gd name="connsiteY3520" fmla="*/ 2997055 h 4067175"/>
              <a:gd name="connsiteX3521" fmla="*/ 5749814 w 11191875"/>
              <a:gd name="connsiteY3521" fmla="*/ 3026774 h 4067175"/>
              <a:gd name="connsiteX3522" fmla="*/ 5995297 w 11191875"/>
              <a:gd name="connsiteY3522" fmla="*/ 2898072 h 4067175"/>
              <a:gd name="connsiteX3523" fmla="*/ 6020923 w 11191875"/>
              <a:gd name="connsiteY3523" fmla="*/ 2872188 h 4067175"/>
              <a:gd name="connsiteX3524" fmla="*/ 5995297 w 11191875"/>
              <a:gd name="connsiteY3524" fmla="*/ 2845824 h 4067175"/>
              <a:gd name="connsiteX3525" fmla="*/ 5968713 w 11191875"/>
              <a:gd name="connsiteY3525" fmla="*/ 2872188 h 4067175"/>
              <a:gd name="connsiteX3526" fmla="*/ 5995297 w 11191875"/>
              <a:gd name="connsiteY3526" fmla="*/ 2898072 h 4067175"/>
              <a:gd name="connsiteX3527" fmla="*/ 6189528 w 11191875"/>
              <a:gd name="connsiteY3527" fmla="*/ 2700345 h 4067175"/>
              <a:gd name="connsiteX3528" fmla="*/ 6212520 w 11191875"/>
              <a:gd name="connsiteY3528" fmla="*/ 2677577 h 4067175"/>
              <a:gd name="connsiteX3529" fmla="*/ 6189528 w 11191875"/>
              <a:gd name="connsiteY3529" fmla="*/ 2654329 h 4067175"/>
              <a:gd name="connsiteX3530" fmla="*/ 6166297 w 11191875"/>
              <a:gd name="connsiteY3530" fmla="*/ 2677577 h 4067175"/>
              <a:gd name="connsiteX3531" fmla="*/ 6189528 w 11191875"/>
              <a:gd name="connsiteY3531" fmla="*/ 2700345 h 4067175"/>
              <a:gd name="connsiteX3532" fmla="*/ 6314305 w 11191875"/>
              <a:gd name="connsiteY3532" fmla="*/ 2453008 h 4067175"/>
              <a:gd name="connsiteX3533" fmla="*/ 6334902 w 11191875"/>
              <a:gd name="connsiteY3533" fmla="*/ 2431917 h 4067175"/>
              <a:gd name="connsiteX3534" fmla="*/ 6314305 w 11191875"/>
              <a:gd name="connsiteY3534" fmla="*/ 2411305 h 4067175"/>
              <a:gd name="connsiteX3535" fmla="*/ 6293709 w 11191875"/>
              <a:gd name="connsiteY3535" fmla="*/ 2431917 h 4067175"/>
              <a:gd name="connsiteX3536" fmla="*/ 6314305 w 11191875"/>
              <a:gd name="connsiteY3536" fmla="*/ 2453008 h 4067175"/>
              <a:gd name="connsiteX3537" fmla="*/ 6357175 w 11191875"/>
              <a:gd name="connsiteY3537" fmla="*/ 2178827 h 4067175"/>
              <a:gd name="connsiteX3538" fmla="*/ 6375616 w 11191875"/>
              <a:gd name="connsiteY3538" fmla="*/ 2160372 h 4067175"/>
              <a:gd name="connsiteX3539" fmla="*/ 6357175 w 11191875"/>
              <a:gd name="connsiteY3539" fmla="*/ 2142157 h 4067175"/>
              <a:gd name="connsiteX3540" fmla="*/ 6338973 w 11191875"/>
              <a:gd name="connsiteY3540" fmla="*/ 2160372 h 4067175"/>
              <a:gd name="connsiteX3541" fmla="*/ 6357175 w 11191875"/>
              <a:gd name="connsiteY3541" fmla="*/ 2178827 h 4067175"/>
              <a:gd name="connsiteX3542" fmla="*/ 6080557 w 11191875"/>
              <a:gd name="connsiteY3542" fmla="*/ 1909679 h 4067175"/>
              <a:gd name="connsiteX3543" fmla="*/ 6098520 w 11191875"/>
              <a:gd name="connsiteY3543" fmla="*/ 1892183 h 4067175"/>
              <a:gd name="connsiteX3544" fmla="*/ 6080557 w 11191875"/>
              <a:gd name="connsiteY3544" fmla="*/ 1874448 h 4067175"/>
              <a:gd name="connsiteX3545" fmla="*/ 6063074 w 11191875"/>
              <a:gd name="connsiteY3545" fmla="*/ 1892183 h 4067175"/>
              <a:gd name="connsiteX3546" fmla="*/ 6080557 w 11191875"/>
              <a:gd name="connsiteY3546" fmla="*/ 1909679 h 4067175"/>
              <a:gd name="connsiteX3547" fmla="*/ 5919616 w 11191875"/>
              <a:gd name="connsiteY3547" fmla="*/ 1687267 h 4067175"/>
              <a:gd name="connsiteX3548" fmla="*/ 5936620 w 11191875"/>
              <a:gd name="connsiteY3548" fmla="*/ 1670250 h 4067175"/>
              <a:gd name="connsiteX3549" fmla="*/ 5919616 w 11191875"/>
              <a:gd name="connsiteY3549" fmla="*/ 1653234 h 4067175"/>
              <a:gd name="connsiteX3550" fmla="*/ 5902373 w 11191875"/>
              <a:gd name="connsiteY3550" fmla="*/ 1670250 h 4067175"/>
              <a:gd name="connsiteX3551" fmla="*/ 5919616 w 11191875"/>
              <a:gd name="connsiteY3551" fmla="*/ 1687267 h 4067175"/>
              <a:gd name="connsiteX3552" fmla="*/ 5682036 w 11191875"/>
              <a:gd name="connsiteY3552" fmla="*/ 1550176 h 4067175"/>
              <a:gd name="connsiteX3553" fmla="*/ 5699280 w 11191875"/>
              <a:gd name="connsiteY3553" fmla="*/ 1533160 h 4067175"/>
              <a:gd name="connsiteX3554" fmla="*/ 5682036 w 11191875"/>
              <a:gd name="connsiteY3554" fmla="*/ 1516143 h 4067175"/>
              <a:gd name="connsiteX3555" fmla="*/ 5665032 w 11191875"/>
              <a:gd name="connsiteY3555" fmla="*/ 1533160 h 4067175"/>
              <a:gd name="connsiteX3556" fmla="*/ 5682036 w 11191875"/>
              <a:gd name="connsiteY3556" fmla="*/ 1550176 h 4067175"/>
              <a:gd name="connsiteX3557" fmla="*/ 5409730 w 11191875"/>
              <a:gd name="connsiteY3557" fmla="*/ 1522854 h 4067175"/>
              <a:gd name="connsiteX3558" fmla="*/ 5427931 w 11191875"/>
              <a:gd name="connsiteY3558" fmla="*/ 1504399 h 4067175"/>
              <a:gd name="connsiteX3559" fmla="*/ 5409730 w 11191875"/>
              <a:gd name="connsiteY3559" fmla="*/ 1485945 h 4067175"/>
              <a:gd name="connsiteX3560" fmla="*/ 5391289 w 11191875"/>
              <a:gd name="connsiteY3560" fmla="*/ 1504399 h 4067175"/>
              <a:gd name="connsiteX3561" fmla="*/ 5409730 w 11191875"/>
              <a:gd name="connsiteY3561" fmla="*/ 1522854 h 4067175"/>
              <a:gd name="connsiteX3562" fmla="*/ 5148919 w 11191875"/>
              <a:gd name="connsiteY3562" fmla="*/ 1609374 h 4067175"/>
              <a:gd name="connsiteX3563" fmla="*/ 5169037 w 11191875"/>
              <a:gd name="connsiteY3563" fmla="*/ 1589242 h 4067175"/>
              <a:gd name="connsiteX3564" fmla="*/ 5148919 w 11191875"/>
              <a:gd name="connsiteY3564" fmla="*/ 1569110 h 4067175"/>
              <a:gd name="connsiteX3565" fmla="*/ 5128801 w 11191875"/>
              <a:gd name="connsiteY3565" fmla="*/ 1589242 h 4067175"/>
              <a:gd name="connsiteX3566" fmla="*/ 5148919 w 11191875"/>
              <a:gd name="connsiteY3566" fmla="*/ 1609374 h 4067175"/>
              <a:gd name="connsiteX3567" fmla="*/ 4945108 w 11191875"/>
              <a:gd name="connsiteY3567" fmla="*/ 1795836 h 4067175"/>
              <a:gd name="connsiteX3568" fmla="*/ 4968339 w 11191875"/>
              <a:gd name="connsiteY3568" fmla="*/ 1772589 h 4067175"/>
              <a:gd name="connsiteX3569" fmla="*/ 4945108 w 11191875"/>
              <a:gd name="connsiteY3569" fmla="*/ 1749580 h 4067175"/>
              <a:gd name="connsiteX3570" fmla="*/ 4922117 w 11191875"/>
              <a:gd name="connsiteY3570" fmla="*/ 1772589 h 4067175"/>
              <a:gd name="connsiteX3571" fmla="*/ 4945108 w 11191875"/>
              <a:gd name="connsiteY3571" fmla="*/ 1795836 h 4067175"/>
              <a:gd name="connsiteX3572" fmla="*/ 4833503 w 11191875"/>
              <a:gd name="connsiteY3572" fmla="*/ 2050364 h 4067175"/>
              <a:gd name="connsiteX3573" fmla="*/ 4860327 w 11191875"/>
              <a:gd name="connsiteY3573" fmla="*/ 2023282 h 4067175"/>
              <a:gd name="connsiteX3574" fmla="*/ 4833503 w 11191875"/>
              <a:gd name="connsiteY3574" fmla="*/ 1996679 h 4067175"/>
              <a:gd name="connsiteX3575" fmla="*/ 4807159 w 11191875"/>
              <a:gd name="connsiteY3575" fmla="*/ 2023282 h 4067175"/>
              <a:gd name="connsiteX3576" fmla="*/ 4833503 w 11191875"/>
              <a:gd name="connsiteY3576" fmla="*/ 2050364 h 4067175"/>
              <a:gd name="connsiteX3577" fmla="*/ 4833503 w 11191875"/>
              <a:gd name="connsiteY3577" fmla="*/ 2327421 h 4067175"/>
              <a:gd name="connsiteX3578" fmla="*/ 4863440 w 11191875"/>
              <a:gd name="connsiteY3578" fmla="*/ 2297942 h 4067175"/>
              <a:gd name="connsiteX3579" fmla="*/ 4833503 w 11191875"/>
              <a:gd name="connsiteY3579" fmla="*/ 2267983 h 4067175"/>
              <a:gd name="connsiteX3580" fmla="*/ 4803806 w 11191875"/>
              <a:gd name="connsiteY3580" fmla="*/ 2297942 h 4067175"/>
              <a:gd name="connsiteX3581" fmla="*/ 4833503 w 11191875"/>
              <a:gd name="connsiteY3581" fmla="*/ 2327421 h 4067175"/>
              <a:gd name="connsiteX3582" fmla="*/ 4945108 w 11191875"/>
              <a:gd name="connsiteY3582" fmla="*/ 2580511 h 4067175"/>
              <a:gd name="connsiteX3583" fmla="*/ 4977440 w 11191875"/>
              <a:gd name="connsiteY3583" fmla="*/ 2548156 h 4067175"/>
              <a:gd name="connsiteX3584" fmla="*/ 4945108 w 11191875"/>
              <a:gd name="connsiteY3584" fmla="*/ 2515561 h 4067175"/>
              <a:gd name="connsiteX3585" fmla="*/ 4913016 w 11191875"/>
              <a:gd name="connsiteY3585" fmla="*/ 2548156 h 4067175"/>
              <a:gd name="connsiteX3586" fmla="*/ 4945108 w 11191875"/>
              <a:gd name="connsiteY3586" fmla="*/ 2580511 h 4067175"/>
              <a:gd name="connsiteX3587" fmla="*/ 5148919 w 11191875"/>
              <a:gd name="connsiteY3587" fmla="*/ 2763858 h 4067175"/>
              <a:gd name="connsiteX3588" fmla="*/ 5181251 w 11191875"/>
              <a:gd name="connsiteY3588" fmla="*/ 2731742 h 4067175"/>
              <a:gd name="connsiteX3589" fmla="*/ 5148919 w 11191875"/>
              <a:gd name="connsiteY3589" fmla="*/ 2699626 h 4067175"/>
              <a:gd name="connsiteX3590" fmla="*/ 5116587 w 11191875"/>
              <a:gd name="connsiteY3590" fmla="*/ 2731742 h 4067175"/>
              <a:gd name="connsiteX3591" fmla="*/ 5148919 w 11191875"/>
              <a:gd name="connsiteY3591" fmla="*/ 2763858 h 4067175"/>
              <a:gd name="connsiteX3592" fmla="*/ 5409730 w 11191875"/>
              <a:gd name="connsiteY3592" fmla="*/ 2847742 h 4067175"/>
              <a:gd name="connsiteX3593" fmla="*/ 5440625 w 11191875"/>
              <a:gd name="connsiteY3593" fmla="*/ 2816345 h 4067175"/>
              <a:gd name="connsiteX3594" fmla="*/ 5409730 w 11191875"/>
              <a:gd name="connsiteY3594" fmla="*/ 2785428 h 4067175"/>
              <a:gd name="connsiteX3595" fmla="*/ 5378595 w 11191875"/>
              <a:gd name="connsiteY3595" fmla="*/ 2816345 h 4067175"/>
              <a:gd name="connsiteX3596" fmla="*/ 5409730 w 11191875"/>
              <a:gd name="connsiteY3596" fmla="*/ 2847742 h 4067175"/>
              <a:gd name="connsiteX3597" fmla="*/ 5682036 w 11191875"/>
              <a:gd name="connsiteY3597" fmla="*/ 2816345 h 4067175"/>
              <a:gd name="connsiteX3598" fmla="*/ 5711015 w 11191875"/>
              <a:gd name="connsiteY3598" fmla="*/ 2787585 h 4067175"/>
              <a:gd name="connsiteX3599" fmla="*/ 5682036 w 11191875"/>
              <a:gd name="connsiteY3599" fmla="*/ 2759064 h 4067175"/>
              <a:gd name="connsiteX3600" fmla="*/ 5653297 w 11191875"/>
              <a:gd name="connsiteY3600" fmla="*/ 2787585 h 4067175"/>
              <a:gd name="connsiteX3601" fmla="*/ 5682036 w 11191875"/>
              <a:gd name="connsiteY3601" fmla="*/ 2816345 h 4067175"/>
              <a:gd name="connsiteX3602" fmla="*/ 5919616 w 11191875"/>
              <a:gd name="connsiteY3602" fmla="*/ 2676379 h 4067175"/>
              <a:gd name="connsiteX3603" fmla="*/ 5945003 w 11191875"/>
              <a:gd name="connsiteY3603" fmla="*/ 2650734 h 4067175"/>
              <a:gd name="connsiteX3604" fmla="*/ 5919616 w 11191875"/>
              <a:gd name="connsiteY3604" fmla="*/ 2625329 h 4067175"/>
              <a:gd name="connsiteX3605" fmla="*/ 5893990 w 11191875"/>
              <a:gd name="connsiteY3605" fmla="*/ 2650734 h 4067175"/>
              <a:gd name="connsiteX3606" fmla="*/ 5919616 w 11191875"/>
              <a:gd name="connsiteY3606" fmla="*/ 2676379 h 4067175"/>
              <a:gd name="connsiteX3607" fmla="*/ 6080557 w 11191875"/>
              <a:gd name="connsiteY3607" fmla="*/ 2450851 h 4067175"/>
              <a:gd name="connsiteX3608" fmla="*/ 6102591 w 11191875"/>
              <a:gd name="connsiteY3608" fmla="*/ 2428801 h 4067175"/>
              <a:gd name="connsiteX3609" fmla="*/ 6080557 w 11191875"/>
              <a:gd name="connsiteY3609" fmla="*/ 2406991 h 4067175"/>
              <a:gd name="connsiteX3610" fmla="*/ 6058763 w 11191875"/>
              <a:gd name="connsiteY3610" fmla="*/ 2428801 h 4067175"/>
              <a:gd name="connsiteX3611" fmla="*/ 6080557 w 11191875"/>
              <a:gd name="connsiteY3611" fmla="*/ 2450851 h 4067175"/>
              <a:gd name="connsiteX3612" fmla="*/ 6137797 w 11191875"/>
              <a:gd name="connsiteY3612" fmla="*/ 2180025 h 4067175"/>
              <a:gd name="connsiteX3613" fmla="*/ 6156956 w 11191875"/>
              <a:gd name="connsiteY3613" fmla="*/ 2160372 h 4067175"/>
              <a:gd name="connsiteX3614" fmla="*/ 6137797 w 11191875"/>
              <a:gd name="connsiteY3614" fmla="*/ 2140959 h 4067175"/>
              <a:gd name="connsiteX3615" fmla="*/ 6117919 w 11191875"/>
              <a:gd name="connsiteY3615" fmla="*/ 2160372 h 4067175"/>
              <a:gd name="connsiteX3616" fmla="*/ 6137797 w 11191875"/>
              <a:gd name="connsiteY3616" fmla="*/ 2180025 h 4067175"/>
              <a:gd name="connsiteX3617" fmla="*/ 5833877 w 11191875"/>
              <a:gd name="connsiteY3617" fmla="*/ 1921423 h 4067175"/>
              <a:gd name="connsiteX3618" fmla="*/ 5853515 w 11191875"/>
              <a:gd name="connsiteY3618" fmla="*/ 1902010 h 4067175"/>
              <a:gd name="connsiteX3619" fmla="*/ 5833877 w 11191875"/>
              <a:gd name="connsiteY3619" fmla="*/ 1882357 h 4067175"/>
              <a:gd name="connsiteX3620" fmla="*/ 5814478 w 11191875"/>
              <a:gd name="connsiteY3620" fmla="*/ 1902010 h 4067175"/>
              <a:gd name="connsiteX3621" fmla="*/ 5833877 w 11191875"/>
              <a:gd name="connsiteY3621" fmla="*/ 1921423 h 4067175"/>
              <a:gd name="connsiteX3622" fmla="*/ 5614259 w 11191875"/>
              <a:gd name="connsiteY3622" fmla="*/ 1761564 h 4067175"/>
              <a:gd name="connsiteX3623" fmla="*/ 5633658 w 11191875"/>
              <a:gd name="connsiteY3623" fmla="*/ 1742151 h 4067175"/>
              <a:gd name="connsiteX3624" fmla="*/ 5614259 w 11191875"/>
              <a:gd name="connsiteY3624" fmla="*/ 1722737 h 4067175"/>
              <a:gd name="connsiteX3625" fmla="*/ 5594621 w 11191875"/>
              <a:gd name="connsiteY3625" fmla="*/ 1742151 h 4067175"/>
              <a:gd name="connsiteX3626" fmla="*/ 5614259 w 11191875"/>
              <a:gd name="connsiteY3626" fmla="*/ 1761564 h 4067175"/>
              <a:gd name="connsiteX3627" fmla="*/ 5342671 w 11191875"/>
              <a:gd name="connsiteY3627" fmla="*/ 1763002 h 4067175"/>
              <a:gd name="connsiteX3628" fmla="*/ 5363268 w 11191875"/>
              <a:gd name="connsiteY3628" fmla="*/ 1742151 h 4067175"/>
              <a:gd name="connsiteX3629" fmla="*/ 5342671 w 11191875"/>
              <a:gd name="connsiteY3629" fmla="*/ 1721299 h 4067175"/>
              <a:gd name="connsiteX3630" fmla="*/ 5322074 w 11191875"/>
              <a:gd name="connsiteY3630" fmla="*/ 1742151 h 4067175"/>
              <a:gd name="connsiteX3631" fmla="*/ 5342671 w 11191875"/>
              <a:gd name="connsiteY3631" fmla="*/ 1763002 h 4067175"/>
              <a:gd name="connsiteX3632" fmla="*/ 5123053 w 11191875"/>
              <a:gd name="connsiteY3632" fmla="*/ 1925737 h 4067175"/>
              <a:gd name="connsiteX3633" fmla="*/ 5146764 w 11191875"/>
              <a:gd name="connsiteY3633" fmla="*/ 1902010 h 4067175"/>
              <a:gd name="connsiteX3634" fmla="*/ 5123053 w 11191875"/>
              <a:gd name="connsiteY3634" fmla="*/ 1878282 h 4067175"/>
              <a:gd name="connsiteX3635" fmla="*/ 5099104 w 11191875"/>
              <a:gd name="connsiteY3635" fmla="*/ 1902010 h 4067175"/>
              <a:gd name="connsiteX3636" fmla="*/ 5123053 w 11191875"/>
              <a:gd name="connsiteY3636" fmla="*/ 1925737 h 4067175"/>
              <a:gd name="connsiteX3637" fmla="*/ 5038990 w 11191875"/>
              <a:gd name="connsiteY3637" fmla="*/ 2187934 h 4067175"/>
              <a:gd name="connsiteX3638" fmla="*/ 5066532 w 11191875"/>
              <a:gd name="connsiteY3638" fmla="*/ 2160372 h 4067175"/>
              <a:gd name="connsiteX3639" fmla="*/ 5038990 w 11191875"/>
              <a:gd name="connsiteY3639" fmla="*/ 2133050 h 4067175"/>
              <a:gd name="connsiteX3640" fmla="*/ 5011448 w 11191875"/>
              <a:gd name="connsiteY3640" fmla="*/ 2160372 h 4067175"/>
              <a:gd name="connsiteX3641" fmla="*/ 5038990 w 11191875"/>
              <a:gd name="connsiteY3641" fmla="*/ 2187934 h 4067175"/>
              <a:gd name="connsiteX3642" fmla="*/ 5123053 w 11191875"/>
              <a:gd name="connsiteY3642" fmla="*/ 2447975 h 4067175"/>
              <a:gd name="connsiteX3643" fmla="*/ 5152032 w 11191875"/>
              <a:gd name="connsiteY3643" fmla="*/ 2418975 h 4067175"/>
              <a:gd name="connsiteX3644" fmla="*/ 5123053 w 11191875"/>
              <a:gd name="connsiteY3644" fmla="*/ 2389495 h 4067175"/>
              <a:gd name="connsiteX3645" fmla="*/ 5093595 w 11191875"/>
              <a:gd name="connsiteY3645" fmla="*/ 2418975 h 4067175"/>
              <a:gd name="connsiteX3646" fmla="*/ 5123053 w 11191875"/>
              <a:gd name="connsiteY3646" fmla="*/ 2447975 h 4067175"/>
              <a:gd name="connsiteX3647" fmla="*/ 5342671 w 11191875"/>
              <a:gd name="connsiteY3647" fmla="*/ 2607833 h 4067175"/>
              <a:gd name="connsiteX3648" fmla="*/ 5371650 w 11191875"/>
              <a:gd name="connsiteY3648" fmla="*/ 2578834 h 4067175"/>
              <a:gd name="connsiteX3649" fmla="*/ 5342671 w 11191875"/>
              <a:gd name="connsiteY3649" fmla="*/ 2549115 h 4067175"/>
              <a:gd name="connsiteX3650" fmla="*/ 5313453 w 11191875"/>
              <a:gd name="connsiteY3650" fmla="*/ 2578834 h 4067175"/>
              <a:gd name="connsiteX3651" fmla="*/ 5342671 w 11191875"/>
              <a:gd name="connsiteY3651" fmla="*/ 2607833 h 4067175"/>
              <a:gd name="connsiteX3652" fmla="*/ 5614259 w 11191875"/>
              <a:gd name="connsiteY3652" fmla="*/ 2605916 h 4067175"/>
              <a:gd name="connsiteX3653" fmla="*/ 5641562 w 11191875"/>
              <a:gd name="connsiteY3653" fmla="*/ 2578834 h 4067175"/>
              <a:gd name="connsiteX3654" fmla="*/ 5614259 w 11191875"/>
              <a:gd name="connsiteY3654" fmla="*/ 2551511 h 4067175"/>
              <a:gd name="connsiteX3655" fmla="*/ 5586717 w 11191875"/>
              <a:gd name="connsiteY3655" fmla="*/ 2578834 h 4067175"/>
              <a:gd name="connsiteX3656" fmla="*/ 5614259 w 11191875"/>
              <a:gd name="connsiteY3656" fmla="*/ 2605916 h 4067175"/>
              <a:gd name="connsiteX3657" fmla="*/ 5833877 w 11191875"/>
              <a:gd name="connsiteY3657" fmla="*/ 2442702 h 4067175"/>
              <a:gd name="connsiteX3658" fmla="*/ 5857587 w 11191875"/>
              <a:gd name="connsiteY3658" fmla="*/ 2418975 h 4067175"/>
              <a:gd name="connsiteX3659" fmla="*/ 5833877 w 11191875"/>
              <a:gd name="connsiteY3659" fmla="*/ 2395487 h 4067175"/>
              <a:gd name="connsiteX3660" fmla="*/ 5810167 w 11191875"/>
              <a:gd name="connsiteY3660" fmla="*/ 2418975 h 4067175"/>
              <a:gd name="connsiteX3661" fmla="*/ 5833877 w 11191875"/>
              <a:gd name="connsiteY3661" fmla="*/ 2442702 h 4067175"/>
              <a:gd name="connsiteX3662" fmla="*/ 5917700 w 11191875"/>
              <a:gd name="connsiteY3662" fmla="*/ 2181223 h 4067175"/>
              <a:gd name="connsiteX3663" fmla="*/ 5938536 w 11191875"/>
              <a:gd name="connsiteY3663" fmla="*/ 2160372 h 4067175"/>
              <a:gd name="connsiteX3664" fmla="*/ 5917700 w 11191875"/>
              <a:gd name="connsiteY3664" fmla="*/ 2139761 h 4067175"/>
              <a:gd name="connsiteX3665" fmla="*/ 5897343 w 11191875"/>
              <a:gd name="connsiteY3665" fmla="*/ 2160372 h 4067175"/>
              <a:gd name="connsiteX3666" fmla="*/ 5917700 w 11191875"/>
              <a:gd name="connsiteY3666" fmla="*/ 2181223 h 4067175"/>
              <a:gd name="connsiteX3667" fmla="*/ 5546242 w 11191875"/>
              <a:gd name="connsiteY3667" fmla="*/ 1972472 h 4067175"/>
              <a:gd name="connsiteX3668" fmla="*/ 5567558 w 11191875"/>
              <a:gd name="connsiteY3668" fmla="*/ 1951381 h 4067175"/>
              <a:gd name="connsiteX3669" fmla="*/ 5546242 w 11191875"/>
              <a:gd name="connsiteY3669" fmla="*/ 1930051 h 4067175"/>
              <a:gd name="connsiteX3670" fmla="*/ 5525167 w 11191875"/>
              <a:gd name="connsiteY3670" fmla="*/ 1951381 h 4067175"/>
              <a:gd name="connsiteX3671" fmla="*/ 5546242 w 11191875"/>
              <a:gd name="connsiteY3671" fmla="*/ 1972472 h 4067175"/>
              <a:gd name="connsiteX3672" fmla="*/ 5300759 w 11191875"/>
              <a:gd name="connsiteY3672" fmla="*/ 2054918 h 4067175"/>
              <a:gd name="connsiteX3673" fmla="*/ 5324469 w 11191875"/>
              <a:gd name="connsiteY3673" fmla="*/ 2031191 h 4067175"/>
              <a:gd name="connsiteX3674" fmla="*/ 5300759 w 11191875"/>
              <a:gd name="connsiteY3674" fmla="*/ 2007464 h 4067175"/>
              <a:gd name="connsiteX3675" fmla="*/ 5276810 w 11191875"/>
              <a:gd name="connsiteY3675" fmla="*/ 2031191 h 4067175"/>
              <a:gd name="connsiteX3676" fmla="*/ 5300759 w 11191875"/>
              <a:gd name="connsiteY3676" fmla="*/ 2054918 h 4067175"/>
              <a:gd name="connsiteX3677" fmla="*/ 5300759 w 11191875"/>
              <a:gd name="connsiteY3677" fmla="*/ 2316636 h 4067175"/>
              <a:gd name="connsiteX3678" fmla="*/ 5327583 w 11191875"/>
              <a:gd name="connsiteY3678" fmla="*/ 2289793 h 4067175"/>
              <a:gd name="connsiteX3679" fmla="*/ 5300759 w 11191875"/>
              <a:gd name="connsiteY3679" fmla="*/ 2262711 h 4067175"/>
              <a:gd name="connsiteX3680" fmla="*/ 5273936 w 11191875"/>
              <a:gd name="connsiteY3680" fmla="*/ 2289793 h 4067175"/>
              <a:gd name="connsiteX3681" fmla="*/ 5300759 w 11191875"/>
              <a:gd name="connsiteY3681" fmla="*/ 2316636 h 4067175"/>
              <a:gd name="connsiteX3682" fmla="*/ 5546242 w 11191875"/>
              <a:gd name="connsiteY3682" fmla="*/ 2395487 h 4067175"/>
              <a:gd name="connsiteX3683" fmla="*/ 5571868 w 11191875"/>
              <a:gd name="connsiteY3683" fmla="*/ 2369603 h 4067175"/>
              <a:gd name="connsiteX3684" fmla="*/ 5546242 w 11191875"/>
              <a:gd name="connsiteY3684" fmla="*/ 2343958 h 4067175"/>
              <a:gd name="connsiteX3685" fmla="*/ 5520616 w 11191875"/>
              <a:gd name="connsiteY3685" fmla="*/ 2369603 h 4067175"/>
              <a:gd name="connsiteX3686" fmla="*/ 5546242 w 11191875"/>
              <a:gd name="connsiteY3686" fmla="*/ 2395487 h 4067175"/>
              <a:gd name="connsiteX3687" fmla="*/ 5698083 w 11191875"/>
              <a:gd name="connsiteY3687" fmla="*/ 2183141 h 4067175"/>
              <a:gd name="connsiteX3688" fmla="*/ 5720835 w 11191875"/>
              <a:gd name="connsiteY3688" fmla="*/ 2160372 h 4067175"/>
              <a:gd name="connsiteX3689" fmla="*/ 5698083 w 11191875"/>
              <a:gd name="connsiteY3689" fmla="*/ 2137843 h 4067175"/>
              <a:gd name="connsiteX3690" fmla="*/ 5675570 w 11191875"/>
              <a:gd name="connsiteY3690" fmla="*/ 2160372 h 4067175"/>
              <a:gd name="connsiteX3691" fmla="*/ 5698083 w 11191875"/>
              <a:gd name="connsiteY3691" fmla="*/ 2183141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</a:cxnLst>
            <a:rect l="l" t="t" r="r" b="b"/>
            <a:pathLst>
              <a:path w="11191875" h="4067175">
                <a:moveTo>
                  <a:pt x="5478465" y="2184818"/>
                </a:moveTo>
                <a:cubicBezTo>
                  <a:pt x="5491877" y="2184818"/>
                  <a:pt x="5502894" y="2173794"/>
                  <a:pt x="5502894" y="2160372"/>
                </a:cubicBezTo>
                <a:cubicBezTo>
                  <a:pt x="5502894" y="2147191"/>
                  <a:pt x="5491877" y="2136166"/>
                  <a:pt x="5478465" y="2136166"/>
                </a:cubicBezTo>
                <a:cubicBezTo>
                  <a:pt x="5465053" y="2136166"/>
                  <a:pt x="5454037" y="2147191"/>
                  <a:pt x="5454037" y="2160372"/>
                </a:cubicBezTo>
                <a:cubicBezTo>
                  <a:pt x="5454037" y="2173794"/>
                  <a:pt x="5465053" y="2184818"/>
                  <a:pt x="5478465" y="2184818"/>
                </a:cubicBezTo>
                <a:close/>
                <a:moveTo>
                  <a:pt x="11098951" y="4061183"/>
                </a:moveTo>
                <a:cubicBezTo>
                  <a:pt x="11099430" y="4061183"/>
                  <a:pt x="11099430" y="4060944"/>
                  <a:pt x="11099430" y="4060464"/>
                </a:cubicBezTo>
                <a:cubicBezTo>
                  <a:pt x="11099430" y="4060464"/>
                  <a:pt x="11099430" y="4059985"/>
                  <a:pt x="11098951" y="4059985"/>
                </a:cubicBezTo>
                <a:cubicBezTo>
                  <a:pt x="11098472" y="4059985"/>
                  <a:pt x="11098472" y="4060464"/>
                  <a:pt x="11098472" y="4060464"/>
                </a:cubicBezTo>
                <a:cubicBezTo>
                  <a:pt x="11098472" y="4060944"/>
                  <a:pt x="11098472" y="4061183"/>
                  <a:pt x="11098951" y="4061183"/>
                </a:cubicBezTo>
                <a:close/>
                <a:moveTo>
                  <a:pt x="11181098" y="3797308"/>
                </a:moveTo>
                <a:cubicBezTo>
                  <a:pt x="11181816" y="3797308"/>
                  <a:pt x="11181816" y="3797308"/>
                  <a:pt x="11181816" y="3796829"/>
                </a:cubicBezTo>
                <a:cubicBezTo>
                  <a:pt x="11181816" y="3796350"/>
                  <a:pt x="11181816" y="3796350"/>
                  <a:pt x="11181098" y="3796350"/>
                </a:cubicBezTo>
                <a:cubicBezTo>
                  <a:pt x="11180619" y="3796350"/>
                  <a:pt x="11180619" y="3796350"/>
                  <a:pt x="11180619" y="3796829"/>
                </a:cubicBezTo>
                <a:cubicBezTo>
                  <a:pt x="11180619" y="3797308"/>
                  <a:pt x="11180619" y="3797308"/>
                  <a:pt x="11181098" y="3797308"/>
                </a:cubicBezTo>
                <a:close/>
                <a:moveTo>
                  <a:pt x="11184690" y="1884993"/>
                </a:moveTo>
                <a:cubicBezTo>
                  <a:pt x="11184690" y="1884993"/>
                  <a:pt x="11185409" y="1884753"/>
                  <a:pt x="11185409" y="1884034"/>
                </a:cubicBezTo>
                <a:cubicBezTo>
                  <a:pt x="11185409" y="1884034"/>
                  <a:pt x="11184690" y="1883555"/>
                  <a:pt x="11184690" y="1883555"/>
                </a:cubicBezTo>
                <a:cubicBezTo>
                  <a:pt x="11184211" y="1883555"/>
                  <a:pt x="11183732" y="1884034"/>
                  <a:pt x="11183732" y="1884034"/>
                </a:cubicBezTo>
                <a:cubicBezTo>
                  <a:pt x="11183732" y="1884753"/>
                  <a:pt x="11184211" y="1884993"/>
                  <a:pt x="11184690" y="1884993"/>
                </a:cubicBezTo>
                <a:close/>
                <a:moveTo>
                  <a:pt x="89332" y="267710"/>
                </a:moveTo>
                <a:cubicBezTo>
                  <a:pt x="92206" y="267710"/>
                  <a:pt x="94361" y="265553"/>
                  <a:pt x="94361" y="262916"/>
                </a:cubicBezTo>
                <a:cubicBezTo>
                  <a:pt x="94361" y="260280"/>
                  <a:pt x="92206" y="258123"/>
                  <a:pt x="89332" y="258123"/>
                </a:cubicBezTo>
                <a:cubicBezTo>
                  <a:pt x="86697" y="258123"/>
                  <a:pt x="84542" y="260280"/>
                  <a:pt x="84542" y="262916"/>
                </a:cubicBezTo>
                <a:cubicBezTo>
                  <a:pt x="84542" y="265553"/>
                  <a:pt x="86697" y="267710"/>
                  <a:pt x="89332" y="267710"/>
                </a:cubicBezTo>
                <a:close/>
                <a:moveTo>
                  <a:pt x="4071" y="534940"/>
                </a:moveTo>
                <a:cubicBezTo>
                  <a:pt x="9101" y="534940"/>
                  <a:pt x="13172" y="530626"/>
                  <a:pt x="13172" y="525593"/>
                </a:cubicBezTo>
                <a:cubicBezTo>
                  <a:pt x="13172" y="520800"/>
                  <a:pt x="9101" y="516486"/>
                  <a:pt x="4071" y="516486"/>
                </a:cubicBezTo>
                <a:cubicBezTo>
                  <a:pt x="2634" y="516486"/>
                  <a:pt x="1197" y="516965"/>
                  <a:pt x="0" y="517684"/>
                </a:cubicBezTo>
                <a:lnTo>
                  <a:pt x="0" y="533742"/>
                </a:lnTo>
                <a:cubicBezTo>
                  <a:pt x="1197" y="534461"/>
                  <a:pt x="2634" y="534940"/>
                  <a:pt x="4071" y="534940"/>
                </a:cubicBezTo>
                <a:close/>
                <a:moveTo>
                  <a:pt x="0" y="3584243"/>
                </a:moveTo>
                <a:cubicBezTo>
                  <a:pt x="12214" y="3568904"/>
                  <a:pt x="19878" y="3549731"/>
                  <a:pt x="19878" y="3528400"/>
                </a:cubicBezTo>
                <a:cubicBezTo>
                  <a:pt x="19878" y="3507309"/>
                  <a:pt x="12214" y="3487896"/>
                  <a:pt x="0" y="3472797"/>
                </a:cubicBezTo>
                <a:lnTo>
                  <a:pt x="0" y="3584243"/>
                </a:lnTo>
                <a:close/>
                <a:moveTo>
                  <a:pt x="4071" y="3890539"/>
                </a:moveTo>
                <a:cubicBezTo>
                  <a:pt x="56521" y="3890539"/>
                  <a:pt x="99151" y="3847878"/>
                  <a:pt x="99151" y="3795151"/>
                </a:cubicBezTo>
                <a:cubicBezTo>
                  <a:pt x="99151" y="3742664"/>
                  <a:pt x="56521" y="3700243"/>
                  <a:pt x="4071" y="3700243"/>
                </a:cubicBezTo>
                <a:lnTo>
                  <a:pt x="0" y="3700482"/>
                </a:lnTo>
                <a:lnTo>
                  <a:pt x="0" y="3890300"/>
                </a:lnTo>
                <a:lnTo>
                  <a:pt x="4071" y="3890539"/>
                </a:lnTo>
                <a:close/>
                <a:moveTo>
                  <a:pt x="189681" y="4067175"/>
                </a:moveTo>
                <a:lnTo>
                  <a:pt x="190160" y="4058068"/>
                </a:lnTo>
                <a:cubicBezTo>
                  <a:pt x="190160" y="4002225"/>
                  <a:pt x="144895" y="3957407"/>
                  <a:pt x="89332" y="3957407"/>
                </a:cubicBezTo>
                <a:cubicBezTo>
                  <a:pt x="50534" y="3957407"/>
                  <a:pt x="16525" y="3979696"/>
                  <a:pt x="0" y="4012291"/>
                </a:cubicBezTo>
                <a:lnTo>
                  <a:pt x="0" y="4067175"/>
                </a:lnTo>
                <a:lnTo>
                  <a:pt x="189681" y="4067175"/>
                </a:lnTo>
                <a:close/>
                <a:moveTo>
                  <a:pt x="10867358" y="4058787"/>
                </a:moveTo>
                <a:cubicBezTo>
                  <a:pt x="10867598" y="4058787"/>
                  <a:pt x="10868316" y="4058068"/>
                  <a:pt x="10868316" y="4058068"/>
                </a:cubicBezTo>
                <a:cubicBezTo>
                  <a:pt x="10868316" y="4057588"/>
                  <a:pt x="10867598" y="4057349"/>
                  <a:pt x="10867358" y="4057349"/>
                </a:cubicBezTo>
                <a:cubicBezTo>
                  <a:pt x="10867119" y="4057349"/>
                  <a:pt x="10867119" y="4057588"/>
                  <a:pt x="10867119" y="4058068"/>
                </a:cubicBezTo>
                <a:cubicBezTo>
                  <a:pt x="10867119" y="4058068"/>
                  <a:pt x="10867119" y="4058787"/>
                  <a:pt x="10867358" y="4058787"/>
                </a:cubicBezTo>
                <a:close/>
                <a:moveTo>
                  <a:pt x="10952858" y="3795870"/>
                </a:moveTo>
                <a:cubicBezTo>
                  <a:pt x="10953098" y="3795870"/>
                  <a:pt x="10953098" y="3795631"/>
                  <a:pt x="10953098" y="3795151"/>
                </a:cubicBezTo>
                <a:cubicBezTo>
                  <a:pt x="10953098" y="3794432"/>
                  <a:pt x="10953098" y="3794432"/>
                  <a:pt x="10952858" y="3794432"/>
                </a:cubicBezTo>
                <a:cubicBezTo>
                  <a:pt x="10952379" y="3794432"/>
                  <a:pt x="10952379" y="3794432"/>
                  <a:pt x="10952379" y="3795151"/>
                </a:cubicBezTo>
                <a:cubicBezTo>
                  <a:pt x="10952379" y="3795631"/>
                  <a:pt x="10952379" y="3795870"/>
                  <a:pt x="10952858" y="3795870"/>
                </a:cubicBezTo>
                <a:close/>
                <a:moveTo>
                  <a:pt x="11191396" y="2161331"/>
                </a:moveTo>
                <a:cubicBezTo>
                  <a:pt x="11191396" y="2161331"/>
                  <a:pt x="11191875" y="2160612"/>
                  <a:pt x="11191875" y="2160372"/>
                </a:cubicBezTo>
                <a:cubicBezTo>
                  <a:pt x="11191875" y="2159893"/>
                  <a:pt x="11191396" y="2159653"/>
                  <a:pt x="11191396" y="2159653"/>
                </a:cubicBezTo>
                <a:cubicBezTo>
                  <a:pt x="11191157" y="2159653"/>
                  <a:pt x="11190678" y="2159893"/>
                  <a:pt x="11190678" y="2160372"/>
                </a:cubicBezTo>
                <a:cubicBezTo>
                  <a:pt x="11190678" y="2160612"/>
                  <a:pt x="11191157" y="2161331"/>
                  <a:pt x="11191396" y="2161331"/>
                </a:cubicBezTo>
                <a:close/>
                <a:moveTo>
                  <a:pt x="10964833" y="1884993"/>
                </a:moveTo>
                <a:cubicBezTo>
                  <a:pt x="10964833" y="1884993"/>
                  <a:pt x="10965073" y="1884753"/>
                  <a:pt x="10965073" y="1884034"/>
                </a:cubicBezTo>
                <a:cubicBezTo>
                  <a:pt x="10965073" y="1884034"/>
                  <a:pt x="10964833" y="1883555"/>
                  <a:pt x="10964833" y="1883555"/>
                </a:cubicBezTo>
                <a:cubicBezTo>
                  <a:pt x="10964354" y="1883555"/>
                  <a:pt x="10963875" y="1884034"/>
                  <a:pt x="10963875" y="1884034"/>
                </a:cubicBezTo>
                <a:cubicBezTo>
                  <a:pt x="10963875" y="1884753"/>
                  <a:pt x="10964354" y="1884993"/>
                  <a:pt x="10964833" y="1884993"/>
                </a:cubicBezTo>
                <a:close/>
                <a:moveTo>
                  <a:pt x="10943757" y="1609374"/>
                </a:moveTo>
                <a:cubicBezTo>
                  <a:pt x="10944236" y="1609374"/>
                  <a:pt x="10944236" y="1609135"/>
                  <a:pt x="10944236" y="1608655"/>
                </a:cubicBezTo>
                <a:cubicBezTo>
                  <a:pt x="10944236" y="1608416"/>
                  <a:pt x="10944236" y="1608176"/>
                  <a:pt x="10943757" y="1608176"/>
                </a:cubicBezTo>
                <a:cubicBezTo>
                  <a:pt x="10943278" y="1608176"/>
                  <a:pt x="10943278" y="1608416"/>
                  <a:pt x="10943278" y="1608655"/>
                </a:cubicBezTo>
                <a:cubicBezTo>
                  <a:pt x="10943278" y="1609135"/>
                  <a:pt x="10943278" y="1609374"/>
                  <a:pt x="10943757" y="1609374"/>
                </a:cubicBezTo>
                <a:close/>
                <a:moveTo>
                  <a:pt x="10909270" y="1335433"/>
                </a:moveTo>
                <a:cubicBezTo>
                  <a:pt x="10909270" y="1335433"/>
                  <a:pt x="10909749" y="1334954"/>
                  <a:pt x="10909749" y="1334714"/>
                </a:cubicBezTo>
                <a:cubicBezTo>
                  <a:pt x="10909749" y="1334474"/>
                  <a:pt x="10909270" y="1333995"/>
                  <a:pt x="10909270" y="1333995"/>
                </a:cubicBezTo>
                <a:cubicBezTo>
                  <a:pt x="10909031" y="1333995"/>
                  <a:pt x="10908552" y="1334474"/>
                  <a:pt x="10908552" y="1334714"/>
                </a:cubicBezTo>
                <a:cubicBezTo>
                  <a:pt x="10908552" y="1334954"/>
                  <a:pt x="10909031" y="1335433"/>
                  <a:pt x="10909270" y="1335433"/>
                </a:cubicBezTo>
                <a:close/>
                <a:moveTo>
                  <a:pt x="10861131" y="1063409"/>
                </a:moveTo>
                <a:cubicBezTo>
                  <a:pt x="10861131" y="1063409"/>
                  <a:pt x="10861371" y="1062930"/>
                  <a:pt x="10861371" y="1062690"/>
                </a:cubicBezTo>
                <a:cubicBezTo>
                  <a:pt x="10861371" y="1062211"/>
                  <a:pt x="10861131" y="1061971"/>
                  <a:pt x="10861131" y="1061971"/>
                </a:cubicBezTo>
                <a:cubicBezTo>
                  <a:pt x="10860652" y="1061971"/>
                  <a:pt x="10860173" y="1062211"/>
                  <a:pt x="10860173" y="1062690"/>
                </a:cubicBezTo>
                <a:cubicBezTo>
                  <a:pt x="10860173" y="1062930"/>
                  <a:pt x="10860652" y="1063409"/>
                  <a:pt x="10861131" y="1063409"/>
                </a:cubicBezTo>
                <a:close/>
                <a:moveTo>
                  <a:pt x="370979" y="138768"/>
                </a:moveTo>
                <a:cubicBezTo>
                  <a:pt x="371937" y="138768"/>
                  <a:pt x="372895" y="137809"/>
                  <a:pt x="372895" y="136851"/>
                </a:cubicBezTo>
                <a:cubicBezTo>
                  <a:pt x="372895" y="135892"/>
                  <a:pt x="371937" y="134933"/>
                  <a:pt x="370979" y="134933"/>
                </a:cubicBezTo>
                <a:cubicBezTo>
                  <a:pt x="370021" y="134933"/>
                  <a:pt x="369302" y="135892"/>
                  <a:pt x="369302" y="136851"/>
                </a:cubicBezTo>
                <a:cubicBezTo>
                  <a:pt x="369302" y="137809"/>
                  <a:pt x="370021" y="138768"/>
                  <a:pt x="370979" y="138768"/>
                </a:cubicBezTo>
                <a:close/>
                <a:moveTo>
                  <a:pt x="275899" y="400965"/>
                </a:moveTo>
                <a:cubicBezTo>
                  <a:pt x="278534" y="400965"/>
                  <a:pt x="280689" y="398808"/>
                  <a:pt x="280689" y="396172"/>
                </a:cubicBezTo>
                <a:cubicBezTo>
                  <a:pt x="280689" y="393536"/>
                  <a:pt x="278534" y="391618"/>
                  <a:pt x="275899" y="391618"/>
                </a:cubicBezTo>
                <a:cubicBezTo>
                  <a:pt x="273265" y="391618"/>
                  <a:pt x="270870" y="393536"/>
                  <a:pt x="270870" y="396172"/>
                </a:cubicBezTo>
                <a:cubicBezTo>
                  <a:pt x="270870" y="398808"/>
                  <a:pt x="273265" y="400965"/>
                  <a:pt x="275899" y="400965"/>
                </a:cubicBezTo>
                <a:close/>
                <a:moveTo>
                  <a:pt x="193752" y="669155"/>
                </a:moveTo>
                <a:cubicBezTo>
                  <a:pt x="199021" y="669155"/>
                  <a:pt x="202853" y="664841"/>
                  <a:pt x="202853" y="660047"/>
                </a:cubicBezTo>
                <a:cubicBezTo>
                  <a:pt x="202853" y="654774"/>
                  <a:pt x="199021" y="650940"/>
                  <a:pt x="193752" y="650940"/>
                </a:cubicBezTo>
                <a:cubicBezTo>
                  <a:pt x="188723" y="650940"/>
                  <a:pt x="184891" y="654774"/>
                  <a:pt x="184891" y="660047"/>
                </a:cubicBezTo>
                <a:cubicBezTo>
                  <a:pt x="184891" y="664841"/>
                  <a:pt x="188723" y="669155"/>
                  <a:pt x="193752" y="669155"/>
                </a:cubicBezTo>
                <a:close/>
                <a:moveTo>
                  <a:pt x="125256" y="942616"/>
                </a:moveTo>
                <a:cubicBezTo>
                  <a:pt x="133878" y="942616"/>
                  <a:pt x="140345" y="936145"/>
                  <a:pt x="140345" y="927517"/>
                </a:cubicBezTo>
                <a:cubicBezTo>
                  <a:pt x="140345" y="919369"/>
                  <a:pt x="133878" y="912418"/>
                  <a:pt x="125256" y="912418"/>
                </a:cubicBezTo>
                <a:cubicBezTo>
                  <a:pt x="116874" y="912418"/>
                  <a:pt x="109929" y="919369"/>
                  <a:pt x="109929" y="927517"/>
                </a:cubicBezTo>
                <a:cubicBezTo>
                  <a:pt x="109929" y="936145"/>
                  <a:pt x="116874" y="942616"/>
                  <a:pt x="125256" y="942616"/>
                </a:cubicBezTo>
                <a:close/>
                <a:moveTo>
                  <a:pt x="70412" y="1218954"/>
                </a:moveTo>
                <a:cubicBezTo>
                  <a:pt x="81429" y="1218954"/>
                  <a:pt x="90769" y="1210086"/>
                  <a:pt x="90769" y="1198582"/>
                </a:cubicBezTo>
                <a:cubicBezTo>
                  <a:pt x="90769" y="1186839"/>
                  <a:pt x="81429" y="1177492"/>
                  <a:pt x="70412" y="1177492"/>
                </a:cubicBezTo>
                <a:cubicBezTo>
                  <a:pt x="58676" y="1177492"/>
                  <a:pt x="49336" y="1186839"/>
                  <a:pt x="49336" y="1198582"/>
                </a:cubicBezTo>
                <a:cubicBezTo>
                  <a:pt x="49336" y="1210086"/>
                  <a:pt x="58676" y="1218954"/>
                  <a:pt x="70412" y="1218954"/>
                </a:cubicBezTo>
                <a:close/>
                <a:moveTo>
                  <a:pt x="28500" y="1500085"/>
                </a:moveTo>
                <a:cubicBezTo>
                  <a:pt x="44546" y="1500085"/>
                  <a:pt x="57239" y="1487143"/>
                  <a:pt x="57239" y="1471565"/>
                </a:cubicBezTo>
                <a:cubicBezTo>
                  <a:pt x="57239" y="1455747"/>
                  <a:pt x="44546" y="1443044"/>
                  <a:pt x="28500" y="1443044"/>
                </a:cubicBezTo>
                <a:cubicBezTo>
                  <a:pt x="12693" y="1443044"/>
                  <a:pt x="0" y="1455747"/>
                  <a:pt x="0" y="1471565"/>
                </a:cubicBezTo>
                <a:cubicBezTo>
                  <a:pt x="0" y="1487143"/>
                  <a:pt x="12693" y="1500085"/>
                  <a:pt x="28500" y="1500085"/>
                </a:cubicBezTo>
                <a:close/>
                <a:moveTo>
                  <a:pt x="958" y="1782175"/>
                </a:moveTo>
                <a:cubicBezTo>
                  <a:pt x="20836" y="1782175"/>
                  <a:pt x="36882" y="1766117"/>
                  <a:pt x="36882" y="1746465"/>
                </a:cubicBezTo>
                <a:cubicBezTo>
                  <a:pt x="36882" y="1726572"/>
                  <a:pt x="20836" y="1710514"/>
                  <a:pt x="958" y="1710514"/>
                </a:cubicBezTo>
                <a:lnTo>
                  <a:pt x="0" y="1710514"/>
                </a:lnTo>
                <a:lnTo>
                  <a:pt x="0" y="1782175"/>
                </a:lnTo>
                <a:lnTo>
                  <a:pt x="958" y="1782175"/>
                </a:lnTo>
                <a:close/>
                <a:moveTo>
                  <a:pt x="0" y="2064984"/>
                </a:moveTo>
                <a:cubicBezTo>
                  <a:pt x="18202" y="2059232"/>
                  <a:pt x="31613" y="2042216"/>
                  <a:pt x="31613" y="2022083"/>
                </a:cubicBezTo>
                <a:cubicBezTo>
                  <a:pt x="31613" y="2001951"/>
                  <a:pt x="18202" y="1985175"/>
                  <a:pt x="0" y="1979662"/>
                </a:cubicBezTo>
                <a:lnTo>
                  <a:pt x="0" y="2064984"/>
                </a:lnTo>
                <a:close/>
                <a:moveTo>
                  <a:pt x="0" y="2349710"/>
                </a:moveTo>
                <a:cubicBezTo>
                  <a:pt x="22992" y="2344198"/>
                  <a:pt x="39996" y="2323347"/>
                  <a:pt x="39996" y="2298901"/>
                </a:cubicBezTo>
                <a:cubicBezTo>
                  <a:pt x="39996" y="2273735"/>
                  <a:pt x="22992" y="2252884"/>
                  <a:pt x="0" y="2247132"/>
                </a:cubicBezTo>
                <a:lnTo>
                  <a:pt x="0" y="2349710"/>
                </a:lnTo>
                <a:close/>
                <a:moveTo>
                  <a:pt x="958" y="2636114"/>
                </a:moveTo>
                <a:cubicBezTo>
                  <a:pt x="34966" y="2636114"/>
                  <a:pt x="62508" y="2608792"/>
                  <a:pt x="62508" y="2574759"/>
                </a:cubicBezTo>
                <a:cubicBezTo>
                  <a:pt x="62508" y="2540726"/>
                  <a:pt x="34966" y="2513164"/>
                  <a:pt x="958" y="2513164"/>
                </a:cubicBezTo>
                <a:lnTo>
                  <a:pt x="0" y="2513164"/>
                </a:lnTo>
                <a:lnTo>
                  <a:pt x="0" y="2636114"/>
                </a:lnTo>
                <a:lnTo>
                  <a:pt x="958" y="2636114"/>
                </a:lnTo>
                <a:close/>
                <a:moveTo>
                  <a:pt x="28500" y="2919642"/>
                </a:moveTo>
                <a:cubicBezTo>
                  <a:pt x="67298" y="2919642"/>
                  <a:pt x="98433" y="2888485"/>
                  <a:pt x="98433" y="2849419"/>
                </a:cubicBezTo>
                <a:cubicBezTo>
                  <a:pt x="98433" y="2810593"/>
                  <a:pt x="67298" y="2779196"/>
                  <a:pt x="28500" y="2779196"/>
                </a:cubicBezTo>
                <a:cubicBezTo>
                  <a:pt x="18441" y="2779196"/>
                  <a:pt x="8861" y="2781353"/>
                  <a:pt x="0" y="2785428"/>
                </a:cubicBezTo>
                <a:lnTo>
                  <a:pt x="0" y="2913650"/>
                </a:lnTo>
                <a:cubicBezTo>
                  <a:pt x="8861" y="2917485"/>
                  <a:pt x="18441" y="2919642"/>
                  <a:pt x="28500" y="2919642"/>
                </a:cubicBezTo>
                <a:close/>
                <a:moveTo>
                  <a:pt x="70412" y="3200773"/>
                </a:moveTo>
                <a:cubicBezTo>
                  <a:pt x="113042" y="3200773"/>
                  <a:pt x="148008" y="3165782"/>
                  <a:pt x="148008" y="3122881"/>
                </a:cubicBezTo>
                <a:cubicBezTo>
                  <a:pt x="148008" y="3079261"/>
                  <a:pt x="113042" y="3044509"/>
                  <a:pt x="70412" y="3044509"/>
                </a:cubicBezTo>
                <a:cubicBezTo>
                  <a:pt x="39277" y="3044509"/>
                  <a:pt x="12693" y="3062245"/>
                  <a:pt x="0" y="3088369"/>
                </a:cubicBezTo>
                <a:lnTo>
                  <a:pt x="0" y="3157154"/>
                </a:lnTo>
                <a:cubicBezTo>
                  <a:pt x="12693" y="3183038"/>
                  <a:pt x="39277" y="3200773"/>
                  <a:pt x="70412" y="3200773"/>
                </a:cubicBezTo>
                <a:close/>
                <a:moveTo>
                  <a:pt x="125256" y="3479268"/>
                </a:moveTo>
                <a:cubicBezTo>
                  <a:pt x="172676" y="3479268"/>
                  <a:pt x="211235" y="3440921"/>
                  <a:pt x="211235" y="3393467"/>
                </a:cubicBezTo>
                <a:cubicBezTo>
                  <a:pt x="211235" y="3346013"/>
                  <a:pt x="172676" y="3307426"/>
                  <a:pt x="125256" y="3307426"/>
                </a:cubicBezTo>
                <a:cubicBezTo>
                  <a:pt x="77836" y="3307426"/>
                  <a:pt x="39277" y="3346013"/>
                  <a:pt x="39277" y="3393467"/>
                </a:cubicBezTo>
                <a:cubicBezTo>
                  <a:pt x="39277" y="3440921"/>
                  <a:pt x="77836" y="3479268"/>
                  <a:pt x="125256" y="3479268"/>
                </a:cubicBezTo>
                <a:close/>
                <a:moveTo>
                  <a:pt x="193752" y="3753449"/>
                </a:moveTo>
                <a:cubicBezTo>
                  <a:pt x="245004" y="3753449"/>
                  <a:pt x="286676" y="3711986"/>
                  <a:pt x="286676" y="3660937"/>
                </a:cubicBezTo>
                <a:cubicBezTo>
                  <a:pt x="286676" y="3609888"/>
                  <a:pt x="245004" y="3568185"/>
                  <a:pt x="193752" y="3568185"/>
                </a:cubicBezTo>
                <a:cubicBezTo>
                  <a:pt x="142979" y="3568185"/>
                  <a:pt x="101307" y="3609888"/>
                  <a:pt x="101307" y="3660937"/>
                </a:cubicBezTo>
                <a:cubicBezTo>
                  <a:pt x="101307" y="3711986"/>
                  <a:pt x="142979" y="3753449"/>
                  <a:pt x="193752" y="3753449"/>
                </a:cubicBezTo>
                <a:close/>
                <a:moveTo>
                  <a:pt x="275899" y="4022597"/>
                </a:moveTo>
                <a:cubicBezTo>
                  <a:pt x="330025" y="4022597"/>
                  <a:pt x="373853" y="3978977"/>
                  <a:pt x="373853" y="3924812"/>
                </a:cubicBezTo>
                <a:cubicBezTo>
                  <a:pt x="373853" y="3870168"/>
                  <a:pt x="330025" y="3826548"/>
                  <a:pt x="275899" y="3826548"/>
                </a:cubicBezTo>
                <a:cubicBezTo>
                  <a:pt x="221773" y="3826548"/>
                  <a:pt x="177706" y="3870168"/>
                  <a:pt x="177706" y="3924812"/>
                </a:cubicBezTo>
                <a:cubicBezTo>
                  <a:pt x="177706" y="3978977"/>
                  <a:pt x="221773" y="4022597"/>
                  <a:pt x="275899" y="4022597"/>
                </a:cubicBezTo>
                <a:close/>
                <a:moveTo>
                  <a:pt x="10634808" y="4055431"/>
                </a:moveTo>
                <a:cubicBezTo>
                  <a:pt x="10635526" y="4055431"/>
                  <a:pt x="10635766" y="4055431"/>
                  <a:pt x="10635766" y="4054952"/>
                </a:cubicBezTo>
                <a:cubicBezTo>
                  <a:pt x="10635766" y="4054712"/>
                  <a:pt x="10635526" y="4054712"/>
                  <a:pt x="10634808" y="4054712"/>
                </a:cubicBezTo>
                <a:cubicBezTo>
                  <a:pt x="10634329" y="4054712"/>
                  <a:pt x="10634329" y="4054712"/>
                  <a:pt x="10634329" y="4054952"/>
                </a:cubicBezTo>
                <a:cubicBezTo>
                  <a:pt x="10634329" y="4055431"/>
                  <a:pt x="10634329" y="4055431"/>
                  <a:pt x="10634808" y="4055431"/>
                </a:cubicBezTo>
                <a:close/>
                <a:moveTo>
                  <a:pt x="10723421" y="3793713"/>
                </a:moveTo>
                <a:cubicBezTo>
                  <a:pt x="10723900" y="3793713"/>
                  <a:pt x="10724379" y="3793713"/>
                  <a:pt x="10724379" y="3793474"/>
                </a:cubicBezTo>
                <a:cubicBezTo>
                  <a:pt x="10724379" y="3792994"/>
                  <a:pt x="10723900" y="3792994"/>
                  <a:pt x="10723421" y="3792994"/>
                </a:cubicBezTo>
                <a:cubicBezTo>
                  <a:pt x="10723421" y="3792994"/>
                  <a:pt x="10722942" y="3792994"/>
                  <a:pt x="10722942" y="3793474"/>
                </a:cubicBezTo>
                <a:cubicBezTo>
                  <a:pt x="10722942" y="3793713"/>
                  <a:pt x="10723421" y="3793713"/>
                  <a:pt x="10723421" y="3793713"/>
                </a:cubicBezTo>
                <a:close/>
                <a:moveTo>
                  <a:pt x="10943757" y="2713048"/>
                </a:moveTo>
                <a:cubicBezTo>
                  <a:pt x="10944236" y="2713048"/>
                  <a:pt x="10944236" y="2712569"/>
                  <a:pt x="10944236" y="2712089"/>
                </a:cubicBezTo>
                <a:cubicBezTo>
                  <a:pt x="10944236" y="2711610"/>
                  <a:pt x="10944236" y="2711610"/>
                  <a:pt x="10943757" y="2711610"/>
                </a:cubicBezTo>
                <a:cubicBezTo>
                  <a:pt x="10943278" y="2711610"/>
                  <a:pt x="10943278" y="2711610"/>
                  <a:pt x="10943278" y="2712089"/>
                </a:cubicBezTo>
                <a:cubicBezTo>
                  <a:pt x="10943278" y="2712569"/>
                  <a:pt x="10943278" y="2713048"/>
                  <a:pt x="10943757" y="2713048"/>
                </a:cubicBezTo>
                <a:close/>
                <a:moveTo>
                  <a:pt x="10964833" y="2437429"/>
                </a:moveTo>
                <a:cubicBezTo>
                  <a:pt x="10964833" y="2437429"/>
                  <a:pt x="10965073" y="2436950"/>
                  <a:pt x="10965073" y="2436470"/>
                </a:cubicBezTo>
                <a:lnTo>
                  <a:pt x="10964833" y="2435991"/>
                </a:lnTo>
                <a:cubicBezTo>
                  <a:pt x="10964354" y="2435991"/>
                  <a:pt x="10963875" y="2436470"/>
                  <a:pt x="10963875" y="2436470"/>
                </a:cubicBezTo>
                <a:cubicBezTo>
                  <a:pt x="10963875" y="2436950"/>
                  <a:pt x="10964354" y="2437429"/>
                  <a:pt x="10964833" y="2437429"/>
                </a:cubicBezTo>
                <a:close/>
                <a:moveTo>
                  <a:pt x="10971539" y="2161331"/>
                </a:moveTo>
                <a:cubicBezTo>
                  <a:pt x="10972018" y="2161331"/>
                  <a:pt x="10972018" y="2160612"/>
                  <a:pt x="10972018" y="2160372"/>
                </a:cubicBezTo>
                <a:cubicBezTo>
                  <a:pt x="10972018" y="2159893"/>
                  <a:pt x="10972018" y="2159653"/>
                  <a:pt x="10971539" y="2159653"/>
                </a:cubicBezTo>
                <a:cubicBezTo>
                  <a:pt x="10971060" y="2159653"/>
                  <a:pt x="10971060" y="2159893"/>
                  <a:pt x="10971060" y="2160372"/>
                </a:cubicBezTo>
                <a:cubicBezTo>
                  <a:pt x="10971060" y="2160612"/>
                  <a:pt x="10971060" y="2161331"/>
                  <a:pt x="10971539" y="2161331"/>
                </a:cubicBezTo>
                <a:close/>
                <a:moveTo>
                  <a:pt x="10744497" y="1884993"/>
                </a:moveTo>
                <a:cubicBezTo>
                  <a:pt x="10744736" y="1884993"/>
                  <a:pt x="10745215" y="1884753"/>
                  <a:pt x="10745215" y="1884034"/>
                </a:cubicBezTo>
                <a:cubicBezTo>
                  <a:pt x="10745215" y="1884034"/>
                  <a:pt x="10744736" y="1883555"/>
                  <a:pt x="10744497" y="1883555"/>
                </a:cubicBezTo>
                <a:cubicBezTo>
                  <a:pt x="10744497" y="1883555"/>
                  <a:pt x="10744018" y="1884034"/>
                  <a:pt x="10744018" y="1884034"/>
                </a:cubicBezTo>
                <a:cubicBezTo>
                  <a:pt x="10744018" y="1884753"/>
                  <a:pt x="10744497" y="1884993"/>
                  <a:pt x="10744497" y="1884993"/>
                </a:cubicBezTo>
                <a:close/>
                <a:moveTo>
                  <a:pt x="10722942" y="1609374"/>
                </a:moveTo>
                <a:cubicBezTo>
                  <a:pt x="10723421" y="1609374"/>
                  <a:pt x="10723421" y="1609135"/>
                  <a:pt x="10723421" y="1608895"/>
                </a:cubicBezTo>
                <a:cubicBezTo>
                  <a:pt x="10723421" y="1608416"/>
                  <a:pt x="10723421" y="1608176"/>
                  <a:pt x="10722942" y="1608176"/>
                </a:cubicBezTo>
                <a:cubicBezTo>
                  <a:pt x="10722463" y="1608176"/>
                  <a:pt x="10722463" y="1608416"/>
                  <a:pt x="10722463" y="1608895"/>
                </a:cubicBezTo>
                <a:cubicBezTo>
                  <a:pt x="10722463" y="1609135"/>
                  <a:pt x="10722463" y="1609374"/>
                  <a:pt x="10722942" y="1609374"/>
                </a:cubicBezTo>
                <a:close/>
                <a:moveTo>
                  <a:pt x="10686779" y="1335433"/>
                </a:moveTo>
                <a:cubicBezTo>
                  <a:pt x="10687257" y="1335433"/>
                  <a:pt x="10687497" y="1335433"/>
                  <a:pt x="10687497" y="1334954"/>
                </a:cubicBezTo>
                <a:cubicBezTo>
                  <a:pt x="10687497" y="1334714"/>
                  <a:pt x="10687257" y="1334474"/>
                  <a:pt x="10686779" y="1334474"/>
                </a:cubicBezTo>
                <a:cubicBezTo>
                  <a:pt x="10686779" y="1334474"/>
                  <a:pt x="10686060" y="1334714"/>
                  <a:pt x="10686060" y="1334954"/>
                </a:cubicBezTo>
                <a:cubicBezTo>
                  <a:pt x="10686060" y="1335433"/>
                  <a:pt x="10686779" y="1335433"/>
                  <a:pt x="10686779" y="1335433"/>
                </a:cubicBezTo>
                <a:close/>
                <a:moveTo>
                  <a:pt x="10636724" y="1063649"/>
                </a:moveTo>
                <a:cubicBezTo>
                  <a:pt x="10636963" y="1063649"/>
                  <a:pt x="10636963" y="1063649"/>
                  <a:pt x="10636963" y="1063409"/>
                </a:cubicBezTo>
                <a:cubicBezTo>
                  <a:pt x="10636963" y="1062930"/>
                  <a:pt x="10636963" y="1062690"/>
                  <a:pt x="10636724" y="1062690"/>
                </a:cubicBezTo>
                <a:cubicBezTo>
                  <a:pt x="10636245" y="1062690"/>
                  <a:pt x="10635766" y="1062930"/>
                  <a:pt x="10635766" y="1063409"/>
                </a:cubicBezTo>
                <a:cubicBezTo>
                  <a:pt x="10635766" y="1063649"/>
                  <a:pt x="10636245" y="1063649"/>
                  <a:pt x="10636724" y="1063649"/>
                </a:cubicBezTo>
                <a:close/>
                <a:moveTo>
                  <a:pt x="10572300" y="795220"/>
                </a:moveTo>
                <a:cubicBezTo>
                  <a:pt x="10572300" y="795220"/>
                  <a:pt x="10572779" y="794981"/>
                  <a:pt x="10572779" y="794741"/>
                </a:cubicBezTo>
                <a:cubicBezTo>
                  <a:pt x="10572779" y="794262"/>
                  <a:pt x="10572300" y="794022"/>
                  <a:pt x="10572300" y="794022"/>
                </a:cubicBezTo>
                <a:cubicBezTo>
                  <a:pt x="10571821" y="794022"/>
                  <a:pt x="10571342" y="794262"/>
                  <a:pt x="10571342" y="794741"/>
                </a:cubicBezTo>
                <a:cubicBezTo>
                  <a:pt x="10571342" y="794981"/>
                  <a:pt x="10571821" y="795220"/>
                  <a:pt x="10572300" y="795220"/>
                </a:cubicBezTo>
                <a:close/>
                <a:moveTo>
                  <a:pt x="555151" y="271784"/>
                </a:moveTo>
                <a:cubicBezTo>
                  <a:pt x="556349" y="271784"/>
                  <a:pt x="557786" y="270825"/>
                  <a:pt x="557786" y="269148"/>
                </a:cubicBezTo>
                <a:cubicBezTo>
                  <a:pt x="557786" y="267949"/>
                  <a:pt x="556349" y="266991"/>
                  <a:pt x="555151" y="266991"/>
                </a:cubicBezTo>
                <a:cubicBezTo>
                  <a:pt x="553714" y="266991"/>
                  <a:pt x="552756" y="267949"/>
                  <a:pt x="552756" y="269148"/>
                </a:cubicBezTo>
                <a:cubicBezTo>
                  <a:pt x="552756" y="270825"/>
                  <a:pt x="553714" y="271784"/>
                  <a:pt x="555151" y="271784"/>
                </a:cubicBezTo>
                <a:close/>
                <a:moveTo>
                  <a:pt x="463185" y="535420"/>
                </a:moveTo>
                <a:cubicBezTo>
                  <a:pt x="466059" y="535420"/>
                  <a:pt x="468454" y="532783"/>
                  <a:pt x="468454" y="529667"/>
                </a:cubicBezTo>
                <a:cubicBezTo>
                  <a:pt x="468454" y="526791"/>
                  <a:pt x="466059" y="524155"/>
                  <a:pt x="463185" y="524155"/>
                </a:cubicBezTo>
                <a:cubicBezTo>
                  <a:pt x="459832" y="524155"/>
                  <a:pt x="457437" y="526791"/>
                  <a:pt x="457437" y="529667"/>
                </a:cubicBezTo>
                <a:cubicBezTo>
                  <a:pt x="457437" y="532783"/>
                  <a:pt x="459832" y="535420"/>
                  <a:pt x="463185" y="535420"/>
                </a:cubicBezTo>
                <a:close/>
                <a:moveTo>
                  <a:pt x="384630" y="804328"/>
                </a:moveTo>
                <a:cubicBezTo>
                  <a:pt x="390139" y="804328"/>
                  <a:pt x="394449" y="800014"/>
                  <a:pt x="394449" y="794741"/>
                </a:cubicBezTo>
                <a:cubicBezTo>
                  <a:pt x="394449" y="789229"/>
                  <a:pt x="390139" y="784914"/>
                  <a:pt x="384630" y="784914"/>
                </a:cubicBezTo>
                <a:cubicBezTo>
                  <a:pt x="379361" y="784914"/>
                  <a:pt x="375050" y="789229"/>
                  <a:pt x="375050" y="794741"/>
                </a:cubicBezTo>
                <a:cubicBezTo>
                  <a:pt x="375050" y="800014"/>
                  <a:pt x="379361" y="804328"/>
                  <a:pt x="384630" y="804328"/>
                </a:cubicBezTo>
                <a:close/>
                <a:moveTo>
                  <a:pt x="320206" y="1078988"/>
                </a:moveTo>
                <a:cubicBezTo>
                  <a:pt x="329067" y="1078988"/>
                  <a:pt x="336252" y="1072037"/>
                  <a:pt x="336252" y="1063409"/>
                </a:cubicBezTo>
                <a:cubicBezTo>
                  <a:pt x="336252" y="1054302"/>
                  <a:pt x="329067" y="1047591"/>
                  <a:pt x="320206" y="1047591"/>
                </a:cubicBezTo>
                <a:cubicBezTo>
                  <a:pt x="311584" y="1047591"/>
                  <a:pt x="304639" y="1054302"/>
                  <a:pt x="304639" y="1063409"/>
                </a:cubicBezTo>
                <a:cubicBezTo>
                  <a:pt x="304639" y="1072037"/>
                  <a:pt x="311584" y="1078988"/>
                  <a:pt x="320206" y="1078988"/>
                </a:cubicBezTo>
                <a:close/>
                <a:moveTo>
                  <a:pt x="270151" y="1358202"/>
                </a:moveTo>
                <a:cubicBezTo>
                  <a:pt x="282844" y="1358202"/>
                  <a:pt x="293143" y="1347656"/>
                  <a:pt x="293143" y="1334954"/>
                </a:cubicBezTo>
                <a:cubicBezTo>
                  <a:pt x="293143" y="1322251"/>
                  <a:pt x="282844" y="1311706"/>
                  <a:pt x="270151" y="1311706"/>
                </a:cubicBezTo>
                <a:cubicBezTo>
                  <a:pt x="257218" y="1311706"/>
                  <a:pt x="246681" y="1322251"/>
                  <a:pt x="246681" y="1334954"/>
                </a:cubicBezTo>
                <a:cubicBezTo>
                  <a:pt x="246681" y="1347656"/>
                  <a:pt x="257218" y="1358202"/>
                  <a:pt x="270151" y="1358202"/>
                </a:cubicBezTo>
                <a:close/>
                <a:moveTo>
                  <a:pt x="233748" y="1639812"/>
                </a:moveTo>
                <a:cubicBezTo>
                  <a:pt x="250992" y="1639812"/>
                  <a:pt x="264882" y="1626151"/>
                  <a:pt x="264882" y="1608895"/>
                </a:cubicBezTo>
                <a:cubicBezTo>
                  <a:pt x="264882" y="1591639"/>
                  <a:pt x="250992" y="1577738"/>
                  <a:pt x="233748" y="1577738"/>
                </a:cubicBezTo>
                <a:cubicBezTo>
                  <a:pt x="216983" y="1577738"/>
                  <a:pt x="202853" y="1591639"/>
                  <a:pt x="202853" y="1608895"/>
                </a:cubicBezTo>
                <a:cubicBezTo>
                  <a:pt x="202853" y="1626151"/>
                  <a:pt x="216983" y="1639812"/>
                  <a:pt x="233748" y="1639812"/>
                </a:cubicBezTo>
                <a:close/>
                <a:moveTo>
                  <a:pt x="212433" y="1923819"/>
                </a:moveTo>
                <a:cubicBezTo>
                  <a:pt x="233987" y="1923819"/>
                  <a:pt x="251950" y="1906324"/>
                  <a:pt x="251950" y="1884034"/>
                </a:cubicBezTo>
                <a:cubicBezTo>
                  <a:pt x="251950" y="1862464"/>
                  <a:pt x="233987" y="1844729"/>
                  <a:pt x="212433" y="1844729"/>
                </a:cubicBezTo>
                <a:cubicBezTo>
                  <a:pt x="190399" y="1844729"/>
                  <a:pt x="172676" y="1862464"/>
                  <a:pt x="172676" y="1884034"/>
                </a:cubicBezTo>
                <a:cubicBezTo>
                  <a:pt x="172676" y="1906324"/>
                  <a:pt x="190399" y="1923819"/>
                  <a:pt x="212433" y="1923819"/>
                </a:cubicBezTo>
                <a:close/>
                <a:moveTo>
                  <a:pt x="204769" y="2208785"/>
                </a:moveTo>
                <a:cubicBezTo>
                  <a:pt x="231592" y="2208785"/>
                  <a:pt x="253147" y="2187215"/>
                  <a:pt x="253147" y="2160372"/>
                </a:cubicBezTo>
                <a:cubicBezTo>
                  <a:pt x="253147" y="2133769"/>
                  <a:pt x="231592" y="2112199"/>
                  <a:pt x="204769" y="2112199"/>
                </a:cubicBezTo>
                <a:cubicBezTo>
                  <a:pt x="178424" y="2112199"/>
                  <a:pt x="157109" y="2133769"/>
                  <a:pt x="157109" y="2160372"/>
                </a:cubicBezTo>
                <a:cubicBezTo>
                  <a:pt x="157109" y="2187215"/>
                  <a:pt x="178424" y="2208785"/>
                  <a:pt x="204769" y="2208785"/>
                </a:cubicBezTo>
                <a:close/>
                <a:moveTo>
                  <a:pt x="212433" y="2493751"/>
                </a:moveTo>
                <a:cubicBezTo>
                  <a:pt x="244046" y="2493751"/>
                  <a:pt x="269672" y="2468346"/>
                  <a:pt x="269672" y="2436470"/>
                </a:cubicBezTo>
                <a:cubicBezTo>
                  <a:pt x="269672" y="2405074"/>
                  <a:pt x="244046" y="2379190"/>
                  <a:pt x="212433" y="2379190"/>
                </a:cubicBezTo>
                <a:cubicBezTo>
                  <a:pt x="180580" y="2379190"/>
                  <a:pt x="154714" y="2405074"/>
                  <a:pt x="154714" y="2436470"/>
                </a:cubicBezTo>
                <a:cubicBezTo>
                  <a:pt x="154714" y="2468346"/>
                  <a:pt x="180580" y="2493751"/>
                  <a:pt x="212433" y="2493751"/>
                </a:cubicBezTo>
                <a:close/>
                <a:moveTo>
                  <a:pt x="233748" y="2777758"/>
                </a:moveTo>
                <a:cubicBezTo>
                  <a:pt x="270151" y="2777758"/>
                  <a:pt x="299849" y="2748279"/>
                  <a:pt x="299849" y="2712089"/>
                </a:cubicBezTo>
                <a:cubicBezTo>
                  <a:pt x="299849" y="2675899"/>
                  <a:pt x="270151" y="2646180"/>
                  <a:pt x="233748" y="2646180"/>
                </a:cubicBezTo>
                <a:cubicBezTo>
                  <a:pt x="197584" y="2646180"/>
                  <a:pt x="168126" y="2675899"/>
                  <a:pt x="168126" y="2712089"/>
                </a:cubicBezTo>
                <a:cubicBezTo>
                  <a:pt x="168126" y="2748279"/>
                  <a:pt x="197584" y="2777758"/>
                  <a:pt x="233748" y="2777758"/>
                </a:cubicBezTo>
                <a:close/>
                <a:moveTo>
                  <a:pt x="270151" y="3059609"/>
                </a:moveTo>
                <a:cubicBezTo>
                  <a:pt x="310865" y="3059609"/>
                  <a:pt x="343916" y="3026534"/>
                  <a:pt x="343916" y="2986030"/>
                </a:cubicBezTo>
                <a:cubicBezTo>
                  <a:pt x="343916" y="2945287"/>
                  <a:pt x="310865" y="2911973"/>
                  <a:pt x="270151" y="2911973"/>
                </a:cubicBezTo>
                <a:cubicBezTo>
                  <a:pt x="229437" y="2911973"/>
                  <a:pt x="196387" y="2945287"/>
                  <a:pt x="196387" y="2986030"/>
                </a:cubicBezTo>
                <a:cubicBezTo>
                  <a:pt x="196387" y="3026534"/>
                  <a:pt x="229437" y="3059609"/>
                  <a:pt x="270151" y="3059609"/>
                </a:cubicBezTo>
                <a:close/>
                <a:moveTo>
                  <a:pt x="320206" y="3340260"/>
                </a:moveTo>
                <a:cubicBezTo>
                  <a:pt x="365710" y="3340260"/>
                  <a:pt x="402592" y="3303112"/>
                  <a:pt x="402592" y="3257814"/>
                </a:cubicBezTo>
                <a:cubicBezTo>
                  <a:pt x="402592" y="3212277"/>
                  <a:pt x="365710" y="3175369"/>
                  <a:pt x="320206" y="3175369"/>
                </a:cubicBezTo>
                <a:cubicBezTo>
                  <a:pt x="274941" y="3175369"/>
                  <a:pt x="238059" y="3212277"/>
                  <a:pt x="238059" y="3257814"/>
                </a:cubicBezTo>
                <a:cubicBezTo>
                  <a:pt x="238059" y="3303112"/>
                  <a:pt x="274941" y="3340260"/>
                  <a:pt x="320206" y="3340260"/>
                </a:cubicBezTo>
                <a:close/>
                <a:moveTo>
                  <a:pt x="384630" y="3615160"/>
                </a:moveTo>
                <a:cubicBezTo>
                  <a:pt x="433727" y="3615160"/>
                  <a:pt x="473723" y="3575615"/>
                  <a:pt x="473723" y="3526483"/>
                </a:cubicBezTo>
                <a:cubicBezTo>
                  <a:pt x="473723" y="3476872"/>
                  <a:pt x="433727" y="3437326"/>
                  <a:pt x="384630" y="3437326"/>
                </a:cubicBezTo>
                <a:cubicBezTo>
                  <a:pt x="335534" y="3437326"/>
                  <a:pt x="295777" y="3476872"/>
                  <a:pt x="295777" y="3526483"/>
                </a:cubicBezTo>
                <a:cubicBezTo>
                  <a:pt x="295777" y="3575615"/>
                  <a:pt x="335534" y="3615160"/>
                  <a:pt x="384630" y="3615160"/>
                </a:cubicBezTo>
                <a:close/>
                <a:moveTo>
                  <a:pt x="463185" y="3886944"/>
                </a:moveTo>
                <a:cubicBezTo>
                  <a:pt x="515874" y="3886944"/>
                  <a:pt x="558744" y="3844044"/>
                  <a:pt x="558744" y="3791077"/>
                </a:cubicBezTo>
                <a:cubicBezTo>
                  <a:pt x="558744" y="3738350"/>
                  <a:pt x="515874" y="3695449"/>
                  <a:pt x="463185" y="3695449"/>
                </a:cubicBezTo>
                <a:cubicBezTo>
                  <a:pt x="410496" y="3695449"/>
                  <a:pt x="367386" y="3738350"/>
                  <a:pt x="367386" y="3791077"/>
                </a:cubicBezTo>
                <a:cubicBezTo>
                  <a:pt x="367386" y="3844044"/>
                  <a:pt x="410496" y="3886944"/>
                  <a:pt x="463185" y="3886944"/>
                </a:cubicBezTo>
                <a:close/>
                <a:moveTo>
                  <a:pt x="654781" y="4067175"/>
                </a:moveTo>
                <a:cubicBezTo>
                  <a:pt x="655500" y="4061902"/>
                  <a:pt x="655979" y="4056630"/>
                  <a:pt x="655979" y="4051357"/>
                </a:cubicBezTo>
                <a:cubicBezTo>
                  <a:pt x="655979" y="3995994"/>
                  <a:pt x="610714" y="3951176"/>
                  <a:pt x="555151" y="3951176"/>
                </a:cubicBezTo>
                <a:cubicBezTo>
                  <a:pt x="499828" y="3951176"/>
                  <a:pt x="454563" y="3995994"/>
                  <a:pt x="454563" y="4051357"/>
                </a:cubicBezTo>
                <a:cubicBezTo>
                  <a:pt x="454563" y="4056630"/>
                  <a:pt x="455042" y="4061902"/>
                  <a:pt x="455760" y="4067175"/>
                </a:cubicBezTo>
                <a:lnTo>
                  <a:pt x="654781" y="4067175"/>
                </a:lnTo>
                <a:close/>
                <a:moveTo>
                  <a:pt x="10401539" y="4052316"/>
                </a:moveTo>
                <a:cubicBezTo>
                  <a:pt x="10401779" y="4052316"/>
                  <a:pt x="10401779" y="4051836"/>
                  <a:pt x="10401779" y="4051357"/>
                </a:cubicBezTo>
                <a:cubicBezTo>
                  <a:pt x="10401779" y="4051357"/>
                  <a:pt x="10401779" y="4051117"/>
                  <a:pt x="10401539" y="4051117"/>
                </a:cubicBezTo>
                <a:cubicBezTo>
                  <a:pt x="10401300" y="4051117"/>
                  <a:pt x="10401300" y="4051357"/>
                  <a:pt x="10401300" y="4051357"/>
                </a:cubicBezTo>
                <a:cubicBezTo>
                  <a:pt x="10401300" y="4051836"/>
                  <a:pt x="10401300" y="4052316"/>
                  <a:pt x="10401539" y="4052316"/>
                </a:cubicBezTo>
                <a:close/>
                <a:moveTo>
                  <a:pt x="10493505" y="3792036"/>
                </a:moveTo>
                <a:cubicBezTo>
                  <a:pt x="10493984" y="3792036"/>
                  <a:pt x="10494463" y="3791556"/>
                  <a:pt x="10494463" y="3791077"/>
                </a:cubicBezTo>
                <a:cubicBezTo>
                  <a:pt x="10494463" y="3790598"/>
                  <a:pt x="10493984" y="3790598"/>
                  <a:pt x="10493505" y="3790598"/>
                </a:cubicBezTo>
                <a:cubicBezTo>
                  <a:pt x="10493266" y="3790598"/>
                  <a:pt x="10493266" y="3790598"/>
                  <a:pt x="10493266" y="3791077"/>
                </a:cubicBezTo>
                <a:cubicBezTo>
                  <a:pt x="10493266" y="3791556"/>
                  <a:pt x="10493266" y="3792036"/>
                  <a:pt x="10493505" y="3792036"/>
                </a:cubicBezTo>
                <a:close/>
                <a:moveTo>
                  <a:pt x="10572300" y="3526723"/>
                </a:moveTo>
                <a:cubicBezTo>
                  <a:pt x="10572300" y="3526723"/>
                  <a:pt x="10572779" y="3526723"/>
                  <a:pt x="10572779" y="3526483"/>
                </a:cubicBezTo>
                <a:cubicBezTo>
                  <a:pt x="10572779" y="3525764"/>
                  <a:pt x="10572300" y="3525764"/>
                  <a:pt x="10572300" y="3525764"/>
                </a:cubicBezTo>
                <a:cubicBezTo>
                  <a:pt x="10571821" y="3525764"/>
                  <a:pt x="10571342" y="3525764"/>
                  <a:pt x="10571342" y="3526483"/>
                </a:cubicBezTo>
                <a:cubicBezTo>
                  <a:pt x="10571342" y="3526723"/>
                  <a:pt x="10571821" y="3526723"/>
                  <a:pt x="10572300" y="3526723"/>
                </a:cubicBezTo>
                <a:close/>
                <a:moveTo>
                  <a:pt x="10636724" y="3258294"/>
                </a:moveTo>
                <a:cubicBezTo>
                  <a:pt x="10636963" y="3258294"/>
                  <a:pt x="10636963" y="3257814"/>
                  <a:pt x="10636963" y="3257814"/>
                </a:cubicBezTo>
                <a:cubicBezTo>
                  <a:pt x="10636963" y="3257335"/>
                  <a:pt x="10636963" y="3257095"/>
                  <a:pt x="10636724" y="3257095"/>
                </a:cubicBezTo>
                <a:cubicBezTo>
                  <a:pt x="10636245" y="3257095"/>
                  <a:pt x="10635766" y="3257335"/>
                  <a:pt x="10635766" y="3257814"/>
                </a:cubicBezTo>
                <a:cubicBezTo>
                  <a:pt x="10635766" y="3257814"/>
                  <a:pt x="10636245" y="3258294"/>
                  <a:pt x="10636724" y="3258294"/>
                </a:cubicBezTo>
                <a:close/>
                <a:moveTo>
                  <a:pt x="10686779" y="2986510"/>
                </a:moveTo>
                <a:cubicBezTo>
                  <a:pt x="10687257" y="2986510"/>
                  <a:pt x="10687497" y="2986270"/>
                  <a:pt x="10687497" y="2986030"/>
                </a:cubicBezTo>
                <a:cubicBezTo>
                  <a:pt x="10687497" y="2986030"/>
                  <a:pt x="10687257" y="2985551"/>
                  <a:pt x="10686779" y="2985551"/>
                </a:cubicBezTo>
                <a:lnTo>
                  <a:pt x="10686060" y="2986030"/>
                </a:lnTo>
                <a:cubicBezTo>
                  <a:pt x="10686060" y="2986270"/>
                  <a:pt x="10686779" y="2986510"/>
                  <a:pt x="10686779" y="2986510"/>
                </a:cubicBezTo>
                <a:close/>
                <a:moveTo>
                  <a:pt x="10722942" y="2712569"/>
                </a:moveTo>
                <a:cubicBezTo>
                  <a:pt x="10723421" y="2712569"/>
                  <a:pt x="10723421" y="2712569"/>
                  <a:pt x="10723421" y="2712089"/>
                </a:cubicBezTo>
                <a:cubicBezTo>
                  <a:pt x="10723421" y="2711610"/>
                  <a:pt x="10723421" y="2711610"/>
                  <a:pt x="10722942" y="2711610"/>
                </a:cubicBezTo>
                <a:cubicBezTo>
                  <a:pt x="10722463" y="2711610"/>
                  <a:pt x="10722463" y="2711610"/>
                  <a:pt x="10722463" y="2712089"/>
                </a:cubicBezTo>
                <a:cubicBezTo>
                  <a:pt x="10722463" y="2712569"/>
                  <a:pt x="10722463" y="2712569"/>
                  <a:pt x="10722942" y="2712569"/>
                </a:cubicBezTo>
                <a:close/>
                <a:moveTo>
                  <a:pt x="10744497" y="2437429"/>
                </a:moveTo>
                <a:cubicBezTo>
                  <a:pt x="10744736" y="2437429"/>
                  <a:pt x="10745215" y="2436950"/>
                  <a:pt x="10745215" y="2436470"/>
                </a:cubicBezTo>
                <a:cubicBezTo>
                  <a:pt x="10745215" y="2436470"/>
                  <a:pt x="10744736" y="2435991"/>
                  <a:pt x="10744497" y="2435991"/>
                </a:cubicBezTo>
                <a:lnTo>
                  <a:pt x="10744018" y="2436470"/>
                </a:lnTo>
                <a:cubicBezTo>
                  <a:pt x="10744018" y="2436950"/>
                  <a:pt x="10744497" y="2437429"/>
                  <a:pt x="10744497" y="2437429"/>
                </a:cubicBezTo>
                <a:close/>
                <a:moveTo>
                  <a:pt x="10752161" y="2161331"/>
                </a:moveTo>
                <a:cubicBezTo>
                  <a:pt x="10752161" y="2161331"/>
                  <a:pt x="10752640" y="2160612"/>
                  <a:pt x="10752640" y="2160372"/>
                </a:cubicBezTo>
                <a:cubicBezTo>
                  <a:pt x="10752640" y="2159893"/>
                  <a:pt x="10752161" y="2159653"/>
                  <a:pt x="10752161" y="2159653"/>
                </a:cubicBezTo>
                <a:cubicBezTo>
                  <a:pt x="10751442" y="2159653"/>
                  <a:pt x="10750963" y="2159893"/>
                  <a:pt x="10750963" y="2160372"/>
                </a:cubicBezTo>
                <a:cubicBezTo>
                  <a:pt x="10750963" y="2160612"/>
                  <a:pt x="10751442" y="2161331"/>
                  <a:pt x="10752161" y="2161331"/>
                </a:cubicBezTo>
                <a:close/>
                <a:moveTo>
                  <a:pt x="10524400" y="1884993"/>
                </a:moveTo>
                <a:cubicBezTo>
                  <a:pt x="10524879" y="1884993"/>
                  <a:pt x="10525598" y="1884753"/>
                  <a:pt x="10525598" y="1884034"/>
                </a:cubicBezTo>
                <a:cubicBezTo>
                  <a:pt x="10525598" y="1884034"/>
                  <a:pt x="10524879" y="1883555"/>
                  <a:pt x="10524400" y="1883555"/>
                </a:cubicBezTo>
                <a:cubicBezTo>
                  <a:pt x="10523921" y="1883555"/>
                  <a:pt x="10523921" y="1884034"/>
                  <a:pt x="10523921" y="1884034"/>
                </a:cubicBezTo>
                <a:cubicBezTo>
                  <a:pt x="10523921" y="1884753"/>
                  <a:pt x="10523921" y="1884993"/>
                  <a:pt x="10524400" y="1884993"/>
                </a:cubicBezTo>
                <a:close/>
                <a:moveTo>
                  <a:pt x="10502127" y="1609614"/>
                </a:moveTo>
                <a:cubicBezTo>
                  <a:pt x="10502127" y="1609614"/>
                  <a:pt x="10502606" y="1609374"/>
                  <a:pt x="10502606" y="1608895"/>
                </a:cubicBezTo>
                <a:cubicBezTo>
                  <a:pt x="10502606" y="1608655"/>
                  <a:pt x="10502127" y="1608176"/>
                  <a:pt x="10502127" y="1608176"/>
                </a:cubicBezTo>
                <a:cubicBezTo>
                  <a:pt x="10501648" y="1608176"/>
                  <a:pt x="10501169" y="1608655"/>
                  <a:pt x="10501169" y="1608895"/>
                </a:cubicBezTo>
                <a:cubicBezTo>
                  <a:pt x="10501169" y="1609374"/>
                  <a:pt x="10501648" y="1609614"/>
                  <a:pt x="10502127" y="1609614"/>
                </a:cubicBezTo>
                <a:close/>
                <a:moveTo>
                  <a:pt x="10464766" y="1335673"/>
                </a:moveTo>
                <a:cubicBezTo>
                  <a:pt x="10464766" y="1335673"/>
                  <a:pt x="10465005" y="1335433"/>
                  <a:pt x="10465005" y="1334954"/>
                </a:cubicBezTo>
                <a:cubicBezTo>
                  <a:pt x="10465005" y="1334954"/>
                  <a:pt x="10464766" y="1334714"/>
                  <a:pt x="10464766" y="1334714"/>
                </a:cubicBezTo>
                <a:cubicBezTo>
                  <a:pt x="10464047" y="1334714"/>
                  <a:pt x="10463808" y="1334954"/>
                  <a:pt x="10463808" y="1334954"/>
                </a:cubicBezTo>
                <a:cubicBezTo>
                  <a:pt x="10463808" y="1335433"/>
                  <a:pt x="10464047" y="1335673"/>
                  <a:pt x="10464766" y="1335673"/>
                </a:cubicBezTo>
                <a:close/>
                <a:moveTo>
                  <a:pt x="10411837" y="1064608"/>
                </a:moveTo>
                <a:cubicBezTo>
                  <a:pt x="10412316" y="1064608"/>
                  <a:pt x="10412795" y="1064368"/>
                  <a:pt x="10412795" y="1064128"/>
                </a:cubicBezTo>
                <a:cubicBezTo>
                  <a:pt x="10412795" y="1063649"/>
                  <a:pt x="10412316" y="1063409"/>
                  <a:pt x="10411837" y="1063409"/>
                </a:cubicBezTo>
                <a:cubicBezTo>
                  <a:pt x="10411358" y="1063409"/>
                  <a:pt x="10411358" y="1063649"/>
                  <a:pt x="10411358" y="1064128"/>
                </a:cubicBezTo>
                <a:cubicBezTo>
                  <a:pt x="10411358" y="1064368"/>
                  <a:pt x="10411358" y="1064608"/>
                  <a:pt x="10411837" y="1064608"/>
                </a:cubicBezTo>
                <a:close/>
                <a:moveTo>
                  <a:pt x="10344539" y="796658"/>
                </a:moveTo>
                <a:cubicBezTo>
                  <a:pt x="10345258" y="796658"/>
                  <a:pt x="10345258" y="796179"/>
                  <a:pt x="10345258" y="795939"/>
                </a:cubicBezTo>
                <a:cubicBezTo>
                  <a:pt x="10345258" y="795700"/>
                  <a:pt x="10345258" y="795460"/>
                  <a:pt x="10344539" y="795460"/>
                </a:cubicBezTo>
                <a:cubicBezTo>
                  <a:pt x="10344300" y="795460"/>
                  <a:pt x="10344060" y="795700"/>
                  <a:pt x="10344060" y="795939"/>
                </a:cubicBezTo>
                <a:cubicBezTo>
                  <a:pt x="10344060" y="796179"/>
                  <a:pt x="10344300" y="796658"/>
                  <a:pt x="10344539" y="796658"/>
                </a:cubicBezTo>
                <a:close/>
                <a:moveTo>
                  <a:pt x="10167073" y="273701"/>
                </a:moveTo>
                <a:cubicBezTo>
                  <a:pt x="10167312" y="273701"/>
                  <a:pt x="10167552" y="273462"/>
                  <a:pt x="10167552" y="272982"/>
                </a:cubicBezTo>
                <a:cubicBezTo>
                  <a:pt x="10167552" y="272743"/>
                  <a:pt x="10167312" y="272503"/>
                  <a:pt x="10167073" y="272503"/>
                </a:cubicBezTo>
                <a:cubicBezTo>
                  <a:pt x="10167073" y="272503"/>
                  <a:pt x="10166354" y="272743"/>
                  <a:pt x="10166354" y="272982"/>
                </a:cubicBezTo>
                <a:cubicBezTo>
                  <a:pt x="10166354" y="273462"/>
                  <a:pt x="10167073" y="273701"/>
                  <a:pt x="10167073" y="273701"/>
                </a:cubicBezTo>
                <a:close/>
                <a:moveTo>
                  <a:pt x="740042" y="403122"/>
                </a:moveTo>
                <a:cubicBezTo>
                  <a:pt x="740760" y="403122"/>
                  <a:pt x="741239" y="402643"/>
                  <a:pt x="741239" y="401924"/>
                </a:cubicBezTo>
                <a:cubicBezTo>
                  <a:pt x="741239" y="401445"/>
                  <a:pt x="740760" y="400726"/>
                  <a:pt x="740042" y="400726"/>
                </a:cubicBezTo>
                <a:cubicBezTo>
                  <a:pt x="739323" y="400726"/>
                  <a:pt x="739084" y="401445"/>
                  <a:pt x="739084" y="401924"/>
                </a:cubicBezTo>
                <a:cubicBezTo>
                  <a:pt x="739084" y="402643"/>
                  <a:pt x="739323" y="403122"/>
                  <a:pt x="740042" y="403122"/>
                </a:cubicBezTo>
                <a:close/>
                <a:moveTo>
                  <a:pt x="650949" y="668915"/>
                </a:moveTo>
                <a:cubicBezTo>
                  <a:pt x="654302" y="668915"/>
                  <a:pt x="656458" y="666518"/>
                  <a:pt x="656458" y="663403"/>
                </a:cubicBezTo>
                <a:cubicBezTo>
                  <a:pt x="656458" y="660527"/>
                  <a:pt x="654302" y="658130"/>
                  <a:pt x="650949" y="658130"/>
                </a:cubicBezTo>
                <a:cubicBezTo>
                  <a:pt x="648075" y="658130"/>
                  <a:pt x="645681" y="660527"/>
                  <a:pt x="645681" y="663403"/>
                </a:cubicBezTo>
                <a:cubicBezTo>
                  <a:pt x="645681" y="666518"/>
                  <a:pt x="648075" y="668915"/>
                  <a:pt x="650949" y="668915"/>
                </a:cubicBezTo>
                <a:close/>
                <a:moveTo>
                  <a:pt x="576706" y="941178"/>
                </a:moveTo>
                <a:cubicBezTo>
                  <a:pt x="583172" y="941178"/>
                  <a:pt x="588441" y="935906"/>
                  <a:pt x="588441" y="929435"/>
                </a:cubicBezTo>
                <a:cubicBezTo>
                  <a:pt x="588441" y="923203"/>
                  <a:pt x="583172" y="917931"/>
                  <a:pt x="576706" y="917931"/>
                </a:cubicBezTo>
                <a:cubicBezTo>
                  <a:pt x="570479" y="917931"/>
                  <a:pt x="565210" y="923203"/>
                  <a:pt x="565210" y="929435"/>
                </a:cubicBezTo>
                <a:cubicBezTo>
                  <a:pt x="565210" y="935906"/>
                  <a:pt x="570479" y="941178"/>
                  <a:pt x="576706" y="941178"/>
                </a:cubicBezTo>
                <a:close/>
                <a:moveTo>
                  <a:pt x="516832" y="1217516"/>
                </a:moveTo>
                <a:cubicBezTo>
                  <a:pt x="527130" y="1217516"/>
                  <a:pt x="535033" y="1209367"/>
                  <a:pt x="535033" y="1199541"/>
                </a:cubicBezTo>
                <a:cubicBezTo>
                  <a:pt x="535033" y="1188996"/>
                  <a:pt x="527130" y="1181087"/>
                  <a:pt x="516832" y="1181087"/>
                </a:cubicBezTo>
                <a:cubicBezTo>
                  <a:pt x="506773" y="1181087"/>
                  <a:pt x="498630" y="1188996"/>
                  <a:pt x="498630" y="1199541"/>
                </a:cubicBezTo>
                <a:cubicBezTo>
                  <a:pt x="498630" y="1209367"/>
                  <a:pt x="506773" y="1217516"/>
                  <a:pt x="516832" y="1217516"/>
                </a:cubicBezTo>
                <a:close/>
                <a:moveTo>
                  <a:pt x="472046" y="1497928"/>
                </a:moveTo>
                <a:cubicBezTo>
                  <a:pt x="486416" y="1497928"/>
                  <a:pt x="497912" y="1486185"/>
                  <a:pt x="497912" y="1471805"/>
                </a:cubicBezTo>
                <a:cubicBezTo>
                  <a:pt x="497912" y="1457185"/>
                  <a:pt x="486416" y="1445681"/>
                  <a:pt x="472046" y="1445681"/>
                </a:cubicBezTo>
                <a:cubicBezTo>
                  <a:pt x="457437" y="1445681"/>
                  <a:pt x="445702" y="1457185"/>
                  <a:pt x="445702" y="1471805"/>
                </a:cubicBezTo>
                <a:cubicBezTo>
                  <a:pt x="445702" y="1486185"/>
                  <a:pt x="457437" y="1497928"/>
                  <a:pt x="472046" y="1497928"/>
                </a:cubicBezTo>
                <a:close/>
                <a:moveTo>
                  <a:pt x="441630" y="1780737"/>
                </a:moveTo>
                <a:cubicBezTo>
                  <a:pt x="460311" y="1780737"/>
                  <a:pt x="475878" y="1765159"/>
                  <a:pt x="475878" y="1746465"/>
                </a:cubicBezTo>
                <a:cubicBezTo>
                  <a:pt x="475878" y="1727771"/>
                  <a:pt x="460311" y="1712192"/>
                  <a:pt x="441630" y="1712192"/>
                </a:cubicBezTo>
                <a:cubicBezTo>
                  <a:pt x="422949" y="1712192"/>
                  <a:pt x="407622" y="1727771"/>
                  <a:pt x="407622" y="1746465"/>
                </a:cubicBezTo>
                <a:cubicBezTo>
                  <a:pt x="407622" y="1765159"/>
                  <a:pt x="422949" y="1780737"/>
                  <a:pt x="441630" y="1780737"/>
                </a:cubicBezTo>
                <a:close/>
                <a:moveTo>
                  <a:pt x="426542" y="2065703"/>
                </a:moveTo>
                <a:cubicBezTo>
                  <a:pt x="450731" y="2065703"/>
                  <a:pt x="469891" y="2046050"/>
                  <a:pt x="469891" y="2022083"/>
                </a:cubicBezTo>
                <a:cubicBezTo>
                  <a:pt x="469891" y="1998356"/>
                  <a:pt x="450731" y="1979183"/>
                  <a:pt x="426542" y="1979183"/>
                </a:cubicBezTo>
                <a:cubicBezTo>
                  <a:pt x="402832" y="1979183"/>
                  <a:pt x="383433" y="1998356"/>
                  <a:pt x="383433" y="2022083"/>
                </a:cubicBezTo>
                <a:cubicBezTo>
                  <a:pt x="383433" y="2046050"/>
                  <a:pt x="402832" y="2065703"/>
                  <a:pt x="426542" y="2065703"/>
                </a:cubicBezTo>
                <a:close/>
                <a:moveTo>
                  <a:pt x="426542" y="2350669"/>
                </a:moveTo>
                <a:cubicBezTo>
                  <a:pt x="455281" y="2350669"/>
                  <a:pt x="478273" y="2327421"/>
                  <a:pt x="478273" y="2298901"/>
                </a:cubicBezTo>
                <a:cubicBezTo>
                  <a:pt x="478273" y="2270140"/>
                  <a:pt x="455281" y="2246893"/>
                  <a:pt x="426542" y="2246893"/>
                </a:cubicBezTo>
                <a:cubicBezTo>
                  <a:pt x="398042" y="2246893"/>
                  <a:pt x="374811" y="2270140"/>
                  <a:pt x="374811" y="2298901"/>
                </a:cubicBezTo>
                <a:cubicBezTo>
                  <a:pt x="374811" y="2327421"/>
                  <a:pt x="398042" y="2350669"/>
                  <a:pt x="426542" y="2350669"/>
                </a:cubicBezTo>
                <a:close/>
                <a:moveTo>
                  <a:pt x="441630" y="2635635"/>
                </a:moveTo>
                <a:cubicBezTo>
                  <a:pt x="475399" y="2635635"/>
                  <a:pt x="502702" y="2608313"/>
                  <a:pt x="502702" y="2574280"/>
                </a:cubicBezTo>
                <a:cubicBezTo>
                  <a:pt x="502702" y="2540726"/>
                  <a:pt x="475399" y="2513644"/>
                  <a:pt x="441630" y="2513644"/>
                </a:cubicBezTo>
                <a:cubicBezTo>
                  <a:pt x="408101" y="2513644"/>
                  <a:pt x="380798" y="2540726"/>
                  <a:pt x="380798" y="2574280"/>
                </a:cubicBezTo>
                <a:cubicBezTo>
                  <a:pt x="380798" y="2608313"/>
                  <a:pt x="408101" y="2635635"/>
                  <a:pt x="441630" y="2635635"/>
                </a:cubicBezTo>
                <a:close/>
                <a:moveTo>
                  <a:pt x="472046" y="2918684"/>
                </a:moveTo>
                <a:cubicBezTo>
                  <a:pt x="510126" y="2918684"/>
                  <a:pt x="541500" y="2887527"/>
                  <a:pt x="541500" y="2848940"/>
                </a:cubicBezTo>
                <a:cubicBezTo>
                  <a:pt x="541500" y="2810593"/>
                  <a:pt x="510126" y="2779676"/>
                  <a:pt x="472046" y="2779676"/>
                </a:cubicBezTo>
                <a:cubicBezTo>
                  <a:pt x="433487" y="2779676"/>
                  <a:pt x="402353" y="2810593"/>
                  <a:pt x="402353" y="2848940"/>
                </a:cubicBezTo>
                <a:cubicBezTo>
                  <a:pt x="402353" y="2887527"/>
                  <a:pt x="433487" y="2918684"/>
                  <a:pt x="472046" y="2918684"/>
                </a:cubicBezTo>
                <a:close/>
                <a:moveTo>
                  <a:pt x="516832" y="3199815"/>
                </a:moveTo>
                <a:cubicBezTo>
                  <a:pt x="559941" y="3199815"/>
                  <a:pt x="594668" y="3164823"/>
                  <a:pt x="594668" y="3121683"/>
                </a:cubicBezTo>
                <a:cubicBezTo>
                  <a:pt x="594668" y="3078303"/>
                  <a:pt x="559941" y="3043551"/>
                  <a:pt x="516832" y="3043551"/>
                </a:cubicBezTo>
                <a:cubicBezTo>
                  <a:pt x="473962" y="3043551"/>
                  <a:pt x="438756" y="3078303"/>
                  <a:pt x="438756" y="3121683"/>
                </a:cubicBezTo>
                <a:cubicBezTo>
                  <a:pt x="438756" y="3164823"/>
                  <a:pt x="473962" y="3199815"/>
                  <a:pt x="516832" y="3199815"/>
                </a:cubicBezTo>
                <a:close/>
                <a:moveTo>
                  <a:pt x="576706" y="3476632"/>
                </a:moveTo>
                <a:cubicBezTo>
                  <a:pt x="623886" y="3476632"/>
                  <a:pt x="662206" y="3438525"/>
                  <a:pt x="662206" y="3391070"/>
                </a:cubicBezTo>
                <a:cubicBezTo>
                  <a:pt x="662206" y="3344335"/>
                  <a:pt x="623886" y="3306228"/>
                  <a:pt x="576706" y="3306228"/>
                </a:cubicBezTo>
                <a:cubicBezTo>
                  <a:pt x="529525" y="3306228"/>
                  <a:pt x="491445" y="3344335"/>
                  <a:pt x="491445" y="3391070"/>
                </a:cubicBezTo>
                <a:cubicBezTo>
                  <a:pt x="491445" y="3438525"/>
                  <a:pt x="529525" y="3476632"/>
                  <a:pt x="576706" y="3476632"/>
                </a:cubicBezTo>
                <a:close/>
                <a:moveTo>
                  <a:pt x="650949" y="3750094"/>
                </a:moveTo>
                <a:cubicBezTo>
                  <a:pt x="702441" y="3750094"/>
                  <a:pt x="743874" y="3708631"/>
                  <a:pt x="743874" y="3657342"/>
                </a:cubicBezTo>
                <a:cubicBezTo>
                  <a:pt x="743874" y="3606293"/>
                  <a:pt x="702441" y="3564590"/>
                  <a:pt x="650949" y="3564590"/>
                </a:cubicBezTo>
                <a:cubicBezTo>
                  <a:pt x="600176" y="3564590"/>
                  <a:pt x="558744" y="3606293"/>
                  <a:pt x="558744" y="3657342"/>
                </a:cubicBezTo>
                <a:cubicBezTo>
                  <a:pt x="558744" y="3708631"/>
                  <a:pt x="600176" y="3750094"/>
                  <a:pt x="650949" y="3750094"/>
                </a:cubicBezTo>
                <a:close/>
                <a:moveTo>
                  <a:pt x="740042" y="4017084"/>
                </a:moveTo>
                <a:cubicBezTo>
                  <a:pt x="794168" y="4017084"/>
                  <a:pt x="838235" y="3973225"/>
                  <a:pt x="838235" y="3919060"/>
                </a:cubicBezTo>
                <a:cubicBezTo>
                  <a:pt x="838235" y="3864895"/>
                  <a:pt x="794168" y="3820556"/>
                  <a:pt x="740042" y="3820556"/>
                </a:cubicBezTo>
                <a:cubicBezTo>
                  <a:pt x="685916" y="3820556"/>
                  <a:pt x="641849" y="3864895"/>
                  <a:pt x="641849" y="3919060"/>
                </a:cubicBezTo>
                <a:cubicBezTo>
                  <a:pt x="641849" y="3973225"/>
                  <a:pt x="685916" y="4017084"/>
                  <a:pt x="740042" y="4017084"/>
                </a:cubicBezTo>
                <a:close/>
                <a:moveTo>
                  <a:pt x="10167073" y="4048241"/>
                </a:moveTo>
                <a:cubicBezTo>
                  <a:pt x="10167312" y="4048241"/>
                  <a:pt x="10167552" y="4048241"/>
                  <a:pt x="10167552" y="4048002"/>
                </a:cubicBezTo>
                <a:cubicBezTo>
                  <a:pt x="10167552" y="4047283"/>
                  <a:pt x="10167312" y="4047283"/>
                  <a:pt x="10167073" y="4047283"/>
                </a:cubicBezTo>
                <a:cubicBezTo>
                  <a:pt x="10167073" y="4047283"/>
                  <a:pt x="10166354" y="4047283"/>
                  <a:pt x="10166354" y="4048002"/>
                </a:cubicBezTo>
                <a:cubicBezTo>
                  <a:pt x="10166354" y="4048241"/>
                  <a:pt x="10167073" y="4048241"/>
                  <a:pt x="10167073" y="4048241"/>
                </a:cubicBezTo>
                <a:close/>
                <a:moveTo>
                  <a:pt x="10262871" y="3789160"/>
                </a:moveTo>
                <a:cubicBezTo>
                  <a:pt x="10263590" y="3789160"/>
                  <a:pt x="10263590" y="3789160"/>
                  <a:pt x="10263590" y="3788920"/>
                </a:cubicBezTo>
                <a:cubicBezTo>
                  <a:pt x="10263590" y="3788441"/>
                  <a:pt x="10263590" y="3788441"/>
                  <a:pt x="10262871" y="3788441"/>
                </a:cubicBezTo>
                <a:cubicBezTo>
                  <a:pt x="10262392" y="3788441"/>
                  <a:pt x="10262392" y="3788441"/>
                  <a:pt x="10262392" y="3788920"/>
                </a:cubicBezTo>
                <a:cubicBezTo>
                  <a:pt x="10262392" y="3789160"/>
                  <a:pt x="10262392" y="3789160"/>
                  <a:pt x="10262871" y="3789160"/>
                </a:cubicBezTo>
                <a:close/>
                <a:moveTo>
                  <a:pt x="10344539" y="3525285"/>
                </a:moveTo>
                <a:cubicBezTo>
                  <a:pt x="10345258" y="3525285"/>
                  <a:pt x="10345258" y="3525285"/>
                  <a:pt x="10345258" y="3525045"/>
                </a:cubicBezTo>
                <a:cubicBezTo>
                  <a:pt x="10345258" y="3524566"/>
                  <a:pt x="10345258" y="3524566"/>
                  <a:pt x="10344539" y="3524566"/>
                </a:cubicBezTo>
                <a:cubicBezTo>
                  <a:pt x="10344300" y="3524566"/>
                  <a:pt x="10344060" y="3524566"/>
                  <a:pt x="10344060" y="3525045"/>
                </a:cubicBezTo>
                <a:cubicBezTo>
                  <a:pt x="10344060" y="3525285"/>
                  <a:pt x="10344300" y="3525285"/>
                  <a:pt x="10344539" y="3525285"/>
                </a:cubicBezTo>
                <a:close/>
                <a:moveTo>
                  <a:pt x="10411837" y="3257335"/>
                </a:moveTo>
                <a:cubicBezTo>
                  <a:pt x="10412316" y="3257335"/>
                  <a:pt x="10412795" y="3257335"/>
                  <a:pt x="10412795" y="3257095"/>
                </a:cubicBezTo>
                <a:cubicBezTo>
                  <a:pt x="10412795" y="3256376"/>
                  <a:pt x="10412316" y="3256376"/>
                  <a:pt x="10411837" y="3256376"/>
                </a:cubicBezTo>
                <a:cubicBezTo>
                  <a:pt x="10411358" y="3256376"/>
                  <a:pt x="10411358" y="3256376"/>
                  <a:pt x="10411358" y="3257095"/>
                </a:cubicBezTo>
                <a:cubicBezTo>
                  <a:pt x="10411358" y="3257335"/>
                  <a:pt x="10411358" y="3257335"/>
                  <a:pt x="10411837" y="3257335"/>
                </a:cubicBezTo>
                <a:close/>
                <a:moveTo>
                  <a:pt x="10464766" y="2986270"/>
                </a:moveTo>
                <a:lnTo>
                  <a:pt x="10465005" y="2986030"/>
                </a:lnTo>
                <a:cubicBezTo>
                  <a:pt x="10465005" y="2985551"/>
                  <a:pt x="10464766" y="2985072"/>
                  <a:pt x="10464766" y="2985072"/>
                </a:cubicBezTo>
                <a:cubicBezTo>
                  <a:pt x="10464047" y="2985072"/>
                  <a:pt x="10463808" y="2985551"/>
                  <a:pt x="10463808" y="2986030"/>
                </a:cubicBezTo>
                <a:cubicBezTo>
                  <a:pt x="10463808" y="2986030"/>
                  <a:pt x="10464047" y="2986270"/>
                  <a:pt x="10464766" y="2986270"/>
                </a:cubicBezTo>
                <a:close/>
                <a:moveTo>
                  <a:pt x="10502127" y="2712569"/>
                </a:moveTo>
                <a:cubicBezTo>
                  <a:pt x="10502127" y="2712569"/>
                  <a:pt x="10502606" y="2712569"/>
                  <a:pt x="10502606" y="2712089"/>
                </a:cubicBezTo>
                <a:cubicBezTo>
                  <a:pt x="10502606" y="2711610"/>
                  <a:pt x="10502127" y="2711370"/>
                  <a:pt x="10502127" y="2711370"/>
                </a:cubicBezTo>
                <a:cubicBezTo>
                  <a:pt x="10501648" y="2711370"/>
                  <a:pt x="10501169" y="2711610"/>
                  <a:pt x="10501169" y="2712089"/>
                </a:cubicBezTo>
                <a:cubicBezTo>
                  <a:pt x="10501169" y="2712569"/>
                  <a:pt x="10501648" y="2712569"/>
                  <a:pt x="10502127" y="2712569"/>
                </a:cubicBezTo>
                <a:close/>
                <a:moveTo>
                  <a:pt x="10524400" y="2437429"/>
                </a:moveTo>
                <a:cubicBezTo>
                  <a:pt x="10524879" y="2437429"/>
                  <a:pt x="10525598" y="2436950"/>
                  <a:pt x="10525598" y="2436470"/>
                </a:cubicBezTo>
                <a:cubicBezTo>
                  <a:pt x="10525598" y="2436470"/>
                  <a:pt x="10524879" y="2435991"/>
                  <a:pt x="10524400" y="2435991"/>
                </a:cubicBezTo>
                <a:cubicBezTo>
                  <a:pt x="10523921" y="2435991"/>
                  <a:pt x="10523921" y="2436470"/>
                  <a:pt x="10523921" y="2436470"/>
                </a:cubicBezTo>
                <a:cubicBezTo>
                  <a:pt x="10523921" y="2436950"/>
                  <a:pt x="10523921" y="2437429"/>
                  <a:pt x="10524400" y="2437429"/>
                </a:cubicBezTo>
                <a:close/>
                <a:moveTo>
                  <a:pt x="10532064" y="2161331"/>
                </a:moveTo>
                <a:cubicBezTo>
                  <a:pt x="10532783" y="2161331"/>
                  <a:pt x="10532783" y="2160612"/>
                  <a:pt x="10532783" y="2160372"/>
                </a:cubicBezTo>
                <a:cubicBezTo>
                  <a:pt x="10532783" y="2159893"/>
                  <a:pt x="10532783" y="2159653"/>
                  <a:pt x="10532064" y="2159653"/>
                </a:cubicBezTo>
                <a:cubicBezTo>
                  <a:pt x="10531585" y="2159653"/>
                  <a:pt x="10531585" y="2159893"/>
                  <a:pt x="10531585" y="2160372"/>
                </a:cubicBezTo>
                <a:cubicBezTo>
                  <a:pt x="10531585" y="2160612"/>
                  <a:pt x="10531585" y="2161331"/>
                  <a:pt x="10532064" y="2161331"/>
                </a:cubicBezTo>
                <a:close/>
                <a:moveTo>
                  <a:pt x="10304304" y="1884993"/>
                </a:moveTo>
                <a:cubicBezTo>
                  <a:pt x="10305022" y="1884993"/>
                  <a:pt x="10305022" y="1884753"/>
                  <a:pt x="10305022" y="1884034"/>
                </a:cubicBezTo>
                <a:cubicBezTo>
                  <a:pt x="10305022" y="1884034"/>
                  <a:pt x="10305022" y="1883555"/>
                  <a:pt x="10304304" y="1883555"/>
                </a:cubicBezTo>
                <a:cubicBezTo>
                  <a:pt x="10304064" y="1883555"/>
                  <a:pt x="10304064" y="1884034"/>
                  <a:pt x="10304064" y="1884034"/>
                </a:cubicBezTo>
                <a:cubicBezTo>
                  <a:pt x="10304064" y="1884753"/>
                  <a:pt x="10304064" y="1884993"/>
                  <a:pt x="10304304" y="1884993"/>
                </a:cubicBezTo>
                <a:close/>
                <a:moveTo>
                  <a:pt x="10280833" y="1609614"/>
                </a:moveTo>
                <a:cubicBezTo>
                  <a:pt x="10281552" y="1609614"/>
                  <a:pt x="10281552" y="1609374"/>
                  <a:pt x="10281552" y="1609135"/>
                </a:cubicBezTo>
                <a:cubicBezTo>
                  <a:pt x="10281552" y="1608655"/>
                  <a:pt x="10281552" y="1608416"/>
                  <a:pt x="10280833" y="1608416"/>
                </a:cubicBezTo>
                <a:cubicBezTo>
                  <a:pt x="10280354" y="1608416"/>
                  <a:pt x="10280354" y="1608655"/>
                  <a:pt x="10280354" y="1609135"/>
                </a:cubicBezTo>
                <a:cubicBezTo>
                  <a:pt x="10280354" y="1609374"/>
                  <a:pt x="10280354" y="1609614"/>
                  <a:pt x="10280833" y="1609614"/>
                </a:cubicBezTo>
                <a:close/>
                <a:moveTo>
                  <a:pt x="10241556" y="1336392"/>
                </a:moveTo>
                <a:cubicBezTo>
                  <a:pt x="10241795" y="1336392"/>
                  <a:pt x="10242514" y="1336152"/>
                  <a:pt x="10242514" y="1335433"/>
                </a:cubicBezTo>
                <a:cubicBezTo>
                  <a:pt x="10242514" y="1334954"/>
                  <a:pt x="10241795" y="1334954"/>
                  <a:pt x="10241556" y="1334954"/>
                </a:cubicBezTo>
                <a:cubicBezTo>
                  <a:pt x="10241316" y="1334954"/>
                  <a:pt x="10241316" y="1334954"/>
                  <a:pt x="10241316" y="1335433"/>
                </a:cubicBezTo>
                <a:cubicBezTo>
                  <a:pt x="10241316" y="1336152"/>
                  <a:pt x="10241316" y="1336392"/>
                  <a:pt x="10241556" y="1336392"/>
                </a:cubicBezTo>
                <a:close/>
                <a:moveTo>
                  <a:pt x="10186951" y="1065327"/>
                </a:moveTo>
                <a:cubicBezTo>
                  <a:pt x="10186951" y="1065327"/>
                  <a:pt x="10187430" y="1065087"/>
                  <a:pt x="10187430" y="1064608"/>
                </a:cubicBezTo>
                <a:cubicBezTo>
                  <a:pt x="10187430" y="1064608"/>
                  <a:pt x="10186951" y="1064368"/>
                  <a:pt x="10186951" y="1064368"/>
                </a:cubicBezTo>
                <a:cubicBezTo>
                  <a:pt x="10186472" y="1064368"/>
                  <a:pt x="10185993" y="1064608"/>
                  <a:pt x="10185993" y="1064608"/>
                </a:cubicBezTo>
                <a:cubicBezTo>
                  <a:pt x="10185993" y="1065087"/>
                  <a:pt x="10186472" y="1065327"/>
                  <a:pt x="10186951" y="1065327"/>
                </a:cubicBezTo>
                <a:close/>
                <a:moveTo>
                  <a:pt x="10117018" y="798336"/>
                </a:moveTo>
                <a:cubicBezTo>
                  <a:pt x="10117018" y="798336"/>
                  <a:pt x="10117258" y="797857"/>
                  <a:pt x="10117258" y="797617"/>
                </a:cubicBezTo>
                <a:cubicBezTo>
                  <a:pt x="10117258" y="797138"/>
                  <a:pt x="10117018" y="796898"/>
                  <a:pt x="10117018" y="796898"/>
                </a:cubicBezTo>
                <a:cubicBezTo>
                  <a:pt x="10116300" y="796898"/>
                  <a:pt x="10115821" y="797138"/>
                  <a:pt x="10115821" y="797617"/>
                </a:cubicBezTo>
                <a:cubicBezTo>
                  <a:pt x="10115821" y="797857"/>
                  <a:pt x="10116300" y="798336"/>
                  <a:pt x="10117018" y="798336"/>
                </a:cubicBezTo>
                <a:close/>
                <a:moveTo>
                  <a:pt x="10031279" y="535420"/>
                </a:moveTo>
                <a:cubicBezTo>
                  <a:pt x="10031279" y="535420"/>
                  <a:pt x="10031758" y="535420"/>
                  <a:pt x="10031758" y="534940"/>
                </a:cubicBezTo>
                <a:cubicBezTo>
                  <a:pt x="10031758" y="534701"/>
                  <a:pt x="10031279" y="533982"/>
                  <a:pt x="10031279" y="533982"/>
                </a:cubicBezTo>
                <a:cubicBezTo>
                  <a:pt x="10031039" y="533982"/>
                  <a:pt x="10030560" y="534701"/>
                  <a:pt x="10030560" y="534940"/>
                </a:cubicBezTo>
                <a:cubicBezTo>
                  <a:pt x="10030560" y="535420"/>
                  <a:pt x="10031039" y="535420"/>
                  <a:pt x="10031279" y="535420"/>
                </a:cubicBezTo>
                <a:close/>
                <a:moveTo>
                  <a:pt x="9931169" y="278016"/>
                </a:moveTo>
                <a:cubicBezTo>
                  <a:pt x="9931169" y="278016"/>
                  <a:pt x="9931648" y="277776"/>
                  <a:pt x="9931648" y="277297"/>
                </a:cubicBezTo>
                <a:cubicBezTo>
                  <a:pt x="9931648" y="277057"/>
                  <a:pt x="9931169" y="276817"/>
                  <a:pt x="9931169" y="276817"/>
                </a:cubicBezTo>
                <a:cubicBezTo>
                  <a:pt x="9930690" y="276817"/>
                  <a:pt x="9930211" y="277057"/>
                  <a:pt x="9930211" y="277297"/>
                </a:cubicBezTo>
                <a:cubicBezTo>
                  <a:pt x="9930211" y="277776"/>
                  <a:pt x="9930690" y="278016"/>
                  <a:pt x="9931169" y="278016"/>
                </a:cubicBezTo>
                <a:close/>
                <a:moveTo>
                  <a:pt x="925651" y="536139"/>
                </a:moveTo>
                <a:cubicBezTo>
                  <a:pt x="926130" y="536139"/>
                  <a:pt x="926609" y="535420"/>
                  <a:pt x="926609" y="534940"/>
                </a:cubicBezTo>
                <a:cubicBezTo>
                  <a:pt x="926609" y="533982"/>
                  <a:pt x="926130" y="533742"/>
                  <a:pt x="925651" y="533742"/>
                </a:cubicBezTo>
                <a:cubicBezTo>
                  <a:pt x="924933" y="533742"/>
                  <a:pt x="924454" y="533982"/>
                  <a:pt x="924454" y="534940"/>
                </a:cubicBezTo>
                <a:cubicBezTo>
                  <a:pt x="924454" y="535420"/>
                  <a:pt x="924933" y="536139"/>
                  <a:pt x="925651" y="536139"/>
                </a:cubicBezTo>
                <a:close/>
                <a:moveTo>
                  <a:pt x="840151" y="805047"/>
                </a:moveTo>
                <a:cubicBezTo>
                  <a:pt x="844222" y="805047"/>
                  <a:pt x="847575" y="801691"/>
                  <a:pt x="847575" y="797617"/>
                </a:cubicBezTo>
                <a:cubicBezTo>
                  <a:pt x="847575" y="793543"/>
                  <a:pt x="844222" y="790187"/>
                  <a:pt x="840151" y="790187"/>
                </a:cubicBezTo>
                <a:cubicBezTo>
                  <a:pt x="836080" y="790187"/>
                  <a:pt x="832966" y="793543"/>
                  <a:pt x="832966" y="797617"/>
                </a:cubicBezTo>
                <a:cubicBezTo>
                  <a:pt x="832966" y="801691"/>
                  <a:pt x="836080" y="805047"/>
                  <a:pt x="840151" y="805047"/>
                </a:cubicBezTo>
                <a:close/>
                <a:moveTo>
                  <a:pt x="769979" y="1078748"/>
                </a:moveTo>
                <a:cubicBezTo>
                  <a:pt x="777882" y="1078748"/>
                  <a:pt x="784109" y="1072517"/>
                  <a:pt x="784109" y="1064608"/>
                </a:cubicBezTo>
                <a:cubicBezTo>
                  <a:pt x="784109" y="1057178"/>
                  <a:pt x="777882" y="1050947"/>
                  <a:pt x="769979" y="1050947"/>
                </a:cubicBezTo>
                <a:cubicBezTo>
                  <a:pt x="762554" y="1050947"/>
                  <a:pt x="756328" y="1057178"/>
                  <a:pt x="756328" y="1064608"/>
                </a:cubicBezTo>
                <a:cubicBezTo>
                  <a:pt x="756328" y="1072517"/>
                  <a:pt x="762554" y="1078748"/>
                  <a:pt x="769979" y="1078748"/>
                </a:cubicBezTo>
                <a:close/>
                <a:moveTo>
                  <a:pt x="715134" y="1356284"/>
                </a:moveTo>
                <a:cubicBezTo>
                  <a:pt x="726630" y="1356284"/>
                  <a:pt x="735970" y="1346937"/>
                  <a:pt x="735970" y="1335433"/>
                </a:cubicBezTo>
                <a:cubicBezTo>
                  <a:pt x="735970" y="1324169"/>
                  <a:pt x="726630" y="1314822"/>
                  <a:pt x="715134" y="1314822"/>
                </a:cubicBezTo>
                <a:cubicBezTo>
                  <a:pt x="703878" y="1314822"/>
                  <a:pt x="694538" y="1324169"/>
                  <a:pt x="694538" y="1335433"/>
                </a:cubicBezTo>
                <a:cubicBezTo>
                  <a:pt x="694538" y="1346937"/>
                  <a:pt x="703878" y="1356284"/>
                  <a:pt x="715134" y="1356284"/>
                </a:cubicBezTo>
                <a:close/>
                <a:moveTo>
                  <a:pt x="675857" y="1638134"/>
                </a:moveTo>
                <a:cubicBezTo>
                  <a:pt x="692143" y="1638134"/>
                  <a:pt x="705315" y="1625192"/>
                  <a:pt x="705315" y="1609135"/>
                </a:cubicBezTo>
                <a:cubicBezTo>
                  <a:pt x="705315" y="1592597"/>
                  <a:pt x="692143" y="1579895"/>
                  <a:pt x="675857" y="1579895"/>
                </a:cubicBezTo>
                <a:cubicBezTo>
                  <a:pt x="659811" y="1579895"/>
                  <a:pt x="646639" y="1592597"/>
                  <a:pt x="646639" y="1609135"/>
                </a:cubicBezTo>
                <a:cubicBezTo>
                  <a:pt x="646639" y="1625192"/>
                  <a:pt x="659811" y="1638134"/>
                  <a:pt x="675857" y="1638134"/>
                </a:cubicBezTo>
                <a:close/>
                <a:moveTo>
                  <a:pt x="652386" y="1921902"/>
                </a:moveTo>
                <a:cubicBezTo>
                  <a:pt x="673223" y="1921902"/>
                  <a:pt x="690227" y="1905365"/>
                  <a:pt x="690227" y="1884034"/>
                </a:cubicBezTo>
                <a:cubicBezTo>
                  <a:pt x="690227" y="1863423"/>
                  <a:pt x="673223" y="1846406"/>
                  <a:pt x="652386" y="1846406"/>
                </a:cubicBezTo>
                <a:cubicBezTo>
                  <a:pt x="631311" y="1846406"/>
                  <a:pt x="614546" y="1863423"/>
                  <a:pt x="614546" y="1884034"/>
                </a:cubicBezTo>
                <a:cubicBezTo>
                  <a:pt x="614546" y="1905365"/>
                  <a:pt x="631311" y="1921902"/>
                  <a:pt x="652386" y="1921902"/>
                </a:cubicBezTo>
                <a:close/>
                <a:moveTo>
                  <a:pt x="644483" y="2207587"/>
                </a:moveTo>
                <a:cubicBezTo>
                  <a:pt x="670349" y="2207587"/>
                  <a:pt x="691424" y="2186496"/>
                  <a:pt x="691424" y="2160372"/>
                </a:cubicBezTo>
                <a:cubicBezTo>
                  <a:pt x="691424" y="2134488"/>
                  <a:pt x="670349" y="2113397"/>
                  <a:pt x="644483" y="2113397"/>
                </a:cubicBezTo>
                <a:cubicBezTo>
                  <a:pt x="618618" y="2113397"/>
                  <a:pt x="597302" y="2134488"/>
                  <a:pt x="597302" y="2160372"/>
                </a:cubicBezTo>
                <a:cubicBezTo>
                  <a:pt x="597302" y="2186496"/>
                  <a:pt x="618618" y="2207587"/>
                  <a:pt x="644483" y="2207587"/>
                </a:cubicBezTo>
                <a:close/>
                <a:moveTo>
                  <a:pt x="652386" y="2492793"/>
                </a:moveTo>
                <a:cubicBezTo>
                  <a:pt x="683281" y="2492793"/>
                  <a:pt x="708189" y="2467867"/>
                  <a:pt x="708189" y="2436470"/>
                </a:cubicBezTo>
                <a:cubicBezTo>
                  <a:pt x="708189" y="2405553"/>
                  <a:pt x="683281" y="2380628"/>
                  <a:pt x="652386" y="2380628"/>
                </a:cubicBezTo>
                <a:cubicBezTo>
                  <a:pt x="621491" y="2380628"/>
                  <a:pt x="596344" y="2405553"/>
                  <a:pt x="596344" y="2436470"/>
                </a:cubicBezTo>
                <a:cubicBezTo>
                  <a:pt x="596344" y="2467867"/>
                  <a:pt x="621491" y="2492793"/>
                  <a:pt x="652386" y="2492793"/>
                </a:cubicBezTo>
                <a:close/>
                <a:moveTo>
                  <a:pt x="675857" y="2776560"/>
                </a:moveTo>
                <a:cubicBezTo>
                  <a:pt x="711781" y="2776560"/>
                  <a:pt x="740281" y="2747321"/>
                  <a:pt x="740281" y="2712089"/>
                </a:cubicBezTo>
                <a:cubicBezTo>
                  <a:pt x="740281" y="2676379"/>
                  <a:pt x="711781" y="2647139"/>
                  <a:pt x="675857" y="2647139"/>
                </a:cubicBezTo>
                <a:cubicBezTo>
                  <a:pt x="640412" y="2647139"/>
                  <a:pt x="611433" y="2676379"/>
                  <a:pt x="611433" y="2712089"/>
                </a:cubicBezTo>
                <a:cubicBezTo>
                  <a:pt x="611433" y="2747321"/>
                  <a:pt x="640412" y="2776560"/>
                  <a:pt x="675857" y="2776560"/>
                </a:cubicBezTo>
                <a:close/>
                <a:moveTo>
                  <a:pt x="715134" y="3058171"/>
                </a:moveTo>
                <a:cubicBezTo>
                  <a:pt x="755609" y="3058171"/>
                  <a:pt x="788420" y="3025576"/>
                  <a:pt x="788420" y="2985551"/>
                </a:cubicBezTo>
                <a:cubicBezTo>
                  <a:pt x="788420" y="2945287"/>
                  <a:pt x="755609" y="2911973"/>
                  <a:pt x="715134" y="2911973"/>
                </a:cubicBezTo>
                <a:cubicBezTo>
                  <a:pt x="674899" y="2911973"/>
                  <a:pt x="642088" y="2945287"/>
                  <a:pt x="642088" y="2985551"/>
                </a:cubicBezTo>
                <a:cubicBezTo>
                  <a:pt x="642088" y="3025576"/>
                  <a:pt x="674899" y="3058171"/>
                  <a:pt x="715134" y="3058171"/>
                </a:cubicBezTo>
                <a:close/>
                <a:moveTo>
                  <a:pt x="769979" y="3337145"/>
                </a:moveTo>
                <a:cubicBezTo>
                  <a:pt x="814765" y="3337145"/>
                  <a:pt x="851168" y="3300955"/>
                  <a:pt x="851168" y="3255897"/>
                </a:cubicBezTo>
                <a:cubicBezTo>
                  <a:pt x="851168" y="3211319"/>
                  <a:pt x="814765" y="3175129"/>
                  <a:pt x="769979" y="3175129"/>
                </a:cubicBezTo>
                <a:cubicBezTo>
                  <a:pt x="725193" y="3175129"/>
                  <a:pt x="689269" y="3211319"/>
                  <a:pt x="689269" y="3255897"/>
                </a:cubicBezTo>
                <a:cubicBezTo>
                  <a:pt x="689269" y="3300955"/>
                  <a:pt x="725193" y="3337145"/>
                  <a:pt x="769979" y="3337145"/>
                </a:cubicBezTo>
                <a:close/>
                <a:moveTo>
                  <a:pt x="840151" y="3611805"/>
                </a:moveTo>
                <a:cubicBezTo>
                  <a:pt x="889008" y="3611805"/>
                  <a:pt x="928764" y="3572260"/>
                  <a:pt x="928764" y="3523128"/>
                </a:cubicBezTo>
                <a:cubicBezTo>
                  <a:pt x="928764" y="3474235"/>
                  <a:pt x="889008" y="3435169"/>
                  <a:pt x="840151" y="3435169"/>
                </a:cubicBezTo>
                <a:cubicBezTo>
                  <a:pt x="791294" y="3435169"/>
                  <a:pt x="752017" y="3474235"/>
                  <a:pt x="752017" y="3523128"/>
                </a:cubicBezTo>
                <a:cubicBezTo>
                  <a:pt x="752017" y="3572260"/>
                  <a:pt x="791294" y="3611805"/>
                  <a:pt x="840151" y="3611805"/>
                </a:cubicBezTo>
                <a:close/>
                <a:moveTo>
                  <a:pt x="925651" y="3880953"/>
                </a:moveTo>
                <a:cubicBezTo>
                  <a:pt x="978101" y="3880953"/>
                  <a:pt x="1020491" y="3838531"/>
                  <a:pt x="1020491" y="3786044"/>
                </a:cubicBezTo>
                <a:cubicBezTo>
                  <a:pt x="1020491" y="3733317"/>
                  <a:pt x="978101" y="3690896"/>
                  <a:pt x="925651" y="3690896"/>
                </a:cubicBezTo>
                <a:cubicBezTo>
                  <a:pt x="873201" y="3690896"/>
                  <a:pt x="830571" y="3733317"/>
                  <a:pt x="830571" y="3786044"/>
                </a:cubicBezTo>
                <a:cubicBezTo>
                  <a:pt x="830571" y="3838531"/>
                  <a:pt x="873201" y="3880953"/>
                  <a:pt x="925651" y="3880953"/>
                </a:cubicBezTo>
                <a:close/>
                <a:moveTo>
                  <a:pt x="1121559" y="4067175"/>
                </a:moveTo>
                <a:cubicBezTo>
                  <a:pt x="1123475" y="4059506"/>
                  <a:pt x="1124433" y="4051597"/>
                  <a:pt x="1124433" y="4043448"/>
                </a:cubicBezTo>
                <a:cubicBezTo>
                  <a:pt x="1124433" y="3988804"/>
                  <a:pt x="1080365" y="3944465"/>
                  <a:pt x="1025521" y="3944465"/>
                </a:cubicBezTo>
                <a:cubicBezTo>
                  <a:pt x="971155" y="3944465"/>
                  <a:pt x="927088" y="3988804"/>
                  <a:pt x="927088" y="4043448"/>
                </a:cubicBezTo>
                <a:cubicBezTo>
                  <a:pt x="927088" y="4051597"/>
                  <a:pt x="928046" y="4059506"/>
                  <a:pt x="929962" y="4067175"/>
                </a:cubicBezTo>
                <a:lnTo>
                  <a:pt x="1121559" y="4067175"/>
                </a:lnTo>
                <a:close/>
                <a:moveTo>
                  <a:pt x="9931169" y="4044886"/>
                </a:moveTo>
                <a:cubicBezTo>
                  <a:pt x="9931648" y="4044886"/>
                  <a:pt x="9932127" y="4044407"/>
                  <a:pt x="9932127" y="4043448"/>
                </a:cubicBezTo>
                <a:cubicBezTo>
                  <a:pt x="9932127" y="4042969"/>
                  <a:pt x="9931648" y="4042489"/>
                  <a:pt x="9931169" y="4042489"/>
                </a:cubicBezTo>
                <a:cubicBezTo>
                  <a:pt x="9930211" y="4042489"/>
                  <a:pt x="9929972" y="4042969"/>
                  <a:pt x="9929972" y="4043448"/>
                </a:cubicBezTo>
                <a:cubicBezTo>
                  <a:pt x="9929972" y="4044407"/>
                  <a:pt x="9930211" y="4044886"/>
                  <a:pt x="9931169" y="4044886"/>
                </a:cubicBezTo>
                <a:close/>
                <a:moveTo>
                  <a:pt x="10031279" y="3786763"/>
                </a:moveTo>
                <a:cubicBezTo>
                  <a:pt x="10031279" y="3786763"/>
                  <a:pt x="10031758" y="3786763"/>
                  <a:pt x="10031758" y="3786044"/>
                </a:cubicBezTo>
                <a:cubicBezTo>
                  <a:pt x="10031758" y="3785565"/>
                  <a:pt x="10031279" y="3785325"/>
                  <a:pt x="10031279" y="3785325"/>
                </a:cubicBezTo>
                <a:cubicBezTo>
                  <a:pt x="10031039" y="3785325"/>
                  <a:pt x="10030560" y="3785565"/>
                  <a:pt x="10030560" y="3786044"/>
                </a:cubicBezTo>
                <a:cubicBezTo>
                  <a:pt x="10030560" y="3786763"/>
                  <a:pt x="10031039" y="3786763"/>
                  <a:pt x="10031279" y="3786763"/>
                </a:cubicBezTo>
                <a:close/>
                <a:moveTo>
                  <a:pt x="10117018" y="3524086"/>
                </a:moveTo>
                <a:cubicBezTo>
                  <a:pt x="10117018" y="3524086"/>
                  <a:pt x="10117258" y="3523607"/>
                  <a:pt x="10117258" y="3523128"/>
                </a:cubicBezTo>
                <a:lnTo>
                  <a:pt x="10117018" y="3522648"/>
                </a:lnTo>
                <a:cubicBezTo>
                  <a:pt x="10116300" y="3522648"/>
                  <a:pt x="10115821" y="3523128"/>
                  <a:pt x="10115821" y="3523128"/>
                </a:cubicBezTo>
                <a:cubicBezTo>
                  <a:pt x="10115821" y="3523607"/>
                  <a:pt x="10116300" y="3524086"/>
                  <a:pt x="10117018" y="3524086"/>
                </a:cubicBezTo>
                <a:close/>
                <a:moveTo>
                  <a:pt x="10186951" y="3257095"/>
                </a:moveTo>
                <a:cubicBezTo>
                  <a:pt x="10186951" y="3257095"/>
                  <a:pt x="10187430" y="3256376"/>
                  <a:pt x="10187430" y="3255897"/>
                </a:cubicBezTo>
                <a:cubicBezTo>
                  <a:pt x="10187430" y="3255657"/>
                  <a:pt x="10186951" y="3255657"/>
                  <a:pt x="10186951" y="3255657"/>
                </a:cubicBezTo>
                <a:cubicBezTo>
                  <a:pt x="10186472" y="3255657"/>
                  <a:pt x="10185993" y="3255657"/>
                  <a:pt x="10185993" y="3255897"/>
                </a:cubicBezTo>
                <a:cubicBezTo>
                  <a:pt x="10185993" y="3256376"/>
                  <a:pt x="10186472" y="3257095"/>
                  <a:pt x="10186951" y="3257095"/>
                </a:cubicBezTo>
                <a:close/>
                <a:moveTo>
                  <a:pt x="10241556" y="2986030"/>
                </a:moveTo>
                <a:cubicBezTo>
                  <a:pt x="10241795" y="2986030"/>
                  <a:pt x="10242514" y="2986030"/>
                  <a:pt x="10242514" y="2985551"/>
                </a:cubicBezTo>
                <a:cubicBezTo>
                  <a:pt x="10242514" y="2985072"/>
                  <a:pt x="10241795" y="2985072"/>
                  <a:pt x="10241556" y="2985072"/>
                </a:cubicBezTo>
                <a:cubicBezTo>
                  <a:pt x="10241316" y="2985072"/>
                  <a:pt x="10241316" y="2985072"/>
                  <a:pt x="10241316" y="2985551"/>
                </a:cubicBezTo>
                <a:cubicBezTo>
                  <a:pt x="10241316" y="2986030"/>
                  <a:pt x="10241316" y="2986030"/>
                  <a:pt x="10241556" y="2986030"/>
                </a:cubicBezTo>
                <a:close/>
                <a:moveTo>
                  <a:pt x="10280833" y="2712569"/>
                </a:moveTo>
                <a:cubicBezTo>
                  <a:pt x="10281552" y="2712569"/>
                  <a:pt x="10281552" y="2712089"/>
                  <a:pt x="10281552" y="2712089"/>
                </a:cubicBezTo>
                <a:cubicBezTo>
                  <a:pt x="10281552" y="2711610"/>
                  <a:pt x="10281552" y="2711370"/>
                  <a:pt x="10280833" y="2711370"/>
                </a:cubicBezTo>
                <a:cubicBezTo>
                  <a:pt x="10280354" y="2711370"/>
                  <a:pt x="10280354" y="2711610"/>
                  <a:pt x="10280354" y="2712089"/>
                </a:cubicBezTo>
                <a:cubicBezTo>
                  <a:pt x="10280354" y="2712089"/>
                  <a:pt x="10280354" y="2712569"/>
                  <a:pt x="10280833" y="2712569"/>
                </a:cubicBezTo>
                <a:close/>
                <a:moveTo>
                  <a:pt x="10304304" y="2437429"/>
                </a:moveTo>
                <a:cubicBezTo>
                  <a:pt x="10305022" y="2437429"/>
                  <a:pt x="10305022" y="2436950"/>
                  <a:pt x="10305022" y="2436470"/>
                </a:cubicBezTo>
                <a:cubicBezTo>
                  <a:pt x="10305022" y="2436470"/>
                  <a:pt x="10305022" y="2435991"/>
                  <a:pt x="10304304" y="2435991"/>
                </a:cubicBezTo>
                <a:cubicBezTo>
                  <a:pt x="10304064" y="2435991"/>
                  <a:pt x="10304064" y="2436470"/>
                  <a:pt x="10304064" y="2436470"/>
                </a:cubicBezTo>
                <a:cubicBezTo>
                  <a:pt x="10304064" y="2436950"/>
                  <a:pt x="10304064" y="2437429"/>
                  <a:pt x="10304304" y="2437429"/>
                </a:cubicBezTo>
                <a:close/>
                <a:moveTo>
                  <a:pt x="10312447" y="2161331"/>
                </a:moveTo>
                <a:cubicBezTo>
                  <a:pt x="10312447" y="2161331"/>
                  <a:pt x="10312926" y="2160612"/>
                  <a:pt x="10312926" y="2160372"/>
                </a:cubicBezTo>
                <a:cubicBezTo>
                  <a:pt x="10312926" y="2159893"/>
                  <a:pt x="10312447" y="2159653"/>
                  <a:pt x="10312447" y="2159653"/>
                </a:cubicBezTo>
                <a:cubicBezTo>
                  <a:pt x="10311968" y="2159653"/>
                  <a:pt x="10311728" y="2159893"/>
                  <a:pt x="10311728" y="2160372"/>
                </a:cubicBezTo>
                <a:cubicBezTo>
                  <a:pt x="10311728" y="2160612"/>
                  <a:pt x="10311968" y="2161331"/>
                  <a:pt x="10312447" y="2161331"/>
                </a:cubicBezTo>
                <a:close/>
                <a:moveTo>
                  <a:pt x="10084686" y="1884993"/>
                </a:moveTo>
                <a:cubicBezTo>
                  <a:pt x="10084686" y="1884993"/>
                  <a:pt x="10085165" y="1884753"/>
                  <a:pt x="10085165" y="1884034"/>
                </a:cubicBezTo>
                <a:cubicBezTo>
                  <a:pt x="10085165" y="1884034"/>
                  <a:pt x="10084686" y="1883795"/>
                  <a:pt x="10084686" y="1883795"/>
                </a:cubicBezTo>
                <a:cubicBezTo>
                  <a:pt x="10084207" y="1883795"/>
                  <a:pt x="10083489" y="1884034"/>
                  <a:pt x="10083489" y="1884034"/>
                </a:cubicBezTo>
                <a:cubicBezTo>
                  <a:pt x="10083489" y="1884753"/>
                  <a:pt x="10084207" y="1884993"/>
                  <a:pt x="10084686" y="1884993"/>
                </a:cubicBezTo>
                <a:close/>
                <a:moveTo>
                  <a:pt x="10059779" y="1609614"/>
                </a:moveTo>
                <a:cubicBezTo>
                  <a:pt x="10060018" y="1609614"/>
                  <a:pt x="10060258" y="1609614"/>
                  <a:pt x="10060258" y="1609135"/>
                </a:cubicBezTo>
                <a:cubicBezTo>
                  <a:pt x="10060258" y="1608895"/>
                  <a:pt x="10060018" y="1608416"/>
                  <a:pt x="10059779" y="1608416"/>
                </a:cubicBezTo>
                <a:cubicBezTo>
                  <a:pt x="10059060" y="1608416"/>
                  <a:pt x="10059060" y="1608895"/>
                  <a:pt x="10059060" y="1609135"/>
                </a:cubicBezTo>
                <a:cubicBezTo>
                  <a:pt x="10059060" y="1609614"/>
                  <a:pt x="10059060" y="1609614"/>
                  <a:pt x="10059779" y="1609614"/>
                </a:cubicBezTo>
                <a:close/>
                <a:moveTo>
                  <a:pt x="10018346" y="1336392"/>
                </a:moveTo>
                <a:cubicBezTo>
                  <a:pt x="10018825" y="1336392"/>
                  <a:pt x="10018825" y="1336392"/>
                  <a:pt x="10018825" y="1336152"/>
                </a:cubicBezTo>
                <a:cubicBezTo>
                  <a:pt x="10018825" y="1335433"/>
                  <a:pt x="10018825" y="1335433"/>
                  <a:pt x="10018346" y="1335433"/>
                </a:cubicBezTo>
                <a:cubicBezTo>
                  <a:pt x="10018106" y="1335433"/>
                  <a:pt x="10018106" y="1335433"/>
                  <a:pt x="10018106" y="1336152"/>
                </a:cubicBezTo>
                <a:cubicBezTo>
                  <a:pt x="10018106" y="1336392"/>
                  <a:pt x="10018106" y="1336392"/>
                  <a:pt x="10018346" y="1336392"/>
                </a:cubicBezTo>
                <a:close/>
                <a:moveTo>
                  <a:pt x="9961106" y="1066285"/>
                </a:moveTo>
                <a:cubicBezTo>
                  <a:pt x="9961106" y="1066285"/>
                  <a:pt x="9961585" y="1066046"/>
                  <a:pt x="9961585" y="1065806"/>
                </a:cubicBezTo>
                <a:cubicBezTo>
                  <a:pt x="9961585" y="1065327"/>
                  <a:pt x="9961106" y="1065087"/>
                  <a:pt x="9961106" y="1065087"/>
                </a:cubicBezTo>
                <a:cubicBezTo>
                  <a:pt x="9960867" y="1065087"/>
                  <a:pt x="9960388" y="1065327"/>
                  <a:pt x="9960388" y="1065806"/>
                </a:cubicBezTo>
                <a:cubicBezTo>
                  <a:pt x="9960388" y="1066046"/>
                  <a:pt x="9960867" y="1066285"/>
                  <a:pt x="9961106" y="1066285"/>
                </a:cubicBezTo>
                <a:close/>
                <a:moveTo>
                  <a:pt x="9887581" y="800014"/>
                </a:moveTo>
                <a:cubicBezTo>
                  <a:pt x="9888060" y="800014"/>
                  <a:pt x="9888300" y="799534"/>
                  <a:pt x="9888300" y="799534"/>
                </a:cubicBezTo>
                <a:cubicBezTo>
                  <a:pt x="9888300" y="798815"/>
                  <a:pt x="9888060" y="798815"/>
                  <a:pt x="9887581" y="798815"/>
                </a:cubicBezTo>
                <a:cubicBezTo>
                  <a:pt x="9887581" y="798815"/>
                  <a:pt x="9886863" y="798815"/>
                  <a:pt x="9886863" y="799534"/>
                </a:cubicBezTo>
                <a:cubicBezTo>
                  <a:pt x="9886863" y="799534"/>
                  <a:pt x="9887581" y="800014"/>
                  <a:pt x="9887581" y="800014"/>
                </a:cubicBezTo>
                <a:close/>
                <a:moveTo>
                  <a:pt x="9798728" y="538535"/>
                </a:moveTo>
                <a:cubicBezTo>
                  <a:pt x="9798968" y="538535"/>
                  <a:pt x="9798968" y="538296"/>
                  <a:pt x="9798968" y="538056"/>
                </a:cubicBezTo>
                <a:cubicBezTo>
                  <a:pt x="9798968" y="537816"/>
                  <a:pt x="9798968" y="537337"/>
                  <a:pt x="9798728" y="537337"/>
                </a:cubicBezTo>
                <a:cubicBezTo>
                  <a:pt x="9798010" y="537337"/>
                  <a:pt x="9797531" y="537816"/>
                  <a:pt x="9797531" y="538056"/>
                </a:cubicBezTo>
                <a:cubicBezTo>
                  <a:pt x="9797531" y="538296"/>
                  <a:pt x="9798010" y="538535"/>
                  <a:pt x="9798728" y="538535"/>
                </a:cubicBezTo>
                <a:close/>
                <a:moveTo>
                  <a:pt x="9694069" y="283049"/>
                </a:moveTo>
                <a:cubicBezTo>
                  <a:pt x="9694069" y="283049"/>
                  <a:pt x="9694308" y="282809"/>
                  <a:pt x="9694308" y="282330"/>
                </a:cubicBezTo>
                <a:cubicBezTo>
                  <a:pt x="9694308" y="282090"/>
                  <a:pt x="9694069" y="281850"/>
                  <a:pt x="9694069" y="281850"/>
                </a:cubicBezTo>
                <a:cubicBezTo>
                  <a:pt x="9693590" y="281850"/>
                  <a:pt x="9692871" y="282090"/>
                  <a:pt x="9692871" y="282330"/>
                </a:cubicBezTo>
                <a:cubicBezTo>
                  <a:pt x="9692871" y="282809"/>
                  <a:pt x="9693590" y="283049"/>
                  <a:pt x="9694069" y="283049"/>
                </a:cubicBezTo>
                <a:close/>
                <a:moveTo>
                  <a:pt x="1208735" y="410552"/>
                </a:moveTo>
                <a:cubicBezTo>
                  <a:pt x="1209454" y="410552"/>
                  <a:pt x="1210172" y="409833"/>
                  <a:pt x="1210172" y="409354"/>
                </a:cubicBezTo>
                <a:cubicBezTo>
                  <a:pt x="1210172" y="408635"/>
                  <a:pt x="1209454" y="408156"/>
                  <a:pt x="1208735" y="408156"/>
                </a:cubicBezTo>
                <a:cubicBezTo>
                  <a:pt x="1208017" y="408156"/>
                  <a:pt x="1207777" y="408635"/>
                  <a:pt x="1207777" y="409354"/>
                </a:cubicBezTo>
                <a:cubicBezTo>
                  <a:pt x="1207777" y="409833"/>
                  <a:pt x="1208017" y="410552"/>
                  <a:pt x="1208735" y="410552"/>
                </a:cubicBezTo>
                <a:close/>
                <a:moveTo>
                  <a:pt x="1111739" y="672270"/>
                </a:moveTo>
                <a:cubicBezTo>
                  <a:pt x="1114134" y="672270"/>
                  <a:pt x="1115811" y="670353"/>
                  <a:pt x="1115811" y="668196"/>
                </a:cubicBezTo>
                <a:cubicBezTo>
                  <a:pt x="1115811" y="665560"/>
                  <a:pt x="1114134" y="663642"/>
                  <a:pt x="1111739" y="663642"/>
                </a:cubicBezTo>
                <a:cubicBezTo>
                  <a:pt x="1109584" y="663642"/>
                  <a:pt x="1107668" y="665560"/>
                  <a:pt x="1107668" y="668196"/>
                </a:cubicBezTo>
                <a:cubicBezTo>
                  <a:pt x="1107668" y="670353"/>
                  <a:pt x="1109584" y="672270"/>
                  <a:pt x="1111739" y="672270"/>
                </a:cubicBezTo>
                <a:close/>
                <a:moveTo>
                  <a:pt x="1030550" y="942137"/>
                </a:moveTo>
                <a:cubicBezTo>
                  <a:pt x="1036298" y="942137"/>
                  <a:pt x="1040848" y="937583"/>
                  <a:pt x="1040848" y="932071"/>
                </a:cubicBezTo>
                <a:cubicBezTo>
                  <a:pt x="1040848" y="926079"/>
                  <a:pt x="1036298" y="921765"/>
                  <a:pt x="1030550" y="921765"/>
                </a:cubicBezTo>
                <a:cubicBezTo>
                  <a:pt x="1024802" y="921765"/>
                  <a:pt x="1020252" y="926079"/>
                  <a:pt x="1020252" y="932071"/>
                </a:cubicBezTo>
                <a:cubicBezTo>
                  <a:pt x="1020252" y="937583"/>
                  <a:pt x="1024802" y="942137"/>
                  <a:pt x="1030550" y="942137"/>
                </a:cubicBezTo>
                <a:close/>
                <a:moveTo>
                  <a:pt x="964928" y="1217516"/>
                </a:moveTo>
                <a:cubicBezTo>
                  <a:pt x="974508" y="1217516"/>
                  <a:pt x="982172" y="1210086"/>
                  <a:pt x="982172" y="1200500"/>
                </a:cubicBezTo>
                <a:cubicBezTo>
                  <a:pt x="982172" y="1191153"/>
                  <a:pt x="974508" y="1183244"/>
                  <a:pt x="964928" y="1183244"/>
                </a:cubicBezTo>
                <a:cubicBezTo>
                  <a:pt x="955588" y="1183244"/>
                  <a:pt x="947924" y="1191153"/>
                  <a:pt x="947924" y="1200500"/>
                </a:cubicBezTo>
                <a:cubicBezTo>
                  <a:pt x="947924" y="1210086"/>
                  <a:pt x="955588" y="1217516"/>
                  <a:pt x="964928" y="1217516"/>
                </a:cubicBezTo>
                <a:close/>
                <a:moveTo>
                  <a:pt x="915592" y="1496490"/>
                </a:moveTo>
                <a:cubicBezTo>
                  <a:pt x="929004" y="1496490"/>
                  <a:pt x="940021" y="1485705"/>
                  <a:pt x="940021" y="1472284"/>
                </a:cubicBezTo>
                <a:cubicBezTo>
                  <a:pt x="940021" y="1458862"/>
                  <a:pt x="929004" y="1448077"/>
                  <a:pt x="915592" y="1448077"/>
                </a:cubicBezTo>
                <a:cubicBezTo>
                  <a:pt x="902420" y="1448077"/>
                  <a:pt x="891403" y="1458862"/>
                  <a:pt x="891403" y="1472284"/>
                </a:cubicBezTo>
                <a:cubicBezTo>
                  <a:pt x="891403" y="1485705"/>
                  <a:pt x="902420" y="1496490"/>
                  <a:pt x="915592" y="1496490"/>
                </a:cubicBezTo>
                <a:close/>
                <a:moveTo>
                  <a:pt x="882542" y="1779539"/>
                </a:moveTo>
                <a:cubicBezTo>
                  <a:pt x="900983" y="1779539"/>
                  <a:pt x="915592" y="1764919"/>
                  <a:pt x="915592" y="1746465"/>
                </a:cubicBezTo>
                <a:cubicBezTo>
                  <a:pt x="915592" y="1728250"/>
                  <a:pt x="900983" y="1713630"/>
                  <a:pt x="882542" y="1713630"/>
                </a:cubicBezTo>
                <a:cubicBezTo>
                  <a:pt x="864580" y="1713630"/>
                  <a:pt x="849970" y="1728250"/>
                  <a:pt x="849970" y="1746465"/>
                </a:cubicBezTo>
                <a:cubicBezTo>
                  <a:pt x="849970" y="1764919"/>
                  <a:pt x="864580" y="1779539"/>
                  <a:pt x="882542" y="1779539"/>
                </a:cubicBezTo>
                <a:close/>
                <a:moveTo>
                  <a:pt x="866496" y="2064505"/>
                </a:moveTo>
                <a:cubicBezTo>
                  <a:pt x="889248" y="2064505"/>
                  <a:pt x="908407" y="2045331"/>
                  <a:pt x="908407" y="2022083"/>
                </a:cubicBezTo>
                <a:cubicBezTo>
                  <a:pt x="908407" y="1998836"/>
                  <a:pt x="889248" y="1980141"/>
                  <a:pt x="866496" y="1980141"/>
                </a:cubicBezTo>
                <a:cubicBezTo>
                  <a:pt x="843025" y="1980141"/>
                  <a:pt x="824105" y="1998836"/>
                  <a:pt x="824105" y="2022083"/>
                </a:cubicBezTo>
                <a:cubicBezTo>
                  <a:pt x="824105" y="2045331"/>
                  <a:pt x="843025" y="2064505"/>
                  <a:pt x="866496" y="2064505"/>
                </a:cubicBezTo>
                <a:close/>
                <a:moveTo>
                  <a:pt x="866496" y="2348272"/>
                </a:moveTo>
                <a:cubicBezTo>
                  <a:pt x="893798" y="2348272"/>
                  <a:pt x="916311" y="2325983"/>
                  <a:pt x="916311" y="2298901"/>
                </a:cubicBezTo>
                <a:cubicBezTo>
                  <a:pt x="916311" y="2270859"/>
                  <a:pt x="893798" y="2248570"/>
                  <a:pt x="866496" y="2248570"/>
                </a:cubicBezTo>
                <a:cubicBezTo>
                  <a:pt x="838714" y="2248570"/>
                  <a:pt x="816201" y="2270859"/>
                  <a:pt x="816201" y="2298901"/>
                </a:cubicBezTo>
                <a:cubicBezTo>
                  <a:pt x="816201" y="2325983"/>
                  <a:pt x="838714" y="2348272"/>
                  <a:pt x="866496" y="2348272"/>
                </a:cubicBezTo>
                <a:close/>
                <a:moveTo>
                  <a:pt x="882542" y="2634197"/>
                </a:moveTo>
                <a:cubicBezTo>
                  <a:pt x="915592" y="2634197"/>
                  <a:pt x="942655" y="2607354"/>
                  <a:pt x="942655" y="2574280"/>
                </a:cubicBezTo>
                <a:cubicBezTo>
                  <a:pt x="942655" y="2541206"/>
                  <a:pt x="915592" y="2514842"/>
                  <a:pt x="882542" y="2514842"/>
                </a:cubicBezTo>
                <a:cubicBezTo>
                  <a:pt x="849970" y="2514842"/>
                  <a:pt x="822907" y="2541206"/>
                  <a:pt x="822907" y="2574280"/>
                </a:cubicBezTo>
                <a:cubicBezTo>
                  <a:pt x="822907" y="2607354"/>
                  <a:pt x="849970" y="2634197"/>
                  <a:pt x="882542" y="2634197"/>
                </a:cubicBezTo>
                <a:close/>
                <a:moveTo>
                  <a:pt x="915592" y="2917006"/>
                </a:moveTo>
                <a:cubicBezTo>
                  <a:pt x="953672" y="2917006"/>
                  <a:pt x="983848" y="2886568"/>
                  <a:pt x="983848" y="2848461"/>
                </a:cubicBezTo>
                <a:cubicBezTo>
                  <a:pt x="983848" y="2810833"/>
                  <a:pt x="953672" y="2780634"/>
                  <a:pt x="915592" y="2780634"/>
                </a:cubicBezTo>
                <a:cubicBezTo>
                  <a:pt x="877991" y="2780634"/>
                  <a:pt x="847575" y="2810833"/>
                  <a:pt x="847575" y="2848461"/>
                </a:cubicBezTo>
                <a:cubicBezTo>
                  <a:pt x="847575" y="2886568"/>
                  <a:pt x="877991" y="2917006"/>
                  <a:pt x="915592" y="2917006"/>
                </a:cubicBezTo>
                <a:close/>
                <a:moveTo>
                  <a:pt x="964928" y="3197418"/>
                </a:moveTo>
                <a:cubicBezTo>
                  <a:pt x="1007559" y="3197418"/>
                  <a:pt x="1041806" y="3163145"/>
                  <a:pt x="1041806" y="3120484"/>
                </a:cubicBezTo>
                <a:cubicBezTo>
                  <a:pt x="1041806" y="3077823"/>
                  <a:pt x="1007559" y="3043551"/>
                  <a:pt x="964928" y="3043551"/>
                </a:cubicBezTo>
                <a:cubicBezTo>
                  <a:pt x="922777" y="3043551"/>
                  <a:pt x="888290" y="3077823"/>
                  <a:pt x="888290" y="3120484"/>
                </a:cubicBezTo>
                <a:cubicBezTo>
                  <a:pt x="888290" y="3163145"/>
                  <a:pt x="922777" y="3197418"/>
                  <a:pt x="964928" y="3197418"/>
                </a:cubicBezTo>
                <a:close/>
                <a:moveTo>
                  <a:pt x="1030550" y="3472557"/>
                </a:moveTo>
                <a:cubicBezTo>
                  <a:pt x="1076533" y="3472557"/>
                  <a:pt x="1113895" y="3435169"/>
                  <a:pt x="1113895" y="3388913"/>
                </a:cubicBezTo>
                <a:cubicBezTo>
                  <a:pt x="1113895" y="3342897"/>
                  <a:pt x="1076533" y="3305029"/>
                  <a:pt x="1030550" y="3305029"/>
                </a:cubicBezTo>
                <a:cubicBezTo>
                  <a:pt x="984327" y="3305029"/>
                  <a:pt x="946966" y="3342897"/>
                  <a:pt x="946966" y="3388913"/>
                </a:cubicBezTo>
                <a:cubicBezTo>
                  <a:pt x="946966" y="3435169"/>
                  <a:pt x="984327" y="3472557"/>
                  <a:pt x="1030550" y="3472557"/>
                </a:cubicBezTo>
                <a:close/>
                <a:moveTo>
                  <a:pt x="1111739" y="3743383"/>
                </a:moveTo>
                <a:cubicBezTo>
                  <a:pt x="1161554" y="3743383"/>
                  <a:pt x="1202269" y="3702400"/>
                  <a:pt x="1202269" y="3652788"/>
                </a:cubicBezTo>
                <a:cubicBezTo>
                  <a:pt x="1202269" y="3603177"/>
                  <a:pt x="1161554" y="3562433"/>
                  <a:pt x="1111739" y="3562433"/>
                </a:cubicBezTo>
                <a:cubicBezTo>
                  <a:pt x="1062164" y="3562433"/>
                  <a:pt x="1021689" y="3603177"/>
                  <a:pt x="1021689" y="3652788"/>
                </a:cubicBezTo>
                <a:cubicBezTo>
                  <a:pt x="1021689" y="3702400"/>
                  <a:pt x="1062164" y="3743383"/>
                  <a:pt x="1111739" y="3743383"/>
                </a:cubicBezTo>
                <a:close/>
                <a:moveTo>
                  <a:pt x="1208735" y="4006299"/>
                </a:moveTo>
                <a:cubicBezTo>
                  <a:pt x="1260945" y="4006299"/>
                  <a:pt x="1303336" y="3963638"/>
                  <a:pt x="1303336" y="3911391"/>
                </a:cubicBezTo>
                <a:cubicBezTo>
                  <a:pt x="1303336" y="3859383"/>
                  <a:pt x="1260945" y="3816961"/>
                  <a:pt x="1208735" y="3816961"/>
                </a:cubicBezTo>
                <a:cubicBezTo>
                  <a:pt x="1156764" y="3816961"/>
                  <a:pt x="1114374" y="3859383"/>
                  <a:pt x="1114374" y="3911391"/>
                </a:cubicBezTo>
                <a:cubicBezTo>
                  <a:pt x="1114374" y="3963638"/>
                  <a:pt x="1156764" y="4006299"/>
                  <a:pt x="1208735" y="4006299"/>
                </a:cubicBezTo>
                <a:close/>
                <a:moveTo>
                  <a:pt x="9694069" y="4040332"/>
                </a:moveTo>
                <a:cubicBezTo>
                  <a:pt x="9694787" y="4040332"/>
                  <a:pt x="9695745" y="4039374"/>
                  <a:pt x="9695745" y="4038655"/>
                </a:cubicBezTo>
                <a:cubicBezTo>
                  <a:pt x="9695745" y="4037696"/>
                  <a:pt x="9694787" y="4036737"/>
                  <a:pt x="9694069" y="4036737"/>
                </a:cubicBezTo>
                <a:cubicBezTo>
                  <a:pt x="9692392" y="4036737"/>
                  <a:pt x="9692153" y="4037696"/>
                  <a:pt x="9692153" y="4038655"/>
                </a:cubicBezTo>
                <a:cubicBezTo>
                  <a:pt x="9692153" y="4039374"/>
                  <a:pt x="9692392" y="4040332"/>
                  <a:pt x="9694069" y="4040332"/>
                </a:cubicBezTo>
                <a:close/>
                <a:moveTo>
                  <a:pt x="9798728" y="3784366"/>
                </a:moveTo>
                <a:cubicBezTo>
                  <a:pt x="9798968" y="3784366"/>
                  <a:pt x="9799686" y="3783408"/>
                  <a:pt x="9799686" y="3782928"/>
                </a:cubicBezTo>
                <a:cubicBezTo>
                  <a:pt x="9799686" y="3781970"/>
                  <a:pt x="9798968" y="3781730"/>
                  <a:pt x="9798728" y="3781730"/>
                </a:cubicBezTo>
                <a:cubicBezTo>
                  <a:pt x="9797531" y="3781730"/>
                  <a:pt x="9797291" y="3781970"/>
                  <a:pt x="9797291" y="3782928"/>
                </a:cubicBezTo>
                <a:cubicBezTo>
                  <a:pt x="9797291" y="3783408"/>
                  <a:pt x="9797531" y="3784366"/>
                  <a:pt x="9798728" y="3784366"/>
                </a:cubicBezTo>
                <a:close/>
                <a:moveTo>
                  <a:pt x="9887581" y="3522169"/>
                </a:moveTo>
                <a:cubicBezTo>
                  <a:pt x="9888060" y="3522169"/>
                  <a:pt x="9888300" y="3521690"/>
                  <a:pt x="9888300" y="3521450"/>
                </a:cubicBezTo>
                <a:cubicBezTo>
                  <a:pt x="9888300" y="3521450"/>
                  <a:pt x="9888060" y="3520971"/>
                  <a:pt x="9887581" y="3520971"/>
                </a:cubicBezTo>
                <a:lnTo>
                  <a:pt x="9886863" y="3521450"/>
                </a:lnTo>
                <a:cubicBezTo>
                  <a:pt x="9886863" y="3521690"/>
                  <a:pt x="9887581" y="3522169"/>
                  <a:pt x="9887581" y="3522169"/>
                </a:cubicBezTo>
                <a:close/>
                <a:moveTo>
                  <a:pt x="9961106" y="3255657"/>
                </a:moveTo>
                <a:cubicBezTo>
                  <a:pt x="9961106" y="3255657"/>
                  <a:pt x="9961585" y="3255657"/>
                  <a:pt x="9961585" y="3255178"/>
                </a:cubicBezTo>
                <a:cubicBezTo>
                  <a:pt x="9961585" y="3254699"/>
                  <a:pt x="9961106" y="3254699"/>
                  <a:pt x="9961106" y="3254699"/>
                </a:cubicBezTo>
                <a:cubicBezTo>
                  <a:pt x="9960867" y="3254699"/>
                  <a:pt x="9960388" y="3254699"/>
                  <a:pt x="9960388" y="3255178"/>
                </a:cubicBezTo>
                <a:cubicBezTo>
                  <a:pt x="9960388" y="3255657"/>
                  <a:pt x="9960867" y="3255657"/>
                  <a:pt x="9961106" y="3255657"/>
                </a:cubicBezTo>
                <a:close/>
                <a:moveTo>
                  <a:pt x="10018346" y="2985551"/>
                </a:moveTo>
                <a:cubicBezTo>
                  <a:pt x="10018825" y="2985551"/>
                  <a:pt x="10018825" y="2985551"/>
                  <a:pt x="10018825" y="2985072"/>
                </a:cubicBezTo>
                <a:cubicBezTo>
                  <a:pt x="10018825" y="2984592"/>
                  <a:pt x="10018825" y="2984592"/>
                  <a:pt x="10018346" y="2984592"/>
                </a:cubicBezTo>
                <a:cubicBezTo>
                  <a:pt x="10018106" y="2984592"/>
                  <a:pt x="10018106" y="2984592"/>
                  <a:pt x="10018106" y="2985072"/>
                </a:cubicBezTo>
                <a:cubicBezTo>
                  <a:pt x="10018106" y="2985551"/>
                  <a:pt x="10018106" y="2985551"/>
                  <a:pt x="10018346" y="2985551"/>
                </a:cubicBezTo>
                <a:close/>
                <a:moveTo>
                  <a:pt x="10059779" y="2712569"/>
                </a:moveTo>
                <a:cubicBezTo>
                  <a:pt x="10060018" y="2712569"/>
                  <a:pt x="10060258" y="2712089"/>
                  <a:pt x="10060258" y="2711610"/>
                </a:cubicBezTo>
                <a:cubicBezTo>
                  <a:pt x="10060258" y="2711610"/>
                  <a:pt x="10060018" y="2711370"/>
                  <a:pt x="10059779" y="2711370"/>
                </a:cubicBezTo>
                <a:cubicBezTo>
                  <a:pt x="10059060" y="2711370"/>
                  <a:pt x="10059060" y="2711610"/>
                  <a:pt x="10059060" y="2711610"/>
                </a:cubicBezTo>
                <a:cubicBezTo>
                  <a:pt x="10059060" y="2712089"/>
                  <a:pt x="10059060" y="2712569"/>
                  <a:pt x="10059779" y="2712569"/>
                </a:cubicBezTo>
                <a:close/>
                <a:moveTo>
                  <a:pt x="10084686" y="2437429"/>
                </a:moveTo>
                <a:cubicBezTo>
                  <a:pt x="10084686" y="2437429"/>
                  <a:pt x="10085165" y="2436950"/>
                  <a:pt x="10085165" y="2436470"/>
                </a:cubicBezTo>
                <a:cubicBezTo>
                  <a:pt x="10085165" y="2435991"/>
                  <a:pt x="10084686" y="2435991"/>
                  <a:pt x="10084686" y="2435991"/>
                </a:cubicBezTo>
                <a:cubicBezTo>
                  <a:pt x="10084207" y="2435991"/>
                  <a:pt x="10083489" y="2435991"/>
                  <a:pt x="10083489" y="2436470"/>
                </a:cubicBezTo>
                <a:cubicBezTo>
                  <a:pt x="10083489" y="2436950"/>
                  <a:pt x="10084207" y="2437429"/>
                  <a:pt x="10084686" y="2437429"/>
                </a:cubicBezTo>
                <a:close/>
                <a:moveTo>
                  <a:pt x="10092590" y="2161331"/>
                </a:moveTo>
                <a:cubicBezTo>
                  <a:pt x="10093069" y="2161331"/>
                  <a:pt x="10093069" y="2160612"/>
                  <a:pt x="10093069" y="2160372"/>
                </a:cubicBezTo>
                <a:cubicBezTo>
                  <a:pt x="10093069" y="2159893"/>
                  <a:pt x="10093069" y="2159653"/>
                  <a:pt x="10092590" y="2159653"/>
                </a:cubicBezTo>
                <a:cubicBezTo>
                  <a:pt x="10092350" y="2159653"/>
                  <a:pt x="10092350" y="2159893"/>
                  <a:pt x="10092350" y="2160372"/>
                </a:cubicBezTo>
                <a:cubicBezTo>
                  <a:pt x="10092350" y="2160612"/>
                  <a:pt x="10092350" y="2161331"/>
                  <a:pt x="10092590" y="2161331"/>
                </a:cubicBezTo>
                <a:close/>
                <a:moveTo>
                  <a:pt x="9864111" y="1884993"/>
                </a:moveTo>
                <a:cubicBezTo>
                  <a:pt x="9864590" y="1884993"/>
                  <a:pt x="9864590" y="1884753"/>
                  <a:pt x="9864590" y="1884034"/>
                </a:cubicBezTo>
                <a:cubicBezTo>
                  <a:pt x="9864590" y="1884034"/>
                  <a:pt x="9864590" y="1883795"/>
                  <a:pt x="9864111" y="1883795"/>
                </a:cubicBezTo>
                <a:cubicBezTo>
                  <a:pt x="9863871" y="1883795"/>
                  <a:pt x="9863871" y="1884034"/>
                  <a:pt x="9863871" y="1884034"/>
                </a:cubicBezTo>
                <a:cubicBezTo>
                  <a:pt x="9863871" y="1884753"/>
                  <a:pt x="9863871" y="1884993"/>
                  <a:pt x="9864111" y="1884993"/>
                </a:cubicBezTo>
                <a:close/>
                <a:moveTo>
                  <a:pt x="9838245" y="1609614"/>
                </a:moveTo>
                <a:cubicBezTo>
                  <a:pt x="9838964" y="1609614"/>
                  <a:pt x="9838964" y="1609614"/>
                  <a:pt x="9838964" y="1609374"/>
                </a:cubicBezTo>
                <a:cubicBezTo>
                  <a:pt x="9838964" y="1608895"/>
                  <a:pt x="9838964" y="1608655"/>
                  <a:pt x="9838245" y="1608655"/>
                </a:cubicBezTo>
                <a:cubicBezTo>
                  <a:pt x="9837766" y="1608655"/>
                  <a:pt x="9837766" y="1608895"/>
                  <a:pt x="9837766" y="1609374"/>
                </a:cubicBezTo>
                <a:cubicBezTo>
                  <a:pt x="9837766" y="1609614"/>
                  <a:pt x="9837766" y="1609614"/>
                  <a:pt x="9838245" y="1609614"/>
                </a:cubicBezTo>
                <a:close/>
                <a:moveTo>
                  <a:pt x="9794896" y="1337111"/>
                </a:moveTo>
                <a:cubicBezTo>
                  <a:pt x="9795375" y="1337111"/>
                  <a:pt x="9795854" y="1336631"/>
                  <a:pt x="9795854" y="1336392"/>
                </a:cubicBezTo>
                <a:cubicBezTo>
                  <a:pt x="9795854" y="1336152"/>
                  <a:pt x="9795375" y="1335673"/>
                  <a:pt x="9794896" y="1335673"/>
                </a:cubicBezTo>
                <a:cubicBezTo>
                  <a:pt x="9794896" y="1335673"/>
                  <a:pt x="9794417" y="1336152"/>
                  <a:pt x="9794417" y="1336392"/>
                </a:cubicBezTo>
                <a:cubicBezTo>
                  <a:pt x="9794417" y="1336631"/>
                  <a:pt x="9794896" y="1337111"/>
                  <a:pt x="9794896" y="1337111"/>
                </a:cubicBezTo>
                <a:close/>
                <a:moveTo>
                  <a:pt x="9735022" y="1067484"/>
                </a:moveTo>
                <a:cubicBezTo>
                  <a:pt x="9735022" y="1067484"/>
                  <a:pt x="9735501" y="1067244"/>
                  <a:pt x="9735501" y="1066765"/>
                </a:cubicBezTo>
                <a:cubicBezTo>
                  <a:pt x="9735501" y="1066525"/>
                  <a:pt x="9735022" y="1066285"/>
                  <a:pt x="9735022" y="1066285"/>
                </a:cubicBezTo>
                <a:cubicBezTo>
                  <a:pt x="9734543" y="1066285"/>
                  <a:pt x="9734064" y="1066525"/>
                  <a:pt x="9734064" y="1066765"/>
                </a:cubicBezTo>
                <a:cubicBezTo>
                  <a:pt x="9734064" y="1067244"/>
                  <a:pt x="9734543" y="1067484"/>
                  <a:pt x="9735022" y="1067484"/>
                </a:cubicBezTo>
                <a:close/>
                <a:moveTo>
                  <a:pt x="9657665" y="802171"/>
                </a:moveTo>
                <a:cubicBezTo>
                  <a:pt x="9657905" y="802171"/>
                  <a:pt x="9658623" y="801931"/>
                  <a:pt x="9658623" y="801452"/>
                </a:cubicBezTo>
                <a:cubicBezTo>
                  <a:pt x="9658623" y="801212"/>
                  <a:pt x="9657905" y="800972"/>
                  <a:pt x="9657665" y="800972"/>
                </a:cubicBezTo>
                <a:cubicBezTo>
                  <a:pt x="9657665" y="800972"/>
                  <a:pt x="9657186" y="801212"/>
                  <a:pt x="9657186" y="801452"/>
                </a:cubicBezTo>
                <a:cubicBezTo>
                  <a:pt x="9657186" y="801931"/>
                  <a:pt x="9657665" y="802171"/>
                  <a:pt x="9657665" y="802171"/>
                </a:cubicBezTo>
                <a:close/>
                <a:moveTo>
                  <a:pt x="9564502" y="542130"/>
                </a:moveTo>
                <a:cubicBezTo>
                  <a:pt x="9564741" y="542130"/>
                  <a:pt x="9564981" y="541891"/>
                  <a:pt x="9564981" y="541411"/>
                </a:cubicBezTo>
                <a:cubicBezTo>
                  <a:pt x="9564981" y="541172"/>
                  <a:pt x="9564741" y="541172"/>
                  <a:pt x="9564502" y="541172"/>
                </a:cubicBezTo>
                <a:cubicBezTo>
                  <a:pt x="9563783" y="541172"/>
                  <a:pt x="9563783" y="541172"/>
                  <a:pt x="9563783" y="541411"/>
                </a:cubicBezTo>
                <a:cubicBezTo>
                  <a:pt x="9563783" y="541891"/>
                  <a:pt x="9563783" y="542130"/>
                  <a:pt x="9564502" y="542130"/>
                </a:cubicBezTo>
                <a:close/>
                <a:moveTo>
                  <a:pt x="9454812" y="288561"/>
                </a:moveTo>
                <a:cubicBezTo>
                  <a:pt x="9455291" y="288561"/>
                  <a:pt x="9455291" y="288321"/>
                  <a:pt x="9455291" y="288082"/>
                </a:cubicBezTo>
                <a:cubicBezTo>
                  <a:pt x="9455291" y="287602"/>
                  <a:pt x="9455291" y="287363"/>
                  <a:pt x="9454812" y="287363"/>
                </a:cubicBezTo>
                <a:cubicBezTo>
                  <a:pt x="9454333" y="287363"/>
                  <a:pt x="9454333" y="287602"/>
                  <a:pt x="9454333" y="288082"/>
                </a:cubicBezTo>
                <a:cubicBezTo>
                  <a:pt x="9454333" y="288321"/>
                  <a:pt x="9454333" y="288561"/>
                  <a:pt x="9454812" y="288561"/>
                </a:cubicBezTo>
                <a:close/>
                <a:moveTo>
                  <a:pt x="1502117" y="290718"/>
                </a:moveTo>
                <a:cubicBezTo>
                  <a:pt x="1503554" y="290718"/>
                  <a:pt x="1504512" y="289520"/>
                  <a:pt x="1504512" y="288082"/>
                </a:cubicBezTo>
                <a:cubicBezTo>
                  <a:pt x="1504512" y="286883"/>
                  <a:pt x="1503554" y="285445"/>
                  <a:pt x="1502117" y="285445"/>
                </a:cubicBezTo>
                <a:cubicBezTo>
                  <a:pt x="1500920" y="285445"/>
                  <a:pt x="1499962" y="286883"/>
                  <a:pt x="1499962" y="288082"/>
                </a:cubicBezTo>
                <a:cubicBezTo>
                  <a:pt x="1499962" y="289520"/>
                  <a:pt x="1500920" y="290718"/>
                  <a:pt x="1502117" y="290718"/>
                </a:cubicBezTo>
                <a:close/>
                <a:moveTo>
                  <a:pt x="1392428" y="545725"/>
                </a:moveTo>
                <a:cubicBezTo>
                  <a:pt x="1394823" y="545725"/>
                  <a:pt x="1396739" y="544048"/>
                  <a:pt x="1396739" y="541411"/>
                </a:cubicBezTo>
                <a:cubicBezTo>
                  <a:pt x="1396739" y="539254"/>
                  <a:pt x="1394823" y="537337"/>
                  <a:pt x="1392428" y="537337"/>
                </a:cubicBezTo>
                <a:cubicBezTo>
                  <a:pt x="1390033" y="537337"/>
                  <a:pt x="1388357" y="539254"/>
                  <a:pt x="1388357" y="541411"/>
                </a:cubicBezTo>
                <a:cubicBezTo>
                  <a:pt x="1388357" y="544048"/>
                  <a:pt x="1390033" y="545725"/>
                  <a:pt x="1392428" y="545725"/>
                </a:cubicBezTo>
                <a:close/>
                <a:moveTo>
                  <a:pt x="1299025" y="808642"/>
                </a:moveTo>
                <a:cubicBezTo>
                  <a:pt x="1303096" y="808642"/>
                  <a:pt x="1306210" y="805286"/>
                  <a:pt x="1306210" y="801452"/>
                </a:cubicBezTo>
                <a:cubicBezTo>
                  <a:pt x="1306210" y="797377"/>
                  <a:pt x="1303096" y="794262"/>
                  <a:pt x="1299025" y="794262"/>
                </a:cubicBezTo>
                <a:cubicBezTo>
                  <a:pt x="1294953" y="794262"/>
                  <a:pt x="1291840" y="797377"/>
                  <a:pt x="1291840" y="801452"/>
                </a:cubicBezTo>
                <a:cubicBezTo>
                  <a:pt x="1291840" y="805286"/>
                  <a:pt x="1294953" y="808642"/>
                  <a:pt x="1299025" y="808642"/>
                </a:cubicBezTo>
                <a:close/>
                <a:moveTo>
                  <a:pt x="1222147" y="1080665"/>
                </a:moveTo>
                <a:cubicBezTo>
                  <a:pt x="1229811" y="1080665"/>
                  <a:pt x="1236038" y="1074434"/>
                  <a:pt x="1236038" y="1066765"/>
                </a:cubicBezTo>
                <a:cubicBezTo>
                  <a:pt x="1236038" y="1059095"/>
                  <a:pt x="1229811" y="1052864"/>
                  <a:pt x="1222147" y="1052864"/>
                </a:cubicBezTo>
                <a:cubicBezTo>
                  <a:pt x="1214243" y="1052864"/>
                  <a:pt x="1208017" y="1059095"/>
                  <a:pt x="1208017" y="1066765"/>
                </a:cubicBezTo>
                <a:cubicBezTo>
                  <a:pt x="1208017" y="1074434"/>
                  <a:pt x="1214243" y="1080665"/>
                  <a:pt x="1222147" y="1080665"/>
                </a:cubicBezTo>
                <a:close/>
                <a:moveTo>
                  <a:pt x="1161794" y="1356764"/>
                </a:moveTo>
                <a:cubicBezTo>
                  <a:pt x="1172811" y="1356764"/>
                  <a:pt x="1181911" y="1347417"/>
                  <a:pt x="1181911" y="1336392"/>
                </a:cubicBezTo>
                <a:cubicBezTo>
                  <a:pt x="1181911" y="1325367"/>
                  <a:pt x="1172811" y="1316499"/>
                  <a:pt x="1161794" y="1316499"/>
                </a:cubicBezTo>
                <a:cubicBezTo>
                  <a:pt x="1150777" y="1316499"/>
                  <a:pt x="1141676" y="1325367"/>
                  <a:pt x="1141676" y="1336392"/>
                </a:cubicBezTo>
                <a:cubicBezTo>
                  <a:pt x="1141676" y="1347417"/>
                  <a:pt x="1150777" y="1356764"/>
                  <a:pt x="1161794" y="1356764"/>
                </a:cubicBezTo>
                <a:close/>
                <a:moveTo>
                  <a:pt x="1118445" y="1637415"/>
                </a:moveTo>
                <a:cubicBezTo>
                  <a:pt x="1134252" y="1637415"/>
                  <a:pt x="1146466" y="1624713"/>
                  <a:pt x="1146466" y="1609374"/>
                </a:cubicBezTo>
                <a:cubicBezTo>
                  <a:pt x="1146466" y="1593796"/>
                  <a:pt x="1134252" y="1581093"/>
                  <a:pt x="1118445" y="1581093"/>
                </a:cubicBezTo>
                <a:cubicBezTo>
                  <a:pt x="1103117" y="1581093"/>
                  <a:pt x="1090664" y="1593796"/>
                  <a:pt x="1090664" y="1609374"/>
                </a:cubicBezTo>
                <a:cubicBezTo>
                  <a:pt x="1090664" y="1624713"/>
                  <a:pt x="1103117" y="1637415"/>
                  <a:pt x="1118445" y="1637415"/>
                </a:cubicBezTo>
                <a:close/>
                <a:moveTo>
                  <a:pt x="1092580" y="1920943"/>
                </a:moveTo>
                <a:cubicBezTo>
                  <a:pt x="1112458" y="1920943"/>
                  <a:pt x="1129222" y="1904646"/>
                  <a:pt x="1129222" y="1884034"/>
                </a:cubicBezTo>
                <a:cubicBezTo>
                  <a:pt x="1129222" y="1864142"/>
                  <a:pt x="1112458" y="1847605"/>
                  <a:pt x="1092580" y="1847605"/>
                </a:cubicBezTo>
                <a:cubicBezTo>
                  <a:pt x="1072222" y="1847605"/>
                  <a:pt x="1056176" y="1864142"/>
                  <a:pt x="1056176" y="1884034"/>
                </a:cubicBezTo>
                <a:cubicBezTo>
                  <a:pt x="1056176" y="1904646"/>
                  <a:pt x="1072222" y="1920943"/>
                  <a:pt x="1092580" y="1920943"/>
                </a:cubicBezTo>
                <a:close/>
                <a:moveTo>
                  <a:pt x="1083718" y="2205430"/>
                </a:moveTo>
                <a:cubicBezTo>
                  <a:pt x="1108865" y="2205430"/>
                  <a:pt x="1128983" y="2185298"/>
                  <a:pt x="1128983" y="2160372"/>
                </a:cubicBezTo>
                <a:cubicBezTo>
                  <a:pt x="1128983" y="2135447"/>
                  <a:pt x="1108865" y="2115315"/>
                  <a:pt x="1083718" y="2115315"/>
                </a:cubicBezTo>
                <a:cubicBezTo>
                  <a:pt x="1059050" y="2115315"/>
                  <a:pt x="1038933" y="2135447"/>
                  <a:pt x="1038933" y="2160372"/>
                </a:cubicBezTo>
                <a:cubicBezTo>
                  <a:pt x="1038933" y="2185298"/>
                  <a:pt x="1059050" y="2205430"/>
                  <a:pt x="1083718" y="2205430"/>
                </a:cubicBezTo>
                <a:close/>
                <a:moveTo>
                  <a:pt x="1092580" y="2490636"/>
                </a:moveTo>
                <a:cubicBezTo>
                  <a:pt x="1122517" y="2490636"/>
                  <a:pt x="1146945" y="2466429"/>
                  <a:pt x="1146945" y="2436470"/>
                </a:cubicBezTo>
                <a:cubicBezTo>
                  <a:pt x="1146945" y="2406512"/>
                  <a:pt x="1122517" y="2382305"/>
                  <a:pt x="1092580" y="2382305"/>
                </a:cubicBezTo>
                <a:cubicBezTo>
                  <a:pt x="1062643" y="2382305"/>
                  <a:pt x="1038693" y="2406512"/>
                  <a:pt x="1038693" y="2436470"/>
                </a:cubicBezTo>
                <a:cubicBezTo>
                  <a:pt x="1038693" y="2466429"/>
                  <a:pt x="1062643" y="2490636"/>
                  <a:pt x="1092580" y="2490636"/>
                </a:cubicBezTo>
                <a:close/>
                <a:moveTo>
                  <a:pt x="1118445" y="2774403"/>
                </a:moveTo>
                <a:cubicBezTo>
                  <a:pt x="1153172" y="2774403"/>
                  <a:pt x="1181193" y="2746602"/>
                  <a:pt x="1181193" y="2711610"/>
                </a:cubicBezTo>
                <a:cubicBezTo>
                  <a:pt x="1181193" y="2676858"/>
                  <a:pt x="1153172" y="2649056"/>
                  <a:pt x="1118445" y="2649056"/>
                </a:cubicBezTo>
                <a:cubicBezTo>
                  <a:pt x="1083718" y="2649056"/>
                  <a:pt x="1055937" y="2676858"/>
                  <a:pt x="1055937" y="2711610"/>
                </a:cubicBezTo>
                <a:cubicBezTo>
                  <a:pt x="1055937" y="2746602"/>
                  <a:pt x="1083718" y="2774403"/>
                  <a:pt x="1118445" y="2774403"/>
                </a:cubicBezTo>
                <a:close/>
                <a:moveTo>
                  <a:pt x="1161794" y="3055534"/>
                </a:moveTo>
                <a:cubicBezTo>
                  <a:pt x="1201071" y="3055534"/>
                  <a:pt x="1233164" y="3023898"/>
                  <a:pt x="1233164" y="2984592"/>
                </a:cubicBezTo>
                <a:cubicBezTo>
                  <a:pt x="1233164" y="2945287"/>
                  <a:pt x="1201071" y="2912931"/>
                  <a:pt x="1161794" y="2912931"/>
                </a:cubicBezTo>
                <a:cubicBezTo>
                  <a:pt x="1122277" y="2912931"/>
                  <a:pt x="1090664" y="2945287"/>
                  <a:pt x="1090664" y="2984592"/>
                </a:cubicBezTo>
                <a:cubicBezTo>
                  <a:pt x="1090664" y="3023898"/>
                  <a:pt x="1122277" y="3055534"/>
                  <a:pt x="1161794" y="3055534"/>
                </a:cubicBezTo>
                <a:close/>
                <a:moveTo>
                  <a:pt x="1222147" y="3332591"/>
                </a:moveTo>
                <a:cubicBezTo>
                  <a:pt x="1265256" y="3332591"/>
                  <a:pt x="1300701" y="3297599"/>
                  <a:pt x="1300701" y="3254459"/>
                </a:cubicBezTo>
                <a:cubicBezTo>
                  <a:pt x="1300701" y="3210839"/>
                  <a:pt x="1265256" y="3175369"/>
                  <a:pt x="1222147" y="3175369"/>
                </a:cubicBezTo>
                <a:cubicBezTo>
                  <a:pt x="1178559" y="3175369"/>
                  <a:pt x="1143353" y="3210839"/>
                  <a:pt x="1143353" y="3254459"/>
                </a:cubicBezTo>
                <a:cubicBezTo>
                  <a:pt x="1143353" y="3297599"/>
                  <a:pt x="1178559" y="3332591"/>
                  <a:pt x="1222147" y="3332591"/>
                </a:cubicBezTo>
                <a:close/>
                <a:moveTo>
                  <a:pt x="1299025" y="3604855"/>
                </a:moveTo>
                <a:cubicBezTo>
                  <a:pt x="1346206" y="3604855"/>
                  <a:pt x="1384046" y="3566747"/>
                  <a:pt x="1384046" y="3519533"/>
                </a:cubicBezTo>
                <a:cubicBezTo>
                  <a:pt x="1384046" y="3472078"/>
                  <a:pt x="1346206" y="3433971"/>
                  <a:pt x="1299025" y="3433971"/>
                </a:cubicBezTo>
                <a:cubicBezTo>
                  <a:pt x="1251844" y="3433971"/>
                  <a:pt x="1213764" y="3472078"/>
                  <a:pt x="1213764" y="3519533"/>
                </a:cubicBezTo>
                <a:cubicBezTo>
                  <a:pt x="1213764" y="3566747"/>
                  <a:pt x="1251844" y="3604855"/>
                  <a:pt x="1299025" y="3604855"/>
                </a:cubicBezTo>
                <a:close/>
                <a:moveTo>
                  <a:pt x="1392428" y="3869449"/>
                </a:moveTo>
                <a:cubicBezTo>
                  <a:pt x="1442243" y="3869449"/>
                  <a:pt x="1482479" y="3829184"/>
                  <a:pt x="1482479" y="3779333"/>
                </a:cubicBezTo>
                <a:cubicBezTo>
                  <a:pt x="1482479" y="3729482"/>
                  <a:pt x="1442243" y="3688978"/>
                  <a:pt x="1392428" y="3688978"/>
                </a:cubicBezTo>
                <a:cubicBezTo>
                  <a:pt x="1342853" y="3688978"/>
                  <a:pt x="1302617" y="3729482"/>
                  <a:pt x="1302617" y="3779333"/>
                </a:cubicBezTo>
                <a:cubicBezTo>
                  <a:pt x="1302617" y="3829184"/>
                  <a:pt x="1342853" y="3869449"/>
                  <a:pt x="1392428" y="3869449"/>
                </a:cubicBezTo>
                <a:close/>
                <a:moveTo>
                  <a:pt x="1590252" y="4067175"/>
                </a:moveTo>
                <a:cubicBezTo>
                  <a:pt x="1594563" y="4056630"/>
                  <a:pt x="1596718" y="4045126"/>
                  <a:pt x="1596718" y="4033142"/>
                </a:cubicBezTo>
                <a:cubicBezTo>
                  <a:pt x="1596718" y="3980655"/>
                  <a:pt x="1554327" y="3938233"/>
                  <a:pt x="1502117" y="3938233"/>
                </a:cubicBezTo>
                <a:cubicBezTo>
                  <a:pt x="1450147" y="3938233"/>
                  <a:pt x="1407756" y="3980655"/>
                  <a:pt x="1407756" y="4033142"/>
                </a:cubicBezTo>
                <a:cubicBezTo>
                  <a:pt x="1407756" y="4045126"/>
                  <a:pt x="1409911" y="4056630"/>
                  <a:pt x="1414222" y="4067175"/>
                </a:cubicBezTo>
                <a:lnTo>
                  <a:pt x="1590252" y="4067175"/>
                </a:lnTo>
                <a:close/>
                <a:moveTo>
                  <a:pt x="9454812" y="4036737"/>
                </a:moveTo>
                <a:cubicBezTo>
                  <a:pt x="9456489" y="4036737"/>
                  <a:pt x="9458165" y="4034820"/>
                  <a:pt x="9458165" y="4033142"/>
                </a:cubicBezTo>
                <a:cubicBezTo>
                  <a:pt x="9458165" y="4030985"/>
                  <a:pt x="9456489" y="4028828"/>
                  <a:pt x="9454812" y="4028828"/>
                </a:cubicBezTo>
                <a:cubicBezTo>
                  <a:pt x="9452418" y="4028828"/>
                  <a:pt x="9451220" y="4030985"/>
                  <a:pt x="9451220" y="4033142"/>
                </a:cubicBezTo>
                <a:cubicBezTo>
                  <a:pt x="9451220" y="4034820"/>
                  <a:pt x="9452418" y="4036737"/>
                  <a:pt x="9454812" y="4036737"/>
                </a:cubicBezTo>
                <a:close/>
                <a:moveTo>
                  <a:pt x="9564502" y="3781730"/>
                </a:moveTo>
                <a:cubicBezTo>
                  <a:pt x="9565459" y="3781730"/>
                  <a:pt x="9566896" y="3780771"/>
                  <a:pt x="9566896" y="3779333"/>
                </a:cubicBezTo>
                <a:cubicBezTo>
                  <a:pt x="9566896" y="3778135"/>
                  <a:pt x="9565459" y="3776697"/>
                  <a:pt x="9564502" y="3776697"/>
                </a:cubicBezTo>
                <a:cubicBezTo>
                  <a:pt x="9562825" y="3776697"/>
                  <a:pt x="9562107" y="3778135"/>
                  <a:pt x="9562107" y="3779333"/>
                </a:cubicBezTo>
                <a:cubicBezTo>
                  <a:pt x="9562107" y="3780771"/>
                  <a:pt x="9562825" y="3781730"/>
                  <a:pt x="9564502" y="3781730"/>
                </a:cubicBezTo>
                <a:close/>
                <a:moveTo>
                  <a:pt x="9657665" y="3521450"/>
                </a:moveTo>
                <a:cubicBezTo>
                  <a:pt x="9659102" y="3521450"/>
                  <a:pt x="9659581" y="3520491"/>
                  <a:pt x="9659581" y="3519533"/>
                </a:cubicBezTo>
                <a:cubicBezTo>
                  <a:pt x="9659581" y="3518334"/>
                  <a:pt x="9659102" y="3517615"/>
                  <a:pt x="9657665" y="3517615"/>
                </a:cubicBezTo>
                <a:cubicBezTo>
                  <a:pt x="9656707" y="3517615"/>
                  <a:pt x="9655989" y="3518334"/>
                  <a:pt x="9655989" y="3519533"/>
                </a:cubicBezTo>
                <a:cubicBezTo>
                  <a:pt x="9655989" y="3520491"/>
                  <a:pt x="9656707" y="3521450"/>
                  <a:pt x="9657665" y="3521450"/>
                </a:cubicBezTo>
                <a:close/>
                <a:moveTo>
                  <a:pt x="9735022" y="3255178"/>
                </a:moveTo>
                <a:cubicBezTo>
                  <a:pt x="9735501" y="3255178"/>
                  <a:pt x="9735980" y="3254699"/>
                  <a:pt x="9735980" y="3254459"/>
                </a:cubicBezTo>
                <a:cubicBezTo>
                  <a:pt x="9735980" y="3253261"/>
                  <a:pt x="9735501" y="3253021"/>
                  <a:pt x="9735022" y="3253021"/>
                </a:cubicBezTo>
                <a:cubicBezTo>
                  <a:pt x="9734064" y="3253021"/>
                  <a:pt x="9733825" y="3253261"/>
                  <a:pt x="9733825" y="3254459"/>
                </a:cubicBezTo>
                <a:cubicBezTo>
                  <a:pt x="9733825" y="3254699"/>
                  <a:pt x="9734064" y="3255178"/>
                  <a:pt x="9735022" y="3255178"/>
                </a:cubicBezTo>
                <a:close/>
                <a:moveTo>
                  <a:pt x="9794896" y="2986030"/>
                </a:moveTo>
                <a:cubicBezTo>
                  <a:pt x="9795854" y="2986030"/>
                  <a:pt x="9796333" y="2985072"/>
                  <a:pt x="9796333" y="2984592"/>
                </a:cubicBezTo>
                <a:cubicBezTo>
                  <a:pt x="9796333" y="2983634"/>
                  <a:pt x="9795854" y="2983154"/>
                  <a:pt x="9794896" y="2983154"/>
                </a:cubicBezTo>
                <a:cubicBezTo>
                  <a:pt x="9794417" y="2983154"/>
                  <a:pt x="9793938" y="2983634"/>
                  <a:pt x="9793938" y="2984592"/>
                </a:cubicBezTo>
                <a:cubicBezTo>
                  <a:pt x="9793938" y="2985072"/>
                  <a:pt x="9794417" y="2986030"/>
                  <a:pt x="9794896" y="2986030"/>
                </a:cubicBezTo>
                <a:close/>
                <a:moveTo>
                  <a:pt x="9838245" y="2713048"/>
                </a:moveTo>
                <a:cubicBezTo>
                  <a:pt x="9838964" y="2713048"/>
                  <a:pt x="9839443" y="2712569"/>
                  <a:pt x="9839443" y="2711610"/>
                </a:cubicBezTo>
                <a:cubicBezTo>
                  <a:pt x="9839443" y="2711370"/>
                  <a:pt x="9838964" y="2710412"/>
                  <a:pt x="9838245" y="2710412"/>
                </a:cubicBezTo>
                <a:cubicBezTo>
                  <a:pt x="9837527" y="2710412"/>
                  <a:pt x="9837048" y="2711370"/>
                  <a:pt x="9837048" y="2711610"/>
                </a:cubicBezTo>
                <a:cubicBezTo>
                  <a:pt x="9837048" y="2712569"/>
                  <a:pt x="9837527" y="2713048"/>
                  <a:pt x="9838245" y="2713048"/>
                </a:cubicBezTo>
                <a:close/>
                <a:moveTo>
                  <a:pt x="9864111" y="2437908"/>
                </a:moveTo>
                <a:cubicBezTo>
                  <a:pt x="9865069" y="2437908"/>
                  <a:pt x="9865787" y="2437429"/>
                  <a:pt x="9865787" y="2436470"/>
                </a:cubicBezTo>
                <a:cubicBezTo>
                  <a:pt x="9865787" y="2435991"/>
                  <a:pt x="9865069" y="2435032"/>
                  <a:pt x="9864111" y="2435032"/>
                </a:cubicBezTo>
                <a:cubicBezTo>
                  <a:pt x="9863871" y="2435032"/>
                  <a:pt x="9862913" y="2435991"/>
                  <a:pt x="9862913" y="2436470"/>
                </a:cubicBezTo>
                <a:cubicBezTo>
                  <a:pt x="9862913" y="2437429"/>
                  <a:pt x="9863871" y="2437908"/>
                  <a:pt x="9864111" y="2437908"/>
                </a:cubicBezTo>
                <a:close/>
                <a:moveTo>
                  <a:pt x="9872733" y="2161571"/>
                </a:moveTo>
                <a:cubicBezTo>
                  <a:pt x="9873451" y="2161571"/>
                  <a:pt x="9873930" y="2161331"/>
                  <a:pt x="9873930" y="2160372"/>
                </a:cubicBezTo>
                <a:cubicBezTo>
                  <a:pt x="9873930" y="2159653"/>
                  <a:pt x="9873451" y="2158934"/>
                  <a:pt x="9872733" y="2158934"/>
                </a:cubicBezTo>
                <a:cubicBezTo>
                  <a:pt x="9872254" y="2158934"/>
                  <a:pt x="9871775" y="2159653"/>
                  <a:pt x="9871775" y="2160372"/>
                </a:cubicBezTo>
                <a:cubicBezTo>
                  <a:pt x="9871775" y="2161331"/>
                  <a:pt x="9872254" y="2161571"/>
                  <a:pt x="9872733" y="2161571"/>
                </a:cubicBezTo>
                <a:close/>
                <a:moveTo>
                  <a:pt x="9644254" y="1885472"/>
                </a:moveTo>
                <a:cubicBezTo>
                  <a:pt x="9644493" y="1885472"/>
                  <a:pt x="9645212" y="1884993"/>
                  <a:pt x="9645212" y="1884034"/>
                </a:cubicBezTo>
                <a:cubicBezTo>
                  <a:pt x="9645212" y="1883555"/>
                  <a:pt x="9644493" y="1883076"/>
                  <a:pt x="9644254" y="1883076"/>
                </a:cubicBezTo>
                <a:cubicBezTo>
                  <a:pt x="9643296" y="1883076"/>
                  <a:pt x="9642817" y="1883555"/>
                  <a:pt x="9642817" y="1884034"/>
                </a:cubicBezTo>
                <a:cubicBezTo>
                  <a:pt x="9642817" y="1884993"/>
                  <a:pt x="9643296" y="1885472"/>
                  <a:pt x="9644254" y="1885472"/>
                </a:cubicBezTo>
                <a:close/>
                <a:moveTo>
                  <a:pt x="9616472" y="1610812"/>
                </a:moveTo>
                <a:cubicBezTo>
                  <a:pt x="9617430" y="1610812"/>
                  <a:pt x="9617670" y="1610093"/>
                  <a:pt x="9617670" y="1609374"/>
                </a:cubicBezTo>
                <a:cubicBezTo>
                  <a:pt x="9617670" y="1608655"/>
                  <a:pt x="9617430" y="1608176"/>
                  <a:pt x="9616472" y="1608176"/>
                </a:cubicBezTo>
                <a:cubicBezTo>
                  <a:pt x="9615993" y="1608176"/>
                  <a:pt x="9615754" y="1608655"/>
                  <a:pt x="9615754" y="1609374"/>
                </a:cubicBezTo>
                <a:cubicBezTo>
                  <a:pt x="9615754" y="1610093"/>
                  <a:pt x="9615993" y="1610812"/>
                  <a:pt x="9616472" y="1610812"/>
                </a:cubicBezTo>
                <a:close/>
                <a:moveTo>
                  <a:pt x="9571447" y="1338309"/>
                </a:moveTo>
                <a:cubicBezTo>
                  <a:pt x="9571926" y="1338309"/>
                  <a:pt x="9572165" y="1337590"/>
                  <a:pt x="9572165" y="1336871"/>
                </a:cubicBezTo>
                <a:cubicBezTo>
                  <a:pt x="9572165" y="1336392"/>
                  <a:pt x="9571926" y="1335673"/>
                  <a:pt x="9571447" y="1335673"/>
                </a:cubicBezTo>
                <a:cubicBezTo>
                  <a:pt x="9570249" y="1335673"/>
                  <a:pt x="9570010" y="1336392"/>
                  <a:pt x="9570010" y="1336871"/>
                </a:cubicBezTo>
                <a:cubicBezTo>
                  <a:pt x="9570010" y="1337590"/>
                  <a:pt x="9570249" y="1338309"/>
                  <a:pt x="9571447" y="1338309"/>
                </a:cubicBezTo>
                <a:close/>
                <a:moveTo>
                  <a:pt x="9507741" y="1069161"/>
                </a:moveTo>
                <a:cubicBezTo>
                  <a:pt x="9508938" y="1069161"/>
                  <a:pt x="9509178" y="1068922"/>
                  <a:pt x="9509178" y="1067963"/>
                </a:cubicBezTo>
                <a:cubicBezTo>
                  <a:pt x="9509178" y="1067484"/>
                  <a:pt x="9508938" y="1067004"/>
                  <a:pt x="9507741" y="1067004"/>
                </a:cubicBezTo>
                <a:cubicBezTo>
                  <a:pt x="9507502" y="1067004"/>
                  <a:pt x="9506544" y="1067484"/>
                  <a:pt x="9506544" y="1067963"/>
                </a:cubicBezTo>
                <a:cubicBezTo>
                  <a:pt x="9506544" y="1068922"/>
                  <a:pt x="9507502" y="1069161"/>
                  <a:pt x="9507741" y="1069161"/>
                </a:cubicBezTo>
                <a:close/>
                <a:moveTo>
                  <a:pt x="9427031" y="805286"/>
                </a:moveTo>
                <a:cubicBezTo>
                  <a:pt x="9427270" y="805286"/>
                  <a:pt x="9428468" y="804807"/>
                  <a:pt x="9428468" y="803848"/>
                </a:cubicBezTo>
                <a:cubicBezTo>
                  <a:pt x="9428468" y="803369"/>
                  <a:pt x="9427270" y="802650"/>
                  <a:pt x="9427031" y="802650"/>
                </a:cubicBezTo>
                <a:cubicBezTo>
                  <a:pt x="9426073" y="802650"/>
                  <a:pt x="9425594" y="803369"/>
                  <a:pt x="9425594" y="803848"/>
                </a:cubicBezTo>
                <a:cubicBezTo>
                  <a:pt x="9425594" y="804807"/>
                  <a:pt x="9426073" y="805286"/>
                  <a:pt x="9427031" y="805286"/>
                </a:cubicBezTo>
                <a:close/>
                <a:moveTo>
                  <a:pt x="9328598" y="546444"/>
                </a:moveTo>
                <a:cubicBezTo>
                  <a:pt x="9329077" y="546444"/>
                  <a:pt x="9329556" y="545965"/>
                  <a:pt x="9329556" y="545725"/>
                </a:cubicBezTo>
                <a:cubicBezTo>
                  <a:pt x="9329556" y="545486"/>
                  <a:pt x="9329077" y="545006"/>
                  <a:pt x="9328598" y="545006"/>
                </a:cubicBezTo>
                <a:cubicBezTo>
                  <a:pt x="9328119" y="545006"/>
                  <a:pt x="9328119" y="545486"/>
                  <a:pt x="9328119" y="545725"/>
                </a:cubicBezTo>
                <a:cubicBezTo>
                  <a:pt x="9328119" y="545965"/>
                  <a:pt x="9328119" y="546444"/>
                  <a:pt x="9328598" y="546444"/>
                </a:cubicBezTo>
                <a:close/>
                <a:moveTo>
                  <a:pt x="9213640" y="295272"/>
                </a:moveTo>
                <a:cubicBezTo>
                  <a:pt x="9214119" y="295272"/>
                  <a:pt x="9214119" y="295032"/>
                  <a:pt x="9214119" y="294553"/>
                </a:cubicBezTo>
                <a:cubicBezTo>
                  <a:pt x="9214119" y="294313"/>
                  <a:pt x="9214119" y="294073"/>
                  <a:pt x="9213640" y="294073"/>
                </a:cubicBezTo>
                <a:cubicBezTo>
                  <a:pt x="9213401" y="294073"/>
                  <a:pt x="9212922" y="294313"/>
                  <a:pt x="9212922" y="294553"/>
                </a:cubicBezTo>
                <a:cubicBezTo>
                  <a:pt x="9212922" y="295032"/>
                  <a:pt x="9213401" y="295272"/>
                  <a:pt x="9213640" y="295272"/>
                </a:cubicBezTo>
                <a:close/>
                <a:moveTo>
                  <a:pt x="1806995" y="174479"/>
                </a:moveTo>
                <a:cubicBezTo>
                  <a:pt x="1808432" y="174479"/>
                  <a:pt x="1809151" y="173280"/>
                  <a:pt x="1809151" y="171842"/>
                </a:cubicBezTo>
                <a:cubicBezTo>
                  <a:pt x="1809151" y="170644"/>
                  <a:pt x="1808432" y="169685"/>
                  <a:pt x="1806995" y="169685"/>
                </a:cubicBezTo>
                <a:cubicBezTo>
                  <a:pt x="1805558" y="169685"/>
                  <a:pt x="1804361" y="170644"/>
                  <a:pt x="1804361" y="171842"/>
                </a:cubicBezTo>
                <a:cubicBezTo>
                  <a:pt x="1804361" y="173280"/>
                  <a:pt x="1805558" y="174479"/>
                  <a:pt x="1806995" y="174479"/>
                </a:cubicBezTo>
                <a:close/>
                <a:moveTo>
                  <a:pt x="1683416" y="423494"/>
                </a:moveTo>
                <a:cubicBezTo>
                  <a:pt x="1685811" y="423494"/>
                  <a:pt x="1687726" y="421577"/>
                  <a:pt x="1687726" y="419180"/>
                </a:cubicBezTo>
                <a:cubicBezTo>
                  <a:pt x="1687726" y="416784"/>
                  <a:pt x="1685811" y="414866"/>
                  <a:pt x="1683416" y="414866"/>
                </a:cubicBezTo>
                <a:cubicBezTo>
                  <a:pt x="1681021" y="414866"/>
                  <a:pt x="1679105" y="416784"/>
                  <a:pt x="1679105" y="419180"/>
                </a:cubicBezTo>
                <a:cubicBezTo>
                  <a:pt x="1679105" y="421577"/>
                  <a:pt x="1681021" y="423494"/>
                  <a:pt x="1683416" y="423494"/>
                </a:cubicBezTo>
                <a:close/>
                <a:moveTo>
                  <a:pt x="1576840" y="680659"/>
                </a:moveTo>
                <a:cubicBezTo>
                  <a:pt x="1580432" y="680659"/>
                  <a:pt x="1583546" y="677783"/>
                  <a:pt x="1583546" y="673708"/>
                </a:cubicBezTo>
                <a:cubicBezTo>
                  <a:pt x="1583546" y="670353"/>
                  <a:pt x="1580432" y="667237"/>
                  <a:pt x="1576840" y="667237"/>
                </a:cubicBezTo>
                <a:cubicBezTo>
                  <a:pt x="1573008" y="667237"/>
                  <a:pt x="1570134" y="670353"/>
                  <a:pt x="1570134" y="673708"/>
                </a:cubicBezTo>
                <a:cubicBezTo>
                  <a:pt x="1570134" y="677783"/>
                  <a:pt x="1573008" y="680659"/>
                  <a:pt x="1576840" y="680659"/>
                </a:cubicBezTo>
                <a:close/>
                <a:moveTo>
                  <a:pt x="1487269" y="946451"/>
                </a:moveTo>
                <a:cubicBezTo>
                  <a:pt x="1493256" y="946451"/>
                  <a:pt x="1498285" y="941658"/>
                  <a:pt x="1498285" y="935426"/>
                </a:cubicBezTo>
                <a:cubicBezTo>
                  <a:pt x="1498285" y="929435"/>
                  <a:pt x="1493256" y="924641"/>
                  <a:pt x="1487269" y="924641"/>
                </a:cubicBezTo>
                <a:cubicBezTo>
                  <a:pt x="1481042" y="924641"/>
                  <a:pt x="1476252" y="929435"/>
                  <a:pt x="1476252" y="935426"/>
                </a:cubicBezTo>
                <a:cubicBezTo>
                  <a:pt x="1476252" y="941658"/>
                  <a:pt x="1481042" y="946451"/>
                  <a:pt x="1487269" y="946451"/>
                </a:cubicBezTo>
                <a:close/>
                <a:moveTo>
                  <a:pt x="1415180" y="1218954"/>
                </a:moveTo>
                <a:cubicBezTo>
                  <a:pt x="1424281" y="1218954"/>
                  <a:pt x="1432185" y="1211524"/>
                  <a:pt x="1432185" y="1201938"/>
                </a:cubicBezTo>
                <a:cubicBezTo>
                  <a:pt x="1432185" y="1192591"/>
                  <a:pt x="1424281" y="1184921"/>
                  <a:pt x="1415180" y="1184921"/>
                </a:cubicBezTo>
                <a:cubicBezTo>
                  <a:pt x="1405361" y="1184921"/>
                  <a:pt x="1397697" y="1192591"/>
                  <a:pt x="1397697" y="1201938"/>
                </a:cubicBezTo>
                <a:cubicBezTo>
                  <a:pt x="1397697" y="1211524"/>
                  <a:pt x="1405361" y="1218954"/>
                  <a:pt x="1415180" y="1218954"/>
                </a:cubicBezTo>
                <a:close/>
                <a:moveTo>
                  <a:pt x="1360575" y="1497449"/>
                </a:moveTo>
                <a:cubicBezTo>
                  <a:pt x="1373987" y="1497449"/>
                  <a:pt x="1385004" y="1486185"/>
                  <a:pt x="1385004" y="1472763"/>
                </a:cubicBezTo>
                <a:cubicBezTo>
                  <a:pt x="1385004" y="1459102"/>
                  <a:pt x="1373987" y="1448557"/>
                  <a:pt x="1360575" y="1448557"/>
                </a:cubicBezTo>
                <a:cubicBezTo>
                  <a:pt x="1347164" y="1448557"/>
                  <a:pt x="1336147" y="1459102"/>
                  <a:pt x="1336147" y="1472763"/>
                </a:cubicBezTo>
                <a:cubicBezTo>
                  <a:pt x="1336147" y="1486185"/>
                  <a:pt x="1347164" y="1497449"/>
                  <a:pt x="1360575" y="1497449"/>
                </a:cubicBezTo>
                <a:close/>
                <a:moveTo>
                  <a:pt x="1324172" y="1778820"/>
                </a:moveTo>
                <a:cubicBezTo>
                  <a:pt x="1341895" y="1778820"/>
                  <a:pt x="1356504" y="1764440"/>
                  <a:pt x="1356504" y="1746704"/>
                </a:cubicBezTo>
                <a:cubicBezTo>
                  <a:pt x="1356504" y="1728969"/>
                  <a:pt x="1341895" y="1714109"/>
                  <a:pt x="1324172" y="1714109"/>
                </a:cubicBezTo>
                <a:cubicBezTo>
                  <a:pt x="1306210" y="1714109"/>
                  <a:pt x="1291840" y="1728969"/>
                  <a:pt x="1291840" y="1746704"/>
                </a:cubicBezTo>
                <a:cubicBezTo>
                  <a:pt x="1291840" y="1764440"/>
                  <a:pt x="1306210" y="1778820"/>
                  <a:pt x="1324172" y="1778820"/>
                </a:cubicBezTo>
                <a:close/>
                <a:moveTo>
                  <a:pt x="1305970" y="2062348"/>
                </a:moveTo>
                <a:cubicBezTo>
                  <a:pt x="1328243" y="2062348"/>
                  <a:pt x="1346206" y="2044612"/>
                  <a:pt x="1346206" y="2022083"/>
                </a:cubicBezTo>
                <a:cubicBezTo>
                  <a:pt x="1346206" y="2000034"/>
                  <a:pt x="1328243" y="1982059"/>
                  <a:pt x="1305970" y="1982059"/>
                </a:cubicBezTo>
                <a:cubicBezTo>
                  <a:pt x="1283697" y="1982059"/>
                  <a:pt x="1265735" y="2000034"/>
                  <a:pt x="1265735" y="2022083"/>
                </a:cubicBezTo>
                <a:cubicBezTo>
                  <a:pt x="1265735" y="2044612"/>
                  <a:pt x="1283697" y="2062348"/>
                  <a:pt x="1305970" y="2062348"/>
                </a:cubicBezTo>
                <a:close/>
                <a:moveTo>
                  <a:pt x="1305970" y="2347553"/>
                </a:moveTo>
                <a:cubicBezTo>
                  <a:pt x="1332794" y="2347553"/>
                  <a:pt x="1354588" y="2325504"/>
                  <a:pt x="1354588" y="2298901"/>
                </a:cubicBezTo>
                <a:cubicBezTo>
                  <a:pt x="1354588" y="2271339"/>
                  <a:pt x="1332794" y="2250008"/>
                  <a:pt x="1305970" y="2250008"/>
                </a:cubicBezTo>
                <a:cubicBezTo>
                  <a:pt x="1279147" y="2250008"/>
                  <a:pt x="1257353" y="2271339"/>
                  <a:pt x="1257353" y="2298901"/>
                </a:cubicBezTo>
                <a:cubicBezTo>
                  <a:pt x="1257353" y="2325504"/>
                  <a:pt x="1279147" y="2347553"/>
                  <a:pt x="1305970" y="2347553"/>
                </a:cubicBezTo>
                <a:close/>
                <a:moveTo>
                  <a:pt x="1324172" y="2631561"/>
                </a:moveTo>
                <a:cubicBezTo>
                  <a:pt x="1355785" y="2631561"/>
                  <a:pt x="1381172" y="2605916"/>
                  <a:pt x="1381172" y="2574280"/>
                </a:cubicBezTo>
                <a:cubicBezTo>
                  <a:pt x="1381172" y="2542404"/>
                  <a:pt x="1355785" y="2516999"/>
                  <a:pt x="1324172" y="2516999"/>
                </a:cubicBezTo>
                <a:cubicBezTo>
                  <a:pt x="1292559" y="2516999"/>
                  <a:pt x="1266932" y="2542404"/>
                  <a:pt x="1266932" y="2574280"/>
                </a:cubicBezTo>
                <a:cubicBezTo>
                  <a:pt x="1266932" y="2605916"/>
                  <a:pt x="1292559" y="2631561"/>
                  <a:pt x="1324172" y="2631561"/>
                </a:cubicBezTo>
                <a:close/>
                <a:moveTo>
                  <a:pt x="1360575" y="2913890"/>
                </a:moveTo>
                <a:cubicBezTo>
                  <a:pt x="1397218" y="2913890"/>
                  <a:pt x="1426437" y="2884171"/>
                  <a:pt x="1426437" y="2848221"/>
                </a:cubicBezTo>
                <a:cubicBezTo>
                  <a:pt x="1426437" y="2811791"/>
                  <a:pt x="1397218" y="2782312"/>
                  <a:pt x="1360575" y="2782312"/>
                </a:cubicBezTo>
                <a:cubicBezTo>
                  <a:pt x="1324411" y="2782312"/>
                  <a:pt x="1294714" y="2811791"/>
                  <a:pt x="1294714" y="2848221"/>
                </a:cubicBezTo>
                <a:cubicBezTo>
                  <a:pt x="1294714" y="2884171"/>
                  <a:pt x="1324411" y="2913890"/>
                  <a:pt x="1360575" y="2913890"/>
                </a:cubicBezTo>
                <a:close/>
                <a:moveTo>
                  <a:pt x="1415180" y="3192145"/>
                </a:moveTo>
                <a:cubicBezTo>
                  <a:pt x="1455416" y="3192145"/>
                  <a:pt x="1488227" y="3159311"/>
                  <a:pt x="1488227" y="3118567"/>
                </a:cubicBezTo>
                <a:cubicBezTo>
                  <a:pt x="1488227" y="3078303"/>
                  <a:pt x="1455416" y="3045948"/>
                  <a:pt x="1415180" y="3045948"/>
                </a:cubicBezTo>
                <a:cubicBezTo>
                  <a:pt x="1374706" y="3045948"/>
                  <a:pt x="1341895" y="3078303"/>
                  <a:pt x="1341895" y="3118567"/>
                </a:cubicBezTo>
                <a:cubicBezTo>
                  <a:pt x="1341895" y="3159311"/>
                  <a:pt x="1374706" y="3192145"/>
                  <a:pt x="1415180" y="3192145"/>
                </a:cubicBezTo>
                <a:close/>
                <a:moveTo>
                  <a:pt x="1487269" y="3465847"/>
                </a:moveTo>
                <a:cubicBezTo>
                  <a:pt x="1531575" y="3465847"/>
                  <a:pt x="1567500" y="3430136"/>
                  <a:pt x="1567500" y="3385797"/>
                </a:cubicBezTo>
                <a:cubicBezTo>
                  <a:pt x="1567500" y="3341219"/>
                  <a:pt x="1531575" y="3305029"/>
                  <a:pt x="1487269" y="3305029"/>
                </a:cubicBezTo>
                <a:cubicBezTo>
                  <a:pt x="1442722" y="3305029"/>
                  <a:pt x="1406798" y="3341219"/>
                  <a:pt x="1406798" y="3385797"/>
                </a:cubicBezTo>
                <a:cubicBezTo>
                  <a:pt x="1406798" y="3430136"/>
                  <a:pt x="1442722" y="3465847"/>
                  <a:pt x="1487269" y="3465847"/>
                </a:cubicBezTo>
                <a:close/>
                <a:moveTo>
                  <a:pt x="1576840" y="3731879"/>
                </a:moveTo>
                <a:cubicBezTo>
                  <a:pt x="1623781" y="3731879"/>
                  <a:pt x="1662100" y="3694011"/>
                  <a:pt x="1662100" y="3647276"/>
                </a:cubicBezTo>
                <a:cubicBezTo>
                  <a:pt x="1662100" y="3599582"/>
                  <a:pt x="1623781" y="3561475"/>
                  <a:pt x="1576840" y="3561475"/>
                </a:cubicBezTo>
                <a:cubicBezTo>
                  <a:pt x="1529659" y="3561475"/>
                  <a:pt x="1491340" y="3599582"/>
                  <a:pt x="1491340" y="3647276"/>
                </a:cubicBezTo>
                <a:cubicBezTo>
                  <a:pt x="1491340" y="3694011"/>
                  <a:pt x="1529659" y="3731879"/>
                  <a:pt x="1576840" y="3731879"/>
                </a:cubicBezTo>
                <a:close/>
                <a:moveTo>
                  <a:pt x="1683416" y="3991440"/>
                </a:moveTo>
                <a:cubicBezTo>
                  <a:pt x="1732991" y="3991440"/>
                  <a:pt x="1773226" y="3951176"/>
                  <a:pt x="1773226" y="3901564"/>
                </a:cubicBezTo>
                <a:cubicBezTo>
                  <a:pt x="1773226" y="3852432"/>
                  <a:pt x="1732991" y="3812168"/>
                  <a:pt x="1683416" y="3812168"/>
                </a:cubicBezTo>
                <a:cubicBezTo>
                  <a:pt x="1634079" y="3812168"/>
                  <a:pt x="1593844" y="3852432"/>
                  <a:pt x="1593844" y="3901564"/>
                </a:cubicBezTo>
                <a:cubicBezTo>
                  <a:pt x="1593844" y="3951176"/>
                  <a:pt x="1634079" y="3991440"/>
                  <a:pt x="1683416" y="3991440"/>
                </a:cubicBezTo>
                <a:close/>
                <a:moveTo>
                  <a:pt x="9213640" y="4030506"/>
                </a:moveTo>
                <a:cubicBezTo>
                  <a:pt x="9216035" y="4030506"/>
                  <a:pt x="9217712" y="4028588"/>
                  <a:pt x="9217712" y="4026431"/>
                </a:cubicBezTo>
                <a:cubicBezTo>
                  <a:pt x="9217712" y="4023555"/>
                  <a:pt x="9216035" y="4022117"/>
                  <a:pt x="9213640" y="4022117"/>
                </a:cubicBezTo>
                <a:cubicBezTo>
                  <a:pt x="9211485" y="4022117"/>
                  <a:pt x="9209329" y="4023555"/>
                  <a:pt x="9209329" y="4026431"/>
                </a:cubicBezTo>
                <a:cubicBezTo>
                  <a:pt x="9209329" y="4028588"/>
                  <a:pt x="9211485" y="4030506"/>
                  <a:pt x="9213640" y="4030506"/>
                </a:cubicBezTo>
                <a:close/>
                <a:moveTo>
                  <a:pt x="9328598" y="3778854"/>
                </a:moveTo>
                <a:cubicBezTo>
                  <a:pt x="9330993" y="3778854"/>
                  <a:pt x="9332191" y="3777176"/>
                  <a:pt x="9332191" y="3775019"/>
                </a:cubicBezTo>
                <a:cubicBezTo>
                  <a:pt x="9332191" y="3773342"/>
                  <a:pt x="9330993" y="3771424"/>
                  <a:pt x="9328598" y="3771424"/>
                </a:cubicBezTo>
                <a:cubicBezTo>
                  <a:pt x="9326682" y="3771424"/>
                  <a:pt x="9325006" y="3773342"/>
                  <a:pt x="9325006" y="3775019"/>
                </a:cubicBezTo>
                <a:cubicBezTo>
                  <a:pt x="9325006" y="3777176"/>
                  <a:pt x="9326682" y="3778854"/>
                  <a:pt x="9328598" y="3778854"/>
                </a:cubicBezTo>
                <a:close/>
                <a:moveTo>
                  <a:pt x="9427031" y="3519533"/>
                </a:moveTo>
                <a:cubicBezTo>
                  <a:pt x="9428468" y="3519533"/>
                  <a:pt x="9429186" y="3518334"/>
                  <a:pt x="9429186" y="3516896"/>
                </a:cubicBezTo>
                <a:cubicBezTo>
                  <a:pt x="9429186" y="3515698"/>
                  <a:pt x="9428468" y="3514739"/>
                  <a:pt x="9427031" y="3514739"/>
                </a:cubicBezTo>
                <a:cubicBezTo>
                  <a:pt x="9425594" y="3514739"/>
                  <a:pt x="9424875" y="3515698"/>
                  <a:pt x="9424875" y="3516896"/>
                </a:cubicBezTo>
                <a:cubicBezTo>
                  <a:pt x="9424875" y="3518334"/>
                  <a:pt x="9425594" y="3519533"/>
                  <a:pt x="9427031" y="3519533"/>
                </a:cubicBezTo>
                <a:close/>
                <a:moveTo>
                  <a:pt x="9507741" y="3255178"/>
                </a:moveTo>
                <a:cubicBezTo>
                  <a:pt x="9509178" y="3255178"/>
                  <a:pt x="9510615" y="3254459"/>
                  <a:pt x="9510615" y="3253021"/>
                </a:cubicBezTo>
                <a:cubicBezTo>
                  <a:pt x="9510615" y="3251583"/>
                  <a:pt x="9509178" y="3250145"/>
                  <a:pt x="9507741" y="3250145"/>
                </a:cubicBezTo>
                <a:cubicBezTo>
                  <a:pt x="9506544" y="3250145"/>
                  <a:pt x="9505586" y="3251583"/>
                  <a:pt x="9505586" y="3253021"/>
                </a:cubicBezTo>
                <a:cubicBezTo>
                  <a:pt x="9505586" y="3254459"/>
                  <a:pt x="9506544" y="3255178"/>
                  <a:pt x="9507741" y="3255178"/>
                </a:cubicBezTo>
                <a:close/>
                <a:moveTo>
                  <a:pt x="9571447" y="2986030"/>
                </a:moveTo>
                <a:cubicBezTo>
                  <a:pt x="9572165" y="2986030"/>
                  <a:pt x="9573123" y="2985072"/>
                  <a:pt x="9573123" y="2984113"/>
                </a:cubicBezTo>
                <a:cubicBezTo>
                  <a:pt x="9573123" y="2983154"/>
                  <a:pt x="9572165" y="2982435"/>
                  <a:pt x="9571447" y="2982435"/>
                </a:cubicBezTo>
                <a:cubicBezTo>
                  <a:pt x="9570010" y="2982435"/>
                  <a:pt x="9569770" y="2983154"/>
                  <a:pt x="9569770" y="2984113"/>
                </a:cubicBezTo>
                <a:cubicBezTo>
                  <a:pt x="9569770" y="2985072"/>
                  <a:pt x="9570010" y="2986030"/>
                  <a:pt x="9571447" y="2986030"/>
                </a:cubicBezTo>
                <a:close/>
                <a:moveTo>
                  <a:pt x="9616472" y="2713527"/>
                </a:moveTo>
                <a:cubicBezTo>
                  <a:pt x="9617670" y="2713527"/>
                  <a:pt x="9618388" y="2712569"/>
                  <a:pt x="9618388" y="2711610"/>
                </a:cubicBezTo>
                <a:cubicBezTo>
                  <a:pt x="9618388" y="2710412"/>
                  <a:pt x="9617670" y="2709932"/>
                  <a:pt x="9616472" y="2709932"/>
                </a:cubicBezTo>
                <a:cubicBezTo>
                  <a:pt x="9615754" y="2709932"/>
                  <a:pt x="9614796" y="2710412"/>
                  <a:pt x="9614796" y="2711610"/>
                </a:cubicBezTo>
                <a:cubicBezTo>
                  <a:pt x="9614796" y="2712569"/>
                  <a:pt x="9615754" y="2713527"/>
                  <a:pt x="9616472" y="2713527"/>
                </a:cubicBezTo>
                <a:close/>
                <a:moveTo>
                  <a:pt x="9644254" y="2437908"/>
                </a:moveTo>
                <a:cubicBezTo>
                  <a:pt x="9644493" y="2437908"/>
                  <a:pt x="9645212" y="2437429"/>
                  <a:pt x="9645212" y="2436470"/>
                </a:cubicBezTo>
                <a:cubicBezTo>
                  <a:pt x="9645212" y="2435991"/>
                  <a:pt x="9644493" y="2435032"/>
                  <a:pt x="9644254" y="2435032"/>
                </a:cubicBezTo>
                <a:cubicBezTo>
                  <a:pt x="9643296" y="2435032"/>
                  <a:pt x="9642817" y="2435991"/>
                  <a:pt x="9642817" y="2436470"/>
                </a:cubicBezTo>
                <a:cubicBezTo>
                  <a:pt x="9642817" y="2437429"/>
                  <a:pt x="9643296" y="2437908"/>
                  <a:pt x="9644254" y="2437908"/>
                </a:cubicBezTo>
                <a:close/>
                <a:moveTo>
                  <a:pt x="9653115" y="2161571"/>
                </a:moveTo>
                <a:cubicBezTo>
                  <a:pt x="9653833" y="2161571"/>
                  <a:pt x="9654552" y="2161331"/>
                  <a:pt x="9654552" y="2160372"/>
                </a:cubicBezTo>
                <a:cubicBezTo>
                  <a:pt x="9654552" y="2159653"/>
                  <a:pt x="9653833" y="2158934"/>
                  <a:pt x="9653115" y="2158934"/>
                </a:cubicBezTo>
                <a:cubicBezTo>
                  <a:pt x="9652157" y="2158934"/>
                  <a:pt x="9651917" y="2159653"/>
                  <a:pt x="9651917" y="2160372"/>
                </a:cubicBezTo>
                <a:cubicBezTo>
                  <a:pt x="9651917" y="2161331"/>
                  <a:pt x="9652157" y="2161571"/>
                  <a:pt x="9653115" y="2161571"/>
                </a:cubicBezTo>
                <a:close/>
                <a:moveTo>
                  <a:pt x="9423678" y="1886431"/>
                </a:moveTo>
                <a:cubicBezTo>
                  <a:pt x="9424875" y="1886431"/>
                  <a:pt x="9425594" y="1885233"/>
                  <a:pt x="9425594" y="1884514"/>
                </a:cubicBezTo>
                <a:cubicBezTo>
                  <a:pt x="9425594" y="1883315"/>
                  <a:pt x="9424875" y="1882357"/>
                  <a:pt x="9423678" y="1882357"/>
                </a:cubicBezTo>
                <a:cubicBezTo>
                  <a:pt x="9423199" y="1882357"/>
                  <a:pt x="9422002" y="1883315"/>
                  <a:pt x="9422002" y="1884514"/>
                </a:cubicBezTo>
                <a:cubicBezTo>
                  <a:pt x="9422002" y="1885233"/>
                  <a:pt x="9423199" y="1886431"/>
                  <a:pt x="9423678" y="1886431"/>
                </a:cubicBezTo>
                <a:close/>
                <a:moveTo>
                  <a:pt x="9394699" y="1611292"/>
                </a:moveTo>
                <a:cubicBezTo>
                  <a:pt x="9396136" y="1611292"/>
                  <a:pt x="9396615" y="1610812"/>
                  <a:pt x="9396615" y="1609614"/>
                </a:cubicBezTo>
                <a:cubicBezTo>
                  <a:pt x="9396615" y="1608655"/>
                  <a:pt x="9396136" y="1607697"/>
                  <a:pt x="9394699" y="1607697"/>
                </a:cubicBezTo>
                <a:cubicBezTo>
                  <a:pt x="9393981" y="1607697"/>
                  <a:pt x="9393023" y="1608655"/>
                  <a:pt x="9393023" y="1609614"/>
                </a:cubicBezTo>
                <a:cubicBezTo>
                  <a:pt x="9393023" y="1610812"/>
                  <a:pt x="9393981" y="1611292"/>
                  <a:pt x="9394699" y="1611292"/>
                </a:cubicBezTo>
                <a:close/>
                <a:moveTo>
                  <a:pt x="9347039" y="1338788"/>
                </a:moveTo>
                <a:cubicBezTo>
                  <a:pt x="9347997" y="1338788"/>
                  <a:pt x="9348237" y="1338309"/>
                  <a:pt x="9348237" y="1337590"/>
                </a:cubicBezTo>
                <a:cubicBezTo>
                  <a:pt x="9348237" y="1336871"/>
                  <a:pt x="9347997" y="1336392"/>
                  <a:pt x="9347039" y="1336392"/>
                </a:cubicBezTo>
                <a:cubicBezTo>
                  <a:pt x="9346560" y="1336392"/>
                  <a:pt x="9345602" y="1336871"/>
                  <a:pt x="9345602" y="1337590"/>
                </a:cubicBezTo>
                <a:cubicBezTo>
                  <a:pt x="9345602" y="1338309"/>
                  <a:pt x="9346560" y="1338788"/>
                  <a:pt x="9347039" y="1338788"/>
                </a:cubicBezTo>
                <a:close/>
                <a:moveTo>
                  <a:pt x="9280460" y="1070839"/>
                </a:moveTo>
                <a:cubicBezTo>
                  <a:pt x="9280699" y="1070839"/>
                  <a:pt x="9281178" y="1070360"/>
                  <a:pt x="9281178" y="1069641"/>
                </a:cubicBezTo>
                <a:cubicBezTo>
                  <a:pt x="9281178" y="1068922"/>
                  <a:pt x="9280699" y="1068203"/>
                  <a:pt x="9280460" y="1068203"/>
                </a:cubicBezTo>
                <a:cubicBezTo>
                  <a:pt x="9279502" y="1068203"/>
                  <a:pt x="9279023" y="1068922"/>
                  <a:pt x="9279023" y="1069641"/>
                </a:cubicBezTo>
                <a:cubicBezTo>
                  <a:pt x="9279023" y="1070360"/>
                  <a:pt x="9279502" y="1070839"/>
                  <a:pt x="9280460" y="1070839"/>
                </a:cubicBezTo>
                <a:close/>
                <a:moveTo>
                  <a:pt x="9194720" y="807923"/>
                </a:moveTo>
                <a:cubicBezTo>
                  <a:pt x="9195439" y="807923"/>
                  <a:pt x="9196157" y="807443"/>
                  <a:pt x="9196157" y="806724"/>
                </a:cubicBezTo>
                <a:cubicBezTo>
                  <a:pt x="9196157" y="806245"/>
                  <a:pt x="9195439" y="805286"/>
                  <a:pt x="9194720" y="805286"/>
                </a:cubicBezTo>
                <a:cubicBezTo>
                  <a:pt x="9194241" y="805286"/>
                  <a:pt x="9193762" y="806245"/>
                  <a:pt x="9193762" y="806724"/>
                </a:cubicBezTo>
                <a:cubicBezTo>
                  <a:pt x="9193762" y="807443"/>
                  <a:pt x="9194241" y="807923"/>
                  <a:pt x="9194720" y="807923"/>
                </a:cubicBezTo>
                <a:close/>
                <a:moveTo>
                  <a:pt x="9091737" y="551717"/>
                </a:moveTo>
                <a:cubicBezTo>
                  <a:pt x="9091976" y="551717"/>
                  <a:pt x="9092695" y="551477"/>
                  <a:pt x="9092695" y="550758"/>
                </a:cubicBezTo>
                <a:cubicBezTo>
                  <a:pt x="9092695" y="550039"/>
                  <a:pt x="9091976" y="549320"/>
                  <a:pt x="9091737" y="549320"/>
                </a:cubicBezTo>
                <a:cubicBezTo>
                  <a:pt x="9091018" y="549320"/>
                  <a:pt x="9090539" y="550039"/>
                  <a:pt x="9090539" y="550758"/>
                </a:cubicBezTo>
                <a:cubicBezTo>
                  <a:pt x="9090539" y="551477"/>
                  <a:pt x="9091018" y="551717"/>
                  <a:pt x="9091737" y="551717"/>
                </a:cubicBezTo>
                <a:close/>
                <a:moveTo>
                  <a:pt x="8970792" y="303660"/>
                </a:moveTo>
                <a:cubicBezTo>
                  <a:pt x="8971031" y="303660"/>
                  <a:pt x="8971989" y="303181"/>
                  <a:pt x="8971989" y="302222"/>
                </a:cubicBezTo>
                <a:cubicBezTo>
                  <a:pt x="8971989" y="301743"/>
                  <a:pt x="8971031" y="301024"/>
                  <a:pt x="8970792" y="301024"/>
                </a:cubicBezTo>
                <a:cubicBezTo>
                  <a:pt x="8969594" y="301024"/>
                  <a:pt x="8969355" y="301743"/>
                  <a:pt x="8969355" y="302222"/>
                </a:cubicBezTo>
                <a:cubicBezTo>
                  <a:pt x="8969355" y="303181"/>
                  <a:pt x="8969594" y="303660"/>
                  <a:pt x="8970792" y="303660"/>
                </a:cubicBezTo>
                <a:close/>
                <a:moveTo>
                  <a:pt x="8832363" y="63512"/>
                </a:moveTo>
                <a:cubicBezTo>
                  <a:pt x="8832842" y="63512"/>
                  <a:pt x="8832842" y="63512"/>
                  <a:pt x="8832842" y="63033"/>
                </a:cubicBezTo>
                <a:cubicBezTo>
                  <a:pt x="8832842" y="62793"/>
                  <a:pt x="8832842" y="62314"/>
                  <a:pt x="8832363" y="62314"/>
                </a:cubicBezTo>
                <a:cubicBezTo>
                  <a:pt x="8831884" y="62314"/>
                  <a:pt x="8831884" y="62793"/>
                  <a:pt x="8831884" y="63033"/>
                </a:cubicBezTo>
                <a:cubicBezTo>
                  <a:pt x="8831884" y="63512"/>
                  <a:pt x="8831884" y="63512"/>
                  <a:pt x="8832363" y="63512"/>
                </a:cubicBezTo>
                <a:close/>
                <a:moveTo>
                  <a:pt x="2124327" y="64471"/>
                </a:moveTo>
                <a:cubicBezTo>
                  <a:pt x="2125046" y="64471"/>
                  <a:pt x="2125764" y="63512"/>
                  <a:pt x="2125764" y="63033"/>
                </a:cubicBezTo>
                <a:cubicBezTo>
                  <a:pt x="2125764" y="62314"/>
                  <a:pt x="2125046" y="62074"/>
                  <a:pt x="2124327" y="62074"/>
                </a:cubicBezTo>
                <a:cubicBezTo>
                  <a:pt x="2123609" y="62074"/>
                  <a:pt x="2123130" y="62314"/>
                  <a:pt x="2123130" y="63033"/>
                </a:cubicBezTo>
                <a:cubicBezTo>
                  <a:pt x="2123130" y="63512"/>
                  <a:pt x="2123609" y="64471"/>
                  <a:pt x="2124327" y="64471"/>
                </a:cubicBezTo>
                <a:close/>
                <a:moveTo>
                  <a:pt x="1986378" y="306776"/>
                </a:moveTo>
                <a:cubicBezTo>
                  <a:pt x="1988533" y="306776"/>
                  <a:pt x="1990449" y="304619"/>
                  <a:pt x="1990449" y="302222"/>
                </a:cubicBezTo>
                <a:cubicBezTo>
                  <a:pt x="1990449" y="299825"/>
                  <a:pt x="1988533" y="298387"/>
                  <a:pt x="1986378" y="298387"/>
                </a:cubicBezTo>
                <a:cubicBezTo>
                  <a:pt x="1983983" y="298387"/>
                  <a:pt x="1982306" y="299825"/>
                  <a:pt x="1982306" y="302222"/>
                </a:cubicBezTo>
                <a:cubicBezTo>
                  <a:pt x="1982306" y="304619"/>
                  <a:pt x="1983983" y="306776"/>
                  <a:pt x="1986378" y="306776"/>
                </a:cubicBezTo>
                <a:close/>
                <a:moveTo>
                  <a:pt x="1865193" y="557229"/>
                </a:moveTo>
                <a:cubicBezTo>
                  <a:pt x="1869264" y="557229"/>
                  <a:pt x="1872138" y="554353"/>
                  <a:pt x="1872138" y="550758"/>
                </a:cubicBezTo>
                <a:cubicBezTo>
                  <a:pt x="1872138" y="546924"/>
                  <a:pt x="1869264" y="544048"/>
                  <a:pt x="1865193" y="544048"/>
                </a:cubicBezTo>
                <a:cubicBezTo>
                  <a:pt x="1861600" y="544048"/>
                  <a:pt x="1858487" y="546924"/>
                  <a:pt x="1858487" y="550758"/>
                </a:cubicBezTo>
                <a:cubicBezTo>
                  <a:pt x="1858487" y="554353"/>
                  <a:pt x="1861600" y="557229"/>
                  <a:pt x="1865193" y="557229"/>
                </a:cubicBezTo>
                <a:close/>
                <a:moveTo>
                  <a:pt x="1761970" y="815832"/>
                </a:moveTo>
                <a:cubicBezTo>
                  <a:pt x="1766760" y="815832"/>
                  <a:pt x="1771071" y="811518"/>
                  <a:pt x="1771071" y="806724"/>
                </a:cubicBezTo>
                <a:cubicBezTo>
                  <a:pt x="1771071" y="801691"/>
                  <a:pt x="1766760" y="797617"/>
                  <a:pt x="1761970" y="797617"/>
                </a:cubicBezTo>
                <a:cubicBezTo>
                  <a:pt x="1756701" y="797617"/>
                  <a:pt x="1752869" y="801691"/>
                  <a:pt x="1752869" y="806724"/>
                </a:cubicBezTo>
                <a:cubicBezTo>
                  <a:pt x="1752869" y="811518"/>
                  <a:pt x="1756701" y="815832"/>
                  <a:pt x="1761970" y="815832"/>
                </a:cubicBezTo>
                <a:close/>
                <a:moveTo>
                  <a:pt x="1676470" y="1084980"/>
                </a:moveTo>
                <a:cubicBezTo>
                  <a:pt x="1685092" y="1084980"/>
                  <a:pt x="1691798" y="1077789"/>
                  <a:pt x="1691798" y="1069641"/>
                </a:cubicBezTo>
                <a:cubicBezTo>
                  <a:pt x="1691798" y="1061013"/>
                  <a:pt x="1685092" y="1054062"/>
                  <a:pt x="1676470" y="1054062"/>
                </a:cubicBezTo>
                <a:cubicBezTo>
                  <a:pt x="1668088" y="1054062"/>
                  <a:pt x="1661382" y="1061013"/>
                  <a:pt x="1661382" y="1069641"/>
                </a:cubicBezTo>
                <a:cubicBezTo>
                  <a:pt x="1661382" y="1077789"/>
                  <a:pt x="1668088" y="1084980"/>
                  <a:pt x="1676470" y="1084980"/>
                </a:cubicBezTo>
                <a:close/>
                <a:moveTo>
                  <a:pt x="1609651" y="1358202"/>
                </a:moveTo>
                <a:cubicBezTo>
                  <a:pt x="1621147" y="1358202"/>
                  <a:pt x="1630487" y="1349094"/>
                  <a:pt x="1630487" y="1337590"/>
                </a:cubicBezTo>
                <a:cubicBezTo>
                  <a:pt x="1630487" y="1326086"/>
                  <a:pt x="1621147" y="1316739"/>
                  <a:pt x="1609651" y="1316739"/>
                </a:cubicBezTo>
                <a:cubicBezTo>
                  <a:pt x="1598395" y="1316739"/>
                  <a:pt x="1588815" y="1326086"/>
                  <a:pt x="1588815" y="1337590"/>
                </a:cubicBezTo>
                <a:cubicBezTo>
                  <a:pt x="1588815" y="1349094"/>
                  <a:pt x="1598395" y="1358202"/>
                  <a:pt x="1609651" y="1358202"/>
                </a:cubicBezTo>
                <a:close/>
                <a:moveTo>
                  <a:pt x="1561991" y="1637895"/>
                </a:moveTo>
                <a:cubicBezTo>
                  <a:pt x="1577319" y="1637895"/>
                  <a:pt x="1589773" y="1625192"/>
                  <a:pt x="1589773" y="1609614"/>
                </a:cubicBezTo>
                <a:cubicBezTo>
                  <a:pt x="1589773" y="1594275"/>
                  <a:pt x="1577319" y="1581573"/>
                  <a:pt x="1561991" y="1581573"/>
                </a:cubicBezTo>
                <a:cubicBezTo>
                  <a:pt x="1546424" y="1581573"/>
                  <a:pt x="1533970" y="1594275"/>
                  <a:pt x="1533970" y="1609614"/>
                </a:cubicBezTo>
                <a:cubicBezTo>
                  <a:pt x="1533970" y="1625192"/>
                  <a:pt x="1546424" y="1637895"/>
                  <a:pt x="1561991" y="1637895"/>
                </a:cubicBezTo>
                <a:close/>
                <a:moveTo>
                  <a:pt x="1533012" y="1919985"/>
                </a:moveTo>
                <a:cubicBezTo>
                  <a:pt x="1552411" y="1919985"/>
                  <a:pt x="1568458" y="1903927"/>
                  <a:pt x="1568458" y="1884514"/>
                </a:cubicBezTo>
                <a:cubicBezTo>
                  <a:pt x="1568458" y="1864621"/>
                  <a:pt x="1552411" y="1849043"/>
                  <a:pt x="1533012" y="1849043"/>
                </a:cubicBezTo>
                <a:cubicBezTo>
                  <a:pt x="1513613" y="1849043"/>
                  <a:pt x="1497567" y="1864621"/>
                  <a:pt x="1497567" y="1884514"/>
                </a:cubicBezTo>
                <a:cubicBezTo>
                  <a:pt x="1497567" y="1903927"/>
                  <a:pt x="1513613" y="1919985"/>
                  <a:pt x="1533012" y="1919985"/>
                </a:cubicBezTo>
                <a:close/>
                <a:moveTo>
                  <a:pt x="1523193" y="2204471"/>
                </a:moveTo>
                <a:cubicBezTo>
                  <a:pt x="1547621" y="2204471"/>
                  <a:pt x="1567260" y="2184579"/>
                  <a:pt x="1567260" y="2160372"/>
                </a:cubicBezTo>
                <a:cubicBezTo>
                  <a:pt x="1567260" y="2136166"/>
                  <a:pt x="1547621" y="2116513"/>
                  <a:pt x="1523193" y="2116513"/>
                </a:cubicBezTo>
                <a:cubicBezTo>
                  <a:pt x="1499004" y="2116513"/>
                  <a:pt x="1479605" y="2136166"/>
                  <a:pt x="1479605" y="2160372"/>
                </a:cubicBezTo>
                <a:cubicBezTo>
                  <a:pt x="1479605" y="2184579"/>
                  <a:pt x="1499004" y="2204471"/>
                  <a:pt x="1523193" y="2204471"/>
                </a:cubicBezTo>
                <a:close/>
                <a:moveTo>
                  <a:pt x="1533012" y="2488958"/>
                </a:moveTo>
                <a:cubicBezTo>
                  <a:pt x="1561991" y="2488958"/>
                  <a:pt x="1585462" y="2465710"/>
                  <a:pt x="1585462" y="2436470"/>
                </a:cubicBezTo>
                <a:cubicBezTo>
                  <a:pt x="1585462" y="2407471"/>
                  <a:pt x="1561991" y="2384223"/>
                  <a:pt x="1533012" y="2384223"/>
                </a:cubicBezTo>
                <a:cubicBezTo>
                  <a:pt x="1504033" y="2384223"/>
                  <a:pt x="1480563" y="2407471"/>
                  <a:pt x="1480563" y="2436470"/>
                </a:cubicBezTo>
                <a:cubicBezTo>
                  <a:pt x="1480563" y="2465710"/>
                  <a:pt x="1504033" y="2488958"/>
                  <a:pt x="1533012" y="2488958"/>
                </a:cubicBezTo>
                <a:close/>
                <a:moveTo>
                  <a:pt x="1561991" y="2771527"/>
                </a:moveTo>
                <a:cubicBezTo>
                  <a:pt x="1595042" y="2771527"/>
                  <a:pt x="1622344" y="2744684"/>
                  <a:pt x="1622344" y="2711370"/>
                </a:cubicBezTo>
                <a:cubicBezTo>
                  <a:pt x="1622344" y="2678056"/>
                  <a:pt x="1595042" y="2650734"/>
                  <a:pt x="1561991" y="2650734"/>
                </a:cubicBezTo>
                <a:cubicBezTo>
                  <a:pt x="1528701" y="2650734"/>
                  <a:pt x="1501399" y="2678056"/>
                  <a:pt x="1501399" y="2711370"/>
                </a:cubicBezTo>
                <a:cubicBezTo>
                  <a:pt x="1501399" y="2744684"/>
                  <a:pt x="1528701" y="2771527"/>
                  <a:pt x="1561991" y="2771527"/>
                </a:cubicBezTo>
                <a:close/>
                <a:moveTo>
                  <a:pt x="1609651" y="3051700"/>
                </a:moveTo>
                <a:cubicBezTo>
                  <a:pt x="1647491" y="3051700"/>
                  <a:pt x="1678147" y="3021262"/>
                  <a:pt x="1678147" y="2983154"/>
                </a:cubicBezTo>
                <a:cubicBezTo>
                  <a:pt x="1678147" y="2945766"/>
                  <a:pt x="1647491" y="2915088"/>
                  <a:pt x="1609651" y="2915088"/>
                </a:cubicBezTo>
                <a:cubicBezTo>
                  <a:pt x="1572050" y="2915088"/>
                  <a:pt x="1541634" y="2945766"/>
                  <a:pt x="1541634" y="2983154"/>
                </a:cubicBezTo>
                <a:cubicBezTo>
                  <a:pt x="1541634" y="3021262"/>
                  <a:pt x="1572050" y="3051700"/>
                  <a:pt x="1609651" y="3051700"/>
                </a:cubicBezTo>
                <a:close/>
                <a:moveTo>
                  <a:pt x="1676470" y="3326360"/>
                </a:moveTo>
                <a:cubicBezTo>
                  <a:pt x="1717903" y="3326360"/>
                  <a:pt x="1751432" y="3292566"/>
                  <a:pt x="1751432" y="3251583"/>
                </a:cubicBezTo>
                <a:cubicBezTo>
                  <a:pt x="1751432" y="3209881"/>
                  <a:pt x="1717903" y="3176327"/>
                  <a:pt x="1676470" y="3176327"/>
                </a:cubicBezTo>
                <a:cubicBezTo>
                  <a:pt x="1635277" y="3176327"/>
                  <a:pt x="1601508" y="3209881"/>
                  <a:pt x="1601508" y="3251583"/>
                </a:cubicBezTo>
                <a:cubicBezTo>
                  <a:pt x="1601508" y="3292566"/>
                  <a:pt x="1635277" y="3326360"/>
                  <a:pt x="1676470" y="3326360"/>
                </a:cubicBezTo>
                <a:close/>
                <a:moveTo>
                  <a:pt x="1761970" y="3594788"/>
                </a:moveTo>
                <a:cubicBezTo>
                  <a:pt x="1806277" y="3594788"/>
                  <a:pt x="1842201" y="3558598"/>
                  <a:pt x="1842201" y="3514260"/>
                </a:cubicBezTo>
                <a:cubicBezTo>
                  <a:pt x="1842201" y="3469921"/>
                  <a:pt x="1806277" y="3433731"/>
                  <a:pt x="1761970" y="3433731"/>
                </a:cubicBezTo>
                <a:cubicBezTo>
                  <a:pt x="1717424" y="3433731"/>
                  <a:pt x="1681500" y="3469921"/>
                  <a:pt x="1681500" y="3514260"/>
                </a:cubicBezTo>
                <a:cubicBezTo>
                  <a:pt x="1681500" y="3558598"/>
                  <a:pt x="1717424" y="3594788"/>
                  <a:pt x="1761970" y="3594788"/>
                </a:cubicBezTo>
                <a:close/>
                <a:moveTo>
                  <a:pt x="1865193" y="3855548"/>
                </a:moveTo>
                <a:cubicBezTo>
                  <a:pt x="1912373" y="3855548"/>
                  <a:pt x="1950693" y="3817441"/>
                  <a:pt x="1950693" y="3769986"/>
                </a:cubicBezTo>
                <a:cubicBezTo>
                  <a:pt x="1950693" y="3723011"/>
                  <a:pt x="1912373" y="3685143"/>
                  <a:pt x="1865193" y="3685143"/>
                </a:cubicBezTo>
                <a:cubicBezTo>
                  <a:pt x="1818252" y="3685143"/>
                  <a:pt x="1779932" y="3723011"/>
                  <a:pt x="1779932" y="3769986"/>
                </a:cubicBezTo>
                <a:cubicBezTo>
                  <a:pt x="1779932" y="3817441"/>
                  <a:pt x="1818252" y="3855548"/>
                  <a:pt x="1865193" y="3855548"/>
                </a:cubicBezTo>
                <a:close/>
                <a:moveTo>
                  <a:pt x="2060142" y="4067175"/>
                </a:moveTo>
                <a:cubicBezTo>
                  <a:pt x="2069243" y="4053274"/>
                  <a:pt x="2074752" y="4036737"/>
                  <a:pt x="2074752" y="4018762"/>
                </a:cubicBezTo>
                <a:cubicBezTo>
                  <a:pt x="2074752" y="3969630"/>
                  <a:pt x="2034995" y="3930324"/>
                  <a:pt x="1986378" y="3930324"/>
                </a:cubicBezTo>
                <a:cubicBezTo>
                  <a:pt x="1937521" y="3930324"/>
                  <a:pt x="1897764" y="3969630"/>
                  <a:pt x="1897764" y="4018762"/>
                </a:cubicBezTo>
                <a:cubicBezTo>
                  <a:pt x="1897764" y="4036737"/>
                  <a:pt x="1903273" y="4053274"/>
                  <a:pt x="1912134" y="4067175"/>
                </a:cubicBezTo>
                <a:lnTo>
                  <a:pt x="2060142" y="4067175"/>
                </a:lnTo>
                <a:close/>
                <a:moveTo>
                  <a:pt x="8970792" y="4024754"/>
                </a:moveTo>
                <a:cubicBezTo>
                  <a:pt x="8973666" y="4024754"/>
                  <a:pt x="8976539" y="4022117"/>
                  <a:pt x="8976539" y="4018762"/>
                </a:cubicBezTo>
                <a:cubicBezTo>
                  <a:pt x="8976539" y="4015167"/>
                  <a:pt x="8973666" y="4012531"/>
                  <a:pt x="8970792" y="4012531"/>
                </a:cubicBezTo>
                <a:cubicBezTo>
                  <a:pt x="8967199" y="4012531"/>
                  <a:pt x="8964325" y="4015167"/>
                  <a:pt x="8964325" y="4018762"/>
                </a:cubicBezTo>
                <a:cubicBezTo>
                  <a:pt x="8964325" y="4022117"/>
                  <a:pt x="8967199" y="4024754"/>
                  <a:pt x="8970792" y="4024754"/>
                </a:cubicBezTo>
                <a:close/>
                <a:moveTo>
                  <a:pt x="9091737" y="3775019"/>
                </a:moveTo>
                <a:cubicBezTo>
                  <a:pt x="9094371" y="3775019"/>
                  <a:pt x="9096287" y="3773342"/>
                  <a:pt x="9096287" y="3769986"/>
                </a:cubicBezTo>
                <a:cubicBezTo>
                  <a:pt x="9096287" y="3767350"/>
                  <a:pt x="9094371" y="3765672"/>
                  <a:pt x="9091737" y="3765672"/>
                </a:cubicBezTo>
                <a:cubicBezTo>
                  <a:pt x="9089102" y="3765672"/>
                  <a:pt x="9086947" y="3767350"/>
                  <a:pt x="9086947" y="3769986"/>
                </a:cubicBezTo>
                <a:cubicBezTo>
                  <a:pt x="9086947" y="3773342"/>
                  <a:pt x="9089102" y="3775019"/>
                  <a:pt x="9091737" y="3775019"/>
                </a:cubicBezTo>
                <a:close/>
                <a:moveTo>
                  <a:pt x="9194720" y="3518334"/>
                </a:moveTo>
                <a:cubicBezTo>
                  <a:pt x="9197115" y="3518334"/>
                  <a:pt x="9199031" y="3516177"/>
                  <a:pt x="9199031" y="3514260"/>
                </a:cubicBezTo>
                <a:cubicBezTo>
                  <a:pt x="9199031" y="3512103"/>
                  <a:pt x="9197115" y="3509706"/>
                  <a:pt x="9194720" y="3509706"/>
                </a:cubicBezTo>
                <a:cubicBezTo>
                  <a:pt x="9192804" y="3509706"/>
                  <a:pt x="9190409" y="3512103"/>
                  <a:pt x="9190409" y="3514260"/>
                </a:cubicBezTo>
                <a:cubicBezTo>
                  <a:pt x="9190409" y="3516177"/>
                  <a:pt x="9192804" y="3518334"/>
                  <a:pt x="9194720" y="3518334"/>
                </a:cubicBezTo>
                <a:close/>
                <a:moveTo>
                  <a:pt x="9280460" y="3255178"/>
                </a:moveTo>
                <a:cubicBezTo>
                  <a:pt x="9282136" y="3255178"/>
                  <a:pt x="9284052" y="3253261"/>
                  <a:pt x="9284052" y="3251583"/>
                </a:cubicBezTo>
                <a:cubicBezTo>
                  <a:pt x="9284052" y="3249426"/>
                  <a:pt x="9282136" y="3247509"/>
                  <a:pt x="9280460" y="3247509"/>
                </a:cubicBezTo>
                <a:cubicBezTo>
                  <a:pt x="9278304" y="3247509"/>
                  <a:pt x="9276867" y="3249426"/>
                  <a:pt x="9276867" y="3251583"/>
                </a:cubicBezTo>
                <a:cubicBezTo>
                  <a:pt x="9276867" y="3253261"/>
                  <a:pt x="9278304" y="3255178"/>
                  <a:pt x="9280460" y="3255178"/>
                </a:cubicBezTo>
                <a:close/>
                <a:moveTo>
                  <a:pt x="9347039" y="2986270"/>
                </a:moveTo>
                <a:cubicBezTo>
                  <a:pt x="9348955" y="2986270"/>
                  <a:pt x="9350153" y="2985072"/>
                  <a:pt x="9350153" y="2983154"/>
                </a:cubicBezTo>
                <a:cubicBezTo>
                  <a:pt x="9350153" y="2981716"/>
                  <a:pt x="9348955" y="2980518"/>
                  <a:pt x="9347039" y="2980518"/>
                </a:cubicBezTo>
                <a:cubicBezTo>
                  <a:pt x="9345123" y="2980518"/>
                  <a:pt x="9343926" y="2981716"/>
                  <a:pt x="9343926" y="2983154"/>
                </a:cubicBezTo>
                <a:cubicBezTo>
                  <a:pt x="9343926" y="2985072"/>
                  <a:pt x="9345123" y="2986270"/>
                  <a:pt x="9347039" y="2986270"/>
                </a:cubicBezTo>
                <a:close/>
                <a:moveTo>
                  <a:pt x="9394699" y="2714007"/>
                </a:moveTo>
                <a:cubicBezTo>
                  <a:pt x="9396136" y="2714007"/>
                  <a:pt x="9397573" y="2712569"/>
                  <a:pt x="9397573" y="2711370"/>
                </a:cubicBezTo>
                <a:cubicBezTo>
                  <a:pt x="9397573" y="2709932"/>
                  <a:pt x="9396136" y="2708974"/>
                  <a:pt x="9394699" y="2708974"/>
                </a:cubicBezTo>
                <a:cubicBezTo>
                  <a:pt x="9393262" y="2708974"/>
                  <a:pt x="9392783" y="2709932"/>
                  <a:pt x="9392783" y="2711370"/>
                </a:cubicBezTo>
                <a:cubicBezTo>
                  <a:pt x="9392783" y="2712569"/>
                  <a:pt x="9393262" y="2714007"/>
                  <a:pt x="9394699" y="2714007"/>
                </a:cubicBezTo>
                <a:close/>
                <a:moveTo>
                  <a:pt x="9423678" y="2438388"/>
                </a:moveTo>
                <a:cubicBezTo>
                  <a:pt x="9424875" y="2438388"/>
                  <a:pt x="9425594" y="2437429"/>
                  <a:pt x="9425594" y="2436470"/>
                </a:cubicBezTo>
                <a:cubicBezTo>
                  <a:pt x="9425594" y="2435751"/>
                  <a:pt x="9424875" y="2434553"/>
                  <a:pt x="9423678" y="2434553"/>
                </a:cubicBezTo>
                <a:cubicBezTo>
                  <a:pt x="9423199" y="2434553"/>
                  <a:pt x="9422002" y="2435751"/>
                  <a:pt x="9422002" y="2436470"/>
                </a:cubicBezTo>
                <a:cubicBezTo>
                  <a:pt x="9422002" y="2437429"/>
                  <a:pt x="9423199" y="2438388"/>
                  <a:pt x="9423678" y="2438388"/>
                </a:cubicBezTo>
                <a:close/>
                <a:moveTo>
                  <a:pt x="9433258" y="2162290"/>
                </a:moveTo>
                <a:cubicBezTo>
                  <a:pt x="9434695" y="2162290"/>
                  <a:pt x="9435413" y="2161331"/>
                  <a:pt x="9435413" y="2160372"/>
                </a:cubicBezTo>
                <a:cubicBezTo>
                  <a:pt x="9435413" y="2159414"/>
                  <a:pt x="9434695" y="2158695"/>
                  <a:pt x="9433258" y="2158695"/>
                </a:cubicBezTo>
                <a:cubicBezTo>
                  <a:pt x="9432539" y="2158695"/>
                  <a:pt x="9431581" y="2159414"/>
                  <a:pt x="9431581" y="2160372"/>
                </a:cubicBezTo>
                <a:cubicBezTo>
                  <a:pt x="9431581" y="2161331"/>
                  <a:pt x="9432539" y="2162290"/>
                  <a:pt x="9433258" y="2162290"/>
                </a:cubicBezTo>
                <a:close/>
                <a:moveTo>
                  <a:pt x="9203581" y="1886910"/>
                </a:moveTo>
                <a:cubicBezTo>
                  <a:pt x="9205018" y="1886910"/>
                  <a:pt x="9206216" y="1885952"/>
                  <a:pt x="9206216" y="1884514"/>
                </a:cubicBezTo>
                <a:cubicBezTo>
                  <a:pt x="9206216" y="1883076"/>
                  <a:pt x="9205018" y="1882117"/>
                  <a:pt x="9203581" y="1882117"/>
                </a:cubicBezTo>
                <a:cubicBezTo>
                  <a:pt x="9201905" y="1882117"/>
                  <a:pt x="9201426" y="1883076"/>
                  <a:pt x="9201426" y="1884514"/>
                </a:cubicBezTo>
                <a:cubicBezTo>
                  <a:pt x="9201426" y="1885952"/>
                  <a:pt x="9201905" y="1886910"/>
                  <a:pt x="9203581" y="1886910"/>
                </a:cubicBezTo>
                <a:close/>
                <a:moveTo>
                  <a:pt x="9173165" y="1612250"/>
                </a:moveTo>
                <a:cubicBezTo>
                  <a:pt x="9174363" y="1612250"/>
                  <a:pt x="9175321" y="1611052"/>
                  <a:pt x="9175321" y="1609614"/>
                </a:cubicBezTo>
                <a:cubicBezTo>
                  <a:pt x="9175321" y="1608416"/>
                  <a:pt x="9174363" y="1607217"/>
                  <a:pt x="9173165" y="1607217"/>
                </a:cubicBezTo>
                <a:cubicBezTo>
                  <a:pt x="9171729" y="1607217"/>
                  <a:pt x="9170531" y="1608416"/>
                  <a:pt x="9170531" y="1609614"/>
                </a:cubicBezTo>
                <a:cubicBezTo>
                  <a:pt x="9170531" y="1611052"/>
                  <a:pt x="9171729" y="1612250"/>
                  <a:pt x="9173165" y="1612250"/>
                </a:cubicBezTo>
                <a:close/>
                <a:moveTo>
                  <a:pt x="9122153" y="1339987"/>
                </a:moveTo>
                <a:cubicBezTo>
                  <a:pt x="9123590" y="1339987"/>
                  <a:pt x="9123829" y="1339268"/>
                  <a:pt x="9123829" y="1338309"/>
                </a:cubicBezTo>
                <a:cubicBezTo>
                  <a:pt x="9123829" y="1337350"/>
                  <a:pt x="9123590" y="1336392"/>
                  <a:pt x="9122153" y="1336392"/>
                </a:cubicBezTo>
                <a:cubicBezTo>
                  <a:pt x="9121195" y="1336392"/>
                  <a:pt x="9120476" y="1337350"/>
                  <a:pt x="9120476" y="1338309"/>
                </a:cubicBezTo>
                <a:cubicBezTo>
                  <a:pt x="9120476" y="1339268"/>
                  <a:pt x="9121195" y="1339987"/>
                  <a:pt x="9122153" y="1339987"/>
                </a:cubicBezTo>
                <a:close/>
                <a:moveTo>
                  <a:pt x="9051502" y="1072996"/>
                </a:moveTo>
                <a:cubicBezTo>
                  <a:pt x="9052939" y="1072996"/>
                  <a:pt x="9053178" y="1072277"/>
                  <a:pt x="9053178" y="1071079"/>
                </a:cubicBezTo>
                <a:cubicBezTo>
                  <a:pt x="9053178" y="1070360"/>
                  <a:pt x="9052939" y="1069401"/>
                  <a:pt x="9051502" y="1069401"/>
                </a:cubicBezTo>
                <a:cubicBezTo>
                  <a:pt x="9050544" y="1069401"/>
                  <a:pt x="9049586" y="1070360"/>
                  <a:pt x="9049586" y="1071079"/>
                </a:cubicBezTo>
                <a:cubicBezTo>
                  <a:pt x="9049586" y="1072277"/>
                  <a:pt x="9050544" y="1072996"/>
                  <a:pt x="9051502" y="1072996"/>
                </a:cubicBezTo>
                <a:close/>
                <a:moveTo>
                  <a:pt x="8961451" y="811997"/>
                </a:moveTo>
                <a:cubicBezTo>
                  <a:pt x="8962409" y="811997"/>
                  <a:pt x="8963367" y="811038"/>
                  <a:pt x="8963367" y="810080"/>
                </a:cubicBezTo>
                <a:cubicBezTo>
                  <a:pt x="8963367" y="809121"/>
                  <a:pt x="8962409" y="808402"/>
                  <a:pt x="8961451" y="808402"/>
                </a:cubicBezTo>
                <a:cubicBezTo>
                  <a:pt x="8960254" y="808402"/>
                  <a:pt x="8959775" y="809121"/>
                  <a:pt x="8959775" y="810080"/>
                </a:cubicBezTo>
                <a:cubicBezTo>
                  <a:pt x="8959775" y="811038"/>
                  <a:pt x="8960254" y="811997"/>
                  <a:pt x="8961451" y="811997"/>
                </a:cubicBezTo>
                <a:close/>
                <a:moveTo>
                  <a:pt x="8852241" y="558188"/>
                </a:moveTo>
                <a:cubicBezTo>
                  <a:pt x="8853439" y="558188"/>
                  <a:pt x="8854397" y="557229"/>
                  <a:pt x="8854397" y="556510"/>
                </a:cubicBezTo>
                <a:cubicBezTo>
                  <a:pt x="8854397" y="555312"/>
                  <a:pt x="8853439" y="554353"/>
                  <a:pt x="8852241" y="554353"/>
                </a:cubicBezTo>
                <a:cubicBezTo>
                  <a:pt x="8851283" y="554353"/>
                  <a:pt x="8850325" y="555312"/>
                  <a:pt x="8850325" y="556510"/>
                </a:cubicBezTo>
                <a:cubicBezTo>
                  <a:pt x="8850325" y="557229"/>
                  <a:pt x="8851283" y="558188"/>
                  <a:pt x="8852241" y="558188"/>
                </a:cubicBezTo>
                <a:close/>
                <a:moveTo>
                  <a:pt x="8724829" y="312767"/>
                </a:moveTo>
                <a:cubicBezTo>
                  <a:pt x="8725548" y="312767"/>
                  <a:pt x="8726027" y="312048"/>
                  <a:pt x="8726027" y="311329"/>
                </a:cubicBezTo>
                <a:cubicBezTo>
                  <a:pt x="8726027" y="310850"/>
                  <a:pt x="8725548" y="310131"/>
                  <a:pt x="8724829" y="310131"/>
                </a:cubicBezTo>
                <a:cubicBezTo>
                  <a:pt x="8724350" y="310131"/>
                  <a:pt x="8723393" y="310850"/>
                  <a:pt x="8723393" y="311329"/>
                </a:cubicBezTo>
                <a:cubicBezTo>
                  <a:pt x="8723393" y="312048"/>
                  <a:pt x="8724350" y="312767"/>
                  <a:pt x="8724829" y="312767"/>
                </a:cubicBezTo>
                <a:close/>
                <a:moveTo>
                  <a:pt x="8579456" y="76934"/>
                </a:moveTo>
                <a:cubicBezTo>
                  <a:pt x="8580174" y="76934"/>
                  <a:pt x="8580174" y="76934"/>
                  <a:pt x="8580174" y="76454"/>
                </a:cubicBezTo>
                <a:cubicBezTo>
                  <a:pt x="8580174" y="76454"/>
                  <a:pt x="8580174" y="75975"/>
                  <a:pt x="8579456" y="75975"/>
                </a:cubicBezTo>
                <a:cubicBezTo>
                  <a:pt x="8578977" y="75975"/>
                  <a:pt x="8578977" y="76454"/>
                  <a:pt x="8578977" y="76454"/>
                </a:cubicBezTo>
                <a:cubicBezTo>
                  <a:pt x="8578977" y="76934"/>
                  <a:pt x="8578977" y="76934"/>
                  <a:pt x="8579456" y="76934"/>
                </a:cubicBezTo>
                <a:close/>
                <a:moveTo>
                  <a:pt x="2302512" y="196768"/>
                </a:moveTo>
                <a:cubicBezTo>
                  <a:pt x="2304907" y="196768"/>
                  <a:pt x="2306823" y="195090"/>
                  <a:pt x="2306823" y="192454"/>
                </a:cubicBezTo>
                <a:cubicBezTo>
                  <a:pt x="2306823" y="190297"/>
                  <a:pt x="2304907" y="188379"/>
                  <a:pt x="2302512" y="188379"/>
                </a:cubicBezTo>
                <a:cubicBezTo>
                  <a:pt x="2300117" y="188379"/>
                  <a:pt x="2298441" y="190297"/>
                  <a:pt x="2298441" y="192454"/>
                </a:cubicBezTo>
                <a:cubicBezTo>
                  <a:pt x="2298441" y="195090"/>
                  <a:pt x="2300117" y="196768"/>
                  <a:pt x="2302512" y="196768"/>
                </a:cubicBezTo>
                <a:close/>
                <a:moveTo>
                  <a:pt x="2166239" y="440031"/>
                </a:moveTo>
                <a:cubicBezTo>
                  <a:pt x="2170071" y="440031"/>
                  <a:pt x="2173424" y="436916"/>
                  <a:pt x="2173424" y="432841"/>
                </a:cubicBezTo>
                <a:cubicBezTo>
                  <a:pt x="2173424" y="429007"/>
                  <a:pt x="2170071" y="425412"/>
                  <a:pt x="2166239" y="425412"/>
                </a:cubicBezTo>
                <a:cubicBezTo>
                  <a:pt x="2162168" y="425412"/>
                  <a:pt x="2158575" y="429007"/>
                  <a:pt x="2158575" y="432841"/>
                </a:cubicBezTo>
                <a:cubicBezTo>
                  <a:pt x="2158575" y="436916"/>
                  <a:pt x="2162168" y="440031"/>
                  <a:pt x="2166239" y="440031"/>
                </a:cubicBezTo>
                <a:close/>
                <a:moveTo>
                  <a:pt x="2047689" y="691444"/>
                </a:moveTo>
                <a:cubicBezTo>
                  <a:pt x="2052478" y="691444"/>
                  <a:pt x="2056550" y="687369"/>
                  <a:pt x="2056550" y="682336"/>
                </a:cubicBezTo>
                <a:cubicBezTo>
                  <a:pt x="2056550" y="677303"/>
                  <a:pt x="2052478" y="672989"/>
                  <a:pt x="2047689" y="672989"/>
                </a:cubicBezTo>
                <a:cubicBezTo>
                  <a:pt x="2042420" y="672989"/>
                  <a:pt x="2038588" y="677303"/>
                  <a:pt x="2038588" y="682336"/>
                </a:cubicBezTo>
                <a:cubicBezTo>
                  <a:pt x="2038588" y="687369"/>
                  <a:pt x="2042420" y="691444"/>
                  <a:pt x="2047689" y="691444"/>
                </a:cubicBezTo>
                <a:close/>
                <a:moveTo>
                  <a:pt x="1948058" y="952682"/>
                </a:moveTo>
                <a:cubicBezTo>
                  <a:pt x="1955004" y="952682"/>
                  <a:pt x="1960752" y="946930"/>
                  <a:pt x="1960752" y="939980"/>
                </a:cubicBezTo>
                <a:cubicBezTo>
                  <a:pt x="1960752" y="932790"/>
                  <a:pt x="1955004" y="927278"/>
                  <a:pt x="1948058" y="927278"/>
                </a:cubicBezTo>
                <a:cubicBezTo>
                  <a:pt x="1940873" y="927278"/>
                  <a:pt x="1934886" y="932790"/>
                  <a:pt x="1934886" y="939980"/>
                </a:cubicBezTo>
                <a:cubicBezTo>
                  <a:pt x="1934886" y="946930"/>
                  <a:pt x="1940873" y="952682"/>
                  <a:pt x="1948058" y="952682"/>
                </a:cubicBezTo>
                <a:close/>
                <a:moveTo>
                  <a:pt x="1867588" y="1222549"/>
                </a:moveTo>
                <a:cubicBezTo>
                  <a:pt x="1877407" y="1222549"/>
                  <a:pt x="1885550" y="1214161"/>
                  <a:pt x="1885550" y="1204095"/>
                </a:cubicBezTo>
                <a:cubicBezTo>
                  <a:pt x="1885550" y="1194029"/>
                  <a:pt x="1877407" y="1185880"/>
                  <a:pt x="1867588" y="1185880"/>
                </a:cubicBezTo>
                <a:cubicBezTo>
                  <a:pt x="1857529" y="1185880"/>
                  <a:pt x="1849147" y="1194029"/>
                  <a:pt x="1849147" y="1204095"/>
                </a:cubicBezTo>
                <a:cubicBezTo>
                  <a:pt x="1849147" y="1214161"/>
                  <a:pt x="1857529" y="1222549"/>
                  <a:pt x="1867588" y="1222549"/>
                </a:cubicBezTo>
                <a:close/>
                <a:moveTo>
                  <a:pt x="1806756" y="1497928"/>
                </a:moveTo>
                <a:cubicBezTo>
                  <a:pt x="1820168" y="1497928"/>
                  <a:pt x="1830945" y="1486904"/>
                  <a:pt x="1830945" y="1473482"/>
                </a:cubicBezTo>
                <a:cubicBezTo>
                  <a:pt x="1830945" y="1460061"/>
                  <a:pt x="1820168" y="1449036"/>
                  <a:pt x="1806756" y="1449036"/>
                </a:cubicBezTo>
                <a:cubicBezTo>
                  <a:pt x="1793344" y="1449036"/>
                  <a:pt x="1782327" y="1460061"/>
                  <a:pt x="1782327" y="1473482"/>
                </a:cubicBezTo>
                <a:cubicBezTo>
                  <a:pt x="1782327" y="1486904"/>
                  <a:pt x="1793344" y="1497928"/>
                  <a:pt x="1806756" y="1497928"/>
                </a:cubicBezTo>
                <a:close/>
                <a:moveTo>
                  <a:pt x="1765802" y="1778580"/>
                </a:moveTo>
                <a:cubicBezTo>
                  <a:pt x="1783525" y="1778580"/>
                  <a:pt x="1797895" y="1764200"/>
                  <a:pt x="1797895" y="1746944"/>
                </a:cubicBezTo>
                <a:cubicBezTo>
                  <a:pt x="1797895" y="1729209"/>
                  <a:pt x="1783525" y="1715068"/>
                  <a:pt x="1765802" y="1715068"/>
                </a:cubicBezTo>
                <a:cubicBezTo>
                  <a:pt x="1748558" y="1715068"/>
                  <a:pt x="1734428" y="1729209"/>
                  <a:pt x="1734428" y="1746944"/>
                </a:cubicBezTo>
                <a:cubicBezTo>
                  <a:pt x="1734428" y="1764200"/>
                  <a:pt x="1748558" y="1778580"/>
                  <a:pt x="1765802" y="1778580"/>
                </a:cubicBezTo>
                <a:close/>
                <a:moveTo>
                  <a:pt x="1745684" y="2061389"/>
                </a:moveTo>
                <a:cubicBezTo>
                  <a:pt x="1767000" y="2061389"/>
                  <a:pt x="1784483" y="2043893"/>
                  <a:pt x="1784483" y="2022083"/>
                </a:cubicBezTo>
                <a:cubicBezTo>
                  <a:pt x="1784483" y="2000993"/>
                  <a:pt x="1767000" y="1983257"/>
                  <a:pt x="1745684" y="1983257"/>
                </a:cubicBezTo>
                <a:cubicBezTo>
                  <a:pt x="1724130" y="1983257"/>
                  <a:pt x="1706647" y="2000993"/>
                  <a:pt x="1706647" y="2022083"/>
                </a:cubicBezTo>
                <a:cubicBezTo>
                  <a:pt x="1706647" y="2043893"/>
                  <a:pt x="1724130" y="2061389"/>
                  <a:pt x="1745684" y="2061389"/>
                </a:cubicBezTo>
                <a:close/>
                <a:moveTo>
                  <a:pt x="1745684" y="2346115"/>
                </a:moveTo>
                <a:cubicBezTo>
                  <a:pt x="1771789" y="2346115"/>
                  <a:pt x="1793344" y="2324785"/>
                  <a:pt x="1793344" y="2298901"/>
                </a:cubicBezTo>
                <a:cubicBezTo>
                  <a:pt x="1793344" y="2272297"/>
                  <a:pt x="1771789" y="2250967"/>
                  <a:pt x="1745684" y="2250967"/>
                </a:cubicBezTo>
                <a:cubicBezTo>
                  <a:pt x="1719340" y="2250967"/>
                  <a:pt x="1698025" y="2272297"/>
                  <a:pt x="1698025" y="2298901"/>
                </a:cubicBezTo>
                <a:cubicBezTo>
                  <a:pt x="1698025" y="2324785"/>
                  <a:pt x="1719340" y="2346115"/>
                  <a:pt x="1745684" y="2346115"/>
                </a:cubicBezTo>
                <a:close/>
                <a:moveTo>
                  <a:pt x="1765802" y="2629643"/>
                </a:moveTo>
                <a:cubicBezTo>
                  <a:pt x="1796697" y="2629643"/>
                  <a:pt x="1821365" y="2604957"/>
                  <a:pt x="1821365" y="2574280"/>
                </a:cubicBezTo>
                <a:cubicBezTo>
                  <a:pt x="1821365" y="2543363"/>
                  <a:pt x="1796697" y="2518437"/>
                  <a:pt x="1765802" y="2518437"/>
                </a:cubicBezTo>
                <a:cubicBezTo>
                  <a:pt x="1735386" y="2518437"/>
                  <a:pt x="1710479" y="2543363"/>
                  <a:pt x="1710479" y="2574280"/>
                </a:cubicBezTo>
                <a:cubicBezTo>
                  <a:pt x="1710479" y="2604957"/>
                  <a:pt x="1735386" y="2629643"/>
                  <a:pt x="1765802" y="2629643"/>
                </a:cubicBezTo>
                <a:close/>
                <a:moveTo>
                  <a:pt x="1806756" y="2910295"/>
                </a:moveTo>
                <a:cubicBezTo>
                  <a:pt x="1841243" y="2910295"/>
                  <a:pt x="1869504" y="2882254"/>
                  <a:pt x="1869504" y="2847262"/>
                </a:cubicBezTo>
                <a:cubicBezTo>
                  <a:pt x="1869504" y="2812750"/>
                  <a:pt x="1841243" y="2784709"/>
                  <a:pt x="1806756" y="2784709"/>
                </a:cubicBezTo>
                <a:cubicBezTo>
                  <a:pt x="1772029" y="2784709"/>
                  <a:pt x="1743768" y="2812750"/>
                  <a:pt x="1743768" y="2847262"/>
                </a:cubicBezTo>
                <a:cubicBezTo>
                  <a:pt x="1743768" y="2882254"/>
                  <a:pt x="1772029" y="2910295"/>
                  <a:pt x="1806756" y="2910295"/>
                </a:cubicBezTo>
                <a:close/>
                <a:moveTo>
                  <a:pt x="1867588" y="3186393"/>
                </a:moveTo>
                <a:cubicBezTo>
                  <a:pt x="1905668" y="3186393"/>
                  <a:pt x="1936802" y="3155476"/>
                  <a:pt x="1936802" y="3116889"/>
                </a:cubicBezTo>
                <a:cubicBezTo>
                  <a:pt x="1936802" y="3078303"/>
                  <a:pt x="1905668" y="3047146"/>
                  <a:pt x="1867588" y="3047146"/>
                </a:cubicBezTo>
                <a:cubicBezTo>
                  <a:pt x="1829029" y="3047146"/>
                  <a:pt x="1797895" y="3078303"/>
                  <a:pt x="1797895" y="3116889"/>
                </a:cubicBezTo>
                <a:cubicBezTo>
                  <a:pt x="1797895" y="3155476"/>
                  <a:pt x="1829029" y="3186393"/>
                  <a:pt x="1867588" y="3186393"/>
                </a:cubicBezTo>
                <a:close/>
                <a:moveTo>
                  <a:pt x="1948058" y="3456020"/>
                </a:moveTo>
                <a:cubicBezTo>
                  <a:pt x="1989252" y="3456020"/>
                  <a:pt x="2023021" y="3422467"/>
                  <a:pt x="2023021" y="3380764"/>
                </a:cubicBezTo>
                <a:cubicBezTo>
                  <a:pt x="2023021" y="3339781"/>
                  <a:pt x="1989252" y="3306228"/>
                  <a:pt x="1948058" y="3306228"/>
                </a:cubicBezTo>
                <a:cubicBezTo>
                  <a:pt x="1906386" y="3306228"/>
                  <a:pt x="1872857" y="3339781"/>
                  <a:pt x="1872857" y="3380764"/>
                </a:cubicBezTo>
                <a:cubicBezTo>
                  <a:pt x="1872857" y="3422467"/>
                  <a:pt x="1906386" y="3456020"/>
                  <a:pt x="1948058" y="3456020"/>
                </a:cubicBezTo>
                <a:close/>
                <a:moveTo>
                  <a:pt x="2047689" y="3719176"/>
                </a:moveTo>
                <a:cubicBezTo>
                  <a:pt x="2091995" y="3719176"/>
                  <a:pt x="2127920" y="3683226"/>
                  <a:pt x="2127920" y="3638648"/>
                </a:cubicBezTo>
                <a:cubicBezTo>
                  <a:pt x="2127920" y="3594069"/>
                  <a:pt x="2091995" y="3557879"/>
                  <a:pt x="2047689" y="3557879"/>
                </a:cubicBezTo>
                <a:cubicBezTo>
                  <a:pt x="2003142" y="3557879"/>
                  <a:pt x="1967218" y="3594069"/>
                  <a:pt x="1967218" y="3638648"/>
                </a:cubicBezTo>
                <a:cubicBezTo>
                  <a:pt x="1967218" y="3683226"/>
                  <a:pt x="2003142" y="3719176"/>
                  <a:pt x="2047689" y="3719176"/>
                </a:cubicBezTo>
                <a:close/>
                <a:moveTo>
                  <a:pt x="2166239" y="3971787"/>
                </a:moveTo>
                <a:cubicBezTo>
                  <a:pt x="2212222" y="3971787"/>
                  <a:pt x="2249584" y="3934159"/>
                  <a:pt x="2249584" y="3888143"/>
                </a:cubicBezTo>
                <a:cubicBezTo>
                  <a:pt x="2249584" y="3842126"/>
                  <a:pt x="2212222" y="3804498"/>
                  <a:pt x="2166239" y="3804498"/>
                </a:cubicBezTo>
                <a:cubicBezTo>
                  <a:pt x="2119777" y="3804498"/>
                  <a:pt x="2082415" y="3842126"/>
                  <a:pt x="2082415" y="3888143"/>
                </a:cubicBezTo>
                <a:cubicBezTo>
                  <a:pt x="2082415" y="3934159"/>
                  <a:pt x="2119777" y="3971787"/>
                  <a:pt x="2166239" y="3971787"/>
                </a:cubicBezTo>
                <a:close/>
                <a:moveTo>
                  <a:pt x="2354722" y="4067175"/>
                </a:moveTo>
                <a:cubicBezTo>
                  <a:pt x="2340831" y="4055192"/>
                  <a:pt x="2322390" y="4048002"/>
                  <a:pt x="2302512" y="4048002"/>
                </a:cubicBezTo>
                <a:cubicBezTo>
                  <a:pt x="2282634" y="4048002"/>
                  <a:pt x="2264432" y="4055192"/>
                  <a:pt x="2250302" y="4067175"/>
                </a:cubicBezTo>
                <a:lnTo>
                  <a:pt x="2354722" y="4067175"/>
                </a:lnTo>
                <a:close/>
                <a:moveTo>
                  <a:pt x="8724829" y="4017324"/>
                </a:moveTo>
                <a:cubicBezTo>
                  <a:pt x="8729140" y="4017324"/>
                  <a:pt x="8732733" y="4013969"/>
                  <a:pt x="8732733" y="4009415"/>
                </a:cubicBezTo>
                <a:cubicBezTo>
                  <a:pt x="8732733" y="4005101"/>
                  <a:pt x="8729140" y="4001506"/>
                  <a:pt x="8724829" y="4001506"/>
                </a:cubicBezTo>
                <a:cubicBezTo>
                  <a:pt x="8720279" y="4001506"/>
                  <a:pt x="8716926" y="4005101"/>
                  <a:pt x="8716926" y="4009415"/>
                </a:cubicBezTo>
                <a:cubicBezTo>
                  <a:pt x="8716926" y="4013969"/>
                  <a:pt x="8720279" y="4017324"/>
                  <a:pt x="8724829" y="4017324"/>
                </a:cubicBezTo>
                <a:close/>
                <a:moveTo>
                  <a:pt x="8852241" y="3770705"/>
                </a:moveTo>
                <a:cubicBezTo>
                  <a:pt x="8855594" y="3770705"/>
                  <a:pt x="8858468" y="3767829"/>
                  <a:pt x="8858468" y="3764713"/>
                </a:cubicBezTo>
                <a:cubicBezTo>
                  <a:pt x="8858468" y="3761118"/>
                  <a:pt x="8855594" y="3758482"/>
                  <a:pt x="8852241" y="3758482"/>
                </a:cubicBezTo>
                <a:cubicBezTo>
                  <a:pt x="8849128" y="3758482"/>
                  <a:pt x="8846493" y="3761118"/>
                  <a:pt x="8846493" y="3764713"/>
                </a:cubicBezTo>
                <a:cubicBezTo>
                  <a:pt x="8846493" y="3767829"/>
                  <a:pt x="8849128" y="3770705"/>
                  <a:pt x="8852241" y="3770705"/>
                </a:cubicBezTo>
                <a:close/>
                <a:moveTo>
                  <a:pt x="8961451" y="3515698"/>
                </a:moveTo>
                <a:cubicBezTo>
                  <a:pt x="8964325" y="3515698"/>
                  <a:pt x="8966720" y="3513301"/>
                  <a:pt x="8966720" y="3510665"/>
                </a:cubicBezTo>
                <a:cubicBezTo>
                  <a:pt x="8966720" y="3508028"/>
                  <a:pt x="8964325" y="3506111"/>
                  <a:pt x="8961451" y="3506111"/>
                </a:cubicBezTo>
                <a:cubicBezTo>
                  <a:pt x="8959056" y="3506111"/>
                  <a:pt x="8956661" y="3508028"/>
                  <a:pt x="8956661" y="3510665"/>
                </a:cubicBezTo>
                <a:cubicBezTo>
                  <a:pt x="8956661" y="3513301"/>
                  <a:pt x="8959056" y="3515698"/>
                  <a:pt x="8961451" y="3515698"/>
                </a:cubicBezTo>
                <a:close/>
                <a:moveTo>
                  <a:pt x="9051502" y="3253740"/>
                </a:moveTo>
                <a:cubicBezTo>
                  <a:pt x="9054136" y="3253740"/>
                  <a:pt x="9056052" y="3252062"/>
                  <a:pt x="9056052" y="3249666"/>
                </a:cubicBezTo>
                <a:cubicBezTo>
                  <a:pt x="9056052" y="3247029"/>
                  <a:pt x="9054136" y="3245352"/>
                  <a:pt x="9051502" y="3245352"/>
                </a:cubicBezTo>
                <a:cubicBezTo>
                  <a:pt x="9049346" y="3245352"/>
                  <a:pt x="9047430" y="3247029"/>
                  <a:pt x="9047430" y="3249666"/>
                </a:cubicBezTo>
                <a:cubicBezTo>
                  <a:pt x="9047430" y="3252062"/>
                  <a:pt x="9049346" y="3253740"/>
                  <a:pt x="9051502" y="3253740"/>
                </a:cubicBezTo>
                <a:close/>
                <a:moveTo>
                  <a:pt x="9122153" y="2986270"/>
                </a:moveTo>
                <a:cubicBezTo>
                  <a:pt x="9124308" y="2986270"/>
                  <a:pt x="9125745" y="2984592"/>
                  <a:pt x="9125745" y="2982675"/>
                </a:cubicBezTo>
                <a:cubicBezTo>
                  <a:pt x="9125745" y="2980518"/>
                  <a:pt x="9124308" y="2979320"/>
                  <a:pt x="9122153" y="2979320"/>
                </a:cubicBezTo>
                <a:cubicBezTo>
                  <a:pt x="9120476" y="2979320"/>
                  <a:pt x="9118560" y="2980518"/>
                  <a:pt x="9118560" y="2982675"/>
                </a:cubicBezTo>
                <a:cubicBezTo>
                  <a:pt x="9118560" y="2984592"/>
                  <a:pt x="9120476" y="2986270"/>
                  <a:pt x="9122153" y="2986270"/>
                </a:cubicBezTo>
                <a:close/>
                <a:moveTo>
                  <a:pt x="9173165" y="2714726"/>
                </a:moveTo>
                <a:cubicBezTo>
                  <a:pt x="9174842" y="2714726"/>
                  <a:pt x="9176758" y="2713048"/>
                  <a:pt x="9176758" y="2711370"/>
                </a:cubicBezTo>
                <a:cubicBezTo>
                  <a:pt x="9176758" y="2708974"/>
                  <a:pt x="9174842" y="2707775"/>
                  <a:pt x="9173165" y="2707775"/>
                </a:cubicBezTo>
                <a:cubicBezTo>
                  <a:pt x="9171010" y="2707775"/>
                  <a:pt x="9169573" y="2708974"/>
                  <a:pt x="9169573" y="2711370"/>
                </a:cubicBezTo>
                <a:cubicBezTo>
                  <a:pt x="9169573" y="2713048"/>
                  <a:pt x="9171010" y="2714726"/>
                  <a:pt x="9173165" y="2714726"/>
                </a:cubicBezTo>
                <a:close/>
                <a:moveTo>
                  <a:pt x="9203581" y="2439586"/>
                </a:moveTo>
                <a:cubicBezTo>
                  <a:pt x="9205258" y="2439586"/>
                  <a:pt x="9206455" y="2438388"/>
                  <a:pt x="9206455" y="2436470"/>
                </a:cubicBezTo>
                <a:cubicBezTo>
                  <a:pt x="9206455" y="2434553"/>
                  <a:pt x="9205258" y="2433355"/>
                  <a:pt x="9203581" y="2433355"/>
                </a:cubicBezTo>
                <a:cubicBezTo>
                  <a:pt x="9201665" y="2433355"/>
                  <a:pt x="9200229" y="2434553"/>
                  <a:pt x="9200229" y="2436470"/>
                </a:cubicBezTo>
                <a:cubicBezTo>
                  <a:pt x="9200229" y="2438388"/>
                  <a:pt x="9201665" y="2439586"/>
                  <a:pt x="9203581" y="2439586"/>
                </a:cubicBezTo>
                <a:close/>
                <a:moveTo>
                  <a:pt x="9213640" y="2163009"/>
                </a:moveTo>
                <a:cubicBezTo>
                  <a:pt x="9215077" y="2163009"/>
                  <a:pt x="9216035" y="2161810"/>
                  <a:pt x="9216035" y="2160372"/>
                </a:cubicBezTo>
                <a:cubicBezTo>
                  <a:pt x="9216035" y="2158934"/>
                  <a:pt x="9215077" y="2157976"/>
                  <a:pt x="9213640" y="2157976"/>
                </a:cubicBezTo>
                <a:cubicBezTo>
                  <a:pt x="9212443" y="2157976"/>
                  <a:pt x="9211245" y="2158934"/>
                  <a:pt x="9211245" y="2160372"/>
                </a:cubicBezTo>
                <a:cubicBezTo>
                  <a:pt x="9211245" y="2161810"/>
                  <a:pt x="9212443" y="2163009"/>
                  <a:pt x="9213640" y="2163009"/>
                </a:cubicBezTo>
                <a:close/>
                <a:moveTo>
                  <a:pt x="8983006" y="1887390"/>
                </a:moveTo>
                <a:cubicBezTo>
                  <a:pt x="8984682" y="1887390"/>
                  <a:pt x="8986119" y="1885952"/>
                  <a:pt x="8986119" y="1884514"/>
                </a:cubicBezTo>
                <a:cubicBezTo>
                  <a:pt x="8986119" y="1882836"/>
                  <a:pt x="8984682" y="1881398"/>
                  <a:pt x="8983006" y="1881398"/>
                </a:cubicBezTo>
                <a:cubicBezTo>
                  <a:pt x="8981329" y="1881398"/>
                  <a:pt x="8979892" y="1882836"/>
                  <a:pt x="8979892" y="1884514"/>
                </a:cubicBezTo>
                <a:cubicBezTo>
                  <a:pt x="8979892" y="1885952"/>
                  <a:pt x="8981329" y="1887390"/>
                  <a:pt x="8983006" y="1887390"/>
                </a:cubicBezTo>
                <a:close/>
                <a:moveTo>
                  <a:pt x="8950674" y="1613209"/>
                </a:moveTo>
                <a:cubicBezTo>
                  <a:pt x="8952111" y="1613209"/>
                  <a:pt x="8953787" y="1611771"/>
                  <a:pt x="8953787" y="1610093"/>
                </a:cubicBezTo>
                <a:cubicBezTo>
                  <a:pt x="8953787" y="1608416"/>
                  <a:pt x="8952111" y="1606978"/>
                  <a:pt x="8950674" y="1606978"/>
                </a:cubicBezTo>
                <a:cubicBezTo>
                  <a:pt x="8948997" y="1606978"/>
                  <a:pt x="8947800" y="1608416"/>
                  <a:pt x="8947800" y="1610093"/>
                </a:cubicBezTo>
                <a:cubicBezTo>
                  <a:pt x="8947800" y="1611771"/>
                  <a:pt x="8948997" y="1613209"/>
                  <a:pt x="8950674" y="1613209"/>
                </a:cubicBezTo>
                <a:close/>
                <a:moveTo>
                  <a:pt x="8896787" y="1342384"/>
                </a:moveTo>
                <a:cubicBezTo>
                  <a:pt x="8898703" y="1342384"/>
                  <a:pt x="8900140" y="1340946"/>
                  <a:pt x="8900140" y="1339268"/>
                </a:cubicBezTo>
                <a:cubicBezTo>
                  <a:pt x="8900140" y="1337590"/>
                  <a:pt x="8898703" y="1336152"/>
                  <a:pt x="8896787" y="1336152"/>
                </a:cubicBezTo>
                <a:cubicBezTo>
                  <a:pt x="8894871" y="1336152"/>
                  <a:pt x="8893434" y="1337590"/>
                  <a:pt x="8893434" y="1339268"/>
                </a:cubicBezTo>
                <a:cubicBezTo>
                  <a:pt x="8893434" y="1340946"/>
                  <a:pt x="8894871" y="1342384"/>
                  <a:pt x="8896787" y="1342384"/>
                </a:cubicBezTo>
                <a:close/>
                <a:moveTo>
                  <a:pt x="8821825" y="1075632"/>
                </a:moveTo>
                <a:cubicBezTo>
                  <a:pt x="8823502" y="1075632"/>
                  <a:pt x="8824460" y="1074434"/>
                  <a:pt x="8824460" y="1073236"/>
                </a:cubicBezTo>
                <a:cubicBezTo>
                  <a:pt x="8824460" y="1071798"/>
                  <a:pt x="8823502" y="1070839"/>
                  <a:pt x="8821825" y="1070839"/>
                </a:cubicBezTo>
                <a:cubicBezTo>
                  <a:pt x="8820388" y="1070839"/>
                  <a:pt x="8819430" y="1071798"/>
                  <a:pt x="8819430" y="1073236"/>
                </a:cubicBezTo>
                <a:cubicBezTo>
                  <a:pt x="8819430" y="1074434"/>
                  <a:pt x="8820388" y="1075632"/>
                  <a:pt x="8821825" y="1075632"/>
                </a:cubicBezTo>
                <a:close/>
                <a:moveTo>
                  <a:pt x="8726506" y="816551"/>
                </a:moveTo>
                <a:cubicBezTo>
                  <a:pt x="8727943" y="816551"/>
                  <a:pt x="8728661" y="815592"/>
                  <a:pt x="8728661" y="814154"/>
                </a:cubicBezTo>
                <a:cubicBezTo>
                  <a:pt x="8728661" y="812956"/>
                  <a:pt x="8727943" y="811518"/>
                  <a:pt x="8726506" y="811518"/>
                </a:cubicBezTo>
                <a:cubicBezTo>
                  <a:pt x="8725069" y="811518"/>
                  <a:pt x="8723632" y="812956"/>
                  <a:pt x="8723632" y="814154"/>
                </a:cubicBezTo>
                <a:cubicBezTo>
                  <a:pt x="8723632" y="815592"/>
                  <a:pt x="8725069" y="816551"/>
                  <a:pt x="8726506" y="816551"/>
                </a:cubicBezTo>
                <a:close/>
                <a:moveTo>
                  <a:pt x="8610590" y="565857"/>
                </a:moveTo>
                <a:cubicBezTo>
                  <a:pt x="8612266" y="565857"/>
                  <a:pt x="8613464" y="564419"/>
                  <a:pt x="8613464" y="563221"/>
                </a:cubicBezTo>
                <a:cubicBezTo>
                  <a:pt x="8613464" y="561783"/>
                  <a:pt x="8612266" y="560824"/>
                  <a:pt x="8610590" y="560824"/>
                </a:cubicBezTo>
                <a:cubicBezTo>
                  <a:pt x="8609153" y="560824"/>
                  <a:pt x="8608674" y="561783"/>
                  <a:pt x="8608674" y="563221"/>
                </a:cubicBezTo>
                <a:cubicBezTo>
                  <a:pt x="8608674" y="564419"/>
                  <a:pt x="8609153" y="565857"/>
                  <a:pt x="8610590" y="565857"/>
                </a:cubicBezTo>
                <a:close/>
                <a:moveTo>
                  <a:pt x="8476233" y="324272"/>
                </a:moveTo>
                <a:cubicBezTo>
                  <a:pt x="8477191" y="324272"/>
                  <a:pt x="8477909" y="323073"/>
                  <a:pt x="8477909" y="322115"/>
                </a:cubicBezTo>
                <a:cubicBezTo>
                  <a:pt x="8477909" y="321156"/>
                  <a:pt x="8477191" y="320197"/>
                  <a:pt x="8476233" y="320197"/>
                </a:cubicBezTo>
                <a:cubicBezTo>
                  <a:pt x="8474796" y="320197"/>
                  <a:pt x="8473838" y="321156"/>
                  <a:pt x="8473838" y="322115"/>
                </a:cubicBezTo>
                <a:cubicBezTo>
                  <a:pt x="8473838" y="323073"/>
                  <a:pt x="8474796" y="324272"/>
                  <a:pt x="8476233" y="324272"/>
                </a:cubicBezTo>
                <a:close/>
                <a:moveTo>
                  <a:pt x="8322477" y="93710"/>
                </a:moveTo>
                <a:cubicBezTo>
                  <a:pt x="8323195" y="93710"/>
                  <a:pt x="8323674" y="93231"/>
                  <a:pt x="8323674" y="92512"/>
                </a:cubicBezTo>
                <a:cubicBezTo>
                  <a:pt x="8323674" y="92033"/>
                  <a:pt x="8323195" y="91074"/>
                  <a:pt x="8322477" y="91074"/>
                </a:cubicBezTo>
                <a:cubicBezTo>
                  <a:pt x="8321998" y="91074"/>
                  <a:pt x="8321519" y="92033"/>
                  <a:pt x="8321519" y="92512"/>
                </a:cubicBezTo>
                <a:cubicBezTo>
                  <a:pt x="8321519" y="93231"/>
                  <a:pt x="8321998" y="93710"/>
                  <a:pt x="8322477" y="93710"/>
                </a:cubicBezTo>
                <a:close/>
                <a:moveTo>
                  <a:pt x="2634214" y="95148"/>
                </a:moveTo>
                <a:cubicBezTo>
                  <a:pt x="2635411" y="95148"/>
                  <a:pt x="2636609" y="93950"/>
                  <a:pt x="2636609" y="92512"/>
                </a:cubicBezTo>
                <a:cubicBezTo>
                  <a:pt x="2636609" y="91074"/>
                  <a:pt x="2635411" y="90115"/>
                  <a:pt x="2634214" y="90115"/>
                </a:cubicBezTo>
                <a:cubicBezTo>
                  <a:pt x="2632777" y="90115"/>
                  <a:pt x="2631819" y="91074"/>
                  <a:pt x="2631819" y="92512"/>
                </a:cubicBezTo>
                <a:cubicBezTo>
                  <a:pt x="2631819" y="93950"/>
                  <a:pt x="2632777" y="95148"/>
                  <a:pt x="2634214" y="95148"/>
                </a:cubicBezTo>
                <a:close/>
                <a:moveTo>
                  <a:pt x="2480936" y="329065"/>
                </a:moveTo>
                <a:cubicBezTo>
                  <a:pt x="2484529" y="329065"/>
                  <a:pt x="2487403" y="325949"/>
                  <a:pt x="2487403" y="322115"/>
                </a:cubicBezTo>
                <a:cubicBezTo>
                  <a:pt x="2487403" y="318519"/>
                  <a:pt x="2484529" y="315643"/>
                  <a:pt x="2480936" y="315643"/>
                </a:cubicBezTo>
                <a:cubicBezTo>
                  <a:pt x="2477344" y="315643"/>
                  <a:pt x="2473991" y="318519"/>
                  <a:pt x="2473991" y="322115"/>
                </a:cubicBezTo>
                <a:cubicBezTo>
                  <a:pt x="2473991" y="325949"/>
                  <a:pt x="2477344" y="329065"/>
                  <a:pt x="2480936" y="329065"/>
                </a:cubicBezTo>
                <a:close/>
                <a:moveTo>
                  <a:pt x="2346100" y="572328"/>
                </a:moveTo>
                <a:cubicBezTo>
                  <a:pt x="2350890" y="572328"/>
                  <a:pt x="2355201" y="568254"/>
                  <a:pt x="2355201" y="563221"/>
                </a:cubicBezTo>
                <a:cubicBezTo>
                  <a:pt x="2355201" y="558188"/>
                  <a:pt x="2350890" y="553874"/>
                  <a:pt x="2346100" y="553874"/>
                </a:cubicBezTo>
                <a:cubicBezTo>
                  <a:pt x="2340831" y="553874"/>
                  <a:pt x="2336999" y="558188"/>
                  <a:pt x="2336999" y="563221"/>
                </a:cubicBezTo>
                <a:cubicBezTo>
                  <a:pt x="2336999" y="568254"/>
                  <a:pt x="2340831" y="572328"/>
                  <a:pt x="2346100" y="572328"/>
                </a:cubicBezTo>
                <a:close/>
                <a:moveTo>
                  <a:pt x="2230663" y="825658"/>
                </a:moveTo>
                <a:cubicBezTo>
                  <a:pt x="2236890" y="825658"/>
                  <a:pt x="2242159" y="820385"/>
                  <a:pt x="2242159" y="814154"/>
                </a:cubicBezTo>
                <a:cubicBezTo>
                  <a:pt x="2242159" y="807683"/>
                  <a:pt x="2236890" y="802410"/>
                  <a:pt x="2230663" y="802410"/>
                </a:cubicBezTo>
                <a:cubicBezTo>
                  <a:pt x="2223957" y="802410"/>
                  <a:pt x="2218928" y="807683"/>
                  <a:pt x="2218928" y="814154"/>
                </a:cubicBezTo>
                <a:cubicBezTo>
                  <a:pt x="2218928" y="820385"/>
                  <a:pt x="2223957" y="825658"/>
                  <a:pt x="2230663" y="825658"/>
                </a:cubicBezTo>
                <a:close/>
                <a:moveTo>
                  <a:pt x="2134865" y="1089054"/>
                </a:moveTo>
                <a:cubicBezTo>
                  <a:pt x="2143487" y="1089054"/>
                  <a:pt x="2150672" y="1082103"/>
                  <a:pt x="2150672" y="1073236"/>
                </a:cubicBezTo>
                <a:cubicBezTo>
                  <a:pt x="2150672" y="1064608"/>
                  <a:pt x="2143487" y="1057418"/>
                  <a:pt x="2134865" y="1057418"/>
                </a:cubicBezTo>
                <a:cubicBezTo>
                  <a:pt x="2126004" y="1057418"/>
                  <a:pt x="2119058" y="1064608"/>
                  <a:pt x="2119058" y="1073236"/>
                </a:cubicBezTo>
                <a:cubicBezTo>
                  <a:pt x="2119058" y="1082103"/>
                  <a:pt x="2126004" y="1089054"/>
                  <a:pt x="2134865" y="1089054"/>
                </a:cubicBezTo>
                <a:close/>
                <a:moveTo>
                  <a:pt x="2059903" y="1360359"/>
                </a:moveTo>
                <a:cubicBezTo>
                  <a:pt x="2071638" y="1360359"/>
                  <a:pt x="2081218" y="1351012"/>
                  <a:pt x="2081218" y="1339268"/>
                </a:cubicBezTo>
                <a:cubicBezTo>
                  <a:pt x="2081218" y="1327284"/>
                  <a:pt x="2071638" y="1317937"/>
                  <a:pt x="2059903" y="1317937"/>
                </a:cubicBezTo>
                <a:cubicBezTo>
                  <a:pt x="2048168" y="1317937"/>
                  <a:pt x="2038588" y="1327284"/>
                  <a:pt x="2038588" y="1339268"/>
                </a:cubicBezTo>
                <a:cubicBezTo>
                  <a:pt x="2038588" y="1351012"/>
                  <a:pt x="2048168" y="1360359"/>
                  <a:pt x="2059903" y="1360359"/>
                </a:cubicBezTo>
                <a:close/>
                <a:moveTo>
                  <a:pt x="2006016" y="1638134"/>
                </a:moveTo>
                <a:cubicBezTo>
                  <a:pt x="2021584" y="1638134"/>
                  <a:pt x="2034277" y="1625672"/>
                  <a:pt x="2034277" y="1610093"/>
                </a:cubicBezTo>
                <a:cubicBezTo>
                  <a:pt x="2034277" y="1594754"/>
                  <a:pt x="2021584" y="1582052"/>
                  <a:pt x="2006016" y="1582052"/>
                </a:cubicBezTo>
                <a:cubicBezTo>
                  <a:pt x="1990449" y="1582052"/>
                  <a:pt x="1978235" y="1594754"/>
                  <a:pt x="1978235" y="1610093"/>
                </a:cubicBezTo>
                <a:cubicBezTo>
                  <a:pt x="1978235" y="1625672"/>
                  <a:pt x="1990449" y="1638134"/>
                  <a:pt x="2006016" y="1638134"/>
                </a:cubicBezTo>
                <a:close/>
                <a:moveTo>
                  <a:pt x="1973445" y="1919985"/>
                </a:moveTo>
                <a:cubicBezTo>
                  <a:pt x="1993084" y="1919985"/>
                  <a:pt x="2008890" y="1903927"/>
                  <a:pt x="2008890" y="1884514"/>
                </a:cubicBezTo>
                <a:cubicBezTo>
                  <a:pt x="2008890" y="1864621"/>
                  <a:pt x="1993084" y="1849043"/>
                  <a:pt x="1973445" y="1849043"/>
                </a:cubicBezTo>
                <a:cubicBezTo>
                  <a:pt x="1954285" y="1849043"/>
                  <a:pt x="1938239" y="1864621"/>
                  <a:pt x="1938239" y="1884514"/>
                </a:cubicBezTo>
                <a:cubicBezTo>
                  <a:pt x="1938239" y="1903927"/>
                  <a:pt x="1954285" y="1919985"/>
                  <a:pt x="1973445" y="1919985"/>
                </a:cubicBezTo>
                <a:close/>
                <a:moveTo>
                  <a:pt x="1962907" y="2203273"/>
                </a:moveTo>
                <a:cubicBezTo>
                  <a:pt x="1986378" y="2203273"/>
                  <a:pt x="2005537" y="2184099"/>
                  <a:pt x="2005537" y="2160372"/>
                </a:cubicBezTo>
                <a:cubicBezTo>
                  <a:pt x="2005537" y="2136645"/>
                  <a:pt x="1986378" y="2117711"/>
                  <a:pt x="1962907" y="2117711"/>
                </a:cubicBezTo>
                <a:cubicBezTo>
                  <a:pt x="1939197" y="2117711"/>
                  <a:pt x="1920277" y="2136645"/>
                  <a:pt x="1920277" y="2160372"/>
                </a:cubicBezTo>
                <a:cubicBezTo>
                  <a:pt x="1920277" y="2184099"/>
                  <a:pt x="1939197" y="2203273"/>
                  <a:pt x="1962907" y="2203273"/>
                </a:cubicBezTo>
                <a:close/>
                <a:moveTo>
                  <a:pt x="1973445" y="2486561"/>
                </a:moveTo>
                <a:cubicBezTo>
                  <a:pt x="2001226" y="2486561"/>
                  <a:pt x="2023739" y="2464272"/>
                  <a:pt x="2023739" y="2436470"/>
                </a:cubicBezTo>
                <a:cubicBezTo>
                  <a:pt x="2023739" y="2408669"/>
                  <a:pt x="2001226" y="2386380"/>
                  <a:pt x="1973445" y="2386380"/>
                </a:cubicBezTo>
                <a:cubicBezTo>
                  <a:pt x="1946382" y="2386380"/>
                  <a:pt x="1923630" y="2408669"/>
                  <a:pt x="1923630" y="2436470"/>
                </a:cubicBezTo>
                <a:cubicBezTo>
                  <a:pt x="1923630" y="2464272"/>
                  <a:pt x="1946382" y="2486561"/>
                  <a:pt x="1973445" y="2486561"/>
                </a:cubicBezTo>
                <a:close/>
                <a:moveTo>
                  <a:pt x="2006016" y="2768891"/>
                </a:moveTo>
                <a:cubicBezTo>
                  <a:pt x="2038109" y="2768891"/>
                  <a:pt x="2063974" y="2743006"/>
                  <a:pt x="2063974" y="2710651"/>
                </a:cubicBezTo>
                <a:cubicBezTo>
                  <a:pt x="2063974" y="2679015"/>
                  <a:pt x="2038109" y="2653131"/>
                  <a:pt x="2006016" y="2653131"/>
                </a:cubicBezTo>
                <a:cubicBezTo>
                  <a:pt x="1974163" y="2653131"/>
                  <a:pt x="1948298" y="2679015"/>
                  <a:pt x="1948298" y="2710651"/>
                </a:cubicBezTo>
                <a:cubicBezTo>
                  <a:pt x="1948298" y="2743006"/>
                  <a:pt x="1974163" y="2768891"/>
                  <a:pt x="2006016" y="2768891"/>
                </a:cubicBezTo>
                <a:close/>
                <a:moveTo>
                  <a:pt x="2059903" y="3046187"/>
                </a:moveTo>
                <a:cubicBezTo>
                  <a:pt x="2095827" y="3046187"/>
                  <a:pt x="2124327" y="3017667"/>
                  <a:pt x="2124327" y="2981716"/>
                </a:cubicBezTo>
                <a:cubicBezTo>
                  <a:pt x="2124327" y="2946006"/>
                  <a:pt x="2095827" y="2917006"/>
                  <a:pt x="2059903" y="2917006"/>
                </a:cubicBezTo>
                <a:cubicBezTo>
                  <a:pt x="2024457" y="2917006"/>
                  <a:pt x="1995478" y="2946006"/>
                  <a:pt x="1995478" y="2981716"/>
                </a:cubicBezTo>
                <a:cubicBezTo>
                  <a:pt x="1995478" y="3017667"/>
                  <a:pt x="2024457" y="3046187"/>
                  <a:pt x="2059903" y="3046187"/>
                </a:cubicBezTo>
                <a:close/>
                <a:moveTo>
                  <a:pt x="2134865" y="3317971"/>
                </a:moveTo>
                <a:cubicBezTo>
                  <a:pt x="2173424" y="3317971"/>
                  <a:pt x="2205037" y="3286575"/>
                  <a:pt x="2205037" y="3247509"/>
                </a:cubicBezTo>
                <a:cubicBezTo>
                  <a:pt x="2205037" y="3209162"/>
                  <a:pt x="2173424" y="3177286"/>
                  <a:pt x="2134865" y="3177286"/>
                </a:cubicBezTo>
                <a:cubicBezTo>
                  <a:pt x="2096067" y="3177286"/>
                  <a:pt x="2064693" y="3209162"/>
                  <a:pt x="2064693" y="3247509"/>
                </a:cubicBezTo>
                <a:cubicBezTo>
                  <a:pt x="2064693" y="3286575"/>
                  <a:pt x="2096067" y="3317971"/>
                  <a:pt x="2134865" y="3317971"/>
                </a:cubicBezTo>
                <a:close/>
                <a:moveTo>
                  <a:pt x="2230663" y="3582326"/>
                </a:moveTo>
                <a:cubicBezTo>
                  <a:pt x="2271857" y="3582326"/>
                  <a:pt x="2305865" y="3548532"/>
                  <a:pt x="2305865" y="3506590"/>
                </a:cubicBezTo>
                <a:cubicBezTo>
                  <a:pt x="2305865" y="3464888"/>
                  <a:pt x="2271857" y="3430855"/>
                  <a:pt x="2230663" y="3430855"/>
                </a:cubicBezTo>
                <a:cubicBezTo>
                  <a:pt x="2188752" y="3430855"/>
                  <a:pt x="2154983" y="3464888"/>
                  <a:pt x="2154983" y="3506590"/>
                </a:cubicBezTo>
                <a:cubicBezTo>
                  <a:pt x="2154983" y="3548532"/>
                  <a:pt x="2188752" y="3582326"/>
                  <a:pt x="2230663" y="3582326"/>
                </a:cubicBezTo>
                <a:close/>
                <a:moveTo>
                  <a:pt x="2346100" y="3836135"/>
                </a:moveTo>
                <a:cubicBezTo>
                  <a:pt x="2389449" y="3836135"/>
                  <a:pt x="2424655" y="3801143"/>
                  <a:pt x="2424655" y="3757523"/>
                </a:cubicBezTo>
                <a:cubicBezTo>
                  <a:pt x="2424655" y="3714143"/>
                  <a:pt x="2389449" y="3678912"/>
                  <a:pt x="2346100" y="3678912"/>
                </a:cubicBezTo>
                <a:cubicBezTo>
                  <a:pt x="2302512" y="3678912"/>
                  <a:pt x="2267306" y="3714143"/>
                  <a:pt x="2267306" y="3757523"/>
                </a:cubicBezTo>
                <a:cubicBezTo>
                  <a:pt x="2267306" y="3801143"/>
                  <a:pt x="2302512" y="3836135"/>
                  <a:pt x="2346100" y="3836135"/>
                </a:cubicBezTo>
                <a:close/>
                <a:moveTo>
                  <a:pt x="2525722" y="4067175"/>
                </a:moveTo>
                <a:cubicBezTo>
                  <a:pt x="2547756" y="4052555"/>
                  <a:pt x="2562604" y="4027390"/>
                  <a:pt x="2562604" y="3998870"/>
                </a:cubicBezTo>
                <a:cubicBezTo>
                  <a:pt x="2562604" y="3953572"/>
                  <a:pt x="2525962" y="3916663"/>
                  <a:pt x="2480936" y="3916663"/>
                </a:cubicBezTo>
                <a:cubicBezTo>
                  <a:pt x="2435911" y="3916663"/>
                  <a:pt x="2399029" y="3953572"/>
                  <a:pt x="2399029" y="3998870"/>
                </a:cubicBezTo>
                <a:cubicBezTo>
                  <a:pt x="2399029" y="4027390"/>
                  <a:pt x="2413878" y="4052555"/>
                  <a:pt x="2436151" y="4067175"/>
                </a:cubicBezTo>
                <a:lnTo>
                  <a:pt x="2525722" y="4067175"/>
                </a:lnTo>
                <a:close/>
                <a:moveTo>
                  <a:pt x="8476233" y="4008456"/>
                </a:moveTo>
                <a:cubicBezTo>
                  <a:pt x="8481502" y="4008456"/>
                  <a:pt x="8485573" y="4003903"/>
                  <a:pt x="8485573" y="3998870"/>
                </a:cubicBezTo>
                <a:cubicBezTo>
                  <a:pt x="8485573" y="3993357"/>
                  <a:pt x="8481502" y="3988804"/>
                  <a:pt x="8476233" y="3988804"/>
                </a:cubicBezTo>
                <a:cubicBezTo>
                  <a:pt x="8470485" y="3988804"/>
                  <a:pt x="8466174" y="3993357"/>
                  <a:pt x="8466174" y="3998870"/>
                </a:cubicBezTo>
                <a:cubicBezTo>
                  <a:pt x="8466174" y="4003903"/>
                  <a:pt x="8470485" y="4008456"/>
                  <a:pt x="8476233" y="4008456"/>
                </a:cubicBezTo>
                <a:close/>
                <a:moveTo>
                  <a:pt x="8610590" y="3765912"/>
                </a:moveTo>
                <a:cubicBezTo>
                  <a:pt x="8615619" y="3765912"/>
                  <a:pt x="8619212" y="3762317"/>
                  <a:pt x="8619212" y="3757523"/>
                </a:cubicBezTo>
                <a:cubicBezTo>
                  <a:pt x="8619212" y="3753209"/>
                  <a:pt x="8615619" y="3748895"/>
                  <a:pt x="8610590" y="3748895"/>
                </a:cubicBezTo>
                <a:cubicBezTo>
                  <a:pt x="8606279" y="3748895"/>
                  <a:pt x="8602447" y="3753209"/>
                  <a:pt x="8602447" y="3757523"/>
                </a:cubicBezTo>
                <a:cubicBezTo>
                  <a:pt x="8602447" y="3762317"/>
                  <a:pt x="8606279" y="3765912"/>
                  <a:pt x="8610590" y="3765912"/>
                </a:cubicBezTo>
                <a:close/>
                <a:moveTo>
                  <a:pt x="8726506" y="3513301"/>
                </a:moveTo>
                <a:cubicBezTo>
                  <a:pt x="8730098" y="3513301"/>
                  <a:pt x="8733212" y="3510665"/>
                  <a:pt x="8733212" y="3506590"/>
                </a:cubicBezTo>
                <a:cubicBezTo>
                  <a:pt x="8733212" y="3502995"/>
                  <a:pt x="8730098" y="3499880"/>
                  <a:pt x="8726506" y="3499880"/>
                </a:cubicBezTo>
                <a:cubicBezTo>
                  <a:pt x="8722435" y="3499880"/>
                  <a:pt x="8719800" y="3502995"/>
                  <a:pt x="8719800" y="3506590"/>
                </a:cubicBezTo>
                <a:cubicBezTo>
                  <a:pt x="8719800" y="3510665"/>
                  <a:pt x="8722435" y="3513301"/>
                  <a:pt x="8726506" y="3513301"/>
                </a:cubicBezTo>
                <a:close/>
                <a:moveTo>
                  <a:pt x="8821825" y="3253021"/>
                </a:moveTo>
                <a:cubicBezTo>
                  <a:pt x="8824699" y="3253021"/>
                  <a:pt x="8827573" y="3250624"/>
                  <a:pt x="8827573" y="3247509"/>
                </a:cubicBezTo>
                <a:cubicBezTo>
                  <a:pt x="8827573" y="3244393"/>
                  <a:pt x="8824699" y="3242236"/>
                  <a:pt x="8821825" y="3242236"/>
                </a:cubicBezTo>
                <a:cubicBezTo>
                  <a:pt x="8818951" y="3242236"/>
                  <a:pt x="8816317" y="3244393"/>
                  <a:pt x="8816317" y="3247509"/>
                </a:cubicBezTo>
                <a:cubicBezTo>
                  <a:pt x="8816317" y="3250624"/>
                  <a:pt x="8818951" y="3253021"/>
                  <a:pt x="8821825" y="3253021"/>
                </a:cubicBezTo>
                <a:close/>
                <a:moveTo>
                  <a:pt x="8896787" y="2986510"/>
                </a:moveTo>
                <a:cubicBezTo>
                  <a:pt x="8899422" y="2986510"/>
                  <a:pt x="8901817" y="2984592"/>
                  <a:pt x="8901817" y="2981716"/>
                </a:cubicBezTo>
                <a:cubicBezTo>
                  <a:pt x="8901817" y="2979320"/>
                  <a:pt x="8899422" y="2976923"/>
                  <a:pt x="8896787" y="2976923"/>
                </a:cubicBezTo>
                <a:cubicBezTo>
                  <a:pt x="8894153" y="2976923"/>
                  <a:pt x="8891758" y="2979320"/>
                  <a:pt x="8891758" y="2981716"/>
                </a:cubicBezTo>
                <a:cubicBezTo>
                  <a:pt x="8891758" y="2984592"/>
                  <a:pt x="8894153" y="2986510"/>
                  <a:pt x="8896787" y="2986510"/>
                </a:cubicBezTo>
                <a:close/>
                <a:moveTo>
                  <a:pt x="8950674" y="2715205"/>
                </a:moveTo>
                <a:cubicBezTo>
                  <a:pt x="8953069" y="2715205"/>
                  <a:pt x="8954985" y="2713048"/>
                  <a:pt x="8954985" y="2710651"/>
                </a:cubicBezTo>
                <a:cubicBezTo>
                  <a:pt x="8954985" y="2708494"/>
                  <a:pt x="8953069" y="2706577"/>
                  <a:pt x="8950674" y="2706577"/>
                </a:cubicBezTo>
                <a:cubicBezTo>
                  <a:pt x="8948279" y="2706577"/>
                  <a:pt x="8946363" y="2708494"/>
                  <a:pt x="8946363" y="2710651"/>
                </a:cubicBezTo>
                <a:cubicBezTo>
                  <a:pt x="8946363" y="2713048"/>
                  <a:pt x="8948279" y="2715205"/>
                  <a:pt x="8950674" y="2715205"/>
                </a:cubicBezTo>
                <a:close/>
                <a:moveTo>
                  <a:pt x="8983006" y="2440065"/>
                </a:moveTo>
                <a:cubicBezTo>
                  <a:pt x="8985401" y="2440065"/>
                  <a:pt x="8986598" y="2438388"/>
                  <a:pt x="8986598" y="2436470"/>
                </a:cubicBezTo>
                <a:cubicBezTo>
                  <a:pt x="8986598" y="2434313"/>
                  <a:pt x="8985401" y="2433115"/>
                  <a:pt x="8983006" y="2433115"/>
                </a:cubicBezTo>
                <a:cubicBezTo>
                  <a:pt x="8981329" y="2433115"/>
                  <a:pt x="8979413" y="2434313"/>
                  <a:pt x="8979413" y="2436470"/>
                </a:cubicBezTo>
                <a:cubicBezTo>
                  <a:pt x="8979413" y="2438388"/>
                  <a:pt x="8981329" y="2440065"/>
                  <a:pt x="8983006" y="2440065"/>
                </a:cubicBezTo>
                <a:close/>
                <a:moveTo>
                  <a:pt x="8994023" y="2164207"/>
                </a:moveTo>
                <a:cubicBezTo>
                  <a:pt x="8996178" y="2164207"/>
                  <a:pt x="8997855" y="2162529"/>
                  <a:pt x="8997855" y="2160372"/>
                </a:cubicBezTo>
                <a:cubicBezTo>
                  <a:pt x="8997855" y="2158455"/>
                  <a:pt x="8996178" y="2156777"/>
                  <a:pt x="8994023" y="2156777"/>
                </a:cubicBezTo>
                <a:cubicBezTo>
                  <a:pt x="8992107" y="2156777"/>
                  <a:pt x="8990191" y="2158455"/>
                  <a:pt x="8990191" y="2160372"/>
                </a:cubicBezTo>
                <a:cubicBezTo>
                  <a:pt x="8990191" y="2162529"/>
                  <a:pt x="8992107" y="2164207"/>
                  <a:pt x="8994023" y="2164207"/>
                </a:cubicBezTo>
                <a:close/>
                <a:moveTo>
                  <a:pt x="8762670" y="1887869"/>
                </a:moveTo>
                <a:cubicBezTo>
                  <a:pt x="8765065" y="1887869"/>
                  <a:pt x="8766262" y="1886431"/>
                  <a:pt x="8766262" y="1884514"/>
                </a:cubicBezTo>
                <a:cubicBezTo>
                  <a:pt x="8766262" y="1882357"/>
                  <a:pt x="8765065" y="1880919"/>
                  <a:pt x="8762670" y="1880919"/>
                </a:cubicBezTo>
                <a:cubicBezTo>
                  <a:pt x="8760993" y="1880919"/>
                  <a:pt x="8759077" y="1882357"/>
                  <a:pt x="8759077" y="1884514"/>
                </a:cubicBezTo>
                <a:cubicBezTo>
                  <a:pt x="8759077" y="1886431"/>
                  <a:pt x="8760993" y="1887869"/>
                  <a:pt x="8762670" y="1887869"/>
                </a:cubicBezTo>
                <a:close/>
                <a:moveTo>
                  <a:pt x="8728422" y="1613928"/>
                </a:moveTo>
                <a:cubicBezTo>
                  <a:pt x="8730098" y="1613928"/>
                  <a:pt x="8732014" y="1612490"/>
                  <a:pt x="8732014" y="1610333"/>
                </a:cubicBezTo>
                <a:cubicBezTo>
                  <a:pt x="8732014" y="1608416"/>
                  <a:pt x="8730098" y="1606738"/>
                  <a:pt x="8728422" y="1606738"/>
                </a:cubicBezTo>
                <a:cubicBezTo>
                  <a:pt x="8726027" y="1606738"/>
                  <a:pt x="8724350" y="1608416"/>
                  <a:pt x="8724350" y="1610333"/>
                </a:cubicBezTo>
                <a:cubicBezTo>
                  <a:pt x="8724350" y="1612490"/>
                  <a:pt x="8726027" y="1613928"/>
                  <a:pt x="8728422" y="1613928"/>
                </a:cubicBezTo>
                <a:close/>
                <a:moveTo>
                  <a:pt x="8670703" y="1343822"/>
                </a:moveTo>
                <a:cubicBezTo>
                  <a:pt x="8672859" y="1343822"/>
                  <a:pt x="8674296" y="1342384"/>
                  <a:pt x="8674296" y="1340226"/>
                </a:cubicBezTo>
                <a:cubicBezTo>
                  <a:pt x="8674296" y="1338309"/>
                  <a:pt x="8672859" y="1336392"/>
                  <a:pt x="8670703" y="1336392"/>
                </a:cubicBezTo>
                <a:cubicBezTo>
                  <a:pt x="8668787" y="1336392"/>
                  <a:pt x="8667111" y="1338309"/>
                  <a:pt x="8667111" y="1340226"/>
                </a:cubicBezTo>
                <a:cubicBezTo>
                  <a:pt x="8667111" y="1342384"/>
                  <a:pt x="8668787" y="1343822"/>
                  <a:pt x="8670703" y="1343822"/>
                </a:cubicBezTo>
                <a:close/>
                <a:moveTo>
                  <a:pt x="8591191" y="1078748"/>
                </a:moveTo>
                <a:cubicBezTo>
                  <a:pt x="8592867" y="1078748"/>
                  <a:pt x="8594065" y="1077310"/>
                  <a:pt x="8594065" y="1075872"/>
                </a:cubicBezTo>
                <a:cubicBezTo>
                  <a:pt x="8594065" y="1074194"/>
                  <a:pt x="8592867" y="1072756"/>
                  <a:pt x="8591191" y="1072756"/>
                </a:cubicBezTo>
                <a:cubicBezTo>
                  <a:pt x="8589275" y="1072756"/>
                  <a:pt x="8587838" y="1074194"/>
                  <a:pt x="8587838" y="1075872"/>
                </a:cubicBezTo>
                <a:cubicBezTo>
                  <a:pt x="8587838" y="1077310"/>
                  <a:pt x="8589275" y="1078748"/>
                  <a:pt x="8591191" y="1078748"/>
                </a:cubicBezTo>
                <a:close/>
                <a:moveTo>
                  <a:pt x="8489166" y="822063"/>
                </a:moveTo>
                <a:cubicBezTo>
                  <a:pt x="8490842" y="822063"/>
                  <a:pt x="8492279" y="820865"/>
                  <a:pt x="8492279" y="818947"/>
                </a:cubicBezTo>
                <a:cubicBezTo>
                  <a:pt x="8492279" y="817270"/>
                  <a:pt x="8490842" y="815832"/>
                  <a:pt x="8489166" y="815832"/>
                </a:cubicBezTo>
                <a:cubicBezTo>
                  <a:pt x="8487968" y="815832"/>
                  <a:pt x="8486531" y="817270"/>
                  <a:pt x="8486531" y="818947"/>
                </a:cubicBezTo>
                <a:cubicBezTo>
                  <a:pt x="8486531" y="820865"/>
                  <a:pt x="8487968" y="822063"/>
                  <a:pt x="8489166" y="822063"/>
                </a:cubicBezTo>
                <a:close/>
                <a:moveTo>
                  <a:pt x="8366544" y="574725"/>
                </a:moveTo>
                <a:cubicBezTo>
                  <a:pt x="8368460" y="574725"/>
                  <a:pt x="8369897" y="573287"/>
                  <a:pt x="8369897" y="571370"/>
                </a:cubicBezTo>
                <a:cubicBezTo>
                  <a:pt x="8369897" y="569932"/>
                  <a:pt x="8368460" y="568254"/>
                  <a:pt x="8366544" y="568254"/>
                </a:cubicBezTo>
                <a:cubicBezTo>
                  <a:pt x="8364868" y="568254"/>
                  <a:pt x="8363431" y="569932"/>
                  <a:pt x="8363431" y="571370"/>
                </a:cubicBezTo>
                <a:cubicBezTo>
                  <a:pt x="8363431" y="573287"/>
                  <a:pt x="8364868" y="574725"/>
                  <a:pt x="8366544" y="574725"/>
                </a:cubicBezTo>
                <a:close/>
                <a:moveTo>
                  <a:pt x="8223565" y="338172"/>
                </a:moveTo>
                <a:cubicBezTo>
                  <a:pt x="8225481" y="338172"/>
                  <a:pt x="8226918" y="336734"/>
                  <a:pt x="8226918" y="335296"/>
                </a:cubicBezTo>
                <a:cubicBezTo>
                  <a:pt x="8226918" y="333379"/>
                  <a:pt x="8225481" y="332181"/>
                  <a:pt x="8223565" y="332181"/>
                </a:cubicBezTo>
                <a:cubicBezTo>
                  <a:pt x="8221889" y="332181"/>
                  <a:pt x="8220452" y="333379"/>
                  <a:pt x="8220452" y="335296"/>
                </a:cubicBezTo>
                <a:cubicBezTo>
                  <a:pt x="8220452" y="336734"/>
                  <a:pt x="8221889" y="338172"/>
                  <a:pt x="8223565" y="338172"/>
                </a:cubicBezTo>
                <a:close/>
                <a:moveTo>
                  <a:pt x="8061427" y="113603"/>
                </a:moveTo>
                <a:cubicBezTo>
                  <a:pt x="8062145" y="113603"/>
                  <a:pt x="8063103" y="112644"/>
                  <a:pt x="8063103" y="111925"/>
                </a:cubicBezTo>
                <a:cubicBezTo>
                  <a:pt x="8063103" y="110727"/>
                  <a:pt x="8062145" y="109768"/>
                  <a:pt x="8061427" y="109768"/>
                </a:cubicBezTo>
                <a:cubicBezTo>
                  <a:pt x="8060469" y="109768"/>
                  <a:pt x="8059511" y="110727"/>
                  <a:pt x="8059511" y="111925"/>
                </a:cubicBezTo>
                <a:cubicBezTo>
                  <a:pt x="8059511" y="112644"/>
                  <a:pt x="8060469" y="113603"/>
                  <a:pt x="8061427" y="113603"/>
                </a:cubicBezTo>
                <a:close/>
                <a:moveTo>
                  <a:pt x="2983638" y="5992"/>
                </a:moveTo>
                <a:cubicBezTo>
                  <a:pt x="2983638" y="5992"/>
                  <a:pt x="2984117" y="5512"/>
                  <a:pt x="2984117" y="5273"/>
                </a:cubicBezTo>
                <a:cubicBezTo>
                  <a:pt x="2984117" y="5033"/>
                  <a:pt x="2983638" y="4793"/>
                  <a:pt x="2983638" y="4793"/>
                </a:cubicBezTo>
                <a:cubicBezTo>
                  <a:pt x="2982919" y="4793"/>
                  <a:pt x="2982680" y="5033"/>
                  <a:pt x="2982680" y="5273"/>
                </a:cubicBezTo>
                <a:cubicBezTo>
                  <a:pt x="2982680" y="5512"/>
                  <a:pt x="2982919" y="5992"/>
                  <a:pt x="2983638" y="5992"/>
                </a:cubicBezTo>
                <a:close/>
                <a:moveTo>
                  <a:pt x="2811920" y="228883"/>
                </a:moveTo>
                <a:cubicBezTo>
                  <a:pt x="2816230" y="228883"/>
                  <a:pt x="2819104" y="226007"/>
                  <a:pt x="2819104" y="221693"/>
                </a:cubicBezTo>
                <a:cubicBezTo>
                  <a:pt x="2819104" y="217859"/>
                  <a:pt x="2816230" y="214503"/>
                  <a:pt x="2811920" y="214503"/>
                </a:cubicBezTo>
                <a:cubicBezTo>
                  <a:pt x="2808088" y="214503"/>
                  <a:pt x="2804735" y="217859"/>
                  <a:pt x="2804735" y="221693"/>
                </a:cubicBezTo>
                <a:cubicBezTo>
                  <a:pt x="2804735" y="226007"/>
                  <a:pt x="2808088" y="228883"/>
                  <a:pt x="2811920" y="228883"/>
                </a:cubicBezTo>
                <a:close/>
                <a:moveTo>
                  <a:pt x="2659121" y="460403"/>
                </a:moveTo>
                <a:cubicBezTo>
                  <a:pt x="2663911" y="460403"/>
                  <a:pt x="2667743" y="456329"/>
                  <a:pt x="2667743" y="451775"/>
                </a:cubicBezTo>
                <a:cubicBezTo>
                  <a:pt x="2667743" y="446982"/>
                  <a:pt x="2663911" y="443387"/>
                  <a:pt x="2659121" y="443387"/>
                </a:cubicBezTo>
                <a:cubicBezTo>
                  <a:pt x="2654571" y="443387"/>
                  <a:pt x="2650739" y="446982"/>
                  <a:pt x="2650739" y="451775"/>
                </a:cubicBezTo>
                <a:cubicBezTo>
                  <a:pt x="2650739" y="456329"/>
                  <a:pt x="2654571" y="460403"/>
                  <a:pt x="2659121" y="460403"/>
                </a:cubicBezTo>
                <a:close/>
                <a:moveTo>
                  <a:pt x="2526201" y="704865"/>
                </a:moveTo>
                <a:cubicBezTo>
                  <a:pt x="2532188" y="704865"/>
                  <a:pt x="2537218" y="700072"/>
                  <a:pt x="2537218" y="693840"/>
                </a:cubicBezTo>
                <a:cubicBezTo>
                  <a:pt x="2537218" y="687849"/>
                  <a:pt x="2532188" y="682816"/>
                  <a:pt x="2526201" y="682816"/>
                </a:cubicBezTo>
                <a:cubicBezTo>
                  <a:pt x="2520214" y="682816"/>
                  <a:pt x="2515184" y="687849"/>
                  <a:pt x="2515184" y="693840"/>
                </a:cubicBezTo>
                <a:cubicBezTo>
                  <a:pt x="2515184" y="700072"/>
                  <a:pt x="2520214" y="704865"/>
                  <a:pt x="2526201" y="704865"/>
                </a:cubicBezTo>
                <a:close/>
                <a:moveTo>
                  <a:pt x="2414117" y="960831"/>
                </a:moveTo>
                <a:cubicBezTo>
                  <a:pt x="2422020" y="960831"/>
                  <a:pt x="2428487" y="954360"/>
                  <a:pt x="2428487" y="946451"/>
                </a:cubicBezTo>
                <a:cubicBezTo>
                  <a:pt x="2428487" y="938302"/>
                  <a:pt x="2422020" y="931592"/>
                  <a:pt x="2414117" y="931592"/>
                </a:cubicBezTo>
                <a:cubicBezTo>
                  <a:pt x="2405974" y="931592"/>
                  <a:pt x="2399508" y="938302"/>
                  <a:pt x="2399508" y="946451"/>
                </a:cubicBezTo>
                <a:cubicBezTo>
                  <a:pt x="2399508" y="954360"/>
                  <a:pt x="2405974" y="960831"/>
                  <a:pt x="2414117" y="960831"/>
                </a:cubicBezTo>
                <a:close/>
                <a:moveTo>
                  <a:pt x="2323348" y="1226624"/>
                </a:moveTo>
                <a:cubicBezTo>
                  <a:pt x="2333886" y="1226624"/>
                  <a:pt x="2342747" y="1217996"/>
                  <a:pt x="2342747" y="1207210"/>
                </a:cubicBezTo>
                <a:cubicBezTo>
                  <a:pt x="2342747" y="1196425"/>
                  <a:pt x="2333886" y="1187797"/>
                  <a:pt x="2323348" y="1187797"/>
                </a:cubicBezTo>
                <a:cubicBezTo>
                  <a:pt x="2312571" y="1187797"/>
                  <a:pt x="2303949" y="1196425"/>
                  <a:pt x="2303949" y="1207210"/>
                </a:cubicBezTo>
                <a:cubicBezTo>
                  <a:pt x="2303949" y="1217996"/>
                  <a:pt x="2312571" y="1226624"/>
                  <a:pt x="2323348" y="1226624"/>
                </a:cubicBezTo>
                <a:close/>
                <a:moveTo>
                  <a:pt x="2254613" y="1499846"/>
                </a:moveTo>
                <a:cubicBezTo>
                  <a:pt x="2268504" y="1499846"/>
                  <a:pt x="2279760" y="1488581"/>
                  <a:pt x="2279760" y="1474681"/>
                </a:cubicBezTo>
                <a:cubicBezTo>
                  <a:pt x="2279760" y="1460780"/>
                  <a:pt x="2268504" y="1449515"/>
                  <a:pt x="2254613" y="1449515"/>
                </a:cubicBezTo>
                <a:cubicBezTo>
                  <a:pt x="2240722" y="1449515"/>
                  <a:pt x="2229705" y="1460780"/>
                  <a:pt x="2229705" y="1474681"/>
                </a:cubicBezTo>
                <a:cubicBezTo>
                  <a:pt x="2229705" y="1488581"/>
                  <a:pt x="2240722" y="1499846"/>
                  <a:pt x="2254613" y="1499846"/>
                </a:cubicBezTo>
                <a:close/>
                <a:moveTo>
                  <a:pt x="2208390" y="1778341"/>
                </a:moveTo>
                <a:cubicBezTo>
                  <a:pt x="2225873" y="1778341"/>
                  <a:pt x="2239525" y="1764200"/>
                  <a:pt x="2239525" y="1747184"/>
                </a:cubicBezTo>
                <a:cubicBezTo>
                  <a:pt x="2239525" y="1729928"/>
                  <a:pt x="2225873" y="1716027"/>
                  <a:pt x="2208390" y="1716027"/>
                </a:cubicBezTo>
                <a:cubicBezTo>
                  <a:pt x="2191386" y="1716027"/>
                  <a:pt x="2177735" y="1729928"/>
                  <a:pt x="2177735" y="1747184"/>
                </a:cubicBezTo>
                <a:cubicBezTo>
                  <a:pt x="2177735" y="1764200"/>
                  <a:pt x="2191386" y="1778341"/>
                  <a:pt x="2208390" y="1778341"/>
                </a:cubicBezTo>
                <a:close/>
                <a:moveTo>
                  <a:pt x="2185159" y="2060670"/>
                </a:moveTo>
                <a:cubicBezTo>
                  <a:pt x="2206474" y="2060670"/>
                  <a:pt x="2223718" y="2043414"/>
                  <a:pt x="2223718" y="2022083"/>
                </a:cubicBezTo>
                <a:cubicBezTo>
                  <a:pt x="2223718" y="2001232"/>
                  <a:pt x="2206474" y="1983976"/>
                  <a:pt x="2185159" y="1983976"/>
                </a:cubicBezTo>
                <a:cubicBezTo>
                  <a:pt x="2164323" y="1983976"/>
                  <a:pt x="2147319" y="2001232"/>
                  <a:pt x="2147319" y="2022083"/>
                </a:cubicBezTo>
                <a:cubicBezTo>
                  <a:pt x="2147319" y="2043414"/>
                  <a:pt x="2164323" y="2060670"/>
                  <a:pt x="2185159" y="2060670"/>
                </a:cubicBezTo>
                <a:close/>
                <a:moveTo>
                  <a:pt x="2185159" y="2343958"/>
                </a:moveTo>
                <a:cubicBezTo>
                  <a:pt x="2210306" y="2343958"/>
                  <a:pt x="2230663" y="2323347"/>
                  <a:pt x="2230663" y="2298901"/>
                </a:cubicBezTo>
                <a:cubicBezTo>
                  <a:pt x="2230663" y="2273496"/>
                  <a:pt x="2210306" y="2253603"/>
                  <a:pt x="2185159" y="2253603"/>
                </a:cubicBezTo>
                <a:cubicBezTo>
                  <a:pt x="2160731" y="2253603"/>
                  <a:pt x="2140373" y="2273496"/>
                  <a:pt x="2140373" y="2298901"/>
                </a:cubicBezTo>
                <a:cubicBezTo>
                  <a:pt x="2140373" y="2323347"/>
                  <a:pt x="2160731" y="2343958"/>
                  <a:pt x="2185159" y="2343958"/>
                </a:cubicBezTo>
                <a:close/>
                <a:moveTo>
                  <a:pt x="2208390" y="2626048"/>
                </a:moveTo>
                <a:cubicBezTo>
                  <a:pt x="2237369" y="2626048"/>
                  <a:pt x="2260840" y="2602800"/>
                  <a:pt x="2260840" y="2573800"/>
                </a:cubicBezTo>
                <a:cubicBezTo>
                  <a:pt x="2260840" y="2544801"/>
                  <a:pt x="2237369" y="2521553"/>
                  <a:pt x="2208390" y="2521553"/>
                </a:cubicBezTo>
                <a:cubicBezTo>
                  <a:pt x="2179651" y="2521553"/>
                  <a:pt x="2155941" y="2544801"/>
                  <a:pt x="2155941" y="2573800"/>
                </a:cubicBezTo>
                <a:cubicBezTo>
                  <a:pt x="2155941" y="2602800"/>
                  <a:pt x="2179651" y="2626048"/>
                  <a:pt x="2208390" y="2626048"/>
                </a:cubicBezTo>
                <a:close/>
                <a:moveTo>
                  <a:pt x="2254613" y="2905502"/>
                </a:moveTo>
                <a:cubicBezTo>
                  <a:pt x="2287184" y="2905502"/>
                  <a:pt x="2313529" y="2878899"/>
                  <a:pt x="2313529" y="2846304"/>
                </a:cubicBezTo>
                <a:cubicBezTo>
                  <a:pt x="2313529" y="2813709"/>
                  <a:pt x="2287184" y="2787105"/>
                  <a:pt x="2254613" y="2787105"/>
                </a:cubicBezTo>
                <a:cubicBezTo>
                  <a:pt x="2222042" y="2787105"/>
                  <a:pt x="2195457" y="2813709"/>
                  <a:pt x="2195457" y="2846304"/>
                </a:cubicBezTo>
                <a:cubicBezTo>
                  <a:pt x="2195457" y="2878899"/>
                  <a:pt x="2222042" y="2905502"/>
                  <a:pt x="2254613" y="2905502"/>
                </a:cubicBezTo>
                <a:close/>
                <a:moveTo>
                  <a:pt x="2323348" y="3178964"/>
                </a:moveTo>
                <a:cubicBezTo>
                  <a:pt x="2359273" y="3178964"/>
                  <a:pt x="2388252" y="3149484"/>
                  <a:pt x="2388252" y="3113774"/>
                </a:cubicBezTo>
                <a:cubicBezTo>
                  <a:pt x="2388252" y="3077584"/>
                  <a:pt x="2359273" y="3048584"/>
                  <a:pt x="2323348" y="3048584"/>
                </a:cubicBezTo>
                <a:cubicBezTo>
                  <a:pt x="2287184" y="3048584"/>
                  <a:pt x="2257966" y="3077584"/>
                  <a:pt x="2257966" y="3113774"/>
                </a:cubicBezTo>
                <a:cubicBezTo>
                  <a:pt x="2257966" y="3149484"/>
                  <a:pt x="2287184" y="3178964"/>
                  <a:pt x="2323348" y="3178964"/>
                </a:cubicBezTo>
                <a:close/>
                <a:moveTo>
                  <a:pt x="2414117" y="3444756"/>
                </a:moveTo>
                <a:cubicBezTo>
                  <a:pt x="2452676" y="3444756"/>
                  <a:pt x="2484289" y="3413359"/>
                  <a:pt x="2484289" y="3374533"/>
                </a:cubicBezTo>
                <a:cubicBezTo>
                  <a:pt x="2484289" y="3335707"/>
                  <a:pt x="2452676" y="3304310"/>
                  <a:pt x="2414117" y="3304310"/>
                </a:cubicBezTo>
                <a:cubicBezTo>
                  <a:pt x="2375319" y="3304310"/>
                  <a:pt x="2344184" y="3335707"/>
                  <a:pt x="2344184" y="3374533"/>
                </a:cubicBezTo>
                <a:cubicBezTo>
                  <a:pt x="2344184" y="3413359"/>
                  <a:pt x="2375319" y="3444756"/>
                  <a:pt x="2414117" y="3444756"/>
                </a:cubicBezTo>
                <a:close/>
                <a:moveTo>
                  <a:pt x="2526201" y="3701201"/>
                </a:moveTo>
                <a:cubicBezTo>
                  <a:pt x="2567394" y="3701201"/>
                  <a:pt x="2600684" y="3668127"/>
                  <a:pt x="2600684" y="3626904"/>
                </a:cubicBezTo>
                <a:cubicBezTo>
                  <a:pt x="2600684" y="3585681"/>
                  <a:pt x="2567394" y="3552607"/>
                  <a:pt x="2526201" y="3552607"/>
                </a:cubicBezTo>
                <a:cubicBezTo>
                  <a:pt x="2485247" y="3552607"/>
                  <a:pt x="2451957" y="3585681"/>
                  <a:pt x="2451957" y="3626904"/>
                </a:cubicBezTo>
                <a:cubicBezTo>
                  <a:pt x="2451957" y="3668127"/>
                  <a:pt x="2485247" y="3701201"/>
                  <a:pt x="2526201" y="3701201"/>
                </a:cubicBezTo>
                <a:close/>
                <a:moveTo>
                  <a:pt x="2659121" y="3945903"/>
                </a:moveTo>
                <a:cubicBezTo>
                  <a:pt x="2701751" y="3945903"/>
                  <a:pt x="2735999" y="3911391"/>
                  <a:pt x="2735999" y="3868730"/>
                </a:cubicBezTo>
                <a:cubicBezTo>
                  <a:pt x="2735999" y="3826548"/>
                  <a:pt x="2701751" y="3792515"/>
                  <a:pt x="2659121" y="3792515"/>
                </a:cubicBezTo>
                <a:cubicBezTo>
                  <a:pt x="2616970" y="3792515"/>
                  <a:pt x="2582483" y="3826548"/>
                  <a:pt x="2582483" y="3868730"/>
                </a:cubicBezTo>
                <a:cubicBezTo>
                  <a:pt x="2582483" y="3911391"/>
                  <a:pt x="2616970" y="3945903"/>
                  <a:pt x="2659121" y="3945903"/>
                </a:cubicBezTo>
                <a:close/>
                <a:moveTo>
                  <a:pt x="2881613" y="4067175"/>
                </a:moveTo>
                <a:cubicBezTo>
                  <a:pt x="2869398" y="4040812"/>
                  <a:pt x="2842814" y="4022357"/>
                  <a:pt x="2811920" y="4022357"/>
                </a:cubicBezTo>
                <a:cubicBezTo>
                  <a:pt x="2781025" y="4022357"/>
                  <a:pt x="2754201" y="4040812"/>
                  <a:pt x="2741987" y="4067175"/>
                </a:cubicBezTo>
                <a:lnTo>
                  <a:pt x="2881613" y="4067175"/>
                </a:lnTo>
                <a:close/>
                <a:moveTo>
                  <a:pt x="8223565" y="3997432"/>
                </a:moveTo>
                <a:cubicBezTo>
                  <a:pt x="8229792" y="3997432"/>
                  <a:pt x="8235061" y="3991919"/>
                  <a:pt x="8235061" y="3985688"/>
                </a:cubicBezTo>
                <a:cubicBezTo>
                  <a:pt x="8235061" y="3979456"/>
                  <a:pt x="8229792" y="3973944"/>
                  <a:pt x="8223565" y="3973944"/>
                </a:cubicBezTo>
                <a:cubicBezTo>
                  <a:pt x="8217338" y="3973944"/>
                  <a:pt x="8212069" y="3979456"/>
                  <a:pt x="8212069" y="3985688"/>
                </a:cubicBezTo>
                <a:cubicBezTo>
                  <a:pt x="8212069" y="3991919"/>
                  <a:pt x="8217338" y="3997432"/>
                  <a:pt x="8223565" y="3997432"/>
                </a:cubicBezTo>
                <a:close/>
                <a:moveTo>
                  <a:pt x="8366544" y="3759441"/>
                </a:moveTo>
                <a:cubicBezTo>
                  <a:pt x="8372053" y="3759441"/>
                  <a:pt x="8376363" y="3754887"/>
                  <a:pt x="8376363" y="3749375"/>
                </a:cubicBezTo>
                <a:cubicBezTo>
                  <a:pt x="8376363" y="3744102"/>
                  <a:pt x="8372053" y="3739548"/>
                  <a:pt x="8366544" y="3739548"/>
                </a:cubicBezTo>
                <a:cubicBezTo>
                  <a:pt x="8361275" y="3739548"/>
                  <a:pt x="8356964" y="3744102"/>
                  <a:pt x="8356964" y="3749375"/>
                </a:cubicBezTo>
                <a:cubicBezTo>
                  <a:pt x="8356964" y="3754887"/>
                  <a:pt x="8361275" y="3759441"/>
                  <a:pt x="8366544" y="3759441"/>
                </a:cubicBezTo>
                <a:close/>
                <a:moveTo>
                  <a:pt x="8489166" y="3510665"/>
                </a:moveTo>
                <a:cubicBezTo>
                  <a:pt x="8494195" y="3510665"/>
                  <a:pt x="8498027" y="3506590"/>
                  <a:pt x="8498027" y="3502037"/>
                </a:cubicBezTo>
                <a:cubicBezTo>
                  <a:pt x="8498027" y="3497243"/>
                  <a:pt x="8494195" y="3493648"/>
                  <a:pt x="8489166" y="3493648"/>
                </a:cubicBezTo>
                <a:cubicBezTo>
                  <a:pt x="8484615" y="3493648"/>
                  <a:pt x="8480783" y="3497243"/>
                  <a:pt x="8480783" y="3502037"/>
                </a:cubicBezTo>
                <a:cubicBezTo>
                  <a:pt x="8480783" y="3506590"/>
                  <a:pt x="8484615" y="3510665"/>
                  <a:pt x="8489166" y="3510665"/>
                </a:cubicBezTo>
                <a:close/>
                <a:moveTo>
                  <a:pt x="8591191" y="3252542"/>
                </a:moveTo>
                <a:cubicBezTo>
                  <a:pt x="8595262" y="3252542"/>
                  <a:pt x="8598136" y="3249426"/>
                  <a:pt x="8598136" y="3245352"/>
                </a:cubicBezTo>
                <a:cubicBezTo>
                  <a:pt x="8598136" y="3241277"/>
                  <a:pt x="8595262" y="3237682"/>
                  <a:pt x="8591191" y="3237682"/>
                </a:cubicBezTo>
                <a:cubicBezTo>
                  <a:pt x="8587119" y="3237682"/>
                  <a:pt x="8583527" y="3241277"/>
                  <a:pt x="8583527" y="3245352"/>
                </a:cubicBezTo>
                <a:cubicBezTo>
                  <a:pt x="8583527" y="3249426"/>
                  <a:pt x="8587119" y="3252542"/>
                  <a:pt x="8591191" y="3252542"/>
                </a:cubicBezTo>
                <a:close/>
                <a:moveTo>
                  <a:pt x="8670703" y="2986510"/>
                </a:moveTo>
                <a:cubicBezTo>
                  <a:pt x="8674296" y="2986510"/>
                  <a:pt x="8676930" y="2984113"/>
                  <a:pt x="8676930" y="2980518"/>
                </a:cubicBezTo>
                <a:cubicBezTo>
                  <a:pt x="8676930" y="2977402"/>
                  <a:pt x="8674296" y="2974766"/>
                  <a:pt x="8670703" y="2974766"/>
                </a:cubicBezTo>
                <a:cubicBezTo>
                  <a:pt x="8667590" y="2974766"/>
                  <a:pt x="8664716" y="2977402"/>
                  <a:pt x="8664716" y="2980518"/>
                </a:cubicBezTo>
                <a:cubicBezTo>
                  <a:pt x="8664716" y="2984113"/>
                  <a:pt x="8667590" y="2986510"/>
                  <a:pt x="8670703" y="2986510"/>
                </a:cubicBezTo>
                <a:close/>
                <a:moveTo>
                  <a:pt x="8728422" y="2716164"/>
                </a:moveTo>
                <a:cubicBezTo>
                  <a:pt x="8730817" y="2716164"/>
                  <a:pt x="8733451" y="2713527"/>
                  <a:pt x="8733451" y="2710412"/>
                </a:cubicBezTo>
                <a:cubicBezTo>
                  <a:pt x="8733451" y="2707775"/>
                  <a:pt x="8730817" y="2704899"/>
                  <a:pt x="8728422" y="2704899"/>
                </a:cubicBezTo>
                <a:cubicBezTo>
                  <a:pt x="8725069" y="2704899"/>
                  <a:pt x="8722435" y="2707775"/>
                  <a:pt x="8722435" y="2710412"/>
                </a:cubicBezTo>
                <a:cubicBezTo>
                  <a:pt x="8722435" y="2713527"/>
                  <a:pt x="8725069" y="2716164"/>
                  <a:pt x="8728422" y="2716164"/>
                </a:cubicBezTo>
                <a:close/>
                <a:moveTo>
                  <a:pt x="8762670" y="2441503"/>
                </a:moveTo>
                <a:cubicBezTo>
                  <a:pt x="8765304" y="2441503"/>
                  <a:pt x="8767460" y="2439346"/>
                  <a:pt x="8767460" y="2436470"/>
                </a:cubicBezTo>
                <a:cubicBezTo>
                  <a:pt x="8767460" y="2433594"/>
                  <a:pt x="8765304" y="2431677"/>
                  <a:pt x="8762670" y="2431677"/>
                </a:cubicBezTo>
                <a:cubicBezTo>
                  <a:pt x="8760035" y="2431677"/>
                  <a:pt x="8757640" y="2433594"/>
                  <a:pt x="8757640" y="2436470"/>
                </a:cubicBezTo>
                <a:cubicBezTo>
                  <a:pt x="8757640" y="2439346"/>
                  <a:pt x="8760035" y="2441503"/>
                  <a:pt x="8762670" y="2441503"/>
                </a:cubicBezTo>
                <a:close/>
                <a:moveTo>
                  <a:pt x="8774405" y="2164686"/>
                </a:moveTo>
                <a:cubicBezTo>
                  <a:pt x="8776561" y="2164686"/>
                  <a:pt x="8778477" y="2162769"/>
                  <a:pt x="8778477" y="2160372"/>
                </a:cubicBezTo>
                <a:cubicBezTo>
                  <a:pt x="8778477" y="2157976"/>
                  <a:pt x="8776561" y="2156298"/>
                  <a:pt x="8774405" y="2156298"/>
                </a:cubicBezTo>
                <a:cubicBezTo>
                  <a:pt x="8772250" y="2156298"/>
                  <a:pt x="8769855" y="2157976"/>
                  <a:pt x="8769855" y="2160372"/>
                </a:cubicBezTo>
                <a:cubicBezTo>
                  <a:pt x="8769855" y="2162769"/>
                  <a:pt x="8772250" y="2164686"/>
                  <a:pt x="8774405" y="2164686"/>
                </a:cubicBezTo>
                <a:close/>
                <a:moveTo>
                  <a:pt x="8542334" y="1889307"/>
                </a:moveTo>
                <a:cubicBezTo>
                  <a:pt x="8545208" y="1889307"/>
                  <a:pt x="8547124" y="1886910"/>
                  <a:pt x="8547124" y="1884514"/>
                </a:cubicBezTo>
                <a:cubicBezTo>
                  <a:pt x="8547124" y="1881638"/>
                  <a:pt x="8545208" y="1879481"/>
                  <a:pt x="8542334" y="1879481"/>
                </a:cubicBezTo>
                <a:cubicBezTo>
                  <a:pt x="8539699" y="1879481"/>
                  <a:pt x="8537304" y="1881638"/>
                  <a:pt x="8537304" y="1884514"/>
                </a:cubicBezTo>
                <a:cubicBezTo>
                  <a:pt x="8537304" y="1886910"/>
                  <a:pt x="8539699" y="1889307"/>
                  <a:pt x="8542334" y="1889307"/>
                </a:cubicBezTo>
                <a:close/>
                <a:moveTo>
                  <a:pt x="8505212" y="1615126"/>
                </a:moveTo>
                <a:cubicBezTo>
                  <a:pt x="8507607" y="1615126"/>
                  <a:pt x="8509283" y="1613209"/>
                  <a:pt x="8509283" y="1610812"/>
                </a:cubicBezTo>
                <a:cubicBezTo>
                  <a:pt x="8509283" y="1608416"/>
                  <a:pt x="8507607" y="1606498"/>
                  <a:pt x="8505212" y="1606498"/>
                </a:cubicBezTo>
                <a:cubicBezTo>
                  <a:pt x="8503056" y="1606498"/>
                  <a:pt x="8500661" y="1608416"/>
                  <a:pt x="8500661" y="1610812"/>
                </a:cubicBezTo>
                <a:cubicBezTo>
                  <a:pt x="8500661" y="1613209"/>
                  <a:pt x="8503056" y="1615126"/>
                  <a:pt x="8505212" y="1615126"/>
                </a:cubicBezTo>
                <a:close/>
                <a:moveTo>
                  <a:pt x="8443422" y="1345739"/>
                </a:moveTo>
                <a:cubicBezTo>
                  <a:pt x="8446296" y="1345739"/>
                  <a:pt x="8447972" y="1343822"/>
                  <a:pt x="8447972" y="1341665"/>
                </a:cubicBezTo>
                <a:cubicBezTo>
                  <a:pt x="8447972" y="1339268"/>
                  <a:pt x="8446296" y="1337111"/>
                  <a:pt x="8443422" y="1337111"/>
                </a:cubicBezTo>
                <a:cubicBezTo>
                  <a:pt x="8441267" y="1337111"/>
                  <a:pt x="8439351" y="1339268"/>
                  <a:pt x="8439351" y="1341665"/>
                </a:cubicBezTo>
                <a:cubicBezTo>
                  <a:pt x="8439351" y="1343822"/>
                  <a:pt x="8441267" y="1345739"/>
                  <a:pt x="8443422" y="1345739"/>
                </a:cubicBezTo>
                <a:close/>
                <a:moveTo>
                  <a:pt x="8358641" y="1082343"/>
                </a:moveTo>
                <a:cubicBezTo>
                  <a:pt x="8360317" y="1082343"/>
                  <a:pt x="8362233" y="1080665"/>
                  <a:pt x="8362233" y="1078748"/>
                </a:cubicBezTo>
                <a:cubicBezTo>
                  <a:pt x="8362233" y="1076831"/>
                  <a:pt x="8360317" y="1075153"/>
                  <a:pt x="8358641" y="1075153"/>
                </a:cubicBezTo>
                <a:cubicBezTo>
                  <a:pt x="8356485" y="1075153"/>
                  <a:pt x="8354569" y="1076831"/>
                  <a:pt x="8354569" y="1078748"/>
                </a:cubicBezTo>
                <a:cubicBezTo>
                  <a:pt x="8354569" y="1080665"/>
                  <a:pt x="8356485" y="1082343"/>
                  <a:pt x="8358641" y="1082343"/>
                </a:cubicBezTo>
                <a:close/>
                <a:moveTo>
                  <a:pt x="8250149" y="828534"/>
                </a:moveTo>
                <a:cubicBezTo>
                  <a:pt x="8251826" y="828534"/>
                  <a:pt x="8253742" y="827096"/>
                  <a:pt x="8253742" y="824939"/>
                </a:cubicBezTo>
                <a:cubicBezTo>
                  <a:pt x="8253742" y="822782"/>
                  <a:pt x="8251826" y="821104"/>
                  <a:pt x="8250149" y="821104"/>
                </a:cubicBezTo>
                <a:cubicBezTo>
                  <a:pt x="8247754" y="821104"/>
                  <a:pt x="8246317" y="822782"/>
                  <a:pt x="8246317" y="824939"/>
                </a:cubicBezTo>
                <a:cubicBezTo>
                  <a:pt x="8246317" y="827096"/>
                  <a:pt x="8247754" y="828534"/>
                  <a:pt x="8250149" y="828534"/>
                </a:cubicBezTo>
                <a:close/>
                <a:moveTo>
                  <a:pt x="8118906" y="585031"/>
                </a:moveTo>
                <a:cubicBezTo>
                  <a:pt x="8121061" y="585031"/>
                  <a:pt x="8122498" y="583593"/>
                  <a:pt x="8122498" y="581436"/>
                </a:cubicBezTo>
                <a:cubicBezTo>
                  <a:pt x="8122498" y="579519"/>
                  <a:pt x="8121061" y="578081"/>
                  <a:pt x="8118906" y="578081"/>
                </a:cubicBezTo>
                <a:cubicBezTo>
                  <a:pt x="8117229" y="578081"/>
                  <a:pt x="8115313" y="579519"/>
                  <a:pt x="8115313" y="581436"/>
                </a:cubicBezTo>
                <a:cubicBezTo>
                  <a:pt x="8115313" y="583593"/>
                  <a:pt x="8117229" y="585031"/>
                  <a:pt x="8118906" y="585031"/>
                </a:cubicBezTo>
                <a:close/>
                <a:moveTo>
                  <a:pt x="7967065" y="353990"/>
                </a:moveTo>
                <a:cubicBezTo>
                  <a:pt x="7968742" y="353990"/>
                  <a:pt x="7969939" y="352792"/>
                  <a:pt x="7969939" y="350875"/>
                </a:cubicBezTo>
                <a:cubicBezTo>
                  <a:pt x="7969939" y="349437"/>
                  <a:pt x="7968742" y="347999"/>
                  <a:pt x="7967065" y="347999"/>
                </a:cubicBezTo>
                <a:cubicBezTo>
                  <a:pt x="7965149" y="347999"/>
                  <a:pt x="7963952" y="349437"/>
                  <a:pt x="7963952" y="350875"/>
                </a:cubicBezTo>
                <a:cubicBezTo>
                  <a:pt x="7963952" y="352792"/>
                  <a:pt x="7965149" y="353990"/>
                  <a:pt x="7967065" y="353990"/>
                </a:cubicBezTo>
                <a:close/>
                <a:moveTo>
                  <a:pt x="7794628" y="137570"/>
                </a:moveTo>
                <a:cubicBezTo>
                  <a:pt x="7796305" y="137570"/>
                  <a:pt x="7797742" y="136371"/>
                  <a:pt x="7797742" y="134933"/>
                </a:cubicBezTo>
                <a:cubicBezTo>
                  <a:pt x="7797742" y="133735"/>
                  <a:pt x="7796305" y="132776"/>
                  <a:pt x="7794628" y="132776"/>
                </a:cubicBezTo>
                <a:cubicBezTo>
                  <a:pt x="7793670" y="132776"/>
                  <a:pt x="7792712" y="133735"/>
                  <a:pt x="7792712" y="134933"/>
                </a:cubicBezTo>
                <a:cubicBezTo>
                  <a:pt x="7792712" y="136371"/>
                  <a:pt x="7793670" y="137570"/>
                  <a:pt x="7794628" y="137570"/>
                </a:cubicBezTo>
                <a:close/>
                <a:moveTo>
                  <a:pt x="3162062" y="140446"/>
                </a:moveTo>
                <a:cubicBezTo>
                  <a:pt x="3164936" y="140446"/>
                  <a:pt x="3167571" y="138049"/>
                  <a:pt x="3167571" y="134933"/>
                </a:cubicBezTo>
                <a:cubicBezTo>
                  <a:pt x="3167571" y="132057"/>
                  <a:pt x="3164936" y="129421"/>
                  <a:pt x="3162062" y="129421"/>
                </a:cubicBezTo>
                <a:cubicBezTo>
                  <a:pt x="3158709" y="129421"/>
                  <a:pt x="3156314" y="132057"/>
                  <a:pt x="3156314" y="134933"/>
                </a:cubicBezTo>
                <a:cubicBezTo>
                  <a:pt x="3156314" y="138049"/>
                  <a:pt x="3158709" y="140446"/>
                  <a:pt x="3162062" y="140446"/>
                </a:cubicBezTo>
                <a:close/>
                <a:moveTo>
                  <a:pt x="2989865" y="359503"/>
                </a:moveTo>
                <a:cubicBezTo>
                  <a:pt x="2994415" y="359503"/>
                  <a:pt x="2998247" y="355908"/>
                  <a:pt x="2998247" y="350875"/>
                </a:cubicBezTo>
                <a:cubicBezTo>
                  <a:pt x="2998247" y="346081"/>
                  <a:pt x="2994415" y="342486"/>
                  <a:pt x="2989865" y="342486"/>
                </a:cubicBezTo>
                <a:cubicBezTo>
                  <a:pt x="2985075" y="342486"/>
                  <a:pt x="2981243" y="346081"/>
                  <a:pt x="2981243" y="350875"/>
                </a:cubicBezTo>
                <a:cubicBezTo>
                  <a:pt x="2981243" y="355908"/>
                  <a:pt x="2985075" y="359503"/>
                  <a:pt x="2989865" y="359503"/>
                </a:cubicBezTo>
                <a:close/>
                <a:moveTo>
                  <a:pt x="2837785" y="592700"/>
                </a:moveTo>
                <a:cubicBezTo>
                  <a:pt x="2843772" y="592700"/>
                  <a:pt x="2848802" y="587667"/>
                  <a:pt x="2848802" y="581436"/>
                </a:cubicBezTo>
                <a:cubicBezTo>
                  <a:pt x="2848802" y="575684"/>
                  <a:pt x="2843772" y="570651"/>
                  <a:pt x="2837785" y="570651"/>
                </a:cubicBezTo>
                <a:cubicBezTo>
                  <a:pt x="2831798" y="570651"/>
                  <a:pt x="2826768" y="575684"/>
                  <a:pt x="2826768" y="581436"/>
                </a:cubicBezTo>
                <a:cubicBezTo>
                  <a:pt x="2826768" y="587667"/>
                  <a:pt x="2831798" y="592700"/>
                  <a:pt x="2837785" y="592700"/>
                </a:cubicBezTo>
                <a:close/>
                <a:moveTo>
                  <a:pt x="2707020" y="838840"/>
                </a:moveTo>
                <a:cubicBezTo>
                  <a:pt x="2714445" y="838840"/>
                  <a:pt x="2720672" y="832609"/>
                  <a:pt x="2720672" y="824939"/>
                </a:cubicBezTo>
                <a:cubicBezTo>
                  <a:pt x="2720672" y="817030"/>
                  <a:pt x="2714445" y="810559"/>
                  <a:pt x="2707020" y="810559"/>
                </a:cubicBezTo>
                <a:cubicBezTo>
                  <a:pt x="2699117" y="810559"/>
                  <a:pt x="2692890" y="817030"/>
                  <a:pt x="2692890" y="824939"/>
                </a:cubicBezTo>
                <a:cubicBezTo>
                  <a:pt x="2692890" y="832609"/>
                  <a:pt x="2699117" y="838840"/>
                  <a:pt x="2707020" y="838840"/>
                </a:cubicBezTo>
                <a:close/>
                <a:moveTo>
                  <a:pt x="2598289" y="1095765"/>
                </a:moveTo>
                <a:cubicBezTo>
                  <a:pt x="2607869" y="1095765"/>
                  <a:pt x="2615772" y="1088095"/>
                  <a:pt x="2615772" y="1078748"/>
                </a:cubicBezTo>
                <a:cubicBezTo>
                  <a:pt x="2615772" y="1069401"/>
                  <a:pt x="2607869" y="1061732"/>
                  <a:pt x="2598289" y="1061732"/>
                </a:cubicBezTo>
                <a:cubicBezTo>
                  <a:pt x="2589188" y="1061732"/>
                  <a:pt x="2581285" y="1069401"/>
                  <a:pt x="2581285" y="1078748"/>
                </a:cubicBezTo>
                <a:cubicBezTo>
                  <a:pt x="2581285" y="1088095"/>
                  <a:pt x="2589188" y="1095765"/>
                  <a:pt x="2598289" y="1095765"/>
                </a:cubicBezTo>
                <a:close/>
                <a:moveTo>
                  <a:pt x="2513268" y="1363474"/>
                </a:moveTo>
                <a:cubicBezTo>
                  <a:pt x="2525243" y="1363474"/>
                  <a:pt x="2535302" y="1353648"/>
                  <a:pt x="2535302" y="1341665"/>
                </a:cubicBezTo>
                <a:cubicBezTo>
                  <a:pt x="2535302" y="1329202"/>
                  <a:pt x="2525243" y="1319375"/>
                  <a:pt x="2513268" y="1319375"/>
                </a:cubicBezTo>
                <a:cubicBezTo>
                  <a:pt x="2500815" y="1319375"/>
                  <a:pt x="2490995" y="1329202"/>
                  <a:pt x="2490995" y="1341665"/>
                </a:cubicBezTo>
                <a:cubicBezTo>
                  <a:pt x="2490995" y="1353648"/>
                  <a:pt x="2500815" y="1363474"/>
                  <a:pt x="2513268" y="1363474"/>
                </a:cubicBezTo>
                <a:close/>
                <a:moveTo>
                  <a:pt x="2451718" y="1638134"/>
                </a:moveTo>
                <a:cubicBezTo>
                  <a:pt x="2466806" y="1638134"/>
                  <a:pt x="2479020" y="1625911"/>
                  <a:pt x="2479020" y="1610812"/>
                </a:cubicBezTo>
                <a:cubicBezTo>
                  <a:pt x="2479020" y="1595713"/>
                  <a:pt x="2466806" y="1583490"/>
                  <a:pt x="2451718" y="1583490"/>
                </a:cubicBezTo>
                <a:cubicBezTo>
                  <a:pt x="2436390" y="1583490"/>
                  <a:pt x="2424176" y="1595713"/>
                  <a:pt x="2424176" y="1610812"/>
                </a:cubicBezTo>
                <a:cubicBezTo>
                  <a:pt x="2424176" y="1625911"/>
                  <a:pt x="2436390" y="1638134"/>
                  <a:pt x="2451718" y="1638134"/>
                </a:cubicBezTo>
                <a:close/>
                <a:moveTo>
                  <a:pt x="2414596" y="1918786"/>
                </a:moveTo>
                <a:cubicBezTo>
                  <a:pt x="2433516" y="1918786"/>
                  <a:pt x="2448844" y="1903448"/>
                  <a:pt x="2448844" y="1884514"/>
                </a:cubicBezTo>
                <a:cubicBezTo>
                  <a:pt x="2448844" y="1865820"/>
                  <a:pt x="2433516" y="1850481"/>
                  <a:pt x="2414596" y="1850481"/>
                </a:cubicBezTo>
                <a:cubicBezTo>
                  <a:pt x="2395915" y="1850481"/>
                  <a:pt x="2380588" y="1865820"/>
                  <a:pt x="2380588" y="1884514"/>
                </a:cubicBezTo>
                <a:cubicBezTo>
                  <a:pt x="2380588" y="1903448"/>
                  <a:pt x="2395915" y="1918786"/>
                  <a:pt x="2414596" y="1918786"/>
                </a:cubicBezTo>
                <a:close/>
                <a:moveTo>
                  <a:pt x="2402382" y="2201595"/>
                </a:moveTo>
                <a:cubicBezTo>
                  <a:pt x="2424655" y="2201595"/>
                  <a:pt x="2442857" y="2183141"/>
                  <a:pt x="2442857" y="2160372"/>
                </a:cubicBezTo>
                <a:cubicBezTo>
                  <a:pt x="2442857" y="2137843"/>
                  <a:pt x="2424655" y="2119389"/>
                  <a:pt x="2402382" y="2119389"/>
                </a:cubicBezTo>
                <a:cubicBezTo>
                  <a:pt x="2379869" y="2119389"/>
                  <a:pt x="2361428" y="2137843"/>
                  <a:pt x="2361428" y="2160372"/>
                </a:cubicBezTo>
                <a:cubicBezTo>
                  <a:pt x="2361428" y="2183141"/>
                  <a:pt x="2379869" y="2201595"/>
                  <a:pt x="2402382" y="2201595"/>
                </a:cubicBezTo>
                <a:close/>
                <a:moveTo>
                  <a:pt x="2414596" y="2484404"/>
                </a:moveTo>
                <a:cubicBezTo>
                  <a:pt x="2441180" y="2484404"/>
                  <a:pt x="2462495" y="2462834"/>
                  <a:pt x="2462495" y="2436470"/>
                </a:cubicBezTo>
                <a:cubicBezTo>
                  <a:pt x="2462495" y="2409867"/>
                  <a:pt x="2441180" y="2388057"/>
                  <a:pt x="2414596" y="2388057"/>
                </a:cubicBezTo>
                <a:cubicBezTo>
                  <a:pt x="2388012" y="2388057"/>
                  <a:pt x="2366457" y="2409867"/>
                  <a:pt x="2366457" y="2436470"/>
                </a:cubicBezTo>
                <a:cubicBezTo>
                  <a:pt x="2366457" y="2462834"/>
                  <a:pt x="2388012" y="2484404"/>
                  <a:pt x="2414596" y="2484404"/>
                </a:cubicBezTo>
                <a:close/>
                <a:moveTo>
                  <a:pt x="2451718" y="2764337"/>
                </a:moveTo>
                <a:cubicBezTo>
                  <a:pt x="2481894" y="2764337"/>
                  <a:pt x="2505844" y="2740370"/>
                  <a:pt x="2505844" y="2710412"/>
                </a:cubicBezTo>
                <a:cubicBezTo>
                  <a:pt x="2505844" y="2680213"/>
                  <a:pt x="2481894" y="2655767"/>
                  <a:pt x="2451718" y="2655767"/>
                </a:cubicBezTo>
                <a:cubicBezTo>
                  <a:pt x="2421781" y="2655767"/>
                  <a:pt x="2397592" y="2680213"/>
                  <a:pt x="2397592" y="2710412"/>
                </a:cubicBezTo>
                <a:cubicBezTo>
                  <a:pt x="2397592" y="2740370"/>
                  <a:pt x="2421781" y="2764337"/>
                  <a:pt x="2451718" y="2764337"/>
                </a:cubicBezTo>
                <a:close/>
                <a:moveTo>
                  <a:pt x="2513268" y="3039956"/>
                </a:moveTo>
                <a:cubicBezTo>
                  <a:pt x="2546558" y="3039956"/>
                  <a:pt x="2573142" y="3012634"/>
                  <a:pt x="2573142" y="2979799"/>
                </a:cubicBezTo>
                <a:cubicBezTo>
                  <a:pt x="2573142" y="2946006"/>
                  <a:pt x="2546558" y="2919163"/>
                  <a:pt x="2513268" y="2919163"/>
                </a:cubicBezTo>
                <a:cubicBezTo>
                  <a:pt x="2479978" y="2919163"/>
                  <a:pt x="2452915" y="2946006"/>
                  <a:pt x="2452915" y="2979799"/>
                </a:cubicBezTo>
                <a:cubicBezTo>
                  <a:pt x="2452915" y="3012634"/>
                  <a:pt x="2479978" y="3039956"/>
                  <a:pt x="2513268" y="3039956"/>
                </a:cubicBezTo>
                <a:close/>
                <a:moveTo>
                  <a:pt x="2598289" y="3307426"/>
                </a:moveTo>
                <a:cubicBezTo>
                  <a:pt x="2634214" y="3307426"/>
                  <a:pt x="2663432" y="3277947"/>
                  <a:pt x="2663432" y="3242236"/>
                </a:cubicBezTo>
                <a:cubicBezTo>
                  <a:pt x="2663432" y="3206046"/>
                  <a:pt x="2634214" y="3176807"/>
                  <a:pt x="2598289" y="3176807"/>
                </a:cubicBezTo>
                <a:cubicBezTo>
                  <a:pt x="2562365" y="3176807"/>
                  <a:pt x="2533386" y="3206046"/>
                  <a:pt x="2533386" y="3242236"/>
                </a:cubicBezTo>
                <a:cubicBezTo>
                  <a:pt x="2533386" y="3277947"/>
                  <a:pt x="2562365" y="3307426"/>
                  <a:pt x="2598289" y="3307426"/>
                </a:cubicBezTo>
                <a:close/>
                <a:moveTo>
                  <a:pt x="2707020" y="3565549"/>
                </a:moveTo>
                <a:cubicBezTo>
                  <a:pt x="2745100" y="3565549"/>
                  <a:pt x="2776235" y="3534152"/>
                  <a:pt x="2776235" y="3496285"/>
                </a:cubicBezTo>
                <a:cubicBezTo>
                  <a:pt x="2776235" y="3457938"/>
                  <a:pt x="2745100" y="3426541"/>
                  <a:pt x="2707020" y="3426541"/>
                </a:cubicBezTo>
                <a:cubicBezTo>
                  <a:pt x="2668701" y="3426541"/>
                  <a:pt x="2637567" y="3457938"/>
                  <a:pt x="2637567" y="3496285"/>
                </a:cubicBezTo>
                <a:cubicBezTo>
                  <a:pt x="2637567" y="3534152"/>
                  <a:pt x="2668701" y="3565549"/>
                  <a:pt x="2707020" y="3565549"/>
                </a:cubicBezTo>
                <a:close/>
                <a:moveTo>
                  <a:pt x="2837785" y="3811209"/>
                </a:moveTo>
                <a:cubicBezTo>
                  <a:pt x="2877302" y="3811209"/>
                  <a:pt x="2909394" y="3778854"/>
                  <a:pt x="2909394" y="3739069"/>
                </a:cubicBezTo>
                <a:cubicBezTo>
                  <a:pt x="2909394" y="3699763"/>
                  <a:pt x="2877302" y="3667648"/>
                  <a:pt x="2837785" y="3667648"/>
                </a:cubicBezTo>
                <a:cubicBezTo>
                  <a:pt x="2798029" y="3667648"/>
                  <a:pt x="2765697" y="3699763"/>
                  <a:pt x="2765697" y="3739069"/>
                </a:cubicBezTo>
                <a:cubicBezTo>
                  <a:pt x="2765697" y="3778854"/>
                  <a:pt x="2798029" y="3811209"/>
                  <a:pt x="2837785" y="3811209"/>
                </a:cubicBezTo>
                <a:close/>
                <a:moveTo>
                  <a:pt x="2989865" y="4043927"/>
                </a:moveTo>
                <a:cubicBezTo>
                  <a:pt x="3030579" y="4043927"/>
                  <a:pt x="3063390" y="4010853"/>
                  <a:pt x="3063390" y="3970109"/>
                </a:cubicBezTo>
                <a:cubicBezTo>
                  <a:pt x="3063390" y="3929366"/>
                  <a:pt x="3030579" y="3896291"/>
                  <a:pt x="2989865" y="3896291"/>
                </a:cubicBezTo>
                <a:cubicBezTo>
                  <a:pt x="2948911" y="3896291"/>
                  <a:pt x="2916100" y="3929366"/>
                  <a:pt x="2916100" y="3970109"/>
                </a:cubicBezTo>
                <a:cubicBezTo>
                  <a:pt x="2916100" y="4010853"/>
                  <a:pt x="2948911" y="4043927"/>
                  <a:pt x="2989865" y="4043927"/>
                </a:cubicBezTo>
                <a:close/>
                <a:moveTo>
                  <a:pt x="7967065" y="3983770"/>
                </a:moveTo>
                <a:cubicBezTo>
                  <a:pt x="7974729" y="3983770"/>
                  <a:pt x="7981435" y="3977539"/>
                  <a:pt x="7981435" y="3970109"/>
                </a:cubicBezTo>
                <a:cubicBezTo>
                  <a:pt x="7981435" y="3961961"/>
                  <a:pt x="7974729" y="3955729"/>
                  <a:pt x="7967065" y="3955729"/>
                </a:cubicBezTo>
                <a:cubicBezTo>
                  <a:pt x="7959641" y="3955729"/>
                  <a:pt x="7952935" y="3961961"/>
                  <a:pt x="7952935" y="3970109"/>
                </a:cubicBezTo>
                <a:cubicBezTo>
                  <a:pt x="7952935" y="3977539"/>
                  <a:pt x="7959641" y="3983770"/>
                  <a:pt x="7967065" y="3983770"/>
                </a:cubicBezTo>
                <a:close/>
                <a:moveTo>
                  <a:pt x="8118906" y="3751771"/>
                </a:moveTo>
                <a:cubicBezTo>
                  <a:pt x="8125851" y="3751771"/>
                  <a:pt x="8131599" y="3745780"/>
                  <a:pt x="8131599" y="3739069"/>
                </a:cubicBezTo>
                <a:cubicBezTo>
                  <a:pt x="8131599" y="3732598"/>
                  <a:pt x="8125851" y="3727085"/>
                  <a:pt x="8118906" y="3727085"/>
                </a:cubicBezTo>
                <a:cubicBezTo>
                  <a:pt x="8112439" y="3727085"/>
                  <a:pt x="8107170" y="3732598"/>
                  <a:pt x="8107170" y="3739069"/>
                </a:cubicBezTo>
                <a:cubicBezTo>
                  <a:pt x="8107170" y="3745780"/>
                  <a:pt x="8112439" y="3751771"/>
                  <a:pt x="8118906" y="3751771"/>
                </a:cubicBezTo>
                <a:close/>
                <a:moveTo>
                  <a:pt x="8250149" y="3506590"/>
                </a:moveTo>
                <a:cubicBezTo>
                  <a:pt x="8255658" y="3506590"/>
                  <a:pt x="8260208" y="3501557"/>
                  <a:pt x="8260208" y="3496285"/>
                </a:cubicBezTo>
                <a:cubicBezTo>
                  <a:pt x="8260208" y="3490533"/>
                  <a:pt x="8255658" y="3485500"/>
                  <a:pt x="8250149" y="3485500"/>
                </a:cubicBezTo>
                <a:cubicBezTo>
                  <a:pt x="8244162" y="3485500"/>
                  <a:pt x="8239611" y="3490533"/>
                  <a:pt x="8239611" y="3496285"/>
                </a:cubicBezTo>
                <a:cubicBezTo>
                  <a:pt x="8239611" y="3501557"/>
                  <a:pt x="8244162" y="3506590"/>
                  <a:pt x="8250149" y="3506590"/>
                </a:cubicBezTo>
                <a:close/>
                <a:moveTo>
                  <a:pt x="8358641" y="3250624"/>
                </a:moveTo>
                <a:cubicBezTo>
                  <a:pt x="8363191" y="3250624"/>
                  <a:pt x="8367023" y="3246790"/>
                  <a:pt x="8367023" y="3242236"/>
                </a:cubicBezTo>
                <a:cubicBezTo>
                  <a:pt x="8367023" y="3237443"/>
                  <a:pt x="8363191" y="3233608"/>
                  <a:pt x="8358641" y="3233608"/>
                </a:cubicBezTo>
                <a:cubicBezTo>
                  <a:pt x="8353611" y="3233608"/>
                  <a:pt x="8349540" y="3237443"/>
                  <a:pt x="8349540" y="3242236"/>
                </a:cubicBezTo>
                <a:cubicBezTo>
                  <a:pt x="8349540" y="3246790"/>
                  <a:pt x="8353611" y="3250624"/>
                  <a:pt x="8358641" y="3250624"/>
                </a:cubicBezTo>
                <a:close/>
                <a:moveTo>
                  <a:pt x="8443422" y="2987229"/>
                </a:moveTo>
                <a:cubicBezTo>
                  <a:pt x="8447972" y="2987229"/>
                  <a:pt x="8451565" y="2983634"/>
                  <a:pt x="8451565" y="2979799"/>
                </a:cubicBezTo>
                <a:cubicBezTo>
                  <a:pt x="8451565" y="2975006"/>
                  <a:pt x="8447972" y="2971650"/>
                  <a:pt x="8443422" y="2971650"/>
                </a:cubicBezTo>
                <a:cubicBezTo>
                  <a:pt x="8439351" y="2971650"/>
                  <a:pt x="8435998" y="2975006"/>
                  <a:pt x="8435998" y="2979799"/>
                </a:cubicBezTo>
                <a:cubicBezTo>
                  <a:pt x="8435998" y="2983634"/>
                  <a:pt x="8439351" y="2987229"/>
                  <a:pt x="8443422" y="2987229"/>
                </a:cubicBezTo>
                <a:close/>
                <a:moveTo>
                  <a:pt x="8505212" y="2717122"/>
                </a:moveTo>
                <a:cubicBezTo>
                  <a:pt x="8508804" y="2717122"/>
                  <a:pt x="8511678" y="2714007"/>
                  <a:pt x="8511678" y="2710412"/>
                </a:cubicBezTo>
                <a:cubicBezTo>
                  <a:pt x="8511678" y="2706337"/>
                  <a:pt x="8508804" y="2703461"/>
                  <a:pt x="8505212" y="2703461"/>
                </a:cubicBezTo>
                <a:cubicBezTo>
                  <a:pt x="8501380" y="2703461"/>
                  <a:pt x="8498506" y="2706337"/>
                  <a:pt x="8498506" y="2710412"/>
                </a:cubicBezTo>
                <a:cubicBezTo>
                  <a:pt x="8498506" y="2714007"/>
                  <a:pt x="8501380" y="2717122"/>
                  <a:pt x="8505212" y="2717122"/>
                </a:cubicBezTo>
                <a:close/>
                <a:moveTo>
                  <a:pt x="8542334" y="2441983"/>
                </a:moveTo>
                <a:cubicBezTo>
                  <a:pt x="8545208" y="2441983"/>
                  <a:pt x="8547842" y="2439586"/>
                  <a:pt x="8547842" y="2436470"/>
                </a:cubicBezTo>
                <a:cubicBezTo>
                  <a:pt x="8547842" y="2433355"/>
                  <a:pt x="8545208" y="2430718"/>
                  <a:pt x="8542334" y="2430718"/>
                </a:cubicBezTo>
                <a:cubicBezTo>
                  <a:pt x="8539220" y="2430718"/>
                  <a:pt x="8536346" y="2433355"/>
                  <a:pt x="8536346" y="2436470"/>
                </a:cubicBezTo>
                <a:cubicBezTo>
                  <a:pt x="8536346" y="2439586"/>
                  <a:pt x="8539220" y="2441983"/>
                  <a:pt x="8542334" y="2441983"/>
                </a:cubicBezTo>
                <a:close/>
                <a:moveTo>
                  <a:pt x="8554309" y="2165405"/>
                </a:moveTo>
                <a:cubicBezTo>
                  <a:pt x="8557182" y="2165405"/>
                  <a:pt x="8559098" y="2163248"/>
                  <a:pt x="8559098" y="2160372"/>
                </a:cubicBezTo>
                <a:cubicBezTo>
                  <a:pt x="8559098" y="2157736"/>
                  <a:pt x="8557182" y="2155579"/>
                  <a:pt x="8554309" y="2155579"/>
                </a:cubicBezTo>
                <a:cubicBezTo>
                  <a:pt x="8551674" y="2155579"/>
                  <a:pt x="8549519" y="2157736"/>
                  <a:pt x="8549519" y="2160372"/>
                </a:cubicBezTo>
                <a:cubicBezTo>
                  <a:pt x="8549519" y="2163248"/>
                  <a:pt x="8551674" y="2165405"/>
                  <a:pt x="8554309" y="2165405"/>
                </a:cubicBezTo>
                <a:close/>
                <a:moveTo>
                  <a:pt x="8321519" y="1890026"/>
                </a:moveTo>
                <a:cubicBezTo>
                  <a:pt x="8324632" y="1890026"/>
                  <a:pt x="8326788" y="1887629"/>
                  <a:pt x="8326788" y="1884514"/>
                </a:cubicBezTo>
                <a:cubicBezTo>
                  <a:pt x="8326788" y="1881638"/>
                  <a:pt x="8324632" y="1879001"/>
                  <a:pt x="8321519" y="1879001"/>
                </a:cubicBezTo>
                <a:cubicBezTo>
                  <a:pt x="8318405" y="1879001"/>
                  <a:pt x="8316250" y="1881638"/>
                  <a:pt x="8316250" y="1884514"/>
                </a:cubicBezTo>
                <a:cubicBezTo>
                  <a:pt x="8316250" y="1887629"/>
                  <a:pt x="8318405" y="1890026"/>
                  <a:pt x="8321519" y="1890026"/>
                </a:cubicBezTo>
                <a:close/>
                <a:moveTo>
                  <a:pt x="8281763" y="1616085"/>
                </a:moveTo>
                <a:cubicBezTo>
                  <a:pt x="8284397" y="1616085"/>
                  <a:pt x="8286553" y="1613928"/>
                  <a:pt x="8286553" y="1611292"/>
                </a:cubicBezTo>
                <a:cubicBezTo>
                  <a:pt x="8286553" y="1608655"/>
                  <a:pt x="8284397" y="1606498"/>
                  <a:pt x="8281763" y="1606498"/>
                </a:cubicBezTo>
                <a:cubicBezTo>
                  <a:pt x="8279128" y="1606498"/>
                  <a:pt x="8276973" y="1608655"/>
                  <a:pt x="8276973" y="1611292"/>
                </a:cubicBezTo>
                <a:cubicBezTo>
                  <a:pt x="8276973" y="1613928"/>
                  <a:pt x="8279128" y="1616085"/>
                  <a:pt x="8281763" y="1616085"/>
                </a:cubicBezTo>
                <a:close/>
                <a:moveTo>
                  <a:pt x="8215662" y="1347896"/>
                </a:moveTo>
                <a:cubicBezTo>
                  <a:pt x="8218296" y="1347896"/>
                  <a:pt x="8220452" y="1345739"/>
                  <a:pt x="8220452" y="1343103"/>
                </a:cubicBezTo>
                <a:cubicBezTo>
                  <a:pt x="8220452" y="1340226"/>
                  <a:pt x="8218296" y="1338309"/>
                  <a:pt x="8215662" y="1338309"/>
                </a:cubicBezTo>
                <a:cubicBezTo>
                  <a:pt x="8212788" y="1338309"/>
                  <a:pt x="8210393" y="1340226"/>
                  <a:pt x="8210393" y="1343103"/>
                </a:cubicBezTo>
                <a:cubicBezTo>
                  <a:pt x="8210393" y="1345739"/>
                  <a:pt x="8212788" y="1347896"/>
                  <a:pt x="8215662" y="1347896"/>
                </a:cubicBezTo>
                <a:close/>
                <a:moveTo>
                  <a:pt x="8124174" y="1086897"/>
                </a:moveTo>
                <a:cubicBezTo>
                  <a:pt x="8126090" y="1086897"/>
                  <a:pt x="8128246" y="1084980"/>
                  <a:pt x="8128246" y="1082583"/>
                </a:cubicBezTo>
                <a:cubicBezTo>
                  <a:pt x="8128246" y="1079946"/>
                  <a:pt x="8126090" y="1078508"/>
                  <a:pt x="8124174" y="1078508"/>
                </a:cubicBezTo>
                <a:cubicBezTo>
                  <a:pt x="8121779" y="1078508"/>
                  <a:pt x="8119864" y="1079946"/>
                  <a:pt x="8119864" y="1082583"/>
                </a:cubicBezTo>
                <a:cubicBezTo>
                  <a:pt x="8119864" y="1084980"/>
                  <a:pt x="8121779" y="1086897"/>
                  <a:pt x="8124174" y="1086897"/>
                </a:cubicBezTo>
                <a:close/>
                <a:moveTo>
                  <a:pt x="8007780" y="836443"/>
                </a:moveTo>
                <a:cubicBezTo>
                  <a:pt x="8009935" y="836443"/>
                  <a:pt x="8011611" y="834286"/>
                  <a:pt x="8011611" y="831890"/>
                </a:cubicBezTo>
                <a:cubicBezTo>
                  <a:pt x="8011611" y="829732"/>
                  <a:pt x="8009935" y="827575"/>
                  <a:pt x="8007780" y="827575"/>
                </a:cubicBezTo>
                <a:cubicBezTo>
                  <a:pt x="8005385" y="827575"/>
                  <a:pt x="8003229" y="829732"/>
                  <a:pt x="8003229" y="831890"/>
                </a:cubicBezTo>
                <a:cubicBezTo>
                  <a:pt x="8003229" y="834286"/>
                  <a:pt x="8005385" y="836443"/>
                  <a:pt x="8007780" y="836443"/>
                </a:cubicBezTo>
                <a:close/>
                <a:moveTo>
                  <a:pt x="7867914" y="598452"/>
                </a:moveTo>
                <a:cubicBezTo>
                  <a:pt x="7870069" y="598452"/>
                  <a:pt x="7871746" y="596295"/>
                  <a:pt x="7871746" y="594138"/>
                </a:cubicBezTo>
                <a:cubicBezTo>
                  <a:pt x="7871746" y="591742"/>
                  <a:pt x="7870069" y="589585"/>
                  <a:pt x="7867914" y="589585"/>
                </a:cubicBezTo>
                <a:cubicBezTo>
                  <a:pt x="7865519" y="589585"/>
                  <a:pt x="7863364" y="591742"/>
                  <a:pt x="7863364" y="594138"/>
                </a:cubicBezTo>
                <a:cubicBezTo>
                  <a:pt x="7863364" y="596295"/>
                  <a:pt x="7865519" y="598452"/>
                  <a:pt x="7867914" y="598452"/>
                </a:cubicBezTo>
                <a:close/>
                <a:moveTo>
                  <a:pt x="7705296" y="374123"/>
                </a:moveTo>
                <a:cubicBezTo>
                  <a:pt x="7707691" y="374123"/>
                  <a:pt x="7708889" y="372685"/>
                  <a:pt x="7708889" y="370528"/>
                </a:cubicBezTo>
                <a:cubicBezTo>
                  <a:pt x="7708889" y="368371"/>
                  <a:pt x="7707691" y="366933"/>
                  <a:pt x="7705296" y="366933"/>
                </a:cubicBezTo>
                <a:cubicBezTo>
                  <a:pt x="7703380" y="366933"/>
                  <a:pt x="7701943" y="368371"/>
                  <a:pt x="7701943" y="370528"/>
                </a:cubicBezTo>
                <a:cubicBezTo>
                  <a:pt x="7701943" y="372685"/>
                  <a:pt x="7703380" y="374123"/>
                  <a:pt x="7705296" y="374123"/>
                </a:cubicBezTo>
                <a:close/>
                <a:moveTo>
                  <a:pt x="7522561" y="166809"/>
                </a:moveTo>
                <a:cubicBezTo>
                  <a:pt x="7523998" y="166809"/>
                  <a:pt x="7525435" y="165371"/>
                  <a:pt x="7525435" y="163694"/>
                </a:cubicBezTo>
                <a:cubicBezTo>
                  <a:pt x="7525435" y="162256"/>
                  <a:pt x="7523998" y="160818"/>
                  <a:pt x="7522561" y="160818"/>
                </a:cubicBezTo>
                <a:cubicBezTo>
                  <a:pt x="7520885" y="160818"/>
                  <a:pt x="7519687" y="162256"/>
                  <a:pt x="7519687" y="163694"/>
                </a:cubicBezTo>
                <a:cubicBezTo>
                  <a:pt x="7519687" y="165371"/>
                  <a:pt x="7520885" y="166809"/>
                  <a:pt x="7522561" y="166809"/>
                </a:cubicBezTo>
                <a:close/>
                <a:moveTo>
                  <a:pt x="3533281" y="69744"/>
                </a:moveTo>
                <a:cubicBezTo>
                  <a:pt x="3534478" y="69744"/>
                  <a:pt x="3535436" y="68785"/>
                  <a:pt x="3535436" y="67347"/>
                </a:cubicBezTo>
                <a:cubicBezTo>
                  <a:pt x="3535436" y="65909"/>
                  <a:pt x="3534478" y="64950"/>
                  <a:pt x="3533281" y="64950"/>
                </a:cubicBezTo>
                <a:cubicBezTo>
                  <a:pt x="3531844" y="64950"/>
                  <a:pt x="3530646" y="65909"/>
                  <a:pt x="3530646" y="67347"/>
                </a:cubicBezTo>
                <a:cubicBezTo>
                  <a:pt x="3530646" y="68785"/>
                  <a:pt x="3531844" y="69744"/>
                  <a:pt x="3533281" y="69744"/>
                </a:cubicBezTo>
                <a:close/>
                <a:moveTo>
                  <a:pt x="3340487" y="273701"/>
                </a:moveTo>
                <a:cubicBezTo>
                  <a:pt x="3345276" y="273701"/>
                  <a:pt x="3348869" y="269867"/>
                  <a:pt x="3348869" y="264834"/>
                </a:cubicBezTo>
                <a:cubicBezTo>
                  <a:pt x="3348869" y="260040"/>
                  <a:pt x="3345276" y="256445"/>
                  <a:pt x="3340487" y="256445"/>
                </a:cubicBezTo>
                <a:cubicBezTo>
                  <a:pt x="3335697" y="256445"/>
                  <a:pt x="3331625" y="260040"/>
                  <a:pt x="3331625" y="264834"/>
                </a:cubicBezTo>
                <a:cubicBezTo>
                  <a:pt x="3331625" y="269867"/>
                  <a:pt x="3335697" y="273701"/>
                  <a:pt x="3340487" y="273701"/>
                </a:cubicBezTo>
                <a:close/>
                <a:moveTo>
                  <a:pt x="3167571" y="490841"/>
                </a:moveTo>
                <a:cubicBezTo>
                  <a:pt x="3173319" y="490841"/>
                  <a:pt x="3177869" y="486287"/>
                  <a:pt x="3177869" y="480296"/>
                </a:cubicBezTo>
                <a:cubicBezTo>
                  <a:pt x="3177869" y="474544"/>
                  <a:pt x="3173319" y="469750"/>
                  <a:pt x="3167571" y="469750"/>
                </a:cubicBezTo>
                <a:cubicBezTo>
                  <a:pt x="3162062" y="469750"/>
                  <a:pt x="3157272" y="474544"/>
                  <a:pt x="3157272" y="480296"/>
                </a:cubicBezTo>
                <a:cubicBezTo>
                  <a:pt x="3157272" y="486287"/>
                  <a:pt x="3162062" y="490841"/>
                  <a:pt x="3167571" y="490841"/>
                </a:cubicBezTo>
                <a:close/>
                <a:moveTo>
                  <a:pt x="3016449" y="724039"/>
                </a:moveTo>
                <a:cubicBezTo>
                  <a:pt x="3023155" y="724039"/>
                  <a:pt x="3029142" y="718287"/>
                  <a:pt x="3029142" y="711097"/>
                </a:cubicBezTo>
                <a:cubicBezTo>
                  <a:pt x="3029142" y="704386"/>
                  <a:pt x="3023155" y="698394"/>
                  <a:pt x="3016449" y="698394"/>
                </a:cubicBezTo>
                <a:cubicBezTo>
                  <a:pt x="3009264" y="698394"/>
                  <a:pt x="3003516" y="704386"/>
                  <a:pt x="3003516" y="711097"/>
                </a:cubicBezTo>
                <a:cubicBezTo>
                  <a:pt x="3003516" y="718287"/>
                  <a:pt x="3009264" y="724039"/>
                  <a:pt x="3016449" y="724039"/>
                </a:cubicBezTo>
                <a:close/>
                <a:moveTo>
                  <a:pt x="2888079" y="971616"/>
                </a:moveTo>
                <a:cubicBezTo>
                  <a:pt x="2896701" y="971616"/>
                  <a:pt x="2903886" y="964906"/>
                  <a:pt x="2903886" y="956038"/>
                </a:cubicBezTo>
                <a:cubicBezTo>
                  <a:pt x="2903886" y="947170"/>
                  <a:pt x="2896701" y="940220"/>
                  <a:pt x="2888079" y="940220"/>
                </a:cubicBezTo>
                <a:cubicBezTo>
                  <a:pt x="2879457" y="940220"/>
                  <a:pt x="2872033" y="947170"/>
                  <a:pt x="2872033" y="956038"/>
                </a:cubicBezTo>
                <a:cubicBezTo>
                  <a:pt x="2872033" y="964906"/>
                  <a:pt x="2879457" y="971616"/>
                  <a:pt x="2888079" y="971616"/>
                </a:cubicBezTo>
                <a:close/>
                <a:moveTo>
                  <a:pt x="2783899" y="1230938"/>
                </a:moveTo>
                <a:cubicBezTo>
                  <a:pt x="2794676" y="1230938"/>
                  <a:pt x="2803298" y="1222549"/>
                  <a:pt x="2803298" y="1211524"/>
                </a:cubicBezTo>
                <a:cubicBezTo>
                  <a:pt x="2803298" y="1200979"/>
                  <a:pt x="2794676" y="1192111"/>
                  <a:pt x="2783899" y="1192111"/>
                </a:cubicBezTo>
                <a:cubicBezTo>
                  <a:pt x="2773121" y="1192111"/>
                  <a:pt x="2764260" y="1200979"/>
                  <a:pt x="2764260" y="1211524"/>
                </a:cubicBezTo>
                <a:cubicBezTo>
                  <a:pt x="2764260" y="1222549"/>
                  <a:pt x="2773121" y="1230938"/>
                  <a:pt x="2783899" y="1230938"/>
                </a:cubicBezTo>
                <a:close/>
                <a:moveTo>
                  <a:pt x="2705104" y="1501284"/>
                </a:moveTo>
                <a:cubicBezTo>
                  <a:pt x="2718756" y="1501284"/>
                  <a:pt x="2730012" y="1490259"/>
                  <a:pt x="2730012" y="1476598"/>
                </a:cubicBezTo>
                <a:cubicBezTo>
                  <a:pt x="2730012" y="1462697"/>
                  <a:pt x="2718756" y="1451433"/>
                  <a:pt x="2705104" y="1451433"/>
                </a:cubicBezTo>
                <a:cubicBezTo>
                  <a:pt x="2690974" y="1451433"/>
                  <a:pt x="2679957" y="1462697"/>
                  <a:pt x="2679957" y="1476598"/>
                </a:cubicBezTo>
                <a:cubicBezTo>
                  <a:pt x="2679957" y="1490259"/>
                  <a:pt x="2690974" y="1501284"/>
                  <a:pt x="2705104" y="1501284"/>
                </a:cubicBezTo>
                <a:close/>
                <a:moveTo>
                  <a:pt x="2651936" y="1778101"/>
                </a:moveTo>
                <a:cubicBezTo>
                  <a:pt x="2668701" y="1778101"/>
                  <a:pt x="2682352" y="1764200"/>
                  <a:pt x="2682352" y="1747423"/>
                </a:cubicBezTo>
                <a:cubicBezTo>
                  <a:pt x="2682352" y="1730647"/>
                  <a:pt x="2668701" y="1716985"/>
                  <a:pt x="2651936" y="1716985"/>
                </a:cubicBezTo>
                <a:cubicBezTo>
                  <a:pt x="2634932" y="1716985"/>
                  <a:pt x="2621281" y="1730647"/>
                  <a:pt x="2621281" y="1747423"/>
                </a:cubicBezTo>
                <a:cubicBezTo>
                  <a:pt x="2621281" y="1764200"/>
                  <a:pt x="2634932" y="1778101"/>
                  <a:pt x="2651936" y="1778101"/>
                </a:cubicBezTo>
                <a:close/>
                <a:moveTo>
                  <a:pt x="2625352" y="2059472"/>
                </a:moveTo>
                <a:cubicBezTo>
                  <a:pt x="2645709" y="2059472"/>
                  <a:pt x="2662474" y="2042695"/>
                  <a:pt x="2662474" y="2022083"/>
                </a:cubicBezTo>
                <a:cubicBezTo>
                  <a:pt x="2662474" y="2001951"/>
                  <a:pt x="2645709" y="1985175"/>
                  <a:pt x="2625352" y="1985175"/>
                </a:cubicBezTo>
                <a:cubicBezTo>
                  <a:pt x="2604995" y="1985175"/>
                  <a:pt x="2588230" y="2001951"/>
                  <a:pt x="2588230" y="2022083"/>
                </a:cubicBezTo>
                <a:cubicBezTo>
                  <a:pt x="2588230" y="2042695"/>
                  <a:pt x="2604995" y="2059472"/>
                  <a:pt x="2625352" y="2059472"/>
                </a:cubicBezTo>
                <a:close/>
                <a:moveTo>
                  <a:pt x="2625352" y="2342520"/>
                </a:moveTo>
                <a:cubicBezTo>
                  <a:pt x="2649781" y="2342520"/>
                  <a:pt x="2669180" y="2322868"/>
                  <a:pt x="2669180" y="2298901"/>
                </a:cubicBezTo>
                <a:cubicBezTo>
                  <a:pt x="2669180" y="2274215"/>
                  <a:pt x="2649781" y="2255041"/>
                  <a:pt x="2625352" y="2255041"/>
                </a:cubicBezTo>
                <a:cubicBezTo>
                  <a:pt x="2600924" y="2255041"/>
                  <a:pt x="2581285" y="2274215"/>
                  <a:pt x="2581285" y="2298901"/>
                </a:cubicBezTo>
                <a:cubicBezTo>
                  <a:pt x="2581285" y="2322868"/>
                  <a:pt x="2600924" y="2342520"/>
                  <a:pt x="2625352" y="2342520"/>
                </a:cubicBezTo>
                <a:close/>
                <a:moveTo>
                  <a:pt x="2651936" y="2623412"/>
                </a:moveTo>
                <a:cubicBezTo>
                  <a:pt x="2679478" y="2623412"/>
                  <a:pt x="2701751" y="2601123"/>
                  <a:pt x="2701751" y="2573561"/>
                </a:cubicBezTo>
                <a:cubicBezTo>
                  <a:pt x="2701751" y="2545520"/>
                  <a:pt x="2679478" y="2523230"/>
                  <a:pt x="2651936" y="2523230"/>
                </a:cubicBezTo>
                <a:cubicBezTo>
                  <a:pt x="2624155" y="2523230"/>
                  <a:pt x="2601882" y="2545520"/>
                  <a:pt x="2601882" y="2573561"/>
                </a:cubicBezTo>
                <a:cubicBezTo>
                  <a:pt x="2601882" y="2601123"/>
                  <a:pt x="2624155" y="2623412"/>
                  <a:pt x="2651936" y="2623412"/>
                </a:cubicBezTo>
                <a:close/>
                <a:moveTo>
                  <a:pt x="2705104" y="2899989"/>
                </a:moveTo>
                <a:cubicBezTo>
                  <a:pt x="2735760" y="2899989"/>
                  <a:pt x="2760428" y="2875304"/>
                  <a:pt x="2760428" y="2844386"/>
                </a:cubicBezTo>
                <a:cubicBezTo>
                  <a:pt x="2760428" y="2814188"/>
                  <a:pt x="2735760" y="2789023"/>
                  <a:pt x="2705104" y="2789023"/>
                </a:cubicBezTo>
                <a:cubicBezTo>
                  <a:pt x="2674449" y="2789023"/>
                  <a:pt x="2649781" y="2814188"/>
                  <a:pt x="2649781" y="2844386"/>
                </a:cubicBezTo>
                <a:cubicBezTo>
                  <a:pt x="2649781" y="2875304"/>
                  <a:pt x="2674449" y="2899989"/>
                  <a:pt x="2705104" y="2899989"/>
                </a:cubicBezTo>
                <a:close/>
                <a:moveTo>
                  <a:pt x="2783899" y="3170096"/>
                </a:moveTo>
                <a:cubicBezTo>
                  <a:pt x="2817667" y="3170096"/>
                  <a:pt x="2844970" y="3142774"/>
                  <a:pt x="2844970" y="3109460"/>
                </a:cubicBezTo>
                <a:cubicBezTo>
                  <a:pt x="2844970" y="3075187"/>
                  <a:pt x="2817667" y="3048105"/>
                  <a:pt x="2783899" y="3048105"/>
                </a:cubicBezTo>
                <a:cubicBezTo>
                  <a:pt x="2750369" y="3048105"/>
                  <a:pt x="2722827" y="3075187"/>
                  <a:pt x="2722827" y="3109460"/>
                </a:cubicBezTo>
                <a:cubicBezTo>
                  <a:pt x="2722827" y="3142774"/>
                  <a:pt x="2750369" y="3170096"/>
                  <a:pt x="2783899" y="3170096"/>
                </a:cubicBezTo>
                <a:close/>
                <a:moveTo>
                  <a:pt x="2888079" y="3429657"/>
                </a:moveTo>
                <a:cubicBezTo>
                  <a:pt x="2923525" y="3429657"/>
                  <a:pt x="2952743" y="3400657"/>
                  <a:pt x="2952743" y="3365186"/>
                </a:cubicBezTo>
                <a:cubicBezTo>
                  <a:pt x="2952743" y="3329475"/>
                  <a:pt x="2923525" y="3300236"/>
                  <a:pt x="2888079" y="3300236"/>
                </a:cubicBezTo>
                <a:cubicBezTo>
                  <a:pt x="2852155" y="3300236"/>
                  <a:pt x="2823415" y="3329475"/>
                  <a:pt x="2823415" y="3365186"/>
                </a:cubicBezTo>
                <a:cubicBezTo>
                  <a:pt x="2823415" y="3400657"/>
                  <a:pt x="2852155" y="3429657"/>
                  <a:pt x="2888079" y="3429657"/>
                </a:cubicBezTo>
                <a:close/>
                <a:moveTo>
                  <a:pt x="3016449" y="3677953"/>
                </a:moveTo>
                <a:cubicBezTo>
                  <a:pt x="3053810" y="3677953"/>
                  <a:pt x="3084466" y="3647516"/>
                  <a:pt x="3084466" y="3609408"/>
                </a:cubicBezTo>
                <a:cubicBezTo>
                  <a:pt x="3084466" y="3572020"/>
                  <a:pt x="3053810" y="3541582"/>
                  <a:pt x="3016449" y="3541582"/>
                </a:cubicBezTo>
                <a:cubicBezTo>
                  <a:pt x="2978609" y="3541582"/>
                  <a:pt x="2947953" y="3572020"/>
                  <a:pt x="2947953" y="3609408"/>
                </a:cubicBezTo>
                <a:cubicBezTo>
                  <a:pt x="2947953" y="3647516"/>
                  <a:pt x="2978609" y="3677953"/>
                  <a:pt x="3016449" y="3677953"/>
                </a:cubicBezTo>
                <a:close/>
                <a:moveTo>
                  <a:pt x="3167571" y="3910432"/>
                </a:moveTo>
                <a:cubicBezTo>
                  <a:pt x="3206129" y="3910432"/>
                  <a:pt x="3237503" y="3879275"/>
                  <a:pt x="3237503" y="3840688"/>
                </a:cubicBezTo>
                <a:cubicBezTo>
                  <a:pt x="3237503" y="3801862"/>
                  <a:pt x="3206129" y="3770705"/>
                  <a:pt x="3167571" y="3770705"/>
                </a:cubicBezTo>
                <a:cubicBezTo>
                  <a:pt x="3128772" y="3770705"/>
                  <a:pt x="3097398" y="3801862"/>
                  <a:pt x="3097398" y="3840688"/>
                </a:cubicBezTo>
                <a:cubicBezTo>
                  <a:pt x="3097398" y="3879275"/>
                  <a:pt x="3128772" y="3910432"/>
                  <a:pt x="3167571" y="3910432"/>
                </a:cubicBezTo>
                <a:close/>
                <a:moveTo>
                  <a:pt x="3410180" y="4067175"/>
                </a:moveTo>
                <a:cubicBezTo>
                  <a:pt x="3410898" y="4063580"/>
                  <a:pt x="3410898" y="4059745"/>
                  <a:pt x="3410898" y="4056150"/>
                </a:cubicBezTo>
                <a:cubicBezTo>
                  <a:pt x="3410898" y="4017084"/>
                  <a:pt x="3379524" y="3985208"/>
                  <a:pt x="3340487" y="3985208"/>
                </a:cubicBezTo>
                <a:cubicBezTo>
                  <a:pt x="3301209" y="3985208"/>
                  <a:pt x="3269596" y="4017084"/>
                  <a:pt x="3269596" y="4056150"/>
                </a:cubicBezTo>
                <a:lnTo>
                  <a:pt x="3270314" y="4067175"/>
                </a:lnTo>
                <a:lnTo>
                  <a:pt x="3410180" y="4067175"/>
                </a:lnTo>
                <a:close/>
                <a:moveTo>
                  <a:pt x="7705296" y="3966754"/>
                </a:moveTo>
                <a:cubicBezTo>
                  <a:pt x="7714397" y="3966754"/>
                  <a:pt x="7722061" y="3959324"/>
                  <a:pt x="7722061" y="3950457"/>
                </a:cubicBezTo>
                <a:cubicBezTo>
                  <a:pt x="7722061" y="3941589"/>
                  <a:pt x="7714397" y="3933680"/>
                  <a:pt x="7705296" y="3933680"/>
                </a:cubicBezTo>
                <a:cubicBezTo>
                  <a:pt x="7696675" y="3933680"/>
                  <a:pt x="7689011" y="3941589"/>
                  <a:pt x="7689011" y="3950457"/>
                </a:cubicBezTo>
                <a:cubicBezTo>
                  <a:pt x="7689011" y="3959324"/>
                  <a:pt x="7696675" y="3966754"/>
                  <a:pt x="7705296" y="3966754"/>
                </a:cubicBezTo>
                <a:close/>
                <a:moveTo>
                  <a:pt x="7867914" y="3740986"/>
                </a:moveTo>
                <a:cubicBezTo>
                  <a:pt x="7875338" y="3740986"/>
                  <a:pt x="7881565" y="3734755"/>
                  <a:pt x="7881565" y="3727085"/>
                </a:cubicBezTo>
                <a:cubicBezTo>
                  <a:pt x="7881565" y="3719176"/>
                  <a:pt x="7875338" y="3712705"/>
                  <a:pt x="7867914" y="3712705"/>
                </a:cubicBezTo>
                <a:cubicBezTo>
                  <a:pt x="7860250" y="3712705"/>
                  <a:pt x="7853784" y="3719176"/>
                  <a:pt x="7853784" y="3727085"/>
                </a:cubicBezTo>
                <a:cubicBezTo>
                  <a:pt x="7853784" y="3734755"/>
                  <a:pt x="7860250" y="3740986"/>
                  <a:pt x="7867914" y="3740986"/>
                </a:cubicBezTo>
                <a:close/>
                <a:moveTo>
                  <a:pt x="8007780" y="3501318"/>
                </a:moveTo>
                <a:cubicBezTo>
                  <a:pt x="8014485" y="3501318"/>
                  <a:pt x="8019754" y="3495326"/>
                  <a:pt x="8019754" y="3488615"/>
                </a:cubicBezTo>
                <a:cubicBezTo>
                  <a:pt x="8019754" y="3481905"/>
                  <a:pt x="8014485" y="3476632"/>
                  <a:pt x="8007780" y="3476632"/>
                </a:cubicBezTo>
                <a:cubicBezTo>
                  <a:pt x="8000834" y="3476632"/>
                  <a:pt x="7995565" y="3481905"/>
                  <a:pt x="7995565" y="3488615"/>
                </a:cubicBezTo>
                <a:cubicBezTo>
                  <a:pt x="7995565" y="3495326"/>
                  <a:pt x="8000834" y="3501318"/>
                  <a:pt x="8007780" y="3501318"/>
                </a:cubicBezTo>
                <a:close/>
                <a:moveTo>
                  <a:pt x="8124174" y="3248947"/>
                </a:moveTo>
                <a:cubicBezTo>
                  <a:pt x="8129683" y="3248947"/>
                  <a:pt x="8134233" y="3243914"/>
                  <a:pt x="8134233" y="3238162"/>
                </a:cubicBezTo>
                <a:cubicBezTo>
                  <a:pt x="8134233" y="3232649"/>
                  <a:pt x="8129683" y="3227856"/>
                  <a:pt x="8124174" y="3227856"/>
                </a:cubicBezTo>
                <a:cubicBezTo>
                  <a:pt x="8118187" y="3227856"/>
                  <a:pt x="8113637" y="3232649"/>
                  <a:pt x="8113637" y="3238162"/>
                </a:cubicBezTo>
                <a:cubicBezTo>
                  <a:pt x="8113637" y="3243914"/>
                  <a:pt x="8118187" y="3248947"/>
                  <a:pt x="8124174" y="3248947"/>
                </a:cubicBezTo>
                <a:close/>
                <a:moveTo>
                  <a:pt x="8215662" y="2987229"/>
                </a:moveTo>
                <a:cubicBezTo>
                  <a:pt x="8220452" y="2987229"/>
                  <a:pt x="8224523" y="2982675"/>
                  <a:pt x="8224523" y="2977642"/>
                </a:cubicBezTo>
                <a:cubicBezTo>
                  <a:pt x="8224523" y="2972849"/>
                  <a:pt x="8220452" y="2969014"/>
                  <a:pt x="8215662" y="2969014"/>
                </a:cubicBezTo>
                <a:cubicBezTo>
                  <a:pt x="8210393" y="2969014"/>
                  <a:pt x="8206561" y="2972849"/>
                  <a:pt x="8206561" y="2977642"/>
                </a:cubicBezTo>
                <a:cubicBezTo>
                  <a:pt x="8206561" y="2982675"/>
                  <a:pt x="8210393" y="2987229"/>
                  <a:pt x="8215662" y="2987229"/>
                </a:cubicBezTo>
                <a:close/>
                <a:moveTo>
                  <a:pt x="8281763" y="2717362"/>
                </a:moveTo>
                <a:cubicBezTo>
                  <a:pt x="8286074" y="2717362"/>
                  <a:pt x="8289905" y="2714007"/>
                  <a:pt x="8289905" y="2709932"/>
                </a:cubicBezTo>
                <a:cubicBezTo>
                  <a:pt x="8289905" y="2705379"/>
                  <a:pt x="8286074" y="2701783"/>
                  <a:pt x="8281763" y="2701783"/>
                </a:cubicBezTo>
                <a:cubicBezTo>
                  <a:pt x="8277212" y="2701783"/>
                  <a:pt x="8273620" y="2705379"/>
                  <a:pt x="8273620" y="2709932"/>
                </a:cubicBezTo>
                <a:cubicBezTo>
                  <a:pt x="8273620" y="2714007"/>
                  <a:pt x="8277212" y="2717362"/>
                  <a:pt x="8281763" y="2717362"/>
                </a:cubicBezTo>
                <a:close/>
                <a:moveTo>
                  <a:pt x="8321519" y="2443660"/>
                </a:moveTo>
                <a:cubicBezTo>
                  <a:pt x="8325351" y="2443660"/>
                  <a:pt x="8328464" y="2440545"/>
                  <a:pt x="8328464" y="2436470"/>
                </a:cubicBezTo>
                <a:cubicBezTo>
                  <a:pt x="8328464" y="2432636"/>
                  <a:pt x="8325351" y="2428801"/>
                  <a:pt x="8321519" y="2428801"/>
                </a:cubicBezTo>
                <a:cubicBezTo>
                  <a:pt x="8317447" y="2428801"/>
                  <a:pt x="8314334" y="2432636"/>
                  <a:pt x="8314334" y="2436470"/>
                </a:cubicBezTo>
                <a:cubicBezTo>
                  <a:pt x="8314334" y="2440545"/>
                  <a:pt x="8317447" y="2443660"/>
                  <a:pt x="8321519" y="2443660"/>
                </a:cubicBezTo>
                <a:close/>
                <a:moveTo>
                  <a:pt x="8334931" y="2166604"/>
                </a:moveTo>
                <a:cubicBezTo>
                  <a:pt x="8338044" y="2166604"/>
                  <a:pt x="8340679" y="2163967"/>
                  <a:pt x="8340679" y="2160372"/>
                </a:cubicBezTo>
                <a:cubicBezTo>
                  <a:pt x="8340679" y="2157017"/>
                  <a:pt x="8338044" y="2154381"/>
                  <a:pt x="8334931" y="2154381"/>
                </a:cubicBezTo>
                <a:cubicBezTo>
                  <a:pt x="8331338" y="2154381"/>
                  <a:pt x="8328464" y="2157017"/>
                  <a:pt x="8328464" y="2160372"/>
                </a:cubicBezTo>
                <a:cubicBezTo>
                  <a:pt x="8328464" y="2163967"/>
                  <a:pt x="8331338" y="2166604"/>
                  <a:pt x="8334931" y="2166604"/>
                </a:cubicBezTo>
                <a:close/>
                <a:moveTo>
                  <a:pt x="8100704" y="1891224"/>
                </a:moveTo>
                <a:cubicBezTo>
                  <a:pt x="8104057" y="1891224"/>
                  <a:pt x="8107410" y="1888348"/>
                  <a:pt x="8107410" y="1884753"/>
                </a:cubicBezTo>
                <a:cubicBezTo>
                  <a:pt x="8107410" y="1880919"/>
                  <a:pt x="8104057" y="1878043"/>
                  <a:pt x="8100704" y="1878043"/>
                </a:cubicBezTo>
                <a:cubicBezTo>
                  <a:pt x="8097111" y="1878043"/>
                  <a:pt x="8093998" y="1880919"/>
                  <a:pt x="8093998" y="1884753"/>
                </a:cubicBezTo>
                <a:cubicBezTo>
                  <a:pt x="8093998" y="1888348"/>
                  <a:pt x="8097111" y="1891224"/>
                  <a:pt x="8100704" y="1891224"/>
                </a:cubicBezTo>
                <a:close/>
                <a:moveTo>
                  <a:pt x="8057355" y="1618002"/>
                </a:moveTo>
                <a:cubicBezTo>
                  <a:pt x="8060948" y="1618002"/>
                  <a:pt x="8063582" y="1615126"/>
                  <a:pt x="8063582" y="1611771"/>
                </a:cubicBezTo>
                <a:cubicBezTo>
                  <a:pt x="8063582" y="1608416"/>
                  <a:pt x="8060948" y="1605779"/>
                  <a:pt x="8057355" y="1605779"/>
                </a:cubicBezTo>
                <a:cubicBezTo>
                  <a:pt x="8054002" y="1605779"/>
                  <a:pt x="8051607" y="1608416"/>
                  <a:pt x="8051607" y="1611771"/>
                </a:cubicBezTo>
                <a:cubicBezTo>
                  <a:pt x="8051607" y="1615126"/>
                  <a:pt x="8054002" y="1618002"/>
                  <a:pt x="8057355" y="1618002"/>
                </a:cubicBezTo>
                <a:close/>
                <a:moveTo>
                  <a:pt x="7986225" y="1350532"/>
                </a:moveTo>
                <a:cubicBezTo>
                  <a:pt x="7988859" y="1350532"/>
                  <a:pt x="7991494" y="1348136"/>
                  <a:pt x="7991494" y="1345260"/>
                </a:cubicBezTo>
                <a:cubicBezTo>
                  <a:pt x="7991494" y="1342144"/>
                  <a:pt x="7988859" y="1339747"/>
                  <a:pt x="7986225" y="1339747"/>
                </a:cubicBezTo>
                <a:cubicBezTo>
                  <a:pt x="7983111" y="1339747"/>
                  <a:pt x="7980477" y="1342144"/>
                  <a:pt x="7980477" y="1345260"/>
                </a:cubicBezTo>
                <a:cubicBezTo>
                  <a:pt x="7980477" y="1348136"/>
                  <a:pt x="7983111" y="1350532"/>
                  <a:pt x="7986225" y="1350532"/>
                </a:cubicBezTo>
                <a:close/>
                <a:moveTo>
                  <a:pt x="7887074" y="1092170"/>
                </a:moveTo>
                <a:cubicBezTo>
                  <a:pt x="7889708" y="1092170"/>
                  <a:pt x="7891864" y="1090013"/>
                  <a:pt x="7891864" y="1087376"/>
                </a:cubicBezTo>
                <a:cubicBezTo>
                  <a:pt x="7891864" y="1084740"/>
                  <a:pt x="7889708" y="1082343"/>
                  <a:pt x="7887074" y="1082343"/>
                </a:cubicBezTo>
                <a:cubicBezTo>
                  <a:pt x="7884200" y="1082343"/>
                  <a:pt x="7882044" y="1084740"/>
                  <a:pt x="7882044" y="1087376"/>
                </a:cubicBezTo>
                <a:cubicBezTo>
                  <a:pt x="7882044" y="1090013"/>
                  <a:pt x="7884200" y="1092170"/>
                  <a:pt x="7887074" y="1092170"/>
                </a:cubicBezTo>
                <a:close/>
                <a:moveTo>
                  <a:pt x="7761817" y="846030"/>
                </a:moveTo>
                <a:cubicBezTo>
                  <a:pt x="7764452" y="846030"/>
                  <a:pt x="7766607" y="844113"/>
                  <a:pt x="7766607" y="841237"/>
                </a:cubicBezTo>
                <a:cubicBezTo>
                  <a:pt x="7766607" y="838600"/>
                  <a:pt x="7764452" y="836443"/>
                  <a:pt x="7761817" y="836443"/>
                </a:cubicBezTo>
                <a:cubicBezTo>
                  <a:pt x="7759183" y="836443"/>
                  <a:pt x="7756788" y="838600"/>
                  <a:pt x="7756788" y="841237"/>
                </a:cubicBezTo>
                <a:cubicBezTo>
                  <a:pt x="7756788" y="844113"/>
                  <a:pt x="7759183" y="846030"/>
                  <a:pt x="7761817" y="846030"/>
                </a:cubicBezTo>
                <a:close/>
                <a:moveTo>
                  <a:pt x="7611654" y="614510"/>
                </a:moveTo>
                <a:cubicBezTo>
                  <a:pt x="7614288" y="614510"/>
                  <a:pt x="7616683" y="612353"/>
                  <a:pt x="7616683" y="609717"/>
                </a:cubicBezTo>
                <a:cubicBezTo>
                  <a:pt x="7616683" y="606841"/>
                  <a:pt x="7614288" y="604684"/>
                  <a:pt x="7611654" y="604684"/>
                </a:cubicBezTo>
                <a:cubicBezTo>
                  <a:pt x="7609019" y="604684"/>
                  <a:pt x="7606624" y="606841"/>
                  <a:pt x="7606624" y="609717"/>
                </a:cubicBezTo>
                <a:cubicBezTo>
                  <a:pt x="7606624" y="612353"/>
                  <a:pt x="7609019" y="614510"/>
                  <a:pt x="7611654" y="614510"/>
                </a:cubicBezTo>
                <a:close/>
                <a:moveTo>
                  <a:pt x="7437540" y="399048"/>
                </a:moveTo>
                <a:cubicBezTo>
                  <a:pt x="7440414" y="399048"/>
                  <a:pt x="7442091" y="397131"/>
                  <a:pt x="7442091" y="394734"/>
                </a:cubicBezTo>
                <a:cubicBezTo>
                  <a:pt x="7442091" y="392577"/>
                  <a:pt x="7440414" y="390660"/>
                  <a:pt x="7437540" y="390660"/>
                </a:cubicBezTo>
                <a:cubicBezTo>
                  <a:pt x="7435624" y="390660"/>
                  <a:pt x="7433708" y="392577"/>
                  <a:pt x="7433708" y="394734"/>
                </a:cubicBezTo>
                <a:cubicBezTo>
                  <a:pt x="7433708" y="397131"/>
                  <a:pt x="7435624" y="399048"/>
                  <a:pt x="7437540" y="399048"/>
                </a:cubicBezTo>
                <a:close/>
                <a:moveTo>
                  <a:pt x="7242830" y="203718"/>
                </a:moveTo>
                <a:cubicBezTo>
                  <a:pt x="7244986" y="203718"/>
                  <a:pt x="7246902" y="202041"/>
                  <a:pt x="7246902" y="199404"/>
                </a:cubicBezTo>
                <a:cubicBezTo>
                  <a:pt x="7246902" y="197487"/>
                  <a:pt x="7244986" y="195330"/>
                  <a:pt x="7242830" y="195330"/>
                </a:cubicBezTo>
                <a:cubicBezTo>
                  <a:pt x="7240675" y="195330"/>
                  <a:pt x="7238280" y="197487"/>
                  <a:pt x="7238280" y="199404"/>
                </a:cubicBezTo>
                <a:cubicBezTo>
                  <a:pt x="7238280" y="202041"/>
                  <a:pt x="7240675" y="203718"/>
                  <a:pt x="7242830" y="203718"/>
                </a:cubicBezTo>
                <a:close/>
                <a:moveTo>
                  <a:pt x="7028242" y="26603"/>
                </a:moveTo>
                <a:cubicBezTo>
                  <a:pt x="7028721" y="26603"/>
                  <a:pt x="7028721" y="26124"/>
                  <a:pt x="7028721" y="25645"/>
                </a:cubicBezTo>
                <a:cubicBezTo>
                  <a:pt x="7028721" y="25645"/>
                  <a:pt x="7028721" y="25405"/>
                  <a:pt x="7028242" y="25405"/>
                </a:cubicBezTo>
                <a:cubicBezTo>
                  <a:pt x="7027763" y="25405"/>
                  <a:pt x="7027763" y="25645"/>
                  <a:pt x="7027763" y="25645"/>
                </a:cubicBezTo>
                <a:cubicBezTo>
                  <a:pt x="7027763" y="26124"/>
                  <a:pt x="7027763" y="26603"/>
                  <a:pt x="7028242" y="26603"/>
                </a:cubicBezTo>
                <a:close/>
                <a:moveTo>
                  <a:pt x="3928449" y="27083"/>
                </a:moveTo>
                <a:cubicBezTo>
                  <a:pt x="3929167" y="27083"/>
                  <a:pt x="3929646" y="26603"/>
                  <a:pt x="3929646" y="25645"/>
                </a:cubicBezTo>
                <a:cubicBezTo>
                  <a:pt x="3929646" y="24926"/>
                  <a:pt x="3929167" y="24686"/>
                  <a:pt x="3928449" y="24686"/>
                </a:cubicBezTo>
                <a:cubicBezTo>
                  <a:pt x="3927730" y="24686"/>
                  <a:pt x="3927491" y="24926"/>
                  <a:pt x="3927491" y="25645"/>
                </a:cubicBezTo>
                <a:cubicBezTo>
                  <a:pt x="3927491" y="26603"/>
                  <a:pt x="3927730" y="27083"/>
                  <a:pt x="3928449" y="27083"/>
                </a:cubicBezTo>
                <a:close/>
                <a:moveTo>
                  <a:pt x="3714100" y="208272"/>
                </a:moveTo>
                <a:cubicBezTo>
                  <a:pt x="3718650" y="208272"/>
                  <a:pt x="3722722" y="204198"/>
                  <a:pt x="3722722" y="199404"/>
                </a:cubicBezTo>
                <a:cubicBezTo>
                  <a:pt x="3722722" y="194851"/>
                  <a:pt x="3718650" y="191016"/>
                  <a:pt x="3714100" y="191016"/>
                </a:cubicBezTo>
                <a:cubicBezTo>
                  <a:pt x="3709310" y="191016"/>
                  <a:pt x="3705718" y="194851"/>
                  <a:pt x="3705718" y="199404"/>
                </a:cubicBezTo>
                <a:cubicBezTo>
                  <a:pt x="3705718" y="204198"/>
                  <a:pt x="3709310" y="208272"/>
                  <a:pt x="3714100" y="208272"/>
                </a:cubicBezTo>
                <a:close/>
                <a:moveTo>
                  <a:pt x="3519150" y="405280"/>
                </a:moveTo>
                <a:cubicBezTo>
                  <a:pt x="3524659" y="405280"/>
                  <a:pt x="3529209" y="400486"/>
                  <a:pt x="3529209" y="394734"/>
                </a:cubicBezTo>
                <a:cubicBezTo>
                  <a:pt x="3529209" y="389222"/>
                  <a:pt x="3524659" y="384428"/>
                  <a:pt x="3519150" y="384428"/>
                </a:cubicBezTo>
                <a:cubicBezTo>
                  <a:pt x="3513402" y="384428"/>
                  <a:pt x="3508373" y="389222"/>
                  <a:pt x="3508373" y="394734"/>
                </a:cubicBezTo>
                <a:cubicBezTo>
                  <a:pt x="3508373" y="400486"/>
                  <a:pt x="3513402" y="405280"/>
                  <a:pt x="3519150" y="405280"/>
                </a:cubicBezTo>
                <a:close/>
                <a:moveTo>
                  <a:pt x="3345516" y="621700"/>
                </a:moveTo>
                <a:cubicBezTo>
                  <a:pt x="3351982" y="621700"/>
                  <a:pt x="3357491" y="616188"/>
                  <a:pt x="3357491" y="609717"/>
                </a:cubicBezTo>
                <a:cubicBezTo>
                  <a:pt x="3357491" y="602766"/>
                  <a:pt x="3351982" y="597494"/>
                  <a:pt x="3345516" y="597494"/>
                </a:cubicBezTo>
                <a:cubicBezTo>
                  <a:pt x="3338571" y="597494"/>
                  <a:pt x="3333062" y="602766"/>
                  <a:pt x="3333062" y="609717"/>
                </a:cubicBezTo>
                <a:cubicBezTo>
                  <a:pt x="3333062" y="616188"/>
                  <a:pt x="3338571" y="621700"/>
                  <a:pt x="3345516" y="621700"/>
                </a:cubicBezTo>
                <a:close/>
                <a:moveTo>
                  <a:pt x="3194873" y="856336"/>
                </a:moveTo>
                <a:cubicBezTo>
                  <a:pt x="3203495" y="856336"/>
                  <a:pt x="3210201" y="849625"/>
                  <a:pt x="3210201" y="841237"/>
                </a:cubicBezTo>
                <a:cubicBezTo>
                  <a:pt x="3210201" y="832848"/>
                  <a:pt x="3203495" y="825658"/>
                  <a:pt x="3194873" y="825658"/>
                </a:cubicBezTo>
                <a:cubicBezTo>
                  <a:pt x="3186491" y="825658"/>
                  <a:pt x="3179785" y="832848"/>
                  <a:pt x="3179785" y="841237"/>
                </a:cubicBezTo>
                <a:cubicBezTo>
                  <a:pt x="3179785" y="849625"/>
                  <a:pt x="3186491" y="856336"/>
                  <a:pt x="3194873" y="856336"/>
                </a:cubicBezTo>
                <a:close/>
                <a:moveTo>
                  <a:pt x="3069856" y="1105591"/>
                </a:moveTo>
                <a:cubicBezTo>
                  <a:pt x="3079915" y="1105591"/>
                  <a:pt x="3087819" y="1097442"/>
                  <a:pt x="3087819" y="1087376"/>
                </a:cubicBezTo>
                <a:cubicBezTo>
                  <a:pt x="3087819" y="1077070"/>
                  <a:pt x="3079915" y="1068922"/>
                  <a:pt x="3069856" y="1068922"/>
                </a:cubicBezTo>
                <a:cubicBezTo>
                  <a:pt x="3059558" y="1068922"/>
                  <a:pt x="3051415" y="1077070"/>
                  <a:pt x="3051415" y="1087376"/>
                </a:cubicBezTo>
                <a:cubicBezTo>
                  <a:pt x="3051415" y="1097442"/>
                  <a:pt x="3059558" y="1105591"/>
                  <a:pt x="3069856" y="1105591"/>
                </a:cubicBezTo>
                <a:close/>
                <a:moveTo>
                  <a:pt x="2970945" y="1367549"/>
                </a:moveTo>
                <a:cubicBezTo>
                  <a:pt x="2983398" y="1367549"/>
                  <a:pt x="2993218" y="1357243"/>
                  <a:pt x="2993218" y="1345260"/>
                </a:cubicBezTo>
                <a:cubicBezTo>
                  <a:pt x="2993218" y="1332557"/>
                  <a:pt x="2983398" y="1322731"/>
                  <a:pt x="2970945" y="1322731"/>
                </a:cubicBezTo>
                <a:cubicBezTo>
                  <a:pt x="2958251" y="1322731"/>
                  <a:pt x="2948193" y="1332557"/>
                  <a:pt x="2948193" y="1345260"/>
                </a:cubicBezTo>
                <a:cubicBezTo>
                  <a:pt x="2948193" y="1357243"/>
                  <a:pt x="2958251" y="1367549"/>
                  <a:pt x="2970945" y="1367549"/>
                </a:cubicBezTo>
                <a:close/>
                <a:moveTo>
                  <a:pt x="2899096" y="1639333"/>
                </a:moveTo>
                <a:cubicBezTo>
                  <a:pt x="2914424" y="1639333"/>
                  <a:pt x="2926877" y="1627110"/>
                  <a:pt x="2926877" y="1611771"/>
                </a:cubicBezTo>
                <a:cubicBezTo>
                  <a:pt x="2926877" y="1596672"/>
                  <a:pt x="2914424" y="1584449"/>
                  <a:pt x="2899096" y="1584449"/>
                </a:cubicBezTo>
                <a:cubicBezTo>
                  <a:pt x="2884247" y="1584449"/>
                  <a:pt x="2872033" y="1596672"/>
                  <a:pt x="2872033" y="1611771"/>
                </a:cubicBezTo>
                <a:cubicBezTo>
                  <a:pt x="2872033" y="1627110"/>
                  <a:pt x="2884247" y="1639333"/>
                  <a:pt x="2899096" y="1639333"/>
                </a:cubicBezTo>
                <a:close/>
                <a:moveTo>
                  <a:pt x="2856226" y="1918307"/>
                </a:moveTo>
                <a:cubicBezTo>
                  <a:pt x="2874667" y="1918307"/>
                  <a:pt x="2889516" y="1903448"/>
                  <a:pt x="2889516" y="1884753"/>
                </a:cubicBezTo>
                <a:cubicBezTo>
                  <a:pt x="2889516" y="1866059"/>
                  <a:pt x="2874667" y="1850960"/>
                  <a:pt x="2856226" y="1850960"/>
                </a:cubicBezTo>
                <a:cubicBezTo>
                  <a:pt x="2837785" y="1850960"/>
                  <a:pt x="2822457" y="1866059"/>
                  <a:pt x="2822457" y="1884753"/>
                </a:cubicBezTo>
                <a:cubicBezTo>
                  <a:pt x="2822457" y="1903448"/>
                  <a:pt x="2837785" y="1918307"/>
                  <a:pt x="2856226" y="1918307"/>
                </a:cubicBezTo>
                <a:close/>
                <a:moveTo>
                  <a:pt x="2841856" y="2200157"/>
                </a:moveTo>
                <a:cubicBezTo>
                  <a:pt x="2863651" y="2200157"/>
                  <a:pt x="2881373" y="2182422"/>
                  <a:pt x="2881373" y="2160372"/>
                </a:cubicBezTo>
                <a:cubicBezTo>
                  <a:pt x="2881373" y="2138562"/>
                  <a:pt x="2863651" y="2120827"/>
                  <a:pt x="2841856" y="2120827"/>
                </a:cubicBezTo>
                <a:cubicBezTo>
                  <a:pt x="2819823" y="2120827"/>
                  <a:pt x="2802100" y="2138562"/>
                  <a:pt x="2802100" y="2160372"/>
                </a:cubicBezTo>
                <a:cubicBezTo>
                  <a:pt x="2802100" y="2182422"/>
                  <a:pt x="2819823" y="2200157"/>
                  <a:pt x="2841856" y="2200157"/>
                </a:cubicBezTo>
                <a:close/>
                <a:moveTo>
                  <a:pt x="2856226" y="2482247"/>
                </a:moveTo>
                <a:cubicBezTo>
                  <a:pt x="2881373" y="2482247"/>
                  <a:pt x="2901970" y="2461636"/>
                  <a:pt x="2901970" y="2435991"/>
                </a:cubicBezTo>
                <a:cubicBezTo>
                  <a:pt x="2901970" y="2411066"/>
                  <a:pt x="2881373" y="2390454"/>
                  <a:pt x="2856226" y="2390454"/>
                </a:cubicBezTo>
                <a:cubicBezTo>
                  <a:pt x="2830840" y="2390454"/>
                  <a:pt x="2810483" y="2411066"/>
                  <a:pt x="2810483" y="2435991"/>
                </a:cubicBezTo>
                <a:cubicBezTo>
                  <a:pt x="2810483" y="2461636"/>
                  <a:pt x="2830840" y="2482247"/>
                  <a:pt x="2856226" y="2482247"/>
                </a:cubicBezTo>
                <a:close/>
                <a:moveTo>
                  <a:pt x="2899096" y="2760263"/>
                </a:moveTo>
                <a:cubicBezTo>
                  <a:pt x="2927835" y="2760263"/>
                  <a:pt x="2950348" y="2737254"/>
                  <a:pt x="2950348" y="2708974"/>
                </a:cubicBezTo>
                <a:cubicBezTo>
                  <a:pt x="2950348" y="2680693"/>
                  <a:pt x="2927835" y="2657924"/>
                  <a:pt x="2899096" y="2657924"/>
                </a:cubicBezTo>
                <a:cubicBezTo>
                  <a:pt x="2871075" y="2657924"/>
                  <a:pt x="2848083" y="2680693"/>
                  <a:pt x="2848083" y="2708974"/>
                </a:cubicBezTo>
                <a:cubicBezTo>
                  <a:pt x="2848083" y="2737254"/>
                  <a:pt x="2871075" y="2760263"/>
                  <a:pt x="2899096" y="2760263"/>
                </a:cubicBezTo>
                <a:close/>
                <a:moveTo>
                  <a:pt x="2970945" y="3032047"/>
                </a:moveTo>
                <a:cubicBezTo>
                  <a:pt x="3001840" y="3032047"/>
                  <a:pt x="3026987" y="3006882"/>
                  <a:pt x="3026987" y="2975964"/>
                </a:cubicBezTo>
                <a:cubicBezTo>
                  <a:pt x="3026987" y="2944568"/>
                  <a:pt x="3001840" y="2919642"/>
                  <a:pt x="2970945" y="2919642"/>
                </a:cubicBezTo>
                <a:cubicBezTo>
                  <a:pt x="2939810" y="2919642"/>
                  <a:pt x="2914663" y="2944568"/>
                  <a:pt x="2914663" y="2975964"/>
                </a:cubicBezTo>
                <a:cubicBezTo>
                  <a:pt x="2914663" y="3006882"/>
                  <a:pt x="2939810" y="3032047"/>
                  <a:pt x="2970945" y="3032047"/>
                </a:cubicBezTo>
                <a:close/>
                <a:moveTo>
                  <a:pt x="3069856" y="3293525"/>
                </a:moveTo>
                <a:cubicBezTo>
                  <a:pt x="3102428" y="3293525"/>
                  <a:pt x="3129491" y="3266922"/>
                  <a:pt x="3129491" y="3233608"/>
                </a:cubicBezTo>
                <a:cubicBezTo>
                  <a:pt x="3129491" y="3200773"/>
                  <a:pt x="3102428" y="3173691"/>
                  <a:pt x="3069856" y="3173691"/>
                </a:cubicBezTo>
                <a:cubicBezTo>
                  <a:pt x="3036806" y="3173691"/>
                  <a:pt x="3009982" y="3200773"/>
                  <a:pt x="3009982" y="3233608"/>
                </a:cubicBezTo>
                <a:cubicBezTo>
                  <a:pt x="3009982" y="3266922"/>
                  <a:pt x="3036806" y="3293525"/>
                  <a:pt x="3069856" y="3293525"/>
                </a:cubicBezTo>
                <a:close/>
                <a:moveTo>
                  <a:pt x="3194873" y="3543260"/>
                </a:moveTo>
                <a:cubicBezTo>
                  <a:pt x="3230079" y="3543260"/>
                  <a:pt x="3258340" y="3514739"/>
                  <a:pt x="3258340" y="3479748"/>
                </a:cubicBezTo>
                <a:cubicBezTo>
                  <a:pt x="3258340" y="3444756"/>
                  <a:pt x="3230079" y="3416235"/>
                  <a:pt x="3194873" y="3416235"/>
                </a:cubicBezTo>
                <a:cubicBezTo>
                  <a:pt x="3160146" y="3416235"/>
                  <a:pt x="3131646" y="3444756"/>
                  <a:pt x="3131646" y="3479748"/>
                </a:cubicBezTo>
                <a:cubicBezTo>
                  <a:pt x="3131646" y="3514739"/>
                  <a:pt x="3160146" y="3543260"/>
                  <a:pt x="3194873" y="3543260"/>
                </a:cubicBezTo>
                <a:close/>
                <a:moveTo>
                  <a:pt x="3345516" y="3776697"/>
                </a:moveTo>
                <a:cubicBezTo>
                  <a:pt x="3381440" y="3776697"/>
                  <a:pt x="3410419" y="3747218"/>
                  <a:pt x="3410419" y="3711267"/>
                </a:cubicBezTo>
                <a:cubicBezTo>
                  <a:pt x="3410419" y="3675317"/>
                  <a:pt x="3381440" y="3646078"/>
                  <a:pt x="3345516" y="3646078"/>
                </a:cubicBezTo>
                <a:cubicBezTo>
                  <a:pt x="3309352" y="3646078"/>
                  <a:pt x="3280134" y="3675317"/>
                  <a:pt x="3280134" y="3711267"/>
                </a:cubicBezTo>
                <a:cubicBezTo>
                  <a:pt x="3280134" y="3747218"/>
                  <a:pt x="3309352" y="3776697"/>
                  <a:pt x="3345516" y="3776697"/>
                </a:cubicBezTo>
                <a:close/>
                <a:moveTo>
                  <a:pt x="3519150" y="3992399"/>
                </a:moveTo>
                <a:cubicBezTo>
                  <a:pt x="3555554" y="3992399"/>
                  <a:pt x="3585251" y="3962919"/>
                  <a:pt x="3585251" y="3926010"/>
                </a:cubicBezTo>
                <a:cubicBezTo>
                  <a:pt x="3585251" y="3889581"/>
                  <a:pt x="3555554" y="3859383"/>
                  <a:pt x="3519150" y="3859383"/>
                </a:cubicBezTo>
                <a:cubicBezTo>
                  <a:pt x="3482268" y="3859383"/>
                  <a:pt x="3452810" y="3889581"/>
                  <a:pt x="3452810" y="3926010"/>
                </a:cubicBezTo>
                <a:cubicBezTo>
                  <a:pt x="3452810" y="3962919"/>
                  <a:pt x="3482268" y="3992399"/>
                  <a:pt x="3519150" y="3992399"/>
                </a:cubicBezTo>
                <a:close/>
                <a:moveTo>
                  <a:pt x="3745713" y="4067175"/>
                </a:moveTo>
                <a:cubicBezTo>
                  <a:pt x="3736373" y="4061902"/>
                  <a:pt x="3725596" y="4058787"/>
                  <a:pt x="3714100" y="4058787"/>
                </a:cubicBezTo>
                <a:cubicBezTo>
                  <a:pt x="3702604" y="4058787"/>
                  <a:pt x="3691827" y="4061902"/>
                  <a:pt x="3682726" y="4067175"/>
                </a:cubicBezTo>
                <a:lnTo>
                  <a:pt x="3745713" y="4067175"/>
                </a:lnTo>
                <a:close/>
                <a:moveTo>
                  <a:pt x="7437540" y="3944944"/>
                </a:moveTo>
                <a:cubicBezTo>
                  <a:pt x="7448317" y="3944944"/>
                  <a:pt x="7456939" y="3936556"/>
                  <a:pt x="7456939" y="3926010"/>
                </a:cubicBezTo>
                <a:cubicBezTo>
                  <a:pt x="7456939" y="3915705"/>
                  <a:pt x="7448317" y="3907077"/>
                  <a:pt x="7437540" y="3907077"/>
                </a:cubicBezTo>
                <a:cubicBezTo>
                  <a:pt x="7427481" y="3907077"/>
                  <a:pt x="7418860" y="3915705"/>
                  <a:pt x="7418860" y="3926010"/>
                </a:cubicBezTo>
                <a:cubicBezTo>
                  <a:pt x="7418860" y="3936556"/>
                  <a:pt x="7427481" y="3944944"/>
                  <a:pt x="7437540" y="3944944"/>
                </a:cubicBezTo>
                <a:close/>
                <a:moveTo>
                  <a:pt x="7611654" y="3728044"/>
                </a:moveTo>
                <a:cubicBezTo>
                  <a:pt x="7620515" y="3728044"/>
                  <a:pt x="7628179" y="3720375"/>
                  <a:pt x="7628179" y="3711267"/>
                </a:cubicBezTo>
                <a:cubicBezTo>
                  <a:pt x="7628179" y="3702400"/>
                  <a:pt x="7620515" y="3694970"/>
                  <a:pt x="7611654" y="3694970"/>
                </a:cubicBezTo>
                <a:cubicBezTo>
                  <a:pt x="7602792" y="3694970"/>
                  <a:pt x="7595128" y="3702400"/>
                  <a:pt x="7595128" y="3711267"/>
                </a:cubicBezTo>
                <a:cubicBezTo>
                  <a:pt x="7595128" y="3720375"/>
                  <a:pt x="7602792" y="3728044"/>
                  <a:pt x="7611654" y="3728044"/>
                </a:cubicBezTo>
                <a:close/>
                <a:moveTo>
                  <a:pt x="7761817" y="3493648"/>
                </a:moveTo>
                <a:cubicBezTo>
                  <a:pt x="7769481" y="3493648"/>
                  <a:pt x="7775708" y="3487417"/>
                  <a:pt x="7775708" y="3479748"/>
                </a:cubicBezTo>
                <a:cubicBezTo>
                  <a:pt x="7775708" y="3472078"/>
                  <a:pt x="7769481" y="3465847"/>
                  <a:pt x="7761817" y="3465847"/>
                </a:cubicBezTo>
                <a:cubicBezTo>
                  <a:pt x="7754154" y="3465847"/>
                  <a:pt x="7747927" y="3472078"/>
                  <a:pt x="7747927" y="3479748"/>
                </a:cubicBezTo>
                <a:cubicBezTo>
                  <a:pt x="7747927" y="3487417"/>
                  <a:pt x="7754154" y="3493648"/>
                  <a:pt x="7761817" y="3493648"/>
                </a:cubicBezTo>
                <a:close/>
                <a:moveTo>
                  <a:pt x="7887074" y="3245831"/>
                </a:moveTo>
                <a:cubicBezTo>
                  <a:pt x="7893540" y="3245831"/>
                  <a:pt x="7899288" y="3240319"/>
                  <a:pt x="7899288" y="3233608"/>
                </a:cubicBezTo>
                <a:cubicBezTo>
                  <a:pt x="7899288" y="3226897"/>
                  <a:pt x="7893540" y="3221625"/>
                  <a:pt x="7887074" y="3221625"/>
                </a:cubicBezTo>
                <a:cubicBezTo>
                  <a:pt x="7880368" y="3221625"/>
                  <a:pt x="7874859" y="3226897"/>
                  <a:pt x="7874859" y="3233608"/>
                </a:cubicBezTo>
                <a:cubicBezTo>
                  <a:pt x="7874859" y="3240319"/>
                  <a:pt x="7880368" y="3245831"/>
                  <a:pt x="7887074" y="3245831"/>
                </a:cubicBezTo>
                <a:close/>
                <a:moveTo>
                  <a:pt x="7986225" y="2986270"/>
                </a:moveTo>
                <a:cubicBezTo>
                  <a:pt x="7991494" y="2986270"/>
                  <a:pt x="7996523" y="2981237"/>
                  <a:pt x="7996523" y="2975964"/>
                </a:cubicBezTo>
                <a:cubicBezTo>
                  <a:pt x="7996523" y="2970212"/>
                  <a:pt x="7991494" y="2965419"/>
                  <a:pt x="7986225" y="2965419"/>
                </a:cubicBezTo>
                <a:cubicBezTo>
                  <a:pt x="7980477" y="2965419"/>
                  <a:pt x="7975448" y="2970212"/>
                  <a:pt x="7975448" y="2975964"/>
                </a:cubicBezTo>
                <a:cubicBezTo>
                  <a:pt x="7975448" y="2981237"/>
                  <a:pt x="7980477" y="2986270"/>
                  <a:pt x="7986225" y="2986270"/>
                </a:cubicBezTo>
                <a:close/>
                <a:moveTo>
                  <a:pt x="8057355" y="2718321"/>
                </a:moveTo>
                <a:cubicBezTo>
                  <a:pt x="8062624" y="2718321"/>
                  <a:pt x="8066935" y="2714246"/>
                  <a:pt x="8066935" y="2708974"/>
                </a:cubicBezTo>
                <a:cubicBezTo>
                  <a:pt x="8066935" y="2703941"/>
                  <a:pt x="8062624" y="2700106"/>
                  <a:pt x="8057355" y="2700106"/>
                </a:cubicBezTo>
                <a:cubicBezTo>
                  <a:pt x="8052326" y="2700106"/>
                  <a:pt x="8048254" y="2703941"/>
                  <a:pt x="8048254" y="2708974"/>
                </a:cubicBezTo>
                <a:cubicBezTo>
                  <a:pt x="8048254" y="2714246"/>
                  <a:pt x="8052326" y="2718321"/>
                  <a:pt x="8057355" y="2718321"/>
                </a:cubicBezTo>
                <a:close/>
                <a:moveTo>
                  <a:pt x="8100704" y="2444140"/>
                </a:moveTo>
                <a:cubicBezTo>
                  <a:pt x="8105254" y="2444140"/>
                  <a:pt x="8108847" y="2440545"/>
                  <a:pt x="8108847" y="2435991"/>
                </a:cubicBezTo>
                <a:cubicBezTo>
                  <a:pt x="8108847" y="2431917"/>
                  <a:pt x="8105254" y="2428322"/>
                  <a:pt x="8100704" y="2428322"/>
                </a:cubicBezTo>
                <a:cubicBezTo>
                  <a:pt x="8096153" y="2428322"/>
                  <a:pt x="8092561" y="2431917"/>
                  <a:pt x="8092561" y="2435991"/>
                </a:cubicBezTo>
                <a:cubicBezTo>
                  <a:pt x="8092561" y="2440545"/>
                  <a:pt x="8096153" y="2444140"/>
                  <a:pt x="8100704" y="2444140"/>
                </a:cubicBezTo>
                <a:close/>
                <a:moveTo>
                  <a:pt x="8114834" y="2167802"/>
                </a:moveTo>
                <a:cubicBezTo>
                  <a:pt x="8118906" y="2167802"/>
                  <a:pt x="8122498" y="2164686"/>
                  <a:pt x="8122498" y="2160372"/>
                </a:cubicBezTo>
                <a:cubicBezTo>
                  <a:pt x="8122498" y="2156298"/>
                  <a:pt x="8118906" y="2153182"/>
                  <a:pt x="8114834" y="2153182"/>
                </a:cubicBezTo>
                <a:cubicBezTo>
                  <a:pt x="8111002" y="2153182"/>
                  <a:pt x="8107649" y="2156298"/>
                  <a:pt x="8107649" y="2160372"/>
                </a:cubicBezTo>
                <a:cubicBezTo>
                  <a:pt x="8107649" y="2164686"/>
                  <a:pt x="8111002" y="2167802"/>
                  <a:pt x="8114834" y="2167802"/>
                </a:cubicBezTo>
                <a:close/>
                <a:moveTo>
                  <a:pt x="7879889" y="1892662"/>
                </a:moveTo>
                <a:cubicBezTo>
                  <a:pt x="7883960" y="1892662"/>
                  <a:pt x="7887313" y="1889307"/>
                  <a:pt x="7887313" y="1884753"/>
                </a:cubicBezTo>
                <a:cubicBezTo>
                  <a:pt x="7887313" y="1880439"/>
                  <a:pt x="7883960" y="1876844"/>
                  <a:pt x="7879889" y="1876844"/>
                </a:cubicBezTo>
                <a:cubicBezTo>
                  <a:pt x="7875338" y="1876844"/>
                  <a:pt x="7871746" y="1880439"/>
                  <a:pt x="7871746" y="1884753"/>
                </a:cubicBezTo>
                <a:cubicBezTo>
                  <a:pt x="7871746" y="1889307"/>
                  <a:pt x="7875338" y="1892662"/>
                  <a:pt x="7879889" y="1892662"/>
                </a:cubicBezTo>
                <a:close/>
                <a:moveTo>
                  <a:pt x="7832469" y="1619920"/>
                </a:moveTo>
                <a:cubicBezTo>
                  <a:pt x="7836301" y="1619920"/>
                  <a:pt x="7840132" y="1616564"/>
                  <a:pt x="7840132" y="1612730"/>
                </a:cubicBezTo>
                <a:cubicBezTo>
                  <a:pt x="7840132" y="1608655"/>
                  <a:pt x="7836301" y="1605300"/>
                  <a:pt x="7832469" y="1605300"/>
                </a:cubicBezTo>
                <a:cubicBezTo>
                  <a:pt x="7828397" y="1605300"/>
                  <a:pt x="7825284" y="1608655"/>
                  <a:pt x="7825284" y="1612730"/>
                </a:cubicBezTo>
                <a:cubicBezTo>
                  <a:pt x="7825284" y="1616564"/>
                  <a:pt x="7828397" y="1619920"/>
                  <a:pt x="7832469" y="1619920"/>
                </a:cubicBezTo>
                <a:close/>
                <a:moveTo>
                  <a:pt x="7754633" y="1354367"/>
                </a:moveTo>
                <a:cubicBezTo>
                  <a:pt x="7758704" y="1354367"/>
                  <a:pt x="7761338" y="1351491"/>
                  <a:pt x="7761338" y="1347656"/>
                </a:cubicBezTo>
                <a:cubicBezTo>
                  <a:pt x="7761338" y="1343822"/>
                  <a:pt x="7758704" y="1340946"/>
                  <a:pt x="7754633" y="1340946"/>
                </a:cubicBezTo>
                <a:cubicBezTo>
                  <a:pt x="7751040" y="1340946"/>
                  <a:pt x="7747927" y="1343822"/>
                  <a:pt x="7747927" y="1347656"/>
                </a:cubicBezTo>
                <a:cubicBezTo>
                  <a:pt x="7747927" y="1351491"/>
                  <a:pt x="7751040" y="1354367"/>
                  <a:pt x="7754633" y="1354367"/>
                </a:cubicBezTo>
                <a:close/>
                <a:moveTo>
                  <a:pt x="7647578" y="1099360"/>
                </a:moveTo>
                <a:cubicBezTo>
                  <a:pt x="7651170" y="1099360"/>
                  <a:pt x="7653565" y="1096723"/>
                  <a:pt x="7653565" y="1093128"/>
                </a:cubicBezTo>
                <a:cubicBezTo>
                  <a:pt x="7653565" y="1090013"/>
                  <a:pt x="7651170" y="1086897"/>
                  <a:pt x="7647578" y="1086897"/>
                </a:cubicBezTo>
                <a:cubicBezTo>
                  <a:pt x="7644225" y="1086897"/>
                  <a:pt x="7641351" y="1090013"/>
                  <a:pt x="7641351" y="1093128"/>
                </a:cubicBezTo>
                <a:cubicBezTo>
                  <a:pt x="7641351" y="1096723"/>
                  <a:pt x="7644225" y="1099360"/>
                  <a:pt x="7647578" y="1099360"/>
                </a:cubicBezTo>
                <a:close/>
                <a:moveTo>
                  <a:pt x="7512023" y="858253"/>
                </a:moveTo>
                <a:cubicBezTo>
                  <a:pt x="7514658" y="858253"/>
                  <a:pt x="7517292" y="855856"/>
                  <a:pt x="7517292" y="852980"/>
                </a:cubicBezTo>
                <a:cubicBezTo>
                  <a:pt x="7517292" y="849865"/>
                  <a:pt x="7514658" y="847228"/>
                  <a:pt x="7512023" y="847228"/>
                </a:cubicBezTo>
                <a:cubicBezTo>
                  <a:pt x="7508670" y="847228"/>
                  <a:pt x="7506275" y="849865"/>
                  <a:pt x="7506275" y="852980"/>
                </a:cubicBezTo>
                <a:cubicBezTo>
                  <a:pt x="7506275" y="855856"/>
                  <a:pt x="7508670" y="858253"/>
                  <a:pt x="7512023" y="858253"/>
                </a:cubicBezTo>
                <a:close/>
                <a:moveTo>
                  <a:pt x="7349885" y="634882"/>
                </a:moveTo>
                <a:cubicBezTo>
                  <a:pt x="7352280" y="634882"/>
                  <a:pt x="7355154" y="632485"/>
                  <a:pt x="7355154" y="629370"/>
                </a:cubicBezTo>
                <a:cubicBezTo>
                  <a:pt x="7355154" y="626254"/>
                  <a:pt x="7352280" y="623857"/>
                  <a:pt x="7349885" y="623857"/>
                </a:cubicBezTo>
                <a:cubicBezTo>
                  <a:pt x="7346532" y="623857"/>
                  <a:pt x="7343897" y="626254"/>
                  <a:pt x="7343897" y="629370"/>
                </a:cubicBezTo>
                <a:cubicBezTo>
                  <a:pt x="7343897" y="632485"/>
                  <a:pt x="7346532" y="634882"/>
                  <a:pt x="7349885" y="634882"/>
                </a:cubicBezTo>
                <a:close/>
                <a:moveTo>
                  <a:pt x="7163078" y="430924"/>
                </a:moveTo>
                <a:cubicBezTo>
                  <a:pt x="7165473" y="430924"/>
                  <a:pt x="7167868" y="428527"/>
                  <a:pt x="7167868" y="425891"/>
                </a:cubicBezTo>
                <a:cubicBezTo>
                  <a:pt x="7167868" y="423255"/>
                  <a:pt x="7165473" y="421098"/>
                  <a:pt x="7163078" y="421098"/>
                </a:cubicBezTo>
                <a:cubicBezTo>
                  <a:pt x="7159965" y="421098"/>
                  <a:pt x="7157809" y="423255"/>
                  <a:pt x="7157809" y="425891"/>
                </a:cubicBezTo>
                <a:cubicBezTo>
                  <a:pt x="7157809" y="428527"/>
                  <a:pt x="7159965" y="430924"/>
                  <a:pt x="7163078" y="430924"/>
                </a:cubicBezTo>
                <a:close/>
                <a:moveTo>
                  <a:pt x="6954477" y="249735"/>
                </a:moveTo>
                <a:cubicBezTo>
                  <a:pt x="6957112" y="249735"/>
                  <a:pt x="6959267" y="247817"/>
                  <a:pt x="6959267" y="244941"/>
                </a:cubicBezTo>
                <a:cubicBezTo>
                  <a:pt x="6959267" y="242545"/>
                  <a:pt x="6957112" y="240148"/>
                  <a:pt x="6954477" y="240148"/>
                </a:cubicBezTo>
                <a:cubicBezTo>
                  <a:pt x="6951603" y="240148"/>
                  <a:pt x="6949448" y="242545"/>
                  <a:pt x="6949448" y="244941"/>
                </a:cubicBezTo>
                <a:cubicBezTo>
                  <a:pt x="6949448" y="247817"/>
                  <a:pt x="6951603" y="249735"/>
                  <a:pt x="6954477" y="249735"/>
                </a:cubicBezTo>
                <a:close/>
                <a:moveTo>
                  <a:pt x="6726477" y="91553"/>
                </a:moveTo>
                <a:cubicBezTo>
                  <a:pt x="6727914" y="91553"/>
                  <a:pt x="6729351" y="90595"/>
                  <a:pt x="6729351" y="89157"/>
                </a:cubicBezTo>
                <a:cubicBezTo>
                  <a:pt x="6729351" y="87958"/>
                  <a:pt x="6727914" y="86760"/>
                  <a:pt x="6726477" y="86760"/>
                </a:cubicBezTo>
                <a:cubicBezTo>
                  <a:pt x="6725040" y="86760"/>
                  <a:pt x="6724322" y="87958"/>
                  <a:pt x="6724322" y="89157"/>
                </a:cubicBezTo>
                <a:cubicBezTo>
                  <a:pt x="6724322" y="90595"/>
                  <a:pt x="6725040" y="91553"/>
                  <a:pt x="6726477" y="91553"/>
                </a:cubicBezTo>
                <a:close/>
                <a:moveTo>
                  <a:pt x="4350440" y="22050"/>
                </a:moveTo>
                <a:cubicBezTo>
                  <a:pt x="4350680" y="22050"/>
                  <a:pt x="4351159" y="21570"/>
                  <a:pt x="4351159" y="21331"/>
                </a:cubicBezTo>
                <a:cubicBezTo>
                  <a:pt x="4351159" y="21091"/>
                  <a:pt x="4350680" y="20611"/>
                  <a:pt x="4350440" y="20611"/>
                </a:cubicBezTo>
                <a:cubicBezTo>
                  <a:pt x="4350201" y="20611"/>
                  <a:pt x="4349722" y="21091"/>
                  <a:pt x="4349722" y="21331"/>
                </a:cubicBezTo>
                <a:cubicBezTo>
                  <a:pt x="4349722" y="21570"/>
                  <a:pt x="4350201" y="22050"/>
                  <a:pt x="4350440" y="22050"/>
                </a:cubicBezTo>
                <a:close/>
                <a:moveTo>
                  <a:pt x="4114297" y="171123"/>
                </a:moveTo>
                <a:cubicBezTo>
                  <a:pt x="4118369" y="171123"/>
                  <a:pt x="4121482" y="168008"/>
                  <a:pt x="4121482" y="163933"/>
                </a:cubicBezTo>
                <a:cubicBezTo>
                  <a:pt x="4121482" y="160099"/>
                  <a:pt x="4118369" y="156504"/>
                  <a:pt x="4114297" y="156504"/>
                </a:cubicBezTo>
                <a:cubicBezTo>
                  <a:pt x="4110226" y="156504"/>
                  <a:pt x="4107112" y="160099"/>
                  <a:pt x="4107112" y="163933"/>
                </a:cubicBezTo>
                <a:cubicBezTo>
                  <a:pt x="4107112" y="168008"/>
                  <a:pt x="4110226" y="171123"/>
                  <a:pt x="4114297" y="171123"/>
                </a:cubicBezTo>
                <a:close/>
                <a:moveTo>
                  <a:pt x="3895638" y="342726"/>
                </a:moveTo>
                <a:cubicBezTo>
                  <a:pt x="3901146" y="342726"/>
                  <a:pt x="3905936" y="338172"/>
                  <a:pt x="3905936" y="332660"/>
                </a:cubicBezTo>
                <a:cubicBezTo>
                  <a:pt x="3905936" y="326908"/>
                  <a:pt x="3901146" y="322115"/>
                  <a:pt x="3895638" y="322115"/>
                </a:cubicBezTo>
                <a:cubicBezTo>
                  <a:pt x="3889890" y="322115"/>
                  <a:pt x="3885339" y="326908"/>
                  <a:pt x="3885339" y="332660"/>
                </a:cubicBezTo>
                <a:cubicBezTo>
                  <a:pt x="3885339" y="338172"/>
                  <a:pt x="3889890" y="342726"/>
                  <a:pt x="3895638" y="342726"/>
                </a:cubicBezTo>
                <a:close/>
                <a:moveTo>
                  <a:pt x="3697575" y="536618"/>
                </a:moveTo>
                <a:cubicBezTo>
                  <a:pt x="3704041" y="536618"/>
                  <a:pt x="3709310" y="531345"/>
                  <a:pt x="3709310" y="524874"/>
                </a:cubicBezTo>
                <a:cubicBezTo>
                  <a:pt x="3709310" y="518403"/>
                  <a:pt x="3704041" y="513370"/>
                  <a:pt x="3697575" y="513370"/>
                </a:cubicBezTo>
                <a:cubicBezTo>
                  <a:pt x="3691348" y="513370"/>
                  <a:pt x="3686079" y="518403"/>
                  <a:pt x="3686079" y="524874"/>
                </a:cubicBezTo>
                <a:cubicBezTo>
                  <a:pt x="3686079" y="531345"/>
                  <a:pt x="3691348" y="536618"/>
                  <a:pt x="3697575" y="536618"/>
                </a:cubicBezTo>
                <a:close/>
                <a:moveTo>
                  <a:pt x="3522982" y="752799"/>
                </a:moveTo>
                <a:cubicBezTo>
                  <a:pt x="3530886" y="752799"/>
                  <a:pt x="3537113" y="746568"/>
                  <a:pt x="3537113" y="738658"/>
                </a:cubicBezTo>
                <a:cubicBezTo>
                  <a:pt x="3537113" y="730989"/>
                  <a:pt x="3530886" y="724758"/>
                  <a:pt x="3522982" y="724758"/>
                </a:cubicBezTo>
                <a:cubicBezTo>
                  <a:pt x="3515318" y="724758"/>
                  <a:pt x="3509092" y="730989"/>
                  <a:pt x="3509092" y="738658"/>
                </a:cubicBezTo>
                <a:cubicBezTo>
                  <a:pt x="3509092" y="746568"/>
                  <a:pt x="3515318" y="752799"/>
                  <a:pt x="3522982" y="752799"/>
                </a:cubicBezTo>
                <a:close/>
                <a:moveTo>
                  <a:pt x="3373776" y="988153"/>
                </a:moveTo>
                <a:cubicBezTo>
                  <a:pt x="3383356" y="988153"/>
                  <a:pt x="3391020" y="980484"/>
                  <a:pt x="3391020" y="971377"/>
                </a:cubicBezTo>
                <a:cubicBezTo>
                  <a:pt x="3391020" y="961550"/>
                  <a:pt x="3383356" y="953881"/>
                  <a:pt x="3373776" y="953881"/>
                </a:cubicBezTo>
                <a:cubicBezTo>
                  <a:pt x="3364436" y="953881"/>
                  <a:pt x="3356772" y="961550"/>
                  <a:pt x="3356772" y="971377"/>
                </a:cubicBezTo>
                <a:cubicBezTo>
                  <a:pt x="3356772" y="980484"/>
                  <a:pt x="3364436" y="988153"/>
                  <a:pt x="3373776" y="988153"/>
                </a:cubicBezTo>
                <a:close/>
                <a:moveTo>
                  <a:pt x="3252113" y="1239805"/>
                </a:moveTo>
                <a:cubicBezTo>
                  <a:pt x="3263608" y="1239805"/>
                  <a:pt x="3272709" y="1230458"/>
                  <a:pt x="3272709" y="1218954"/>
                </a:cubicBezTo>
                <a:cubicBezTo>
                  <a:pt x="3272709" y="1207450"/>
                  <a:pt x="3263608" y="1198103"/>
                  <a:pt x="3252113" y="1198103"/>
                </a:cubicBezTo>
                <a:cubicBezTo>
                  <a:pt x="3240377" y="1198103"/>
                  <a:pt x="3231516" y="1207450"/>
                  <a:pt x="3231516" y="1218954"/>
                </a:cubicBezTo>
                <a:cubicBezTo>
                  <a:pt x="3231516" y="1230458"/>
                  <a:pt x="3240377" y="1239805"/>
                  <a:pt x="3252113" y="1239805"/>
                </a:cubicBezTo>
                <a:close/>
                <a:moveTo>
                  <a:pt x="3159428" y="1503920"/>
                </a:moveTo>
                <a:cubicBezTo>
                  <a:pt x="3173079" y="1503920"/>
                  <a:pt x="3184335" y="1492895"/>
                  <a:pt x="3184335" y="1478995"/>
                </a:cubicBezTo>
                <a:cubicBezTo>
                  <a:pt x="3184335" y="1465333"/>
                  <a:pt x="3173079" y="1454309"/>
                  <a:pt x="3159428" y="1454309"/>
                </a:cubicBezTo>
                <a:cubicBezTo>
                  <a:pt x="3145537" y="1454309"/>
                  <a:pt x="3134520" y="1465333"/>
                  <a:pt x="3134520" y="1478995"/>
                </a:cubicBezTo>
                <a:cubicBezTo>
                  <a:pt x="3134520" y="1492895"/>
                  <a:pt x="3145537" y="1503920"/>
                  <a:pt x="3159428" y="1503920"/>
                </a:cubicBezTo>
                <a:close/>
                <a:moveTo>
                  <a:pt x="3096919" y="1778101"/>
                </a:moveTo>
                <a:cubicBezTo>
                  <a:pt x="3113205" y="1778101"/>
                  <a:pt x="3126617" y="1764440"/>
                  <a:pt x="3126617" y="1748142"/>
                </a:cubicBezTo>
                <a:cubicBezTo>
                  <a:pt x="3126617" y="1731605"/>
                  <a:pt x="3113205" y="1717944"/>
                  <a:pt x="3096919" y="1717944"/>
                </a:cubicBezTo>
                <a:cubicBezTo>
                  <a:pt x="3080155" y="1717944"/>
                  <a:pt x="3067222" y="1731605"/>
                  <a:pt x="3067222" y="1748142"/>
                </a:cubicBezTo>
                <a:cubicBezTo>
                  <a:pt x="3067222" y="1764440"/>
                  <a:pt x="3080155" y="1778101"/>
                  <a:pt x="3096919" y="1778101"/>
                </a:cubicBezTo>
                <a:close/>
                <a:moveTo>
                  <a:pt x="3065306" y="2057794"/>
                </a:moveTo>
                <a:cubicBezTo>
                  <a:pt x="3084945" y="2057794"/>
                  <a:pt x="3100512" y="2041736"/>
                  <a:pt x="3100512" y="2022563"/>
                </a:cubicBezTo>
                <a:cubicBezTo>
                  <a:pt x="3100512" y="2002910"/>
                  <a:pt x="3084945" y="1986852"/>
                  <a:pt x="3065306" y="1986852"/>
                </a:cubicBezTo>
                <a:cubicBezTo>
                  <a:pt x="3045907" y="1986852"/>
                  <a:pt x="3030100" y="2002910"/>
                  <a:pt x="3030100" y="2022563"/>
                </a:cubicBezTo>
                <a:cubicBezTo>
                  <a:pt x="3030100" y="2041736"/>
                  <a:pt x="3045907" y="2057794"/>
                  <a:pt x="3065306" y="2057794"/>
                </a:cubicBezTo>
                <a:close/>
                <a:moveTo>
                  <a:pt x="3065306" y="2339405"/>
                </a:moveTo>
                <a:cubicBezTo>
                  <a:pt x="3087819" y="2339405"/>
                  <a:pt x="3106260" y="2321190"/>
                  <a:pt x="3106260" y="2298901"/>
                </a:cubicBezTo>
                <a:cubicBezTo>
                  <a:pt x="3106260" y="2275893"/>
                  <a:pt x="3087819" y="2257438"/>
                  <a:pt x="3065306" y="2257438"/>
                </a:cubicBezTo>
                <a:cubicBezTo>
                  <a:pt x="3042793" y="2257438"/>
                  <a:pt x="3024592" y="2275893"/>
                  <a:pt x="3024592" y="2298901"/>
                </a:cubicBezTo>
                <a:cubicBezTo>
                  <a:pt x="3024592" y="2321190"/>
                  <a:pt x="3042793" y="2339405"/>
                  <a:pt x="3065306" y="2339405"/>
                </a:cubicBezTo>
                <a:close/>
                <a:moveTo>
                  <a:pt x="3096919" y="2619817"/>
                </a:moveTo>
                <a:cubicBezTo>
                  <a:pt x="3122785" y="2619817"/>
                  <a:pt x="3143621" y="2598966"/>
                  <a:pt x="3143621" y="2572842"/>
                </a:cubicBezTo>
                <a:cubicBezTo>
                  <a:pt x="3143621" y="2546958"/>
                  <a:pt x="3122785" y="2525867"/>
                  <a:pt x="3096919" y="2525867"/>
                </a:cubicBezTo>
                <a:cubicBezTo>
                  <a:pt x="3070814" y="2525867"/>
                  <a:pt x="3049739" y="2546958"/>
                  <a:pt x="3049739" y="2572842"/>
                </a:cubicBezTo>
                <a:cubicBezTo>
                  <a:pt x="3049739" y="2598966"/>
                  <a:pt x="3070814" y="2619817"/>
                  <a:pt x="3096919" y="2619817"/>
                </a:cubicBezTo>
                <a:close/>
                <a:moveTo>
                  <a:pt x="3159428" y="2893758"/>
                </a:moveTo>
                <a:cubicBezTo>
                  <a:pt x="3188167" y="2893758"/>
                  <a:pt x="3211159" y="2870510"/>
                  <a:pt x="3211159" y="2841990"/>
                </a:cubicBezTo>
                <a:cubicBezTo>
                  <a:pt x="3211159" y="2813229"/>
                  <a:pt x="3188167" y="2789982"/>
                  <a:pt x="3159428" y="2789982"/>
                </a:cubicBezTo>
                <a:cubicBezTo>
                  <a:pt x="3130928" y="2789982"/>
                  <a:pt x="3107697" y="2813229"/>
                  <a:pt x="3107697" y="2841990"/>
                </a:cubicBezTo>
                <a:cubicBezTo>
                  <a:pt x="3107697" y="2870510"/>
                  <a:pt x="3130928" y="2893758"/>
                  <a:pt x="3159428" y="2893758"/>
                </a:cubicBezTo>
                <a:close/>
                <a:moveTo>
                  <a:pt x="3252113" y="3157633"/>
                </a:moveTo>
                <a:cubicBezTo>
                  <a:pt x="3282768" y="3157633"/>
                  <a:pt x="3307676" y="3132468"/>
                  <a:pt x="3307676" y="3102030"/>
                </a:cubicBezTo>
                <a:cubicBezTo>
                  <a:pt x="3307676" y="3071352"/>
                  <a:pt x="3282768" y="3046667"/>
                  <a:pt x="3252113" y="3046667"/>
                </a:cubicBezTo>
                <a:cubicBezTo>
                  <a:pt x="3221457" y="3046667"/>
                  <a:pt x="3196789" y="3071352"/>
                  <a:pt x="3196789" y="3102030"/>
                </a:cubicBezTo>
                <a:cubicBezTo>
                  <a:pt x="3196789" y="3132468"/>
                  <a:pt x="3221457" y="3157633"/>
                  <a:pt x="3252113" y="3157633"/>
                </a:cubicBezTo>
                <a:close/>
                <a:moveTo>
                  <a:pt x="3373776" y="3409045"/>
                </a:moveTo>
                <a:cubicBezTo>
                  <a:pt x="3406348" y="3409045"/>
                  <a:pt x="3432932" y="3382682"/>
                  <a:pt x="3432932" y="3349847"/>
                </a:cubicBezTo>
                <a:cubicBezTo>
                  <a:pt x="3432932" y="3317252"/>
                  <a:pt x="3406348" y="3290409"/>
                  <a:pt x="3373776" y="3290409"/>
                </a:cubicBezTo>
                <a:cubicBezTo>
                  <a:pt x="3341205" y="3290409"/>
                  <a:pt x="3314621" y="3317252"/>
                  <a:pt x="3314621" y="3349847"/>
                </a:cubicBezTo>
                <a:cubicBezTo>
                  <a:pt x="3314621" y="3382682"/>
                  <a:pt x="3341205" y="3409045"/>
                  <a:pt x="3373776" y="3409045"/>
                </a:cubicBezTo>
                <a:close/>
                <a:moveTo>
                  <a:pt x="3522982" y="3642962"/>
                </a:moveTo>
                <a:cubicBezTo>
                  <a:pt x="3556512" y="3642962"/>
                  <a:pt x="3584054" y="3615879"/>
                  <a:pt x="3584054" y="3582326"/>
                </a:cubicBezTo>
                <a:cubicBezTo>
                  <a:pt x="3584054" y="3548532"/>
                  <a:pt x="3556512" y="3521450"/>
                  <a:pt x="3522982" y="3521450"/>
                </a:cubicBezTo>
                <a:cubicBezTo>
                  <a:pt x="3489453" y="3521450"/>
                  <a:pt x="3461911" y="3548532"/>
                  <a:pt x="3461911" y="3582326"/>
                </a:cubicBezTo>
                <a:cubicBezTo>
                  <a:pt x="3461911" y="3615879"/>
                  <a:pt x="3489453" y="3642962"/>
                  <a:pt x="3522982" y="3642962"/>
                </a:cubicBezTo>
                <a:close/>
                <a:moveTo>
                  <a:pt x="3697575" y="3858424"/>
                </a:moveTo>
                <a:cubicBezTo>
                  <a:pt x="3732062" y="3858424"/>
                  <a:pt x="3760083" y="3830622"/>
                  <a:pt x="3760083" y="3795870"/>
                </a:cubicBezTo>
                <a:cubicBezTo>
                  <a:pt x="3760083" y="3761598"/>
                  <a:pt x="3732062" y="3733796"/>
                  <a:pt x="3697575" y="3733796"/>
                </a:cubicBezTo>
                <a:cubicBezTo>
                  <a:pt x="3663566" y="3733796"/>
                  <a:pt x="3635545" y="3761598"/>
                  <a:pt x="3635545" y="3795870"/>
                </a:cubicBezTo>
                <a:cubicBezTo>
                  <a:pt x="3635545" y="3830622"/>
                  <a:pt x="3663566" y="3858424"/>
                  <a:pt x="3697575" y="3858424"/>
                </a:cubicBezTo>
                <a:close/>
                <a:moveTo>
                  <a:pt x="3895638" y="4050638"/>
                </a:moveTo>
                <a:cubicBezTo>
                  <a:pt x="3929646" y="4050638"/>
                  <a:pt x="3957667" y="4022597"/>
                  <a:pt x="3957667" y="3988324"/>
                </a:cubicBezTo>
                <a:cubicBezTo>
                  <a:pt x="3957667" y="3953812"/>
                  <a:pt x="3929646" y="3926010"/>
                  <a:pt x="3895638" y="3926010"/>
                </a:cubicBezTo>
                <a:cubicBezTo>
                  <a:pt x="3861150" y="3926010"/>
                  <a:pt x="3833608" y="3953812"/>
                  <a:pt x="3833608" y="3988324"/>
                </a:cubicBezTo>
                <a:cubicBezTo>
                  <a:pt x="3833608" y="4022597"/>
                  <a:pt x="3861150" y="4050638"/>
                  <a:pt x="3895638" y="4050638"/>
                </a:cubicBezTo>
                <a:close/>
                <a:moveTo>
                  <a:pt x="6976990" y="4067175"/>
                </a:moveTo>
                <a:cubicBezTo>
                  <a:pt x="6973397" y="4057828"/>
                  <a:pt x="6964776" y="4051357"/>
                  <a:pt x="6954477" y="4051357"/>
                </a:cubicBezTo>
                <a:cubicBezTo>
                  <a:pt x="6944418" y="4051357"/>
                  <a:pt x="6935318" y="4057828"/>
                  <a:pt x="6931486" y="4067175"/>
                </a:cubicBezTo>
                <a:lnTo>
                  <a:pt x="6976990" y="4067175"/>
                </a:lnTo>
                <a:close/>
                <a:moveTo>
                  <a:pt x="7163078" y="3916424"/>
                </a:moveTo>
                <a:cubicBezTo>
                  <a:pt x="7174813" y="3916424"/>
                  <a:pt x="7184154" y="3907077"/>
                  <a:pt x="7184154" y="3894853"/>
                </a:cubicBezTo>
                <a:cubicBezTo>
                  <a:pt x="7184154" y="3883110"/>
                  <a:pt x="7174813" y="3874002"/>
                  <a:pt x="7163078" y="3874002"/>
                </a:cubicBezTo>
                <a:cubicBezTo>
                  <a:pt x="7151343" y="3874002"/>
                  <a:pt x="7141763" y="3883110"/>
                  <a:pt x="7141763" y="3894853"/>
                </a:cubicBezTo>
                <a:cubicBezTo>
                  <a:pt x="7141763" y="3907077"/>
                  <a:pt x="7151343" y="3916424"/>
                  <a:pt x="7163078" y="3916424"/>
                </a:cubicBezTo>
                <a:close/>
                <a:moveTo>
                  <a:pt x="7349885" y="3710548"/>
                </a:moveTo>
                <a:cubicBezTo>
                  <a:pt x="7359944" y="3710548"/>
                  <a:pt x="7368565" y="3702160"/>
                  <a:pt x="7368565" y="3691375"/>
                </a:cubicBezTo>
                <a:cubicBezTo>
                  <a:pt x="7368565" y="3681309"/>
                  <a:pt x="7359944" y="3672441"/>
                  <a:pt x="7349885" y="3672441"/>
                </a:cubicBezTo>
                <a:cubicBezTo>
                  <a:pt x="7338868" y="3672441"/>
                  <a:pt x="7330486" y="3681309"/>
                  <a:pt x="7330486" y="3691375"/>
                </a:cubicBezTo>
                <a:cubicBezTo>
                  <a:pt x="7330486" y="3702160"/>
                  <a:pt x="7338868" y="3710548"/>
                  <a:pt x="7349885" y="3710548"/>
                </a:cubicBezTo>
                <a:close/>
                <a:moveTo>
                  <a:pt x="7512023" y="3484781"/>
                </a:moveTo>
                <a:cubicBezTo>
                  <a:pt x="7520885" y="3484781"/>
                  <a:pt x="7528070" y="3476872"/>
                  <a:pt x="7528070" y="3468004"/>
                </a:cubicBezTo>
                <a:cubicBezTo>
                  <a:pt x="7528070" y="3458896"/>
                  <a:pt x="7520885" y="3451706"/>
                  <a:pt x="7512023" y="3451706"/>
                </a:cubicBezTo>
                <a:cubicBezTo>
                  <a:pt x="7502444" y="3451706"/>
                  <a:pt x="7495259" y="3458896"/>
                  <a:pt x="7495259" y="3468004"/>
                </a:cubicBezTo>
                <a:cubicBezTo>
                  <a:pt x="7495259" y="3476872"/>
                  <a:pt x="7502444" y="3484781"/>
                  <a:pt x="7512023" y="3484781"/>
                </a:cubicBezTo>
                <a:close/>
                <a:moveTo>
                  <a:pt x="7647578" y="3241517"/>
                </a:moveTo>
                <a:cubicBezTo>
                  <a:pt x="7655002" y="3241517"/>
                  <a:pt x="7661229" y="3235525"/>
                  <a:pt x="7661229" y="3227377"/>
                </a:cubicBezTo>
                <a:cubicBezTo>
                  <a:pt x="7661229" y="3219947"/>
                  <a:pt x="7655002" y="3213476"/>
                  <a:pt x="7647578" y="3213476"/>
                </a:cubicBezTo>
                <a:cubicBezTo>
                  <a:pt x="7639914" y="3213476"/>
                  <a:pt x="7633687" y="3219947"/>
                  <a:pt x="7633687" y="3227377"/>
                </a:cubicBezTo>
                <a:cubicBezTo>
                  <a:pt x="7633687" y="3235525"/>
                  <a:pt x="7639914" y="3241517"/>
                  <a:pt x="7647578" y="3241517"/>
                </a:cubicBezTo>
                <a:close/>
                <a:moveTo>
                  <a:pt x="7754633" y="2985551"/>
                </a:moveTo>
                <a:cubicBezTo>
                  <a:pt x="7761338" y="2985551"/>
                  <a:pt x="7767326" y="2980039"/>
                  <a:pt x="7767326" y="2973328"/>
                </a:cubicBezTo>
                <a:cubicBezTo>
                  <a:pt x="7767326" y="2966617"/>
                  <a:pt x="7761338" y="2961345"/>
                  <a:pt x="7754633" y="2961345"/>
                </a:cubicBezTo>
                <a:cubicBezTo>
                  <a:pt x="7747927" y="2961345"/>
                  <a:pt x="7742658" y="2966617"/>
                  <a:pt x="7742658" y="2973328"/>
                </a:cubicBezTo>
                <a:cubicBezTo>
                  <a:pt x="7742658" y="2980039"/>
                  <a:pt x="7747927" y="2985551"/>
                  <a:pt x="7754633" y="2985551"/>
                </a:cubicBezTo>
                <a:close/>
                <a:moveTo>
                  <a:pt x="7832469" y="2719279"/>
                </a:moveTo>
                <a:cubicBezTo>
                  <a:pt x="7838696" y="2719279"/>
                  <a:pt x="7843725" y="2714246"/>
                  <a:pt x="7843725" y="2708494"/>
                </a:cubicBezTo>
                <a:cubicBezTo>
                  <a:pt x="7843725" y="2702263"/>
                  <a:pt x="7838696" y="2697230"/>
                  <a:pt x="7832469" y="2697230"/>
                </a:cubicBezTo>
                <a:cubicBezTo>
                  <a:pt x="7826721" y="2697230"/>
                  <a:pt x="7821691" y="2702263"/>
                  <a:pt x="7821691" y="2708494"/>
                </a:cubicBezTo>
                <a:cubicBezTo>
                  <a:pt x="7821691" y="2714246"/>
                  <a:pt x="7826721" y="2719279"/>
                  <a:pt x="7832469" y="2719279"/>
                </a:cubicBezTo>
                <a:close/>
                <a:moveTo>
                  <a:pt x="7879889" y="2445338"/>
                </a:moveTo>
                <a:cubicBezTo>
                  <a:pt x="7884918" y="2445338"/>
                  <a:pt x="7888750" y="2441503"/>
                  <a:pt x="7888750" y="2435991"/>
                </a:cubicBezTo>
                <a:cubicBezTo>
                  <a:pt x="7888750" y="2431198"/>
                  <a:pt x="7884918" y="2427123"/>
                  <a:pt x="7879889" y="2427123"/>
                </a:cubicBezTo>
                <a:cubicBezTo>
                  <a:pt x="7874380" y="2427123"/>
                  <a:pt x="7870309" y="2431198"/>
                  <a:pt x="7870309" y="2435991"/>
                </a:cubicBezTo>
                <a:cubicBezTo>
                  <a:pt x="7870309" y="2441503"/>
                  <a:pt x="7874380" y="2445338"/>
                  <a:pt x="7879889" y="2445338"/>
                </a:cubicBezTo>
                <a:close/>
                <a:moveTo>
                  <a:pt x="7895456" y="2169000"/>
                </a:moveTo>
                <a:cubicBezTo>
                  <a:pt x="7900006" y="2169000"/>
                  <a:pt x="7903838" y="2165166"/>
                  <a:pt x="7903838" y="2160372"/>
                </a:cubicBezTo>
                <a:cubicBezTo>
                  <a:pt x="7903838" y="2155819"/>
                  <a:pt x="7900006" y="2151984"/>
                  <a:pt x="7895456" y="2151984"/>
                </a:cubicBezTo>
                <a:cubicBezTo>
                  <a:pt x="7890427" y="2151984"/>
                  <a:pt x="7887074" y="2155819"/>
                  <a:pt x="7887074" y="2160372"/>
                </a:cubicBezTo>
                <a:cubicBezTo>
                  <a:pt x="7887074" y="2165166"/>
                  <a:pt x="7890427" y="2169000"/>
                  <a:pt x="7895456" y="2169000"/>
                </a:cubicBezTo>
                <a:close/>
                <a:moveTo>
                  <a:pt x="7658595" y="1893381"/>
                </a:moveTo>
                <a:cubicBezTo>
                  <a:pt x="7663145" y="1893381"/>
                  <a:pt x="7666977" y="1889547"/>
                  <a:pt x="7666977" y="1884993"/>
                </a:cubicBezTo>
                <a:cubicBezTo>
                  <a:pt x="7666977" y="1880200"/>
                  <a:pt x="7663145" y="1876365"/>
                  <a:pt x="7658595" y="1876365"/>
                </a:cubicBezTo>
                <a:cubicBezTo>
                  <a:pt x="7653565" y="1876365"/>
                  <a:pt x="7649494" y="1880200"/>
                  <a:pt x="7649494" y="1884993"/>
                </a:cubicBezTo>
                <a:cubicBezTo>
                  <a:pt x="7649494" y="1889547"/>
                  <a:pt x="7653565" y="1893381"/>
                  <a:pt x="7658595" y="1893381"/>
                </a:cubicBezTo>
                <a:close/>
                <a:moveTo>
                  <a:pt x="7606624" y="1621837"/>
                </a:moveTo>
                <a:cubicBezTo>
                  <a:pt x="7611175" y="1621837"/>
                  <a:pt x="7614767" y="1618002"/>
                  <a:pt x="7614767" y="1613688"/>
                </a:cubicBezTo>
                <a:cubicBezTo>
                  <a:pt x="7614767" y="1609374"/>
                  <a:pt x="7611175" y="1605779"/>
                  <a:pt x="7606624" y="1605779"/>
                </a:cubicBezTo>
                <a:cubicBezTo>
                  <a:pt x="7602074" y="1605779"/>
                  <a:pt x="7598721" y="1609374"/>
                  <a:pt x="7598721" y="1613688"/>
                </a:cubicBezTo>
                <a:cubicBezTo>
                  <a:pt x="7598721" y="1618002"/>
                  <a:pt x="7602074" y="1621837"/>
                  <a:pt x="7606624" y="1621837"/>
                </a:cubicBezTo>
                <a:close/>
                <a:moveTo>
                  <a:pt x="7521364" y="1358202"/>
                </a:moveTo>
                <a:cubicBezTo>
                  <a:pt x="7525435" y="1358202"/>
                  <a:pt x="7528549" y="1355086"/>
                  <a:pt x="7528549" y="1351012"/>
                </a:cubicBezTo>
                <a:cubicBezTo>
                  <a:pt x="7528549" y="1346937"/>
                  <a:pt x="7525435" y="1343582"/>
                  <a:pt x="7521364" y="1343582"/>
                </a:cubicBezTo>
                <a:cubicBezTo>
                  <a:pt x="7517292" y="1343582"/>
                  <a:pt x="7514179" y="1346937"/>
                  <a:pt x="7514179" y="1351012"/>
                </a:cubicBezTo>
                <a:cubicBezTo>
                  <a:pt x="7514179" y="1355086"/>
                  <a:pt x="7517292" y="1358202"/>
                  <a:pt x="7521364" y="1358202"/>
                </a:cubicBezTo>
                <a:close/>
                <a:moveTo>
                  <a:pt x="7403771" y="1108467"/>
                </a:moveTo>
                <a:cubicBezTo>
                  <a:pt x="7407603" y="1108467"/>
                  <a:pt x="7411196" y="1105351"/>
                  <a:pt x="7411196" y="1101037"/>
                </a:cubicBezTo>
                <a:cubicBezTo>
                  <a:pt x="7411196" y="1096963"/>
                  <a:pt x="7407603" y="1093847"/>
                  <a:pt x="7403771" y="1093847"/>
                </a:cubicBezTo>
                <a:cubicBezTo>
                  <a:pt x="7399700" y="1093847"/>
                  <a:pt x="7396586" y="1096963"/>
                  <a:pt x="7396586" y="1101037"/>
                </a:cubicBezTo>
                <a:cubicBezTo>
                  <a:pt x="7396586" y="1105351"/>
                  <a:pt x="7399700" y="1108467"/>
                  <a:pt x="7403771" y="1108467"/>
                </a:cubicBezTo>
                <a:close/>
                <a:moveTo>
                  <a:pt x="7256242" y="874790"/>
                </a:moveTo>
                <a:cubicBezTo>
                  <a:pt x="7259834" y="874790"/>
                  <a:pt x="7262948" y="871674"/>
                  <a:pt x="7262948" y="867840"/>
                </a:cubicBezTo>
                <a:cubicBezTo>
                  <a:pt x="7262948" y="864245"/>
                  <a:pt x="7259834" y="861369"/>
                  <a:pt x="7256242" y="861369"/>
                </a:cubicBezTo>
                <a:cubicBezTo>
                  <a:pt x="7252410" y="861369"/>
                  <a:pt x="7249297" y="864245"/>
                  <a:pt x="7249297" y="867840"/>
                </a:cubicBezTo>
                <a:cubicBezTo>
                  <a:pt x="7249297" y="871674"/>
                  <a:pt x="7252410" y="874790"/>
                  <a:pt x="7256242" y="874790"/>
                </a:cubicBezTo>
                <a:close/>
                <a:moveTo>
                  <a:pt x="7079973" y="661965"/>
                </a:moveTo>
                <a:cubicBezTo>
                  <a:pt x="7083565" y="661965"/>
                  <a:pt x="7086679" y="659088"/>
                  <a:pt x="7086679" y="655254"/>
                </a:cubicBezTo>
                <a:cubicBezTo>
                  <a:pt x="7086679" y="651659"/>
                  <a:pt x="7083565" y="648543"/>
                  <a:pt x="7079973" y="648543"/>
                </a:cubicBezTo>
                <a:cubicBezTo>
                  <a:pt x="7076620" y="648543"/>
                  <a:pt x="7073267" y="651659"/>
                  <a:pt x="7073267" y="655254"/>
                </a:cubicBezTo>
                <a:cubicBezTo>
                  <a:pt x="7073267" y="659088"/>
                  <a:pt x="7076620" y="661965"/>
                  <a:pt x="7079973" y="661965"/>
                </a:cubicBezTo>
                <a:close/>
                <a:moveTo>
                  <a:pt x="6878797" y="472866"/>
                </a:moveTo>
                <a:cubicBezTo>
                  <a:pt x="6882629" y="472866"/>
                  <a:pt x="6885742" y="469750"/>
                  <a:pt x="6885742" y="466155"/>
                </a:cubicBezTo>
                <a:cubicBezTo>
                  <a:pt x="6885742" y="462560"/>
                  <a:pt x="6882629" y="459445"/>
                  <a:pt x="6878797" y="459445"/>
                </a:cubicBezTo>
                <a:cubicBezTo>
                  <a:pt x="6875204" y="459445"/>
                  <a:pt x="6872330" y="462560"/>
                  <a:pt x="6872330" y="466155"/>
                </a:cubicBezTo>
                <a:cubicBezTo>
                  <a:pt x="6872330" y="469750"/>
                  <a:pt x="6875204" y="472866"/>
                  <a:pt x="6878797" y="472866"/>
                </a:cubicBezTo>
                <a:close/>
                <a:moveTo>
                  <a:pt x="6655826" y="310850"/>
                </a:moveTo>
                <a:cubicBezTo>
                  <a:pt x="6659419" y="310850"/>
                  <a:pt x="6662532" y="307495"/>
                  <a:pt x="6662532" y="303900"/>
                </a:cubicBezTo>
                <a:cubicBezTo>
                  <a:pt x="6662532" y="300305"/>
                  <a:pt x="6659419" y="297429"/>
                  <a:pt x="6655826" y="297429"/>
                </a:cubicBezTo>
                <a:cubicBezTo>
                  <a:pt x="6651755" y="297429"/>
                  <a:pt x="6649120" y="300305"/>
                  <a:pt x="6649120" y="303900"/>
                </a:cubicBezTo>
                <a:cubicBezTo>
                  <a:pt x="6649120" y="307495"/>
                  <a:pt x="6651755" y="310850"/>
                  <a:pt x="6655826" y="310850"/>
                </a:cubicBezTo>
                <a:close/>
                <a:moveTo>
                  <a:pt x="6413935" y="176636"/>
                </a:moveTo>
                <a:cubicBezTo>
                  <a:pt x="6417288" y="176636"/>
                  <a:pt x="6419204" y="173999"/>
                  <a:pt x="6419204" y="170884"/>
                </a:cubicBezTo>
                <a:cubicBezTo>
                  <a:pt x="6419204" y="168008"/>
                  <a:pt x="6417288" y="165371"/>
                  <a:pt x="6413935" y="165371"/>
                </a:cubicBezTo>
                <a:cubicBezTo>
                  <a:pt x="6411061" y="165371"/>
                  <a:pt x="6408667" y="168008"/>
                  <a:pt x="6408667" y="170884"/>
                </a:cubicBezTo>
                <a:cubicBezTo>
                  <a:pt x="6408667" y="173999"/>
                  <a:pt x="6411061" y="176636"/>
                  <a:pt x="6413935" y="176636"/>
                </a:cubicBezTo>
                <a:close/>
                <a:moveTo>
                  <a:pt x="6157435" y="71661"/>
                </a:moveTo>
                <a:cubicBezTo>
                  <a:pt x="6158633" y="71661"/>
                  <a:pt x="6159830" y="70702"/>
                  <a:pt x="6159830" y="69264"/>
                </a:cubicBezTo>
                <a:cubicBezTo>
                  <a:pt x="6159830" y="67826"/>
                  <a:pt x="6158633" y="66868"/>
                  <a:pt x="6157435" y="66868"/>
                </a:cubicBezTo>
                <a:cubicBezTo>
                  <a:pt x="6155999" y="66868"/>
                  <a:pt x="6155280" y="67826"/>
                  <a:pt x="6155280" y="69264"/>
                </a:cubicBezTo>
                <a:cubicBezTo>
                  <a:pt x="6155280" y="70702"/>
                  <a:pt x="6155999" y="71661"/>
                  <a:pt x="6157435" y="71661"/>
                </a:cubicBezTo>
                <a:close/>
                <a:moveTo>
                  <a:pt x="5890158" y="959"/>
                </a:moveTo>
                <a:cubicBezTo>
                  <a:pt x="5890637" y="959"/>
                  <a:pt x="5890877" y="719"/>
                  <a:pt x="5890877" y="719"/>
                </a:cubicBezTo>
                <a:cubicBezTo>
                  <a:pt x="5890877" y="240"/>
                  <a:pt x="5890637" y="0"/>
                  <a:pt x="5890158" y="0"/>
                </a:cubicBezTo>
                <a:cubicBezTo>
                  <a:pt x="5889919" y="0"/>
                  <a:pt x="5889440" y="240"/>
                  <a:pt x="5889440" y="719"/>
                </a:cubicBezTo>
                <a:cubicBezTo>
                  <a:pt x="5889440" y="719"/>
                  <a:pt x="5889919" y="959"/>
                  <a:pt x="5890158" y="959"/>
                </a:cubicBezTo>
                <a:close/>
                <a:moveTo>
                  <a:pt x="5066772" y="959"/>
                </a:moveTo>
                <a:cubicBezTo>
                  <a:pt x="5067011" y="959"/>
                  <a:pt x="5067251" y="719"/>
                  <a:pt x="5067251" y="719"/>
                </a:cubicBezTo>
                <a:cubicBezTo>
                  <a:pt x="5067251" y="240"/>
                  <a:pt x="5067011" y="0"/>
                  <a:pt x="5066772" y="0"/>
                </a:cubicBezTo>
                <a:cubicBezTo>
                  <a:pt x="5066532" y="0"/>
                  <a:pt x="5065814" y="240"/>
                  <a:pt x="5065814" y="719"/>
                </a:cubicBezTo>
                <a:cubicBezTo>
                  <a:pt x="5065814" y="719"/>
                  <a:pt x="5066532" y="959"/>
                  <a:pt x="5066772" y="959"/>
                </a:cubicBezTo>
                <a:close/>
                <a:moveTo>
                  <a:pt x="4799495" y="71661"/>
                </a:moveTo>
                <a:cubicBezTo>
                  <a:pt x="4800453" y="71661"/>
                  <a:pt x="4801890" y="70702"/>
                  <a:pt x="4801890" y="69264"/>
                </a:cubicBezTo>
                <a:cubicBezTo>
                  <a:pt x="4801890" y="67826"/>
                  <a:pt x="4800453" y="66868"/>
                  <a:pt x="4799495" y="66868"/>
                </a:cubicBezTo>
                <a:cubicBezTo>
                  <a:pt x="4798058" y="66868"/>
                  <a:pt x="4797100" y="67826"/>
                  <a:pt x="4797100" y="69264"/>
                </a:cubicBezTo>
                <a:cubicBezTo>
                  <a:pt x="4797100" y="70702"/>
                  <a:pt x="4798058" y="71661"/>
                  <a:pt x="4799495" y="71661"/>
                </a:cubicBezTo>
                <a:close/>
                <a:moveTo>
                  <a:pt x="4542755" y="178074"/>
                </a:moveTo>
                <a:cubicBezTo>
                  <a:pt x="4547066" y="178074"/>
                  <a:pt x="4550180" y="174958"/>
                  <a:pt x="4550180" y="170884"/>
                </a:cubicBezTo>
                <a:cubicBezTo>
                  <a:pt x="4550180" y="166809"/>
                  <a:pt x="4547066" y="163454"/>
                  <a:pt x="4542755" y="163454"/>
                </a:cubicBezTo>
                <a:cubicBezTo>
                  <a:pt x="4538923" y="163454"/>
                  <a:pt x="4535570" y="166809"/>
                  <a:pt x="4535570" y="170884"/>
                </a:cubicBezTo>
                <a:cubicBezTo>
                  <a:pt x="4535570" y="174958"/>
                  <a:pt x="4538923" y="178074"/>
                  <a:pt x="4542755" y="178074"/>
                </a:cubicBezTo>
                <a:close/>
                <a:moveTo>
                  <a:pt x="4301104" y="313726"/>
                </a:moveTo>
                <a:cubicBezTo>
                  <a:pt x="4306612" y="313726"/>
                  <a:pt x="4310684" y="309412"/>
                  <a:pt x="4310684" y="303900"/>
                </a:cubicBezTo>
                <a:cubicBezTo>
                  <a:pt x="4310684" y="298627"/>
                  <a:pt x="4306612" y="294073"/>
                  <a:pt x="4301104" y="294073"/>
                </a:cubicBezTo>
                <a:cubicBezTo>
                  <a:pt x="4295835" y="294073"/>
                  <a:pt x="4291285" y="298627"/>
                  <a:pt x="4291285" y="303900"/>
                </a:cubicBezTo>
                <a:cubicBezTo>
                  <a:pt x="4291285" y="309412"/>
                  <a:pt x="4295835" y="313726"/>
                  <a:pt x="4301104" y="313726"/>
                </a:cubicBezTo>
                <a:close/>
                <a:moveTo>
                  <a:pt x="4077894" y="477659"/>
                </a:moveTo>
                <a:cubicBezTo>
                  <a:pt x="4084360" y="477659"/>
                  <a:pt x="4089390" y="472626"/>
                  <a:pt x="4089390" y="466155"/>
                </a:cubicBezTo>
                <a:cubicBezTo>
                  <a:pt x="4089390" y="459924"/>
                  <a:pt x="4084360" y="454891"/>
                  <a:pt x="4077894" y="454891"/>
                </a:cubicBezTo>
                <a:cubicBezTo>
                  <a:pt x="4071428" y="454891"/>
                  <a:pt x="4066159" y="459924"/>
                  <a:pt x="4066159" y="466155"/>
                </a:cubicBezTo>
                <a:cubicBezTo>
                  <a:pt x="4066159" y="472626"/>
                  <a:pt x="4071428" y="477659"/>
                  <a:pt x="4077894" y="477659"/>
                </a:cubicBezTo>
                <a:close/>
                <a:moveTo>
                  <a:pt x="3876718" y="668196"/>
                </a:moveTo>
                <a:cubicBezTo>
                  <a:pt x="3883902" y="668196"/>
                  <a:pt x="3889411" y="662204"/>
                  <a:pt x="3889411" y="655254"/>
                </a:cubicBezTo>
                <a:cubicBezTo>
                  <a:pt x="3889411" y="648303"/>
                  <a:pt x="3883902" y="642312"/>
                  <a:pt x="3876718" y="642312"/>
                </a:cubicBezTo>
                <a:cubicBezTo>
                  <a:pt x="3869533" y="642312"/>
                  <a:pt x="3864024" y="648303"/>
                  <a:pt x="3864024" y="655254"/>
                </a:cubicBezTo>
                <a:cubicBezTo>
                  <a:pt x="3864024" y="662204"/>
                  <a:pt x="3869533" y="668196"/>
                  <a:pt x="3876718" y="668196"/>
                </a:cubicBezTo>
                <a:close/>
                <a:moveTo>
                  <a:pt x="3700688" y="883898"/>
                </a:moveTo>
                <a:cubicBezTo>
                  <a:pt x="3709310" y="883898"/>
                  <a:pt x="3716734" y="876708"/>
                  <a:pt x="3716734" y="867840"/>
                </a:cubicBezTo>
                <a:cubicBezTo>
                  <a:pt x="3716734" y="859451"/>
                  <a:pt x="3709310" y="852261"/>
                  <a:pt x="3700688" y="852261"/>
                </a:cubicBezTo>
                <a:cubicBezTo>
                  <a:pt x="3692066" y="852261"/>
                  <a:pt x="3685121" y="859451"/>
                  <a:pt x="3685121" y="867840"/>
                </a:cubicBezTo>
                <a:cubicBezTo>
                  <a:pt x="3685121" y="876708"/>
                  <a:pt x="3692066" y="883898"/>
                  <a:pt x="3700688" y="883898"/>
                </a:cubicBezTo>
                <a:close/>
                <a:moveTo>
                  <a:pt x="3553159" y="1120211"/>
                </a:moveTo>
                <a:cubicBezTo>
                  <a:pt x="3563457" y="1120211"/>
                  <a:pt x="3571839" y="1111583"/>
                  <a:pt x="3571839" y="1101037"/>
                </a:cubicBezTo>
                <a:cubicBezTo>
                  <a:pt x="3571839" y="1090732"/>
                  <a:pt x="3563457" y="1082343"/>
                  <a:pt x="3553159" y="1082343"/>
                </a:cubicBezTo>
                <a:cubicBezTo>
                  <a:pt x="3542381" y="1082343"/>
                  <a:pt x="3533999" y="1090732"/>
                  <a:pt x="3533999" y="1101037"/>
                </a:cubicBezTo>
                <a:cubicBezTo>
                  <a:pt x="3533999" y="1111583"/>
                  <a:pt x="3542381" y="1120211"/>
                  <a:pt x="3553159" y="1120211"/>
                </a:cubicBezTo>
                <a:close/>
                <a:moveTo>
                  <a:pt x="3435327" y="1373780"/>
                </a:moveTo>
                <a:cubicBezTo>
                  <a:pt x="3448020" y="1373780"/>
                  <a:pt x="3458079" y="1363474"/>
                  <a:pt x="3458079" y="1351012"/>
                </a:cubicBezTo>
                <a:cubicBezTo>
                  <a:pt x="3458079" y="1338309"/>
                  <a:pt x="3448020" y="1328483"/>
                  <a:pt x="3435327" y="1328483"/>
                </a:cubicBezTo>
                <a:cubicBezTo>
                  <a:pt x="3423113" y="1328483"/>
                  <a:pt x="3412814" y="1338309"/>
                  <a:pt x="3412814" y="1351012"/>
                </a:cubicBezTo>
                <a:cubicBezTo>
                  <a:pt x="3412814" y="1363474"/>
                  <a:pt x="3423113" y="1373780"/>
                  <a:pt x="3435327" y="1373780"/>
                </a:cubicBezTo>
                <a:close/>
                <a:moveTo>
                  <a:pt x="3350306" y="1640531"/>
                </a:moveTo>
                <a:cubicBezTo>
                  <a:pt x="3365155" y="1640531"/>
                  <a:pt x="3377129" y="1628308"/>
                  <a:pt x="3377129" y="1613688"/>
                </a:cubicBezTo>
                <a:cubicBezTo>
                  <a:pt x="3377129" y="1598829"/>
                  <a:pt x="3365155" y="1586845"/>
                  <a:pt x="3350306" y="1586845"/>
                </a:cubicBezTo>
                <a:cubicBezTo>
                  <a:pt x="3335218" y="1586845"/>
                  <a:pt x="3323482" y="1598829"/>
                  <a:pt x="3323482" y="1613688"/>
                </a:cubicBezTo>
                <a:cubicBezTo>
                  <a:pt x="3323482" y="1628308"/>
                  <a:pt x="3335218" y="1640531"/>
                  <a:pt x="3350306" y="1640531"/>
                </a:cubicBezTo>
                <a:close/>
                <a:moveTo>
                  <a:pt x="3298335" y="1916629"/>
                </a:moveTo>
                <a:cubicBezTo>
                  <a:pt x="3316058" y="1916629"/>
                  <a:pt x="3330188" y="1902249"/>
                  <a:pt x="3330188" y="1884993"/>
                </a:cubicBezTo>
                <a:cubicBezTo>
                  <a:pt x="3330188" y="1867497"/>
                  <a:pt x="3316058" y="1853117"/>
                  <a:pt x="3298335" y="1853117"/>
                </a:cubicBezTo>
                <a:cubicBezTo>
                  <a:pt x="3281092" y="1853117"/>
                  <a:pt x="3266961" y="1867497"/>
                  <a:pt x="3266961" y="1884993"/>
                </a:cubicBezTo>
                <a:cubicBezTo>
                  <a:pt x="3266961" y="1902249"/>
                  <a:pt x="3281092" y="1916629"/>
                  <a:pt x="3298335" y="1916629"/>
                </a:cubicBezTo>
                <a:close/>
                <a:moveTo>
                  <a:pt x="3281331" y="2197761"/>
                </a:moveTo>
                <a:cubicBezTo>
                  <a:pt x="3301688" y="2197761"/>
                  <a:pt x="3318213" y="2180984"/>
                  <a:pt x="3318213" y="2160372"/>
                </a:cubicBezTo>
                <a:cubicBezTo>
                  <a:pt x="3318213" y="2140000"/>
                  <a:pt x="3301688" y="2123463"/>
                  <a:pt x="3281331" y="2123463"/>
                </a:cubicBezTo>
                <a:cubicBezTo>
                  <a:pt x="3260735" y="2123463"/>
                  <a:pt x="3243730" y="2140000"/>
                  <a:pt x="3243730" y="2160372"/>
                </a:cubicBezTo>
                <a:cubicBezTo>
                  <a:pt x="3243730" y="2180984"/>
                  <a:pt x="3260735" y="2197761"/>
                  <a:pt x="3281331" y="2197761"/>
                </a:cubicBezTo>
                <a:close/>
                <a:moveTo>
                  <a:pt x="3298335" y="2478652"/>
                </a:moveTo>
                <a:cubicBezTo>
                  <a:pt x="3322285" y="2478652"/>
                  <a:pt x="3341205" y="2459718"/>
                  <a:pt x="3341205" y="2435991"/>
                </a:cubicBezTo>
                <a:cubicBezTo>
                  <a:pt x="3341205" y="2412504"/>
                  <a:pt x="3322285" y="2393809"/>
                  <a:pt x="3298335" y="2393809"/>
                </a:cubicBezTo>
                <a:cubicBezTo>
                  <a:pt x="3275104" y="2393809"/>
                  <a:pt x="3255705" y="2412504"/>
                  <a:pt x="3255705" y="2435991"/>
                </a:cubicBezTo>
                <a:cubicBezTo>
                  <a:pt x="3255705" y="2459718"/>
                  <a:pt x="3275104" y="2478652"/>
                  <a:pt x="3298335" y="2478652"/>
                </a:cubicBezTo>
                <a:close/>
                <a:moveTo>
                  <a:pt x="3350306" y="2754990"/>
                </a:moveTo>
                <a:cubicBezTo>
                  <a:pt x="3376411" y="2754990"/>
                  <a:pt x="3397487" y="2733659"/>
                  <a:pt x="3397487" y="2707056"/>
                </a:cubicBezTo>
                <a:cubicBezTo>
                  <a:pt x="3397487" y="2681172"/>
                  <a:pt x="3376411" y="2659842"/>
                  <a:pt x="3350306" y="2659842"/>
                </a:cubicBezTo>
                <a:cubicBezTo>
                  <a:pt x="3323961" y="2659842"/>
                  <a:pt x="3302646" y="2681172"/>
                  <a:pt x="3302646" y="2707056"/>
                </a:cubicBezTo>
                <a:cubicBezTo>
                  <a:pt x="3302646" y="2733659"/>
                  <a:pt x="3323961" y="2754990"/>
                  <a:pt x="3350306" y="2754990"/>
                </a:cubicBezTo>
                <a:close/>
                <a:moveTo>
                  <a:pt x="3435327" y="3021262"/>
                </a:moveTo>
                <a:cubicBezTo>
                  <a:pt x="3463827" y="3021262"/>
                  <a:pt x="3486579" y="2998253"/>
                  <a:pt x="3486579" y="2969733"/>
                </a:cubicBezTo>
                <a:cubicBezTo>
                  <a:pt x="3486579" y="2941452"/>
                  <a:pt x="3463827" y="2918684"/>
                  <a:pt x="3435327" y="2918684"/>
                </a:cubicBezTo>
                <a:cubicBezTo>
                  <a:pt x="3407306" y="2918684"/>
                  <a:pt x="3384314" y="2941452"/>
                  <a:pt x="3384314" y="2969733"/>
                </a:cubicBezTo>
                <a:cubicBezTo>
                  <a:pt x="3384314" y="2998253"/>
                  <a:pt x="3407306" y="3021262"/>
                  <a:pt x="3435327" y="3021262"/>
                </a:cubicBezTo>
                <a:close/>
                <a:moveTo>
                  <a:pt x="3553159" y="3274831"/>
                </a:moveTo>
                <a:cubicBezTo>
                  <a:pt x="3583096" y="3274831"/>
                  <a:pt x="3607764" y="3250145"/>
                  <a:pt x="3607764" y="3219947"/>
                </a:cubicBezTo>
                <a:cubicBezTo>
                  <a:pt x="3607764" y="3189509"/>
                  <a:pt x="3583096" y="3164823"/>
                  <a:pt x="3553159" y="3164823"/>
                </a:cubicBezTo>
                <a:cubicBezTo>
                  <a:pt x="3522503" y="3164823"/>
                  <a:pt x="3497835" y="3189509"/>
                  <a:pt x="3497835" y="3219947"/>
                </a:cubicBezTo>
                <a:cubicBezTo>
                  <a:pt x="3497835" y="3250145"/>
                  <a:pt x="3522503" y="3274831"/>
                  <a:pt x="3553159" y="3274831"/>
                </a:cubicBezTo>
                <a:close/>
                <a:moveTo>
                  <a:pt x="3700688" y="3509706"/>
                </a:moveTo>
                <a:cubicBezTo>
                  <a:pt x="3732062" y="3509706"/>
                  <a:pt x="3757449" y="3484301"/>
                  <a:pt x="3757449" y="3453144"/>
                </a:cubicBezTo>
                <a:cubicBezTo>
                  <a:pt x="3757449" y="3421508"/>
                  <a:pt x="3732062" y="3396103"/>
                  <a:pt x="3700688" y="3396103"/>
                </a:cubicBezTo>
                <a:cubicBezTo>
                  <a:pt x="3669554" y="3396103"/>
                  <a:pt x="3644167" y="3421508"/>
                  <a:pt x="3644167" y="3453144"/>
                </a:cubicBezTo>
                <a:cubicBezTo>
                  <a:pt x="3644167" y="3484301"/>
                  <a:pt x="3669554" y="3509706"/>
                  <a:pt x="3700688" y="3509706"/>
                </a:cubicBezTo>
                <a:close/>
                <a:moveTo>
                  <a:pt x="3876718" y="3723490"/>
                </a:moveTo>
                <a:cubicBezTo>
                  <a:pt x="3908810" y="3723490"/>
                  <a:pt x="3934436" y="3697606"/>
                  <a:pt x="3934436" y="3665730"/>
                </a:cubicBezTo>
                <a:cubicBezTo>
                  <a:pt x="3934436" y="3633615"/>
                  <a:pt x="3908810" y="3607491"/>
                  <a:pt x="3876718" y="3607491"/>
                </a:cubicBezTo>
                <a:cubicBezTo>
                  <a:pt x="3844625" y="3607491"/>
                  <a:pt x="3818760" y="3633615"/>
                  <a:pt x="3818760" y="3665730"/>
                </a:cubicBezTo>
                <a:cubicBezTo>
                  <a:pt x="3818760" y="3697606"/>
                  <a:pt x="3844625" y="3723490"/>
                  <a:pt x="3876718" y="3723490"/>
                </a:cubicBezTo>
                <a:close/>
                <a:moveTo>
                  <a:pt x="4077894" y="3912829"/>
                </a:moveTo>
                <a:cubicBezTo>
                  <a:pt x="4109747" y="3912829"/>
                  <a:pt x="4135852" y="3886944"/>
                  <a:pt x="4135852" y="3854589"/>
                </a:cubicBezTo>
                <a:cubicBezTo>
                  <a:pt x="4135852" y="3822953"/>
                  <a:pt x="4109747" y="3796829"/>
                  <a:pt x="4077894" y="3796829"/>
                </a:cubicBezTo>
                <a:cubicBezTo>
                  <a:pt x="4045802" y="3796829"/>
                  <a:pt x="4019936" y="3822953"/>
                  <a:pt x="4019936" y="3854589"/>
                </a:cubicBezTo>
                <a:cubicBezTo>
                  <a:pt x="4019936" y="3886944"/>
                  <a:pt x="4045802" y="3912829"/>
                  <a:pt x="4077894" y="3912829"/>
                </a:cubicBezTo>
                <a:close/>
                <a:moveTo>
                  <a:pt x="4328646" y="4067175"/>
                </a:moveTo>
                <a:cubicBezTo>
                  <a:pt x="4346369" y="4057349"/>
                  <a:pt x="4358344" y="4038655"/>
                  <a:pt x="4358344" y="4017084"/>
                </a:cubicBezTo>
                <a:cubicBezTo>
                  <a:pt x="4358344" y="3985208"/>
                  <a:pt x="4332718" y="3959804"/>
                  <a:pt x="4301104" y="3959804"/>
                </a:cubicBezTo>
                <a:cubicBezTo>
                  <a:pt x="4269251" y="3959804"/>
                  <a:pt x="4243865" y="3985208"/>
                  <a:pt x="4243865" y="4017084"/>
                </a:cubicBezTo>
                <a:cubicBezTo>
                  <a:pt x="4243865" y="4038655"/>
                  <a:pt x="4255600" y="4057349"/>
                  <a:pt x="4273323" y="4067175"/>
                </a:cubicBezTo>
                <a:lnTo>
                  <a:pt x="4328646" y="4067175"/>
                </a:lnTo>
                <a:close/>
                <a:moveTo>
                  <a:pt x="6655826" y="4044407"/>
                </a:moveTo>
                <a:cubicBezTo>
                  <a:pt x="6670914" y="4044407"/>
                  <a:pt x="6683129" y="4032184"/>
                  <a:pt x="6683129" y="4017084"/>
                </a:cubicBezTo>
                <a:cubicBezTo>
                  <a:pt x="6683129" y="4001746"/>
                  <a:pt x="6670914" y="3989523"/>
                  <a:pt x="6655826" y="3989523"/>
                </a:cubicBezTo>
                <a:cubicBezTo>
                  <a:pt x="6640498" y="3989523"/>
                  <a:pt x="6628284" y="4001746"/>
                  <a:pt x="6628284" y="4017084"/>
                </a:cubicBezTo>
                <a:cubicBezTo>
                  <a:pt x="6628284" y="4032184"/>
                  <a:pt x="6640498" y="4044407"/>
                  <a:pt x="6655826" y="4044407"/>
                </a:cubicBezTo>
                <a:close/>
                <a:moveTo>
                  <a:pt x="6878797" y="3879275"/>
                </a:moveTo>
                <a:cubicBezTo>
                  <a:pt x="6892208" y="3879275"/>
                  <a:pt x="6903465" y="3868011"/>
                  <a:pt x="6903465" y="3854589"/>
                </a:cubicBezTo>
                <a:cubicBezTo>
                  <a:pt x="6903465" y="3841407"/>
                  <a:pt x="6892208" y="3830622"/>
                  <a:pt x="6878797" y="3830622"/>
                </a:cubicBezTo>
                <a:cubicBezTo>
                  <a:pt x="6865624" y="3830622"/>
                  <a:pt x="6854847" y="3841407"/>
                  <a:pt x="6854847" y="3854589"/>
                </a:cubicBezTo>
                <a:cubicBezTo>
                  <a:pt x="6854847" y="3868011"/>
                  <a:pt x="6865624" y="3879275"/>
                  <a:pt x="6878797" y="3879275"/>
                </a:cubicBezTo>
                <a:close/>
                <a:moveTo>
                  <a:pt x="7079973" y="3686821"/>
                </a:moveTo>
                <a:cubicBezTo>
                  <a:pt x="7091708" y="3686821"/>
                  <a:pt x="7101528" y="3677474"/>
                  <a:pt x="7101528" y="3665730"/>
                </a:cubicBezTo>
                <a:cubicBezTo>
                  <a:pt x="7101528" y="3653747"/>
                  <a:pt x="7091708" y="3644400"/>
                  <a:pt x="7079973" y="3644400"/>
                </a:cubicBezTo>
                <a:cubicBezTo>
                  <a:pt x="7068477" y="3644400"/>
                  <a:pt x="7058658" y="3653747"/>
                  <a:pt x="7058658" y="3665730"/>
                </a:cubicBezTo>
                <a:cubicBezTo>
                  <a:pt x="7058658" y="3677474"/>
                  <a:pt x="7068477" y="3686821"/>
                  <a:pt x="7079973" y="3686821"/>
                </a:cubicBezTo>
                <a:close/>
                <a:moveTo>
                  <a:pt x="7256242" y="3471119"/>
                </a:moveTo>
                <a:cubicBezTo>
                  <a:pt x="7266061" y="3471119"/>
                  <a:pt x="7274204" y="3463210"/>
                  <a:pt x="7274204" y="3453144"/>
                </a:cubicBezTo>
                <a:cubicBezTo>
                  <a:pt x="7274204" y="3442599"/>
                  <a:pt x="7266061" y="3434690"/>
                  <a:pt x="7256242" y="3434690"/>
                </a:cubicBezTo>
                <a:cubicBezTo>
                  <a:pt x="7245944" y="3434690"/>
                  <a:pt x="7237801" y="3442599"/>
                  <a:pt x="7237801" y="3453144"/>
                </a:cubicBezTo>
                <a:cubicBezTo>
                  <a:pt x="7237801" y="3463210"/>
                  <a:pt x="7245944" y="3471119"/>
                  <a:pt x="7256242" y="3471119"/>
                </a:cubicBezTo>
                <a:close/>
                <a:moveTo>
                  <a:pt x="7403771" y="3235525"/>
                </a:moveTo>
                <a:cubicBezTo>
                  <a:pt x="7412633" y="3235525"/>
                  <a:pt x="7419817" y="3228335"/>
                  <a:pt x="7419817" y="3219947"/>
                </a:cubicBezTo>
                <a:cubicBezTo>
                  <a:pt x="7419817" y="3210839"/>
                  <a:pt x="7412633" y="3203649"/>
                  <a:pt x="7403771" y="3203649"/>
                </a:cubicBezTo>
                <a:cubicBezTo>
                  <a:pt x="7395389" y="3203649"/>
                  <a:pt x="7387965" y="3210839"/>
                  <a:pt x="7387965" y="3219947"/>
                </a:cubicBezTo>
                <a:cubicBezTo>
                  <a:pt x="7387965" y="3228335"/>
                  <a:pt x="7395389" y="3235525"/>
                  <a:pt x="7403771" y="3235525"/>
                </a:cubicBezTo>
                <a:close/>
                <a:moveTo>
                  <a:pt x="7521364" y="2984113"/>
                </a:moveTo>
                <a:cubicBezTo>
                  <a:pt x="7528788" y="2984113"/>
                  <a:pt x="7535015" y="2977642"/>
                  <a:pt x="7535015" y="2969733"/>
                </a:cubicBezTo>
                <a:cubicBezTo>
                  <a:pt x="7535015" y="2962303"/>
                  <a:pt x="7528788" y="2955832"/>
                  <a:pt x="7521364" y="2955832"/>
                </a:cubicBezTo>
                <a:cubicBezTo>
                  <a:pt x="7513700" y="2955832"/>
                  <a:pt x="7507473" y="2962303"/>
                  <a:pt x="7507473" y="2969733"/>
                </a:cubicBezTo>
                <a:cubicBezTo>
                  <a:pt x="7507473" y="2977642"/>
                  <a:pt x="7513700" y="2984113"/>
                  <a:pt x="7521364" y="2984113"/>
                </a:cubicBezTo>
                <a:close/>
                <a:moveTo>
                  <a:pt x="7606624" y="2719519"/>
                </a:moveTo>
                <a:cubicBezTo>
                  <a:pt x="7613330" y="2719519"/>
                  <a:pt x="7618838" y="2714007"/>
                  <a:pt x="7618838" y="2707056"/>
                </a:cubicBezTo>
                <a:cubicBezTo>
                  <a:pt x="7618838" y="2700345"/>
                  <a:pt x="7613330" y="2695073"/>
                  <a:pt x="7606624" y="2695073"/>
                </a:cubicBezTo>
                <a:cubicBezTo>
                  <a:pt x="7599918" y="2695073"/>
                  <a:pt x="7594649" y="2700345"/>
                  <a:pt x="7594649" y="2707056"/>
                </a:cubicBezTo>
                <a:cubicBezTo>
                  <a:pt x="7594649" y="2714007"/>
                  <a:pt x="7599918" y="2719519"/>
                  <a:pt x="7606624" y="2719519"/>
                </a:cubicBezTo>
                <a:close/>
                <a:moveTo>
                  <a:pt x="7658595" y="2447256"/>
                </a:moveTo>
                <a:cubicBezTo>
                  <a:pt x="7664343" y="2447256"/>
                  <a:pt x="7669372" y="2442222"/>
                  <a:pt x="7669372" y="2435991"/>
                </a:cubicBezTo>
                <a:cubicBezTo>
                  <a:pt x="7669372" y="2429760"/>
                  <a:pt x="7664343" y="2424966"/>
                  <a:pt x="7658595" y="2424966"/>
                </a:cubicBezTo>
                <a:cubicBezTo>
                  <a:pt x="7652368" y="2424966"/>
                  <a:pt x="7647578" y="2429760"/>
                  <a:pt x="7647578" y="2435991"/>
                </a:cubicBezTo>
                <a:cubicBezTo>
                  <a:pt x="7647578" y="2442222"/>
                  <a:pt x="7652368" y="2447256"/>
                  <a:pt x="7658595" y="2447256"/>
                </a:cubicBezTo>
                <a:close/>
                <a:moveTo>
                  <a:pt x="7675599" y="2170199"/>
                </a:moveTo>
                <a:cubicBezTo>
                  <a:pt x="7680868" y="2170199"/>
                  <a:pt x="7685418" y="2165885"/>
                  <a:pt x="7685418" y="2160372"/>
                </a:cubicBezTo>
                <a:cubicBezTo>
                  <a:pt x="7685418" y="2155100"/>
                  <a:pt x="7680868" y="2150546"/>
                  <a:pt x="7675599" y="2150546"/>
                </a:cubicBezTo>
                <a:cubicBezTo>
                  <a:pt x="7670091" y="2150546"/>
                  <a:pt x="7665780" y="2155100"/>
                  <a:pt x="7665780" y="2160372"/>
                </a:cubicBezTo>
                <a:cubicBezTo>
                  <a:pt x="7665780" y="2165885"/>
                  <a:pt x="7670091" y="2170199"/>
                  <a:pt x="7675599" y="2170199"/>
                </a:cubicBezTo>
                <a:close/>
                <a:moveTo>
                  <a:pt x="7436822" y="1894819"/>
                </a:moveTo>
                <a:cubicBezTo>
                  <a:pt x="7442091" y="1894819"/>
                  <a:pt x="7446641" y="1890505"/>
                  <a:pt x="7446641" y="1884993"/>
                </a:cubicBezTo>
                <a:cubicBezTo>
                  <a:pt x="7446641" y="1879481"/>
                  <a:pt x="7442091" y="1875167"/>
                  <a:pt x="7436822" y="1875167"/>
                </a:cubicBezTo>
                <a:cubicBezTo>
                  <a:pt x="7431313" y="1875167"/>
                  <a:pt x="7427002" y="1879481"/>
                  <a:pt x="7427002" y="1884993"/>
                </a:cubicBezTo>
                <a:cubicBezTo>
                  <a:pt x="7427002" y="1890505"/>
                  <a:pt x="7431313" y="1894819"/>
                  <a:pt x="7436822" y="1894819"/>
                </a:cubicBezTo>
                <a:close/>
                <a:moveTo>
                  <a:pt x="7379103" y="1623994"/>
                </a:moveTo>
                <a:cubicBezTo>
                  <a:pt x="7384372" y="1623994"/>
                  <a:pt x="7388444" y="1620159"/>
                  <a:pt x="7388444" y="1614887"/>
                </a:cubicBezTo>
                <a:cubicBezTo>
                  <a:pt x="7388444" y="1610093"/>
                  <a:pt x="7384372" y="1605779"/>
                  <a:pt x="7379103" y="1605779"/>
                </a:cubicBezTo>
                <a:cubicBezTo>
                  <a:pt x="7374074" y="1605779"/>
                  <a:pt x="7370242" y="1610093"/>
                  <a:pt x="7370242" y="1614887"/>
                </a:cubicBezTo>
                <a:cubicBezTo>
                  <a:pt x="7370242" y="1620159"/>
                  <a:pt x="7374074" y="1623994"/>
                  <a:pt x="7379103" y="1623994"/>
                </a:cubicBezTo>
                <a:close/>
                <a:moveTo>
                  <a:pt x="7284742" y="1363954"/>
                </a:moveTo>
                <a:cubicBezTo>
                  <a:pt x="7289532" y="1363954"/>
                  <a:pt x="7293124" y="1360119"/>
                  <a:pt x="7293124" y="1355326"/>
                </a:cubicBezTo>
                <a:cubicBezTo>
                  <a:pt x="7293124" y="1350772"/>
                  <a:pt x="7289532" y="1346937"/>
                  <a:pt x="7284742" y="1346937"/>
                </a:cubicBezTo>
                <a:cubicBezTo>
                  <a:pt x="7280431" y="1346937"/>
                  <a:pt x="7276120" y="1350772"/>
                  <a:pt x="7276120" y="1355326"/>
                </a:cubicBezTo>
                <a:cubicBezTo>
                  <a:pt x="7276120" y="1360119"/>
                  <a:pt x="7280431" y="1363954"/>
                  <a:pt x="7284742" y="1363954"/>
                </a:cubicBezTo>
                <a:close/>
                <a:moveTo>
                  <a:pt x="7155654" y="1119731"/>
                </a:moveTo>
                <a:cubicBezTo>
                  <a:pt x="7159725" y="1119731"/>
                  <a:pt x="7163318" y="1116136"/>
                  <a:pt x="7163318" y="1111583"/>
                </a:cubicBezTo>
                <a:cubicBezTo>
                  <a:pt x="7163318" y="1107269"/>
                  <a:pt x="7159725" y="1103913"/>
                  <a:pt x="7155654" y="1103913"/>
                </a:cubicBezTo>
                <a:cubicBezTo>
                  <a:pt x="7151343" y="1103913"/>
                  <a:pt x="7147750" y="1107269"/>
                  <a:pt x="7147750" y="1111583"/>
                </a:cubicBezTo>
                <a:cubicBezTo>
                  <a:pt x="7147750" y="1116136"/>
                  <a:pt x="7151343" y="1119731"/>
                  <a:pt x="7155654" y="1119731"/>
                </a:cubicBezTo>
                <a:close/>
                <a:moveTo>
                  <a:pt x="6993276" y="896360"/>
                </a:moveTo>
                <a:cubicBezTo>
                  <a:pt x="6997826" y="896360"/>
                  <a:pt x="7001418" y="892765"/>
                  <a:pt x="7001418" y="888451"/>
                </a:cubicBezTo>
                <a:cubicBezTo>
                  <a:pt x="7001418" y="883898"/>
                  <a:pt x="6997826" y="880303"/>
                  <a:pt x="6993276" y="880303"/>
                </a:cubicBezTo>
                <a:cubicBezTo>
                  <a:pt x="6988965" y="880303"/>
                  <a:pt x="6985372" y="883898"/>
                  <a:pt x="6985372" y="888451"/>
                </a:cubicBezTo>
                <a:cubicBezTo>
                  <a:pt x="6985372" y="892765"/>
                  <a:pt x="6988965" y="896360"/>
                  <a:pt x="6993276" y="896360"/>
                </a:cubicBezTo>
                <a:close/>
                <a:moveTo>
                  <a:pt x="6801679" y="696956"/>
                </a:moveTo>
                <a:cubicBezTo>
                  <a:pt x="6805511" y="696956"/>
                  <a:pt x="6808624" y="693840"/>
                  <a:pt x="6808624" y="689766"/>
                </a:cubicBezTo>
                <a:cubicBezTo>
                  <a:pt x="6808624" y="685931"/>
                  <a:pt x="6805511" y="682336"/>
                  <a:pt x="6801679" y="682336"/>
                </a:cubicBezTo>
                <a:cubicBezTo>
                  <a:pt x="6797608" y="682336"/>
                  <a:pt x="6794494" y="685931"/>
                  <a:pt x="6794494" y="689766"/>
                </a:cubicBezTo>
                <a:cubicBezTo>
                  <a:pt x="6794494" y="693840"/>
                  <a:pt x="6797608" y="696956"/>
                  <a:pt x="6801679" y="696956"/>
                </a:cubicBezTo>
                <a:close/>
                <a:moveTo>
                  <a:pt x="6584456" y="527031"/>
                </a:moveTo>
                <a:cubicBezTo>
                  <a:pt x="6588288" y="527031"/>
                  <a:pt x="6591402" y="523915"/>
                  <a:pt x="6591402" y="519841"/>
                </a:cubicBezTo>
                <a:cubicBezTo>
                  <a:pt x="6591402" y="515767"/>
                  <a:pt x="6588288" y="512411"/>
                  <a:pt x="6584456" y="512411"/>
                </a:cubicBezTo>
                <a:cubicBezTo>
                  <a:pt x="6580385" y="512411"/>
                  <a:pt x="6576793" y="515767"/>
                  <a:pt x="6576793" y="519841"/>
                </a:cubicBezTo>
                <a:cubicBezTo>
                  <a:pt x="6576793" y="523915"/>
                  <a:pt x="6580385" y="527031"/>
                  <a:pt x="6584456" y="527031"/>
                </a:cubicBezTo>
                <a:close/>
                <a:moveTo>
                  <a:pt x="6345200" y="389222"/>
                </a:moveTo>
                <a:cubicBezTo>
                  <a:pt x="6349032" y="389222"/>
                  <a:pt x="6352625" y="385866"/>
                  <a:pt x="6352625" y="381792"/>
                </a:cubicBezTo>
                <a:cubicBezTo>
                  <a:pt x="6352625" y="377718"/>
                  <a:pt x="6349032" y="374602"/>
                  <a:pt x="6345200" y="374602"/>
                </a:cubicBezTo>
                <a:cubicBezTo>
                  <a:pt x="6341129" y="374602"/>
                  <a:pt x="6338015" y="377718"/>
                  <a:pt x="6338015" y="381792"/>
                </a:cubicBezTo>
                <a:cubicBezTo>
                  <a:pt x="6338015" y="385866"/>
                  <a:pt x="6341129" y="389222"/>
                  <a:pt x="6345200" y="389222"/>
                </a:cubicBezTo>
                <a:close/>
                <a:moveTo>
                  <a:pt x="6089419" y="285445"/>
                </a:moveTo>
                <a:cubicBezTo>
                  <a:pt x="6093251" y="285445"/>
                  <a:pt x="6096604" y="282330"/>
                  <a:pt x="6096604" y="278495"/>
                </a:cubicBezTo>
                <a:cubicBezTo>
                  <a:pt x="6096604" y="274181"/>
                  <a:pt x="6093251" y="271065"/>
                  <a:pt x="6089419" y="271065"/>
                </a:cubicBezTo>
                <a:cubicBezTo>
                  <a:pt x="6085347" y="271065"/>
                  <a:pt x="6082234" y="274181"/>
                  <a:pt x="6082234" y="278495"/>
                </a:cubicBezTo>
                <a:cubicBezTo>
                  <a:pt x="6082234" y="282330"/>
                  <a:pt x="6085347" y="285445"/>
                  <a:pt x="6089419" y="285445"/>
                </a:cubicBezTo>
                <a:close/>
                <a:moveTo>
                  <a:pt x="5821662" y="218817"/>
                </a:moveTo>
                <a:cubicBezTo>
                  <a:pt x="5825973" y="218817"/>
                  <a:pt x="5829087" y="215462"/>
                  <a:pt x="5829087" y="211627"/>
                </a:cubicBezTo>
                <a:cubicBezTo>
                  <a:pt x="5829087" y="207553"/>
                  <a:pt x="5825973" y="204198"/>
                  <a:pt x="5821662" y="204198"/>
                </a:cubicBezTo>
                <a:cubicBezTo>
                  <a:pt x="5817831" y="204198"/>
                  <a:pt x="5814478" y="207553"/>
                  <a:pt x="5814478" y="211627"/>
                </a:cubicBezTo>
                <a:cubicBezTo>
                  <a:pt x="5814478" y="215462"/>
                  <a:pt x="5817831" y="218817"/>
                  <a:pt x="5821662" y="218817"/>
                </a:cubicBezTo>
                <a:close/>
                <a:moveTo>
                  <a:pt x="5547440" y="189338"/>
                </a:moveTo>
                <a:cubicBezTo>
                  <a:pt x="5551032" y="189338"/>
                  <a:pt x="5554146" y="186222"/>
                  <a:pt x="5554146" y="182867"/>
                </a:cubicBezTo>
                <a:cubicBezTo>
                  <a:pt x="5554146" y="179032"/>
                  <a:pt x="5551032" y="176156"/>
                  <a:pt x="5547440" y="176156"/>
                </a:cubicBezTo>
                <a:cubicBezTo>
                  <a:pt x="5543608" y="176156"/>
                  <a:pt x="5540734" y="179032"/>
                  <a:pt x="5540734" y="182867"/>
                </a:cubicBezTo>
                <a:cubicBezTo>
                  <a:pt x="5540734" y="186222"/>
                  <a:pt x="5543608" y="189338"/>
                  <a:pt x="5547440" y="189338"/>
                </a:cubicBezTo>
                <a:close/>
                <a:moveTo>
                  <a:pt x="5271541" y="200123"/>
                </a:moveTo>
                <a:cubicBezTo>
                  <a:pt x="5276091" y="200123"/>
                  <a:pt x="5279684" y="196768"/>
                  <a:pt x="5279684" y="192214"/>
                </a:cubicBezTo>
                <a:cubicBezTo>
                  <a:pt x="5279684" y="187900"/>
                  <a:pt x="5276091" y="184305"/>
                  <a:pt x="5271541" y="184305"/>
                </a:cubicBezTo>
                <a:cubicBezTo>
                  <a:pt x="5267230" y="184305"/>
                  <a:pt x="5263637" y="187900"/>
                  <a:pt x="5263637" y="192214"/>
                </a:cubicBezTo>
                <a:cubicBezTo>
                  <a:pt x="5263637" y="196768"/>
                  <a:pt x="5267230" y="200123"/>
                  <a:pt x="5271541" y="200123"/>
                </a:cubicBezTo>
                <a:close/>
                <a:moveTo>
                  <a:pt x="5000192" y="248776"/>
                </a:moveTo>
                <a:cubicBezTo>
                  <a:pt x="5004743" y="248776"/>
                  <a:pt x="5008574" y="244941"/>
                  <a:pt x="5008574" y="240148"/>
                </a:cubicBezTo>
                <a:cubicBezTo>
                  <a:pt x="5008574" y="235355"/>
                  <a:pt x="5004743" y="231759"/>
                  <a:pt x="5000192" y="231759"/>
                </a:cubicBezTo>
                <a:cubicBezTo>
                  <a:pt x="4995402" y="231759"/>
                  <a:pt x="4991570" y="235355"/>
                  <a:pt x="4991570" y="240148"/>
                </a:cubicBezTo>
                <a:cubicBezTo>
                  <a:pt x="4991570" y="244941"/>
                  <a:pt x="4995402" y="248776"/>
                  <a:pt x="5000192" y="248776"/>
                </a:cubicBezTo>
                <a:close/>
                <a:moveTo>
                  <a:pt x="4737705" y="335296"/>
                </a:moveTo>
                <a:cubicBezTo>
                  <a:pt x="4742974" y="335296"/>
                  <a:pt x="4747524" y="330982"/>
                  <a:pt x="4747524" y="325710"/>
                </a:cubicBezTo>
                <a:cubicBezTo>
                  <a:pt x="4747524" y="320197"/>
                  <a:pt x="4742974" y="315883"/>
                  <a:pt x="4737705" y="315883"/>
                </a:cubicBezTo>
                <a:cubicBezTo>
                  <a:pt x="4732196" y="315883"/>
                  <a:pt x="4727646" y="320197"/>
                  <a:pt x="4727646" y="325710"/>
                </a:cubicBezTo>
                <a:cubicBezTo>
                  <a:pt x="4727646" y="330982"/>
                  <a:pt x="4732196" y="335296"/>
                  <a:pt x="4737705" y="335296"/>
                </a:cubicBezTo>
                <a:close/>
                <a:moveTo>
                  <a:pt x="4489587" y="457767"/>
                </a:moveTo>
                <a:cubicBezTo>
                  <a:pt x="4495814" y="457767"/>
                  <a:pt x="4500604" y="452734"/>
                  <a:pt x="4500604" y="446742"/>
                </a:cubicBezTo>
                <a:cubicBezTo>
                  <a:pt x="4500604" y="440750"/>
                  <a:pt x="4495814" y="435717"/>
                  <a:pt x="4489587" y="435717"/>
                </a:cubicBezTo>
                <a:cubicBezTo>
                  <a:pt x="4483600" y="435717"/>
                  <a:pt x="4478570" y="440750"/>
                  <a:pt x="4478570" y="446742"/>
                </a:cubicBezTo>
                <a:cubicBezTo>
                  <a:pt x="4478570" y="452734"/>
                  <a:pt x="4483600" y="457767"/>
                  <a:pt x="4489587" y="457767"/>
                </a:cubicBezTo>
                <a:close/>
                <a:moveTo>
                  <a:pt x="4260869" y="613312"/>
                </a:moveTo>
                <a:cubicBezTo>
                  <a:pt x="4267575" y="613312"/>
                  <a:pt x="4273083" y="607560"/>
                  <a:pt x="4273083" y="600849"/>
                </a:cubicBezTo>
                <a:cubicBezTo>
                  <a:pt x="4273083" y="594378"/>
                  <a:pt x="4267575" y="589105"/>
                  <a:pt x="4260869" y="589105"/>
                </a:cubicBezTo>
                <a:cubicBezTo>
                  <a:pt x="4254163" y="589105"/>
                  <a:pt x="4248894" y="594378"/>
                  <a:pt x="4248894" y="600849"/>
                </a:cubicBezTo>
                <a:cubicBezTo>
                  <a:pt x="4248894" y="607560"/>
                  <a:pt x="4254163" y="613312"/>
                  <a:pt x="4260869" y="613312"/>
                </a:cubicBezTo>
                <a:close/>
                <a:moveTo>
                  <a:pt x="4055860" y="800493"/>
                </a:moveTo>
                <a:cubicBezTo>
                  <a:pt x="4064003" y="800493"/>
                  <a:pt x="4070470" y="793782"/>
                  <a:pt x="4070470" y="785633"/>
                </a:cubicBezTo>
                <a:cubicBezTo>
                  <a:pt x="4070470" y="777724"/>
                  <a:pt x="4064003" y="771253"/>
                  <a:pt x="4055860" y="771253"/>
                </a:cubicBezTo>
                <a:cubicBezTo>
                  <a:pt x="4047717" y="771253"/>
                  <a:pt x="4041251" y="777724"/>
                  <a:pt x="4041251" y="785633"/>
                </a:cubicBezTo>
                <a:cubicBezTo>
                  <a:pt x="4041251" y="793782"/>
                  <a:pt x="4047717" y="800493"/>
                  <a:pt x="4055860" y="800493"/>
                </a:cubicBezTo>
                <a:close/>
                <a:moveTo>
                  <a:pt x="3878633" y="1014517"/>
                </a:moveTo>
                <a:cubicBezTo>
                  <a:pt x="3888213" y="1014517"/>
                  <a:pt x="3895638" y="1006848"/>
                  <a:pt x="3895638" y="997500"/>
                </a:cubicBezTo>
                <a:cubicBezTo>
                  <a:pt x="3895638" y="987674"/>
                  <a:pt x="3888213" y="980244"/>
                  <a:pt x="3878633" y="980244"/>
                </a:cubicBezTo>
                <a:cubicBezTo>
                  <a:pt x="3869054" y="980244"/>
                  <a:pt x="3861390" y="987674"/>
                  <a:pt x="3861390" y="997500"/>
                </a:cubicBezTo>
                <a:cubicBezTo>
                  <a:pt x="3861390" y="1006848"/>
                  <a:pt x="3869054" y="1014517"/>
                  <a:pt x="3878633" y="1014517"/>
                </a:cubicBezTo>
                <a:close/>
                <a:moveTo>
                  <a:pt x="3732302" y="1251549"/>
                </a:moveTo>
                <a:cubicBezTo>
                  <a:pt x="3743318" y="1251549"/>
                  <a:pt x="3752419" y="1242681"/>
                  <a:pt x="3752419" y="1231177"/>
                </a:cubicBezTo>
                <a:cubicBezTo>
                  <a:pt x="3752419" y="1220392"/>
                  <a:pt x="3743318" y="1211045"/>
                  <a:pt x="3732302" y="1211045"/>
                </a:cubicBezTo>
                <a:cubicBezTo>
                  <a:pt x="3721285" y="1211045"/>
                  <a:pt x="3712184" y="1220392"/>
                  <a:pt x="3712184" y="1231177"/>
                </a:cubicBezTo>
                <a:cubicBezTo>
                  <a:pt x="3712184" y="1242681"/>
                  <a:pt x="3721285" y="1251549"/>
                  <a:pt x="3732302" y="1251549"/>
                </a:cubicBezTo>
                <a:close/>
                <a:moveTo>
                  <a:pt x="3619978" y="1507994"/>
                </a:moveTo>
                <a:cubicBezTo>
                  <a:pt x="3633629" y="1507994"/>
                  <a:pt x="3644407" y="1497209"/>
                  <a:pt x="3644407" y="1483548"/>
                </a:cubicBezTo>
                <a:cubicBezTo>
                  <a:pt x="3644407" y="1470127"/>
                  <a:pt x="3633629" y="1459102"/>
                  <a:pt x="3619978" y="1459102"/>
                </a:cubicBezTo>
                <a:cubicBezTo>
                  <a:pt x="3606566" y="1459102"/>
                  <a:pt x="3595789" y="1470127"/>
                  <a:pt x="3595789" y="1483548"/>
                </a:cubicBezTo>
                <a:cubicBezTo>
                  <a:pt x="3595789" y="1497209"/>
                  <a:pt x="3606566" y="1507994"/>
                  <a:pt x="3619978" y="1507994"/>
                </a:cubicBezTo>
                <a:close/>
                <a:moveTo>
                  <a:pt x="3544058" y="1777622"/>
                </a:moveTo>
                <a:cubicBezTo>
                  <a:pt x="3559865" y="1777622"/>
                  <a:pt x="3572558" y="1764919"/>
                  <a:pt x="3572558" y="1749101"/>
                </a:cubicBezTo>
                <a:cubicBezTo>
                  <a:pt x="3572558" y="1733043"/>
                  <a:pt x="3559865" y="1720341"/>
                  <a:pt x="3544058" y="1720341"/>
                </a:cubicBezTo>
                <a:cubicBezTo>
                  <a:pt x="3528251" y="1720341"/>
                  <a:pt x="3515318" y="1733043"/>
                  <a:pt x="3515318" y="1749101"/>
                </a:cubicBezTo>
                <a:cubicBezTo>
                  <a:pt x="3515318" y="1764919"/>
                  <a:pt x="3528251" y="1777622"/>
                  <a:pt x="3544058" y="1777622"/>
                </a:cubicBezTo>
                <a:close/>
                <a:moveTo>
                  <a:pt x="3505499" y="2056356"/>
                </a:moveTo>
                <a:cubicBezTo>
                  <a:pt x="3524659" y="2056356"/>
                  <a:pt x="3539747" y="2041257"/>
                  <a:pt x="3539747" y="2022563"/>
                </a:cubicBezTo>
                <a:cubicBezTo>
                  <a:pt x="3539747" y="2003389"/>
                  <a:pt x="3524659" y="1988290"/>
                  <a:pt x="3505499" y="1988290"/>
                </a:cubicBezTo>
                <a:cubicBezTo>
                  <a:pt x="3486818" y="1988290"/>
                  <a:pt x="3471730" y="2003389"/>
                  <a:pt x="3471730" y="2022563"/>
                </a:cubicBezTo>
                <a:cubicBezTo>
                  <a:pt x="3471730" y="2041257"/>
                  <a:pt x="3486818" y="2056356"/>
                  <a:pt x="3505499" y="2056356"/>
                </a:cubicBezTo>
                <a:close/>
                <a:moveTo>
                  <a:pt x="3505499" y="2336768"/>
                </a:moveTo>
                <a:cubicBezTo>
                  <a:pt x="3526814" y="2336768"/>
                  <a:pt x="3544058" y="2319752"/>
                  <a:pt x="3544058" y="2298901"/>
                </a:cubicBezTo>
                <a:cubicBezTo>
                  <a:pt x="3544058" y="2277091"/>
                  <a:pt x="3526814" y="2260314"/>
                  <a:pt x="3505499" y="2260314"/>
                </a:cubicBezTo>
                <a:cubicBezTo>
                  <a:pt x="3484663" y="2260314"/>
                  <a:pt x="3467419" y="2277091"/>
                  <a:pt x="3467419" y="2298901"/>
                </a:cubicBezTo>
                <a:cubicBezTo>
                  <a:pt x="3467419" y="2319752"/>
                  <a:pt x="3484663" y="2336768"/>
                  <a:pt x="3505499" y="2336768"/>
                </a:cubicBezTo>
                <a:close/>
                <a:moveTo>
                  <a:pt x="3544058" y="2615023"/>
                </a:moveTo>
                <a:cubicBezTo>
                  <a:pt x="3568008" y="2615023"/>
                  <a:pt x="3587407" y="2595850"/>
                  <a:pt x="3587407" y="2571883"/>
                </a:cubicBezTo>
                <a:cubicBezTo>
                  <a:pt x="3587407" y="2547916"/>
                  <a:pt x="3568008" y="2528743"/>
                  <a:pt x="3544058" y="2528743"/>
                </a:cubicBezTo>
                <a:cubicBezTo>
                  <a:pt x="3520108" y="2528743"/>
                  <a:pt x="3500949" y="2547916"/>
                  <a:pt x="3500949" y="2571883"/>
                </a:cubicBezTo>
                <a:cubicBezTo>
                  <a:pt x="3500949" y="2595850"/>
                  <a:pt x="3520108" y="2615023"/>
                  <a:pt x="3544058" y="2615023"/>
                </a:cubicBezTo>
                <a:close/>
                <a:moveTo>
                  <a:pt x="3619978" y="2884890"/>
                </a:moveTo>
                <a:cubicBezTo>
                  <a:pt x="3646323" y="2884890"/>
                  <a:pt x="3667638" y="2863799"/>
                  <a:pt x="3667638" y="2837436"/>
                </a:cubicBezTo>
                <a:cubicBezTo>
                  <a:pt x="3667638" y="2810833"/>
                  <a:pt x="3646323" y="2789982"/>
                  <a:pt x="3619978" y="2789982"/>
                </a:cubicBezTo>
                <a:cubicBezTo>
                  <a:pt x="3593873" y="2789982"/>
                  <a:pt x="3572558" y="2810833"/>
                  <a:pt x="3572558" y="2837436"/>
                </a:cubicBezTo>
                <a:cubicBezTo>
                  <a:pt x="3572558" y="2863799"/>
                  <a:pt x="3593873" y="2884890"/>
                  <a:pt x="3619978" y="2884890"/>
                </a:cubicBezTo>
                <a:close/>
                <a:moveTo>
                  <a:pt x="3732302" y="3140137"/>
                </a:moveTo>
                <a:cubicBezTo>
                  <a:pt x="3760323" y="3140137"/>
                  <a:pt x="3783075" y="3117608"/>
                  <a:pt x="3783075" y="3089567"/>
                </a:cubicBezTo>
                <a:cubicBezTo>
                  <a:pt x="3783075" y="3061526"/>
                  <a:pt x="3760323" y="3038997"/>
                  <a:pt x="3732302" y="3038997"/>
                </a:cubicBezTo>
                <a:cubicBezTo>
                  <a:pt x="3704281" y="3038997"/>
                  <a:pt x="3681768" y="3061526"/>
                  <a:pt x="3681768" y="3089567"/>
                </a:cubicBezTo>
                <a:cubicBezTo>
                  <a:pt x="3681768" y="3117608"/>
                  <a:pt x="3704281" y="3140137"/>
                  <a:pt x="3732302" y="3140137"/>
                </a:cubicBezTo>
                <a:close/>
                <a:moveTo>
                  <a:pt x="3878633" y="3376930"/>
                </a:moveTo>
                <a:cubicBezTo>
                  <a:pt x="3907852" y="3376930"/>
                  <a:pt x="3931802" y="3353203"/>
                  <a:pt x="3931802" y="3323484"/>
                </a:cubicBezTo>
                <a:cubicBezTo>
                  <a:pt x="3931802" y="3294723"/>
                  <a:pt x="3907852" y="3270757"/>
                  <a:pt x="3878633" y="3270757"/>
                </a:cubicBezTo>
                <a:cubicBezTo>
                  <a:pt x="3849415" y="3270757"/>
                  <a:pt x="3825465" y="3294723"/>
                  <a:pt x="3825465" y="3323484"/>
                </a:cubicBezTo>
                <a:cubicBezTo>
                  <a:pt x="3825465" y="3353203"/>
                  <a:pt x="3849415" y="3376930"/>
                  <a:pt x="3878633" y="3376930"/>
                </a:cubicBezTo>
                <a:close/>
                <a:moveTo>
                  <a:pt x="4055860" y="3589276"/>
                </a:moveTo>
                <a:cubicBezTo>
                  <a:pt x="4085797" y="3589276"/>
                  <a:pt x="4110226" y="3565309"/>
                  <a:pt x="4110226" y="3535111"/>
                </a:cubicBezTo>
                <a:cubicBezTo>
                  <a:pt x="4110226" y="3505152"/>
                  <a:pt x="4085797" y="3481186"/>
                  <a:pt x="4055860" y="3481186"/>
                </a:cubicBezTo>
                <a:cubicBezTo>
                  <a:pt x="4025923" y="3481186"/>
                  <a:pt x="4001734" y="3505152"/>
                  <a:pt x="4001734" y="3535111"/>
                </a:cubicBezTo>
                <a:cubicBezTo>
                  <a:pt x="4001734" y="3565309"/>
                  <a:pt x="4025923" y="3589276"/>
                  <a:pt x="4055860" y="3589276"/>
                </a:cubicBezTo>
                <a:close/>
                <a:moveTo>
                  <a:pt x="4260869" y="3774061"/>
                </a:moveTo>
                <a:cubicBezTo>
                  <a:pt x="4290806" y="3774061"/>
                  <a:pt x="4315234" y="3750094"/>
                  <a:pt x="4315234" y="3719895"/>
                </a:cubicBezTo>
                <a:cubicBezTo>
                  <a:pt x="4315234" y="3689937"/>
                  <a:pt x="4290806" y="3665730"/>
                  <a:pt x="4260869" y="3665730"/>
                </a:cubicBezTo>
                <a:cubicBezTo>
                  <a:pt x="4230932" y="3665730"/>
                  <a:pt x="4206743" y="3689937"/>
                  <a:pt x="4206743" y="3719895"/>
                </a:cubicBezTo>
                <a:cubicBezTo>
                  <a:pt x="4206743" y="3750094"/>
                  <a:pt x="4230932" y="3774061"/>
                  <a:pt x="4260869" y="3774061"/>
                </a:cubicBezTo>
                <a:close/>
                <a:moveTo>
                  <a:pt x="4489587" y="3927448"/>
                </a:moveTo>
                <a:cubicBezTo>
                  <a:pt x="4518806" y="3927448"/>
                  <a:pt x="4542755" y="3903482"/>
                  <a:pt x="4542755" y="3874242"/>
                </a:cubicBezTo>
                <a:cubicBezTo>
                  <a:pt x="4542755" y="3844763"/>
                  <a:pt x="4518806" y="3821036"/>
                  <a:pt x="4489587" y="3821036"/>
                </a:cubicBezTo>
                <a:cubicBezTo>
                  <a:pt x="4460369" y="3821036"/>
                  <a:pt x="4436659" y="3844763"/>
                  <a:pt x="4436659" y="3874242"/>
                </a:cubicBezTo>
                <a:cubicBezTo>
                  <a:pt x="4436659" y="3903482"/>
                  <a:pt x="4460369" y="3927448"/>
                  <a:pt x="4489587" y="3927448"/>
                </a:cubicBezTo>
                <a:close/>
                <a:moveTo>
                  <a:pt x="4737705" y="4046564"/>
                </a:moveTo>
                <a:cubicBezTo>
                  <a:pt x="4765726" y="4046564"/>
                  <a:pt x="4788717" y="4023555"/>
                  <a:pt x="4788717" y="3995035"/>
                </a:cubicBezTo>
                <a:cubicBezTo>
                  <a:pt x="4788717" y="3966754"/>
                  <a:pt x="4765726" y="3944225"/>
                  <a:pt x="4737705" y="3944225"/>
                </a:cubicBezTo>
                <a:cubicBezTo>
                  <a:pt x="4709205" y="3944225"/>
                  <a:pt x="4686453" y="3966754"/>
                  <a:pt x="4686453" y="3995035"/>
                </a:cubicBezTo>
                <a:cubicBezTo>
                  <a:pt x="4686453" y="4023555"/>
                  <a:pt x="4709205" y="4046564"/>
                  <a:pt x="4737705" y="4046564"/>
                </a:cubicBezTo>
                <a:close/>
                <a:moveTo>
                  <a:pt x="5046175" y="4067175"/>
                </a:moveTo>
                <a:cubicBezTo>
                  <a:pt x="5040427" y="4047043"/>
                  <a:pt x="5021986" y="4032663"/>
                  <a:pt x="5000192" y="4032663"/>
                </a:cubicBezTo>
                <a:cubicBezTo>
                  <a:pt x="4978159" y="4032663"/>
                  <a:pt x="4959717" y="4047043"/>
                  <a:pt x="4953730" y="4067175"/>
                </a:cubicBezTo>
                <a:lnTo>
                  <a:pt x="5046175" y="4067175"/>
                </a:lnTo>
                <a:close/>
                <a:moveTo>
                  <a:pt x="6112889" y="4067175"/>
                </a:moveTo>
                <a:cubicBezTo>
                  <a:pt x="6119356" y="4060944"/>
                  <a:pt x="6123427" y="4052076"/>
                  <a:pt x="6123427" y="4042489"/>
                </a:cubicBezTo>
                <a:cubicBezTo>
                  <a:pt x="6123427" y="4023555"/>
                  <a:pt x="6108339" y="4008456"/>
                  <a:pt x="6089419" y="4008456"/>
                </a:cubicBezTo>
                <a:cubicBezTo>
                  <a:pt x="6070738" y="4008456"/>
                  <a:pt x="6055410" y="4023555"/>
                  <a:pt x="6055410" y="4042489"/>
                </a:cubicBezTo>
                <a:cubicBezTo>
                  <a:pt x="6055410" y="4052076"/>
                  <a:pt x="6059482" y="4060944"/>
                  <a:pt x="6065948" y="4067175"/>
                </a:cubicBezTo>
                <a:lnTo>
                  <a:pt x="6112889" y="4067175"/>
                </a:lnTo>
                <a:close/>
                <a:moveTo>
                  <a:pt x="6345200" y="3969630"/>
                </a:moveTo>
                <a:cubicBezTo>
                  <a:pt x="6361965" y="3969630"/>
                  <a:pt x="6375616" y="3956209"/>
                  <a:pt x="6375616" y="3939192"/>
                </a:cubicBezTo>
                <a:cubicBezTo>
                  <a:pt x="6375616" y="3922176"/>
                  <a:pt x="6361965" y="3908754"/>
                  <a:pt x="6345200" y="3908754"/>
                </a:cubicBezTo>
                <a:cubicBezTo>
                  <a:pt x="6328675" y="3908754"/>
                  <a:pt x="6314784" y="3922176"/>
                  <a:pt x="6314784" y="3939192"/>
                </a:cubicBezTo>
                <a:cubicBezTo>
                  <a:pt x="6314784" y="3956209"/>
                  <a:pt x="6328675" y="3969630"/>
                  <a:pt x="6345200" y="3969630"/>
                </a:cubicBezTo>
                <a:close/>
                <a:moveTo>
                  <a:pt x="6584456" y="3827986"/>
                </a:moveTo>
                <a:cubicBezTo>
                  <a:pt x="6599066" y="3827986"/>
                  <a:pt x="6611280" y="3815763"/>
                  <a:pt x="6611280" y="3801143"/>
                </a:cubicBezTo>
                <a:cubicBezTo>
                  <a:pt x="6611280" y="3786044"/>
                  <a:pt x="6599066" y="3774061"/>
                  <a:pt x="6584456" y="3774061"/>
                </a:cubicBezTo>
                <a:cubicBezTo>
                  <a:pt x="6569608" y="3774061"/>
                  <a:pt x="6557633" y="3786044"/>
                  <a:pt x="6557633" y="3801143"/>
                </a:cubicBezTo>
                <a:cubicBezTo>
                  <a:pt x="6557633" y="3815763"/>
                  <a:pt x="6569608" y="3827986"/>
                  <a:pt x="6584456" y="3827986"/>
                </a:cubicBezTo>
                <a:close/>
                <a:moveTo>
                  <a:pt x="6801679" y="3655185"/>
                </a:moveTo>
                <a:cubicBezTo>
                  <a:pt x="6814612" y="3655185"/>
                  <a:pt x="6825389" y="3644400"/>
                  <a:pt x="6825389" y="3630739"/>
                </a:cubicBezTo>
                <a:cubicBezTo>
                  <a:pt x="6825389" y="3618036"/>
                  <a:pt x="6814612" y="3607251"/>
                  <a:pt x="6801679" y="3607251"/>
                </a:cubicBezTo>
                <a:cubicBezTo>
                  <a:pt x="6788507" y="3607251"/>
                  <a:pt x="6777729" y="3618036"/>
                  <a:pt x="6777729" y="3630739"/>
                </a:cubicBezTo>
                <a:cubicBezTo>
                  <a:pt x="6777729" y="3644400"/>
                  <a:pt x="6788507" y="3655185"/>
                  <a:pt x="6801679" y="3655185"/>
                </a:cubicBezTo>
                <a:close/>
                <a:moveTo>
                  <a:pt x="6993276" y="3453384"/>
                </a:moveTo>
                <a:cubicBezTo>
                  <a:pt x="7004771" y="3453384"/>
                  <a:pt x="7013872" y="3444037"/>
                  <a:pt x="7013872" y="3432293"/>
                </a:cubicBezTo>
                <a:cubicBezTo>
                  <a:pt x="7013872" y="3421029"/>
                  <a:pt x="7004771" y="3411921"/>
                  <a:pt x="6993276" y="3411921"/>
                </a:cubicBezTo>
                <a:cubicBezTo>
                  <a:pt x="6981780" y="3411921"/>
                  <a:pt x="6972439" y="3421029"/>
                  <a:pt x="6972439" y="3432293"/>
                </a:cubicBezTo>
                <a:cubicBezTo>
                  <a:pt x="6972439" y="3444037"/>
                  <a:pt x="6981780" y="3453384"/>
                  <a:pt x="6993276" y="3453384"/>
                </a:cubicBezTo>
                <a:close/>
                <a:moveTo>
                  <a:pt x="7155654" y="3227377"/>
                </a:moveTo>
                <a:cubicBezTo>
                  <a:pt x="7165473" y="3227377"/>
                  <a:pt x="7173616" y="3219228"/>
                  <a:pt x="7173616" y="3209162"/>
                </a:cubicBezTo>
                <a:cubicBezTo>
                  <a:pt x="7173616" y="3199335"/>
                  <a:pt x="7165473" y="3190707"/>
                  <a:pt x="7155654" y="3190707"/>
                </a:cubicBezTo>
                <a:cubicBezTo>
                  <a:pt x="7145355" y="3190707"/>
                  <a:pt x="7137213" y="3199335"/>
                  <a:pt x="7137213" y="3209162"/>
                </a:cubicBezTo>
                <a:cubicBezTo>
                  <a:pt x="7137213" y="3219228"/>
                  <a:pt x="7145355" y="3227377"/>
                  <a:pt x="7155654" y="3227377"/>
                </a:cubicBezTo>
                <a:close/>
                <a:moveTo>
                  <a:pt x="7284742" y="2981237"/>
                </a:moveTo>
                <a:cubicBezTo>
                  <a:pt x="7293843" y="2981237"/>
                  <a:pt x="7300788" y="2974287"/>
                  <a:pt x="7300788" y="2965419"/>
                </a:cubicBezTo>
                <a:cubicBezTo>
                  <a:pt x="7300788" y="2956791"/>
                  <a:pt x="7293843" y="2949601"/>
                  <a:pt x="7284742" y="2949601"/>
                </a:cubicBezTo>
                <a:cubicBezTo>
                  <a:pt x="7276120" y="2949601"/>
                  <a:pt x="7269175" y="2956791"/>
                  <a:pt x="7269175" y="2965419"/>
                </a:cubicBezTo>
                <a:cubicBezTo>
                  <a:pt x="7269175" y="2974287"/>
                  <a:pt x="7276120" y="2981237"/>
                  <a:pt x="7284742" y="2981237"/>
                </a:cubicBezTo>
                <a:close/>
                <a:moveTo>
                  <a:pt x="7379103" y="2719998"/>
                </a:moveTo>
                <a:cubicBezTo>
                  <a:pt x="7387246" y="2719998"/>
                  <a:pt x="7393473" y="2714007"/>
                  <a:pt x="7393473" y="2705618"/>
                </a:cubicBezTo>
                <a:cubicBezTo>
                  <a:pt x="7393473" y="2698188"/>
                  <a:pt x="7387246" y="2691957"/>
                  <a:pt x="7379103" y="2691957"/>
                </a:cubicBezTo>
                <a:cubicBezTo>
                  <a:pt x="7371679" y="2691957"/>
                  <a:pt x="7365212" y="2698188"/>
                  <a:pt x="7365212" y="2705618"/>
                </a:cubicBezTo>
                <a:cubicBezTo>
                  <a:pt x="7365212" y="2714007"/>
                  <a:pt x="7371679" y="2719998"/>
                  <a:pt x="7379103" y="2719998"/>
                </a:cubicBezTo>
                <a:close/>
                <a:moveTo>
                  <a:pt x="7436822" y="2447975"/>
                </a:moveTo>
                <a:cubicBezTo>
                  <a:pt x="7443288" y="2447975"/>
                  <a:pt x="7449036" y="2442702"/>
                  <a:pt x="7449036" y="2435991"/>
                </a:cubicBezTo>
                <a:cubicBezTo>
                  <a:pt x="7449036" y="2429280"/>
                  <a:pt x="7443288" y="2423528"/>
                  <a:pt x="7436822" y="2423528"/>
                </a:cubicBezTo>
                <a:cubicBezTo>
                  <a:pt x="7429876" y="2423528"/>
                  <a:pt x="7424368" y="2429280"/>
                  <a:pt x="7424368" y="2435991"/>
                </a:cubicBezTo>
                <a:cubicBezTo>
                  <a:pt x="7424368" y="2442702"/>
                  <a:pt x="7429876" y="2447975"/>
                  <a:pt x="7436822" y="2447975"/>
                </a:cubicBezTo>
                <a:close/>
                <a:moveTo>
                  <a:pt x="7456221" y="2171397"/>
                </a:moveTo>
                <a:cubicBezTo>
                  <a:pt x="7461969" y="2171397"/>
                  <a:pt x="7466759" y="2166604"/>
                  <a:pt x="7466759" y="2160372"/>
                </a:cubicBezTo>
                <a:cubicBezTo>
                  <a:pt x="7466759" y="2154381"/>
                  <a:pt x="7461969" y="2149587"/>
                  <a:pt x="7456221" y="2149587"/>
                </a:cubicBezTo>
                <a:cubicBezTo>
                  <a:pt x="7449754" y="2149587"/>
                  <a:pt x="7444965" y="2154381"/>
                  <a:pt x="7444965" y="2160372"/>
                </a:cubicBezTo>
                <a:cubicBezTo>
                  <a:pt x="7444965" y="2166604"/>
                  <a:pt x="7449754" y="2171397"/>
                  <a:pt x="7456221" y="2171397"/>
                </a:cubicBezTo>
                <a:close/>
                <a:moveTo>
                  <a:pt x="7214570" y="1896737"/>
                </a:moveTo>
                <a:cubicBezTo>
                  <a:pt x="7220797" y="1896737"/>
                  <a:pt x="7226065" y="1891704"/>
                  <a:pt x="7226065" y="1885233"/>
                </a:cubicBezTo>
                <a:cubicBezTo>
                  <a:pt x="7226065" y="1878762"/>
                  <a:pt x="7220797" y="1873729"/>
                  <a:pt x="7214570" y="1873729"/>
                </a:cubicBezTo>
                <a:cubicBezTo>
                  <a:pt x="7208582" y="1873729"/>
                  <a:pt x="7203074" y="1878762"/>
                  <a:pt x="7203074" y="1885233"/>
                </a:cubicBezTo>
                <a:cubicBezTo>
                  <a:pt x="7203074" y="1891704"/>
                  <a:pt x="7208582" y="1896737"/>
                  <a:pt x="7214570" y="1896737"/>
                </a:cubicBezTo>
                <a:close/>
                <a:moveTo>
                  <a:pt x="7150145" y="1627110"/>
                </a:moveTo>
                <a:cubicBezTo>
                  <a:pt x="7156133" y="1627110"/>
                  <a:pt x="7160683" y="1622556"/>
                  <a:pt x="7160683" y="1617044"/>
                </a:cubicBezTo>
                <a:cubicBezTo>
                  <a:pt x="7160683" y="1611052"/>
                  <a:pt x="7156133" y="1606498"/>
                  <a:pt x="7150145" y="1606498"/>
                </a:cubicBezTo>
                <a:cubicBezTo>
                  <a:pt x="7144397" y="1606498"/>
                  <a:pt x="7140086" y="1611052"/>
                  <a:pt x="7140086" y="1617044"/>
                </a:cubicBezTo>
                <a:cubicBezTo>
                  <a:pt x="7140086" y="1622556"/>
                  <a:pt x="7144397" y="1627110"/>
                  <a:pt x="7150145" y="1627110"/>
                </a:cubicBezTo>
                <a:close/>
                <a:moveTo>
                  <a:pt x="7044767" y="1371623"/>
                </a:moveTo>
                <a:cubicBezTo>
                  <a:pt x="7050276" y="1371623"/>
                  <a:pt x="7054108" y="1367549"/>
                  <a:pt x="7054108" y="1362036"/>
                </a:cubicBezTo>
                <a:cubicBezTo>
                  <a:pt x="7054108" y="1356284"/>
                  <a:pt x="7050276" y="1351970"/>
                  <a:pt x="7044767" y="1351970"/>
                </a:cubicBezTo>
                <a:cubicBezTo>
                  <a:pt x="7039259" y="1351970"/>
                  <a:pt x="7034948" y="1356284"/>
                  <a:pt x="7034948" y="1362036"/>
                </a:cubicBezTo>
                <a:cubicBezTo>
                  <a:pt x="7034948" y="1367549"/>
                  <a:pt x="7039259" y="1371623"/>
                  <a:pt x="7044767" y="1371623"/>
                </a:cubicBezTo>
                <a:close/>
                <a:moveTo>
                  <a:pt x="6900351" y="1135789"/>
                </a:moveTo>
                <a:cubicBezTo>
                  <a:pt x="6905860" y="1135789"/>
                  <a:pt x="6909692" y="1131475"/>
                  <a:pt x="6909692" y="1126442"/>
                </a:cubicBezTo>
                <a:cubicBezTo>
                  <a:pt x="6909692" y="1121649"/>
                  <a:pt x="6905860" y="1117335"/>
                  <a:pt x="6900351" y="1117335"/>
                </a:cubicBezTo>
                <a:cubicBezTo>
                  <a:pt x="6895561" y="1117335"/>
                  <a:pt x="6891490" y="1121649"/>
                  <a:pt x="6891490" y="1126442"/>
                </a:cubicBezTo>
                <a:cubicBezTo>
                  <a:pt x="6891490" y="1131475"/>
                  <a:pt x="6895561" y="1135789"/>
                  <a:pt x="6900351" y="1135789"/>
                </a:cubicBezTo>
                <a:close/>
                <a:moveTo>
                  <a:pt x="6721448" y="925121"/>
                </a:moveTo>
                <a:cubicBezTo>
                  <a:pt x="6725998" y="925121"/>
                  <a:pt x="6730070" y="921286"/>
                  <a:pt x="6730070" y="916732"/>
                </a:cubicBezTo>
                <a:cubicBezTo>
                  <a:pt x="6730070" y="911939"/>
                  <a:pt x="6725998" y="908104"/>
                  <a:pt x="6721448" y="908104"/>
                </a:cubicBezTo>
                <a:cubicBezTo>
                  <a:pt x="6716658" y="908104"/>
                  <a:pt x="6712587" y="911939"/>
                  <a:pt x="6712587" y="916732"/>
                </a:cubicBezTo>
                <a:cubicBezTo>
                  <a:pt x="6712587" y="921286"/>
                  <a:pt x="6716658" y="925121"/>
                  <a:pt x="6721448" y="925121"/>
                </a:cubicBezTo>
                <a:close/>
                <a:moveTo>
                  <a:pt x="6511410" y="746088"/>
                </a:moveTo>
                <a:cubicBezTo>
                  <a:pt x="6516440" y="746088"/>
                  <a:pt x="6520032" y="742253"/>
                  <a:pt x="6520032" y="737220"/>
                </a:cubicBezTo>
                <a:cubicBezTo>
                  <a:pt x="6520032" y="732427"/>
                  <a:pt x="6516440" y="728832"/>
                  <a:pt x="6511410" y="728832"/>
                </a:cubicBezTo>
                <a:cubicBezTo>
                  <a:pt x="6507099" y="728832"/>
                  <a:pt x="6503028" y="732427"/>
                  <a:pt x="6503028" y="737220"/>
                </a:cubicBezTo>
                <a:cubicBezTo>
                  <a:pt x="6503028" y="742253"/>
                  <a:pt x="6507099" y="746088"/>
                  <a:pt x="6511410" y="746088"/>
                </a:cubicBezTo>
                <a:close/>
                <a:moveTo>
                  <a:pt x="6276225" y="601808"/>
                </a:moveTo>
                <a:cubicBezTo>
                  <a:pt x="6281494" y="601808"/>
                  <a:pt x="6284847" y="597973"/>
                  <a:pt x="6284847" y="593180"/>
                </a:cubicBezTo>
                <a:cubicBezTo>
                  <a:pt x="6284847" y="588386"/>
                  <a:pt x="6281494" y="584791"/>
                  <a:pt x="6276225" y="584791"/>
                </a:cubicBezTo>
                <a:cubicBezTo>
                  <a:pt x="6271914" y="584791"/>
                  <a:pt x="6267843" y="588386"/>
                  <a:pt x="6267843" y="593180"/>
                </a:cubicBezTo>
                <a:cubicBezTo>
                  <a:pt x="6267843" y="597973"/>
                  <a:pt x="6271914" y="601808"/>
                  <a:pt x="6276225" y="601808"/>
                </a:cubicBezTo>
                <a:close/>
                <a:moveTo>
                  <a:pt x="6021402" y="496114"/>
                </a:moveTo>
                <a:cubicBezTo>
                  <a:pt x="6026192" y="496114"/>
                  <a:pt x="6030024" y="492519"/>
                  <a:pt x="6030024" y="487246"/>
                </a:cubicBezTo>
                <a:cubicBezTo>
                  <a:pt x="6030024" y="482692"/>
                  <a:pt x="6026192" y="478858"/>
                  <a:pt x="6021402" y="478858"/>
                </a:cubicBezTo>
                <a:cubicBezTo>
                  <a:pt x="6017091" y="478858"/>
                  <a:pt x="6012780" y="482692"/>
                  <a:pt x="6012780" y="487246"/>
                </a:cubicBezTo>
                <a:cubicBezTo>
                  <a:pt x="6012780" y="492519"/>
                  <a:pt x="6017091" y="496114"/>
                  <a:pt x="6021402" y="496114"/>
                </a:cubicBezTo>
                <a:close/>
                <a:moveTo>
                  <a:pt x="5753406" y="431883"/>
                </a:moveTo>
                <a:cubicBezTo>
                  <a:pt x="5757957" y="431883"/>
                  <a:pt x="5762028" y="427569"/>
                  <a:pt x="5762028" y="423015"/>
                </a:cubicBezTo>
                <a:cubicBezTo>
                  <a:pt x="5762028" y="418222"/>
                  <a:pt x="5757957" y="414387"/>
                  <a:pt x="5753406" y="414387"/>
                </a:cubicBezTo>
                <a:cubicBezTo>
                  <a:pt x="5748616" y="414387"/>
                  <a:pt x="5744784" y="418222"/>
                  <a:pt x="5744784" y="423015"/>
                </a:cubicBezTo>
                <a:cubicBezTo>
                  <a:pt x="5744784" y="427569"/>
                  <a:pt x="5748616" y="431883"/>
                  <a:pt x="5753406" y="431883"/>
                </a:cubicBezTo>
                <a:close/>
                <a:moveTo>
                  <a:pt x="5478465" y="410552"/>
                </a:moveTo>
                <a:cubicBezTo>
                  <a:pt x="5483495" y="410552"/>
                  <a:pt x="5487566" y="406478"/>
                  <a:pt x="5487566" y="401445"/>
                </a:cubicBezTo>
                <a:cubicBezTo>
                  <a:pt x="5487566" y="396412"/>
                  <a:pt x="5483495" y="392337"/>
                  <a:pt x="5478465" y="392337"/>
                </a:cubicBezTo>
                <a:cubicBezTo>
                  <a:pt x="5473436" y="392337"/>
                  <a:pt x="5469125" y="396412"/>
                  <a:pt x="5469125" y="401445"/>
                </a:cubicBezTo>
                <a:cubicBezTo>
                  <a:pt x="5469125" y="406478"/>
                  <a:pt x="5473436" y="410552"/>
                  <a:pt x="5478465" y="410552"/>
                </a:cubicBezTo>
                <a:close/>
                <a:moveTo>
                  <a:pt x="5203524" y="432841"/>
                </a:moveTo>
                <a:cubicBezTo>
                  <a:pt x="5208793" y="432841"/>
                  <a:pt x="5213343" y="428288"/>
                  <a:pt x="5213343" y="423015"/>
                </a:cubicBezTo>
                <a:cubicBezTo>
                  <a:pt x="5213343" y="417503"/>
                  <a:pt x="5208793" y="413428"/>
                  <a:pt x="5203524" y="413428"/>
                </a:cubicBezTo>
                <a:cubicBezTo>
                  <a:pt x="5198255" y="413428"/>
                  <a:pt x="5193705" y="417503"/>
                  <a:pt x="5193705" y="423015"/>
                </a:cubicBezTo>
                <a:cubicBezTo>
                  <a:pt x="5193705" y="428288"/>
                  <a:pt x="5198255" y="432841"/>
                  <a:pt x="5203524" y="432841"/>
                </a:cubicBezTo>
                <a:close/>
                <a:moveTo>
                  <a:pt x="4935289" y="498511"/>
                </a:moveTo>
                <a:cubicBezTo>
                  <a:pt x="4941276" y="498511"/>
                  <a:pt x="4946066" y="493717"/>
                  <a:pt x="4946066" y="487246"/>
                </a:cubicBezTo>
                <a:cubicBezTo>
                  <a:pt x="4946066" y="481254"/>
                  <a:pt x="4941276" y="476461"/>
                  <a:pt x="4935289" y="476461"/>
                </a:cubicBezTo>
                <a:cubicBezTo>
                  <a:pt x="4929062" y="476461"/>
                  <a:pt x="4924272" y="481254"/>
                  <a:pt x="4924272" y="487246"/>
                </a:cubicBezTo>
                <a:cubicBezTo>
                  <a:pt x="4924272" y="493717"/>
                  <a:pt x="4929062" y="498511"/>
                  <a:pt x="4935289" y="498511"/>
                </a:cubicBezTo>
                <a:close/>
                <a:moveTo>
                  <a:pt x="4680465" y="605163"/>
                </a:moveTo>
                <a:cubicBezTo>
                  <a:pt x="4687171" y="605163"/>
                  <a:pt x="4692680" y="599890"/>
                  <a:pt x="4692680" y="593180"/>
                </a:cubicBezTo>
                <a:cubicBezTo>
                  <a:pt x="4692680" y="586469"/>
                  <a:pt x="4687171" y="580957"/>
                  <a:pt x="4680465" y="580957"/>
                </a:cubicBezTo>
                <a:cubicBezTo>
                  <a:pt x="4673759" y="580957"/>
                  <a:pt x="4668012" y="586469"/>
                  <a:pt x="4668012" y="593180"/>
                </a:cubicBezTo>
                <a:cubicBezTo>
                  <a:pt x="4668012" y="599890"/>
                  <a:pt x="4673759" y="605163"/>
                  <a:pt x="4680465" y="605163"/>
                </a:cubicBezTo>
                <a:close/>
                <a:moveTo>
                  <a:pt x="4445281" y="750642"/>
                </a:moveTo>
                <a:cubicBezTo>
                  <a:pt x="4452705" y="750642"/>
                  <a:pt x="4458692" y="744890"/>
                  <a:pt x="4458692" y="737220"/>
                </a:cubicBezTo>
                <a:cubicBezTo>
                  <a:pt x="4458692" y="729791"/>
                  <a:pt x="4452705" y="724039"/>
                  <a:pt x="4445281" y="724039"/>
                </a:cubicBezTo>
                <a:cubicBezTo>
                  <a:pt x="4438096" y="724039"/>
                  <a:pt x="4431869" y="729791"/>
                  <a:pt x="4431869" y="737220"/>
                </a:cubicBezTo>
                <a:cubicBezTo>
                  <a:pt x="4431869" y="744890"/>
                  <a:pt x="4438096" y="750642"/>
                  <a:pt x="4445281" y="750642"/>
                </a:cubicBezTo>
                <a:close/>
                <a:moveTo>
                  <a:pt x="4235243" y="932550"/>
                </a:moveTo>
                <a:cubicBezTo>
                  <a:pt x="4244104" y="932550"/>
                  <a:pt x="4251289" y="925121"/>
                  <a:pt x="4251289" y="916732"/>
                </a:cubicBezTo>
                <a:cubicBezTo>
                  <a:pt x="4251289" y="907864"/>
                  <a:pt x="4244104" y="900674"/>
                  <a:pt x="4235243" y="900674"/>
                </a:cubicBezTo>
                <a:cubicBezTo>
                  <a:pt x="4226860" y="900674"/>
                  <a:pt x="4219436" y="907864"/>
                  <a:pt x="4219436" y="916732"/>
                </a:cubicBezTo>
                <a:cubicBezTo>
                  <a:pt x="4219436" y="925121"/>
                  <a:pt x="4226860" y="932550"/>
                  <a:pt x="4235243" y="932550"/>
                </a:cubicBezTo>
                <a:close/>
                <a:moveTo>
                  <a:pt x="4056339" y="1144897"/>
                </a:moveTo>
                <a:cubicBezTo>
                  <a:pt x="4066398" y="1144897"/>
                  <a:pt x="4074780" y="1136748"/>
                  <a:pt x="4074780" y="1126442"/>
                </a:cubicBezTo>
                <a:cubicBezTo>
                  <a:pt x="4074780" y="1116376"/>
                  <a:pt x="4066398" y="1108227"/>
                  <a:pt x="4056339" y="1108227"/>
                </a:cubicBezTo>
                <a:cubicBezTo>
                  <a:pt x="4046520" y="1108227"/>
                  <a:pt x="4038138" y="1116376"/>
                  <a:pt x="4038138" y="1126442"/>
                </a:cubicBezTo>
                <a:cubicBezTo>
                  <a:pt x="4038138" y="1136748"/>
                  <a:pt x="4046520" y="1144897"/>
                  <a:pt x="4056339" y="1144897"/>
                </a:cubicBezTo>
                <a:close/>
                <a:moveTo>
                  <a:pt x="3912163" y="1383846"/>
                </a:moveTo>
                <a:cubicBezTo>
                  <a:pt x="3924138" y="1383846"/>
                  <a:pt x="3933957" y="1374020"/>
                  <a:pt x="3933957" y="1362036"/>
                </a:cubicBezTo>
                <a:cubicBezTo>
                  <a:pt x="3933957" y="1349574"/>
                  <a:pt x="3924138" y="1339747"/>
                  <a:pt x="3912163" y="1339747"/>
                </a:cubicBezTo>
                <a:cubicBezTo>
                  <a:pt x="3899949" y="1339747"/>
                  <a:pt x="3890369" y="1349574"/>
                  <a:pt x="3890369" y="1362036"/>
                </a:cubicBezTo>
                <a:cubicBezTo>
                  <a:pt x="3890369" y="1374020"/>
                  <a:pt x="3899949" y="1383846"/>
                  <a:pt x="3912163" y="1383846"/>
                </a:cubicBezTo>
                <a:close/>
                <a:moveTo>
                  <a:pt x="3806785" y="1642449"/>
                </a:moveTo>
                <a:cubicBezTo>
                  <a:pt x="3820915" y="1642449"/>
                  <a:pt x="3832171" y="1630944"/>
                  <a:pt x="3832171" y="1617044"/>
                </a:cubicBezTo>
                <a:cubicBezTo>
                  <a:pt x="3832171" y="1602664"/>
                  <a:pt x="3820915" y="1591159"/>
                  <a:pt x="3806785" y="1591159"/>
                </a:cubicBezTo>
                <a:cubicBezTo>
                  <a:pt x="3792655" y="1591159"/>
                  <a:pt x="3781159" y="1602664"/>
                  <a:pt x="3781159" y="1617044"/>
                </a:cubicBezTo>
                <a:cubicBezTo>
                  <a:pt x="3781159" y="1630944"/>
                  <a:pt x="3792655" y="1642449"/>
                  <a:pt x="3806785" y="1642449"/>
                </a:cubicBezTo>
                <a:close/>
                <a:moveTo>
                  <a:pt x="3742360" y="1915671"/>
                </a:moveTo>
                <a:cubicBezTo>
                  <a:pt x="3759125" y="1915671"/>
                  <a:pt x="3772776" y="1902010"/>
                  <a:pt x="3772776" y="1885233"/>
                </a:cubicBezTo>
                <a:cubicBezTo>
                  <a:pt x="3772776" y="1868456"/>
                  <a:pt x="3759125" y="1854795"/>
                  <a:pt x="3742360" y="1854795"/>
                </a:cubicBezTo>
                <a:cubicBezTo>
                  <a:pt x="3725356" y="1854795"/>
                  <a:pt x="3711705" y="1868456"/>
                  <a:pt x="3711705" y="1885233"/>
                </a:cubicBezTo>
                <a:cubicBezTo>
                  <a:pt x="3711705" y="1902010"/>
                  <a:pt x="3725356" y="1915671"/>
                  <a:pt x="3742360" y="1915671"/>
                </a:cubicBezTo>
                <a:close/>
                <a:moveTo>
                  <a:pt x="3720806" y="2195843"/>
                </a:moveTo>
                <a:cubicBezTo>
                  <a:pt x="3739965" y="2195843"/>
                  <a:pt x="3756012" y="2180025"/>
                  <a:pt x="3756012" y="2160372"/>
                </a:cubicBezTo>
                <a:cubicBezTo>
                  <a:pt x="3756012" y="2140959"/>
                  <a:pt x="3739965" y="2125141"/>
                  <a:pt x="3720806" y="2125141"/>
                </a:cubicBezTo>
                <a:cubicBezTo>
                  <a:pt x="3701167" y="2125141"/>
                  <a:pt x="3685360" y="2140959"/>
                  <a:pt x="3685360" y="2160372"/>
                </a:cubicBezTo>
                <a:cubicBezTo>
                  <a:pt x="3685360" y="2180025"/>
                  <a:pt x="3701167" y="2195843"/>
                  <a:pt x="3720806" y="2195843"/>
                </a:cubicBezTo>
                <a:close/>
                <a:moveTo>
                  <a:pt x="3742360" y="2474578"/>
                </a:moveTo>
                <a:cubicBezTo>
                  <a:pt x="3763676" y="2474578"/>
                  <a:pt x="3781159" y="2456842"/>
                  <a:pt x="3781159" y="2435751"/>
                </a:cubicBezTo>
                <a:cubicBezTo>
                  <a:pt x="3781159" y="2414181"/>
                  <a:pt x="3763676" y="2396685"/>
                  <a:pt x="3742360" y="2396685"/>
                </a:cubicBezTo>
                <a:cubicBezTo>
                  <a:pt x="3720806" y="2396685"/>
                  <a:pt x="3703083" y="2414181"/>
                  <a:pt x="3703083" y="2435751"/>
                </a:cubicBezTo>
                <a:cubicBezTo>
                  <a:pt x="3703083" y="2456842"/>
                  <a:pt x="3720806" y="2474578"/>
                  <a:pt x="3742360" y="2474578"/>
                </a:cubicBezTo>
                <a:close/>
                <a:moveTo>
                  <a:pt x="3806785" y="2748040"/>
                </a:moveTo>
                <a:cubicBezTo>
                  <a:pt x="3830974" y="2748040"/>
                  <a:pt x="3850612" y="2728387"/>
                  <a:pt x="3850612" y="2703941"/>
                </a:cubicBezTo>
                <a:cubicBezTo>
                  <a:pt x="3850612" y="2679974"/>
                  <a:pt x="3830974" y="2660081"/>
                  <a:pt x="3806785" y="2660081"/>
                </a:cubicBezTo>
                <a:cubicBezTo>
                  <a:pt x="3782596" y="2660081"/>
                  <a:pt x="3762718" y="2679974"/>
                  <a:pt x="3762718" y="2703941"/>
                </a:cubicBezTo>
                <a:cubicBezTo>
                  <a:pt x="3762718" y="2728387"/>
                  <a:pt x="3782596" y="2748040"/>
                  <a:pt x="3806785" y="2748040"/>
                </a:cubicBezTo>
                <a:close/>
                <a:moveTo>
                  <a:pt x="3912163" y="3005923"/>
                </a:moveTo>
                <a:cubicBezTo>
                  <a:pt x="3938268" y="3005923"/>
                  <a:pt x="3959104" y="2985072"/>
                  <a:pt x="3959104" y="2958948"/>
                </a:cubicBezTo>
                <a:cubicBezTo>
                  <a:pt x="3959104" y="2933064"/>
                  <a:pt x="3938268" y="2911973"/>
                  <a:pt x="3912163" y="2911973"/>
                </a:cubicBezTo>
                <a:cubicBezTo>
                  <a:pt x="3886297" y="2911973"/>
                  <a:pt x="3865222" y="2933064"/>
                  <a:pt x="3865222" y="2958948"/>
                </a:cubicBezTo>
                <a:cubicBezTo>
                  <a:pt x="3865222" y="2985072"/>
                  <a:pt x="3886297" y="3005923"/>
                  <a:pt x="3912163" y="3005923"/>
                </a:cubicBezTo>
                <a:close/>
                <a:moveTo>
                  <a:pt x="4056339" y="3243914"/>
                </a:moveTo>
                <a:cubicBezTo>
                  <a:pt x="4083881" y="3243914"/>
                  <a:pt x="4105675" y="3221625"/>
                  <a:pt x="4105675" y="3194302"/>
                </a:cubicBezTo>
                <a:cubicBezTo>
                  <a:pt x="4105675" y="3166980"/>
                  <a:pt x="4083881" y="3144931"/>
                  <a:pt x="4056339" y="3144931"/>
                </a:cubicBezTo>
                <a:cubicBezTo>
                  <a:pt x="4029037" y="3144931"/>
                  <a:pt x="4007003" y="3166980"/>
                  <a:pt x="4007003" y="3194302"/>
                </a:cubicBezTo>
                <a:cubicBezTo>
                  <a:pt x="4007003" y="3221625"/>
                  <a:pt x="4029037" y="3243914"/>
                  <a:pt x="4056339" y="3243914"/>
                </a:cubicBezTo>
                <a:close/>
                <a:moveTo>
                  <a:pt x="4235243" y="3455062"/>
                </a:moveTo>
                <a:cubicBezTo>
                  <a:pt x="4263503" y="3455062"/>
                  <a:pt x="4286255" y="3432293"/>
                  <a:pt x="4286255" y="3404012"/>
                </a:cubicBezTo>
                <a:cubicBezTo>
                  <a:pt x="4286255" y="3376450"/>
                  <a:pt x="4263503" y="3353442"/>
                  <a:pt x="4235243" y="3353442"/>
                </a:cubicBezTo>
                <a:cubicBezTo>
                  <a:pt x="4207461" y="3353442"/>
                  <a:pt x="4184949" y="3376450"/>
                  <a:pt x="4184949" y="3404012"/>
                </a:cubicBezTo>
                <a:cubicBezTo>
                  <a:pt x="4184949" y="3432293"/>
                  <a:pt x="4207461" y="3455062"/>
                  <a:pt x="4235243" y="3455062"/>
                </a:cubicBezTo>
                <a:close/>
                <a:moveTo>
                  <a:pt x="4445281" y="3633615"/>
                </a:moveTo>
                <a:cubicBezTo>
                  <a:pt x="4472823" y="3633615"/>
                  <a:pt x="4495096" y="3611326"/>
                  <a:pt x="4495096" y="3583764"/>
                </a:cubicBezTo>
                <a:cubicBezTo>
                  <a:pt x="4495096" y="3555962"/>
                  <a:pt x="4472823" y="3533194"/>
                  <a:pt x="4445281" y="3533194"/>
                </a:cubicBezTo>
                <a:cubicBezTo>
                  <a:pt x="4417499" y="3533194"/>
                  <a:pt x="4395226" y="3555962"/>
                  <a:pt x="4395226" y="3583764"/>
                </a:cubicBezTo>
                <a:cubicBezTo>
                  <a:pt x="4395226" y="3611326"/>
                  <a:pt x="4417499" y="3633615"/>
                  <a:pt x="4445281" y="3633615"/>
                </a:cubicBezTo>
                <a:close/>
                <a:moveTo>
                  <a:pt x="4680465" y="3776697"/>
                </a:moveTo>
                <a:cubicBezTo>
                  <a:pt x="4707289" y="3776697"/>
                  <a:pt x="4729322" y="3754887"/>
                  <a:pt x="4729322" y="3728044"/>
                </a:cubicBezTo>
                <a:cubicBezTo>
                  <a:pt x="4729322" y="3700722"/>
                  <a:pt x="4707289" y="3678912"/>
                  <a:pt x="4680465" y="3678912"/>
                </a:cubicBezTo>
                <a:cubicBezTo>
                  <a:pt x="4653402" y="3678912"/>
                  <a:pt x="4631848" y="3700722"/>
                  <a:pt x="4631848" y="3728044"/>
                </a:cubicBezTo>
                <a:cubicBezTo>
                  <a:pt x="4631848" y="3754887"/>
                  <a:pt x="4653402" y="3776697"/>
                  <a:pt x="4680465" y="3776697"/>
                </a:cubicBezTo>
                <a:close/>
                <a:moveTo>
                  <a:pt x="4935289" y="3880473"/>
                </a:moveTo>
                <a:cubicBezTo>
                  <a:pt x="4961154" y="3880473"/>
                  <a:pt x="4982230" y="3859383"/>
                  <a:pt x="4982230" y="3833738"/>
                </a:cubicBezTo>
                <a:cubicBezTo>
                  <a:pt x="4982230" y="3807614"/>
                  <a:pt x="4961154" y="3786763"/>
                  <a:pt x="4935289" y="3786763"/>
                </a:cubicBezTo>
                <a:cubicBezTo>
                  <a:pt x="4909423" y="3786763"/>
                  <a:pt x="4888108" y="3807614"/>
                  <a:pt x="4888108" y="3833738"/>
                </a:cubicBezTo>
                <a:cubicBezTo>
                  <a:pt x="4888108" y="3859383"/>
                  <a:pt x="4909423" y="3880473"/>
                  <a:pt x="4935289" y="3880473"/>
                </a:cubicBezTo>
                <a:close/>
                <a:moveTo>
                  <a:pt x="5203524" y="3941828"/>
                </a:moveTo>
                <a:cubicBezTo>
                  <a:pt x="5227713" y="3941828"/>
                  <a:pt x="5247352" y="3922176"/>
                  <a:pt x="5247352" y="3897969"/>
                </a:cubicBezTo>
                <a:cubicBezTo>
                  <a:pt x="5247352" y="3873523"/>
                  <a:pt x="5227713" y="3854110"/>
                  <a:pt x="5203524" y="3854110"/>
                </a:cubicBezTo>
                <a:cubicBezTo>
                  <a:pt x="5179335" y="3854110"/>
                  <a:pt x="5159696" y="3873523"/>
                  <a:pt x="5159696" y="3897969"/>
                </a:cubicBezTo>
                <a:cubicBezTo>
                  <a:pt x="5159696" y="3922176"/>
                  <a:pt x="5179335" y="3941828"/>
                  <a:pt x="5203524" y="3941828"/>
                </a:cubicBezTo>
                <a:close/>
                <a:moveTo>
                  <a:pt x="5478465" y="3960043"/>
                </a:moveTo>
                <a:cubicBezTo>
                  <a:pt x="5500978" y="3960043"/>
                  <a:pt x="5519179" y="3942547"/>
                  <a:pt x="5519179" y="3919539"/>
                </a:cubicBezTo>
                <a:cubicBezTo>
                  <a:pt x="5519179" y="3897250"/>
                  <a:pt x="5500978" y="3878796"/>
                  <a:pt x="5478465" y="3878796"/>
                </a:cubicBezTo>
                <a:cubicBezTo>
                  <a:pt x="5455713" y="3878796"/>
                  <a:pt x="5437751" y="3897250"/>
                  <a:pt x="5437751" y="3919539"/>
                </a:cubicBezTo>
                <a:cubicBezTo>
                  <a:pt x="5437751" y="3942547"/>
                  <a:pt x="5455713" y="3960043"/>
                  <a:pt x="5478465" y="3960043"/>
                </a:cubicBezTo>
                <a:close/>
                <a:moveTo>
                  <a:pt x="5753406" y="3935118"/>
                </a:moveTo>
                <a:cubicBezTo>
                  <a:pt x="5774003" y="3935118"/>
                  <a:pt x="5790528" y="3918581"/>
                  <a:pt x="5790528" y="3897969"/>
                </a:cubicBezTo>
                <a:cubicBezTo>
                  <a:pt x="5790528" y="3877358"/>
                  <a:pt x="5774003" y="3860821"/>
                  <a:pt x="5753406" y="3860821"/>
                </a:cubicBezTo>
                <a:cubicBezTo>
                  <a:pt x="5732810" y="3860821"/>
                  <a:pt x="5716045" y="3877358"/>
                  <a:pt x="5716045" y="3897969"/>
                </a:cubicBezTo>
                <a:cubicBezTo>
                  <a:pt x="5716045" y="3918581"/>
                  <a:pt x="5732810" y="3935118"/>
                  <a:pt x="5753406" y="3935118"/>
                </a:cubicBezTo>
                <a:close/>
                <a:moveTo>
                  <a:pt x="6021402" y="3867292"/>
                </a:moveTo>
                <a:cubicBezTo>
                  <a:pt x="6040322" y="3867292"/>
                  <a:pt x="6054931" y="3851713"/>
                  <a:pt x="6054931" y="3833738"/>
                </a:cubicBezTo>
                <a:cubicBezTo>
                  <a:pt x="6054931" y="3814804"/>
                  <a:pt x="6040322" y="3799945"/>
                  <a:pt x="6021402" y="3799945"/>
                </a:cubicBezTo>
                <a:cubicBezTo>
                  <a:pt x="6003200" y="3799945"/>
                  <a:pt x="5988112" y="3814804"/>
                  <a:pt x="5988112" y="3833738"/>
                </a:cubicBezTo>
                <a:cubicBezTo>
                  <a:pt x="5988112" y="3851713"/>
                  <a:pt x="6003200" y="3867292"/>
                  <a:pt x="6021402" y="3867292"/>
                </a:cubicBezTo>
                <a:close/>
                <a:moveTo>
                  <a:pt x="6276225" y="3757523"/>
                </a:moveTo>
                <a:cubicBezTo>
                  <a:pt x="6292990" y="3757523"/>
                  <a:pt x="6306402" y="3744102"/>
                  <a:pt x="6306402" y="3728044"/>
                </a:cubicBezTo>
                <a:cubicBezTo>
                  <a:pt x="6306402" y="3711267"/>
                  <a:pt x="6292990" y="3698086"/>
                  <a:pt x="6276225" y="3698086"/>
                </a:cubicBezTo>
                <a:cubicBezTo>
                  <a:pt x="6259700" y="3698086"/>
                  <a:pt x="6246288" y="3711267"/>
                  <a:pt x="6246288" y="3728044"/>
                </a:cubicBezTo>
                <a:cubicBezTo>
                  <a:pt x="6246288" y="3744102"/>
                  <a:pt x="6259700" y="3757523"/>
                  <a:pt x="6276225" y="3757523"/>
                </a:cubicBezTo>
                <a:close/>
                <a:moveTo>
                  <a:pt x="6511410" y="3610367"/>
                </a:moveTo>
                <a:cubicBezTo>
                  <a:pt x="6526019" y="3610367"/>
                  <a:pt x="6538234" y="3598383"/>
                  <a:pt x="6538234" y="3583764"/>
                </a:cubicBezTo>
                <a:cubicBezTo>
                  <a:pt x="6538234" y="3568665"/>
                  <a:pt x="6526019" y="3556441"/>
                  <a:pt x="6511410" y="3556441"/>
                </a:cubicBezTo>
                <a:cubicBezTo>
                  <a:pt x="6496801" y="3556441"/>
                  <a:pt x="6484826" y="3568665"/>
                  <a:pt x="6484826" y="3583764"/>
                </a:cubicBezTo>
                <a:cubicBezTo>
                  <a:pt x="6484826" y="3598383"/>
                  <a:pt x="6496801" y="3610367"/>
                  <a:pt x="6511410" y="3610367"/>
                </a:cubicBezTo>
                <a:close/>
                <a:moveTo>
                  <a:pt x="6721448" y="3427500"/>
                </a:moveTo>
                <a:cubicBezTo>
                  <a:pt x="6734141" y="3427500"/>
                  <a:pt x="6744440" y="3416954"/>
                  <a:pt x="6744440" y="3404012"/>
                </a:cubicBezTo>
                <a:cubicBezTo>
                  <a:pt x="6744440" y="3391550"/>
                  <a:pt x="6734141" y="3381483"/>
                  <a:pt x="6721448" y="3381483"/>
                </a:cubicBezTo>
                <a:cubicBezTo>
                  <a:pt x="6708755" y="3381483"/>
                  <a:pt x="6698217" y="3391550"/>
                  <a:pt x="6698217" y="3404012"/>
                </a:cubicBezTo>
                <a:cubicBezTo>
                  <a:pt x="6698217" y="3416954"/>
                  <a:pt x="6708755" y="3427500"/>
                  <a:pt x="6721448" y="3427500"/>
                </a:cubicBezTo>
                <a:close/>
                <a:moveTo>
                  <a:pt x="6900351" y="3215393"/>
                </a:moveTo>
                <a:cubicBezTo>
                  <a:pt x="6912087" y="3215393"/>
                  <a:pt x="6921427" y="3206046"/>
                  <a:pt x="6921427" y="3194302"/>
                </a:cubicBezTo>
                <a:cubicBezTo>
                  <a:pt x="6921427" y="3183038"/>
                  <a:pt x="6912087" y="3173691"/>
                  <a:pt x="6900351" y="3173691"/>
                </a:cubicBezTo>
                <a:cubicBezTo>
                  <a:pt x="6889095" y="3173691"/>
                  <a:pt x="6879755" y="3183038"/>
                  <a:pt x="6879755" y="3194302"/>
                </a:cubicBezTo>
                <a:cubicBezTo>
                  <a:pt x="6879755" y="3206046"/>
                  <a:pt x="6889095" y="3215393"/>
                  <a:pt x="6900351" y="3215393"/>
                </a:cubicBezTo>
                <a:close/>
                <a:moveTo>
                  <a:pt x="7044767" y="2976923"/>
                </a:moveTo>
                <a:cubicBezTo>
                  <a:pt x="7054108" y="2976923"/>
                  <a:pt x="7062250" y="2969014"/>
                  <a:pt x="7062250" y="2958948"/>
                </a:cubicBezTo>
                <a:cubicBezTo>
                  <a:pt x="7062250" y="2949121"/>
                  <a:pt x="7054108" y="2941452"/>
                  <a:pt x="7044767" y="2941452"/>
                </a:cubicBezTo>
                <a:cubicBezTo>
                  <a:pt x="7034948" y="2941452"/>
                  <a:pt x="7027044" y="2949121"/>
                  <a:pt x="7027044" y="2958948"/>
                </a:cubicBezTo>
                <a:cubicBezTo>
                  <a:pt x="7027044" y="2969014"/>
                  <a:pt x="7034948" y="2976923"/>
                  <a:pt x="7044767" y="2976923"/>
                </a:cubicBezTo>
                <a:close/>
                <a:moveTo>
                  <a:pt x="7150145" y="2719519"/>
                </a:moveTo>
                <a:cubicBezTo>
                  <a:pt x="7158767" y="2719519"/>
                  <a:pt x="7165952" y="2713048"/>
                  <a:pt x="7165952" y="2703941"/>
                </a:cubicBezTo>
                <a:cubicBezTo>
                  <a:pt x="7165952" y="2695073"/>
                  <a:pt x="7158767" y="2688362"/>
                  <a:pt x="7150145" y="2688362"/>
                </a:cubicBezTo>
                <a:cubicBezTo>
                  <a:pt x="7141523" y="2688362"/>
                  <a:pt x="7134339" y="2695073"/>
                  <a:pt x="7134339" y="2703941"/>
                </a:cubicBezTo>
                <a:cubicBezTo>
                  <a:pt x="7134339" y="2713048"/>
                  <a:pt x="7141523" y="2719519"/>
                  <a:pt x="7150145" y="2719519"/>
                </a:cubicBezTo>
                <a:close/>
                <a:moveTo>
                  <a:pt x="7214570" y="2449652"/>
                </a:moveTo>
                <a:cubicBezTo>
                  <a:pt x="7222234" y="2449652"/>
                  <a:pt x="7228460" y="2443181"/>
                  <a:pt x="7228460" y="2435751"/>
                </a:cubicBezTo>
                <a:cubicBezTo>
                  <a:pt x="7228460" y="2428082"/>
                  <a:pt x="7222234" y="2421851"/>
                  <a:pt x="7214570" y="2421851"/>
                </a:cubicBezTo>
                <a:cubicBezTo>
                  <a:pt x="7207145" y="2421851"/>
                  <a:pt x="7200439" y="2428082"/>
                  <a:pt x="7200439" y="2435751"/>
                </a:cubicBezTo>
                <a:cubicBezTo>
                  <a:pt x="7200439" y="2443181"/>
                  <a:pt x="7207145" y="2449652"/>
                  <a:pt x="7214570" y="2449652"/>
                </a:cubicBezTo>
                <a:close/>
                <a:moveTo>
                  <a:pt x="7236124" y="2172595"/>
                </a:moveTo>
                <a:cubicBezTo>
                  <a:pt x="7242830" y="2172595"/>
                  <a:pt x="7248818" y="2167323"/>
                  <a:pt x="7248818" y="2160372"/>
                </a:cubicBezTo>
                <a:cubicBezTo>
                  <a:pt x="7248818" y="2153662"/>
                  <a:pt x="7242830" y="2148149"/>
                  <a:pt x="7236124" y="2148149"/>
                </a:cubicBezTo>
                <a:cubicBezTo>
                  <a:pt x="7229418" y="2148149"/>
                  <a:pt x="7224149" y="2153662"/>
                  <a:pt x="7224149" y="2160372"/>
                </a:cubicBezTo>
                <a:cubicBezTo>
                  <a:pt x="7224149" y="2167323"/>
                  <a:pt x="7229418" y="2172595"/>
                  <a:pt x="7236124" y="2172595"/>
                </a:cubicBezTo>
                <a:close/>
                <a:moveTo>
                  <a:pt x="6991599" y="1898415"/>
                </a:moveTo>
                <a:cubicBezTo>
                  <a:pt x="6998784" y="1898415"/>
                  <a:pt x="7004771" y="1892662"/>
                  <a:pt x="7004771" y="1885472"/>
                </a:cubicBezTo>
                <a:cubicBezTo>
                  <a:pt x="7004771" y="1878762"/>
                  <a:pt x="6998784" y="1872770"/>
                  <a:pt x="6991599" y="1872770"/>
                </a:cubicBezTo>
                <a:cubicBezTo>
                  <a:pt x="6984893" y="1872770"/>
                  <a:pt x="6979145" y="1878762"/>
                  <a:pt x="6979145" y="1885472"/>
                </a:cubicBezTo>
                <a:cubicBezTo>
                  <a:pt x="6979145" y="1892662"/>
                  <a:pt x="6984893" y="1898415"/>
                  <a:pt x="6991599" y="1898415"/>
                </a:cubicBezTo>
                <a:close/>
                <a:moveTo>
                  <a:pt x="6918313" y="1631424"/>
                </a:moveTo>
                <a:cubicBezTo>
                  <a:pt x="6924780" y="1631424"/>
                  <a:pt x="6929809" y="1626151"/>
                  <a:pt x="6929809" y="1619680"/>
                </a:cubicBezTo>
                <a:cubicBezTo>
                  <a:pt x="6929809" y="1613209"/>
                  <a:pt x="6924780" y="1608176"/>
                  <a:pt x="6918313" y="1608176"/>
                </a:cubicBezTo>
                <a:cubicBezTo>
                  <a:pt x="6912087" y="1608176"/>
                  <a:pt x="6906578" y="1613209"/>
                  <a:pt x="6906578" y="1619680"/>
                </a:cubicBezTo>
                <a:cubicBezTo>
                  <a:pt x="6906578" y="1626151"/>
                  <a:pt x="6912087" y="1631424"/>
                  <a:pt x="6918313" y="1631424"/>
                </a:cubicBezTo>
                <a:close/>
                <a:moveTo>
                  <a:pt x="6798805" y="1382168"/>
                </a:moveTo>
                <a:cubicBezTo>
                  <a:pt x="6804792" y="1382168"/>
                  <a:pt x="6809822" y="1377135"/>
                  <a:pt x="6809822" y="1370904"/>
                </a:cubicBezTo>
                <a:cubicBezTo>
                  <a:pt x="6809822" y="1364912"/>
                  <a:pt x="6804792" y="1359879"/>
                  <a:pt x="6798805" y="1359879"/>
                </a:cubicBezTo>
                <a:cubicBezTo>
                  <a:pt x="6792818" y="1359879"/>
                  <a:pt x="6787788" y="1364912"/>
                  <a:pt x="6787788" y="1370904"/>
                </a:cubicBezTo>
                <a:cubicBezTo>
                  <a:pt x="6787788" y="1377135"/>
                  <a:pt x="6792818" y="1382168"/>
                  <a:pt x="6798805" y="1382168"/>
                </a:cubicBezTo>
                <a:close/>
                <a:moveTo>
                  <a:pt x="6636666" y="1158318"/>
                </a:moveTo>
                <a:cubicBezTo>
                  <a:pt x="6642414" y="1158318"/>
                  <a:pt x="6646725" y="1153525"/>
                  <a:pt x="6646725" y="1147533"/>
                </a:cubicBezTo>
                <a:cubicBezTo>
                  <a:pt x="6646725" y="1142260"/>
                  <a:pt x="6642414" y="1137227"/>
                  <a:pt x="6636666" y="1137227"/>
                </a:cubicBezTo>
                <a:cubicBezTo>
                  <a:pt x="6630919" y="1137227"/>
                  <a:pt x="6626368" y="1142260"/>
                  <a:pt x="6626368" y="1147533"/>
                </a:cubicBezTo>
                <a:cubicBezTo>
                  <a:pt x="6626368" y="1153525"/>
                  <a:pt x="6630919" y="1158318"/>
                  <a:pt x="6636666" y="1158318"/>
                </a:cubicBezTo>
                <a:close/>
                <a:moveTo>
                  <a:pt x="6437167" y="967542"/>
                </a:moveTo>
                <a:cubicBezTo>
                  <a:pt x="6443154" y="967542"/>
                  <a:pt x="6447704" y="962509"/>
                  <a:pt x="6447704" y="957236"/>
                </a:cubicBezTo>
                <a:cubicBezTo>
                  <a:pt x="6447704" y="951244"/>
                  <a:pt x="6443154" y="946930"/>
                  <a:pt x="6437167" y="946930"/>
                </a:cubicBezTo>
                <a:cubicBezTo>
                  <a:pt x="6431419" y="946930"/>
                  <a:pt x="6426868" y="951244"/>
                  <a:pt x="6426868" y="957236"/>
                </a:cubicBezTo>
                <a:cubicBezTo>
                  <a:pt x="6426868" y="962509"/>
                  <a:pt x="6431419" y="967542"/>
                  <a:pt x="6437167" y="967542"/>
                </a:cubicBezTo>
                <a:close/>
                <a:moveTo>
                  <a:pt x="6207251" y="815592"/>
                </a:moveTo>
                <a:cubicBezTo>
                  <a:pt x="6212759" y="815592"/>
                  <a:pt x="6217549" y="810559"/>
                  <a:pt x="6217549" y="805047"/>
                </a:cubicBezTo>
                <a:cubicBezTo>
                  <a:pt x="6217549" y="799534"/>
                  <a:pt x="6212759" y="794741"/>
                  <a:pt x="6207251" y="794741"/>
                </a:cubicBezTo>
                <a:cubicBezTo>
                  <a:pt x="6201742" y="794741"/>
                  <a:pt x="6196713" y="799534"/>
                  <a:pt x="6196713" y="805047"/>
                </a:cubicBezTo>
                <a:cubicBezTo>
                  <a:pt x="6196713" y="810559"/>
                  <a:pt x="6201742" y="815592"/>
                  <a:pt x="6207251" y="815592"/>
                </a:cubicBezTo>
                <a:close/>
                <a:moveTo>
                  <a:pt x="5953625" y="707262"/>
                </a:moveTo>
                <a:cubicBezTo>
                  <a:pt x="5959373" y="707262"/>
                  <a:pt x="5963683" y="702229"/>
                  <a:pt x="5963683" y="696477"/>
                </a:cubicBezTo>
                <a:cubicBezTo>
                  <a:pt x="5963683" y="690725"/>
                  <a:pt x="5959373" y="686171"/>
                  <a:pt x="5953625" y="686171"/>
                </a:cubicBezTo>
                <a:cubicBezTo>
                  <a:pt x="5948116" y="686171"/>
                  <a:pt x="5943326" y="690725"/>
                  <a:pt x="5943326" y="696477"/>
                </a:cubicBezTo>
                <a:cubicBezTo>
                  <a:pt x="5943326" y="702229"/>
                  <a:pt x="5948116" y="707262"/>
                  <a:pt x="5953625" y="707262"/>
                </a:cubicBezTo>
                <a:close/>
                <a:moveTo>
                  <a:pt x="5684910" y="645667"/>
                </a:moveTo>
                <a:cubicBezTo>
                  <a:pt x="5690658" y="645667"/>
                  <a:pt x="5695209" y="640874"/>
                  <a:pt x="5695209" y="635361"/>
                </a:cubicBezTo>
                <a:cubicBezTo>
                  <a:pt x="5695209" y="629370"/>
                  <a:pt x="5690658" y="625056"/>
                  <a:pt x="5684910" y="625056"/>
                </a:cubicBezTo>
                <a:cubicBezTo>
                  <a:pt x="5679163" y="625056"/>
                  <a:pt x="5674612" y="629370"/>
                  <a:pt x="5674612" y="635361"/>
                </a:cubicBezTo>
                <a:cubicBezTo>
                  <a:pt x="5674612" y="640874"/>
                  <a:pt x="5679163" y="645667"/>
                  <a:pt x="5684910" y="645667"/>
                </a:cubicBezTo>
                <a:close/>
                <a:moveTo>
                  <a:pt x="5409251" y="633923"/>
                </a:moveTo>
                <a:cubicBezTo>
                  <a:pt x="5415478" y="633923"/>
                  <a:pt x="5420507" y="628890"/>
                  <a:pt x="5420507" y="623138"/>
                </a:cubicBezTo>
                <a:cubicBezTo>
                  <a:pt x="5420507" y="616427"/>
                  <a:pt x="5415478" y="611634"/>
                  <a:pt x="5409251" y="611634"/>
                </a:cubicBezTo>
                <a:cubicBezTo>
                  <a:pt x="5403263" y="611634"/>
                  <a:pt x="5398474" y="616427"/>
                  <a:pt x="5398474" y="623138"/>
                </a:cubicBezTo>
                <a:cubicBezTo>
                  <a:pt x="5398474" y="628890"/>
                  <a:pt x="5403263" y="633923"/>
                  <a:pt x="5409251" y="633923"/>
                </a:cubicBezTo>
                <a:close/>
                <a:moveTo>
                  <a:pt x="5136226" y="671551"/>
                </a:moveTo>
                <a:cubicBezTo>
                  <a:pt x="5142692" y="671551"/>
                  <a:pt x="5147721" y="666279"/>
                  <a:pt x="5147721" y="659808"/>
                </a:cubicBezTo>
                <a:cubicBezTo>
                  <a:pt x="5147721" y="653576"/>
                  <a:pt x="5142692" y="648303"/>
                  <a:pt x="5136226" y="648303"/>
                </a:cubicBezTo>
                <a:cubicBezTo>
                  <a:pt x="5129759" y="648303"/>
                  <a:pt x="5124490" y="653576"/>
                  <a:pt x="5124490" y="659808"/>
                </a:cubicBezTo>
                <a:cubicBezTo>
                  <a:pt x="5124490" y="666279"/>
                  <a:pt x="5129759" y="671551"/>
                  <a:pt x="5136226" y="671551"/>
                </a:cubicBezTo>
                <a:close/>
                <a:moveTo>
                  <a:pt x="4874217" y="758072"/>
                </a:moveTo>
                <a:cubicBezTo>
                  <a:pt x="4880923" y="758072"/>
                  <a:pt x="4886671" y="752320"/>
                  <a:pt x="4886671" y="745129"/>
                </a:cubicBezTo>
                <a:cubicBezTo>
                  <a:pt x="4886671" y="738179"/>
                  <a:pt x="4880923" y="732427"/>
                  <a:pt x="4874217" y="732427"/>
                </a:cubicBezTo>
                <a:cubicBezTo>
                  <a:pt x="4866793" y="732427"/>
                  <a:pt x="4861045" y="738179"/>
                  <a:pt x="4861045" y="745129"/>
                </a:cubicBezTo>
                <a:cubicBezTo>
                  <a:pt x="4861045" y="752320"/>
                  <a:pt x="4866793" y="758072"/>
                  <a:pt x="4874217" y="758072"/>
                </a:cubicBezTo>
                <a:close/>
                <a:moveTo>
                  <a:pt x="4631129" y="890608"/>
                </a:moveTo>
                <a:cubicBezTo>
                  <a:pt x="4639033" y="890608"/>
                  <a:pt x="4645738" y="883898"/>
                  <a:pt x="4645738" y="875749"/>
                </a:cubicBezTo>
                <a:cubicBezTo>
                  <a:pt x="4645738" y="867840"/>
                  <a:pt x="4639033" y="861369"/>
                  <a:pt x="4631129" y="861369"/>
                </a:cubicBezTo>
                <a:cubicBezTo>
                  <a:pt x="4622986" y="861369"/>
                  <a:pt x="4616520" y="867840"/>
                  <a:pt x="4616520" y="875749"/>
                </a:cubicBezTo>
                <a:cubicBezTo>
                  <a:pt x="4616520" y="883898"/>
                  <a:pt x="4622986" y="890608"/>
                  <a:pt x="4631129" y="890608"/>
                </a:cubicBezTo>
                <a:close/>
                <a:moveTo>
                  <a:pt x="4415583" y="1065087"/>
                </a:moveTo>
                <a:cubicBezTo>
                  <a:pt x="4424923" y="1065087"/>
                  <a:pt x="4432587" y="1057178"/>
                  <a:pt x="4432587" y="1048071"/>
                </a:cubicBezTo>
                <a:cubicBezTo>
                  <a:pt x="4432587" y="1038484"/>
                  <a:pt x="4424923" y="1030814"/>
                  <a:pt x="4415583" y="1030814"/>
                </a:cubicBezTo>
                <a:cubicBezTo>
                  <a:pt x="4406003" y="1030814"/>
                  <a:pt x="4398339" y="1038484"/>
                  <a:pt x="4398339" y="1048071"/>
                </a:cubicBezTo>
                <a:cubicBezTo>
                  <a:pt x="4398339" y="1057178"/>
                  <a:pt x="4406003" y="1065087"/>
                  <a:pt x="4415583" y="1065087"/>
                </a:cubicBezTo>
                <a:close/>
                <a:moveTo>
                  <a:pt x="4234045" y="1275037"/>
                </a:moveTo>
                <a:cubicBezTo>
                  <a:pt x="4244823" y="1275037"/>
                  <a:pt x="4253444" y="1266409"/>
                  <a:pt x="4253444" y="1255863"/>
                </a:cubicBezTo>
                <a:cubicBezTo>
                  <a:pt x="4253444" y="1245078"/>
                  <a:pt x="4244823" y="1236210"/>
                  <a:pt x="4234045" y="1236210"/>
                </a:cubicBezTo>
                <a:cubicBezTo>
                  <a:pt x="4223268" y="1236210"/>
                  <a:pt x="4214646" y="1245078"/>
                  <a:pt x="4214646" y="1255863"/>
                </a:cubicBezTo>
                <a:cubicBezTo>
                  <a:pt x="4214646" y="1266409"/>
                  <a:pt x="4223268" y="1275037"/>
                  <a:pt x="4234045" y="1275037"/>
                </a:cubicBezTo>
                <a:close/>
                <a:moveTo>
                  <a:pt x="4092743" y="1515664"/>
                </a:moveTo>
                <a:cubicBezTo>
                  <a:pt x="4105675" y="1515664"/>
                  <a:pt x="4115734" y="1505358"/>
                  <a:pt x="4115734" y="1492416"/>
                </a:cubicBezTo>
                <a:cubicBezTo>
                  <a:pt x="4115734" y="1479714"/>
                  <a:pt x="4105675" y="1469648"/>
                  <a:pt x="4092743" y="1469648"/>
                </a:cubicBezTo>
                <a:cubicBezTo>
                  <a:pt x="4079810" y="1469648"/>
                  <a:pt x="4069751" y="1479714"/>
                  <a:pt x="4069751" y="1492416"/>
                </a:cubicBezTo>
                <a:cubicBezTo>
                  <a:pt x="4069751" y="1505358"/>
                  <a:pt x="4079810" y="1515664"/>
                  <a:pt x="4092743" y="1515664"/>
                </a:cubicBezTo>
                <a:close/>
                <a:moveTo>
                  <a:pt x="3995747" y="1778580"/>
                </a:moveTo>
                <a:cubicBezTo>
                  <a:pt x="4011075" y="1778580"/>
                  <a:pt x="4023289" y="1766117"/>
                  <a:pt x="4023289" y="1751018"/>
                </a:cubicBezTo>
                <a:cubicBezTo>
                  <a:pt x="4023289" y="1735680"/>
                  <a:pt x="4011075" y="1723696"/>
                  <a:pt x="3995747" y="1723696"/>
                </a:cubicBezTo>
                <a:cubicBezTo>
                  <a:pt x="3980419" y="1723696"/>
                  <a:pt x="3968444" y="1735680"/>
                  <a:pt x="3968444" y="1751018"/>
                </a:cubicBezTo>
                <a:cubicBezTo>
                  <a:pt x="3968444" y="1766117"/>
                  <a:pt x="3980419" y="1778580"/>
                  <a:pt x="3995747" y="1778580"/>
                </a:cubicBezTo>
                <a:close/>
                <a:moveTo>
                  <a:pt x="3946650" y="2054199"/>
                </a:moveTo>
                <a:cubicBezTo>
                  <a:pt x="3964133" y="2054199"/>
                  <a:pt x="3978264" y="2039819"/>
                  <a:pt x="3978264" y="2022563"/>
                </a:cubicBezTo>
                <a:cubicBezTo>
                  <a:pt x="3978264" y="2004827"/>
                  <a:pt x="3964133" y="1990687"/>
                  <a:pt x="3946650" y="1990687"/>
                </a:cubicBezTo>
                <a:cubicBezTo>
                  <a:pt x="3929167" y="1990687"/>
                  <a:pt x="3915037" y="2004827"/>
                  <a:pt x="3915037" y="2022563"/>
                </a:cubicBezTo>
                <a:cubicBezTo>
                  <a:pt x="3915037" y="2039819"/>
                  <a:pt x="3929167" y="2054199"/>
                  <a:pt x="3946650" y="2054199"/>
                </a:cubicBezTo>
                <a:close/>
                <a:moveTo>
                  <a:pt x="3946650" y="2334372"/>
                </a:moveTo>
                <a:cubicBezTo>
                  <a:pt x="3966289" y="2334372"/>
                  <a:pt x="3982335" y="2318554"/>
                  <a:pt x="3982335" y="2298182"/>
                </a:cubicBezTo>
                <a:cubicBezTo>
                  <a:pt x="3982335" y="2278529"/>
                  <a:pt x="3966289" y="2262471"/>
                  <a:pt x="3946650" y="2262471"/>
                </a:cubicBezTo>
                <a:cubicBezTo>
                  <a:pt x="3926772" y="2262471"/>
                  <a:pt x="3910726" y="2278529"/>
                  <a:pt x="3910726" y="2298182"/>
                </a:cubicBezTo>
                <a:cubicBezTo>
                  <a:pt x="3910726" y="2318554"/>
                  <a:pt x="3926772" y="2334372"/>
                  <a:pt x="3946650" y="2334372"/>
                </a:cubicBezTo>
                <a:close/>
                <a:moveTo>
                  <a:pt x="3995747" y="2610230"/>
                </a:moveTo>
                <a:cubicBezTo>
                  <a:pt x="4018020" y="2610230"/>
                  <a:pt x="4035982" y="2592015"/>
                  <a:pt x="4035982" y="2569966"/>
                </a:cubicBezTo>
                <a:cubicBezTo>
                  <a:pt x="4035982" y="2547916"/>
                  <a:pt x="4018020" y="2529462"/>
                  <a:pt x="3995747" y="2529462"/>
                </a:cubicBezTo>
                <a:cubicBezTo>
                  <a:pt x="3973713" y="2529462"/>
                  <a:pt x="3955512" y="2547916"/>
                  <a:pt x="3955512" y="2569966"/>
                </a:cubicBezTo>
                <a:cubicBezTo>
                  <a:pt x="3955512" y="2592015"/>
                  <a:pt x="3973713" y="2610230"/>
                  <a:pt x="3995747" y="2610230"/>
                </a:cubicBezTo>
                <a:close/>
                <a:moveTo>
                  <a:pt x="4092743" y="2871708"/>
                </a:moveTo>
                <a:cubicBezTo>
                  <a:pt x="4116453" y="2871708"/>
                  <a:pt x="4135852" y="2852056"/>
                  <a:pt x="4135852" y="2828568"/>
                </a:cubicBezTo>
                <a:cubicBezTo>
                  <a:pt x="4135852" y="2804122"/>
                  <a:pt x="4116453" y="2784948"/>
                  <a:pt x="4092743" y="2784948"/>
                </a:cubicBezTo>
                <a:cubicBezTo>
                  <a:pt x="4068793" y="2784948"/>
                  <a:pt x="4049394" y="2804122"/>
                  <a:pt x="4049394" y="2828568"/>
                </a:cubicBezTo>
                <a:cubicBezTo>
                  <a:pt x="4049394" y="2852056"/>
                  <a:pt x="4068793" y="2871708"/>
                  <a:pt x="4092743" y="2871708"/>
                </a:cubicBezTo>
                <a:close/>
                <a:moveTo>
                  <a:pt x="4234045" y="3110179"/>
                </a:moveTo>
                <a:cubicBezTo>
                  <a:pt x="4258713" y="3110179"/>
                  <a:pt x="4279070" y="3090047"/>
                  <a:pt x="4279070" y="3065121"/>
                </a:cubicBezTo>
                <a:cubicBezTo>
                  <a:pt x="4279070" y="3040435"/>
                  <a:pt x="4258713" y="3020063"/>
                  <a:pt x="4234045" y="3020063"/>
                </a:cubicBezTo>
                <a:cubicBezTo>
                  <a:pt x="4209138" y="3020063"/>
                  <a:pt x="4188780" y="3040435"/>
                  <a:pt x="4188780" y="3065121"/>
                </a:cubicBezTo>
                <a:cubicBezTo>
                  <a:pt x="4188780" y="3090047"/>
                  <a:pt x="4209138" y="3110179"/>
                  <a:pt x="4234045" y="3110179"/>
                </a:cubicBezTo>
                <a:close/>
                <a:moveTo>
                  <a:pt x="4415583" y="3319170"/>
                </a:moveTo>
                <a:cubicBezTo>
                  <a:pt x="4440970" y="3319170"/>
                  <a:pt x="4461806" y="3298558"/>
                  <a:pt x="4461806" y="3272914"/>
                </a:cubicBezTo>
                <a:cubicBezTo>
                  <a:pt x="4461806" y="3247509"/>
                  <a:pt x="4440970" y="3226658"/>
                  <a:pt x="4415583" y="3226658"/>
                </a:cubicBezTo>
                <a:cubicBezTo>
                  <a:pt x="4389957" y="3226658"/>
                  <a:pt x="4369121" y="3247509"/>
                  <a:pt x="4369121" y="3272914"/>
                </a:cubicBezTo>
                <a:cubicBezTo>
                  <a:pt x="4369121" y="3298558"/>
                  <a:pt x="4389957" y="3319170"/>
                  <a:pt x="4415583" y="3319170"/>
                </a:cubicBezTo>
                <a:close/>
                <a:moveTo>
                  <a:pt x="4631129" y="3491252"/>
                </a:moveTo>
                <a:cubicBezTo>
                  <a:pt x="4656755" y="3491252"/>
                  <a:pt x="4677352" y="3470640"/>
                  <a:pt x="4677352" y="3444756"/>
                </a:cubicBezTo>
                <a:cubicBezTo>
                  <a:pt x="4677352" y="3419351"/>
                  <a:pt x="4656755" y="3398740"/>
                  <a:pt x="4631129" y="3398740"/>
                </a:cubicBezTo>
                <a:cubicBezTo>
                  <a:pt x="4605503" y="3398740"/>
                  <a:pt x="4584667" y="3419351"/>
                  <a:pt x="4584667" y="3444756"/>
                </a:cubicBezTo>
                <a:cubicBezTo>
                  <a:pt x="4584667" y="3470640"/>
                  <a:pt x="4605503" y="3491252"/>
                  <a:pt x="4631129" y="3491252"/>
                </a:cubicBezTo>
                <a:close/>
                <a:moveTo>
                  <a:pt x="4874217" y="3621152"/>
                </a:moveTo>
                <a:cubicBezTo>
                  <a:pt x="4898885" y="3621152"/>
                  <a:pt x="4919003" y="3600540"/>
                  <a:pt x="4919003" y="3575855"/>
                </a:cubicBezTo>
                <a:cubicBezTo>
                  <a:pt x="4919003" y="3550929"/>
                  <a:pt x="4898885" y="3530797"/>
                  <a:pt x="4874217" y="3530797"/>
                </a:cubicBezTo>
                <a:cubicBezTo>
                  <a:pt x="4849070" y="3530797"/>
                  <a:pt x="4828953" y="3550929"/>
                  <a:pt x="4828953" y="3575855"/>
                </a:cubicBezTo>
                <a:cubicBezTo>
                  <a:pt x="4828953" y="3600540"/>
                  <a:pt x="4849070" y="3621152"/>
                  <a:pt x="4874217" y="3621152"/>
                </a:cubicBezTo>
                <a:close/>
                <a:moveTo>
                  <a:pt x="5136226" y="3703838"/>
                </a:moveTo>
                <a:cubicBezTo>
                  <a:pt x="5159696" y="3703838"/>
                  <a:pt x="5178856" y="3684664"/>
                  <a:pt x="5178856" y="3660937"/>
                </a:cubicBezTo>
                <a:cubicBezTo>
                  <a:pt x="5178856" y="3637689"/>
                  <a:pt x="5159696" y="3618516"/>
                  <a:pt x="5136226" y="3618516"/>
                </a:cubicBezTo>
                <a:cubicBezTo>
                  <a:pt x="5112755" y="3618516"/>
                  <a:pt x="5093595" y="3637689"/>
                  <a:pt x="5093595" y="3660937"/>
                </a:cubicBezTo>
                <a:cubicBezTo>
                  <a:pt x="5093595" y="3684664"/>
                  <a:pt x="5112755" y="3703838"/>
                  <a:pt x="5136226" y="3703838"/>
                </a:cubicBezTo>
                <a:close/>
                <a:moveTo>
                  <a:pt x="5409251" y="3737871"/>
                </a:moveTo>
                <a:cubicBezTo>
                  <a:pt x="5431284" y="3737871"/>
                  <a:pt x="5449007" y="3719895"/>
                  <a:pt x="5449007" y="3698086"/>
                </a:cubicBezTo>
                <a:cubicBezTo>
                  <a:pt x="5449007" y="3676036"/>
                  <a:pt x="5431284" y="3658780"/>
                  <a:pt x="5409251" y="3658780"/>
                </a:cubicBezTo>
                <a:cubicBezTo>
                  <a:pt x="5387696" y="3658780"/>
                  <a:pt x="5369734" y="3676036"/>
                  <a:pt x="5369734" y="3698086"/>
                </a:cubicBezTo>
                <a:cubicBezTo>
                  <a:pt x="5369734" y="3719895"/>
                  <a:pt x="5387696" y="3737871"/>
                  <a:pt x="5409251" y="3737871"/>
                </a:cubicBezTo>
                <a:close/>
                <a:moveTo>
                  <a:pt x="5684910" y="3722052"/>
                </a:moveTo>
                <a:cubicBezTo>
                  <a:pt x="5705028" y="3722052"/>
                  <a:pt x="5721314" y="3705995"/>
                  <a:pt x="5721314" y="3685383"/>
                </a:cubicBezTo>
                <a:cubicBezTo>
                  <a:pt x="5721314" y="3665251"/>
                  <a:pt x="5705028" y="3649193"/>
                  <a:pt x="5684910" y="3649193"/>
                </a:cubicBezTo>
                <a:cubicBezTo>
                  <a:pt x="5664793" y="3649193"/>
                  <a:pt x="5648507" y="3665251"/>
                  <a:pt x="5648507" y="3685383"/>
                </a:cubicBezTo>
                <a:cubicBezTo>
                  <a:pt x="5648507" y="3705995"/>
                  <a:pt x="5664793" y="3722052"/>
                  <a:pt x="5684910" y="3722052"/>
                </a:cubicBezTo>
                <a:close/>
                <a:moveTo>
                  <a:pt x="5953625" y="3657342"/>
                </a:moveTo>
                <a:cubicBezTo>
                  <a:pt x="5972066" y="3657342"/>
                  <a:pt x="5986675" y="3642482"/>
                  <a:pt x="5986675" y="3624268"/>
                </a:cubicBezTo>
                <a:cubicBezTo>
                  <a:pt x="5986675" y="3606293"/>
                  <a:pt x="5972066" y="3591433"/>
                  <a:pt x="5953625" y="3591433"/>
                </a:cubicBezTo>
                <a:cubicBezTo>
                  <a:pt x="5935662" y="3591433"/>
                  <a:pt x="5920574" y="3606293"/>
                  <a:pt x="5920574" y="3624268"/>
                </a:cubicBezTo>
                <a:cubicBezTo>
                  <a:pt x="5920574" y="3642482"/>
                  <a:pt x="5935662" y="3657342"/>
                  <a:pt x="5953625" y="3657342"/>
                </a:cubicBezTo>
                <a:close/>
                <a:moveTo>
                  <a:pt x="6207251" y="3544937"/>
                </a:moveTo>
                <a:cubicBezTo>
                  <a:pt x="6223536" y="3544937"/>
                  <a:pt x="6236469" y="3531995"/>
                  <a:pt x="6236469" y="3515937"/>
                </a:cubicBezTo>
                <a:cubicBezTo>
                  <a:pt x="6236469" y="3499880"/>
                  <a:pt x="6223536" y="3486458"/>
                  <a:pt x="6207251" y="3486458"/>
                </a:cubicBezTo>
                <a:cubicBezTo>
                  <a:pt x="6190725" y="3486458"/>
                  <a:pt x="6178032" y="3499880"/>
                  <a:pt x="6178032" y="3515937"/>
                </a:cubicBezTo>
                <a:cubicBezTo>
                  <a:pt x="6178032" y="3531995"/>
                  <a:pt x="6190725" y="3544937"/>
                  <a:pt x="6207251" y="3544937"/>
                </a:cubicBezTo>
                <a:close/>
                <a:moveTo>
                  <a:pt x="6437167" y="3390112"/>
                </a:moveTo>
                <a:cubicBezTo>
                  <a:pt x="6451776" y="3390112"/>
                  <a:pt x="6463511" y="3378368"/>
                  <a:pt x="6463511" y="3363748"/>
                </a:cubicBezTo>
                <a:cubicBezTo>
                  <a:pt x="6463511" y="3349608"/>
                  <a:pt x="6451776" y="3337624"/>
                  <a:pt x="6437167" y="3337624"/>
                </a:cubicBezTo>
                <a:cubicBezTo>
                  <a:pt x="6423036" y="3337624"/>
                  <a:pt x="6411301" y="3349608"/>
                  <a:pt x="6411301" y="3363748"/>
                </a:cubicBezTo>
                <a:cubicBezTo>
                  <a:pt x="6411301" y="3378368"/>
                  <a:pt x="6423036" y="3390112"/>
                  <a:pt x="6437167" y="3390112"/>
                </a:cubicBezTo>
                <a:close/>
                <a:moveTo>
                  <a:pt x="6636666" y="3195740"/>
                </a:moveTo>
                <a:cubicBezTo>
                  <a:pt x="6649120" y="3195740"/>
                  <a:pt x="6659419" y="3185914"/>
                  <a:pt x="6659419" y="3173451"/>
                </a:cubicBezTo>
                <a:cubicBezTo>
                  <a:pt x="6659419" y="3160749"/>
                  <a:pt x="6649120" y="3150443"/>
                  <a:pt x="6636666" y="3150443"/>
                </a:cubicBezTo>
                <a:cubicBezTo>
                  <a:pt x="6623973" y="3150443"/>
                  <a:pt x="6614393" y="3160749"/>
                  <a:pt x="6614393" y="3173451"/>
                </a:cubicBezTo>
                <a:cubicBezTo>
                  <a:pt x="6614393" y="3185914"/>
                  <a:pt x="6623973" y="3195740"/>
                  <a:pt x="6636666" y="3195740"/>
                </a:cubicBezTo>
                <a:close/>
                <a:moveTo>
                  <a:pt x="6798805" y="2969254"/>
                </a:moveTo>
                <a:cubicBezTo>
                  <a:pt x="6809822" y="2969254"/>
                  <a:pt x="6817965" y="2960865"/>
                  <a:pt x="6817965" y="2950080"/>
                </a:cubicBezTo>
                <a:cubicBezTo>
                  <a:pt x="6817965" y="2939535"/>
                  <a:pt x="6809822" y="2930188"/>
                  <a:pt x="6798805" y="2930188"/>
                </a:cubicBezTo>
                <a:cubicBezTo>
                  <a:pt x="6788028" y="2930188"/>
                  <a:pt x="6779406" y="2939535"/>
                  <a:pt x="6779406" y="2950080"/>
                </a:cubicBezTo>
                <a:cubicBezTo>
                  <a:pt x="6779406" y="2960865"/>
                  <a:pt x="6788028" y="2969254"/>
                  <a:pt x="6798805" y="2969254"/>
                </a:cubicBezTo>
                <a:close/>
                <a:moveTo>
                  <a:pt x="6918313" y="2718800"/>
                </a:moveTo>
                <a:cubicBezTo>
                  <a:pt x="6928133" y="2718800"/>
                  <a:pt x="6936036" y="2711370"/>
                  <a:pt x="6936036" y="2701304"/>
                </a:cubicBezTo>
                <a:cubicBezTo>
                  <a:pt x="6936036" y="2691478"/>
                  <a:pt x="6928133" y="2683329"/>
                  <a:pt x="6918313" y="2683329"/>
                </a:cubicBezTo>
                <a:cubicBezTo>
                  <a:pt x="6908973" y="2683329"/>
                  <a:pt x="6901070" y="2691478"/>
                  <a:pt x="6901070" y="2701304"/>
                </a:cubicBezTo>
                <a:cubicBezTo>
                  <a:pt x="6901070" y="2711370"/>
                  <a:pt x="6908973" y="2718800"/>
                  <a:pt x="6918313" y="2718800"/>
                </a:cubicBezTo>
                <a:close/>
                <a:moveTo>
                  <a:pt x="6991599" y="2451330"/>
                </a:moveTo>
                <a:cubicBezTo>
                  <a:pt x="7000460" y="2451330"/>
                  <a:pt x="7007645" y="2444140"/>
                  <a:pt x="7007645" y="2435032"/>
                </a:cubicBezTo>
                <a:cubicBezTo>
                  <a:pt x="7007645" y="2426884"/>
                  <a:pt x="7000460" y="2419454"/>
                  <a:pt x="6991599" y="2419454"/>
                </a:cubicBezTo>
                <a:cubicBezTo>
                  <a:pt x="6983217" y="2419454"/>
                  <a:pt x="6976032" y="2426884"/>
                  <a:pt x="6976032" y="2435032"/>
                </a:cubicBezTo>
                <a:cubicBezTo>
                  <a:pt x="6976032" y="2444140"/>
                  <a:pt x="6983217" y="2451330"/>
                  <a:pt x="6991599" y="2451330"/>
                </a:cubicBezTo>
                <a:close/>
                <a:moveTo>
                  <a:pt x="7016507" y="2174752"/>
                </a:moveTo>
                <a:cubicBezTo>
                  <a:pt x="7024171" y="2174752"/>
                  <a:pt x="7030637" y="2168042"/>
                  <a:pt x="7030637" y="2160372"/>
                </a:cubicBezTo>
                <a:cubicBezTo>
                  <a:pt x="7030637" y="2152463"/>
                  <a:pt x="7024171" y="2146232"/>
                  <a:pt x="7016507" y="2146232"/>
                </a:cubicBezTo>
                <a:cubicBezTo>
                  <a:pt x="7008603" y="2146232"/>
                  <a:pt x="7002376" y="2152463"/>
                  <a:pt x="7002376" y="2160372"/>
                </a:cubicBezTo>
                <a:cubicBezTo>
                  <a:pt x="7002376" y="2168042"/>
                  <a:pt x="7008603" y="2174752"/>
                  <a:pt x="7016507" y="2174752"/>
                </a:cubicBezTo>
                <a:close/>
                <a:moveTo>
                  <a:pt x="6768150" y="1900092"/>
                </a:moveTo>
                <a:cubicBezTo>
                  <a:pt x="6775813" y="1900092"/>
                  <a:pt x="6781801" y="1893861"/>
                  <a:pt x="6781801" y="1886431"/>
                </a:cubicBezTo>
                <a:cubicBezTo>
                  <a:pt x="6781801" y="1878522"/>
                  <a:pt x="6775813" y="1872291"/>
                  <a:pt x="6768150" y="1872291"/>
                </a:cubicBezTo>
                <a:cubicBezTo>
                  <a:pt x="6760007" y="1872291"/>
                  <a:pt x="6753780" y="1878522"/>
                  <a:pt x="6753780" y="1886431"/>
                </a:cubicBezTo>
                <a:cubicBezTo>
                  <a:pt x="6753780" y="1893861"/>
                  <a:pt x="6760007" y="1900092"/>
                  <a:pt x="6768150" y="1900092"/>
                </a:cubicBezTo>
                <a:close/>
                <a:moveTo>
                  <a:pt x="6682650" y="1636696"/>
                </a:moveTo>
                <a:cubicBezTo>
                  <a:pt x="6690074" y="1636696"/>
                  <a:pt x="6695582" y="1630944"/>
                  <a:pt x="6695582" y="1623754"/>
                </a:cubicBezTo>
                <a:cubicBezTo>
                  <a:pt x="6695582" y="1616564"/>
                  <a:pt x="6690074" y="1611052"/>
                  <a:pt x="6682650" y="1611052"/>
                </a:cubicBezTo>
                <a:cubicBezTo>
                  <a:pt x="6675465" y="1611052"/>
                  <a:pt x="6670196" y="1616564"/>
                  <a:pt x="6670196" y="1623754"/>
                </a:cubicBezTo>
                <a:cubicBezTo>
                  <a:pt x="6670196" y="1630944"/>
                  <a:pt x="6675465" y="1636696"/>
                  <a:pt x="6682650" y="1636696"/>
                </a:cubicBezTo>
                <a:close/>
                <a:moveTo>
                  <a:pt x="6544940" y="1397028"/>
                </a:moveTo>
                <a:cubicBezTo>
                  <a:pt x="6551645" y="1397028"/>
                  <a:pt x="6557154" y="1391755"/>
                  <a:pt x="6557154" y="1385045"/>
                </a:cubicBezTo>
                <a:cubicBezTo>
                  <a:pt x="6557154" y="1378334"/>
                  <a:pt x="6551645" y="1372582"/>
                  <a:pt x="6544940" y="1372582"/>
                </a:cubicBezTo>
                <a:cubicBezTo>
                  <a:pt x="6538234" y="1372582"/>
                  <a:pt x="6532965" y="1378334"/>
                  <a:pt x="6532965" y="1385045"/>
                </a:cubicBezTo>
                <a:cubicBezTo>
                  <a:pt x="6532965" y="1391755"/>
                  <a:pt x="6538234" y="1397028"/>
                  <a:pt x="6544940" y="1397028"/>
                </a:cubicBezTo>
                <a:close/>
                <a:moveTo>
                  <a:pt x="6360288" y="1191632"/>
                </a:moveTo>
                <a:cubicBezTo>
                  <a:pt x="6367234" y="1191632"/>
                  <a:pt x="6372024" y="1186359"/>
                  <a:pt x="6372024" y="1180128"/>
                </a:cubicBezTo>
                <a:cubicBezTo>
                  <a:pt x="6372024" y="1173657"/>
                  <a:pt x="6367234" y="1168384"/>
                  <a:pt x="6360288" y="1168384"/>
                </a:cubicBezTo>
                <a:cubicBezTo>
                  <a:pt x="6354061" y="1168384"/>
                  <a:pt x="6349032" y="1173657"/>
                  <a:pt x="6349032" y="1180128"/>
                </a:cubicBezTo>
                <a:cubicBezTo>
                  <a:pt x="6349032" y="1186359"/>
                  <a:pt x="6354061" y="1191632"/>
                  <a:pt x="6360288" y="1191632"/>
                </a:cubicBezTo>
                <a:close/>
                <a:moveTo>
                  <a:pt x="6137797" y="1029616"/>
                </a:moveTo>
                <a:cubicBezTo>
                  <a:pt x="6144024" y="1029616"/>
                  <a:pt x="6149293" y="1024104"/>
                  <a:pt x="6149293" y="1017872"/>
                </a:cubicBezTo>
                <a:cubicBezTo>
                  <a:pt x="6149293" y="1011641"/>
                  <a:pt x="6144024" y="1006368"/>
                  <a:pt x="6137797" y="1006368"/>
                </a:cubicBezTo>
                <a:cubicBezTo>
                  <a:pt x="6131091" y="1006368"/>
                  <a:pt x="6126062" y="1011641"/>
                  <a:pt x="6126062" y="1017872"/>
                </a:cubicBezTo>
                <a:cubicBezTo>
                  <a:pt x="6126062" y="1024104"/>
                  <a:pt x="6131091" y="1029616"/>
                  <a:pt x="6137797" y="1029616"/>
                </a:cubicBezTo>
                <a:close/>
                <a:moveTo>
                  <a:pt x="5885608" y="917212"/>
                </a:moveTo>
                <a:cubicBezTo>
                  <a:pt x="5892074" y="917212"/>
                  <a:pt x="5897343" y="912178"/>
                  <a:pt x="5897343" y="905707"/>
                </a:cubicBezTo>
                <a:cubicBezTo>
                  <a:pt x="5897343" y="899236"/>
                  <a:pt x="5892074" y="894203"/>
                  <a:pt x="5885608" y="894203"/>
                </a:cubicBezTo>
                <a:cubicBezTo>
                  <a:pt x="5879381" y="894203"/>
                  <a:pt x="5874112" y="899236"/>
                  <a:pt x="5874112" y="905707"/>
                </a:cubicBezTo>
                <a:cubicBezTo>
                  <a:pt x="5874112" y="912178"/>
                  <a:pt x="5879381" y="917212"/>
                  <a:pt x="5885608" y="917212"/>
                </a:cubicBezTo>
                <a:close/>
                <a:moveTo>
                  <a:pt x="5616415" y="860410"/>
                </a:moveTo>
                <a:cubicBezTo>
                  <a:pt x="5622881" y="860410"/>
                  <a:pt x="5628389" y="855137"/>
                  <a:pt x="5628389" y="848427"/>
                </a:cubicBezTo>
                <a:cubicBezTo>
                  <a:pt x="5628389" y="841716"/>
                  <a:pt x="5622881" y="836204"/>
                  <a:pt x="5616415" y="836204"/>
                </a:cubicBezTo>
                <a:cubicBezTo>
                  <a:pt x="5609469" y="836204"/>
                  <a:pt x="5603961" y="841716"/>
                  <a:pt x="5603961" y="848427"/>
                </a:cubicBezTo>
                <a:cubicBezTo>
                  <a:pt x="5603961" y="855137"/>
                  <a:pt x="5609469" y="860410"/>
                  <a:pt x="5616415" y="860410"/>
                </a:cubicBezTo>
                <a:close/>
                <a:moveTo>
                  <a:pt x="5340755" y="861129"/>
                </a:moveTo>
                <a:cubicBezTo>
                  <a:pt x="5347461" y="861129"/>
                  <a:pt x="5353448" y="855617"/>
                  <a:pt x="5353448" y="848427"/>
                </a:cubicBezTo>
                <a:cubicBezTo>
                  <a:pt x="5353448" y="841237"/>
                  <a:pt x="5347461" y="835724"/>
                  <a:pt x="5340755" y="835724"/>
                </a:cubicBezTo>
                <a:cubicBezTo>
                  <a:pt x="5333570" y="835724"/>
                  <a:pt x="5327822" y="841237"/>
                  <a:pt x="5327822" y="848427"/>
                </a:cubicBezTo>
                <a:cubicBezTo>
                  <a:pt x="5327822" y="855617"/>
                  <a:pt x="5333570" y="861129"/>
                  <a:pt x="5340755" y="861129"/>
                </a:cubicBezTo>
                <a:close/>
                <a:moveTo>
                  <a:pt x="5071083" y="919848"/>
                </a:moveTo>
                <a:cubicBezTo>
                  <a:pt x="5078747" y="919848"/>
                  <a:pt x="5085213" y="913377"/>
                  <a:pt x="5085213" y="905707"/>
                </a:cubicBezTo>
                <a:cubicBezTo>
                  <a:pt x="5085213" y="898038"/>
                  <a:pt x="5078747" y="891807"/>
                  <a:pt x="5071083" y="891807"/>
                </a:cubicBezTo>
                <a:cubicBezTo>
                  <a:pt x="5063179" y="891807"/>
                  <a:pt x="5056953" y="898038"/>
                  <a:pt x="5056953" y="905707"/>
                </a:cubicBezTo>
                <a:cubicBezTo>
                  <a:pt x="5056953" y="913377"/>
                  <a:pt x="5063179" y="919848"/>
                  <a:pt x="5071083" y="919848"/>
                </a:cubicBezTo>
                <a:close/>
                <a:moveTo>
                  <a:pt x="4819133" y="1033930"/>
                </a:moveTo>
                <a:cubicBezTo>
                  <a:pt x="4827995" y="1033930"/>
                  <a:pt x="4835180" y="1026740"/>
                  <a:pt x="4835180" y="1017872"/>
                </a:cubicBezTo>
                <a:cubicBezTo>
                  <a:pt x="4835180" y="1009244"/>
                  <a:pt x="4827995" y="1002054"/>
                  <a:pt x="4819133" y="1002054"/>
                </a:cubicBezTo>
                <a:cubicBezTo>
                  <a:pt x="4810512" y="1002054"/>
                  <a:pt x="4803327" y="1009244"/>
                  <a:pt x="4803327" y="1017872"/>
                </a:cubicBezTo>
                <a:cubicBezTo>
                  <a:pt x="4803327" y="1026740"/>
                  <a:pt x="4810512" y="1033930"/>
                  <a:pt x="4819133" y="1033930"/>
                </a:cubicBezTo>
                <a:close/>
                <a:moveTo>
                  <a:pt x="4596163" y="1198103"/>
                </a:moveTo>
                <a:cubicBezTo>
                  <a:pt x="4606461" y="1198103"/>
                  <a:pt x="4614364" y="1190194"/>
                  <a:pt x="4614364" y="1180128"/>
                </a:cubicBezTo>
                <a:cubicBezTo>
                  <a:pt x="4614364" y="1169822"/>
                  <a:pt x="4606461" y="1161673"/>
                  <a:pt x="4596163" y="1161673"/>
                </a:cubicBezTo>
                <a:cubicBezTo>
                  <a:pt x="4586104" y="1161673"/>
                  <a:pt x="4578201" y="1169822"/>
                  <a:pt x="4578201" y="1180128"/>
                </a:cubicBezTo>
                <a:cubicBezTo>
                  <a:pt x="4578201" y="1190194"/>
                  <a:pt x="4586104" y="1198103"/>
                  <a:pt x="4596163" y="1198103"/>
                </a:cubicBezTo>
                <a:close/>
                <a:moveTo>
                  <a:pt x="4411751" y="1405896"/>
                </a:moveTo>
                <a:cubicBezTo>
                  <a:pt x="4423486" y="1405896"/>
                  <a:pt x="4432587" y="1396549"/>
                  <a:pt x="4432587" y="1385045"/>
                </a:cubicBezTo>
                <a:cubicBezTo>
                  <a:pt x="4432587" y="1373780"/>
                  <a:pt x="4423486" y="1364193"/>
                  <a:pt x="4411751" y="1364193"/>
                </a:cubicBezTo>
                <a:cubicBezTo>
                  <a:pt x="4400495" y="1364193"/>
                  <a:pt x="4391154" y="1373780"/>
                  <a:pt x="4391154" y="1385045"/>
                </a:cubicBezTo>
                <a:cubicBezTo>
                  <a:pt x="4391154" y="1396549"/>
                  <a:pt x="4400495" y="1405896"/>
                  <a:pt x="4411751" y="1405896"/>
                </a:cubicBezTo>
                <a:close/>
                <a:moveTo>
                  <a:pt x="4274041" y="1648440"/>
                </a:moveTo>
                <a:cubicBezTo>
                  <a:pt x="4287453" y="1648440"/>
                  <a:pt x="4298470" y="1637415"/>
                  <a:pt x="4298470" y="1623754"/>
                </a:cubicBezTo>
                <a:cubicBezTo>
                  <a:pt x="4298470" y="1610333"/>
                  <a:pt x="4287453" y="1599548"/>
                  <a:pt x="4274041" y="1599548"/>
                </a:cubicBezTo>
                <a:cubicBezTo>
                  <a:pt x="4260869" y="1599548"/>
                  <a:pt x="4249612" y="1610333"/>
                  <a:pt x="4249612" y="1623754"/>
                </a:cubicBezTo>
                <a:cubicBezTo>
                  <a:pt x="4249612" y="1637415"/>
                  <a:pt x="4260869" y="1648440"/>
                  <a:pt x="4274041" y="1648440"/>
                </a:cubicBezTo>
                <a:close/>
                <a:moveTo>
                  <a:pt x="4188780" y="1914952"/>
                </a:moveTo>
                <a:cubicBezTo>
                  <a:pt x="4204827" y="1914952"/>
                  <a:pt x="4217520" y="1902010"/>
                  <a:pt x="4217520" y="1886431"/>
                </a:cubicBezTo>
                <a:cubicBezTo>
                  <a:pt x="4217520" y="1870373"/>
                  <a:pt x="4204827" y="1857431"/>
                  <a:pt x="4188780" y="1857431"/>
                </a:cubicBezTo>
                <a:cubicBezTo>
                  <a:pt x="4172974" y="1857431"/>
                  <a:pt x="4160280" y="1870373"/>
                  <a:pt x="4160280" y="1886431"/>
                </a:cubicBezTo>
                <a:cubicBezTo>
                  <a:pt x="4160280" y="1902010"/>
                  <a:pt x="4172974" y="1914952"/>
                  <a:pt x="4188780" y="1914952"/>
                </a:cubicBezTo>
                <a:close/>
                <a:moveTo>
                  <a:pt x="4160041" y="2192728"/>
                </a:moveTo>
                <a:cubicBezTo>
                  <a:pt x="4178003" y="2192728"/>
                  <a:pt x="4192133" y="2178347"/>
                  <a:pt x="4192133" y="2160372"/>
                </a:cubicBezTo>
                <a:cubicBezTo>
                  <a:pt x="4192133" y="2142637"/>
                  <a:pt x="4178003" y="2128257"/>
                  <a:pt x="4160041" y="2128257"/>
                </a:cubicBezTo>
                <a:cubicBezTo>
                  <a:pt x="4142079" y="2128257"/>
                  <a:pt x="4127709" y="2142637"/>
                  <a:pt x="4127709" y="2160372"/>
                </a:cubicBezTo>
                <a:cubicBezTo>
                  <a:pt x="4127709" y="2178347"/>
                  <a:pt x="4142079" y="2192728"/>
                  <a:pt x="4160041" y="2192728"/>
                </a:cubicBezTo>
                <a:close/>
                <a:moveTo>
                  <a:pt x="4188780" y="2470983"/>
                </a:moveTo>
                <a:cubicBezTo>
                  <a:pt x="4208898" y="2470983"/>
                  <a:pt x="4224705" y="2454925"/>
                  <a:pt x="4224705" y="2434553"/>
                </a:cubicBezTo>
                <a:cubicBezTo>
                  <a:pt x="4224705" y="2414900"/>
                  <a:pt x="4208898" y="2399082"/>
                  <a:pt x="4188780" y="2399082"/>
                </a:cubicBezTo>
                <a:cubicBezTo>
                  <a:pt x="4169142" y="2399082"/>
                  <a:pt x="4152856" y="2414900"/>
                  <a:pt x="4152856" y="2434553"/>
                </a:cubicBezTo>
                <a:cubicBezTo>
                  <a:pt x="4152856" y="2454925"/>
                  <a:pt x="4169142" y="2470983"/>
                  <a:pt x="4188780" y="2470983"/>
                </a:cubicBezTo>
                <a:close/>
                <a:moveTo>
                  <a:pt x="4274041" y="2736535"/>
                </a:moveTo>
                <a:cubicBezTo>
                  <a:pt x="4295835" y="2736535"/>
                  <a:pt x="4313797" y="2718800"/>
                  <a:pt x="4313797" y="2696990"/>
                </a:cubicBezTo>
                <a:cubicBezTo>
                  <a:pt x="4313797" y="2675420"/>
                  <a:pt x="4295835" y="2657445"/>
                  <a:pt x="4274041" y="2657445"/>
                </a:cubicBezTo>
                <a:cubicBezTo>
                  <a:pt x="4252247" y="2657445"/>
                  <a:pt x="4234524" y="2675420"/>
                  <a:pt x="4234524" y="2696990"/>
                </a:cubicBezTo>
                <a:cubicBezTo>
                  <a:pt x="4234524" y="2718800"/>
                  <a:pt x="4252247" y="2736535"/>
                  <a:pt x="4274041" y="2736535"/>
                </a:cubicBezTo>
                <a:close/>
                <a:moveTo>
                  <a:pt x="4411751" y="2977642"/>
                </a:moveTo>
                <a:cubicBezTo>
                  <a:pt x="4434982" y="2977642"/>
                  <a:pt x="4453663" y="2958948"/>
                  <a:pt x="4453663" y="2935700"/>
                </a:cubicBezTo>
                <a:cubicBezTo>
                  <a:pt x="4453663" y="2912452"/>
                  <a:pt x="4434982" y="2893758"/>
                  <a:pt x="4411751" y="2893758"/>
                </a:cubicBezTo>
                <a:cubicBezTo>
                  <a:pt x="4388760" y="2893758"/>
                  <a:pt x="4369839" y="2912452"/>
                  <a:pt x="4369839" y="2935700"/>
                </a:cubicBezTo>
                <a:cubicBezTo>
                  <a:pt x="4369839" y="2958948"/>
                  <a:pt x="4388760" y="2977642"/>
                  <a:pt x="4411751" y="2977642"/>
                </a:cubicBezTo>
                <a:close/>
                <a:moveTo>
                  <a:pt x="4596163" y="3183757"/>
                </a:moveTo>
                <a:cubicBezTo>
                  <a:pt x="4619873" y="3183757"/>
                  <a:pt x="4639033" y="3164344"/>
                  <a:pt x="4639033" y="3141096"/>
                </a:cubicBezTo>
                <a:cubicBezTo>
                  <a:pt x="4639033" y="3117608"/>
                  <a:pt x="4619873" y="3098195"/>
                  <a:pt x="4596163" y="3098195"/>
                </a:cubicBezTo>
                <a:cubicBezTo>
                  <a:pt x="4572932" y="3098195"/>
                  <a:pt x="4553533" y="3117608"/>
                  <a:pt x="4553533" y="3141096"/>
                </a:cubicBezTo>
                <a:cubicBezTo>
                  <a:pt x="4553533" y="3164344"/>
                  <a:pt x="4572932" y="3183757"/>
                  <a:pt x="4596163" y="3183757"/>
                </a:cubicBezTo>
                <a:close/>
                <a:moveTo>
                  <a:pt x="4819133" y="3345294"/>
                </a:moveTo>
                <a:cubicBezTo>
                  <a:pt x="4842604" y="3345294"/>
                  <a:pt x="4862003" y="3326839"/>
                  <a:pt x="4862003" y="3303112"/>
                </a:cubicBezTo>
                <a:cubicBezTo>
                  <a:pt x="4862003" y="3279385"/>
                  <a:pt x="4842604" y="3260691"/>
                  <a:pt x="4819133" y="3260691"/>
                </a:cubicBezTo>
                <a:cubicBezTo>
                  <a:pt x="4795663" y="3260691"/>
                  <a:pt x="4776743" y="3279385"/>
                  <a:pt x="4776743" y="3303112"/>
                </a:cubicBezTo>
                <a:cubicBezTo>
                  <a:pt x="4776743" y="3326839"/>
                  <a:pt x="4795663" y="3345294"/>
                  <a:pt x="4819133" y="3345294"/>
                </a:cubicBezTo>
                <a:close/>
                <a:moveTo>
                  <a:pt x="5071083" y="3456020"/>
                </a:moveTo>
                <a:cubicBezTo>
                  <a:pt x="5093595" y="3456020"/>
                  <a:pt x="5111797" y="3437806"/>
                  <a:pt x="5111797" y="3415277"/>
                </a:cubicBezTo>
                <a:cubicBezTo>
                  <a:pt x="5111797" y="3392508"/>
                  <a:pt x="5093595" y="3374054"/>
                  <a:pt x="5071083" y="3374054"/>
                </a:cubicBezTo>
                <a:cubicBezTo>
                  <a:pt x="5048570" y="3374054"/>
                  <a:pt x="5030129" y="3392508"/>
                  <a:pt x="5030129" y="3415277"/>
                </a:cubicBezTo>
                <a:cubicBezTo>
                  <a:pt x="5030129" y="3437806"/>
                  <a:pt x="5048570" y="3456020"/>
                  <a:pt x="5071083" y="3456020"/>
                </a:cubicBezTo>
                <a:close/>
                <a:moveTo>
                  <a:pt x="5340755" y="3510904"/>
                </a:moveTo>
                <a:cubicBezTo>
                  <a:pt x="5361831" y="3510904"/>
                  <a:pt x="5378835" y="3493648"/>
                  <a:pt x="5378835" y="3472557"/>
                </a:cubicBezTo>
                <a:cubicBezTo>
                  <a:pt x="5378835" y="3450987"/>
                  <a:pt x="5361831" y="3433971"/>
                  <a:pt x="5340755" y="3433971"/>
                </a:cubicBezTo>
                <a:cubicBezTo>
                  <a:pt x="5319440" y="3433971"/>
                  <a:pt x="5302196" y="3450987"/>
                  <a:pt x="5302196" y="3472557"/>
                </a:cubicBezTo>
                <a:cubicBezTo>
                  <a:pt x="5302196" y="3493648"/>
                  <a:pt x="5319440" y="3510904"/>
                  <a:pt x="5340755" y="3510904"/>
                </a:cubicBezTo>
                <a:close/>
                <a:moveTo>
                  <a:pt x="5616415" y="3508028"/>
                </a:moveTo>
                <a:cubicBezTo>
                  <a:pt x="5635574" y="3508028"/>
                  <a:pt x="5651621" y="3492450"/>
                  <a:pt x="5651621" y="3472557"/>
                </a:cubicBezTo>
                <a:cubicBezTo>
                  <a:pt x="5651621" y="3453144"/>
                  <a:pt x="5635574" y="3437326"/>
                  <a:pt x="5616415" y="3437326"/>
                </a:cubicBezTo>
                <a:cubicBezTo>
                  <a:pt x="5596536" y="3437326"/>
                  <a:pt x="5580969" y="3453144"/>
                  <a:pt x="5580969" y="3472557"/>
                </a:cubicBezTo>
                <a:cubicBezTo>
                  <a:pt x="5580969" y="3492450"/>
                  <a:pt x="5596536" y="3508028"/>
                  <a:pt x="5616415" y="3508028"/>
                </a:cubicBezTo>
                <a:close/>
                <a:moveTo>
                  <a:pt x="5885608" y="3447153"/>
                </a:moveTo>
                <a:cubicBezTo>
                  <a:pt x="5903331" y="3447153"/>
                  <a:pt x="5917700" y="3432773"/>
                  <a:pt x="5917700" y="3415277"/>
                </a:cubicBezTo>
                <a:cubicBezTo>
                  <a:pt x="5917700" y="3397781"/>
                  <a:pt x="5903331" y="3383640"/>
                  <a:pt x="5885608" y="3383640"/>
                </a:cubicBezTo>
                <a:cubicBezTo>
                  <a:pt x="5868364" y="3383640"/>
                  <a:pt x="5854234" y="3397781"/>
                  <a:pt x="5854234" y="3415277"/>
                </a:cubicBezTo>
                <a:cubicBezTo>
                  <a:pt x="5854234" y="3432773"/>
                  <a:pt x="5868364" y="3447153"/>
                  <a:pt x="5885608" y="3447153"/>
                </a:cubicBezTo>
                <a:close/>
                <a:moveTo>
                  <a:pt x="6137797" y="3331632"/>
                </a:moveTo>
                <a:cubicBezTo>
                  <a:pt x="6153604" y="3331632"/>
                  <a:pt x="6166297" y="3318690"/>
                  <a:pt x="6166297" y="3303112"/>
                </a:cubicBezTo>
                <a:cubicBezTo>
                  <a:pt x="6166297" y="3287294"/>
                  <a:pt x="6153604" y="3274352"/>
                  <a:pt x="6137797" y="3274352"/>
                </a:cubicBezTo>
                <a:cubicBezTo>
                  <a:pt x="6121751" y="3274352"/>
                  <a:pt x="6109297" y="3287294"/>
                  <a:pt x="6109297" y="3303112"/>
                </a:cubicBezTo>
                <a:cubicBezTo>
                  <a:pt x="6109297" y="3318690"/>
                  <a:pt x="6121751" y="3331632"/>
                  <a:pt x="6137797" y="3331632"/>
                </a:cubicBezTo>
                <a:close/>
                <a:moveTo>
                  <a:pt x="6360288" y="3165782"/>
                </a:moveTo>
                <a:cubicBezTo>
                  <a:pt x="6374179" y="3165782"/>
                  <a:pt x="6385435" y="3154517"/>
                  <a:pt x="6385435" y="3141096"/>
                </a:cubicBezTo>
                <a:cubicBezTo>
                  <a:pt x="6385435" y="3127195"/>
                  <a:pt x="6374179" y="3116170"/>
                  <a:pt x="6360288" y="3116170"/>
                </a:cubicBezTo>
                <a:cubicBezTo>
                  <a:pt x="6346877" y="3116170"/>
                  <a:pt x="6335620" y="3127195"/>
                  <a:pt x="6335620" y="3141096"/>
                </a:cubicBezTo>
                <a:cubicBezTo>
                  <a:pt x="6335620" y="3154517"/>
                  <a:pt x="6346877" y="3165782"/>
                  <a:pt x="6360288" y="3165782"/>
                </a:cubicBezTo>
                <a:close/>
                <a:moveTo>
                  <a:pt x="6544940" y="2957749"/>
                </a:moveTo>
                <a:cubicBezTo>
                  <a:pt x="6557154" y="2957749"/>
                  <a:pt x="6566734" y="2947683"/>
                  <a:pt x="6566734" y="2935700"/>
                </a:cubicBezTo>
                <a:cubicBezTo>
                  <a:pt x="6566734" y="2923717"/>
                  <a:pt x="6557154" y="2913890"/>
                  <a:pt x="6544940" y="2913890"/>
                </a:cubicBezTo>
                <a:cubicBezTo>
                  <a:pt x="6532965" y="2913890"/>
                  <a:pt x="6523145" y="2923717"/>
                  <a:pt x="6523145" y="2935700"/>
                </a:cubicBezTo>
                <a:cubicBezTo>
                  <a:pt x="6523145" y="2947683"/>
                  <a:pt x="6532965" y="2957749"/>
                  <a:pt x="6544940" y="2957749"/>
                </a:cubicBezTo>
                <a:close/>
                <a:moveTo>
                  <a:pt x="6682650" y="2716643"/>
                </a:moveTo>
                <a:cubicBezTo>
                  <a:pt x="6693427" y="2716643"/>
                  <a:pt x="6702288" y="2708015"/>
                  <a:pt x="6702288" y="2696990"/>
                </a:cubicBezTo>
                <a:cubicBezTo>
                  <a:pt x="6702288" y="2685965"/>
                  <a:pt x="6693427" y="2677577"/>
                  <a:pt x="6682650" y="2677577"/>
                </a:cubicBezTo>
                <a:cubicBezTo>
                  <a:pt x="6672112" y="2677577"/>
                  <a:pt x="6663490" y="2685965"/>
                  <a:pt x="6663490" y="2696990"/>
                </a:cubicBezTo>
                <a:cubicBezTo>
                  <a:pt x="6663490" y="2708015"/>
                  <a:pt x="6672112" y="2716643"/>
                  <a:pt x="6682650" y="2716643"/>
                </a:cubicBezTo>
                <a:close/>
                <a:moveTo>
                  <a:pt x="6768150" y="2451570"/>
                </a:moveTo>
                <a:cubicBezTo>
                  <a:pt x="6777490" y="2451570"/>
                  <a:pt x="6785154" y="2444140"/>
                  <a:pt x="6785154" y="2434553"/>
                </a:cubicBezTo>
                <a:cubicBezTo>
                  <a:pt x="6785154" y="2425446"/>
                  <a:pt x="6777490" y="2417537"/>
                  <a:pt x="6768150" y="2417537"/>
                </a:cubicBezTo>
                <a:cubicBezTo>
                  <a:pt x="6758570" y="2417537"/>
                  <a:pt x="6751145" y="2425446"/>
                  <a:pt x="6751145" y="2434553"/>
                </a:cubicBezTo>
                <a:cubicBezTo>
                  <a:pt x="6751145" y="2444140"/>
                  <a:pt x="6758570" y="2451570"/>
                  <a:pt x="6768150" y="2451570"/>
                </a:cubicBezTo>
                <a:close/>
                <a:moveTo>
                  <a:pt x="6796650" y="2175711"/>
                </a:moveTo>
                <a:cubicBezTo>
                  <a:pt x="6805032" y="2175711"/>
                  <a:pt x="6811977" y="2169000"/>
                  <a:pt x="6811977" y="2160372"/>
                </a:cubicBezTo>
                <a:cubicBezTo>
                  <a:pt x="6811977" y="2151984"/>
                  <a:pt x="6805032" y="2145273"/>
                  <a:pt x="6796650" y="2145273"/>
                </a:cubicBezTo>
                <a:cubicBezTo>
                  <a:pt x="6788028" y="2145273"/>
                  <a:pt x="6781561" y="2151984"/>
                  <a:pt x="6781561" y="2160372"/>
                </a:cubicBezTo>
                <a:cubicBezTo>
                  <a:pt x="6781561" y="2169000"/>
                  <a:pt x="6788028" y="2175711"/>
                  <a:pt x="6796650" y="2175711"/>
                </a:cubicBezTo>
                <a:close/>
                <a:moveTo>
                  <a:pt x="6542545" y="1902249"/>
                </a:moveTo>
                <a:cubicBezTo>
                  <a:pt x="6550687" y="1902249"/>
                  <a:pt x="6558112" y="1895538"/>
                  <a:pt x="6558112" y="1886910"/>
                </a:cubicBezTo>
                <a:cubicBezTo>
                  <a:pt x="6558112" y="1878762"/>
                  <a:pt x="6550687" y="1871572"/>
                  <a:pt x="6542545" y="1871572"/>
                </a:cubicBezTo>
                <a:cubicBezTo>
                  <a:pt x="6534162" y="1871572"/>
                  <a:pt x="6527217" y="1878762"/>
                  <a:pt x="6527217" y="1886910"/>
                </a:cubicBezTo>
                <a:cubicBezTo>
                  <a:pt x="6527217" y="1895538"/>
                  <a:pt x="6534162" y="1902249"/>
                  <a:pt x="6542545" y="1902249"/>
                </a:cubicBezTo>
                <a:close/>
                <a:moveTo>
                  <a:pt x="6441477" y="1645085"/>
                </a:moveTo>
                <a:cubicBezTo>
                  <a:pt x="6448902" y="1645085"/>
                  <a:pt x="6455129" y="1638614"/>
                  <a:pt x="6455129" y="1630944"/>
                </a:cubicBezTo>
                <a:cubicBezTo>
                  <a:pt x="6455129" y="1622796"/>
                  <a:pt x="6448902" y="1616564"/>
                  <a:pt x="6441477" y="1616564"/>
                </a:cubicBezTo>
                <a:cubicBezTo>
                  <a:pt x="6433095" y="1616564"/>
                  <a:pt x="6426868" y="1622796"/>
                  <a:pt x="6426868" y="1630944"/>
                </a:cubicBezTo>
                <a:cubicBezTo>
                  <a:pt x="6426868" y="1638614"/>
                  <a:pt x="6433095" y="1645085"/>
                  <a:pt x="6441477" y="1645085"/>
                </a:cubicBezTo>
                <a:close/>
                <a:moveTo>
                  <a:pt x="6279578" y="1421234"/>
                </a:moveTo>
                <a:cubicBezTo>
                  <a:pt x="6286763" y="1421234"/>
                  <a:pt x="6292990" y="1415243"/>
                  <a:pt x="6292990" y="1407813"/>
                </a:cubicBezTo>
                <a:cubicBezTo>
                  <a:pt x="6292990" y="1400383"/>
                  <a:pt x="6286763" y="1394392"/>
                  <a:pt x="6279578" y="1394392"/>
                </a:cubicBezTo>
                <a:cubicBezTo>
                  <a:pt x="6271914" y="1394392"/>
                  <a:pt x="6266167" y="1400383"/>
                  <a:pt x="6266167" y="1407813"/>
                </a:cubicBezTo>
                <a:cubicBezTo>
                  <a:pt x="6266167" y="1415243"/>
                  <a:pt x="6271914" y="1421234"/>
                  <a:pt x="6279578" y="1421234"/>
                </a:cubicBezTo>
                <a:close/>
                <a:moveTo>
                  <a:pt x="6067146" y="1245078"/>
                </a:moveTo>
                <a:cubicBezTo>
                  <a:pt x="6074330" y="1245078"/>
                  <a:pt x="6080078" y="1239086"/>
                  <a:pt x="6080078" y="1232136"/>
                </a:cubicBezTo>
                <a:cubicBezTo>
                  <a:pt x="6080078" y="1225186"/>
                  <a:pt x="6074330" y="1219434"/>
                  <a:pt x="6067146" y="1219434"/>
                </a:cubicBezTo>
                <a:cubicBezTo>
                  <a:pt x="6059961" y="1219434"/>
                  <a:pt x="6054213" y="1225186"/>
                  <a:pt x="6054213" y="1232136"/>
                </a:cubicBezTo>
                <a:cubicBezTo>
                  <a:pt x="6054213" y="1239086"/>
                  <a:pt x="6059961" y="1245078"/>
                  <a:pt x="6067146" y="1245078"/>
                </a:cubicBezTo>
                <a:close/>
                <a:moveTo>
                  <a:pt x="5817831" y="1128120"/>
                </a:moveTo>
                <a:cubicBezTo>
                  <a:pt x="5825494" y="1128120"/>
                  <a:pt x="5831242" y="1122368"/>
                  <a:pt x="5831242" y="1114698"/>
                </a:cubicBezTo>
                <a:cubicBezTo>
                  <a:pt x="5831242" y="1107269"/>
                  <a:pt x="5825494" y="1101277"/>
                  <a:pt x="5817831" y="1101277"/>
                </a:cubicBezTo>
                <a:cubicBezTo>
                  <a:pt x="5810406" y="1101277"/>
                  <a:pt x="5804419" y="1107269"/>
                  <a:pt x="5804419" y="1114698"/>
                </a:cubicBezTo>
                <a:cubicBezTo>
                  <a:pt x="5804419" y="1122368"/>
                  <a:pt x="5810406" y="1128120"/>
                  <a:pt x="5817831" y="1128120"/>
                </a:cubicBezTo>
                <a:close/>
                <a:moveTo>
                  <a:pt x="5547440" y="1077070"/>
                </a:moveTo>
                <a:cubicBezTo>
                  <a:pt x="5554864" y="1077070"/>
                  <a:pt x="5561331" y="1070839"/>
                  <a:pt x="5561331" y="1063170"/>
                </a:cubicBezTo>
                <a:cubicBezTo>
                  <a:pt x="5561331" y="1055500"/>
                  <a:pt x="5554864" y="1049269"/>
                  <a:pt x="5547440" y="1049269"/>
                </a:cubicBezTo>
                <a:cubicBezTo>
                  <a:pt x="5539776" y="1049269"/>
                  <a:pt x="5533310" y="1055500"/>
                  <a:pt x="5533310" y="1063170"/>
                </a:cubicBezTo>
                <a:cubicBezTo>
                  <a:pt x="5533310" y="1070839"/>
                  <a:pt x="5539776" y="1077070"/>
                  <a:pt x="5547440" y="1077070"/>
                </a:cubicBezTo>
                <a:close/>
                <a:moveTo>
                  <a:pt x="5272499" y="1095765"/>
                </a:moveTo>
                <a:cubicBezTo>
                  <a:pt x="5281121" y="1095765"/>
                  <a:pt x="5287587" y="1088814"/>
                  <a:pt x="5287587" y="1080665"/>
                </a:cubicBezTo>
                <a:cubicBezTo>
                  <a:pt x="5287587" y="1072037"/>
                  <a:pt x="5281121" y="1065327"/>
                  <a:pt x="5272499" y="1065327"/>
                </a:cubicBezTo>
                <a:cubicBezTo>
                  <a:pt x="5264116" y="1065327"/>
                  <a:pt x="5257411" y="1072037"/>
                  <a:pt x="5257411" y="1080665"/>
                </a:cubicBezTo>
                <a:cubicBezTo>
                  <a:pt x="5257411" y="1088814"/>
                  <a:pt x="5264116" y="1095765"/>
                  <a:pt x="5272499" y="1095765"/>
                </a:cubicBezTo>
                <a:close/>
                <a:moveTo>
                  <a:pt x="5010490" y="1182285"/>
                </a:moveTo>
                <a:cubicBezTo>
                  <a:pt x="5019591" y="1182285"/>
                  <a:pt x="5027016" y="1174616"/>
                  <a:pt x="5027016" y="1165508"/>
                </a:cubicBezTo>
                <a:cubicBezTo>
                  <a:pt x="5027016" y="1156640"/>
                  <a:pt x="5019591" y="1149211"/>
                  <a:pt x="5010490" y="1149211"/>
                </a:cubicBezTo>
                <a:cubicBezTo>
                  <a:pt x="5001629" y="1149211"/>
                  <a:pt x="4994205" y="1156640"/>
                  <a:pt x="4994205" y="1165508"/>
                </a:cubicBezTo>
                <a:cubicBezTo>
                  <a:pt x="4994205" y="1174616"/>
                  <a:pt x="5001629" y="1182285"/>
                  <a:pt x="5010490" y="1182285"/>
                </a:cubicBezTo>
                <a:close/>
                <a:moveTo>
                  <a:pt x="4778180" y="1332078"/>
                </a:moveTo>
                <a:cubicBezTo>
                  <a:pt x="4788717" y="1332078"/>
                  <a:pt x="4797100" y="1323689"/>
                  <a:pt x="4797100" y="1313384"/>
                </a:cubicBezTo>
                <a:cubicBezTo>
                  <a:pt x="4797100" y="1302838"/>
                  <a:pt x="4788717" y="1294450"/>
                  <a:pt x="4778180" y="1294450"/>
                </a:cubicBezTo>
                <a:cubicBezTo>
                  <a:pt x="4767402" y="1294450"/>
                  <a:pt x="4759259" y="1302838"/>
                  <a:pt x="4759259" y="1313384"/>
                </a:cubicBezTo>
                <a:cubicBezTo>
                  <a:pt x="4759259" y="1323689"/>
                  <a:pt x="4767402" y="1332078"/>
                  <a:pt x="4778180" y="1332078"/>
                </a:cubicBezTo>
                <a:close/>
                <a:moveTo>
                  <a:pt x="4589936" y="1536036"/>
                </a:moveTo>
                <a:cubicBezTo>
                  <a:pt x="4601671" y="1536036"/>
                  <a:pt x="4611730" y="1526209"/>
                  <a:pt x="4611730" y="1514466"/>
                </a:cubicBezTo>
                <a:cubicBezTo>
                  <a:pt x="4611730" y="1502242"/>
                  <a:pt x="4601671" y="1492176"/>
                  <a:pt x="4589936" y="1492176"/>
                </a:cubicBezTo>
                <a:cubicBezTo>
                  <a:pt x="4577482" y="1492176"/>
                  <a:pt x="4567663" y="1502242"/>
                  <a:pt x="4567663" y="1514466"/>
                </a:cubicBezTo>
                <a:cubicBezTo>
                  <a:pt x="4567663" y="1526209"/>
                  <a:pt x="4577482" y="1536036"/>
                  <a:pt x="4589936" y="1536036"/>
                </a:cubicBezTo>
                <a:close/>
                <a:moveTo>
                  <a:pt x="4457016" y="1780737"/>
                </a:moveTo>
                <a:cubicBezTo>
                  <a:pt x="4470667" y="1780737"/>
                  <a:pt x="4481923" y="1769473"/>
                  <a:pt x="4481923" y="1755572"/>
                </a:cubicBezTo>
                <a:cubicBezTo>
                  <a:pt x="4481923" y="1741911"/>
                  <a:pt x="4470667" y="1730886"/>
                  <a:pt x="4457016" y="1730886"/>
                </a:cubicBezTo>
                <a:cubicBezTo>
                  <a:pt x="4443125" y="1730886"/>
                  <a:pt x="4431869" y="1741911"/>
                  <a:pt x="4431869" y="1755572"/>
                </a:cubicBezTo>
                <a:cubicBezTo>
                  <a:pt x="4431869" y="1769473"/>
                  <a:pt x="4443125" y="1780737"/>
                  <a:pt x="4457016" y="1780737"/>
                </a:cubicBezTo>
                <a:close/>
                <a:moveTo>
                  <a:pt x="4388520" y="2052042"/>
                </a:moveTo>
                <a:cubicBezTo>
                  <a:pt x="4404566" y="2052042"/>
                  <a:pt x="4417739" y="2038860"/>
                  <a:pt x="4417739" y="2022802"/>
                </a:cubicBezTo>
                <a:cubicBezTo>
                  <a:pt x="4417739" y="2006505"/>
                  <a:pt x="4404566" y="1993323"/>
                  <a:pt x="4388520" y="1993323"/>
                </a:cubicBezTo>
                <a:cubicBezTo>
                  <a:pt x="4371995" y="1993323"/>
                  <a:pt x="4359302" y="2006505"/>
                  <a:pt x="4359302" y="2022802"/>
                </a:cubicBezTo>
                <a:cubicBezTo>
                  <a:pt x="4359302" y="2038860"/>
                  <a:pt x="4371995" y="2052042"/>
                  <a:pt x="4388520" y="2052042"/>
                </a:cubicBezTo>
                <a:close/>
                <a:moveTo>
                  <a:pt x="4388520" y="2331256"/>
                </a:moveTo>
                <a:cubicBezTo>
                  <a:pt x="4406722" y="2331256"/>
                  <a:pt x="4421331" y="2316636"/>
                  <a:pt x="4421331" y="2298182"/>
                </a:cubicBezTo>
                <a:cubicBezTo>
                  <a:pt x="4421331" y="2279727"/>
                  <a:pt x="4406722" y="2265107"/>
                  <a:pt x="4388520" y="2265107"/>
                </a:cubicBezTo>
                <a:cubicBezTo>
                  <a:pt x="4370079" y="2265107"/>
                  <a:pt x="4355709" y="2279727"/>
                  <a:pt x="4355709" y="2298182"/>
                </a:cubicBezTo>
                <a:cubicBezTo>
                  <a:pt x="4355709" y="2316636"/>
                  <a:pt x="4370079" y="2331256"/>
                  <a:pt x="4388520" y="2331256"/>
                </a:cubicBezTo>
                <a:close/>
                <a:moveTo>
                  <a:pt x="4457016" y="2601123"/>
                </a:moveTo>
                <a:cubicBezTo>
                  <a:pt x="4476894" y="2601123"/>
                  <a:pt x="4492940" y="2585065"/>
                  <a:pt x="4492940" y="2565412"/>
                </a:cubicBezTo>
                <a:cubicBezTo>
                  <a:pt x="4492940" y="2545280"/>
                  <a:pt x="4476894" y="2529222"/>
                  <a:pt x="4457016" y="2529222"/>
                </a:cubicBezTo>
                <a:cubicBezTo>
                  <a:pt x="4437138" y="2529222"/>
                  <a:pt x="4421091" y="2545280"/>
                  <a:pt x="4421091" y="2565412"/>
                </a:cubicBezTo>
                <a:cubicBezTo>
                  <a:pt x="4421091" y="2585065"/>
                  <a:pt x="4437138" y="2601123"/>
                  <a:pt x="4457016" y="2601123"/>
                </a:cubicBezTo>
                <a:close/>
                <a:moveTo>
                  <a:pt x="4589936" y="2844866"/>
                </a:moveTo>
                <a:cubicBezTo>
                  <a:pt x="4610772" y="2844866"/>
                  <a:pt x="4627776" y="2827849"/>
                  <a:pt x="4627776" y="2806519"/>
                </a:cubicBezTo>
                <a:cubicBezTo>
                  <a:pt x="4627776" y="2785428"/>
                  <a:pt x="4610772" y="2768651"/>
                  <a:pt x="4589936" y="2768651"/>
                </a:cubicBezTo>
                <a:cubicBezTo>
                  <a:pt x="4568621" y="2768651"/>
                  <a:pt x="4551138" y="2785428"/>
                  <a:pt x="4551138" y="2806519"/>
                </a:cubicBezTo>
                <a:cubicBezTo>
                  <a:pt x="4551138" y="2827849"/>
                  <a:pt x="4568621" y="2844866"/>
                  <a:pt x="4589936" y="2844866"/>
                </a:cubicBezTo>
                <a:close/>
                <a:moveTo>
                  <a:pt x="4778180" y="3046667"/>
                </a:moveTo>
                <a:cubicBezTo>
                  <a:pt x="4799495" y="3046667"/>
                  <a:pt x="4817217" y="3029171"/>
                  <a:pt x="4817217" y="3007840"/>
                </a:cubicBezTo>
                <a:cubicBezTo>
                  <a:pt x="4817217" y="2986030"/>
                  <a:pt x="4799495" y="2968535"/>
                  <a:pt x="4778180" y="2968535"/>
                </a:cubicBezTo>
                <a:cubicBezTo>
                  <a:pt x="4756625" y="2968535"/>
                  <a:pt x="4739142" y="2986030"/>
                  <a:pt x="4739142" y="3007840"/>
                </a:cubicBezTo>
                <a:cubicBezTo>
                  <a:pt x="4739142" y="3029171"/>
                  <a:pt x="4756625" y="3046667"/>
                  <a:pt x="4778180" y="3046667"/>
                </a:cubicBezTo>
                <a:close/>
                <a:moveTo>
                  <a:pt x="5010490" y="3194302"/>
                </a:moveTo>
                <a:cubicBezTo>
                  <a:pt x="5032285" y="3194302"/>
                  <a:pt x="5049768" y="3176807"/>
                  <a:pt x="5049768" y="3155476"/>
                </a:cubicBezTo>
                <a:cubicBezTo>
                  <a:pt x="5049768" y="3133427"/>
                  <a:pt x="5032285" y="3116170"/>
                  <a:pt x="5010490" y="3116170"/>
                </a:cubicBezTo>
                <a:cubicBezTo>
                  <a:pt x="4989175" y="3116170"/>
                  <a:pt x="4971692" y="3133427"/>
                  <a:pt x="4971692" y="3155476"/>
                </a:cubicBezTo>
                <a:cubicBezTo>
                  <a:pt x="4971692" y="3176807"/>
                  <a:pt x="4989175" y="3194302"/>
                  <a:pt x="5010490" y="3194302"/>
                </a:cubicBezTo>
                <a:close/>
                <a:moveTo>
                  <a:pt x="5272499" y="3276988"/>
                </a:moveTo>
                <a:cubicBezTo>
                  <a:pt x="5292616" y="3276988"/>
                  <a:pt x="5309142" y="3260691"/>
                  <a:pt x="5309142" y="3240319"/>
                </a:cubicBezTo>
                <a:cubicBezTo>
                  <a:pt x="5309142" y="3220426"/>
                  <a:pt x="5292616" y="3203649"/>
                  <a:pt x="5272499" y="3203649"/>
                </a:cubicBezTo>
                <a:cubicBezTo>
                  <a:pt x="5252381" y="3203649"/>
                  <a:pt x="5236095" y="3220426"/>
                  <a:pt x="5236095" y="3240319"/>
                </a:cubicBezTo>
                <a:cubicBezTo>
                  <a:pt x="5236095" y="3260691"/>
                  <a:pt x="5252381" y="3276988"/>
                  <a:pt x="5272499" y="3276988"/>
                </a:cubicBezTo>
                <a:close/>
                <a:moveTo>
                  <a:pt x="5547440" y="3291847"/>
                </a:moveTo>
                <a:cubicBezTo>
                  <a:pt x="5566360" y="3291847"/>
                  <a:pt x="5581448" y="3276509"/>
                  <a:pt x="5581448" y="3257814"/>
                </a:cubicBezTo>
                <a:cubicBezTo>
                  <a:pt x="5581448" y="3238881"/>
                  <a:pt x="5566360" y="3223542"/>
                  <a:pt x="5547440" y="3223542"/>
                </a:cubicBezTo>
                <a:cubicBezTo>
                  <a:pt x="5528280" y="3223542"/>
                  <a:pt x="5513192" y="3238881"/>
                  <a:pt x="5513192" y="3257814"/>
                </a:cubicBezTo>
                <a:cubicBezTo>
                  <a:pt x="5513192" y="3276509"/>
                  <a:pt x="5528280" y="3291847"/>
                  <a:pt x="5547440" y="3291847"/>
                </a:cubicBezTo>
                <a:close/>
                <a:moveTo>
                  <a:pt x="5817831" y="3237443"/>
                </a:moveTo>
                <a:cubicBezTo>
                  <a:pt x="5835314" y="3237443"/>
                  <a:pt x="5848965" y="3223542"/>
                  <a:pt x="5848965" y="3206046"/>
                </a:cubicBezTo>
                <a:cubicBezTo>
                  <a:pt x="5848965" y="3189030"/>
                  <a:pt x="5835314" y="3175129"/>
                  <a:pt x="5817831" y="3175129"/>
                </a:cubicBezTo>
                <a:cubicBezTo>
                  <a:pt x="5800826" y="3175129"/>
                  <a:pt x="5786696" y="3189030"/>
                  <a:pt x="5786696" y="3206046"/>
                </a:cubicBezTo>
                <a:cubicBezTo>
                  <a:pt x="5786696" y="3223542"/>
                  <a:pt x="5800826" y="3237443"/>
                  <a:pt x="5817831" y="3237443"/>
                </a:cubicBezTo>
                <a:close/>
                <a:moveTo>
                  <a:pt x="6067146" y="3116170"/>
                </a:moveTo>
                <a:cubicBezTo>
                  <a:pt x="6082234" y="3116170"/>
                  <a:pt x="6094448" y="3103947"/>
                  <a:pt x="6094448" y="3088848"/>
                </a:cubicBezTo>
                <a:cubicBezTo>
                  <a:pt x="6094448" y="3073509"/>
                  <a:pt x="6082234" y="3061526"/>
                  <a:pt x="6067146" y="3061526"/>
                </a:cubicBezTo>
                <a:cubicBezTo>
                  <a:pt x="6052057" y="3061526"/>
                  <a:pt x="6039843" y="3073509"/>
                  <a:pt x="6039843" y="3088848"/>
                </a:cubicBezTo>
                <a:cubicBezTo>
                  <a:pt x="6039843" y="3103947"/>
                  <a:pt x="6052057" y="3116170"/>
                  <a:pt x="6067146" y="3116170"/>
                </a:cubicBezTo>
                <a:close/>
                <a:moveTo>
                  <a:pt x="6279578" y="2937617"/>
                </a:moveTo>
                <a:cubicBezTo>
                  <a:pt x="6292990" y="2937617"/>
                  <a:pt x="6303528" y="2926353"/>
                  <a:pt x="6303528" y="2912931"/>
                </a:cubicBezTo>
                <a:cubicBezTo>
                  <a:pt x="6303528" y="2899510"/>
                  <a:pt x="6292990" y="2888725"/>
                  <a:pt x="6279578" y="2888725"/>
                </a:cubicBezTo>
                <a:cubicBezTo>
                  <a:pt x="6265448" y="2888725"/>
                  <a:pt x="6254910" y="2899510"/>
                  <a:pt x="6254910" y="2912931"/>
                </a:cubicBezTo>
                <a:cubicBezTo>
                  <a:pt x="6254910" y="2926353"/>
                  <a:pt x="6265448" y="2937617"/>
                  <a:pt x="6279578" y="2937617"/>
                </a:cubicBezTo>
                <a:close/>
                <a:moveTo>
                  <a:pt x="6441477" y="2711610"/>
                </a:moveTo>
                <a:cubicBezTo>
                  <a:pt x="6452973" y="2711610"/>
                  <a:pt x="6462314" y="2701783"/>
                  <a:pt x="6462314" y="2690040"/>
                </a:cubicBezTo>
                <a:cubicBezTo>
                  <a:pt x="6462314" y="2678536"/>
                  <a:pt x="6452973" y="2668709"/>
                  <a:pt x="6441477" y="2668709"/>
                </a:cubicBezTo>
                <a:cubicBezTo>
                  <a:pt x="6429263" y="2668709"/>
                  <a:pt x="6419683" y="2678536"/>
                  <a:pt x="6419683" y="2690040"/>
                </a:cubicBezTo>
                <a:cubicBezTo>
                  <a:pt x="6419683" y="2701783"/>
                  <a:pt x="6429263" y="2711610"/>
                  <a:pt x="6441477" y="2711610"/>
                </a:cubicBezTo>
                <a:close/>
                <a:moveTo>
                  <a:pt x="6542545" y="2452768"/>
                </a:moveTo>
                <a:cubicBezTo>
                  <a:pt x="6552843" y="2452768"/>
                  <a:pt x="6561465" y="2444140"/>
                  <a:pt x="6561465" y="2433594"/>
                </a:cubicBezTo>
                <a:cubicBezTo>
                  <a:pt x="6561465" y="2423528"/>
                  <a:pt x="6552843" y="2414900"/>
                  <a:pt x="6542545" y="2414900"/>
                </a:cubicBezTo>
                <a:cubicBezTo>
                  <a:pt x="6532007" y="2414900"/>
                  <a:pt x="6523624" y="2423528"/>
                  <a:pt x="6523624" y="2433594"/>
                </a:cubicBezTo>
                <a:cubicBezTo>
                  <a:pt x="6523624" y="2444140"/>
                  <a:pt x="6532007" y="2452768"/>
                  <a:pt x="6542545" y="2452768"/>
                </a:cubicBezTo>
                <a:close/>
                <a:moveTo>
                  <a:pt x="6577272" y="2176670"/>
                </a:moveTo>
                <a:cubicBezTo>
                  <a:pt x="6586133" y="2176670"/>
                  <a:pt x="6593078" y="2169480"/>
                  <a:pt x="6593078" y="2160372"/>
                </a:cubicBezTo>
                <a:cubicBezTo>
                  <a:pt x="6593078" y="2151505"/>
                  <a:pt x="6586133" y="2144075"/>
                  <a:pt x="6577272" y="2144075"/>
                </a:cubicBezTo>
                <a:cubicBezTo>
                  <a:pt x="6567692" y="2144075"/>
                  <a:pt x="6560507" y="2151505"/>
                  <a:pt x="6560507" y="2160372"/>
                </a:cubicBezTo>
                <a:cubicBezTo>
                  <a:pt x="6560507" y="2169480"/>
                  <a:pt x="6567692" y="2176670"/>
                  <a:pt x="6577272" y="2176670"/>
                </a:cubicBezTo>
                <a:close/>
                <a:moveTo>
                  <a:pt x="6314305" y="1904886"/>
                </a:moveTo>
                <a:cubicBezTo>
                  <a:pt x="6323406" y="1904886"/>
                  <a:pt x="6330830" y="1897696"/>
                  <a:pt x="6330830" y="1888828"/>
                </a:cubicBezTo>
                <a:cubicBezTo>
                  <a:pt x="6330830" y="1879481"/>
                  <a:pt x="6323406" y="1872291"/>
                  <a:pt x="6314305" y="1872291"/>
                </a:cubicBezTo>
                <a:cubicBezTo>
                  <a:pt x="6305204" y="1872291"/>
                  <a:pt x="6297780" y="1879481"/>
                  <a:pt x="6297780" y="1888828"/>
                </a:cubicBezTo>
                <a:cubicBezTo>
                  <a:pt x="6297780" y="1897696"/>
                  <a:pt x="6305204" y="1904886"/>
                  <a:pt x="6314305" y="1904886"/>
                </a:cubicBezTo>
                <a:close/>
                <a:moveTo>
                  <a:pt x="6189528" y="1659225"/>
                </a:moveTo>
                <a:cubicBezTo>
                  <a:pt x="6197910" y="1659225"/>
                  <a:pt x="6205335" y="1652275"/>
                  <a:pt x="6205335" y="1643647"/>
                </a:cubicBezTo>
                <a:cubicBezTo>
                  <a:pt x="6205335" y="1634539"/>
                  <a:pt x="6197910" y="1627589"/>
                  <a:pt x="6189528" y="1627589"/>
                </a:cubicBezTo>
                <a:cubicBezTo>
                  <a:pt x="6180667" y="1627589"/>
                  <a:pt x="6173482" y="1634539"/>
                  <a:pt x="6173482" y="1643647"/>
                </a:cubicBezTo>
                <a:cubicBezTo>
                  <a:pt x="6173482" y="1652275"/>
                  <a:pt x="6180667" y="1659225"/>
                  <a:pt x="6189528" y="1659225"/>
                </a:cubicBezTo>
                <a:close/>
                <a:moveTo>
                  <a:pt x="5995297" y="1464135"/>
                </a:moveTo>
                <a:cubicBezTo>
                  <a:pt x="6003679" y="1464135"/>
                  <a:pt x="6010385" y="1457185"/>
                  <a:pt x="6010385" y="1449036"/>
                </a:cubicBezTo>
                <a:cubicBezTo>
                  <a:pt x="6010385" y="1440408"/>
                  <a:pt x="6003679" y="1433937"/>
                  <a:pt x="5995297" y="1433937"/>
                </a:cubicBezTo>
                <a:cubicBezTo>
                  <a:pt x="5986675" y="1433937"/>
                  <a:pt x="5979969" y="1440408"/>
                  <a:pt x="5979969" y="1449036"/>
                </a:cubicBezTo>
                <a:cubicBezTo>
                  <a:pt x="5979969" y="1457185"/>
                  <a:pt x="5986675" y="1464135"/>
                  <a:pt x="5995297" y="1464135"/>
                </a:cubicBezTo>
                <a:close/>
                <a:moveTo>
                  <a:pt x="5749814" y="1339268"/>
                </a:moveTo>
                <a:cubicBezTo>
                  <a:pt x="5758436" y="1339268"/>
                  <a:pt x="5765141" y="1332317"/>
                  <a:pt x="5765141" y="1323929"/>
                </a:cubicBezTo>
                <a:cubicBezTo>
                  <a:pt x="5765141" y="1315780"/>
                  <a:pt x="5758436" y="1308830"/>
                  <a:pt x="5749814" y="1308830"/>
                </a:cubicBezTo>
                <a:cubicBezTo>
                  <a:pt x="5741671" y="1308830"/>
                  <a:pt x="5734726" y="1315780"/>
                  <a:pt x="5734726" y="1323929"/>
                </a:cubicBezTo>
                <a:cubicBezTo>
                  <a:pt x="5734726" y="1332317"/>
                  <a:pt x="5741671" y="1339268"/>
                  <a:pt x="5749814" y="1339268"/>
                </a:cubicBezTo>
                <a:close/>
                <a:moveTo>
                  <a:pt x="5478465" y="1297086"/>
                </a:moveTo>
                <a:cubicBezTo>
                  <a:pt x="5487087" y="1297086"/>
                  <a:pt x="5494032" y="1289656"/>
                  <a:pt x="5494032" y="1281028"/>
                </a:cubicBezTo>
                <a:cubicBezTo>
                  <a:pt x="5494032" y="1272161"/>
                  <a:pt x="5487087" y="1264971"/>
                  <a:pt x="5478465" y="1264971"/>
                </a:cubicBezTo>
                <a:cubicBezTo>
                  <a:pt x="5469604" y="1264971"/>
                  <a:pt x="5462658" y="1272161"/>
                  <a:pt x="5462658" y="1281028"/>
                </a:cubicBezTo>
                <a:cubicBezTo>
                  <a:pt x="5462658" y="1289656"/>
                  <a:pt x="5469604" y="1297086"/>
                  <a:pt x="5478465" y="1297086"/>
                </a:cubicBezTo>
                <a:close/>
                <a:moveTo>
                  <a:pt x="5206877" y="1340946"/>
                </a:moveTo>
                <a:cubicBezTo>
                  <a:pt x="5216217" y="1340946"/>
                  <a:pt x="5223881" y="1333516"/>
                  <a:pt x="5223881" y="1323929"/>
                </a:cubicBezTo>
                <a:cubicBezTo>
                  <a:pt x="5223881" y="1314582"/>
                  <a:pt x="5216217" y="1306913"/>
                  <a:pt x="5206877" y="1306913"/>
                </a:cubicBezTo>
                <a:cubicBezTo>
                  <a:pt x="5197297" y="1306913"/>
                  <a:pt x="5189873" y="1314582"/>
                  <a:pt x="5189873" y="1323929"/>
                </a:cubicBezTo>
                <a:cubicBezTo>
                  <a:pt x="5189873" y="1333516"/>
                  <a:pt x="5197297" y="1340946"/>
                  <a:pt x="5206877" y="1340946"/>
                </a:cubicBezTo>
                <a:close/>
                <a:moveTo>
                  <a:pt x="4961873" y="1468449"/>
                </a:moveTo>
                <a:cubicBezTo>
                  <a:pt x="4972650" y="1468449"/>
                  <a:pt x="4981272" y="1459821"/>
                  <a:pt x="4981272" y="1449036"/>
                </a:cubicBezTo>
                <a:cubicBezTo>
                  <a:pt x="4981272" y="1438251"/>
                  <a:pt x="4972650" y="1429383"/>
                  <a:pt x="4961873" y="1429383"/>
                </a:cubicBezTo>
                <a:cubicBezTo>
                  <a:pt x="4951095" y="1429383"/>
                  <a:pt x="4942474" y="1438251"/>
                  <a:pt x="4942474" y="1449036"/>
                </a:cubicBezTo>
                <a:cubicBezTo>
                  <a:pt x="4942474" y="1459821"/>
                  <a:pt x="4951095" y="1468449"/>
                  <a:pt x="4961873" y="1468449"/>
                </a:cubicBezTo>
                <a:close/>
                <a:moveTo>
                  <a:pt x="4767402" y="1665936"/>
                </a:moveTo>
                <a:cubicBezTo>
                  <a:pt x="4779856" y="1665936"/>
                  <a:pt x="4790154" y="1655870"/>
                  <a:pt x="4790154" y="1643647"/>
                </a:cubicBezTo>
                <a:cubicBezTo>
                  <a:pt x="4790154" y="1630944"/>
                  <a:pt x="4779856" y="1620878"/>
                  <a:pt x="4767402" y="1620878"/>
                </a:cubicBezTo>
                <a:cubicBezTo>
                  <a:pt x="4754709" y="1620878"/>
                  <a:pt x="4744650" y="1630944"/>
                  <a:pt x="4744650" y="1643647"/>
                </a:cubicBezTo>
                <a:cubicBezTo>
                  <a:pt x="4744650" y="1655870"/>
                  <a:pt x="4754709" y="1665936"/>
                  <a:pt x="4767402" y="1665936"/>
                </a:cubicBezTo>
                <a:close/>
                <a:moveTo>
                  <a:pt x="4642385" y="1914233"/>
                </a:moveTo>
                <a:cubicBezTo>
                  <a:pt x="4656755" y="1914233"/>
                  <a:pt x="4668012" y="1902968"/>
                  <a:pt x="4668012" y="1888828"/>
                </a:cubicBezTo>
                <a:cubicBezTo>
                  <a:pt x="4668012" y="1874687"/>
                  <a:pt x="4656755" y="1863183"/>
                  <a:pt x="4642385" y="1863183"/>
                </a:cubicBezTo>
                <a:cubicBezTo>
                  <a:pt x="4628255" y="1863183"/>
                  <a:pt x="4616999" y="1874687"/>
                  <a:pt x="4616999" y="1888828"/>
                </a:cubicBezTo>
                <a:cubicBezTo>
                  <a:pt x="4616999" y="1902968"/>
                  <a:pt x="4628255" y="1914233"/>
                  <a:pt x="4642385" y="1914233"/>
                </a:cubicBezTo>
                <a:close/>
                <a:moveTo>
                  <a:pt x="4599516" y="2190331"/>
                </a:moveTo>
                <a:cubicBezTo>
                  <a:pt x="4616041" y="2190331"/>
                  <a:pt x="4629453" y="2176909"/>
                  <a:pt x="4629453" y="2160372"/>
                </a:cubicBezTo>
                <a:cubicBezTo>
                  <a:pt x="4629453" y="2144075"/>
                  <a:pt x="4616041" y="2130414"/>
                  <a:pt x="4599516" y="2130414"/>
                </a:cubicBezTo>
                <a:cubicBezTo>
                  <a:pt x="4582991" y="2130414"/>
                  <a:pt x="4569579" y="2144075"/>
                  <a:pt x="4569579" y="2160372"/>
                </a:cubicBezTo>
                <a:cubicBezTo>
                  <a:pt x="4569579" y="2176909"/>
                  <a:pt x="4582991" y="2190331"/>
                  <a:pt x="4599516" y="2190331"/>
                </a:cubicBezTo>
                <a:close/>
                <a:moveTo>
                  <a:pt x="4642385" y="2465231"/>
                </a:moveTo>
                <a:cubicBezTo>
                  <a:pt x="4660587" y="2465231"/>
                  <a:pt x="4675675" y="2450371"/>
                  <a:pt x="4675675" y="2431917"/>
                </a:cubicBezTo>
                <a:cubicBezTo>
                  <a:pt x="4675675" y="2414181"/>
                  <a:pt x="4660587" y="2399322"/>
                  <a:pt x="4642385" y="2399322"/>
                </a:cubicBezTo>
                <a:cubicBezTo>
                  <a:pt x="4624423" y="2399322"/>
                  <a:pt x="4609575" y="2414181"/>
                  <a:pt x="4609575" y="2431917"/>
                </a:cubicBezTo>
                <a:cubicBezTo>
                  <a:pt x="4609575" y="2450371"/>
                  <a:pt x="4624423" y="2465231"/>
                  <a:pt x="4642385" y="2465231"/>
                </a:cubicBezTo>
                <a:close/>
                <a:moveTo>
                  <a:pt x="4767402" y="2713048"/>
                </a:moveTo>
                <a:cubicBezTo>
                  <a:pt x="4786801" y="2713048"/>
                  <a:pt x="4802848" y="2696990"/>
                  <a:pt x="4802848" y="2677577"/>
                </a:cubicBezTo>
                <a:cubicBezTo>
                  <a:pt x="4802848" y="2657924"/>
                  <a:pt x="4786801" y="2642346"/>
                  <a:pt x="4767402" y="2642346"/>
                </a:cubicBezTo>
                <a:cubicBezTo>
                  <a:pt x="4748003" y="2642346"/>
                  <a:pt x="4731957" y="2657924"/>
                  <a:pt x="4731957" y="2677577"/>
                </a:cubicBezTo>
                <a:cubicBezTo>
                  <a:pt x="4731957" y="2696990"/>
                  <a:pt x="4748003" y="2713048"/>
                  <a:pt x="4767402" y="2713048"/>
                </a:cubicBezTo>
                <a:close/>
                <a:moveTo>
                  <a:pt x="4961873" y="2908138"/>
                </a:moveTo>
                <a:cubicBezTo>
                  <a:pt x="4981751" y="2908138"/>
                  <a:pt x="4997797" y="2891841"/>
                  <a:pt x="4997797" y="2872188"/>
                </a:cubicBezTo>
                <a:cubicBezTo>
                  <a:pt x="4997797" y="2852056"/>
                  <a:pt x="4981751" y="2835998"/>
                  <a:pt x="4961873" y="2835998"/>
                </a:cubicBezTo>
                <a:cubicBezTo>
                  <a:pt x="4941995" y="2835998"/>
                  <a:pt x="4925709" y="2852056"/>
                  <a:pt x="4925709" y="2872188"/>
                </a:cubicBezTo>
                <a:cubicBezTo>
                  <a:pt x="4925709" y="2891841"/>
                  <a:pt x="4941995" y="2908138"/>
                  <a:pt x="4961873" y="2908138"/>
                </a:cubicBezTo>
                <a:close/>
                <a:moveTo>
                  <a:pt x="5206877" y="3032286"/>
                </a:moveTo>
                <a:cubicBezTo>
                  <a:pt x="5226276" y="3032286"/>
                  <a:pt x="5242083" y="3016229"/>
                  <a:pt x="5242083" y="2997055"/>
                </a:cubicBezTo>
                <a:cubicBezTo>
                  <a:pt x="5242083" y="2977402"/>
                  <a:pt x="5226276" y="2961584"/>
                  <a:pt x="5206877" y="2961584"/>
                </a:cubicBezTo>
                <a:cubicBezTo>
                  <a:pt x="5187478" y="2961584"/>
                  <a:pt x="5171432" y="2977402"/>
                  <a:pt x="5171432" y="2997055"/>
                </a:cubicBezTo>
                <a:cubicBezTo>
                  <a:pt x="5171432" y="3016229"/>
                  <a:pt x="5187478" y="3032286"/>
                  <a:pt x="5206877" y="3032286"/>
                </a:cubicBezTo>
                <a:close/>
                <a:moveTo>
                  <a:pt x="5478465" y="3073030"/>
                </a:moveTo>
                <a:cubicBezTo>
                  <a:pt x="5496427" y="3073030"/>
                  <a:pt x="5511276" y="3058171"/>
                  <a:pt x="5511276" y="3039956"/>
                </a:cubicBezTo>
                <a:cubicBezTo>
                  <a:pt x="5511276" y="3021501"/>
                  <a:pt x="5496427" y="3006882"/>
                  <a:pt x="5478465" y="3006882"/>
                </a:cubicBezTo>
                <a:cubicBezTo>
                  <a:pt x="5460263" y="3006882"/>
                  <a:pt x="5445654" y="3021501"/>
                  <a:pt x="5445654" y="3039956"/>
                </a:cubicBezTo>
                <a:cubicBezTo>
                  <a:pt x="5445654" y="3058171"/>
                  <a:pt x="5460263" y="3073030"/>
                  <a:pt x="5478465" y="3073030"/>
                </a:cubicBezTo>
                <a:close/>
                <a:moveTo>
                  <a:pt x="5749814" y="3026774"/>
                </a:moveTo>
                <a:cubicBezTo>
                  <a:pt x="5766578" y="3026774"/>
                  <a:pt x="5779990" y="3013592"/>
                  <a:pt x="5779990" y="2997055"/>
                </a:cubicBezTo>
                <a:cubicBezTo>
                  <a:pt x="5779990" y="2980518"/>
                  <a:pt x="5766578" y="2967097"/>
                  <a:pt x="5749814" y="2967097"/>
                </a:cubicBezTo>
                <a:cubicBezTo>
                  <a:pt x="5733768" y="2967097"/>
                  <a:pt x="5720116" y="2980518"/>
                  <a:pt x="5720116" y="2997055"/>
                </a:cubicBezTo>
                <a:cubicBezTo>
                  <a:pt x="5720116" y="3013592"/>
                  <a:pt x="5733768" y="3026774"/>
                  <a:pt x="5749814" y="3026774"/>
                </a:cubicBezTo>
                <a:close/>
                <a:moveTo>
                  <a:pt x="5995297" y="2898072"/>
                </a:moveTo>
                <a:cubicBezTo>
                  <a:pt x="6009427" y="2898072"/>
                  <a:pt x="6020923" y="2886568"/>
                  <a:pt x="6020923" y="2872188"/>
                </a:cubicBezTo>
                <a:cubicBezTo>
                  <a:pt x="6020923" y="2857328"/>
                  <a:pt x="6009427" y="2845824"/>
                  <a:pt x="5995297" y="2845824"/>
                </a:cubicBezTo>
                <a:cubicBezTo>
                  <a:pt x="5980448" y="2845824"/>
                  <a:pt x="5968713" y="2857328"/>
                  <a:pt x="5968713" y="2872188"/>
                </a:cubicBezTo>
                <a:cubicBezTo>
                  <a:pt x="5968713" y="2886568"/>
                  <a:pt x="5980448" y="2898072"/>
                  <a:pt x="5995297" y="2898072"/>
                </a:cubicBezTo>
                <a:close/>
                <a:moveTo>
                  <a:pt x="6189528" y="2700345"/>
                </a:moveTo>
                <a:cubicBezTo>
                  <a:pt x="6201982" y="2700345"/>
                  <a:pt x="6212520" y="2690040"/>
                  <a:pt x="6212520" y="2677577"/>
                </a:cubicBezTo>
                <a:cubicBezTo>
                  <a:pt x="6212520" y="2664635"/>
                  <a:pt x="6201982" y="2654329"/>
                  <a:pt x="6189528" y="2654329"/>
                </a:cubicBezTo>
                <a:cubicBezTo>
                  <a:pt x="6176835" y="2654329"/>
                  <a:pt x="6166297" y="2664635"/>
                  <a:pt x="6166297" y="2677577"/>
                </a:cubicBezTo>
                <a:cubicBezTo>
                  <a:pt x="6166297" y="2690040"/>
                  <a:pt x="6176835" y="2700345"/>
                  <a:pt x="6189528" y="2700345"/>
                </a:cubicBezTo>
                <a:close/>
                <a:moveTo>
                  <a:pt x="6314305" y="2453008"/>
                </a:moveTo>
                <a:cubicBezTo>
                  <a:pt x="6325801" y="2453008"/>
                  <a:pt x="6334902" y="2443660"/>
                  <a:pt x="6334902" y="2431917"/>
                </a:cubicBezTo>
                <a:cubicBezTo>
                  <a:pt x="6334902" y="2420892"/>
                  <a:pt x="6325801" y="2411305"/>
                  <a:pt x="6314305" y="2411305"/>
                </a:cubicBezTo>
                <a:cubicBezTo>
                  <a:pt x="6302809" y="2411305"/>
                  <a:pt x="6293709" y="2420892"/>
                  <a:pt x="6293709" y="2431917"/>
                </a:cubicBezTo>
                <a:cubicBezTo>
                  <a:pt x="6293709" y="2443660"/>
                  <a:pt x="6302809" y="2453008"/>
                  <a:pt x="6314305" y="2453008"/>
                </a:cubicBezTo>
                <a:close/>
                <a:moveTo>
                  <a:pt x="6357175" y="2178827"/>
                </a:moveTo>
                <a:cubicBezTo>
                  <a:pt x="6367473" y="2178827"/>
                  <a:pt x="6375616" y="2170438"/>
                  <a:pt x="6375616" y="2160372"/>
                </a:cubicBezTo>
                <a:cubicBezTo>
                  <a:pt x="6375616" y="2150546"/>
                  <a:pt x="6367473" y="2142157"/>
                  <a:pt x="6357175" y="2142157"/>
                </a:cubicBezTo>
                <a:cubicBezTo>
                  <a:pt x="6347356" y="2142157"/>
                  <a:pt x="6338973" y="2150546"/>
                  <a:pt x="6338973" y="2160372"/>
                </a:cubicBezTo>
                <a:cubicBezTo>
                  <a:pt x="6338973" y="2170438"/>
                  <a:pt x="6347356" y="2178827"/>
                  <a:pt x="6357175" y="2178827"/>
                </a:cubicBezTo>
                <a:close/>
                <a:moveTo>
                  <a:pt x="6080557" y="1909679"/>
                </a:moveTo>
                <a:cubicBezTo>
                  <a:pt x="6090377" y="1909679"/>
                  <a:pt x="6098520" y="1902010"/>
                  <a:pt x="6098520" y="1892183"/>
                </a:cubicBezTo>
                <a:cubicBezTo>
                  <a:pt x="6098520" y="1882357"/>
                  <a:pt x="6090377" y="1874448"/>
                  <a:pt x="6080557" y="1874448"/>
                </a:cubicBezTo>
                <a:cubicBezTo>
                  <a:pt x="6070738" y="1874448"/>
                  <a:pt x="6063074" y="1882357"/>
                  <a:pt x="6063074" y="1892183"/>
                </a:cubicBezTo>
                <a:cubicBezTo>
                  <a:pt x="6063074" y="1902010"/>
                  <a:pt x="6070738" y="1909679"/>
                  <a:pt x="6080557" y="1909679"/>
                </a:cubicBezTo>
                <a:close/>
                <a:moveTo>
                  <a:pt x="5919616" y="1687267"/>
                </a:moveTo>
                <a:cubicBezTo>
                  <a:pt x="5928957" y="1687267"/>
                  <a:pt x="5936620" y="1679597"/>
                  <a:pt x="5936620" y="1670250"/>
                </a:cubicBezTo>
                <a:cubicBezTo>
                  <a:pt x="5936620" y="1660663"/>
                  <a:pt x="5928957" y="1653234"/>
                  <a:pt x="5919616" y="1653234"/>
                </a:cubicBezTo>
                <a:cubicBezTo>
                  <a:pt x="5909797" y="1653234"/>
                  <a:pt x="5902373" y="1660663"/>
                  <a:pt x="5902373" y="1670250"/>
                </a:cubicBezTo>
                <a:cubicBezTo>
                  <a:pt x="5902373" y="1679597"/>
                  <a:pt x="5909797" y="1687267"/>
                  <a:pt x="5919616" y="1687267"/>
                </a:cubicBezTo>
                <a:close/>
                <a:moveTo>
                  <a:pt x="5682036" y="1550176"/>
                </a:moveTo>
                <a:cubicBezTo>
                  <a:pt x="5691616" y="1550176"/>
                  <a:pt x="5699280" y="1542507"/>
                  <a:pt x="5699280" y="1533160"/>
                </a:cubicBezTo>
                <a:cubicBezTo>
                  <a:pt x="5699280" y="1523573"/>
                  <a:pt x="5691616" y="1516143"/>
                  <a:pt x="5682036" y="1516143"/>
                </a:cubicBezTo>
                <a:cubicBezTo>
                  <a:pt x="5672696" y="1516143"/>
                  <a:pt x="5665032" y="1523573"/>
                  <a:pt x="5665032" y="1533160"/>
                </a:cubicBezTo>
                <a:cubicBezTo>
                  <a:pt x="5665032" y="1542507"/>
                  <a:pt x="5672696" y="1550176"/>
                  <a:pt x="5682036" y="1550176"/>
                </a:cubicBezTo>
                <a:close/>
                <a:moveTo>
                  <a:pt x="5409730" y="1522854"/>
                </a:moveTo>
                <a:cubicBezTo>
                  <a:pt x="5419549" y="1522854"/>
                  <a:pt x="5427931" y="1514466"/>
                  <a:pt x="5427931" y="1504399"/>
                </a:cubicBezTo>
                <a:cubicBezTo>
                  <a:pt x="5427931" y="1494573"/>
                  <a:pt x="5419549" y="1485945"/>
                  <a:pt x="5409730" y="1485945"/>
                </a:cubicBezTo>
                <a:cubicBezTo>
                  <a:pt x="5399432" y="1485945"/>
                  <a:pt x="5391289" y="1494573"/>
                  <a:pt x="5391289" y="1504399"/>
                </a:cubicBezTo>
                <a:cubicBezTo>
                  <a:pt x="5391289" y="1514466"/>
                  <a:pt x="5399432" y="1522854"/>
                  <a:pt x="5409730" y="1522854"/>
                </a:cubicBezTo>
                <a:close/>
                <a:moveTo>
                  <a:pt x="5148919" y="1609374"/>
                </a:moveTo>
                <a:cubicBezTo>
                  <a:pt x="5159936" y="1609374"/>
                  <a:pt x="5169037" y="1600507"/>
                  <a:pt x="5169037" y="1589242"/>
                </a:cubicBezTo>
                <a:cubicBezTo>
                  <a:pt x="5169037" y="1577978"/>
                  <a:pt x="5159936" y="1569110"/>
                  <a:pt x="5148919" y="1569110"/>
                </a:cubicBezTo>
                <a:cubicBezTo>
                  <a:pt x="5137663" y="1569110"/>
                  <a:pt x="5128801" y="1577978"/>
                  <a:pt x="5128801" y="1589242"/>
                </a:cubicBezTo>
                <a:cubicBezTo>
                  <a:pt x="5128801" y="1600507"/>
                  <a:pt x="5137663" y="1609374"/>
                  <a:pt x="5148919" y="1609374"/>
                </a:cubicBezTo>
                <a:close/>
                <a:moveTo>
                  <a:pt x="4945108" y="1795836"/>
                </a:moveTo>
                <a:cubicBezTo>
                  <a:pt x="4957801" y="1795836"/>
                  <a:pt x="4968339" y="1785531"/>
                  <a:pt x="4968339" y="1772589"/>
                </a:cubicBezTo>
                <a:cubicBezTo>
                  <a:pt x="4968339" y="1759886"/>
                  <a:pt x="4957801" y="1749580"/>
                  <a:pt x="4945108" y="1749580"/>
                </a:cubicBezTo>
                <a:cubicBezTo>
                  <a:pt x="4932415" y="1749580"/>
                  <a:pt x="4922117" y="1759886"/>
                  <a:pt x="4922117" y="1772589"/>
                </a:cubicBezTo>
                <a:cubicBezTo>
                  <a:pt x="4922117" y="1785531"/>
                  <a:pt x="4932415" y="1795836"/>
                  <a:pt x="4945108" y="1795836"/>
                </a:cubicBezTo>
                <a:close/>
                <a:moveTo>
                  <a:pt x="4833503" y="2050364"/>
                </a:moveTo>
                <a:cubicBezTo>
                  <a:pt x="4848591" y="2050364"/>
                  <a:pt x="4860327" y="2038141"/>
                  <a:pt x="4860327" y="2023282"/>
                </a:cubicBezTo>
                <a:cubicBezTo>
                  <a:pt x="4860327" y="2008422"/>
                  <a:pt x="4848591" y="1996679"/>
                  <a:pt x="4833503" y="1996679"/>
                </a:cubicBezTo>
                <a:cubicBezTo>
                  <a:pt x="4818894" y="1996679"/>
                  <a:pt x="4807159" y="2008422"/>
                  <a:pt x="4807159" y="2023282"/>
                </a:cubicBezTo>
                <a:cubicBezTo>
                  <a:pt x="4807159" y="2038141"/>
                  <a:pt x="4818894" y="2050364"/>
                  <a:pt x="4833503" y="2050364"/>
                </a:cubicBezTo>
                <a:close/>
                <a:moveTo>
                  <a:pt x="4833503" y="2327421"/>
                </a:moveTo>
                <a:cubicBezTo>
                  <a:pt x="4850028" y="2327421"/>
                  <a:pt x="4863440" y="2313760"/>
                  <a:pt x="4863440" y="2297942"/>
                </a:cubicBezTo>
                <a:cubicBezTo>
                  <a:pt x="4863440" y="2281165"/>
                  <a:pt x="4850028" y="2267983"/>
                  <a:pt x="4833503" y="2267983"/>
                </a:cubicBezTo>
                <a:cubicBezTo>
                  <a:pt x="4817217" y="2267983"/>
                  <a:pt x="4803806" y="2281165"/>
                  <a:pt x="4803806" y="2297942"/>
                </a:cubicBezTo>
                <a:cubicBezTo>
                  <a:pt x="4803806" y="2313760"/>
                  <a:pt x="4817217" y="2327421"/>
                  <a:pt x="4833503" y="2327421"/>
                </a:cubicBezTo>
                <a:close/>
                <a:moveTo>
                  <a:pt x="4945108" y="2580511"/>
                </a:moveTo>
                <a:cubicBezTo>
                  <a:pt x="4962831" y="2580511"/>
                  <a:pt x="4977440" y="2566131"/>
                  <a:pt x="4977440" y="2548156"/>
                </a:cubicBezTo>
                <a:cubicBezTo>
                  <a:pt x="4977440" y="2530660"/>
                  <a:pt x="4962831" y="2515561"/>
                  <a:pt x="4945108" y="2515561"/>
                </a:cubicBezTo>
                <a:cubicBezTo>
                  <a:pt x="4927146" y="2515561"/>
                  <a:pt x="4913016" y="2530660"/>
                  <a:pt x="4913016" y="2548156"/>
                </a:cubicBezTo>
                <a:cubicBezTo>
                  <a:pt x="4913016" y="2566131"/>
                  <a:pt x="4927146" y="2580511"/>
                  <a:pt x="4945108" y="2580511"/>
                </a:cubicBezTo>
                <a:close/>
                <a:moveTo>
                  <a:pt x="5148919" y="2763858"/>
                </a:moveTo>
                <a:cubicBezTo>
                  <a:pt x="5166642" y="2763858"/>
                  <a:pt x="5181251" y="2749717"/>
                  <a:pt x="5181251" y="2731742"/>
                </a:cubicBezTo>
                <a:cubicBezTo>
                  <a:pt x="5181251" y="2714007"/>
                  <a:pt x="5166642" y="2699626"/>
                  <a:pt x="5148919" y="2699626"/>
                </a:cubicBezTo>
                <a:cubicBezTo>
                  <a:pt x="5130957" y="2699626"/>
                  <a:pt x="5116587" y="2714007"/>
                  <a:pt x="5116587" y="2731742"/>
                </a:cubicBezTo>
                <a:cubicBezTo>
                  <a:pt x="5116587" y="2749717"/>
                  <a:pt x="5130957" y="2763858"/>
                  <a:pt x="5148919" y="2763858"/>
                </a:cubicBezTo>
                <a:close/>
                <a:moveTo>
                  <a:pt x="5409730" y="2847742"/>
                </a:moveTo>
                <a:cubicBezTo>
                  <a:pt x="5426734" y="2847742"/>
                  <a:pt x="5440625" y="2833841"/>
                  <a:pt x="5440625" y="2816345"/>
                </a:cubicBezTo>
                <a:cubicBezTo>
                  <a:pt x="5440625" y="2799329"/>
                  <a:pt x="5426734" y="2785428"/>
                  <a:pt x="5409730" y="2785428"/>
                </a:cubicBezTo>
                <a:cubicBezTo>
                  <a:pt x="5392247" y="2785428"/>
                  <a:pt x="5378595" y="2799329"/>
                  <a:pt x="5378595" y="2816345"/>
                </a:cubicBezTo>
                <a:cubicBezTo>
                  <a:pt x="5378595" y="2833841"/>
                  <a:pt x="5392247" y="2847742"/>
                  <a:pt x="5409730" y="2847742"/>
                </a:cubicBezTo>
                <a:close/>
                <a:moveTo>
                  <a:pt x="5682036" y="2816345"/>
                </a:moveTo>
                <a:cubicBezTo>
                  <a:pt x="5697843" y="2816345"/>
                  <a:pt x="5711015" y="2803882"/>
                  <a:pt x="5711015" y="2787585"/>
                </a:cubicBezTo>
                <a:cubicBezTo>
                  <a:pt x="5711015" y="2772006"/>
                  <a:pt x="5697843" y="2759064"/>
                  <a:pt x="5682036" y="2759064"/>
                </a:cubicBezTo>
                <a:cubicBezTo>
                  <a:pt x="5666469" y="2759064"/>
                  <a:pt x="5653297" y="2772006"/>
                  <a:pt x="5653297" y="2787585"/>
                </a:cubicBezTo>
                <a:cubicBezTo>
                  <a:pt x="5653297" y="2803882"/>
                  <a:pt x="5666469" y="2816345"/>
                  <a:pt x="5682036" y="2816345"/>
                </a:cubicBezTo>
                <a:close/>
                <a:moveTo>
                  <a:pt x="5919616" y="2676379"/>
                </a:moveTo>
                <a:cubicBezTo>
                  <a:pt x="5933746" y="2676379"/>
                  <a:pt x="5945003" y="2664635"/>
                  <a:pt x="5945003" y="2650734"/>
                </a:cubicBezTo>
                <a:cubicBezTo>
                  <a:pt x="5945003" y="2636594"/>
                  <a:pt x="5933746" y="2625329"/>
                  <a:pt x="5919616" y="2625329"/>
                </a:cubicBezTo>
                <a:cubicBezTo>
                  <a:pt x="5905246" y="2625329"/>
                  <a:pt x="5893990" y="2636594"/>
                  <a:pt x="5893990" y="2650734"/>
                </a:cubicBezTo>
                <a:cubicBezTo>
                  <a:pt x="5893990" y="2664635"/>
                  <a:pt x="5905246" y="2676379"/>
                  <a:pt x="5919616" y="2676379"/>
                </a:cubicBezTo>
                <a:close/>
                <a:moveTo>
                  <a:pt x="6080557" y="2450851"/>
                </a:moveTo>
                <a:cubicBezTo>
                  <a:pt x="6092772" y="2450851"/>
                  <a:pt x="6102591" y="2441024"/>
                  <a:pt x="6102591" y="2428801"/>
                </a:cubicBezTo>
                <a:cubicBezTo>
                  <a:pt x="6102591" y="2416578"/>
                  <a:pt x="6092772" y="2406991"/>
                  <a:pt x="6080557" y="2406991"/>
                </a:cubicBezTo>
                <a:cubicBezTo>
                  <a:pt x="6068343" y="2406991"/>
                  <a:pt x="6058763" y="2416578"/>
                  <a:pt x="6058763" y="2428801"/>
                </a:cubicBezTo>
                <a:cubicBezTo>
                  <a:pt x="6058763" y="2441024"/>
                  <a:pt x="6068343" y="2450851"/>
                  <a:pt x="6080557" y="2450851"/>
                </a:cubicBezTo>
                <a:close/>
                <a:moveTo>
                  <a:pt x="6137797" y="2180025"/>
                </a:moveTo>
                <a:cubicBezTo>
                  <a:pt x="6148574" y="2180025"/>
                  <a:pt x="6156956" y="2171157"/>
                  <a:pt x="6156956" y="2160372"/>
                </a:cubicBezTo>
                <a:cubicBezTo>
                  <a:pt x="6156956" y="2149827"/>
                  <a:pt x="6148574" y="2140959"/>
                  <a:pt x="6137797" y="2140959"/>
                </a:cubicBezTo>
                <a:cubicBezTo>
                  <a:pt x="6127020" y="2140959"/>
                  <a:pt x="6117919" y="2149827"/>
                  <a:pt x="6117919" y="2160372"/>
                </a:cubicBezTo>
                <a:cubicBezTo>
                  <a:pt x="6117919" y="2171157"/>
                  <a:pt x="6127020" y="2180025"/>
                  <a:pt x="6137797" y="2180025"/>
                </a:cubicBezTo>
                <a:close/>
                <a:moveTo>
                  <a:pt x="5833877" y="1921423"/>
                </a:moveTo>
                <a:cubicBezTo>
                  <a:pt x="5844654" y="1921423"/>
                  <a:pt x="5853515" y="1912555"/>
                  <a:pt x="5853515" y="1902010"/>
                </a:cubicBezTo>
                <a:cubicBezTo>
                  <a:pt x="5853515" y="1891224"/>
                  <a:pt x="5844654" y="1882357"/>
                  <a:pt x="5833877" y="1882357"/>
                </a:cubicBezTo>
                <a:cubicBezTo>
                  <a:pt x="5823099" y="1882357"/>
                  <a:pt x="5814478" y="1891224"/>
                  <a:pt x="5814478" y="1902010"/>
                </a:cubicBezTo>
                <a:cubicBezTo>
                  <a:pt x="5814478" y="1912555"/>
                  <a:pt x="5823099" y="1921423"/>
                  <a:pt x="5833877" y="1921423"/>
                </a:cubicBezTo>
                <a:close/>
                <a:moveTo>
                  <a:pt x="5614259" y="1761564"/>
                </a:moveTo>
                <a:cubicBezTo>
                  <a:pt x="5625036" y="1761564"/>
                  <a:pt x="5633658" y="1752936"/>
                  <a:pt x="5633658" y="1742151"/>
                </a:cubicBezTo>
                <a:cubicBezTo>
                  <a:pt x="5633658" y="1731605"/>
                  <a:pt x="5625036" y="1722737"/>
                  <a:pt x="5614259" y="1722737"/>
                </a:cubicBezTo>
                <a:cubicBezTo>
                  <a:pt x="5603482" y="1722737"/>
                  <a:pt x="5594621" y="1731605"/>
                  <a:pt x="5594621" y="1742151"/>
                </a:cubicBezTo>
                <a:cubicBezTo>
                  <a:pt x="5594621" y="1752936"/>
                  <a:pt x="5603482" y="1761564"/>
                  <a:pt x="5614259" y="1761564"/>
                </a:cubicBezTo>
                <a:close/>
                <a:moveTo>
                  <a:pt x="5342671" y="1763002"/>
                </a:moveTo>
                <a:cubicBezTo>
                  <a:pt x="5354167" y="1763002"/>
                  <a:pt x="5363268" y="1753415"/>
                  <a:pt x="5363268" y="1742151"/>
                </a:cubicBezTo>
                <a:cubicBezTo>
                  <a:pt x="5363268" y="1730886"/>
                  <a:pt x="5354167" y="1721299"/>
                  <a:pt x="5342671" y="1721299"/>
                </a:cubicBezTo>
                <a:cubicBezTo>
                  <a:pt x="5331175" y="1721299"/>
                  <a:pt x="5322074" y="1730886"/>
                  <a:pt x="5322074" y="1742151"/>
                </a:cubicBezTo>
                <a:cubicBezTo>
                  <a:pt x="5322074" y="1753415"/>
                  <a:pt x="5331175" y="1763002"/>
                  <a:pt x="5342671" y="1763002"/>
                </a:cubicBezTo>
                <a:close/>
                <a:moveTo>
                  <a:pt x="5123053" y="1925737"/>
                </a:moveTo>
                <a:cubicBezTo>
                  <a:pt x="5135747" y="1925737"/>
                  <a:pt x="5146764" y="1915191"/>
                  <a:pt x="5146764" y="1902010"/>
                </a:cubicBezTo>
                <a:cubicBezTo>
                  <a:pt x="5146764" y="1889067"/>
                  <a:pt x="5135747" y="1878282"/>
                  <a:pt x="5123053" y="1878282"/>
                </a:cubicBezTo>
                <a:cubicBezTo>
                  <a:pt x="5109881" y="1878282"/>
                  <a:pt x="5099104" y="1889067"/>
                  <a:pt x="5099104" y="1902010"/>
                </a:cubicBezTo>
                <a:cubicBezTo>
                  <a:pt x="5099104" y="1915191"/>
                  <a:pt x="5109881" y="1925737"/>
                  <a:pt x="5123053" y="1925737"/>
                </a:cubicBezTo>
                <a:close/>
                <a:moveTo>
                  <a:pt x="5038990" y="2187934"/>
                </a:moveTo>
                <a:cubicBezTo>
                  <a:pt x="5054079" y="2187934"/>
                  <a:pt x="5066532" y="2175711"/>
                  <a:pt x="5066532" y="2160372"/>
                </a:cubicBezTo>
                <a:cubicBezTo>
                  <a:pt x="5066532" y="2145273"/>
                  <a:pt x="5054079" y="2133050"/>
                  <a:pt x="5038990" y="2133050"/>
                </a:cubicBezTo>
                <a:cubicBezTo>
                  <a:pt x="5023663" y="2133050"/>
                  <a:pt x="5011448" y="2145273"/>
                  <a:pt x="5011448" y="2160372"/>
                </a:cubicBezTo>
                <a:cubicBezTo>
                  <a:pt x="5011448" y="2175711"/>
                  <a:pt x="5023663" y="2187934"/>
                  <a:pt x="5038990" y="2187934"/>
                </a:cubicBezTo>
                <a:close/>
                <a:moveTo>
                  <a:pt x="5123053" y="2447975"/>
                </a:moveTo>
                <a:cubicBezTo>
                  <a:pt x="5139100" y="2447975"/>
                  <a:pt x="5152032" y="2435032"/>
                  <a:pt x="5152032" y="2418975"/>
                </a:cubicBezTo>
                <a:cubicBezTo>
                  <a:pt x="5152032" y="2402917"/>
                  <a:pt x="5139100" y="2389495"/>
                  <a:pt x="5123053" y="2389495"/>
                </a:cubicBezTo>
                <a:cubicBezTo>
                  <a:pt x="5106768" y="2389495"/>
                  <a:pt x="5093595" y="2402917"/>
                  <a:pt x="5093595" y="2418975"/>
                </a:cubicBezTo>
                <a:cubicBezTo>
                  <a:pt x="5093595" y="2435032"/>
                  <a:pt x="5106768" y="2447975"/>
                  <a:pt x="5123053" y="2447975"/>
                </a:cubicBezTo>
                <a:close/>
                <a:moveTo>
                  <a:pt x="5342671" y="2607833"/>
                </a:moveTo>
                <a:cubicBezTo>
                  <a:pt x="5358717" y="2607833"/>
                  <a:pt x="5371650" y="2594891"/>
                  <a:pt x="5371650" y="2578834"/>
                </a:cubicBezTo>
                <a:cubicBezTo>
                  <a:pt x="5371650" y="2562536"/>
                  <a:pt x="5358717" y="2549115"/>
                  <a:pt x="5342671" y="2549115"/>
                </a:cubicBezTo>
                <a:cubicBezTo>
                  <a:pt x="5326146" y="2549115"/>
                  <a:pt x="5313453" y="2562536"/>
                  <a:pt x="5313453" y="2578834"/>
                </a:cubicBezTo>
                <a:cubicBezTo>
                  <a:pt x="5313453" y="2594891"/>
                  <a:pt x="5326146" y="2607833"/>
                  <a:pt x="5342671" y="2607833"/>
                </a:cubicBezTo>
                <a:close/>
                <a:moveTo>
                  <a:pt x="5614259" y="2605916"/>
                </a:moveTo>
                <a:cubicBezTo>
                  <a:pt x="5629108" y="2605916"/>
                  <a:pt x="5641562" y="2594172"/>
                  <a:pt x="5641562" y="2578834"/>
                </a:cubicBezTo>
                <a:cubicBezTo>
                  <a:pt x="5641562" y="2563495"/>
                  <a:pt x="5629108" y="2551511"/>
                  <a:pt x="5614259" y="2551511"/>
                </a:cubicBezTo>
                <a:cubicBezTo>
                  <a:pt x="5598931" y="2551511"/>
                  <a:pt x="5586717" y="2563495"/>
                  <a:pt x="5586717" y="2578834"/>
                </a:cubicBezTo>
                <a:cubicBezTo>
                  <a:pt x="5586717" y="2594172"/>
                  <a:pt x="5598931" y="2605916"/>
                  <a:pt x="5614259" y="2605916"/>
                </a:cubicBezTo>
                <a:close/>
                <a:moveTo>
                  <a:pt x="5833877" y="2442702"/>
                </a:moveTo>
                <a:cubicBezTo>
                  <a:pt x="5847049" y="2442702"/>
                  <a:pt x="5857587" y="2431917"/>
                  <a:pt x="5857587" y="2418975"/>
                </a:cubicBezTo>
                <a:cubicBezTo>
                  <a:pt x="5857587" y="2405553"/>
                  <a:pt x="5847049" y="2395487"/>
                  <a:pt x="5833877" y="2395487"/>
                </a:cubicBezTo>
                <a:cubicBezTo>
                  <a:pt x="5820704" y="2395487"/>
                  <a:pt x="5810167" y="2405553"/>
                  <a:pt x="5810167" y="2418975"/>
                </a:cubicBezTo>
                <a:cubicBezTo>
                  <a:pt x="5810167" y="2431917"/>
                  <a:pt x="5820704" y="2442702"/>
                  <a:pt x="5833877" y="2442702"/>
                </a:cubicBezTo>
                <a:close/>
                <a:moveTo>
                  <a:pt x="5917700" y="2181223"/>
                </a:moveTo>
                <a:cubicBezTo>
                  <a:pt x="5929196" y="2181223"/>
                  <a:pt x="5938536" y="2171876"/>
                  <a:pt x="5938536" y="2160372"/>
                </a:cubicBezTo>
                <a:cubicBezTo>
                  <a:pt x="5938536" y="2149108"/>
                  <a:pt x="5929196" y="2139761"/>
                  <a:pt x="5917700" y="2139761"/>
                </a:cubicBezTo>
                <a:cubicBezTo>
                  <a:pt x="5906444" y="2139761"/>
                  <a:pt x="5897343" y="2149108"/>
                  <a:pt x="5897343" y="2160372"/>
                </a:cubicBezTo>
                <a:cubicBezTo>
                  <a:pt x="5897343" y="2171876"/>
                  <a:pt x="5906444" y="2181223"/>
                  <a:pt x="5917700" y="2181223"/>
                </a:cubicBezTo>
                <a:close/>
                <a:moveTo>
                  <a:pt x="5546242" y="1972472"/>
                </a:moveTo>
                <a:cubicBezTo>
                  <a:pt x="5558217" y="1972472"/>
                  <a:pt x="5567558" y="1963365"/>
                  <a:pt x="5567558" y="1951381"/>
                </a:cubicBezTo>
                <a:cubicBezTo>
                  <a:pt x="5567558" y="1939398"/>
                  <a:pt x="5558217" y="1930051"/>
                  <a:pt x="5546242" y="1930051"/>
                </a:cubicBezTo>
                <a:cubicBezTo>
                  <a:pt x="5534507" y="1930051"/>
                  <a:pt x="5525167" y="1939398"/>
                  <a:pt x="5525167" y="1951381"/>
                </a:cubicBezTo>
                <a:cubicBezTo>
                  <a:pt x="5525167" y="1963365"/>
                  <a:pt x="5534507" y="1972472"/>
                  <a:pt x="5546242" y="1972472"/>
                </a:cubicBezTo>
                <a:close/>
                <a:moveTo>
                  <a:pt x="5300759" y="2054918"/>
                </a:moveTo>
                <a:cubicBezTo>
                  <a:pt x="5313932" y="2054918"/>
                  <a:pt x="5324469" y="2044373"/>
                  <a:pt x="5324469" y="2031191"/>
                </a:cubicBezTo>
                <a:cubicBezTo>
                  <a:pt x="5324469" y="2018009"/>
                  <a:pt x="5313932" y="2007464"/>
                  <a:pt x="5300759" y="2007464"/>
                </a:cubicBezTo>
                <a:cubicBezTo>
                  <a:pt x="5287587" y="2007464"/>
                  <a:pt x="5276810" y="2018009"/>
                  <a:pt x="5276810" y="2031191"/>
                </a:cubicBezTo>
                <a:cubicBezTo>
                  <a:pt x="5276810" y="2044373"/>
                  <a:pt x="5287587" y="2054918"/>
                  <a:pt x="5300759" y="2054918"/>
                </a:cubicBezTo>
                <a:close/>
                <a:moveTo>
                  <a:pt x="5300759" y="2316636"/>
                </a:moveTo>
                <a:cubicBezTo>
                  <a:pt x="5315369" y="2316636"/>
                  <a:pt x="5327583" y="2304413"/>
                  <a:pt x="5327583" y="2289793"/>
                </a:cubicBezTo>
                <a:cubicBezTo>
                  <a:pt x="5327583" y="2274934"/>
                  <a:pt x="5315369" y="2262711"/>
                  <a:pt x="5300759" y="2262711"/>
                </a:cubicBezTo>
                <a:cubicBezTo>
                  <a:pt x="5285911" y="2262711"/>
                  <a:pt x="5273936" y="2274934"/>
                  <a:pt x="5273936" y="2289793"/>
                </a:cubicBezTo>
                <a:cubicBezTo>
                  <a:pt x="5273936" y="2304413"/>
                  <a:pt x="5285911" y="2316636"/>
                  <a:pt x="5300759" y="2316636"/>
                </a:cubicBezTo>
                <a:close/>
                <a:moveTo>
                  <a:pt x="5546242" y="2395487"/>
                </a:moveTo>
                <a:cubicBezTo>
                  <a:pt x="5560373" y="2395487"/>
                  <a:pt x="5571868" y="2383743"/>
                  <a:pt x="5571868" y="2369603"/>
                </a:cubicBezTo>
                <a:cubicBezTo>
                  <a:pt x="5571868" y="2355462"/>
                  <a:pt x="5560373" y="2343958"/>
                  <a:pt x="5546242" y="2343958"/>
                </a:cubicBezTo>
                <a:cubicBezTo>
                  <a:pt x="5532352" y="2343958"/>
                  <a:pt x="5520616" y="2355462"/>
                  <a:pt x="5520616" y="2369603"/>
                </a:cubicBezTo>
                <a:cubicBezTo>
                  <a:pt x="5520616" y="2383743"/>
                  <a:pt x="5532352" y="2395487"/>
                  <a:pt x="5546242" y="2395487"/>
                </a:cubicBezTo>
                <a:close/>
                <a:moveTo>
                  <a:pt x="5698083" y="2183141"/>
                </a:moveTo>
                <a:cubicBezTo>
                  <a:pt x="5710536" y="2183141"/>
                  <a:pt x="5720835" y="2172835"/>
                  <a:pt x="5720835" y="2160372"/>
                </a:cubicBezTo>
                <a:cubicBezTo>
                  <a:pt x="5720835" y="2147910"/>
                  <a:pt x="5710536" y="2137843"/>
                  <a:pt x="5698083" y="2137843"/>
                </a:cubicBezTo>
                <a:cubicBezTo>
                  <a:pt x="5685868" y="2137843"/>
                  <a:pt x="5675570" y="2147910"/>
                  <a:pt x="5675570" y="2160372"/>
                </a:cubicBezTo>
                <a:cubicBezTo>
                  <a:pt x="5675570" y="2172835"/>
                  <a:pt x="5685868" y="2183141"/>
                  <a:pt x="5698083" y="2183141"/>
                </a:cubicBezTo>
                <a:close/>
              </a:path>
            </a:pathLst>
          </a:custGeom>
          <a:gradFill>
            <a:gsLst>
              <a:gs pos="100000">
                <a:srgbClr val="0067DA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  <a:ln w="2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C40900DC-E9C9-2946-A76C-F2026F071D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354888"/>
          </a:xfrm>
          <a:custGeom>
            <a:avLst/>
            <a:gdLst>
              <a:gd name="connsiteX0" fmla="*/ 0 w 6096000"/>
              <a:gd name="connsiteY0" fmla="*/ 0 h 1828830"/>
              <a:gd name="connsiteX1" fmla="*/ 6096000 w 6096000"/>
              <a:gd name="connsiteY1" fmla="*/ 0 h 1828830"/>
              <a:gd name="connsiteX2" fmla="*/ 6096000 w 6096000"/>
              <a:gd name="connsiteY2" fmla="*/ 1828830 h 1828830"/>
              <a:gd name="connsiteX3" fmla="*/ 0 w 6096000"/>
              <a:gd name="connsiteY3" fmla="*/ 1828830 h 182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1828830">
                <a:moveTo>
                  <a:pt x="0" y="0"/>
                </a:moveTo>
                <a:lnTo>
                  <a:pt x="6096000" y="0"/>
                </a:lnTo>
                <a:lnTo>
                  <a:pt x="6096000" y="1828830"/>
                </a:lnTo>
                <a:lnTo>
                  <a:pt x="0" y="1828830"/>
                </a:lnTo>
                <a:close/>
              </a:path>
            </a:pathLst>
          </a:custGeom>
          <a:pattFill prst="pct5">
            <a:fgClr>
              <a:srgbClr val="0067DA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40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BG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77882B-C433-4506-BF69-9DBB99E293C4}"/>
              </a:ext>
            </a:extLst>
          </p:cNvPr>
          <p:cNvSpPr/>
          <p:nvPr userDrawn="1"/>
        </p:nvSpPr>
        <p:spPr>
          <a:xfrm>
            <a:off x="3263900" y="0"/>
            <a:ext cx="8928101" cy="6858000"/>
          </a:xfrm>
          <a:custGeom>
            <a:avLst/>
            <a:gdLst>
              <a:gd name="connsiteX0" fmla="*/ 0 w 10039931"/>
              <a:gd name="connsiteY0" fmla="*/ 0 h 6858000"/>
              <a:gd name="connsiteX1" fmla="*/ 10039931 w 10039931"/>
              <a:gd name="connsiteY1" fmla="*/ 0 h 6858000"/>
              <a:gd name="connsiteX2" fmla="*/ 10039931 w 10039931"/>
              <a:gd name="connsiteY2" fmla="*/ 6858000 h 6858000"/>
              <a:gd name="connsiteX3" fmla="*/ 2803123 w 100399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9931" h="6858000">
                <a:moveTo>
                  <a:pt x="0" y="0"/>
                </a:moveTo>
                <a:lnTo>
                  <a:pt x="10039931" y="0"/>
                </a:lnTo>
                <a:lnTo>
                  <a:pt x="10039931" y="6858000"/>
                </a:lnTo>
                <a:lnTo>
                  <a:pt x="280312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reeform: Shape 2">
            <a:extLst>
              <a:ext uri="{FF2B5EF4-FFF2-40B4-BE49-F238E27FC236}">
                <a16:creationId xmlns:a16="http://schemas.microsoft.com/office/drawing/2014/main" id="{7E7BA48F-0D2B-C64D-AF7A-0D7B58C22245}"/>
              </a:ext>
            </a:extLst>
          </p:cNvPr>
          <p:cNvSpPr/>
          <p:nvPr userDrawn="1"/>
        </p:nvSpPr>
        <p:spPr>
          <a:xfrm flipH="1">
            <a:off x="3599" y="540205"/>
            <a:ext cx="12184802" cy="3736498"/>
          </a:xfrm>
          <a:custGeom>
            <a:avLst/>
            <a:gdLst>
              <a:gd name="connsiteX0" fmla="*/ 0 w 12184802"/>
              <a:gd name="connsiteY0" fmla="*/ 0 h 3736498"/>
              <a:gd name="connsiteX1" fmla="*/ 8364568 w 12184802"/>
              <a:gd name="connsiteY1" fmla="*/ 1048191 h 3736498"/>
              <a:gd name="connsiteX2" fmla="*/ 12184802 w 12184802"/>
              <a:gd name="connsiteY2" fmla="*/ 753849 h 3736498"/>
              <a:gd name="connsiteX3" fmla="*/ 0 w 12184802"/>
              <a:gd name="connsiteY3" fmla="*/ 175598 h 3736498"/>
              <a:gd name="connsiteX4" fmla="*/ 8266678 w 12184802"/>
              <a:gd name="connsiteY4" fmla="*/ 1038476 h 3736498"/>
              <a:gd name="connsiteX5" fmla="*/ 12184802 w 12184802"/>
              <a:gd name="connsiteY5" fmla="*/ 868275 h 3736498"/>
              <a:gd name="connsiteX6" fmla="*/ 0 w 12184802"/>
              <a:gd name="connsiteY6" fmla="*/ 350836 h 3736498"/>
              <a:gd name="connsiteX7" fmla="*/ 8168788 w 12184802"/>
              <a:gd name="connsiteY7" fmla="*/ 1028401 h 3736498"/>
              <a:gd name="connsiteX8" fmla="*/ 12184802 w 12184802"/>
              <a:gd name="connsiteY8" fmla="*/ 984501 h 3736498"/>
              <a:gd name="connsiteX9" fmla="*/ 0 w 12184802"/>
              <a:gd name="connsiteY9" fmla="*/ 526075 h 3736498"/>
              <a:gd name="connsiteX10" fmla="*/ 8070898 w 12184802"/>
              <a:gd name="connsiteY10" fmla="*/ 1018685 h 3736498"/>
              <a:gd name="connsiteX11" fmla="*/ 12184802 w 12184802"/>
              <a:gd name="connsiteY11" fmla="*/ 1102166 h 3736498"/>
              <a:gd name="connsiteX12" fmla="*/ 0 w 12184802"/>
              <a:gd name="connsiteY12" fmla="*/ 700953 h 3736498"/>
              <a:gd name="connsiteX13" fmla="*/ 7973367 w 12184802"/>
              <a:gd name="connsiteY13" fmla="*/ 1008610 h 3736498"/>
              <a:gd name="connsiteX14" fmla="*/ 12184802 w 12184802"/>
              <a:gd name="connsiteY14" fmla="*/ 1220911 h 3736498"/>
              <a:gd name="connsiteX15" fmla="*/ 0 w 12184802"/>
              <a:gd name="connsiteY15" fmla="*/ 875832 h 3736498"/>
              <a:gd name="connsiteX16" fmla="*/ 7875477 w 12184802"/>
              <a:gd name="connsiteY16" fmla="*/ 998894 h 3736498"/>
              <a:gd name="connsiteX17" fmla="*/ 12184802 w 12184802"/>
              <a:gd name="connsiteY17" fmla="*/ 1342534 h 3736498"/>
              <a:gd name="connsiteX18" fmla="*/ 0 w 12184802"/>
              <a:gd name="connsiteY18" fmla="*/ 1050710 h 3736498"/>
              <a:gd name="connsiteX19" fmla="*/ 7777587 w 12184802"/>
              <a:gd name="connsiteY19" fmla="*/ 988819 h 3736498"/>
              <a:gd name="connsiteX20" fmla="*/ 12184802 w 12184802"/>
              <a:gd name="connsiteY20" fmla="*/ 1466676 h 3736498"/>
              <a:gd name="connsiteX21" fmla="*/ 0 w 12184802"/>
              <a:gd name="connsiteY21" fmla="*/ 1225589 h 3736498"/>
              <a:gd name="connsiteX22" fmla="*/ 7680057 w 12184802"/>
              <a:gd name="connsiteY22" fmla="*/ 979104 h 3736498"/>
              <a:gd name="connsiteX23" fmla="*/ 12184802 w 12184802"/>
              <a:gd name="connsiteY23" fmla="*/ 1592618 h 3736498"/>
              <a:gd name="connsiteX24" fmla="*/ 0 w 12184802"/>
              <a:gd name="connsiteY24" fmla="*/ 1400107 h 3736498"/>
              <a:gd name="connsiteX25" fmla="*/ 7582167 w 12184802"/>
              <a:gd name="connsiteY25" fmla="*/ 969388 h 3736498"/>
              <a:gd name="connsiteX26" fmla="*/ 12184802 w 12184802"/>
              <a:gd name="connsiteY26" fmla="*/ 1721438 h 3736498"/>
              <a:gd name="connsiteX27" fmla="*/ 0 w 12184802"/>
              <a:gd name="connsiteY27" fmla="*/ 1574626 h 3736498"/>
              <a:gd name="connsiteX28" fmla="*/ 7484277 w 12184802"/>
              <a:gd name="connsiteY28" fmla="*/ 959313 h 3736498"/>
              <a:gd name="connsiteX29" fmla="*/ 12184802 w 12184802"/>
              <a:gd name="connsiteY29" fmla="*/ 1853496 h 3736498"/>
              <a:gd name="connsiteX30" fmla="*/ 0 w 12184802"/>
              <a:gd name="connsiteY30" fmla="*/ 1748785 h 3736498"/>
              <a:gd name="connsiteX31" fmla="*/ 7386387 w 12184802"/>
              <a:gd name="connsiteY31" fmla="*/ 949597 h 3736498"/>
              <a:gd name="connsiteX32" fmla="*/ 12184802 w 12184802"/>
              <a:gd name="connsiteY32" fmla="*/ 1988433 h 3736498"/>
              <a:gd name="connsiteX33" fmla="*/ 0 w 12184802"/>
              <a:gd name="connsiteY33" fmla="*/ 1922944 h 3736498"/>
              <a:gd name="connsiteX34" fmla="*/ 7288856 w 12184802"/>
              <a:gd name="connsiteY34" fmla="*/ 939522 h 3736498"/>
              <a:gd name="connsiteX35" fmla="*/ 12184802 w 12184802"/>
              <a:gd name="connsiteY35" fmla="*/ 2126609 h 3736498"/>
              <a:gd name="connsiteX36" fmla="*/ 0 w 12184802"/>
              <a:gd name="connsiteY36" fmla="*/ 2096743 h 3736498"/>
              <a:gd name="connsiteX37" fmla="*/ 7190966 w 12184802"/>
              <a:gd name="connsiteY37" fmla="*/ 929807 h 3736498"/>
              <a:gd name="connsiteX38" fmla="*/ 12184802 w 12184802"/>
              <a:gd name="connsiteY38" fmla="*/ 2268743 h 3736498"/>
              <a:gd name="connsiteX39" fmla="*/ 0 w 12184802"/>
              <a:gd name="connsiteY39" fmla="*/ 2270542 h 3736498"/>
              <a:gd name="connsiteX40" fmla="*/ 7093076 w 12184802"/>
              <a:gd name="connsiteY40" fmla="*/ 919731 h 3736498"/>
              <a:gd name="connsiteX41" fmla="*/ 12184802 w 12184802"/>
              <a:gd name="connsiteY41" fmla="*/ 2413755 h 3736498"/>
              <a:gd name="connsiteX42" fmla="*/ 0 w 12184802"/>
              <a:gd name="connsiteY42" fmla="*/ 2444341 h 3736498"/>
              <a:gd name="connsiteX43" fmla="*/ 6995186 w 12184802"/>
              <a:gd name="connsiteY43" fmla="*/ 910016 h 3736498"/>
              <a:gd name="connsiteX44" fmla="*/ 12184802 w 12184802"/>
              <a:gd name="connsiteY44" fmla="*/ 2563085 h 3736498"/>
              <a:gd name="connsiteX45" fmla="*/ 0 w 12184802"/>
              <a:gd name="connsiteY45" fmla="*/ 2617780 h 3736498"/>
              <a:gd name="connsiteX46" fmla="*/ 6897656 w 12184802"/>
              <a:gd name="connsiteY46" fmla="*/ 900300 h 3736498"/>
              <a:gd name="connsiteX47" fmla="*/ 12184802 w 12184802"/>
              <a:gd name="connsiteY47" fmla="*/ 2716734 h 3736498"/>
              <a:gd name="connsiteX48" fmla="*/ 0 w 12184802"/>
              <a:gd name="connsiteY48" fmla="*/ 2790859 h 3736498"/>
              <a:gd name="connsiteX49" fmla="*/ 6799766 w 12184802"/>
              <a:gd name="connsiteY49" fmla="*/ 890225 h 3736498"/>
              <a:gd name="connsiteX50" fmla="*/ 12184802 w 12184802"/>
              <a:gd name="connsiteY50" fmla="*/ 2874340 h 3736498"/>
              <a:gd name="connsiteX51" fmla="*/ 0 w 12184802"/>
              <a:gd name="connsiteY51" fmla="*/ 2963939 h 3736498"/>
              <a:gd name="connsiteX52" fmla="*/ 6701875 w 12184802"/>
              <a:gd name="connsiteY52" fmla="*/ 880510 h 3736498"/>
              <a:gd name="connsiteX53" fmla="*/ 12184802 w 12184802"/>
              <a:gd name="connsiteY53" fmla="*/ 3036985 h 3736498"/>
              <a:gd name="connsiteX54" fmla="*/ 0 w 12184802"/>
              <a:gd name="connsiteY54" fmla="*/ 3137018 h 3736498"/>
              <a:gd name="connsiteX55" fmla="*/ 6604345 w 12184802"/>
              <a:gd name="connsiteY55" fmla="*/ 870434 h 3736498"/>
              <a:gd name="connsiteX56" fmla="*/ 12184802 w 12184802"/>
              <a:gd name="connsiteY56" fmla="*/ 3203947 h 3736498"/>
              <a:gd name="connsiteX57" fmla="*/ 0 w 12184802"/>
              <a:gd name="connsiteY57" fmla="*/ 3309737 h 3736498"/>
              <a:gd name="connsiteX58" fmla="*/ 6506455 w 12184802"/>
              <a:gd name="connsiteY58" fmla="*/ 860719 h 3736498"/>
              <a:gd name="connsiteX59" fmla="*/ 12184802 w 12184802"/>
              <a:gd name="connsiteY59" fmla="*/ 3376306 h 3736498"/>
              <a:gd name="connsiteX60" fmla="*/ 0 w 12184802"/>
              <a:gd name="connsiteY60" fmla="*/ 3482097 h 3736498"/>
              <a:gd name="connsiteX61" fmla="*/ 6408565 w 12184802"/>
              <a:gd name="connsiteY61" fmla="*/ 850644 h 3736498"/>
              <a:gd name="connsiteX62" fmla="*/ 12184802 w 12184802"/>
              <a:gd name="connsiteY62" fmla="*/ 3554423 h 3736498"/>
              <a:gd name="connsiteX63" fmla="*/ 0 w 12184802"/>
              <a:gd name="connsiteY63" fmla="*/ 3655176 h 3736498"/>
              <a:gd name="connsiteX64" fmla="*/ 12184802 w 12184802"/>
              <a:gd name="connsiteY64" fmla="*/ 3736499 h 373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84802" h="3736498">
                <a:moveTo>
                  <a:pt x="0" y="0"/>
                </a:moveTo>
                <a:cubicBezTo>
                  <a:pt x="3240092" y="1469195"/>
                  <a:pt x="5993611" y="3663453"/>
                  <a:pt x="8364568" y="1048191"/>
                </a:cubicBezTo>
                <a:cubicBezTo>
                  <a:pt x="9967159" y="-719665"/>
                  <a:pt x="10889198" y="1079497"/>
                  <a:pt x="12184802" y="753849"/>
                </a:cubicBezTo>
                <a:moveTo>
                  <a:pt x="0" y="175598"/>
                </a:moveTo>
                <a:cubicBezTo>
                  <a:pt x="3196545" y="1393630"/>
                  <a:pt x="5915515" y="3483177"/>
                  <a:pt x="8266678" y="1038476"/>
                </a:cubicBezTo>
                <a:cubicBezTo>
                  <a:pt x="9891222" y="-635824"/>
                  <a:pt x="10844571" y="1224509"/>
                  <a:pt x="12184802" y="868275"/>
                </a:cubicBezTo>
                <a:moveTo>
                  <a:pt x="0" y="350836"/>
                </a:moveTo>
                <a:cubicBezTo>
                  <a:pt x="3152638" y="1318066"/>
                  <a:pt x="5837419" y="3302541"/>
                  <a:pt x="8168788" y="1028401"/>
                </a:cubicBezTo>
                <a:cubicBezTo>
                  <a:pt x="9814565" y="-548025"/>
                  <a:pt x="10800665" y="1368442"/>
                  <a:pt x="12184802" y="984501"/>
                </a:cubicBezTo>
                <a:moveTo>
                  <a:pt x="0" y="526075"/>
                </a:moveTo>
                <a:cubicBezTo>
                  <a:pt x="3109091" y="1242501"/>
                  <a:pt x="5759323" y="3122265"/>
                  <a:pt x="8070898" y="1018685"/>
                </a:cubicBezTo>
                <a:cubicBezTo>
                  <a:pt x="9737189" y="-455548"/>
                  <a:pt x="10757478" y="1510936"/>
                  <a:pt x="12184802" y="1102166"/>
                </a:cubicBezTo>
                <a:moveTo>
                  <a:pt x="0" y="700953"/>
                </a:moveTo>
                <a:cubicBezTo>
                  <a:pt x="3065185" y="1166936"/>
                  <a:pt x="5681227" y="2942349"/>
                  <a:pt x="7973367" y="1008610"/>
                </a:cubicBezTo>
                <a:cubicBezTo>
                  <a:pt x="9659453" y="-359113"/>
                  <a:pt x="10715011" y="1650911"/>
                  <a:pt x="12184802" y="1220911"/>
                </a:cubicBezTo>
                <a:moveTo>
                  <a:pt x="0" y="875832"/>
                </a:moveTo>
                <a:cubicBezTo>
                  <a:pt x="3021638" y="1091012"/>
                  <a:pt x="5603131" y="2762073"/>
                  <a:pt x="7875477" y="998894"/>
                </a:cubicBezTo>
                <a:cubicBezTo>
                  <a:pt x="9580637" y="-258719"/>
                  <a:pt x="10673263" y="1789806"/>
                  <a:pt x="12184802" y="1342534"/>
                </a:cubicBezTo>
                <a:moveTo>
                  <a:pt x="0" y="1050710"/>
                </a:moveTo>
                <a:cubicBezTo>
                  <a:pt x="2977732" y="1015447"/>
                  <a:pt x="5524675" y="2581797"/>
                  <a:pt x="7777587" y="988819"/>
                </a:cubicBezTo>
                <a:cubicBezTo>
                  <a:pt x="9501461" y="-154728"/>
                  <a:pt x="10632596" y="1927262"/>
                  <a:pt x="12184802" y="1466676"/>
                </a:cubicBezTo>
                <a:moveTo>
                  <a:pt x="0" y="1225589"/>
                </a:moveTo>
                <a:cubicBezTo>
                  <a:pt x="2934185" y="939882"/>
                  <a:pt x="5446578" y="2401521"/>
                  <a:pt x="7680057" y="979104"/>
                </a:cubicBezTo>
                <a:cubicBezTo>
                  <a:pt x="9421925" y="-46778"/>
                  <a:pt x="10592648" y="2061839"/>
                  <a:pt x="12184802" y="1592618"/>
                </a:cubicBezTo>
                <a:moveTo>
                  <a:pt x="0" y="1400107"/>
                </a:moveTo>
                <a:cubicBezTo>
                  <a:pt x="2890278" y="863957"/>
                  <a:pt x="5368482" y="2221245"/>
                  <a:pt x="7582167" y="969388"/>
                </a:cubicBezTo>
                <a:cubicBezTo>
                  <a:pt x="9341670" y="64410"/>
                  <a:pt x="10553780" y="2194617"/>
                  <a:pt x="12184802" y="1721438"/>
                </a:cubicBezTo>
                <a:moveTo>
                  <a:pt x="0" y="1574626"/>
                </a:moveTo>
                <a:cubicBezTo>
                  <a:pt x="2846732" y="788393"/>
                  <a:pt x="5290386" y="2041329"/>
                  <a:pt x="7484277" y="959313"/>
                </a:cubicBezTo>
                <a:cubicBezTo>
                  <a:pt x="9261054" y="179196"/>
                  <a:pt x="10515631" y="2325956"/>
                  <a:pt x="12184802" y="1853496"/>
                </a:cubicBezTo>
                <a:moveTo>
                  <a:pt x="0" y="1748785"/>
                </a:moveTo>
                <a:cubicBezTo>
                  <a:pt x="2802825" y="712468"/>
                  <a:pt x="5212290" y="1861053"/>
                  <a:pt x="7386387" y="949597"/>
                </a:cubicBezTo>
                <a:cubicBezTo>
                  <a:pt x="9180079" y="297221"/>
                  <a:pt x="10478923" y="2454416"/>
                  <a:pt x="12184802" y="1988433"/>
                </a:cubicBezTo>
                <a:moveTo>
                  <a:pt x="0" y="1922944"/>
                </a:moveTo>
                <a:cubicBezTo>
                  <a:pt x="2759278" y="636543"/>
                  <a:pt x="5134194" y="1681136"/>
                  <a:pt x="7288856" y="939522"/>
                </a:cubicBezTo>
                <a:cubicBezTo>
                  <a:pt x="9098744" y="418845"/>
                  <a:pt x="10442934" y="2580717"/>
                  <a:pt x="12184802" y="2126609"/>
                </a:cubicBezTo>
                <a:moveTo>
                  <a:pt x="0" y="2096743"/>
                </a:moveTo>
                <a:cubicBezTo>
                  <a:pt x="2715372" y="560619"/>
                  <a:pt x="5056098" y="1501220"/>
                  <a:pt x="7190966" y="929807"/>
                </a:cubicBezTo>
                <a:cubicBezTo>
                  <a:pt x="9017049" y="543347"/>
                  <a:pt x="10408384" y="2705579"/>
                  <a:pt x="12184802" y="2268743"/>
                </a:cubicBezTo>
                <a:moveTo>
                  <a:pt x="0" y="2270542"/>
                </a:moveTo>
                <a:cubicBezTo>
                  <a:pt x="2671825" y="484694"/>
                  <a:pt x="4978001" y="1320944"/>
                  <a:pt x="7093076" y="919731"/>
                </a:cubicBezTo>
                <a:cubicBezTo>
                  <a:pt x="8934634" y="671087"/>
                  <a:pt x="10374555" y="2826843"/>
                  <a:pt x="12184802" y="2413755"/>
                </a:cubicBezTo>
                <a:moveTo>
                  <a:pt x="0" y="2444341"/>
                </a:moveTo>
                <a:cubicBezTo>
                  <a:pt x="2627918" y="408769"/>
                  <a:pt x="4899905" y="1141028"/>
                  <a:pt x="6995186" y="910016"/>
                </a:cubicBezTo>
                <a:cubicBezTo>
                  <a:pt x="8852219" y="801706"/>
                  <a:pt x="10342524" y="2946307"/>
                  <a:pt x="12184802" y="2563085"/>
                </a:cubicBezTo>
                <a:moveTo>
                  <a:pt x="0" y="2617780"/>
                </a:moveTo>
                <a:cubicBezTo>
                  <a:pt x="2584372" y="332845"/>
                  <a:pt x="4821809" y="961112"/>
                  <a:pt x="6897656" y="900300"/>
                </a:cubicBezTo>
                <a:cubicBezTo>
                  <a:pt x="8769804" y="935564"/>
                  <a:pt x="10311214" y="3063612"/>
                  <a:pt x="12184802" y="2716734"/>
                </a:cubicBezTo>
                <a:moveTo>
                  <a:pt x="0" y="2790859"/>
                </a:moveTo>
                <a:cubicBezTo>
                  <a:pt x="2540825" y="256920"/>
                  <a:pt x="4743713" y="781196"/>
                  <a:pt x="6799766" y="890225"/>
                </a:cubicBezTo>
                <a:cubicBezTo>
                  <a:pt x="8686670" y="1072300"/>
                  <a:pt x="10281703" y="3178039"/>
                  <a:pt x="12184802" y="2874340"/>
                </a:cubicBezTo>
                <a:moveTo>
                  <a:pt x="0" y="2963939"/>
                </a:moveTo>
                <a:cubicBezTo>
                  <a:pt x="2496918" y="180636"/>
                  <a:pt x="4665617" y="601280"/>
                  <a:pt x="6701875" y="880510"/>
                </a:cubicBezTo>
                <a:cubicBezTo>
                  <a:pt x="8603535" y="1211915"/>
                  <a:pt x="10253272" y="3289947"/>
                  <a:pt x="12184802" y="3036985"/>
                </a:cubicBezTo>
                <a:moveTo>
                  <a:pt x="0" y="3137018"/>
                </a:moveTo>
                <a:cubicBezTo>
                  <a:pt x="2453372" y="104711"/>
                  <a:pt x="4587521" y="421723"/>
                  <a:pt x="6604345" y="870434"/>
                </a:cubicBezTo>
                <a:cubicBezTo>
                  <a:pt x="8520400" y="1354769"/>
                  <a:pt x="10226280" y="3399336"/>
                  <a:pt x="12184802" y="3203947"/>
                </a:cubicBezTo>
                <a:moveTo>
                  <a:pt x="0" y="3309737"/>
                </a:moveTo>
                <a:cubicBezTo>
                  <a:pt x="2409465" y="28427"/>
                  <a:pt x="4509424" y="241807"/>
                  <a:pt x="6506455" y="860719"/>
                </a:cubicBezTo>
                <a:cubicBezTo>
                  <a:pt x="8436906" y="1500141"/>
                  <a:pt x="10200728" y="3505846"/>
                  <a:pt x="12184802" y="3376306"/>
                </a:cubicBezTo>
                <a:moveTo>
                  <a:pt x="0" y="3482097"/>
                </a:moveTo>
                <a:cubicBezTo>
                  <a:pt x="2365918" y="-47498"/>
                  <a:pt x="4431328" y="62251"/>
                  <a:pt x="6408565" y="850644"/>
                </a:cubicBezTo>
                <a:cubicBezTo>
                  <a:pt x="8353052" y="1648392"/>
                  <a:pt x="10176975" y="3610197"/>
                  <a:pt x="12184802" y="3554423"/>
                </a:cubicBezTo>
                <a:moveTo>
                  <a:pt x="0" y="3655176"/>
                </a:moveTo>
                <a:cubicBezTo>
                  <a:pt x="4645103" y="-3902021"/>
                  <a:pt x="8125241" y="3683603"/>
                  <a:pt x="12184802" y="3736499"/>
                </a:cubicBezTo>
              </a:path>
            </a:pathLst>
          </a:custGeom>
          <a:noFill/>
          <a:ln w="12693" cap="flat">
            <a:solidFill>
              <a:schemeClr val="bg1">
                <a:lumMod val="95000"/>
                <a:alpha val="6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8931647-8961-45EB-B32D-CB65668DED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5888735" cy="6858000"/>
          </a:xfrm>
          <a:custGeom>
            <a:avLst/>
            <a:gdLst>
              <a:gd name="connsiteX0" fmla="*/ 0 w 5817727"/>
              <a:gd name="connsiteY0" fmla="*/ 0 h 6858000"/>
              <a:gd name="connsiteX1" fmla="*/ 3325024 w 5817727"/>
              <a:gd name="connsiteY1" fmla="*/ 0 h 6858000"/>
              <a:gd name="connsiteX2" fmla="*/ 5817727 w 5817727"/>
              <a:gd name="connsiteY2" fmla="*/ 6858000 h 6858000"/>
              <a:gd name="connsiteX3" fmla="*/ 0 w 58177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7727" h="6858000">
                <a:moveTo>
                  <a:pt x="0" y="0"/>
                </a:moveTo>
                <a:lnTo>
                  <a:pt x="3325024" y="0"/>
                </a:lnTo>
                <a:lnTo>
                  <a:pt x="5817727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0067DA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Graphic 35">
            <a:extLst>
              <a:ext uri="{FF2B5EF4-FFF2-40B4-BE49-F238E27FC236}">
                <a16:creationId xmlns:a16="http://schemas.microsoft.com/office/drawing/2014/main" id="{BFBAFBEB-1A07-4285-8BD7-C96F47394B08}"/>
              </a:ext>
            </a:extLst>
          </p:cNvPr>
          <p:cNvSpPr/>
          <p:nvPr userDrawn="1"/>
        </p:nvSpPr>
        <p:spPr>
          <a:xfrm flipH="1">
            <a:off x="6497399" y="4767161"/>
            <a:ext cx="5694601" cy="2069442"/>
          </a:xfrm>
          <a:custGeom>
            <a:avLst/>
            <a:gdLst>
              <a:gd name="connsiteX0" fmla="*/ 5478465 w 11191875"/>
              <a:gd name="connsiteY0" fmla="*/ 2184818 h 4067175"/>
              <a:gd name="connsiteX1" fmla="*/ 5502894 w 11191875"/>
              <a:gd name="connsiteY1" fmla="*/ 2160372 h 4067175"/>
              <a:gd name="connsiteX2" fmla="*/ 5478465 w 11191875"/>
              <a:gd name="connsiteY2" fmla="*/ 2136166 h 4067175"/>
              <a:gd name="connsiteX3" fmla="*/ 5454037 w 11191875"/>
              <a:gd name="connsiteY3" fmla="*/ 2160372 h 4067175"/>
              <a:gd name="connsiteX4" fmla="*/ 5478465 w 11191875"/>
              <a:gd name="connsiteY4" fmla="*/ 2184818 h 4067175"/>
              <a:gd name="connsiteX5" fmla="*/ 11098951 w 11191875"/>
              <a:gd name="connsiteY5" fmla="*/ 4061183 h 4067175"/>
              <a:gd name="connsiteX6" fmla="*/ 11099430 w 11191875"/>
              <a:gd name="connsiteY6" fmla="*/ 4060464 h 4067175"/>
              <a:gd name="connsiteX7" fmla="*/ 11098951 w 11191875"/>
              <a:gd name="connsiteY7" fmla="*/ 4059985 h 4067175"/>
              <a:gd name="connsiteX8" fmla="*/ 11098472 w 11191875"/>
              <a:gd name="connsiteY8" fmla="*/ 4060464 h 4067175"/>
              <a:gd name="connsiteX9" fmla="*/ 11098951 w 11191875"/>
              <a:gd name="connsiteY9" fmla="*/ 4061183 h 4067175"/>
              <a:gd name="connsiteX10" fmla="*/ 11181098 w 11191875"/>
              <a:gd name="connsiteY10" fmla="*/ 3797308 h 4067175"/>
              <a:gd name="connsiteX11" fmla="*/ 11181816 w 11191875"/>
              <a:gd name="connsiteY11" fmla="*/ 3796829 h 4067175"/>
              <a:gd name="connsiteX12" fmla="*/ 11181098 w 11191875"/>
              <a:gd name="connsiteY12" fmla="*/ 3796350 h 4067175"/>
              <a:gd name="connsiteX13" fmla="*/ 11180619 w 11191875"/>
              <a:gd name="connsiteY13" fmla="*/ 3796829 h 4067175"/>
              <a:gd name="connsiteX14" fmla="*/ 11181098 w 11191875"/>
              <a:gd name="connsiteY14" fmla="*/ 3797308 h 4067175"/>
              <a:gd name="connsiteX15" fmla="*/ 11184690 w 11191875"/>
              <a:gd name="connsiteY15" fmla="*/ 1884993 h 4067175"/>
              <a:gd name="connsiteX16" fmla="*/ 11185409 w 11191875"/>
              <a:gd name="connsiteY16" fmla="*/ 1884034 h 4067175"/>
              <a:gd name="connsiteX17" fmla="*/ 11184690 w 11191875"/>
              <a:gd name="connsiteY17" fmla="*/ 1883555 h 4067175"/>
              <a:gd name="connsiteX18" fmla="*/ 11183732 w 11191875"/>
              <a:gd name="connsiteY18" fmla="*/ 1884034 h 4067175"/>
              <a:gd name="connsiteX19" fmla="*/ 11184690 w 11191875"/>
              <a:gd name="connsiteY19" fmla="*/ 1884993 h 4067175"/>
              <a:gd name="connsiteX20" fmla="*/ 89332 w 11191875"/>
              <a:gd name="connsiteY20" fmla="*/ 267710 h 4067175"/>
              <a:gd name="connsiteX21" fmla="*/ 94361 w 11191875"/>
              <a:gd name="connsiteY21" fmla="*/ 262916 h 4067175"/>
              <a:gd name="connsiteX22" fmla="*/ 89332 w 11191875"/>
              <a:gd name="connsiteY22" fmla="*/ 258123 h 4067175"/>
              <a:gd name="connsiteX23" fmla="*/ 84542 w 11191875"/>
              <a:gd name="connsiteY23" fmla="*/ 262916 h 4067175"/>
              <a:gd name="connsiteX24" fmla="*/ 89332 w 11191875"/>
              <a:gd name="connsiteY24" fmla="*/ 267710 h 4067175"/>
              <a:gd name="connsiteX25" fmla="*/ 4071 w 11191875"/>
              <a:gd name="connsiteY25" fmla="*/ 534940 h 4067175"/>
              <a:gd name="connsiteX26" fmla="*/ 13172 w 11191875"/>
              <a:gd name="connsiteY26" fmla="*/ 525593 h 4067175"/>
              <a:gd name="connsiteX27" fmla="*/ 4071 w 11191875"/>
              <a:gd name="connsiteY27" fmla="*/ 516486 h 4067175"/>
              <a:gd name="connsiteX28" fmla="*/ 0 w 11191875"/>
              <a:gd name="connsiteY28" fmla="*/ 517684 h 4067175"/>
              <a:gd name="connsiteX29" fmla="*/ 0 w 11191875"/>
              <a:gd name="connsiteY29" fmla="*/ 533742 h 4067175"/>
              <a:gd name="connsiteX30" fmla="*/ 4071 w 11191875"/>
              <a:gd name="connsiteY30" fmla="*/ 534940 h 4067175"/>
              <a:gd name="connsiteX31" fmla="*/ 0 w 11191875"/>
              <a:gd name="connsiteY31" fmla="*/ 3584243 h 4067175"/>
              <a:gd name="connsiteX32" fmla="*/ 19878 w 11191875"/>
              <a:gd name="connsiteY32" fmla="*/ 3528400 h 4067175"/>
              <a:gd name="connsiteX33" fmla="*/ 0 w 11191875"/>
              <a:gd name="connsiteY33" fmla="*/ 3472797 h 4067175"/>
              <a:gd name="connsiteX34" fmla="*/ 0 w 11191875"/>
              <a:gd name="connsiteY34" fmla="*/ 3584243 h 4067175"/>
              <a:gd name="connsiteX35" fmla="*/ 4071 w 11191875"/>
              <a:gd name="connsiteY35" fmla="*/ 3890539 h 4067175"/>
              <a:gd name="connsiteX36" fmla="*/ 99151 w 11191875"/>
              <a:gd name="connsiteY36" fmla="*/ 3795151 h 4067175"/>
              <a:gd name="connsiteX37" fmla="*/ 4071 w 11191875"/>
              <a:gd name="connsiteY37" fmla="*/ 3700243 h 4067175"/>
              <a:gd name="connsiteX38" fmla="*/ 0 w 11191875"/>
              <a:gd name="connsiteY38" fmla="*/ 3700482 h 4067175"/>
              <a:gd name="connsiteX39" fmla="*/ 0 w 11191875"/>
              <a:gd name="connsiteY39" fmla="*/ 3890300 h 4067175"/>
              <a:gd name="connsiteX40" fmla="*/ 4071 w 11191875"/>
              <a:gd name="connsiteY40" fmla="*/ 3890539 h 4067175"/>
              <a:gd name="connsiteX41" fmla="*/ 189681 w 11191875"/>
              <a:gd name="connsiteY41" fmla="*/ 4067175 h 4067175"/>
              <a:gd name="connsiteX42" fmla="*/ 190160 w 11191875"/>
              <a:gd name="connsiteY42" fmla="*/ 4058068 h 4067175"/>
              <a:gd name="connsiteX43" fmla="*/ 89332 w 11191875"/>
              <a:gd name="connsiteY43" fmla="*/ 3957407 h 4067175"/>
              <a:gd name="connsiteX44" fmla="*/ 0 w 11191875"/>
              <a:gd name="connsiteY44" fmla="*/ 4012291 h 4067175"/>
              <a:gd name="connsiteX45" fmla="*/ 0 w 11191875"/>
              <a:gd name="connsiteY45" fmla="*/ 4067175 h 4067175"/>
              <a:gd name="connsiteX46" fmla="*/ 189681 w 11191875"/>
              <a:gd name="connsiteY46" fmla="*/ 4067175 h 4067175"/>
              <a:gd name="connsiteX47" fmla="*/ 10867358 w 11191875"/>
              <a:gd name="connsiteY47" fmla="*/ 4058787 h 4067175"/>
              <a:gd name="connsiteX48" fmla="*/ 10868316 w 11191875"/>
              <a:gd name="connsiteY48" fmla="*/ 4058068 h 4067175"/>
              <a:gd name="connsiteX49" fmla="*/ 10867358 w 11191875"/>
              <a:gd name="connsiteY49" fmla="*/ 4057349 h 4067175"/>
              <a:gd name="connsiteX50" fmla="*/ 10867119 w 11191875"/>
              <a:gd name="connsiteY50" fmla="*/ 4058068 h 4067175"/>
              <a:gd name="connsiteX51" fmla="*/ 10867358 w 11191875"/>
              <a:gd name="connsiteY51" fmla="*/ 4058787 h 4067175"/>
              <a:gd name="connsiteX52" fmla="*/ 10952858 w 11191875"/>
              <a:gd name="connsiteY52" fmla="*/ 3795870 h 4067175"/>
              <a:gd name="connsiteX53" fmla="*/ 10953098 w 11191875"/>
              <a:gd name="connsiteY53" fmla="*/ 3795151 h 4067175"/>
              <a:gd name="connsiteX54" fmla="*/ 10952858 w 11191875"/>
              <a:gd name="connsiteY54" fmla="*/ 3794432 h 4067175"/>
              <a:gd name="connsiteX55" fmla="*/ 10952379 w 11191875"/>
              <a:gd name="connsiteY55" fmla="*/ 3795151 h 4067175"/>
              <a:gd name="connsiteX56" fmla="*/ 10952858 w 11191875"/>
              <a:gd name="connsiteY56" fmla="*/ 3795870 h 4067175"/>
              <a:gd name="connsiteX57" fmla="*/ 11191396 w 11191875"/>
              <a:gd name="connsiteY57" fmla="*/ 2161331 h 4067175"/>
              <a:gd name="connsiteX58" fmla="*/ 11191875 w 11191875"/>
              <a:gd name="connsiteY58" fmla="*/ 2160372 h 4067175"/>
              <a:gd name="connsiteX59" fmla="*/ 11191396 w 11191875"/>
              <a:gd name="connsiteY59" fmla="*/ 2159653 h 4067175"/>
              <a:gd name="connsiteX60" fmla="*/ 11190678 w 11191875"/>
              <a:gd name="connsiteY60" fmla="*/ 2160372 h 4067175"/>
              <a:gd name="connsiteX61" fmla="*/ 11191396 w 11191875"/>
              <a:gd name="connsiteY61" fmla="*/ 2161331 h 4067175"/>
              <a:gd name="connsiteX62" fmla="*/ 10964833 w 11191875"/>
              <a:gd name="connsiteY62" fmla="*/ 1884993 h 4067175"/>
              <a:gd name="connsiteX63" fmla="*/ 10965073 w 11191875"/>
              <a:gd name="connsiteY63" fmla="*/ 1884034 h 4067175"/>
              <a:gd name="connsiteX64" fmla="*/ 10964833 w 11191875"/>
              <a:gd name="connsiteY64" fmla="*/ 1883555 h 4067175"/>
              <a:gd name="connsiteX65" fmla="*/ 10963875 w 11191875"/>
              <a:gd name="connsiteY65" fmla="*/ 1884034 h 4067175"/>
              <a:gd name="connsiteX66" fmla="*/ 10964833 w 11191875"/>
              <a:gd name="connsiteY66" fmla="*/ 1884993 h 4067175"/>
              <a:gd name="connsiteX67" fmla="*/ 10943757 w 11191875"/>
              <a:gd name="connsiteY67" fmla="*/ 1609374 h 4067175"/>
              <a:gd name="connsiteX68" fmla="*/ 10944236 w 11191875"/>
              <a:gd name="connsiteY68" fmla="*/ 1608655 h 4067175"/>
              <a:gd name="connsiteX69" fmla="*/ 10943757 w 11191875"/>
              <a:gd name="connsiteY69" fmla="*/ 1608176 h 4067175"/>
              <a:gd name="connsiteX70" fmla="*/ 10943278 w 11191875"/>
              <a:gd name="connsiteY70" fmla="*/ 1608655 h 4067175"/>
              <a:gd name="connsiteX71" fmla="*/ 10943757 w 11191875"/>
              <a:gd name="connsiteY71" fmla="*/ 1609374 h 4067175"/>
              <a:gd name="connsiteX72" fmla="*/ 10909270 w 11191875"/>
              <a:gd name="connsiteY72" fmla="*/ 1335433 h 4067175"/>
              <a:gd name="connsiteX73" fmla="*/ 10909749 w 11191875"/>
              <a:gd name="connsiteY73" fmla="*/ 1334714 h 4067175"/>
              <a:gd name="connsiteX74" fmla="*/ 10909270 w 11191875"/>
              <a:gd name="connsiteY74" fmla="*/ 1333995 h 4067175"/>
              <a:gd name="connsiteX75" fmla="*/ 10908552 w 11191875"/>
              <a:gd name="connsiteY75" fmla="*/ 1334714 h 4067175"/>
              <a:gd name="connsiteX76" fmla="*/ 10909270 w 11191875"/>
              <a:gd name="connsiteY76" fmla="*/ 1335433 h 4067175"/>
              <a:gd name="connsiteX77" fmla="*/ 10861131 w 11191875"/>
              <a:gd name="connsiteY77" fmla="*/ 1063409 h 4067175"/>
              <a:gd name="connsiteX78" fmla="*/ 10861371 w 11191875"/>
              <a:gd name="connsiteY78" fmla="*/ 1062690 h 4067175"/>
              <a:gd name="connsiteX79" fmla="*/ 10861131 w 11191875"/>
              <a:gd name="connsiteY79" fmla="*/ 1061971 h 4067175"/>
              <a:gd name="connsiteX80" fmla="*/ 10860173 w 11191875"/>
              <a:gd name="connsiteY80" fmla="*/ 1062690 h 4067175"/>
              <a:gd name="connsiteX81" fmla="*/ 10861131 w 11191875"/>
              <a:gd name="connsiteY81" fmla="*/ 1063409 h 4067175"/>
              <a:gd name="connsiteX82" fmla="*/ 370979 w 11191875"/>
              <a:gd name="connsiteY82" fmla="*/ 138768 h 4067175"/>
              <a:gd name="connsiteX83" fmla="*/ 372895 w 11191875"/>
              <a:gd name="connsiteY83" fmla="*/ 136851 h 4067175"/>
              <a:gd name="connsiteX84" fmla="*/ 370979 w 11191875"/>
              <a:gd name="connsiteY84" fmla="*/ 134933 h 4067175"/>
              <a:gd name="connsiteX85" fmla="*/ 369302 w 11191875"/>
              <a:gd name="connsiteY85" fmla="*/ 136851 h 4067175"/>
              <a:gd name="connsiteX86" fmla="*/ 370979 w 11191875"/>
              <a:gd name="connsiteY86" fmla="*/ 138768 h 4067175"/>
              <a:gd name="connsiteX87" fmla="*/ 275899 w 11191875"/>
              <a:gd name="connsiteY87" fmla="*/ 400965 h 4067175"/>
              <a:gd name="connsiteX88" fmla="*/ 280689 w 11191875"/>
              <a:gd name="connsiteY88" fmla="*/ 396172 h 4067175"/>
              <a:gd name="connsiteX89" fmla="*/ 275899 w 11191875"/>
              <a:gd name="connsiteY89" fmla="*/ 391618 h 4067175"/>
              <a:gd name="connsiteX90" fmla="*/ 270870 w 11191875"/>
              <a:gd name="connsiteY90" fmla="*/ 396172 h 4067175"/>
              <a:gd name="connsiteX91" fmla="*/ 275899 w 11191875"/>
              <a:gd name="connsiteY91" fmla="*/ 400965 h 4067175"/>
              <a:gd name="connsiteX92" fmla="*/ 193752 w 11191875"/>
              <a:gd name="connsiteY92" fmla="*/ 669155 h 4067175"/>
              <a:gd name="connsiteX93" fmla="*/ 202853 w 11191875"/>
              <a:gd name="connsiteY93" fmla="*/ 660047 h 4067175"/>
              <a:gd name="connsiteX94" fmla="*/ 193752 w 11191875"/>
              <a:gd name="connsiteY94" fmla="*/ 650940 h 4067175"/>
              <a:gd name="connsiteX95" fmla="*/ 184891 w 11191875"/>
              <a:gd name="connsiteY95" fmla="*/ 660047 h 4067175"/>
              <a:gd name="connsiteX96" fmla="*/ 193752 w 11191875"/>
              <a:gd name="connsiteY96" fmla="*/ 669155 h 4067175"/>
              <a:gd name="connsiteX97" fmla="*/ 125256 w 11191875"/>
              <a:gd name="connsiteY97" fmla="*/ 942616 h 4067175"/>
              <a:gd name="connsiteX98" fmla="*/ 140345 w 11191875"/>
              <a:gd name="connsiteY98" fmla="*/ 927517 h 4067175"/>
              <a:gd name="connsiteX99" fmla="*/ 125256 w 11191875"/>
              <a:gd name="connsiteY99" fmla="*/ 912418 h 4067175"/>
              <a:gd name="connsiteX100" fmla="*/ 109929 w 11191875"/>
              <a:gd name="connsiteY100" fmla="*/ 927517 h 4067175"/>
              <a:gd name="connsiteX101" fmla="*/ 125256 w 11191875"/>
              <a:gd name="connsiteY101" fmla="*/ 942616 h 4067175"/>
              <a:gd name="connsiteX102" fmla="*/ 70412 w 11191875"/>
              <a:gd name="connsiteY102" fmla="*/ 1218954 h 4067175"/>
              <a:gd name="connsiteX103" fmla="*/ 90769 w 11191875"/>
              <a:gd name="connsiteY103" fmla="*/ 1198582 h 4067175"/>
              <a:gd name="connsiteX104" fmla="*/ 70412 w 11191875"/>
              <a:gd name="connsiteY104" fmla="*/ 1177492 h 4067175"/>
              <a:gd name="connsiteX105" fmla="*/ 49336 w 11191875"/>
              <a:gd name="connsiteY105" fmla="*/ 1198582 h 4067175"/>
              <a:gd name="connsiteX106" fmla="*/ 70412 w 11191875"/>
              <a:gd name="connsiteY106" fmla="*/ 1218954 h 4067175"/>
              <a:gd name="connsiteX107" fmla="*/ 28500 w 11191875"/>
              <a:gd name="connsiteY107" fmla="*/ 1500085 h 4067175"/>
              <a:gd name="connsiteX108" fmla="*/ 57239 w 11191875"/>
              <a:gd name="connsiteY108" fmla="*/ 1471565 h 4067175"/>
              <a:gd name="connsiteX109" fmla="*/ 28500 w 11191875"/>
              <a:gd name="connsiteY109" fmla="*/ 1443044 h 4067175"/>
              <a:gd name="connsiteX110" fmla="*/ 0 w 11191875"/>
              <a:gd name="connsiteY110" fmla="*/ 1471565 h 4067175"/>
              <a:gd name="connsiteX111" fmla="*/ 28500 w 11191875"/>
              <a:gd name="connsiteY111" fmla="*/ 1500085 h 4067175"/>
              <a:gd name="connsiteX112" fmla="*/ 958 w 11191875"/>
              <a:gd name="connsiteY112" fmla="*/ 1782175 h 4067175"/>
              <a:gd name="connsiteX113" fmla="*/ 36882 w 11191875"/>
              <a:gd name="connsiteY113" fmla="*/ 1746465 h 4067175"/>
              <a:gd name="connsiteX114" fmla="*/ 958 w 11191875"/>
              <a:gd name="connsiteY114" fmla="*/ 1710514 h 4067175"/>
              <a:gd name="connsiteX115" fmla="*/ 0 w 11191875"/>
              <a:gd name="connsiteY115" fmla="*/ 1710514 h 4067175"/>
              <a:gd name="connsiteX116" fmla="*/ 0 w 11191875"/>
              <a:gd name="connsiteY116" fmla="*/ 1782175 h 4067175"/>
              <a:gd name="connsiteX117" fmla="*/ 958 w 11191875"/>
              <a:gd name="connsiteY117" fmla="*/ 1782175 h 4067175"/>
              <a:gd name="connsiteX118" fmla="*/ 0 w 11191875"/>
              <a:gd name="connsiteY118" fmla="*/ 2064984 h 4067175"/>
              <a:gd name="connsiteX119" fmla="*/ 31613 w 11191875"/>
              <a:gd name="connsiteY119" fmla="*/ 2022083 h 4067175"/>
              <a:gd name="connsiteX120" fmla="*/ 0 w 11191875"/>
              <a:gd name="connsiteY120" fmla="*/ 1979662 h 4067175"/>
              <a:gd name="connsiteX121" fmla="*/ 0 w 11191875"/>
              <a:gd name="connsiteY121" fmla="*/ 2064984 h 4067175"/>
              <a:gd name="connsiteX122" fmla="*/ 0 w 11191875"/>
              <a:gd name="connsiteY122" fmla="*/ 2349710 h 4067175"/>
              <a:gd name="connsiteX123" fmla="*/ 39996 w 11191875"/>
              <a:gd name="connsiteY123" fmla="*/ 2298901 h 4067175"/>
              <a:gd name="connsiteX124" fmla="*/ 0 w 11191875"/>
              <a:gd name="connsiteY124" fmla="*/ 2247132 h 4067175"/>
              <a:gd name="connsiteX125" fmla="*/ 0 w 11191875"/>
              <a:gd name="connsiteY125" fmla="*/ 2349710 h 4067175"/>
              <a:gd name="connsiteX126" fmla="*/ 958 w 11191875"/>
              <a:gd name="connsiteY126" fmla="*/ 2636114 h 4067175"/>
              <a:gd name="connsiteX127" fmla="*/ 62508 w 11191875"/>
              <a:gd name="connsiteY127" fmla="*/ 2574759 h 4067175"/>
              <a:gd name="connsiteX128" fmla="*/ 958 w 11191875"/>
              <a:gd name="connsiteY128" fmla="*/ 2513164 h 4067175"/>
              <a:gd name="connsiteX129" fmla="*/ 0 w 11191875"/>
              <a:gd name="connsiteY129" fmla="*/ 2513164 h 4067175"/>
              <a:gd name="connsiteX130" fmla="*/ 0 w 11191875"/>
              <a:gd name="connsiteY130" fmla="*/ 2636114 h 4067175"/>
              <a:gd name="connsiteX131" fmla="*/ 958 w 11191875"/>
              <a:gd name="connsiteY131" fmla="*/ 2636114 h 4067175"/>
              <a:gd name="connsiteX132" fmla="*/ 28500 w 11191875"/>
              <a:gd name="connsiteY132" fmla="*/ 2919642 h 4067175"/>
              <a:gd name="connsiteX133" fmla="*/ 98433 w 11191875"/>
              <a:gd name="connsiteY133" fmla="*/ 2849419 h 4067175"/>
              <a:gd name="connsiteX134" fmla="*/ 28500 w 11191875"/>
              <a:gd name="connsiteY134" fmla="*/ 2779196 h 4067175"/>
              <a:gd name="connsiteX135" fmla="*/ 0 w 11191875"/>
              <a:gd name="connsiteY135" fmla="*/ 2785428 h 4067175"/>
              <a:gd name="connsiteX136" fmla="*/ 0 w 11191875"/>
              <a:gd name="connsiteY136" fmla="*/ 2913650 h 4067175"/>
              <a:gd name="connsiteX137" fmla="*/ 28500 w 11191875"/>
              <a:gd name="connsiteY137" fmla="*/ 2919642 h 4067175"/>
              <a:gd name="connsiteX138" fmla="*/ 70412 w 11191875"/>
              <a:gd name="connsiteY138" fmla="*/ 3200773 h 4067175"/>
              <a:gd name="connsiteX139" fmla="*/ 148008 w 11191875"/>
              <a:gd name="connsiteY139" fmla="*/ 3122881 h 4067175"/>
              <a:gd name="connsiteX140" fmla="*/ 70412 w 11191875"/>
              <a:gd name="connsiteY140" fmla="*/ 3044509 h 4067175"/>
              <a:gd name="connsiteX141" fmla="*/ 0 w 11191875"/>
              <a:gd name="connsiteY141" fmla="*/ 3088369 h 4067175"/>
              <a:gd name="connsiteX142" fmla="*/ 0 w 11191875"/>
              <a:gd name="connsiteY142" fmla="*/ 3157154 h 4067175"/>
              <a:gd name="connsiteX143" fmla="*/ 70412 w 11191875"/>
              <a:gd name="connsiteY143" fmla="*/ 3200773 h 4067175"/>
              <a:gd name="connsiteX144" fmla="*/ 125256 w 11191875"/>
              <a:gd name="connsiteY144" fmla="*/ 3479268 h 4067175"/>
              <a:gd name="connsiteX145" fmla="*/ 211235 w 11191875"/>
              <a:gd name="connsiteY145" fmla="*/ 3393467 h 4067175"/>
              <a:gd name="connsiteX146" fmla="*/ 125256 w 11191875"/>
              <a:gd name="connsiteY146" fmla="*/ 3307426 h 4067175"/>
              <a:gd name="connsiteX147" fmla="*/ 39277 w 11191875"/>
              <a:gd name="connsiteY147" fmla="*/ 3393467 h 4067175"/>
              <a:gd name="connsiteX148" fmla="*/ 125256 w 11191875"/>
              <a:gd name="connsiteY148" fmla="*/ 3479268 h 4067175"/>
              <a:gd name="connsiteX149" fmla="*/ 193752 w 11191875"/>
              <a:gd name="connsiteY149" fmla="*/ 3753449 h 4067175"/>
              <a:gd name="connsiteX150" fmla="*/ 286676 w 11191875"/>
              <a:gd name="connsiteY150" fmla="*/ 3660937 h 4067175"/>
              <a:gd name="connsiteX151" fmla="*/ 193752 w 11191875"/>
              <a:gd name="connsiteY151" fmla="*/ 3568185 h 4067175"/>
              <a:gd name="connsiteX152" fmla="*/ 101307 w 11191875"/>
              <a:gd name="connsiteY152" fmla="*/ 3660937 h 4067175"/>
              <a:gd name="connsiteX153" fmla="*/ 193752 w 11191875"/>
              <a:gd name="connsiteY153" fmla="*/ 3753449 h 4067175"/>
              <a:gd name="connsiteX154" fmla="*/ 275899 w 11191875"/>
              <a:gd name="connsiteY154" fmla="*/ 4022597 h 4067175"/>
              <a:gd name="connsiteX155" fmla="*/ 373853 w 11191875"/>
              <a:gd name="connsiteY155" fmla="*/ 3924812 h 4067175"/>
              <a:gd name="connsiteX156" fmla="*/ 275899 w 11191875"/>
              <a:gd name="connsiteY156" fmla="*/ 3826548 h 4067175"/>
              <a:gd name="connsiteX157" fmla="*/ 177706 w 11191875"/>
              <a:gd name="connsiteY157" fmla="*/ 3924812 h 4067175"/>
              <a:gd name="connsiteX158" fmla="*/ 275899 w 11191875"/>
              <a:gd name="connsiteY158" fmla="*/ 4022597 h 4067175"/>
              <a:gd name="connsiteX159" fmla="*/ 10634808 w 11191875"/>
              <a:gd name="connsiteY159" fmla="*/ 4055431 h 4067175"/>
              <a:gd name="connsiteX160" fmla="*/ 10635766 w 11191875"/>
              <a:gd name="connsiteY160" fmla="*/ 4054952 h 4067175"/>
              <a:gd name="connsiteX161" fmla="*/ 10634808 w 11191875"/>
              <a:gd name="connsiteY161" fmla="*/ 4054712 h 4067175"/>
              <a:gd name="connsiteX162" fmla="*/ 10634329 w 11191875"/>
              <a:gd name="connsiteY162" fmla="*/ 4054952 h 4067175"/>
              <a:gd name="connsiteX163" fmla="*/ 10634808 w 11191875"/>
              <a:gd name="connsiteY163" fmla="*/ 4055431 h 4067175"/>
              <a:gd name="connsiteX164" fmla="*/ 10723421 w 11191875"/>
              <a:gd name="connsiteY164" fmla="*/ 3793713 h 4067175"/>
              <a:gd name="connsiteX165" fmla="*/ 10724379 w 11191875"/>
              <a:gd name="connsiteY165" fmla="*/ 3793474 h 4067175"/>
              <a:gd name="connsiteX166" fmla="*/ 10723421 w 11191875"/>
              <a:gd name="connsiteY166" fmla="*/ 3792994 h 4067175"/>
              <a:gd name="connsiteX167" fmla="*/ 10722942 w 11191875"/>
              <a:gd name="connsiteY167" fmla="*/ 3793474 h 4067175"/>
              <a:gd name="connsiteX168" fmla="*/ 10723421 w 11191875"/>
              <a:gd name="connsiteY168" fmla="*/ 3793713 h 4067175"/>
              <a:gd name="connsiteX169" fmla="*/ 10943757 w 11191875"/>
              <a:gd name="connsiteY169" fmla="*/ 2713048 h 4067175"/>
              <a:gd name="connsiteX170" fmla="*/ 10944236 w 11191875"/>
              <a:gd name="connsiteY170" fmla="*/ 2712089 h 4067175"/>
              <a:gd name="connsiteX171" fmla="*/ 10943757 w 11191875"/>
              <a:gd name="connsiteY171" fmla="*/ 2711610 h 4067175"/>
              <a:gd name="connsiteX172" fmla="*/ 10943278 w 11191875"/>
              <a:gd name="connsiteY172" fmla="*/ 2712089 h 4067175"/>
              <a:gd name="connsiteX173" fmla="*/ 10943757 w 11191875"/>
              <a:gd name="connsiteY173" fmla="*/ 2713048 h 4067175"/>
              <a:gd name="connsiteX174" fmla="*/ 10964833 w 11191875"/>
              <a:gd name="connsiteY174" fmla="*/ 2437429 h 4067175"/>
              <a:gd name="connsiteX175" fmla="*/ 10965073 w 11191875"/>
              <a:gd name="connsiteY175" fmla="*/ 2436470 h 4067175"/>
              <a:gd name="connsiteX176" fmla="*/ 10964833 w 11191875"/>
              <a:gd name="connsiteY176" fmla="*/ 2435991 h 4067175"/>
              <a:gd name="connsiteX177" fmla="*/ 10963875 w 11191875"/>
              <a:gd name="connsiteY177" fmla="*/ 2436470 h 4067175"/>
              <a:gd name="connsiteX178" fmla="*/ 10964833 w 11191875"/>
              <a:gd name="connsiteY178" fmla="*/ 2437429 h 4067175"/>
              <a:gd name="connsiteX179" fmla="*/ 10971539 w 11191875"/>
              <a:gd name="connsiteY179" fmla="*/ 2161331 h 4067175"/>
              <a:gd name="connsiteX180" fmla="*/ 10972018 w 11191875"/>
              <a:gd name="connsiteY180" fmla="*/ 2160372 h 4067175"/>
              <a:gd name="connsiteX181" fmla="*/ 10971539 w 11191875"/>
              <a:gd name="connsiteY181" fmla="*/ 2159653 h 4067175"/>
              <a:gd name="connsiteX182" fmla="*/ 10971060 w 11191875"/>
              <a:gd name="connsiteY182" fmla="*/ 2160372 h 4067175"/>
              <a:gd name="connsiteX183" fmla="*/ 10971539 w 11191875"/>
              <a:gd name="connsiteY183" fmla="*/ 2161331 h 4067175"/>
              <a:gd name="connsiteX184" fmla="*/ 10744497 w 11191875"/>
              <a:gd name="connsiteY184" fmla="*/ 1884993 h 4067175"/>
              <a:gd name="connsiteX185" fmla="*/ 10745215 w 11191875"/>
              <a:gd name="connsiteY185" fmla="*/ 1884034 h 4067175"/>
              <a:gd name="connsiteX186" fmla="*/ 10744497 w 11191875"/>
              <a:gd name="connsiteY186" fmla="*/ 1883555 h 4067175"/>
              <a:gd name="connsiteX187" fmla="*/ 10744018 w 11191875"/>
              <a:gd name="connsiteY187" fmla="*/ 1884034 h 4067175"/>
              <a:gd name="connsiteX188" fmla="*/ 10744497 w 11191875"/>
              <a:gd name="connsiteY188" fmla="*/ 1884993 h 4067175"/>
              <a:gd name="connsiteX189" fmla="*/ 10722942 w 11191875"/>
              <a:gd name="connsiteY189" fmla="*/ 1609374 h 4067175"/>
              <a:gd name="connsiteX190" fmla="*/ 10723421 w 11191875"/>
              <a:gd name="connsiteY190" fmla="*/ 1608895 h 4067175"/>
              <a:gd name="connsiteX191" fmla="*/ 10722942 w 11191875"/>
              <a:gd name="connsiteY191" fmla="*/ 1608176 h 4067175"/>
              <a:gd name="connsiteX192" fmla="*/ 10722463 w 11191875"/>
              <a:gd name="connsiteY192" fmla="*/ 1608895 h 4067175"/>
              <a:gd name="connsiteX193" fmla="*/ 10722942 w 11191875"/>
              <a:gd name="connsiteY193" fmla="*/ 1609374 h 4067175"/>
              <a:gd name="connsiteX194" fmla="*/ 10686779 w 11191875"/>
              <a:gd name="connsiteY194" fmla="*/ 1335433 h 4067175"/>
              <a:gd name="connsiteX195" fmla="*/ 10687497 w 11191875"/>
              <a:gd name="connsiteY195" fmla="*/ 1334954 h 4067175"/>
              <a:gd name="connsiteX196" fmla="*/ 10686779 w 11191875"/>
              <a:gd name="connsiteY196" fmla="*/ 1334474 h 4067175"/>
              <a:gd name="connsiteX197" fmla="*/ 10686060 w 11191875"/>
              <a:gd name="connsiteY197" fmla="*/ 1334954 h 4067175"/>
              <a:gd name="connsiteX198" fmla="*/ 10686779 w 11191875"/>
              <a:gd name="connsiteY198" fmla="*/ 1335433 h 4067175"/>
              <a:gd name="connsiteX199" fmla="*/ 10636724 w 11191875"/>
              <a:gd name="connsiteY199" fmla="*/ 1063649 h 4067175"/>
              <a:gd name="connsiteX200" fmla="*/ 10636963 w 11191875"/>
              <a:gd name="connsiteY200" fmla="*/ 1063409 h 4067175"/>
              <a:gd name="connsiteX201" fmla="*/ 10636724 w 11191875"/>
              <a:gd name="connsiteY201" fmla="*/ 1062690 h 4067175"/>
              <a:gd name="connsiteX202" fmla="*/ 10635766 w 11191875"/>
              <a:gd name="connsiteY202" fmla="*/ 1063409 h 4067175"/>
              <a:gd name="connsiteX203" fmla="*/ 10636724 w 11191875"/>
              <a:gd name="connsiteY203" fmla="*/ 1063649 h 4067175"/>
              <a:gd name="connsiteX204" fmla="*/ 10572300 w 11191875"/>
              <a:gd name="connsiteY204" fmla="*/ 795220 h 4067175"/>
              <a:gd name="connsiteX205" fmla="*/ 10572779 w 11191875"/>
              <a:gd name="connsiteY205" fmla="*/ 794741 h 4067175"/>
              <a:gd name="connsiteX206" fmla="*/ 10572300 w 11191875"/>
              <a:gd name="connsiteY206" fmla="*/ 794022 h 4067175"/>
              <a:gd name="connsiteX207" fmla="*/ 10571342 w 11191875"/>
              <a:gd name="connsiteY207" fmla="*/ 794741 h 4067175"/>
              <a:gd name="connsiteX208" fmla="*/ 10572300 w 11191875"/>
              <a:gd name="connsiteY208" fmla="*/ 795220 h 4067175"/>
              <a:gd name="connsiteX209" fmla="*/ 555151 w 11191875"/>
              <a:gd name="connsiteY209" fmla="*/ 271784 h 4067175"/>
              <a:gd name="connsiteX210" fmla="*/ 557786 w 11191875"/>
              <a:gd name="connsiteY210" fmla="*/ 269148 h 4067175"/>
              <a:gd name="connsiteX211" fmla="*/ 555151 w 11191875"/>
              <a:gd name="connsiteY211" fmla="*/ 266991 h 4067175"/>
              <a:gd name="connsiteX212" fmla="*/ 552756 w 11191875"/>
              <a:gd name="connsiteY212" fmla="*/ 269148 h 4067175"/>
              <a:gd name="connsiteX213" fmla="*/ 555151 w 11191875"/>
              <a:gd name="connsiteY213" fmla="*/ 271784 h 4067175"/>
              <a:gd name="connsiteX214" fmla="*/ 463185 w 11191875"/>
              <a:gd name="connsiteY214" fmla="*/ 535420 h 4067175"/>
              <a:gd name="connsiteX215" fmla="*/ 468454 w 11191875"/>
              <a:gd name="connsiteY215" fmla="*/ 529667 h 4067175"/>
              <a:gd name="connsiteX216" fmla="*/ 463185 w 11191875"/>
              <a:gd name="connsiteY216" fmla="*/ 524155 h 4067175"/>
              <a:gd name="connsiteX217" fmla="*/ 457437 w 11191875"/>
              <a:gd name="connsiteY217" fmla="*/ 529667 h 4067175"/>
              <a:gd name="connsiteX218" fmla="*/ 463185 w 11191875"/>
              <a:gd name="connsiteY218" fmla="*/ 535420 h 4067175"/>
              <a:gd name="connsiteX219" fmla="*/ 384630 w 11191875"/>
              <a:gd name="connsiteY219" fmla="*/ 804328 h 4067175"/>
              <a:gd name="connsiteX220" fmla="*/ 394449 w 11191875"/>
              <a:gd name="connsiteY220" fmla="*/ 794741 h 4067175"/>
              <a:gd name="connsiteX221" fmla="*/ 384630 w 11191875"/>
              <a:gd name="connsiteY221" fmla="*/ 784914 h 4067175"/>
              <a:gd name="connsiteX222" fmla="*/ 375050 w 11191875"/>
              <a:gd name="connsiteY222" fmla="*/ 794741 h 4067175"/>
              <a:gd name="connsiteX223" fmla="*/ 384630 w 11191875"/>
              <a:gd name="connsiteY223" fmla="*/ 804328 h 4067175"/>
              <a:gd name="connsiteX224" fmla="*/ 320206 w 11191875"/>
              <a:gd name="connsiteY224" fmla="*/ 1078988 h 4067175"/>
              <a:gd name="connsiteX225" fmla="*/ 336252 w 11191875"/>
              <a:gd name="connsiteY225" fmla="*/ 1063409 h 4067175"/>
              <a:gd name="connsiteX226" fmla="*/ 320206 w 11191875"/>
              <a:gd name="connsiteY226" fmla="*/ 1047591 h 4067175"/>
              <a:gd name="connsiteX227" fmla="*/ 304639 w 11191875"/>
              <a:gd name="connsiteY227" fmla="*/ 1063409 h 4067175"/>
              <a:gd name="connsiteX228" fmla="*/ 320206 w 11191875"/>
              <a:gd name="connsiteY228" fmla="*/ 1078988 h 4067175"/>
              <a:gd name="connsiteX229" fmla="*/ 270151 w 11191875"/>
              <a:gd name="connsiteY229" fmla="*/ 1358202 h 4067175"/>
              <a:gd name="connsiteX230" fmla="*/ 293143 w 11191875"/>
              <a:gd name="connsiteY230" fmla="*/ 1334954 h 4067175"/>
              <a:gd name="connsiteX231" fmla="*/ 270151 w 11191875"/>
              <a:gd name="connsiteY231" fmla="*/ 1311706 h 4067175"/>
              <a:gd name="connsiteX232" fmla="*/ 246681 w 11191875"/>
              <a:gd name="connsiteY232" fmla="*/ 1334954 h 4067175"/>
              <a:gd name="connsiteX233" fmla="*/ 270151 w 11191875"/>
              <a:gd name="connsiteY233" fmla="*/ 1358202 h 4067175"/>
              <a:gd name="connsiteX234" fmla="*/ 233748 w 11191875"/>
              <a:gd name="connsiteY234" fmla="*/ 1639812 h 4067175"/>
              <a:gd name="connsiteX235" fmla="*/ 264882 w 11191875"/>
              <a:gd name="connsiteY235" fmla="*/ 1608895 h 4067175"/>
              <a:gd name="connsiteX236" fmla="*/ 233748 w 11191875"/>
              <a:gd name="connsiteY236" fmla="*/ 1577738 h 4067175"/>
              <a:gd name="connsiteX237" fmla="*/ 202853 w 11191875"/>
              <a:gd name="connsiteY237" fmla="*/ 1608895 h 4067175"/>
              <a:gd name="connsiteX238" fmla="*/ 233748 w 11191875"/>
              <a:gd name="connsiteY238" fmla="*/ 1639812 h 4067175"/>
              <a:gd name="connsiteX239" fmla="*/ 212433 w 11191875"/>
              <a:gd name="connsiteY239" fmla="*/ 1923819 h 4067175"/>
              <a:gd name="connsiteX240" fmla="*/ 251950 w 11191875"/>
              <a:gd name="connsiteY240" fmla="*/ 1884034 h 4067175"/>
              <a:gd name="connsiteX241" fmla="*/ 212433 w 11191875"/>
              <a:gd name="connsiteY241" fmla="*/ 1844729 h 4067175"/>
              <a:gd name="connsiteX242" fmla="*/ 172676 w 11191875"/>
              <a:gd name="connsiteY242" fmla="*/ 1884034 h 4067175"/>
              <a:gd name="connsiteX243" fmla="*/ 212433 w 11191875"/>
              <a:gd name="connsiteY243" fmla="*/ 1923819 h 4067175"/>
              <a:gd name="connsiteX244" fmla="*/ 204769 w 11191875"/>
              <a:gd name="connsiteY244" fmla="*/ 2208785 h 4067175"/>
              <a:gd name="connsiteX245" fmla="*/ 253147 w 11191875"/>
              <a:gd name="connsiteY245" fmla="*/ 2160372 h 4067175"/>
              <a:gd name="connsiteX246" fmla="*/ 204769 w 11191875"/>
              <a:gd name="connsiteY246" fmla="*/ 2112199 h 4067175"/>
              <a:gd name="connsiteX247" fmla="*/ 157109 w 11191875"/>
              <a:gd name="connsiteY247" fmla="*/ 2160372 h 4067175"/>
              <a:gd name="connsiteX248" fmla="*/ 204769 w 11191875"/>
              <a:gd name="connsiteY248" fmla="*/ 2208785 h 4067175"/>
              <a:gd name="connsiteX249" fmla="*/ 212433 w 11191875"/>
              <a:gd name="connsiteY249" fmla="*/ 2493751 h 4067175"/>
              <a:gd name="connsiteX250" fmla="*/ 269672 w 11191875"/>
              <a:gd name="connsiteY250" fmla="*/ 2436470 h 4067175"/>
              <a:gd name="connsiteX251" fmla="*/ 212433 w 11191875"/>
              <a:gd name="connsiteY251" fmla="*/ 2379190 h 4067175"/>
              <a:gd name="connsiteX252" fmla="*/ 154714 w 11191875"/>
              <a:gd name="connsiteY252" fmla="*/ 2436470 h 4067175"/>
              <a:gd name="connsiteX253" fmla="*/ 212433 w 11191875"/>
              <a:gd name="connsiteY253" fmla="*/ 2493751 h 4067175"/>
              <a:gd name="connsiteX254" fmla="*/ 233748 w 11191875"/>
              <a:gd name="connsiteY254" fmla="*/ 2777758 h 4067175"/>
              <a:gd name="connsiteX255" fmla="*/ 299849 w 11191875"/>
              <a:gd name="connsiteY255" fmla="*/ 2712089 h 4067175"/>
              <a:gd name="connsiteX256" fmla="*/ 233748 w 11191875"/>
              <a:gd name="connsiteY256" fmla="*/ 2646180 h 4067175"/>
              <a:gd name="connsiteX257" fmla="*/ 168126 w 11191875"/>
              <a:gd name="connsiteY257" fmla="*/ 2712089 h 4067175"/>
              <a:gd name="connsiteX258" fmla="*/ 233748 w 11191875"/>
              <a:gd name="connsiteY258" fmla="*/ 2777758 h 4067175"/>
              <a:gd name="connsiteX259" fmla="*/ 270151 w 11191875"/>
              <a:gd name="connsiteY259" fmla="*/ 3059609 h 4067175"/>
              <a:gd name="connsiteX260" fmla="*/ 343916 w 11191875"/>
              <a:gd name="connsiteY260" fmla="*/ 2986030 h 4067175"/>
              <a:gd name="connsiteX261" fmla="*/ 270151 w 11191875"/>
              <a:gd name="connsiteY261" fmla="*/ 2911973 h 4067175"/>
              <a:gd name="connsiteX262" fmla="*/ 196387 w 11191875"/>
              <a:gd name="connsiteY262" fmla="*/ 2986030 h 4067175"/>
              <a:gd name="connsiteX263" fmla="*/ 270151 w 11191875"/>
              <a:gd name="connsiteY263" fmla="*/ 3059609 h 4067175"/>
              <a:gd name="connsiteX264" fmla="*/ 320206 w 11191875"/>
              <a:gd name="connsiteY264" fmla="*/ 3340260 h 4067175"/>
              <a:gd name="connsiteX265" fmla="*/ 402592 w 11191875"/>
              <a:gd name="connsiteY265" fmla="*/ 3257814 h 4067175"/>
              <a:gd name="connsiteX266" fmla="*/ 320206 w 11191875"/>
              <a:gd name="connsiteY266" fmla="*/ 3175369 h 4067175"/>
              <a:gd name="connsiteX267" fmla="*/ 238059 w 11191875"/>
              <a:gd name="connsiteY267" fmla="*/ 3257814 h 4067175"/>
              <a:gd name="connsiteX268" fmla="*/ 320206 w 11191875"/>
              <a:gd name="connsiteY268" fmla="*/ 3340260 h 4067175"/>
              <a:gd name="connsiteX269" fmla="*/ 384630 w 11191875"/>
              <a:gd name="connsiteY269" fmla="*/ 3615160 h 4067175"/>
              <a:gd name="connsiteX270" fmla="*/ 473723 w 11191875"/>
              <a:gd name="connsiteY270" fmla="*/ 3526483 h 4067175"/>
              <a:gd name="connsiteX271" fmla="*/ 384630 w 11191875"/>
              <a:gd name="connsiteY271" fmla="*/ 3437326 h 4067175"/>
              <a:gd name="connsiteX272" fmla="*/ 295777 w 11191875"/>
              <a:gd name="connsiteY272" fmla="*/ 3526483 h 4067175"/>
              <a:gd name="connsiteX273" fmla="*/ 384630 w 11191875"/>
              <a:gd name="connsiteY273" fmla="*/ 3615160 h 4067175"/>
              <a:gd name="connsiteX274" fmla="*/ 463185 w 11191875"/>
              <a:gd name="connsiteY274" fmla="*/ 3886944 h 4067175"/>
              <a:gd name="connsiteX275" fmla="*/ 558744 w 11191875"/>
              <a:gd name="connsiteY275" fmla="*/ 3791077 h 4067175"/>
              <a:gd name="connsiteX276" fmla="*/ 463185 w 11191875"/>
              <a:gd name="connsiteY276" fmla="*/ 3695449 h 4067175"/>
              <a:gd name="connsiteX277" fmla="*/ 367386 w 11191875"/>
              <a:gd name="connsiteY277" fmla="*/ 3791077 h 4067175"/>
              <a:gd name="connsiteX278" fmla="*/ 463185 w 11191875"/>
              <a:gd name="connsiteY278" fmla="*/ 3886944 h 4067175"/>
              <a:gd name="connsiteX279" fmla="*/ 654781 w 11191875"/>
              <a:gd name="connsiteY279" fmla="*/ 4067175 h 4067175"/>
              <a:gd name="connsiteX280" fmla="*/ 655979 w 11191875"/>
              <a:gd name="connsiteY280" fmla="*/ 4051357 h 4067175"/>
              <a:gd name="connsiteX281" fmla="*/ 555151 w 11191875"/>
              <a:gd name="connsiteY281" fmla="*/ 3951176 h 4067175"/>
              <a:gd name="connsiteX282" fmla="*/ 454563 w 11191875"/>
              <a:gd name="connsiteY282" fmla="*/ 4051357 h 4067175"/>
              <a:gd name="connsiteX283" fmla="*/ 455760 w 11191875"/>
              <a:gd name="connsiteY283" fmla="*/ 4067175 h 4067175"/>
              <a:gd name="connsiteX284" fmla="*/ 654781 w 11191875"/>
              <a:gd name="connsiteY284" fmla="*/ 4067175 h 4067175"/>
              <a:gd name="connsiteX285" fmla="*/ 10401539 w 11191875"/>
              <a:gd name="connsiteY285" fmla="*/ 4052316 h 4067175"/>
              <a:gd name="connsiteX286" fmla="*/ 10401779 w 11191875"/>
              <a:gd name="connsiteY286" fmla="*/ 4051357 h 4067175"/>
              <a:gd name="connsiteX287" fmla="*/ 10401539 w 11191875"/>
              <a:gd name="connsiteY287" fmla="*/ 4051117 h 4067175"/>
              <a:gd name="connsiteX288" fmla="*/ 10401300 w 11191875"/>
              <a:gd name="connsiteY288" fmla="*/ 4051357 h 4067175"/>
              <a:gd name="connsiteX289" fmla="*/ 10401539 w 11191875"/>
              <a:gd name="connsiteY289" fmla="*/ 4052316 h 4067175"/>
              <a:gd name="connsiteX290" fmla="*/ 10493505 w 11191875"/>
              <a:gd name="connsiteY290" fmla="*/ 3792036 h 4067175"/>
              <a:gd name="connsiteX291" fmla="*/ 10494463 w 11191875"/>
              <a:gd name="connsiteY291" fmla="*/ 3791077 h 4067175"/>
              <a:gd name="connsiteX292" fmla="*/ 10493505 w 11191875"/>
              <a:gd name="connsiteY292" fmla="*/ 3790598 h 4067175"/>
              <a:gd name="connsiteX293" fmla="*/ 10493266 w 11191875"/>
              <a:gd name="connsiteY293" fmla="*/ 3791077 h 4067175"/>
              <a:gd name="connsiteX294" fmla="*/ 10493505 w 11191875"/>
              <a:gd name="connsiteY294" fmla="*/ 3792036 h 4067175"/>
              <a:gd name="connsiteX295" fmla="*/ 10572300 w 11191875"/>
              <a:gd name="connsiteY295" fmla="*/ 3526723 h 4067175"/>
              <a:gd name="connsiteX296" fmla="*/ 10572779 w 11191875"/>
              <a:gd name="connsiteY296" fmla="*/ 3526483 h 4067175"/>
              <a:gd name="connsiteX297" fmla="*/ 10572300 w 11191875"/>
              <a:gd name="connsiteY297" fmla="*/ 3525764 h 4067175"/>
              <a:gd name="connsiteX298" fmla="*/ 10571342 w 11191875"/>
              <a:gd name="connsiteY298" fmla="*/ 3526483 h 4067175"/>
              <a:gd name="connsiteX299" fmla="*/ 10572300 w 11191875"/>
              <a:gd name="connsiteY299" fmla="*/ 3526723 h 4067175"/>
              <a:gd name="connsiteX300" fmla="*/ 10636724 w 11191875"/>
              <a:gd name="connsiteY300" fmla="*/ 3258294 h 4067175"/>
              <a:gd name="connsiteX301" fmla="*/ 10636963 w 11191875"/>
              <a:gd name="connsiteY301" fmla="*/ 3257814 h 4067175"/>
              <a:gd name="connsiteX302" fmla="*/ 10636724 w 11191875"/>
              <a:gd name="connsiteY302" fmla="*/ 3257095 h 4067175"/>
              <a:gd name="connsiteX303" fmla="*/ 10635766 w 11191875"/>
              <a:gd name="connsiteY303" fmla="*/ 3257814 h 4067175"/>
              <a:gd name="connsiteX304" fmla="*/ 10636724 w 11191875"/>
              <a:gd name="connsiteY304" fmla="*/ 3258294 h 4067175"/>
              <a:gd name="connsiteX305" fmla="*/ 10686779 w 11191875"/>
              <a:gd name="connsiteY305" fmla="*/ 2986510 h 4067175"/>
              <a:gd name="connsiteX306" fmla="*/ 10687497 w 11191875"/>
              <a:gd name="connsiteY306" fmla="*/ 2986030 h 4067175"/>
              <a:gd name="connsiteX307" fmla="*/ 10686779 w 11191875"/>
              <a:gd name="connsiteY307" fmla="*/ 2985551 h 4067175"/>
              <a:gd name="connsiteX308" fmla="*/ 10686060 w 11191875"/>
              <a:gd name="connsiteY308" fmla="*/ 2986030 h 4067175"/>
              <a:gd name="connsiteX309" fmla="*/ 10686779 w 11191875"/>
              <a:gd name="connsiteY309" fmla="*/ 2986510 h 4067175"/>
              <a:gd name="connsiteX310" fmla="*/ 10722942 w 11191875"/>
              <a:gd name="connsiteY310" fmla="*/ 2712569 h 4067175"/>
              <a:gd name="connsiteX311" fmla="*/ 10723421 w 11191875"/>
              <a:gd name="connsiteY311" fmla="*/ 2712089 h 4067175"/>
              <a:gd name="connsiteX312" fmla="*/ 10722942 w 11191875"/>
              <a:gd name="connsiteY312" fmla="*/ 2711610 h 4067175"/>
              <a:gd name="connsiteX313" fmla="*/ 10722463 w 11191875"/>
              <a:gd name="connsiteY313" fmla="*/ 2712089 h 4067175"/>
              <a:gd name="connsiteX314" fmla="*/ 10722942 w 11191875"/>
              <a:gd name="connsiteY314" fmla="*/ 2712569 h 4067175"/>
              <a:gd name="connsiteX315" fmla="*/ 10744497 w 11191875"/>
              <a:gd name="connsiteY315" fmla="*/ 2437429 h 4067175"/>
              <a:gd name="connsiteX316" fmla="*/ 10745215 w 11191875"/>
              <a:gd name="connsiteY316" fmla="*/ 2436470 h 4067175"/>
              <a:gd name="connsiteX317" fmla="*/ 10744497 w 11191875"/>
              <a:gd name="connsiteY317" fmla="*/ 2435991 h 4067175"/>
              <a:gd name="connsiteX318" fmla="*/ 10744018 w 11191875"/>
              <a:gd name="connsiteY318" fmla="*/ 2436470 h 4067175"/>
              <a:gd name="connsiteX319" fmla="*/ 10744497 w 11191875"/>
              <a:gd name="connsiteY319" fmla="*/ 2437429 h 4067175"/>
              <a:gd name="connsiteX320" fmla="*/ 10752161 w 11191875"/>
              <a:gd name="connsiteY320" fmla="*/ 2161331 h 4067175"/>
              <a:gd name="connsiteX321" fmla="*/ 10752640 w 11191875"/>
              <a:gd name="connsiteY321" fmla="*/ 2160372 h 4067175"/>
              <a:gd name="connsiteX322" fmla="*/ 10752161 w 11191875"/>
              <a:gd name="connsiteY322" fmla="*/ 2159653 h 4067175"/>
              <a:gd name="connsiteX323" fmla="*/ 10750963 w 11191875"/>
              <a:gd name="connsiteY323" fmla="*/ 2160372 h 4067175"/>
              <a:gd name="connsiteX324" fmla="*/ 10752161 w 11191875"/>
              <a:gd name="connsiteY324" fmla="*/ 2161331 h 4067175"/>
              <a:gd name="connsiteX325" fmla="*/ 10524400 w 11191875"/>
              <a:gd name="connsiteY325" fmla="*/ 1884993 h 4067175"/>
              <a:gd name="connsiteX326" fmla="*/ 10525598 w 11191875"/>
              <a:gd name="connsiteY326" fmla="*/ 1884034 h 4067175"/>
              <a:gd name="connsiteX327" fmla="*/ 10524400 w 11191875"/>
              <a:gd name="connsiteY327" fmla="*/ 1883555 h 4067175"/>
              <a:gd name="connsiteX328" fmla="*/ 10523921 w 11191875"/>
              <a:gd name="connsiteY328" fmla="*/ 1884034 h 4067175"/>
              <a:gd name="connsiteX329" fmla="*/ 10524400 w 11191875"/>
              <a:gd name="connsiteY329" fmla="*/ 1884993 h 4067175"/>
              <a:gd name="connsiteX330" fmla="*/ 10502127 w 11191875"/>
              <a:gd name="connsiteY330" fmla="*/ 1609614 h 4067175"/>
              <a:gd name="connsiteX331" fmla="*/ 10502606 w 11191875"/>
              <a:gd name="connsiteY331" fmla="*/ 1608895 h 4067175"/>
              <a:gd name="connsiteX332" fmla="*/ 10502127 w 11191875"/>
              <a:gd name="connsiteY332" fmla="*/ 1608176 h 4067175"/>
              <a:gd name="connsiteX333" fmla="*/ 10501169 w 11191875"/>
              <a:gd name="connsiteY333" fmla="*/ 1608895 h 4067175"/>
              <a:gd name="connsiteX334" fmla="*/ 10502127 w 11191875"/>
              <a:gd name="connsiteY334" fmla="*/ 1609614 h 4067175"/>
              <a:gd name="connsiteX335" fmla="*/ 10464766 w 11191875"/>
              <a:gd name="connsiteY335" fmla="*/ 1335673 h 4067175"/>
              <a:gd name="connsiteX336" fmla="*/ 10465005 w 11191875"/>
              <a:gd name="connsiteY336" fmla="*/ 1334954 h 4067175"/>
              <a:gd name="connsiteX337" fmla="*/ 10464766 w 11191875"/>
              <a:gd name="connsiteY337" fmla="*/ 1334714 h 4067175"/>
              <a:gd name="connsiteX338" fmla="*/ 10463808 w 11191875"/>
              <a:gd name="connsiteY338" fmla="*/ 1334954 h 4067175"/>
              <a:gd name="connsiteX339" fmla="*/ 10464766 w 11191875"/>
              <a:gd name="connsiteY339" fmla="*/ 1335673 h 4067175"/>
              <a:gd name="connsiteX340" fmla="*/ 10411837 w 11191875"/>
              <a:gd name="connsiteY340" fmla="*/ 1064608 h 4067175"/>
              <a:gd name="connsiteX341" fmla="*/ 10412795 w 11191875"/>
              <a:gd name="connsiteY341" fmla="*/ 1064128 h 4067175"/>
              <a:gd name="connsiteX342" fmla="*/ 10411837 w 11191875"/>
              <a:gd name="connsiteY342" fmla="*/ 1063409 h 4067175"/>
              <a:gd name="connsiteX343" fmla="*/ 10411358 w 11191875"/>
              <a:gd name="connsiteY343" fmla="*/ 1064128 h 4067175"/>
              <a:gd name="connsiteX344" fmla="*/ 10411837 w 11191875"/>
              <a:gd name="connsiteY344" fmla="*/ 1064608 h 4067175"/>
              <a:gd name="connsiteX345" fmla="*/ 10344539 w 11191875"/>
              <a:gd name="connsiteY345" fmla="*/ 796658 h 4067175"/>
              <a:gd name="connsiteX346" fmla="*/ 10345258 w 11191875"/>
              <a:gd name="connsiteY346" fmla="*/ 795939 h 4067175"/>
              <a:gd name="connsiteX347" fmla="*/ 10344539 w 11191875"/>
              <a:gd name="connsiteY347" fmla="*/ 795460 h 4067175"/>
              <a:gd name="connsiteX348" fmla="*/ 10344060 w 11191875"/>
              <a:gd name="connsiteY348" fmla="*/ 795939 h 4067175"/>
              <a:gd name="connsiteX349" fmla="*/ 10344539 w 11191875"/>
              <a:gd name="connsiteY349" fmla="*/ 796658 h 4067175"/>
              <a:gd name="connsiteX350" fmla="*/ 10167073 w 11191875"/>
              <a:gd name="connsiteY350" fmla="*/ 273701 h 4067175"/>
              <a:gd name="connsiteX351" fmla="*/ 10167552 w 11191875"/>
              <a:gd name="connsiteY351" fmla="*/ 272982 h 4067175"/>
              <a:gd name="connsiteX352" fmla="*/ 10167073 w 11191875"/>
              <a:gd name="connsiteY352" fmla="*/ 272503 h 4067175"/>
              <a:gd name="connsiteX353" fmla="*/ 10166354 w 11191875"/>
              <a:gd name="connsiteY353" fmla="*/ 272982 h 4067175"/>
              <a:gd name="connsiteX354" fmla="*/ 10167073 w 11191875"/>
              <a:gd name="connsiteY354" fmla="*/ 273701 h 4067175"/>
              <a:gd name="connsiteX355" fmla="*/ 740042 w 11191875"/>
              <a:gd name="connsiteY355" fmla="*/ 403122 h 4067175"/>
              <a:gd name="connsiteX356" fmla="*/ 741239 w 11191875"/>
              <a:gd name="connsiteY356" fmla="*/ 401924 h 4067175"/>
              <a:gd name="connsiteX357" fmla="*/ 740042 w 11191875"/>
              <a:gd name="connsiteY357" fmla="*/ 400726 h 4067175"/>
              <a:gd name="connsiteX358" fmla="*/ 739084 w 11191875"/>
              <a:gd name="connsiteY358" fmla="*/ 401924 h 4067175"/>
              <a:gd name="connsiteX359" fmla="*/ 740042 w 11191875"/>
              <a:gd name="connsiteY359" fmla="*/ 403122 h 4067175"/>
              <a:gd name="connsiteX360" fmla="*/ 650949 w 11191875"/>
              <a:gd name="connsiteY360" fmla="*/ 668915 h 4067175"/>
              <a:gd name="connsiteX361" fmla="*/ 656458 w 11191875"/>
              <a:gd name="connsiteY361" fmla="*/ 663403 h 4067175"/>
              <a:gd name="connsiteX362" fmla="*/ 650949 w 11191875"/>
              <a:gd name="connsiteY362" fmla="*/ 658130 h 4067175"/>
              <a:gd name="connsiteX363" fmla="*/ 645681 w 11191875"/>
              <a:gd name="connsiteY363" fmla="*/ 663403 h 4067175"/>
              <a:gd name="connsiteX364" fmla="*/ 650949 w 11191875"/>
              <a:gd name="connsiteY364" fmla="*/ 668915 h 4067175"/>
              <a:gd name="connsiteX365" fmla="*/ 576706 w 11191875"/>
              <a:gd name="connsiteY365" fmla="*/ 941178 h 4067175"/>
              <a:gd name="connsiteX366" fmla="*/ 588441 w 11191875"/>
              <a:gd name="connsiteY366" fmla="*/ 929435 h 4067175"/>
              <a:gd name="connsiteX367" fmla="*/ 576706 w 11191875"/>
              <a:gd name="connsiteY367" fmla="*/ 917931 h 4067175"/>
              <a:gd name="connsiteX368" fmla="*/ 565210 w 11191875"/>
              <a:gd name="connsiteY368" fmla="*/ 929435 h 4067175"/>
              <a:gd name="connsiteX369" fmla="*/ 576706 w 11191875"/>
              <a:gd name="connsiteY369" fmla="*/ 941178 h 4067175"/>
              <a:gd name="connsiteX370" fmla="*/ 516832 w 11191875"/>
              <a:gd name="connsiteY370" fmla="*/ 1217516 h 4067175"/>
              <a:gd name="connsiteX371" fmla="*/ 535033 w 11191875"/>
              <a:gd name="connsiteY371" fmla="*/ 1199541 h 4067175"/>
              <a:gd name="connsiteX372" fmla="*/ 516832 w 11191875"/>
              <a:gd name="connsiteY372" fmla="*/ 1181087 h 4067175"/>
              <a:gd name="connsiteX373" fmla="*/ 498630 w 11191875"/>
              <a:gd name="connsiteY373" fmla="*/ 1199541 h 4067175"/>
              <a:gd name="connsiteX374" fmla="*/ 516832 w 11191875"/>
              <a:gd name="connsiteY374" fmla="*/ 1217516 h 4067175"/>
              <a:gd name="connsiteX375" fmla="*/ 472046 w 11191875"/>
              <a:gd name="connsiteY375" fmla="*/ 1497928 h 4067175"/>
              <a:gd name="connsiteX376" fmla="*/ 497912 w 11191875"/>
              <a:gd name="connsiteY376" fmla="*/ 1471805 h 4067175"/>
              <a:gd name="connsiteX377" fmla="*/ 472046 w 11191875"/>
              <a:gd name="connsiteY377" fmla="*/ 1445681 h 4067175"/>
              <a:gd name="connsiteX378" fmla="*/ 445702 w 11191875"/>
              <a:gd name="connsiteY378" fmla="*/ 1471805 h 4067175"/>
              <a:gd name="connsiteX379" fmla="*/ 472046 w 11191875"/>
              <a:gd name="connsiteY379" fmla="*/ 1497928 h 4067175"/>
              <a:gd name="connsiteX380" fmla="*/ 441630 w 11191875"/>
              <a:gd name="connsiteY380" fmla="*/ 1780737 h 4067175"/>
              <a:gd name="connsiteX381" fmla="*/ 475878 w 11191875"/>
              <a:gd name="connsiteY381" fmla="*/ 1746465 h 4067175"/>
              <a:gd name="connsiteX382" fmla="*/ 441630 w 11191875"/>
              <a:gd name="connsiteY382" fmla="*/ 1712192 h 4067175"/>
              <a:gd name="connsiteX383" fmla="*/ 407622 w 11191875"/>
              <a:gd name="connsiteY383" fmla="*/ 1746465 h 4067175"/>
              <a:gd name="connsiteX384" fmla="*/ 441630 w 11191875"/>
              <a:gd name="connsiteY384" fmla="*/ 1780737 h 4067175"/>
              <a:gd name="connsiteX385" fmla="*/ 426542 w 11191875"/>
              <a:gd name="connsiteY385" fmla="*/ 2065703 h 4067175"/>
              <a:gd name="connsiteX386" fmla="*/ 469891 w 11191875"/>
              <a:gd name="connsiteY386" fmla="*/ 2022083 h 4067175"/>
              <a:gd name="connsiteX387" fmla="*/ 426542 w 11191875"/>
              <a:gd name="connsiteY387" fmla="*/ 1979183 h 4067175"/>
              <a:gd name="connsiteX388" fmla="*/ 383433 w 11191875"/>
              <a:gd name="connsiteY388" fmla="*/ 2022083 h 4067175"/>
              <a:gd name="connsiteX389" fmla="*/ 426542 w 11191875"/>
              <a:gd name="connsiteY389" fmla="*/ 2065703 h 4067175"/>
              <a:gd name="connsiteX390" fmla="*/ 426542 w 11191875"/>
              <a:gd name="connsiteY390" fmla="*/ 2350669 h 4067175"/>
              <a:gd name="connsiteX391" fmla="*/ 478273 w 11191875"/>
              <a:gd name="connsiteY391" fmla="*/ 2298901 h 4067175"/>
              <a:gd name="connsiteX392" fmla="*/ 426542 w 11191875"/>
              <a:gd name="connsiteY392" fmla="*/ 2246893 h 4067175"/>
              <a:gd name="connsiteX393" fmla="*/ 374811 w 11191875"/>
              <a:gd name="connsiteY393" fmla="*/ 2298901 h 4067175"/>
              <a:gd name="connsiteX394" fmla="*/ 426542 w 11191875"/>
              <a:gd name="connsiteY394" fmla="*/ 2350669 h 4067175"/>
              <a:gd name="connsiteX395" fmla="*/ 441630 w 11191875"/>
              <a:gd name="connsiteY395" fmla="*/ 2635635 h 4067175"/>
              <a:gd name="connsiteX396" fmla="*/ 502702 w 11191875"/>
              <a:gd name="connsiteY396" fmla="*/ 2574280 h 4067175"/>
              <a:gd name="connsiteX397" fmla="*/ 441630 w 11191875"/>
              <a:gd name="connsiteY397" fmla="*/ 2513644 h 4067175"/>
              <a:gd name="connsiteX398" fmla="*/ 380798 w 11191875"/>
              <a:gd name="connsiteY398" fmla="*/ 2574280 h 4067175"/>
              <a:gd name="connsiteX399" fmla="*/ 441630 w 11191875"/>
              <a:gd name="connsiteY399" fmla="*/ 2635635 h 4067175"/>
              <a:gd name="connsiteX400" fmla="*/ 472046 w 11191875"/>
              <a:gd name="connsiteY400" fmla="*/ 2918684 h 4067175"/>
              <a:gd name="connsiteX401" fmla="*/ 541500 w 11191875"/>
              <a:gd name="connsiteY401" fmla="*/ 2848940 h 4067175"/>
              <a:gd name="connsiteX402" fmla="*/ 472046 w 11191875"/>
              <a:gd name="connsiteY402" fmla="*/ 2779676 h 4067175"/>
              <a:gd name="connsiteX403" fmla="*/ 402353 w 11191875"/>
              <a:gd name="connsiteY403" fmla="*/ 2848940 h 4067175"/>
              <a:gd name="connsiteX404" fmla="*/ 472046 w 11191875"/>
              <a:gd name="connsiteY404" fmla="*/ 2918684 h 4067175"/>
              <a:gd name="connsiteX405" fmla="*/ 516832 w 11191875"/>
              <a:gd name="connsiteY405" fmla="*/ 3199815 h 4067175"/>
              <a:gd name="connsiteX406" fmla="*/ 594668 w 11191875"/>
              <a:gd name="connsiteY406" fmla="*/ 3121683 h 4067175"/>
              <a:gd name="connsiteX407" fmla="*/ 516832 w 11191875"/>
              <a:gd name="connsiteY407" fmla="*/ 3043551 h 4067175"/>
              <a:gd name="connsiteX408" fmla="*/ 438756 w 11191875"/>
              <a:gd name="connsiteY408" fmla="*/ 3121683 h 4067175"/>
              <a:gd name="connsiteX409" fmla="*/ 516832 w 11191875"/>
              <a:gd name="connsiteY409" fmla="*/ 3199815 h 4067175"/>
              <a:gd name="connsiteX410" fmla="*/ 576706 w 11191875"/>
              <a:gd name="connsiteY410" fmla="*/ 3476632 h 4067175"/>
              <a:gd name="connsiteX411" fmla="*/ 662206 w 11191875"/>
              <a:gd name="connsiteY411" fmla="*/ 3391070 h 4067175"/>
              <a:gd name="connsiteX412" fmla="*/ 576706 w 11191875"/>
              <a:gd name="connsiteY412" fmla="*/ 3306228 h 4067175"/>
              <a:gd name="connsiteX413" fmla="*/ 491445 w 11191875"/>
              <a:gd name="connsiteY413" fmla="*/ 3391070 h 4067175"/>
              <a:gd name="connsiteX414" fmla="*/ 576706 w 11191875"/>
              <a:gd name="connsiteY414" fmla="*/ 3476632 h 4067175"/>
              <a:gd name="connsiteX415" fmla="*/ 650949 w 11191875"/>
              <a:gd name="connsiteY415" fmla="*/ 3750094 h 4067175"/>
              <a:gd name="connsiteX416" fmla="*/ 743874 w 11191875"/>
              <a:gd name="connsiteY416" fmla="*/ 3657342 h 4067175"/>
              <a:gd name="connsiteX417" fmla="*/ 650949 w 11191875"/>
              <a:gd name="connsiteY417" fmla="*/ 3564590 h 4067175"/>
              <a:gd name="connsiteX418" fmla="*/ 558744 w 11191875"/>
              <a:gd name="connsiteY418" fmla="*/ 3657342 h 4067175"/>
              <a:gd name="connsiteX419" fmla="*/ 650949 w 11191875"/>
              <a:gd name="connsiteY419" fmla="*/ 3750094 h 4067175"/>
              <a:gd name="connsiteX420" fmla="*/ 740042 w 11191875"/>
              <a:gd name="connsiteY420" fmla="*/ 4017084 h 4067175"/>
              <a:gd name="connsiteX421" fmla="*/ 838235 w 11191875"/>
              <a:gd name="connsiteY421" fmla="*/ 3919060 h 4067175"/>
              <a:gd name="connsiteX422" fmla="*/ 740042 w 11191875"/>
              <a:gd name="connsiteY422" fmla="*/ 3820556 h 4067175"/>
              <a:gd name="connsiteX423" fmla="*/ 641849 w 11191875"/>
              <a:gd name="connsiteY423" fmla="*/ 3919060 h 4067175"/>
              <a:gd name="connsiteX424" fmla="*/ 740042 w 11191875"/>
              <a:gd name="connsiteY424" fmla="*/ 4017084 h 4067175"/>
              <a:gd name="connsiteX425" fmla="*/ 10167073 w 11191875"/>
              <a:gd name="connsiteY425" fmla="*/ 4048241 h 4067175"/>
              <a:gd name="connsiteX426" fmla="*/ 10167552 w 11191875"/>
              <a:gd name="connsiteY426" fmla="*/ 4048002 h 4067175"/>
              <a:gd name="connsiteX427" fmla="*/ 10167073 w 11191875"/>
              <a:gd name="connsiteY427" fmla="*/ 4047283 h 4067175"/>
              <a:gd name="connsiteX428" fmla="*/ 10166354 w 11191875"/>
              <a:gd name="connsiteY428" fmla="*/ 4048002 h 4067175"/>
              <a:gd name="connsiteX429" fmla="*/ 10167073 w 11191875"/>
              <a:gd name="connsiteY429" fmla="*/ 4048241 h 4067175"/>
              <a:gd name="connsiteX430" fmla="*/ 10262871 w 11191875"/>
              <a:gd name="connsiteY430" fmla="*/ 3789160 h 4067175"/>
              <a:gd name="connsiteX431" fmla="*/ 10263590 w 11191875"/>
              <a:gd name="connsiteY431" fmla="*/ 3788920 h 4067175"/>
              <a:gd name="connsiteX432" fmla="*/ 10262871 w 11191875"/>
              <a:gd name="connsiteY432" fmla="*/ 3788441 h 4067175"/>
              <a:gd name="connsiteX433" fmla="*/ 10262392 w 11191875"/>
              <a:gd name="connsiteY433" fmla="*/ 3788920 h 4067175"/>
              <a:gd name="connsiteX434" fmla="*/ 10262871 w 11191875"/>
              <a:gd name="connsiteY434" fmla="*/ 3789160 h 4067175"/>
              <a:gd name="connsiteX435" fmla="*/ 10344539 w 11191875"/>
              <a:gd name="connsiteY435" fmla="*/ 3525285 h 4067175"/>
              <a:gd name="connsiteX436" fmla="*/ 10345258 w 11191875"/>
              <a:gd name="connsiteY436" fmla="*/ 3525045 h 4067175"/>
              <a:gd name="connsiteX437" fmla="*/ 10344539 w 11191875"/>
              <a:gd name="connsiteY437" fmla="*/ 3524566 h 4067175"/>
              <a:gd name="connsiteX438" fmla="*/ 10344060 w 11191875"/>
              <a:gd name="connsiteY438" fmla="*/ 3525045 h 4067175"/>
              <a:gd name="connsiteX439" fmla="*/ 10344539 w 11191875"/>
              <a:gd name="connsiteY439" fmla="*/ 3525285 h 4067175"/>
              <a:gd name="connsiteX440" fmla="*/ 10411837 w 11191875"/>
              <a:gd name="connsiteY440" fmla="*/ 3257335 h 4067175"/>
              <a:gd name="connsiteX441" fmla="*/ 10412795 w 11191875"/>
              <a:gd name="connsiteY441" fmla="*/ 3257095 h 4067175"/>
              <a:gd name="connsiteX442" fmla="*/ 10411837 w 11191875"/>
              <a:gd name="connsiteY442" fmla="*/ 3256376 h 4067175"/>
              <a:gd name="connsiteX443" fmla="*/ 10411358 w 11191875"/>
              <a:gd name="connsiteY443" fmla="*/ 3257095 h 4067175"/>
              <a:gd name="connsiteX444" fmla="*/ 10411837 w 11191875"/>
              <a:gd name="connsiteY444" fmla="*/ 3257335 h 4067175"/>
              <a:gd name="connsiteX445" fmla="*/ 10464766 w 11191875"/>
              <a:gd name="connsiteY445" fmla="*/ 2986270 h 4067175"/>
              <a:gd name="connsiteX446" fmla="*/ 10465005 w 11191875"/>
              <a:gd name="connsiteY446" fmla="*/ 2986030 h 4067175"/>
              <a:gd name="connsiteX447" fmla="*/ 10464766 w 11191875"/>
              <a:gd name="connsiteY447" fmla="*/ 2985072 h 4067175"/>
              <a:gd name="connsiteX448" fmla="*/ 10463808 w 11191875"/>
              <a:gd name="connsiteY448" fmla="*/ 2986030 h 4067175"/>
              <a:gd name="connsiteX449" fmla="*/ 10464766 w 11191875"/>
              <a:gd name="connsiteY449" fmla="*/ 2986270 h 4067175"/>
              <a:gd name="connsiteX450" fmla="*/ 10502127 w 11191875"/>
              <a:gd name="connsiteY450" fmla="*/ 2712569 h 4067175"/>
              <a:gd name="connsiteX451" fmla="*/ 10502606 w 11191875"/>
              <a:gd name="connsiteY451" fmla="*/ 2712089 h 4067175"/>
              <a:gd name="connsiteX452" fmla="*/ 10502127 w 11191875"/>
              <a:gd name="connsiteY452" fmla="*/ 2711370 h 4067175"/>
              <a:gd name="connsiteX453" fmla="*/ 10501169 w 11191875"/>
              <a:gd name="connsiteY453" fmla="*/ 2712089 h 4067175"/>
              <a:gd name="connsiteX454" fmla="*/ 10502127 w 11191875"/>
              <a:gd name="connsiteY454" fmla="*/ 2712569 h 4067175"/>
              <a:gd name="connsiteX455" fmla="*/ 10524400 w 11191875"/>
              <a:gd name="connsiteY455" fmla="*/ 2437429 h 4067175"/>
              <a:gd name="connsiteX456" fmla="*/ 10525598 w 11191875"/>
              <a:gd name="connsiteY456" fmla="*/ 2436470 h 4067175"/>
              <a:gd name="connsiteX457" fmla="*/ 10524400 w 11191875"/>
              <a:gd name="connsiteY457" fmla="*/ 2435991 h 4067175"/>
              <a:gd name="connsiteX458" fmla="*/ 10523921 w 11191875"/>
              <a:gd name="connsiteY458" fmla="*/ 2436470 h 4067175"/>
              <a:gd name="connsiteX459" fmla="*/ 10524400 w 11191875"/>
              <a:gd name="connsiteY459" fmla="*/ 2437429 h 4067175"/>
              <a:gd name="connsiteX460" fmla="*/ 10532064 w 11191875"/>
              <a:gd name="connsiteY460" fmla="*/ 2161331 h 4067175"/>
              <a:gd name="connsiteX461" fmla="*/ 10532783 w 11191875"/>
              <a:gd name="connsiteY461" fmla="*/ 2160372 h 4067175"/>
              <a:gd name="connsiteX462" fmla="*/ 10532064 w 11191875"/>
              <a:gd name="connsiteY462" fmla="*/ 2159653 h 4067175"/>
              <a:gd name="connsiteX463" fmla="*/ 10531585 w 11191875"/>
              <a:gd name="connsiteY463" fmla="*/ 2160372 h 4067175"/>
              <a:gd name="connsiteX464" fmla="*/ 10532064 w 11191875"/>
              <a:gd name="connsiteY464" fmla="*/ 2161331 h 4067175"/>
              <a:gd name="connsiteX465" fmla="*/ 10304304 w 11191875"/>
              <a:gd name="connsiteY465" fmla="*/ 1884993 h 4067175"/>
              <a:gd name="connsiteX466" fmla="*/ 10305022 w 11191875"/>
              <a:gd name="connsiteY466" fmla="*/ 1884034 h 4067175"/>
              <a:gd name="connsiteX467" fmla="*/ 10304304 w 11191875"/>
              <a:gd name="connsiteY467" fmla="*/ 1883555 h 4067175"/>
              <a:gd name="connsiteX468" fmla="*/ 10304064 w 11191875"/>
              <a:gd name="connsiteY468" fmla="*/ 1884034 h 4067175"/>
              <a:gd name="connsiteX469" fmla="*/ 10304304 w 11191875"/>
              <a:gd name="connsiteY469" fmla="*/ 1884993 h 4067175"/>
              <a:gd name="connsiteX470" fmla="*/ 10280833 w 11191875"/>
              <a:gd name="connsiteY470" fmla="*/ 1609614 h 4067175"/>
              <a:gd name="connsiteX471" fmla="*/ 10281552 w 11191875"/>
              <a:gd name="connsiteY471" fmla="*/ 1609135 h 4067175"/>
              <a:gd name="connsiteX472" fmla="*/ 10280833 w 11191875"/>
              <a:gd name="connsiteY472" fmla="*/ 1608416 h 4067175"/>
              <a:gd name="connsiteX473" fmla="*/ 10280354 w 11191875"/>
              <a:gd name="connsiteY473" fmla="*/ 1609135 h 4067175"/>
              <a:gd name="connsiteX474" fmla="*/ 10280833 w 11191875"/>
              <a:gd name="connsiteY474" fmla="*/ 1609614 h 4067175"/>
              <a:gd name="connsiteX475" fmla="*/ 10241556 w 11191875"/>
              <a:gd name="connsiteY475" fmla="*/ 1336392 h 4067175"/>
              <a:gd name="connsiteX476" fmla="*/ 10242514 w 11191875"/>
              <a:gd name="connsiteY476" fmla="*/ 1335433 h 4067175"/>
              <a:gd name="connsiteX477" fmla="*/ 10241556 w 11191875"/>
              <a:gd name="connsiteY477" fmla="*/ 1334954 h 4067175"/>
              <a:gd name="connsiteX478" fmla="*/ 10241316 w 11191875"/>
              <a:gd name="connsiteY478" fmla="*/ 1335433 h 4067175"/>
              <a:gd name="connsiteX479" fmla="*/ 10241556 w 11191875"/>
              <a:gd name="connsiteY479" fmla="*/ 1336392 h 4067175"/>
              <a:gd name="connsiteX480" fmla="*/ 10186951 w 11191875"/>
              <a:gd name="connsiteY480" fmla="*/ 1065327 h 4067175"/>
              <a:gd name="connsiteX481" fmla="*/ 10187430 w 11191875"/>
              <a:gd name="connsiteY481" fmla="*/ 1064608 h 4067175"/>
              <a:gd name="connsiteX482" fmla="*/ 10186951 w 11191875"/>
              <a:gd name="connsiteY482" fmla="*/ 1064368 h 4067175"/>
              <a:gd name="connsiteX483" fmla="*/ 10185993 w 11191875"/>
              <a:gd name="connsiteY483" fmla="*/ 1064608 h 4067175"/>
              <a:gd name="connsiteX484" fmla="*/ 10186951 w 11191875"/>
              <a:gd name="connsiteY484" fmla="*/ 1065327 h 4067175"/>
              <a:gd name="connsiteX485" fmla="*/ 10117018 w 11191875"/>
              <a:gd name="connsiteY485" fmla="*/ 798336 h 4067175"/>
              <a:gd name="connsiteX486" fmla="*/ 10117258 w 11191875"/>
              <a:gd name="connsiteY486" fmla="*/ 797617 h 4067175"/>
              <a:gd name="connsiteX487" fmla="*/ 10117018 w 11191875"/>
              <a:gd name="connsiteY487" fmla="*/ 796898 h 4067175"/>
              <a:gd name="connsiteX488" fmla="*/ 10115821 w 11191875"/>
              <a:gd name="connsiteY488" fmla="*/ 797617 h 4067175"/>
              <a:gd name="connsiteX489" fmla="*/ 10117018 w 11191875"/>
              <a:gd name="connsiteY489" fmla="*/ 798336 h 4067175"/>
              <a:gd name="connsiteX490" fmla="*/ 10031279 w 11191875"/>
              <a:gd name="connsiteY490" fmla="*/ 535420 h 4067175"/>
              <a:gd name="connsiteX491" fmla="*/ 10031758 w 11191875"/>
              <a:gd name="connsiteY491" fmla="*/ 534940 h 4067175"/>
              <a:gd name="connsiteX492" fmla="*/ 10031279 w 11191875"/>
              <a:gd name="connsiteY492" fmla="*/ 533982 h 4067175"/>
              <a:gd name="connsiteX493" fmla="*/ 10030560 w 11191875"/>
              <a:gd name="connsiteY493" fmla="*/ 534940 h 4067175"/>
              <a:gd name="connsiteX494" fmla="*/ 10031279 w 11191875"/>
              <a:gd name="connsiteY494" fmla="*/ 535420 h 4067175"/>
              <a:gd name="connsiteX495" fmla="*/ 9931169 w 11191875"/>
              <a:gd name="connsiteY495" fmla="*/ 278016 h 4067175"/>
              <a:gd name="connsiteX496" fmla="*/ 9931648 w 11191875"/>
              <a:gd name="connsiteY496" fmla="*/ 277297 h 4067175"/>
              <a:gd name="connsiteX497" fmla="*/ 9931169 w 11191875"/>
              <a:gd name="connsiteY497" fmla="*/ 276817 h 4067175"/>
              <a:gd name="connsiteX498" fmla="*/ 9930211 w 11191875"/>
              <a:gd name="connsiteY498" fmla="*/ 277297 h 4067175"/>
              <a:gd name="connsiteX499" fmla="*/ 9931169 w 11191875"/>
              <a:gd name="connsiteY499" fmla="*/ 278016 h 4067175"/>
              <a:gd name="connsiteX500" fmla="*/ 925651 w 11191875"/>
              <a:gd name="connsiteY500" fmla="*/ 536139 h 4067175"/>
              <a:gd name="connsiteX501" fmla="*/ 926609 w 11191875"/>
              <a:gd name="connsiteY501" fmla="*/ 534940 h 4067175"/>
              <a:gd name="connsiteX502" fmla="*/ 925651 w 11191875"/>
              <a:gd name="connsiteY502" fmla="*/ 533742 h 4067175"/>
              <a:gd name="connsiteX503" fmla="*/ 924454 w 11191875"/>
              <a:gd name="connsiteY503" fmla="*/ 534940 h 4067175"/>
              <a:gd name="connsiteX504" fmla="*/ 925651 w 11191875"/>
              <a:gd name="connsiteY504" fmla="*/ 536139 h 4067175"/>
              <a:gd name="connsiteX505" fmla="*/ 840151 w 11191875"/>
              <a:gd name="connsiteY505" fmla="*/ 805047 h 4067175"/>
              <a:gd name="connsiteX506" fmla="*/ 847575 w 11191875"/>
              <a:gd name="connsiteY506" fmla="*/ 797617 h 4067175"/>
              <a:gd name="connsiteX507" fmla="*/ 840151 w 11191875"/>
              <a:gd name="connsiteY507" fmla="*/ 790187 h 4067175"/>
              <a:gd name="connsiteX508" fmla="*/ 832966 w 11191875"/>
              <a:gd name="connsiteY508" fmla="*/ 797617 h 4067175"/>
              <a:gd name="connsiteX509" fmla="*/ 840151 w 11191875"/>
              <a:gd name="connsiteY509" fmla="*/ 805047 h 4067175"/>
              <a:gd name="connsiteX510" fmla="*/ 769979 w 11191875"/>
              <a:gd name="connsiteY510" fmla="*/ 1078748 h 4067175"/>
              <a:gd name="connsiteX511" fmla="*/ 784109 w 11191875"/>
              <a:gd name="connsiteY511" fmla="*/ 1064608 h 4067175"/>
              <a:gd name="connsiteX512" fmla="*/ 769979 w 11191875"/>
              <a:gd name="connsiteY512" fmla="*/ 1050947 h 4067175"/>
              <a:gd name="connsiteX513" fmla="*/ 756328 w 11191875"/>
              <a:gd name="connsiteY513" fmla="*/ 1064608 h 4067175"/>
              <a:gd name="connsiteX514" fmla="*/ 769979 w 11191875"/>
              <a:gd name="connsiteY514" fmla="*/ 1078748 h 4067175"/>
              <a:gd name="connsiteX515" fmla="*/ 715134 w 11191875"/>
              <a:gd name="connsiteY515" fmla="*/ 1356284 h 4067175"/>
              <a:gd name="connsiteX516" fmla="*/ 735970 w 11191875"/>
              <a:gd name="connsiteY516" fmla="*/ 1335433 h 4067175"/>
              <a:gd name="connsiteX517" fmla="*/ 715134 w 11191875"/>
              <a:gd name="connsiteY517" fmla="*/ 1314822 h 4067175"/>
              <a:gd name="connsiteX518" fmla="*/ 694538 w 11191875"/>
              <a:gd name="connsiteY518" fmla="*/ 1335433 h 4067175"/>
              <a:gd name="connsiteX519" fmla="*/ 715134 w 11191875"/>
              <a:gd name="connsiteY519" fmla="*/ 1356284 h 4067175"/>
              <a:gd name="connsiteX520" fmla="*/ 675857 w 11191875"/>
              <a:gd name="connsiteY520" fmla="*/ 1638134 h 4067175"/>
              <a:gd name="connsiteX521" fmla="*/ 705315 w 11191875"/>
              <a:gd name="connsiteY521" fmla="*/ 1609135 h 4067175"/>
              <a:gd name="connsiteX522" fmla="*/ 675857 w 11191875"/>
              <a:gd name="connsiteY522" fmla="*/ 1579895 h 4067175"/>
              <a:gd name="connsiteX523" fmla="*/ 646639 w 11191875"/>
              <a:gd name="connsiteY523" fmla="*/ 1609135 h 4067175"/>
              <a:gd name="connsiteX524" fmla="*/ 675857 w 11191875"/>
              <a:gd name="connsiteY524" fmla="*/ 1638134 h 4067175"/>
              <a:gd name="connsiteX525" fmla="*/ 652386 w 11191875"/>
              <a:gd name="connsiteY525" fmla="*/ 1921902 h 4067175"/>
              <a:gd name="connsiteX526" fmla="*/ 690227 w 11191875"/>
              <a:gd name="connsiteY526" fmla="*/ 1884034 h 4067175"/>
              <a:gd name="connsiteX527" fmla="*/ 652386 w 11191875"/>
              <a:gd name="connsiteY527" fmla="*/ 1846406 h 4067175"/>
              <a:gd name="connsiteX528" fmla="*/ 614546 w 11191875"/>
              <a:gd name="connsiteY528" fmla="*/ 1884034 h 4067175"/>
              <a:gd name="connsiteX529" fmla="*/ 652386 w 11191875"/>
              <a:gd name="connsiteY529" fmla="*/ 1921902 h 4067175"/>
              <a:gd name="connsiteX530" fmla="*/ 644483 w 11191875"/>
              <a:gd name="connsiteY530" fmla="*/ 2207587 h 4067175"/>
              <a:gd name="connsiteX531" fmla="*/ 691424 w 11191875"/>
              <a:gd name="connsiteY531" fmla="*/ 2160372 h 4067175"/>
              <a:gd name="connsiteX532" fmla="*/ 644483 w 11191875"/>
              <a:gd name="connsiteY532" fmla="*/ 2113397 h 4067175"/>
              <a:gd name="connsiteX533" fmla="*/ 597302 w 11191875"/>
              <a:gd name="connsiteY533" fmla="*/ 2160372 h 4067175"/>
              <a:gd name="connsiteX534" fmla="*/ 644483 w 11191875"/>
              <a:gd name="connsiteY534" fmla="*/ 2207587 h 4067175"/>
              <a:gd name="connsiteX535" fmla="*/ 652386 w 11191875"/>
              <a:gd name="connsiteY535" fmla="*/ 2492793 h 4067175"/>
              <a:gd name="connsiteX536" fmla="*/ 708189 w 11191875"/>
              <a:gd name="connsiteY536" fmla="*/ 2436470 h 4067175"/>
              <a:gd name="connsiteX537" fmla="*/ 652386 w 11191875"/>
              <a:gd name="connsiteY537" fmla="*/ 2380628 h 4067175"/>
              <a:gd name="connsiteX538" fmla="*/ 596344 w 11191875"/>
              <a:gd name="connsiteY538" fmla="*/ 2436470 h 4067175"/>
              <a:gd name="connsiteX539" fmla="*/ 652386 w 11191875"/>
              <a:gd name="connsiteY539" fmla="*/ 2492793 h 4067175"/>
              <a:gd name="connsiteX540" fmla="*/ 675857 w 11191875"/>
              <a:gd name="connsiteY540" fmla="*/ 2776560 h 4067175"/>
              <a:gd name="connsiteX541" fmla="*/ 740281 w 11191875"/>
              <a:gd name="connsiteY541" fmla="*/ 2712089 h 4067175"/>
              <a:gd name="connsiteX542" fmla="*/ 675857 w 11191875"/>
              <a:gd name="connsiteY542" fmla="*/ 2647139 h 4067175"/>
              <a:gd name="connsiteX543" fmla="*/ 611433 w 11191875"/>
              <a:gd name="connsiteY543" fmla="*/ 2712089 h 4067175"/>
              <a:gd name="connsiteX544" fmla="*/ 675857 w 11191875"/>
              <a:gd name="connsiteY544" fmla="*/ 2776560 h 4067175"/>
              <a:gd name="connsiteX545" fmla="*/ 715134 w 11191875"/>
              <a:gd name="connsiteY545" fmla="*/ 3058171 h 4067175"/>
              <a:gd name="connsiteX546" fmla="*/ 788420 w 11191875"/>
              <a:gd name="connsiteY546" fmla="*/ 2985551 h 4067175"/>
              <a:gd name="connsiteX547" fmla="*/ 715134 w 11191875"/>
              <a:gd name="connsiteY547" fmla="*/ 2911973 h 4067175"/>
              <a:gd name="connsiteX548" fmla="*/ 642088 w 11191875"/>
              <a:gd name="connsiteY548" fmla="*/ 2985551 h 4067175"/>
              <a:gd name="connsiteX549" fmla="*/ 715134 w 11191875"/>
              <a:gd name="connsiteY549" fmla="*/ 3058171 h 4067175"/>
              <a:gd name="connsiteX550" fmla="*/ 769979 w 11191875"/>
              <a:gd name="connsiteY550" fmla="*/ 3337145 h 4067175"/>
              <a:gd name="connsiteX551" fmla="*/ 851168 w 11191875"/>
              <a:gd name="connsiteY551" fmla="*/ 3255897 h 4067175"/>
              <a:gd name="connsiteX552" fmla="*/ 769979 w 11191875"/>
              <a:gd name="connsiteY552" fmla="*/ 3175129 h 4067175"/>
              <a:gd name="connsiteX553" fmla="*/ 689269 w 11191875"/>
              <a:gd name="connsiteY553" fmla="*/ 3255897 h 4067175"/>
              <a:gd name="connsiteX554" fmla="*/ 769979 w 11191875"/>
              <a:gd name="connsiteY554" fmla="*/ 3337145 h 4067175"/>
              <a:gd name="connsiteX555" fmla="*/ 840151 w 11191875"/>
              <a:gd name="connsiteY555" fmla="*/ 3611805 h 4067175"/>
              <a:gd name="connsiteX556" fmla="*/ 928764 w 11191875"/>
              <a:gd name="connsiteY556" fmla="*/ 3523128 h 4067175"/>
              <a:gd name="connsiteX557" fmla="*/ 840151 w 11191875"/>
              <a:gd name="connsiteY557" fmla="*/ 3435169 h 4067175"/>
              <a:gd name="connsiteX558" fmla="*/ 752017 w 11191875"/>
              <a:gd name="connsiteY558" fmla="*/ 3523128 h 4067175"/>
              <a:gd name="connsiteX559" fmla="*/ 840151 w 11191875"/>
              <a:gd name="connsiteY559" fmla="*/ 3611805 h 4067175"/>
              <a:gd name="connsiteX560" fmla="*/ 925651 w 11191875"/>
              <a:gd name="connsiteY560" fmla="*/ 3880953 h 4067175"/>
              <a:gd name="connsiteX561" fmla="*/ 1020491 w 11191875"/>
              <a:gd name="connsiteY561" fmla="*/ 3786044 h 4067175"/>
              <a:gd name="connsiteX562" fmla="*/ 925651 w 11191875"/>
              <a:gd name="connsiteY562" fmla="*/ 3690896 h 4067175"/>
              <a:gd name="connsiteX563" fmla="*/ 830571 w 11191875"/>
              <a:gd name="connsiteY563" fmla="*/ 3786044 h 4067175"/>
              <a:gd name="connsiteX564" fmla="*/ 925651 w 11191875"/>
              <a:gd name="connsiteY564" fmla="*/ 3880953 h 4067175"/>
              <a:gd name="connsiteX565" fmla="*/ 1121559 w 11191875"/>
              <a:gd name="connsiteY565" fmla="*/ 4067175 h 4067175"/>
              <a:gd name="connsiteX566" fmla="*/ 1124433 w 11191875"/>
              <a:gd name="connsiteY566" fmla="*/ 4043448 h 4067175"/>
              <a:gd name="connsiteX567" fmla="*/ 1025521 w 11191875"/>
              <a:gd name="connsiteY567" fmla="*/ 3944465 h 4067175"/>
              <a:gd name="connsiteX568" fmla="*/ 927088 w 11191875"/>
              <a:gd name="connsiteY568" fmla="*/ 4043448 h 4067175"/>
              <a:gd name="connsiteX569" fmla="*/ 929962 w 11191875"/>
              <a:gd name="connsiteY569" fmla="*/ 4067175 h 4067175"/>
              <a:gd name="connsiteX570" fmla="*/ 1121559 w 11191875"/>
              <a:gd name="connsiteY570" fmla="*/ 4067175 h 4067175"/>
              <a:gd name="connsiteX571" fmla="*/ 9931169 w 11191875"/>
              <a:gd name="connsiteY571" fmla="*/ 4044886 h 4067175"/>
              <a:gd name="connsiteX572" fmla="*/ 9932127 w 11191875"/>
              <a:gd name="connsiteY572" fmla="*/ 4043448 h 4067175"/>
              <a:gd name="connsiteX573" fmla="*/ 9931169 w 11191875"/>
              <a:gd name="connsiteY573" fmla="*/ 4042489 h 4067175"/>
              <a:gd name="connsiteX574" fmla="*/ 9929972 w 11191875"/>
              <a:gd name="connsiteY574" fmla="*/ 4043448 h 4067175"/>
              <a:gd name="connsiteX575" fmla="*/ 9931169 w 11191875"/>
              <a:gd name="connsiteY575" fmla="*/ 4044886 h 4067175"/>
              <a:gd name="connsiteX576" fmla="*/ 10031279 w 11191875"/>
              <a:gd name="connsiteY576" fmla="*/ 3786763 h 4067175"/>
              <a:gd name="connsiteX577" fmla="*/ 10031758 w 11191875"/>
              <a:gd name="connsiteY577" fmla="*/ 3786044 h 4067175"/>
              <a:gd name="connsiteX578" fmla="*/ 10031279 w 11191875"/>
              <a:gd name="connsiteY578" fmla="*/ 3785325 h 4067175"/>
              <a:gd name="connsiteX579" fmla="*/ 10030560 w 11191875"/>
              <a:gd name="connsiteY579" fmla="*/ 3786044 h 4067175"/>
              <a:gd name="connsiteX580" fmla="*/ 10031279 w 11191875"/>
              <a:gd name="connsiteY580" fmla="*/ 3786763 h 4067175"/>
              <a:gd name="connsiteX581" fmla="*/ 10117018 w 11191875"/>
              <a:gd name="connsiteY581" fmla="*/ 3524086 h 4067175"/>
              <a:gd name="connsiteX582" fmla="*/ 10117258 w 11191875"/>
              <a:gd name="connsiteY582" fmla="*/ 3523128 h 4067175"/>
              <a:gd name="connsiteX583" fmla="*/ 10117018 w 11191875"/>
              <a:gd name="connsiteY583" fmla="*/ 3522648 h 4067175"/>
              <a:gd name="connsiteX584" fmla="*/ 10115821 w 11191875"/>
              <a:gd name="connsiteY584" fmla="*/ 3523128 h 4067175"/>
              <a:gd name="connsiteX585" fmla="*/ 10117018 w 11191875"/>
              <a:gd name="connsiteY585" fmla="*/ 3524086 h 4067175"/>
              <a:gd name="connsiteX586" fmla="*/ 10186951 w 11191875"/>
              <a:gd name="connsiteY586" fmla="*/ 3257095 h 4067175"/>
              <a:gd name="connsiteX587" fmla="*/ 10187430 w 11191875"/>
              <a:gd name="connsiteY587" fmla="*/ 3255897 h 4067175"/>
              <a:gd name="connsiteX588" fmla="*/ 10186951 w 11191875"/>
              <a:gd name="connsiteY588" fmla="*/ 3255657 h 4067175"/>
              <a:gd name="connsiteX589" fmla="*/ 10185993 w 11191875"/>
              <a:gd name="connsiteY589" fmla="*/ 3255897 h 4067175"/>
              <a:gd name="connsiteX590" fmla="*/ 10186951 w 11191875"/>
              <a:gd name="connsiteY590" fmla="*/ 3257095 h 4067175"/>
              <a:gd name="connsiteX591" fmla="*/ 10241556 w 11191875"/>
              <a:gd name="connsiteY591" fmla="*/ 2986030 h 4067175"/>
              <a:gd name="connsiteX592" fmla="*/ 10242514 w 11191875"/>
              <a:gd name="connsiteY592" fmla="*/ 2985551 h 4067175"/>
              <a:gd name="connsiteX593" fmla="*/ 10241556 w 11191875"/>
              <a:gd name="connsiteY593" fmla="*/ 2985072 h 4067175"/>
              <a:gd name="connsiteX594" fmla="*/ 10241316 w 11191875"/>
              <a:gd name="connsiteY594" fmla="*/ 2985551 h 4067175"/>
              <a:gd name="connsiteX595" fmla="*/ 10241556 w 11191875"/>
              <a:gd name="connsiteY595" fmla="*/ 2986030 h 4067175"/>
              <a:gd name="connsiteX596" fmla="*/ 10280833 w 11191875"/>
              <a:gd name="connsiteY596" fmla="*/ 2712569 h 4067175"/>
              <a:gd name="connsiteX597" fmla="*/ 10281552 w 11191875"/>
              <a:gd name="connsiteY597" fmla="*/ 2712089 h 4067175"/>
              <a:gd name="connsiteX598" fmla="*/ 10280833 w 11191875"/>
              <a:gd name="connsiteY598" fmla="*/ 2711370 h 4067175"/>
              <a:gd name="connsiteX599" fmla="*/ 10280354 w 11191875"/>
              <a:gd name="connsiteY599" fmla="*/ 2712089 h 4067175"/>
              <a:gd name="connsiteX600" fmla="*/ 10280833 w 11191875"/>
              <a:gd name="connsiteY600" fmla="*/ 2712569 h 4067175"/>
              <a:gd name="connsiteX601" fmla="*/ 10304304 w 11191875"/>
              <a:gd name="connsiteY601" fmla="*/ 2437429 h 4067175"/>
              <a:gd name="connsiteX602" fmla="*/ 10305022 w 11191875"/>
              <a:gd name="connsiteY602" fmla="*/ 2436470 h 4067175"/>
              <a:gd name="connsiteX603" fmla="*/ 10304304 w 11191875"/>
              <a:gd name="connsiteY603" fmla="*/ 2435991 h 4067175"/>
              <a:gd name="connsiteX604" fmla="*/ 10304064 w 11191875"/>
              <a:gd name="connsiteY604" fmla="*/ 2436470 h 4067175"/>
              <a:gd name="connsiteX605" fmla="*/ 10304304 w 11191875"/>
              <a:gd name="connsiteY605" fmla="*/ 2437429 h 4067175"/>
              <a:gd name="connsiteX606" fmla="*/ 10312447 w 11191875"/>
              <a:gd name="connsiteY606" fmla="*/ 2161331 h 4067175"/>
              <a:gd name="connsiteX607" fmla="*/ 10312926 w 11191875"/>
              <a:gd name="connsiteY607" fmla="*/ 2160372 h 4067175"/>
              <a:gd name="connsiteX608" fmla="*/ 10312447 w 11191875"/>
              <a:gd name="connsiteY608" fmla="*/ 2159653 h 4067175"/>
              <a:gd name="connsiteX609" fmla="*/ 10311728 w 11191875"/>
              <a:gd name="connsiteY609" fmla="*/ 2160372 h 4067175"/>
              <a:gd name="connsiteX610" fmla="*/ 10312447 w 11191875"/>
              <a:gd name="connsiteY610" fmla="*/ 2161331 h 4067175"/>
              <a:gd name="connsiteX611" fmla="*/ 10084686 w 11191875"/>
              <a:gd name="connsiteY611" fmla="*/ 1884993 h 4067175"/>
              <a:gd name="connsiteX612" fmla="*/ 10085165 w 11191875"/>
              <a:gd name="connsiteY612" fmla="*/ 1884034 h 4067175"/>
              <a:gd name="connsiteX613" fmla="*/ 10084686 w 11191875"/>
              <a:gd name="connsiteY613" fmla="*/ 1883795 h 4067175"/>
              <a:gd name="connsiteX614" fmla="*/ 10083489 w 11191875"/>
              <a:gd name="connsiteY614" fmla="*/ 1884034 h 4067175"/>
              <a:gd name="connsiteX615" fmla="*/ 10084686 w 11191875"/>
              <a:gd name="connsiteY615" fmla="*/ 1884993 h 4067175"/>
              <a:gd name="connsiteX616" fmla="*/ 10059779 w 11191875"/>
              <a:gd name="connsiteY616" fmla="*/ 1609614 h 4067175"/>
              <a:gd name="connsiteX617" fmla="*/ 10060258 w 11191875"/>
              <a:gd name="connsiteY617" fmla="*/ 1609135 h 4067175"/>
              <a:gd name="connsiteX618" fmla="*/ 10059779 w 11191875"/>
              <a:gd name="connsiteY618" fmla="*/ 1608416 h 4067175"/>
              <a:gd name="connsiteX619" fmla="*/ 10059060 w 11191875"/>
              <a:gd name="connsiteY619" fmla="*/ 1609135 h 4067175"/>
              <a:gd name="connsiteX620" fmla="*/ 10059779 w 11191875"/>
              <a:gd name="connsiteY620" fmla="*/ 1609614 h 4067175"/>
              <a:gd name="connsiteX621" fmla="*/ 10018346 w 11191875"/>
              <a:gd name="connsiteY621" fmla="*/ 1336392 h 4067175"/>
              <a:gd name="connsiteX622" fmla="*/ 10018825 w 11191875"/>
              <a:gd name="connsiteY622" fmla="*/ 1336152 h 4067175"/>
              <a:gd name="connsiteX623" fmla="*/ 10018346 w 11191875"/>
              <a:gd name="connsiteY623" fmla="*/ 1335433 h 4067175"/>
              <a:gd name="connsiteX624" fmla="*/ 10018106 w 11191875"/>
              <a:gd name="connsiteY624" fmla="*/ 1336152 h 4067175"/>
              <a:gd name="connsiteX625" fmla="*/ 10018346 w 11191875"/>
              <a:gd name="connsiteY625" fmla="*/ 1336392 h 4067175"/>
              <a:gd name="connsiteX626" fmla="*/ 9961106 w 11191875"/>
              <a:gd name="connsiteY626" fmla="*/ 1066285 h 4067175"/>
              <a:gd name="connsiteX627" fmla="*/ 9961585 w 11191875"/>
              <a:gd name="connsiteY627" fmla="*/ 1065806 h 4067175"/>
              <a:gd name="connsiteX628" fmla="*/ 9961106 w 11191875"/>
              <a:gd name="connsiteY628" fmla="*/ 1065087 h 4067175"/>
              <a:gd name="connsiteX629" fmla="*/ 9960388 w 11191875"/>
              <a:gd name="connsiteY629" fmla="*/ 1065806 h 4067175"/>
              <a:gd name="connsiteX630" fmla="*/ 9961106 w 11191875"/>
              <a:gd name="connsiteY630" fmla="*/ 1066285 h 4067175"/>
              <a:gd name="connsiteX631" fmla="*/ 9887581 w 11191875"/>
              <a:gd name="connsiteY631" fmla="*/ 800014 h 4067175"/>
              <a:gd name="connsiteX632" fmla="*/ 9888300 w 11191875"/>
              <a:gd name="connsiteY632" fmla="*/ 799534 h 4067175"/>
              <a:gd name="connsiteX633" fmla="*/ 9887581 w 11191875"/>
              <a:gd name="connsiteY633" fmla="*/ 798815 h 4067175"/>
              <a:gd name="connsiteX634" fmla="*/ 9886863 w 11191875"/>
              <a:gd name="connsiteY634" fmla="*/ 799534 h 4067175"/>
              <a:gd name="connsiteX635" fmla="*/ 9887581 w 11191875"/>
              <a:gd name="connsiteY635" fmla="*/ 800014 h 4067175"/>
              <a:gd name="connsiteX636" fmla="*/ 9798728 w 11191875"/>
              <a:gd name="connsiteY636" fmla="*/ 538535 h 4067175"/>
              <a:gd name="connsiteX637" fmla="*/ 9798968 w 11191875"/>
              <a:gd name="connsiteY637" fmla="*/ 538056 h 4067175"/>
              <a:gd name="connsiteX638" fmla="*/ 9798728 w 11191875"/>
              <a:gd name="connsiteY638" fmla="*/ 537337 h 4067175"/>
              <a:gd name="connsiteX639" fmla="*/ 9797531 w 11191875"/>
              <a:gd name="connsiteY639" fmla="*/ 538056 h 4067175"/>
              <a:gd name="connsiteX640" fmla="*/ 9798728 w 11191875"/>
              <a:gd name="connsiteY640" fmla="*/ 538535 h 4067175"/>
              <a:gd name="connsiteX641" fmla="*/ 9694069 w 11191875"/>
              <a:gd name="connsiteY641" fmla="*/ 283049 h 4067175"/>
              <a:gd name="connsiteX642" fmla="*/ 9694308 w 11191875"/>
              <a:gd name="connsiteY642" fmla="*/ 282330 h 4067175"/>
              <a:gd name="connsiteX643" fmla="*/ 9694069 w 11191875"/>
              <a:gd name="connsiteY643" fmla="*/ 281850 h 4067175"/>
              <a:gd name="connsiteX644" fmla="*/ 9692871 w 11191875"/>
              <a:gd name="connsiteY644" fmla="*/ 282330 h 4067175"/>
              <a:gd name="connsiteX645" fmla="*/ 9694069 w 11191875"/>
              <a:gd name="connsiteY645" fmla="*/ 283049 h 4067175"/>
              <a:gd name="connsiteX646" fmla="*/ 1208735 w 11191875"/>
              <a:gd name="connsiteY646" fmla="*/ 410552 h 4067175"/>
              <a:gd name="connsiteX647" fmla="*/ 1210172 w 11191875"/>
              <a:gd name="connsiteY647" fmla="*/ 409354 h 4067175"/>
              <a:gd name="connsiteX648" fmla="*/ 1208735 w 11191875"/>
              <a:gd name="connsiteY648" fmla="*/ 408156 h 4067175"/>
              <a:gd name="connsiteX649" fmla="*/ 1207777 w 11191875"/>
              <a:gd name="connsiteY649" fmla="*/ 409354 h 4067175"/>
              <a:gd name="connsiteX650" fmla="*/ 1208735 w 11191875"/>
              <a:gd name="connsiteY650" fmla="*/ 410552 h 4067175"/>
              <a:gd name="connsiteX651" fmla="*/ 1111739 w 11191875"/>
              <a:gd name="connsiteY651" fmla="*/ 672270 h 4067175"/>
              <a:gd name="connsiteX652" fmla="*/ 1115811 w 11191875"/>
              <a:gd name="connsiteY652" fmla="*/ 668196 h 4067175"/>
              <a:gd name="connsiteX653" fmla="*/ 1111739 w 11191875"/>
              <a:gd name="connsiteY653" fmla="*/ 663642 h 4067175"/>
              <a:gd name="connsiteX654" fmla="*/ 1107668 w 11191875"/>
              <a:gd name="connsiteY654" fmla="*/ 668196 h 4067175"/>
              <a:gd name="connsiteX655" fmla="*/ 1111739 w 11191875"/>
              <a:gd name="connsiteY655" fmla="*/ 672270 h 4067175"/>
              <a:gd name="connsiteX656" fmla="*/ 1030550 w 11191875"/>
              <a:gd name="connsiteY656" fmla="*/ 942137 h 4067175"/>
              <a:gd name="connsiteX657" fmla="*/ 1040848 w 11191875"/>
              <a:gd name="connsiteY657" fmla="*/ 932071 h 4067175"/>
              <a:gd name="connsiteX658" fmla="*/ 1030550 w 11191875"/>
              <a:gd name="connsiteY658" fmla="*/ 921765 h 4067175"/>
              <a:gd name="connsiteX659" fmla="*/ 1020252 w 11191875"/>
              <a:gd name="connsiteY659" fmla="*/ 932071 h 4067175"/>
              <a:gd name="connsiteX660" fmla="*/ 1030550 w 11191875"/>
              <a:gd name="connsiteY660" fmla="*/ 942137 h 4067175"/>
              <a:gd name="connsiteX661" fmla="*/ 964928 w 11191875"/>
              <a:gd name="connsiteY661" fmla="*/ 1217516 h 4067175"/>
              <a:gd name="connsiteX662" fmla="*/ 982172 w 11191875"/>
              <a:gd name="connsiteY662" fmla="*/ 1200500 h 4067175"/>
              <a:gd name="connsiteX663" fmla="*/ 964928 w 11191875"/>
              <a:gd name="connsiteY663" fmla="*/ 1183244 h 4067175"/>
              <a:gd name="connsiteX664" fmla="*/ 947924 w 11191875"/>
              <a:gd name="connsiteY664" fmla="*/ 1200500 h 4067175"/>
              <a:gd name="connsiteX665" fmla="*/ 964928 w 11191875"/>
              <a:gd name="connsiteY665" fmla="*/ 1217516 h 4067175"/>
              <a:gd name="connsiteX666" fmla="*/ 915592 w 11191875"/>
              <a:gd name="connsiteY666" fmla="*/ 1496490 h 4067175"/>
              <a:gd name="connsiteX667" fmla="*/ 940021 w 11191875"/>
              <a:gd name="connsiteY667" fmla="*/ 1472284 h 4067175"/>
              <a:gd name="connsiteX668" fmla="*/ 915592 w 11191875"/>
              <a:gd name="connsiteY668" fmla="*/ 1448077 h 4067175"/>
              <a:gd name="connsiteX669" fmla="*/ 891403 w 11191875"/>
              <a:gd name="connsiteY669" fmla="*/ 1472284 h 4067175"/>
              <a:gd name="connsiteX670" fmla="*/ 915592 w 11191875"/>
              <a:gd name="connsiteY670" fmla="*/ 1496490 h 4067175"/>
              <a:gd name="connsiteX671" fmla="*/ 882542 w 11191875"/>
              <a:gd name="connsiteY671" fmla="*/ 1779539 h 4067175"/>
              <a:gd name="connsiteX672" fmla="*/ 915592 w 11191875"/>
              <a:gd name="connsiteY672" fmla="*/ 1746465 h 4067175"/>
              <a:gd name="connsiteX673" fmla="*/ 882542 w 11191875"/>
              <a:gd name="connsiteY673" fmla="*/ 1713630 h 4067175"/>
              <a:gd name="connsiteX674" fmla="*/ 849970 w 11191875"/>
              <a:gd name="connsiteY674" fmla="*/ 1746465 h 4067175"/>
              <a:gd name="connsiteX675" fmla="*/ 882542 w 11191875"/>
              <a:gd name="connsiteY675" fmla="*/ 1779539 h 4067175"/>
              <a:gd name="connsiteX676" fmla="*/ 866496 w 11191875"/>
              <a:gd name="connsiteY676" fmla="*/ 2064505 h 4067175"/>
              <a:gd name="connsiteX677" fmla="*/ 908407 w 11191875"/>
              <a:gd name="connsiteY677" fmla="*/ 2022083 h 4067175"/>
              <a:gd name="connsiteX678" fmla="*/ 866496 w 11191875"/>
              <a:gd name="connsiteY678" fmla="*/ 1980141 h 4067175"/>
              <a:gd name="connsiteX679" fmla="*/ 824105 w 11191875"/>
              <a:gd name="connsiteY679" fmla="*/ 2022083 h 4067175"/>
              <a:gd name="connsiteX680" fmla="*/ 866496 w 11191875"/>
              <a:gd name="connsiteY680" fmla="*/ 2064505 h 4067175"/>
              <a:gd name="connsiteX681" fmla="*/ 866496 w 11191875"/>
              <a:gd name="connsiteY681" fmla="*/ 2348272 h 4067175"/>
              <a:gd name="connsiteX682" fmla="*/ 916311 w 11191875"/>
              <a:gd name="connsiteY682" fmla="*/ 2298901 h 4067175"/>
              <a:gd name="connsiteX683" fmla="*/ 866496 w 11191875"/>
              <a:gd name="connsiteY683" fmla="*/ 2248570 h 4067175"/>
              <a:gd name="connsiteX684" fmla="*/ 816201 w 11191875"/>
              <a:gd name="connsiteY684" fmla="*/ 2298901 h 4067175"/>
              <a:gd name="connsiteX685" fmla="*/ 866496 w 11191875"/>
              <a:gd name="connsiteY685" fmla="*/ 2348272 h 4067175"/>
              <a:gd name="connsiteX686" fmla="*/ 882542 w 11191875"/>
              <a:gd name="connsiteY686" fmla="*/ 2634197 h 4067175"/>
              <a:gd name="connsiteX687" fmla="*/ 942655 w 11191875"/>
              <a:gd name="connsiteY687" fmla="*/ 2574280 h 4067175"/>
              <a:gd name="connsiteX688" fmla="*/ 882542 w 11191875"/>
              <a:gd name="connsiteY688" fmla="*/ 2514842 h 4067175"/>
              <a:gd name="connsiteX689" fmla="*/ 822907 w 11191875"/>
              <a:gd name="connsiteY689" fmla="*/ 2574280 h 4067175"/>
              <a:gd name="connsiteX690" fmla="*/ 882542 w 11191875"/>
              <a:gd name="connsiteY690" fmla="*/ 2634197 h 4067175"/>
              <a:gd name="connsiteX691" fmla="*/ 915592 w 11191875"/>
              <a:gd name="connsiteY691" fmla="*/ 2917006 h 4067175"/>
              <a:gd name="connsiteX692" fmla="*/ 983848 w 11191875"/>
              <a:gd name="connsiteY692" fmla="*/ 2848461 h 4067175"/>
              <a:gd name="connsiteX693" fmla="*/ 915592 w 11191875"/>
              <a:gd name="connsiteY693" fmla="*/ 2780634 h 4067175"/>
              <a:gd name="connsiteX694" fmla="*/ 847575 w 11191875"/>
              <a:gd name="connsiteY694" fmla="*/ 2848461 h 4067175"/>
              <a:gd name="connsiteX695" fmla="*/ 915592 w 11191875"/>
              <a:gd name="connsiteY695" fmla="*/ 2917006 h 4067175"/>
              <a:gd name="connsiteX696" fmla="*/ 964928 w 11191875"/>
              <a:gd name="connsiteY696" fmla="*/ 3197418 h 4067175"/>
              <a:gd name="connsiteX697" fmla="*/ 1041806 w 11191875"/>
              <a:gd name="connsiteY697" fmla="*/ 3120484 h 4067175"/>
              <a:gd name="connsiteX698" fmla="*/ 964928 w 11191875"/>
              <a:gd name="connsiteY698" fmla="*/ 3043551 h 4067175"/>
              <a:gd name="connsiteX699" fmla="*/ 888290 w 11191875"/>
              <a:gd name="connsiteY699" fmla="*/ 3120484 h 4067175"/>
              <a:gd name="connsiteX700" fmla="*/ 964928 w 11191875"/>
              <a:gd name="connsiteY700" fmla="*/ 3197418 h 4067175"/>
              <a:gd name="connsiteX701" fmla="*/ 1030550 w 11191875"/>
              <a:gd name="connsiteY701" fmla="*/ 3472557 h 4067175"/>
              <a:gd name="connsiteX702" fmla="*/ 1113895 w 11191875"/>
              <a:gd name="connsiteY702" fmla="*/ 3388913 h 4067175"/>
              <a:gd name="connsiteX703" fmla="*/ 1030550 w 11191875"/>
              <a:gd name="connsiteY703" fmla="*/ 3305029 h 4067175"/>
              <a:gd name="connsiteX704" fmla="*/ 946966 w 11191875"/>
              <a:gd name="connsiteY704" fmla="*/ 3388913 h 4067175"/>
              <a:gd name="connsiteX705" fmla="*/ 1030550 w 11191875"/>
              <a:gd name="connsiteY705" fmla="*/ 3472557 h 4067175"/>
              <a:gd name="connsiteX706" fmla="*/ 1111739 w 11191875"/>
              <a:gd name="connsiteY706" fmla="*/ 3743383 h 4067175"/>
              <a:gd name="connsiteX707" fmla="*/ 1202269 w 11191875"/>
              <a:gd name="connsiteY707" fmla="*/ 3652788 h 4067175"/>
              <a:gd name="connsiteX708" fmla="*/ 1111739 w 11191875"/>
              <a:gd name="connsiteY708" fmla="*/ 3562433 h 4067175"/>
              <a:gd name="connsiteX709" fmla="*/ 1021689 w 11191875"/>
              <a:gd name="connsiteY709" fmla="*/ 3652788 h 4067175"/>
              <a:gd name="connsiteX710" fmla="*/ 1111739 w 11191875"/>
              <a:gd name="connsiteY710" fmla="*/ 3743383 h 4067175"/>
              <a:gd name="connsiteX711" fmla="*/ 1208735 w 11191875"/>
              <a:gd name="connsiteY711" fmla="*/ 4006299 h 4067175"/>
              <a:gd name="connsiteX712" fmla="*/ 1303336 w 11191875"/>
              <a:gd name="connsiteY712" fmla="*/ 3911391 h 4067175"/>
              <a:gd name="connsiteX713" fmla="*/ 1208735 w 11191875"/>
              <a:gd name="connsiteY713" fmla="*/ 3816961 h 4067175"/>
              <a:gd name="connsiteX714" fmla="*/ 1114374 w 11191875"/>
              <a:gd name="connsiteY714" fmla="*/ 3911391 h 4067175"/>
              <a:gd name="connsiteX715" fmla="*/ 1208735 w 11191875"/>
              <a:gd name="connsiteY715" fmla="*/ 4006299 h 4067175"/>
              <a:gd name="connsiteX716" fmla="*/ 9694069 w 11191875"/>
              <a:gd name="connsiteY716" fmla="*/ 4040332 h 4067175"/>
              <a:gd name="connsiteX717" fmla="*/ 9695745 w 11191875"/>
              <a:gd name="connsiteY717" fmla="*/ 4038655 h 4067175"/>
              <a:gd name="connsiteX718" fmla="*/ 9694069 w 11191875"/>
              <a:gd name="connsiteY718" fmla="*/ 4036737 h 4067175"/>
              <a:gd name="connsiteX719" fmla="*/ 9692153 w 11191875"/>
              <a:gd name="connsiteY719" fmla="*/ 4038655 h 4067175"/>
              <a:gd name="connsiteX720" fmla="*/ 9694069 w 11191875"/>
              <a:gd name="connsiteY720" fmla="*/ 4040332 h 4067175"/>
              <a:gd name="connsiteX721" fmla="*/ 9798728 w 11191875"/>
              <a:gd name="connsiteY721" fmla="*/ 3784366 h 4067175"/>
              <a:gd name="connsiteX722" fmla="*/ 9799686 w 11191875"/>
              <a:gd name="connsiteY722" fmla="*/ 3782928 h 4067175"/>
              <a:gd name="connsiteX723" fmla="*/ 9798728 w 11191875"/>
              <a:gd name="connsiteY723" fmla="*/ 3781730 h 4067175"/>
              <a:gd name="connsiteX724" fmla="*/ 9797291 w 11191875"/>
              <a:gd name="connsiteY724" fmla="*/ 3782928 h 4067175"/>
              <a:gd name="connsiteX725" fmla="*/ 9798728 w 11191875"/>
              <a:gd name="connsiteY725" fmla="*/ 3784366 h 4067175"/>
              <a:gd name="connsiteX726" fmla="*/ 9887581 w 11191875"/>
              <a:gd name="connsiteY726" fmla="*/ 3522169 h 4067175"/>
              <a:gd name="connsiteX727" fmla="*/ 9888300 w 11191875"/>
              <a:gd name="connsiteY727" fmla="*/ 3521450 h 4067175"/>
              <a:gd name="connsiteX728" fmla="*/ 9887581 w 11191875"/>
              <a:gd name="connsiteY728" fmla="*/ 3520971 h 4067175"/>
              <a:gd name="connsiteX729" fmla="*/ 9886863 w 11191875"/>
              <a:gd name="connsiteY729" fmla="*/ 3521450 h 4067175"/>
              <a:gd name="connsiteX730" fmla="*/ 9887581 w 11191875"/>
              <a:gd name="connsiteY730" fmla="*/ 3522169 h 4067175"/>
              <a:gd name="connsiteX731" fmla="*/ 9961106 w 11191875"/>
              <a:gd name="connsiteY731" fmla="*/ 3255657 h 4067175"/>
              <a:gd name="connsiteX732" fmla="*/ 9961585 w 11191875"/>
              <a:gd name="connsiteY732" fmla="*/ 3255178 h 4067175"/>
              <a:gd name="connsiteX733" fmla="*/ 9961106 w 11191875"/>
              <a:gd name="connsiteY733" fmla="*/ 3254699 h 4067175"/>
              <a:gd name="connsiteX734" fmla="*/ 9960388 w 11191875"/>
              <a:gd name="connsiteY734" fmla="*/ 3255178 h 4067175"/>
              <a:gd name="connsiteX735" fmla="*/ 9961106 w 11191875"/>
              <a:gd name="connsiteY735" fmla="*/ 3255657 h 4067175"/>
              <a:gd name="connsiteX736" fmla="*/ 10018346 w 11191875"/>
              <a:gd name="connsiteY736" fmla="*/ 2985551 h 4067175"/>
              <a:gd name="connsiteX737" fmla="*/ 10018825 w 11191875"/>
              <a:gd name="connsiteY737" fmla="*/ 2985072 h 4067175"/>
              <a:gd name="connsiteX738" fmla="*/ 10018346 w 11191875"/>
              <a:gd name="connsiteY738" fmla="*/ 2984592 h 4067175"/>
              <a:gd name="connsiteX739" fmla="*/ 10018106 w 11191875"/>
              <a:gd name="connsiteY739" fmla="*/ 2985072 h 4067175"/>
              <a:gd name="connsiteX740" fmla="*/ 10018346 w 11191875"/>
              <a:gd name="connsiteY740" fmla="*/ 2985551 h 4067175"/>
              <a:gd name="connsiteX741" fmla="*/ 10059779 w 11191875"/>
              <a:gd name="connsiteY741" fmla="*/ 2712569 h 4067175"/>
              <a:gd name="connsiteX742" fmla="*/ 10060258 w 11191875"/>
              <a:gd name="connsiteY742" fmla="*/ 2711610 h 4067175"/>
              <a:gd name="connsiteX743" fmla="*/ 10059779 w 11191875"/>
              <a:gd name="connsiteY743" fmla="*/ 2711370 h 4067175"/>
              <a:gd name="connsiteX744" fmla="*/ 10059060 w 11191875"/>
              <a:gd name="connsiteY744" fmla="*/ 2711610 h 4067175"/>
              <a:gd name="connsiteX745" fmla="*/ 10059779 w 11191875"/>
              <a:gd name="connsiteY745" fmla="*/ 2712569 h 4067175"/>
              <a:gd name="connsiteX746" fmla="*/ 10084686 w 11191875"/>
              <a:gd name="connsiteY746" fmla="*/ 2437429 h 4067175"/>
              <a:gd name="connsiteX747" fmla="*/ 10085165 w 11191875"/>
              <a:gd name="connsiteY747" fmla="*/ 2436470 h 4067175"/>
              <a:gd name="connsiteX748" fmla="*/ 10084686 w 11191875"/>
              <a:gd name="connsiteY748" fmla="*/ 2435991 h 4067175"/>
              <a:gd name="connsiteX749" fmla="*/ 10083489 w 11191875"/>
              <a:gd name="connsiteY749" fmla="*/ 2436470 h 4067175"/>
              <a:gd name="connsiteX750" fmla="*/ 10084686 w 11191875"/>
              <a:gd name="connsiteY750" fmla="*/ 2437429 h 4067175"/>
              <a:gd name="connsiteX751" fmla="*/ 10092590 w 11191875"/>
              <a:gd name="connsiteY751" fmla="*/ 2161331 h 4067175"/>
              <a:gd name="connsiteX752" fmla="*/ 10093069 w 11191875"/>
              <a:gd name="connsiteY752" fmla="*/ 2160372 h 4067175"/>
              <a:gd name="connsiteX753" fmla="*/ 10092590 w 11191875"/>
              <a:gd name="connsiteY753" fmla="*/ 2159653 h 4067175"/>
              <a:gd name="connsiteX754" fmla="*/ 10092350 w 11191875"/>
              <a:gd name="connsiteY754" fmla="*/ 2160372 h 4067175"/>
              <a:gd name="connsiteX755" fmla="*/ 10092590 w 11191875"/>
              <a:gd name="connsiteY755" fmla="*/ 2161331 h 4067175"/>
              <a:gd name="connsiteX756" fmla="*/ 9864111 w 11191875"/>
              <a:gd name="connsiteY756" fmla="*/ 1884993 h 4067175"/>
              <a:gd name="connsiteX757" fmla="*/ 9864590 w 11191875"/>
              <a:gd name="connsiteY757" fmla="*/ 1884034 h 4067175"/>
              <a:gd name="connsiteX758" fmla="*/ 9864111 w 11191875"/>
              <a:gd name="connsiteY758" fmla="*/ 1883795 h 4067175"/>
              <a:gd name="connsiteX759" fmla="*/ 9863871 w 11191875"/>
              <a:gd name="connsiteY759" fmla="*/ 1884034 h 4067175"/>
              <a:gd name="connsiteX760" fmla="*/ 9864111 w 11191875"/>
              <a:gd name="connsiteY760" fmla="*/ 1884993 h 4067175"/>
              <a:gd name="connsiteX761" fmla="*/ 9838245 w 11191875"/>
              <a:gd name="connsiteY761" fmla="*/ 1609614 h 4067175"/>
              <a:gd name="connsiteX762" fmla="*/ 9838964 w 11191875"/>
              <a:gd name="connsiteY762" fmla="*/ 1609374 h 4067175"/>
              <a:gd name="connsiteX763" fmla="*/ 9838245 w 11191875"/>
              <a:gd name="connsiteY763" fmla="*/ 1608655 h 4067175"/>
              <a:gd name="connsiteX764" fmla="*/ 9837766 w 11191875"/>
              <a:gd name="connsiteY764" fmla="*/ 1609374 h 4067175"/>
              <a:gd name="connsiteX765" fmla="*/ 9838245 w 11191875"/>
              <a:gd name="connsiteY765" fmla="*/ 1609614 h 4067175"/>
              <a:gd name="connsiteX766" fmla="*/ 9794896 w 11191875"/>
              <a:gd name="connsiteY766" fmla="*/ 1337111 h 4067175"/>
              <a:gd name="connsiteX767" fmla="*/ 9795854 w 11191875"/>
              <a:gd name="connsiteY767" fmla="*/ 1336392 h 4067175"/>
              <a:gd name="connsiteX768" fmla="*/ 9794896 w 11191875"/>
              <a:gd name="connsiteY768" fmla="*/ 1335673 h 4067175"/>
              <a:gd name="connsiteX769" fmla="*/ 9794417 w 11191875"/>
              <a:gd name="connsiteY769" fmla="*/ 1336392 h 4067175"/>
              <a:gd name="connsiteX770" fmla="*/ 9794896 w 11191875"/>
              <a:gd name="connsiteY770" fmla="*/ 1337111 h 4067175"/>
              <a:gd name="connsiteX771" fmla="*/ 9735022 w 11191875"/>
              <a:gd name="connsiteY771" fmla="*/ 1067484 h 4067175"/>
              <a:gd name="connsiteX772" fmla="*/ 9735501 w 11191875"/>
              <a:gd name="connsiteY772" fmla="*/ 1066765 h 4067175"/>
              <a:gd name="connsiteX773" fmla="*/ 9735022 w 11191875"/>
              <a:gd name="connsiteY773" fmla="*/ 1066285 h 4067175"/>
              <a:gd name="connsiteX774" fmla="*/ 9734064 w 11191875"/>
              <a:gd name="connsiteY774" fmla="*/ 1066765 h 4067175"/>
              <a:gd name="connsiteX775" fmla="*/ 9735022 w 11191875"/>
              <a:gd name="connsiteY775" fmla="*/ 1067484 h 4067175"/>
              <a:gd name="connsiteX776" fmla="*/ 9657665 w 11191875"/>
              <a:gd name="connsiteY776" fmla="*/ 802171 h 4067175"/>
              <a:gd name="connsiteX777" fmla="*/ 9658623 w 11191875"/>
              <a:gd name="connsiteY777" fmla="*/ 801452 h 4067175"/>
              <a:gd name="connsiteX778" fmla="*/ 9657665 w 11191875"/>
              <a:gd name="connsiteY778" fmla="*/ 800972 h 4067175"/>
              <a:gd name="connsiteX779" fmla="*/ 9657186 w 11191875"/>
              <a:gd name="connsiteY779" fmla="*/ 801452 h 4067175"/>
              <a:gd name="connsiteX780" fmla="*/ 9657665 w 11191875"/>
              <a:gd name="connsiteY780" fmla="*/ 802171 h 4067175"/>
              <a:gd name="connsiteX781" fmla="*/ 9564502 w 11191875"/>
              <a:gd name="connsiteY781" fmla="*/ 542130 h 4067175"/>
              <a:gd name="connsiteX782" fmla="*/ 9564981 w 11191875"/>
              <a:gd name="connsiteY782" fmla="*/ 541411 h 4067175"/>
              <a:gd name="connsiteX783" fmla="*/ 9564502 w 11191875"/>
              <a:gd name="connsiteY783" fmla="*/ 541172 h 4067175"/>
              <a:gd name="connsiteX784" fmla="*/ 9563783 w 11191875"/>
              <a:gd name="connsiteY784" fmla="*/ 541411 h 4067175"/>
              <a:gd name="connsiteX785" fmla="*/ 9564502 w 11191875"/>
              <a:gd name="connsiteY785" fmla="*/ 542130 h 4067175"/>
              <a:gd name="connsiteX786" fmla="*/ 9454812 w 11191875"/>
              <a:gd name="connsiteY786" fmla="*/ 288561 h 4067175"/>
              <a:gd name="connsiteX787" fmla="*/ 9455291 w 11191875"/>
              <a:gd name="connsiteY787" fmla="*/ 288082 h 4067175"/>
              <a:gd name="connsiteX788" fmla="*/ 9454812 w 11191875"/>
              <a:gd name="connsiteY788" fmla="*/ 287363 h 4067175"/>
              <a:gd name="connsiteX789" fmla="*/ 9454333 w 11191875"/>
              <a:gd name="connsiteY789" fmla="*/ 288082 h 4067175"/>
              <a:gd name="connsiteX790" fmla="*/ 9454812 w 11191875"/>
              <a:gd name="connsiteY790" fmla="*/ 288561 h 4067175"/>
              <a:gd name="connsiteX791" fmla="*/ 1502117 w 11191875"/>
              <a:gd name="connsiteY791" fmla="*/ 290718 h 4067175"/>
              <a:gd name="connsiteX792" fmla="*/ 1504512 w 11191875"/>
              <a:gd name="connsiteY792" fmla="*/ 288082 h 4067175"/>
              <a:gd name="connsiteX793" fmla="*/ 1502117 w 11191875"/>
              <a:gd name="connsiteY793" fmla="*/ 285445 h 4067175"/>
              <a:gd name="connsiteX794" fmla="*/ 1499962 w 11191875"/>
              <a:gd name="connsiteY794" fmla="*/ 288082 h 4067175"/>
              <a:gd name="connsiteX795" fmla="*/ 1502117 w 11191875"/>
              <a:gd name="connsiteY795" fmla="*/ 290718 h 4067175"/>
              <a:gd name="connsiteX796" fmla="*/ 1392428 w 11191875"/>
              <a:gd name="connsiteY796" fmla="*/ 545725 h 4067175"/>
              <a:gd name="connsiteX797" fmla="*/ 1396739 w 11191875"/>
              <a:gd name="connsiteY797" fmla="*/ 541411 h 4067175"/>
              <a:gd name="connsiteX798" fmla="*/ 1392428 w 11191875"/>
              <a:gd name="connsiteY798" fmla="*/ 537337 h 4067175"/>
              <a:gd name="connsiteX799" fmla="*/ 1388357 w 11191875"/>
              <a:gd name="connsiteY799" fmla="*/ 541411 h 4067175"/>
              <a:gd name="connsiteX800" fmla="*/ 1392428 w 11191875"/>
              <a:gd name="connsiteY800" fmla="*/ 545725 h 4067175"/>
              <a:gd name="connsiteX801" fmla="*/ 1299025 w 11191875"/>
              <a:gd name="connsiteY801" fmla="*/ 808642 h 4067175"/>
              <a:gd name="connsiteX802" fmla="*/ 1306210 w 11191875"/>
              <a:gd name="connsiteY802" fmla="*/ 801452 h 4067175"/>
              <a:gd name="connsiteX803" fmla="*/ 1299025 w 11191875"/>
              <a:gd name="connsiteY803" fmla="*/ 794262 h 4067175"/>
              <a:gd name="connsiteX804" fmla="*/ 1291840 w 11191875"/>
              <a:gd name="connsiteY804" fmla="*/ 801452 h 4067175"/>
              <a:gd name="connsiteX805" fmla="*/ 1299025 w 11191875"/>
              <a:gd name="connsiteY805" fmla="*/ 808642 h 4067175"/>
              <a:gd name="connsiteX806" fmla="*/ 1222147 w 11191875"/>
              <a:gd name="connsiteY806" fmla="*/ 1080665 h 4067175"/>
              <a:gd name="connsiteX807" fmla="*/ 1236038 w 11191875"/>
              <a:gd name="connsiteY807" fmla="*/ 1066765 h 4067175"/>
              <a:gd name="connsiteX808" fmla="*/ 1222147 w 11191875"/>
              <a:gd name="connsiteY808" fmla="*/ 1052864 h 4067175"/>
              <a:gd name="connsiteX809" fmla="*/ 1208017 w 11191875"/>
              <a:gd name="connsiteY809" fmla="*/ 1066765 h 4067175"/>
              <a:gd name="connsiteX810" fmla="*/ 1222147 w 11191875"/>
              <a:gd name="connsiteY810" fmla="*/ 1080665 h 4067175"/>
              <a:gd name="connsiteX811" fmla="*/ 1161794 w 11191875"/>
              <a:gd name="connsiteY811" fmla="*/ 1356764 h 4067175"/>
              <a:gd name="connsiteX812" fmla="*/ 1181911 w 11191875"/>
              <a:gd name="connsiteY812" fmla="*/ 1336392 h 4067175"/>
              <a:gd name="connsiteX813" fmla="*/ 1161794 w 11191875"/>
              <a:gd name="connsiteY813" fmla="*/ 1316499 h 4067175"/>
              <a:gd name="connsiteX814" fmla="*/ 1141676 w 11191875"/>
              <a:gd name="connsiteY814" fmla="*/ 1336392 h 4067175"/>
              <a:gd name="connsiteX815" fmla="*/ 1161794 w 11191875"/>
              <a:gd name="connsiteY815" fmla="*/ 1356764 h 4067175"/>
              <a:gd name="connsiteX816" fmla="*/ 1118445 w 11191875"/>
              <a:gd name="connsiteY816" fmla="*/ 1637415 h 4067175"/>
              <a:gd name="connsiteX817" fmla="*/ 1146466 w 11191875"/>
              <a:gd name="connsiteY817" fmla="*/ 1609374 h 4067175"/>
              <a:gd name="connsiteX818" fmla="*/ 1118445 w 11191875"/>
              <a:gd name="connsiteY818" fmla="*/ 1581093 h 4067175"/>
              <a:gd name="connsiteX819" fmla="*/ 1090664 w 11191875"/>
              <a:gd name="connsiteY819" fmla="*/ 1609374 h 4067175"/>
              <a:gd name="connsiteX820" fmla="*/ 1118445 w 11191875"/>
              <a:gd name="connsiteY820" fmla="*/ 1637415 h 4067175"/>
              <a:gd name="connsiteX821" fmla="*/ 1092580 w 11191875"/>
              <a:gd name="connsiteY821" fmla="*/ 1920943 h 4067175"/>
              <a:gd name="connsiteX822" fmla="*/ 1129222 w 11191875"/>
              <a:gd name="connsiteY822" fmla="*/ 1884034 h 4067175"/>
              <a:gd name="connsiteX823" fmla="*/ 1092580 w 11191875"/>
              <a:gd name="connsiteY823" fmla="*/ 1847605 h 4067175"/>
              <a:gd name="connsiteX824" fmla="*/ 1056176 w 11191875"/>
              <a:gd name="connsiteY824" fmla="*/ 1884034 h 4067175"/>
              <a:gd name="connsiteX825" fmla="*/ 1092580 w 11191875"/>
              <a:gd name="connsiteY825" fmla="*/ 1920943 h 4067175"/>
              <a:gd name="connsiteX826" fmla="*/ 1083718 w 11191875"/>
              <a:gd name="connsiteY826" fmla="*/ 2205430 h 4067175"/>
              <a:gd name="connsiteX827" fmla="*/ 1128983 w 11191875"/>
              <a:gd name="connsiteY827" fmla="*/ 2160372 h 4067175"/>
              <a:gd name="connsiteX828" fmla="*/ 1083718 w 11191875"/>
              <a:gd name="connsiteY828" fmla="*/ 2115315 h 4067175"/>
              <a:gd name="connsiteX829" fmla="*/ 1038933 w 11191875"/>
              <a:gd name="connsiteY829" fmla="*/ 2160372 h 4067175"/>
              <a:gd name="connsiteX830" fmla="*/ 1083718 w 11191875"/>
              <a:gd name="connsiteY830" fmla="*/ 2205430 h 4067175"/>
              <a:gd name="connsiteX831" fmla="*/ 1092580 w 11191875"/>
              <a:gd name="connsiteY831" fmla="*/ 2490636 h 4067175"/>
              <a:gd name="connsiteX832" fmla="*/ 1146945 w 11191875"/>
              <a:gd name="connsiteY832" fmla="*/ 2436470 h 4067175"/>
              <a:gd name="connsiteX833" fmla="*/ 1092580 w 11191875"/>
              <a:gd name="connsiteY833" fmla="*/ 2382305 h 4067175"/>
              <a:gd name="connsiteX834" fmla="*/ 1038693 w 11191875"/>
              <a:gd name="connsiteY834" fmla="*/ 2436470 h 4067175"/>
              <a:gd name="connsiteX835" fmla="*/ 1092580 w 11191875"/>
              <a:gd name="connsiteY835" fmla="*/ 2490636 h 4067175"/>
              <a:gd name="connsiteX836" fmla="*/ 1118445 w 11191875"/>
              <a:gd name="connsiteY836" fmla="*/ 2774403 h 4067175"/>
              <a:gd name="connsiteX837" fmla="*/ 1181193 w 11191875"/>
              <a:gd name="connsiteY837" fmla="*/ 2711610 h 4067175"/>
              <a:gd name="connsiteX838" fmla="*/ 1118445 w 11191875"/>
              <a:gd name="connsiteY838" fmla="*/ 2649056 h 4067175"/>
              <a:gd name="connsiteX839" fmla="*/ 1055937 w 11191875"/>
              <a:gd name="connsiteY839" fmla="*/ 2711610 h 4067175"/>
              <a:gd name="connsiteX840" fmla="*/ 1118445 w 11191875"/>
              <a:gd name="connsiteY840" fmla="*/ 2774403 h 4067175"/>
              <a:gd name="connsiteX841" fmla="*/ 1161794 w 11191875"/>
              <a:gd name="connsiteY841" fmla="*/ 3055534 h 4067175"/>
              <a:gd name="connsiteX842" fmla="*/ 1233164 w 11191875"/>
              <a:gd name="connsiteY842" fmla="*/ 2984592 h 4067175"/>
              <a:gd name="connsiteX843" fmla="*/ 1161794 w 11191875"/>
              <a:gd name="connsiteY843" fmla="*/ 2912931 h 4067175"/>
              <a:gd name="connsiteX844" fmla="*/ 1090664 w 11191875"/>
              <a:gd name="connsiteY844" fmla="*/ 2984592 h 4067175"/>
              <a:gd name="connsiteX845" fmla="*/ 1161794 w 11191875"/>
              <a:gd name="connsiteY845" fmla="*/ 3055534 h 4067175"/>
              <a:gd name="connsiteX846" fmla="*/ 1222147 w 11191875"/>
              <a:gd name="connsiteY846" fmla="*/ 3332591 h 4067175"/>
              <a:gd name="connsiteX847" fmla="*/ 1300701 w 11191875"/>
              <a:gd name="connsiteY847" fmla="*/ 3254459 h 4067175"/>
              <a:gd name="connsiteX848" fmla="*/ 1222147 w 11191875"/>
              <a:gd name="connsiteY848" fmla="*/ 3175369 h 4067175"/>
              <a:gd name="connsiteX849" fmla="*/ 1143353 w 11191875"/>
              <a:gd name="connsiteY849" fmla="*/ 3254459 h 4067175"/>
              <a:gd name="connsiteX850" fmla="*/ 1222147 w 11191875"/>
              <a:gd name="connsiteY850" fmla="*/ 3332591 h 4067175"/>
              <a:gd name="connsiteX851" fmla="*/ 1299025 w 11191875"/>
              <a:gd name="connsiteY851" fmla="*/ 3604855 h 4067175"/>
              <a:gd name="connsiteX852" fmla="*/ 1384046 w 11191875"/>
              <a:gd name="connsiteY852" fmla="*/ 3519533 h 4067175"/>
              <a:gd name="connsiteX853" fmla="*/ 1299025 w 11191875"/>
              <a:gd name="connsiteY853" fmla="*/ 3433971 h 4067175"/>
              <a:gd name="connsiteX854" fmla="*/ 1213764 w 11191875"/>
              <a:gd name="connsiteY854" fmla="*/ 3519533 h 4067175"/>
              <a:gd name="connsiteX855" fmla="*/ 1299025 w 11191875"/>
              <a:gd name="connsiteY855" fmla="*/ 3604855 h 4067175"/>
              <a:gd name="connsiteX856" fmla="*/ 1392428 w 11191875"/>
              <a:gd name="connsiteY856" fmla="*/ 3869449 h 4067175"/>
              <a:gd name="connsiteX857" fmla="*/ 1482479 w 11191875"/>
              <a:gd name="connsiteY857" fmla="*/ 3779333 h 4067175"/>
              <a:gd name="connsiteX858" fmla="*/ 1392428 w 11191875"/>
              <a:gd name="connsiteY858" fmla="*/ 3688978 h 4067175"/>
              <a:gd name="connsiteX859" fmla="*/ 1302617 w 11191875"/>
              <a:gd name="connsiteY859" fmla="*/ 3779333 h 4067175"/>
              <a:gd name="connsiteX860" fmla="*/ 1392428 w 11191875"/>
              <a:gd name="connsiteY860" fmla="*/ 3869449 h 4067175"/>
              <a:gd name="connsiteX861" fmla="*/ 1590252 w 11191875"/>
              <a:gd name="connsiteY861" fmla="*/ 4067175 h 4067175"/>
              <a:gd name="connsiteX862" fmla="*/ 1596718 w 11191875"/>
              <a:gd name="connsiteY862" fmla="*/ 4033142 h 4067175"/>
              <a:gd name="connsiteX863" fmla="*/ 1502117 w 11191875"/>
              <a:gd name="connsiteY863" fmla="*/ 3938233 h 4067175"/>
              <a:gd name="connsiteX864" fmla="*/ 1407756 w 11191875"/>
              <a:gd name="connsiteY864" fmla="*/ 4033142 h 4067175"/>
              <a:gd name="connsiteX865" fmla="*/ 1414222 w 11191875"/>
              <a:gd name="connsiteY865" fmla="*/ 4067175 h 4067175"/>
              <a:gd name="connsiteX866" fmla="*/ 1590252 w 11191875"/>
              <a:gd name="connsiteY866" fmla="*/ 4067175 h 4067175"/>
              <a:gd name="connsiteX867" fmla="*/ 9454812 w 11191875"/>
              <a:gd name="connsiteY867" fmla="*/ 4036737 h 4067175"/>
              <a:gd name="connsiteX868" fmla="*/ 9458165 w 11191875"/>
              <a:gd name="connsiteY868" fmla="*/ 4033142 h 4067175"/>
              <a:gd name="connsiteX869" fmla="*/ 9454812 w 11191875"/>
              <a:gd name="connsiteY869" fmla="*/ 4028828 h 4067175"/>
              <a:gd name="connsiteX870" fmla="*/ 9451220 w 11191875"/>
              <a:gd name="connsiteY870" fmla="*/ 4033142 h 4067175"/>
              <a:gd name="connsiteX871" fmla="*/ 9454812 w 11191875"/>
              <a:gd name="connsiteY871" fmla="*/ 4036737 h 4067175"/>
              <a:gd name="connsiteX872" fmla="*/ 9564502 w 11191875"/>
              <a:gd name="connsiteY872" fmla="*/ 3781730 h 4067175"/>
              <a:gd name="connsiteX873" fmla="*/ 9566896 w 11191875"/>
              <a:gd name="connsiteY873" fmla="*/ 3779333 h 4067175"/>
              <a:gd name="connsiteX874" fmla="*/ 9564502 w 11191875"/>
              <a:gd name="connsiteY874" fmla="*/ 3776697 h 4067175"/>
              <a:gd name="connsiteX875" fmla="*/ 9562107 w 11191875"/>
              <a:gd name="connsiteY875" fmla="*/ 3779333 h 4067175"/>
              <a:gd name="connsiteX876" fmla="*/ 9564502 w 11191875"/>
              <a:gd name="connsiteY876" fmla="*/ 3781730 h 4067175"/>
              <a:gd name="connsiteX877" fmla="*/ 9657665 w 11191875"/>
              <a:gd name="connsiteY877" fmla="*/ 3521450 h 4067175"/>
              <a:gd name="connsiteX878" fmla="*/ 9659581 w 11191875"/>
              <a:gd name="connsiteY878" fmla="*/ 3519533 h 4067175"/>
              <a:gd name="connsiteX879" fmla="*/ 9657665 w 11191875"/>
              <a:gd name="connsiteY879" fmla="*/ 3517615 h 4067175"/>
              <a:gd name="connsiteX880" fmla="*/ 9655989 w 11191875"/>
              <a:gd name="connsiteY880" fmla="*/ 3519533 h 4067175"/>
              <a:gd name="connsiteX881" fmla="*/ 9657665 w 11191875"/>
              <a:gd name="connsiteY881" fmla="*/ 3521450 h 4067175"/>
              <a:gd name="connsiteX882" fmla="*/ 9735022 w 11191875"/>
              <a:gd name="connsiteY882" fmla="*/ 3255178 h 4067175"/>
              <a:gd name="connsiteX883" fmla="*/ 9735980 w 11191875"/>
              <a:gd name="connsiteY883" fmla="*/ 3254459 h 4067175"/>
              <a:gd name="connsiteX884" fmla="*/ 9735022 w 11191875"/>
              <a:gd name="connsiteY884" fmla="*/ 3253021 h 4067175"/>
              <a:gd name="connsiteX885" fmla="*/ 9733825 w 11191875"/>
              <a:gd name="connsiteY885" fmla="*/ 3254459 h 4067175"/>
              <a:gd name="connsiteX886" fmla="*/ 9735022 w 11191875"/>
              <a:gd name="connsiteY886" fmla="*/ 3255178 h 4067175"/>
              <a:gd name="connsiteX887" fmla="*/ 9794896 w 11191875"/>
              <a:gd name="connsiteY887" fmla="*/ 2986030 h 4067175"/>
              <a:gd name="connsiteX888" fmla="*/ 9796333 w 11191875"/>
              <a:gd name="connsiteY888" fmla="*/ 2984592 h 4067175"/>
              <a:gd name="connsiteX889" fmla="*/ 9794896 w 11191875"/>
              <a:gd name="connsiteY889" fmla="*/ 2983154 h 4067175"/>
              <a:gd name="connsiteX890" fmla="*/ 9793938 w 11191875"/>
              <a:gd name="connsiteY890" fmla="*/ 2984592 h 4067175"/>
              <a:gd name="connsiteX891" fmla="*/ 9794896 w 11191875"/>
              <a:gd name="connsiteY891" fmla="*/ 2986030 h 4067175"/>
              <a:gd name="connsiteX892" fmla="*/ 9838245 w 11191875"/>
              <a:gd name="connsiteY892" fmla="*/ 2713048 h 4067175"/>
              <a:gd name="connsiteX893" fmla="*/ 9839443 w 11191875"/>
              <a:gd name="connsiteY893" fmla="*/ 2711610 h 4067175"/>
              <a:gd name="connsiteX894" fmla="*/ 9838245 w 11191875"/>
              <a:gd name="connsiteY894" fmla="*/ 2710412 h 4067175"/>
              <a:gd name="connsiteX895" fmla="*/ 9837048 w 11191875"/>
              <a:gd name="connsiteY895" fmla="*/ 2711610 h 4067175"/>
              <a:gd name="connsiteX896" fmla="*/ 9838245 w 11191875"/>
              <a:gd name="connsiteY896" fmla="*/ 2713048 h 4067175"/>
              <a:gd name="connsiteX897" fmla="*/ 9864111 w 11191875"/>
              <a:gd name="connsiteY897" fmla="*/ 2437908 h 4067175"/>
              <a:gd name="connsiteX898" fmla="*/ 9865787 w 11191875"/>
              <a:gd name="connsiteY898" fmla="*/ 2436470 h 4067175"/>
              <a:gd name="connsiteX899" fmla="*/ 9864111 w 11191875"/>
              <a:gd name="connsiteY899" fmla="*/ 2435032 h 4067175"/>
              <a:gd name="connsiteX900" fmla="*/ 9862913 w 11191875"/>
              <a:gd name="connsiteY900" fmla="*/ 2436470 h 4067175"/>
              <a:gd name="connsiteX901" fmla="*/ 9864111 w 11191875"/>
              <a:gd name="connsiteY901" fmla="*/ 2437908 h 4067175"/>
              <a:gd name="connsiteX902" fmla="*/ 9872733 w 11191875"/>
              <a:gd name="connsiteY902" fmla="*/ 2161571 h 4067175"/>
              <a:gd name="connsiteX903" fmla="*/ 9873930 w 11191875"/>
              <a:gd name="connsiteY903" fmla="*/ 2160372 h 4067175"/>
              <a:gd name="connsiteX904" fmla="*/ 9872733 w 11191875"/>
              <a:gd name="connsiteY904" fmla="*/ 2158934 h 4067175"/>
              <a:gd name="connsiteX905" fmla="*/ 9871775 w 11191875"/>
              <a:gd name="connsiteY905" fmla="*/ 2160372 h 4067175"/>
              <a:gd name="connsiteX906" fmla="*/ 9872733 w 11191875"/>
              <a:gd name="connsiteY906" fmla="*/ 2161571 h 4067175"/>
              <a:gd name="connsiteX907" fmla="*/ 9644254 w 11191875"/>
              <a:gd name="connsiteY907" fmla="*/ 1885472 h 4067175"/>
              <a:gd name="connsiteX908" fmla="*/ 9645212 w 11191875"/>
              <a:gd name="connsiteY908" fmla="*/ 1884034 h 4067175"/>
              <a:gd name="connsiteX909" fmla="*/ 9644254 w 11191875"/>
              <a:gd name="connsiteY909" fmla="*/ 1883076 h 4067175"/>
              <a:gd name="connsiteX910" fmla="*/ 9642817 w 11191875"/>
              <a:gd name="connsiteY910" fmla="*/ 1884034 h 4067175"/>
              <a:gd name="connsiteX911" fmla="*/ 9644254 w 11191875"/>
              <a:gd name="connsiteY911" fmla="*/ 1885472 h 4067175"/>
              <a:gd name="connsiteX912" fmla="*/ 9616472 w 11191875"/>
              <a:gd name="connsiteY912" fmla="*/ 1610812 h 4067175"/>
              <a:gd name="connsiteX913" fmla="*/ 9617670 w 11191875"/>
              <a:gd name="connsiteY913" fmla="*/ 1609374 h 4067175"/>
              <a:gd name="connsiteX914" fmla="*/ 9616472 w 11191875"/>
              <a:gd name="connsiteY914" fmla="*/ 1608176 h 4067175"/>
              <a:gd name="connsiteX915" fmla="*/ 9615754 w 11191875"/>
              <a:gd name="connsiteY915" fmla="*/ 1609374 h 4067175"/>
              <a:gd name="connsiteX916" fmla="*/ 9616472 w 11191875"/>
              <a:gd name="connsiteY916" fmla="*/ 1610812 h 4067175"/>
              <a:gd name="connsiteX917" fmla="*/ 9571447 w 11191875"/>
              <a:gd name="connsiteY917" fmla="*/ 1338309 h 4067175"/>
              <a:gd name="connsiteX918" fmla="*/ 9572165 w 11191875"/>
              <a:gd name="connsiteY918" fmla="*/ 1336871 h 4067175"/>
              <a:gd name="connsiteX919" fmla="*/ 9571447 w 11191875"/>
              <a:gd name="connsiteY919" fmla="*/ 1335673 h 4067175"/>
              <a:gd name="connsiteX920" fmla="*/ 9570010 w 11191875"/>
              <a:gd name="connsiteY920" fmla="*/ 1336871 h 4067175"/>
              <a:gd name="connsiteX921" fmla="*/ 9571447 w 11191875"/>
              <a:gd name="connsiteY921" fmla="*/ 1338309 h 4067175"/>
              <a:gd name="connsiteX922" fmla="*/ 9507741 w 11191875"/>
              <a:gd name="connsiteY922" fmla="*/ 1069161 h 4067175"/>
              <a:gd name="connsiteX923" fmla="*/ 9509178 w 11191875"/>
              <a:gd name="connsiteY923" fmla="*/ 1067963 h 4067175"/>
              <a:gd name="connsiteX924" fmla="*/ 9507741 w 11191875"/>
              <a:gd name="connsiteY924" fmla="*/ 1067004 h 4067175"/>
              <a:gd name="connsiteX925" fmla="*/ 9506544 w 11191875"/>
              <a:gd name="connsiteY925" fmla="*/ 1067963 h 4067175"/>
              <a:gd name="connsiteX926" fmla="*/ 9507741 w 11191875"/>
              <a:gd name="connsiteY926" fmla="*/ 1069161 h 4067175"/>
              <a:gd name="connsiteX927" fmla="*/ 9427031 w 11191875"/>
              <a:gd name="connsiteY927" fmla="*/ 805286 h 4067175"/>
              <a:gd name="connsiteX928" fmla="*/ 9428468 w 11191875"/>
              <a:gd name="connsiteY928" fmla="*/ 803848 h 4067175"/>
              <a:gd name="connsiteX929" fmla="*/ 9427031 w 11191875"/>
              <a:gd name="connsiteY929" fmla="*/ 802650 h 4067175"/>
              <a:gd name="connsiteX930" fmla="*/ 9425594 w 11191875"/>
              <a:gd name="connsiteY930" fmla="*/ 803848 h 4067175"/>
              <a:gd name="connsiteX931" fmla="*/ 9427031 w 11191875"/>
              <a:gd name="connsiteY931" fmla="*/ 805286 h 4067175"/>
              <a:gd name="connsiteX932" fmla="*/ 9328598 w 11191875"/>
              <a:gd name="connsiteY932" fmla="*/ 546444 h 4067175"/>
              <a:gd name="connsiteX933" fmla="*/ 9329556 w 11191875"/>
              <a:gd name="connsiteY933" fmla="*/ 545725 h 4067175"/>
              <a:gd name="connsiteX934" fmla="*/ 9328598 w 11191875"/>
              <a:gd name="connsiteY934" fmla="*/ 545006 h 4067175"/>
              <a:gd name="connsiteX935" fmla="*/ 9328119 w 11191875"/>
              <a:gd name="connsiteY935" fmla="*/ 545725 h 4067175"/>
              <a:gd name="connsiteX936" fmla="*/ 9328598 w 11191875"/>
              <a:gd name="connsiteY936" fmla="*/ 546444 h 4067175"/>
              <a:gd name="connsiteX937" fmla="*/ 9213640 w 11191875"/>
              <a:gd name="connsiteY937" fmla="*/ 295272 h 4067175"/>
              <a:gd name="connsiteX938" fmla="*/ 9214119 w 11191875"/>
              <a:gd name="connsiteY938" fmla="*/ 294553 h 4067175"/>
              <a:gd name="connsiteX939" fmla="*/ 9213640 w 11191875"/>
              <a:gd name="connsiteY939" fmla="*/ 294073 h 4067175"/>
              <a:gd name="connsiteX940" fmla="*/ 9212922 w 11191875"/>
              <a:gd name="connsiteY940" fmla="*/ 294553 h 4067175"/>
              <a:gd name="connsiteX941" fmla="*/ 9213640 w 11191875"/>
              <a:gd name="connsiteY941" fmla="*/ 295272 h 4067175"/>
              <a:gd name="connsiteX942" fmla="*/ 1806995 w 11191875"/>
              <a:gd name="connsiteY942" fmla="*/ 174479 h 4067175"/>
              <a:gd name="connsiteX943" fmla="*/ 1809151 w 11191875"/>
              <a:gd name="connsiteY943" fmla="*/ 171842 h 4067175"/>
              <a:gd name="connsiteX944" fmla="*/ 1806995 w 11191875"/>
              <a:gd name="connsiteY944" fmla="*/ 169685 h 4067175"/>
              <a:gd name="connsiteX945" fmla="*/ 1804361 w 11191875"/>
              <a:gd name="connsiteY945" fmla="*/ 171842 h 4067175"/>
              <a:gd name="connsiteX946" fmla="*/ 1806995 w 11191875"/>
              <a:gd name="connsiteY946" fmla="*/ 174479 h 4067175"/>
              <a:gd name="connsiteX947" fmla="*/ 1683416 w 11191875"/>
              <a:gd name="connsiteY947" fmla="*/ 423494 h 4067175"/>
              <a:gd name="connsiteX948" fmla="*/ 1687726 w 11191875"/>
              <a:gd name="connsiteY948" fmla="*/ 419180 h 4067175"/>
              <a:gd name="connsiteX949" fmla="*/ 1683416 w 11191875"/>
              <a:gd name="connsiteY949" fmla="*/ 414866 h 4067175"/>
              <a:gd name="connsiteX950" fmla="*/ 1679105 w 11191875"/>
              <a:gd name="connsiteY950" fmla="*/ 419180 h 4067175"/>
              <a:gd name="connsiteX951" fmla="*/ 1683416 w 11191875"/>
              <a:gd name="connsiteY951" fmla="*/ 423494 h 4067175"/>
              <a:gd name="connsiteX952" fmla="*/ 1576840 w 11191875"/>
              <a:gd name="connsiteY952" fmla="*/ 680659 h 4067175"/>
              <a:gd name="connsiteX953" fmla="*/ 1583546 w 11191875"/>
              <a:gd name="connsiteY953" fmla="*/ 673708 h 4067175"/>
              <a:gd name="connsiteX954" fmla="*/ 1576840 w 11191875"/>
              <a:gd name="connsiteY954" fmla="*/ 667237 h 4067175"/>
              <a:gd name="connsiteX955" fmla="*/ 1570134 w 11191875"/>
              <a:gd name="connsiteY955" fmla="*/ 673708 h 4067175"/>
              <a:gd name="connsiteX956" fmla="*/ 1576840 w 11191875"/>
              <a:gd name="connsiteY956" fmla="*/ 680659 h 4067175"/>
              <a:gd name="connsiteX957" fmla="*/ 1487269 w 11191875"/>
              <a:gd name="connsiteY957" fmla="*/ 946451 h 4067175"/>
              <a:gd name="connsiteX958" fmla="*/ 1498285 w 11191875"/>
              <a:gd name="connsiteY958" fmla="*/ 935426 h 4067175"/>
              <a:gd name="connsiteX959" fmla="*/ 1487269 w 11191875"/>
              <a:gd name="connsiteY959" fmla="*/ 924641 h 4067175"/>
              <a:gd name="connsiteX960" fmla="*/ 1476252 w 11191875"/>
              <a:gd name="connsiteY960" fmla="*/ 935426 h 4067175"/>
              <a:gd name="connsiteX961" fmla="*/ 1487269 w 11191875"/>
              <a:gd name="connsiteY961" fmla="*/ 946451 h 4067175"/>
              <a:gd name="connsiteX962" fmla="*/ 1415180 w 11191875"/>
              <a:gd name="connsiteY962" fmla="*/ 1218954 h 4067175"/>
              <a:gd name="connsiteX963" fmla="*/ 1432185 w 11191875"/>
              <a:gd name="connsiteY963" fmla="*/ 1201938 h 4067175"/>
              <a:gd name="connsiteX964" fmla="*/ 1415180 w 11191875"/>
              <a:gd name="connsiteY964" fmla="*/ 1184921 h 4067175"/>
              <a:gd name="connsiteX965" fmla="*/ 1397697 w 11191875"/>
              <a:gd name="connsiteY965" fmla="*/ 1201938 h 4067175"/>
              <a:gd name="connsiteX966" fmla="*/ 1415180 w 11191875"/>
              <a:gd name="connsiteY966" fmla="*/ 1218954 h 4067175"/>
              <a:gd name="connsiteX967" fmla="*/ 1360575 w 11191875"/>
              <a:gd name="connsiteY967" fmla="*/ 1497449 h 4067175"/>
              <a:gd name="connsiteX968" fmla="*/ 1385004 w 11191875"/>
              <a:gd name="connsiteY968" fmla="*/ 1472763 h 4067175"/>
              <a:gd name="connsiteX969" fmla="*/ 1360575 w 11191875"/>
              <a:gd name="connsiteY969" fmla="*/ 1448557 h 4067175"/>
              <a:gd name="connsiteX970" fmla="*/ 1336147 w 11191875"/>
              <a:gd name="connsiteY970" fmla="*/ 1472763 h 4067175"/>
              <a:gd name="connsiteX971" fmla="*/ 1360575 w 11191875"/>
              <a:gd name="connsiteY971" fmla="*/ 1497449 h 4067175"/>
              <a:gd name="connsiteX972" fmla="*/ 1324172 w 11191875"/>
              <a:gd name="connsiteY972" fmla="*/ 1778820 h 4067175"/>
              <a:gd name="connsiteX973" fmla="*/ 1356504 w 11191875"/>
              <a:gd name="connsiteY973" fmla="*/ 1746704 h 4067175"/>
              <a:gd name="connsiteX974" fmla="*/ 1324172 w 11191875"/>
              <a:gd name="connsiteY974" fmla="*/ 1714109 h 4067175"/>
              <a:gd name="connsiteX975" fmla="*/ 1291840 w 11191875"/>
              <a:gd name="connsiteY975" fmla="*/ 1746704 h 4067175"/>
              <a:gd name="connsiteX976" fmla="*/ 1324172 w 11191875"/>
              <a:gd name="connsiteY976" fmla="*/ 1778820 h 4067175"/>
              <a:gd name="connsiteX977" fmla="*/ 1305970 w 11191875"/>
              <a:gd name="connsiteY977" fmla="*/ 2062348 h 4067175"/>
              <a:gd name="connsiteX978" fmla="*/ 1346206 w 11191875"/>
              <a:gd name="connsiteY978" fmla="*/ 2022083 h 4067175"/>
              <a:gd name="connsiteX979" fmla="*/ 1305970 w 11191875"/>
              <a:gd name="connsiteY979" fmla="*/ 1982059 h 4067175"/>
              <a:gd name="connsiteX980" fmla="*/ 1265735 w 11191875"/>
              <a:gd name="connsiteY980" fmla="*/ 2022083 h 4067175"/>
              <a:gd name="connsiteX981" fmla="*/ 1305970 w 11191875"/>
              <a:gd name="connsiteY981" fmla="*/ 2062348 h 4067175"/>
              <a:gd name="connsiteX982" fmla="*/ 1305970 w 11191875"/>
              <a:gd name="connsiteY982" fmla="*/ 2347553 h 4067175"/>
              <a:gd name="connsiteX983" fmla="*/ 1354588 w 11191875"/>
              <a:gd name="connsiteY983" fmla="*/ 2298901 h 4067175"/>
              <a:gd name="connsiteX984" fmla="*/ 1305970 w 11191875"/>
              <a:gd name="connsiteY984" fmla="*/ 2250008 h 4067175"/>
              <a:gd name="connsiteX985" fmla="*/ 1257353 w 11191875"/>
              <a:gd name="connsiteY985" fmla="*/ 2298901 h 4067175"/>
              <a:gd name="connsiteX986" fmla="*/ 1305970 w 11191875"/>
              <a:gd name="connsiteY986" fmla="*/ 2347553 h 4067175"/>
              <a:gd name="connsiteX987" fmla="*/ 1324172 w 11191875"/>
              <a:gd name="connsiteY987" fmla="*/ 2631561 h 4067175"/>
              <a:gd name="connsiteX988" fmla="*/ 1381172 w 11191875"/>
              <a:gd name="connsiteY988" fmla="*/ 2574280 h 4067175"/>
              <a:gd name="connsiteX989" fmla="*/ 1324172 w 11191875"/>
              <a:gd name="connsiteY989" fmla="*/ 2516999 h 4067175"/>
              <a:gd name="connsiteX990" fmla="*/ 1266932 w 11191875"/>
              <a:gd name="connsiteY990" fmla="*/ 2574280 h 4067175"/>
              <a:gd name="connsiteX991" fmla="*/ 1324172 w 11191875"/>
              <a:gd name="connsiteY991" fmla="*/ 2631561 h 4067175"/>
              <a:gd name="connsiteX992" fmla="*/ 1360575 w 11191875"/>
              <a:gd name="connsiteY992" fmla="*/ 2913890 h 4067175"/>
              <a:gd name="connsiteX993" fmla="*/ 1426437 w 11191875"/>
              <a:gd name="connsiteY993" fmla="*/ 2848221 h 4067175"/>
              <a:gd name="connsiteX994" fmla="*/ 1360575 w 11191875"/>
              <a:gd name="connsiteY994" fmla="*/ 2782312 h 4067175"/>
              <a:gd name="connsiteX995" fmla="*/ 1294714 w 11191875"/>
              <a:gd name="connsiteY995" fmla="*/ 2848221 h 4067175"/>
              <a:gd name="connsiteX996" fmla="*/ 1360575 w 11191875"/>
              <a:gd name="connsiteY996" fmla="*/ 2913890 h 4067175"/>
              <a:gd name="connsiteX997" fmla="*/ 1415180 w 11191875"/>
              <a:gd name="connsiteY997" fmla="*/ 3192145 h 4067175"/>
              <a:gd name="connsiteX998" fmla="*/ 1488227 w 11191875"/>
              <a:gd name="connsiteY998" fmla="*/ 3118567 h 4067175"/>
              <a:gd name="connsiteX999" fmla="*/ 1415180 w 11191875"/>
              <a:gd name="connsiteY999" fmla="*/ 3045948 h 4067175"/>
              <a:gd name="connsiteX1000" fmla="*/ 1341895 w 11191875"/>
              <a:gd name="connsiteY1000" fmla="*/ 3118567 h 4067175"/>
              <a:gd name="connsiteX1001" fmla="*/ 1415180 w 11191875"/>
              <a:gd name="connsiteY1001" fmla="*/ 3192145 h 4067175"/>
              <a:gd name="connsiteX1002" fmla="*/ 1487269 w 11191875"/>
              <a:gd name="connsiteY1002" fmla="*/ 3465847 h 4067175"/>
              <a:gd name="connsiteX1003" fmla="*/ 1567500 w 11191875"/>
              <a:gd name="connsiteY1003" fmla="*/ 3385797 h 4067175"/>
              <a:gd name="connsiteX1004" fmla="*/ 1487269 w 11191875"/>
              <a:gd name="connsiteY1004" fmla="*/ 3305029 h 4067175"/>
              <a:gd name="connsiteX1005" fmla="*/ 1406798 w 11191875"/>
              <a:gd name="connsiteY1005" fmla="*/ 3385797 h 4067175"/>
              <a:gd name="connsiteX1006" fmla="*/ 1487269 w 11191875"/>
              <a:gd name="connsiteY1006" fmla="*/ 3465847 h 4067175"/>
              <a:gd name="connsiteX1007" fmla="*/ 1576840 w 11191875"/>
              <a:gd name="connsiteY1007" fmla="*/ 3731879 h 4067175"/>
              <a:gd name="connsiteX1008" fmla="*/ 1662100 w 11191875"/>
              <a:gd name="connsiteY1008" fmla="*/ 3647276 h 4067175"/>
              <a:gd name="connsiteX1009" fmla="*/ 1576840 w 11191875"/>
              <a:gd name="connsiteY1009" fmla="*/ 3561475 h 4067175"/>
              <a:gd name="connsiteX1010" fmla="*/ 1491340 w 11191875"/>
              <a:gd name="connsiteY1010" fmla="*/ 3647276 h 4067175"/>
              <a:gd name="connsiteX1011" fmla="*/ 1576840 w 11191875"/>
              <a:gd name="connsiteY1011" fmla="*/ 3731879 h 4067175"/>
              <a:gd name="connsiteX1012" fmla="*/ 1683416 w 11191875"/>
              <a:gd name="connsiteY1012" fmla="*/ 3991440 h 4067175"/>
              <a:gd name="connsiteX1013" fmla="*/ 1773226 w 11191875"/>
              <a:gd name="connsiteY1013" fmla="*/ 3901564 h 4067175"/>
              <a:gd name="connsiteX1014" fmla="*/ 1683416 w 11191875"/>
              <a:gd name="connsiteY1014" fmla="*/ 3812168 h 4067175"/>
              <a:gd name="connsiteX1015" fmla="*/ 1593844 w 11191875"/>
              <a:gd name="connsiteY1015" fmla="*/ 3901564 h 4067175"/>
              <a:gd name="connsiteX1016" fmla="*/ 1683416 w 11191875"/>
              <a:gd name="connsiteY1016" fmla="*/ 3991440 h 4067175"/>
              <a:gd name="connsiteX1017" fmla="*/ 9213640 w 11191875"/>
              <a:gd name="connsiteY1017" fmla="*/ 4030506 h 4067175"/>
              <a:gd name="connsiteX1018" fmla="*/ 9217712 w 11191875"/>
              <a:gd name="connsiteY1018" fmla="*/ 4026431 h 4067175"/>
              <a:gd name="connsiteX1019" fmla="*/ 9213640 w 11191875"/>
              <a:gd name="connsiteY1019" fmla="*/ 4022117 h 4067175"/>
              <a:gd name="connsiteX1020" fmla="*/ 9209329 w 11191875"/>
              <a:gd name="connsiteY1020" fmla="*/ 4026431 h 4067175"/>
              <a:gd name="connsiteX1021" fmla="*/ 9213640 w 11191875"/>
              <a:gd name="connsiteY1021" fmla="*/ 4030506 h 4067175"/>
              <a:gd name="connsiteX1022" fmla="*/ 9328598 w 11191875"/>
              <a:gd name="connsiteY1022" fmla="*/ 3778854 h 4067175"/>
              <a:gd name="connsiteX1023" fmla="*/ 9332191 w 11191875"/>
              <a:gd name="connsiteY1023" fmla="*/ 3775019 h 4067175"/>
              <a:gd name="connsiteX1024" fmla="*/ 9328598 w 11191875"/>
              <a:gd name="connsiteY1024" fmla="*/ 3771424 h 4067175"/>
              <a:gd name="connsiteX1025" fmla="*/ 9325006 w 11191875"/>
              <a:gd name="connsiteY1025" fmla="*/ 3775019 h 4067175"/>
              <a:gd name="connsiteX1026" fmla="*/ 9328598 w 11191875"/>
              <a:gd name="connsiteY1026" fmla="*/ 3778854 h 4067175"/>
              <a:gd name="connsiteX1027" fmla="*/ 9427031 w 11191875"/>
              <a:gd name="connsiteY1027" fmla="*/ 3519533 h 4067175"/>
              <a:gd name="connsiteX1028" fmla="*/ 9429186 w 11191875"/>
              <a:gd name="connsiteY1028" fmla="*/ 3516896 h 4067175"/>
              <a:gd name="connsiteX1029" fmla="*/ 9427031 w 11191875"/>
              <a:gd name="connsiteY1029" fmla="*/ 3514739 h 4067175"/>
              <a:gd name="connsiteX1030" fmla="*/ 9424875 w 11191875"/>
              <a:gd name="connsiteY1030" fmla="*/ 3516896 h 4067175"/>
              <a:gd name="connsiteX1031" fmla="*/ 9427031 w 11191875"/>
              <a:gd name="connsiteY1031" fmla="*/ 3519533 h 4067175"/>
              <a:gd name="connsiteX1032" fmla="*/ 9507741 w 11191875"/>
              <a:gd name="connsiteY1032" fmla="*/ 3255178 h 4067175"/>
              <a:gd name="connsiteX1033" fmla="*/ 9510615 w 11191875"/>
              <a:gd name="connsiteY1033" fmla="*/ 3253021 h 4067175"/>
              <a:gd name="connsiteX1034" fmla="*/ 9507741 w 11191875"/>
              <a:gd name="connsiteY1034" fmla="*/ 3250145 h 4067175"/>
              <a:gd name="connsiteX1035" fmla="*/ 9505586 w 11191875"/>
              <a:gd name="connsiteY1035" fmla="*/ 3253021 h 4067175"/>
              <a:gd name="connsiteX1036" fmla="*/ 9507741 w 11191875"/>
              <a:gd name="connsiteY1036" fmla="*/ 3255178 h 4067175"/>
              <a:gd name="connsiteX1037" fmla="*/ 9571447 w 11191875"/>
              <a:gd name="connsiteY1037" fmla="*/ 2986030 h 4067175"/>
              <a:gd name="connsiteX1038" fmla="*/ 9573123 w 11191875"/>
              <a:gd name="connsiteY1038" fmla="*/ 2984113 h 4067175"/>
              <a:gd name="connsiteX1039" fmla="*/ 9571447 w 11191875"/>
              <a:gd name="connsiteY1039" fmla="*/ 2982435 h 4067175"/>
              <a:gd name="connsiteX1040" fmla="*/ 9569770 w 11191875"/>
              <a:gd name="connsiteY1040" fmla="*/ 2984113 h 4067175"/>
              <a:gd name="connsiteX1041" fmla="*/ 9571447 w 11191875"/>
              <a:gd name="connsiteY1041" fmla="*/ 2986030 h 4067175"/>
              <a:gd name="connsiteX1042" fmla="*/ 9616472 w 11191875"/>
              <a:gd name="connsiteY1042" fmla="*/ 2713527 h 4067175"/>
              <a:gd name="connsiteX1043" fmla="*/ 9618388 w 11191875"/>
              <a:gd name="connsiteY1043" fmla="*/ 2711610 h 4067175"/>
              <a:gd name="connsiteX1044" fmla="*/ 9616472 w 11191875"/>
              <a:gd name="connsiteY1044" fmla="*/ 2709932 h 4067175"/>
              <a:gd name="connsiteX1045" fmla="*/ 9614796 w 11191875"/>
              <a:gd name="connsiteY1045" fmla="*/ 2711610 h 4067175"/>
              <a:gd name="connsiteX1046" fmla="*/ 9616472 w 11191875"/>
              <a:gd name="connsiteY1046" fmla="*/ 2713527 h 4067175"/>
              <a:gd name="connsiteX1047" fmla="*/ 9644254 w 11191875"/>
              <a:gd name="connsiteY1047" fmla="*/ 2437908 h 4067175"/>
              <a:gd name="connsiteX1048" fmla="*/ 9645212 w 11191875"/>
              <a:gd name="connsiteY1048" fmla="*/ 2436470 h 4067175"/>
              <a:gd name="connsiteX1049" fmla="*/ 9644254 w 11191875"/>
              <a:gd name="connsiteY1049" fmla="*/ 2435032 h 4067175"/>
              <a:gd name="connsiteX1050" fmla="*/ 9642817 w 11191875"/>
              <a:gd name="connsiteY1050" fmla="*/ 2436470 h 4067175"/>
              <a:gd name="connsiteX1051" fmla="*/ 9644254 w 11191875"/>
              <a:gd name="connsiteY1051" fmla="*/ 2437908 h 4067175"/>
              <a:gd name="connsiteX1052" fmla="*/ 9653115 w 11191875"/>
              <a:gd name="connsiteY1052" fmla="*/ 2161571 h 4067175"/>
              <a:gd name="connsiteX1053" fmla="*/ 9654552 w 11191875"/>
              <a:gd name="connsiteY1053" fmla="*/ 2160372 h 4067175"/>
              <a:gd name="connsiteX1054" fmla="*/ 9653115 w 11191875"/>
              <a:gd name="connsiteY1054" fmla="*/ 2158934 h 4067175"/>
              <a:gd name="connsiteX1055" fmla="*/ 9651917 w 11191875"/>
              <a:gd name="connsiteY1055" fmla="*/ 2160372 h 4067175"/>
              <a:gd name="connsiteX1056" fmla="*/ 9653115 w 11191875"/>
              <a:gd name="connsiteY1056" fmla="*/ 2161571 h 4067175"/>
              <a:gd name="connsiteX1057" fmla="*/ 9423678 w 11191875"/>
              <a:gd name="connsiteY1057" fmla="*/ 1886431 h 4067175"/>
              <a:gd name="connsiteX1058" fmla="*/ 9425594 w 11191875"/>
              <a:gd name="connsiteY1058" fmla="*/ 1884514 h 4067175"/>
              <a:gd name="connsiteX1059" fmla="*/ 9423678 w 11191875"/>
              <a:gd name="connsiteY1059" fmla="*/ 1882357 h 4067175"/>
              <a:gd name="connsiteX1060" fmla="*/ 9422002 w 11191875"/>
              <a:gd name="connsiteY1060" fmla="*/ 1884514 h 4067175"/>
              <a:gd name="connsiteX1061" fmla="*/ 9423678 w 11191875"/>
              <a:gd name="connsiteY1061" fmla="*/ 1886431 h 4067175"/>
              <a:gd name="connsiteX1062" fmla="*/ 9394699 w 11191875"/>
              <a:gd name="connsiteY1062" fmla="*/ 1611292 h 4067175"/>
              <a:gd name="connsiteX1063" fmla="*/ 9396615 w 11191875"/>
              <a:gd name="connsiteY1063" fmla="*/ 1609614 h 4067175"/>
              <a:gd name="connsiteX1064" fmla="*/ 9394699 w 11191875"/>
              <a:gd name="connsiteY1064" fmla="*/ 1607697 h 4067175"/>
              <a:gd name="connsiteX1065" fmla="*/ 9393023 w 11191875"/>
              <a:gd name="connsiteY1065" fmla="*/ 1609614 h 4067175"/>
              <a:gd name="connsiteX1066" fmla="*/ 9394699 w 11191875"/>
              <a:gd name="connsiteY1066" fmla="*/ 1611292 h 4067175"/>
              <a:gd name="connsiteX1067" fmla="*/ 9347039 w 11191875"/>
              <a:gd name="connsiteY1067" fmla="*/ 1338788 h 4067175"/>
              <a:gd name="connsiteX1068" fmla="*/ 9348237 w 11191875"/>
              <a:gd name="connsiteY1068" fmla="*/ 1337590 h 4067175"/>
              <a:gd name="connsiteX1069" fmla="*/ 9347039 w 11191875"/>
              <a:gd name="connsiteY1069" fmla="*/ 1336392 h 4067175"/>
              <a:gd name="connsiteX1070" fmla="*/ 9345602 w 11191875"/>
              <a:gd name="connsiteY1070" fmla="*/ 1337590 h 4067175"/>
              <a:gd name="connsiteX1071" fmla="*/ 9347039 w 11191875"/>
              <a:gd name="connsiteY1071" fmla="*/ 1338788 h 4067175"/>
              <a:gd name="connsiteX1072" fmla="*/ 9280460 w 11191875"/>
              <a:gd name="connsiteY1072" fmla="*/ 1070839 h 4067175"/>
              <a:gd name="connsiteX1073" fmla="*/ 9281178 w 11191875"/>
              <a:gd name="connsiteY1073" fmla="*/ 1069641 h 4067175"/>
              <a:gd name="connsiteX1074" fmla="*/ 9280460 w 11191875"/>
              <a:gd name="connsiteY1074" fmla="*/ 1068203 h 4067175"/>
              <a:gd name="connsiteX1075" fmla="*/ 9279023 w 11191875"/>
              <a:gd name="connsiteY1075" fmla="*/ 1069641 h 4067175"/>
              <a:gd name="connsiteX1076" fmla="*/ 9280460 w 11191875"/>
              <a:gd name="connsiteY1076" fmla="*/ 1070839 h 4067175"/>
              <a:gd name="connsiteX1077" fmla="*/ 9194720 w 11191875"/>
              <a:gd name="connsiteY1077" fmla="*/ 807923 h 4067175"/>
              <a:gd name="connsiteX1078" fmla="*/ 9196157 w 11191875"/>
              <a:gd name="connsiteY1078" fmla="*/ 806724 h 4067175"/>
              <a:gd name="connsiteX1079" fmla="*/ 9194720 w 11191875"/>
              <a:gd name="connsiteY1079" fmla="*/ 805286 h 4067175"/>
              <a:gd name="connsiteX1080" fmla="*/ 9193762 w 11191875"/>
              <a:gd name="connsiteY1080" fmla="*/ 806724 h 4067175"/>
              <a:gd name="connsiteX1081" fmla="*/ 9194720 w 11191875"/>
              <a:gd name="connsiteY1081" fmla="*/ 807923 h 4067175"/>
              <a:gd name="connsiteX1082" fmla="*/ 9091737 w 11191875"/>
              <a:gd name="connsiteY1082" fmla="*/ 551717 h 4067175"/>
              <a:gd name="connsiteX1083" fmla="*/ 9092695 w 11191875"/>
              <a:gd name="connsiteY1083" fmla="*/ 550758 h 4067175"/>
              <a:gd name="connsiteX1084" fmla="*/ 9091737 w 11191875"/>
              <a:gd name="connsiteY1084" fmla="*/ 549320 h 4067175"/>
              <a:gd name="connsiteX1085" fmla="*/ 9090539 w 11191875"/>
              <a:gd name="connsiteY1085" fmla="*/ 550758 h 4067175"/>
              <a:gd name="connsiteX1086" fmla="*/ 9091737 w 11191875"/>
              <a:gd name="connsiteY1086" fmla="*/ 551717 h 4067175"/>
              <a:gd name="connsiteX1087" fmla="*/ 8970792 w 11191875"/>
              <a:gd name="connsiteY1087" fmla="*/ 303660 h 4067175"/>
              <a:gd name="connsiteX1088" fmla="*/ 8971989 w 11191875"/>
              <a:gd name="connsiteY1088" fmla="*/ 302222 h 4067175"/>
              <a:gd name="connsiteX1089" fmla="*/ 8970792 w 11191875"/>
              <a:gd name="connsiteY1089" fmla="*/ 301024 h 4067175"/>
              <a:gd name="connsiteX1090" fmla="*/ 8969355 w 11191875"/>
              <a:gd name="connsiteY1090" fmla="*/ 302222 h 4067175"/>
              <a:gd name="connsiteX1091" fmla="*/ 8970792 w 11191875"/>
              <a:gd name="connsiteY1091" fmla="*/ 303660 h 4067175"/>
              <a:gd name="connsiteX1092" fmla="*/ 8832363 w 11191875"/>
              <a:gd name="connsiteY1092" fmla="*/ 63512 h 4067175"/>
              <a:gd name="connsiteX1093" fmla="*/ 8832842 w 11191875"/>
              <a:gd name="connsiteY1093" fmla="*/ 63033 h 4067175"/>
              <a:gd name="connsiteX1094" fmla="*/ 8832363 w 11191875"/>
              <a:gd name="connsiteY1094" fmla="*/ 62314 h 4067175"/>
              <a:gd name="connsiteX1095" fmla="*/ 8831884 w 11191875"/>
              <a:gd name="connsiteY1095" fmla="*/ 63033 h 4067175"/>
              <a:gd name="connsiteX1096" fmla="*/ 8832363 w 11191875"/>
              <a:gd name="connsiteY1096" fmla="*/ 63512 h 4067175"/>
              <a:gd name="connsiteX1097" fmla="*/ 2124327 w 11191875"/>
              <a:gd name="connsiteY1097" fmla="*/ 64471 h 4067175"/>
              <a:gd name="connsiteX1098" fmla="*/ 2125764 w 11191875"/>
              <a:gd name="connsiteY1098" fmla="*/ 63033 h 4067175"/>
              <a:gd name="connsiteX1099" fmla="*/ 2124327 w 11191875"/>
              <a:gd name="connsiteY1099" fmla="*/ 62074 h 4067175"/>
              <a:gd name="connsiteX1100" fmla="*/ 2123130 w 11191875"/>
              <a:gd name="connsiteY1100" fmla="*/ 63033 h 4067175"/>
              <a:gd name="connsiteX1101" fmla="*/ 2124327 w 11191875"/>
              <a:gd name="connsiteY1101" fmla="*/ 64471 h 4067175"/>
              <a:gd name="connsiteX1102" fmla="*/ 1986378 w 11191875"/>
              <a:gd name="connsiteY1102" fmla="*/ 306776 h 4067175"/>
              <a:gd name="connsiteX1103" fmla="*/ 1990449 w 11191875"/>
              <a:gd name="connsiteY1103" fmla="*/ 302222 h 4067175"/>
              <a:gd name="connsiteX1104" fmla="*/ 1986378 w 11191875"/>
              <a:gd name="connsiteY1104" fmla="*/ 298387 h 4067175"/>
              <a:gd name="connsiteX1105" fmla="*/ 1982306 w 11191875"/>
              <a:gd name="connsiteY1105" fmla="*/ 302222 h 4067175"/>
              <a:gd name="connsiteX1106" fmla="*/ 1986378 w 11191875"/>
              <a:gd name="connsiteY1106" fmla="*/ 306776 h 4067175"/>
              <a:gd name="connsiteX1107" fmla="*/ 1865193 w 11191875"/>
              <a:gd name="connsiteY1107" fmla="*/ 557229 h 4067175"/>
              <a:gd name="connsiteX1108" fmla="*/ 1872138 w 11191875"/>
              <a:gd name="connsiteY1108" fmla="*/ 550758 h 4067175"/>
              <a:gd name="connsiteX1109" fmla="*/ 1865193 w 11191875"/>
              <a:gd name="connsiteY1109" fmla="*/ 544048 h 4067175"/>
              <a:gd name="connsiteX1110" fmla="*/ 1858487 w 11191875"/>
              <a:gd name="connsiteY1110" fmla="*/ 550758 h 4067175"/>
              <a:gd name="connsiteX1111" fmla="*/ 1865193 w 11191875"/>
              <a:gd name="connsiteY1111" fmla="*/ 557229 h 4067175"/>
              <a:gd name="connsiteX1112" fmla="*/ 1761970 w 11191875"/>
              <a:gd name="connsiteY1112" fmla="*/ 815832 h 4067175"/>
              <a:gd name="connsiteX1113" fmla="*/ 1771071 w 11191875"/>
              <a:gd name="connsiteY1113" fmla="*/ 806724 h 4067175"/>
              <a:gd name="connsiteX1114" fmla="*/ 1761970 w 11191875"/>
              <a:gd name="connsiteY1114" fmla="*/ 797617 h 4067175"/>
              <a:gd name="connsiteX1115" fmla="*/ 1752869 w 11191875"/>
              <a:gd name="connsiteY1115" fmla="*/ 806724 h 4067175"/>
              <a:gd name="connsiteX1116" fmla="*/ 1761970 w 11191875"/>
              <a:gd name="connsiteY1116" fmla="*/ 815832 h 4067175"/>
              <a:gd name="connsiteX1117" fmla="*/ 1676470 w 11191875"/>
              <a:gd name="connsiteY1117" fmla="*/ 1084980 h 4067175"/>
              <a:gd name="connsiteX1118" fmla="*/ 1691798 w 11191875"/>
              <a:gd name="connsiteY1118" fmla="*/ 1069641 h 4067175"/>
              <a:gd name="connsiteX1119" fmla="*/ 1676470 w 11191875"/>
              <a:gd name="connsiteY1119" fmla="*/ 1054062 h 4067175"/>
              <a:gd name="connsiteX1120" fmla="*/ 1661382 w 11191875"/>
              <a:gd name="connsiteY1120" fmla="*/ 1069641 h 4067175"/>
              <a:gd name="connsiteX1121" fmla="*/ 1676470 w 11191875"/>
              <a:gd name="connsiteY1121" fmla="*/ 1084980 h 4067175"/>
              <a:gd name="connsiteX1122" fmla="*/ 1609651 w 11191875"/>
              <a:gd name="connsiteY1122" fmla="*/ 1358202 h 4067175"/>
              <a:gd name="connsiteX1123" fmla="*/ 1630487 w 11191875"/>
              <a:gd name="connsiteY1123" fmla="*/ 1337590 h 4067175"/>
              <a:gd name="connsiteX1124" fmla="*/ 1609651 w 11191875"/>
              <a:gd name="connsiteY1124" fmla="*/ 1316739 h 4067175"/>
              <a:gd name="connsiteX1125" fmla="*/ 1588815 w 11191875"/>
              <a:gd name="connsiteY1125" fmla="*/ 1337590 h 4067175"/>
              <a:gd name="connsiteX1126" fmla="*/ 1609651 w 11191875"/>
              <a:gd name="connsiteY1126" fmla="*/ 1358202 h 4067175"/>
              <a:gd name="connsiteX1127" fmla="*/ 1561991 w 11191875"/>
              <a:gd name="connsiteY1127" fmla="*/ 1637895 h 4067175"/>
              <a:gd name="connsiteX1128" fmla="*/ 1589773 w 11191875"/>
              <a:gd name="connsiteY1128" fmla="*/ 1609614 h 4067175"/>
              <a:gd name="connsiteX1129" fmla="*/ 1561991 w 11191875"/>
              <a:gd name="connsiteY1129" fmla="*/ 1581573 h 4067175"/>
              <a:gd name="connsiteX1130" fmla="*/ 1533970 w 11191875"/>
              <a:gd name="connsiteY1130" fmla="*/ 1609614 h 4067175"/>
              <a:gd name="connsiteX1131" fmla="*/ 1561991 w 11191875"/>
              <a:gd name="connsiteY1131" fmla="*/ 1637895 h 4067175"/>
              <a:gd name="connsiteX1132" fmla="*/ 1533012 w 11191875"/>
              <a:gd name="connsiteY1132" fmla="*/ 1919985 h 4067175"/>
              <a:gd name="connsiteX1133" fmla="*/ 1568458 w 11191875"/>
              <a:gd name="connsiteY1133" fmla="*/ 1884514 h 4067175"/>
              <a:gd name="connsiteX1134" fmla="*/ 1533012 w 11191875"/>
              <a:gd name="connsiteY1134" fmla="*/ 1849043 h 4067175"/>
              <a:gd name="connsiteX1135" fmla="*/ 1497567 w 11191875"/>
              <a:gd name="connsiteY1135" fmla="*/ 1884514 h 4067175"/>
              <a:gd name="connsiteX1136" fmla="*/ 1533012 w 11191875"/>
              <a:gd name="connsiteY1136" fmla="*/ 1919985 h 4067175"/>
              <a:gd name="connsiteX1137" fmla="*/ 1523193 w 11191875"/>
              <a:gd name="connsiteY1137" fmla="*/ 2204471 h 4067175"/>
              <a:gd name="connsiteX1138" fmla="*/ 1567260 w 11191875"/>
              <a:gd name="connsiteY1138" fmla="*/ 2160372 h 4067175"/>
              <a:gd name="connsiteX1139" fmla="*/ 1523193 w 11191875"/>
              <a:gd name="connsiteY1139" fmla="*/ 2116513 h 4067175"/>
              <a:gd name="connsiteX1140" fmla="*/ 1479605 w 11191875"/>
              <a:gd name="connsiteY1140" fmla="*/ 2160372 h 4067175"/>
              <a:gd name="connsiteX1141" fmla="*/ 1523193 w 11191875"/>
              <a:gd name="connsiteY1141" fmla="*/ 2204471 h 4067175"/>
              <a:gd name="connsiteX1142" fmla="*/ 1533012 w 11191875"/>
              <a:gd name="connsiteY1142" fmla="*/ 2488958 h 4067175"/>
              <a:gd name="connsiteX1143" fmla="*/ 1585462 w 11191875"/>
              <a:gd name="connsiteY1143" fmla="*/ 2436470 h 4067175"/>
              <a:gd name="connsiteX1144" fmla="*/ 1533012 w 11191875"/>
              <a:gd name="connsiteY1144" fmla="*/ 2384223 h 4067175"/>
              <a:gd name="connsiteX1145" fmla="*/ 1480563 w 11191875"/>
              <a:gd name="connsiteY1145" fmla="*/ 2436470 h 4067175"/>
              <a:gd name="connsiteX1146" fmla="*/ 1533012 w 11191875"/>
              <a:gd name="connsiteY1146" fmla="*/ 2488958 h 4067175"/>
              <a:gd name="connsiteX1147" fmla="*/ 1561991 w 11191875"/>
              <a:gd name="connsiteY1147" fmla="*/ 2771527 h 4067175"/>
              <a:gd name="connsiteX1148" fmla="*/ 1622344 w 11191875"/>
              <a:gd name="connsiteY1148" fmla="*/ 2711370 h 4067175"/>
              <a:gd name="connsiteX1149" fmla="*/ 1561991 w 11191875"/>
              <a:gd name="connsiteY1149" fmla="*/ 2650734 h 4067175"/>
              <a:gd name="connsiteX1150" fmla="*/ 1501399 w 11191875"/>
              <a:gd name="connsiteY1150" fmla="*/ 2711370 h 4067175"/>
              <a:gd name="connsiteX1151" fmla="*/ 1561991 w 11191875"/>
              <a:gd name="connsiteY1151" fmla="*/ 2771527 h 4067175"/>
              <a:gd name="connsiteX1152" fmla="*/ 1609651 w 11191875"/>
              <a:gd name="connsiteY1152" fmla="*/ 3051700 h 4067175"/>
              <a:gd name="connsiteX1153" fmla="*/ 1678147 w 11191875"/>
              <a:gd name="connsiteY1153" fmla="*/ 2983154 h 4067175"/>
              <a:gd name="connsiteX1154" fmla="*/ 1609651 w 11191875"/>
              <a:gd name="connsiteY1154" fmla="*/ 2915088 h 4067175"/>
              <a:gd name="connsiteX1155" fmla="*/ 1541634 w 11191875"/>
              <a:gd name="connsiteY1155" fmla="*/ 2983154 h 4067175"/>
              <a:gd name="connsiteX1156" fmla="*/ 1609651 w 11191875"/>
              <a:gd name="connsiteY1156" fmla="*/ 3051700 h 4067175"/>
              <a:gd name="connsiteX1157" fmla="*/ 1676470 w 11191875"/>
              <a:gd name="connsiteY1157" fmla="*/ 3326360 h 4067175"/>
              <a:gd name="connsiteX1158" fmla="*/ 1751432 w 11191875"/>
              <a:gd name="connsiteY1158" fmla="*/ 3251583 h 4067175"/>
              <a:gd name="connsiteX1159" fmla="*/ 1676470 w 11191875"/>
              <a:gd name="connsiteY1159" fmla="*/ 3176327 h 4067175"/>
              <a:gd name="connsiteX1160" fmla="*/ 1601508 w 11191875"/>
              <a:gd name="connsiteY1160" fmla="*/ 3251583 h 4067175"/>
              <a:gd name="connsiteX1161" fmla="*/ 1676470 w 11191875"/>
              <a:gd name="connsiteY1161" fmla="*/ 3326360 h 4067175"/>
              <a:gd name="connsiteX1162" fmla="*/ 1761970 w 11191875"/>
              <a:gd name="connsiteY1162" fmla="*/ 3594788 h 4067175"/>
              <a:gd name="connsiteX1163" fmla="*/ 1842201 w 11191875"/>
              <a:gd name="connsiteY1163" fmla="*/ 3514260 h 4067175"/>
              <a:gd name="connsiteX1164" fmla="*/ 1761970 w 11191875"/>
              <a:gd name="connsiteY1164" fmla="*/ 3433731 h 4067175"/>
              <a:gd name="connsiteX1165" fmla="*/ 1681500 w 11191875"/>
              <a:gd name="connsiteY1165" fmla="*/ 3514260 h 4067175"/>
              <a:gd name="connsiteX1166" fmla="*/ 1761970 w 11191875"/>
              <a:gd name="connsiteY1166" fmla="*/ 3594788 h 4067175"/>
              <a:gd name="connsiteX1167" fmla="*/ 1865193 w 11191875"/>
              <a:gd name="connsiteY1167" fmla="*/ 3855548 h 4067175"/>
              <a:gd name="connsiteX1168" fmla="*/ 1950693 w 11191875"/>
              <a:gd name="connsiteY1168" fmla="*/ 3769986 h 4067175"/>
              <a:gd name="connsiteX1169" fmla="*/ 1865193 w 11191875"/>
              <a:gd name="connsiteY1169" fmla="*/ 3685143 h 4067175"/>
              <a:gd name="connsiteX1170" fmla="*/ 1779932 w 11191875"/>
              <a:gd name="connsiteY1170" fmla="*/ 3769986 h 4067175"/>
              <a:gd name="connsiteX1171" fmla="*/ 1865193 w 11191875"/>
              <a:gd name="connsiteY1171" fmla="*/ 3855548 h 4067175"/>
              <a:gd name="connsiteX1172" fmla="*/ 2060142 w 11191875"/>
              <a:gd name="connsiteY1172" fmla="*/ 4067175 h 4067175"/>
              <a:gd name="connsiteX1173" fmla="*/ 2074752 w 11191875"/>
              <a:gd name="connsiteY1173" fmla="*/ 4018762 h 4067175"/>
              <a:gd name="connsiteX1174" fmla="*/ 1986378 w 11191875"/>
              <a:gd name="connsiteY1174" fmla="*/ 3930324 h 4067175"/>
              <a:gd name="connsiteX1175" fmla="*/ 1897764 w 11191875"/>
              <a:gd name="connsiteY1175" fmla="*/ 4018762 h 4067175"/>
              <a:gd name="connsiteX1176" fmla="*/ 1912134 w 11191875"/>
              <a:gd name="connsiteY1176" fmla="*/ 4067175 h 4067175"/>
              <a:gd name="connsiteX1177" fmla="*/ 2060142 w 11191875"/>
              <a:gd name="connsiteY1177" fmla="*/ 4067175 h 4067175"/>
              <a:gd name="connsiteX1178" fmla="*/ 8970792 w 11191875"/>
              <a:gd name="connsiteY1178" fmla="*/ 4024754 h 4067175"/>
              <a:gd name="connsiteX1179" fmla="*/ 8976539 w 11191875"/>
              <a:gd name="connsiteY1179" fmla="*/ 4018762 h 4067175"/>
              <a:gd name="connsiteX1180" fmla="*/ 8970792 w 11191875"/>
              <a:gd name="connsiteY1180" fmla="*/ 4012531 h 4067175"/>
              <a:gd name="connsiteX1181" fmla="*/ 8964325 w 11191875"/>
              <a:gd name="connsiteY1181" fmla="*/ 4018762 h 4067175"/>
              <a:gd name="connsiteX1182" fmla="*/ 8970792 w 11191875"/>
              <a:gd name="connsiteY1182" fmla="*/ 4024754 h 4067175"/>
              <a:gd name="connsiteX1183" fmla="*/ 9091737 w 11191875"/>
              <a:gd name="connsiteY1183" fmla="*/ 3775019 h 4067175"/>
              <a:gd name="connsiteX1184" fmla="*/ 9096287 w 11191875"/>
              <a:gd name="connsiteY1184" fmla="*/ 3769986 h 4067175"/>
              <a:gd name="connsiteX1185" fmla="*/ 9091737 w 11191875"/>
              <a:gd name="connsiteY1185" fmla="*/ 3765672 h 4067175"/>
              <a:gd name="connsiteX1186" fmla="*/ 9086947 w 11191875"/>
              <a:gd name="connsiteY1186" fmla="*/ 3769986 h 4067175"/>
              <a:gd name="connsiteX1187" fmla="*/ 9091737 w 11191875"/>
              <a:gd name="connsiteY1187" fmla="*/ 3775019 h 4067175"/>
              <a:gd name="connsiteX1188" fmla="*/ 9194720 w 11191875"/>
              <a:gd name="connsiteY1188" fmla="*/ 3518334 h 4067175"/>
              <a:gd name="connsiteX1189" fmla="*/ 9199031 w 11191875"/>
              <a:gd name="connsiteY1189" fmla="*/ 3514260 h 4067175"/>
              <a:gd name="connsiteX1190" fmla="*/ 9194720 w 11191875"/>
              <a:gd name="connsiteY1190" fmla="*/ 3509706 h 4067175"/>
              <a:gd name="connsiteX1191" fmla="*/ 9190409 w 11191875"/>
              <a:gd name="connsiteY1191" fmla="*/ 3514260 h 4067175"/>
              <a:gd name="connsiteX1192" fmla="*/ 9194720 w 11191875"/>
              <a:gd name="connsiteY1192" fmla="*/ 3518334 h 4067175"/>
              <a:gd name="connsiteX1193" fmla="*/ 9280460 w 11191875"/>
              <a:gd name="connsiteY1193" fmla="*/ 3255178 h 4067175"/>
              <a:gd name="connsiteX1194" fmla="*/ 9284052 w 11191875"/>
              <a:gd name="connsiteY1194" fmla="*/ 3251583 h 4067175"/>
              <a:gd name="connsiteX1195" fmla="*/ 9280460 w 11191875"/>
              <a:gd name="connsiteY1195" fmla="*/ 3247509 h 4067175"/>
              <a:gd name="connsiteX1196" fmla="*/ 9276867 w 11191875"/>
              <a:gd name="connsiteY1196" fmla="*/ 3251583 h 4067175"/>
              <a:gd name="connsiteX1197" fmla="*/ 9280460 w 11191875"/>
              <a:gd name="connsiteY1197" fmla="*/ 3255178 h 4067175"/>
              <a:gd name="connsiteX1198" fmla="*/ 9347039 w 11191875"/>
              <a:gd name="connsiteY1198" fmla="*/ 2986270 h 4067175"/>
              <a:gd name="connsiteX1199" fmla="*/ 9350153 w 11191875"/>
              <a:gd name="connsiteY1199" fmla="*/ 2983154 h 4067175"/>
              <a:gd name="connsiteX1200" fmla="*/ 9347039 w 11191875"/>
              <a:gd name="connsiteY1200" fmla="*/ 2980518 h 4067175"/>
              <a:gd name="connsiteX1201" fmla="*/ 9343926 w 11191875"/>
              <a:gd name="connsiteY1201" fmla="*/ 2983154 h 4067175"/>
              <a:gd name="connsiteX1202" fmla="*/ 9347039 w 11191875"/>
              <a:gd name="connsiteY1202" fmla="*/ 2986270 h 4067175"/>
              <a:gd name="connsiteX1203" fmla="*/ 9394699 w 11191875"/>
              <a:gd name="connsiteY1203" fmla="*/ 2714007 h 4067175"/>
              <a:gd name="connsiteX1204" fmla="*/ 9397573 w 11191875"/>
              <a:gd name="connsiteY1204" fmla="*/ 2711370 h 4067175"/>
              <a:gd name="connsiteX1205" fmla="*/ 9394699 w 11191875"/>
              <a:gd name="connsiteY1205" fmla="*/ 2708974 h 4067175"/>
              <a:gd name="connsiteX1206" fmla="*/ 9392783 w 11191875"/>
              <a:gd name="connsiteY1206" fmla="*/ 2711370 h 4067175"/>
              <a:gd name="connsiteX1207" fmla="*/ 9394699 w 11191875"/>
              <a:gd name="connsiteY1207" fmla="*/ 2714007 h 4067175"/>
              <a:gd name="connsiteX1208" fmla="*/ 9423678 w 11191875"/>
              <a:gd name="connsiteY1208" fmla="*/ 2438388 h 4067175"/>
              <a:gd name="connsiteX1209" fmla="*/ 9425594 w 11191875"/>
              <a:gd name="connsiteY1209" fmla="*/ 2436470 h 4067175"/>
              <a:gd name="connsiteX1210" fmla="*/ 9423678 w 11191875"/>
              <a:gd name="connsiteY1210" fmla="*/ 2434553 h 4067175"/>
              <a:gd name="connsiteX1211" fmla="*/ 9422002 w 11191875"/>
              <a:gd name="connsiteY1211" fmla="*/ 2436470 h 4067175"/>
              <a:gd name="connsiteX1212" fmla="*/ 9423678 w 11191875"/>
              <a:gd name="connsiteY1212" fmla="*/ 2438388 h 4067175"/>
              <a:gd name="connsiteX1213" fmla="*/ 9433258 w 11191875"/>
              <a:gd name="connsiteY1213" fmla="*/ 2162290 h 4067175"/>
              <a:gd name="connsiteX1214" fmla="*/ 9435413 w 11191875"/>
              <a:gd name="connsiteY1214" fmla="*/ 2160372 h 4067175"/>
              <a:gd name="connsiteX1215" fmla="*/ 9433258 w 11191875"/>
              <a:gd name="connsiteY1215" fmla="*/ 2158695 h 4067175"/>
              <a:gd name="connsiteX1216" fmla="*/ 9431581 w 11191875"/>
              <a:gd name="connsiteY1216" fmla="*/ 2160372 h 4067175"/>
              <a:gd name="connsiteX1217" fmla="*/ 9433258 w 11191875"/>
              <a:gd name="connsiteY1217" fmla="*/ 2162290 h 4067175"/>
              <a:gd name="connsiteX1218" fmla="*/ 9203581 w 11191875"/>
              <a:gd name="connsiteY1218" fmla="*/ 1886910 h 4067175"/>
              <a:gd name="connsiteX1219" fmla="*/ 9206216 w 11191875"/>
              <a:gd name="connsiteY1219" fmla="*/ 1884514 h 4067175"/>
              <a:gd name="connsiteX1220" fmla="*/ 9203581 w 11191875"/>
              <a:gd name="connsiteY1220" fmla="*/ 1882117 h 4067175"/>
              <a:gd name="connsiteX1221" fmla="*/ 9201426 w 11191875"/>
              <a:gd name="connsiteY1221" fmla="*/ 1884514 h 4067175"/>
              <a:gd name="connsiteX1222" fmla="*/ 9203581 w 11191875"/>
              <a:gd name="connsiteY1222" fmla="*/ 1886910 h 4067175"/>
              <a:gd name="connsiteX1223" fmla="*/ 9173165 w 11191875"/>
              <a:gd name="connsiteY1223" fmla="*/ 1612250 h 4067175"/>
              <a:gd name="connsiteX1224" fmla="*/ 9175321 w 11191875"/>
              <a:gd name="connsiteY1224" fmla="*/ 1609614 h 4067175"/>
              <a:gd name="connsiteX1225" fmla="*/ 9173165 w 11191875"/>
              <a:gd name="connsiteY1225" fmla="*/ 1607217 h 4067175"/>
              <a:gd name="connsiteX1226" fmla="*/ 9170531 w 11191875"/>
              <a:gd name="connsiteY1226" fmla="*/ 1609614 h 4067175"/>
              <a:gd name="connsiteX1227" fmla="*/ 9173165 w 11191875"/>
              <a:gd name="connsiteY1227" fmla="*/ 1612250 h 4067175"/>
              <a:gd name="connsiteX1228" fmla="*/ 9122153 w 11191875"/>
              <a:gd name="connsiteY1228" fmla="*/ 1339987 h 4067175"/>
              <a:gd name="connsiteX1229" fmla="*/ 9123829 w 11191875"/>
              <a:gd name="connsiteY1229" fmla="*/ 1338309 h 4067175"/>
              <a:gd name="connsiteX1230" fmla="*/ 9122153 w 11191875"/>
              <a:gd name="connsiteY1230" fmla="*/ 1336392 h 4067175"/>
              <a:gd name="connsiteX1231" fmla="*/ 9120476 w 11191875"/>
              <a:gd name="connsiteY1231" fmla="*/ 1338309 h 4067175"/>
              <a:gd name="connsiteX1232" fmla="*/ 9122153 w 11191875"/>
              <a:gd name="connsiteY1232" fmla="*/ 1339987 h 4067175"/>
              <a:gd name="connsiteX1233" fmla="*/ 9051502 w 11191875"/>
              <a:gd name="connsiteY1233" fmla="*/ 1072996 h 4067175"/>
              <a:gd name="connsiteX1234" fmla="*/ 9053178 w 11191875"/>
              <a:gd name="connsiteY1234" fmla="*/ 1071079 h 4067175"/>
              <a:gd name="connsiteX1235" fmla="*/ 9051502 w 11191875"/>
              <a:gd name="connsiteY1235" fmla="*/ 1069401 h 4067175"/>
              <a:gd name="connsiteX1236" fmla="*/ 9049586 w 11191875"/>
              <a:gd name="connsiteY1236" fmla="*/ 1071079 h 4067175"/>
              <a:gd name="connsiteX1237" fmla="*/ 9051502 w 11191875"/>
              <a:gd name="connsiteY1237" fmla="*/ 1072996 h 4067175"/>
              <a:gd name="connsiteX1238" fmla="*/ 8961451 w 11191875"/>
              <a:gd name="connsiteY1238" fmla="*/ 811997 h 4067175"/>
              <a:gd name="connsiteX1239" fmla="*/ 8963367 w 11191875"/>
              <a:gd name="connsiteY1239" fmla="*/ 810080 h 4067175"/>
              <a:gd name="connsiteX1240" fmla="*/ 8961451 w 11191875"/>
              <a:gd name="connsiteY1240" fmla="*/ 808402 h 4067175"/>
              <a:gd name="connsiteX1241" fmla="*/ 8959775 w 11191875"/>
              <a:gd name="connsiteY1241" fmla="*/ 810080 h 4067175"/>
              <a:gd name="connsiteX1242" fmla="*/ 8961451 w 11191875"/>
              <a:gd name="connsiteY1242" fmla="*/ 811997 h 4067175"/>
              <a:gd name="connsiteX1243" fmla="*/ 8852241 w 11191875"/>
              <a:gd name="connsiteY1243" fmla="*/ 558188 h 4067175"/>
              <a:gd name="connsiteX1244" fmla="*/ 8854397 w 11191875"/>
              <a:gd name="connsiteY1244" fmla="*/ 556510 h 4067175"/>
              <a:gd name="connsiteX1245" fmla="*/ 8852241 w 11191875"/>
              <a:gd name="connsiteY1245" fmla="*/ 554353 h 4067175"/>
              <a:gd name="connsiteX1246" fmla="*/ 8850325 w 11191875"/>
              <a:gd name="connsiteY1246" fmla="*/ 556510 h 4067175"/>
              <a:gd name="connsiteX1247" fmla="*/ 8852241 w 11191875"/>
              <a:gd name="connsiteY1247" fmla="*/ 558188 h 4067175"/>
              <a:gd name="connsiteX1248" fmla="*/ 8724829 w 11191875"/>
              <a:gd name="connsiteY1248" fmla="*/ 312767 h 4067175"/>
              <a:gd name="connsiteX1249" fmla="*/ 8726027 w 11191875"/>
              <a:gd name="connsiteY1249" fmla="*/ 311329 h 4067175"/>
              <a:gd name="connsiteX1250" fmla="*/ 8724829 w 11191875"/>
              <a:gd name="connsiteY1250" fmla="*/ 310131 h 4067175"/>
              <a:gd name="connsiteX1251" fmla="*/ 8723393 w 11191875"/>
              <a:gd name="connsiteY1251" fmla="*/ 311329 h 4067175"/>
              <a:gd name="connsiteX1252" fmla="*/ 8724829 w 11191875"/>
              <a:gd name="connsiteY1252" fmla="*/ 312767 h 4067175"/>
              <a:gd name="connsiteX1253" fmla="*/ 8579456 w 11191875"/>
              <a:gd name="connsiteY1253" fmla="*/ 76934 h 4067175"/>
              <a:gd name="connsiteX1254" fmla="*/ 8580174 w 11191875"/>
              <a:gd name="connsiteY1254" fmla="*/ 76454 h 4067175"/>
              <a:gd name="connsiteX1255" fmla="*/ 8579456 w 11191875"/>
              <a:gd name="connsiteY1255" fmla="*/ 75975 h 4067175"/>
              <a:gd name="connsiteX1256" fmla="*/ 8578977 w 11191875"/>
              <a:gd name="connsiteY1256" fmla="*/ 76454 h 4067175"/>
              <a:gd name="connsiteX1257" fmla="*/ 8579456 w 11191875"/>
              <a:gd name="connsiteY1257" fmla="*/ 76934 h 4067175"/>
              <a:gd name="connsiteX1258" fmla="*/ 2302512 w 11191875"/>
              <a:gd name="connsiteY1258" fmla="*/ 196768 h 4067175"/>
              <a:gd name="connsiteX1259" fmla="*/ 2306823 w 11191875"/>
              <a:gd name="connsiteY1259" fmla="*/ 192454 h 4067175"/>
              <a:gd name="connsiteX1260" fmla="*/ 2302512 w 11191875"/>
              <a:gd name="connsiteY1260" fmla="*/ 188379 h 4067175"/>
              <a:gd name="connsiteX1261" fmla="*/ 2298441 w 11191875"/>
              <a:gd name="connsiteY1261" fmla="*/ 192454 h 4067175"/>
              <a:gd name="connsiteX1262" fmla="*/ 2302512 w 11191875"/>
              <a:gd name="connsiteY1262" fmla="*/ 196768 h 4067175"/>
              <a:gd name="connsiteX1263" fmla="*/ 2166239 w 11191875"/>
              <a:gd name="connsiteY1263" fmla="*/ 440031 h 4067175"/>
              <a:gd name="connsiteX1264" fmla="*/ 2173424 w 11191875"/>
              <a:gd name="connsiteY1264" fmla="*/ 432841 h 4067175"/>
              <a:gd name="connsiteX1265" fmla="*/ 2166239 w 11191875"/>
              <a:gd name="connsiteY1265" fmla="*/ 425412 h 4067175"/>
              <a:gd name="connsiteX1266" fmla="*/ 2158575 w 11191875"/>
              <a:gd name="connsiteY1266" fmla="*/ 432841 h 4067175"/>
              <a:gd name="connsiteX1267" fmla="*/ 2166239 w 11191875"/>
              <a:gd name="connsiteY1267" fmla="*/ 440031 h 4067175"/>
              <a:gd name="connsiteX1268" fmla="*/ 2047689 w 11191875"/>
              <a:gd name="connsiteY1268" fmla="*/ 691444 h 4067175"/>
              <a:gd name="connsiteX1269" fmla="*/ 2056550 w 11191875"/>
              <a:gd name="connsiteY1269" fmla="*/ 682336 h 4067175"/>
              <a:gd name="connsiteX1270" fmla="*/ 2047689 w 11191875"/>
              <a:gd name="connsiteY1270" fmla="*/ 672989 h 4067175"/>
              <a:gd name="connsiteX1271" fmla="*/ 2038588 w 11191875"/>
              <a:gd name="connsiteY1271" fmla="*/ 682336 h 4067175"/>
              <a:gd name="connsiteX1272" fmla="*/ 2047689 w 11191875"/>
              <a:gd name="connsiteY1272" fmla="*/ 691444 h 4067175"/>
              <a:gd name="connsiteX1273" fmla="*/ 1948058 w 11191875"/>
              <a:gd name="connsiteY1273" fmla="*/ 952682 h 4067175"/>
              <a:gd name="connsiteX1274" fmla="*/ 1960752 w 11191875"/>
              <a:gd name="connsiteY1274" fmla="*/ 939980 h 4067175"/>
              <a:gd name="connsiteX1275" fmla="*/ 1948058 w 11191875"/>
              <a:gd name="connsiteY1275" fmla="*/ 927278 h 4067175"/>
              <a:gd name="connsiteX1276" fmla="*/ 1934886 w 11191875"/>
              <a:gd name="connsiteY1276" fmla="*/ 939980 h 4067175"/>
              <a:gd name="connsiteX1277" fmla="*/ 1948058 w 11191875"/>
              <a:gd name="connsiteY1277" fmla="*/ 952682 h 4067175"/>
              <a:gd name="connsiteX1278" fmla="*/ 1867588 w 11191875"/>
              <a:gd name="connsiteY1278" fmla="*/ 1222549 h 4067175"/>
              <a:gd name="connsiteX1279" fmla="*/ 1885550 w 11191875"/>
              <a:gd name="connsiteY1279" fmla="*/ 1204095 h 4067175"/>
              <a:gd name="connsiteX1280" fmla="*/ 1867588 w 11191875"/>
              <a:gd name="connsiteY1280" fmla="*/ 1185880 h 4067175"/>
              <a:gd name="connsiteX1281" fmla="*/ 1849147 w 11191875"/>
              <a:gd name="connsiteY1281" fmla="*/ 1204095 h 4067175"/>
              <a:gd name="connsiteX1282" fmla="*/ 1867588 w 11191875"/>
              <a:gd name="connsiteY1282" fmla="*/ 1222549 h 4067175"/>
              <a:gd name="connsiteX1283" fmla="*/ 1806756 w 11191875"/>
              <a:gd name="connsiteY1283" fmla="*/ 1497928 h 4067175"/>
              <a:gd name="connsiteX1284" fmla="*/ 1830945 w 11191875"/>
              <a:gd name="connsiteY1284" fmla="*/ 1473482 h 4067175"/>
              <a:gd name="connsiteX1285" fmla="*/ 1806756 w 11191875"/>
              <a:gd name="connsiteY1285" fmla="*/ 1449036 h 4067175"/>
              <a:gd name="connsiteX1286" fmla="*/ 1782327 w 11191875"/>
              <a:gd name="connsiteY1286" fmla="*/ 1473482 h 4067175"/>
              <a:gd name="connsiteX1287" fmla="*/ 1806756 w 11191875"/>
              <a:gd name="connsiteY1287" fmla="*/ 1497928 h 4067175"/>
              <a:gd name="connsiteX1288" fmla="*/ 1765802 w 11191875"/>
              <a:gd name="connsiteY1288" fmla="*/ 1778580 h 4067175"/>
              <a:gd name="connsiteX1289" fmla="*/ 1797895 w 11191875"/>
              <a:gd name="connsiteY1289" fmla="*/ 1746944 h 4067175"/>
              <a:gd name="connsiteX1290" fmla="*/ 1765802 w 11191875"/>
              <a:gd name="connsiteY1290" fmla="*/ 1715068 h 4067175"/>
              <a:gd name="connsiteX1291" fmla="*/ 1734428 w 11191875"/>
              <a:gd name="connsiteY1291" fmla="*/ 1746944 h 4067175"/>
              <a:gd name="connsiteX1292" fmla="*/ 1765802 w 11191875"/>
              <a:gd name="connsiteY1292" fmla="*/ 1778580 h 4067175"/>
              <a:gd name="connsiteX1293" fmla="*/ 1745684 w 11191875"/>
              <a:gd name="connsiteY1293" fmla="*/ 2061389 h 4067175"/>
              <a:gd name="connsiteX1294" fmla="*/ 1784483 w 11191875"/>
              <a:gd name="connsiteY1294" fmla="*/ 2022083 h 4067175"/>
              <a:gd name="connsiteX1295" fmla="*/ 1745684 w 11191875"/>
              <a:gd name="connsiteY1295" fmla="*/ 1983257 h 4067175"/>
              <a:gd name="connsiteX1296" fmla="*/ 1706647 w 11191875"/>
              <a:gd name="connsiteY1296" fmla="*/ 2022083 h 4067175"/>
              <a:gd name="connsiteX1297" fmla="*/ 1745684 w 11191875"/>
              <a:gd name="connsiteY1297" fmla="*/ 2061389 h 4067175"/>
              <a:gd name="connsiteX1298" fmla="*/ 1745684 w 11191875"/>
              <a:gd name="connsiteY1298" fmla="*/ 2346115 h 4067175"/>
              <a:gd name="connsiteX1299" fmla="*/ 1793344 w 11191875"/>
              <a:gd name="connsiteY1299" fmla="*/ 2298901 h 4067175"/>
              <a:gd name="connsiteX1300" fmla="*/ 1745684 w 11191875"/>
              <a:gd name="connsiteY1300" fmla="*/ 2250967 h 4067175"/>
              <a:gd name="connsiteX1301" fmla="*/ 1698025 w 11191875"/>
              <a:gd name="connsiteY1301" fmla="*/ 2298901 h 4067175"/>
              <a:gd name="connsiteX1302" fmla="*/ 1745684 w 11191875"/>
              <a:gd name="connsiteY1302" fmla="*/ 2346115 h 4067175"/>
              <a:gd name="connsiteX1303" fmla="*/ 1765802 w 11191875"/>
              <a:gd name="connsiteY1303" fmla="*/ 2629643 h 4067175"/>
              <a:gd name="connsiteX1304" fmla="*/ 1821365 w 11191875"/>
              <a:gd name="connsiteY1304" fmla="*/ 2574280 h 4067175"/>
              <a:gd name="connsiteX1305" fmla="*/ 1765802 w 11191875"/>
              <a:gd name="connsiteY1305" fmla="*/ 2518437 h 4067175"/>
              <a:gd name="connsiteX1306" fmla="*/ 1710479 w 11191875"/>
              <a:gd name="connsiteY1306" fmla="*/ 2574280 h 4067175"/>
              <a:gd name="connsiteX1307" fmla="*/ 1765802 w 11191875"/>
              <a:gd name="connsiteY1307" fmla="*/ 2629643 h 4067175"/>
              <a:gd name="connsiteX1308" fmla="*/ 1806756 w 11191875"/>
              <a:gd name="connsiteY1308" fmla="*/ 2910295 h 4067175"/>
              <a:gd name="connsiteX1309" fmla="*/ 1869504 w 11191875"/>
              <a:gd name="connsiteY1309" fmla="*/ 2847262 h 4067175"/>
              <a:gd name="connsiteX1310" fmla="*/ 1806756 w 11191875"/>
              <a:gd name="connsiteY1310" fmla="*/ 2784709 h 4067175"/>
              <a:gd name="connsiteX1311" fmla="*/ 1743768 w 11191875"/>
              <a:gd name="connsiteY1311" fmla="*/ 2847262 h 4067175"/>
              <a:gd name="connsiteX1312" fmla="*/ 1806756 w 11191875"/>
              <a:gd name="connsiteY1312" fmla="*/ 2910295 h 4067175"/>
              <a:gd name="connsiteX1313" fmla="*/ 1867588 w 11191875"/>
              <a:gd name="connsiteY1313" fmla="*/ 3186393 h 4067175"/>
              <a:gd name="connsiteX1314" fmla="*/ 1936802 w 11191875"/>
              <a:gd name="connsiteY1314" fmla="*/ 3116889 h 4067175"/>
              <a:gd name="connsiteX1315" fmla="*/ 1867588 w 11191875"/>
              <a:gd name="connsiteY1315" fmla="*/ 3047146 h 4067175"/>
              <a:gd name="connsiteX1316" fmla="*/ 1797895 w 11191875"/>
              <a:gd name="connsiteY1316" fmla="*/ 3116889 h 4067175"/>
              <a:gd name="connsiteX1317" fmla="*/ 1867588 w 11191875"/>
              <a:gd name="connsiteY1317" fmla="*/ 3186393 h 4067175"/>
              <a:gd name="connsiteX1318" fmla="*/ 1948058 w 11191875"/>
              <a:gd name="connsiteY1318" fmla="*/ 3456020 h 4067175"/>
              <a:gd name="connsiteX1319" fmla="*/ 2023021 w 11191875"/>
              <a:gd name="connsiteY1319" fmla="*/ 3380764 h 4067175"/>
              <a:gd name="connsiteX1320" fmla="*/ 1948058 w 11191875"/>
              <a:gd name="connsiteY1320" fmla="*/ 3306228 h 4067175"/>
              <a:gd name="connsiteX1321" fmla="*/ 1872857 w 11191875"/>
              <a:gd name="connsiteY1321" fmla="*/ 3380764 h 4067175"/>
              <a:gd name="connsiteX1322" fmla="*/ 1948058 w 11191875"/>
              <a:gd name="connsiteY1322" fmla="*/ 3456020 h 4067175"/>
              <a:gd name="connsiteX1323" fmla="*/ 2047689 w 11191875"/>
              <a:gd name="connsiteY1323" fmla="*/ 3719176 h 4067175"/>
              <a:gd name="connsiteX1324" fmla="*/ 2127920 w 11191875"/>
              <a:gd name="connsiteY1324" fmla="*/ 3638648 h 4067175"/>
              <a:gd name="connsiteX1325" fmla="*/ 2047689 w 11191875"/>
              <a:gd name="connsiteY1325" fmla="*/ 3557879 h 4067175"/>
              <a:gd name="connsiteX1326" fmla="*/ 1967218 w 11191875"/>
              <a:gd name="connsiteY1326" fmla="*/ 3638648 h 4067175"/>
              <a:gd name="connsiteX1327" fmla="*/ 2047689 w 11191875"/>
              <a:gd name="connsiteY1327" fmla="*/ 3719176 h 4067175"/>
              <a:gd name="connsiteX1328" fmla="*/ 2166239 w 11191875"/>
              <a:gd name="connsiteY1328" fmla="*/ 3971787 h 4067175"/>
              <a:gd name="connsiteX1329" fmla="*/ 2249584 w 11191875"/>
              <a:gd name="connsiteY1329" fmla="*/ 3888143 h 4067175"/>
              <a:gd name="connsiteX1330" fmla="*/ 2166239 w 11191875"/>
              <a:gd name="connsiteY1330" fmla="*/ 3804498 h 4067175"/>
              <a:gd name="connsiteX1331" fmla="*/ 2082415 w 11191875"/>
              <a:gd name="connsiteY1331" fmla="*/ 3888143 h 4067175"/>
              <a:gd name="connsiteX1332" fmla="*/ 2166239 w 11191875"/>
              <a:gd name="connsiteY1332" fmla="*/ 3971787 h 4067175"/>
              <a:gd name="connsiteX1333" fmla="*/ 2354722 w 11191875"/>
              <a:gd name="connsiteY1333" fmla="*/ 4067175 h 4067175"/>
              <a:gd name="connsiteX1334" fmla="*/ 2302512 w 11191875"/>
              <a:gd name="connsiteY1334" fmla="*/ 4048002 h 4067175"/>
              <a:gd name="connsiteX1335" fmla="*/ 2250302 w 11191875"/>
              <a:gd name="connsiteY1335" fmla="*/ 4067175 h 4067175"/>
              <a:gd name="connsiteX1336" fmla="*/ 2354722 w 11191875"/>
              <a:gd name="connsiteY1336" fmla="*/ 4067175 h 4067175"/>
              <a:gd name="connsiteX1337" fmla="*/ 8724829 w 11191875"/>
              <a:gd name="connsiteY1337" fmla="*/ 4017324 h 4067175"/>
              <a:gd name="connsiteX1338" fmla="*/ 8732733 w 11191875"/>
              <a:gd name="connsiteY1338" fmla="*/ 4009415 h 4067175"/>
              <a:gd name="connsiteX1339" fmla="*/ 8724829 w 11191875"/>
              <a:gd name="connsiteY1339" fmla="*/ 4001506 h 4067175"/>
              <a:gd name="connsiteX1340" fmla="*/ 8716926 w 11191875"/>
              <a:gd name="connsiteY1340" fmla="*/ 4009415 h 4067175"/>
              <a:gd name="connsiteX1341" fmla="*/ 8724829 w 11191875"/>
              <a:gd name="connsiteY1341" fmla="*/ 4017324 h 4067175"/>
              <a:gd name="connsiteX1342" fmla="*/ 8852241 w 11191875"/>
              <a:gd name="connsiteY1342" fmla="*/ 3770705 h 4067175"/>
              <a:gd name="connsiteX1343" fmla="*/ 8858468 w 11191875"/>
              <a:gd name="connsiteY1343" fmla="*/ 3764713 h 4067175"/>
              <a:gd name="connsiteX1344" fmla="*/ 8852241 w 11191875"/>
              <a:gd name="connsiteY1344" fmla="*/ 3758482 h 4067175"/>
              <a:gd name="connsiteX1345" fmla="*/ 8846493 w 11191875"/>
              <a:gd name="connsiteY1345" fmla="*/ 3764713 h 4067175"/>
              <a:gd name="connsiteX1346" fmla="*/ 8852241 w 11191875"/>
              <a:gd name="connsiteY1346" fmla="*/ 3770705 h 4067175"/>
              <a:gd name="connsiteX1347" fmla="*/ 8961451 w 11191875"/>
              <a:gd name="connsiteY1347" fmla="*/ 3515698 h 4067175"/>
              <a:gd name="connsiteX1348" fmla="*/ 8966720 w 11191875"/>
              <a:gd name="connsiteY1348" fmla="*/ 3510665 h 4067175"/>
              <a:gd name="connsiteX1349" fmla="*/ 8961451 w 11191875"/>
              <a:gd name="connsiteY1349" fmla="*/ 3506111 h 4067175"/>
              <a:gd name="connsiteX1350" fmla="*/ 8956661 w 11191875"/>
              <a:gd name="connsiteY1350" fmla="*/ 3510665 h 4067175"/>
              <a:gd name="connsiteX1351" fmla="*/ 8961451 w 11191875"/>
              <a:gd name="connsiteY1351" fmla="*/ 3515698 h 4067175"/>
              <a:gd name="connsiteX1352" fmla="*/ 9051502 w 11191875"/>
              <a:gd name="connsiteY1352" fmla="*/ 3253740 h 4067175"/>
              <a:gd name="connsiteX1353" fmla="*/ 9056052 w 11191875"/>
              <a:gd name="connsiteY1353" fmla="*/ 3249666 h 4067175"/>
              <a:gd name="connsiteX1354" fmla="*/ 9051502 w 11191875"/>
              <a:gd name="connsiteY1354" fmla="*/ 3245352 h 4067175"/>
              <a:gd name="connsiteX1355" fmla="*/ 9047430 w 11191875"/>
              <a:gd name="connsiteY1355" fmla="*/ 3249666 h 4067175"/>
              <a:gd name="connsiteX1356" fmla="*/ 9051502 w 11191875"/>
              <a:gd name="connsiteY1356" fmla="*/ 3253740 h 4067175"/>
              <a:gd name="connsiteX1357" fmla="*/ 9122153 w 11191875"/>
              <a:gd name="connsiteY1357" fmla="*/ 2986270 h 4067175"/>
              <a:gd name="connsiteX1358" fmla="*/ 9125745 w 11191875"/>
              <a:gd name="connsiteY1358" fmla="*/ 2982675 h 4067175"/>
              <a:gd name="connsiteX1359" fmla="*/ 9122153 w 11191875"/>
              <a:gd name="connsiteY1359" fmla="*/ 2979320 h 4067175"/>
              <a:gd name="connsiteX1360" fmla="*/ 9118560 w 11191875"/>
              <a:gd name="connsiteY1360" fmla="*/ 2982675 h 4067175"/>
              <a:gd name="connsiteX1361" fmla="*/ 9122153 w 11191875"/>
              <a:gd name="connsiteY1361" fmla="*/ 2986270 h 4067175"/>
              <a:gd name="connsiteX1362" fmla="*/ 9173165 w 11191875"/>
              <a:gd name="connsiteY1362" fmla="*/ 2714726 h 4067175"/>
              <a:gd name="connsiteX1363" fmla="*/ 9176758 w 11191875"/>
              <a:gd name="connsiteY1363" fmla="*/ 2711370 h 4067175"/>
              <a:gd name="connsiteX1364" fmla="*/ 9173165 w 11191875"/>
              <a:gd name="connsiteY1364" fmla="*/ 2707775 h 4067175"/>
              <a:gd name="connsiteX1365" fmla="*/ 9169573 w 11191875"/>
              <a:gd name="connsiteY1365" fmla="*/ 2711370 h 4067175"/>
              <a:gd name="connsiteX1366" fmla="*/ 9173165 w 11191875"/>
              <a:gd name="connsiteY1366" fmla="*/ 2714726 h 4067175"/>
              <a:gd name="connsiteX1367" fmla="*/ 9203581 w 11191875"/>
              <a:gd name="connsiteY1367" fmla="*/ 2439586 h 4067175"/>
              <a:gd name="connsiteX1368" fmla="*/ 9206455 w 11191875"/>
              <a:gd name="connsiteY1368" fmla="*/ 2436470 h 4067175"/>
              <a:gd name="connsiteX1369" fmla="*/ 9203581 w 11191875"/>
              <a:gd name="connsiteY1369" fmla="*/ 2433355 h 4067175"/>
              <a:gd name="connsiteX1370" fmla="*/ 9200229 w 11191875"/>
              <a:gd name="connsiteY1370" fmla="*/ 2436470 h 4067175"/>
              <a:gd name="connsiteX1371" fmla="*/ 9203581 w 11191875"/>
              <a:gd name="connsiteY1371" fmla="*/ 2439586 h 4067175"/>
              <a:gd name="connsiteX1372" fmla="*/ 9213640 w 11191875"/>
              <a:gd name="connsiteY1372" fmla="*/ 2163009 h 4067175"/>
              <a:gd name="connsiteX1373" fmla="*/ 9216035 w 11191875"/>
              <a:gd name="connsiteY1373" fmla="*/ 2160372 h 4067175"/>
              <a:gd name="connsiteX1374" fmla="*/ 9213640 w 11191875"/>
              <a:gd name="connsiteY1374" fmla="*/ 2157976 h 4067175"/>
              <a:gd name="connsiteX1375" fmla="*/ 9211245 w 11191875"/>
              <a:gd name="connsiteY1375" fmla="*/ 2160372 h 4067175"/>
              <a:gd name="connsiteX1376" fmla="*/ 9213640 w 11191875"/>
              <a:gd name="connsiteY1376" fmla="*/ 2163009 h 4067175"/>
              <a:gd name="connsiteX1377" fmla="*/ 8983006 w 11191875"/>
              <a:gd name="connsiteY1377" fmla="*/ 1887390 h 4067175"/>
              <a:gd name="connsiteX1378" fmla="*/ 8986119 w 11191875"/>
              <a:gd name="connsiteY1378" fmla="*/ 1884514 h 4067175"/>
              <a:gd name="connsiteX1379" fmla="*/ 8983006 w 11191875"/>
              <a:gd name="connsiteY1379" fmla="*/ 1881398 h 4067175"/>
              <a:gd name="connsiteX1380" fmla="*/ 8979892 w 11191875"/>
              <a:gd name="connsiteY1380" fmla="*/ 1884514 h 4067175"/>
              <a:gd name="connsiteX1381" fmla="*/ 8983006 w 11191875"/>
              <a:gd name="connsiteY1381" fmla="*/ 1887390 h 4067175"/>
              <a:gd name="connsiteX1382" fmla="*/ 8950674 w 11191875"/>
              <a:gd name="connsiteY1382" fmla="*/ 1613209 h 4067175"/>
              <a:gd name="connsiteX1383" fmla="*/ 8953787 w 11191875"/>
              <a:gd name="connsiteY1383" fmla="*/ 1610093 h 4067175"/>
              <a:gd name="connsiteX1384" fmla="*/ 8950674 w 11191875"/>
              <a:gd name="connsiteY1384" fmla="*/ 1606978 h 4067175"/>
              <a:gd name="connsiteX1385" fmla="*/ 8947800 w 11191875"/>
              <a:gd name="connsiteY1385" fmla="*/ 1610093 h 4067175"/>
              <a:gd name="connsiteX1386" fmla="*/ 8950674 w 11191875"/>
              <a:gd name="connsiteY1386" fmla="*/ 1613209 h 4067175"/>
              <a:gd name="connsiteX1387" fmla="*/ 8896787 w 11191875"/>
              <a:gd name="connsiteY1387" fmla="*/ 1342384 h 4067175"/>
              <a:gd name="connsiteX1388" fmla="*/ 8900140 w 11191875"/>
              <a:gd name="connsiteY1388" fmla="*/ 1339268 h 4067175"/>
              <a:gd name="connsiteX1389" fmla="*/ 8896787 w 11191875"/>
              <a:gd name="connsiteY1389" fmla="*/ 1336152 h 4067175"/>
              <a:gd name="connsiteX1390" fmla="*/ 8893434 w 11191875"/>
              <a:gd name="connsiteY1390" fmla="*/ 1339268 h 4067175"/>
              <a:gd name="connsiteX1391" fmla="*/ 8896787 w 11191875"/>
              <a:gd name="connsiteY1391" fmla="*/ 1342384 h 4067175"/>
              <a:gd name="connsiteX1392" fmla="*/ 8821825 w 11191875"/>
              <a:gd name="connsiteY1392" fmla="*/ 1075632 h 4067175"/>
              <a:gd name="connsiteX1393" fmla="*/ 8824460 w 11191875"/>
              <a:gd name="connsiteY1393" fmla="*/ 1073236 h 4067175"/>
              <a:gd name="connsiteX1394" fmla="*/ 8821825 w 11191875"/>
              <a:gd name="connsiteY1394" fmla="*/ 1070839 h 4067175"/>
              <a:gd name="connsiteX1395" fmla="*/ 8819430 w 11191875"/>
              <a:gd name="connsiteY1395" fmla="*/ 1073236 h 4067175"/>
              <a:gd name="connsiteX1396" fmla="*/ 8821825 w 11191875"/>
              <a:gd name="connsiteY1396" fmla="*/ 1075632 h 4067175"/>
              <a:gd name="connsiteX1397" fmla="*/ 8726506 w 11191875"/>
              <a:gd name="connsiteY1397" fmla="*/ 816551 h 4067175"/>
              <a:gd name="connsiteX1398" fmla="*/ 8728661 w 11191875"/>
              <a:gd name="connsiteY1398" fmla="*/ 814154 h 4067175"/>
              <a:gd name="connsiteX1399" fmla="*/ 8726506 w 11191875"/>
              <a:gd name="connsiteY1399" fmla="*/ 811518 h 4067175"/>
              <a:gd name="connsiteX1400" fmla="*/ 8723632 w 11191875"/>
              <a:gd name="connsiteY1400" fmla="*/ 814154 h 4067175"/>
              <a:gd name="connsiteX1401" fmla="*/ 8726506 w 11191875"/>
              <a:gd name="connsiteY1401" fmla="*/ 816551 h 4067175"/>
              <a:gd name="connsiteX1402" fmla="*/ 8610590 w 11191875"/>
              <a:gd name="connsiteY1402" fmla="*/ 565857 h 4067175"/>
              <a:gd name="connsiteX1403" fmla="*/ 8613464 w 11191875"/>
              <a:gd name="connsiteY1403" fmla="*/ 563221 h 4067175"/>
              <a:gd name="connsiteX1404" fmla="*/ 8610590 w 11191875"/>
              <a:gd name="connsiteY1404" fmla="*/ 560824 h 4067175"/>
              <a:gd name="connsiteX1405" fmla="*/ 8608674 w 11191875"/>
              <a:gd name="connsiteY1405" fmla="*/ 563221 h 4067175"/>
              <a:gd name="connsiteX1406" fmla="*/ 8610590 w 11191875"/>
              <a:gd name="connsiteY1406" fmla="*/ 565857 h 4067175"/>
              <a:gd name="connsiteX1407" fmla="*/ 8476233 w 11191875"/>
              <a:gd name="connsiteY1407" fmla="*/ 324272 h 4067175"/>
              <a:gd name="connsiteX1408" fmla="*/ 8477909 w 11191875"/>
              <a:gd name="connsiteY1408" fmla="*/ 322115 h 4067175"/>
              <a:gd name="connsiteX1409" fmla="*/ 8476233 w 11191875"/>
              <a:gd name="connsiteY1409" fmla="*/ 320197 h 4067175"/>
              <a:gd name="connsiteX1410" fmla="*/ 8473838 w 11191875"/>
              <a:gd name="connsiteY1410" fmla="*/ 322115 h 4067175"/>
              <a:gd name="connsiteX1411" fmla="*/ 8476233 w 11191875"/>
              <a:gd name="connsiteY1411" fmla="*/ 324272 h 4067175"/>
              <a:gd name="connsiteX1412" fmla="*/ 8322477 w 11191875"/>
              <a:gd name="connsiteY1412" fmla="*/ 93710 h 4067175"/>
              <a:gd name="connsiteX1413" fmla="*/ 8323674 w 11191875"/>
              <a:gd name="connsiteY1413" fmla="*/ 92512 h 4067175"/>
              <a:gd name="connsiteX1414" fmla="*/ 8322477 w 11191875"/>
              <a:gd name="connsiteY1414" fmla="*/ 91074 h 4067175"/>
              <a:gd name="connsiteX1415" fmla="*/ 8321519 w 11191875"/>
              <a:gd name="connsiteY1415" fmla="*/ 92512 h 4067175"/>
              <a:gd name="connsiteX1416" fmla="*/ 8322477 w 11191875"/>
              <a:gd name="connsiteY1416" fmla="*/ 93710 h 4067175"/>
              <a:gd name="connsiteX1417" fmla="*/ 2634214 w 11191875"/>
              <a:gd name="connsiteY1417" fmla="*/ 95148 h 4067175"/>
              <a:gd name="connsiteX1418" fmla="*/ 2636609 w 11191875"/>
              <a:gd name="connsiteY1418" fmla="*/ 92512 h 4067175"/>
              <a:gd name="connsiteX1419" fmla="*/ 2634214 w 11191875"/>
              <a:gd name="connsiteY1419" fmla="*/ 90115 h 4067175"/>
              <a:gd name="connsiteX1420" fmla="*/ 2631819 w 11191875"/>
              <a:gd name="connsiteY1420" fmla="*/ 92512 h 4067175"/>
              <a:gd name="connsiteX1421" fmla="*/ 2634214 w 11191875"/>
              <a:gd name="connsiteY1421" fmla="*/ 95148 h 4067175"/>
              <a:gd name="connsiteX1422" fmla="*/ 2480936 w 11191875"/>
              <a:gd name="connsiteY1422" fmla="*/ 329065 h 4067175"/>
              <a:gd name="connsiteX1423" fmla="*/ 2487403 w 11191875"/>
              <a:gd name="connsiteY1423" fmla="*/ 322115 h 4067175"/>
              <a:gd name="connsiteX1424" fmla="*/ 2480936 w 11191875"/>
              <a:gd name="connsiteY1424" fmla="*/ 315643 h 4067175"/>
              <a:gd name="connsiteX1425" fmla="*/ 2473991 w 11191875"/>
              <a:gd name="connsiteY1425" fmla="*/ 322115 h 4067175"/>
              <a:gd name="connsiteX1426" fmla="*/ 2480936 w 11191875"/>
              <a:gd name="connsiteY1426" fmla="*/ 329065 h 4067175"/>
              <a:gd name="connsiteX1427" fmla="*/ 2346100 w 11191875"/>
              <a:gd name="connsiteY1427" fmla="*/ 572328 h 4067175"/>
              <a:gd name="connsiteX1428" fmla="*/ 2355201 w 11191875"/>
              <a:gd name="connsiteY1428" fmla="*/ 563221 h 4067175"/>
              <a:gd name="connsiteX1429" fmla="*/ 2346100 w 11191875"/>
              <a:gd name="connsiteY1429" fmla="*/ 553874 h 4067175"/>
              <a:gd name="connsiteX1430" fmla="*/ 2336999 w 11191875"/>
              <a:gd name="connsiteY1430" fmla="*/ 563221 h 4067175"/>
              <a:gd name="connsiteX1431" fmla="*/ 2346100 w 11191875"/>
              <a:gd name="connsiteY1431" fmla="*/ 572328 h 4067175"/>
              <a:gd name="connsiteX1432" fmla="*/ 2230663 w 11191875"/>
              <a:gd name="connsiteY1432" fmla="*/ 825658 h 4067175"/>
              <a:gd name="connsiteX1433" fmla="*/ 2242159 w 11191875"/>
              <a:gd name="connsiteY1433" fmla="*/ 814154 h 4067175"/>
              <a:gd name="connsiteX1434" fmla="*/ 2230663 w 11191875"/>
              <a:gd name="connsiteY1434" fmla="*/ 802410 h 4067175"/>
              <a:gd name="connsiteX1435" fmla="*/ 2218928 w 11191875"/>
              <a:gd name="connsiteY1435" fmla="*/ 814154 h 4067175"/>
              <a:gd name="connsiteX1436" fmla="*/ 2230663 w 11191875"/>
              <a:gd name="connsiteY1436" fmla="*/ 825658 h 4067175"/>
              <a:gd name="connsiteX1437" fmla="*/ 2134865 w 11191875"/>
              <a:gd name="connsiteY1437" fmla="*/ 1089054 h 4067175"/>
              <a:gd name="connsiteX1438" fmla="*/ 2150672 w 11191875"/>
              <a:gd name="connsiteY1438" fmla="*/ 1073236 h 4067175"/>
              <a:gd name="connsiteX1439" fmla="*/ 2134865 w 11191875"/>
              <a:gd name="connsiteY1439" fmla="*/ 1057418 h 4067175"/>
              <a:gd name="connsiteX1440" fmla="*/ 2119058 w 11191875"/>
              <a:gd name="connsiteY1440" fmla="*/ 1073236 h 4067175"/>
              <a:gd name="connsiteX1441" fmla="*/ 2134865 w 11191875"/>
              <a:gd name="connsiteY1441" fmla="*/ 1089054 h 4067175"/>
              <a:gd name="connsiteX1442" fmla="*/ 2059903 w 11191875"/>
              <a:gd name="connsiteY1442" fmla="*/ 1360359 h 4067175"/>
              <a:gd name="connsiteX1443" fmla="*/ 2081218 w 11191875"/>
              <a:gd name="connsiteY1443" fmla="*/ 1339268 h 4067175"/>
              <a:gd name="connsiteX1444" fmla="*/ 2059903 w 11191875"/>
              <a:gd name="connsiteY1444" fmla="*/ 1317937 h 4067175"/>
              <a:gd name="connsiteX1445" fmla="*/ 2038588 w 11191875"/>
              <a:gd name="connsiteY1445" fmla="*/ 1339268 h 4067175"/>
              <a:gd name="connsiteX1446" fmla="*/ 2059903 w 11191875"/>
              <a:gd name="connsiteY1446" fmla="*/ 1360359 h 4067175"/>
              <a:gd name="connsiteX1447" fmla="*/ 2006016 w 11191875"/>
              <a:gd name="connsiteY1447" fmla="*/ 1638134 h 4067175"/>
              <a:gd name="connsiteX1448" fmla="*/ 2034277 w 11191875"/>
              <a:gd name="connsiteY1448" fmla="*/ 1610093 h 4067175"/>
              <a:gd name="connsiteX1449" fmla="*/ 2006016 w 11191875"/>
              <a:gd name="connsiteY1449" fmla="*/ 1582052 h 4067175"/>
              <a:gd name="connsiteX1450" fmla="*/ 1978235 w 11191875"/>
              <a:gd name="connsiteY1450" fmla="*/ 1610093 h 4067175"/>
              <a:gd name="connsiteX1451" fmla="*/ 2006016 w 11191875"/>
              <a:gd name="connsiteY1451" fmla="*/ 1638134 h 4067175"/>
              <a:gd name="connsiteX1452" fmla="*/ 1973445 w 11191875"/>
              <a:gd name="connsiteY1452" fmla="*/ 1919985 h 4067175"/>
              <a:gd name="connsiteX1453" fmla="*/ 2008890 w 11191875"/>
              <a:gd name="connsiteY1453" fmla="*/ 1884514 h 4067175"/>
              <a:gd name="connsiteX1454" fmla="*/ 1973445 w 11191875"/>
              <a:gd name="connsiteY1454" fmla="*/ 1849043 h 4067175"/>
              <a:gd name="connsiteX1455" fmla="*/ 1938239 w 11191875"/>
              <a:gd name="connsiteY1455" fmla="*/ 1884514 h 4067175"/>
              <a:gd name="connsiteX1456" fmla="*/ 1973445 w 11191875"/>
              <a:gd name="connsiteY1456" fmla="*/ 1919985 h 4067175"/>
              <a:gd name="connsiteX1457" fmla="*/ 1962907 w 11191875"/>
              <a:gd name="connsiteY1457" fmla="*/ 2203273 h 4067175"/>
              <a:gd name="connsiteX1458" fmla="*/ 2005537 w 11191875"/>
              <a:gd name="connsiteY1458" fmla="*/ 2160372 h 4067175"/>
              <a:gd name="connsiteX1459" fmla="*/ 1962907 w 11191875"/>
              <a:gd name="connsiteY1459" fmla="*/ 2117711 h 4067175"/>
              <a:gd name="connsiteX1460" fmla="*/ 1920277 w 11191875"/>
              <a:gd name="connsiteY1460" fmla="*/ 2160372 h 4067175"/>
              <a:gd name="connsiteX1461" fmla="*/ 1962907 w 11191875"/>
              <a:gd name="connsiteY1461" fmla="*/ 2203273 h 4067175"/>
              <a:gd name="connsiteX1462" fmla="*/ 1973445 w 11191875"/>
              <a:gd name="connsiteY1462" fmla="*/ 2486561 h 4067175"/>
              <a:gd name="connsiteX1463" fmla="*/ 2023739 w 11191875"/>
              <a:gd name="connsiteY1463" fmla="*/ 2436470 h 4067175"/>
              <a:gd name="connsiteX1464" fmla="*/ 1973445 w 11191875"/>
              <a:gd name="connsiteY1464" fmla="*/ 2386380 h 4067175"/>
              <a:gd name="connsiteX1465" fmla="*/ 1923630 w 11191875"/>
              <a:gd name="connsiteY1465" fmla="*/ 2436470 h 4067175"/>
              <a:gd name="connsiteX1466" fmla="*/ 1973445 w 11191875"/>
              <a:gd name="connsiteY1466" fmla="*/ 2486561 h 4067175"/>
              <a:gd name="connsiteX1467" fmla="*/ 2006016 w 11191875"/>
              <a:gd name="connsiteY1467" fmla="*/ 2768891 h 4067175"/>
              <a:gd name="connsiteX1468" fmla="*/ 2063974 w 11191875"/>
              <a:gd name="connsiteY1468" fmla="*/ 2710651 h 4067175"/>
              <a:gd name="connsiteX1469" fmla="*/ 2006016 w 11191875"/>
              <a:gd name="connsiteY1469" fmla="*/ 2653131 h 4067175"/>
              <a:gd name="connsiteX1470" fmla="*/ 1948298 w 11191875"/>
              <a:gd name="connsiteY1470" fmla="*/ 2710651 h 4067175"/>
              <a:gd name="connsiteX1471" fmla="*/ 2006016 w 11191875"/>
              <a:gd name="connsiteY1471" fmla="*/ 2768891 h 4067175"/>
              <a:gd name="connsiteX1472" fmla="*/ 2059903 w 11191875"/>
              <a:gd name="connsiteY1472" fmla="*/ 3046187 h 4067175"/>
              <a:gd name="connsiteX1473" fmla="*/ 2124327 w 11191875"/>
              <a:gd name="connsiteY1473" fmla="*/ 2981716 h 4067175"/>
              <a:gd name="connsiteX1474" fmla="*/ 2059903 w 11191875"/>
              <a:gd name="connsiteY1474" fmla="*/ 2917006 h 4067175"/>
              <a:gd name="connsiteX1475" fmla="*/ 1995478 w 11191875"/>
              <a:gd name="connsiteY1475" fmla="*/ 2981716 h 4067175"/>
              <a:gd name="connsiteX1476" fmla="*/ 2059903 w 11191875"/>
              <a:gd name="connsiteY1476" fmla="*/ 3046187 h 4067175"/>
              <a:gd name="connsiteX1477" fmla="*/ 2134865 w 11191875"/>
              <a:gd name="connsiteY1477" fmla="*/ 3317971 h 4067175"/>
              <a:gd name="connsiteX1478" fmla="*/ 2205037 w 11191875"/>
              <a:gd name="connsiteY1478" fmla="*/ 3247509 h 4067175"/>
              <a:gd name="connsiteX1479" fmla="*/ 2134865 w 11191875"/>
              <a:gd name="connsiteY1479" fmla="*/ 3177286 h 4067175"/>
              <a:gd name="connsiteX1480" fmla="*/ 2064693 w 11191875"/>
              <a:gd name="connsiteY1480" fmla="*/ 3247509 h 4067175"/>
              <a:gd name="connsiteX1481" fmla="*/ 2134865 w 11191875"/>
              <a:gd name="connsiteY1481" fmla="*/ 3317971 h 4067175"/>
              <a:gd name="connsiteX1482" fmla="*/ 2230663 w 11191875"/>
              <a:gd name="connsiteY1482" fmla="*/ 3582326 h 4067175"/>
              <a:gd name="connsiteX1483" fmla="*/ 2305865 w 11191875"/>
              <a:gd name="connsiteY1483" fmla="*/ 3506590 h 4067175"/>
              <a:gd name="connsiteX1484" fmla="*/ 2230663 w 11191875"/>
              <a:gd name="connsiteY1484" fmla="*/ 3430855 h 4067175"/>
              <a:gd name="connsiteX1485" fmla="*/ 2154983 w 11191875"/>
              <a:gd name="connsiteY1485" fmla="*/ 3506590 h 4067175"/>
              <a:gd name="connsiteX1486" fmla="*/ 2230663 w 11191875"/>
              <a:gd name="connsiteY1486" fmla="*/ 3582326 h 4067175"/>
              <a:gd name="connsiteX1487" fmla="*/ 2346100 w 11191875"/>
              <a:gd name="connsiteY1487" fmla="*/ 3836135 h 4067175"/>
              <a:gd name="connsiteX1488" fmla="*/ 2424655 w 11191875"/>
              <a:gd name="connsiteY1488" fmla="*/ 3757523 h 4067175"/>
              <a:gd name="connsiteX1489" fmla="*/ 2346100 w 11191875"/>
              <a:gd name="connsiteY1489" fmla="*/ 3678912 h 4067175"/>
              <a:gd name="connsiteX1490" fmla="*/ 2267306 w 11191875"/>
              <a:gd name="connsiteY1490" fmla="*/ 3757523 h 4067175"/>
              <a:gd name="connsiteX1491" fmla="*/ 2346100 w 11191875"/>
              <a:gd name="connsiteY1491" fmla="*/ 3836135 h 4067175"/>
              <a:gd name="connsiteX1492" fmla="*/ 2525722 w 11191875"/>
              <a:gd name="connsiteY1492" fmla="*/ 4067175 h 4067175"/>
              <a:gd name="connsiteX1493" fmla="*/ 2562604 w 11191875"/>
              <a:gd name="connsiteY1493" fmla="*/ 3998870 h 4067175"/>
              <a:gd name="connsiteX1494" fmla="*/ 2480936 w 11191875"/>
              <a:gd name="connsiteY1494" fmla="*/ 3916663 h 4067175"/>
              <a:gd name="connsiteX1495" fmla="*/ 2399029 w 11191875"/>
              <a:gd name="connsiteY1495" fmla="*/ 3998870 h 4067175"/>
              <a:gd name="connsiteX1496" fmla="*/ 2436151 w 11191875"/>
              <a:gd name="connsiteY1496" fmla="*/ 4067175 h 4067175"/>
              <a:gd name="connsiteX1497" fmla="*/ 2525722 w 11191875"/>
              <a:gd name="connsiteY1497" fmla="*/ 4067175 h 4067175"/>
              <a:gd name="connsiteX1498" fmla="*/ 8476233 w 11191875"/>
              <a:gd name="connsiteY1498" fmla="*/ 4008456 h 4067175"/>
              <a:gd name="connsiteX1499" fmla="*/ 8485573 w 11191875"/>
              <a:gd name="connsiteY1499" fmla="*/ 3998870 h 4067175"/>
              <a:gd name="connsiteX1500" fmla="*/ 8476233 w 11191875"/>
              <a:gd name="connsiteY1500" fmla="*/ 3988804 h 4067175"/>
              <a:gd name="connsiteX1501" fmla="*/ 8466174 w 11191875"/>
              <a:gd name="connsiteY1501" fmla="*/ 3998870 h 4067175"/>
              <a:gd name="connsiteX1502" fmla="*/ 8476233 w 11191875"/>
              <a:gd name="connsiteY1502" fmla="*/ 4008456 h 4067175"/>
              <a:gd name="connsiteX1503" fmla="*/ 8610590 w 11191875"/>
              <a:gd name="connsiteY1503" fmla="*/ 3765912 h 4067175"/>
              <a:gd name="connsiteX1504" fmla="*/ 8619212 w 11191875"/>
              <a:gd name="connsiteY1504" fmla="*/ 3757523 h 4067175"/>
              <a:gd name="connsiteX1505" fmla="*/ 8610590 w 11191875"/>
              <a:gd name="connsiteY1505" fmla="*/ 3748895 h 4067175"/>
              <a:gd name="connsiteX1506" fmla="*/ 8602447 w 11191875"/>
              <a:gd name="connsiteY1506" fmla="*/ 3757523 h 4067175"/>
              <a:gd name="connsiteX1507" fmla="*/ 8610590 w 11191875"/>
              <a:gd name="connsiteY1507" fmla="*/ 3765912 h 4067175"/>
              <a:gd name="connsiteX1508" fmla="*/ 8726506 w 11191875"/>
              <a:gd name="connsiteY1508" fmla="*/ 3513301 h 4067175"/>
              <a:gd name="connsiteX1509" fmla="*/ 8733212 w 11191875"/>
              <a:gd name="connsiteY1509" fmla="*/ 3506590 h 4067175"/>
              <a:gd name="connsiteX1510" fmla="*/ 8726506 w 11191875"/>
              <a:gd name="connsiteY1510" fmla="*/ 3499880 h 4067175"/>
              <a:gd name="connsiteX1511" fmla="*/ 8719800 w 11191875"/>
              <a:gd name="connsiteY1511" fmla="*/ 3506590 h 4067175"/>
              <a:gd name="connsiteX1512" fmla="*/ 8726506 w 11191875"/>
              <a:gd name="connsiteY1512" fmla="*/ 3513301 h 4067175"/>
              <a:gd name="connsiteX1513" fmla="*/ 8821825 w 11191875"/>
              <a:gd name="connsiteY1513" fmla="*/ 3253021 h 4067175"/>
              <a:gd name="connsiteX1514" fmla="*/ 8827573 w 11191875"/>
              <a:gd name="connsiteY1514" fmla="*/ 3247509 h 4067175"/>
              <a:gd name="connsiteX1515" fmla="*/ 8821825 w 11191875"/>
              <a:gd name="connsiteY1515" fmla="*/ 3242236 h 4067175"/>
              <a:gd name="connsiteX1516" fmla="*/ 8816317 w 11191875"/>
              <a:gd name="connsiteY1516" fmla="*/ 3247509 h 4067175"/>
              <a:gd name="connsiteX1517" fmla="*/ 8821825 w 11191875"/>
              <a:gd name="connsiteY1517" fmla="*/ 3253021 h 4067175"/>
              <a:gd name="connsiteX1518" fmla="*/ 8896787 w 11191875"/>
              <a:gd name="connsiteY1518" fmla="*/ 2986510 h 4067175"/>
              <a:gd name="connsiteX1519" fmla="*/ 8901817 w 11191875"/>
              <a:gd name="connsiteY1519" fmla="*/ 2981716 h 4067175"/>
              <a:gd name="connsiteX1520" fmla="*/ 8896787 w 11191875"/>
              <a:gd name="connsiteY1520" fmla="*/ 2976923 h 4067175"/>
              <a:gd name="connsiteX1521" fmla="*/ 8891758 w 11191875"/>
              <a:gd name="connsiteY1521" fmla="*/ 2981716 h 4067175"/>
              <a:gd name="connsiteX1522" fmla="*/ 8896787 w 11191875"/>
              <a:gd name="connsiteY1522" fmla="*/ 2986510 h 4067175"/>
              <a:gd name="connsiteX1523" fmla="*/ 8950674 w 11191875"/>
              <a:gd name="connsiteY1523" fmla="*/ 2715205 h 4067175"/>
              <a:gd name="connsiteX1524" fmla="*/ 8954985 w 11191875"/>
              <a:gd name="connsiteY1524" fmla="*/ 2710651 h 4067175"/>
              <a:gd name="connsiteX1525" fmla="*/ 8950674 w 11191875"/>
              <a:gd name="connsiteY1525" fmla="*/ 2706577 h 4067175"/>
              <a:gd name="connsiteX1526" fmla="*/ 8946363 w 11191875"/>
              <a:gd name="connsiteY1526" fmla="*/ 2710651 h 4067175"/>
              <a:gd name="connsiteX1527" fmla="*/ 8950674 w 11191875"/>
              <a:gd name="connsiteY1527" fmla="*/ 2715205 h 4067175"/>
              <a:gd name="connsiteX1528" fmla="*/ 8983006 w 11191875"/>
              <a:gd name="connsiteY1528" fmla="*/ 2440065 h 4067175"/>
              <a:gd name="connsiteX1529" fmla="*/ 8986598 w 11191875"/>
              <a:gd name="connsiteY1529" fmla="*/ 2436470 h 4067175"/>
              <a:gd name="connsiteX1530" fmla="*/ 8983006 w 11191875"/>
              <a:gd name="connsiteY1530" fmla="*/ 2433115 h 4067175"/>
              <a:gd name="connsiteX1531" fmla="*/ 8979413 w 11191875"/>
              <a:gd name="connsiteY1531" fmla="*/ 2436470 h 4067175"/>
              <a:gd name="connsiteX1532" fmla="*/ 8983006 w 11191875"/>
              <a:gd name="connsiteY1532" fmla="*/ 2440065 h 4067175"/>
              <a:gd name="connsiteX1533" fmla="*/ 8994023 w 11191875"/>
              <a:gd name="connsiteY1533" fmla="*/ 2164207 h 4067175"/>
              <a:gd name="connsiteX1534" fmla="*/ 8997855 w 11191875"/>
              <a:gd name="connsiteY1534" fmla="*/ 2160372 h 4067175"/>
              <a:gd name="connsiteX1535" fmla="*/ 8994023 w 11191875"/>
              <a:gd name="connsiteY1535" fmla="*/ 2156777 h 4067175"/>
              <a:gd name="connsiteX1536" fmla="*/ 8990191 w 11191875"/>
              <a:gd name="connsiteY1536" fmla="*/ 2160372 h 4067175"/>
              <a:gd name="connsiteX1537" fmla="*/ 8994023 w 11191875"/>
              <a:gd name="connsiteY1537" fmla="*/ 2164207 h 4067175"/>
              <a:gd name="connsiteX1538" fmla="*/ 8762670 w 11191875"/>
              <a:gd name="connsiteY1538" fmla="*/ 1887869 h 4067175"/>
              <a:gd name="connsiteX1539" fmla="*/ 8766262 w 11191875"/>
              <a:gd name="connsiteY1539" fmla="*/ 1884514 h 4067175"/>
              <a:gd name="connsiteX1540" fmla="*/ 8762670 w 11191875"/>
              <a:gd name="connsiteY1540" fmla="*/ 1880919 h 4067175"/>
              <a:gd name="connsiteX1541" fmla="*/ 8759077 w 11191875"/>
              <a:gd name="connsiteY1541" fmla="*/ 1884514 h 4067175"/>
              <a:gd name="connsiteX1542" fmla="*/ 8762670 w 11191875"/>
              <a:gd name="connsiteY1542" fmla="*/ 1887869 h 4067175"/>
              <a:gd name="connsiteX1543" fmla="*/ 8728422 w 11191875"/>
              <a:gd name="connsiteY1543" fmla="*/ 1613928 h 4067175"/>
              <a:gd name="connsiteX1544" fmla="*/ 8732014 w 11191875"/>
              <a:gd name="connsiteY1544" fmla="*/ 1610333 h 4067175"/>
              <a:gd name="connsiteX1545" fmla="*/ 8728422 w 11191875"/>
              <a:gd name="connsiteY1545" fmla="*/ 1606738 h 4067175"/>
              <a:gd name="connsiteX1546" fmla="*/ 8724350 w 11191875"/>
              <a:gd name="connsiteY1546" fmla="*/ 1610333 h 4067175"/>
              <a:gd name="connsiteX1547" fmla="*/ 8728422 w 11191875"/>
              <a:gd name="connsiteY1547" fmla="*/ 1613928 h 4067175"/>
              <a:gd name="connsiteX1548" fmla="*/ 8670703 w 11191875"/>
              <a:gd name="connsiteY1548" fmla="*/ 1343822 h 4067175"/>
              <a:gd name="connsiteX1549" fmla="*/ 8674296 w 11191875"/>
              <a:gd name="connsiteY1549" fmla="*/ 1340226 h 4067175"/>
              <a:gd name="connsiteX1550" fmla="*/ 8670703 w 11191875"/>
              <a:gd name="connsiteY1550" fmla="*/ 1336392 h 4067175"/>
              <a:gd name="connsiteX1551" fmla="*/ 8667111 w 11191875"/>
              <a:gd name="connsiteY1551" fmla="*/ 1340226 h 4067175"/>
              <a:gd name="connsiteX1552" fmla="*/ 8670703 w 11191875"/>
              <a:gd name="connsiteY1552" fmla="*/ 1343822 h 4067175"/>
              <a:gd name="connsiteX1553" fmla="*/ 8591191 w 11191875"/>
              <a:gd name="connsiteY1553" fmla="*/ 1078748 h 4067175"/>
              <a:gd name="connsiteX1554" fmla="*/ 8594065 w 11191875"/>
              <a:gd name="connsiteY1554" fmla="*/ 1075872 h 4067175"/>
              <a:gd name="connsiteX1555" fmla="*/ 8591191 w 11191875"/>
              <a:gd name="connsiteY1555" fmla="*/ 1072756 h 4067175"/>
              <a:gd name="connsiteX1556" fmla="*/ 8587838 w 11191875"/>
              <a:gd name="connsiteY1556" fmla="*/ 1075872 h 4067175"/>
              <a:gd name="connsiteX1557" fmla="*/ 8591191 w 11191875"/>
              <a:gd name="connsiteY1557" fmla="*/ 1078748 h 4067175"/>
              <a:gd name="connsiteX1558" fmla="*/ 8489166 w 11191875"/>
              <a:gd name="connsiteY1558" fmla="*/ 822063 h 4067175"/>
              <a:gd name="connsiteX1559" fmla="*/ 8492279 w 11191875"/>
              <a:gd name="connsiteY1559" fmla="*/ 818947 h 4067175"/>
              <a:gd name="connsiteX1560" fmla="*/ 8489166 w 11191875"/>
              <a:gd name="connsiteY1560" fmla="*/ 815832 h 4067175"/>
              <a:gd name="connsiteX1561" fmla="*/ 8486531 w 11191875"/>
              <a:gd name="connsiteY1561" fmla="*/ 818947 h 4067175"/>
              <a:gd name="connsiteX1562" fmla="*/ 8489166 w 11191875"/>
              <a:gd name="connsiteY1562" fmla="*/ 822063 h 4067175"/>
              <a:gd name="connsiteX1563" fmla="*/ 8366544 w 11191875"/>
              <a:gd name="connsiteY1563" fmla="*/ 574725 h 4067175"/>
              <a:gd name="connsiteX1564" fmla="*/ 8369897 w 11191875"/>
              <a:gd name="connsiteY1564" fmla="*/ 571370 h 4067175"/>
              <a:gd name="connsiteX1565" fmla="*/ 8366544 w 11191875"/>
              <a:gd name="connsiteY1565" fmla="*/ 568254 h 4067175"/>
              <a:gd name="connsiteX1566" fmla="*/ 8363431 w 11191875"/>
              <a:gd name="connsiteY1566" fmla="*/ 571370 h 4067175"/>
              <a:gd name="connsiteX1567" fmla="*/ 8366544 w 11191875"/>
              <a:gd name="connsiteY1567" fmla="*/ 574725 h 4067175"/>
              <a:gd name="connsiteX1568" fmla="*/ 8223565 w 11191875"/>
              <a:gd name="connsiteY1568" fmla="*/ 338172 h 4067175"/>
              <a:gd name="connsiteX1569" fmla="*/ 8226918 w 11191875"/>
              <a:gd name="connsiteY1569" fmla="*/ 335296 h 4067175"/>
              <a:gd name="connsiteX1570" fmla="*/ 8223565 w 11191875"/>
              <a:gd name="connsiteY1570" fmla="*/ 332181 h 4067175"/>
              <a:gd name="connsiteX1571" fmla="*/ 8220452 w 11191875"/>
              <a:gd name="connsiteY1571" fmla="*/ 335296 h 4067175"/>
              <a:gd name="connsiteX1572" fmla="*/ 8223565 w 11191875"/>
              <a:gd name="connsiteY1572" fmla="*/ 338172 h 4067175"/>
              <a:gd name="connsiteX1573" fmla="*/ 8061427 w 11191875"/>
              <a:gd name="connsiteY1573" fmla="*/ 113603 h 4067175"/>
              <a:gd name="connsiteX1574" fmla="*/ 8063103 w 11191875"/>
              <a:gd name="connsiteY1574" fmla="*/ 111925 h 4067175"/>
              <a:gd name="connsiteX1575" fmla="*/ 8061427 w 11191875"/>
              <a:gd name="connsiteY1575" fmla="*/ 109768 h 4067175"/>
              <a:gd name="connsiteX1576" fmla="*/ 8059511 w 11191875"/>
              <a:gd name="connsiteY1576" fmla="*/ 111925 h 4067175"/>
              <a:gd name="connsiteX1577" fmla="*/ 8061427 w 11191875"/>
              <a:gd name="connsiteY1577" fmla="*/ 113603 h 4067175"/>
              <a:gd name="connsiteX1578" fmla="*/ 2983638 w 11191875"/>
              <a:gd name="connsiteY1578" fmla="*/ 5992 h 4067175"/>
              <a:gd name="connsiteX1579" fmla="*/ 2984117 w 11191875"/>
              <a:gd name="connsiteY1579" fmla="*/ 5273 h 4067175"/>
              <a:gd name="connsiteX1580" fmla="*/ 2983638 w 11191875"/>
              <a:gd name="connsiteY1580" fmla="*/ 4793 h 4067175"/>
              <a:gd name="connsiteX1581" fmla="*/ 2982680 w 11191875"/>
              <a:gd name="connsiteY1581" fmla="*/ 5273 h 4067175"/>
              <a:gd name="connsiteX1582" fmla="*/ 2983638 w 11191875"/>
              <a:gd name="connsiteY1582" fmla="*/ 5992 h 4067175"/>
              <a:gd name="connsiteX1583" fmla="*/ 2811920 w 11191875"/>
              <a:gd name="connsiteY1583" fmla="*/ 228883 h 4067175"/>
              <a:gd name="connsiteX1584" fmla="*/ 2819104 w 11191875"/>
              <a:gd name="connsiteY1584" fmla="*/ 221693 h 4067175"/>
              <a:gd name="connsiteX1585" fmla="*/ 2811920 w 11191875"/>
              <a:gd name="connsiteY1585" fmla="*/ 214503 h 4067175"/>
              <a:gd name="connsiteX1586" fmla="*/ 2804735 w 11191875"/>
              <a:gd name="connsiteY1586" fmla="*/ 221693 h 4067175"/>
              <a:gd name="connsiteX1587" fmla="*/ 2811920 w 11191875"/>
              <a:gd name="connsiteY1587" fmla="*/ 228883 h 4067175"/>
              <a:gd name="connsiteX1588" fmla="*/ 2659121 w 11191875"/>
              <a:gd name="connsiteY1588" fmla="*/ 460403 h 4067175"/>
              <a:gd name="connsiteX1589" fmla="*/ 2667743 w 11191875"/>
              <a:gd name="connsiteY1589" fmla="*/ 451775 h 4067175"/>
              <a:gd name="connsiteX1590" fmla="*/ 2659121 w 11191875"/>
              <a:gd name="connsiteY1590" fmla="*/ 443387 h 4067175"/>
              <a:gd name="connsiteX1591" fmla="*/ 2650739 w 11191875"/>
              <a:gd name="connsiteY1591" fmla="*/ 451775 h 4067175"/>
              <a:gd name="connsiteX1592" fmla="*/ 2659121 w 11191875"/>
              <a:gd name="connsiteY1592" fmla="*/ 460403 h 4067175"/>
              <a:gd name="connsiteX1593" fmla="*/ 2526201 w 11191875"/>
              <a:gd name="connsiteY1593" fmla="*/ 704865 h 4067175"/>
              <a:gd name="connsiteX1594" fmla="*/ 2537218 w 11191875"/>
              <a:gd name="connsiteY1594" fmla="*/ 693840 h 4067175"/>
              <a:gd name="connsiteX1595" fmla="*/ 2526201 w 11191875"/>
              <a:gd name="connsiteY1595" fmla="*/ 682816 h 4067175"/>
              <a:gd name="connsiteX1596" fmla="*/ 2515184 w 11191875"/>
              <a:gd name="connsiteY1596" fmla="*/ 693840 h 4067175"/>
              <a:gd name="connsiteX1597" fmla="*/ 2526201 w 11191875"/>
              <a:gd name="connsiteY1597" fmla="*/ 704865 h 4067175"/>
              <a:gd name="connsiteX1598" fmla="*/ 2414117 w 11191875"/>
              <a:gd name="connsiteY1598" fmla="*/ 960831 h 4067175"/>
              <a:gd name="connsiteX1599" fmla="*/ 2428487 w 11191875"/>
              <a:gd name="connsiteY1599" fmla="*/ 946451 h 4067175"/>
              <a:gd name="connsiteX1600" fmla="*/ 2414117 w 11191875"/>
              <a:gd name="connsiteY1600" fmla="*/ 931592 h 4067175"/>
              <a:gd name="connsiteX1601" fmla="*/ 2399508 w 11191875"/>
              <a:gd name="connsiteY1601" fmla="*/ 946451 h 4067175"/>
              <a:gd name="connsiteX1602" fmla="*/ 2414117 w 11191875"/>
              <a:gd name="connsiteY1602" fmla="*/ 960831 h 4067175"/>
              <a:gd name="connsiteX1603" fmla="*/ 2323348 w 11191875"/>
              <a:gd name="connsiteY1603" fmla="*/ 1226624 h 4067175"/>
              <a:gd name="connsiteX1604" fmla="*/ 2342747 w 11191875"/>
              <a:gd name="connsiteY1604" fmla="*/ 1207210 h 4067175"/>
              <a:gd name="connsiteX1605" fmla="*/ 2323348 w 11191875"/>
              <a:gd name="connsiteY1605" fmla="*/ 1187797 h 4067175"/>
              <a:gd name="connsiteX1606" fmla="*/ 2303949 w 11191875"/>
              <a:gd name="connsiteY1606" fmla="*/ 1207210 h 4067175"/>
              <a:gd name="connsiteX1607" fmla="*/ 2323348 w 11191875"/>
              <a:gd name="connsiteY1607" fmla="*/ 1226624 h 4067175"/>
              <a:gd name="connsiteX1608" fmla="*/ 2254613 w 11191875"/>
              <a:gd name="connsiteY1608" fmla="*/ 1499846 h 4067175"/>
              <a:gd name="connsiteX1609" fmla="*/ 2279760 w 11191875"/>
              <a:gd name="connsiteY1609" fmla="*/ 1474681 h 4067175"/>
              <a:gd name="connsiteX1610" fmla="*/ 2254613 w 11191875"/>
              <a:gd name="connsiteY1610" fmla="*/ 1449515 h 4067175"/>
              <a:gd name="connsiteX1611" fmla="*/ 2229705 w 11191875"/>
              <a:gd name="connsiteY1611" fmla="*/ 1474681 h 4067175"/>
              <a:gd name="connsiteX1612" fmla="*/ 2254613 w 11191875"/>
              <a:gd name="connsiteY1612" fmla="*/ 1499846 h 4067175"/>
              <a:gd name="connsiteX1613" fmla="*/ 2208390 w 11191875"/>
              <a:gd name="connsiteY1613" fmla="*/ 1778341 h 4067175"/>
              <a:gd name="connsiteX1614" fmla="*/ 2239525 w 11191875"/>
              <a:gd name="connsiteY1614" fmla="*/ 1747184 h 4067175"/>
              <a:gd name="connsiteX1615" fmla="*/ 2208390 w 11191875"/>
              <a:gd name="connsiteY1615" fmla="*/ 1716027 h 4067175"/>
              <a:gd name="connsiteX1616" fmla="*/ 2177735 w 11191875"/>
              <a:gd name="connsiteY1616" fmla="*/ 1747184 h 4067175"/>
              <a:gd name="connsiteX1617" fmla="*/ 2208390 w 11191875"/>
              <a:gd name="connsiteY1617" fmla="*/ 1778341 h 4067175"/>
              <a:gd name="connsiteX1618" fmla="*/ 2185159 w 11191875"/>
              <a:gd name="connsiteY1618" fmla="*/ 2060670 h 4067175"/>
              <a:gd name="connsiteX1619" fmla="*/ 2223718 w 11191875"/>
              <a:gd name="connsiteY1619" fmla="*/ 2022083 h 4067175"/>
              <a:gd name="connsiteX1620" fmla="*/ 2185159 w 11191875"/>
              <a:gd name="connsiteY1620" fmla="*/ 1983976 h 4067175"/>
              <a:gd name="connsiteX1621" fmla="*/ 2147319 w 11191875"/>
              <a:gd name="connsiteY1621" fmla="*/ 2022083 h 4067175"/>
              <a:gd name="connsiteX1622" fmla="*/ 2185159 w 11191875"/>
              <a:gd name="connsiteY1622" fmla="*/ 2060670 h 4067175"/>
              <a:gd name="connsiteX1623" fmla="*/ 2185159 w 11191875"/>
              <a:gd name="connsiteY1623" fmla="*/ 2343958 h 4067175"/>
              <a:gd name="connsiteX1624" fmla="*/ 2230663 w 11191875"/>
              <a:gd name="connsiteY1624" fmla="*/ 2298901 h 4067175"/>
              <a:gd name="connsiteX1625" fmla="*/ 2185159 w 11191875"/>
              <a:gd name="connsiteY1625" fmla="*/ 2253603 h 4067175"/>
              <a:gd name="connsiteX1626" fmla="*/ 2140373 w 11191875"/>
              <a:gd name="connsiteY1626" fmla="*/ 2298901 h 4067175"/>
              <a:gd name="connsiteX1627" fmla="*/ 2185159 w 11191875"/>
              <a:gd name="connsiteY1627" fmla="*/ 2343958 h 4067175"/>
              <a:gd name="connsiteX1628" fmla="*/ 2208390 w 11191875"/>
              <a:gd name="connsiteY1628" fmla="*/ 2626048 h 4067175"/>
              <a:gd name="connsiteX1629" fmla="*/ 2260840 w 11191875"/>
              <a:gd name="connsiteY1629" fmla="*/ 2573800 h 4067175"/>
              <a:gd name="connsiteX1630" fmla="*/ 2208390 w 11191875"/>
              <a:gd name="connsiteY1630" fmla="*/ 2521553 h 4067175"/>
              <a:gd name="connsiteX1631" fmla="*/ 2155941 w 11191875"/>
              <a:gd name="connsiteY1631" fmla="*/ 2573800 h 4067175"/>
              <a:gd name="connsiteX1632" fmla="*/ 2208390 w 11191875"/>
              <a:gd name="connsiteY1632" fmla="*/ 2626048 h 4067175"/>
              <a:gd name="connsiteX1633" fmla="*/ 2254613 w 11191875"/>
              <a:gd name="connsiteY1633" fmla="*/ 2905502 h 4067175"/>
              <a:gd name="connsiteX1634" fmla="*/ 2313529 w 11191875"/>
              <a:gd name="connsiteY1634" fmla="*/ 2846304 h 4067175"/>
              <a:gd name="connsiteX1635" fmla="*/ 2254613 w 11191875"/>
              <a:gd name="connsiteY1635" fmla="*/ 2787105 h 4067175"/>
              <a:gd name="connsiteX1636" fmla="*/ 2195457 w 11191875"/>
              <a:gd name="connsiteY1636" fmla="*/ 2846304 h 4067175"/>
              <a:gd name="connsiteX1637" fmla="*/ 2254613 w 11191875"/>
              <a:gd name="connsiteY1637" fmla="*/ 2905502 h 4067175"/>
              <a:gd name="connsiteX1638" fmla="*/ 2323348 w 11191875"/>
              <a:gd name="connsiteY1638" fmla="*/ 3178964 h 4067175"/>
              <a:gd name="connsiteX1639" fmla="*/ 2388252 w 11191875"/>
              <a:gd name="connsiteY1639" fmla="*/ 3113774 h 4067175"/>
              <a:gd name="connsiteX1640" fmla="*/ 2323348 w 11191875"/>
              <a:gd name="connsiteY1640" fmla="*/ 3048584 h 4067175"/>
              <a:gd name="connsiteX1641" fmla="*/ 2257966 w 11191875"/>
              <a:gd name="connsiteY1641" fmla="*/ 3113774 h 4067175"/>
              <a:gd name="connsiteX1642" fmla="*/ 2323348 w 11191875"/>
              <a:gd name="connsiteY1642" fmla="*/ 3178964 h 4067175"/>
              <a:gd name="connsiteX1643" fmla="*/ 2414117 w 11191875"/>
              <a:gd name="connsiteY1643" fmla="*/ 3444756 h 4067175"/>
              <a:gd name="connsiteX1644" fmla="*/ 2484289 w 11191875"/>
              <a:gd name="connsiteY1644" fmla="*/ 3374533 h 4067175"/>
              <a:gd name="connsiteX1645" fmla="*/ 2414117 w 11191875"/>
              <a:gd name="connsiteY1645" fmla="*/ 3304310 h 4067175"/>
              <a:gd name="connsiteX1646" fmla="*/ 2344184 w 11191875"/>
              <a:gd name="connsiteY1646" fmla="*/ 3374533 h 4067175"/>
              <a:gd name="connsiteX1647" fmla="*/ 2414117 w 11191875"/>
              <a:gd name="connsiteY1647" fmla="*/ 3444756 h 4067175"/>
              <a:gd name="connsiteX1648" fmla="*/ 2526201 w 11191875"/>
              <a:gd name="connsiteY1648" fmla="*/ 3701201 h 4067175"/>
              <a:gd name="connsiteX1649" fmla="*/ 2600684 w 11191875"/>
              <a:gd name="connsiteY1649" fmla="*/ 3626904 h 4067175"/>
              <a:gd name="connsiteX1650" fmla="*/ 2526201 w 11191875"/>
              <a:gd name="connsiteY1650" fmla="*/ 3552607 h 4067175"/>
              <a:gd name="connsiteX1651" fmla="*/ 2451957 w 11191875"/>
              <a:gd name="connsiteY1651" fmla="*/ 3626904 h 4067175"/>
              <a:gd name="connsiteX1652" fmla="*/ 2526201 w 11191875"/>
              <a:gd name="connsiteY1652" fmla="*/ 3701201 h 4067175"/>
              <a:gd name="connsiteX1653" fmla="*/ 2659121 w 11191875"/>
              <a:gd name="connsiteY1653" fmla="*/ 3945903 h 4067175"/>
              <a:gd name="connsiteX1654" fmla="*/ 2735999 w 11191875"/>
              <a:gd name="connsiteY1654" fmla="*/ 3868730 h 4067175"/>
              <a:gd name="connsiteX1655" fmla="*/ 2659121 w 11191875"/>
              <a:gd name="connsiteY1655" fmla="*/ 3792515 h 4067175"/>
              <a:gd name="connsiteX1656" fmla="*/ 2582483 w 11191875"/>
              <a:gd name="connsiteY1656" fmla="*/ 3868730 h 4067175"/>
              <a:gd name="connsiteX1657" fmla="*/ 2659121 w 11191875"/>
              <a:gd name="connsiteY1657" fmla="*/ 3945903 h 4067175"/>
              <a:gd name="connsiteX1658" fmla="*/ 2881613 w 11191875"/>
              <a:gd name="connsiteY1658" fmla="*/ 4067175 h 4067175"/>
              <a:gd name="connsiteX1659" fmla="*/ 2811920 w 11191875"/>
              <a:gd name="connsiteY1659" fmla="*/ 4022357 h 4067175"/>
              <a:gd name="connsiteX1660" fmla="*/ 2741987 w 11191875"/>
              <a:gd name="connsiteY1660" fmla="*/ 4067175 h 4067175"/>
              <a:gd name="connsiteX1661" fmla="*/ 2881613 w 11191875"/>
              <a:gd name="connsiteY1661" fmla="*/ 4067175 h 4067175"/>
              <a:gd name="connsiteX1662" fmla="*/ 8223565 w 11191875"/>
              <a:gd name="connsiteY1662" fmla="*/ 3997432 h 4067175"/>
              <a:gd name="connsiteX1663" fmla="*/ 8235061 w 11191875"/>
              <a:gd name="connsiteY1663" fmla="*/ 3985688 h 4067175"/>
              <a:gd name="connsiteX1664" fmla="*/ 8223565 w 11191875"/>
              <a:gd name="connsiteY1664" fmla="*/ 3973944 h 4067175"/>
              <a:gd name="connsiteX1665" fmla="*/ 8212069 w 11191875"/>
              <a:gd name="connsiteY1665" fmla="*/ 3985688 h 4067175"/>
              <a:gd name="connsiteX1666" fmla="*/ 8223565 w 11191875"/>
              <a:gd name="connsiteY1666" fmla="*/ 3997432 h 4067175"/>
              <a:gd name="connsiteX1667" fmla="*/ 8366544 w 11191875"/>
              <a:gd name="connsiteY1667" fmla="*/ 3759441 h 4067175"/>
              <a:gd name="connsiteX1668" fmla="*/ 8376363 w 11191875"/>
              <a:gd name="connsiteY1668" fmla="*/ 3749375 h 4067175"/>
              <a:gd name="connsiteX1669" fmla="*/ 8366544 w 11191875"/>
              <a:gd name="connsiteY1669" fmla="*/ 3739548 h 4067175"/>
              <a:gd name="connsiteX1670" fmla="*/ 8356964 w 11191875"/>
              <a:gd name="connsiteY1670" fmla="*/ 3749375 h 4067175"/>
              <a:gd name="connsiteX1671" fmla="*/ 8366544 w 11191875"/>
              <a:gd name="connsiteY1671" fmla="*/ 3759441 h 4067175"/>
              <a:gd name="connsiteX1672" fmla="*/ 8489166 w 11191875"/>
              <a:gd name="connsiteY1672" fmla="*/ 3510665 h 4067175"/>
              <a:gd name="connsiteX1673" fmla="*/ 8498027 w 11191875"/>
              <a:gd name="connsiteY1673" fmla="*/ 3502037 h 4067175"/>
              <a:gd name="connsiteX1674" fmla="*/ 8489166 w 11191875"/>
              <a:gd name="connsiteY1674" fmla="*/ 3493648 h 4067175"/>
              <a:gd name="connsiteX1675" fmla="*/ 8480783 w 11191875"/>
              <a:gd name="connsiteY1675" fmla="*/ 3502037 h 4067175"/>
              <a:gd name="connsiteX1676" fmla="*/ 8489166 w 11191875"/>
              <a:gd name="connsiteY1676" fmla="*/ 3510665 h 4067175"/>
              <a:gd name="connsiteX1677" fmla="*/ 8591191 w 11191875"/>
              <a:gd name="connsiteY1677" fmla="*/ 3252542 h 4067175"/>
              <a:gd name="connsiteX1678" fmla="*/ 8598136 w 11191875"/>
              <a:gd name="connsiteY1678" fmla="*/ 3245352 h 4067175"/>
              <a:gd name="connsiteX1679" fmla="*/ 8591191 w 11191875"/>
              <a:gd name="connsiteY1679" fmla="*/ 3237682 h 4067175"/>
              <a:gd name="connsiteX1680" fmla="*/ 8583527 w 11191875"/>
              <a:gd name="connsiteY1680" fmla="*/ 3245352 h 4067175"/>
              <a:gd name="connsiteX1681" fmla="*/ 8591191 w 11191875"/>
              <a:gd name="connsiteY1681" fmla="*/ 3252542 h 4067175"/>
              <a:gd name="connsiteX1682" fmla="*/ 8670703 w 11191875"/>
              <a:gd name="connsiteY1682" fmla="*/ 2986510 h 4067175"/>
              <a:gd name="connsiteX1683" fmla="*/ 8676930 w 11191875"/>
              <a:gd name="connsiteY1683" fmla="*/ 2980518 h 4067175"/>
              <a:gd name="connsiteX1684" fmla="*/ 8670703 w 11191875"/>
              <a:gd name="connsiteY1684" fmla="*/ 2974766 h 4067175"/>
              <a:gd name="connsiteX1685" fmla="*/ 8664716 w 11191875"/>
              <a:gd name="connsiteY1685" fmla="*/ 2980518 h 4067175"/>
              <a:gd name="connsiteX1686" fmla="*/ 8670703 w 11191875"/>
              <a:gd name="connsiteY1686" fmla="*/ 2986510 h 4067175"/>
              <a:gd name="connsiteX1687" fmla="*/ 8728422 w 11191875"/>
              <a:gd name="connsiteY1687" fmla="*/ 2716164 h 4067175"/>
              <a:gd name="connsiteX1688" fmla="*/ 8733451 w 11191875"/>
              <a:gd name="connsiteY1688" fmla="*/ 2710412 h 4067175"/>
              <a:gd name="connsiteX1689" fmla="*/ 8728422 w 11191875"/>
              <a:gd name="connsiteY1689" fmla="*/ 2704899 h 4067175"/>
              <a:gd name="connsiteX1690" fmla="*/ 8722435 w 11191875"/>
              <a:gd name="connsiteY1690" fmla="*/ 2710412 h 4067175"/>
              <a:gd name="connsiteX1691" fmla="*/ 8728422 w 11191875"/>
              <a:gd name="connsiteY1691" fmla="*/ 2716164 h 4067175"/>
              <a:gd name="connsiteX1692" fmla="*/ 8762670 w 11191875"/>
              <a:gd name="connsiteY1692" fmla="*/ 2441503 h 4067175"/>
              <a:gd name="connsiteX1693" fmla="*/ 8767460 w 11191875"/>
              <a:gd name="connsiteY1693" fmla="*/ 2436470 h 4067175"/>
              <a:gd name="connsiteX1694" fmla="*/ 8762670 w 11191875"/>
              <a:gd name="connsiteY1694" fmla="*/ 2431677 h 4067175"/>
              <a:gd name="connsiteX1695" fmla="*/ 8757640 w 11191875"/>
              <a:gd name="connsiteY1695" fmla="*/ 2436470 h 4067175"/>
              <a:gd name="connsiteX1696" fmla="*/ 8762670 w 11191875"/>
              <a:gd name="connsiteY1696" fmla="*/ 2441503 h 4067175"/>
              <a:gd name="connsiteX1697" fmla="*/ 8774405 w 11191875"/>
              <a:gd name="connsiteY1697" fmla="*/ 2164686 h 4067175"/>
              <a:gd name="connsiteX1698" fmla="*/ 8778477 w 11191875"/>
              <a:gd name="connsiteY1698" fmla="*/ 2160372 h 4067175"/>
              <a:gd name="connsiteX1699" fmla="*/ 8774405 w 11191875"/>
              <a:gd name="connsiteY1699" fmla="*/ 2156298 h 4067175"/>
              <a:gd name="connsiteX1700" fmla="*/ 8769855 w 11191875"/>
              <a:gd name="connsiteY1700" fmla="*/ 2160372 h 4067175"/>
              <a:gd name="connsiteX1701" fmla="*/ 8774405 w 11191875"/>
              <a:gd name="connsiteY1701" fmla="*/ 2164686 h 4067175"/>
              <a:gd name="connsiteX1702" fmla="*/ 8542334 w 11191875"/>
              <a:gd name="connsiteY1702" fmla="*/ 1889307 h 4067175"/>
              <a:gd name="connsiteX1703" fmla="*/ 8547124 w 11191875"/>
              <a:gd name="connsiteY1703" fmla="*/ 1884514 h 4067175"/>
              <a:gd name="connsiteX1704" fmla="*/ 8542334 w 11191875"/>
              <a:gd name="connsiteY1704" fmla="*/ 1879481 h 4067175"/>
              <a:gd name="connsiteX1705" fmla="*/ 8537304 w 11191875"/>
              <a:gd name="connsiteY1705" fmla="*/ 1884514 h 4067175"/>
              <a:gd name="connsiteX1706" fmla="*/ 8542334 w 11191875"/>
              <a:gd name="connsiteY1706" fmla="*/ 1889307 h 4067175"/>
              <a:gd name="connsiteX1707" fmla="*/ 8505212 w 11191875"/>
              <a:gd name="connsiteY1707" fmla="*/ 1615126 h 4067175"/>
              <a:gd name="connsiteX1708" fmla="*/ 8509283 w 11191875"/>
              <a:gd name="connsiteY1708" fmla="*/ 1610812 h 4067175"/>
              <a:gd name="connsiteX1709" fmla="*/ 8505212 w 11191875"/>
              <a:gd name="connsiteY1709" fmla="*/ 1606498 h 4067175"/>
              <a:gd name="connsiteX1710" fmla="*/ 8500661 w 11191875"/>
              <a:gd name="connsiteY1710" fmla="*/ 1610812 h 4067175"/>
              <a:gd name="connsiteX1711" fmla="*/ 8505212 w 11191875"/>
              <a:gd name="connsiteY1711" fmla="*/ 1615126 h 4067175"/>
              <a:gd name="connsiteX1712" fmla="*/ 8443422 w 11191875"/>
              <a:gd name="connsiteY1712" fmla="*/ 1345739 h 4067175"/>
              <a:gd name="connsiteX1713" fmla="*/ 8447972 w 11191875"/>
              <a:gd name="connsiteY1713" fmla="*/ 1341665 h 4067175"/>
              <a:gd name="connsiteX1714" fmla="*/ 8443422 w 11191875"/>
              <a:gd name="connsiteY1714" fmla="*/ 1337111 h 4067175"/>
              <a:gd name="connsiteX1715" fmla="*/ 8439351 w 11191875"/>
              <a:gd name="connsiteY1715" fmla="*/ 1341665 h 4067175"/>
              <a:gd name="connsiteX1716" fmla="*/ 8443422 w 11191875"/>
              <a:gd name="connsiteY1716" fmla="*/ 1345739 h 4067175"/>
              <a:gd name="connsiteX1717" fmla="*/ 8358641 w 11191875"/>
              <a:gd name="connsiteY1717" fmla="*/ 1082343 h 4067175"/>
              <a:gd name="connsiteX1718" fmla="*/ 8362233 w 11191875"/>
              <a:gd name="connsiteY1718" fmla="*/ 1078748 h 4067175"/>
              <a:gd name="connsiteX1719" fmla="*/ 8358641 w 11191875"/>
              <a:gd name="connsiteY1719" fmla="*/ 1075153 h 4067175"/>
              <a:gd name="connsiteX1720" fmla="*/ 8354569 w 11191875"/>
              <a:gd name="connsiteY1720" fmla="*/ 1078748 h 4067175"/>
              <a:gd name="connsiteX1721" fmla="*/ 8358641 w 11191875"/>
              <a:gd name="connsiteY1721" fmla="*/ 1082343 h 4067175"/>
              <a:gd name="connsiteX1722" fmla="*/ 8250149 w 11191875"/>
              <a:gd name="connsiteY1722" fmla="*/ 828534 h 4067175"/>
              <a:gd name="connsiteX1723" fmla="*/ 8253742 w 11191875"/>
              <a:gd name="connsiteY1723" fmla="*/ 824939 h 4067175"/>
              <a:gd name="connsiteX1724" fmla="*/ 8250149 w 11191875"/>
              <a:gd name="connsiteY1724" fmla="*/ 821104 h 4067175"/>
              <a:gd name="connsiteX1725" fmla="*/ 8246317 w 11191875"/>
              <a:gd name="connsiteY1725" fmla="*/ 824939 h 4067175"/>
              <a:gd name="connsiteX1726" fmla="*/ 8250149 w 11191875"/>
              <a:gd name="connsiteY1726" fmla="*/ 828534 h 4067175"/>
              <a:gd name="connsiteX1727" fmla="*/ 8118906 w 11191875"/>
              <a:gd name="connsiteY1727" fmla="*/ 585031 h 4067175"/>
              <a:gd name="connsiteX1728" fmla="*/ 8122498 w 11191875"/>
              <a:gd name="connsiteY1728" fmla="*/ 581436 h 4067175"/>
              <a:gd name="connsiteX1729" fmla="*/ 8118906 w 11191875"/>
              <a:gd name="connsiteY1729" fmla="*/ 578081 h 4067175"/>
              <a:gd name="connsiteX1730" fmla="*/ 8115313 w 11191875"/>
              <a:gd name="connsiteY1730" fmla="*/ 581436 h 4067175"/>
              <a:gd name="connsiteX1731" fmla="*/ 8118906 w 11191875"/>
              <a:gd name="connsiteY1731" fmla="*/ 585031 h 4067175"/>
              <a:gd name="connsiteX1732" fmla="*/ 7967065 w 11191875"/>
              <a:gd name="connsiteY1732" fmla="*/ 353990 h 4067175"/>
              <a:gd name="connsiteX1733" fmla="*/ 7969939 w 11191875"/>
              <a:gd name="connsiteY1733" fmla="*/ 350875 h 4067175"/>
              <a:gd name="connsiteX1734" fmla="*/ 7967065 w 11191875"/>
              <a:gd name="connsiteY1734" fmla="*/ 347999 h 4067175"/>
              <a:gd name="connsiteX1735" fmla="*/ 7963952 w 11191875"/>
              <a:gd name="connsiteY1735" fmla="*/ 350875 h 4067175"/>
              <a:gd name="connsiteX1736" fmla="*/ 7967065 w 11191875"/>
              <a:gd name="connsiteY1736" fmla="*/ 353990 h 4067175"/>
              <a:gd name="connsiteX1737" fmla="*/ 7794628 w 11191875"/>
              <a:gd name="connsiteY1737" fmla="*/ 137570 h 4067175"/>
              <a:gd name="connsiteX1738" fmla="*/ 7797742 w 11191875"/>
              <a:gd name="connsiteY1738" fmla="*/ 134933 h 4067175"/>
              <a:gd name="connsiteX1739" fmla="*/ 7794628 w 11191875"/>
              <a:gd name="connsiteY1739" fmla="*/ 132776 h 4067175"/>
              <a:gd name="connsiteX1740" fmla="*/ 7792712 w 11191875"/>
              <a:gd name="connsiteY1740" fmla="*/ 134933 h 4067175"/>
              <a:gd name="connsiteX1741" fmla="*/ 7794628 w 11191875"/>
              <a:gd name="connsiteY1741" fmla="*/ 137570 h 4067175"/>
              <a:gd name="connsiteX1742" fmla="*/ 3162062 w 11191875"/>
              <a:gd name="connsiteY1742" fmla="*/ 140446 h 4067175"/>
              <a:gd name="connsiteX1743" fmla="*/ 3167571 w 11191875"/>
              <a:gd name="connsiteY1743" fmla="*/ 134933 h 4067175"/>
              <a:gd name="connsiteX1744" fmla="*/ 3162062 w 11191875"/>
              <a:gd name="connsiteY1744" fmla="*/ 129421 h 4067175"/>
              <a:gd name="connsiteX1745" fmla="*/ 3156314 w 11191875"/>
              <a:gd name="connsiteY1745" fmla="*/ 134933 h 4067175"/>
              <a:gd name="connsiteX1746" fmla="*/ 3162062 w 11191875"/>
              <a:gd name="connsiteY1746" fmla="*/ 140446 h 4067175"/>
              <a:gd name="connsiteX1747" fmla="*/ 2989865 w 11191875"/>
              <a:gd name="connsiteY1747" fmla="*/ 359503 h 4067175"/>
              <a:gd name="connsiteX1748" fmla="*/ 2998247 w 11191875"/>
              <a:gd name="connsiteY1748" fmla="*/ 350875 h 4067175"/>
              <a:gd name="connsiteX1749" fmla="*/ 2989865 w 11191875"/>
              <a:gd name="connsiteY1749" fmla="*/ 342486 h 4067175"/>
              <a:gd name="connsiteX1750" fmla="*/ 2981243 w 11191875"/>
              <a:gd name="connsiteY1750" fmla="*/ 350875 h 4067175"/>
              <a:gd name="connsiteX1751" fmla="*/ 2989865 w 11191875"/>
              <a:gd name="connsiteY1751" fmla="*/ 359503 h 4067175"/>
              <a:gd name="connsiteX1752" fmla="*/ 2837785 w 11191875"/>
              <a:gd name="connsiteY1752" fmla="*/ 592700 h 4067175"/>
              <a:gd name="connsiteX1753" fmla="*/ 2848802 w 11191875"/>
              <a:gd name="connsiteY1753" fmla="*/ 581436 h 4067175"/>
              <a:gd name="connsiteX1754" fmla="*/ 2837785 w 11191875"/>
              <a:gd name="connsiteY1754" fmla="*/ 570651 h 4067175"/>
              <a:gd name="connsiteX1755" fmla="*/ 2826768 w 11191875"/>
              <a:gd name="connsiteY1755" fmla="*/ 581436 h 4067175"/>
              <a:gd name="connsiteX1756" fmla="*/ 2837785 w 11191875"/>
              <a:gd name="connsiteY1756" fmla="*/ 592700 h 4067175"/>
              <a:gd name="connsiteX1757" fmla="*/ 2707020 w 11191875"/>
              <a:gd name="connsiteY1757" fmla="*/ 838840 h 4067175"/>
              <a:gd name="connsiteX1758" fmla="*/ 2720672 w 11191875"/>
              <a:gd name="connsiteY1758" fmla="*/ 824939 h 4067175"/>
              <a:gd name="connsiteX1759" fmla="*/ 2707020 w 11191875"/>
              <a:gd name="connsiteY1759" fmla="*/ 810559 h 4067175"/>
              <a:gd name="connsiteX1760" fmla="*/ 2692890 w 11191875"/>
              <a:gd name="connsiteY1760" fmla="*/ 824939 h 4067175"/>
              <a:gd name="connsiteX1761" fmla="*/ 2707020 w 11191875"/>
              <a:gd name="connsiteY1761" fmla="*/ 838840 h 4067175"/>
              <a:gd name="connsiteX1762" fmla="*/ 2598289 w 11191875"/>
              <a:gd name="connsiteY1762" fmla="*/ 1095765 h 4067175"/>
              <a:gd name="connsiteX1763" fmla="*/ 2615772 w 11191875"/>
              <a:gd name="connsiteY1763" fmla="*/ 1078748 h 4067175"/>
              <a:gd name="connsiteX1764" fmla="*/ 2598289 w 11191875"/>
              <a:gd name="connsiteY1764" fmla="*/ 1061732 h 4067175"/>
              <a:gd name="connsiteX1765" fmla="*/ 2581285 w 11191875"/>
              <a:gd name="connsiteY1765" fmla="*/ 1078748 h 4067175"/>
              <a:gd name="connsiteX1766" fmla="*/ 2598289 w 11191875"/>
              <a:gd name="connsiteY1766" fmla="*/ 1095765 h 4067175"/>
              <a:gd name="connsiteX1767" fmla="*/ 2513268 w 11191875"/>
              <a:gd name="connsiteY1767" fmla="*/ 1363474 h 4067175"/>
              <a:gd name="connsiteX1768" fmla="*/ 2535302 w 11191875"/>
              <a:gd name="connsiteY1768" fmla="*/ 1341665 h 4067175"/>
              <a:gd name="connsiteX1769" fmla="*/ 2513268 w 11191875"/>
              <a:gd name="connsiteY1769" fmla="*/ 1319375 h 4067175"/>
              <a:gd name="connsiteX1770" fmla="*/ 2490995 w 11191875"/>
              <a:gd name="connsiteY1770" fmla="*/ 1341665 h 4067175"/>
              <a:gd name="connsiteX1771" fmla="*/ 2513268 w 11191875"/>
              <a:gd name="connsiteY1771" fmla="*/ 1363474 h 4067175"/>
              <a:gd name="connsiteX1772" fmla="*/ 2451718 w 11191875"/>
              <a:gd name="connsiteY1772" fmla="*/ 1638134 h 4067175"/>
              <a:gd name="connsiteX1773" fmla="*/ 2479020 w 11191875"/>
              <a:gd name="connsiteY1773" fmla="*/ 1610812 h 4067175"/>
              <a:gd name="connsiteX1774" fmla="*/ 2451718 w 11191875"/>
              <a:gd name="connsiteY1774" fmla="*/ 1583490 h 4067175"/>
              <a:gd name="connsiteX1775" fmla="*/ 2424176 w 11191875"/>
              <a:gd name="connsiteY1775" fmla="*/ 1610812 h 4067175"/>
              <a:gd name="connsiteX1776" fmla="*/ 2451718 w 11191875"/>
              <a:gd name="connsiteY1776" fmla="*/ 1638134 h 4067175"/>
              <a:gd name="connsiteX1777" fmla="*/ 2414596 w 11191875"/>
              <a:gd name="connsiteY1777" fmla="*/ 1918786 h 4067175"/>
              <a:gd name="connsiteX1778" fmla="*/ 2448844 w 11191875"/>
              <a:gd name="connsiteY1778" fmla="*/ 1884514 h 4067175"/>
              <a:gd name="connsiteX1779" fmla="*/ 2414596 w 11191875"/>
              <a:gd name="connsiteY1779" fmla="*/ 1850481 h 4067175"/>
              <a:gd name="connsiteX1780" fmla="*/ 2380588 w 11191875"/>
              <a:gd name="connsiteY1780" fmla="*/ 1884514 h 4067175"/>
              <a:gd name="connsiteX1781" fmla="*/ 2414596 w 11191875"/>
              <a:gd name="connsiteY1781" fmla="*/ 1918786 h 4067175"/>
              <a:gd name="connsiteX1782" fmla="*/ 2402382 w 11191875"/>
              <a:gd name="connsiteY1782" fmla="*/ 2201595 h 4067175"/>
              <a:gd name="connsiteX1783" fmla="*/ 2442857 w 11191875"/>
              <a:gd name="connsiteY1783" fmla="*/ 2160372 h 4067175"/>
              <a:gd name="connsiteX1784" fmla="*/ 2402382 w 11191875"/>
              <a:gd name="connsiteY1784" fmla="*/ 2119389 h 4067175"/>
              <a:gd name="connsiteX1785" fmla="*/ 2361428 w 11191875"/>
              <a:gd name="connsiteY1785" fmla="*/ 2160372 h 4067175"/>
              <a:gd name="connsiteX1786" fmla="*/ 2402382 w 11191875"/>
              <a:gd name="connsiteY1786" fmla="*/ 2201595 h 4067175"/>
              <a:gd name="connsiteX1787" fmla="*/ 2414596 w 11191875"/>
              <a:gd name="connsiteY1787" fmla="*/ 2484404 h 4067175"/>
              <a:gd name="connsiteX1788" fmla="*/ 2462495 w 11191875"/>
              <a:gd name="connsiteY1788" fmla="*/ 2436470 h 4067175"/>
              <a:gd name="connsiteX1789" fmla="*/ 2414596 w 11191875"/>
              <a:gd name="connsiteY1789" fmla="*/ 2388057 h 4067175"/>
              <a:gd name="connsiteX1790" fmla="*/ 2366457 w 11191875"/>
              <a:gd name="connsiteY1790" fmla="*/ 2436470 h 4067175"/>
              <a:gd name="connsiteX1791" fmla="*/ 2414596 w 11191875"/>
              <a:gd name="connsiteY1791" fmla="*/ 2484404 h 4067175"/>
              <a:gd name="connsiteX1792" fmla="*/ 2451718 w 11191875"/>
              <a:gd name="connsiteY1792" fmla="*/ 2764337 h 4067175"/>
              <a:gd name="connsiteX1793" fmla="*/ 2505844 w 11191875"/>
              <a:gd name="connsiteY1793" fmla="*/ 2710412 h 4067175"/>
              <a:gd name="connsiteX1794" fmla="*/ 2451718 w 11191875"/>
              <a:gd name="connsiteY1794" fmla="*/ 2655767 h 4067175"/>
              <a:gd name="connsiteX1795" fmla="*/ 2397592 w 11191875"/>
              <a:gd name="connsiteY1795" fmla="*/ 2710412 h 4067175"/>
              <a:gd name="connsiteX1796" fmla="*/ 2451718 w 11191875"/>
              <a:gd name="connsiteY1796" fmla="*/ 2764337 h 4067175"/>
              <a:gd name="connsiteX1797" fmla="*/ 2513268 w 11191875"/>
              <a:gd name="connsiteY1797" fmla="*/ 3039956 h 4067175"/>
              <a:gd name="connsiteX1798" fmla="*/ 2573142 w 11191875"/>
              <a:gd name="connsiteY1798" fmla="*/ 2979799 h 4067175"/>
              <a:gd name="connsiteX1799" fmla="*/ 2513268 w 11191875"/>
              <a:gd name="connsiteY1799" fmla="*/ 2919163 h 4067175"/>
              <a:gd name="connsiteX1800" fmla="*/ 2452915 w 11191875"/>
              <a:gd name="connsiteY1800" fmla="*/ 2979799 h 4067175"/>
              <a:gd name="connsiteX1801" fmla="*/ 2513268 w 11191875"/>
              <a:gd name="connsiteY1801" fmla="*/ 3039956 h 4067175"/>
              <a:gd name="connsiteX1802" fmla="*/ 2598289 w 11191875"/>
              <a:gd name="connsiteY1802" fmla="*/ 3307426 h 4067175"/>
              <a:gd name="connsiteX1803" fmla="*/ 2663432 w 11191875"/>
              <a:gd name="connsiteY1803" fmla="*/ 3242236 h 4067175"/>
              <a:gd name="connsiteX1804" fmla="*/ 2598289 w 11191875"/>
              <a:gd name="connsiteY1804" fmla="*/ 3176807 h 4067175"/>
              <a:gd name="connsiteX1805" fmla="*/ 2533386 w 11191875"/>
              <a:gd name="connsiteY1805" fmla="*/ 3242236 h 4067175"/>
              <a:gd name="connsiteX1806" fmla="*/ 2598289 w 11191875"/>
              <a:gd name="connsiteY1806" fmla="*/ 3307426 h 4067175"/>
              <a:gd name="connsiteX1807" fmla="*/ 2707020 w 11191875"/>
              <a:gd name="connsiteY1807" fmla="*/ 3565549 h 4067175"/>
              <a:gd name="connsiteX1808" fmla="*/ 2776235 w 11191875"/>
              <a:gd name="connsiteY1808" fmla="*/ 3496285 h 4067175"/>
              <a:gd name="connsiteX1809" fmla="*/ 2707020 w 11191875"/>
              <a:gd name="connsiteY1809" fmla="*/ 3426541 h 4067175"/>
              <a:gd name="connsiteX1810" fmla="*/ 2637567 w 11191875"/>
              <a:gd name="connsiteY1810" fmla="*/ 3496285 h 4067175"/>
              <a:gd name="connsiteX1811" fmla="*/ 2707020 w 11191875"/>
              <a:gd name="connsiteY1811" fmla="*/ 3565549 h 4067175"/>
              <a:gd name="connsiteX1812" fmla="*/ 2837785 w 11191875"/>
              <a:gd name="connsiteY1812" fmla="*/ 3811209 h 4067175"/>
              <a:gd name="connsiteX1813" fmla="*/ 2909394 w 11191875"/>
              <a:gd name="connsiteY1813" fmla="*/ 3739069 h 4067175"/>
              <a:gd name="connsiteX1814" fmla="*/ 2837785 w 11191875"/>
              <a:gd name="connsiteY1814" fmla="*/ 3667648 h 4067175"/>
              <a:gd name="connsiteX1815" fmla="*/ 2765697 w 11191875"/>
              <a:gd name="connsiteY1815" fmla="*/ 3739069 h 4067175"/>
              <a:gd name="connsiteX1816" fmla="*/ 2837785 w 11191875"/>
              <a:gd name="connsiteY1816" fmla="*/ 3811209 h 4067175"/>
              <a:gd name="connsiteX1817" fmla="*/ 2989865 w 11191875"/>
              <a:gd name="connsiteY1817" fmla="*/ 4043927 h 4067175"/>
              <a:gd name="connsiteX1818" fmla="*/ 3063390 w 11191875"/>
              <a:gd name="connsiteY1818" fmla="*/ 3970109 h 4067175"/>
              <a:gd name="connsiteX1819" fmla="*/ 2989865 w 11191875"/>
              <a:gd name="connsiteY1819" fmla="*/ 3896291 h 4067175"/>
              <a:gd name="connsiteX1820" fmla="*/ 2916100 w 11191875"/>
              <a:gd name="connsiteY1820" fmla="*/ 3970109 h 4067175"/>
              <a:gd name="connsiteX1821" fmla="*/ 2989865 w 11191875"/>
              <a:gd name="connsiteY1821" fmla="*/ 4043927 h 4067175"/>
              <a:gd name="connsiteX1822" fmla="*/ 7967065 w 11191875"/>
              <a:gd name="connsiteY1822" fmla="*/ 3983770 h 4067175"/>
              <a:gd name="connsiteX1823" fmla="*/ 7981435 w 11191875"/>
              <a:gd name="connsiteY1823" fmla="*/ 3970109 h 4067175"/>
              <a:gd name="connsiteX1824" fmla="*/ 7967065 w 11191875"/>
              <a:gd name="connsiteY1824" fmla="*/ 3955729 h 4067175"/>
              <a:gd name="connsiteX1825" fmla="*/ 7952935 w 11191875"/>
              <a:gd name="connsiteY1825" fmla="*/ 3970109 h 4067175"/>
              <a:gd name="connsiteX1826" fmla="*/ 7967065 w 11191875"/>
              <a:gd name="connsiteY1826" fmla="*/ 3983770 h 4067175"/>
              <a:gd name="connsiteX1827" fmla="*/ 8118906 w 11191875"/>
              <a:gd name="connsiteY1827" fmla="*/ 3751771 h 4067175"/>
              <a:gd name="connsiteX1828" fmla="*/ 8131599 w 11191875"/>
              <a:gd name="connsiteY1828" fmla="*/ 3739069 h 4067175"/>
              <a:gd name="connsiteX1829" fmla="*/ 8118906 w 11191875"/>
              <a:gd name="connsiteY1829" fmla="*/ 3727085 h 4067175"/>
              <a:gd name="connsiteX1830" fmla="*/ 8107170 w 11191875"/>
              <a:gd name="connsiteY1830" fmla="*/ 3739069 h 4067175"/>
              <a:gd name="connsiteX1831" fmla="*/ 8118906 w 11191875"/>
              <a:gd name="connsiteY1831" fmla="*/ 3751771 h 4067175"/>
              <a:gd name="connsiteX1832" fmla="*/ 8250149 w 11191875"/>
              <a:gd name="connsiteY1832" fmla="*/ 3506590 h 4067175"/>
              <a:gd name="connsiteX1833" fmla="*/ 8260208 w 11191875"/>
              <a:gd name="connsiteY1833" fmla="*/ 3496285 h 4067175"/>
              <a:gd name="connsiteX1834" fmla="*/ 8250149 w 11191875"/>
              <a:gd name="connsiteY1834" fmla="*/ 3485500 h 4067175"/>
              <a:gd name="connsiteX1835" fmla="*/ 8239611 w 11191875"/>
              <a:gd name="connsiteY1835" fmla="*/ 3496285 h 4067175"/>
              <a:gd name="connsiteX1836" fmla="*/ 8250149 w 11191875"/>
              <a:gd name="connsiteY1836" fmla="*/ 3506590 h 4067175"/>
              <a:gd name="connsiteX1837" fmla="*/ 8358641 w 11191875"/>
              <a:gd name="connsiteY1837" fmla="*/ 3250624 h 4067175"/>
              <a:gd name="connsiteX1838" fmla="*/ 8367023 w 11191875"/>
              <a:gd name="connsiteY1838" fmla="*/ 3242236 h 4067175"/>
              <a:gd name="connsiteX1839" fmla="*/ 8358641 w 11191875"/>
              <a:gd name="connsiteY1839" fmla="*/ 3233608 h 4067175"/>
              <a:gd name="connsiteX1840" fmla="*/ 8349540 w 11191875"/>
              <a:gd name="connsiteY1840" fmla="*/ 3242236 h 4067175"/>
              <a:gd name="connsiteX1841" fmla="*/ 8358641 w 11191875"/>
              <a:gd name="connsiteY1841" fmla="*/ 3250624 h 4067175"/>
              <a:gd name="connsiteX1842" fmla="*/ 8443422 w 11191875"/>
              <a:gd name="connsiteY1842" fmla="*/ 2987229 h 4067175"/>
              <a:gd name="connsiteX1843" fmla="*/ 8451565 w 11191875"/>
              <a:gd name="connsiteY1843" fmla="*/ 2979799 h 4067175"/>
              <a:gd name="connsiteX1844" fmla="*/ 8443422 w 11191875"/>
              <a:gd name="connsiteY1844" fmla="*/ 2971650 h 4067175"/>
              <a:gd name="connsiteX1845" fmla="*/ 8435998 w 11191875"/>
              <a:gd name="connsiteY1845" fmla="*/ 2979799 h 4067175"/>
              <a:gd name="connsiteX1846" fmla="*/ 8443422 w 11191875"/>
              <a:gd name="connsiteY1846" fmla="*/ 2987229 h 4067175"/>
              <a:gd name="connsiteX1847" fmla="*/ 8505212 w 11191875"/>
              <a:gd name="connsiteY1847" fmla="*/ 2717122 h 4067175"/>
              <a:gd name="connsiteX1848" fmla="*/ 8511678 w 11191875"/>
              <a:gd name="connsiteY1848" fmla="*/ 2710412 h 4067175"/>
              <a:gd name="connsiteX1849" fmla="*/ 8505212 w 11191875"/>
              <a:gd name="connsiteY1849" fmla="*/ 2703461 h 4067175"/>
              <a:gd name="connsiteX1850" fmla="*/ 8498506 w 11191875"/>
              <a:gd name="connsiteY1850" fmla="*/ 2710412 h 4067175"/>
              <a:gd name="connsiteX1851" fmla="*/ 8505212 w 11191875"/>
              <a:gd name="connsiteY1851" fmla="*/ 2717122 h 4067175"/>
              <a:gd name="connsiteX1852" fmla="*/ 8542334 w 11191875"/>
              <a:gd name="connsiteY1852" fmla="*/ 2441983 h 4067175"/>
              <a:gd name="connsiteX1853" fmla="*/ 8547842 w 11191875"/>
              <a:gd name="connsiteY1853" fmla="*/ 2436470 h 4067175"/>
              <a:gd name="connsiteX1854" fmla="*/ 8542334 w 11191875"/>
              <a:gd name="connsiteY1854" fmla="*/ 2430718 h 4067175"/>
              <a:gd name="connsiteX1855" fmla="*/ 8536346 w 11191875"/>
              <a:gd name="connsiteY1855" fmla="*/ 2436470 h 4067175"/>
              <a:gd name="connsiteX1856" fmla="*/ 8542334 w 11191875"/>
              <a:gd name="connsiteY1856" fmla="*/ 2441983 h 4067175"/>
              <a:gd name="connsiteX1857" fmla="*/ 8554309 w 11191875"/>
              <a:gd name="connsiteY1857" fmla="*/ 2165405 h 4067175"/>
              <a:gd name="connsiteX1858" fmla="*/ 8559098 w 11191875"/>
              <a:gd name="connsiteY1858" fmla="*/ 2160372 h 4067175"/>
              <a:gd name="connsiteX1859" fmla="*/ 8554309 w 11191875"/>
              <a:gd name="connsiteY1859" fmla="*/ 2155579 h 4067175"/>
              <a:gd name="connsiteX1860" fmla="*/ 8549519 w 11191875"/>
              <a:gd name="connsiteY1860" fmla="*/ 2160372 h 4067175"/>
              <a:gd name="connsiteX1861" fmla="*/ 8554309 w 11191875"/>
              <a:gd name="connsiteY1861" fmla="*/ 2165405 h 4067175"/>
              <a:gd name="connsiteX1862" fmla="*/ 8321519 w 11191875"/>
              <a:gd name="connsiteY1862" fmla="*/ 1890026 h 4067175"/>
              <a:gd name="connsiteX1863" fmla="*/ 8326788 w 11191875"/>
              <a:gd name="connsiteY1863" fmla="*/ 1884514 h 4067175"/>
              <a:gd name="connsiteX1864" fmla="*/ 8321519 w 11191875"/>
              <a:gd name="connsiteY1864" fmla="*/ 1879001 h 4067175"/>
              <a:gd name="connsiteX1865" fmla="*/ 8316250 w 11191875"/>
              <a:gd name="connsiteY1865" fmla="*/ 1884514 h 4067175"/>
              <a:gd name="connsiteX1866" fmla="*/ 8321519 w 11191875"/>
              <a:gd name="connsiteY1866" fmla="*/ 1890026 h 4067175"/>
              <a:gd name="connsiteX1867" fmla="*/ 8281763 w 11191875"/>
              <a:gd name="connsiteY1867" fmla="*/ 1616085 h 4067175"/>
              <a:gd name="connsiteX1868" fmla="*/ 8286553 w 11191875"/>
              <a:gd name="connsiteY1868" fmla="*/ 1611292 h 4067175"/>
              <a:gd name="connsiteX1869" fmla="*/ 8281763 w 11191875"/>
              <a:gd name="connsiteY1869" fmla="*/ 1606498 h 4067175"/>
              <a:gd name="connsiteX1870" fmla="*/ 8276973 w 11191875"/>
              <a:gd name="connsiteY1870" fmla="*/ 1611292 h 4067175"/>
              <a:gd name="connsiteX1871" fmla="*/ 8281763 w 11191875"/>
              <a:gd name="connsiteY1871" fmla="*/ 1616085 h 4067175"/>
              <a:gd name="connsiteX1872" fmla="*/ 8215662 w 11191875"/>
              <a:gd name="connsiteY1872" fmla="*/ 1347896 h 4067175"/>
              <a:gd name="connsiteX1873" fmla="*/ 8220452 w 11191875"/>
              <a:gd name="connsiteY1873" fmla="*/ 1343103 h 4067175"/>
              <a:gd name="connsiteX1874" fmla="*/ 8215662 w 11191875"/>
              <a:gd name="connsiteY1874" fmla="*/ 1338309 h 4067175"/>
              <a:gd name="connsiteX1875" fmla="*/ 8210393 w 11191875"/>
              <a:gd name="connsiteY1875" fmla="*/ 1343103 h 4067175"/>
              <a:gd name="connsiteX1876" fmla="*/ 8215662 w 11191875"/>
              <a:gd name="connsiteY1876" fmla="*/ 1347896 h 4067175"/>
              <a:gd name="connsiteX1877" fmla="*/ 8124174 w 11191875"/>
              <a:gd name="connsiteY1877" fmla="*/ 1086897 h 4067175"/>
              <a:gd name="connsiteX1878" fmla="*/ 8128246 w 11191875"/>
              <a:gd name="connsiteY1878" fmla="*/ 1082583 h 4067175"/>
              <a:gd name="connsiteX1879" fmla="*/ 8124174 w 11191875"/>
              <a:gd name="connsiteY1879" fmla="*/ 1078508 h 4067175"/>
              <a:gd name="connsiteX1880" fmla="*/ 8119864 w 11191875"/>
              <a:gd name="connsiteY1880" fmla="*/ 1082583 h 4067175"/>
              <a:gd name="connsiteX1881" fmla="*/ 8124174 w 11191875"/>
              <a:gd name="connsiteY1881" fmla="*/ 1086897 h 4067175"/>
              <a:gd name="connsiteX1882" fmla="*/ 8007780 w 11191875"/>
              <a:gd name="connsiteY1882" fmla="*/ 836443 h 4067175"/>
              <a:gd name="connsiteX1883" fmla="*/ 8011611 w 11191875"/>
              <a:gd name="connsiteY1883" fmla="*/ 831890 h 4067175"/>
              <a:gd name="connsiteX1884" fmla="*/ 8007780 w 11191875"/>
              <a:gd name="connsiteY1884" fmla="*/ 827575 h 4067175"/>
              <a:gd name="connsiteX1885" fmla="*/ 8003229 w 11191875"/>
              <a:gd name="connsiteY1885" fmla="*/ 831890 h 4067175"/>
              <a:gd name="connsiteX1886" fmla="*/ 8007780 w 11191875"/>
              <a:gd name="connsiteY1886" fmla="*/ 836443 h 4067175"/>
              <a:gd name="connsiteX1887" fmla="*/ 7867914 w 11191875"/>
              <a:gd name="connsiteY1887" fmla="*/ 598452 h 4067175"/>
              <a:gd name="connsiteX1888" fmla="*/ 7871746 w 11191875"/>
              <a:gd name="connsiteY1888" fmla="*/ 594138 h 4067175"/>
              <a:gd name="connsiteX1889" fmla="*/ 7867914 w 11191875"/>
              <a:gd name="connsiteY1889" fmla="*/ 589585 h 4067175"/>
              <a:gd name="connsiteX1890" fmla="*/ 7863364 w 11191875"/>
              <a:gd name="connsiteY1890" fmla="*/ 594138 h 4067175"/>
              <a:gd name="connsiteX1891" fmla="*/ 7867914 w 11191875"/>
              <a:gd name="connsiteY1891" fmla="*/ 598452 h 4067175"/>
              <a:gd name="connsiteX1892" fmla="*/ 7705296 w 11191875"/>
              <a:gd name="connsiteY1892" fmla="*/ 374123 h 4067175"/>
              <a:gd name="connsiteX1893" fmla="*/ 7708889 w 11191875"/>
              <a:gd name="connsiteY1893" fmla="*/ 370528 h 4067175"/>
              <a:gd name="connsiteX1894" fmla="*/ 7705296 w 11191875"/>
              <a:gd name="connsiteY1894" fmla="*/ 366933 h 4067175"/>
              <a:gd name="connsiteX1895" fmla="*/ 7701943 w 11191875"/>
              <a:gd name="connsiteY1895" fmla="*/ 370528 h 4067175"/>
              <a:gd name="connsiteX1896" fmla="*/ 7705296 w 11191875"/>
              <a:gd name="connsiteY1896" fmla="*/ 374123 h 4067175"/>
              <a:gd name="connsiteX1897" fmla="*/ 7522561 w 11191875"/>
              <a:gd name="connsiteY1897" fmla="*/ 166809 h 4067175"/>
              <a:gd name="connsiteX1898" fmla="*/ 7525435 w 11191875"/>
              <a:gd name="connsiteY1898" fmla="*/ 163694 h 4067175"/>
              <a:gd name="connsiteX1899" fmla="*/ 7522561 w 11191875"/>
              <a:gd name="connsiteY1899" fmla="*/ 160818 h 4067175"/>
              <a:gd name="connsiteX1900" fmla="*/ 7519687 w 11191875"/>
              <a:gd name="connsiteY1900" fmla="*/ 163694 h 4067175"/>
              <a:gd name="connsiteX1901" fmla="*/ 7522561 w 11191875"/>
              <a:gd name="connsiteY1901" fmla="*/ 166809 h 4067175"/>
              <a:gd name="connsiteX1902" fmla="*/ 3533281 w 11191875"/>
              <a:gd name="connsiteY1902" fmla="*/ 69744 h 4067175"/>
              <a:gd name="connsiteX1903" fmla="*/ 3535436 w 11191875"/>
              <a:gd name="connsiteY1903" fmla="*/ 67347 h 4067175"/>
              <a:gd name="connsiteX1904" fmla="*/ 3533281 w 11191875"/>
              <a:gd name="connsiteY1904" fmla="*/ 64950 h 4067175"/>
              <a:gd name="connsiteX1905" fmla="*/ 3530646 w 11191875"/>
              <a:gd name="connsiteY1905" fmla="*/ 67347 h 4067175"/>
              <a:gd name="connsiteX1906" fmla="*/ 3533281 w 11191875"/>
              <a:gd name="connsiteY1906" fmla="*/ 69744 h 4067175"/>
              <a:gd name="connsiteX1907" fmla="*/ 3340487 w 11191875"/>
              <a:gd name="connsiteY1907" fmla="*/ 273701 h 4067175"/>
              <a:gd name="connsiteX1908" fmla="*/ 3348869 w 11191875"/>
              <a:gd name="connsiteY1908" fmla="*/ 264834 h 4067175"/>
              <a:gd name="connsiteX1909" fmla="*/ 3340487 w 11191875"/>
              <a:gd name="connsiteY1909" fmla="*/ 256445 h 4067175"/>
              <a:gd name="connsiteX1910" fmla="*/ 3331625 w 11191875"/>
              <a:gd name="connsiteY1910" fmla="*/ 264834 h 4067175"/>
              <a:gd name="connsiteX1911" fmla="*/ 3340487 w 11191875"/>
              <a:gd name="connsiteY1911" fmla="*/ 273701 h 4067175"/>
              <a:gd name="connsiteX1912" fmla="*/ 3167571 w 11191875"/>
              <a:gd name="connsiteY1912" fmla="*/ 490841 h 4067175"/>
              <a:gd name="connsiteX1913" fmla="*/ 3177869 w 11191875"/>
              <a:gd name="connsiteY1913" fmla="*/ 480296 h 4067175"/>
              <a:gd name="connsiteX1914" fmla="*/ 3167571 w 11191875"/>
              <a:gd name="connsiteY1914" fmla="*/ 469750 h 4067175"/>
              <a:gd name="connsiteX1915" fmla="*/ 3157272 w 11191875"/>
              <a:gd name="connsiteY1915" fmla="*/ 480296 h 4067175"/>
              <a:gd name="connsiteX1916" fmla="*/ 3167571 w 11191875"/>
              <a:gd name="connsiteY1916" fmla="*/ 490841 h 4067175"/>
              <a:gd name="connsiteX1917" fmla="*/ 3016449 w 11191875"/>
              <a:gd name="connsiteY1917" fmla="*/ 724039 h 4067175"/>
              <a:gd name="connsiteX1918" fmla="*/ 3029142 w 11191875"/>
              <a:gd name="connsiteY1918" fmla="*/ 711097 h 4067175"/>
              <a:gd name="connsiteX1919" fmla="*/ 3016449 w 11191875"/>
              <a:gd name="connsiteY1919" fmla="*/ 698394 h 4067175"/>
              <a:gd name="connsiteX1920" fmla="*/ 3003516 w 11191875"/>
              <a:gd name="connsiteY1920" fmla="*/ 711097 h 4067175"/>
              <a:gd name="connsiteX1921" fmla="*/ 3016449 w 11191875"/>
              <a:gd name="connsiteY1921" fmla="*/ 724039 h 4067175"/>
              <a:gd name="connsiteX1922" fmla="*/ 2888079 w 11191875"/>
              <a:gd name="connsiteY1922" fmla="*/ 971616 h 4067175"/>
              <a:gd name="connsiteX1923" fmla="*/ 2903886 w 11191875"/>
              <a:gd name="connsiteY1923" fmla="*/ 956038 h 4067175"/>
              <a:gd name="connsiteX1924" fmla="*/ 2888079 w 11191875"/>
              <a:gd name="connsiteY1924" fmla="*/ 940220 h 4067175"/>
              <a:gd name="connsiteX1925" fmla="*/ 2872033 w 11191875"/>
              <a:gd name="connsiteY1925" fmla="*/ 956038 h 4067175"/>
              <a:gd name="connsiteX1926" fmla="*/ 2888079 w 11191875"/>
              <a:gd name="connsiteY1926" fmla="*/ 971616 h 4067175"/>
              <a:gd name="connsiteX1927" fmla="*/ 2783899 w 11191875"/>
              <a:gd name="connsiteY1927" fmla="*/ 1230938 h 4067175"/>
              <a:gd name="connsiteX1928" fmla="*/ 2803298 w 11191875"/>
              <a:gd name="connsiteY1928" fmla="*/ 1211524 h 4067175"/>
              <a:gd name="connsiteX1929" fmla="*/ 2783899 w 11191875"/>
              <a:gd name="connsiteY1929" fmla="*/ 1192111 h 4067175"/>
              <a:gd name="connsiteX1930" fmla="*/ 2764260 w 11191875"/>
              <a:gd name="connsiteY1930" fmla="*/ 1211524 h 4067175"/>
              <a:gd name="connsiteX1931" fmla="*/ 2783899 w 11191875"/>
              <a:gd name="connsiteY1931" fmla="*/ 1230938 h 4067175"/>
              <a:gd name="connsiteX1932" fmla="*/ 2705104 w 11191875"/>
              <a:gd name="connsiteY1932" fmla="*/ 1501284 h 4067175"/>
              <a:gd name="connsiteX1933" fmla="*/ 2730012 w 11191875"/>
              <a:gd name="connsiteY1933" fmla="*/ 1476598 h 4067175"/>
              <a:gd name="connsiteX1934" fmla="*/ 2705104 w 11191875"/>
              <a:gd name="connsiteY1934" fmla="*/ 1451433 h 4067175"/>
              <a:gd name="connsiteX1935" fmla="*/ 2679957 w 11191875"/>
              <a:gd name="connsiteY1935" fmla="*/ 1476598 h 4067175"/>
              <a:gd name="connsiteX1936" fmla="*/ 2705104 w 11191875"/>
              <a:gd name="connsiteY1936" fmla="*/ 1501284 h 4067175"/>
              <a:gd name="connsiteX1937" fmla="*/ 2651936 w 11191875"/>
              <a:gd name="connsiteY1937" fmla="*/ 1778101 h 4067175"/>
              <a:gd name="connsiteX1938" fmla="*/ 2682352 w 11191875"/>
              <a:gd name="connsiteY1938" fmla="*/ 1747423 h 4067175"/>
              <a:gd name="connsiteX1939" fmla="*/ 2651936 w 11191875"/>
              <a:gd name="connsiteY1939" fmla="*/ 1716985 h 4067175"/>
              <a:gd name="connsiteX1940" fmla="*/ 2621281 w 11191875"/>
              <a:gd name="connsiteY1940" fmla="*/ 1747423 h 4067175"/>
              <a:gd name="connsiteX1941" fmla="*/ 2651936 w 11191875"/>
              <a:gd name="connsiteY1941" fmla="*/ 1778101 h 4067175"/>
              <a:gd name="connsiteX1942" fmla="*/ 2625352 w 11191875"/>
              <a:gd name="connsiteY1942" fmla="*/ 2059472 h 4067175"/>
              <a:gd name="connsiteX1943" fmla="*/ 2662474 w 11191875"/>
              <a:gd name="connsiteY1943" fmla="*/ 2022083 h 4067175"/>
              <a:gd name="connsiteX1944" fmla="*/ 2625352 w 11191875"/>
              <a:gd name="connsiteY1944" fmla="*/ 1985175 h 4067175"/>
              <a:gd name="connsiteX1945" fmla="*/ 2588230 w 11191875"/>
              <a:gd name="connsiteY1945" fmla="*/ 2022083 h 4067175"/>
              <a:gd name="connsiteX1946" fmla="*/ 2625352 w 11191875"/>
              <a:gd name="connsiteY1946" fmla="*/ 2059472 h 4067175"/>
              <a:gd name="connsiteX1947" fmla="*/ 2625352 w 11191875"/>
              <a:gd name="connsiteY1947" fmla="*/ 2342520 h 4067175"/>
              <a:gd name="connsiteX1948" fmla="*/ 2669180 w 11191875"/>
              <a:gd name="connsiteY1948" fmla="*/ 2298901 h 4067175"/>
              <a:gd name="connsiteX1949" fmla="*/ 2625352 w 11191875"/>
              <a:gd name="connsiteY1949" fmla="*/ 2255041 h 4067175"/>
              <a:gd name="connsiteX1950" fmla="*/ 2581285 w 11191875"/>
              <a:gd name="connsiteY1950" fmla="*/ 2298901 h 4067175"/>
              <a:gd name="connsiteX1951" fmla="*/ 2625352 w 11191875"/>
              <a:gd name="connsiteY1951" fmla="*/ 2342520 h 4067175"/>
              <a:gd name="connsiteX1952" fmla="*/ 2651936 w 11191875"/>
              <a:gd name="connsiteY1952" fmla="*/ 2623412 h 4067175"/>
              <a:gd name="connsiteX1953" fmla="*/ 2701751 w 11191875"/>
              <a:gd name="connsiteY1953" fmla="*/ 2573561 h 4067175"/>
              <a:gd name="connsiteX1954" fmla="*/ 2651936 w 11191875"/>
              <a:gd name="connsiteY1954" fmla="*/ 2523230 h 4067175"/>
              <a:gd name="connsiteX1955" fmla="*/ 2601882 w 11191875"/>
              <a:gd name="connsiteY1955" fmla="*/ 2573561 h 4067175"/>
              <a:gd name="connsiteX1956" fmla="*/ 2651936 w 11191875"/>
              <a:gd name="connsiteY1956" fmla="*/ 2623412 h 4067175"/>
              <a:gd name="connsiteX1957" fmla="*/ 2705104 w 11191875"/>
              <a:gd name="connsiteY1957" fmla="*/ 2899989 h 4067175"/>
              <a:gd name="connsiteX1958" fmla="*/ 2760428 w 11191875"/>
              <a:gd name="connsiteY1958" fmla="*/ 2844386 h 4067175"/>
              <a:gd name="connsiteX1959" fmla="*/ 2705104 w 11191875"/>
              <a:gd name="connsiteY1959" fmla="*/ 2789023 h 4067175"/>
              <a:gd name="connsiteX1960" fmla="*/ 2649781 w 11191875"/>
              <a:gd name="connsiteY1960" fmla="*/ 2844386 h 4067175"/>
              <a:gd name="connsiteX1961" fmla="*/ 2705104 w 11191875"/>
              <a:gd name="connsiteY1961" fmla="*/ 2899989 h 4067175"/>
              <a:gd name="connsiteX1962" fmla="*/ 2783899 w 11191875"/>
              <a:gd name="connsiteY1962" fmla="*/ 3170096 h 4067175"/>
              <a:gd name="connsiteX1963" fmla="*/ 2844970 w 11191875"/>
              <a:gd name="connsiteY1963" fmla="*/ 3109460 h 4067175"/>
              <a:gd name="connsiteX1964" fmla="*/ 2783899 w 11191875"/>
              <a:gd name="connsiteY1964" fmla="*/ 3048105 h 4067175"/>
              <a:gd name="connsiteX1965" fmla="*/ 2722827 w 11191875"/>
              <a:gd name="connsiteY1965" fmla="*/ 3109460 h 4067175"/>
              <a:gd name="connsiteX1966" fmla="*/ 2783899 w 11191875"/>
              <a:gd name="connsiteY1966" fmla="*/ 3170096 h 4067175"/>
              <a:gd name="connsiteX1967" fmla="*/ 2888079 w 11191875"/>
              <a:gd name="connsiteY1967" fmla="*/ 3429657 h 4067175"/>
              <a:gd name="connsiteX1968" fmla="*/ 2952743 w 11191875"/>
              <a:gd name="connsiteY1968" fmla="*/ 3365186 h 4067175"/>
              <a:gd name="connsiteX1969" fmla="*/ 2888079 w 11191875"/>
              <a:gd name="connsiteY1969" fmla="*/ 3300236 h 4067175"/>
              <a:gd name="connsiteX1970" fmla="*/ 2823415 w 11191875"/>
              <a:gd name="connsiteY1970" fmla="*/ 3365186 h 4067175"/>
              <a:gd name="connsiteX1971" fmla="*/ 2888079 w 11191875"/>
              <a:gd name="connsiteY1971" fmla="*/ 3429657 h 4067175"/>
              <a:gd name="connsiteX1972" fmla="*/ 3016449 w 11191875"/>
              <a:gd name="connsiteY1972" fmla="*/ 3677953 h 4067175"/>
              <a:gd name="connsiteX1973" fmla="*/ 3084466 w 11191875"/>
              <a:gd name="connsiteY1973" fmla="*/ 3609408 h 4067175"/>
              <a:gd name="connsiteX1974" fmla="*/ 3016449 w 11191875"/>
              <a:gd name="connsiteY1974" fmla="*/ 3541582 h 4067175"/>
              <a:gd name="connsiteX1975" fmla="*/ 2947953 w 11191875"/>
              <a:gd name="connsiteY1975" fmla="*/ 3609408 h 4067175"/>
              <a:gd name="connsiteX1976" fmla="*/ 3016449 w 11191875"/>
              <a:gd name="connsiteY1976" fmla="*/ 3677953 h 4067175"/>
              <a:gd name="connsiteX1977" fmla="*/ 3167571 w 11191875"/>
              <a:gd name="connsiteY1977" fmla="*/ 3910432 h 4067175"/>
              <a:gd name="connsiteX1978" fmla="*/ 3237503 w 11191875"/>
              <a:gd name="connsiteY1978" fmla="*/ 3840688 h 4067175"/>
              <a:gd name="connsiteX1979" fmla="*/ 3167571 w 11191875"/>
              <a:gd name="connsiteY1979" fmla="*/ 3770705 h 4067175"/>
              <a:gd name="connsiteX1980" fmla="*/ 3097398 w 11191875"/>
              <a:gd name="connsiteY1980" fmla="*/ 3840688 h 4067175"/>
              <a:gd name="connsiteX1981" fmla="*/ 3167571 w 11191875"/>
              <a:gd name="connsiteY1981" fmla="*/ 3910432 h 4067175"/>
              <a:gd name="connsiteX1982" fmla="*/ 3410180 w 11191875"/>
              <a:gd name="connsiteY1982" fmla="*/ 4067175 h 4067175"/>
              <a:gd name="connsiteX1983" fmla="*/ 3410898 w 11191875"/>
              <a:gd name="connsiteY1983" fmla="*/ 4056150 h 4067175"/>
              <a:gd name="connsiteX1984" fmla="*/ 3340487 w 11191875"/>
              <a:gd name="connsiteY1984" fmla="*/ 3985208 h 4067175"/>
              <a:gd name="connsiteX1985" fmla="*/ 3269596 w 11191875"/>
              <a:gd name="connsiteY1985" fmla="*/ 4056150 h 4067175"/>
              <a:gd name="connsiteX1986" fmla="*/ 3270314 w 11191875"/>
              <a:gd name="connsiteY1986" fmla="*/ 4067175 h 4067175"/>
              <a:gd name="connsiteX1987" fmla="*/ 3410180 w 11191875"/>
              <a:gd name="connsiteY1987" fmla="*/ 4067175 h 4067175"/>
              <a:gd name="connsiteX1988" fmla="*/ 7705296 w 11191875"/>
              <a:gd name="connsiteY1988" fmla="*/ 3966754 h 4067175"/>
              <a:gd name="connsiteX1989" fmla="*/ 7722061 w 11191875"/>
              <a:gd name="connsiteY1989" fmla="*/ 3950457 h 4067175"/>
              <a:gd name="connsiteX1990" fmla="*/ 7705296 w 11191875"/>
              <a:gd name="connsiteY1990" fmla="*/ 3933680 h 4067175"/>
              <a:gd name="connsiteX1991" fmla="*/ 7689011 w 11191875"/>
              <a:gd name="connsiteY1991" fmla="*/ 3950457 h 4067175"/>
              <a:gd name="connsiteX1992" fmla="*/ 7705296 w 11191875"/>
              <a:gd name="connsiteY1992" fmla="*/ 3966754 h 4067175"/>
              <a:gd name="connsiteX1993" fmla="*/ 7867914 w 11191875"/>
              <a:gd name="connsiteY1993" fmla="*/ 3740986 h 4067175"/>
              <a:gd name="connsiteX1994" fmla="*/ 7881565 w 11191875"/>
              <a:gd name="connsiteY1994" fmla="*/ 3727085 h 4067175"/>
              <a:gd name="connsiteX1995" fmla="*/ 7867914 w 11191875"/>
              <a:gd name="connsiteY1995" fmla="*/ 3712705 h 4067175"/>
              <a:gd name="connsiteX1996" fmla="*/ 7853784 w 11191875"/>
              <a:gd name="connsiteY1996" fmla="*/ 3727085 h 4067175"/>
              <a:gd name="connsiteX1997" fmla="*/ 7867914 w 11191875"/>
              <a:gd name="connsiteY1997" fmla="*/ 3740986 h 4067175"/>
              <a:gd name="connsiteX1998" fmla="*/ 8007780 w 11191875"/>
              <a:gd name="connsiteY1998" fmla="*/ 3501318 h 4067175"/>
              <a:gd name="connsiteX1999" fmla="*/ 8019754 w 11191875"/>
              <a:gd name="connsiteY1999" fmla="*/ 3488615 h 4067175"/>
              <a:gd name="connsiteX2000" fmla="*/ 8007780 w 11191875"/>
              <a:gd name="connsiteY2000" fmla="*/ 3476632 h 4067175"/>
              <a:gd name="connsiteX2001" fmla="*/ 7995565 w 11191875"/>
              <a:gd name="connsiteY2001" fmla="*/ 3488615 h 4067175"/>
              <a:gd name="connsiteX2002" fmla="*/ 8007780 w 11191875"/>
              <a:gd name="connsiteY2002" fmla="*/ 3501318 h 4067175"/>
              <a:gd name="connsiteX2003" fmla="*/ 8124174 w 11191875"/>
              <a:gd name="connsiteY2003" fmla="*/ 3248947 h 4067175"/>
              <a:gd name="connsiteX2004" fmla="*/ 8134233 w 11191875"/>
              <a:gd name="connsiteY2004" fmla="*/ 3238162 h 4067175"/>
              <a:gd name="connsiteX2005" fmla="*/ 8124174 w 11191875"/>
              <a:gd name="connsiteY2005" fmla="*/ 3227856 h 4067175"/>
              <a:gd name="connsiteX2006" fmla="*/ 8113637 w 11191875"/>
              <a:gd name="connsiteY2006" fmla="*/ 3238162 h 4067175"/>
              <a:gd name="connsiteX2007" fmla="*/ 8124174 w 11191875"/>
              <a:gd name="connsiteY2007" fmla="*/ 3248947 h 4067175"/>
              <a:gd name="connsiteX2008" fmla="*/ 8215662 w 11191875"/>
              <a:gd name="connsiteY2008" fmla="*/ 2987229 h 4067175"/>
              <a:gd name="connsiteX2009" fmla="*/ 8224523 w 11191875"/>
              <a:gd name="connsiteY2009" fmla="*/ 2977642 h 4067175"/>
              <a:gd name="connsiteX2010" fmla="*/ 8215662 w 11191875"/>
              <a:gd name="connsiteY2010" fmla="*/ 2969014 h 4067175"/>
              <a:gd name="connsiteX2011" fmla="*/ 8206561 w 11191875"/>
              <a:gd name="connsiteY2011" fmla="*/ 2977642 h 4067175"/>
              <a:gd name="connsiteX2012" fmla="*/ 8215662 w 11191875"/>
              <a:gd name="connsiteY2012" fmla="*/ 2987229 h 4067175"/>
              <a:gd name="connsiteX2013" fmla="*/ 8281763 w 11191875"/>
              <a:gd name="connsiteY2013" fmla="*/ 2717362 h 4067175"/>
              <a:gd name="connsiteX2014" fmla="*/ 8289905 w 11191875"/>
              <a:gd name="connsiteY2014" fmla="*/ 2709932 h 4067175"/>
              <a:gd name="connsiteX2015" fmla="*/ 8281763 w 11191875"/>
              <a:gd name="connsiteY2015" fmla="*/ 2701783 h 4067175"/>
              <a:gd name="connsiteX2016" fmla="*/ 8273620 w 11191875"/>
              <a:gd name="connsiteY2016" fmla="*/ 2709932 h 4067175"/>
              <a:gd name="connsiteX2017" fmla="*/ 8281763 w 11191875"/>
              <a:gd name="connsiteY2017" fmla="*/ 2717362 h 4067175"/>
              <a:gd name="connsiteX2018" fmla="*/ 8321519 w 11191875"/>
              <a:gd name="connsiteY2018" fmla="*/ 2443660 h 4067175"/>
              <a:gd name="connsiteX2019" fmla="*/ 8328464 w 11191875"/>
              <a:gd name="connsiteY2019" fmla="*/ 2436470 h 4067175"/>
              <a:gd name="connsiteX2020" fmla="*/ 8321519 w 11191875"/>
              <a:gd name="connsiteY2020" fmla="*/ 2428801 h 4067175"/>
              <a:gd name="connsiteX2021" fmla="*/ 8314334 w 11191875"/>
              <a:gd name="connsiteY2021" fmla="*/ 2436470 h 4067175"/>
              <a:gd name="connsiteX2022" fmla="*/ 8321519 w 11191875"/>
              <a:gd name="connsiteY2022" fmla="*/ 2443660 h 4067175"/>
              <a:gd name="connsiteX2023" fmla="*/ 8334931 w 11191875"/>
              <a:gd name="connsiteY2023" fmla="*/ 2166604 h 4067175"/>
              <a:gd name="connsiteX2024" fmla="*/ 8340679 w 11191875"/>
              <a:gd name="connsiteY2024" fmla="*/ 2160372 h 4067175"/>
              <a:gd name="connsiteX2025" fmla="*/ 8334931 w 11191875"/>
              <a:gd name="connsiteY2025" fmla="*/ 2154381 h 4067175"/>
              <a:gd name="connsiteX2026" fmla="*/ 8328464 w 11191875"/>
              <a:gd name="connsiteY2026" fmla="*/ 2160372 h 4067175"/>
              <a:gd name="connsiteX2027" fmla="*/ 8334931 w 11191875"/>
              <a:gd name="connsiteY2027" fmla="*/ 2166604 h 4067175"/>
              <a:gd name="connsiteX2028" fmla="*/ 8100704 w 11191875"/>
              <a:gd name="connsiteY2028" fmla="*/ 1891224 h 4067175"/>
              <a:gd name="connsiteX2029" fmla="*/ 8107410 w 11191875"/>
              <a:gd name="connsiteY2029" fmla="*/ 1884753 h 4067175"/>
              <a:gd name="connsiteX2030" fmla="*/ 8100704 w 11191875"/>
              <a:gd name="connsiteY2030" fmla="*/ 1878043 h 4067175"/>
              <a:gd name="connsiteX2031" fmla="*/ 8093998 w 11191875"/>
              <a:gd name="connsiteY2031" fmla="*/ 1884753 h 4067175"/>
              <a:gd name="connsiteX2032" fmla="*/ 8100704 w 11191875"/>
              <a:gd name="connsiteY2032" fmla="*/ 1891224 h 4067175"/>
              <a:gd name="connsiteX2033" fmla="*/ 8057355 w 11191875"/>
              <a:gd name="connsiteY2033" fmla="*/ 1618002 h 4067175"/>
              <a:gd name="connsiteX2034" fmla="*/ 8063582 w 11191875"/>
              <a:gd name="connsiteY2034" fmla="*/ 1611771 h 4067175"/>
              <a:gd name="connsiteX2035" fmla="*/ 8057355 w 11191875"/>
              <a:gd name="connsiteY2035" fmla="*/ 1605779 h 4067175"/>
              <a:gd name="connsiteX2036" fmla="*/ 8051607 w 11191875"/>
              <a:gd name="connsiteY2036" fmla="*/ 1611771 h 4067175"/>
              <a:gd name="connsiteX2037" fmla="*/ 8057355 w 11191875"/>
              <a:gd name="connsiteY2037" fmla="*/ 1618002 h 4067175"/>
              <a:gd name="connsiteX2038" fmla="*/ 7986225 w 11191875"/>
              <a:gd name="connsiteY2038" fmla="*/ 1350532 h 4067175"/>
              <a:gd name="connsiteX2039" fmla="*/ 7991494 w 11191875"/>
              <a:gd name="connsiteY2039" fmla="*/ 1345260 h 4067175"/>
              <a:gd name="connsiteX2040" fmla="*/ 7986225 w 11191875"/>
              <a:gd name="connsiteY2040" fmla="*/ 1339747 h 4067175"/>
              <a:gd name="connsiteX2041" fmla="*/ 7980477 w 11191875"/>
              <a:gd name="connsiteY2041" fmla="*/ 1345260 h 4067175"/>
              <a:gd name="connsiteX2042" fmla="*/ 7986225 w 11191875"/>
              <a:gd name="connsiteY2042" fmla="*/ 1350532 h 4067175"/>
              <a:gd name="connsiteX2043" fmla="*/ 7887074 w 11191875"/>
              <a:gd name="connsiteY2043" fmla="*/ 1092170 h 4067175"/>
              <a:gd name="connsiteX2044" fmla="*/ 7891864 w 11191875"/>
              <a:gd name="connsiteY2044" fmla="*/ 1087376 h 4067175"/>
              <a:gd name="connsiteX2045" fmla="*/ 7887074 w 11191875"/>
              <a:gd name="connsiteY2045" fmla="*/ 1082343 h 4067175"/>
              <a:gd name="connsiteX2046" fmla="*/ 7882044 w 11191875"/>
              <a:gd name="connsiteY2046" fmla="*/ 1087376 h 4067175"/>
              <a:gd name="connsiteX2047" fmla="*/ 7887074 w 11191875"/>
              <a:gd name="connsiteY2047" fmla="*/ 1092170 h 4067175"/>
              <a:gd name="connsiteX2048" fmla="*/ 7761817 w 11191875"/>
              <a:gd name="connsiteY2048" fmla="*/ 846030 h 4067175"/>
              <a:gd name="connsiteX2049" fmla="*/ 7766607 w 11191875"/>
              <a:gd name="connsiteY2049" fmla="*/ 841237 h 4067175"/>
              <a:gd name="connsiteX2050" fmla="*/ 7761817 w 11191875"/>
              <a:gd name="connsiteY2050" fmla="*/ 836443 h 4067175"/>
              <a:gd name="connsiteX2051" fmla="*/ 7756788 w 11191875"/>
              <a:gd name="connsiteY2051" fmla="*/ 841237 h 4067175"/>
              <a:gd name="connsiteX2052" fmla="*/ 7761817 w 11191875"/>
              <a:gd name="connsiteY2052" fmla="*/ 846030 h 4067175"/>
              <a:gd name="connsiteX2053" fmla="*/ 7611654 w 11191875"/>
              <a:gd name="connsiteY2053" fmla="*/ 614510 h 4067175"/>
              <a:gd name="connsiteX2054" fmla="*/ 7616683 w 11191875"/>
              <a:gd name="connsiteY2054" fmla="*/ 609717 h 4067175"/>
              <a:gd name="connsiteX2055" fmla="*/ 7611654 w 11191875"/>
              <a:gd name="connsiteY2055" fmla="*/ 604684 h 4067175"/>
              <a:gd name="connsiteX2056" fmla="*/ 7606624 w 11191875"/>
              <a:gd name="connsiteY2056" fmla="*/ 609717 h 4067175"/>
              <a:gd name="connsiteX2057" fmla="*/ 7611654 w 11191875"/>
              <a:gd name="connsiteY2057" fmla="*/ 614510 h 4067175"/>
              <a:gd name="connsiteX2058" fmla="*/ 7437540 w 11191875"/>
              <a:gd name="connsiteY2058" fmla="*/ 399048 h 4067175"/>
              <a:gd name="connsiteX2059" fmla="*/ 7442091 w 11191875"/>
              <a:gd name="connsiteY2059" fmla="*/ 394734 h 4067175"/>
              <a:gd name="connsiteX2060" fmla="*/ 7437540 w 11191875"/>
              <a:gd name="connsiteY2060" fmla="*/ 390660 h 4067175"/>
              <a:gd name="connsiteX2061" fmla="*/ 7433708 w 11191875"/>
              <a:gd name="connsiteY2061" fmla="*/ 394734 h 4067175"/>
              <a:gd name="connsiteX2062" fmla="*/ 7437540 w 11191875"/>
              <a:gd name="connsiteY2062" fmla="*/ 399048 h 4067175"/>
              <a:gd name="connsiteX2063" fmla="*/ 7242830 w 11191875"/>
              <a:gd name="connsiteY2063" fmla="*/ 203718 h 4067175"/>
              <a:gd name="connsiteX2064" fmla="*/ 7246902 w 11191875"/>
              <a:gd name="connsiteY2064" fmla="*/ 199404 h 4067175"/>
              <a:gd name="connsiteX2065" fmla="*/ 7242830 w 11191875"/>
              <a:gd name="connsiteY2065" fmla="*/ 195330 h 4067175"/>
              <a:gd name="connsiteX2066" fmla="*/ 7238280 w 11191875"/>
              <a:gd name="connsiteY2066" fmla="*/ 199404 h 4067175"/>
              <a:gd name="connsiteX2067" fmla="*/ 7242830 w 11191875"/>
              <a:gd name="connsiteY2067" fmla="*/ 203718 h 4067175"/>
              <a:gd name="connsiteX2068" fmla="*/ 7028242 w 11191875"/>
              <a:gd name="connsiteY2068" fmla="*/ 26603 h 4067175"/>
              <a:gd name="connsiteX2069" fmla="*/ 7028721 w 11191875"/>
              <a:gd name="connsiteY2069" fmla="*/ 25645 h 4067175"/>
              <a:gd name="connsiteX2070" fmla="*/ 7028242 w 11191875"/>
              <a:gd name="connsiteY2070" fmla="*/ 25405 h 4067175"/>
              <a:gd name="connsiteX2071" fmla="*/ 7027763 w 11191875"/>
              <a:gd name="connsiteY2071" fmla="*/ 25645 h 4067175"/>
              <a:gd name="connsiteX2072" fmla="*/ 7028242 w 11191875"/>
              <a:gd name="connsiteY2072" fmla="*/ 26603 h 4067175"/>
              <a:gd name="connsiteX2073" fmla="*/ 3928449 w 11191875"/>
              <a:gd name="connsiteY2073" fmla="*/ 27083 h 4067175"/>
              <a:gd name="connsiteX2074" fmla="*/ 3929646 w 11191875"/>
              <a:gd name="connsiteY2074" fmla="*/ 25645 h 4067175"/>
              <a:gd name="connsiteX2075" fmla="*/ 3928449 w 11191875"/>
              <a:gd name="connsiteY2075" fmla="*/ 24686 h 4067175"/>
              <a:gd name="connsiteX2076" fmla="*/ 3927491 w 11191875"/>
              <a:gd name="connsiteY2076" fmla="*/ 25645 h 4067175"/>
              <a:gd name="connsiteX2077" fmla="*/ 3928449 w 11191875"/>
              <a:gd name="connsiteY2077" fmla="*/ 27083 h 4067175"/>
              <a:gd name="connsiteX2078" fmla="*/ 3714100 w 11191875"/>
              <a:gd name="connsiteY2078" fmla="*/ 208272 h 4067175"/>
              <a:gd name="connsiteX2079" fmla="*/ 3722722 w 11191875"/>
              <a:gd name="connsiteY2079" fmla="*/ 199404 h 4067175"/>
              <a:gd name="connsiteX2080" fmla="*/ 3714100 w 11191875"/>
              <a:gd name="connsiteY2080" fmla="*/ 191016 h 4067175"/>
              <a:gd name="connsiteX2081" fmla="*/ 3705718 w 11191875"/>
              <a:gd name="connsiteY2081" fmla="*/ 199404 h 4067175"/>
              <a:gd name="connsiteX2082" fmla="*/ 3714100 w 11191875"/>
              <a:gd name="connsiteY2082" fmla="*/ 208272 h 4067175"/>
              <a:gd name="connsiteX2083" fmla="*/ 3519150 w 11191875"/>
              <a:gd name="connsiteY2083" fmla="*/ 405280 h 4067175"/>
              <a:gd name="connsiteX2084" fmla="*/ 3529209 w 11191875"/>
              <a:gd name="connsiteY2084" fmla="*/ 394734 h 4067175"/>
              <a:gd name="connsiteX2085" fmla="*/ 3519150 w 11191875"/>
              <a:gd name="connsiteY2085" fmla="*/ 384428 h 4067175"/>
              <a:gd name="connsiteX2086" fmla="*/ 3508373 w 11191875"/>
              <a:gd name="connsiteY2086" fmla="*/ 394734 h 4067175"/>
              <a:gd name="connsiteX2087" fmla="*/ 3519150 w 11191875"/>
              <a:gd name="connsiteY2087" fmla="*/ 405280 h 4067175"/>
              <a:gd name="connsiteX2088" fmla="*/ 3345516 w 11191875"/>
              <a:gd name="connsiteY2088" fmla="*/ 621700 h 4067175"/>
              <a:gd name="connsiteX2089" fmla="*/ 3357491 w 11191875"/>
              <a:gd name="connsiteY2089" fmla="*/ 609717 h 4067175"/>
              <a:gd name="connsiteX2090" fmla="*/ 3345516 w 11191875"/>
              <a:gd name="connsiteY2090" fmla="*/ 597494 h 4067175"/>
              <a:gd name="connsiteX2091" fmla="*/ 3333062 w 11191875"/>
              <a:gd name="connsiteY2091" fmla="*/ 609717 h 4067175"/>
              <a:gd name="connsiteX2092" fmla="*/ 3345516 w 11191875"/>
              <a:gd name="connsiteY2092" fmla="*/ 621700 h 4067175"/>
              <a:gd name="connsiteX2093" fmla="*/ 3194873 w 11191875"/>
              <a:gd name="connsiteY2093" fmla="*/ 856336 h 4067175"/>
              <a:gd name="connsiteX2094" fmla="*/ 3210201 w 11191875"/>
              <a:gd name="connsiteY2094" fmla="*/ 841237 h 4067175"/>
              <a:gd name="connsiteX2095" fmla="*/ 3194873 w 11191875"/>
              <a:gd name="connsiteY2095" fmla="*/ 825658 h 4067175"/>
              <a:gd name="connsiteX2096" fmla="*/ 3179785 w 11191875"/>
              <a:gd name="connsiteY2096" fmla="*/ 841237 h 4067175"/>
              <a:gd name="connsiteX2097" fmla="*/ 3194873 w 11191875"/>
              <a:gd name="connsiteY2097" fmla="*/ 856336 h 4067175"/>
              <a:gd name="connsiteX2098" fmla="*/ 3069856 w 11191875"/>
              <a:gd name="connsiteY2098" fmla="*/ 1105591 h 4067175"/>
              <a:gd name="connsiteX2099" fmla="*/ 3087819 w 11191875"/>
              <a:gd name="connsiteY2099" fmla="*/ 1087376 h 4067175"/>
              <a:gd name="connsiteX2100" fmla="*/ 3069856 w 11191875"/>
              <a:gd name="connsiteY2100" fmla="*/ 1068922 h 4067175"/>
              <a:gd name="connsiteX2101" fmla="*/ 3051415 w 11191875"/>
              <a:gd name="connsiteY2101" fmla="*/ 1087376 h 4067175"/>
              <a:gd name="connsiteX2102" fmla="*/ 3069856 w 11191875"/>
              <a:gd name="connsiteY2102" fmla="*/ 1105591 h 4067175"/>
              <a:gd name="connsiteX2103" fmla="*/ 2970945 w 11191875"/>
              <a:gd name="connsiteY2103" fmla="*/ 1367549 h 4067175"/>
              <a:gd name="connsiteX2104" fmla="*/ 2993218 w 11191875"/>
              <a:gd name="connsiteY2104" fmla="*/ 1345260 h 4067175"/>
              <a:gd name="connsiteX2105" fmla="*/ 2970945 w 11191875"/>
              <a:gd name="connsiteY2105" fmla="*/ 1322731 h 4067175"/>
              <a:gd name="connsiteX2106" fmla="*/ 2948193 w 11191875"/>
              <a:gd name="connsiteY2106" fmla="*/ 1345260 h 4067175"/>
              <a:gd name="connsiteX2107" fmla="*/ 2970945 w 11191875"/>
              <a:gd name="connsiteY2107" fmla="*/ 1367549 h 4067175"/>
              <a:gd name="connsiteX2108" fmla="*/ 2899096 w 11191875"/>
              <a:gd name="connsiteY2108" fmla="*/ 1639333 h 4067175"/>
              <a:gd name="connsiteX2109" fmla="*/ 2926877 w 11191875"/>
              <a:gd name="connsiteY2109" fmla="*/ 1611771 h 4067175"/>
              <a:gd name="connsiteX2110" fmla="*/ 2899096 w 11191875"/>
              <a:gd name="connsiteY2110" fmla="*/ 1584449 h 4067175"/>
              <a:gd name="connsiteX2111" fmla="*/ 2872033 w 11191875"/>
              <a:gd name="connsiteY2111" fmla="*/ 1611771 h 4067175"/>
              <a:gd name="connsiteX2112" fmla="*/ 2899096 w 11191875"/>
              <a:gd name="connsiteY2112" fmla="*/ 1639333 h 4067175"/>
              <a:gd name="connsiteX2113" fmla="*/ 2856226 w 11191875"/>
              <a:gd name="connsiteY2113" fmla="*/ 1918307 h 4067175"/>
              <a:gd name="connsiteX2114" fmla="*/ 2889516 w 11191875"/>
              <a:gd name="connsiteY2114" fmla="*/ 1884753 h 4067175"/>
              <a:gd name="connsiteX2115" fmla="*/ 2856226 w 11191875"/>
              <a:gd name="connsiteY2115" fmla="*/ 1850960 h 4067175"/>
              <a:gd name="connsiteX2116" fmla="*/ 2822457 w 11191875"/>
              <a:gd name="connsiteY2116" fmla="*/ 1884753 h 4067175"/>
              <a:gd name="connsiteX2117" fmla="*/ 2856226 w 11191875"/>
              <a:gd name="connsiteY2117" fmla="*/ 1918307 h 4067175"/>
              <a:gd name="connsiteX2118" fmla="*/ 2841856 w 11191875"/>
              <a:gd name="connsiteY2118" fmla="*/ 2200157 h 4067175"/>
              <a:gd name="connsiteX2119" fmla="*/ 2881373 w 11191875"/>
              <a:gd name="connsiteY2119" fmla="*/ 2160372 h 4067175"/>
              <a:gd name="connsiteX2120" fmla="*/ 2841856 w 11191875"/>
              <a:gd name="connsiteY2120" fmla="*/ 2120827 h 4067175"/>
              <a:gd name="connsiteX2121" fmla="*/ 2802100 w 11191875"/>
              <a:gd name="connsiteY2121" fmla="*/ 2160372 h 4067175"/>
              <a:gd name="connsiteX2122" fmla="*/ 2841856 w 11191875"/>
              <a:gd name="connsiteY2122" fmla="*/ 2200157 h 4067175"/>
              <a:gd name="connsiteX2123" fmla="*/ 2856226 w 11191875"/>
              <a:gd name="connsiteY2123" fmla="*/ 2482247 h 4067175"/>
              <a:gd name="connsiteX2124" fmla="*/ 2901970 w 11191875"/>
              <a:gd name="connsiteY2124" fmla="*/ 2435991 h 4067175"/>
              <a:gd name="connsiteX2125" fmla="*/ 2856226 w 11191875"/>
              <a:gd name="connsiteY2125" fmla="*/ 2390454 h 4067175"/>
              <a:gd name="connsiteX2126" fmla="*/ 2810483 w 11191875"/>
              <a:gd name="connsiteY2126" fmla="*/ 2435991 h 4067175"/>
              <a:gd name="connsiteX2127" fmla="*/ 2856226 w 11191875"/>
              <a:gd name="connsiteY2127" fmla="*/ 2482247 h 4067175"/>
              <a:gd name="connsiteX2128" fmla="*/ 2899096 w 11191875"/>
              <a:gd name="connsiteY2128" fmla="*/ 2760263 h 4067175"/>
              <a:gd name="connsiteX2129" fmla="*/ 2950348 w 11191875"/>
              <a:gd name="connsiteY2129" fmla="*/ 2708974 h 4067175"/>
              <a:gd name="connsiteX2130" fmla="*/ 2899096 w 11191875"/>
              <a:gd name="connsiteY2130" fmla="*/ 2657924 h 4067175"/>
              <a:gd name="connsiteX2131" fmla="*/ 2848083 w 11191875"/>
              <a:gd name="connsiteY2131" fmla="*/ 2708974 h 4067175"/>
              <a:gd name="connsiteX2132" fmla="*/ 2899096 w 11191875"/>
              <a:gd name="connsiteY2132" fmla="*/ 2760263 h 4067175"/>
              <a:gd name="connsiteX2133" fmla="*/ 2970945 w 11191875"/>
              <a:gd name="connsiteY2133" fmla="*/ 3032047 h 4067175"/>
              <a:gd name="connsiteX2134" fmla="*/ 3026987 w 11191875"/>
              <a:gd name="connsiteY2134" fmla="*/ 2975964 h 4067175"/>
              <a:gd name="connsiteX2135" fmla="*/ 2970945 w 11191875"/>
              <a:gd name="connsiteY2135" fmla="*/ 2919642 h 4067175"/>
              <a:gd name="connsiteX2136" fmla="*/ 2914663 w 11191875"/>
              <a:gd name="connsiteY2136" fmla="*/ 2975964 h 4067175"/>
              <a:gd name="connsiteX2137" fmla="*/ 2970945 w 11191875"/>
              <a:gd name="connsiteY2137" fmla="*/ 3032047 h 4067175"/>
              <a:gd name="connsiteX2138" fmla="*/ 3069856 w 11191875"/>
              <a:gd name="connsiteY2138" fmla="*/ 3293525 h 4067175"/>
              <a:gd name="connsiteX2139" fmla="*/ 3129491 w 11191875"/>
              <a:gd name="connsiteY2139" fmla="*/ 3233608 h 4067175"/>
              <a:gd name="connsiteX2140" fmla="*/ 3069856 w 11191875"/>
              <a:gd name="connsiteY2140" fmla="*/ 3173691 h 4067175"/>
              <a:gd name="connsiteX2141" fmla="*/ 3009982 w 11191875"/>
              <a:gd name="connsiteY2141" fmla="*/ 3233608 h 4067175"/>
              <a:gd name="connsiteX2142" fmla="*/ 3069856 w 11191875"/>
              <a:gd name="connsiteY2142" fmla="*/ 3293525 h 4067175"/>
              <a:gd name="connsiteX2143" fmla="*/ 3194873 w 11191875"/>
              <a:gd name="connsiteY2143" fmla="*/ 3543260 h 4067175"/>
              <a:gd name="connsiteX2144" fmla="*/ 3258340 w 11191875"/>
              <a:gd name="connsiteY2144" fmla="*/ 3479748 h 4067175"/>
              <a:gd name="connsiteX2145" fmla="*/ 3194873 w 11191875"/>
              <a:gd name="connsiteY2145" fmla="*/ 3416235 h 4067175"/>
              <a:gd name="connsiteX2146" fmla="*/ 3131646 w 11191875"/>
              <a:gd name="connsiteY2146" fmla="*/ 3479748 h 4067175"/>
              <a:gd name="connsiteX2147" fmla="*/ 3194873 w 11191875"/>
              <a:gd name="connsiteY2147" fmla="*/ 3543260 h 4067175"/>
              <a:gd name="connsiteX2148" fmla="*/ 3345516 w 11191875"/>
              <a:gd name="connsiteY2148" fmla="*/ 3776697 h 4067175"/>
              <a:gd name="connsiteX2149" fmla="*/ 3410419 w 11191875"/>
              <a:gd name="connsiteY2149" fmla="*/ 3711267 h 4067175"/>
              <a:gd name="connsiteX2150" fmla="*/ 3345516 w 11191875"/>
              <a:gd name="connsiteY2150" fmla="*/ 3646078 h 4067175"/>
              <a:gd name="connsiteX2151" fmla="*/ 3280134 w 11191875"/>
              <a:gd name="connsiteY2151" fmla="*/ 3711267 h 4067175"/>
              <a:gd name="connsiteX2152" fmla="*/ 3345516 w 11191875"/>
              <a:gd name="connsiteY2152" fmla="*/ 3776697 h 4067175"/>
              <a:gd name="connsiteX2153" fmla="*/ 3519150 w 11191875"/>
              <a:gd name="connsiteY2153" fmla="*/ 3992399 h 4067175"/>
              <a:gd name="connsiteX2154" fmla="*/ 3585251 w 11191875"/>
              <a:gd name="connsiteY2154" fmla="*/ 3926010 h 4067175"/>
              <a:gd name="connsiteX2155" fmla="*/ 3519150 w 11191875"/>
              <a:gd name="connsiteY2155" fmla="*/ 3859383 h 4067175"/>
              <a:gd name="connsiteX2156" fmla="*/ 3452810 w 11191875"/>
              <a:gd name="connsiteY2156" fmla="*/ 3926010 h 4067175"/>
              <a:gd name="connsiteX2157" fmla="*/ 3519150 w 11191875"/>
              <a:gd name="connsiteY2157" fmla="*/ 3992399 h 4067175"/>
              <a:gd name="connsiteX2158" fmla="*/ 3745713 w 11191875"/>
              <a:gd name="connsiteY2158" fmla="*/ 4067175 h 4067175"/>
              <a:gd name="connsiteX2159" fmla="*/ 3714100 w 11191875"/>
              <a:gd name="connsiteY2159" fmla="*/ 4058787 h 4067175"/>
              <a:gd name="connsiteX2160" fmla="*/ 3682726 w 11191875"/>
              <a:gd name="connsiteY2160" fmla="*/ 4067175 h 4067175"/>
              <a:gd name="connsiteX2161" fmla="*/ 3745713 w 11191875"/>
              <a:gd name="connsiteY2161" fmla="*/ 4067175 h 4067175"/>
              <a:gd name="connsiteX2162" fmla="*/ 7437540 w 11191875"/>
              <a:gd name="connsiteY2162" fmla="*/ 3944944 h 4067175"/>
              <a:gd name="connsiteX2163" fmla="*/ 7456939 w 11191875"/>
              <a:gd name="connsiteY2163" fmla="*/ 3926010 h 4067175"/>
              <a:gd name="connsiteX2164" fmla="*/ 7437540 w 11191875"/>
              <a:gd name="connsiteY2164" fmla="*/ 3907077 h 4067175"/>
              <a:gd name="connsiteX2165" fmla="*/ 7418860 w 11191875"/>
              <a:gd name="connsiteY2165" fmla="*/ 3926010 h 4067175"/>
              <a:gd name="connsiteX2166" fmla="*/ 7437540 w 11191875"/>
              <a:gd name="connsiteY2166" fmla="*/ 3944944 h 4067175"/>
              <a:gd name="connsiteX2167" fmla="*/ 7611654 w 11191875"/>
              <a:gd name="connsiteY2167" fmla="*/ 3728044 h 4067175"/>
              <a:gd name="connsiteX2168" fmla="*/ 7628179 w 11191875"/>
              <a:gd name="connsiteY2168" fmla="*/ 3711267 h 4067175"/>
              <a:gd name="connsiteX2169" fmla="*/ 7611654 w 11191875"/>
              <a:gd name="connsiteY2169" fmla="*/ 3694970 h 4067175"/>
              <a:gd name="connsiteX2170" fmla="*/ 7595128 w 11191875"/>
              <a:gd name="connsiteY2170" fmla="*/ 3711267 h 4067175"/>
              <a:gd name="connsiteX2171" fmla="*/ 7611654 w 11191875"/>
              <a:gd name="connsiteY2171" fmla="*/ 3728044 h 4067175"/>
              <a:gd name="connsiteX2172" fmla="*/ 7761817 w 11191875"/>
              <a:gd name="connsiteY2172" fmla="*/ 3493648 h 4067175"/>
              <a:gd name="connsiteX2173" fmla="*/ 7775708 w 11191875"/>
              <a:gd name="connsiteY2173" fmla="*/ 3479748 h 4067175"/>
              <a:gd name="connsiteX2174" fmla="*/ 7761817 w 11191875"/>
              <a:gd name="connsiteY2174" fmla="*/ 3465847 h 4067175"/>
              <a:gd name="connsiteX2175" fmla="*/ 7747927 w 11191875"/>
              <a:gd name="connsiteY2175" fmla="*/ 3479748 h 4067175"/>
              <a:gd name="connsiteX2176" fmla="*/ 7761817 w 11191875"/>
              <a:gd name="connsiteY2176" fmla="*/ 3493648 h 4067175"/>
              <a:gd name="connsiteX2177" fmla="*/ 7887074 w 11191875"/>
              <a:gd name="connsiteY2177" fmla="*/ 3245831 h 4067175"/>
              <a:gd name="connsiteX2178" fmla="*/ 7899288 w 11191875"/>
              <a:gd name="connsiteY2178" fmla="*/ 3233608 h 4067175"/>
              <a:gd name="connsiteX2179" fmla="*/ 7887074 w 11191875"/>
              <a:gd name="connsiteY2179" fmla="*/ 3221625 h 4067175"/>
              <a:gd name="connsiteX2180" fmla="*/ 7874859 w 11191875"/>
              <a:gd name="connsiteY2180" fmla="*/ 3233608 h 4067175"/>
              <a:gd name="connsiteX2181" fmla="*/ 7887074 w 11191875"/>
              <a:gd name="connsiteY2181" fmla="*/ 3245831 h 4067175"/>
              <a:gd name="connsiteX2182" fmla="*/ 7986225 w 11191875"/>
              <a:gd name="connsiteY2182" fmla="*/ 2986270 h 4067175"/>
              <a:gd name="connsiteX2183" fmla="*/ 7996523 w 11191875"/>
              <a:gd name="connsiteY2183" fmla="*/ 2975964 h 4067175"/>
              <a:gd name="connsiteX2184" fmla="*/ 7986225 w 11191875"/>
              <a:gd name="connsiteY2184" fmla="*/ 2965419 h 4067175"/>
              <a:gd name="connsiteX2185" fmla="*/ 7975448 w 11191875"/>
              <a:gd name="connsiteY2185" fmla="*/ 2975964 h 4067175"/>
              <a:gd name="connsiteX2186" fmla="*/ 7986225 w 11191875"/>
              <a:gd name="connsiteY2186" fmla="*/ 2986270 h 4067175"/>
              <a:gd name="connsiteX2187" fmla="*/ 8057355 w 11191875"/>
              <a:gd name="connsiteY2187" fmla="*/ 2718321 h 4067175"/>
              <a:gd name="connsiteX2188" fmla="*/ 8066935 w 11191875"/>
              <a:gd name="connsiteY2188" fmla="*/ 2708974 h 4067175"/>
              <a:gd name="connsiteX2189" fmla="*/ 8057355 w 11191875"/>
              <a:gd name="connsiteY2189" fmla="*/ 2700106 h 4067175"/>
              <a:gd name="connsiteX2190" fmla="*/ 8048254 w 11191875"/>
              <a:gd name="connsiteY2190" fmla="*/ 2708974 h 4067175"/>
              <a:gd name="connsiteX2191" fmla="*/ 8057355 w 11191875"/>
              <a:gd name="connsiteY2191" fmla="*/ 2718321 h 4067175"/>
              <a:gd name="connsiteX2192" fmla="*/ 8100704 w 11191875"/>
              <a:gd name="connsiteY2192" fmla="*/ 2444140 h 4067175"/>
              <a:gd name="connsiteX2193" fmla="*/ 8108847 w 11191875"/>
              <a:gd name="connsiteY2193" fmla="*/ 2435991 h 4067175"/>
              <a:gd name="connsiteX2194" fmla="*/ 8100704 w 11191875"/>
              <a:gd name="connsiteY2194" fmla="*/ 2428322 h 4067175"/>
              <a:gd name="connsiteX2195" fmla="*/ 8092561 w 11191875"/>
              <a:gd name="connsiteY2195" fmla="*/ 2435991 h 4067175"/>
              <a:gd name="connsiteX2196" fmla="*/ 8100704 w 11191875"/>
              <a:gd name="connsiteY2196" fmla="*/ 2444140 h 4067175"/>
              <a:gd name="connsiteX2197" fmla="*/ 8114834 w 11191875"/>
              <a:gd name="connsiteY2197" fmla="*/ 2167802 h 4067175"/>
              <a:gd name="connsiteX2198" fmla="*/ 8122498 w 11191875"/>
              <a:gd name="connsiteY2198" fmla="*/ 2160372 h 4067175"/>
              <a:gd name="connsiteX2199" fmla="*/ 8114834 w 11191875"/>
              <a:gd name="connsiteY2199" fmla="*/ 2153182 h 4067175"/>
              <a:gd name="connsiteX2200" fmla="*/ 8107649 w 11191875"/>
              <a:gd name="connsiteY2200" fmla="*/ 2160372 h 4067175"/>
              <a:gd name="connsiteX2201" fmla="*/ 8114834 w 11191875"/>
              <a:gd name="connsiteY2201" fmla="*/ 2167802 h 4067175"/>
              <a:gd name="connsiteX2202" fmla="*/ 7879889 w 11191875"/>
              <a:gd name="connsiteY2202" fmla="*/ 1892662 h 4067175"/>
              <a:gd name="connsiteX2203" fmla="*/ 7887313 w 11191875"/>
              <a:gd name="connsiteY2203" fmla="*/ 1884753 h 4067175"/>
              <a:gd name="connsiteX2204" fmla="*/ 7879889 w 11191875"/>
              <a:gd name="connsiteY2204" fmla="*/ 1876844 h 4067175"/>
              <a:gd name="connsiteX2205" fmla="*/ 7871746 w 11191875"/>
              <a:gd name="connsiteY2205" fmla="*/ 1884753 h 4067175"/>
              <a:gd name="connsiteX2206" fmla="*/ 7879889 w 11191875"/>
              <a:gd name="connsiteY2206" fmla="*/ 1892662 h 4067175"/>
              <a:gd name="connsiteX2207" fmla="*/ 7832469 w 11191875"/>
              <a:gd name="connsiteY2207" fmla="*/ 1619920 h 4067175"/>
              <a:gd name="connsiteX2208" fmla="*/ 7840132 w 11191875"/>
              <a:gd name="connsiteY2208" fmla="*/ 1612730 h 4067175"/>
              <a:gd name="connsiteX2209" fmla="*/ 7832469 w 11191875"/>
              <a:gd name="connsiteY2209" fmla="*/ 1605300 h 4067175"/>
              <a:gd name="connsiteX2210" fmla="*/ 7825284 w 11191875"/>
              <a:gd name="connsiteY2210" fmla="*/ 1612730 h 4067175"/>
              <a:gd name="connsiteX2211" fmla="*/ 7832469 w 11191875"/>
              <a:gd name="connsiteY2211" fmla="*/ 1619920 h 4067175"/>
              <a:gd name="connsiteX2212" fmla="*/ 7754633 w 11191875"/>
              <a:gd name="connsiteY2212" fmla="*/ 1354367 h 4067175"/>
              <a:gd name="connsiteX2213" fmla="*/ 7761338 w 11191875"/>
              <a:gd name="connsiteY2213" fmla="*/ 1347656 h 4067175"/>
              <a:gd name="connsiteX2214" fmla="*/ 7754633 w 11191875"/>
              <a:gd name="connsiteY2214" fmla="*/ 1340946 h 4067175"/>
              <a:gd name="connsiteX2215" fmla="*/ 7747927 w 11191875"/>
              <a:gd name="connsiteY2215" fmla="*/ 1347656 h 4067175"/>
              <a:gd name="connsiteX2216" fmla="*/ 7754633 w 11191875"/>
              <a:gd name="connsiteY2216" fmla="*/ 1354367 h 4067175"/>
              <a:gd name="connsiteX2217" fmla="*/ 7647578 w 11191875"/>
              <a:gd name="connsiteY2217" fmla="*/ 1099360 h 4067175"/>
              <a:gd name="connsiteX2218" fmla="*/ 7653565 w 11191875"/>
              <a:gd name="connsiteY2218" fmla="*/ 1093128 h 4067175"/>
              <a:gd name="connsiteX2219" fmla="*/ 7647578 w 11191875"/>
              <a:gd name="connsiteY2219" fmla="*/ 1086897 h 4067175"/>
              <a:gd name="connsiteX2220" fmla="*/ 7641351 w 11191875"/>
              <a:gd name="connsiteY2220" fmla="*/ 1093128 h 4067175"/>
              <a:gd name="connsiteX2221" fmla="*/ 7647578 w 11191875"/>
              <a:gd name="connsiteY2221" fmla="*/ 1099360 h 4067175"/>
              <a:gd name="connsiteX2222" fmla="*/ 7512023 w 11191875"/>
              <a:gd name="connsiteY2222" fmla="*/ 858253 h 4067175"/>
              <a:gd name="connsiteX2223" fmla="*/ 7517292 w 11191875"/>
              <a:gd name="connsiteY2223" fmla="*/ 852980 h 4067175"/>
              <a:gd name="connsiteX2224" fmla="*/ 7512023 w 11191875"/>
              <a:gd name="connsiteY2224" fmla="*/ 847228 h 4067175"/>
              <a:gd name="connsiteX2225" fmla="*/ 7506275 w 11191875"/>
              <a:gd name="connsiteY2225" fmla="*/ 852980 h 4067175"/>
              <a:gd name="connsiteX2226" fmla="*/ 7512023 w 11191875"/>
              <a:gd name="connsiteY2226" fmla="*/ 858253 h 4067175"/>
              <a:gd name="connsiteX2227" fmla="*/ 7349885 w 11191875"/>
              <a:gd name="connsiteY2227" fmla="*/ 634882 h 4067175"/>
              <a:gd name="connsiteX2228" fmla="*/ 7355154 w 11191875"/>
              <a:gd name="connsiteY2228" fmla="*/ 629370 h 4067175"/>
              <a:gd name="connsiteX2229" fmla="*/ 7349885 w 11191875"/>
              <a:gd name="connsiteY2229" fmla="*/ 623857 h 4067175"/>
              <a:gd name="connsiteX2230" fmla="*/ 7343897 w 11191875"/>
              <a:gd name="connsiteY2230" fmla="*/ 629370 h 4067175"/>
              <a:gd name="connsiteX2231" fmla="*/ 7349885 w 11191875"/>
              <a:gd name="connsiteY2231" fmla="*/ 634882 h 4067175"/>
              <a:gd name="connsiteX2232" fmla="*/ 7163078 w 11191875"/>
              <a:gd name="connsiteY2232" fmla="*/ 430924 h 4067175"/>
              <a:gd name="connsiteX2233" fmla="*/ 7167868 w 11191875"/>
              <a:gd name="connsiteY2233" fmla="*/ 425891 h 4067175"/>
              <a:gd name="connsiteX2234" fmla="*/ 7163078 w 11191875"/>
              <a:gd name="connsiteY2234" fmla="*/ 421098 h 4067175"/>
              <a:gd name="connsiteX2235" fmla="*/ 7157809 w 11191875"/>
              <a:gd name="connsiteY2235" fmla="*/ 425891 h 4067175"/>
              <a:gd name="connsiteX2236" fmla="*/ 7163078 w 11191875"/>
              <a:gd name="connsiteY2236" fmla="*/ 430924 h 4067175"/>
              <a:gd name="connsiteX2237" fmla="*/ 6954477 w 11191875"/>
              <a:gd name="connsiteY2237" fmla="*/ 249735 h 4067175"/>
              <a:gd name="connsiteX2238" fmla="*/ 6959267 w 11191875"/>
              <a:gd name="connsiteY2238" fmla="*/ 244941 h 4067175"/>
              <a:gd name="connsiteX2239" fmla="*/ 6954477 w 11191875"/>
              <a:gd name="connsiteY2239" fmla="*/ 240148 h 4067175"/>
              <a:gd name="connsiteX2240" fmla="*/ 6949448 w 11191875"/>
              <a:gd name="connsiteY2240" fmla="*/ 244941 h 4067175"/>
              <a:gd name="connsiteX2241" fmla="*/ 6954477 w 11191875"/>
              <a:gd name="connsiteY2241" fmla="*/ 249735 h 4067175"/>
              <a:gd name="connsiteX2242" fmla="*/ 6726477 w 11191875"/>
              <a:gd name="connsiteY2242" fmla="*/ 91553 h 4067175"/>
              <a:gd name="connsiteX2243" fmla="*/ 6729351 w 11191875"/>
              <a:gd name="connsiteY2243" fmla="*/ 89157 h 4067175"/>
              <a:gd name="connsiteX2244" fmla="*/ 6726477 w 11191875"/>
              <a:gd name="connsiteY2244" fmla="*/ 86760 h 4067175"/>
              <a:gd name="connsiteX2245" fmla="*/ 6724322 w 11191875"/>
              <a:gd name="connsiteY2245" fmla="*/ 89157 h 4067175"/>
              <a:gd name="connsiteX2246" fmla="*/ 6726477 w 11191875"/>
              <a:gd name="connsiteY2246" fmla="*/ 91553 h 4067175"/>
              <a:gd name="connsiteX2247" fmla="*/ 4350440 w 11191875"/>
              <a:gd name="connsiteY2247" fmla="*/ 22050 h 4067175"/>
              <a:gd name="connsiteX2248" fmla="*/ 4351159 w 11191875"/>
              <a:gd name="connsiteY2248" fmla="*/ 21331 h 4067175"/>
              <a:gd name="connsiteX2249" fmla="*/ 4350440 w 11191875"/>
              <a:gd name="connsiteY2249" fmla="*/ 20611 h 4067175"/>
              <a:gd name="connsiteX2250" fmla="*/ 4349722 w 11191875"/>
              <a:gd name="connsiteY2250" fmla="*/ 21331 h 4067175"/>
              <a:gd name="connsiteX2251" fmla="*/ 4350440 w 11191875"/>
              <a:gd name="connsiteY2251" fmla="*/ 22050 h 4067175"/>
              <a:gd name="connsiteX2252" fmla="*/ 4114297 w 11191875"/>
              <a:gd name="connsiteY2252" fmla="*/ 171123 h 4067175"/>
              <a:gd name="connsiteX2253" fmla="*/ 4121482 w 11191875"/>
              <a:gd name="connsiteY2253" fmla="*/ 163933 h 4067175"/>
              <a:gd name="connsiteX2254" fmla="*/ 4114297 w 11191875"/>
              <a:gd name="connsiteY2254" fmla="*/ 156504 h 4067175"/>
              <a:gd name="connsiteX2255" fmla="*/ 4107112 w 11191875"/>
              <a:gd name="connsiteY2255" fmla="*/ 163933 h 4067175"/>
              <a:gd name="connsiteX2256" fmla="*/ 4114297 w 11191875"/>
              <a:gd name="connsiteY2256" fmla="*/ 171123 h 4067175"/>
              <a:gd name="connsiteX2257" fmla="*/ 3895638 w 11191875"/>
              <a:gd name="connsiteY2257" fmla="*/ 342726 h 4067175"/>
              <a:gd name="connsiteX2258" fmla="*/ 3905936 w 11191875"/>
              <a:gd name="connsiteY2258" fmla="*/ 332660 h 4067175"/>
              <a:gd name="connsiteX2259" fmla="*/ 3895638 w 11191875"/>
              <a:gd name="connsiteY2259" fmla="*/ 322115 h 4067175"/>
              <a:gd name="connsiteX2260" fmla="*/ 3885339 w 11191875"/>
              <a:gd name="connsiteY2260" fmla="*/ 332660 h 4067175"/>
              <a:gd name="connsiteX2261" fmla="*/ 3895638 w 11191875"/>
              <a:gd name="connsiteY2261" fmla="*/ 342726 h 4067175"/>
              <a:gd name="connsiteX2262" fmla="*/ 3697575 w 11191875"/>
              <a:gd name="connsiteY2262" fmla="*/ 536618 h 4067175"/>
              <a:gd name="connsiteX2263" fmla="*/ 3709310 w 11191875"/>
              <a:gd name="connsiteY2263" fmla="*/ 524874 h 4067175"/>
              <a:gd name="connsiteX2264" fmla="*/ 3697575 w 11191875"/>
              <a:gd name="connsiteY2264" fmla="*/ 513370 h 4067175"/>
              <a:gd name="connsiteX2265" fmla="*/ 3686079 w 11191875"/>
              <a:gd name="connsiteY2265" fmla="*/ 524874 h 4067175"/>
              <a:gd name="connsiteX2266" fmla="*/ 3697575 w 11191875"/>
              <a:gd name="connsiteY2266" fmla="*/ 536618 h 4067175"/>
              <a:gd name="connsiteX2267" fmla="*/ 3522982 w 11191875"/>
              <a:gd name="connsiteY2267" fmla="*/ 752799 h 4067175"/>
              <a:gd name="connsiteX2268" fmla="*/ 3537113 w 11191875"/>
              <a:gd name="connsiteY2268" fmla="*/ 738658 h 4067175"/>
              <a:gd name="connsiteX2269" fmla="*/ 3522982 w 11191875"/>
              <a:gd name="connsiteY2269" fmla="*/ 724758 h 4067175"/>
              <a:gd name="connsiteX2270" fmla="*/ 3509092 w 11191875"/>
              <a:gd name="connsiteY2270" fmla="*/ 738658 h 4067175"/>
              <a:gd name="connsiteX2271" fmla="*/ 3522982 w 11191875"/>
              <a:gd name="connsiteY2271" fmla="*/ 752799 h 4067175"/>
              <a:gd name="connsiteX2272" fmla="*/ 3373776 w 11191875"/>
              <a:gd name="connsiteY2272" fmla="*/ 988153 h 4067175"/>
              <a:gd name="connsiteX2273" fmla="*/ 3391020 w 11191875"/>
              <a:gd name="connsiteY2273" fmla="*/ 971377 h 4067175"/>
              <a:gd name="connsiteX2274" fmla="*/ 3373776 w 11191875"/>
              <a:gd name="connsiteY2274" fmla="*/ 953881 h 4067175"/>
              <a:gd name="connsiteX2275" fmla="*/ 3356772 w 11191875"/>
              <a:gd name="connsiteY2275" fmla="*/ 971377 h 4067175"/>
              <a:gd name="connsiteX2276" fmla="*/ 3373776 w 11191875"/>
              <a:gd name="connsiteY2276" fmla="*/ 988153 h 4067175"/>
              <a:gd name="connsiteX2277" fmla="*/ 3252113 w 11191875"/>
              <a:gd name="connsiteY2277" fmla="*/ 1239805 h 4067175"/>
              <a:gd name="connsiteX2278" fmla="*/ 3272709 w 11191875"/>
              <a:gd name="connsiteY2278" fmla="*/ 1218954 h 4067175"/>
              <a:gd name="connsiteX2279" fmla="*/ 3252113 w 11191875"/>
              <a:gd name="connsiteY2279" fmla="*/ 1198103 h 4067175"/>
              <a:gd name="connsiteX2280" fmla="*/ 3231516 w 11191875"/>
              <a:gd name="connsiteY2280" fmla="*/ 1218954 h 4067175"/>
              <a:gd name="connsiteX2281" fmla="*/ 3252113 w 11191875"/>
              <a:gd name="connsiteY2281" fmla="*/ 1239805 h 4067175"/>
              <a:gd name="connsiteX2282" fmla="*/ 3159428 w 11191875"/>
              <a:gd name="connsiteY2282" fmla="*/ 1503920 h 4067175"/>
              <a:gd name="connsiteX2283" fmla="*/ 3184335 w 11191875"/>
              <a:gd name="connsiteY2283" fmla="*/ 1478995 h 4067175"/>
              <a:gd name="connsiteX2284" fmla="*/ 3159428 w 11191875"/>
              <a:gd name="connsiteY2284" fmla="*/ 1454309 h 4067175"/>
              <a:gd name="connsiteX2285" fmla="*/ 3134520 w 11191875"/>
              <a:gd name="connsiteY2285" fmla="*/ 1478995 h 4067175"/>
              <a:gd name="connsiteX2286" fmla="*/ 3159428 w 11191875"/>
              <a:gd name="connsiteY2286" fmla="*/ 1503920 h 4067175"/>
              <a:gd name="connsiteX2287" fmla="*/ 3096919 w 11191875"/>
              <a:gd name="connsiteY2287" fmla="*/ 1778101 h 4067175"/>
              <a:gd name="connsiteX2288" fmla="*/ 3126617 w 11191875"/>
              <a:gd name="connsiteY2288" fmla="*/ 1748142 h 4067175"/>
              <a:gd name="connsiteX2289" fmla="*/ 3096919 w 11191875"/>
              <a:gd name="connsiteY2289" fmla="*/ 1717944 h 4067175"/>
              <a:gd name="connsiteX2290" fmla="*/ 3067222 w 11191875"/>
              <a:gd name="connsiteY2290" fmla="*/ 1748142 h 4067175"/>
              <a:gd name="connsiteX2291" fmla="*/ 3096919 w 11191875"/>
              <a:gd name="connsiteY2291" fmla="*/ 1778101 h 4067175"/>
              <a:gd name="connsiteX2292" fmla="*/ 3065306 w 11191875"/>
              <a:gd name="connsiteY2292" fmla="*/ 2057794 h 4067175"/>
              <a:gd name="connsiteX2293" fmla="*/ 3100512 w 11191875"/>
              <a:gd name="connsiteY2293" fmla="*/ 2022563 h 4067175"/>
              <a:gd name="connsiteX2294" fmla="*/ 3065306 w 11191875"/>
              <a:gd name="connsiteY2294" fmla="*/ 1986852 h 4067175"/>
              <a:gd name="connsiteX2295" fmla="*/ 3030100 w 11191875"/>
              <a:gd name="connsiteY2295" fmla="*/ 2022563 h 4067175"/>
              <a:gd name="connsiteX2296" fmla="*/ 3065306 w 11191875"/>
              <a:gd name="connsiteY2296" fmla="*/ 2057794 h 4067175"/>
              <a:gd name="connsiteX2297" fmla="*/ 3065306 w 11191875"/>
              <a:gd name="connsiteY2297" fmla="*/ 2339405 h 4067175"/>
              <a:gd name="connsiteX2298" fmla="*/ 3106260 w 11191875"/>
              <a:gd name="connsiteY2298" fmla="*/ 2298901 h 4067175"/>
              <a:gd name="connsiteX2299" fmla="*/ 3065306 w 11191875"/>
              <a:gd name="connsiteY2299" fmla="*/ 2257438 h 4067175"/>
              <a:gd name="connsiteX2300" fmla="*/ 3024592 w 11191875"/>
              <a:gd name="connsiteY2300" fmla="*/ 2298901 h 4067175"/>
              <a:gd name="connsiteX2301" fmla="*/ 3065306 w 11191875"/>
              <a:gd name="connsiteY2301" fmla="*/ 2339405 h 4067175"/>
              <a:gd name="connsiteX2302" fmla="*/ 3096919 w 11191875"/>
              <a:gd name="connsiteY2302" fmla="*/ 2619817 h 4067175"/>
              <a:gd name="connsiteX2303" fmla="*/ 3143621 w 11191875"/>
              <a:gd name="connsiteY2303" fmla="*/ 2572842 h 4067175"/>
              <a:gd name="connsiteX2304" fmla="*/ 3096919 w 11191875"/>
              <a:gd name="connsiteY2304" fmla="*/ 2525867 h 4067175"/>
              <a:gd name="connsiteX2305" fmla="*/ 3049739 w 11191875"/>
              <a:gd name="connsiteY2305" fmla="*/ 2572842 h 4067175"/>
              <a:gd name="connsiteX2306" fmla="*/ 3096919 w 11191875"/>
              <a:gd name="connsiteY2306" fmla="*/ 2619817 h 4067175"/>
              <a:gd name="connsiteX2307" fmla="*/ 3159428 w 11191875"/>
              <a:gd name="connsiteY2307" fmla="*/ 2893758 h 4067175"/>
              <a:gd name="connsiteX2308" fmla="*/ 3211159 w 11191875"/>
              <a:gd name="connsiteY2308" fmla="*/ 2841990 h 4067175"/>
              <a:gd name="connsiteX2309" fmla="*/ 3159428 w 11191875"/>
              <a:gd name="connsiteY2309" fmla="*/ 2789982 h 4067175"/>
              <a:gd name="connsiteX2310" fmla="*/ 3107697 w 11191875"/>
              <a:gd name="connsiteY2310" fmla="*/ 2841990 h 4067175"/>
              <a:gd name="connsiteX2311" fmla="*/ 3159428 w 11191875"/>
              <a:gd name="connsiteY2311" fmla="*/ 2893758 h 4067175"/>
              <a:gd name="connsiteX2312" fmla="*/ 3252113 w 11191875"/>
              <a:gd name="connsiteY2312" fmla="*/ 3157633 h 4067175"/>
              <a:gd name="connsiteX2313" fmla="*/ 3307676 w 11191875"/>
              <a:gd name="connsiteY2313" fmla="*/ 3102030 h 4067175"/>
              <a:gd name="connsiteX2314" fmla="*/ 3252113 w 11191875"/>
              <a:gd name="connsiteY2314" fmla="*/ 3046667 h 4067175"/>
              <a:gd name="connsiteX2315" fmla="*/ 3196789 w 11191875"/>
              <a:gd name="connsiteY2315" fmla="*/ 3102030 h 4067175"/>
              <a:gd name="connsiteX2316" fmla="*/ 3252113 w 11191875"/>
              <a:gd name="connsiteY2316" fmla="*/ 3157633 h 4067175"/>
              <a:gd name="connsiteX2317" fmla="*/ 3373776 w 11191875"/>
              <a:gd name="connsiteY2317" fmla="*/ 3409045 h 4067175"/>
              <a:gd name="connsiteX2318" fmla="*/ 3432932 w 11191875"/>
              <a:gd name="connsiteY2318" fmla="*/ 3349847 h 4067175"/>
              <a:gd name="connsiteX2319" fmla="*/ 3373776 w 11191875"/>
              <a:gd name="connsiteY2319" fmla="*/ 3290409 h 4067175"/>
              <a:gd name="connsiteX2320" fmla="*/ 3314621 w 11191875"/>
              <a:gd name="connsiteY2320" fmla="*/ 3349847 h 4067175"/>
              <a:gd name="connsiteX2321" fmla="*/ 3373776 w 11191875"/>
              <a:gd name="connsiteY2321" fmla="*/ 3409045 h 4067175"/>
              <a:gd name="connsiteX2322" fmla="*/ 3522982 w 11191875"/>
              <a:gd name="connsiteY2322" fmla="*/ 3642962 h 4067175"/>
              <a:gd name="connsiteX2323" fmla="*/ 3584054 w 11191875"/>
              <a:gd name="connsiteY2323" fmla="*/ 3582326 h 4067175"/>
              <a:gd name="connsiteX2324" fmla="*/ 3522982 w 11191875"/>
              <a:gd name="connsiteY2324" fmla="*/ 3521450 h 4067175"/>
              <a:gd name="connsiteX2325" fmla="*/ 3461911 w 11191875"/>
              <a:gd name="connsiteY2325" fmla="*/ 3582326 h 4067175"/>
              <a:gd name="connsiteX2326" fmla="*/ 3522982 w 11191875"/>
              <a:gd name="connsiteY2326" fmla="*/ 3642962 h 4067175"/>
              <a:gd name="connsiteX2327" fmla="*/ 3697575 w 11191875"/>
              <a:gd name="connsiteY2327" fmla="*/ 3858424 h 4067175"/>
              <a:gd name="connsiteX2328" fmla="*/ 3760083 w 11191875"/>
              <a:gd name="connsiteY2328" fmla="*/ 3795870 h 4067175"/>
              <a:gd name="connsiteX2329" fmla="*/ 3697575 w 11191875"/>
              <a:gd name="connsiteY2329" fmla="*/ 3733796 h 4067175"/>
              <a:gd name="connsiteX2330" fmla="*/ 3635545 w 11191875"/>
              <a:gd name="connsiteY2330" fmla="*/ 3795870 h 4067175"/>
              <a:gd name="connsiteX2331" fmla="*/ 3697575 w 11191875"/>
              <a:gd name="connsiteY2331" fmla="*/ 3858424 h 4067175"/>
              <a:gd name="connsiteX2332" fmla="*/ 3895638 w 11191875"/>
              <a:gd name="connsiteY2332" fmla="*/ 4050638 h 4067175"/>
              <a:gd name="connsiteX2333" fmla="*/ 3957667 w 11191875"/>
              <a:gd name="connsiteY2333" fmla="*/ 3988324 h 4067175"/>
              <a:gd name="connsiteX2334" fmla="*/ 3895638 w 11191875"/>
              <a:gd name="connsiteY2334" fmla="*/ 3926010 h 4067175"/>
              <a:gd name="connsiteX2335" fmla="*/ 3833608 w 11191875"/>
              <a:gd name="connsiteY2335" fmla="*/ 3988324 h 4067175"/>
              <a:gd name="connsiteX2336" fmla="*/ 3895638 w 11191875"/>
              <a:gd name="connsiteY2336" fmla="*/ 4050638 h 4067175"/>
              <a:gd name="connsiteX2337" fmla="*/ 6976990 w 11191875"/>
              <a:gd name="connsiteY2337" fmla="*/ 4067175 h 4067175"/>
              <a:gd name="connsiteX2338" fmla="*/ 6954477 w 11191875"/>
              <a:gd name="connsiteY2338" fmla="*/ 4051357 h 4067175"/>
              <a:gd name="connsiteX2339" fmla="*/ 6931486 w 11191875"/>
              <a:gd name="connsiteY2339" fmla="*/ 4067175 h 4067175"/>
              <a:gd name="connsiteX2340" fmla="*/ 6976990 w 11191875"/>
              <a:gd name="connsiteY2340" fmla="*/ 4067175 h 4067175"/>
              <a:gd name="connsiteX2341" fmla="*/ 7163078 w 11191875"/>
              <a:gd name="connsiteY2341" fmla="*/ 3916424 h 4067175"/>
              <a:gd name="connsiteX2342" fmla="*/ 7184154 w 11191875"/>
              <a:gd name="connsiteY2342" fmla="*/ 3894853 h 4067175"/>
              <a:gd name="connsiteX2343" fmla="*/ 7163078 w 11191875"/>
              <a:gd name="connsiteY2343" fmla="*/ 3874002 h 4067175"/>
              <a:gd name="connsiteX2344" fmla="*/ 7141763 w 11191875"/>
              <a:gd name="connsiteY2344" fmla="*/ 3894853 h 4067175"/>
              <a:gd name="connsiteX2345" fmla="*/ 7163078 w 11191875"/>
              <a:gd name="connsiteY2345" fmla="*/ 3916424 h 4067175"/>
              <a:gd name="connsiteX2346" fmla="*/ 7349885 w 11191875"/>
              <a:gd name="connsiteY2346" fmla="*/ 3710548 h 4067175"/>
              <a:gd name="connsiteX2347" fmla="*/ 7368565 w 11191875"/>
              <a:gd name="connsiteY2347" fmla="*/ 3691375 h 4067175"/>
              <a:gd name="connsiteX2348" fmla="*/ 7349885 w 11191875"/>
              <a:gd name="connsiteY2348" fmla="*/ 3672441 h 4067175"/>
              <a:gd name="connsiteX2349" fmla="*/ 7330486 w 11191875"/>
              <a:gd name="connsiteY2349" fmla="*/ 3691375 h 4067175"/>
              <a:gd name="connsiteX2350" fmla="*/ 7349885 w 11191875"/>
              <a:gd name="connsiteY2350" fmla="*/ 3710548 h 4067175"/>
              <a:gd name="connsiteX2351" fmla="*/ 7512023 w 11191875"/>
              <a:gd name="connsiteY2351" fmla="*/ 3484781 h 4067175"/>
              <a:gd name="connsiteX2352" fmla="*/ 7528070 w 11191875"/>
              <a:gd name="connsiteY2352" fmla="*/ 3468004 h 4067175"/>
              <a:gd name="connsiteX2353" fmla="*/ 7512023 w 11191875"/>
              <a:gd name="connsiteY2353" fmla="*/ 3451706 h 4067175"/>
              <a:gd name="connsiteX2354" fmla="*/ 7495259 w 11191875"/>
              <a:gd name="connsiteY2354" fmla="*/ 3468004 h 4067175"/>
              <a:gd name="connsiteX2355" fmla="*/ 7512023 w 11191875"/>
              <a:gd name="connsiteY2355" fmla="*/ 3484781 h 4067175"/>
              <a:gd name="connsiteX2356" fmla="*/ 7647578 w 11191875"/>
              <a:gd name="connsiteY2356" fmla="*/ 3241517 h 4067175"/>
              <a:gd name="connsiteX2357" fmla="*/ 7661229 w 11191875"/>
              <a:gd name="connsiteY2357" fmla="*/ 3227377 h 4067175"/>
              <a:gd name="connsiteX2358" fmla="*/ 7647578 w 11191875"/>
              <a:gd name="connsiteY2358" fmla="*/ 3213476 h 4067175"/>
              <a:gd name="connsiteX2359" fmla="*/ 7633687 w 11191875"/>
              <a:gd name="connsiteY2359" fmla="*/ 3227377 h 4067175"/>
              <a:gd name="connsiteX2360" fmla="*/ 7647578 w 11191875"/>
              <a:gd name="connsiteY2360" fmla="*/ 3241517 h 4067175"/>
              <a:gd name="connsiteX2361" fmla="*/ 7754633 w 11191875"/>
              <a:gd name="connsiteY2361" fmla="*/ 2985551 h 4067175"/>
              <a:gd name="connsiteX2362" fmla="*/ 7767326 w 11191875"/>
              <a:gd name="connsiteY2362" fmla="*/ 2973328 h 4067175"/>
              <a:gd name="connsiteX2363" fmla="*/ 7754633 w 11191875"/>
              <a:gd name="connsiteY2363" fmla="*/ 2961345 h 4067175"/>
              <a:gd name="connsiteX2364" fmla="*/ 7742658 w 11191875"/>
              <a:gd name="connsiteY2364" fmla="*/ 2973328 h 4067175"/>
              <a:gd name="connsiteX2365" fmla="*/ 7754633 w 11191875"/>
              <a:gd name="connsiteY2365" fmla="*/ 2985551 h 4067175"/>
              <a:gd name="connsiteX2366" fmla="*/ 7832469 w 11191875"/>
              <a:gd name="connsiteY2366" fmla="*/ 2719279 h 4067175"/>
              <a:gd name="connsiteX2367" fmla="*/ 7843725 w 11191875"/>
              <a:gd name="connsiteY2367" fmla="*/ 2708494 h 4067175"/>
              <a:gd name="connsiteX2368" fmla="*/ 7832469 w 11191875"/>
              <a:gd name="connsiteY2368" fmla="*/ 2697230 h 4067175"/>
              <a:gd name="connsiteX2369" fmla="*/ 7821691 w 11191875"/>
              <a:gd name="connsiteY2369" fmla="*/ 2708494 h 4067175"/>
              <a:gd name="connsiteX2370" fmla="*/ 7832469 w 11191875"/>
              <a:gd name="connsiteY2370" fmla="*/ 2719279 h 4067175"/>
              <a:gd name="connsiteX2371" fmla="*/ 7879889 w 11191875"/>
              <a:gd name="connsiteY2371" fmla="*/ 2445338 h 4067175"/>
              <a:gd name="connsiteX2372" fmla="*/ 7888750 w 11191875"/>
              <a:gd name="connsiteY2372" fmla="*/ 2435991 h 4067175"/>
              <a:gd name="connsiteX2373" fmla="*/ 7879889 w 11191875"/>
              <a:gd name="connsiteY2373" fmla="*/ 2427123 h 4067175"/>
              <a:gd name="connsiteX2374" fmla="*/ 7870309 w 11191875"/>
              <a:gd name="connsiteY2374" fmla="*/ 2435991 h 4067175"/>
              <a:gd name="connsiteX2375" fmla="*/ 7879889 w 11191875"/>
              <a:gd name="connsiteY2375" fmla="*/ 2445338 h 4067175"/>
              <a:gd name="connsiteX2376" fmla="*/ 7895456 w 11191875"/>
              <a:gd name="connsiteY2376" fmla="*/ 2169000 h 4067175"/>
              <a:gd name="connsiteX2377" fmla="*/ 7903838 w 11191875"/>
              <a:gd name="connsiteY2377" fmla="*/ 2160372 h 4067175"/>
              <a:gd name="connsiteX2378" fmla="*/ 7895456 w 11191875"/>
              <a:gd name="connsiteY2378" fmla="*/ 2151984 h 4067175"/>
              <a:gd name="connsiteX2379" fmla="*/ 7887074 w 11191875"/>
              <a:gd name="connsiteY2379" fmla="*/ 2160372 h 4067175"/>
              <a:gd name="connsiteX2380" fmla="*/ 7895456 w 11191875"/>
              <a:gd name="connsiteY2380" fmla="*/ 2169000 h 4067175"/>
              <a:gd name="connsiteX2381" fmla="*/ 7658595 w 11191875"/>
              <a:gd name="connsiteY2381" fmla="*/ 1893381 h 4067175"/>
              <a:gd name="connsiteX2382" fmla="*/ 7666977 w 11191875"/>
              <a:gd name="connsiteY2382" fmla="*/ 1884993 h 4067175"/>
              <a:gd name="connsiteX2383" fmla="*/ 7658595 w 11191875"/>
              <a:gd name="connsiteY2383" fmla="*/ 1876365 h 4067175"/>
              <a:gd name="connsiteX2384" fmla="*/ 7649494 w 11191875"/>
              <a:gd name="connsiteY2384" fmla="*/ 1884993 h 4067175"/>
              <a:gd name="connsiteX2385" fmla="*/ 7658595 w 11191875"/>
              <a:gd name="connsiteY2385" fmla="*/ 1893381 h 4067175"/>
              <a:gd name="connsiteX2386" fmla="*/ 7606624 w 11191875"/>
              <a:gd name="connsiteY2386" fmla="*/ 1621837 h 4067175"/>
              <a:gd name="connsiteX2387" fmla="*/ 7614767 w 11191875"/>
              <a:gd name="connsiteY2387" fmla="*/ 1613688 h 4067175"/>
              <a:gd name="connsiteX2388" fmla="*/ 7606624 w 11191875"/>
              <a:gd name="connsiteY2388" fmla="*/ 1605779 h 4067175"/>
              <a:gd name="connsiteX2389" fmla="*/ 7598721 w 11191875"/>
              <a:gd name="connsiteY2389" fmla="*/ 1613688 h 4067175"/>
              <a:gd name="connsiteX2390" fmla="*/ 7606624 w 11191875"/>
              <a:gd name="connsiteY2390" fmla="*/ 1621837 h 4067175"/>
              <a:gd name="connsiteX2391" fmla="*/ 7521364 w 11191875"/>
              <a:gd name="connsiteY2391" fmla="*/ 1358202 h 4067175"/>
              <a:gd name="connsiteX2392" fmla="*/ 7528549 w 11191875"/>
              <a:gd name="connsiteY2392" fmla="*/ 1351012 h 4067175"/>
              <a:gd name="connsiteX2393" fmla="*/ 7521364 w 11191875"/>
              <a:gd name="connsiteY2393" fmla="*/ 1343582 h 4067175"/>
              <a:gd name="connsiteX2394" fmla="*/ 7514179 w 11191875"/>
              <a:gd name="connsiteY2394" fmla="*/ 1351012 h 4067175"/>
              <a:gd name="connsiteX2395" fmla="*/ 7521364 w 11191875"/>
              <a:gd name="connsiteY2395" fmla="*/ 1358202 h 4067175"/>
              <a:gd name="connsiteX2396" fmla="*/ 7403771 w 11191875"/>
              <a:gd name="connsiteY2396" fmla="*/ 1108467 h 4067175"/>
              <a:gd name="connsiteX2397" fmla="*/ 7411196 w 11191875"/>
              <a:gd name="connsiteY2397" fmla="*/ 1101037 h 4067175"/>
              <a:gd name="connsiteX2398" fmla="*/ 7403771 w 11191875"/>
              <a:gd name="connsiteY2398" fmla="*/ 1093847 h 4067175"/>
              <a:gd name="connsiteX2399" fmla="*/ 7396586 w 11191875"/>
              <a:gd name="connsiteY2399" fmla="*/ 1101037 h 4067175"/>
              <a:gd name="connsiteX2400" fmla="*/ 7403771 w 11191875"/>
              <a:gd name="connsiteY2400" fmla="*/ 1108467 h 4067175"/>
              <a:gd name="connsiteX2401" fmla="*/ 7256242 w 11191875"/>
              <a:gd name="connsiteY2401" fmla="*/ 874790 h 4067175"/>
              <a:gd name="connsiteX2402" fmla="*/ 7262948 w 11191875"/>
              <a:gd name="connsiteY2402" fmla="*/ 867840 h 4067175"/>
              <a:gd name="connsiteX2403" fmla="*/ 7256242 w 11191875"/>
              <a:gd name="connsiteY2403" fmla="*/ 861369 h 4067175"/>
              <a:gd name="connsiteX2404" fmla="*/ 7249297 w 11191875"/>
              <a:gd name="connsiteY2404" fmla="*/ 867840 h 4067175"/>
              <a:gd name="connsiteX2405" fmla="*/ 7256242 w 11191875"/>
              <a:gd name="connsiteY2405" fmla="*/ 874790 h 4067175"/>
              <a:gd name="connsiteX2406" fmla="*/ 7079973 w 11191875"/>
              <a:gd name="connsiteY2406" fmla="*/ 661965 h 4067175"/>
              <a:gd name="connsiteX2407" fmla="*/ 7086679 w 11191875"/>
              <a:gd name="connsiteY2407" fmla="*/ 655254 h 4067175"/>
              <a:gd name="connsiteX2408" fmla="*/ 7079973 w 11191875"/>
              <a:gd name="connsiteY2408" fmla="*/ 648543 h 4067175"/>
              <a:gd name="connsiteX2409" fmla="*/ 7073267 w 11191875"/>
              <a:gd name="connsiteY2409" fmla="*/ 655254 h 4067175"/>
              <a:gd name="connsiteX2410" fmla="*/ 7079973 w 11191875"/>
              <a:gd name="connsiteY2410" fmla="*/ 661965 h 4067175"/>
              <a:gd name="connsiteX2411" fmla="*/ 6878797 w 11191875"/>
              <a:gd name="connsiteY2411" fmla="*/ 472866 h 4067175"/>
              <a:gd name="connsiteX2412" fmla="*/ 6885742 w 11191875"/>
              <a:gd name="connsiteY2412" fmla="*/ 466155 h 4067175"/>
              <a:gd name="connsiteX2413" fmla="*/ 6878797 w 11191875"/>
              <a:gd name="connsiteY2413" fmla="*/ 459445 h 4067175"/>
              <a:gd name="connsiteX2414" fmla="*/ 6872330 w 11191875"/>
              <a:gd name="connsiteY2414" fmla="*/ 466155 h 4067175"/>
              <a:gd name="connsiteX2415" fmla="*/ 6878797 w 11191875"/>
              <a:gd name="connsiteY2415" fmla="*/ 472866 h 4067175"/>
              <a:gd name="connsiteX2416" fmla="*/ 6655826 w 11191875"/>
              <a:gd name="connsiteY2416" fmla="*/ 310850 h 4067175"/>
              <a:gd name="connsiteX2417" fmla="*/ 6662532 w 11191875"/>
              <a:gd name="connsiteY2417" fmla="*/ 303900 h 4067175"/>
              <a:gd name="connsiteX2418" fmla="*/ 6655826 w 11191875"/>
              <a:gd name="connsiteY2418" fmla="*/ 297429 h 4067175"/>
              <a:gd name="connsiteX2419" fmla="*/ 6649120 w 11191875"/>
              <a:gd name="connsiteY2419" fmla="*/ 303900 h 4067175"/>
              <a:gd name="connsiteX2420" fmla="*/ 6655826 w 11191875"/>
              <a:gd name="connsiteY2420" fmla="*/ 310850 h 4067175"/>
              <a:gd name="connsiteX2421" fmla="*/ 6413935 w 11191875"/>
              <a:gd name="connsiteY2421" fmla="*/ 176636 h 4067175"/>
              <a:gd name="connsiteX2422" fmla="*/ 6419204 w 11191875"/>
              <a:gd name="connsiteY2422" fmla="*/ 170884 h 4067175"/>
              <a:gd name="connsiteX2423" fmla="*/ 6413935 w 11191875"/>
              <a:gd name="connsiteY2423" fmla="*/ 165371 h 4067175"/>
              <a:gd name="connsiteX2424" fmla="*/ 6408667 w 11191875"/>
              <a:gd name="connsiteY2424" fmla="*/ 170884 h 4067175"/>
              <a:gd name="connsiteX2425" fmla="*/ 6413935 w 11191875"/>
              <a:gd name="connsiteY2425" fmla="*/ 176636 h 4067175"/>
              <a:gd name="connsiteX2426" fmla="*/ 6157435 w 11191875"/>
              <a:gd name="connsiteY2426" fmla="*/ 71661 h 4067175"/>
              <a:gd name="connsiteX2427" fmla="*/ 6159830 w 11191875"/>
              <a:gd name="connsiteY2427" fmla="*/ 69264 h 4067175"/>
              <a:gd name="connsiteX2428" fmla="*/ 6157435 w 11191875"/>
              <a:gd name="connsiteY2428" fmla="*/ 66868 h 4067175"/>
              <a:gd name="connsiteX2429" fmla="*/ 6155280 w 11191875"/>
              <a:gd name="connsiteY2429" fmla="*/ 69264 h 4067175"/>
              <a:gd name="connsiteX2430" fmla="*/ 6157435 w 11191875"/>
              <a:gd name="connsiteY2430" fmla="*/ 71661 h 4067175"/>
              <a:gd name="connsiteX2431" fmla="*/ 5890158 w 11191875"/>
              <a:gd name="connsiteY2431" fmla="*/ 959 h 4067175"/>
              <a:gd name="connsiteX2432" fmla="*/ 5890877 w 11191875"/>
              <a:gd name="connsiteY2432" fmla="*/ 719 h 4067175"/>
              <a:gd name="connsiteX2433" fmla="*/ 5890158 w 11191875"/>
              <a:gd name="connsiteY2433" fmla="*/ 0 h 4067175"/>
              <a:gd name="connsiteX2434" fmla="*/ 5889440 w 11191875"/>
              <a:gd name="connsiteY2434" fmla="*/ 719 h 4067175"/>
              <a:gd name="connsiteX2435" fmla="*/ 5890158 w 11191875"/>
              <a:gd name="connsiteY2435" fmla="*/ 959 h 4067175"/>
              <a:gd name="connsiteX2436" fmla="*/ 5066772 w 11191875"/>
              <a:gd name="connsiteY2436" fmla="*/ 959 h 4067175"/>
              <a:gd name="connsiteX2437" fmla="*/ 5067251 w 11191875"/>
              <a:gd name="connsiteY2437" fmla="*/ 719 h 4067175"/>
              <a:gd name="connsiteX2438" fmla="*/ 5066772 w 11191875"/>
              <a:gd name="connsiteY2438" fmla="*/ 0 h 4067175"/>
              <a:gd name="connsiteX2439" fmla="*/ 5065814 w 11191875"/>
              <a:gd name="connsiteY2439" fmla="*/ 719 h 4067175"/>
              <a:gd name="connsiteX2440" fmla="*/ 5066772 w 11191875"/>
              <a:gd name="connsiteY2440" fmla="*/ 959 h 4067175"/>
              <a:gd name="connsiteX2441" fmla="*/ 4799495 w 11191875"/>
              <a:gd name="connsiteY2441" fmla="*/ 71661 h 4067175"/>
              <a:gd name="connsiteX2442" fmla="*/ 4801890 w 11191875"/>
              <a:gd name="connsiteY2442" fmla="*/ 69264 h 4067175"/>
              <a:gd name="connsiteX2443" fmla="*/ 4799495 w 11191875"/>
              <a:gd name="connsiteY2443" fmla="*/ 66868 h 4067175"/>
              <a:gd name="connsiteX2444" fmla="*/ 4797100 w 11191875"/>
              <a:gd name="connsiteY2444" fmla="*/ 69264 h 4067175"/>
              <a:gd name="connsiteX2445" fmla="*/ 4799495 w 11191875"/>
              <a:gd name="connsiteY2445" fmla="*/ 71661 h 4067175"/>
              <a:gd name="connsiteX2446" fmla="*/ 4542755 w 11191875"/>
              <a:gd name="connsiteY2446" fmla="*/ 178074 h 4067175"/>
              <a:gd name="connsiteX2447" fmla="*/ 4550180 w 11191875"/>
              <a:gd name="connsiteY2447" fmla="*/ 170884 h 4067175"/>
              <a:gd name="connsiteX2448" fmla="*/ 4542755 w 11191875"/>
              <a:gd name="connsiteY2448" fmla="*/ 163454 h 4067175"/>
              <a:gd name="connsiteX2449" fmla="*/ 4535570 w 11191875"/>
              <a:gd name="connsiteY2449" fmla="*/ 170884 h 4067175"/>
              <a:gd name="connsiteX2450" fmla="*/ 4542755 w 11191875"/>
              <a:gd name="connsiteY2450" fmla="*/ 178074 h 4067175"/>
              <a:gd name="connsiteX2451" fmla="*/ 4301104 w 11191875"/>
              <a:gd name="connsiteY2451" fmla="*/ 313726 h 4067175"/>
              <a:gd name="connsiteX2452" fmla="*/ 4310684 w 11191875"/>
              <a:gd name="connsiteY2452" fmla="*/ 303900 h 4067175"/>
              <a:gd name="connsiteX2453" fmla="*/ 4301104 w 11191875"/>
              <a:gd name="connsiteY2453" fmla="*/ 294073 h 4067175"/>
              <a:gd name="connsiteX2454" fmla="*/ 4291285 w 11191875"/>
              <a:gd name="connsiteY2454" fmla="*/ 303900 h 4067175"/>
              <a:gd name="connsiteX2455" fmla="*/ 4301104 w 11191875"/>
              <a:gd name="connsiteY2455" fmla="*/ 313726 h 4067175"/>
              <a:gd name="connsiteX2456" fmla="*/ 4077894 w 11191875"/>
              <a:gd name="connsiteY2456" fmla="*/ 477659 h 4067175"/>
              <a:gd name="connsiteX2457" fmla="*/ 4089390 w 11191875"/>
              <a:gd name="connsiteY2457" fmla="*/ 466155 h 4067175"/>
              <a:gd name="connsiteX2458" fmla="*/ 4077894 w 11191875"/>
              <a:gd name="connsiteY2458" fmla="*/ 454891 h 4067175"/>
              <a:gd name="connsiteX2459" fmla="*/ 4066159 w 11191875"/>
              <a:gd name="connsiteY2459" fmla="*/ 466155 h 4067175"/>
              <a:gd name="connsiteX2460" fmla="*/ 4077894 w 11191875"/>
              <a:gd name="connsiteY2460" fmla="*/ 477659 h 4067175"/>
              <a:gd name="connsiteX2461" fmla="*/ 3876718 w 11191875"/>
              <a:gd name="connsiteY2461" fmla="*/ 668196 h 4067175"/>
              <a:gd name="connsiteX2462" fmla="*/ 3889411 w 11191875"/>
              <a:gd name="connsiteY2462" fmla="*/ 655254 h 4067175"/>
              <a:gd name="connsiteX2463" fmla="*/ 3876718 w 11191875"/>
              <a:gd name="connsiteY2463" fmla="*/ 642312 h 4067175"/>
              <a:gd name="connsiteX2464" fmla="*/ 3864024 w 11191875"/>
              <a:gd name="connsiteY2464" fmla="*/ 655254 h 4067175"/>
              <a:gd name="connsiteX2465" fmla="*/ 3876718 w 11191875"/>
              <a:gd name="connsiteY2465" fmla="*/ 668196 h 4067175"/>
              <a:gd name="connsiteX2466" fmla="*/ 3700688 w 11191875"/>
              <a:gd name="connsiteY2466" fmla="*/ 883898 h 4067175"/>
              <a:gd name="connsiteX2467" fmla="*/ 3716734 w 11191875"/>
              <a:gd name="connsiteY2467" fmla="*/ 867840 h 4067175"/>
              <a:gd name="connsiteX2468" fmla="*/ 3700688 w 11191875"/>
              <a:gd name="connsiteY2468" fmla="*/ 852261 h 4067175"/>
              <a:gd name="connsiteX2469" fmla="*/ 3685121 w 11191875"/>
              <a:gd name="connsiteY2469" fmla="*/ 867840 h 4067175"/>
              <a:gd name="connsiteX2470" fmla="*/ 3700688 w 11191875"/>
              <a:gd name="connsiteY2470" fmla="*/ 883898 h 4067175"/>
              <a:gd name="connsiteX2471" fmla="*/ 3553159 w 11191875"/>
              <a:gd name="connsiteY2471" fmla="*/ 1120211 h 4067175"/>
              <a:gd name="connsiteX2472" fmla="*/ 3571839 w 11191875"/>
              <a:gd name="connsiteY2472" fmla="*/ 1101037 h 4067175"/>
              <a:gd name="connsiteX2473" fmla="*/ 3553159 w 11191875"/>
              <a:gd name="connsiteY2473" fmla="*/ 1082343 h 4067175"/>
              <a:gd name="connsiteX2474" fmla="*/ 3533999 w 11191875"/>
              <a:gd name="connsiteY2474" fmla="*/ 1101037 h 4067175"/>
              <a:gd name="connsiteX2475" fmla="*/ 3553159 w 11191875"/>
              <a:gd name="connsiteY2475" fmla="*/ 1120211 h 4067175"/>
              <a:gd name="connsiteX2476" fmla="*/ 3435327 w 11191875"/>
              <a:gd name="connsiteY2476" fmla="*/ 1373780 h 4067175"/>
              <a:gd name="connsiteX2477" fmla="*/ 3458079 w 11191875"/>
              <a:gd name="connsiteY2477" fmla="*/ 1351012 h 4067175"/>
              <a:gd name="connsiteX2478" fmla="*/ 3435327 w 11191875"/>
              <a:gd name="connsiteY2478" fmla="*/ 1328483 h 4067175"/>
              <a:gd name="connsiteX2479" fmla="*/ 3412814 w 11191875"/>
              <a:gd name="connsiteY2479" fmla="*/ 1351012 h 4067175"/>
              <a:gd name="connsiteX2480" fmla="*/ 3435327 w 11191875"/>
              <a:gd name="connsiteY2480" fmla="*/ 1373780 h 4067175"/>
              <a:gd name="connsiteX2481" fmla="*/ 3350306 w 11191875"/>
              <a:gd name="connsiteY2481" fmla="*/ 1640531 h 4067175"/>
              <a:gd name="connsiteX2482" fmla="*/ 3377129 w 11191875"/>
              <a:gd name="connsiteY2482" fmla="*/ 1613688 h 4067175"/>
              <a:gd name="connsiteX2483" fmla="*/ 3350306 w 11191875"/>
              <a:gd name="connsiteY2483" fmla="*/ 1586845 h 4067175"/>
              <a:gd name="connsiteX2484" fmla="*/ 3323482 w 11191875"/>
              <a:gd name="connsiteY2484" fmla="*/ 1613688 h 4067175"/>
              <a:gd name="connsiteX2485" fmla="*/ 3350306 w 11191875"/>
              <a:gd name="connsiteY2485" fmla="*/ 1640531 h 4067175"/>
              <a:gd name="connsiteX2486" fmla="*/ 3298335 w 11191875"/>
              <a:gd name="connsiteY2486" fmla="*/ 1916629 h 4067175"/>
              <a:gd name="connsiteX2487" fmla="*/ 3330188 w 11191875"/>
              <a:gd name="connsiteY2487" fmla="*/ 1884993 h 4067175"/>
              <a:gd name="connsiteX2488" fmla="*/ 3298335 w 11191875"/>
              <a:gd name="connsiteY2488" fmla="*/ 1853117 h 4067175"/>
              <a:gd name="connsiteX2489" fmla="*/ 3266961 w 11191875"/>
              <a:gd name="connsiteY2489" fmla="*/ 1884993 h 4067175"/>
              <a:gd name="connsiteX2490" fmla="*/ 3298335 w 11191875"/>
              <a:gd name="connsiteY2490" fmla="*/ 1916629 h 4067175"/>
              <a:gd name="connsiteX2491" fmla="*/ 3281331 w 11191875"/>
              <a:gd name="connsiteY2491" fmla="*/ 2197761 h 4067175"/>
              <a:gd name="connsiteX2492" fmla="*/ 3318213 w 11191875"/>
              <a:gd name="connsiteY2492" fmla="*/ 2160372 h 4067175"/>
              <a:gd name="connsiteX2493" fmla="*/ 3281331 w 11191875"/>
              <a:gd name="connsiteY2493" fmla="*/ 2123463 h 4067175"/>
              <a:gd name="connsiteX2494" fmla="*/ 3243730 w 11191875"/>
              <a:gd name="connsiteY2494" fmla="*/ 2160372 h 4067175"/>
              <a:gd name="connsiteX2495" fmla="*/ 3281331 w 11191875"/>
              <a:gd name="connsiteY2495" fmla="*/ 2197761 h 4067175"/>
              <a:gd name="connsiteX2496" fmla="*/ 3298335 w 11191875"/>
              <a:gd name="connsiteY2496" fmla="*/ 2478652 h 4067175"/>
              <a:gd name="connsiteX2497" fmla="*/ 3341205 w 11191875"/>
              <a:gd name="connsiteY2497" fmla="*/ 2435991 h 4067175"/>
              <a:gd name="connsiteX2498" fmla="*/ 3298335 w 11191875"/>
              <a:gd name="connsiteY2498" fmla="*/ 2393809 h 4067175"/>
              <a:gd name="connsiteX2499" fmla="*/ 3255705 w 11191875"/>
              <a:gd name="connsiteY2499" fmla="*/ 2435991 h 4067175"/>
              <a:gd name="connsiteX2500" fmla="*/ 3298335 w 11191875"/>
              <a:gd name="connsiteY2500" fmla="*/ 2478652 h 4067175"/>
              <a:gd name="connsiteX2501" fmla="*/ 3350306 w 11191875"/>
              <a:gd name="connsiteY2501" fmla="*/ 2754990 h 4067175"/>
              <a:gd name="connsiteX2502" fmla="*/ 3397487 w 11191875"/>
              <a:gd name="connsiteY2502" fmla="*/ 2707056 h 4067175"/>
              <a:gd name="connsiteX2503" fmla="*/ 3350306 w 11191875"/>
              <a:gd name="connsiteY2503" fmla="*/ 2659842 h 4067175"/>
              <a:gd name="connsiteX2504" fmla="*/ 3302646 w 11191875"/>
              <a:gd name="connsiteY2504" fmla="*/ 2707056 h 4067175"/>
              <a:gd name="connsiteX2505" fmla="*/ 3350306 w 11191875"/>
              <a:gd name="connsiteY2505" fmla="*/ 2754990 h 4067175"/>
              <a:gd name="connsiteX2506" fmla="*/ 3435327 w 11191875"/>
              <a:gd name="connsiteY2506" fmla="*/ 3021262 h 4067175"/>
              <a:gd name="connsiteX2507" fmla="*/ 3486579 w 11191875"/>
              <a:gd name="connsiteY2507" fmla="*/ 2969733 h 4067175"/>
              <a:gd name="connsiteX2508" fmla="*/ 3435327 w 11191875"/>
              <a:gd name="connsiteY2508" fmla="*/ 2918684 h 4067175"/>
              <a:gd name="connsiteX2509" fmla="*/ 3384314 w 11191875"/>
              <a:gd name="connsiteY2509" fmla="*/ 2969733 h 4067175"/>
              <a:gd name="connsiteX2510" fmla="*/ 3435327 w 11191875"/>
              <a:gd name="connsiteY2510" fmla="*/ 3021262 h 4067175"/>
              <a:gd name="connsiteX2511" fmla="*/ 3553159 w 11191875"/>
              <a:gd name="connsiteY2511" fmla="*/ 3274831 h 4067175"/>
              <a:gd name="connsiteX2512" fmla="*/ 3607764 w 11191875"/>
              <a:gd name="connsiteY2512" fmla="*/ 3219947 h 4067175"/>
              <a:gd name="connsiteX2513" fmla="*/ 3553159 w 11191875"/>
              <a:gd name="connsiteY2513" fmla="*/ 3164823 h 4067175"/>
              <a:gd name="connsiteX2514" fmla="*/ 3497835 w 11191875"/>
              <a:gd name="connsiteY2514" fmla="*/ 3219947 h 4067175"/>
              <a:gd name="connsiteX2515" fmla="*/ 3553159 w 11191875"/>
              <a:gd name="connsiteY2515" fmla="*/ 3274831 h 4067175"/>
              <a:gd name="connsiteX2516" fmla="*/ 3700688 w 11191875"/>
              <a:gd name="connsiteY2516" fmla="*/ 3509706 h 4067175"/>
              <a:gd name="connsiteX2517" fmla="*/ 3757449 w 11191875"/>
              <a:gd name="connsiteY2517" fmla="*/ 3453144 h 4067175"/>
              <a:gd name="connsiteX2518" fmla="*/ 3700688 w 11191875"/>
              <a:gd name="connsiteY2518" fmla="*/ 3396103 h 4067175"/>
              <a:gd name="connsiteX2519" fmla="*/ 3644167 w 11191875"/>
              <a:gd name="connsiteY2519" fmla="*/ 3453144 h 4067175"/>
              <a:gd name="connsiteX2520" fmla="*/ 3700688 w 11191875"/>
              <a:gd name="connsiteY2520" fmla="*/ 3509706 h 4067175"/>
              <a:gd name="connsiteX2521" fmla="*/ 3876718 w 11191875"/>
              <a:gd name="connsiteY2521" fmla="*/ 3723490 h 4067175"/>
              <a:gd name="connsiteX2522" fmla="*/ 3934436 w 11191875"/>
              <a:gd name="connsiteY2522" fmla="*/ 3665730 h 4067175"/>
              <a:gd name="connsiteX2523" fmla="*/ 3876718 w 11191875"/>
              <a:gd name="connsiteY2523" fmla="*/ 3607491 h 4067175"/>
              <a:gd name="connsiteX2524" fmla="*/ 3818760 w 11191875"/>
              <a:gd name="connsiteY2524" fmla="*/ 3665730 h 4067175"/>
              <a:gd name="connsiteX2525" fmla="*/ 3876718 w 11191875"/>
              <a:gd name="connsiteY2525" fmla="*/ 3723490 h 4067175"/>
              <a:gd name="connsiteX2526" fmla="*/ 4077894 w 11191875"/>
              <a:gd name="connsiteY2526" fmla="*/ 3912829 h 4067175"/>
              <a:gd name="connsiteX2527" fmla="*/ 4135852 w 11191875"/>
              <a:gd name="connsiteY2527" fmla="*/ 3854589 h 4067175"/>
              <a:gd name="connsiteX2528" fmla="*/ 4077894 w 11191875"/>
              <a:gd name="connsiteY2528" fmla="*/ 3796829 h 4067175"/>
              <a:gd name="connsiteX2529" fmla="*/ 4019936 w 11191875"/>
              <a:gd name="connsiteY2529" fmla="*/ 3854589 h 4067175"/>
              <a:gd name="connsiteX2530" fmla="*/ 4077894 w 11191875"/>
              <a:gd name="connsiteY2530" fmla="*/ 3912829 h 4067175"/>
              <a:gd name="connsiteX2531" fmla="*/ 4328646 w 11191875"/>
              <a:gd name="connsiteY2531" fmla="*/ 4067175 h 4067175"/>
              <a:gd name="connsiteX2532" fmla="*/ 4358344 w 11191875"/>
              <a:gd name="connsiteY2532" fmla="*/ 4017084 h 4067175"/>
              <a:gd name="connsiteX2533" fmla="*/ 4301104 w 11191875"/>
              <a:gd name="connsiteY2533" fmla="*/ 3959804 h 4067175"/>
              <a:gd name="connsiteX2534" fmla="*/ 4243865 w 11191875"/>
              <a:gd name="connsiteY2534" fmla="*/ 4017084 h 4067175"/>
              <a:gd name="connsiteX2535" fmla="*/ 4273323 w 11191875"/>
              <a:gd name="connsiteY2535" fmla="*/ 4067175 h 4067175"/>
              <a:gd name="connsiteX2536" fmla="*/ 4328646 w 11191875"/>
              <a:gd name="connsiteY2536" fmla="*/ 4067175 h 4067175"/>
              <a:gd name="connsiteX2537" fmla="*/ 6655826 w 11191875"/>
              <a:gd name="connsiteY2537" fmla="*/ 4044407 h 4067175"/>
              <a:gd name="connsiteX2538" fmla="*/ 6683129 w 11191875"/>
              <a:gd name="connsiteY2538" fmla="*/ 4017084 h 4067175"/>
              <a:gd name="connsiteX2539" fmla="*/ 6655826 w 11191875"/>
              <a:gd name="connsiteY2539" fmla="*/ 3989523 h 4067175"/>
              <a:gd name="connsiteX2540" fmla="*/ 6628284 w 11191875"/>
              <a:gd name="connsiteY2540" fmla="*/ 4017084 h 4067175"/>
              <a:gd name="connsiteX2541" fmla="*/ 6655826 w 11191875"/>
              <a:gd name="connsiteY2541" fmla="*/ 4044407 h 4067175"/>
              <a:gd name="connsiteX2542" fmla="*/ 6878797 w 11191875"/>
              <a:gd name="connsiteY2542" fmla="*/ 3879275 h 4067175"/>
              <a:gd name="connsiteX2543" fmla="*/ 6903465 w 11191875"/>
              <a:gd name="connsiteY2543" fmla="*/ 3854589 h 4067175"/>
              <a:gd name="connsiteX2544" fmla="*/ 6878797 w 11191875"/>
              <a:gd name="connsiteY2544" fmla="*/ 3830622 h 4067175"/>
              <a:gd name="connsiteX2545" fmla="*/ 6854847 w 11191875"/>
              <a:gd name="connsiteY2545" fmla="*/ 3854589 h 4067175"/>
              <a:gd name="connsiteX2546" fmla="*/ 6878797 w 11191875"/>
              <a:gd name="connsiteY2546" fmla="*/ 3879275 h 4067175"/>
              <a:gd name="connsiteX2547" fmla="*/ 7079973 w 11191875"/>
              <a:gd name="connsiteY2547" fmla="*/ 3686821 h 4067175"/>
              <a:gd name="connsiteX2548" fmla="*/ 7101528 w 11191875"/>
              <a:gd name="connsiteY2548" fmla="*/ 3665730 h 4067175"/>
              <a:gd name="connsiteX2549" fmla="*/ 7079973 w 11191875"/>
              <a:gd name="connsiteY2549" fmla="*/ 3644400 h 4067175"/>
              <a:gd name="connsiteX2550" fmla="*/ 7058658 w 11191875"/>
              <a:gd name="connsiteY2550" fmla="*/ 3665730 h 4067175"/>
              <a:gd name="connsiteX2551" fmla="*/ 7079973 w 11191875"/>
              <a:gd name="connsiteY2551" fmla="*/ 3686821 h 4067175"/>
              <a:gd name="connsiteX2552" fmla="*/ 7256242 w 11191875"/>
              <a:gd name="connsiteY2552" fmla="*/ 3471119 h 4067175"/>
              <a:gd name="connsiteX2553" fmla="*/ 7274204 w 11191875"/>
              <a:gd name="connsiteY2553" fmla="*/ 3453144 h 4067175"/>
              <a:gd name="connsiteX2554" fmla="*/ 7256242 w 11191875"/>
              <a:gd name="connsiteY2554" fmla="*/ 3434690 h 4067175"/>
              <a:gd name="connsiteX2555" fmla="*/ 7237801 w 11191875"/>
              <a:gd name="connsiteY2555" fmla="*/ 3453144 h 4067175"/>
              <a:gd name="connsiteX2556" fmla="*/ 7256242 w 11191875"/>
              <a:gd name="connsiteY2556" fmla="*/ 3471119 h 4067175"/>
              <a:gd name="connsiteX2557" fmla="*/ 7403771 w 11191875"/>
              <a:gd name="connsiteY2557" fmla="*/ 3235525 h 4067175"/>
              <a:gd name="connsiteX2558" fmla="*/ 7419817 w 11191875"/>
              <a:gd name="connsiteY2558" fmla="*/ 3219947 h 4067175"/>
              <a:gd name="connsiteX2559" fmla="*/ 7403771 w 11191875"/>
              <a:gd name="connsiteY2559" fmla="*/ 3203649 h 4067175"/>
              <a:gd name="connsiteX2560" fmla="*/ 7387965 w 11191875"/>
              <a:gd name="connsiteY2560" fmla="*/ 3219947 h 4067175"/>
              <a:gd name="connsiteX2561" fmla="*/ 7403771 w 11191875"/>
              <a:gd name="connsiteY2561" fmla="*/ 3235525 h 4067175"/>
              <a:gd name="connsiteX2562" fmla="*/ 7521364 w 11191875"/>
              <a:gd name="connsiteY2562" fmla="*/ 2984113 h 4067175"/>
              <a:gd name="connsiteX2563" fmla="*/ 7535015 w 11191875"/>
              <a:gd name="connsiteY2563" fmla="*/ 2969733 h 4067175"/>
              <a:gd name="connsiteX2564" fmla="*/ 7521364 w 11191875"/>
              <a:gd name="connsiteY2564" fmla="*/ 2955832 h 4067175"/>
              <a:gd name="connsiteX2565" fmla="*/ 7507473 w 11191875"/>
              <a:gd name="connsiteY2565" fmla="*/ 2969733 h 4067175"/>
              <a:gd name="connsiteX2566" fmla="*/ 7521364 w 11191875"/>
              <a:gd name="connsiteY2566" fmla="*/ 2984113 h 4067175"/>
              <a:gd name="connsiteX2567" fmla="*/ 7606624 w 11191875"/>
              <a:gd name="connsiteY2567" fmla="*/ 2719519 h 4067175"/>
              <a:gd name="connsiteX2568" fmla="*/ 7618838 w 11191875"/>
              <a:gd name="connsiteY2568" fmla="*/ 2707056 h 4067175"/>
              <a:gd name="connsiteX2569" fmla="*/ 7606624 w 11191875"/>
              <a:gd name="connsiteY2569" fmla="*/ 2695073 h 4067175"/>
              <a:gd name="connsiteX2570" fmla="*/ 7594649 w 11191875"/>
              <a:gd name="connsiteY2570" fmla="*/ 2707056 h 4067175"/>
              <a:gd name="connsiteX2571" fmla="*/ 7606624 w 11191875"/>
              <a:gd name="connsiteY2571" fmla="*/ 2719519 h 4067175"/>
              <a:gd name="connsiteX2572" fmla="*/ 7658595 w 11191875"/>
              <a:gd name="connsiteY2572" fmla="*/ 2447256 h 4067175"/>
              <a:gd name="connsiteX2573" fmla="*/ 7669372 w 11191875"/>
              <a:gd name="connsiteY2573" fmla="*/ 2435991 h 4067175"/>
              <a:gd name="connsiteX2574" fmla="*/ 7658595 w 11191875"/>
              <a:gd name="connsiteY2574" fmla="*/ 2424966 h 4067175"/>
              <a:gd name="connsiteX2575" fmla="*/ 7647578 w 11191875"/>
              <a:gd name="connsiteY2575" fmla="*/ 2435991 h 4067175"/>
              <a:gd name="connsiteX2576" fmla="*/ 7658595 w 11191875"/>
              <a:gd name="connsiteY2576" fmla="*/ 2447256 h 4067175"/>
              <a:gd name="connsiteX2577" fmla="*/ 7675599 w 11191875"/>
              <a:gd name="connsiteY2577" fmla="*/ 2170199 h 4067175"/>
              <a:gd name="connsiteX2578" fmla="*/ 7685418 w 11191875"/>
              <a:gd name="connsiteY2578" fmla="*/ 2160372 h 4067175"/>
              <a:gd name="connsiteX2579" fmla="*/ 7675599 w 11191875"/>
              <a:gd name="connsiteY2579" fmla="*/ 2150546 h 4067175"/>
              <a:gd name="connsiteX2580" fmla="*/ 7665780 w 11191875"/>
              <a:gd name="connsiteY2580" fmla="*/ 2160372 h 4067175"/>
              <a:gd name="connsiteX2581" fmla="*/ 7675599 w 11191875"/>
              <a:gd name="connsiteY2581" fmla="*/ 2170199 h 4067175"/>
              <a:gd name="connsiteX2582" fmla="*/ 7436822 w 11191875"/>
              <a:gd name="connsiteY2582" fmla="*/ 1894819 h 4067175"/>
              <a:gd name="connsiteX2583" fmla="*/ 7446641 w 11191875"/>
              <a:gd name="connsiteY2583" fmla="*/ 1884993 h 4067175"/>
              <a:gd name="connsiteX2584" fmla="*/ 7436822 w 11191875"/>
              <a:gd name="connsiteY2584" fmla="*/ 1875167 h 4067175"/>
              <a:gd name="connsiteX2585" fmla="*/ 7427002 w 11191875"/>
              <a:gd name="connsiteY2585" fmla="*/ 1884993 h 4067175"/>
              <a:gd name="connsiteX2586" fmla="*/ 7436822 w 11191875"/>
              <a:gd name="connsiteY2586" fmla="*/ 1894819 h 4067175"/>
              <a:gd name="connsiteX2587" fmla="*/ 7379103 w 11191875"/>
              <a:gd name="connsiteY2587" fmla="*/ 1623994 h 4067175"/>
              <a:gd name="connsiteX2588" fmla="*/ 7388444 w 11191875"/>
              <a:gd name="connsiteY2588" fmla="*/ 1614887 h 4067175"/>
              <a:gd name="connsiteX2589" fmla="*/ 7379103 w 11191875"/>
              <a:gd name="connsiteY2589" fmla="*/ 1605779 h 4067175"/>
              <a:gd name="connsiteX2590" fmla="*/ 7370242 w 11191875"/>
              <a:gd name="connsiteY2590" fmla="*/ 1614887 h 4067175"/>
              <a:gd name="connsiteX2591" fmla="*/ 7379103 w 11191875"/>
              <a:gd name="connsiteY2591" fmla="*/ 1623994 h 4067175"/>
              <a:gd name="connsiteX2592" fmla="*/ 7284742 w 11191875"/>
              <a:gd name="connsiteY2592" fmla="*/ 1363954 h 4067175"/>
              <a:gd name="connsiteX2593" fmla="*/ 7293124 w 11191875"/>
              <a:gd name="connsiteY2593" fmla="*/ 1355326 h 4067175"/>
              <a:gd name="connsiteX2594" fmla="*/ 7284742 w 11191875"/>
              <a:gd name="connsiteY2594" fmla="*/ 1346937 h 4067175"/>
              <a:gd name="connsiteX2595" fmla="*/ 7276120 w 11191875"/>
              <a:gd name="connsiteY2595" fmla="*/ 1355326 h 4067175"/>
              <a:gd name="connsiteX2596" fmla="*/ 7284742 w 11191875"/>
              <a:gd name="connsiteY2596" fmla="*/ 1363954 h 4067175"/>
              <a:gd name="connsiteX2597" fmla="*/ 7155654 w 11191875"/>
              <a:gd name="connsiteY2597" fmla="*/ 1119731 h 4067175"/>
              <a:gd name="connsiteX2598" fmla="*/ 7163318 w 11191875"/>
              <a:gd name="connsiteY2598" fmla="*/ 1111583 h 4067175"/>
              <a:gd name="connsiteX2599" fmla="*/ 7155654 w 11191875"/>
              <a:gd name="connsiteY2599" fmla="*/ 1103913 h 4067175"/>
              <a:gd name="connsiteX2600" fmla="*/ 7147750 w 11191875"/>
              <a:gd name="connsiteY2600" fmla="*/ 1111583 h 4067175"/>
              <a:gd name="connsiteX2601" fmla="*/ 7155654 w 11191875"/>
              <a:gd name="connsiteY2601" fmla="*/ 1119731 h 4067175"/>
              <a:gd name="connsiteX2602" fmla="*/ 6993276 w 11191875"/>
              <a:gd name="connsiteY2602" fmla="*/ 896360 h 4067175"/>
              <a:gd name="connsiteX2603" fmla="*/ 7001418 w 11191875"/>
              <a:gd name="connsiteY2603" fmla="*/ 888451 h 4067175"/>
              <a:gd name="connsiteX2604" fmla="*/ 6993276 w 11191875"/>
              <a:gd name="connsiteY2604" fmla="*/ 880303 h 4067175"/>
              <a:gd name="connsiteX2605" fmla="*/ 6985372 w 11191875"/>
              <a:gd name="connsiteY2605" fmla="*/ 888451 h 4067175"/>
              <a:gd name="connsiteX2606" fmla="*/ 6993276 w 11191875"/>
              <a:gd name="connsiteY2606" fmla="*/ 896360 h 4067175"/>
              <a:gd name="connsiteX2607" fmla="*/ 6801679 w 11191875"/>
              <a:gd name="connsiteY2607" fmla="*/ 696956 h 4067175"/>
              <a:gd name="connsiteX2608" fmla="*/ 6808624 w 11191875"/>
              <a:gd name="connsiteY2608" fmla="*/ 689766 h 4067175"/>
              <a:gd name="connsiteX2609" fmla="*/ 6801679 w 11191875"/>
              <a:gd name="connsiteY2609" fmla="*/ 682336 h 4067175"/>
              <a:gd name="connsiteX2610" fmla="*/ 6794494 w 11191875"/>
              <a:gd name="connsiteY2610" fmla="*/ 689766 h 4067175"/>
              <a:gd name="connsiteX2611" fmla="*/ 6801679 w 11191875"/>
              <a:gd name="connsiteY2611" fmla="*/ 696956 h 4067175"/>
              <a:gd name="connsiteX2612" fmla="*/ 6584456 w 11191875"/>
              <a:gd name="connsiteY2612" fmla="*/ 527031 h 4067175"/>
              <a:gd name="connsiteX2613" fmla="*/ 6591402 w 11191875"/>
              <a:gd name="connsiteY2613" fmla="*/ 519841 h 4067175"/>
              <a:gd name="connsiteX2614" fmla="*/ 6584456 w 11191875"/>
              <a:gd name="connsiteY2614" fmla="*/ 512411 h 4067175"/>
              <a:gd name="connsiteX2615" fmla="*/ 6576793 w 11191875"/>
              <a:gd name="connsiteY2615" fmla="*/ 519841 h 4067175"/>
              <a:gd name="connsiteX2616" fmla="*/ 6584456 w 11191875"/>
              <a:gd name="connsiteY2616" fmla="*/ 527031 h 4067175"/>
              <a:gd name="connsiteX2617" fmla="*/ 6345200 w 11191875"/>
              <a:gd name="connsiteY2617" fmla="*/ 389222 h 4067175"/>
              <a:gd name="connsiteX2618" fmla="*/ 6352625 w 11191875"/>
              <a:gd name="connsiteY2618" fmla="*/ 381792 h 4067175"/>
              <a:gd name="connsiteX2619" fmla="*/ 6345200 w 11191875"/>
              <a:gd name="connsiteY2619" fmla="*/ 374602 h 4067175"/>
              <a:gd name="connsiteX2620" fmla="*/ 6338015 w 11191875"/>
              <a:gd name="connsiteY2620" fmla="*/ 381792 h 4067175"/>
              <a:gd name="connsiteX2621" fmla="*/ 6345200 w 11191875"/>
              <a:gd name="connsiteY2621" fmla="*/ 389222 h 4067175"/>
              <a:gd name="connsiteX2622" fmla="*/ 6089419 w 11191875"/>
              <a:gd name="connsiteY2622" fmla="*/ 285445 h 4067175"/>
              <a:gd name="connsiteX2623" fmla="*/ 6096604 w 11191875"/>
              <a:gd name="connsiteY2623" fmla="*/ 278495 h 4067175"/>
              <a:gd name="connsiteX2624" fmla="*/ 6089419 w 11191875"/>
              <a:gd name="connsiteY2624" fmla="*/ 271065 h 4067175"/>
              <a:gd name="connsiteX2625" fmla="*/ 6082234 w 11191875"/>
              <a:gd name="connsiteY2625" fmla="*/ 278495 h 4067175"/>
              <a:gd name="connsiteX2626" fmla="*/ 6089419 w 11191875"/>
              <a:gd name="connsiteY2626" fmla="*/ 285445 h 4067175"/>
              <a:gd name="connsiteX2627" fmla="*/ 5821662 w 11191875"/>
              <a:gd name="connsiteY2627" fmla="*/ 218817 h 4067175"/>
              <a:gd name="connsiteX2628" fmla="*/ 5829087 w 11191875"/>
              <a:gd name="connsiteY2628" fmla="*/ 211627 h 4067175"/>
              <a:gd name="connsiteX2629" fmla="*/ 5821662 w 11191875"/>
              <a:gd name="connsiteY2629" fmla="*/ 204198 h 4067175"/>
              <a:gd name="connsiteX2630" fmla="*/ 5814478 w 11191875"/>
              <a:gd name="connsiteY2630" fmla="*/ 211627 h 4067175"/>
              <a:gd name="connsiteX2631" fmla="*/ 5821662 w 11191875"/>
              <a:gd name="connsiteY2631" fmla="*/ 218817 h 4067175"/>
              <a:gd name="connsiteX2632" fmla="*/ 5547440 w 11191875"/>
              <a:gd name="connsiteY2632" fmla="*/ 189338 h 4067175"/>
              <a:gd name="connsiteX2633" fmla="*/ 5554146 w 11191875"/>
              <a:gd name="connsiteY2633" fmla="*/ 182867 h 4067175"/>
              <a:gd name="connsiteX2634" fmla="*/ 5547440 w 11191875"/>
              <a:gd name="connsiteY2634" fmla="*/ 176156 h 4067175"/>
              <a:gd name="connsiteX2635" fmla="*/ 5540734 w 11191875"/>
              <a:gd name="connsiteY2635" fmla="*/ 182867 h 4067175"/>
              <a:gd name="connsiteX2636" fmla="*/ 5547440 w 11191875"/>
              <a:gd name="connsiteY2636" fmla="*/ 189338 h 4067175"/>
              <a:gd name="connsiteX2637" fmla="*/ 5271541 w 11191875"/>
              <a:gd name="connsiteY2637" fmla="*/ 200123 h 4067175"/>
              <a:gd name="connsiteX2638" fmla="*/ 5279684 w 11191875"/>
              <a:gd name="connsiteY2638" fmla="*/ 192214 h 4067175"/>
              <a:gd name="connsiteX2639" fmla="*/ 5271541 w 11191875"/>
              <a:gd name="connsiteY2639" fmla="*/ 184305 h 4067175"/>
              <a:gd name="connsiteX2640" fmla="*/ 5263637 w 11191875"/>
              <a:gd name="connsiteY2640" fmla="*/ 192214 h 4067175"/>
              <a:gd name="connsiteX2641" fmla="*/ 5271541 w 11191875"/>
              <a:gd name="connsiteY2641" fmla="*/ 200123 h 4067175"/>
              <a:gd name="connsiteX2642" fmla="*/ 5000192 w 11191875"/>
              <a:gd name="connsiteY2642" fmla="*/ 248776 h 4067175"/>
              <a:gd name="connsiteX2643" fmla="*/ 5008574 w 11191875"/>
              <a:gd name="connsiteY2643" fmla="*/ 240148 h 4067175"/>
              <a:gd name="connsiteX2644" fmla="*/ 5000192 w 11191875"/>
              <a:gd name="connsiteY2644" fmla="*/ 231759 h 4067175"/>
              <a:gd name="connsiteX2645" fmla="*/ 4991570 w 11191875"/>
              <a:gd name="connsiteY2645" fmla="*/ 240148 h 4067175"/>
              <a:gd name="connsiteX2646" fmla="*/ 5000192 w 11191875"/>
              <a:gd name="connsiteY2646" fmla="*/ 248776 h 4067175"/>
              <a:gd name="connsiteX2647" fmla="*/ 4737705 w 11191875"/>
              <a:gd name="connsiteY2647" fmla="*/ 335296 h 4067175"/>
              <a:gd name="connsiteX2648" fmla="*/ 4747524 w 11191875"/>
              <a:gd name="connsiteY2648" fmla="*/ 325710 h 4067175"/>
              <a:gd name="connsiteX2649" fmla="*/ 4737705 w 11191875"/>
              <a:gd name="connsiteY2649" fmla="*/ 315883 h 4067175"/>
              <a:gd name="connsiteX2650" fmla="*/ 4727646 w 11191875"/>
              <a:gd name="connsiteY2650" fmla="*/ 325710 h 4067175"/>
              <a:gd name="connsiteX2651" fmla="*/ 4737705 w 11191875"/>
              <a:gd name="connsiteY2651" fmla="*/ 335296 h 4067175"/>
              <a:gd name="connsiteX2652" fmla="*/ 4489587 w 11191875"/>
              <a:gd name="connsiteY2652" fmla="*/ 457767 h 4067175"/>
              <a:gd name="connsiteX2653" fmla="*/ 4500604 w 11191875"/>
              <a:gd name="connsiteY2653" fmla="*/ 446742 h 4067175"/>
              <a:gd name="connsiteX2654" fmla="*/ 4489587 w 11191875"/>
              <a:gd name="connsiteY2654" fmla="*/ 435717 h 4067175"/>
              <a:gd name="connsiteX2655" fmla="*/ 4478570 w 11191875"/>
              <a:gd name="connsiteY2655" fmla="*/ 446742 h 4067175"/>
              <a:gd name="connsiteX2656" fmla="*/ 4489587 w 11191875"/>
              <a:gd name="connsiteY2656" fmla="*/ 457767 h 4067175"/>
              <a:gd name="connsiteX2657" fmla="*/ 4260869 w 11191875"/>
              <a:gd name="connsiteY2657" fmla="*/ 613312 h 4067175"/>
              <a:gd name="connsiteX2658" fmla="*/ 4273083 w 11191875"/>
              <a:gd name="connsiteY2658" fmla="*/ 600849 h 4067175"/>
              <a:gd name="connsiteX2659" fmla="*/ 4260869 w 11191875"/>
              <a:gd name="connsiteY2659" fmla="*/ 589105 h 4067175"/>
              <a:gd name="connsiteX2660" fmla="*/ 4248894 w 11191875"/>
              <a:gd name="connsiteY2660" fmla="*/ 600849 h 4067175"/>
              <a:gd name="connsiteX2661" fmla="*/ 4260869 w 11191875"/>
              <a:gd name="connsiteY2661" fmla="*/ 613312 h 4067175"/>
              <a:gd name="connsiteX2662" fmla="*/ 4055860 w 11191875"/>
              <a:gd name="connsiteY2662" fmla="*/ 800493 h 4067175"/>
              <a:gd name="connsiteX2663" fmla="*/ 4070470 w 11191875"/>
              <a:gd name="connsiteY2663" fmla="*/ 785633 h 4067175"/>
              <a:gd name="connsiteX2664" fmla="*/ 4055860 w 11191875"/>
              <a:gd name="connsiteY2664" fmla="*/ 771253 h 4067175"/>
              <a:gd name="connsiteX2665" fmla="*/ 4041251 w 11191875"/>
              <a:gd name="connsiteY2665" fmla="*/ 785633 h 4067175"/>
              <a:gd name="connsiteX2666" fmla="*/ 4055860 w 11191875"/>
              <a:gd name="connsiteY2666" fmla="*/ 800493 h 4067175"/>
              <a:gd name="connsiteX2667" fmla="*/ 3878633 w 11191875"/>
              <a:gd name="connsiteY2667" fmla="*/ 1014517 h 4067175"/>
              <a:gd name="connsiteX2668" fmla="*/ 3895638 w 11191875"/>
              <a:gd name="connsiteY2668" fmla="*/ 997500 h 4067175"/>
              <a:gd name="connsiteX2669" fmla="*/ 3878633 w 11191875"/>
              <a:gd name="connsiteY2669" fmla="*/ 980244 h 4067175"/>
              <a:gd name="connsiteX2670" fmla="*/ 3861390 w 11191875"/>
              <a:gd name="connsiteY2670" fmla="*/ 997500 h 4067175"/>
              <a:gd name="connsiteX2671" fmla="*/ 3878633 w 11191875"/>
              <a:gd name="connsiteY2671" fmla="*/ 1014517 h 4067175"/>
              <a:gd name="connsiteX2672" fmla="*/ 3732302 w 11191875"/>
              <a:gd name="connsiteY2672" fmla="*/ 1251549 h 4067175"/>
              <a:gd name="connsiteX2673" fmla="*/ 3752419 w 11191875"/>
              <a:gd name="connsiteY2673" fmla="*/ 1231177 h 4067175"/>
              <a:gd name="connsiteX2674" fmla="*/ 3732302 w 11191875"/>
              <a:gd name="connsiteY2674" fmla="*/ 1211045 h 4067175"/>
              <a:gd name="connsiteX2675" fmla="*/ 3712184 w 11191875"/>
              <a:gd name="connsiteY2675" fmla="*/ 1231177 h 4067175"/>
              <a:gd name="connsiteX2676" fmla="*/ 3732302 w 11191875"/>
              <a:gd name="connsiteY2676" fmla="*/ 1251549 h 4067175"/>
              <a:gd name="connsiteX2677" fmla="*/ 3619978 w 11191875"/>
              <a:gd name="connsiteY2677" fmla="*/ 1507994 h 4067175"/>
              <a:gd name="connsiteX2678" fmla="*/ 3644407 w 11191875"/>
              <a:gd name="connsiteY2678" fmla="*/ 1483548 h 4067175"/>
              <a:gd name="connsiteX2679" fmla="*/ 3619978 w 11191875"/>
              <a:gd name="connsiteY2679" fmla="*/ 1459102 h 4067175"/>
              <a:gd name="connsiteX2680" fmla="*/ 3595789 w 11191875"/>
              <a:gd name="connsiteY2680" fmla="*/ 1483548 h 4067175"/>
              <a:gd name="connsiteX2681" fmla="*/ 3619978 w 11191875"/>
              <a:gd name="connsiteY2681" fmla="*/ 1507994 h 4067175"/>
              <a:gd name="connsiteX2682" fmla="*/ 3544058 w 11191875"/>
              <a:gd name="connsiteY2682" fmla="*/ 1777622 h 4067175"/>
              <a:gd name="connsiteX2683" fmla="*/ 3572558 w 11191875"/>
              <a:gd name="connsiteY2683" fmla="*/ 1749101 h 4067175"/>
              <a:gd name="connsiteX2684" fmla="*/ 3544058 w 11191875"/>
              <a:gd name="connsiteY2684" fmla="*/ 1720341 h 4067175"/>
              <a:gd name="connsiteX2685" fmla="*/ 3515318 w 11191875"/>
              <a:gd name="connsiteY2685" fmla="*/ 1749101 h 4067175"/>
              <a:gd name="connsiteX2686" fmla="*/ 3544058 w 11191875"/>
              <a:gd name="connsiteY2686" fmla="*/ 1777622 h 4067175"/>
              <a:gd name="connsiteX2687" fmla="*/ 3505499 w 11191875"/>
              <a:gd name="connsiteY2687" fmla="*/ 2056356 h 4067175"/>
              <a:gd name="connsiteX2688" fmla="*/ 3539747 w 11191875"/>
              <a:gd name="connsiteY2688" fmla="*/ 2022563 h 4067175"/>
              <a:gd name="connsiteX2689" fmla="*/ 3505499 w 11191875"/>
              <a:gd name="connsiteY2689" fmla="*/ 1988290 h 4067175"/>
              <a:gd name="connsiteX2690" fmla="*/ 3471730 w 11191875"/>
              <a:gd name="connsiteY2690" fmla="*/ 2022563 h 4067175"/>
              <a:gd name="connsiteX2691" fmla="*/ 3505499 w 11191875"/>
              <a:gd name="connsiteY2691" fmla="*/ 2056356 h 4067175"/>
              <a:gd name="connsiteX2692" fmla="*/ 3505499 w 11191875"/>
              <a:gd name="connsiteY2692" fmla="*/ 2336768 h 4067175"/>
              <a:gd name="connsiteX2693" fmla="*/ 3544058 w 11191875"/>
              <a:gd name="connsiteY2693" fmla="*/ 2298901 h 4067175"/>
              <a:gd name="connsiteX2694" fmla="*/ 3505499 w 11191875"/>
              <a:gd name="connsiteY2694" fmla="*/ 2260314 h 4067175"/>
              <a:gd name="connsiteX2695" fmla="*/ 3467419 w 11191875"/>
              <a:gd name="connsiteY2695" fmla="*/ 2298901 h 4067175"/>
              <a:gd name="connsiteX2696" fmla="*/ 3505499 w 11191875"/>
              <a:gd name="connsiteY2696" fmla="*/ 2336768 h 4067175"/>
              <a:gd name="connsiteX2697" fmla="*/ 3544058 w 11191875"/>
              <a:gd name="connsiteY2697" fmla="*/ 2615023 h 4067175"/>
              <a:gd name="connsiteX2698" fmla="*/ 3587407 w 11191875"/>
              <a:gd name="connsiteY2698" fmla="*/ 2571883 h 4067175"/>
              <a:gd name="connsiteX2699" fmla="*/ 3544058 w 11191875"/>
              <a:gd name="connsiteY2699" fmla="*/ 2528743 h 4067175"/>
              <a:gd name="connsiteX2700" fmla="*/ 3500949 w 11191875"/>
              <a:gd name="connsiteY2700" fmla="*/ 2571883 h 4067175"/>
              <a:gd name="connsiteX2701" fmla="*/ 3544058 w 11191875"/>
              <a:gd name="connsiteY2701" fmla="*/ 2615023 h 4067175"/>
              <a:gd name="connsiteX2702" fmla="*/ 3619978 w 11191875"/>
              <a:gd name="connsiteY2702" fmla="*/ 2884890 h 4067175"/>
              <a:gd name="connsiteX2703" fmla="*/ 3667638 w 11191875"/>
              <a:gd name="connsiteY2703" fmla="*/ 2837436 h 4067175"/>
              <a:gd name="connsiteX2704" fmla="*/ 3619978 w 11191875"/>
              <a:gd name="connsiteY2704" fmla="*/ 2789982 h 4067175"/>
              <a:gd name="connsiteX2705" fmla="*/ 3572558 w 11191875"/>
              <a:gd name="connsiteY2705" fmla="*/ 2837436 h 4067175"/>
              <a:gd name="connsiteX2706" fmla="*/ 3619978 w 11191875"/>
              <a:gd name="connsiteY2706" fmla="*/ 2884890 h 4067175"/>
              <a:gd name="connsiteX2707" fmla="*/ 3732302 w 11191875"/>
              <a:gd name="connsiteY2707" fmla="*/ 3140137 h 4067175"/>
              <a:gd name="connsiteX2708" fmla="*/ 3783075 w 11191875"/>
              <a:gd name="connsiteY2708" fmla="*/ 3089567 h 4067175"/>
              <a:gd name="connsiteX2709" fmla="*/ 3732302 w 11191875"/>
              <a:gd name="connsiteY2709" fmla="*/ 3038997 h 4067175"/>
              <a:gd name="connsiteX2710" fmla="*/ 3681768 w 11191875"/>
              <a:gd name="connsiteY2710" fmla="*/ 3089567 h 4067175"/>
              <a:gd name="connsiteX2711" fmla="*/ 3732302 w 11191875"/>
              <a:gd name="connsiteY2711" fmla="*/ 3140137 h 4067175"/>
              <a:gd name="connsiteX2712" fmla="*/ 3878633 w 11191875"/>
              <a:gd name="connsiteY2712" fmla="*/ 3376930 h 4067175"/>
              <a:gd name="connsiteX2713" fmla="*/ 3931802 w 11191875"/>
              <a:gd name="connsiteY2713" fmla="*/ 3323484 h 4067175"/>
              <a:gd name="connsiteX2714" fmla="*/ 3878633 w 11191875"/>
              <a:gd name="connsiteY2714" fmla="*/ 3270757 h 4067175"/>
              <a:gd name="connsiteX2715" fmla="*/ 3825465 w 11191875"/>
              <a:gd name="connsiteY2715" fmla="*/ 3323484 h 4067175"/>
              <a:gd name="connsiteX2716" fmla="*/ 3878633 w 11191875"/>
              <a:gd name="connsiteY2716" fmla="*/ 3376930 h 4067175"/>
              <a:gd name="connsiteX2717" fmla="*/ 4055860 w 11191875"/>
              <a:gd name="connsiteY2717" fmla="*/ 3589276 h 4067175"/>
              <a:gd name="connsiteX2718" fmla="*/ 4110226 w 11191875"/>
              <a:gd name="connsiteY2718" fmla="*/ 3535111 h 4067175"/>
              <a:gd name="connsiteX2719" fmla="*/ 4055860 w 11191875"/>
              <a:gd name="connsiteY2719" fmla="*/ 3481186 h 4067175"/>
              <a:gd name="connsiteX2720" fmla="*/ 4001734 w 11191875"/>
              <a:gd name="connsiteY2720" fmla="*/ 3535111 h 4067175"/>
              <a:gd name="connsiteX2721" fmla="*/ 4055860 w 11191875"/>
              <a:gd name="connsiteY2721" fmla="*/ 3589276 h 4067175"/>
              <a:gd name="connsiteX2722" fmla="*/ 4260869 w 11191875"/>
              <a:gd name="connsiteY2722" fmla="*/ 3774061 h 4067175"/>
              <a:gd name="connsiteX2723" fmla="*/ 4315234 w 11191875"/>
              <a:gd name="connsiteY2723" fmla="*/ 3719895 h 4067175"/>
              <a:gd name="connsiteX2724" fmla="*/ 4260869 w 11191875"/>
              <a:gd name="connsiteY2724" fmla="*/ 3665730 h 4067175"/>
              <a:gd name="connsiteX2725" fmla="*/ 4206743 w 11191875"/>
              <a:gd name="connsiteY2725" fmla="*/ 3719895 h 4067175"/>
              <a:gd name="connsiteX2726" fmla="*/ 4260869 w 11191875"/>
              <a:gd name="connsiteY2726" fmla="*/ 3774061 h 4067175"/>
              <a:gd name="connsiteX2727" fmla="*/ 4489587 w 11191875"/>
              <a:gd name="connsiteY2727" fmla="*/ 3927448 h 4067175"/>
              <a:gd name="connsiteX2728" fmla="*/ 4542755 w 11191875"/>
              <a:gd name="connsiteY2728" fmla="*/ 3874242 h 4067175"/>
              <a:gd name="connsiteX2729" fmla="*/ 4489587 w 11191875"/>
              <a:gd name="connsiteY2729" fmla="*/ 3821036 h 4067175"/>
              <a:gd name="connsiteX2730" fmla="*/ 4436659 w 11191875"/>
              <a:gd name="connsiteY2730" fmla="*/ 3874242 h 4067175"/>
              <a:gd name="connsiteX2731" fmla="*/ 4489587 w 11191875"/>
              <a:gd name="connsiteY2731" fmla="*/ 3927448 h 4067175"/>
              <a:gd name="connsiteX2732" fmla="*/ 4737705 w 11191875"/>
              <a:gd name="connsiteY2732" fmla="*/ 4046564 h 4067175"/>
              <a:gd name="connsiteX2733" fmla="*/ 4788717 w 11191875"/>
              <a:gd name="connsiteY2733" fmla="*/ 3995035 h 4067175"/>
              <a:gd name="connsiteX2734" fmla="*/ 4737705 w 11191875"/>
              <a:gd name="connsiteY2734" fmla="*/ 3944225 h 4067175"/>
              <a:gd name="connsiteX2735" fmla="*/ 4686453 w 11191875"/>
              <a:gd name="connsiteY2735" fmla="*/ 3995035 h 4067175"/>
              <a:gd name="connsiteX2736" fmla="*/ 4737705 w 11191875"/>
              <a:gd name="connsiteY2736" fmla="*/ 4046564 h 4067175"/>
              <a:gd name="connsiteX2737" fmla="*/ 5046175 w 11191875"/>
              <a:gd name="connsiteY2737" fmla="*/ 4067175 h 4067175"/>
              <a:gd name="connsiteX2738" fmla="*/ 5000192 w 11191875"/>
              <a:gd name="connsiteY2738" fmla="*/ 4032663 h 4067175"/>
              <a:gd name="connsiteX2739" fmla="*/ 4953730 w 11191875"/>
              <a:gd name="connsiteY2739" fmla="*/ 4067175 h 4067175"/>
              <a:gd name="connsiteX2740" fmla="*/ 5046175 w 11191875"/>
              <a:gd name="connsiteY2740" fmla="*/ 4067175 h 4067175"/>
              <a:gd name="connsiteX2741" fmla="*/ 6112889 w 11191875"/>
              <a:gd name="connsiteY2741" fmla="*/ 4067175 h 4067175"/>
              <a:gd name="connsiteX2742" fmla="*/ 6123427 w 11191875"/>
              <a:gd name="connsiteY2742" fmla="*/ 4042489 h 4067175"/>
              <a:gd name="connsiteX2743" fmla="*/ 6089419 w 11191875"/>
              <a:gd name="connsiteY2743" fmla="*/ 4008456 h 4067175"/>
              <a:gd name="connsiteX2744" fmla="*/ 6055410 w 11191875"/>
              <a:gd name="connsiteY2744" fmla="*/ 4042489 h 4067175"/>
              <a:gd name="connsiteX2745" fmla="*/ 6065948 w 11191875"/>
              <a:gd name="connsiteY2745" fmla="*/ 4067175 h 4067175"/>
              <a:gd name="connsiteX2746" fmla="*/ 6112889 w 11191875"/>
              <a:gd name="connsiteY2746" fmla="*/ 4067175 h 4067175"/>
              <a:gd name="connsiteX2747" fmla="*/ 6345200 w 11191875"/>
              <a:gd name="connsiteY2747" fmla="*/ 3969630 h 4067175"/>
              <a:gd name="connsiteX2748" fmla="*/ 6375616 w 11191875"/>
              <a:gd name="connsiteY2748" fmla="*/ 3939192 h 4067175"/>
              <a:gd name="connsiteX2749" fmla="*/ 6345200 w 11191875"/>
              <a:gd name="connsiteY2749" fmla="*/ 3908754 h 4067175"/>
              <a:gd name="connsiteX2750" fmla="*/ 6314784 w 11191875"/>
              <a:gd name="connsiteY2750" fmla="*/ 3939192 h 4067175"/>
              <a:gd name="connsiteX2751" fmla="*/ 6345200 w 11191875"/>
              <a:gd name="connsiteY2751" fmla="*/ 3969630 h 4067175"/>
              <a:gd name="connsiteX2752" fmla="*/ 6584456 w 11191875"/>
              <a:gd name="connsiteY2752" fmla="*/ 3827986 h 4067175"/>
              <a:gd name="connsiteX2753" fmla="*/ 6611280 w 11191875"/>
              <a:gd name="connsiteY2753" fmla="*/ 3801143 h 4067175"/>
              <a:gd name="connsiteX2754" fmla="*/ 6584456 w 11191875"/>
              <a:gd name="connsiteY2754" fmla="*/ 3774061 h 4067175"/>
              <a:gd name="connsiteX2755" fmla="*/ 6557633 w 11191875"/>
              <a:gd name="connsiteY2755" fmla="*/ 3801143 h 4067175"/>
              <a:gd name="connsiteX2756" fmla="*/ 6584456 w 11191875"/>
              <a:gd name="connsiteY2756" fmla="*/ 3827986 h 4067175"/>
              <a:gd name="connsiteX2757" fmla="*/ 6801679 w 11191875"/>
              <a:gd name="connsiteY2757" fmla="*/ 3655185 h 4067175"/>
              <a:gd name="connsiteX2758" fmla="*/ 6825389 w 11191875"/>
              <a:gd name="connsiteY2758" fmla="*/ 3630739 h 4067175"/>
              <a:gd name="connsiteX2759" fmla="*/ 6801679 w 11191875"/>
              <a:gd name="connsiteY2759" fmla="*/ 3607251 h 4067175"/>
              <a:gd name="connsiteX2760" fmla="*/ 6777729 w 11191875"/>
              <a:gd name="connsiteY2760" fmla="*/ 3630739 h 4067175"/>
              <a:gd name="connsiteX2761" fmla="*/ 6801679 w 11191875"/>
              <a:gd name="connsiteY2761" fmla="*/ 3655185 h 4067175"/>
              <a:gd name="connsiteX2762" fmla="*/ 6993276 w 11191875"/>
              <a:gd name="connsiteY2762" fmla="*/ 3453384 h 4067175"/>
              <a:gd name="connsiteX2763" fmla="*/ 7013872 w 11191875"/>
              <a:gd name="connsiteY2763" fmla="*/ 3432293 h 4067175"/>
              <a:gd name="connsiteX2764" fmla="*/ 6993276 w 11191875"/>
              <a:gd name="connsiteY2764" fmla="*/ 3411921 h 4067175"/>
              <a:gd name="connsiteX2765" fmla="*/ 6972439 w 11191875"/>
              <a:gd name="connsiteY2765" fmla="*/ 3432293 h 4067175"/>
              <a:gd name="connsiteX2766" fmla="*/ 6993276 w 11191875"/>
              <a:gd name="connsiteY2766" fmla="*/ 3453384 h 4067175"/>
              <a:gd name="connsiteX2767" fmla="*/ 7155654 w 11191875"/>
              <a:gd name="connsiteY2767" fmla="*/ 3227377 h 4067175"/>
              <a:gd name="connsiteX2768" fmla="*/ 7173616 w 11191875"/>
              <a:gd name="connsiteY2768" fmla="*/ 3209162 h 4067175"/>
              <a:gd name="connsiteX2769" fmla="*/ 7155654 w 11191875"/>
              <a:gd name="connsiteY2769" fmla="*/ 3190707 h 4067175"/>
              <a:gd name="connsiteX2770" fmla="*/ 7137213 w 11191875"/>
              <a:gd name="connsiteY2770" fmla="*/ 3209162 h 4067175"/>
              <a:gd name="connsiteX2771" fmla="*/ 7155654 w 11191875"/>
              <a:gd name="connsiteY2771" fmla="*/ 3227377 h 4067175"/>
              <a:gd name="connsiteX2772" fmla="*/ 7284742 w 11191875"/>
              <a:gd name="connsiteY2772" fmla="*/ 2981237 h 4067175"/>
              <a:gd name="connsiteX2773" fmla="*/ 7300788 w 11191875"/>
              <a:gd name="connsiteY2773" fmla="*/ 2965419 h 4067175"/>
              <a:gd name="connsiteX2774" fmla="*/ 7284742 w 11191875"/>
              <a:gd name="connsiteY2774" fmla="*/ 2949601 h 4067175"/>
              <a:gd name="connsiteX2775" fmla="*/ 7269175 w 11191875"/>
              <a:gd name="connsiteY2775" fmla="*/ 2965419 h 4067175"/>
              <a:gd name="connsiteX2776" fmla="*/ 7284742 w 11191875"/>
              <a:gd name="connsiteY2776" fmla="*/ 2981237 h 4067175"/>
              <a:gd name="connsiteX2777" fmla="*/ 7379103 w 11191875"/>
              <a:gd name="connsiteY2777" fmla="*/ 2719998 h 4067175"/>
              <a:gd name="connsiteX2778" fmla="*/ 7393473 w 11191875"/>
              <a:gd name="connsiteY2778" fmla="*/ 2705618 h 4067175"/>
              <a:gd name="connsiteX2779" fmla="*/ 7379103 w 11191875"/>
              <a:gd name="connsiteY2779" fmla="*/ 2691957 h 4067175"/>
              <a:gd name="connsiteX2780" fmla="*/ 7365212 w 11191875"/>
              <a:gd name="connsiteY2780" fmla="*/ 2705618 h 4067175"/>
              <a:gd name="connsiteX2781" fmla="*/ 7379103 w 11191875"/>
              <a:gd name="connsiteY2781" fmla="*/ 2719998 h 4067175"/>
              <a:gd name="connsiteX2782" fmla="*/ 7436822 w 11191875"/>
              <a:gd name="connsiteY2782" fmla="*/ 2447975 h 4067175"/>
              <a:gd name="connsiteX2783" fmla="*/ 7449036 w 11191875"/>
              <a:gd name="connsiteY2783" fmla="*/ 2435991 h 4067175"/>
              <a:gd name="connsiteX2784" fmla="*/ 7436822 w 11191875"/>
              <a:gd name="connsiteY2784" fmla="*/ 2423528 h 4067175"/>
              <a:gd name="connsiteX2785" fmla="*/ 7424368 w 11191875"/>
              <a:gd name="connsiteY2785" fmla="*/ 2435991 h 4067175"/>
              <a:gd name="connsiteX2786" fmla="*/ 7436822 w 11191875"/>
              <a:gd name="connsiteY2786" fmla="*/ 2447975 h 4067175"/>
              <a:gd name="connsiteX2787" fmla="*/ 7456221 w 11191875"/>
              <a:gd name="connsiteY2787" fmla="*/ 2171397 h 4067175"/>
              <a:gd name="connsiteX2788" fmla="*/ 7466759 w 11191875"/>
              <a:gd name="connsiteY2788" fmla="*/ 2160372 h 4067175"/>
              <a:gd name="connsiteX2789" fmla="*/ 7456221 w 11191875"/>
              <a:gd name="connsiteY2789" fmla="*/ 2149587 h 4067175"/>
              <a:gd name="connsiteX2790" fmla="*/ 7444965 w 11191875"/>
              <a:gd name="connsiteY2790" fmla="*/ 2160372 h 4067175"/>
              <a:gd name="connsiteX2791" fmla="*/ 7456221 w 11191875"/>
              <a:gd name="connsiteY2791" fmla="*/ 2171397 h 4067175"/>
              <a:gd name="connsiteX2792" fmla="*/ 7214570 w 11191875"/>
              <a:gd name="connsiteY2792" fmla="*/ 1896737 h 4067175"/>
              <a:gd name="connsiteX2793" fmla="*/ 7226065 w 11191875"/>
              <a:gd name="connsiteY2793" fmla="*/ 1885233 h 4067175"/>
              <a:gd name="connsiteX2794" fmla="*/ 7214570 w 11191875"/>
              <a:gd name="connsiteY2794" fmla="*/ 1873729 h 4067175"/>
              <a:gd name="connsiteX2795" fmla="*/ 7203074 w 11191875"/>
              <a:gd name="connsiteY2795" fmla="*/ 1885233 h 4067175"/>
              <a:gd name="connsiteX2796" fmla="*/ 7214570 w 11191875"/>
              <a:gd name="connsiteY2796" fmla="*/ 1896737 h 4067175"/>
              <a:gd name="connsiteX2797" fmla="*/ 7150145 w 11191875"/>
              <a:gd name="connsiteY2797" fmla="*/ 1627110 h 4067175"/>
              <a:gd name="connsiteX2798" fmla="*/ 7160683 w 11191875"/>
              <a:gd name="connsiteY2798" fmla="*/ 1617044 h 4067175"/>
              <a:gd name="connsiteX2799" fmla="*/ 7150145 w 11191875"/>
              <a:gd name="connsiteY2799" fmla="*/ 1606498 h 4067175"/>
              <a:gd name="connsiteX2800" fmla="*/ 7140086 w 11191875"/>
              <a:gd name="connsiteY2800" fmla="*/ 1617044 h 4067175"/>
              <a:gd name="connsiteX2801" fmla="*/ 7150145 w 11191875"/>
              <a:gd name="connsiteY2801" fmla="*/ 1627110 h 4067175"/>
              <a:gd name="connsiteX2802" fmla="*/ 7044767 w 11191875"/>
              <a:gd name="connsiteY2802" fmla="*/ 1371623 h 4067175"/>
              <a:gd name="connsiteX2803" fmla="*/ 7054108 w 11191875"/>
              <a:gd name="connsiteY2803" fmla="*/ 1362036 h 4067175"/>
              <a:gd name="connsiteX2804" fmla="*/ 7044767 w 11191875"/>
              <a:gd name="connsiteY2804" fmla="*/ 1351970 h 4067175"/>
              <a:gd name="connsiteX2805" fmla="*/ 7034948 w 11191875"/>
              <a:gd name="connsiteY2805" fmla="*/ 1362036 h 4067175"/>
              <a:gd name="connsiteX2806" fmla="*/ 7044767 w 11191875"/>
              <a:gd name="connsiteY2806" fmla="*/ 1371623 h 4067175"/>
              <a:gd name="connsiteX2807" fmla="*/ 6900351 w 11191875"/>
              <a:gd name="connsiteY2807" fmla="*/ 1135789 h 4067175"/>
              <a:gd name="connsiteX2808" fmla="*/ 6909692 w 11191875"/>
              <a:gd name="connsiteY2808" fmla="*/ 1126442 h 4067175"/>
              <a:gd name="connsiteX2809" fmla="*/ 6900351 w 11191875"/>
              <a:gd name="connsiteY2809" fmla="*/ 1117335 h 4067175"/>
              <a:gd name="connsiteX2810" fmla="*/ 6891490 w 11191875"/>
              <a:gd name="connsiteY2810" fmla="*/ 1126442 h 4067175"/>
              <a:gd name="connsiteX2811" fmla="*/ 6900351 w 11191875"/>
              <a:gd name="connsiteY2811" fmla="*/ 1135789 h 4067175"/>
              <a:gd name="connsiteX2812" fmla="*/ 6721448 w 11191875"/>
              <a:gd name="connsiteY2812" fmla="*/ 925121 h 4067175"/>
              <a:gd name="connsiteX2813" fmla="*/ 6730070 w 11191875"/>
              <a:gd name="connsiteY2813" fmla="*/ 916732 h 4067175"/>
              <a:gd name="connsiteX2814" fmla="*/ 6721448 w 11191875"/>
              <a:gd name="connsiteY2814" fmla="*/ 908104 h 4067175"/>
              <a:gd name="connsiteX2815" fmla="*/ 6712587 w 11191875"/>
              <a:gd name="connsiteY2815" fmla="*/ 916732 h 4067175"/>
              <a:gd name="connsiteX2816" fmla="*/ 6721448 w 11191875"/>
              <a:gd name="connsiteY2816" fmla="*/ 925121 h 4067175"/>
              <a:gd name="connsiteX2817" fmla="*/ 6511410 w 11191875"/>
              <a:gd name="connsiteY2817" fmla="*/ 746088 h 4067175"/>
              <a:gd name="connsiteX2818" fmla="*/ 6520032 w 11191875"/>
              <a:gd name="connsiteY2818" fmla="*/ 737220 h 4067175"/>
              <a:gd name="connsiteX2819" fmla="*/ 6511410 w 11191875"/>
              <a:gd name="connsiteY2819" fmla="*/ 728832 h 4067175"/>
              <a:gd name="connsiteX2820" fmla="*/ 6503028 w 11191875"/>
              <a:gd name="connsiteY2820" fmla="*/ 737220 h 4067175"/>
              <a:gd name="connsiteX2821" fmla="*/ 6511410 w 11191875"/>
              <a:gd name="connsiteY2821" fmla="*/ 746088 h 4067175"/>
              <a:gd name="connsiteX2822" fmla="*/ 6276225 w 11191875"/>
              <a:gd name="connsiteY2822" fmla="*/ 601808 h 4067175"/>
              <a:gd name="connsiteX2823" fmla="*/ 6284847 w 11191875"/>
              <a:gd name="connsiteY2823" fmla="*/ 593180 h 4067175"/>
              <a:gd name="connsiteX2824" fmla="*/ 6276225 w 11191875"/>
              <a:gd name="connsiteY2824" fmla="*/ 584791 h 4067175"/>
              <a:gd name="connsiteX2825" fmla="*/ 6267843 w 11191875"/>
              <a:gd name="connsiteY2825" fmla="*/ 593180 h 4067175"/>
              <a:gd name="connsiteX2826" fmla="*/ 6276225 w 11191875"/>
              <a:gd name="connsiteY2826" fmla="*/ 601808 h 4067175"/>
              <a:gd name="connsiteX2827" fmla="*/ 6021402 w 11191875"/>
              <a:gd name="connsiteY2827" fmla="*/ 496114 h 4067175"/>
              <a:gd name="connsiteX2828" fmla="*/ 6030024 w 11191875"/>
              <a:gd name="connsiteY2828" fmla="*/ 487246 h 4067175"/>
              <a:gd name="connsiteX2829" fmla="*/ 6021402 w 11191875"/>
              <a:gd name="connsiteY2829" fmla="*/ 478858 h 4067175"/>
              <a:gd name="connsiteX2830" fmla="*/ 6012780 w 11191875"/>
              <a:gd name="connsiteY2830" fmla="*/ 487246 h 4067175"/>
              <a:gd name="connsiteX2831" fmla="*/ 6021402 w 11191875"/>
              <a:gd name="connsiteY2831" fmla="*/ 496114 h 4067175"/>
              <a:gd name="connsiteX2832" fmla="*/ 5753406 w 11191875"/>
              <a:gd name="connsiteY2832" fmla="*/ 431883 h 4067175"/>
              <a:gd name="connsiteX2833" fmla="*/ 5762028 w 11191875"/>
              <a:gd name="connsiteY2833" fmla="*/ 423015 h 4067175"/>
              <a:gd name="connsiteX2834" fmla="*/ 5753406 w 11191875"/>
              <a:gd name="connsiteY2834" fmla="*/ 414387 h 4067175"/>
              <a:gd name="connsiteX2835" fmla="*/ 5744784 w 11191875"/>
              <a:gd name="connsiteY2835" fmla="*/ 423015 h 4067175"/>
              <a:gd name="connsiteX2836" fmla="*/ 5753406 w 11191875"/>
              <a:gd name="connsiteY2836" fmla="*/ 431883 h 4067175"/>
              <a:gd name="connsiteX2837" fmla="*/ 5478465 w 11191875"/>
              <a:gd name="connsiteY2837" fmla="*/ 410552 h 4067175"/>
              <a:gd name="connsiteX2838" fmla="*/ 5487566 w 11191875"/>
              <a:gd name="connsiteY2838" fmla="*/ 401445 h 4067175"/>
              <a:gd name="connsiteX2839" fmla="*/ 5478465 w 11191875"/>
              <a:gd name="connsiteY2839" fmla="*/ 392337 h 4067175"/>
              <a:gd name="connsiteX2840" fmla="*/ 5469125 w 11191875"/>
              <a:gd name="connsiteY2840" fmla="*/ 401445 h 4067175"/>
              <a:gd name="connsiteX2841" fmla="*/ 5478465 w 11191875"/>
              <a:gd name="connsiteY2841" fmla="*/ 410552 h 4067175"/>
              <a:gd name="connsiteX2842" fmla="*/ 5203524 w 11191875"/>
              <a:gd name="connsiteY2842" fmla="*/ 432841 h 4067175"/>
              <a:gd name="connsiteX2843" fmla="*/ 5213343 w 11191875"/>
              <a:gd name="connsiteY2843" fmla="*/ 423015 h 4067175"/>
              <a:gd name="connsiteX2844" fmla="*/ 5203524 w 11191875"/>
              <a:gd name="connsiteY2844" fmla="*/ 413428 h 4067175"/>
              <a:gd name="connsiteX2845" fmla="*/ 5193705 w 11191875"/>
              <a:gd name="connsiteY2845" fmla="*/ 423015 h 4067175"/>
              <a:gd name="connsiteX2846" fmla="*/ 5203524 w 11191875"/>
              <a:gd name="connsiteY2846" fmla="*/ 432841 h 4067175"/>
              <a:gd name="connsiteX2847" fmla="*/ 4935289 w 11191875"/>
              <a:gd name="connsiteY2847" fmla="*/ 498511 h 4067175"/>
              <a:gd name="connsiteX2848" fmla="*/ 4946066 w 11191875"/>
              <a:gd name="connsiteY2848" fmla="*/ 487246 h 4067175"/>
              <a:gd name="connsiteX2849" fmla="*/ 4935289 w 11191875"/>
              <a:gd name="connsiteY2849" fmla="*/ 476461 h 4067175"/>
              <a:gd name="connsiteX2850" fmla="*/ 4924272 w 11191875"/>
              <a:gd name="connsiteY2850" fmla="*/ 487246 h 4067175"/>
              <a:gd name="connsiteX2851" fmla="*/ 4935289 w 11191875"/>
              <a:gd name="connsiteY2851" fmla="*/ 498511 h 4067175"/>
              <a:gd name="connsiteX2852" fmla="*/ 4680465 w 11191875"/>
              <a:gd name="connsiteY2852" fmla="*/ 605163 h 4067175"/>
              <a:gd name="connsiteX2853" fmla="*/ 4692680 w 11191875"/>
              <a:gd name="connsiteY2853" fmla="*/ 593180 h 4067175"/>
              <a:gd name="connsiteX2854" fmla="*/ 4680465 w 11191875"/>
              <a:gd name="connsiteY2854" fmla="*/ 580957 h 4067175"/>
              <a:gd name="connsiteX2855" fmla="*/ 4668012 w 11191875"/>
              <a:gd name="connsiteY2855" fmla="*/ 593180 h 4067175"/>
              <a:gd name="connsiteX2856" fmla="*/ 4680465 w 11191875"/>
              <a:gd name="connsiteY2856" fmla="*/ 605163 h 4067175"/>
              <a:gd name="connsiteX2857" fmla="*/ 4445281 w 11191875"/>
              <a:gd name="connsiteY2857" fmla="*/ 750642 h 4067175"/>
              <a:gd name="connsiteX2858" fmla="*/ 4458692 w 11191875"/>
              <a:gd name="connsiteY2858" fmla="*/ 737220 h 4067175"/>
              <a:gd name="connsiteX2859" fmla="*/ 4445281 w 11191875"/>
              <a:gd name="connsiteY2859" fmla="*/ 724039 h 4067175"/>
              <a:gd name="connsiteX2860" fmla="*/ 4431869 w 11191875"/>
              <a:gd name="connsiteY2860" fmla="*/ 737220 h 4067175"/>
              <a:gd name="connsiteX2861" fmla="*/ 4445281 w 11191875"/>
              <a:gd name="connsiteY2861" fmla="*/ 750642 h 4067175"/>
              <a:gd name="connsiteX2862" fmla="*/ 4235243 w 11191875"/>
              <a:gd name="connsiteY2862" fmla="*/ 932550 h 4067175"/>
              <a:gd name="connsiteX2863" fmla="*/ 4251289 w 11191875"/>
              <a:gd name="connsiteY2863" fmla="*/ 916732 h 4067175"/>
              <a:gd name="connsiteX2864" fmla="*/ 4235243 w 11191875"/>
              <a:gd name="connsiteY2864" fmla="*/ 900674 h 4067175"/>
              <a:gd name="connsiteX2865" fmla="*/ 4219436 w 11191875"/>
              <a:gd name="connsiteY2865" fmla="*/ 916732 h 4067175"/>
              <a:gd name="connsiteX2866" fmla="*/ 4235243 w 11191875"/>
              <a:gd name="connsiteY2866" fmla="*/ 932550 h 4067175"/>
              <a:gd name="connsiteX2867" fmla="*/ 4056339 w 11191875"/>
              <a:gd name="connsiteY2867" fmla="*/ 1144897 h 4067175"/>
              <a:gd name="connsiteX2868" fmla="*/ 4074780 w 11191875"/>
              <a:gd name="connsiteY2868" fmla="*/ 1126442 h 4067175"/>
              <a:gd name="connsiteX2869" fmla="*/ 4056339 w 11191875"/>
              <a:gd name="connsiteY2869" fmla="*/ 1108227 h 4067175"/>
              <a:gd name="connsiteX2870" fmla="*/ 4038138 w 11191875"/>
              <a:gd name="connsiteY2870" fmla="*/ 1126442 h 4067175"/>
              <a:gd name="connsiteX2871" fmla="*/ 4056339 w 11191875"/>
              <a:gd name="connsiteY2871" fmla="*/ 1144897 h 4067175"/>
              <a:gd name="connsiteX2872" fmla="*/ 3912163 w 11191875"/>
              <a:gd name="connsiteY2872" fmla="*/ 1383846 h 4067175"/>
              <a:gd name="connsiteX2873" fmla="*/ 3933957 w 11191875"/>
              <a:gd name="connsiteY2873" fmla="*/ 1362036 h 4067175"/>
              <a:gd name="connsiteX2874" fmla="*/ 3912163 w 11191875"/>
              <a:gd name="connsiteY2874" fmla="*/ 1339747 h 4067175"/>
              <a:gd name="connsiteX2875" fmla="*/ 3890369 w 11191875"/>
              <a:gd name="connsiteY2875" fmla="*/ 1362036 h 4067175"/>
              <a:gd name="connsiteX2876" fmla="*/ 3912163 w 11191875"/>
              <a:gd name="connsiteY2876" fmla="*/ 1383846 h 4067175"/>
              <a:gd name="connsiteX2877" fmla="*/ 3806785 w 11191875"/>
              <a:gd name="connsiteY2877" fmla="*/ 1642449 h 4067175"/>
              <a:gd name="connsiteX2878" fmla="*/ 3832171 w 11191875"/>
              <a:gd name="connsiteY2878" fmla="*/ 1617044 h 4067175"/>
              <a:gd name="connsiteX2879" fmla="*/ 3806785 w 11191875"/>
              <a:gd name="connsiteY2879" fmla="*/ 1591159 h 4067175"/>
              <a:gd name="connsiteX2880" fmla="*/ 3781159 w 11191875"/>
              <a:gd name="connsiteY2880" fmla="*/ 1617044 h 4067175"/>
              <a:gd name="connsiteX2881" fmla="*/ 3806785 w 11191875"/>
              <a:gd name="connsiteY2881" fmla="*/ 1642449 h 4067175"/>
              <a:gd name="connsiteX2882" fmla="*/ 3742360 w 11191875"/>
              <a:gd name="connsiteY2882" fmla="*/ 1915671 h 4067175"/>
              <a:gd name="connsiteX2883" fmla="*/ 3772776 w 11191875"/>
              <a:gd name="connsiteY2883" fmla="*/ 1885233 h 4067175"/>
              <a:gd name="connsiteX2884" fmla="*/ 3742360 w 11191875"/>
              <a:gd name="connsiteY2884" fmla="*/ 1854795 h 4067175"/>
              <a:gd name="connsiteX2885" fmla="*/ 3711705 w 11191875"/>
              <a:gd name="connsiteY2885" fmla="*/ 1885233 h 4067175"/>
              <a:gd name="connsiteX2886" fmla="*/ 3742360 w 11191875"/>
              <a:gd name="connsiteY2886" fmla="*/ 1915671 h 4067175"/>
              <a:gd name="connsiteX2887" fmla="*/ 3720806 w 11191875"/>
              <a:gd name="connsiteY2887" fmla="*/ 2195843 h 4067175"/>
              <a:gd name="connsiteX2888" fmla="*/ 3756012 w 11191875"/>
              <a:gd name="connsiteY2888" fmla="*/ 2160372 h 4067175"/>
              <a:gd name="connsiteX2889" fmla="*/ 3720806 w 11191875"/>
              <a:gd name="connsiteY2889" fmla="*/ 2125141 h 4067175"/>
              <a:gd name="connsiteX2890" fmla="*/ 3685360 w 11191875"/>
              <a:gd name="connsiteY2890" fmla="*/ 2160372 h 4067175"/>
              <a:gd name="connsiteX2891" fmla="*/ 3720806 w 11191875"/>
              <a:gd name="connsiteY2891" fmla="*/ 2195843 h 4067175"/>
              <a:gd name="connsiteX2892" fmla="*/ 3742360 w 11191875"/>
              <a:gd name="connsiteY2892" fmla="*/ 2474578 h 4067175"/>
              <a:gd name="connsiteX2893" fmla="*/ 3781159 w 11191875"/>
              <a:gd name="connsiteY2893" fmla="*/ 2435751 h 4067175"/>
              <a:gd name="connsiteX2894" fmla="*/ 3742360 w 11191875"/>
              <a:gd name="connsiteY2894" fmla="*/ 2396685 h 4067175"/>
              <a:gd name="connsiteX2895" fmla="*/ 3703083 w 11191875"/>
              <a:gd name="connsiteY2895" fmla="*/ 2435751 h 4067175"/>
              <a:gd name="connsiteX2896" fmla="*/ 3742360 w 11191875"/>
              <a:gd name="connsiteY2896" fmla="*/ 2474578 h 4067175"/>
              <a:gd name="connsiteX2897" fmla="*/ 3806785 w 11191875"/>
              <a:gd name="connsiteY2897" fmla="*/ 2748040 h 4067175"/>
              <a:gd name="connsiteX2898" fmla="*/ 3850612 w 11191875"/>
              <a:gd name="connsiteY2898" fmla="*/ 2703941 h 4067175"/>
              <a:gd name="connsiteX2899" fmla="*/ 3806785 w 11191875"/>
              <a:gd name="connsiteY2899" fmla="*/ 2660081 h 4067175"/>
              <a:gd name="connsiteX2900" fmla="*/ 3762718 w 11191875"/>
              <a:gd name="connsiteY2900" fmla="*/ 2703941 h 4067175"/>
              <a:gd name="connsiteX2901" fmla="*/ 3806785 w 11191875"/>
              <a:gd name="connsiteY2901" fmla="*/ 2748040 h 4067175"/>
              <a:gd name="connsiteX2902" fmla="*/ 3912163 w 11191875"/>
              <a:gd name="connsiteY2902" fmla="*/ 3005923 h 4067175"/>
              <a:gd name="connsiteX2903" fmla="*/ 3959104 w 11191875"/>
              <a:gd name="connsiteY2903" fmla="*/ 2958948 h 4067175"/>
              <a:gd name="connsiteX2904" fmla="*/ 3912163 w 11191875"/>
              <a:gd name="connsiteY2904" fmla="*/ 2911973 h 4067175"/>
              <a:gd name="connsiteX2905" fmla="*/ 3865222 w 11191875"/>
              <a:gd name="connsiteY2905" fmla="*/ 2958948 h 4067175"/>
              <a:gd name="connsiteX2906" fmla="*/ 3912163 w 11191875"/>
              <a:gd name="connsiteY2906" fmla="*/ 3005923 h 4067175"/>
              <a:gd name="connsiteX2907" fmla="*/ 4056339 w 11191875"/>
              <a:gd name="connsiteY2907" fmla="*/ 3243914 h 4067175"/>
              <a:gd name="connsiteX2908" fmla="*/ 4105675 w 11191875"/>
              <a:gd name="connsiteY2908" fmla="*/ 3194302 h 4067175"/>
              <a:gd name="connsiteX2909" fmla="*/ 4056339 w 11191875"/>
              <a:gd name="connsiteY2909" fmla="*/ 3144931 h 4067175"/>
              <a:gd name="connsiteX2910" fmla="*/ 4007003 w 11191875"/>
              <a:gd name="connsiteY2910" fmla="*/ 3194302 h 4067175"/>
              <a:gd name="connsiteX2911" fmla="*/ 4056339 w 11191875"/>
              <a:gd name="connsiteY2911" fmla="*/ 3243914 h 4067175"/>
              <a:gd name="connsiteX2912" fmla="*/ 4235243 w 11191875"/>
              <a:gd name="connsiteY2912" fmla="*/ 3455062 h 4067175"/>
              <a:gd name="connsiteX2913" fmla="*/ 4286255 w 11191875"/>
              <a:gd name="connsiteY2913" fmla="*/ 3404012 h 4067175"/>
              <a:gd name="connsiteX2914" fmla="*/ 4235243 w 11191875"/>
              <a:gd name="connsiteY2914" fmla="*/ 3353442 h 4067175"/>
              <a:gd name="connsiteX2915" fmla="*/ 4184949 w 11191875"/>
              <a:gd name="connsiteY2915" fmla="*/ 3404012 h 4067175"/>
              <a:gd name="connsiteX2916" fmla="*/ 4235243 w 11191875"/>
              <a:gd name="connsiteY2916" fmla="*/ 3455062 h 4067175"/>
              <a:gd name="connsiteX2917" fmla="*/ 4445281 w 11191875"/>
              <a:gd name="connsiteY2917" fmla="*/ 3633615 h 4067175"/>
              <a:gd name="connsiteX2918" fmla="*/ 4495096 w 11191875"/>
              <a:gd name="connsiteY2918" fmla="*/ 3583764 h 4067175"/>
              <a:gd name="connsiteX2919" fmla="*/ 4445281 w 11191875"/>
              <a:gd name="connsiteY2919" fmla="*/ 3533194 h 4067175"/>
              <a:gd name="connsiteX2920" fmla="*/ 4395226 w 11191875"/>
              <a:gd name="connsiteY2920" fmla="*/ 3583764 h 4067175"/>
              <a:gd name="connsiteX2921" fmla="*/ 4445281 w 11191875"/>
              <a:gd name="connsiteY2921" fmla="*/ 3633615 h 4067175"/>
              <a:gd name="connsiteX2922" fmla="*/ 4680465 w 11191875"/>
              <a:gd name="connsiteY2922" fmla="*/ 3776697 h 4067175"/>
              <a:gd name="connsiteX2923" fmla="*/ 4729322 w 11191875"/>
              <a:gd name="connsiteY2923" fmla="*/ 3728044 h 4067175"/>
              <a:gd name="connsiteX2924" fmla="*/ 4680465 w 11191875"/>
              <a:gd name="connsiteY2924" fmla="*/ 3678912 h 4067175"/>
              <a:gd name="connsiteX2925" fmla="*/ 4631848 w 11191875"/>
              <a:gd name="connsiteY2925" fmla="*/ 3728044 h 4067175"/>
              <a:gd name="connsiteX2926" fmla="*/ 4680465 w 11191875"/>
              <a:gd name="connsiteY2926" fmla="*/ 3776697 h 4067175"/>
              <a:gd name="connsiteX2927" fmla="*/ 4935289 w 11191875"/>
              <a:gd name="connsiteY2927" fmla="*/ 3880473 h 4067175"/>
              <a:gd name="connsiteX2928" fmla="*/ 4982230 w 11191875"/>
              <a:gd name="connsiteY2928" fmla="*/ 3833738 h 4067175"/>
              <a:gd name="connsiteX2929" fmla="*/ 4935289 w 11191875"/>
              <a:gd name="connsiteY2929" fmla="*/ 3786763 h 4067175"/>
              <a:gd name="connsiteX2930" fmla="*/ 4888108 w 11191875"/>
              <a:gd name="connsiteY2930" fmla="*/ 3833738 h 4067175"/>
              <a:gd name="connsiteX2931" fmla="*/ 4935289 w 11191875"/>
              <a:gd name="connsiteY2931" fmla="*/ 3880473 h 4067175"/>
              <a:gd name="connsiteX2932" fmla="*/ 5203524 w 11191875"/>
              <a:gd name="connsiteY2932" fmla="*/ 3941828 h 4067175"/>
              <a:gd name="connsiteX2933" fmla="*/ 5247352 w 11191875"/>
              <a:gd name="connsiteY2933" fmla="*/ 3897969 h 4067175"/>
              <a:gd name="connsiteX2934" fmla="*/ 5203524 w 11191875"/>
              <a:gd name="connsiteY2934" fmla="*/ 3854110 h 4067175"/>
              <a:gd name="connsiteX2935" fmla="*/ 5159696 w 11191875"/>
              <a:gd name="connsiteY2935" fmla="*/ 3897969 h 4067175"/>
              <a:gd name="connsiteX2936" fmla="*/ 5203524 w 11191875"/>
              <a:gd name="connsiteY2936" fmla="*/ 3941828 h 4067175"/>
              <a:gd name="connsiteX2937" fmla="*/ 5478465 w 11191875"/>
              <a:gd name="connsiteY2937" fmla="*/ 3960043 h 4067175"/>
              <a:gd name="connsiteX2938" fmla="*/ 5519179 w 11191875"/>
              <a:gd name="connsiteY2938" fmla="*/ 3919539 h 4067175"/>
              <a:gd name="connsiteX2939" fmla="*/ 5478465 w 11191875"/>
              <a:gd name="connsiteY2939" fmla="*/ 3878796 h 4067175"/>
              <a:gd name="connsiteX2940" fmla="*/ 5437751 w 11191875"/>
              <a:gd name="connsiteY2940" fmla="*/ 3919539 h 4067175"/>
              <a:gd name="connsiteX2941" fmla="*/ 5478465 w 11191875"/>
              <a:gd name="connsiteY2941" fmla="*/ 3960043 h 4067175"/>
              <a:gd name="connsiteX2942" fmla="*/ 5753406 w 11191875"/>
              <a:gd name="connsiteY2942" fmla="*/ 3935118 h 4067175"/>
              <a:gd name="connsiteX2943" fmla="*/ 5790528 w 11191875"/>
              <a:gd name="connsiteY2943" fmla="*/ 3897969 h 4067175"/>
              <a:gd name="connsiteX2944" fmla="*/ 5753406 w 11191875"/>
              <a:gd name="connsiteY2944" fmla="*/ 3860821 h 4067175"/>
              <a:gd name="connsiteX2945" fmla="*/ 5716045 w 11191875"/>
              <a:gd name="connsiteY2945" fmla="*/ 3897969 h 4067175"/>
              <a:gd name="connsiteX2946" fmla="*/ 5753406 w 11191875"/>
              <a:gd name="connsiteY2946" fmla="*/ 3935118 h 4067175"/>
              <a:gd name="connsiteX2947" fmla="*/ 6021402 w 11191875"/>
              <a:gd name="connsiteY2947" fmla="*/ 3867292 h 4067175"/>
              <a:gd name="connsiteX2948" fmla="*/ 6054931 w 11191875"/>
              <a:gd name="connsiteY2948" fmla="*/ 3833738 h 4067175"/>
              <a:gd name="connsiteX2949" fmla="*/ 6021402 w 11191875"/>
              <a:gd name="connsiteY2949" fmla="*/ 3799945 h 4067175"/>
              <a:gd name="connsiteX2950" fmla="*/ 5988112 w 11191875"/>
              <a:gd name="connsiteY2950" fmla="*/ 3833738 h 4067175"/>
              <a:gd name="connsiteX2951" fmla="*/ 6021402 w 11191875"/>
              <a:gd name="connsiteY2951" fmla="*/ 3867292 h 4067175"/>
              <a:gd name="connsiteX2952" fmla="*/ 6276225 w 11191875"/>
              <a:gd name="connsiteY2952" fmla="*/ 3757523 h 4067175"/>
              <a:gd name="connsiteX2953" fmla="*/ 6306402 w 11191875"/>
              <a:gd name="connsiteY2953" fmla="*/ 3728044 h 4067175"/>
              <a:gd name="connsiteX2954" fmla="*/ 6276225 w 11191875"/>
              <a:gd name="connsiteY2954" fmla="*/ 3698086 h 4067175"/>
              <a:gd name="connsiteX2955" fmla="*/ 6246288 w 11191875"/>
              <a:gd name="connsiteY2955" fmla="*/ 3728044 h 4067175"/>
              <a:gd name="connsiteX2956" fmla="*/ 6276225 w 11191875"/>
              <a:gd name="connsiteY2956" fmla="*/ 3757523 h 4067175"/>
              <a:gd name="connsiteX2957" fmla="*/ 6511410 w 11191875"/>
              <a:gd name="connsiteY2957" fmla="*/ 3610367 h 4067175"/>
              <a:gd name="connsiteX2958" fmla="*/ 6538234 w 11191875"/>
              <a:gd name="connsiteY2958" fmla="*/ 3583764 h 4067175"/>
              <a:gd name="connsiteX2959" fmla="*/ 6511410 w 11191875"/>
              <a:gd name="connsiteY2959" fmla="*/ 3556441 h 4067175"/>
              <a:gd name="connsiteX2960" fmla="*/ 6484826 w 11191875"/>
              <a:gd name="connsiteY2960" fmla="*/ 3583764 h 4067175"/>
              <a:gd name="connsiteX2961" fmla="*/ 6511410 w 11191875"/>
              <a:gd name="connsiteY2961" fmla="*/ 3610367 h 4067175"/>
              <a:gd name="connsiteX2962" fmla="*/ 6721448 w 11191875"/>
              <a:gd name="connsiteY2962" fmla="*/ 3427500 h 4067175"/>
              <a:gd name="connsiteX2963" fmla="*/ 6744440 w 11191875"/>
              <a:gd name="connsiteY2963" fmla="*/ 3404012 h 4067175"/>
              <a:gd name="connsiteX2964" fmla="*/ 6721448 w 11191875"/>
              <a:gd name="connsiteY2964" fmla="*/ 3381483 h 4067175"/>
              <a:gd name="connsiteX2965" fmla="*/ 6698217 w 11191875"/>
              <a:gd name="connsiteY2965" fmla="*/ 3404012 h 4067175"/>
              <a:gd name="connsiteX2966" fmla="*/ 6721448 w 11191875"/>
              <a:gd name="connsiteY2966" fmla="*/ 3427500 h 4067175"/>
              <a:gd name="connsiteX2967" fmla="*/ 6900351 w 11191875"/>
              <a:gd name="connsiteY2967" fmla="*/ 3215393 h 4067175"/>
              <a:gd name="connsiteX2968" fmla="*/ 6921427 w 11191875"/>
              <a:gd name="connsiteY2968" fmla="*/ 3194302 h 4067175"/>
              <a:gd name="connsiteX2969" fmla="*/ 6900351 w 11191875"/>
              <a:gd name="connsiteY2969" fmla="*/ 3173691 h 4067175"/>
              <a:gd name="connsiteX2970" fmla="*/ 6879755 w 11191875"/>
              <a:gd name="connsiteY2970" fmla="*/ 3194302 h 4067175"/>
              <a:gd name="connsiteX2971" fmla="*/ 6900351 w 11191875"/>
              <a:gd name="connsiteY2971" fmla="*/ 3215393 h 4067175"/>
              <a:gd name="connsiteX2972" fmla="*/ 7044767 w 11191875"/>
              <a:gd name="connsiteY2972" fmla="*/ 2976923 h 4067175"/>
              <a:gd name="connsiteX2973" fmla="*/ 7062250 w 11191875"/>
              <a:gd name="connsiteY2973" fmla="*/ 2958948 h 4067175"/>
              <a:gd name="connsiteX2974" fmla="*/ 7044767 w 11191875"/>
              <a:gd name="connsiteY2974" fmla="*/ 2941452 h 4067175"/>
              <a:gd name="connsiteX2975" fmla="*/ 7027044 w 11191875"/>
              <a:gd name="connsiteY2975" fmla="*/ 2958948 h 4067175"/>
              <a:gd name="connsiteX2976" fmla="*/ 7044767 w 11191875"/>
              <a:gd name="connsiteY2976" fmla="*/ 2976923 h 4067175"/>
              <a:gd name="connsiteX2977" fmla="*/ 7150145 w 11191875"/>
              <a:gd name="connsiteY2977" fmla="*/ 2719519 h 4067175"/>
              <a:gd name="connsiteX2978" fmla="*/ 7165952 w 11191875"/>
              <a:gd name="connsiteY2978" fmla="*/ 2703941 h 4067175"/>
              <a:gd name="connsiteX2979" fmla="*/ 7150145 w 11191875"/>
              <a:gd name="connsiteY2979" fmla="*/ 2688362 h 4067175"/>
              <a:gd name="connsiteX2980" fmla="*/ 7134339 w 11191875"/>
              <a:gd name="connsiteY2980" fmla="*/ 2703941 h 4067175"/>
              <a:gd name="connsiteX2981" fmla="*/ 7150145 w 11191875"/>
              <a:gd name="connsiteY2981" fmla="*/ 2719519 h 4067175"/>
              <a:gd name="connsiteX2982" fmla="*/ 7214570 w 11191875"/>
              <a:gd name="connsiteY2982" fmla="*/ 2449652 h 4067175"/>
              <a:gd name="connsiteX2983" fmla="*/ 7228460 w 11191875"/>
              <a:gd name="connsiteY2983" fmla="*/ 2435751 h 4067175"/>
              <a:gd name="connsiteX2984" fmla="*/ 7214570 w 11191875"/>
              <a:gd name="connsiteY2984" fmla="*/ 2421851 h 4067175"/>
              <a:gd name="connsiteX2985" fmla="*/ 7200439 w 11191875"/>
              <a:gd name="connsiteY2985" fmla="*/ 2435751 h 4067175"/>
              <a:gd name="connsiteX2986" fmla="*/ 7214570 w 11191875"/>
              <a:gd name="connsiteY2986" fmla="*/ 2449652 h 4067175"/>
              <a:gd name="connsiteX2987" fmla="*/ 7236124 w 11191875"/>
              <a:gd name="connsiteY2987" fmla="*/ 2172595 h 4067175"/>
              <a:gd name="connsiteX2988" fmla="*/ 7248818 w 11191875"/>
              <a:gd name="connsiteY2988" fmla="*/ 2160372 h 4067175"/>
              <a:gd name="connsiteX2989" fmla="*/ 7236124 w 11191875"/>
              <a:gd name="connsiteY2989" fmla="*/ 2148149 h 4067175"/>
              <a:gd name="connsiteX2990" fmla="*/ 7224149 w 11191875"/>
              <a:gd name="connsiteY2990" fmla="*/ 2160372 h 4067175"/>
              <a:gd name="connsiteX2991" fmla="*/ 7236124 w 11191875"/>
              <a:gd name="connsiteY2991" fmla="*/ 2172595 h 4067175"/>
              <a:gd name="connsiteX2992" fmla="*/ 6991599 w 11191875"/>
              <a:gd name="connsiteY2992" fmla="*/ 1898415 h 4067175"/>
              <a:gd name="connsiteX2993" fmla="*/ 7004771 w 11191875"/>
              <a:gd name="connsiteY2993" fmla="*/ 1885472 h 4067175"/>
              <a:gd name="connsiteX2994" fmla="*/ 6991599 w 11191875"/>
              <a:gd name="connsiteY2994" fmla="*/ 1872770 h 4067175"/>
              <a:gd name="connsiteX2995" fmla="*/ 6979145 w 11191875"/>
              <a:gd name="connsiteY2995" fmla="*/ 1885472 h 4067175"/>
              <a:gd name="connsiteX2996" fmla="*/ 6991599 w 11191875"/>
              <a:gd name="connsiteY2996" fmla="*/ 1898415 h 4067175"/>
              <a:gd name="connsiteX2997" fmla="*/ 6918313 w 11191875"/>
              <a:gd name="connsiteY2997" fmla="*/ 1631424 h 4067175"/>
              <a:gd name="connsiteX2998" fmla="*/ 6929809 w 11191875"/>
              <a:gd name="connsiteY2998" fmla="*/ 1619680 h 4067175"/>
              <a:gd name="connsiteX2999" fmla="*/ 6918313 w 11191875"/>
              <a:gd name="connsiteY2999" fmla="*/ 1608176 h 4067175"/>
              <a:gd name="connsiteX3000" fmla="*/ 6906578 w 11191875"/>
              <a:gd name="connsiteY3000" fmla="*/ 1619680 h 4067175"/>
              <a:gd name="connsiteX3001" fmla="*/ 6918313 w 11191875"/>
              <a:gd name="connsiteY3001" fmla="*/ 1631424 h 4067175"/>
              <a:gd name="connsiteX3002" fmla="*/ 6798805 w 11191875"/>
              <a:gd name="connsiteY3002" fmla="*/ 1382168 h 4067175"/>
              <a:gd name="connsiteX3003" fmla="*/ 6809822 w 11191875"/>
              <a:gd name="connsiteY3003" fmla="*/ 1370904 h 4067175"/>
              <a:gd name="connsiteX3004" fmla="*/ 6798805 w 11191875"/>
              <a:gd name="connsiteY3004" fmla="*/ 1359879 h 4067175"/>
              <a:gd name="connsiteX3005" fmla="*/ 6787788 w 11191875"/>
              <a:gd name="connsiteY3005" fmla="*/ 1370904 h 4067175"/>
              <a:gd name="connsiteX3006" fmla="*/ 6798805 w 11191875"/>
              <a:gd name="connsiteY3006" fmla="*/ 1382168 h 4067175"/>
              <a:gd name="connsiteX3007" fmla="*/ 6636666 w 11191875"/>
              <a:gd name="connsiteY3007" fmla="*/ 1158318 h 4067175"/>
              <a:gd name="connsiteX3008" fmla="*/ 6646725 w 11191875"/>
              <a:gd name="connsiteY3008" fmla="*/ 1147533 h 4067175"/>
              <a:gd name="connsiteX3009" fmla="*/ 6636666 w 11191875"/>
              <a:gd name="connsiteY3009" fmla="*/ 1137227 h 4067175"/>
              <a:gd name="connsiteX3010" fmla="*/ 6626368 w 11191875"/>
              <a:gd name="connsiteY3010" fmla="*/ 1147533 h 4067175"/>
              <a:gd name="connsiteX3011" fmla="*/ 6636666 w 11191875"/>
              <a:gd name="connsiteY3011" fmla="*/ 1158318 h 4067175"/>
              <a:gd name="connsiteX3012" fmla="*/ 6437167 w 11191875"/>
              <a:gd name="connsiteY3012" fmla="*/ 967542 h 4067175"/>
              <a:gd name="connsiteX3013" fmla="*/ 6447704 w 11191875"/>
              <a:gd name="connsiteY3013" fmla="*/ 957236 h 4067175"/>
              <a:gd name="connsiteX3014" fmla="*/ 6437167 w 11191875"/>
              <a:gd name="connsiteY3014" fmla="*/ 946930 h 4067175"/>
              <a:gd name="connsiteX3015" fmla="*/ 6426868 w 11191875"/>
              <a:gd name="connsiteY3015" fmla="*/ 957236 h 4067175"/>
              <a:gd name="connsiteX3016" fmla="*/ 6437167 w 11191875"/>
              <a:gd name="connsiteY3016" fmla="*/ 967542 h 4067175"/>
              <a:gd name="connsiteX3017" fmla="*/ 6207251 w 11191875"/>
              <a:gd name="connsiteY3017" fmla="*/ 815592 h 4067175"/>
              <a:gd name="connsiteX3018" fmla="*/ 6217549 w 11191875"/>
              <a:gd name="connsiteY3018" fmla="*/ 805047 h 4067175"/>
              <a:gd name="connsiteX3019" fmla="*/ 6207251 w 11191875"/>
              <a:gd name="connsiteY3019" fmla="*/ 794741 h 4067175"/>
              <a:gd name="connsiteX3020" fmla="*/ 6196713 w 11191875"/>
              <a:gd name="connsiteY3020" fmla="*/ 805047 h 4067175"/>
              <a:gd name="connsiteX3021" fmla="*/ 6207251 w 11191875"/>
              <a:gd name="connsiteY3021" fmla="*/ 815592 h 4067175"/>
              <a:gd name="connsiteX3022" fmla="*/ 5953625 w 11191875"/>
              <a:gd name="connsiteY3022" fmla="*/ 707262 h 4067175"/>
              <a:gd name="connsiteX3023" fmla="*/ 5963683 w 11191875"/>
              <a:gd name="connsiteY3023" fmla="*/ 696477 h 4067175"/>
              <a:gd name="connsiteX3024" fmla="*/ 5953625 w 11191875"/>
              <a:gd name="connsiteY3024" fmla="*/ 686171 h 4067175"/>
              <a:gd name="connsiteX3025" fmla="*/ 5943326 w 11191875"/>
              <a:gd name="connsiteY3025" fmla="*/ 696477 h 4067175"/>
              <a:gd name="connsiteX3026" fmla="*/ 5953625 w 11191875"/>
              <a:gd name="connsiteY3026" fmla="*/ 707262 h 4067175"/>
              <a:gd name="connsiteX3027" fmla="*/ 5684910 w 11191875"/>
              <a:gd name="connsiteY3027" fmla="*/ 645667 h 4067175"/>
              <a:gd name="connsiteX3028" fmla="*/ 5695209 w 11191875"/>
              <a:gd name="connsiteY3028" fmla="*/ 635361 h 4067175"/>
              <a:gd name="connsiteX3029" fmla="*/ 5684910 w 11191875"/>
              <a:gd name="connsiteY3029" fmla="*/ 625056 h 4067175"/>
              <a:gd name="connsiteX3030" fmla="*/ 5674612 w 11191875"/>
              <a:gd name="connsiteY3030" fmla="*/ 635361 h 4067175"/>
              <a:gd name="connsiteX3031" fmla="*/ 5684910 w 11191875"/>
              <a:gd name="connsiteY3031" fmla="*/ 645667 h 4067175"/>
              <a:gd name="connsiteX3032" fmla="*/ 5409251 w 11191875"/>
              <a:gd name="connsiteY3032" fmla="*/ 633923 h 4067175"/>
              <a:gd name="connsiteX3033" fmla="*/ 5420507 w 11191875"/>
              <a:gd name="connsiteY3033" fmla="*/ 623138 h 4067175"/>
              <a:gd name="connsiteX3034" fmla="*/ 5409251 w 11191875"/>
              <a:gd name="connsiteY3034" fmla="*/ 611634 h 4067175"/>
              <a:gd name="connsiteX3035" fmla="*/ 5398474 w 11191875"/>
              <a:gd name="connsiteY3035" fmla="*/ 623138 h 4067175"/>
              <a:gd name="connsiteX3036" fmla="*/ 5409251 w 11191875"/>
              <a:gd name="connsiteY3036" fmla="*/ 633923 h 4067175"/>
              <a:gd name="connsiteX3037" fmla="*/ 5136226 w 11191875"/>
              <a:gd name="connsiteY3037" fmla="*/ 671551 h 4067175"/>
              <a:gd name="connsiteX3038" fmla="*/ 5147721 w 11191875"/>
              <a:gd name="connsiteY3038" fmla="*/ 659808 h 4067175"/>
              <a:gd name="connsiteX3039" fmla="*/ 5136226 w 11191875"/>
              <a:gd name="connsiteY3039" fmla="*/ 648303 h 4067175"/>
              <a:gd name="connsiteX3040" fmla="*/ 5124490 w 11191875"/>
              <a:gd name="connsiteY3040" fmla="*/ 659808 h 4067175"/>
              <a:gd name="connsiteX3041" fmla="*/ 5136226 w 11191875"/>
              <a:gd name="connsiteY3041" fmla="*/ 671551 h 4067175"/>
              <a:gd name="connsiteX3042" fmla="*/ 4874217 w 11191875"/>
              <a:gd name="connsiteY3042" fmla="*/ 758072 h 4067175"/>
              <a:gd name="connsiteX3043" fmla="*/ 4886671 w 11191875"/>
              <a:gd name="connsiteY3043" fmla="*/ 745129 h 4067175"/>
              <a:gd name="connsiteX3044" fmla="*/ 4874217 w 11191875"/>
              <a:gd name="connsiteY3044" fmla="*/ 732427 h 4067175"/>
              <a:gd name="connsiteX3045" fmla="*/ 4861045 w 11191875"/>
              <a:gd name="connsiteY3045" fmla="*/ 745129 h 4067175"/>
              <a:gd name="connsiteX3046" fmla="*/ 4874217 w 11191875"/>
              <a:gd name="connsiteY3046" fmla="*/ 758072 h 4067175"/>
              <a:gd name="connsiteX3047" fmla="*/ 4631129 w 11191875"/>
              <a:gd name="connsiteY3047" fmla="*/ 890608 h 4067175"/>
              <a:gd name="connsiteX3048" fmla="*/ 4645738 w 11191875"/>
              <a:gd name="connsiteY3048" fmla="*/ 875749 h 4067175"/>
              <a:gd name="connsiteX3049" fmla="*/ 4631129 w 11191875"/>
              <a:gd name="connsiteY3049" fmla="*/ 861369 h 4067175"/>
              <a:gd name="connsiteX3050" fmla="*/ 4616520 w 11191875"/>
              <a:gd name="connsiteY3050" fmla="*/ 875749 h 4067175"/>
              <a:gd name="connsiteX3051" fmla="*/ 4631129 w 11191875"/>
              <a:gd name="connsiteY3051" fmla="*/ 890608 h 4067175"/>
              <a:gd name="connsiteX3052" fmla="*/ 4415583 w 11191875"/>
              <a:gd name="connsiteY3052" fmla="*/ 1065087 h 4067175"/>
              <a:gd name="connsiteX3053" fmla="*/ 4432587 w 11191875"/>
              <a:gd name="connsiteY3053" fmla="*/ 1048071 h 4067175"/>
              <a:gd name="connsiteX3054" fmla="*/ 4415583 w 11191875"/>
              <a:gd name="connsiteY3054" fmla="*/ 1030814 h 4067175"/>
              <a:gd name="connsiteX3055" fmla="*/ 4398339 w 11191875"/>
              <a:gd name="connsiteY3055" fmla="*/ 1048071 h 4067175"/>
              <a:gd name="connsiteX3056" fmla="*/ 4415583 w 11191875"/>
              <a:gd name="connsiteY3056" fmla="*/ 1065087 h 4067175"/>
              <a:gd name="connsiteX3057" fmla="*/ 4234045 w 11191875"/>
              <a:gd name="connsiteY3057" fmla="*/ 1275037 h 4067175"/>
              <a:gd name="connsiteX3058" fmla="*/ 4253444 w 11191875"/>
              <a:gd name="connsiteY3058" fmla="*/ 1255863 h 4067175"/>
              <a:gd name="connsiteX3059" fmla="*/ 4234045 w 11191875"/>
              <a:gd name="connsiteY3059" fmla="*/ 1236210 h 4067175"/>
              <a:gd name="connsiteX3060" fmla="*/ 4214646 w 11191875"/>
              <a:gd name="connsiteY3060" fmla="*/ 1255863 h 4067175"/>
              <a:gd name="connsiteX3061" fmla="*/ 4234045 w 11191875"/>
              <a:gd name="connsiteY3061" fmla="*/ 1275037 h 4067175"/>
              <a:gd name="connsiteX3062" fmla="*/ 4092743 w 11191875"/>
              <a:gd name="connsiteY3062" fmla="*/ 1515664 h 4067175"/>
              <a:gd name="connsiteX3063" fmla="*/ 4115734 w 11191875"/>
              <a:gd name="connsiteY3063" fmla="*/ 1492416 h 4067175"/>
              <a:gd name="connsiteX3064" fmla="*/ 4092743 w 11191875"/>
              <a:gd name="connsiteY3064" fmla="*/ 1469648 h 4067175"/>
              <a:gd name="connsiteX3065" fmla="*/ 4069751 w 11191875"/>
              <a:gd name="connsiteY3065" fmla="*/ 1492416 h 4067175"/>
              <a:gd name="connsiteX3066" fmla="*/ 4092743 w 11191875"/>
              <a:gd name="connsiteY3066" fmla="*/ 1515664 h 4067175"/>
              <a:gd name="connsiteX3067" fmla="*/ 3995747 w 11191875"/>
              <a:gd name="connsiteY3067" fmla="*/ 1778580 h 4067175"/>
              <a:gd name="connsiteX3068" fmla="*/ 4023289 w 11191875"/>
              <a:gd name="connsiteY3068" fmla="*/ 1751018 h 4067175"/>
              <a:gd name="connsiteX3069" fmla="*/ 3995747 w 11191875"/>
              <a:gd name="connsiteY3069" fmla="*/ 1723696 h 4067175"/>
              <a:gd name="connsiteX3070" fmla="*/ 3968444 w 11191875"/>
              <a:gd name="connsiteY3070" fmla="*/ 1751018 h 4067175"/>
              <a:gd name="connsiteX3071" fmla="*/ 3995747 w 11191875"/>
              <a:gd name="connsiteY3071" fmla="*/ 1778580 h 4067175"/>
              <a:gd name="connsiteX3072" fmla="*/ 3946650 w 11191875"/>
              <a:gd name="connsiteY3072" fmla="*/ 2054199 h 4067175"/>
              <a:gd name="connsiteX3073" fmla="*/ 3978264 w 11191875"/>
              <a:gd name="connsiteY3073" fmla="*/ 2022563 h 4067175"/>
              <a:gd name="connsiteX3074" fmla="*/ 3946650 w 11191875"/>
              <a:gd name="connsiteY3074" fmla="*/ 1990687 h 4067175"/>
              <a:gd name="connsiteX3075" fmla="*/ 3915037 w 11191875"/>
              <a:gd name="connsiteY3075" fmla="*/ 2022563 h 4067175"/>
              <a:gd name="connsiteX3076" fmla="*/ 3946650 w 11191875"/>
              <a:gd name="connsiteY3076" fmla="*/ 2054199 h 4067175"/>
              <a:gd name="connsiteX3077" fmla="*/ 3946650 w 11191875"/>
              <a:gd name="connsiteY3077" fmla="*/ 2334372 h 4067175"/>
              <a:gd name="connsiteX3078" fmla="*/ 3982335 w 11191875"/>
              <a:gd name="connsiteY3078" fmla="*/ 2298182 h 4067175"/>
              <a:gd name="connsiteX3079" fmla="*/ 3946650 w 11191875"/>
              <a:gd name="connsiteY3079" fmla="*/ 2262471 h 4067175"/>
              <a:gd name="connsiteX3080" fmla="*/ 3910726 w 11191875"/>
              <a:gd name="connsiteY3080" fmla="*/ 2298182 h 4067175"/>
              <a:gd name="connsiteX3081" fmla="*/ 3946650 w 11191875"/>
              <a:gd name="connsiteY3081" fmla="*/ 2334372 h 4067175"/>
              <a:gd name="connsiteX3082" fmla="*/ 3995747 w 11191875"/>
              <a:gd name="connsiteY3082" fmla="*/ 2610230 h 4067175"/>
              <a:gd name="connsiteX3083" fmla="*/ 4035982 w 11191875"/>
              <a:gd name="connsiteY3083" fmla="*/ 2569966 h 4067175"/>
              <a:gd name="connsiteX3084" fmla="*/ 3995747 w 11191875"/>
              <a:gd name="connsiteY3084" fmla="*/ 2529462 h 4067175"/>
              <a:gd name="connsiteX3085" fmla="*/ 3955512 w 11191875"/>
              <a:gd name="connsiteY3085" fmla="*/ 2569966 h 4067175"/>
              <a:gd name="connsiteX3086" fmla="*/ 3995747 w 11191875"/>
              <a:gd name="connsiteY3086" fmla="*/ 2610230 h 4067175"/>
              <a:gd name="connsiteX3087" fmla="*/ 4092743 w 11191875"/>
              <a:gd name="connsiteY3087" fmla="*/ 2871708 h 4067175"/>
              <a:gd name="connsiteX3088" fmla="*/ 4135852 w 11191875"/>
              <a:gd name="connsiteY3088" fmla="*/ 2828568 h 4067175"/>
              <a:gd name="connsiteX3089" fmla="*/ 4092743 w 11191875"/>
              <a:gd name="connsiteY3089" fmla="*/ 2784948 h 4067175"/>
              <a:gd name="connsiteX3090" fmla="*/ 4049394 w 11191875"/>
              <a:gd name="connsiteY3090" fmla="*/ 2828568 h 4067175"/>
              <a:gd name="connsiteX3091" fmla="*/ 4092743 w 11191875"/>
              <a:gd name="connsiteY3091" fmla="*/ 2871708 h 4067175"/>
              <a:gd name="connsiteX3092" fmla="*/ 4234045 w 11191875"/>
              <a:gd name="connsiteY3092" fmla="*/ 3110179 h 4067175"/>
              <a:gd name="connsiteX3093" fmla="*/ 4279070 w 11191875"/>
              <a:gd name="connsiteY3093" fmla="*/ 3065121 h 4067175"/>
              <a:gd name="connsiteX3094" fmla="*/ 4234045 w 11191875"/>
              <a:gd name="connsiteY3094" fmla="*/ 3020063 h 4067175"/>
              <a:gd name="connsiteX3095" fmla="*/ 4188780 w 11191875"/>
              <a:gd name="connsiteY3095" fmla="*/ 3065121 h 4067175"/>
              <a:gd name="connsiteX3096" fmla="*/ 4234045 w 11191875"/>
              <a:gd name="connsiteY3096" fmla="*/ 3110179 h 4067175"/>
              <a:gd name="connsiteX3097" fmla="*/ 4415583 w 11191875"/>
              <a:gd name="connsiteY3097" fmla="*/ 3319170 h 4067175"/>
              <a:gd name="connsiteX3098" fmla="*/ 4461806 w 11191875"/>
              <a:gd name="connsiteY3098" fmla="*/ 3272914 h 4067175"/>
              <a:gd name="connsiteX3099" fmla="*/ 4415583 w 11191875"/>
              <a:gd name="connsiteY3099" fmla="*/ 3226658 h 4067175"/>
              <a:gd name="connsiteX3100" fmla="*/ 4369121 w 11191875"/>
              <a:gd name="connsiteY3100" fmla="*/ 3272914 h 4067175"/>
              <a:gd name="connsiteX3101" fmla="*/ 4415583 w 11191875"/>
              <a:gd name="connsiteY3101" fmla="*/ 3319170 h 4067175"/>
              <a:gd name="connsiteX3102" fmla="*/ 4631129 w 11191875"/>
              <a:gd name="connsiteY3102" fmla="*/ 3491252 h 4067175"/>
              <a:gd name="connsiteX3103" fmla="*/ 4677352 w 11191875"/>
              <a:gd name="connsiteY3103" fmla="*/ 3444756 h 4067175"/>
              <a:gd name="connsiteX3104" fmla="*/ 4631129 w 11191875"/>
              <a:gd name="connsiteY3104" fmla="*/ 3398740 h 4067175"/>
              <a:gd name="connsiteX3105" fmla="*/ 4584667 w 11191875"/>
              <a:gd name="connsiteY3105" fmla="*/ 3444756 h 4067175"/>
              <a:gd name="connsiteX3106" fmla="*/ 4631129 w 11191875"/>
              <a:gd name="connsiteY3106" fmla="*/ 3491252 h 4067175"/>
              <a:gd name="connsiteX3107" fmla="*/ 4874217 w 11191875"/>
              <a:gd name="connsiteY3107" fmla="*/ 3621152 h 4067175"/>
              <a:gd name="connsiteX3108" fmla="*/ 4919003 w 11191875"/>
              <a:gd name="connsiteY3108" fmla="*/ 3575855 h 4067175"/>
              <a:gd name="connsiteX3109" fmla="*/ 4874217 w 11191875"/>
              <a:gd name="connsiteY3109" fmla="*/ 3530797 h 4067175"/>
              <a:gd name="connsiteX3110" fmla="*/ 4828953 w 11191875"/>
              <a:gd name="connsiteY3110" fmla="*/ 3575855 h 4067175"/>
              <a:gd name="connsiteX3111" fmla="*/ 4874217 w 11191875"/>
              <a:gd name="connsiteY3111" fmla="*/ 3621152 h 4067175"/>
              <a:gd name="connsiteX3112" fmla="*/ 5136226 w 11191875"/>
              <a:gd name="connsiteY3112" fmla="*/ 3703838 h 4067175"/>
              <a:gd name="connsiteX3113" fmla="*/ 5178856 w 11191875"/>
              <a:gd name="connsiteY3113" fmla="*/ 3660937 h 4067175"/>
              <a:gd name="connsiteX3114" fmla="*/ 5136226 w 11191875"/>
              <a:gd name="connsiteY3114" fmla="*/ 3618516 h 4067175"/>
              <a:gd name="connsiteX3115" fmla="*/ 5093595 w 11191875"/>
              <a:gd name="connsiteY3115" fmla="*/ 3660937 h 4067175"/>
              <a:gd name="connsiteX3116" fmla="*/ 5136226 w 11191875"/>
              <a:gd name="connsiteY3116" fmla="*/ 3703838 h 4067175"/>
              <a:gd name="connsiteX3117" fmla="*/ 5409251 w 11191875"/>
              <a:gd name="connsiteY3117" fmla="*/ 3737871 h 4067175"/>
              <a:gd name="connsiteX3118" fmla="*/ 5449007 w 11191875"/>
              <a:gd name="connsiteY3118" fmla="*/ 3698086 h 4067175"/>
              <a:gd name="connsiteX3119" fmla="*/ 5409251 w 11191875"/>
              <a:gd name="connsiteY3119" fmla="*/ 3658780 h 4067175"/>
              <a:gd name="connsiteX3120" fmla="*/ 5369734 w 11191875"/>
              <a:gd name="connsiteY3120" fmla="*/ 3698086 h 4067175"/>
              <a:gd name="connsiteX3121" fmla="*/ 5409251 w 11191875"/>
              <a:gd name="connsiteY3121" fmla="*/ 3737871 h 4067175"/>
              <a:gd name="connsiteX3122" fmla="*/ 5684910 w 11191875"/>
              <a:gd name="connsiteY3122" fmla="*/ 3722052 h 4067175"/>
              <a:gd name="connsiteX3123" fmla="*/ 5721314 w 11191875"/>
              <a:gd name="connsiteY3123" fmla="*/ 3685383 h 4067175"/>
              <a:gd name="connsiteX3124" fmla="*/ 5684910 w 11191875"/>
              <a:gd name="connsiteY3124" fmla="*/ 3649193 h 4067175"/>
              <a:gd name="connsiteX3125" fmla="*/ 5648507 w 11191875"/>
              <a:gd name="connsiteY3125" fmla="*/ 3685383 h 4067175"/>
              <a:gd name="connsiteX3126" fmla="*/ 5684910 w 11191875"/>
              <a:gd name="connsiteY3126" fmla="*/ 3722052 h 4067175"/>
              <a:gd name="connsiteX3127" fmla="*/ 5953625 w 11191875"/>
              <a:gd name="connsiteY3127" fmla="*/ 3657342 h 4067175"/>
              <a:gd name="connsiteX3128" fmla="*/ 5986675 w 11191875"/>
              <a:gd name="connsiteY3128" fmla="*/ 3624268 h 4067175"/>
              <a:gd name="connsiteX3129" fmla="*/ 5953625 w 11191875"/>
              <a:gd name="connsiteY3129" fmla="*/ 3591433 h 4067175"/>
              <a:gd name="connsiteX3130" fmla="*/ 5920574 w 11191875"/>
              <a:gd name="connsiteY3130" fmla="*/ 3624268 h 4067175"/>
              <a:gd name="connsiteX3131" fmla="*/ 5953625 w 11191875"/>
              <a:gd name="connsiteY3131" fmla="*/ 3657342 h 4067175"/>
              <a:gd name="connsiteX3132" fmla="*/ 6207251 w 11191875"/>
              <a:gd name="connsiteY3132" fmla="*/ 3544937 h 4067175"/>
              <a:gd name="connsiteX3133" fmla="*/ 6236469 w 11191875"/>
              <a:gd name="connsiteY3133" fmla="*/ 3515937 h 4067175"/>
              <a:gd name="connsiteX3134" fmla="*/ 6207251 w 11191875"/>
              <a:gd name="connsiteY3134" fmla="*/ 3486458 h 4067175"/>
              <a:gd name="connsiteX3135" fmla="*/ 6178032 w 11191875"/>
              <a:gd name="connsiteY3135" fmla="*/ 3515937 h 4067175"/>
              <a:gd name="connsiteX3136" fmla="*/ 6207251 w 11191875"/>
              <a:gd name="connsiteY3136" fmla="*/ 3544937 h 4067175"/>
              <a:gd name="connsiteX3137" fmla="*/ 6437167 w 11191875"/>
              <a:gd name="connsiteY3137" fmla="*/ 3390112 h 4067175"/>
              <a:gd name="connsiteX3138" fmla="*/ 6463511 w 11191875"/>
              <a:gd name="connsiteY3138" fmla="*/ 3363748 h 4067175"/>
              <a:gd name="connsiteX3139" fmla="*/ 6437167 w 11191875"/>
              <a:gd name="connsiteY3139" fmla="*/ 3337624 h 4067175"/>
              <a:gd name="connsiteX3140" fmla="*/ 6411301 w 11191875"/>
              <a:gd name="connsiteY3140" fmla="*/ 3363748 h 4067175"/>
              <a:gd name="connsiteX3141" fmla="*/ 6437167 w 11191875"/>
              <a:gd name="connsiteY3141" fmla="*/ 3390112 h 4067175"/>
              <a:gd name="connsiteX3142" fmla="*/ 6636666 w 11191875"/>
              <a:gd name="connsiteY3142" fmla="*/ 3195740 h 4067175"/>
              <a:gd name="connsiteX3143" fmla="*/ 6659419 w 11191875"/>
              <a:gd name="connsiteY3143" fmla="*/ 3173451 h 4067175"/>
              <a:gd name="connsiteX3144" fmla="*/ 6636666 w 11191875"/>
              <a:gd name="connsiteY3144" fmla="*/ 3150443 h 4067175"/>
              <a:gd name="connsiteX3145" fmla="*/ 6614393 w 11191875"/>
              <a:gd name="connsiteY3145" fmla="*/ 3173451 h 4067175"/>
              <a:gd name="connsiteX3146" fmla="*/ 6636666 w 11191875"/>
              <a:gd name="connsiteY3146" fmla="*/ 3195740 h 4067175"/>
              <a:gd name="connsiteX3147" fmla="*/ 6798805 w 11191875"/>
              <a:gd name="connsiteY3147" fmla="*/ 2969254 h 4067175"/>
              <a:gd name="connsiteX3148" fmla="*/ 6817965 w 11191875"/>
              <a:gd name="connsiteY3148" fmla="*/ 2950080 h 4067175"/>
              <a:gd name="connsiteX3149" fmla="*/ 6798805 w 11191875"/>
              <a:gd name="connsiteY3149" fmla="*/ 2930188 h 4067175"/>
              <a:gd name="connsiteX3150" fmla="*/ 6779406 w 11191875"/>
              <a:gd name="connsiteY3150" fmla="*/ 2950080 h 4067175"/>
              <a:gd name="connsiteX3151" fmla="*/ 6798805 w 11191875"/>
              <a:gd name="connsiteY3151" fmla="*/ 2969254 h 4067175"/>
              <a:gd name="connsiteX3152" fmla="*/ 6918313 w 11191875"/>
              <a:gd name="connsiteY3152" fmla="*/ 2718800 h 4067175"/>
              <a:gd name="connsiteX3153" fmla="*/ 6936036 w 11191875"/>
              <a:gd name="connsiteY3153" fmla="*/ 2701304 h 4067175"/>
              <a:gd name="connsiteX3154" fmla="*/ 6918313 w 11191875"/>
              <a:gd name="connsiteY3154" fmla="*/ 2683329 h 4067175"/>
              <a:gd name="connsiteX3155" fmla="*/ 6901070 w 11191875"/>
              <a:gd name="connsiteY3155" fmla="*/ 2701304 h 4067175"/>
              <a:gd name="connsiteX3156" fmla="*/ 6918313 w 11191875"/>
              <a:gd name="connsiteY3156" fmla="*/ 2718800 h 4067175"/>
              <a:gd name="connsiteX3157" fmla="*/ 6991599 w 11191875"/>
              <a:gd name="connsiteY3157" fmla="*/ 2451330 h 4067175"/>
              <a:gd name="connsiteX3158" fmla="*/ 7007645 w 11191875"/>
              <a:gd name="connsiteY3158" fmla="*/ 2435032 h 4067175"/>
              <a:gd name="connsiteX3159" fmla="*/ 6991599 w 11191875"/>
              <a:gd name="connsiteY3159" fmla="*/ 2419454 h 4067175"/>
              <a:gd name="connsiteX3160" fmla="*/ 6976032 w 11191875"/>
              <a:gd name="connsiteY3160" fmla="*/ 2435032 h 4067175"/>
              <a:gd name="connsiteX3161" fmla="*/ 6991599 w 11191875"/>
              <a:gd name="connsiteY3161" fmla="*/ 2451330 h 4067175"/>
              <a:gd name="connsiteX3162" fmla="*/ 7016507 w 11191875"/>
              <a:gd name="connsiteY3162" fmla="*/ 2174752 h 4067175"/>
              <a:gd name="connsiteX3163" fmla="*/ 7030637 w 11191875"/>
              <a:gd name="connsiteY3163" fmla="*/ 2160372 h 4067175"/>
              <a:gd name="connsiteX3164" fmla="*/ 7016507 w 11191875"/>
              <a:gd name="connsiteY3164" fmla="*/ 2146232 h 4067175"/>
              <a:gd name="connsiteX3165" fmla="*/ 7002376 w 11191875"/>
              <a:gd name="connsiteY3165" fmla="*/ 2160372 h 4067175"/>
              <a:gd name="connsiteX3166" fmla="*/ 7016507 w 11191875"/>
              <a:gd name="connsiteY3166" fmla="*/ 2174752 h 4067175"/>
              <a:gd name="connsiteX3167" fmla="*/ 6768150 w 11191875"/>
              <a:gd name="connsiteY3167" fmla="*/ 1900092 h 4067175"/>
              <a:gd name="connsiteX3168" fmla="*/ 6781801 w 11191875"/>
              <a:gd name="connsiteY3168" fmla="*/ 1886431 h 4067175"/>
              <a:gd name="connsiteX3169" fmla="*/ 6768150 w 11191875"/>
              <a:gd name="connsiteY3169" fmla="*/ 1872291 h 4067175"/>
              <a:gd name="connsiteX3170" fmla="*/ 6753780 w 11191875"/>
              <a:gd name="connsiteY3170" fmla="*/ 1886431 h 4067175"/>
              <a:gd name="connsiteX3171" fmla="*/ 6768150 w 11191875"/>
              <a:gd name="connsiteY3171" fmla="*/ 1900092 h 4067175"/>
              <a:gd name="connsiteX3172" fmla="*/ 6682650 w 11191875"/>
              <a:gd name="connsiteY3172" fmla="*/ 1636696 h 4067175"/>
              <a:gd name="connsiteX3173" fmla="*/ 6695582 w 11191875"/>
              <a:gd name="connsiteY3173" fmla="*/ 1623754 h 4067175"/>
              <a:gd name="connsiteX3174" fmla="*/ 6682650 w 11191875"/>
              <a:gd name="connsiteY3174" fmla="*/ 1611052 h 4067175"/>
              <a:gd name="connsiteX3175" fmla="*/ 6670196 w 11191875"/>
              <a:gd name="connsiteY3175" fmla="*/ 1623754 h 4067175"/>
              <a:gd name="connsiteX3176" fmla="*/ 6682650 w 11191875"/>
              <a:gd name="connsiteY3176" fmla="*/ 1636696 h 4067175"/>
              <a:gd name="connsiteX3177" fmla="*/ 6544940 w 11191875"/>
              <a:gd name="connsiteY3177" fmla="*/ 1397028 h 4067175"/>
              <a:gd name="connsiteX3178" fmla="*/ 6557154 w 11191875"/>
              <a:gd name="connsiteY3178" fmla="*/ 1385045 h 4067175"/>
              <a:gd name="connsiteX3179" fmla="*/ 6544940 w 11191875"/>
              <a:gd name="connsiteY3179" fmla="*/ 1372582 h 4067175"/>
              <a:gd name="connsiteX3180" fmla="*/ 6532965 w 11191875"/>
              <a:gd name="connsiteY3180" fmla="*/ 1385045 h 4067175"/>
              <a:gd name="connsiteX3181" fmla="*/ 6544940 w 11191875"/>
              <a:gd name="connsiteY3181" fmla="*/ 1397028 h 4067175"/>
              <a:gd name="connsiteX3182" fmla="*/ 6360288 w 11191875"/>
              <a:gd name="connsiteY3182" fmla="*/ 1191632 h 4067175"/>
              <a:gd name="connsiteX3183" fmla="*/ 6372024 w 11191875"/>
              <a:gd name="connsiteY3183" fmla="*/ 1180128 h 4067175"/>
              <a:gd name="connsiteX3184" fmla="*/ 6360288 w 11191875"/>
              <a:gd name="connsiteY3184" fmla="*/ 1168384 h 4067175"/>
              <a:gd name="connsiteX3185" fmla="*/ 6349032 w 11191875"/>
              <a:gd name="connsiteY3185" fmla="*/ 1180128 h 4067175"/>
              <a:gd name="connsiteX3186" fmla="*/ 6360288 w 11191875"/>
              <a:gd name="connsiteY3186" fmla="*/ 1191632 h 4067175"/>
              <a:gd name="connsiteX3187" fmla="*/ 6137797 w 11191875"/>
              <a:gd name="connsiteY3187" fmla="*/ 1029616 h 4067175"/>
              <a:gd name="connsiteX3188" fmla="*/ 6149293 w 11191875"/>
              <a:gd name="connsiteY3188" fmla="*/ 1017872 h 4067175"/>
              <a:gd name="connsiteX3189" fmla="*/ 6137797 w 11191875"/>
              <a:gd name="connsiteY3189" fmla="*/ 1006368 h 4067175"/>
              <a:gd name="connsiteX3190" fmla="*/ 6126062 w 11191875"/>
              <a:gd name="connsiteY3190" fmla="*/ 1017872 h 4067175"/>
              <a:gd name="connsiteX3191" fmla="*/ 6137797 w 11191875"/>
              <a:gd name="connsiteY3191" fmla="*/ 1029616 h 4067175"/>
              <a:gd name="connsiteX3192" fmla="*/ 5885608 w 11191875"/>
              <a:gd name="connsiteY3192" fmla="*/ 917212 h 4067175"/>
              <a:gd name="connsiteX3193" fmla="*/ 5897343 w 11191875"/>
              <a:gd name="connsiteY3193" fmla="*/ 905707 h 4067175"/>
              <a:gd name="connsiteX3194" fmla="*/ 5885608 w 11191875"/>
              <a:gd name="connsiteY3194" fmla="*/ 894203 h 4067175"/>
              <a:gd name="connsiteX3195" fmla="*/ 5874112 w 11191875"/>
              <a:gd name="connsiteY3195" fmla="*/ 905707 h 4067175"/>
              <a:gd name="connsiteX3196" fmla="*/ 5885608 w 11191875"/>
              <a:gd name="connsiteY3196" fmla="*/ 917212 h 4067175"/>
              <a:gd name="connsiteX3197" fmla="*/ 5616415 w 11191875"/>
              <a:gd name="connsiteY3197" fmla="*/ 860410 h 4067175"/>
              <a:gd name="connsiteX3198" fmla="*/ 5628389 w 11191875"/>
              <a:gd name="connsiteY3198" fmla="*/ 848427 h 4067175"/>
              <a:gd name="connsiteX3199" fmla="*/ 5616415 w 11191875"/>
              <a:gd name="connsiteY3199" fmla="*/ 836204 h 4067175"/>
              <a:gd name="connsiteX3200" fmla="*/ 5603961 w 11191875"/>
              <a:gd name="connsiteY3200" fmla="*/ 848427 h 4067175"/>
              <a:gd name="connsiteX3201" fmla="*/ 5616415 w 11191875"/>
              <a:gd name="connsiteY3201" fmla="*/ 860410 h 4067175"/>
              <a:gd name="connsiteX3202" fmla="*/ 5340755 w 11191875"/>
              <a:gd name="connsiteY3202" fmla="*/ 861129 h 4067175"/>
              <a:gd name="connsiteX3203" fmla="*/ 5353448 w 11191875"/>
              <a:gd name="connsiteY3203" fmla="*/ 848427 h 4067175"/>
              <a:gd name="connsiteX3204" fmla="*/ 5340755 w 11191875"/>
              <a:gd name="connsiteY3204" fmla="*/ 835724 h 4067175"/>
              <a:gd name="connsiteX3205" fmla="*/ 5327822 w 11191875"/>
              <a:gd name="connsiteY3205" fmla="*/ 848427 h 4067175"/>
              <a:gd name="connsiteX3206" fmla="*/ 5340755 w 11191875"/>
              <a:gd name="connsiteY3206" fmla="*/ 861129 h 4067175"/>
              <a:gd name="connsiteX3207" fmla="*/ 5071083 w 11191875"/>
              <a:gd name="connsiteY3207" fmla="*/ 919848 h 4067175"/>
              <a:gd name="connsiteX3208" fmla="*/ 5085213 w 11191875"/>
              <a:gd name="connsiteY3208" fmla="*/ 905707 h 4067175"/>
              <a:gd name="connsiteX3209" fmla="*/ 5071083 w 11191875"/>
              <a:gd name="connsiteY3209" fmla="*/ 891807 h 4067175"/>
              <a:gd name="connsiteX3210" fmla="*/ 5056953 w 11191875"/>
              <a:gd name="connsiteY3210" fmla="*/ 905707 h 4067175"/>
              <a:gd name="connsiteX3211" fmla="*/ 5071083 w 11191875"/>
              <a:gd name="connsiteY3211" fmla="*/ 919848 h 4067175"/>
              <a:gd name="connsiteX3212" fmla="*/ 4819133 w 11191875"/>
              <a:gd name="connsiteY3212" fmla="*/ 1033930 h 4067175"/>
              <a:gd name="connsiteX3213" fmla="*/ 4835180 w 11191875"/>
              <a:gd name="connsiteY3213" fmla="*/ 1017872 h 4067175"/>
              <a:gd name="connsiteX3214" fmla="*/ 4819133 w 11191875"/>
              <a:gd name="connsiteY3214" fmla="*/ 1002054 h 4067175"/>
              <a:gd name="connsiteX3215" fmla="*/ 4803327 w 11191875"/>
              <a:gd name="connsiteY3215" fmla="*/ 1017872 h 4067175"/>
              <a:gd name="connsiteX3216" fmla="*/ 4819133 w 11191875"/>
              <a:gd name="connsiteY3216" fmla="*/ 1033930 h 4067175"/>
              <a:gd name="connsiteX3217" fmla="*/ 4596163 w 11191875"/>
              <a:gd name="connsiteY3217" fmla="*/ 1198103 h 4067175"/>
              <a:gd name="connsiteX3218" fmla="*/ 4614364 w 11191875"/>
              <a:gd name="connsiteY3218" fmla="*/ 1180128 h 4067175"/>
              <a:gd name="connsiteX3219" fmla="*/ 4596163 w 11191875"/>
              <a:gd name="connsiteY3219" fmla="*/ 1161673 h 4067175"/>
              <a:gd name="connsiteX3220" fmla="*/ 4578201 w 11191875"/>
              <a:gd name="connsiteY3220" fmla="*/ 1180128 h 4067175"/>
              <a:gd name="connsiteX3221" fmla="*/ 4596163 w 11191875"/>
              <a:gd name="connsiteY3221" fmla="*/ 1198103 h 4067175"/>
              <a:gd name="connsiteX3222" fmla="*/ 4411751 w 11191875"/>
              <a:gd name="connsiteY3222" fmla="*/ 1405896 h 4067175"/>
              <a:gd name="connsiteX3223" fmla="*/ 4432587 w 11191875"/>
              <a:gd name="connsiteY3223" fmla="*/ 1385045 h 4067175"/>
              <a:gd name="connsiteX3224" fmla="*/ 4411751 w 11191875"/>
              <a:gd name="connsiteY3224" fmla="*/ 1364193 h 4067175"/>
              <a:gd name="connsiteX3225" fmla="*/ 4391154 w 11191875"/>
              <a:gd name="connsiteY3225" fmla="*/ 1385045 h 4067175"/>
              <a:gd name="connsiteX3226" fmla="*/ 4411751 w 11191875"/>
              <a:gd name="connsiteY3226" fmla="*/ 1405896 h 4067175"/>
              <a:gd name="connsiteX3227" fmla="*/ 4274041 w 11191875"/>
              <a:gd name="connsiteY3227" fmla="*/ 1648440 h 4067175"/>
              <a:gd name="connsiteX3228" fmla="*/ 4298470 w 11191875"/>
              <a:gd name="connsiteY3228" fmla="*/ 1623754 h 4067175"/>
              <a:gd name="connsiteX3229" fmla="*/ 4274041 w 11191875"/>
              <a:gd name="connsiteY3229" fmla="*/ 1599548 h 4067175"/>
              <a:gd name="connsiteX3230" fmla="*/ 4249612 w 11191875"/>
              <a:gd name="connsiteY3230" fmla="*/ 1623754 h 4067175"/>
              <a:gd name="connsiteX3231" fmla="*/ 4274041 w 11191875"/>
              <a:gd name="connsiteY3231" fmla="*/ 1648440 h 4067175"/>
              <a:gd name="connsiteX3232" fmla="*/ 4188780 w 11191875"/>
              <a:gd name="connsiteY3232" fmla="*/ 1914952 h 4067175"/>
              <a:gd name="connsiteX3233" fmla="*/ 4217520 w 11191875"/>
              <a:gd name="connsiteY3233" fmla="*/ 1886431 h 4067175"/>
              <a:gd name="connsiteX3234" fmla="*/ 4188780 w 11191875"/>
              <a:gd name="connsiteY3234" fmla="*/ 1857431 h 4067175"/>
              <a:gd name="connsiteX3235" fmla="*/ 4160280 w 11191875"/>
              <a:gd name="connsiteY3235" fmla="*/ 1886431 h 4067175"/>
              <a:gd name="connsiteX3236" fmla="*/ 4188780 w 11191875"/>
              <a:gd name="connsiteY3236" fmla="*/ 1914952 h 4067175"/>
              <a:gd name="connsiteX3237" fmla="*/ 4160041 w 11191875"/>
              <a:gd name="connsiteY3237" fmla="*/ 2192728 h 4067175"/>
              <a:gd name="connsiteX3238" fmla="*/ 4192133 w 11191875"/>
              <a:gd name="connsiteY3238" fmla="*/ 2160372 h 4067175"/>
              <a:gd name="connsiteX3239" fmla="*/ 4160041 w 11191875"/>
              <a:gd name="connsiteY3239" fmla="*/ 2128257 h 4067175"/>
              <a:gd name="connsiteX3240" fmla="*/ 4127709 w 11191875"/>
              <a:gd name="connsiteY3240" fmla="*/ 2160372 h 4067175"/>
              <a:gd name="connsiteX3241" fmla="*/ 4160041 w 11191875"/>
              <a:gd name="connsiteY3241" fmla="*/ 2192728 h 4067175"/>
              <a:gd name="connsiteX3242" fmla="*/ 4188780 w 11191875"/>
              <a:gd name="connsiteY3242" fmla="*/ 2470983 h 4067175"/>
              <a:gd name="connsiteX3243" fmla="*/ 4224705 w 11191875"/>
              <a:gd name="connsiteY3243" fmla="*/ 2434553 h 4067175"/>
              <a:gd name="connsiteX3244" fmla="*/ 4188780 w 11191875"/>
              <a:gd name="connsiteY3244" fmla="*/ 2399082 h 4067175"/>
              <a:gd name="connsiteX3245" fmla="*/ 4152856 w 11191875"/>
              <a:gd name="connsiteY3245" fmla="*/ 2434553 h 4067175"/>
              <a:gd name="connsiteX3246" fmla="*/ 4188780 w 11191875"/>
              <a:gd name="connsiteY3246" fmla="*/ 2470983 h 4067175"/>
              <a:gd name="connsiteX3247" fmla="*/ 4274041 w 11191875"/>
              <a:gd name="connsiteY3247" fmla="*/ 2736535 h 4067175"/>
              <a:gd name="connsiteX3248" fmla="*/ 4313797 w 11191875"/>
              <a:gd name="connsiteY3248" fmla="*/ 2696990 h 4067175"/>
              <a:gd name="connsiteX3249" fmla="*/ 4274041 w 11191875"/>
              <a:gd name="connsiteY3249" fmla="*/ 2657445 h 4067175"/>
              <a:gd name="connsiteX3250" fmla="*/ 4234524 w 11191875"/>
              <a:gd name="connsiteY3250" fmla="*/ 2696990 h 4067175"/>
              <a:gd name="connsiteX3251" fmla="*/ 4274041 w 11191875"/>
              <a:gd name="connsiteY3251" fmla="*/ 2736535 h 4067175"/>
              <a:gd name="connsiteX3252" fmla="*/ 4411751 w 11191875"/>
              <a:gd name="connsiteY3252" fmla="*/ 2977642 h 4067175"/>
              <a:gd name="connsiteX3253" fmla="*/ 4453663 w 11191875"/>
              <a:gd name="connsiteY3253" fmla="*/ 2935700 h 4067175"/>
              <a:gd name="connsiteX3254" fmla="*/ 4411751 w 11191875"/>
              <a:gd name="connsiteY3254" fmla="*/ 2893758 h 4067175"/>
              <a:gd name="connsiteX3255" fmla="*/ 4369839 w 11191875"/>
              <a:gd name="connsiteY3255" fmla="*/ 2935700 h 4067175"/>
              <a:gd name="connsiteX3256" fmla="*/ 4411751 w 11191875"/>
              <a:gd name="connsiteY3256" fmla="*/ 2977642 h 4067175"/>
              <a:gd name="connsiteX3257" fmla="*/ 4596163 w 11191875"/>
              <a:gd name="connsiteY3257" fmla="*/ 3183757 h 4067175"/>
              <a:gd name="connsiteX3258" fmla="*/ 4639033 w 11191875"/>
              <a:gd name="connsiteY3258" fmla="*/ 3141096 h 4067175"/>
              <a:gd name="connsiteX3259" fmla="*/ 4596163 w 11191875"/>
              <a:gd name="connsiteY3259" fmla="*/ 3098195 h 4067175"/>
              <a:gd name="connsiteX3260" fmla="*/ 4553533 w 11191875"/>
              <a:gd name="connsiteY3260" fmla="*/ 3141096 h 4067175"/>
              <a:gd name="connsiteX3261" fmla="*/ 4596163 w 11191875"/>
              <a:gd name="connsiteY3261" fmla="*/ 3183757 h 4067175"/>
              <a:gd name="connsiteX3262" fmla="*/ 4819133 w 11191875"/>
              <a:gd name="connsiteY3262" fmla="*/ 3345294 h 4067175"/>
              <a:gd name="connsiteX3263" fmla="*/ 4862003 w 11191875"/>
              <a:gd name="connsiteY3263" fmla="*/ 3303112 h 4067175"/>
              <a:gd name="connsiteX3264" fmla="*/ 4819133 w 11191875"/>
              <a:gd name="connsiteY3264" fmla="*/ 3260691 h 4067175"/>
              <a:gd name="connsiteX3265" fmla="*/ 4776743 w 11191875"/>
              <a:gd name="connsiteY3265" fmla="*/ 3303112 h 4067175"/>
              <a:gd name="connsiteX3266" fmla="*/ 4819133 w 11191875"/>
              <a:gd name="connsiteY3266" fmla="*/ 3345294 h 4067175"/>
              <a:gd name="connsiteX3267" fmla="*/ 5071083 w 11191875"/>
              <a:gd name="connsiteY3267" fmla="*/ 3456020 h 4067175"/>
              <a:gd name="connsiteX3268" fmla="*/ 5111797 w 11191875"/>
              <a:gd name="connsiteY3268" fmla="*/ 3415277 h 4067175"/>
              <a:gd name="connsiteX3269" fmla="*/ 5071083 w 11191875"/>
              <a:gd name="connsiteY3269" fmla="*/ 3374054 h 4067175"/>
              <a:gd name="connsiteX3270" fmla="*/ 5030129 w 11191875"/>
              <a:gd name="connsiteY3270" fmla="*/ 3415277 h 4067175"/>
              <a:gd name="connsiteX3271" fmla="*/ 5071083 w 11191875"/>
              <a:gd name="connsiteY3271" fmla="*/ 3456020 h 4067175"/>
              <a:gd name="connsiteX3272" fmla="*/ 5340755 w 11191875"/>
              <a:gd name="connsiteY3272" fmla="*/ 3510904 h 4067175"/>
              <a:gd name="connsiteX3273" fmla="*/ 5378835 w 11191875"/>
              <a:gd name="connsiteY3273" fmla="*/ 3472557 h 4067175"/>
              <a:gd name="connsiteX3274" fmla="*/ 5340755 w 11191875"/>
              <a:gd name="connsiteY3274" fmla="*/ 3433971 h 4067175"/>
              <a:gd name="connsiteX3275" fmla="*/ 5302196 w 11191875"/>
              <a:gd name="connsiteY3275" fmla="*/ 3472557 h 4067175"/>
              <a:gd name="connsiteX3276" fmla="*/ 5340755 w 11191875"/>
              <a:gd name="connsiteY3276" fmla="*/ 3510904 h 4067175"/>
              <a:gd name="connsiteX3277" fmla="*/ 5616415 w 11191875"/>
              <a:gd name="connsiteY3277" fmla="*/ 3508028 h 4067175"/>
              <a:gd name="connsiteX3278" fmla="*/ 5651621 w 11191875"/>
              <a:gd name="connsiteY3278" fmla="*/ 3472557 h 4067175"/>
              <a:gd name="connsiteX3279" fmla="*/ 5616415 w 11191875"/>
              <a:gd name="connsiteY3279" fmla="*/ 3437326 h 4067175"/>
              <a:gd name="connsiteX3280" fmla="*/ 5580969 w 11191875"/>
              <a:gd name="connsiteY3280" fmla="*/ 3472557 h 4067175"/>
              <a:gd name="connsiteX3281" fmla="*/ 5616415 w 11191875"/>
              <a:gd name="connsiteY3281" fmla="*/ 3508028 h 4067175"/>
              <a:gd name="connsiteX3282" fmla="*/ 5885608 w 11191875"/>
              <a:gd name="connsiteY3282" fmla="*/ 3447153 h 4067175"/>
              <a:gd name="connsiteX3283" fmla="*/ 5917700 w 11191875"/>
              <a:gd name="connsiteY3283" fmla="*/ 3415277 h 4067175"/>
              <a:gd name="connsiteX3284" fmla="*/ 5885608 w 11191875"/>
              <a:gd name="connsiteY3284" fmla="*/ 3383640 h 4067175"/>
              <a:gd name="connsiteX3285" fmla="*/ 5854234 w 11191875"/>
              <a:gd name="connsiteY3285" fmla="*/ 3415277 h 4067175"/>
              <a:gd name="connsiteX3286" fmla="*/ 5885608 w 11191875"/>
              <a:gd name="connsiteY3286" fmla="*/ 3447153 h 4067175"/>
              <a:gd name="connsiteX3287" fmla="*/ 6137797 w 11191875"/>
              <a:gd name="connsiteY3287" fmla="*/ 3331632 h 4067175"/>
              <a:gd name="connsiteX3288" fmla="*/ 6166297 w 11191875"/>
              <a:gd name="connsiteY3288" fmla="*/ 3303112 h 4067175"/>
              <a:gd name="connsiteX3289" fmla="*/ 6137797 w 11191875"/>
              <a:gd name="connsiteY3289" fmla="*/ 3274352 h 4067175"/>
              <a:gd name="connsiteX3290" fmla="*/ 6109297 w 11191875"/>
              <a:gd name="connsiteY3290" fmla="*/ 3303112 h 4067175"/>
              <a:gd name="connsiteX3291" fmla="*/ 6137797 w 11191875"/>
              <a:gd name="connsiteY3291" fmla="*/ 3331632 h 4067175"/>
              <a:gd name="connsiteX3292" fmla="*/ 6360288 w 11191875"/>
              <a:gd name="connsiteY3292" fmla="*/ 3165782 h 4067175"/>
              <a:gd name="connsiteX3293" fmla="*/ 6385435 w 11191875"/>
              <a:gd name="connsiteY3293" fmla="*/ 3141096 h 4067175"/>
              <a:gd name="connsiteX3294" fmla="*/ 6360288 w 11191875"/>
              <a:gd name="connsiteY3294" fmla="*/ 3116170 h 4067175"/>
              <a:gd name="connsiteX3295" fmla="*/ 6335620 w 11191875"/>
              <a:gd name="connsiteY3295" fmla="*/ 3141096 h 4067175"/>
              <a:gd name="connsiteX3296" fmla="*/ 6360288 w 11191875"/>
              <a:gd name="connsiteY3296" fmla="*/ 3165782 h 4067175"/>
              <a:gd name="connsiteX3297" fmla="*/ 6544940 w 11191875"/>
              <a:gd name="connsiteY3297" fmla="*/ 2957749 h 4067175"/>
              <a:gd name="connsiteX3298" fmla="*/ 6566734 w 11191875"/>
              <a:gd name="connsiteY3298" fmla="*/ 2935700 h 4067175"/>
              <a:gd name="connsiteX3299" fmla="*/ 6544940 w 11191875"/>
              <a:gd name="connsiteY3299" fmla="*/ 2913890 h 4067175"/>
              <a:gd name="connsiteX3300" fmla="*/ 6523145 w 11191875"/>
              <a:gd name="connsiteY3300" fmla="*/ 2935700 h 4067175"/>
              <a:gd name="connsiteX3301" fmla="*/ 6544940 w 11191875"/>
              <a:gd name="connsiteY3301" fmla="*/ 2957749 h 4067175"/>
              <a:gd name="connsiteX3302" fmla="*/ 6682650 w 11191875"/>
              <a:gd name="connsiteY3302" fmla="*/ 2716643 h 4067175"/>
              <a:gd name="connsiteX3303" fmla="*/ 6702288 w 11191875"/>
              <a:gd name="connsiteY3303" fmla="*/ 2696990 h 4067175"/>
              <a:gd name="connsiteX3304" fmla="*/ 6682650 w 11191875"/>
              <a:gd name="connsiteY3304" fmla="*/ 2677577 h 4067175"/>
              <a:gd name="connsiteX3305" fmla="*/ 6663490 w 11191875"/>
              <a:gd name="connsiteY3305" fmla="*/ 2696990 h 4067175"/>
              <a:gd name="connsiteX3306" fmla="*/ 6682650 w 11191875"/>
              <a:gd name="connsiteY3306" fmla="*/ 2716643 h 4067175"/>
              <a:gd name="connsiteX3307" fmla="*/ 6768150 w 11191875"/>
              <a:gd name="connsiteY3307" fmla="*/ 2451570 h 4067175"/>
              <a:gd name="connsiteX3308" fmla="*/ 6785154 w 11191875"/>
              <a:gd name="connsiteY3308" fmla="*/ 2434553 h 4067175"/>
              <a:gd name="connsiteX3309" fmla="*/ 6768150 w 11191875"/>
              <a:gd name="connsiteY3309" fmla="*/ 2417537 h 4067175"/>
              <a:gd name="connsiteX3310" fmla="*/ 6751145 w 11191875"/>
              <a:gd name="connsiteY3310" fmla="*/ 2434553 h 4067175"/>
              <a:gd name="connsiteX3311" fmla="*/ 6768150 w 11191875"/>
              <a:gd name="connsiteY3311" fmla="*/ 2451570 h 4067175"/>
              <a:gd name="connsiteX3312" fmla="*/ 6796650 w 11191875"/>
              <a:gd name="connsiteY3312" fmla="*/ 2175711 h 4067175"/>
              <a:gd name="connsiteX3313" fmla="*/ 6811977 w 11191875"/>
              <a:gd name="connsiteY3313" fmla="*/ 2160372 h 4067175"/>
              <a:gd name="connsiteX3314" fmla="*/ 6796650 w 11191875"/>
              <a:gd name="connsiteY3314" fmla="*/ 2145273 h 4067175"/>
              <a:gd name="connsiteX3315" fmla="*/ 6781561 w 11191875"/>
              <a:gd name="connsiteY3315" fmla="*/ 2160372 h 4067175"/>
              <a:gd name="connsiteX3316" fmla="*/ 6796650 w 11191875"/>
              <a:gd name="connsiteY3316" fmla="*/ 2175711 h 4067175"/>
              <a:gd name="connsiteX3317" fmla="*/ 6542545 w 11191875"/>
              <a:gd name="connsiteY3317" fmla="*/ 1902249 h 4067175"/>
              <a:gd name="connsiteX3318" fmla="*/ 6558112 w 11191875"/>
              <a:gd name="connsiteY3318" fmla="*/ 1886910 h 4067175"/>
              <a:gd name="connsiteX3319" fmla="*/ 6542545 w 11191875"/>
              <a:gd name="connsiteY3319" fmla="*/ 1871572 h 4067175"/>
              <a:gd name="connsiteX3320" fmla="*/ 6527217 w 11191875"/>
              <a:gd name="connsiteY3320" fmla="*/ 1886910 h 4067175"/>
              <a:gd name="connsiteX3321" fmla="*/ 6542545 w 11191875"/>
              <a:gd name="connsiteY3321" fmla="*/ 1902249 h 4067175"/>
              <a:gd name="connsiteX3322" fmla="*/ 6441477 w 11191875"/>
              <a:gd name="connsiteY3322" fmla="*/ 1645085 h 4067175"/>
              <a:gd name="connsiteX3323" fmla="*/ 6455129 w 11191875"/>
              <a:gd name="connsiteY3323" fmla="*/ 1630944 h 4067175"/>
              <a:gd name="connsiteX3324" fmla="*/ 6441477 w 11191875"/>
              <a:gd name="connsiteY3324" fmla="*/ 1616564 h 4067175"/>
              <a:gd name="connsiteX3325" fmla="*/ 6426868 w 11191875"/>
              <a:gd name="connsiteY3325" fmla="*/ 1630944 h 4067175"/>
              <a:gd name="connsiteX3326" fmla="*/ 6441477 w 11191875"/>
              <a:gd name="connsiteY3326" fmla="*/ 1645085 h 4067175"/>
              <a:gd name="connsiteX3327" fmla="*/ 6279578 w 11191875"/>
              <a:gd name="connsiteY3327" fmla="*/ 1421234 h 4067175"/>
              <a:gd name="connsiteX3328" fmla="*/ 6292990 w 11191875"/>
              <a:gd name="connsiteY3328" fmla="*/ 1407813 h 4067175"/>
              <a:gd name="connsiteX3329" fmla="*/ 6279578 w 11191875"/>
              <a:gd name="connsiteY3329" fmla="*/ 1394392 h 4067175"/>
              <a:gd name="connsiteX3330" fmla="*/ 6266167 w 11191875"/>
              <a:gd name="connsiteY3330" fmla="*/ 1407813 h 4067175"/>
              <a:gd name="connsiteX3331" fmla="*/ 6279578 w 11191875"/>
              <a:gd name="connsiteY3331" fmla="*/ 1421234 h 4067175"/>
              <a:gd name="connsiteX3332" fmla="*/ 6067146 w 11191875"/>
              <a:gd name="connsiteY3332" fmla="*/ 1245078 h 4067175"/>
              <a:gd name="connsiteX3333" fmla="*/ 6080078 w 11191875"/>
              <a:gd name="connsiteY3333" fmla="*/ 1232136 h 4067175"/>
              <a:gd name="connsiteX3334" fmla="*/ 6067146 w 11191875"/>
              <a:gd name="connsiteY3334" fmla="*/ 1219434 h 4067175"/>
              <a:gd name="connsiteX3335" fmla="*/ 6054213 w 11191875"/>
              <a:gd name="connsiteY3335" fmla="*/ 1232136 h 4067175"/>
              <a:gd name="connsiteX3336" fmla="*/ 6067146 w 11191875"/>
              <a:gd name="connsiteY3336" fmla="*/ 1245078 h 4067175"/>
              <a:gd name="connsiteX3337" fmla="*/ 5817831 w 11191875"/>
              <a:gd name="connsiteY3337" fmla="*/ 1128120 h 4067175"/>
              <a:gd name="connsiteX3338" fmla="*/ 5831242 w 11191875"/>
              <a:gd name="connsiteY3338" fmla="*/ 1114698 h 4067175"/>
              <a:gd name="connsiteX3339" fmla="*/ 5817831 w 11191875"/>
              <a:gd name="connsiteY3339" fmla="*/ 1101277 h 4067175"/>
              <a:gd name="connsiteX3340" fmla="*/ 5804419 w 11191875"/>
              <a:gd name="connsiteY3340" fmla="*/ 1114698 h 4067175"/>
              <a:gd name="connsiteX3341" fmla="*/ 5817831 w 11191875"/>
              <a:gd name="connsiteY3341" fmla="*/ 1128120 h 4067175"/>
              <a:gd name="connsiteX3342" fmla="*/ 5547440 w 11191875"/>
              <a:gd name="connsiteY3342" fmla="*/ 1077070 h 4067175"/>
              <a:gd name="connsiteX3343" fmla="*/ 5561331 w 11191875"/>
              <a:gd name="connsiteY3343" fmla="*/ 1063170 h 4067175"/>
              <a:gd name="connsiteX3344" fmla="*/ 5547440 w 11191875"/>
              <a:gd name="connsiteY3344" fmla="*/ 1049269 h 4067175"/>
              <a:gd name="connsiteX3345" fmla="*/ 5533310 w 11191875"/>
              <a:gd name="connsiteY3345" fmla="*/ 1063170 h 4067175"/>
              <a:gd name="connsiteX3346" fmla="*/ 5547440 w 11191875"/>
              <a:gd name="connsiteY3346" fmla="*/ 1077070 h 4067175"/>
              <a:gd name="connsiteX3347" fmla="*/ 5272499 w 11191875"/>
              <a:gd name="connsiteY3347" fmla="*/ 1095765 h 4067175"/>
              <a:gd name="connsiteX3348" fmla="*/ 5287587 w 11191875"/>
              <a:gd name="connsiteY3348" fmla="*/ 1080665 h 4067175"/>
              <a:gd name="connsiteX3349" fmla="*/ 5272499 w 11191875"/>
              <a:gd name="connsiteY3349" fmla="*/ 1065327 h 4067175"/>
              <a:gd name="connsiteX3350" fmla="*/ 5257411 w 11191875"/>
              <a:gd name="connsiteY3350" fmla="*/ 1080665 h 4067175"/>
              <a:gd name="connsiteX3351" fmla="*/ 5272499 w 11191875"/>
              <a:gd name="connsiteY3351" fmla="*/ 1095765 h 4067175"/>
              <a:gd name="connsiteX3352" fmla="*/ 5010490 w 11191875"/>
              <a:gd name="connsiteY3352" fmla="*/ 1182285 h 4067175"/>
              <a:gd name="connsiteX3353" fmla="*/ 5027016 w 11191875"/>
              <a:gd name="connsiteY3353" fmla="*/ 1165508 h 4067175"/>
              <a:gd name="connsiteX3354" fmla="*/ 5010490 w 11191875"/>
              <a:gd name="connsiteY3354" fmla="*/ 1149211 h 4067175"/>
              <a:gd name="connsiteX3355" fmla="*/ 4994205 w 11191875"/>
              <a:gd name="connsiteY3355" fmla="*/ 1165508 h 4067175"/>
              <a:gd name="connsiteX3356" fmla="*/ 5010490 w 11191875"/>
              <a:gd name="connsiteY3356" fmla="*/ 1182285 h 4067175"/>
              <a:gd name="connsiteX3357" fmla="*/ 4778180 w 11191875"/>
              <a:gd name="connsiteY3357" fmla="*/ 1332078 h 4067175"/>
              <a:gd name="connsiteX3358" fmla="*/ 4797100 w 11191875"/>
              <a:gd name="connsiteY3358" fmla="*/ 1313384 h 4067175"/>
              <a:gd name="connsiteX3359" fmla="*/ 4778180 w 11191875"/>
              <a:gd name="connsiteY3359" fmla="*/ 1294450 h 4067175"/>
              <a:gd name="connsiteX3360" fmla="*/ 4759259 w 11191875"/>
              <a:gd name="connsiteY3360" fmla="*/ 1313384 h 4067175"/>
              <a:gd name="connsiteX3361" fmla="*/ 4778180 w 11191875"/>
              <a:gd name="connsiteY3361" fmla="*/ 1332078 h 4067175"/>
              <a:gd name="connsiteX3362" fmla="*/ 4589936 w 11191875"/>
              <a:gd name="connsiteY3362" fmla="*/ 1536036 h 4067175"/>
              <a:gd name="connsiteX3363" fmla="*/ 4611730 w 11191875"/>
              <a:gd name="connsiteY3363" fmla="*/ 1514466 h 4067175"/>
              <a:gd name="connsiteX3364" fmla="*/ 4589936 w 11191875"/>
              <a:gd name="connsiteY3364" fmla="*/ 1492176 h 4067175"/>
              <a:gd name="connsiteX3365" fmla="*/ 4567663 w 11191875"/>
              <a:gd name="connsiteY3365" fmla="*/ 1514466 h 4067175"/>
              <a:gd name="connsiteX3366" fmla="*/ 4589936 w 11191875"/>
              <a:gd name="connsiteY3366" fmla="*/ 1536036 h 4067175"/>
              <a:gd name="connsiteX3367" fmla="*/ 4457016 w 11191875"/>
              <a:gd name="connsiteY3367" fmla="*/ 1780737 h 4067175"/>
              <a:gd name="connsiteX3368" fmla="*/ 4481923 w 11191875"/>
              <a:gd name="connsiteY3368" fmla="*/ 1755572 h 4067175"/>
              <a:gd name="connsiteX3369" fmla="*/ 4457016 w 11191875"/>
              <a:gd name="connsiteY3369" fmla="*/ 1730886 h 4067175"/>
              <a:gd name="connsiteX3370" fmla="*/ 4431869 w 11191875"/>
              <a:gd name="connsiteY3370" fmla="*/ 1755572 h 4067175"/>
              <a:gd name="connsiteX3371" fmla="*/ 4457016 w 11191875"/>
              <a:gd name="connsiteY3371" fmla="*/ 1780737 h 4067175"/>
              <a:gd name="connsiteX3372" fmla="*/ 4388520 w 11191875"/>
              <a:gd name="connsiteY3372" fmla="*/ 2052042 h 4067175"/>
              <a:gd name="connsiteX3373" fmla="*/ 4417739 w 11191875"/>
              <a:gd name="connsiteY3373" fmla="*/ 2022802 h 4067175"/>
              <a:gd name="connsiteX3374" fmla="*/ 4388520 w 11191875"/>
              <a:gd name="connsiteY3374" fmla="*/ 1993323 h 4067175"/>
              <a:gd name="connsiteX3375" fmla="*/ 4359302 w 11191875"/>
              <a:gd name="connsiteY3375" fmla="*/ 2022802 h 4067175"/>
              <a:gd name="connsiteX3376" fmla="*/ 4388520 w 11191875"/>
              <a:gd name="connsiteY3376" fmla="*/ 2052042 h 4067175"/>
              <a:gd name="connsiteX3377" fmla="*/ 4388520 w 11191875"/>
              <a:gd name="connsiteY3377" fmla="*/ 2331256 h 4067175"/>
              <a:gd name="connsiteX3378" fmla="*/ 4421331 w 11191875"/>
              <a:gd name="connsiteY3378" fmla="*/ 2298182 h 4067175"/>
              <a:gd name="connsiteX3379" fmla="*/ 4388520 w 11191875"/>
              <a:gd name="connsiteY3379" fmla="*/ 2265107 h 4067175"/>
              <a:gd name="connsiteX3380" fmla="*/ 4355709 w 11191875"/>
              <a:gd name="connsiteY3380" fmla="*/ 2298182 h 4067175"/>
              <a:gd name="connsiteX3381" fmla="*/ 4388520 w 11191875"/>
              <a:gd name="connsiteY3381" fmla="*/ 2331256 h 4067175"/>
              <a:gd name="connsiteX3382" fmla="*/ 4457016 w 11191875"/>
              <a:gd name="connsiteY3382" fmla="*/ 2601123 h 4067175"/>
              <a:gd name="connsiteX3383" fmla="*/ 4492940 w 11191875"/>
              <a:gd name="connsiteY3383" fmla="*/ 2565412 h 4067175"/>
              <a:gd name="connsiteX3384" fmla="*/ 4457016 w 11191875"/>
              <a:gd name="connsiteY3384" fmla="*/ 2529222 h 4067175"/>
              <a:gd name="connsiteX3385" fmla="*/ 4421091 w 11191875"/>
              <a:gd name="connsiteY3385" fmla="*/ 2565412 h 4067175"/>
              <a:gd name="connsiteX3386" fmla="*/ 4457016 w 11191875"/>
              <a:gd name="connsiteY3386" fmla="*/ 2601123 h 4067175"/>
              <a:gd name="connsiteX3387" fmla="*/ 4589936 w 11191875"/>
              <a:gd name="connsiteY3387" fmla="*/ 2844866 h 4067175"/>
              <a:gd name="connsiteX3388" fmla="*/ 4627776 w 11191875"/>
              <a:gd name="connsiteY3388" fmla="*/ 2806519 h 4067175"/>
              <a:gd name="connsiteX3389" fmla="*/ 4589936 w 11191875"/>
              <a:gd name="connsiteY3389" fmla="*/ 2768651 h 4067175"/>
              <a:gd name="connsiteX3390" fmla="*/ 4551138 w 11191875"/>
              <a:gd name="connsiteY3390" fmla="*/ 2806519 h 4067175"/>
              <a:gd name="connsiteX3391" fmla="*/ 4589936 w 11191875"/>
              <a:gd name="connsiteY3391" fmla="*/ 2844866 h 4067175"/>
              <a:gd name="connsiteX3392" fmla="*/ 4778180 w 11191875"/>
              <a:gd name="connsiteY3392" fmla="*/ 3046667 h 4067175"/>
              <a:gd name="connsiteX3393" fmla="*/ 4817217 w 11191875"/>
              <a:gd name="connsiteY3393" fmla="*/ 3007840 h 4067175"/>
              <a:gd name="connsiteX3394" fmla="*/ 4778180 w 11191875"/>
              <a:gd name="connsiteY3394" fmla="*/ 2968535 h 4067175"/>
              <a:gd name="connsiteX3395" fmla="*/ 4739142 w 11191875"/>
              <a:gd name="connsiteY3395" fmla="*/ 3007840 h 4067175"/>
              <a:gd name="connsiteX3396" fmla="*/ 4778180 w 11191875"/>
              <a:gd name="connsiteY3396" fmla="*/ 3046667 h 4067175"/>
              <a:gd name="connsiteX3397" fmla="*/ 5010490 w 11191875"/>
              <a:gd name="connsiteY3397" fmla="*/ 3194302 h 4067175"/>
              <a:gd name="connsiteX3398" fmla="*/ 5049768 w 11191875"/>
              <a:gd name="connsiteY3398" fmla="*/ 3155476 h 4067175"/>
              <a:gd name="connsiteX3399" fmla="*/ 5010490 w 11191875"/>
              <a:gd name="connsiteY3399" fmla="*/ 3116170 h 4067175"/>
              <a:gd name="connsiteX3400" fmla="*/ 4971692 w 11191875"/>
              <a:gd name="connsiteY3400" fmla="*/ 3155476 h 4067175"/>
              <a:gd name="connsiteX3401" fmla="*/ 5010490 w 11191875"/>
              <a:gd name="connsiteY3401" fmla="*/ 3194302 h 4067175"/>
              <a:gd name="connsiteX3402" fmla="*/ 5272499 w 11191875"/>
              <a:gd name="connsiteY3402" fmla="*/ 3276988 h 4067175"/>
              <a:gd name="connsiteX3403" fmla="*/ 5309142 w 11191875"/>
              <a:gd name="connsiteY3403" fmla="*/ 3240319 h 4067175"/>
              <a:gd name="connsiteX3404" fmla="*/ 5272499 w 11191875"/>
              <a:gd name="connsiteY3404" fmla="*/ 3203649 h 4067175"/>
              <a:gd name="connsiteX3405" fmla="*/ 5236095 w 11191875"/>
              <a:gd name="connsiteY3405" fmla="*/ 3240319 h 4067175"/>
              <a:gd name="connsiteX3406" fmla="*/ 5272499 w 11191875"/>
              <a:gd name="connsiteY3406" fmla="*/ 3276988 h 4067175"/>
              <a:gd name="connsiteX3407" fmla="*/ 5547440 w 11191875"/>
              <a:gd name="connsiteY3407" fmla="*/ 3291847 h 4067175"/>
              <a:gd name="connsiteX3408" fmla="*/ 5581448 w 11191875"/>
              <a:gd name="connsiteY3408" fmla="*/ 3257814 h 4067175"/>
              <a:gd name="connsiteX3409" fmla="*/ 5547440 w 11191875"/>
              <a:gd name="connsiteY3409" fmla="*/ 3223542 h 4067175"/>
              <a:gd name="connsiteX3410" fmla="*/ 5513192 w 11191875"/>
              <a:gd name="connsiteY3410" fmla="*/ 3257814 h 4067175"/>
              <a:gd name="connsiteX3411" fmla="*/ 5547440 w 11191875"/>
              <a:gd name="connsiteY3411" fmla="*/ 3291847 h 4067175"/>
              <a:gd name="connsiteX3412" fmla="*/ 5817831 w 11191875"/>
              <a:gd name="connsiteY3412" fmla="*/ 3237443 h 4067175"/>
              <a:gd name="connsiteX3413" fmla="*/ 5848965 w 11191875"/>
              <a:gd name="connsiteY3413" fmla="*/ 3206046 h 4067175"/>
              <a:gd name="connsiteX3414" fmla="*/ 5817831 w 11191875"/>
              <a:gd name="connsiteY3414" fmla="*/ 3175129 h 4067175"/>
              <a:gd name="connsiteX3415" fmla="*/ 5786696 w 11191875"/>
              <a:gd name="connsiteY3415" fmla="*/ 3206046 h 4067175"/>
              <a:gd name="connsiteX3416" fmla="*/ 5817831 w 11191875"/>
              <a:gd name="connsiteY3416" fmla="*/ 3237443 h 4067175"/>
              <a:gd name="connsiteX3417" fmla="*/ 6067146 w 11191875"/>
              <a:gd name="connsiteY3417" fmla="*/ 3116170 h 4067175"/>
              <a:gd name="connsiteX3418" fmla="*/ 6094448 w 11191875"/>
              <a:gd name="connsiteY3418" fmla="*/ 3088848 h 4067175"/>
              <a:gd name="connsiteX3419" fmla="*/ 6067146 w 11191875"/>
              <a:gd name="connsiteY3419" fmla="*/ 3061526 h 4067175"/>
              <a:gd name="connsiteX3420" fmla="*/ 6039843 w 11191875"/>
              <a:gd name="connsiteY3420" fmla="*/ 3088848 h 4067175"/>
              <a:gd name="connsiteX3421" fmla="*/ 6067146 w 11191875"/>
              <a:gd name="connsiteY3421" fmla="*/ 3116170 h 4067175"/>
              <a:gd name="connsiteX3422" fmla="*/ 6279578 w 11191875"/>
              <a:gd name="connsiteY3422" fmla="*/ 2937617 h 4067175"/>
              <a:gd name="connsiteX3423" fmla="*/ 6303528 w 11191875"/>
              <a:gd name="connsiteY3423" fmla="*/ 2912931 h 4067175"/>
              <a:gd name="connsiteX3424" fmla="*/ 6279578 w 11191875"/>
              <a:gd name="connsiteY3424" fmla="*/ 2888725 h 4067175"/>
              <a:gd name="connsiteX3425" fmla="*/ 6254910 w 11191875"/>
              <a:gd name="connsiteY3425" fmla="*/ 2912931 h 4067175"/>
              <a:gd name="connsiteX3426" fmla="*/ 6279578 w 11191875"/>
              <a:gd name="connsiteY3426" fmla="*/ 2937617 h 4067175"/>
              <a:gd name="connsiteX3427" fmla="*/ 6441477 w 11191875"/>
              <a:gd name="connsiteY3427" fmla="*/ 2711610 h 4067175"/>
              <a:gd name="connsiteX3428" fmla="*/ 6462314 w 11191875"/>
              <a:gd name="connsiteY3428" fmla="*/ 2690040 h 4067175"/>
              <a:gd name="connsiteX3429" fmla="*/ 6441477 w 11191875"/>
              <a:gd name="connsiteY3429" fmla="*/ 2668709 h 4067175"/>
              <a:gd name="connsiteX3430" fmla="*/ 6419683 w 11191875"/>
              <a:gd name="connsiteY3430" fmla="*/ 2690040 h 4067175"/>
              <a:gd name="connsiteX3431" fmla="*/ 6441477 w 11191875"/>
              <a:gd name="connsiteY3431" fmla="*/ 2711610 h 4067175"/>
              <a:gd name="connsiteX3432" fmla="*/ 6542545 w 11191875"/>
              <a:gd name="connsiteY3432" fmla="*/ 2452768 h 4067175"/>
              <a:gd name="connsiteX3433" fmla="*/ 6561465 w 11191875"/>
              <a:gd name="connsiteY3433" fmla="*/ 2433594 h 4067175"/>
              <a:gd name="connsiteX3434" fmla="*/ 6542545 w 11191875"/>
              <a:gd name="connsiteY3434" fmla="*/ 2414900 h 4067175"/>
              <a:gd name="connsiteX3435" fmla="*/ 6523624 w 11191875"/>
              <a:gd name="connsiteY3435" fmla="*/ 2433594 h 4067175"/>
              <a:gd name="connsiteX3436" fmla="*/ 6542545 w 11191875"/>
              <a:gd name="connsiteY3436" fmla="*/ 2452768 h 4067175"/>
              <a:gd name="connsiteX3437" fmla="*/ 6577272 w 11191875"/>
              <a:gd name="connsiteY3437" fmla="*/ 2176670 h 4067175"/>
              <a:gd name="connsiteX3438" fmla="*/ 6593078 w 11191875"/>
              <a:gd name="connsiteY3438" fmla="*/ 2160372 h 4067175"/>
              <a:gd name="connsiteX3439" fmla="*/ 6577272 w 11191875"/>
              <a:gd name="connsiteY3439" fmla="*/ 2144075 h 4067175"/>
              <a:gd name="connsiteX3440" fmla="*/ 6560507 w 11191875"/>
              <a:gd name="connsiteY3440" fmla="*/ 2160372 h 4067175"/>
              <a:gd name="connsiteX3441" fmla="*/ 6577272 w 11191875"/>
              <a:gd name="connsiteY3441" fmla="*/ 2176670 h 4067175"/>
              <a:gd name="connsiteX3442" fmla="*/ 6314305 w 11191875"/>
              <a:gd name="connsiteY3442" fmla="*/ 1904886 h 4067175"/>
              <a:gd name="connsiteX3443" fmla="*/ 6330830 w 11191875"/>
              <a:gd name="connsiteY3443" fmla="*/ 1888828 h 4067175"/>
              <a:gd name="connsiteX3444" fmla="*/ 6314305 w 11191875"/>
              <a:gd name="connsiteY3444" fmla="*/ 1872291 h 4067175"/>
              <a:gd name="connsiteX3445" fmla="*/ 6297780 w 11191875"/>
              <a:gd name="connsiteY3445" fmla="*/ 1888828 h 4067175"/>
              <a:gd name="connsiteX3446" fmla="*/ 6314305 w 11191875"/>
              <a:gd name="connsiteY3446" fmla="*/ 1904886 h 4067175"/>
              <a:gd name="connsiteX3447" fmla="*/ 6189528 w 11191875"/>
              <a:gd name="connsiteY3447" fmla="*/ 1659225 h 4067175"/>
              <a:gd name="connsiteX3448" fmla="*/ 6205335 w 11191875"/>
              <a:gd name="connsiteY3448" fmla="*/ 1643647 h 4067175"/>
              <a:gd name="connsiteX3449" fmla="*/ 6189528 w 11191875"/>
              <a:gd name="connsiteY3449" fmla="*/ 1627589 h 4067175"/>
              <a:gd name="connsiteX3450" fmla="*/ 6173482 w 11191875"/>
              <a:gd name="connsiteY3450" fmla="*/ 1643647 h 4067175"/>
              <a:gd name="connsiteX3451" fmla="*/ 6189528 w 11191875"/>
              <a:gd name="connsiteY3451" fmla="*/ 1659225 h 4067175"/>
              <a:gd name="connsiteX3452" fmla="*/ 5995297 w 11191875"/>
              <a:gd name="connsiteY3452" fmla="*/ 1464135 h 4067175"/>
              <a:gd name="connsiteX3453" fmla="*/ 6010385 w 11191875"/>
              <a:gd name="connsiteY3453" fmla="*/ 1449036 h 4067175"/>
              <a:gd name="connsiteX3454" fmla="*/ 5995297 w 11191875"/>
              <a:gd name="connsiteY3454" fmla="*/ 1433937 h 4067175"/>
              <a:gd name="connsiteX3455" fmla="*/ 5979969 w 11191875"/>
              <a:gd name="connsiteY3455" fmla="*/ 1449036 h 4067175"/>
              <a:gd name="connsiteX3456" fmla="*/ 5995297 w 11191875"/>
              <a:gd name="connsiteY3456" fmla="*/ 1464135 h 4067175"/>
              <a:gd name="connsiteX3457" fmla="*/ 5749814 w 11191875"/>
              <a:gd name="connsiteY3457" fmla="*/ 1339268 h 4067175"/>
              <a:gd name="connsiteX3458" fmla="*/ 5765141 w 11191875"/>
              <a:gd name="connsiteY3458" fmla="*/ 1323929 h 4067175"/>
              <a:gd name="connsiteX3459" fmla="*/ 5749814 w 11191875"/>
              <a:gd name="connsiteY3459" fmla="*/ 1308830 h 4067175"/>
              <a:gd name="connsiteX3460" fmla="*/ 5734726 w 11191875"/>
              <a:gd name="connsiteY3460" fmla="*/ 1323929 h 4067175"/>
              <a:gd name="connsiteX3461" fmla="*/ 5749814 w 11191875"/>
              <a:gd name="connsiteY3461" fmla="*/ 1339268 h 4067175"/>
              <a:gd name="connsiteX3462" fmla="*/ 5478465 w 11191875"/>
              <a:gd name="connsiteY3462" fmla="*/ 1297086 h 4067175"/>
              <a:gd name="connsiteX3463" fmla="*/ 5494032 w 11191875"/>
              <a:gd name="connsiteY3463" fmla="*/ 1281028 h 4067175"/>
              <a:gd name="connsiteX3464" fmla="*/ 5478465 w 11191875"/>
              <a:gd name="connsiteY3464" fmla="*/ 1264971 h 4067175"/>
              <a:gd name="connsiteX3465" fmla="*/ 5462658 w 11191875"/>
              <a:gd name="connsiteY3465" fmla="*/ 1281028 h 4067175"/>
              <a:gd name="connsiteX3466" fmla="*/ 5478465 w 11191875"/>
              <a:gd name="connsiteY3466" fmla="*/ 1297086 h 4067175"/>
              <a:gd name="connsiteX3467" fmla="*/ 5206877 w 11191875"/>
              <a:gd name="connsiteY3467" fmla="*/ 1340946 h 4067175"/>
              <a:gd name="connsiteX3468" fmla="*/ 5223881 w 11191875"/>
              <a:gd name="connsiteY3468" fmla="*/ 1323929 h 4067175"/>
              <a:gd name="connsiteX3469" fmla="*/ 5206877 w 11191875"/>
              <a:gd name="connsiteY3469" fmla="*/ 1306913 h 4067175"/>
              <a:gd name="connsiteX3470" fmla="*/ 5189873 w 11191875"/>
              <a:gd name="connsiteY3470" fmla="*/ 1323929 h 4067175"/>
              <a:gd name="connsiteX3471" fmla="*/ 5206877 w 11191875"/>
              <a:gd name="connsiteY3471" fmla="*/ 1340946 h 4067175"/>
              <a:gd name="connsiteX3472" fmla="*/ 4961873 w 11191875"/>
              <a:gd name="connsiteY3472" fmla="*/ 1468449 h 4067175"/>
              <a:gd name="connsiteX3473" fmla="*/ 4981272 w 11191875"/>
              <a:gd name="connsiteY3473" fmla="*/ 1449036 h 4067175"/>
              <a:gd name="connsiteX3474" fmla="*/ 4961873 w 11191875"/>
              <a:gd name="connsiteY3474" fmla="*/ 1429383 h 4067175"/>
              <a:gd name="connsiteX3475" fmla="*/ 4942474 w 11191875"/>
              <a:gd name="connsiteY3475" fmla="*/ 1449036 h 4067175"/>
              <a:gd name="connsiteX3476" fmla="*/ 4961873 w 11191875"/>
              <a:gd name="connsiteY3476" fmla="*/ 1468449 h 4067175"/>
              <a:gd name="connsiteX3477" fmla="*/ 4767402 w 11191875"/>
              <a:gd name="connsiteY3477" fmla="*/ 1665936 h 4067175"/>
              <a:gd name="connsiteX3478" fmla="*/ 4790154 w 11191875"/>
              <a:gd name="connsiteY3478" fmla="*/ 1643647 h 4067175"/>
              <a:gd name="connsiteX3479" fmla="*/ 4767402 w 11191875"/>
              <a:gd name="connsiteY3479" fmla="*/ 1620878 h 4067175"/>
              <a:gd name="connsiteX3480" fmla="*/ 4744650 w 11191875"/>
              <a:gd name="connsiteY3480" fmla="*/ 1643647 h 4067175"/>
              <a:gd name="connsiteX3481" fmla="*/ 4767402 w 11191875"/>
              <a:gd name="connsiteY3481" fmla="*/ 1665936 h 4067175"/>
              <a:gd name="connsiteX3482" fmla="*/ 4642385 w 11191875"/>
              <a:gd name="connsiteY3482" fmla="*/ 1914233 h 4067175"/>
              <a:gd name="connsiteX3483" fmla="*/ 4668012 w 11191875"/>
              <a:gd name="connsiteY3483" fmla="*/ 1888828 h 4067175"/>
              <a:gd name="connsiteX3484" fmla="*/ 4642385 w 11191875"/>
              <a:gd name="connsiteY3484" fmla="*/ 1863183 h 4067175"/>
              <a:gd name="connsiteX3485" fmla="*/ 4616999 w 11191875"/>
              <a:gd name="connsiteY3485" fmla="*/ 1888828 h 4067175"/>
              <a:gd name="connsiteX3486" fmla="*/ 4642385 w 11191875"/>
              <a:gd name="connsiteY3486" fmla="*/ 1914233 h 4067175"/>
              <a:gd name="connsiteX3487" fmla="*/ 4599516 w 11191875"/>
              <a:gd name="connsiteY3487" fmla="*/ 2190331 h 4067175"/>
              <a:gd name="connsiteX3488" fmla="*/ 4629453 w 11191875"/>
              <a:gd name="connsiteY3488" fmla="*/ 2160372 h 4067175"/>
              <a:gd name="connsiteX3489" fmla="*/ 4599516 w 11191875"/>
              <a:gd name="connsiteY3489" fmla="*/ 2130414 h 4067175"/>
              <a:gd name="connsiteX3490" fmla="*/ 4569579 w 11191875"/>
              <a:gd name="connsiteY3490" fmla="*/ 2160372 h 4067175"/>
              <a:gd name="connsiteX3491" fmla="*/ 4599516 w 11191875"/>
              <a:gd name="connsiteY3491" fmla="*/ 2190331 h 4067175"/>
              <a:gd name="connsiteX3492" fmla="*/ 4642385 w 11191875"/>
              <a:gd name="connsiteY3492" fmla="*/ 2465231 h 4067175"/>
              <a:gd name="connsiteX3493" fmla="*/ 4675675 w 11191875"/>
              <a:gd name="connsiteY3493" fmla="*/ 2431917 h 4067175"/>
              <a:gd name="connsiteX3494" fmla="*/ 4642385 w 11191875"/>
              <a:gd name="connsiteY3494" fmla="*/ 2399322 h 4067175"/>
              <a:gd name="connsiteX3495" fmla="*/ 4609575 w 11191875"/>
              <a:gd name="connsiteY3495" fmla="*/ 2431917 h 4067175"/>
              <a:gd name="connsiteX3496" fmla="*/ 4642385 w 11191875"/>
              <a:gd name="connsiteY3496" fmla="*/ 2465231 h 4067175"/>
              <a:gd name="connsiteX3497" fmla="*/ 4767402 w 11191875"/>
              <a:gd name="connsiteY3497" fmla="*/ 2713048 h 4067175"/>
              <a:gd name="connsiteX3498" fmla="*/ 4802848 w 11191875"/>
              <a:gd name="connsiteY3498" fmla="*/ 2677577 h 4067175"/>
              <a:gd name="connsiteX3499" fmla="*/ 4767402 w 11191875"/>
              <a:gd name="connsiteY3499" fmla="*/ 2642346 h 4067175"/>
              <a:gd name="connsiteX3500" fmla="*/ 4731957 w 11191875"/>
              <a:gd name="connsiteY3500" fmla="*/ 2677577 h 4067175"/>
              <a:gd name="connsiteX3501" fmla="*/ 4767402 w 11191875"/>
              <a:gd name="connsiteY3501" fmla="*/ 2713048 h 4067175"/>
              <a:gd name="connsiteX3502" fmla="*/ 4961873 w 11191875"/>
              <a:gd name="connsiteY3502" fmla="*/ 2908138 h 4067175"/>
              <a:gd name="connsiteX3503" fmla="*/ 4997797 w 11191875"/>
              <a:gd name="connsiteY3503" fmla="*/ 2872188 h 4067175"/>
              <a:gd name="connsiteX3504" fmla="*/ 4961873 w 11191875"/>
              <a:gd name="connsiteY3504" fmla="*/ 2835998 h 4067175"/>
              <a:gd name="connsiteX3505" fmla="*/ 4925709 w 11191875"/>
              <a:gd name="connsiteY3505" fmla="*/ 2872188 h 4067175"/>
              <a:gd name="connsiteX3506" fmla="*/ 4961873 w 11191875"/>
              <a:gd name="connsiteY3506" fmla="*/ 2908138 h 4067175"/>
              <a:gd name="connsiteX3507" fmla="*/ 5206877 w 11191875"/>
              <a:gd name="connsiteY3507" fmla="*/ 3032286 h 4067175"/>
              <a:gd name="connsiteX3508" fmla="*/ 5242083 w 11191875"/>
              <a:gd name="connsiteY3508" fmla="*/ 2997055 h 4067175"/>
              <a:gd name="connsiteX3509" fmla="*/ 5206877 w 11191875"/>
              <a:gd name="connsiteY3509" fmla="*/ 2961584 h 4067175"/>
              <a:gd name="connsiteX3510" fmla="*/ 5171432 w 11191875"/>
              <a:gd name="connsiteY3510" fmla="*/ 2997055 h 4067175"/>
              <a:gd name="connsiteX3511" fmla="*/ 5206877 w 11191875"/>
              <a:gd name="connsiteY3511" fmla="*/ 3032286 h 4067175"/>
              <a:gd name="connsiteX3512" fmla="*/ 5478465 w 11191875"/>
              <a:gd name="connsiteY3512" fmla="*/ 3073030 h 4067175"/>
              <a:gd name="connsiteX3513" fmla="*/ 5511276 w 11191875"/>
              <a:gd name="connsiteY3513" fmla="*/ 3039956 h 4067175"/>
              <a:gd name="connsiteX3514" fmla="*/ 5478465 w 11191875"/>
              <a:gd name="connsiteY3514" fmla="*/ 3006882 h 4067175"/>
              <a:gd name="connsiteX3515" fmla="*/ 5445654 w 11191875"/>
              <a:gd name="connsiteY3515" fmla="*/ 3039956 h 4067175"/>
              <a:gd name="connsiteX3516" fmla="*/ 5478465 w 11191875"/>
              <a:gd name="connsiteY3516" fmla="*/ 3073030 h 4067175"/>
              <a:gd name="connsiteX3517" fmla="*/ 5749814 w 11191875"/>
              <a:gd name="connsiteY3517" fmla="*/ 3026774 h 4067175"/>
              <a:gd name="connsiteX3518" fmla="*/ 5779990 w 11191875"/>
              <a:gd name="connsiteY3518" fmla="*/ 2997055 h 4067175"/>
              <a:gd name="connsiteX3519" fmla="*/ 5749814 w 11191875"/>
              <a:gd name="connsiteY3519" fmla="*/ 2967097 h 4067175"/>
              <a:gd name="connsiteX3520" fmla="*/ 5720116 w 11191875"/>
              <a:gd name="connsiteY3520" fmla="*/ 2997055 h 4067175"/>
              <a:gd name="connsiteX3521" fmla="*/ 5749814 w 11191875"/>
              <a:gd name="connsiteY3521" fmla="*/ 3026774 h 4067175"/>
              <a:gd name="connsiteX3522" fmla="*/ 5995297 w 11191875"/>
              <a:gd name="connsiteY3522" fmla="*/ 2898072 h 4067175"/>
              <a:gd name="connsiteX3523" fmla="*/ 6020923 w 11191875"/>
              <a:gd name="connsiteY3523" fmla="*/ 2872188 h 4067175"/>
              <a:gd name="connsiteX3524" fmla="*/ 5995297 w 11191875"/>
              <a:gd name="connsiteY3524" fmla="*/ 2845824 h 4067175"/>
              <a:gd name="connsiteX3525" fmla="*/ 5968713 w 11191875"/>
              <a:gd name="connsiteY3525" fmla="*/ 2872188 h 4067175"/>
              <a:gd name="connsiteX3526" fmla="*/ 5995297 w 11191875"/>
              <a:gd name="connsiteY3526" fmla="*/ 2898072 h 4067175"/>
              <a:gd name="connsiteX3527" fmla="*/ 6189528 w 11191875"/>
              <a:gd name="connsiteY3527" fmla="*/ 2700345 h 4067175"/>
              <a:gd name="connsiteX3528" fmla="*/ 6212520 w 11191875"/>
              <a:gd name="connsiteY3528" fmla="*/ 2677577 h 4067175"/>
              <a:gd name="connsiteX3529" fmla="*/ 6189528 w 11191875"/>
              <a:gd name="connsiteY3529" fmla="*/ 2654329 h 4067175"/>
              <a:gd name="connsiteX3530" fmla="*/ 6166297 w 11191875"/>
              <a:gd name="connsiteY3530" fmla="*/ 2677577 h 4067175"/>
              <a:gd name="connsiteX3531" fmla="*/ 6189528 w 11191875"/>
              <a:gd name="connsiteY3531" fmla="*/ 2700345 h 4067175"/>
              <a:gd name="connsiteX3532" fmla="*/ 6314305 w 11191875"/>
              <a:gd name="connsiteY3532" fmla="*/ 2453008 h 4067175"/>
              <a:gd name="connsiteX3533" fmla="*/ 6334902 w 11191875"/>
              <a:gd name="connsiteY3533" fmla="*/ 2431917 h 4067175"/>
              <a:gd name="connsiteX3534" fmla="*/ 6314305 w 11191875"/>
              <a:gd name="connsiteY3534" fmla="*/ 2411305 h 4067175"/>
              <a:gd name="connsiteX3535" fmla="*/ 6293709 w 11191875"/>
              <a:gd name="connsiteY3535" fmla="*/ 2431917 h 4067175"/>
              <a:gd name="connsiteX3536" fmla="*/ 6314305 w 11191875"/>
              <a:gd name="connsiteY3536" fmla="*/ 2453008 h 4067175"/>
              <a:gd name="connsiteX3537" fmla="*/ 6357175 w 11191875"/>
              <a:gd name="connsiteY3537" fmla="*/ 2178827 h 4067175"/>
              <a:gd name="connsiteX3538" fmla="*/ 6375616 w 11191875"/>
              <a:gd name="connsiteY3538" fmla="*/ 2160372 h 4067175"/>
              <a:gd name="connsiteX3539" fmla="*/ 6357175 w 11191875"/>
              <a:gd name="connsiteY3539" fmla="*/ 2142157 h 4067175"/>
              <a:gd name="connsiteX3540" fmla="*/ 6338973 w 11191875"/>
              <a:gd name="connsiteY3540" fmla="*/ 2160372 h 4067175"/>
              <a:gd name="connsiteX3541" fmla="*/ 6357175 w 11191875"/>
              <a:gd name="connsiteY3541" fmla="*/ 2178827 h 4067175"/>
              <a:gd name="connsiteX3542" fmla="*/ 6080557 w 11191875"/>
              <a:gd name="connsiteY3542" fmla="*/ 1909679 h 4067175"/>
              <a:gd name="connsiteX3543" fmla="*/ 6098520 w 11191875"/>
              <a:gd name="connsiteY3543" fmla="*/ 1892183 h 4067175"/>
              <a:gd name="connsiteX3544" fmla="*/ 6080557 w 11191875"/>
              <a:gd name="connsiteY3544" fmla="*/ 1874448 h 4067175"/>
              <a:gd name="connsiteX3545" fmla="*/ 6063074 w 11191875"/>
              <a:gd name="connsiteY3545" fmla="*/ 1892183 h 4067175"/>
              <a:gd name="connsiteX3546" fmla="*/ 6080557 w 11191875"/>
              <a:gd name="connsiteY3546" fmla="*/ 1909679 h 4067175"/>
              <a:gd name="connsiteX3547" fmla="*/ 5919616 w 11191875"/>
              <a:gd name="connsiteY3547" fmla="*/ 1687267 h 4067175"/>
              <a:gd name="connsiteX3548" fmla="*/ 5936620 w 11191875"/>
              <a:gd name="connsiteY3548" fmla="*/ 1670250 h 4067175"/>
              <a:gd name="connsiteX3549" fmla="*/ 5919616 w 11191875"/>
              <a:gd name="connsiteY3549" fmla="*/ 1653234 h 4067175"/>
              <a:gd name="connsiteX3550" fmla="*/ 5902373 w 11191875"/>
              <a:gd name="connsiteY3550" fmla="*/ 1670250 h 4067175"/>
              <a:gd name="connsiteX3551" fmla="*/ 5919616 w 11191875"/>
              <a:gd name="connsiteY3551" fmla="*/ 1687267 h 4067175"/>
              <a:gd name="connsiteX3552" fmla="*/ 5682036 w 11191875"/>
              <a:gd name="connsiteY3552" fmla="*/ 1550176 h 4067175"/>
              <a:gd name="connsiteX3553" fmla="*/ 5699280 w 11191875"/>
              <a:gd name="connsiteY3553" fmla="*/ 1533160 h 4067175"/>
              <a:gd name="connsiteX3554" fmla="*/ 5682036 w 11191875"/>
              <a:gd name="connsiteY3554" fmla="*/ 1516143 h 4067175"/>
              <a:gd name="connsiteX3555" fmla="*/ 5665032 w 11191875"/>
              <a:gd name="connsiteY3555" fmla="*/ 1533160 h 4067175"/>
              <a:gd name="connsiteX3556" fmla="*/ 5682036 w 11191875"/>
              <a:gd name="connsiteY3556" fmla="*/ 1550176 h 4067175"/>
              <a:gd name="connsiteX3557" fmla="*/ 5409730 w 11191875"/>
              <a:gd name="connsiteY3557" fmla="*/ 1522854 h 4067175"/>
              <a:gd name="connsiteX3558" fmla="*/ 5427931 w 11191875"/>
              <a:gd name="connsiteY3558" fmla="*/ 1504399 h 4067175"/>
              <a:gd name="connsiteX3559" fmla="*/ 5409730 w 11191875"/>
              <a:gd name="connsiteY3559" fmla="*/ 1485945 h 4067175"/>
              <a:gd name="connsiteX3560" fmla="*/ 5391289 w 11191875"/>
              <a:gd name="connsiteY3560" fmla="*/ 1504399 h 4067175"/>
              <a:gd name="connsiteX3561" fmla="*/ 5409730 w 11191875"/>
              <a:gd name="connsiteY3561" fmla="*/ 1522854 h 4067175"/>
              <a:gd name="connsiteX3562" fmla="*/ 5148919 w 11191875"/>
              <a:gd name="connsiteY3562" fmla="*/ 1609374 h 4067175"/>
              <a:gd name="connsiteX3563" fmla="*/ 5169037 w 11191875"/>
              <a:gd name="connsiteY3563" fmla="*/ 1589242 h 4067175"/>
              <a:gd name="connsiteX3564" fmla="*/ 5148919 w 11191875"/>
              <a:gd name="connsiteY3564" fmla="*/ 1569110 h 4067175"/>
              <a:gd name="connsiteX3565" fmla="*/ 5128801 w 11191875"/>
              <a:gd name="connsiteY3565" fmla="*/ 1589242 h 4067175"/>
              <a:gd name="connsiteX3566" fmla="*/ 5148919 w 11191875"/>
              <a:gd name="connsiteY3566" fmla="*/ 1609374 h 4067175"/>
              <a:gd name="connsiteX3567" fmla="*/ 4945108 w 11191875"/>
              <a:gd name="connsiteY3567" fmla="*/ 1795836 h 4067175"/>
              <a:gd name="connsiteX3568" fmla="*/ 4968339 w 11191875"/>
              <a:gd name="connsiteY3568" fmla="*/ 1772589 h 4067175"/>
              <a:gd name="connsiteX3569" fmla="*/ 4945108 w 11191875"/>
              <a:gd name="connsiteY3569" fmla="*/ 1749580 h 4067175"/>
              <a:gd name="connsiteX3570" fmla="*/ 4922117 w 11191875"/>
              <a:gd name="connsiteY3570" fmla="*/ 1772589 h 4067175"/>
              <a:gd name="connsiteX3571" fmla="*/ 4945108 w 11191875"/>
              <a:gd name="connsiteY3571" fmla="*/ 1795836 h 4067175"/>
              <a:gd name="connsiteX3572" fmla="*/ 4833503 w 11191875"/>
              <a:gd name="connsiteY3572" fmla="*/ 2050364 h 4067175"/>
              <a:gd name="connsiteX3573" fmla="*/ 4860327 w 11191875"/>
              <a:gd name="connsiteY3573" fmla="*/ 2023282 h 4067175"/>
              <a:gd name="connsiteX3574" fmla="*/ 4833503 w 11191875"/>
              <a:gd name="connsiteY3574" fmla="*/ 1996679 h 4067175"/>
              <a:gd name="connsiteX3575" fmla="*/ 4807159 w 11191875"/>
              <a:gd name="connsiteY3575" fmla="*/ 2023282 h 4067175"/>
              <a:gd name="connsiteX3576" fmla="*/ 4833503 w 11191875"/>
              <a:gd name="connsiteY3576" fmla="*/ 2050364 h 4067175"/>
              <a:gd name="connsiteX3577" fmla="*/ 4833503 w 11191875"/>
              <a:gd name="connsiteY3577" fmla="*/ 2327421 h 4067175"/>
              <a:gd name="connsiteX3578" fmla="*/ 4863440 w 11191875"/>
              <a:gd name="connsiteY3578" fmla="*/ 2297942 h 4067175"/>
              <a:gd name="connsiteX3579" fmla="*/ 4833503 w 11191875"/>
              <a:gd name="connsiteY3579" fmla="*/ 2267983 h 4067175"/>
              <a:gd name="connsiteX3580" fmla="*/ 4803806 w 11191875"/>
              <a:gd name="connsiteY3580" fmla="*/ 2297942 h 4067175"/>
              <a:gd name="connsiteX3581" fmla="*/ 4833503 w 11191875"/>
              <a:gd name="connsiteY3581" fmla="*/ 2327421 h 4067175"/>
              <a:gd name="connsiteX3582" fmla="*/ 4945108 w 11191875"/>
              <a:gd name="connsiteY3582" fmla="*/ 2580511 h 4067175"/>
              <a:gd name="connsiteX3583" fmla="*/ 4977440 w 11191875"/>
              <a:gd name="connsiteY3583" fmla="*/ 2548156 h 4067175"/>
              <a:gd name="connsiteX3584" fmla="*/ 4945108 w 11191875"/>
              <a:gd name="connsiteY3584" fmla="*/ 2515561 h 4067175"/>
              <a:gd name="connsiteX3585" fmla="*/ 4913016 w 11191875"/>
              <a:gd name="connsiteY3585" fmla="*/ 2548156 h 4067175"/>
              <a:gd name="connsiteX3586" fmla="*/ 4945108 w 11191875"/>
              <a:gd name="connsiteY3586" fmla="*/ 2580511 h 4067175"/>
              <a:gd name="connsiteX3587" fmla="*/ 5148919 w 11191875"/>
              <a:gd name="connsiteY3587" fmla="*/ 2763858 h 4067175"/>
              <a:gd name="connsiteX3588" fmla="*/ 5181251 w 11191875"/>
              <a:gd name="connsiteY3588" fmla="*/ 2731742 h 4067175"/>
              <a:gd name="connsiteX3589" fmla="*/ 5148919 w 11191875"/>
              <a:gd name="connsiteY3589" fmla="*/ 2699626 h 4067175"/>
              <a:gd name="connsiteX3590" fmla="*/ 5116587 w 11191875"/>
              <a:gd name="connsiteY3590" fmla="*/ 2731742 h 4067175"/>
              <a:gd name="connsiteX3591" fmla="*/ 5148919 w 11191875"/>
              <a:gd name="connsiteY3591" fmla="*/ 2763858 h 4067175"/>
              <a:gd name="connsiteX3592" fmla="*/ 5409730 w 11191875"/>
              <a:gd name="connsiteY3592" fmla="*/ 2847742 h 4067175"/>
              <a:gd name="connsiteX3593" fmla="*/ 5440625 w 11191875"/>
              <a:gd name="connsiteY3593" fmla="*/ 2816345 h 4067175"/>
              <a:gd name="connsiteX3594" fmla="*/ 5409730 w 11191875"/>
              <a:gd name="connsiteY3594" fmla="*/ 2785428 h 4067175"/>
              <a:gd name="connsiteX3595" fmla="*/ 5378595 w 11191875"/>
              <a:gd name="connsiteY3595" fmla="*/ 2816345 h 4067175"/>
              <a:gd name="connsiteX3596" fmla="*/ 5409730 w 11191875"/>
              <a:gd name="connsiteY3596" fmla="*/ 2847742 h 4067175"/>
              <a:gd name="connsiteX3597" fmla="*/ 5682036 w 11191875"/>
              <a:gd name="connsiteY3597" fmla="*/ 2816345 h 4067175"/>
              <a:gd name="connsiteX3598" fmla="*/ 5711015 w 11191875"/>
              <a:gd name="connsiteY3598" fmla="*/ 2787585 h 4067175"/>
              <a:gd name="connsiteX3599" fmla="*/ 5682036 w 11191875"/>
              <a:gd name="connsiteY3599" fmla="*/ 2759064 h 4067175"/>
              <a:gd name="connsiteX3600" fmla="*/ 5653297 w 11191875"/>
              <a:gd name="connsiteY3600" fmla="*/ 2787585 h 4067175"/>
              <a:gd name="connsiteX3601" fmla="*/ 5682036 w 11191875"/>
              <a:gd name="connsiteY3601" fmla="*/ 2816345 h 4067175"/>
              <a:gd name="connsiteX3602" fmla="*/ 5919616 w 11191875"/>
              <a:gd name="connsiteY3602" fmla="*/ 2676379 h 4067175"/>
              <a:gd name="connsiteX3603" fmla="*/ 5945003 w 11191875"/>
              <a:gd name="connsiteY3603" fmla="*/ 2650734 h 4067175"/>
              <a:gd name="connsiteX3604" fmla="*/ 5919616 w 11191875"/>
              <a:gd name="connsiteY3604" fmla="*/ 2625329 h 4067175"/>
              <a:gd name="connsiteX3605" fmla="*/ 5893990 w 11191875"/>
              <a:gd name="connsiteY3605" fmla="*/ 2650734 h 4067175"/>
              <a:gd name="connsiteX3606" fmla="*/ 5919616 w 11191875"/>
              <a:gd name="connsiteY3606" fmla="*/ 2676379 h 4067175"/>
              <a:gd name="connsiteX3607" fmla="*/ 6080557 w 11191875"/>
              <a:gd name="connsiteY3607" fmla="*/ 2450851 h 4067175"/>
              <a:gd name="connsiteX3608" fmla="*/ 6102591 w 11191875"/>
              <a:gd name="connsiteY3608" fmla="*/ 2428801 h 4067175"/>
              <a:gd name="connsiteX3609" fmla="*/ 6080557 w 11191875"/>
              <a:gd name="connsiteY3609" fmla="*/ 2406991 h 4067175"/>
              <a:gd name="connsiteX3610" fmla="*/ 6058763 w 11191875"/>
              <a:gd name="connsiteY3610" fmla="*/ 2428801 h 4067175"/>
              <a:gd name="connsiteX3611" fmla="*/ 6080557 w 11191875"/>
              <a:gd name="connsiteY3611" fmla="*/ 2450851 h 4067175"/>
              <a:gd name="connsiteX3612" fmla="*/ 6137797 w 11191875"/>
              <a:gd name="connsiteY3612" fmla="*/ 2180025 h 4067175"/>
              <a:gd name="connsiteX3613" fmla="*/ 6156956 w 11191875"/>
              <a:gd name="connsiteY3613" fmla="*/ 2160372 h 4067175"/>
              <a:gd name="connsiteX3614" fmla="*/ 6137797 w 11191875"/>
              <a:gd name="connsiteY3614" fmla="*/ 2140959 h 4067175"/>
              <a:gd name="connsiteX3615" fmla="*/ 6117919 w 11191875"/>
              <a:gd name="connsiteY3615" fmla="*/ 2160372 h 4067175"/>
              <a:gd name="connsiteX3616" fmla="*/ 6137797 w 11191875"/>
              <a:gd name="connsiteY3616" fmla="*/ 2180025 h 4067175"/>
              <a:gd name="connsiteX3617" fmla="*/ 5833877 w 11191875"/>
              <a:gd name="connsiteY3617" fmla="*/ 1921423 h 4067175"/>
              <a:gd name="connsiteX3618" fmla="*/ 5853515 w 11191875"/>
              <a:gd name="connsiteY3618" fmla="*/ 1902010 h 4067175"/>
              <a:gd name="connsiteX3619" fmla="*/ 5833877 w 11191875"/>
              <a:gd name="connsiteY3619" fmla="*/ 1882357 h 4067175"/>
              <a:gd name="connsiteX3620" fmla="*/ 5814478 w 11191875"/>
              <a:gd name="connsiteY3620" fmla="*/ 1902010 h 4067175"/>
              <a:gd name="connsiteX3621" fmla="*/ 5833877 w 11191875"/>
              <a:gd name="connsiteY3621" fmla="*/ 1921423 h 4067175"/>
              <a:gd name="connsiteX3622" fmla="*/ 5614259 w 11191875"/>
              <a:gd name="connsiteY3622" fmla="*/ 1761564 h 4067175"/>
              <a:gd name="connsiteX3623" fmla="*/ 5633658 w 11191875"/>
              <a:gd name="connsiteY3623" fmla="*/ 1742151 h 4067175"/>
              <a:gd name="connsiteX3624" fmla="*/ 5614259 w 11191875"/>
              <a:gd name="connsiteY3624" fmla="*/ 1722737 h 4067175"/>
              <a:gd name="connsiteX3625" fmla="*/ 5594621 w 11191875"/>
              <a:gd name="connsiteY3625" fmla="*/ 1742151 h 4067175"/>
              <a:gd name="connsiteX3626" fmla="*/ 5614259 w 11191875"/>
              <a:gd name="connsiteY3626" fmla="*/ 1761564 h 4067175"/>
              <a:gd name="connsiteX3627" fmla="*/ 5342671 w 11191875"/>
              <a:gd name="connsiteY3627" fmla="*/ 1763002 h 4067175"/>
              <a:gd name="connsiteX3628" fmla="*/ 5363268 w 11191875"/>
              <a:gd name="connsiteY3628" fmla="*/ 1742151 h 4067175"/>
              <a:gd name="connsiteX3629" fmla="*/ 5342671 w 11191875"/>
              <a:gd name="connsiteY3629" fmla="*/ 1721299 h 4067175"/>
              <a:gd name="connsiteX3630" fmla="*/ 5322074 w 11191875"/>
              <a:gd name="connsiteY3630" fmla="*/ 1742151 h 4067175"/>
              <a:gd name="connsiteX3631" fmla="*/ 5342671 w 11191875"/>
              <a:gd name="connsiteY3631" fmla="*/ 1763002 h 4067175"/>
              <a:gd name="connsiteX3632" fmla="*/ 5123053 w 11191875"/>
              <a:gd name="connsiteY3632" fmla="*/ 1925737 h 4067175"/>
              <a:gd name="connsiteX3633" fmla="*/ 5146764 w 11191875"/>
              <a:gd name="connsiteY3633" fmla="*/ 1902010 h 4067175"/>
              <a:gd name="connsiteX3634" fmla="*/ 5123053 w 11191875"/>
              <a:gd name="connsiteY3634" fmla="*/ 1878282 h 4067175"/>
              <a:gd name="connsiteX3635" fmla="*/ 5099104 w 11191875"/>
              <a:gd name="connsiteY3635" fmla="*/ 1902010 h 4067175"/>
              <a:gd name="connsiteX3636" fmla="*/ 5123053 w 11191875"/>
              <a:gd name="connsiteY3636" fmla="*/ 1925737 h 4067175"/>
              <a:gd name="connsiteX3637" fmla="*/ 5038990 w 11191875"/>
              <a:gd name="connsiteY3637" fmla="*/ 2187934 h 4067175"/>
              <a:gd name="connsiteX3638" fmla="*/ 5066532 w 11191875"/>
              <a:gd name="connsiteY3638" fmla="*/ 2160372 h 4067175"/>
              <a:gd name="connsiteX3639" fmla="*/ 5038990 w 11191875"/>
              <a:gd name="connsiteY3639" fmla="*/ 2133050 h 4067175"/>
              <a:gd name="connsiteX3640" fmla="*/ 5011448 w 11191875"/>
              <a:gd name="connsiteY3640" fmla="*/ 2160372 h 4067175"/>
              <a:gd name="connsiteX3641" fmla="*/ 5038990 w 11191875"/>
              <a:gd name="connsiteY3641" fmla="*/ 2187934 h 4067175"/>
              <a:gd name="connsiteX3642" fmla="*/ 5123053 w 11191875"/>
              <a:gd name="connsiteY3642" fmla="*/ 2447975 h 4067175"/>
              <a:gd name="connsiteX3643" fmla="*/ 5152032 w 11191875"/>
              <a:gd name="connsiteY3643" fmla="*/ 2418975 h 4067175"/>
              <a:gd name="connsiteX3644" fmla="*/ 5123053 w 11191875"/>
              <a:gd name="connsiteY3644" fmla="*/ 2389495 h 4067175"/>
              <a:gd name="connsiteX3645" fmla="*/ 5093595 w 11191875"/>
              <a:gd name="connsiteY3645" fmla="*/ 2418975 h 4067175"/>
              <a:gd name="connsiteX3646" fmla="*/ 5123053 w 11191875"/>
              <a:gd name="connsiteY3646" fmla="*/ 2447975 h 4067175"/>
              <a:gd name="connsiteX3647" fmla="*/ 5342671 w 11191875"/>
              <a:gd name="connsiteY3647" fmla="*/ 2607833 h 4067175"/>
              <a:gd name="connsiteX3648" fmla="*/ 5371650 w 11191875"/>
              <a:gd name="connsiteY3648" fmla="*/ 2578834 h 4067175"/>
              <a:gd name="connsiteX3649" fmla="*/ 5342671 w 11191875"/>
              <a:gd name="connsiteY3649" fmla="*/ 2549115 h 4067175"/>
              <a:gd name="connsiteX3650" fmla="*/ 5313453 w 11191875"/>
              <a:gd name="connsiteY3650" fmla="*/ 2578834 h 4067175"/>
              <a:gd name="connsiteX3651" fmla="*/ 5342671 w 11191875"/>
              <a:gd name="connsiteY3651" fmla="*/ 2607833 h 4067175"/>
              <a:gd name="connsiteX3652" fmla="*/ 5614259 w 11191875"/>
              <a:gd name="connsiteY3652" fmla="*/ 2605916 h 4067175"/>
              <a:gd name="connsiteX3653" fmla="*/ 5641562 w 11191875"/>
              <a:gd name="connsiteY3653" fmla="*/ 2578834 h 4067175"/>
              <a:gd name="connsiteX3654" fmla="*/ 5614259 w 11191875"/>
              <a:gd name="connsiteY3654" fmla="*/ 2551511 h 4067175"/>
              <a:gd name="connsiteX3655" fmla="*/ 5586717 w 11191875"/>
              <a:gd name="connsiteY3655" fmla="*/ 2578834 h 4067175"/>
              <a:gd name="connsiteX3656" fmla="*/ 5614259 w 11191875"/>
              <a:gd name="connsiteY3656" fmla="*/ 2605916 h 4067175"/>
              <a:gd name="connsiteX3657" fmla="*/ 5833877 w 11191875"/>
              <a:gd name="connsiteY3657" fmla="*/ 2442702 h 4067175"/>
              <a:gd name="connsiteX3658" fmla="*/ 5857587 w 11191875"/>
              <a:gd name="connsiteY3658" fmla="*/ 2418975 h 4067175"/>
              <a:gd name="connsiteX3659" fmla="*/ 5833877 w 11191875"/>
              <a:gd name="connsiteY3659" fmla="*/ 2395487 h 4067175"/>
              <a:gd name="connsiteX3660" fmla="*/ 5810167 w 11191875"/>
              <a:gd name="connsiteY3660" fmla="*/ 2418975 h 4067175"/>
              <a:gd name="connsiteX3661" fmla="*/ 5833877 w 11191875"/>
              <a:gd name="connsiteY3661" fmla="*/ 2442702 h 4067175"/>
              <a:gd name="connsiteX3662" fmla="*/ 5917700 w 11191875"/>
              <a:gd name="connsiteY3662" fmla="*/ 2181223 h 4067175"/>
              <a:gd name="connsiteX3663" fmla="*/ 5938536 w 11191875"/>
              <a:gd name="connsiteY3663" fmla="*/ 2160372 h 4067175"/>
              <a:gd name="connsiteX3664" fmla="*/ 5917700 w 11191875"/>
              <a:gd name="connsiteY3664" fmla="*/ 2139761 h 4067175"/>
              <a:gd name="connsiteX3665" fmla="*/ 5897343 w 11191875"/>
              <a:gd name="connsiteY3665" fmla="*/ 2160372 h 4067175"/>
              <a:gd name="connsiteX3666" fmla="*/ 5917700 w 11191875"/>
              <a:gd name="connsiteY3666" fmla="*/ 2181223 h 4067175"/>
              <a:gd name="connsiteX3667" fmla="*/ 5546242 w 11191875"/>
              <a:gd name="connsiteY3667" fmla="*/ 1972472 h 4067175"/>
              <a:gd name="connsiteX3668" fmla="*/ 5567558 w 11191875"/>
              <a:gd name="connsiteY3668" fmla="*/ 1951381 h 4067175"/>
              <a:gd name="connsiteX3669" fmla="*/ 5546242 w 11191875"/>
              <a:gd name="connsiteY3669" fmla="*/ 1930051 h 4067175"/>
              <a:gd name="connsiteX3670" fmla="*/ 5525167 w 11191875"/>
              <a:gd name="connsiteY3670" fmla="*/ 1951381 h 4067175"/>
              <a:gd name="connsiteX3671" fmla="*/ 5546242 w 11191875"/>
              <a:gd name="connsiteY3671" fmla="*/ 1972472 h 4067175"/>
              <a:gd name="connsiteX3672" fmla="*/ 5300759 w 11191875"/>
              <a:gd name="connsiteY3672" fmla="*/ 2054918 h 4067175"/>
              <a:gd name="connsiteX3673" fmla="*/ 5324469 w 11191875"/>
              <a:gd name="connsiteY3673" fmla="*/ 2031191 h 4067175"/>
              <a:gd name="connsiteX3674" fmla="*/ 5300759 w 11191875"/>
              <a:gd name="connsiteY3674" fmla="*/ 2007464 h 4067175"/>
              <a:gd name="connsiteX3675" fmla="*/ 5276810 w 11191875"/>
              <a:gd name="connsiteY3675" fmla="*/ 2031191 h 4067175"/>
              <a:gd name="connsiteX3676" fmla="*/ 5300759 w 11191875"/>
              <a:gd name="connsiteY3676" fmla="*/ 2054918 h 4067175"/>
              <a:gd name="connsiteX3677" fmla="*/ 5300759 w 11191875"/>
              <a:gd name="connsiteY3677" fmla="*/ 2316636 h 4067175"/>
              <a:gd name="connsiteX3678" fmla="*/ 5327583 w 11191875"/>
              <a:gd name="connsiteY3678" fmla="*/ 2289793 h 4067175"/>
              <a:gd name="connsiteX3679" fmla="*/ 5300759 w 11191875"/>
              <a:gd name="connsiteY3679" fmla="*/ 2262711 h 4067175"/>
              <a:gd name="connsiteX3680" fmla="*/ 5273936 w 11191875"/>
              <a:gd name="connsiteY3680" fmla="*/ 2289793 h 4067175"/>
              <a:gd name="connsiteX3681" fmla="*/ 5300759 w 11191875"/>
              <a:gd name="connsiteY3681" fmla="*/ 2316636 h 4067175"/>
              <a:gd name="connsiteX3682" fmla="*/ 5546242 w 11191875"/>
              <a:gd name="connsiteY3682" fmla="*/ 2395487 h 4067175"/>
              <a:gd name="connsiteX3683" fmla="*/ 5571868 w 11191875"/>
              <a:gd name="connsiteY3683" fmla="*/ 2369603 h 4067175"/>
              <a:gd name="connsiteX3684" fmla="*/ 5546242 w 11191875"/>
              <a:gd name="connsiteY3684" fmla="*/ 2343958 h 4067175"/>
              <a:gd name="connsiteX3685" fmla="*/ 5520616 w 11191875"/>
              <a:gd name="connsiteY3685" fmla="*/ 2369603 h 4067175"/>
              <a:gd name="connsiteX3686" fmla="*/ 5546242 w 11191875"/>
              <a:gd name="connsiteY3686" fmla="*/ 2395487 h 4067175"/>
              <a:gd name="connsiteX3687" fmla="*/ 5698083 w 11191875"/>
              <a:gd name="connsiteY3687" fmla="*/ 2183141 h 4067175"/>
              <a:gd name="connsiteX3688" fmla="*/ 5720835 w 11191875"/>
              <a:gd name="connsiteY3688" fmla="*/ 2160372 h 4067175"/>
              <a:gd name="connsiteX3689" fmla="*/ 5698083 w 11191875"/>
              <a:gd name="connsiteY3689" fmla="*/ 2137843 h 4067175"/>
              <a:gd name="connsiteX3690" fmla="*/ 5675570 w 11191875"/>
              <a:gd name="connsiteY3690" fmla="*/ 2160372 h 4067175"/>
              <a:gd name="connsiteX3691" fmla="*/ 5698083 w 11191875"/>
              <a:gd name="connsiteY3691" fmla="*/ 2183141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</a:cxnLst>
            <a:rect l="l" t="t" r="r" b="b"/>
            <a:pathLst>
              <a:path w="11191875" h="4067175">
                <a:moveTo>
                  <a:pt x="5478465" y="2184818"/>
                </a:moveTo>
                <a:cubicBezTo>
                  <a:pt x="5491877" y="2184818"/>
                  <a:pt x="5502894" y="2173794"/>
                  <a:pt x="5502894" y="2160372"/>
                </a:cubicBezTo>
                <a:cubicBezTo>
                  <a:pt x="5502894" y="2147191"/>
                  <a:pt x="5491877" y="2136166"/>
                  <a:pt x="5478465" y="2136166"/>
                </a:cubicBezTo>
                <a:cubicBezTo>
                  <a:pt x="5465053" y="2136166"/>
                  <a:pt x="5454037" y="2147191"/>
                  <a:pt x="5454037" y="2160372"/>
                </a:cubicBezTo>
                <a:cubicBezTo>
                  <a:pt x="5454037" y="2173794"/>
                  <a:pt x="5465053" y="2184818"/>
                  <a:pt x="5478465" y="2184818"/>
                </a:cubicBezTo>
                <a:close/>
                <a:moveTo>
                  <a:pt x="11098951" y="4061183"/>
                </a:moveTo>
                <a:cubicBezTo>
                  <a:pt x="11099430" y="4061183"/>
                  <a:pt x="11099430" y="4060944"/>
                  <a:pt x="11099430" y="4060464"/>
                </a:cubicBezTo>
                <a:cubicBezTo>
                  <a:pt x="11099430" y="4060464"/>
                  <a:pt x="11099430" y="4059985"/>
                  <a:pt x="11098951" y="4059985"/>
                </a:cubicBezTo>
                <a:cubicBezTo>
                  <a:pt x="11098472" y="4059985"/>
                  <a:pt x="11098472" y="4060464"/>
                  <a:pt x="11098472" y="4060464"/>
                </a:cubicBezTo>
                <a:cubicBezTo>
                  <a:pt x="11098472" y="4060944"/>
                  <a:pt x="11098472" y="4061183"/>
                  <a:pt x="11098951" y="4061183"/>
                </a:cubicBezTo>
                <a:close/>
                <a:moveTo>
                  <a:pt x="11181098" y="3797308"/>
                </a:moveTo>
                <a:cubicBezTo>
                  <a:pt x="11181816" y="3797308"/>
                  <a:pt x="11181816" y="3797308"/>
                  <a:pt x="11181816" y="3796829"/>
                </a:cubicBezTo>
                <a:cubicBezTo>
                  <a:pt x="11181816" y="3796350"/>
                  <a:pt x="11181816" y="3796350"/>
                  <a:pt x="11181098" y="3796350"/>
                </a:cubicBezTo>
                <a:cubicBezTo>
                  <a:pt x="11180619" y="3796350"/>
                  <a:pt x="11180619" y="3796350"/>
                  <a:pt x="11180619" y="3796829"/>
                </a:cubicBezTo>
                <a:cubicBezTo>
                  <a:pt x="11180619" y="3797308"/>
                  <a:pt x="11180619" y="3797308"/>
                  <a:pt x="11181098" y="3797308"/>
                </a:cubicBezTo>
                <a:close/>
                <a:moveTo>
                  <a:pt x="11184690" y="1884993"/>
                </a:moveTo>
                <a:cubicBezTo>
                  <a:pt x="11184690" y="1884993"/>
                  <a:pt x="11185409" y="1884753"/>
                  <a:pt x="11185409" y="1884034"/>
                </a:cubicBezTo>
                <a:cubicBezTo>
                  <a:pt x="11185409" y="1884034"/>
                  <a:pt x="11184690" y="1883555"/>
                  <a:pt x="11184690" y="1883555"/>
                </a:cubicBezTo>
                <a:cubicBezTo>
                  <a:pt x="11184211" y="1883555"/>
                  <a:pt x="11183732" y="1884034"/>
                  <a:pt x="11183732" y="1884034"/>
                </a:cubicBezTo>
                <a:cubicBezTo>
                  <a:pt x="11183732" y="1884753"/>
                  <a:pt x="11184211" y="1884993"/>
                  <a:pt x="11184690" y="1884993"/>
                </a:cubicBezTo>
                <a:close/>
                <a:moveTo>
                  <a:pt x="89332" y="267710"/>
                </a:moveTo>
                <a:cubicBezTo>
                  <a:pt x="92206" y="267710"/>
                  <a:pt x="94361" y="265553"/>
                  <a:pt x="94361" y="262916"/>
                </a:cubicBezTo>
                <a:cubicBezTo>
                  <a:pt x="94361" y="260280"/>
                  <a:pt x="92206" y="258123"/>
                  <a:pt x="89332" y="258123"/>
                </a:cubicBezTo>
                <a:cubicBezTo>
                  <a:pt x="86697" y="258123"/>
                  <a:pt x="84542" y="260280"/>
                  <a:pt x="84542" y="262916"/>
                </a:cubicBezTo>
                <a:cubicBezTo>
                  <a:pt x="84542" y="265553"/>
                  <a:pt x="86697" y="267710"/>
                  <a:pt x="89332" y="267710"/>
                </a:cubicBezTo>
                <a:close/>
                <a:moveTo>
                  <a:pt x="4071" y="534940"/>
                </a:moveTo>
                <a:cubicBezTo>
                  <a:pt x="9101" y="534940"/>
                  <a:pt x="13172" y="530626"/>
                  <a:pt x="13172" y="525593"/>
                </a:cubicBezTo>
                <a:cubicBezTo>
                  <a:pt x="13172" y="520800"/>
                  <a:pt x="9101" y="516486"/>
                  <a:pt x="4071" y="516486"/>
                </a:cubicBezTo>
                <a:cubicBezTo>
                  <a:pt x="2634" y="516486"/>
                  <a:pt x="1197" y="516965"/>
                  <a:pt x="0" y="517684"/>
                </a:cubicBezTo>
                <a:lnTo>
                  <a:pt x="0" y="533742"/>
                </a:lnTo>
                <a:cubicBezTo>
                  <a:pt x="1197" y="534461"/>
                  <a:pt x="2634" y="534940"/>
                  <a:pt x="4071" y="534940"/>
                </a:cubicBezTo>
                <a:close/>
                <a:moveTo>
                  <a:pt x="0" y="3584243"/>
                </a:moveTo>
                <a:cubicBezTo>
                  <a:pt x="12214" y="3568904"/>
                  <a:pt x="19878" y="3549731"/>
                  <a:pt x="19878" y="3528400"/>
                </a:cubicBezTo>
                <a:cubicBezTo>
                  <a:pt x="19878" y="3507309"/>
                  <a:pt x="12214" y="3487896"/>
                  <a:pt x="0" y="3472797"/>
                </a:cubicBezTo>
                <a:lnTo>
                  <a:pt x="0" y="3584243"/>
                </a:lnTo>
                <a:close/>
                <a:moveTo>
                  <a:pt x="4071" y="3890539"/>
                </a:moveTo>
                <a:cubicBezTo>
                  <a:pt x="56521" y="3890539"/>
                  <a:pt x="99151" y="3847878"/>
                  <a:pt x="99151" y="3795151"/>
                </a:cubicBezTo>
                <a:cubicBezTo>
                  <a:pt x="99151" y="3742664"/>
                  <a:pt x="56521" y="3700243"/>
                  <a:pt x="4071" y="3700243"/>
                </a:cubicBezTo>
                <a:lnTo>
                  <a:pt x="0" y="3700482"/>
                </a:lnTo>
                <a:lnTo>
                  <a:pt x="0" y="3890300"/>
                </a:lnTo>
                <a:lnTo>
                  <a:pt x="4071" y="3890539"/>
                </a:lnTo>
                <a:close/>
                <a:moveTo>
                  <a:pt x="189681" y="4067175"/>
                </a:moveTo>
                <a:lnTo>
                  <a:pt x="190160" y="4058068"/>
                </a:lnTo>
                <a:cubicBezTo>
                  <a:pt x="190160" y="4002225"/>
                  <a:pt x="144895" y="3957407"/>
                  <a:pt x="89332" y="3957407"/>
                </a:cubicBezTo>
                <a:cubicBezTo>
                  <a:pt x="50534" y="3957407"/>
                  <a:pt x="16525" y="3979696"/>
                  <a:pt x="0" y="4012291"/>
                </a:cubicBezTo>
                <a:lnTo>
                  <a:pt x="0" y="4067175"/>
                </a:lnTo>
                <a:lnTo>
                  <a:pt x="189681" y="4067175"/>
                </a:lnTo>
                <a:close/>
                <a:moveTo>
                  <a:pt x="10867358" y="4058787"/>
                </a:moveTo>
                <a:cubicBezTo>
                  <a:pt x="10867598" y="4058787"/>
                  <a:pt x="10868316" y="4058068"/>
                  <a:pt x="10868316" y="4058068"/>
                </a:cubicBezTo>
                <a:cubicBezTo>
                  <a:pt x="10868316" y="4057588"/>
                  <a:pt x="10867598" y="4057349"/>
                  <a:pt x="10867358" y="4057349"/>
                </a:cubicBezTo>
                <a:cubicBezTo>
                  <a:pt x="10867119" y="4057349"/>
                  <a:pt x="10867119" y="4057588"/>
                  <a:pt x="10867119" y="4058068"/>
                </a:cubicBezTo>
                <a:cubicBezTo>
                  <a:pt x="10867119" y="4058068"/>
                  <a:pt x="10867119" y="4058787"/>
                  <a:pt x="10867358" y="4058787"/>
                </a:cubicBezTo>
                <a:close/>
                <a:moveTo>
                  <a:pt x="10952858" y="3795870"/>
                </a:moveTo>
                <a:cubicBezTo>
                  <a:pt x="10953098" y="3795870"/>
                  <a:pt x="10953098" y="3795631"/>
                  <a:pt x="10953098" y="3795151"/>
                </a:cubicBezTo>
                <a:cubicBezTo>
                  <a:pt x="10953098" y="3794432"/>
                  <a:pt x="10953098" y="3794432"/>
                  <a:pt x="10952858" y="3794432"/>
                </a:cubicBezTo>
                <a:cubicBezTo>
                  <a:pt x="10952379" y="3794432"/>
                  <a:pt x="10952379" y="3794432"/>
                  <a:pt x="10952379" y="3795151"/>
                </a:cubicBezTo>
                <a:cubicBezTo>
                  <a:pt x="10952379" y="3795631"/>
                  <a:pt x="10952379" y="3795870"/>
                  <a:pt x="10952858" y="3795870"/>
                </a:cubicBezTo>
                <a:close/>
                <a:moveTo>
                  <a:pt x="11191396" y="2161331"/>
                </a:moveTo>
                <a:cubicBezTo>
                  <a:pt x="11191396" y="2161331"/>
                  <a:pt x="11191875" y="2160612"/>
                  <a:pt x="11191875" y="2160372"/>
                </a:cubicBezTo>
                <a:cubicBezTo>
                  <a:pt x="11191875" y="2159893"/>
                  <a:pt x="11191396" y="2159653"/>
                  <a:pt x="11191396" y="2159653"/>
                </a:cubicBezTo>
                <a:cubicBezTo>
                  <a:pt x="11191157" y="2159653"/>
                  <a:pt x="11190678" y="2159893"/>
                  <a:pt x="11190678" y="2160372"/>
                </a:cubicBezTo>
                <a:cubicBezTo>
                  <a:pt x="11190678" y="2160612"/>
                  <a:pt x="11191157" y="2161331"/>
                  <a:pt x="11191396" y="2161331"/>
                </a:cubicBezTo>
                <a:close/>
                <a:moveTo>
                  <a:pt x="10964833" y="1884993"/>
                </a:moveTo>
                <a:cubicBezTo>
                  <a:pt x="10964833" y="1884993"/>
                  <a:pt x="10965073" y="1884753"/>
                  <a:pt x="10965073" y="1884034"/>
                </a:cubicBezTo>
                <a:cubicBezTo>
                  <a:pt x="10965073" y="1884034"/>
                  <a:pt x="10964833" y="1883555"/>
                  <a:pt x="10964833" y="1883555"/>
                </a:cubicBezTo>
                <a:cubicBezTo>
                  <a:pt x="10964354" y="1883555"/>
                  <a:pt x="10963875" y="1884034"/>
                  <a:pt x="10963875" y="1884034"/>
                </a:cubicBezTo>
                <a:cubicBezTo>
                  <a:pt x="10963875" y="1884753"/>
                  <a:pt x="10964354" y="1884993"/>
                  <a:pt x="10964833" y="1884993"/>
                </a:cubicBezTo>
                <a:close/>
                <a:moveTo>
                  <a:pt x="10943757" y="1609374"/>
                </a:moveTo>
                <a:cubicBezTo>
                  <a:pt x="10944236" y="1609374"/>
                  <a:pt x="10944236" y="1609135"/>
                  <a:pt x="10944236" y="1608655"/>
                </a:cubicBezTo>
                <a:cubicBezTo>
                  <a:pt x="10944236" y="1608416"/>
                  <a:pt x="10944236" y="1608176"/>
                  <a:pt x="10943757" y="1608176"/>
                </a:cubicBezTo>
                <a:cubicBezTo>
                  <a:pt x="10943278" y="1608176"/>
                  <a:pt x="10943278" y="1608416"/>
                  <a:pt x="10943278" y="1608655"/>
                </a:cubicBezTo>
                <a:cubicBezTo>
                  <a:pt x="10943278" y="1609135"/>
                  <a:pt x="10943278" y="1609374"/>
                  <a:pt x="10943757" y="1609374"/>
                </a:cubicBezTo>
                <a:close/>
                <a:moveTo>
                  <a:pt x="10909270" y="1335433"/>
                </a:moveTo>
                <a:cubicBezTo>
                  <a:pt x="10909270" y="1335433"/>
                  <a:pt x="10909749" y="1334954"/>
                  <a:pt x="10909749" y="1334714"/>
                </a:cubicBezTo>
                <a:cubicBezTo>
                  <a:pt x="10909749" y="1334474"/>
                  <a:pt x="10909270" y="1333995"/>
                  <a:pt x="10909270" y="1333995"/>
                </a:cubicBezTo>
                <a:cubicBezTo>
                  <a:pt x="10909031" y="1333995"/>
                  <a:pt x="10908552" y="1334474"/>
                  <a:pt x="10908552" y="1334714"/>
                </a:cubicBezTo>
                <a:cubicBezTo>
                  <a:pt x="10908552" y="1334954"/>
                  <a:pt x="10909031" y="1335433"/>
                  <a:pt x="10909270" y="1335433"/>
                </a:cubicBezTo>
                <a:close/>
                <a:moveTo>
                  <a:pt x="10861131" y="1063409"/>
                </a:moveTo>
                <a:cubicBezTo>
                  <a:pt x="10861131" y="1063409"/>
                  <a:pt x="10861371" y="1062930"/>
                  <a:pt x="10861371" y="1062690"/>
                </a:cubicBezTo>
                <a:cubicBezTo>
                  <a:pt x="10861371" y="1062211"/>
                  <a:pt x="10861131" y="1061971"/>
                  <a:pt x="10861131" y="1061971"/>
                </a:cubicBezTo>
                <a:cubicBezTo>
                  <a:pt x="10860652" y="1061971"/>
                  <a:pt x="10860173" y="1062211"/>
                  <a:pt x="10860173" y="1062690"/>
                </a:cubicBezTo>
                <a:cubicBezTo>
                  <a:pt x="10860173" y="1062930"/>
                  <a:pt x="10860652" y="1063409"/>
                  <a:pt x="10861131" y="1063409"/>
                </a:cubicBezTo>
                <a:close/>
                <a:moveTo>
                  <a:pt x="370979" y="138768"/>
                </a:moveTo>
                <a:cubicBezTo>
                  <a:pt x="371937" y="138768"/>
                  <a:pt x="372895" y="137809"/>
                  <a:pt x="372895" y="136851"/>
                </a:cubicBezTo>
                <a:cubicBezTo>
                  <a:pt x="372895" y="135892"/>
                  <a:pt x="371937" y="134933"/>
                  <a:pt x="370979" y="134933"/>
                </a:cubicBezTo>
                <a:cubicBezTo>
                  <a:pt x="370021" y="134933"/>
                  <a:pt x="369302" y="135892"/>
                  <a:pt x="369302" y="136851"/>
                </a:cubicBezTo>
                <a:cubicBezTo>
                  <a:pt x="369302" y="137809"/>
                  <a:pt x="370021" y="138768"/>
                  <a:pt x="370979" y="138768"/>
                </a:cubicBezTo>
                <a:close/>
                <a:moveTo>
                  <a:pt x="275899" y="400965"/>
                </a:moveTo>
                <a:cubicBezTo>
                  <a:pt x="278534" y="400965"/>
                  <a:pt x="280689" y="398808"/>
                  <a:pt x="280689" y="396172"/>
                </a:cubicBezTo>
                <a:cubicBezTo>
                  <a:pt x="280689" y="393536"/>
                  <a:pt x="278534" y="391618"/>
                  <a:pt x="275899" y="391618"/>
                </a:cubicBezTo>
                <a:cubicBezTo>
                  <a:pt x="273265" y="391618"/>
                  <a:pt x="270870" y="393536"/>
                  <a:pt x="270870" y="396172"/>
                </a:cubicBezTo>
                <a:cubicBezTo>
                  <a:pt x="270870" y="398808"/>
                  <a:pt x="273265" y="400965"/>
                  <a:pt x="275899" y="400965"/>
                </a:cubicBezTo>
                <a:close/>
                <a:moveTo>
                  <a:pt x="193752" y="669155"/>
                </a:moveTo>
                <a:cubicBezTo>
                  <a:pt x="199021" y="669155"/>
                  <a:pt x="202853" y="664841"/>
                  <a:pt x="202853" y="660047"/>
                </a:cubicBezTo>
                <a:cubicBezTo>
                  <a:pt x="202853" y="654774"/>
                  <a:pt x="199021" y="650940"/>
                  <a:pt x="193752" y="650940"/>
                </a:cubicBezTo>
                <a:cubicBezTo>
                  <a:pt x="188723" y="650940"/>
                  <a:pt x="184891" y="654774"/>
                  <a:pt x="184891" y="660047"/>
                </a:cubicBezTo>
                <a:cubicBezTo>
                  <a:pt x="184891" y="664841"/>
                  <a:pt x="188723" y="669155"/>
                  <a:pt x="193752" y="669155"/>
                </a:cubicBezTo>
                <a:close/>
                <a:moveTo>
                  <a:pt x="125256" y="942616"/>
                </a:moveTo>
                <a:cubicBezTo>
                  <a:pt x="133878" y="942616"/>
                  <a:pt x="140345" y="936145"/>
                  <a:pt x="140345" y="927517"/>
                </a:cubicBezTo>
                <a:cubicBezTo>
                  <a:pt x="140345" y="919369"/>
                  <a:pt x="133878" y="912418"/>
                  <a:pt x="125256" y="912418"/>
                </a:cubicBezTo>
                <a:cubicBezTo>
                  <a:pt x="116874" y="912418"/>
                  <a:pt x="109929" y="919369"/>
                  <a:pt x="109929" y="927517"/>
                </a:cubicBezTo>
                <a:cubicBezTo>
                  <a:pt x="109929" y="936145"/>
                  <a:pt x="116874" y="942616"/>
                  <a:pt x="125256" y="942616"/>
                </a:cubicBezTo>
                <a:close/>
                <a:moveTo>
                  <a:pt x="70412" y="1218954"/>
                </a:moveTo>
                <a:cubicBezTo>
                  <a:pt x="81429" y="1218954"/>
                  <a:pt x="90769" y="1210086"/>
                  <a:pt x="90769" y="1198582"/>
                </a:cubicBezTo>
                <a:cubicBezTo>
                  <a:pt x="90769" y="1186839"/>
                  <a:pt x="81429" y="1177492"/>
                  <a:pt x="70412" y="1177492"/>
                </a:cubicBezTo>
                <a:cubicBezTo>
                  <a:pt x="58676" y="1177492"/>
                  <a:pt x="49336" y="1186839"/>
                  <a:pt x="49336" y="1198582"/>
                </a:cubicBezTo>
                <a:cubicBezTo>
                  <a:pt x="49336" y="1210086"/>
                  <a:pt x="58676" y="1218954"/>
                  <a:pt x="70412" y="1218954"/>
                </a:cubicBezTo>
                <a:close/>
                <a:moveTo>
                  <a:pt x="28500" y="1500085"/>
                </a:moveTo>
                <a:cubicBezTo>
                  <a:pt x="44546" y="1500085"/>
                  <a:pt x="57239" y="1487143"/>
                  <a:pt x="57239" y="1471565"/>
                </a:cubicBezTo>
                <a:cubicBezTo>
                  <a:pt x="57239" y="1455747"/>
                  <a:pt x="44546" y="1443044"/>
                  <a:pt x="28500" y="1443044"/>
                </a:cubicBezTo>
                <a:cubicBezTo>
                  <a:pt x="12693" y="1443044"/>
                  <a:pt x="0" y="1455747"/>
                  <a:pt x="0" y="1471565"/>
                </a:cubicBezTo>
                <a:cubicBezTo>
                  <a:pt x="0" y="1487143"/>
                  <a:pt x="12693" y="1500085"/>
                  <a:pt x="28500" y="1500085"/>
                </a:cubicBezTo>
                <a:close/>
                <a:moveTo>
                  <a:pt x="958" y="1782175"/>
                </a:moveTo>
                <a:cubicBezTo>
                  <a:pt x="20836" y="1782175"/>
                  <a:pt x="36882" y="1766117"/>
                  <a:pt x="36882" y="1746465"/>
                </a:cubicBezTo>
                <a:cubicBezTo>
                  <a:pt x="36882" y="1726572"/>
                  <a:pt x="20836" y="1710514"/>
                  <a:pt x="958" y="1710514"/>
                </a:cubicBezTo>
                <a:lnTo>
                  <a:pt x="0" y="1710514"/>
                </a:lnTo>
                <a:lnTo>
                  <a:pt x="0" y="1782175"/>
                </a:lnTo>
                <a:lnTo>
                  <a:pt x="958" y="1782175"/>
                </a:lnTo>
                <a:close/>
                <a:moveTo>
                  <a:pt x="0" y="2064984"/>
                </a:moveTo>
                <a:cubicBezTo>
                  <a:pt x="18202" y="2059232"/>
                  <a:pt x="31613" y="2042216"/>
                  <a:pt x="31613" y="2022083"/>
                </a:cubicBezTo>
                <a:cubicBezTo>
                  <a:pt x="31613" y="2001951"/>
                  <a:pt x="18202" y="1985175"/>
                  <a:pt x="0" y="1979662"/>
                </a:cubicBezTo>
                <a:lnTo>
                  <a:pt x="0" y="2064984"/>
                </a:lnTo>
                <a:close/>
                <a:moveTo>
                  <a:pt x="0" y="2349710"/>
                </a:moveTo>
                <a:cubicBezTo>
                  <a:pt x="22992" y="2344198"/>
                  <a:pt x="39996" y="2323347"/>
                  <a:pt x="39996" y="2298901"/>
                </a:cubicBezTo>
                <a:cubicBezTo>
                  <a:pt x="39996" y="2273735"/>
                  <a:pt x="22992" y="2252884"/>
                  <a:pt x="0" y="2247132"/>
                </a:cubicBezTo>
                <a:lnTo>
                  <a:pt x="0" y="2349710"/>
                </a:lnTo>
                <a:close/>
                <a:moveTo>
                  <a:pt x="958" y="2636114"/>
                </a:moveTo>
                <a:cubicBezTo>
                  <a:pt x="34966" y="2636114"/>
                  <a:pt x="62508" y="2608792"/>
                  <a:pt x="62508" y="2574759"/>
                </a:cubicBezTo>
                <a:cubicBezTo>
                  <a:pt x="62508" y="2540726"/>
                  <a:pt x="34966" y="2513164"/>
                  <a:pt x="958" y="2513164"/>
                </a:cubicBezTo>
                <a:lnTo>
                  <a:pt x="0" y="2513164"/>
                </a:lnTo>
                <a:lnTo>
                  <a:pt x="0" y="2636114"/>
                </a:lnTo>
                <a:lnTo>
                  <a:pt x="958" y="2636114"/>
                </a:lnTo>
                <a:close/>
                <a:moveTo>
                  <a:pt x="28500" y="2919642"/>
                </a:moveTo>
                <a:cubicBezTo>
                  <a:pt x="67298" y="2919642"/>
                  <a:pt x="98433" y="2888485"/>
                  <a:pt x="98433" y="2849419"/>
                </a:cubicBezTo>
                <a:cubicBezTo>
                  <a:pt x="98433" y="2810593"/>
                  <a:pt x="67298" y="2779196"/>
                  <a:pt x="28500" y="2779196"/>
                </a:cubicBezTo>
                <a:cubicBezTo>
                  <a:pt x="18441" y="2779196"/>
                  <a:pt x="8861" y="2781353"/>
                  <a:pt x="0" y="2785428"/>
                </a:cubicBezTo>
                <a:lnTo>
                  <a:pt x="0" y="2913650"/>
                </a:lnTo>
                <a:cubicBezTo>
                  <a:pt x="8861" y="2917485"/>
                  <a:pt x="18441" y="2919642"/>
                  <a:pt x="28500" y="2919642"/>
                </a:cubicBezTo>
                <a:close/>
                <a:moveTo>
                  <a:pt x="70412" y="3200773"/>
                </a:moveTo>
                <a:cubicBezTo>
                  <a:pt x="113042" y="3200773"/>
                  <a:pt x="148008" y="3165782"/>
                  <a:pt x="148008" y="3122881"/>
                </a:cubicBezTo>
                <a:cubicBezTo>
                  <a:pt x="148008" y="3079261"/>
                  <a:pt x="113042" y="3044509"/>
                  <a:pt x="70412" y="3044509"/>
                </a:cubicBezTo>
                <a:cubicBezTo>
                  <a:pt x="39277" y="3044509"/>
                  <a:pt x="12693" y="3062245"/>
                  <a:pt x="0" y="3088369"/>
                </a:cubicBezTo>
                <a:lnTo>
                  <a:pt x="0" y="3157154"/>
                </a:lnTo>
                <a:cubicBezTo>
                  <a:pt x="12693" y="3183038"/>
                  <a:pt x="39277" y="3200773"/>
                  <a:pt x="70412" y="3200773"/>
                </a:cubicBezTo>
                <a:close/>
                <a:moveTo>
                  <a:pt x="125256" y="3479268"/>
                </a:moveTo>
                <a:cubicBezTo>
                  <a:pt x="172676" y="3479268"/>
                  <a:pt x="211235" y="3440921"/>
                  <a:pt x="211235" y="3393467"/>
                </a:cubicBezTo>
                <a:cubicBezTo>
                  <a:pt x="211235" y="3346013"/>
                  <a:pt x="172676" y="3307426"/>
                  <a:pt x="125256" y="3307426"/>
                </a:cubicBezTo>
                <a:cubicBezTo>
                  <a:pt x="77836" y="3307426"/>
                  <a:pt x="39277" y="3346013"/>
                  <a:pt x="39277" y="3393467"/>
                </a:cubicBezTo>
                <a:cubicBezTo>
                  <a:pt x="39277" y="3440921"/>
                  <a:pt x="77836" y="3479268"/>
                  <a:pt x="125256" y="3479268"/>
                </a:cubicBezTo>
                <a:close/>
                <a:moveTo>
                  <a:pt x="193752" y="3753449"/>
                </a:moveTo>
                <a:cubicBezTo>
                  <a:pt x="245004" y="3753449"/>
                  <a:pt x="286676" y="3711986"/>
                  <a:pt x="286676" y="3660937"/>
                </a:cubicBezTo>
                <a:cubicBezTo>
                  <a:pt x="286676" y="3609888"/>
                  <a:pt x="245004" y="3568185"/>
                  <a:pt x="193752" y="3568185"/>
                </a:cubicBezTo>
                <a:cubicBezTo>
                  <a:pt x="142979" y="3568185"/>
                  <a:pt x="101307" y="3609888"/>
                  <a:pt x="101307" y="3660937"/>
                </a:cubicBezTo>
                <a:cubicBezTo>
                  <a:pt x="101307" y="3711986"/>
                  <a:pt x="142979" y="3753449"/>
                  <a:pt x="193752" y="3753449"/>
                </a:cubicBezTo>
                <a:close/>
                <a:moveTo>
                  <a:pt x="275899" y="4022597"/>
                </a:moveTo>
                <a:cubicBezTo>
                  <a:pt x="330025" y="4022597"/>
                  <a:pt x="373853" y="3978977"/>
                  <a:pt x="373853" y="3924812"/>
                </a:cubicBezTo>
                <a:cubicBezTo>
                  <a:pt x="373853" y="3870168"/>
                  <a:pt x="330025" y="3826548"/>
                  <a:pt x="275899" y="3826548"/>
                </a:cubicBezTo>
                <a:cubicBezTo>
                  <a:pt x="221773" y="3826548"/>
                  <a:pt x="177706" y="3870168"/>
                  <a:pt x="177706" y="3924812"/>
                </a:cubicBezTo>
                <a:cubicBezTo>
                  <a:pt x="177706" y="3978977"/>
                  <a:pt x="221773" y="4022597"/>
                  <a:pt x="275899" y="4022597"/>
                </a:cubicBezTo>
                <a:close/>
                <a:moveTo>
                  <a:pt x="10634808" y="4055431"/>
                </a:moveTo>
                <a:cubicBezTo>
                  <a:pt x="10635526" y="4055431"/>
                  <a:pt x="10635766" y="4055431"/>
                  <a:pt x="10635766" y="4054952"/>
                </a:cubicBezTo>
                <a:cubicBezTo>
                  <a:pt x="10635766" y="4054712"/>
                  <a:pt x="10635526" y="4054712"/>
                  <a:pt x="10634808" y="4054712"/>
                </a:cubicBezTo>
                <a:cubicBezTo>
                  <a:pt x="10634329" y="4054712"/>
                  <a:pt x="10634329" y="4054712"/>
                  <a:pt x="10634329" y="4054952"/>
                </a:cubicBezTo>
                <a:cubicBezTo>
                  <a:pt x="10634329" y="4055431"/>
                  <a:pt x="10634329" y="4055431"/>
                  <a:pt x="10634808" y="4055431"/>
                </a:cubicBezTo>
                <a:close/>
                <a:moveTo>
                  <a:pt x="10723421" y="3793713"/>
                </a:moveTo>
                <a:cubicBezTo>
                  <a:pt x="10723900" y="3793713"/>
                  <a:pt x="10724379" y="3793713"/>
                  <a:pt x="10724379" y="3793474"/>
                </a:cubicBezTo>
                <a:cubicBezTo>
                  <a:pt x="10724379" y="3792994"/>
                  <a:pt x="10723900" y="3792994"/>
                  <a:pt x="10723421" y="3792994"/>
                </a:cubicBezTo>
                <a:cubicBezTo>
                  <a:pt x="10723421" y="3792994"/>
                  <a:pt x="10722942" y="3792994"/>
                  <a:pt x="10722942" y="3793474"/>
                </a:cubicBezTo>
                <a:cubicBezTo>
                  <a:pt x="10722942" y="3793713"/>
                  <a:pt x="10723421" y="3793713"/>
                  <a:pt x="10723421" y="3793713"/>
                </a:cubicBezTo>
                <a:close/>
                <a:moveTo>
                  <a:pt x="10943757" y="2713048"/>
                </a:moveTo>
                <a:cubicBezTo>
                  <a:pt x="10944236" y="2713048"/>
                  <a:pt x="10944236" y="2712569"/>
                  <a:pt x="10944236" y="2712089"/>
                </a:cubicBezTo>
                <a:cubicBezTo>
                  <a:pt x="10944236" y="2711610"/>
                  <a:pt x="10944236" y="2711610"/>
                  <a:pt x="10943757" y="2711610"/>
                </a:cubicBezTo>
                <a:cubicBezTo>
                  <a:pt x="10943278" y="2711610"/>
                  <a:pt x="10943278" y="2711610"/>
                  <a:pt x="10943278" y="2712089"/>
                </a:cubicBezTo>
                <a:cubicBezTo>
                  <a:pt x="10943278" y="2712569"/>
                  <a:pt x="10943278" y="2713048"/>
                  <a:pt x="10943757" y="2713048"/>
                </a:cubicBezTo>
                <a:close/>
                <a:moveTo>
                  <a:pt x="10964833" y="2437429"/>
                </a:moveTo>
                <a:cubicBezTo>
                  <a:pt x="10964833" y="2437429"/>
                  <a:pt x="10965073" y="2436950"/>
                  <a:pt x="10965073" y="2436470"/>
                </a:cubicBezTo>
                <a:lnTo>
                  <a:pt x="10964833" y="2435991"/>
                </a:lnTo>
                <a:cubicBezTo>
                  <a:pt x="10964354" y="2435991"/>
                  <a:pt x="10963875" y="2436470"/>
                  <a:pt x="10963875" y="2436470"/>
                </a:cubicBezTo>
                <a:cubicBezTo>
                  <a:pt x="10963875" y="2436950"/>
                  <a:pt x="10964354" y="2437429"/>
                  <a:pt x="10964833" y="2437429"/>
                </a:cubicBezTo>
                <a:close/>
                <a:moveTo>
                  <a:pt x="10971539" y="2161331"/>
                </a:moveTo>
                <a:cubicBezTo>
                  <a:pt x="10972018" y="2161331"/>
                  <a:pt x="10972018" y="2160612"/>
                  <a:pt x="10972018" y="2160372"/>
                </a:cubicBezTo>
                <a:cubicBezTo>
                  <a:pt x="10972018" y="2159893"/>
                  <a:pt x="10972018" y="2159653"/>
                  <a:pt x="10971539" y="2159653"/>
                </a:cubicBezTo>
                <a:cubicBezTo>
                  <a:pt x="10971060" y="2159653"/>
                  <a:pt x="10971060" y="2159893"/>
                  <a:pt x="10971060" y="2160372"/>
                </a:cubicBezTo>
                <a:cubicBezTo>
                  <a:pt x="10971060" y="2160612"/>
                  <a:pt x="10971060" y="2161331"/>
                  <a:pt x="10971539" y="2161331"/>
                </a:cubicBezTo>
                <a:close/>
                <a:moveTo>
                  <a:pt x="10744497" y="1884993"/>
                </a:moveTo>
                <a:cubicBezTo>
                  <a:pt x="10744736" y="1884993"/>
                  <a:pt x="10745215" y="1884753"/>
                  <a:pt x="10745215" y="1884034"/>
                </a:cubicBezTo>
                <a:cubicBezTo>
                  <a:pt x="10745215" y="1884034"/>
                  <a:pt x="10744736" y="1883555"/>
                  <a:pt x="10744497" y="1883555"/>
                </a:cubicBezTo>
                <a:cubicBezTo>
                  <a:pt x="10744497" y="1883555"/>
                  <a:pt x="10744018" y="1884034"/>
                  <a:pt x="10744018" y="1884034"/>
                </a:cubicBezTo>
                <a:cubicBezTo>
                  <a:pt x="10744018" y="1884753"/>
                  <a:pt x="10744497" y="1884993"/>
                  <a:pt x="10744497" y="1884993"/>
                </a:cubicBezTo>
                <a:close/>
                <a:moveTo>
                  <a:pt x="10722942" y="1609374"/>
                </a:moveTo>
                <a:cubicBezTo>
                  <a:pt x="10723421" y="1609374"/>
                  <a:pt x="10723421" y="1609135"/>
                  <a:pt x="10723421" y="1608895"/>
                </a:cubicBezTo>
                <a:cubicBezTo>
                  <a:pt x="10723421" y="1608416"/>
                  <a:pt x="10723421" y="1608176"/>
                  <a:pt x="10722942" y="1608176"/>
                </a:cubicBezTo>
                <a:cubicBezTo>
                  <a:pt x="10722463" y="1608176"/>
                  <a:pt x="10722463" y="1608416"/>
                  <a:pt x="10722463" y="1608895"/>
                </a:cubicBezTo>
                <a:cubicBezTo>
                  <a:pt x="10722463" y="1609135"/>
                  <a:pt x="10722463" y="1609374"/>
                  <a:pt x="10722942" y="1609374"/>
                </a:cubicBezTo>
                <a:close/>
                <a:moveTo>
                  <a:pt x="10686779" y="1335433"/>
                </a:moveTo>
                <a:cubicBezTo>
                  <a:pt x="10687257" y="1335433"/>
                  <a:pt x="10687497" y="1335433"/>
                  <a:pt x="10687497" y="1334954"/>
                </a:cubicBezTo>
                <a:cubicBezTo>
                  <a:pt x="10687497" y="1334714"/>
                  <a:pt x="10687257" y="1334474"/>
                  <a:pt x="10686779" y="1334474"/>
                </a:cubicBezTo>
                <a:cubicBezTo>
                  <a:pt x="10686779" y="1334474"/>
                  <a:pt x="10686060" y="1334714"/>
                  <a:pt x="10686060" y="1334954"/>
                </a:cubicBezTo>
                <a:cubicBezTo>
                  <a:pt x="10686060" y="1335433"/>
                  <a:pt x="10686779" y="1335433"/>
                  <a:pt x="10686779" y="1335433"/>
                </a:cubicBezTo>
                <a:close/>
                <a:moveTo>
                  <a:pt x="10636724" y="1063649"/>
                </a:moveTo>
                <a:cubicBezTo>
                  <a:pt x="10636963" y="1063649"/>
                  <a:pt x="10636963" y="1063649"/>
                  <a:pt x="10636963" y="1063409"/>
                </a:cubicBezTo>
                <a:cubicBezTo>
                  <a:pt x="10636963" y="1062930"/>
                  <a:pt x="10636963" y="1062690"/>
                  <a:pt x="10636724" y="1062690"/>
                </a:cubicBezTo>
                <a:cubicBezTo>
                  <a:pt x="10636245" y="1062690"/>
                  <a:pt x="10635766" y="1062930"/>
                  <a:pt x="10635766" y="1063409"/>
                </a:cubicBezTo>
                <a:cubicBezTo>
                  <a:pt x="10635766" y="1063649"/>
                  <a:pt x="10636245" y="1063649"/>
                  <a:pt x="10636724" y="1063649"/>
                </a:cubicBezTo>
                <a:close/>
                <a:moveTo>
                  <a:pt x="10572300" y="795220"/>
                </a:moveTo>
                <a:cubicBezTo>
                  <a:pt x="10572300" y="795220"/>
                  <a:pt x="10572779" y="794981"/>
                  <a:pt x="10572779" y="794741"/>
                </a:cubicBezTo>
                <a:cubicBezTo>
                  <a:pt x="10572779" y="794262"/>
                  <a:pt x="10572300" y="794022"/>
                  <a:pt x="10572300" y="794022"/>
                </a:cubicBezTo>
                <a:cubicBezTo>
                  <a:pt x="10571821" y="794022"/>
                  <a:pt x="10571342" y="794262"/>
                  <a:pt x="10571342" y="794741"/>
                </a:cubicBezTo>
                <a:cubicBezTo>
                  <a:pt x="10571342" y="794981"/>
                  <a:pt x="10571821" y="795220"/>
                  <a:pt x="10572300" y="795220"/>
                </a:cubicBezTo>
                <a:close/>
                <a:moveTo>
                  <a:pt x="555151" y="271784"/>
                </a:moveTo>
                <a:cubicBezTo>
                  <a:pt x="556349" y="271784"/>
                  <a:pt x="557786" y="270825"/>
                  <a:pt x="557786" y="269148"/>
                </a:cubicBezTo>
                <a:cubicBezTo>
                  <a:pt x="557786" y="267949"/>
                  <a:pt x="556349" y="266991"/>
                  <a:pt x="555151" y="266991"/>
                </a:cubicBezTo>
                <a:cubicBezTo>
                  <a:pt x="553714" y="266991"/>
                  <a:pt x="552756" y="267949"/>
                  <a:pt x="552756" y="269148"/>
                </a:cubicBezTo>
                <a:cubicBezTo>
                  <a:pt x="552756" y="270825"/>
                  <a:pt x="553714" y="271784"/>
                  <a:pt x="555151" y="271784"/>
                </a:cubicBezTo>
                <a:close/>
                <a:moveTo>
                  <a:pt x="463185" y="535420"/>
                </a:moveTo>
                <a:cubicBezTo>
                  <a:pt x="466059" y="535420"/>
                  <a:pt x="468454" y="532783"/>
                  <a:pt x="468454" y="529667"/>
                </a:cubicBezTo>
                <a:cubicBezTo>
                  <a:pt x="468454" y="526791"/>
                  <a:pt x="466059" y="524155"/>
                  <a:pt x="463185" y="524155"/>
                </a:cubicBezTo>
                <a:cubicBezTo>
                  <a:pt x="459832" y="524155"/>
                  <a:pt x="457437" y="526791"/>
                  <a:pt x="457437" y="529667"/>
                </a:cubicBezTo>
                <a:cubicBezTo>
                  <a:pt x="457437" y="532783"/>
                  <a:pt x="459832" y="535420"/>
                  <a:pt x="463185" y="535420"/>
                </a:cubicBezTo>
                <a:close/>
                <a:moveTo>
                  <a:pt x="384630" y="804328"/>
                </a:moveTo>
                <a:cubicBezTo>
                  <a:pt x="390139" y="804328"/>
                  <a:pt x="394449" y="800014"/>
                  <a:pt x="394449" y="794741"/>
                </a:cubicBezTo>
                <a:cubicBezTo>
                  <a:pt x="394449" y="789229"/>
                  <a:pt x="390139" y="784914"/>
                  <a:pt x="384630" y="784914"/>
                </a:cubicBezTo>
                <a:cubicBezTo>
                  <a:pt x="379361" y="784914"/>
                  <a:pt x="375050" y="789229"/>
                  <a:pt x="375050" y="794741"/>
                </a:cubicBezTo>
                <a:cubicBezTo>
                  <a:pt x="375050" y="800014"/>
                  <a:pt x="379361" y="804328"/>
                  <a:pt x="384630" y="804328"/>
                </a:cubicBezTo>
                <a:close/>
                <a:moveTo>
                  <a:pt x="320206" y="1078988"/>
                </a:moveTo>
                <a:cubicBezTo>
                  <a:pt x="329067" y="1078988"/>
                  <a:pt x="336252" y="1072037"/>
                  <a:pt x="336252" y="1063409"/>
                </a:cubicBezTo>
                <a:cubicBezTo>
                  <a:pt x="336252" y="1054302"/>
                  <a:pt x="329067" y="1047591"/>
                  <a:pt x="320206" y="1047591"/>
                </a:cubicBezTo>
                <a:cubicBezTo>
                  <a:pt x="311584" y="1047591"/>
                  <a:pt x="304639" y="1054302"/>
                  <a:pt x="304639" y="1063409"/>
                </a:cubicBezTo>
                <a:cubicBezTo>
                  <a:pt x="304639" y="1072037"/>
                  <a:pt x="311584" y="1078988"/>
                  <a:pt x="320206" y="1078988"/>
                </a:cubicBezTo>
                <a:close/>
                <a:moveTo>
                  <a:pt x="270151" y="1358202"/>
                </a:moveTo>
                <a:cubicBezTo>
                  <a:pt x="282844" y="1358202"/>
                  <a:pt x="293143" y="1347656"/>
                  <a:pt x="293143" y="1334954"/>
                </a:cubicBezTo>
                <a:cubicBezTo>
                  <a:pt x="293143" y="1322251"/>
                  <a:pt x="282844" y="1311706"/>
                  <a:pt x="270151" y="1311706"/>
                </a:cubicBezTo>
                <a:cubicBezTo>
                  <a:pt x="257218" y="1311706"/>
                  <a:pt x="246681" y="1322251"/>
                  <a:pt x="246681" y="1334954"/>
                </a:cubicBezTo>
                <a:cubicBezTo>
                  <a:pt x="246681" y="1347656"/>
                  <a:pt x="257218" y="1358202"/>
                  <a:pt x="270151" y="1358202"/>
                </a:cubicBezTo>
                <a:close/>
                <a:moveTo>
                  <a:pt x="233748" y="1639812"/>
                </a:moveTo>
                <a:cubicBezTo>
                  <a:pt x="250992" y="1639812"/>
                  <a:pt x="264882" y="1626151"/>
                  <a:pt x="264882" y="1608895"/>
                </a:cubicBezTo>
                <a:cubicBezTo>
                  <a:pt x="264882" y="1591639"/>
                  <a:pt x="250992" y="1577738"/>
                  <a:pt x="233748" y="1577738"/>
                </a:cubicBezTo>
                <a:cubicBezTo>
                  <a:pt x="216983" y="1577738"/>
                  <a:pt x="202853" y="1591639"/>
                  <a:pt x="202853" y="1608895"/>
                </a:cubicBezTo>
                <a:cubicBezTo>
                  <a:pt x="202853" y="1626151"/>
                  <a:pt x="216983" y="1639812"/>
                  <a:pt x="233748" y="1639812"/>
                </a:cubicBezTo>
                <a:close/>
                <a:moveTo>
                  <a:pt x="212433" y="1923819"/>
                </a:moveTo>
                <a:cubicBezTo>
                  <a:pt x="233987" y="1923819"/>
                  <a:pt x="251950" y="1906324"/>
                  <a:pt x="251950" y="1884034"/>
                </a:cubicBezTo>
                <a:cubicBezTo>
                  <a:pt x="251950" y="1862464"/>
                  <a:pt x="233987" y="1844729"/>
                  <a:pt x="212433" y="1844729"/>
                </a:cubicBezTo>
                <a:cubicBezTo>
                  <a:pt x="190399" y="1844729"/>
                  <a:pt x="172676" y="1862464"/>
                  <a:pt x="172676" y="1884034"/>
                </a:cubicBezTo>
                <a:cubicBezTo>
                  <a:pt x="172676" y="1906324"/>
                  <a:pt x="190399" y="1923819"/>
                  <a:pt x="212433" y="1923819"/>
                </a:cubicBezTo>
                <a:close/>
                <a:moveTo>
                  <a:pt x="204769" y="2208785"/>
                </a:moveTo>
                <a:cubicBezTo>
                  <a:pt x="231592" y="2208785"/>
                  <a:pt x="253147" y="2187215"/>
                  <a:pt x="253147" y="2160372"/>
                </a:cubicBezTo>
                <a:cubicBezTo>
                  <a:pt x="253147" y="2133769"/>
                  <a:pt x="231592" y="2112199"/>
                  <a:pt x="204769" y="2112199"/>
                </a:cubicBezTo>
                <a:cubicBezTo>
                  <a:pt x="178424" y="2112199"/>
                  <a:pt x="157109" y="2133769"/>
                  <a:pt x="157109" y="2160372"/>
                </a:cubicBezTo>
                <a:cubicBezTo>
                  <a:pt x="157109" y="2187215"/>
                  <a:pt x="178424" y="2208785"/>
                  <a:pt x="204769" y="2208785"/>
                </a:cubicBezTo>
                <a:close/>
                <a:moveTo>
                  <a:pt x="212433" y="2493751"/>
                </a:moveTo>
                <a:cubicBezTo>
                  <a:pt x="244046" y="2493751"/>
                  <a:pt x="269672" y="2468346"/>
                  <a:pt x="269672" y="2436470"/>
                </a:cubicBezTo>
                <a:cubicBezTo>
                  <a:pt x="269672" y="2405074"/>
                  <a:pt x="244046" y="2379190"/>
                  <a:pt x="212433" y="2379190"/>
                </a:cubicBezTo>
                <a:cubicBezTo>
                  <a:pt x="180580" y="2379190"/>
                  <a:pt x="154714" y="2405074"/>
                  <a:pt x="154714" y="2436470"/>
                </a:cubicBezTo>
                <a:cubicBezTo>
                  <a:pt x="154714" y="2468346"/>
                  <a:pt x="180580" y="2493751"/>
                  <a:pt x="212433" y="2493751"/>
                </a:cubicBezTo>
                <a:close/>
                <a:moveTo>
                  <a:pt x="233748" y="2777758"/>
                </a:moveTo>
                <a:cubicBezTo>
                  <a:pt x="270151" y="2777758"/>
                  <a:pt x="299849" y="2748279"/>
                  <a:pt x="299849" y="2712089"/>
                </a:cubicBezTo>
                <a:cubicBezTo>
                  <a:pt x="299849" y="2675899"/>
                  <a:pt x="270151" y="2646180"/>
                  <a:pt x="233748" y="2646180"/>
                </a:cubicBezTo>
                <a:cubicBezTo>
                  <a:pt x="197584" y="2646180"/>
                  <a:pt x="168126" y="2675899"/>
                  <a:pt x="168126" y="2712089"/>
                </a:cubicBezTo>
                <a:cubicBezTo>
                  <a:pt x="168126" y="2748279"/>
                  <a:pt x="197584" y="2777758"/>
                  <a:pt x="233748" y="2777758"/>
                </a:cubicBezTo>
                <a:close/>
                <a:moveTo>
                  <a:pt x="270151" y="3059609"/>
                </a:moveTo>
                <a:cubicBezTo>
                  <a:pt x="310865" y="3059609"/>
                  <a:pt x="343916" y="3026534"/>
                  <a:pt x="343916" y="2986030"/>
                </a:cubicBezTo>
                <a:cubicBezTo>
                  <a:pt x="343916" y="2945287"/>
                  <a:pt x="310865" y="2911973"/>
                  <a:pt x="270151" y="2911973"/>
                </a:cubicBezTo>
                <a:cubicBezTo>
                  <a:pt x="229437" y="2911973"/>
                  <a:pt x="196387" y="2945287"/>
                  <a:pt x="196387" y="2986030"/>
                </a:cubicBezTo>
                <a:cubicBezTo>
                  <a:pt x="196387" y="3026534"/>
                  <a:pt x="229437" y="3059609"/>
                  <a:pt x="270151" y="3059609"/>
                </a:cubicBezTo>
                <a:close/>
                <a:moveTo>
                  <a:pt x="320206" y="3340260"/>
                </a:moveTo>
                <a:cubicBezTo>
                  <a:pt x="365710" y="3340260"/>
                  <a:pt x="402592" y="3303112"/>
                  <a:pt x="402592" y="3257814"/>
                </a:cubicBezTo>
                <a:cubicBezTo>
                  <a:pt x="402592" y="3212277"/>
                  <a:pt x="365710" y="3175369"/>
                  <a:pt x="320206" y="3175369"/>
                </a:cubicBezTo>
                <a:cubicBezTo>
                  <a:pt x="274941" y="3175369"/>
                  <a:pt x="238059" y="3212277"/>
                  <a:pt x="238059" y="3257814"/>
                </a:cubicBezTo>
                <a:cubicBezTo>
                  <a:pt x="238059" y="3303112"/>
                  <a:pt x="274941" y="3340260"/>
                  <a:pt x="320206" y="3340260"/>
                </a:cubicBezTo>
                <a:close/>
                <a:moveTo>
                  <a:pt x="384630" y="3615160"/>
                </a:moveTo>
                <a:cubicBezTo>
                  <a:pt x="433727" y="3615160"/>
                  <a:pt x="473723" y="3575615"/>
                  <a:pt x="473723" y="3526483"/>
                </a:cubicBezTo>
                <a:cubicBezTo>
                  <a:pt x="473723" y="3476872"/>
                  <a:pt x="433727" y="3437326"/>
                  <a:pt x="384630" y="3437326"/>
                </a:cubicBezTo>
                <a:cubicBezTo>
                  <a:pt x="335534" y="3437326"/>
                  <a:pt x="295777" y="3476872"/>
                  <a:pt x="295777" y="3526483"/>
                </a:cubicBezTo>
                <a:cubicBezTo>
                  <a:pt x="295777" y="3575615"/>
                  <a:pt x="335534" y="3615160"/>
                  <a:pt x="384630" y="3615160"/>
                </a:cubicBezTo>
                <a:close/>
                <a:moveTo>
                  <a:pt x="463185" y="3886944"/>
                </a:moveTo>
                <a:cubicBezTo>
                  <a:pt x="515874" y="3886944"/>
                  <a:pt x="558744" y="3844044"/>
                  <a:pt x="558744" y="3791077"/>
                </a:cubicBezTo>
                <a:cubicBezTo>
                  <a:pt x="558744" y="3738350"/>
                  <a:pt x="515874" y="3695449"/>
                  <a:pt x="463185" y="3695449"/>
                </a:cubicBezTo>
                <a:cubicBezTo>
                  <a:pt x="410496" y="3695449"/>
                  <a:pt x="367386" y="3738350"/>
                  <a:pt x="367386" y="3791077"/>
                </a:cubicBezTo>
                <a:cubicBezTo>
                  <a:pt x="367386" y="3844044"/>
                  <a:pt x="410496" y="3886944"/>
                  <a:pt x="463185" y="3886944"/>
                </a:cubicBezTo>
                <a:close/>
                <a:moveTo>
                  <a:pt x="654781" y="4067175"/>
                </a:moveTo>
                <a:cubicBezTo>
                  <a:pt x="655500" y="4061902"/>
                  <a:pt x="655979" y="4056630"/>
                  <a:pt x="655979" y="4051357"/>
                </a:cubicBezTo>
                <a:cubicBezTo>
                  <a:pt x="655979" y="3995994"/>
                  <a:pt x="610714" y="3951176"/>
                  <a:pt x="555151" y="3951176"/>
                </a:cubicBezTo>
                <a:cubicBezTo>
                  <a:pt x="499828" y="3951176"/>
                  <a:pt x="454563" y="3995994"/>
                  <a:pt x="454563" y="4051357"/>
                </a:cubicBezTo>
                <a:cubicBezTo>
                  <a:pt x="454563" y="4056630"/>
                  <a:pt x="455042" y="4061902"/>
                  <a:pt x="455760" y="4067175"/>
                </a:cubicBezTo>
                <a:lnTo>
                  <a:pt x="654781" y="4067175"/>
                </a:lnTo>
                <a:close/>
                <a:moveTo>
                  <a:pt x="10401539" y="4052316"/>
                </a:moveTo>
                <a:cubicBezTo>
                  <a:pt x="10401779" y="4052316"/>
                  <a:pt x="10401779" y="4051836"/>
                  <a:pt x="10401779" y="4051357"/>
                </a:cubicBezTo>
                <a:cubicBezTo>
                  <a:pt x="10401779" y="4051357"/>
                  <a:pt x="10401779" y="4051117"/>
                  <a:pt x="10401539" y="4051117"/>
                </a:cubicBezTo>
                <a:cubicBezTo>
                  <a:pt x="10401300" y="4051117"/>
                  <a:pt x="10401300" y="4051357"/>
                  <a:pt x="10401300" y="4051357"/>
                </a:cubicBezTo>
                <a:cubicBezTo>
                  <a:pt x="10401300" y="4051836"/>
                  <a:pt x="10401300" y="4052316"/>
                  <a:pt x="10401539" y="4052316"/>
                </a:cubicBezTo>
                <a:close/>
                <a:moveTo>
                  <a:pt x="10493505" y="3792036"/>
                </a:moveTo>
                <a:cubicBezTo>
                  <a:pt x="10493984" y="3792036"/>
                  <a:pt x="10494463" y="3791556"/>
                  <a:pt x="10494463" y="3791077"/>
                </a:cubicBezTo>
                <a:cubicBezTo>
                  <a:pt x="10494463" y="3790598"/>
                  <a:pt x="10493984" y="3790598"/>
                  <a:pt x="10493505" y="3790598"/>
                </a:cubicBezTo>
                <a:cubicBezTo>
                  <a:pt x="10493266" y="3790598"/>
                  <a:pt x="10493266" y="3790598"/>
                  <a:pt x="10493266" y="3791077"/>
                </a:cubicBezTo>
                <a:cubicBezTo>
                  <a:pt x="10493266" y="3791556"/>
                  <a:pt x="10493266" y="3792036"/>
                  <a:pt x="10493505" y="3792036"/>
                </a:cubicBezTo>
                <a:close/>
                <a:moveTo>
                  <a:pt x="10572300" y="3526723"/>
                </a:moveTo>
                <a:cubicBezTo>
                  <a:pt x="10572300" y="3526723"/>
                  <a:pt x="10572779" y="3526723"/>
                  <a:pt x="10572779" y="3526483"/>
                </a:cubicBezTo>
                <a:cubicBezTo>
                  <a:pt x="10572779" y="3525764"/>
                  <a:pt x="10572300" y="3525764"/>
                  <a:pt x="10572300" y="3525764"/>
                </a:cubicBezTo>
                <a:cubicBezTo>
                  <a:pt x="10571821" y="3525764"/>
                  <a:pt x="10571342" y="3525764"/>
                  <a:pt x="10571342" y="3526483"/>
                </a:cubicBezTo>
                <a:cubicBezTo>
                  <a:pt x="10571342" y="3526723"/>
                  <a:pt x="10571821" y="3526723"/>
                  <a:pt x="10572300" y="3526723"/>
                </a:cubicBezTo>
                <a:close/>
                <a:moveTo>
                  <a:pt x="10636724" y="3258294"/>
                </a:moveTo>
                <a:cubicBezTo>
                  <a:pt x="10636963" y="3258294"/>
                  <a:pt x="10636963" y="3257814"/>
                  <a:pt x="10636963" y="3257814"/>
                </a:cubicBezTo>
                <a:cubicBezTo>
                  <a:pt x="10636963" y="3257335"/>
                  <a:pt x="10636963" y="3257095"/>
                  <a:pt x="10636724" y="3257095"/>
                </a:cubicBezTo>
                <a:cubicBezTo>
                  <a:pt x="10636245" y="3257095"/>
                  <a:pt x="10635766" y="3257335"/>
                  <a:pt x="10635766" y="3257814"/>
                </a:cubicBezTo>
                <a:cubicBezTo>
                  <a:pt x="10635766" y="3257814"/>
                  <a:pt x="10636245" y="3258294"/>
                  <a:pt x="10636724" y="3258294"/>
                </a:cubicBezTo>
                <a:close/>
                <a:moveTo>
                  <a:pt x="10686779" y="2986510"/>
                </a:moveTo>
                <a:cubicBezTo>
                  <a:pt x="10687257" y="2986510"/>
                  <a:pt x="10687497" y="2986270"/>
                  <a:pt x="10687497" y="2986030"/>
                </a:cubicBezTo>
                <a:cubicBezTo>
                  <a:pt x="10687497" y="2986030"/>
                  <a:pt x="10687257" y="2985551"/>
                  <a:pt x="10686779" y="2985551"/>
                </a:cubicBezTo>
                <a:lnTo>
                  <a:pt x="10686060" y="2986030"/>
                </a:lnTo>
                <a:cubicBezTo>
                  <a:pt x="10686060" y="2986270"/>
                  <a:pt x="10686779" y="2986510"/>
                  <a:pt x="10686779" y="2986510"/>
                </a:cubicBezTo>
                <a:close/>
                <a:moveTo>
                  <a:pt x="10722942" y="2712569"/>
                </a:moveTo>
                <a:cubicBezTo>
                  <a:pt x="10723421" y="2712569"/>
                  <a:pt x="10723421" y="2712569"/>
                  <a:pt x="10723421" y="2712089"/>
                </a:cubicBezTo>
                <a:cubicBezTo>
                  <a:pt x="10723421" y="2711610"/>
                  <a:pt x="10723421" y="2711610"/>
                  <a:pt x="10722942" y="2711610"/>
                </a:cubicBezTo>
                <a:cubicBezTo>
                  <a:pt x="10722463" y="2711610"/>
                  <a:pt x="10722463" y="2711610"/>
                  <a:pt x="10722463" y="2712089"/>
                </a:cubicBezTo>
                <a:cubicBezTo>
                  <a:pt x="10722463" y="2712569"/>
                  <a:pt x="10722463" y="2712569"/>
                  <a:pt x="10722942" y="2712569"/>
                </a:cubicBezTo>
                <a:close/>
                <a:moveTo>
                  <a:pt x="10744497" y="2437429"/>
                </a:moveTo>
                <a:cubicBezTo>
                  <a:pt x="10744736" y="2437429"/>
                  <a:pt x="10745215" y="2436950"/>
                  <a:pt x="10745215" y="2436470"/>
                </a:cubicBezTo>
                <a:cubicBezTo>
                  <a:pt x="10745215" y="2436470"/>
                  <a:pt x="10744736" y="2435991"/>
                  <a:pt x="10744497" y="2435991"/>
                </a:cubicBezTo>
                <a:lnTo>
                  <a:pt x="10744018" y="2436470"/>
                </a:lnTo>
                <a:cubicBezTo>
                  <a:pt x="10744018" y="2436950"/>
                  <a:pt x="10744497" y="2437429"/>
                  <a:pt x="10744497" y="2437429"/>
                </a:cubicBezTo>
                <a:close/>
                <a:moveTo>
                  <a:pt x="10752161" y="2161331"/>
                </a:moveTo>
                <a:cubicBezTo>
                  <a:pt x="10752161" y="2161331"/>
                  <a:pt x="10752640" y="2160612"/>
                  <a:pt x="10752640" y="2160372"/>
                </a:cubicBezTo>
                <a:cubicBezTo>
                  <a:pt x="10752640" y="2159893"/>
                  <a:pt x="10752161" y="2159653"/>
                  <a:pt x="10752161" y="2159653"/>
                </a:cubicBezTo>
                <a:cubicBezTo>
                  <a:pt x="10751442" y="2159653"/>
                  <a:pt x="10750963" y="2159893"/>
                  <a:pt x="10750963" y="2160372"/>
                </a:cubicBezTo>
                <a:cubicBezTo>
                  <a:pt x="10750963" y="2160612"/>
                  <a:pt x="10751442" y="2161331"/>
                  <a:pt x="10752161" y="2161331"/>
                </a:cubicBezTo>
                <a:close/>
                <a:moveTo>
                  <a:pt x="10524400" y="1884993"/>
                </a:moveTo>
                <a:cubicBezTo>
                  <a:pt x="10524879" y="1884993"/>
                  <a:pt x="10525598" y="1884753"/>
                  <a:pt x="10525598" y="1884034"/>
                </a:cubicBezTo>
                <a:cubicBezTo>
                  <a:pt x="10525598" y="1884034"/>
                  <a:pt x="10524879" y="1883555"/>
                  <a:pt x="10524400" y="1883555"/>
                </a:cubicBezTo>
                <a:cubicBezTo>
                  <a:pt x="10523921" y="1883555"/>
                  <a:pt x="10523921" y="1884034"/>
                  <a:pt x="10523921" y="1884034"/>
                </a:cubicBezTo>
                <a:cubicBezTo>
                  <a:pt x="10523921" y="1884753"/>
                  <a:pt x="10523921" y="1884993"/>
                  <a:pt x="10524400" y="1884993"/>
                </a:cubicBezTo>
                <a:close/>
                <a:moveTo>
                  <a:pt x="10502127" y="1609614"/>
                </a:moveTo>
                <a:cubicBezTo>
                  <a:pt x="10502127" y="1609614"/>
                  <a:pt x="10502606" y="1609374"/>
                  <a:pt x="10502606" y="1608895"/>
                </a:cubicBezTo>
                <a:cubicBezTo>
                  <a:pt x="10502606" y="1608655"/>
                  <a:pt x="10502127" y="1608176"/>
                  <a:pt x="10502127" y="1608176"/>
                </a:cubicBezTo>
                <a:cubicBezTo>
                  <a:pt x="10501648" y="1608176"/>
                  <a:pt x="10501169" y="1608655"/>
                  <a:pt x="10501169" y="1608895"/>
                </a:cubicBezTo>
                <a:cubicBezTo>
                  <a:pt x="10501169" y="1609374"/>
                  <a:pt x="10501648" y="1609614"/>
                  <a:pt x="10502127" y="1609614"/>
                </a:cubicBezTo>
                <a:close/>
                <a:moveTo>
                  <a:pt x="10464766" y="1335673"/>
                </a:moveTo>
                <a:cubicBezTo>
                  <a:pt x="10464766" y="1335673"/>
                  <a:pt x="10465005" y="1335433"/>
                  <a:pt x="10465005" y="1334954"/>
                </a:cubicBezTo>
                <a:cubicBezTo>
                  <a:pt x="10465005" y="1334954"/>
                  <a:pt x="10464766" y="1334714"/>
                  <a:pt x="10464766" y="1334714"/>
                </a:cubicBezTo>
                <a:cubicBezTo>
                  <a:pt x="10464047" y="1334714"/>
                  <a:pt x="10463808" y="1334954"/>
                  <a:pt x="10463808" y="1334954"/>
                </a:cubicBezTo>
                <a:cubicBezTo>
                  <a:pt x="10463808" y="1335433"/>
                  <a:pt x="10464047" y="1335673"/>
                  <a:pt x="10464766" y="1335673"/>
                </a:cubicBezTo>
                <a:close/>
                <a:moveTo>
                  <a:pt x="10411837" y="1064608"/>
                </a:moveTo>
                <a:cubicBezTo>
                  <a:pt x="10412316" y="1064608"/>
                  <a:pt x="10412795" y="1064368"/>
                  <a:pt x="10412795" y="1064128"/>
                </a:cubicBezTo>
                <a:cubicBezTo>
                  <a:pt x="10412795" y="1063649"/>
                  <a:pt x="10412316" y="1063409"/>
                  <a:pt x="10411837" y="1063409"/>
                </a:cubicBezTo>
                <a:cubicBezTo>
                  <a:pt x="10411358" y="1063409"/>
                  <a:pt x="10411358" y="1063649"/>
                  <a:pt x="10411358" y="1064128"/>
                </a:cubicBezTo>
                <a:cubicBezTo>
                  <a:pt x="10411358" y="1064368"/>
                  <a:pt x="10411358" y="1064608"/>
                  <a:pt x="10411837" y="1064608"/>
                </a:cubicBezTo>
                <a:close/>
                <a:moveTo>
                  <a:pt x="10344539" y="796658"/>
                </a:moveTo>
                <a:cubicBezTo>
                  <a:pt x="10345258" y="796658"/>
                  <a:pt x="10345258" y="796179"/>
                  <a:pt x="10345258" y="795939"/>
                </a:cubicBezTo>
                <a:cubicBezTo>
                  <a:pt x="10345258" y="795700"/>
                  <a:pt x="10345258" y="795460"/>
                  <a:pt x="10344539" y="795460"/>
                </a:cubicBezTo>
                <a:cubicBezTo>
                  <a:pt x="10344300" y="795460"/>
                  <a:pt x="10344060" y="795700"/>
                  <a:pt x="10344060" y="795939"/>
                </a:cubicBezTo>
                <a:cubicBezTo>
                  <a:pt x="10344060" y="796179"/>
                  <a:pt x="10344300" y="796658"/>
                  <a:pt x="10344539" y="796658"/>
                </a:cubicBezTo>
                <a:close/>
                <a:moveTo>
                  <a:pt x="10167073" y="273701"/>
                </a:moveTo>
                <a:cubicBezTo>
                  <a:pt x="10167312" y="273701"/>
                  <a:pt x="10167552" y="273462"/>
                  <a:pt x="10167552" y="272982"/>
                </a:cubicBezTo>
                <a:cubicBezTo>
                  <a:pt x="10167552" y="272743"/>
                  <a:pt x="10167312" y="272503"/>
                  <a:pt x="10167073" y="272503"/>
                </a:cubicBezTo>
                <a:cubicBezTo>
                  <a:pt x="10167073" y="272503"/>
                  <a:pt x="10166354" y="272743"/>
                  <a:pt x="10166354" y="272982"/>
                </a:cubicBezTo>
                <a:cubicBezTo>
                  <a:pt x="10166354" y="273462"/>
                  <a:pt x="10167073" y="273701"/>
                  <a:pt x="10167073" y="273701"/>
                </a:cubicBezTo>
                <a:close/>
                <a:moveTo>
                  <a:pt x="740042" y="403122"/>
                </a:moveTo>
                <a:cubicBezTo>
                  <a:pt x="740760" y="403122"/>
                  <a:pt x="741239" y="402643"/>
                  <a:pt x="741239" y="401924"/>
                </a:cubicBezTo>
                <a:cubicBezTo>
                  <a:pt x="741239" y="401445"/>
                  <a:pt x="740760" y="400726"/>
                  <a:pt x="740042" y="400726"/>
                </a:cubicBezTo>
                <a:cubicBezTo>
                  <a:pt x="739323" y="400726"/>
                  <a:pt x="739084" y="401445"/>
                  <a:pt x="739084" y="401924"/>
                </a:cubicBezTo>
                <a:cubicBezTo>
                  <a:pt x="739084" y="402643"/>
                  <a:pt x="739323" y="403122"/>
                  <a:pt x="740042" y="403122"/>
                </a:cubicBezTo>
                <a:close/>
                <a:moveTo>
                  <a:pt x="650949" y="668915"/>
                </a:moveTo>
                <a:cubicBezTo>
                  <a:pt x="654302" y="668915"/>
                  <a:pt x="656458" y="666518"/>
                  <a:pt x="656458" y="663403"/>
                </a:cubicBezTo>
                <a:cubicBezTo>
                  <a:pt x="656458" y="660527"/>
                  <a:pt x="654302" y="658130"/>
                  <a:pt x="650949" y="658130"/>
                </a:cubicBezTo>
                <a:cubicBezTo>
                  <a:pt x="648075" y="658130"/>
                  <a:pt x="645681" y="660527"/>
                  <a:pt x="645681" y="663403"/>
                </a:cubicBezTo>
                <a:cubicBezTo>
                  <a:pt x="645681" y="666518"/>
                  <a:pt x="648075" y="668915"/>
                  <a:pt x="650949" y="668915"/>
                </a:cubicBezTo>
                <a:close/>
                <a:moveTo>
                  <a:pt x="576706" y="941178"/>
                </a:moveTo>
                <a:cubicBezTo>
                  <a:pt x="583172" y="941178"/>
                  <a:pt x="588441" y="935906"/>
                  <a:pt x="588441" y="929435"/>
                </a:cubicBezTo>
                <a:cubicBezTo>
                  <a:pt x="588441" y="923203"/>
                  <a:pt x="583172" y="917931"/>
                  <a:pt x="576706" y="917931"/>
                </a:cubicBezTo>
                <a:cubicBezTo>
                  <a:pt x="570479" y="917931"/>
                  <a:pt x="565210" y="923203"/>
                  <a:pt x="565210" y="929435"/>
                </a:cubicBezTo>
                <a:cubicBezTo>
                  <a:pt x="565210" y="935906"/>
                  <a:pt x="570479" y="941178"/>
                  <a:pt x="576706" y="941178"/>
                </a:cubicBezTo>
                <a:close/>
                <a:moveTo>
                  <a:pt x="516832" y="1217516"/>
                </a:moveTo>
                <a:cubicBezTo>
                  <a:pt x="527130" y="1217516"/>
                  <a:pt x="535033" y="1209367"/>
                  <a:pt x="535033" y="1199541"/>
                </a:cubicBezTo>
                <a:cubicBezTo>
                  <a:pt x="535033" y="1188996"/>
                  <a:pt x="527130" y="1181087"/>
                  <a:pt x="516832" y="1181087"/>
                </a:cubicBezTo>
                <a:cubicBezTo>
                  <a:pt x="506773" y="1181087"/>
                  <a:pt x="498630" y="1188996"/>
                  <a:pt x="498630" y="1199541"/>
                </a:cubicBezTo>
                <a:cubicBezTo>
                  <a:pt x="498630" y="1209367"/>
                  <a:pt x="506773" y="1217516"/>
                  <a:pt x="516832" y="1217516"/>
                </a:cubicBezTo>
                <a:close/>
                <a:moveTo>
                  <a:pt x="472046" y="1497928"/>
                </a:moveTo>
                <a:cubicBezTo>
                  <a:pt x="486416" y="1497928"/>
                  <a:pt x="497912" y="1486185"/>
                  <a:pt x="497912" y="1471805"/>
                </a:cubicBezTo>
                <a:cubicBezTo>
                  <a:pt x="497912" y="1457185"/>
                  <a:pt x="486416" y="1445681"/>
                  <a:pt x="472046" y="1445681"/>
                </a:cubicBezTo>
                <a:cubicBezTo>
                  <a:pt x="457437" y="1445681"/>
                  <a:pt x="445702" y="1457185"/>
                  <a:pt x="445702" y="1471805"/>
                </a:cubicBezTo>
                <a:cubicBezTo>
                  <a:pt x="445702" y="1486185"/>
                  <a:pt x="457437" y="1497928"/>
                  <a:pt x="472046" y="1497928"/>
                </a:cubicBezTo>
                <a:close/>
                <a:moveTo>
                  <a:pt x="441630" y="1780737"/>
                </a:moveTo>
                <a:cubicBezTo>
                  <a:pt x="460311" y="1780737"/>
                  <a:pt x="475878" y="1765159"/>
                  <a:pt x="475878" y="1746465"/>
                </a:cubicBezTo>
                <a:cubicBezTo>
                  <a:pt x="475878" y="1727771"/>
                  <a:pt x="460311" y="1712192"/>
                  <a:pt x="441630" y="1712192"/>
                </a:cubicBezTo>
                <a:cubicBezTo>
                  <a:pt x="422949" y="1712192"/>
                  <a:pt x="407622" y="1727771"/>
                  <a:pt x="407622" y="1746465"/>
                </a:cubicBezTo>
                <a:cubicBezTo>
                  <a:pt x="407622" y="1765159"/>
                  <a:pt x="422949" y="1780737"/>
                  <a:pt x="441630" y="1780737"/>
                </a:cubicBezTo>
                <a:close/>
                <a:moveTo>
                  <a:pt x="426542" y="2065703"/>
                </a:moveTo>
                <a:cubicBezTo>
                  <a:pt x="450731" y="2065703"/>
                  <a:pt x="469891" y="2046050"/>
                  <a:pt x="469891" y="2022083"/>
                </a:cubicBezTo>
                <a:cubicBezTo>
                  <a:pt x="469891" y="1998356"/>
                  <a:pt x="450731" y="1979183"/>
                  <a:pt x="426542" y="1979183"/>
                </a:cubicBezTo>
                <a:cubicBezTo>
                  <a:pt x="402832" y="1979183"/>
                  <a:pt x="383433" y="1998356"/>
                  <a:pt x="383433" y="2022083"/>
                </a:cubicBezTo>
                <a:cubicBezTo>
                  <a:pt x="383433" y="2046050"/>
                  <a:pt x="402832" y="2065703"/>
                  <a:pt x="426542" y="2065703"/>
                </a:cubicBezTo>
                <a:close/>
                <a:moveTo>
                  <a:pt x="426542" y="2350669"/>
                </a:moveTo>
                <a:cubicBezTo>
                  <a:pt x="455281" y="2350669"/>
                  <a:pt x="478273" y="2327421"/>
                  <a:pt x="478273" y="2298901"/>
                </a:cubicBezTo>
                <a:cubicBezTo>
                  <a:pt x="478273" y="2270140"/>
                  <a:pt x="455281" y="2246893"/>
                  <a:pt x="426542" y="2246893"/>
                </a:cubicBezTo>
                <a:cubicBezTo>
                  <a:pt x="398042" y="2246893"/>
                  <a:pt x="374811" y="2270140"/>
                  <a:pt x="374811" y="2298901"/>
                </a:cubicBezTo>
                <a:cubicBezTo>
                  <a:pt x="374811" y="2327421"/>
                  <a:pt x="398042" y="2350669"/>
                  <a:pt x="426542" y="2350669"/>
                </a:cubicBezTo>
                <a:close/>
                <a:moveTo>
                  <a:pt x="441630" y="2635635"/>
                </a:moveTo>
                <a:cubicBezTo>
                  <a:pt x="475399" y="2635635"/>
                  <a:pt x="502702" y="2608313"/>
                  <a:pt x="502702" y="2574280"/>
                </a:cubicBezTo>
                <a:cubicBezTo>
                  <a:pt x="502702" y="2540726"/>
                  <a:pt x="475399" y="2513644"/>
                  <a:pt x="441630" y="2513644"/>
                </a:cubicBezTo>
                <a:cubicBezTo>
                  <a:pt x="408101" y="2513644"/>
                  <a:pt x="380798" y="2540726"/>
                  <a:pt x="380798" y="2574280"/>
                </a:cubicBezTo>
                <a:cubicBezTo>
                  <a:pt x="380798" y="2608313"/>
                  <a:pt x="408101" y="2635635"/>
                  <a:pt x="441630" y="2635635"/>
                </a:cubicBezTo>
                <a:close/>
                <a:moveTo>
                  <a:pt x="472046" y="2918684"/>
                </a:moveTo>
                <a:cubicBezTo>
                  <a:pt x="510126" y="2918684"/>
                  <a:pt x="541500" y="2887527"/>
                  <a:pt x="541500" y="2848940"/>
                </a:cubicBezTo>
                <a:cubicBezTo>
                  <a:pt x="541500" y="2810593"/>
                  <a:pt x="510126" y="2779676"/>
                  <a:pt x="472046" y="2779676"/>
                </a:cubicBezTo>
                <a:cubicBezTo>
                  <a:pt x="433487" y="2779676"/>
                  <a:pt x="402353" y="2810593"/>
                  <a:pt x="402353" y="2848940"/>
                </a:cubicBezTo>
                <a:cubicBezTo>
                  <a:pt x="402353" y="2887527"/>
                  <a:pt x="433487" y="2918684"/>
                  <a:pt x="472046" y="2918684"/>
                </a:cubicBezTo>
                <a:close/>
                <a:moveTo>
                  <a:pt x="516832" y="3199815"/>
                </a:moveTo>
                <a:cubicBezTo>
                  <a:pt x="559941" y="3199815"/>
                  <a:pt x="594668" y="3164823"/>
                  <a:pt x="594668" y="3121683"/>
                </a:cubicBezTo>
                <a:cubicBezTo>
                  <a:pt x="594668" y="3078303"/>
                  <a:pt x="559941" y="3043551"/>
                  <a:pt x="516832" y="3043551"/>
                </a:cubicBezTo>
                <a:cubicBezTo>
                  <a:pt x="473962" y="3043551"/>
                  <a:pt x="438756" y="3078303"/>
                  <a:pt x="438756" y="3121683"/>
                </a:cubicBezTo>
                <a:cubicBezTo>
                  <a:pt x="438756" y="3164823"/>
                  <a:pt x="473962" y="3199815"/>
                  <a:pt x="516832" y="3199815"/>
                </a:cubicBezTo>
                <a:close/>
                <a:moveTo>
                  <a:pt x="576706" y="3476632"/>
                </a:moveTo>
                <a:cubicBezTo>
                  <a:pt x="623886" y="3476632"/>
                  <a:pt x="662206" y="3438525"/>
                  <a:pt x="662206" y="3391070"/>
                </a:cubicBezTo>
                <a:cubicBezTo>
                  <a:pt x="662206" y="3344335"/>
                  <a:pt x="623886" y="3306228"/>
                  <a:pt x="576706" y="3306228"/>
                </a:cubicBezTo>
                <a:cubicBezTo>
                  <a:pt x="529525" y="3306228"/>
                  <a:pt x="491445" y="3344335"/>
                  <a:pt x="491445" y="3391070"/>
                </a:cubicBezTo>
                <a:cubicBezTo>
                  <a:pt x="491445" y="3438525"/>
                  <a:pt x="529525" y="3476632"/>
                  <a:pt x="576706" y="3476632"/>
                </a:cubicBezTo>
                <a:close/>
                <a:moveTo>
                  <a:pt x="650949" y="3750094"/>
                </a:moveTo>
                <a:cubicBezTo>
                  <a:pt x="702441" y="3750094"/>
                  <a:pt x="743874" y="3708631"/>
                  <a:pt x="743874" y="3657342"/>
                </a:cubicBezTo>
                <a:cubicBezTo>
                  <a:pt x="743874" y="3606293"/>
                  <a:pt x="702441" y="3564590"/>
                  <a:pt x="650949" y="3564590"/>
                </a:cubicBezTo>
                <a:cubicBezTo>
                  <a:pt x="600176" y="3564590"/>
                  <a:pt x="558744" y="3606293"/>
                  <a:pt x="558744" y="3657342"/>
                </a:cubicBezTo>
                <a:cubicBezTo>
                  <a:pt x="558744" y="3708631"/>
                  <a:pt x="600176" y="3750094"/>
                  <a:pt x="650949" y="3750094"/>
                </a:cubicBezTo>
                <a:close/>
                <a:moveTo>
                  <a:pt x="740042" y="4017084"/>
                </a:moveTo>
                <a:cubicBezTo>
                  <a:pt x="794168" y="4017084"/>
                  <a:pt x="838235" y="3973225"/>
                  <a:pt x="838235" y="3919060"/>
                </a:cubicBezTo>
                <a:cubicBezTo>
                  <a:pt x="838235" y="3864895"/>
                  <a:pt x="794168" y="3820556"/>
                  <a:pt x="740042" y="3820556"/>
                </a:cubicBezTo>
                <a:cubicBezTo>
                  <a:pt x="685916" y="3820556"/>
                  <a:pt x="641849" y="3864895"/>
                  <a:pt x="641849" y="3919060"/>
                </a:cubicBezTo>
                <a:cubicBezTo>
                  <a:pt x="641849" y="3973225"/>
                  <a:pt x="685916" y="4017084"/>
                  <a:pt x="740042" y="4017084"/>
                </a:cubicBezTo>
                <a:close/>
                <a:moveTo>
                  <a:pt x="10167073" y="4048241"/>
                </a:moveTo>
                <a:cubicBezTo>
                  <a:pt x="10167312" y="4048241"/>
                  <a:pt x="10167552" y="4048241"/>
                  <a:pt x="10167552" y="4048002"/>
                </a:cubicBezTo>
                <a:cubicBezTo>
                  <a:pt x="10167552" y="4047283"/>
                  <a:pt x="10167312" y="4047283"/>
                  <a:pt x="10167073" y="4047283"/>
                </a:cubicBezTo>
                <a:cubicBezTo>
                  <a:pt x="10167073" y="4047283"/>
                  <a:pt x="10166354" y="4047283"/>
                  <a:pt x="10166354" y="4048002"/>
                </a:cubicBezTo>
                <a:cubicBezTo>
                  <a:pt x="10166354" y="4048241"/>
                  <a:pt x="10167073" y="4048241"/>
                  <a:pt x="10167073" y="4048241"/>
                </a:cubicBezTo>
                <a:close/>
                <a:moveTo>
                  <a:pt x="10262871" y="3789160"/>
                </a:moveTo>
                <a:cubicBezTo>
                  <a:pt x="10263590" y="3789160"/>
                  <a:pt x="10263590" y="3789160"/>
                  <a:pt x="10263590" y="3788920"/>
                </a:cubicBezTo>
                <a:cubicBezTo>
                  <a:pt x="10263590" y="3788441"/>
                  <a:pt x="10263590" y="3788441"/>
                  <a:pt x="10262871" y="3788441"/>
                </a:cubicBezTo>
                <a:cubicBezTo>
                  <a:pt x="10262392" y="3788441"/>
                  <a:pt x="10262392" y="3788441"/>
                  <a:pt x="10262392" y="3788920"/>
                </a:cubicBezTo>
                <a:cubicBezTo>
                  <a:pt x="10262392" y="3789160"/>
                  <a:pt x="10262392" y="3789160"/>
                  <a:pt x="10262871" y="3789160"/>
                </a:cubicBezTo>
                <a:close/>
                <a:moveTo>
                  <a:pt x="10344539" y="3525285"/>
                </a:moveTo>
                <a:cubicBezTo>
                  <a:pt x="10345258" y="3525285"/>
                  <a:pt x="10345258" y="3525285"/>
                  <a:pt x="10345258" y="3525045"/>
                </a:cubicBezTo>
                <a:cubicBezTo>
                  <a:pt x="10345258" y="3524566"/>
                  <a:pt x="10345258" y="3524566"/>
                  <a:pt x="10344539" y="3524566"/>
                </a:cubicBezTo>
                <a:cubicBezTo>
                  <a:pt x="10344300" y="3524566"/>
                  <a:pt x="10344060" y="3524566"/>
                  <a:pt x="10344060" y="3525045"/>
                </a:cubicBezTo>
                <a:cubicBezTo>
                  <a:pt x="10344060" y="3525285"/>
                  <a:pt x="10344300" y="3525285"/>
                  <a:pt x="10344539" y="3525285"/>
                </a:cubicBezTo>
                <a:close/>
                <a:moveTo>
                  <a:pt x="10411837" y="3257335"/>
                </a:moveTo>
                <a:cubicBezTo>
                  <a:pt x="10412316" y="3257335"/>
                  <a:pt x="10412795" y="3257335"/>
                  <a:pt x="10412795" y="3257095"/>
                </a:cubicBezTo>
                <a:cubicBezTo>
                  <a:pt x="10412795" y="3256376"/>
                  <a:pt x="10412316" y="3256376"/>
                  <a:pt x="10411837" y="3256376"/>
                </a:cubicBezTo>
                <a:cubicBezTo>
                  <a:pt x="10411358" y="3256376"/>
                  <a:pt x="10411358" y="3256376"/>
                  <a:pt x="10411358" y="3257095"/>
                </a:cubicBezTo>
                <a:cubicBezTo>
                  <a:pt x="10411358" y="3257335"/>
                  <a:pt x="10411358" y="3257335"/>
                  <a:pt x="10411837" y="3257335"/>
                </a:cubicBezTo>
                <a:close/>
                <a:moveTo>
                  <a:pt x="10464766" y="2986270"/>
                </a:moveTo>
                <a:lnTo>
                  <a:pt x="10465005" y="2986030"/>
                </a:lnTo>
                <a:cubicBezTo>
                  <a:pt x="10465005" y="2985551"/>
                  <a:pt x="10464766" y="2985072"/>
                  <a:pt x="10464766" y="2985072"/>
                </a:cubicBezTo>
                <a:cubicBezTo>
                  <a:pt x="10464047" y="2985072"/>
                  <a:pt x="10463808" y="2985551"/>
                  <a:pt x="10463808" y="2986030"/>
                </a:cubicBezTo>
                <a:cubicBezTo>
                  <a:pt x="10463808" y="2986030"/>
                  <a:pt x="10464047" y="2986270"/>
                  <a:pt x="10464766" y="2986270"/>
                </a:cubicBezTo>
                <a:close/>
                <a:moveTo>
                  <a:pt x="10502127" y="2712569"/>
                </a:moveTo>
                <a:cubicBezTo>
                  <a:pt x="10502127" y="2712569"/>
                  <a:pt x="10502606" y="2712569"/>
                  <a:pt x="10502606" y="2712089"/>
                </a:cubicBezTo>
                <a:cubicBezTo>
                  <a:pt x="10502606" y="2711610"/>
                  <a:pt x="10502127" y="2711370"/>
                  <a:pt x="10502127" y="2711370"/>
                </a:cubicBezTo>
                <a:cubicBezTo>
                  <a:pt x="10501648" y="2711370"/>
                  <a:pt x="10501169" y="2711610"/>
                  <a:pt x="10501169" y="2712089"/>
                </a:cubicBezTo>
                <a:cubicBezTo>
                  <a:pt x="10501169" y="2712569"/>
                  <a:pt x="10501648" y="2712569"/>
                  <a:pt x="10502127" y="2712569"/>
                </a:cubicBezTo>
                <a:close/>
                <a:moveTo>
                  <a:pt x="10524400" y="2437429"/>
                </a:moveTo>
                <a:cubicBezTo>
                  <a:pt x="10524879" y="2437429"/>
                  <a:pt x="10525598" y="2436950"/>
                  <a:pt x="10525598" y="2436470"/>
                </a:cubicBezTo>
                <a:cubicBezTo>
                  <a:pt x="10525598" y="2436470"/>
                  <a:pt x="10524879" y="2435991"/>
                  <a:pt x="10524400" y="2435991"/>
                </a:cubicBezTo>
                <a:cubicBezTo>
                  <a:pt x="10523921" y="2435991"/>
                  <a:pt x="10523921" y="2436470"/>
                  <a:pt x="10523921" y="2436470"/>
                </a:cubicBezTo>
                <a:cubicBezTo>
                  <a:pt x="10523921" y="2436950"/>
                  <a:pt x="10523921" y="2437429"/>
                  <a:pt x="10524400" y="2437429"/>
                </a:cubicBezTo>
                <a:close/>
                <a:moveTo>
                  <a:pt x="10532064" y="2161331"/>
                </a:moveTo>
                <a:cubicBezTo>
                  <a:pt x="10532783" y="2161331"/>
                  <a:pt x="10532783" y="2160612"/>
                  <a:pt x="10532783" y="2160372"/>
                </a:cubicBezTo>
                <a:cubicBezTo>
                  <a:pt x="10532783" y="2159893"/>
                  <a:pt x="10532783" y="2159653"/>
                  <a:pt x="10532064" y="2159653"/>
                </a:cubicBezTo>
                <a:cubicBezTo>
                  <a:pt x="10531585" y="2159653"/>
                  <a:pt x="10531585" y="2159893"/>
                  <a:pt x="10531585" y="2160372"/>
                </a:cubicBezTo>
                <a:cubicBezTo>
                  <a:pt x="10531585" y="2160612"/>
                  <a:pt x="10531585" y="2161331"/>
                  <a:pt x="10532064" y="2161331"/>
                </a:cubicBezTo>
                <a:close/>
                <a:moveTo>
                  <a:pt x="10304304" y="1884993"/>
                </a:moveTo>
                <a:cubicBezTo>
                  <a:pt x="10305022" y="1884993"/>
                  <a:pt x="10305022" y="1884753"/>
                  <a:pt x="10305022" y="1884034"/>
                </a:cubicBezTo>
                <a:cubicBezTo>
                  <a:pt x="10305022" y="1884034"/>
                  <a:pt x="10305022" y="1883555"/>
                  <a:pt x="10304304" y="1883555"/>
                </a:cubicBezTo>
                <a:cubicBezTo>
                  <a:pt x="10304064" y="1883555"/>
                  <a:pt x="10304064" y="1884034"/>
                  <a:pt x="10304064" y="1884034"/>
                </a:cubicBezTo>
                <a:cubicBezTo>
                  <a:pt x="10304064" y="1884753"/>
                  <a:pt x="10304064" y="1884993"/>
                  <a:pt x="10304304" y="1884993"/>
                </a:cubicBezTo>
                <a:close/>
                <a:moveTo>
                  <a:pt x="10280833" y="1609614"/>
                </a:moveTo>
                <a:cubicBezTo>
                  <a:pt x="10281552" y="1609614"/>
                  <a:pt x="10281552" y="1609374"/>
                  <a:pt x="10281552" y="1609135"/>
                </a:cubicBezTo>
                <a:cubicBezTo>
                  <a:pt x="10281552" y="1608655"/>
                  <a:pt x="10281552" y="1608416"/>
                  <a:pt x="10280833" y="1608416"/>
                </a:cubicBezTo>
                <a:cubicBezTo>
                  <a:pt x="10280354" y="1608416"/>
                  <a:pt x="10280354" y="1608655"/>
                  <a:pt x="10280354" y="1609135"/>
                </a:cubicBezTo>
                <a:cubicBezTo>
                  <a:pt x="10280354" y="1609374"/>
                  <a:pt x="10280354" y="1609614"/>
                  <a:pt x="10280833" y="1609614"/>
                </a:cubicBezTo>
                <a:close/>
                <a:moveTo>
                  <a:pt x="10241556" y="1336392"/>
                </a:moveTo>
                <a:cubicBezTo>
                  <a:pt x="10241795" y="1336392"/>
                  <a:pt x="10242514" y="1336152"/>
                  <a:pt x="10242514" y="1335433"/>
                </a:cubicBezTo>
                <a:cubicBezTo>
                  <a:pt x="10242514" y="1334954"/>
                  <a:pt x="10241795" y="1334954"/>
                  <a:pt x="10241556" y="1334954"/>
                </a:cubicBezTo>
                <a:cubicBezTo>
                  <a:pt x="10241316" y="1334954"/>
                  <a:pt x="10241316" y="1334954"/>
                  <a:pt x="10241316" y="1335433"/>
                </a:cubicBezTo>
                <a:cubicBezTo>
                  <a:pt x="10241316" y="1336152"/>
                  <a:pt x="10241316" y="1336392"/>
                  <a:pt x="10241556" y="1336392"/>
                </a:cubicBezTo>
                <a:close/>
                <a:moveTo>
                  <a:pt x="10186951" y="1065327"/>
                </a:moveTo>
                <a:cubicBezTo>
                  <a:pt x="10186951" y="1065327"/>
                  <a:pt x="10187430" y="1065087"/>
                  <a:pt x="10187430" y="1064608"/>
                </a:cubicBezTo>
                <a:cubicBezTo>
                  <a:pt x="10187430" y="1064608"/>
                  <a:pt x="10186951" y="1064368"/>
                  <a:pt x="10186951" y="1064368"/>
                </a:cubicBezTo>
                <a:cubicBezTo>
                  <a:pt x="10186472" y="1064368"/>
                  <a:pt x="10185993" y="1064608"/>
                  <a:pt x="10185993" y="1064608"/>
                </a:cubicBezTo>
                <a:cubicBezTo>
                  <a:pt x="10185993" y="1065087"/>
                  <a:pt x="10186472" y="1065327"/>
                  <a:pt x="10186951" y="1065327"/>
                </a:cubicBezTo>
                <a:close/>
                <a:moveTo>
                  <a:pt x="10117018" y="798336"/>
                </a:moveTo>
                <a:cubicBezTo>
                  <a:pt x="10117018" y="798336"/>
                  <a:pt x="10117258" y="797857"/>
                  <a:pt x="10117258" y="797617"/>
                </a:cubicBezTo>
                <a:cubicBezTo>
                  <a:pt x="10117258" y="797138"/>
                  <a:pt x="10117018" y="796898"/>
                  <a:pt x="10117018" y="796898"/>
                </a:cubicBezTo>
                <a:cubicBezTo>
                  <a:pt x="10116300" y="796898"/>
                  <a:pt x="10115821" y="797138"/>
                  <a:pt x="10115821" y="797617"/>
                </a:cubicBezTo>
                <a:cubicBezTo>
                  <a:pt x="10115821" y="797857"/>
                  <a:pt x="10116300" y="798336"/>
                  <a:pt x="10117018" y="798336"/>
                </a:cubicBezTo>
                <a:close/>
                <a:moveTo>
                  <a:pt x="10031279" y="535420"/>
                </a:moveTo>
                <a:cubicBezTo>
                  <a:pt x="10031279" y="535420"/>
                  <a:pt x="10031758" y="535420"/>
                  <a:pt x="10031758" y="534940"/>
                </a:cubicBezTo>
                <a:cubicBezTo>
                  <a:pt x="10031758" y="534701"/>
                  <a:pt x="10031279" y="533982"/>
                  <a:pt x="10031279" y="533982"/>
                </a:cubicBezTo>
                <a:cubicBezTo>
                  <a:pt x="10031039" y="533982"/>
                  <a:pt x="10030560" y="534701"/>
                  <a:pt x="10030560" y="534940"/>
                </a:cubicBezTo>
                <a:cubicBezTo>
                  <a:pt x="10030560" y="535420"/>
                  <a:pt x="10031039" y="535420"/>
                  <a:pt x="10031279" y="535420"/>
                </a:cubicBezTo>
                <a:close/>
                <a:moveTo>
                  <a:pt x="9931169" y="278016"/>
                </a:moveTo>
                <a:cubicBezTo>
                  <a:pt x="9931169" y="278016"/>
                  <a:pt x="9931648" y="277776"/>
                  <a:pt x="9931648" y="277297"/>
                </a:cubicBezTo>
                <a:cubicBezTo>
                  <a:pt x="9931648" y="277057"/>
                  <a:pt x="9931169" y="276817"/>
                  <a:pt x="9931169" y="276817"/>
                </a:cubicBezTo>
                <a:cubicBezTo>
                  <a:pt x="9930690" y="276817"/>
                  <a:pt x="9930211" y="277057"/>
                  <a:pt x="9930211" y="277297"/>
                </a:cubicBezTo>
                <a:cubicBezTo>
                  <a:pt x="9930211" y="277776"/>
                  <a:pt x="9930690" y="278016"/>
                  <a:pt x="9931169" y="278016"/>
                </a:cubicBezTo>
                <a:close/>
                <a:moveTo>
                  <a:pt x="925651" y="536139"/>
                </a:moveTo>
                <a:cubicBezTo>
                  <a:pt x="926130" y="536139"/>
                  <a:pt x="926609" y="535420"/>
                  <a:pt x="926609" y="534940"/>
                </a:cubicBezTo>
                <a:cubicBezTo>
                  <a:pt x="926609" y="533982"/>
                  <a:pt x="926130" y="533742"/>
                  <a:pt x="925651" y="533742"/>
                </a:cubicBezTo>
                <a:cubicBezTo>
                  <a:pt x="924933" y="533742"/>
                  <a:pt x="924454" y="533982"/>
                  <a:pt x="924454" y="534940"/>
                </a:cubicBezTo>
                <a:cubicBezTo>
                  <a:pt x="924454" y="535420"/>
                  <a:pt x="924933" y="536139"/>
                  <a:pt x="925651" y="536139"/>
                </a:cubicBezTo>
                <a:close/>
                <a:moveTo>
                  <a:pt x="840151" y="805047"/>
                </a:moveTo>
                <a:cubicBezTo>
                  <a:pt x="844222" y="805047"/>
                  <a:pt x="847575" y="801691"/>
                  <a:pt x="847575" y="797617"/>
                </a:cubicBezTo>
                <a:cubicBezTo>
                  <a:pt x="847575" y="793543"/>
                  <a:pt x="844222" y="790187"/>
                  <a:pt x="840151" y="790187"/>
                </a:cubicBezTo>
                <a:cubicBezTo>
                  <a:pt x="836080" y="790187"/>
                  <a:pt x="832966" y="793543"/>
                  <a:pt x="832966" y="797617"/>
                </a:cubicBezTo>
                <a:cubicBezTo>
                  <a:pt x="832966" y="801691"/>
                  <a:pt x="836080" y="805047"/>
                  <a:pt x="840151" y="805047"/>
                </a:cubicBezTo>
                <a:close/>
                <a:moveTo>
                  <a:pt x="769979" y="1078748"/>
                </a:moveTo>
                <a:cubicBezTo>
                  <a:pt x="777882" y="1078748"/>
                  <a:pt x="784109" y="1072517"/>
                  <a:pt x="784109" y="1064608"/>
                </a:cubicBezTo>
                <a:cubicBezTo>
                  <a:pt x="784109" y="1057178"/>
                  <a:pt x="777882" y="1050947"/>
                  <a:pt x="769979" y="1050947"/>
                </a:cubicBezTo>
                <a:cubicBezTo>
                  <a:pt x="762554" y="1050947"/>
                  <a:pt x="756328" y="1057178"/>
                  <a:pt x="756328" y="1064608"/>
                </a:cubicBezTo>
                <a:cubicBezTo>
                  <a:pt x="756328" y="1072517"/>
                  <a:pt x="762554" y="1078748"/>
                  <a:pt x="769979" y="1078748"/>
                </a:cubicBezTo>
                <a:close/>
                <a:moveTo>
                  <a:pt x="715134" y="1356284"/>
                </a:moveTo>
                <a:cubicBezTo>
                  <a:pt x="726630" y="1356284"/>
                  <a:pt x="735970" y="1346937"/>
                  <a:pt x="735970" y="1335433"/>
                </a:cubicBezTo>
                <a:cubicBezTo>
                  <a:pt x="735970" y="1324169"/>
                  <a:pt x="726630" y="1314822"/>
                  <a:pt x="715134" y="1314822"/>
                </a:cubicBezTo>
                <a:cubicBezTo>
                  <a:pt x="703878" y="1314822"/>
                  <a:pt x="694538" y="1324169"/>
                  <a:pt x="694538" y="1335433"/>
                </a:cubicBezTo>
                <a:cubicBezTo>
                  <a:pt x="694538" y="1346937"/>
                  <a:pt x="703878" y="1356284"/>
                  <a:pt x="715134" y="1356284"/>
                </a:cubicBezTo>
                <a:close/>
                <a:moveTo>
                  <a:pt x="675857" y="1638134"/>
                </a:moveTo>
                <a:cubicBezTo>
                  <a:pt x="692143" y="1638134"/>
                  <a:pt x="705315" y="1625192"/>
                  <a:pt x="705315" y="1609135"/>
                </a:cubicBezTo>
                <a:cubicBezTo>
                  <a:pt x="705315" y="1592597"/>
                  <a:pt x="692143" y="1579895"/>
                  <a:pt x="675857" y="1579895"/>
                </a:cubicBezTo>
                <a:cubicBezTo>
                  <a:pt x="659811" y="1579895"/>
                  <a:pt x="646639" y="1592597"/>
                  <a:pt x="646639" y="1609135"/>
                </a:cubicBezTo>
                <a:cubicBezTo>
                  <a:pt x="646639" y="1625192"/>
                  <a:pt x="659811" y="1638134"/>
                  <a:pt x="675857" y="1638134"/>
                </a:cubicBezTo>
                <a:close/>
                <a:moveTo>
                  <a:pt x="652386" y="1921902"/>
                </a:moveTo>
                <a:cubicBezTo>
                  <a:pt x="673223" y="1921902"/>
                  <a:pt x="690227" y="1905365"/>
                  <a:pt x="690227" y="1884034"/>
                </a:cubicBezTo>
                <a:cubicBezTo>
                  <a:pt x="690227" y="1863423"/>
                  <a:pt x="673223" y="1846406"/>
                  <a:pt x="652386" y="1846406"/>
                </a:cubicBezTo>
                <a:cubicBezTo>
                  <a:pt x="631311" y="1846406"/>
                  <a:pt x="614546" y="1863423"/>
                  <a:pt x="614546" y="1884034"/>
                </a:cubicBezTo>
                <a:cubicBezTo>
                  <a:pt x="614546" y="1905365"/>
                  <a:pt x="631311" y="1921902"/>
                  <a:pt x="652386" y="1921902"/>
                </a:cubicBezTo>
                <a:close/>
                <a:moveTo>
                  <a:pt x="644483" y="2207587"/>
                </a:moveTo>
                <a:cubicBezTo>
                  <a:pt x="670349" y="2207587"/>
                  <a:pt x="691424" y="2186496"/>
                  <a:pt x="691424" y="2160372"/>
                </a:cubicBezTo>
                <a:cubicBezTo>
                  <a:pt x="691424" y="2134488"/>
                  <a:pt x="670349" y="2113397"/>
                  <a:pt x="644483" y="2113397"/>
                </a:cubicBezTo>
                <a:cubicBezTo>
                  <a:pt x="618618" y="2113397"/>
                  <a:pt x="597302" y="2134488"/>
                  <a:pt x="597302" y="2160372"/>
                </a:cubicBezTo>
                <a:cubicBezTo>
                  <a:pt x="597302" y="2186496"/>
                  <a:pt x="618618" y="2207587"/>
                  <a:pt x="644483" y="2207587"/>
                </a:cubicBezTo>
                <a:close/>
                <a:moveTo>
                  <a:pt x="652386" y="2492793"/>
                </a:moveTo>
                <a:cubicBezTo>
                  <a:pt x="683281" y="2492793"/>
                  <a:pt x="708189" y="2467867"/>
                  <a:pt x="708189" y="2436470"/>
                </a:cubicBezTo>
                <a:cubicBezTo>
                  <a:pt x="708189" y="2405553"/>
                  <a:pt x="683281" y="2380628"/>
                  <a:pt x="652386" y="2380628"/>
                </a:cubicBezTo>
                <a:cubicBezTo>
                  <a:pt x="621491" y="2380628"/>
                  <a:pt x="596344" y="2405553"/>
                  <a:pt x="596344" y="2436470"/>
                </a:cubicBezTo>
                <a:cubicBezTo>
                  <a:pt x="596344" y="2467867"/>
                  <a:pt x="621491" y="2492793"/>
                  <a:pt x="652386" y="2492793"/>
                </a:cubicBezTo>
                <a:close/>
                <a:moveTo>
                  <a:pt x="675857" y="2776560"/>
                </a:moveTo>
                <a:cubicBezTo>
                  <a:pt x="711781" y="2776560"/>
                  <a:pt x="740281" y="2747321"/>
                  <a:pt x="740281" y="2712089"/>
                </a:cubicBezTo>
                <a:cubicBezTo>
                  <a:pt x="740281" y="2676379"/>
                  <a:pt x="711781" y="2647139"/>
                  <a:pt x="675857" y="2647139"/>
                </a:cubicBezTo>
                <a:cubicBezTo>
                  <a:pt x="640412" y="2647139"/>
                  <a:pt x="611433" y="2676379"/>
                  <a:pt x="611433" y="2712089"/>
                </a:cubicBezTo>
                <a:cubicBezTo>
                  <a:pt x="611433" y="2747321"/>
                  <a:pt x="640412" y="2776560"/>
                  <a:pt x="675857" y="2776560"/>
                </a:cubicBezTo>
                <a:close/>
                <a:moveTo>
                  <a:pt x="715134" y="3058171"/>
                </a:moveTo>
                <a:cubicBezTo>
                  <a:pt x="755609" y="3058171"/>
                  <a:pt x="788420" y="3025576"/>
                  <a:pt x="788420" y="2985551"/>
                </a:cubicBezTo>
                <a:cubicBezTo>
                  <a:pt x="788420" y="2945287"/>
                  <a:pt x="755609" y="2911973"/>
                  <a:pt x="715134" y="2911973"/>
                </a:cubicBezTo>
                <a:cubicBezTo>
                  <a:pt x="674899" y="2911973"/>
                  <a:pt x="642088" y="2945287"/>
                  <a:pt x="642088" y="2985551"/>
                </a:cubicBezTo>
                <a:cubicBezTo>
                  <a:pt x="642088" y="3025576"/>
                  <a:pt x="674899" y="3058171"/>
                  <a:pt x="715134" y="3058171"/>
                </a:cubicBezTo>
                <a:close/>
                <a:moveTo>
                  <a:pt x="769979" y="3337145"/>
                </a:moveTo>
                <a:cubicBezTo>
                  <a:pt x="814765" y="3337145"/>
                  <a:pt x="851168" y="3300955"/>
                  <a:pt x="851168" y="3255897"/>
                </a:cubicBezTo>
                <a:cubicBezTo>
                  <a:pt x="851168" y="3211319"/>
                  <a:pt x="814765" y="3175129"/>
                  <a:pt x="769979" y="3175129"/>
                </a:cubicBezTo>
                <a:cubicBezTo>
                  <a:pt x="725193" y="3175129"/>
                  <a:pt x="689269" y="3211319"/>
                  <a:pt x="689269" y="3255897"/>
                </a:cubicBezTo>
                <a:cubicBezTo>
                  <a:pt x="689269" y="3300955"/>
                  <a:pt x="725193" y="3337145"/>
                  <a:pt x="769979" y="3337145"/>
                </a:cubicBezTo>
                <a:close/>
                <a:moveTo>
                  <a:pt x="840151" y="3611805"/>
                </a:moveTo>
                <a:cubicBezTo>
                  <a:pt x="889008" y="3611805"/>
                  <a:pt x="928764" y="3572260"/>
                  <a:pt x="928764" y="3523128"/>
                </a:cubicBezTo>
                <a:cubicBezTo>
                  <a:pt x="928764" y="3474235"/>
                  <a:pt x="889008" y="3435169"/>
                  <a:pt x="840151" y="3435169"/>
                </a:cubicBezTo>
                <a:cubicBezTo>
                  <a:pt x="791294" y="3435169"/>
                  <a:pt x="752017" y="3474235"/>
                  <a:pt x="752017" y="3523128"/>
                </a:cubicBezTo>
                <a:cubicBezTo>
                  <a:pt x="752017" y="3572260"/>
                  <a:pt x="791294" y="3611805"/>
                  <a:pt x="840151" y="3611805"/>
                </a:cubicBezTo>
                <a:close/>
                <a:moveTo>
                  <a:pt x="925651" y="3880953"/>
                </a:moveTo>
                <a:cubicBezTo>
                  <a:pt x="978101" y="3880953"/>
                  <a:pt x="1020491" y="3838531"/>
                  <a:pt x="1020491" y="3786044"/>
                </a:cubicBezTo>
                <a:cubicBezTo>
                  <a:pt x="1020491" y="3733317"/>
                  <a:pt x="978101" y="3690896"/>
                  <a:pt x="925651" y="3690896"/>
                </a:cubicBezTo>
                <a:cubicBezTo>
                  <a:pt x="873201" y="3690896"/>
                  <a:pt x="830571" y="3733317"/>
                  <a:pt x="830571" y="3786044"/>
                </a:cubicBezTo>
                <a:cubicBezTo>
                  <a:pt x="830571" y="3838531"/>
                  <a:pt x="873201" y="3880953"/>
                  <a:pt x="925651" y="3880953"/>
                </a:cubicBezTo>
                <a:close/>
                <a:moveTo>
                  <a:pt x="1121559" y="4067175"/>
                </a:moveTo>
                <a:cubicBezTo>
                  <a:pt x="1123475" y="4059506"/>
                  <a:pt x="1124433" y="4051597"/>
                  <a:pt x="1124433" y="4043448"/>
                </a:cubicBezTo>
                <a:cubicBezTo>
                  <a:pt x="1124433" y="3988804"/>
                  <a:pt x="1080365" y="3944465"/>
                  <a:pt x="1025521" y="3944465"/>
                </a:cubicBezTo>
                <a:cubicBezTo>
                  <a:pt x="971155" y="3944465"/>
                  <a:pt x="927088" y="3988804"/>
                  <a:pt x="927088" y="4043448"/>
                </a:cubicBezTo>
                <a:cubicBezTo>
                  <a:pt x="927088" y="4051597"/>
                  <a:pt x="928046" y="4059506"/>
                  <a:pt x="929962" y="4067175"/>
                </a:cubicBezTo>
                <a:lnTo>
                  <a:pt x="1121559" y="4067175"/>
                </a:lnTo>
                <a:close/>
                <a:moveTo>
                  <a:pt x="9931169" y="4044886"/>
                </a:moveTo>
                <a:cubicBezTo>
                  <a:pt x="9931648" y="4044886"/>
                  <a:pt x="9932127" y="4044407"/>
                  <a:pt x="9932127" y="4043448"/>
                </a:cubicBezTo>
                <a:cubicBezTo>
                  <a:pt x="9932127" y="4042969"/>
                  <a:pt x="9931648" y="4042489"/>
                  <a:pt x="9931169" y="4042489"/>
                </a:cubicBezTo>
                <a:cubicBezTo>
                  <a:pt x="9930211" y="4042489"/>
                  <a:pt x="9929972" y="4042969"/>
                  <a:pt x="9929972" y="4043448"/>
                </a:cubicBezTo>
                <a:cubicBezTo>
                  <a:pt x="9929972" y="4044407"/>
                  <a:pt x="9930211" y="4044886"/>
                  <a:pt x="9931169" y="4044886"/>
                </a:cubicBezTo>
                <a:close/>
                <a:moveTo>
                  <a:pt x="10031279" y="3786763"/>
                </a:moveTo>
                <a:cubicBezTo>
                  <a:pt x="10031279" y="3786763"/>
                  <a:pt x="10031758" y="3786763"/>
                  <a:pt x="10031758" y="3786044"/>
                </a:cubicBezTo>
                <a:cubicBezTo>
                  <a:pt x="10031758" y="3785565"/>
                  <a:pt x="10031279" y="3785325"/>
                  <a:pt x="10031279" y="3785325"/>
                </a:cubicBezTo>
                <a:cubicBezTo>
                  <a:pt x="10031039" y="3785325"/>
                  <a:pt x="10030560" y="3785565"/>
                  <a:pt x="10030560" y="3786044"/>
                </a:cubicBezTo>
                <a:cubicBezTo>
                  <a:pt x="10030560" y="3786763"/>
                  <a:pt x="10031039" y="3786763"/>
                  <a:pt x="10031279" y="3786763"/>
                </a:cubicBezTo>
                <a:close/>
                <a:moveTo>
                  <a:pt x="10117018" y="3524086"/>
                </a:moveTo>
                <a:cubicBezTo>
                  <a:pt x="10117018" y="3524086"/>
                  <a:pt x="10117258" y="3523607"/>
                  <a:pt x="10117258" y="3523128"/>
                </a:cubicBezTo>
                <a:lnTo>
                  <a:pt x="10117018" y="3522648"/>
                </a:lnTo>
                <a:cubicBezTo>
                  <a:pt x="10116300" y="3522648"/>
                  <a:pt x="10115821" y="3523128"/>
                  <a:pt x="10115821" y="3523128"/>
                </a:cubicBezTo>
                <a:cubicBezTo>
                  <a:pt x="10115821" y="3523607"/>
                  <a:pt x="10116300" y="3524086"/>
                  <a:pt x="10117018" y="3524086"/>
                </a:cubicBezTo>
                <a:close/>
                <a:moveTo>
                  <a:pt x="10186951" y="3257095"/>
                </a:moveTo>
                <a:cubicBezTo>
                  <a:pt x="10186951" y="3257095"/>
                  <a:pt x="10187430" y="3256376"/>
                  <a:pt x="10187430" y="3255897"/>
                </a:cubicBezTo>
                <a:cubicBezTo>
                  <a:pt x="10187430" y="3255657"/>
                  <a:pt x="10186951" y="3255657"/>
                  <a:pt x="10186951" y="3255657"/>
                </a:cubicBezTo>
                <a:cubicBezTo>
                  <a:pt x="10186472" y="3255657"/>
                  <a:pt x="10185993" y="3255657"/>
                  <a:pt x="10185993" y="3255897"/>
                </a:cubicBezTo>
                <a:cubicBezTo>
                  <a:pt x="10185993" y="3256376"/>
                  <a:pt x="10186472" y="3257095"/>
                  <a:pt x="10186951" y="3257095"/>
                </a:cubicBezTo>
                <a:close/>
                <a:moveTo>
                  <a:pt x="10241556" y="2986030"/>
                </a:moveTo>
                <a:cubicBezTo>
                  <a:pt x="10241795" y="2986030"/>
                  <a:pt x="10242514" y="2986030"/>
                  <a:pt x="10242514" y="2985551"/>
                </a:cubicBezTo>
                <a:cubicBezTo>
                  <a:pt x="10242514" y="2985072"/>
                  <a:pt x="10241795" y="2985072"/>
                  <a:pt x="10241556" y="2985072"/>
                </a:cubicBezTo>
                <a:cubicBezTo>
                  <a:pt x="10241316" y="2985072"/>
                  <a:pt x="10241316" y="2985072"/>
                  <a:pt x="10241316" y="2985551"/>
                </a:cubicBezTo>
                <a:cubicBezTo>
                  <a:pt x="10241316" y="2986030"/>
                  <a:pt x="10241316" y="2986030"/>
                  <a:pt x="10241556" y="2986030"/>
                </a:cubicBezTo>
                <a:close/>
                <a:moveTo>
                  <a:pt x="10280833" y="2712569"/>
                </a:moveTo>
                <a:cubicBezTo>
                  <a:pt x="10281552" y="2712569"/>
                  <a:pt x="10281552" y="2712089"/>
                  <a:pt x="10281552" y="2712089"/>
                </a:cubicBezTo>
                <a:cubicBezTo>
                  <a:pt x="10281552" y="2711610"/>
                  <a:pt x="10281552" y="2711370"/>
                  <a:pt x="10280833" y="2711370"/>
                </a:cubicBezTo>
                <a:cubicBezTo>
                  <a:pt x="10280354" y="2711370"/>
                  <a:pt x="10280354" y="2711610"/>
                  <a:pt x="10280354" y="2712089"/>
                </a:cubicBezTo>
                <a:cubicBezTo>
                  <a:pt x="10280354" y="2712089"/>
                  <a:pt x="10280354" y="2712569"/>
                  <a:pt x="10280833" y="2712569"/>
                </a:cubicBezTo>
                <a:close/>
                <a:moveTo>
                  <a:pt x="10304304" y="2437429"/>
                </a:moveTo>
                <a:cubicBezTo>
                  <a:pt x="10305022" y="2437429"/>
                  <a:pt x="10305022" y="2436950"/>
                  <a:pt x="10305022" y="2436470"/>
                </a:cubicBezTo>
                <a:cubicBezTo>
                  <a:pt x="10305022" y="2436470"/>
                  <a:pt x="10305022" y="2435991"/>
                  <a:pt x="10304304" y="2435991"/>
                </a:cubicBezTo>
                <a:cubicBezTo>
                  <a:pt x="10304064" y="2435991"/>
                  <a:pt x="10304064" y="2436470"/>
                  <a:pt x="10304064" y="2436470"/>
                </a:cubicBezTo>
                <a:cubicBezTo>
                  <a:pt x="10304064" y="2436950"/>
                  <a:pt x="10304064" y="2437429"/>
                  <a:pt x="10304304" y="2437429"/>
                </a:cubicBezTo>
                <a:close/>
                <a:moveTo>
                  <a:pt x="10312447" y="2161331"/>
                </a:moveTo>
                <a:cubicBezTo>
                  <a:pt x="10312447" y="2161331"/>
                  <a:pt x="10312926" y="2160612"/>
                  <a:pt x="10312926" y="2160372"/>
                </a:cubicBezTo>
                <a:cubicBezTo>
                  <a:pt x="10312926" y="2159893"/>
                  <a:pt x="10312447" y="2159653"/>
                  <a:pt x="10312447" y="2159653"/>
                </a:cubicBezTo>
                <a:cubicBezTo>
                  <a:pt x="10311968" y="2159653"/>
                  <a:pt x="10311728" y="2159893"/>
                  <a:pt x="10311728" y="2160372"/>
                </a:cubicBezTo>
                <a:cubicBezTo>
                  <a:pt x="10311728" y="2160612"/>
                  <a:pt x="10311968" y="2161331"/>
                  <a:pt x="10312447" y="2161331"/>
                </a:cubicBezTo>
                <a:close/>
                <a:moveTo>
                  <a:pt x="10084686" y="1884993"/>
                </a:moveTo>
                <a:cubicBezTo>
                  <a:pt x="10084686" y="1884993"/>
                  <a:pt x="10085165" y="1884753"/>
                  <a:pt x="10085165" y="1884034"/>
                </a:cubicBezTo>
                <a:cubicBezTo>
                  <a:pt x="10085165" y="1884034"/>
                  <a:pt x="10084686" y="1883795"/>
                  <a:pt x="10084686" y="1883795"/>
                </a:cubicBezTo>
                <a:cubicBezTo>
                  <a:pt x="10084207" y="1883795"/>
                  <a:pt x="10083489" y="1884034"/>
                  <a:pt x="10083489" y="1884034"/>
                </a:cubicBezTo>
                <a:cubicBezTo>
                  <a:pt x="10083489" y="1884753"/>
                  <a:pt x="10084207" y="1884993"/>
                  <a:pt x="10084686" y="1884993"/>
                </a:cubicBezTo>
                <a:close/>
                <a:moveTo>
                  <a:pt x="10059779" y="1609614"/>
                </a:moveTo>
                <a:cubicBezTo>
                  <a:pt x="10060018" y="1609614"/>
                  <a:pt x="10060258" y="1609614"/>
                  <a:pt x="10060258" y="1609135"/>
                </a:cubicBezTo>
                <a:cubicBezTo>
                  <a:pt x="10060258" y="1608895"/>
                  <a:pt x="10060018" y="1608416"/>
                  <a:pt x="10059779" y="1608416"/>
                </a:cubicBezTo>
                <a:cubicBezTo>
                  <a:pt x="10059060" y="1608416"/>
                  <a:pt x="10059060" y="1608895"/>
                  <a:pt x="10059060" y="1609135"/>
                </a:cubicBezTo>
                <a:cubicBezTo>
                  <a:pt x="10059060" y="1609614"/>
                  <a:pt x="10059060" y="1609614"/>
                  <a:pt x="10059779" y="1609614"/>
                </a:cubicBezTo>
                <a:close/>
                <a:moveTo>
                  <a:pt x="10018346" y="1336392"/>
                </a:moveTo>
                <a:cubicBezTo>
                  <a:pt x="10018825" y="1336392"/>
                  <a:pt x="10018825" y="1336392"/>
                  <a:pt x="10018825" y="1336152"/>
                </a:cubicBezTo>
                <a:cubicBezTo>
                  <a:pt x="10018825" y="1335433"/>
                  <a:pt x="10018825" y="1335433"/>
                  <a:pt x="10018346" y="1335433"/>
                </a:cubicBezTo>
                <a:cubicBezTo>
                  <a:pt x="10018106" y="1335433"/>
                  <a:pt x="10018106" y="1335433"/>
                  <a:pt x="10018106" y="1336152"/>
                </a:cubicBezTo>
                <a:cubicBezTo>
                  <a:pt x="10018106" y="1336392"/>
                  <a:pt x="10018106" y="1336392"/>
                  <a:pt x="10018346" y="1336392"/>
                </a:cubicBezTo>
                <a:close/>
                <a:moveTo>
                  <a:pt x="9961106" y="1066285"/>
                </a:moveTo>
                <a:cubicBezTo>
                  <a:pt x="9961106" y="1066285"/>
                  <a:pt x="9961585" y="1066046"/>
                  <a:pt x="9961585" y="1065806"/>
                </a:cubicBezTo>
                <a:cubicBezTo>
                  <a:pt x="9961585" y="1065327"/>
                  <a:pt x="9961106" y="1065087"/>
                  <a:pt x="9961106" y="1065087"/>
                </a:cubicBezTo>
                <a:cubicBezTo>
                  <a:pt x="9960867" y="1065087"/>
                  <a:pt x="9960388" y="1065327"/>
                  <a:pt x="9960388" y="1065806"/>
                </a:cubicBezTo>
                <a:cubicBezTo>
                  <a:pt x="9960388" y="1066046"/>
                  <a:pt x="9960867" y="1066285"/>
                  <a:pt x="9961106" y="1066285"/>
                </a:cubicBezTo>
                <a:close/>
                <a:moveTo>
                  <a:pt x="9887581" y="800014"/>
                </a:moveTo>
                <a:cubicBezTo>
                  <a:pt x="9888060" y="800014"/>
                  <a:pt x="9888300" y="799534"/>
                  <a:pt x="9888300" y="799534"/>
                </a:cubicBezTo>
                <a:cubicBezTo>
                  <a:pt x="9888300" y="798815"/>
                  <a:pt x="9888060" y="798815"/>
                  <a:pt x="9887581" y="798815"/>
                </a:cubicBezTo>
                <a:cubicBezTo>
                  <a:pt x="9887581" y="798815"/>
                  <a:pt x="9886863" y="798815"/>
                  <a:pt x="9886863" y="799534"/>
                </a:cubicBezTo>
                <a:cubicBezTo>
                  <a:pt x="9886863" y="799534"/>
                  <a:pt x="9887581" y="800014"/>
                  <a:pt x="9887581" y="800014"/>
                </a:cubicBezTo>
                <a:close/>
                <a:moveTo>
                  <a:pt x="9798728" y="538535"/>
                </a:moveTo>
                <a:cubicBezTo>
                  <a:pt x="9798968" y="538535"/>
                  <a:pt x="9798968" y="538296"/>
                  <a:pt x="9798968" y="538056"/>
                </a:cubicBezTo>
                <a:cubicBezTo>
                  <a:pt x="9798968" y="537816"/>
                  <a:pt x="9798968" y="537337"/>
                  <a:pt x="9798728" y="537337"/>
                </a:cubicBezTo>
                <a:cubicBezTo>
                  <a:pt x="9798010" y="537337"/>
                  <a:pt x="9797531" y="537816"/>
                  <a:pt x="9797531" y="538056"/>
                </a:cubicBezTo>
                <a:cubicBezTo>
                  <a:pt x="9797531" y="538296"/>
                  <a:pt x="9798010" y="538535"/>
                  <a:pt x="9798728" y="538535"/>
                </a:cubicBezTo>
                <a:close/>
                <a:moveTo>
                  <a:pt x="9694069" y="283049"/>
                </a:moveTo>
                <a:cubicBezTo>
                  <a:pt x="9694069" y="283049"/>
                  <a:pt x="9694308" y="282809"/>
                  <a:pt x="9694308" y="282330"/>
                </a:cubicBezTo>
                <a:cubicBezTo>
                  <a:pt x="9694308" y="282090"/>
                  <a:pt x="9694069" y="281850"/>
                  <a:pt x="9694069" y="281850"/>
                </a:cubicBezTo>
                <a:cubicBezTo>
                  <a:pt x="9693590" y="281850"/>
                  <a:pt x="9692871" y="282090"/>
                  <a:pt x="9692871" y="282330"/>
                </a:cubicBezTo>
                <a:cubicBezTo>
                  <a:pt x="9692871" y="282809"/>
                  <a:pt x="9693590" y="283049"/>
                  <a:pt x="9694069" y="283049"/>
                </a:cubicBezTo>
                <a:close/>
                <a:moveTo>
                  <a:pt x="1208735" y="410552"/>
                </a:moveTo>
                <a:cubicBezTo>
                  <a:pt x="1209454" y="410552"/>
                  <a:pt x="1210172" y="409833"/>
                  <a:pt x="1210172" y="409354"/>
                </a:cubicBezTo>
                <a:cubicBezTo>
                  <a:pt x="1210172" y="408635"/>
                  <a:pt x="1209454" y="408156"/>
                  <a:pt x="1208735" y="408156"/>
                </a:cubicBezTo>
                <a:cubicBezTo>
                  <a:pt x="1208017" y="408156"/>
                  <a:pt x="1207777" y="408635"/>
                  <a:pt x="1207777" y="409354"/>
                </a:cubicBezTo>
                <a:cubicBezTo>
                  <a:pt x="1207777" y="409833"/>
                  <a:pt x="1208017" y="410552"/>
                  <a:pt x="1208735" y="410552"/>
                </a:cubicBezTo>
                <a:close/>
                <a:moveTo>
                  <a:pt x="1111739" y="672270"/>
                </a:moveTo>
                <a:cubicBezTo>
                  <a:pt x="1114134" y="672270"/>
                  <a:pt x="1115811" y="670353"/>
                  <a:pt x="1115811" y="668196"/>
                </a:cubicBezTo>
                <a:cubicBezTo>
                  <a:pt x="1115811" y="665560"/>
                  <a:pt x="1114134" y="663642"/>
                  <a:pt x="1111739" y="663642"/>
                </a:cubicBezTo>
                <a:cubicBezTo>
                  <a:pt x="1109584" y="663642"/>
                  <a:pt x="1107668" y="665560"/>
                  <a:pt x="1107668" y="668196"/>
                </a:cubicBezTo>
                <a:cubicBezTo>
                  <a:pt x="1107668" y="670353"/>
                  <a:pt x="1109584" y="672270"/>
                  <a:pt x="1111739" y="672270"/>
                </a:cubicBezTo>
                <a:close/>
                <a:moveTo>
                  <a:pt x="1030550" y="942137"/>
                </a:moveTo>
                <a:cubicBezTo>
                  <a:pt x="1036298" y="942137"/>
                  <a:pt x="1040848" y="937583"/>
                  <a:pt x="1040848" y="932071"/>
                </a:cubicBezTo>
                <a:cubicBezTo>
                  <a:pt x="1040848" y="926079"/>
                  <a:pt x="1036298" y="921765"/>
                  <a:pt x="1030550" y="921765"/>
                </a:cubicBezTo>
                <a:cubicBezTo>
                  <a:pt x="1024802" y="921765"/>
                  <a:pt x="1020252" y="926079"/>
                  <a:pt x="1020252" y="932071"/>
                </a:cubicBezTo>
                <a:cubicBezTo>
                  <a:pt x="1020252" y="937583"/>
                  <a:pt x="1024802" y="942137"/>
                  <a:pt x="1030550" y="942137"/>
                </a:cubicBezTo>
                <a:close/>
                <a:moveTo>
                  <a:pt x="964928" y="1217516"/>
                </a:moveTo>
                <a:cubicBezTo>
                  <a:pt x="974508" y="1217516"/>
                  <a:pt x="982172" y="1210086"/>
                  <a:pt x="982172" y="1200500"/>
                </a:cubicBezTo>
                <a:cubicBezTo>
                  <a:pt x="982172" y="1191153"/>
                  <a:pt x="974508" y="1183244"/>
                  <a:pt x="964928" y="1183244"/>
                </a:cubicBezTo>
                <a:cubicBezTo>
                  <a:pt x="955588" y="1183244"/>
                  <a:pt x="947924" y="1191153"/>
                  <a:pt x="947924" y="1200500"/>
                </a:cubicBezTo>
                <a:cubicBezTo>
                  <a:pt x="947924" y="1210086"/>
                  <a:pt x="955588" y="1217516"/>
                  <a:pt x="964928" y="1217516"/>
                </a:cubicBezTo>
                <a:close/>
                <a:moveTo>
                  <a:pt x="915592" y="1496490"/>
                </a:moveTo>
                <a:cubicBezTo>
                  <a:pt x="929004" y="1496490"/>
                  <a:pt x="940021" y="1485705"/>
                  <a:pt x="940021" y="1472284"/>
                </a:cubicBezTo>
                <a:cubicBezTo>
                  <a:pt x="940021" y="1458862"/>
                  <a:pt x="929004" y="1448077"/>
                  <a:pt x="915592" y="1448077"/>
                </a:cubicBezTo>
                <a:cubicBezTo>
                  <a:pt x="902420" y="1448077"/>
                  <a:pt x="891403" y="1458862"/>
                  <a:pt x="891403" y="1472284"/>
                </a:cubicBezTo>
                <a:cubicBezTo>
                  <a:pt x="891403" y="1485705"/>
                  <a:pt x="902420" y="1496490"/>
                  <a:pt x="915592" y="1496490"/>
                </a:cubicBezTo>
                <a:close/>
                <a:moveTo>
                  <a:pt x="882542" y="1779539"/>
                </a:moveTo>
                <a:cubicBezTo>
                  <a:pt x="900983" y="1779539"/>
                  <a:pt x="915592" y="1764919"/>
                  <a:pt x="915592" y="1746465"/>
                </a:cubicBezTo>
                <a:cubicBezTo>
                  <a:pt x="915592" y="1728250"/>
                  <a:pt x="900983" y="1713630"/>
                  <a:pt x="882542" y="1713630"/>
                </a:cubicBezTo>
                <a:cubicBezTo>
                  <a:pt x="864580" y="1713630"/>
                  <a:pt x="849970" y="1728250"/>
                  <a:pt x="849970" y="1746465"/>
                </a:cubicBezTo>
                <a:cubicBezTo>
                  <a:pt x="849970" y="1764919"/>
                  <a:pt x="864580" y="1779539"/>
                  <a:pt x="882542" y="1779539"/>
                </a:cubicBezTo>
                <a:close/>
                <a:moveTo>
                  <a:pt x="866496" y="2064505"/>
                </a:moveTo>
                <a:cubicBezTo>
                  <a:pt x="889248" y="2064505"/>
                  <a:pt x="908407" y="2045331"/>
                  <a:pt x="908407" y="2022083"/>
                </a:cubicBezTo>
                <a:cubicBezTo>
                  <a:pt x="908407" y="1998836"/>
                  <a:pt x="889248" y="1980141"/>
                  <a:pt x="866496" y="1980141"/>
                </a:cubicBezTo>
                <a:cubicBezTo>
                  <a:pt x="843025" y="1980141"/>
                  <a:pt x="824105" y="1998836"/>
                  <a:pt x="824105" y="2022083"/>
                </a:cubicBezTo>
                <a:cubicBezTo>
                  <a:pt x="824105" y="2045331"/>
                  <a:pt x="843025" y="2064505"/>
                  <a:pt x="866496" y="2064505"/>
                </a:cubicBezTo>
                <a:close/>
                <a:moveTo>
                  <a:pt x="866496" y="2348272"/>
                </a:moveTo>
                <a:cubicBezTo>
                  <a:pt x="893798" y="2348272"/>
                  <a:pt x="916311" y="2325983"/>
                  <a:pt x="916311" y="2298901"/>
                </a:cubicBezTo>
                <a:cubicBezTo>
                  <a:pt x="916311" y="2270859"/>
                  <a:pt x="893798" y="2248570"/>
                  <a:pt x="866496" y="2248570"/>
                </a:cubicBezTo>
                <a:cubicBezTo>
                  <a:pt x="838714" y="2248570"/>
                  <a:pt x="816201" y="2270859"/>
                  <a:pt x="816201" y="2298901"/>
                </a:cubicBezTo>
                <a:cubicBezTo>
                  <a:pt x="816201" y="2325983"/>
                  <a:pt x="838714" y="2348272"/>
                  <a:pt x="866496" y="2348272"/>
                </a:cubicBezTo>
                <a:close/>
                <a:moveTo>
                  <a:pt x="882542" y="2634197"/>
                </a:moveTo>
                <a:cubicBezTo>
                  <a:pt x="915592" y="2634197"/>
                  <a:pt x="942655" y="2607354"/>
                  <a:pt x="942655" y="2574280"/>
                </a:cubicBezTo>
                <a:cubicBezTo>
                  <a:pt x="942655" y="2541206"/>
                  <a:pt x="915592" y="2514842"/>
                  <a:pt x="882542" y="2514842"/>
                </a:cubicBezTo>
                <a:cubicBezTo>
                  <a:pt x="849970" y="2514842"/>
                  <a:pt x="822907" y="2541206"/>
                  <a:pt x="822907" y="2574280"/>
                </a:cubicBezTo>
                <a:cubicBezTo>
                  <a:pt x="822907" y="2607354"/>
                  <a:pt x="849970" y="2634197"/>
                  <a:pt x="882542" y="2634197"/>
                </a:cubicBezTo>
                <a:close/>
                <a:moveTo>
                  <a:pt x="915592" y="2917006"/>
                </a:moveTo>
                <a:cubicBezTo>
                  <a:pt x="953672" y="2917006"/>
                  <a:pt x="983848" y="2886568"/>
                  <a:pt x="983848" y="2848461"/>
                </a:cubicBezTo>
                <a:cubicBezTo>
                  <a:pt x="983848" y="2810833"/>
                  <a:pt x="953672" y="2780634"/>
                  <a:pt x="915592" y="2780634"/>
                </a:cubicBezTo>
                <a:cubicBezTo>
                  <a:pt x="877991" y="2780634"/>
                  <a:pt x="847575" y="2810833"/>
                  <a:pt x="847575" y="2848461"/>
                </a:cubicBezTo>
                <a:cubicBezTo>
                  <a:pt x="847575" y="2886568"/>
                  <a:pt x="877991" y="2917006"/>
                  <a:pt x="915592" y="2917006"/>
                </a:cubicBezTo>
                <a:close/>
                <a:moveTo>
                  <a:pt x="964928" y="3197418"/>
                </a:moveTo>
                <a:cubicBezTo>
                  <a:pt x="1007559" y="3197418"/>
                  <a:pt x="1041806" y="3163145"/>
                  <a:pt x="1041806" y="3120484"/>
                </a:cubicBezTo>
                <a:cubicBezTo>
                  <a:pt x="1041806" y="3077823"/>
                  <a:pt x="1007559" y="3043551"/>
                  <a:pt x="964928" y="3043551"/>
                </a:cubicBezTo>
                <a:cubicBezTo>
                  <a:pt x="922777" y="3043551"/>
                  <a:pt x="888290" y="3077823"/>
                  <a:pt x="888290" y="3120484"/>
                </a:cubicBezTo>
                <a:cubicBezTo>
                  <a:pt x="888290" y="3163145"/>
                  <a:pt x="922777" y="3197418"/>
                  <a:pt x="964928" y="3197418"/>
                </a:cubicBezTo>
                <a:close/>
                <a:moveTo>
                  <a:pt x="1030550" y="3472557"/>
                </a:moveTo>
                <a:cubicBezTo>
                  <a:pt x="1076533" y="3472557"/>
                  <a:pt x="1113895" y="3435169"/>
                  <a:pt x="1113895" y="3388913"/>
                </a:cubicBezTo>
                <a:cubicBezTo>
                  <a:pt x="1113895" y="3342897"/>
                  <a:pt x="1076533" y="3305029"/>
                  <a:pt x="1030550" y="3305029"/>
                </a:cubicBezTo>
                <a:cubicBezTo>
                  <a:pt x="984327" y="3305029"/>
                  <a:pt x="946966" y="3342897"/>
                  <a:pt x="946966" y="3388913"/>
                </a:cubicBezTo>
                <a:cubicBezTo>
                  <a:pt x="946966" y="3435169"/>
                  <a:pt x="984327" y="3472557"/>
                  <a:pt x="1030550" y="3472557"/>
                </a:cubicBezTo>
                <a:close/>
                <a:moveTo>
                  <a:pt x="1111739" y="3743383"/>
                </a:moveTo>
                <a:cubicBezTo>
                  <a:pt x="1161554" y="3743383"/>
                  <a:pt x="1202269" y="3702400"/>
                  <a:pt x="1202269" y="3652788"/>
                </a:cubicBezTo>
                <a:cubicBezTo>
                  <a:pt x="1202269" y="3603177"/>
                  <a:pt x="1161554" y="3562433"/>
                  <a:pt x="1111739" y="3562433"/>
                </a:cubicBezTo>
                <a:cubicBezTo>
                  <a:pt x="1062164" y="3562433"/>
                  <a:pt x="1021689" y="3603177"/>
                  <a:pt x="1021689" y="3652788"/>
                </a:cubicBezTo>
                <a:cubicBezTo>
                  <a:pt x="1021689" y="3702400"/>
                  <a:pt x="1062164" y="3743383"/>
                  <a:pt x="1111739" y="3743383"/>
                </a:cubicBezTo>
                <a:close/>
                <a:moveTo>
                  <a:pt x="1208735" y="4006299"/>
                </a:moveTo>
                <a:cubicBezTo>
                  <a:pt x="1260945" y="4006299"/>
                  <a:pt x="1303336" y="3963638"/>
                  <a:pt x="1303336" y="3911391"/>
                </a:cubicBezTo>
                <a:cubicBezTo>
                  <a:pt x="1303336" y="3859383"/>
                  <a:pt x="1260945" y="3816961"/>
                  <a:pt x="1208735" y="3816961"/>
                </a:cubicBezTo>
                <a:cubicBezTo>
                  <a:pt x="1156764" y="3816961"/>
                  <a:pt x="1114374" y="3859383"/>
                  <a:pt x="1114374" y="3911391"/>
                </a:cubicBezTo>
                <a:cubicBezTo>
                  <a:pt x="1114374" y="3963638"/>
                  <a:pt x="1156764" y="4006299"/>
                  <a:pt x="1208735" y="4006299"/>
                </a:cubicBezTo>
                <a:close/>
                <a:moveTo>
                  <a:pt x="9694069" y="4040332"/>
                </a:moveTo>
                <a:cubicBezTo>
                  <a:pt x="9694787" y="4040332"/>
                  <a:pt x="9695745" y="4039374"/>
                  <a:pt x="9695745" y="4038655"/>
                </a:cubicBezTo>
                <a:cubicBezTo>
                  <a:pt x="9695745" y="4037696"/>
                  <a:pt x="9694787" y="4036737"/>
                  <a:pt x="9694069" y="4036737"/>
                </a:cubicBezTo>
                <a:cubicBezTo>
                  <a:pt x="9692392" y="4036737"/>
                  <a:pt x="9692153" y="4037696"/>
                  <a:pt x="9692153" y="4038655"/>
                </a:cubicBezTo>
                <a:cubicBezTo>
                  <a:pt x="9692153" y="4039374"/>
                  <a:pt x="9692392" y="4040332"/>
                  <a:pt x="9694069" y="4040332"/>
                </a:cubicBezTo>
                <a:close/>
                <a:moveTo>
                  <a:pt x="9798728" y="3784366"/>
                </a:moveTo>
                <a:cubicBezTo>
                  <a:pt x="9798968" y="3784366"/>
                  <a:pt x="9799686" y="3783408"/>
                  <a:pt x="9799686" y="3782928"/>
                </a:cubicBezTo>
                <a:cubicBezTo>
                  <a:pt x="9799686" y="3781970"/>
                  <a:pt x="9798968" y="3781730"/>
                  <a:pt x="9798728" y="3781730"/>
                </a:cubicBezTo>
                <a:cubicBezTo>
                  <a:pt x="9797531" y="3781730"/>
                  <a:pt x="9797291" y="3781970"/>
                  <a:pt x="9797291" y="3782928"/>
                </a:cubicBezTo>
                <a:cubicBezTo>
                  <a:pt x="9797291" y="3783408"/>
                  <a:pt x="9797531" y="3784366"/>
                  <a:pt x="9798728" y="3784366"/>
                </a:cubicBezTo>
                <a:close/>
                <a:moveTo>
                  <a:pt x="9887581" y="3522169"/>
                </a:moveTo>
                <a:cubicBezTo>
                  <a:pt x="9888060" y="3522169"/>
                  <a:pt x="9888300" y="3521690"/>
                  <a:pt x="9888300" y="3521450"/>
                </a:cubicBezTo>
                <a:cubicBezTo>
                  <a:pt x="9888300" y="3521450"/>
                  <a:pt x="9888060" y="3520971"/>
                  <a:pt x="9887581" y="3520971"/>
                </a:cubicBezTo>
                <a:lnTo>
                  <a:pt x="9886863" y="3521450"/>
                </a:lnTo>
                <a:cubicBezTo>
                  <a:pt x="9886863" y="3521690"/>
                  <a:pt x="9887581" y="3522169"/>
                  <a:pt x="9887581" y="3522169"/>
                </a:cubicBezTo>
                <a:close/>
                <a:moveTo>
                  <a:pt x="9961106" y="3255657"/>
                </a:moveTo>
                <a:cubicBezTo>
                  <a:pt x="9961106" y="3255657"/>
                  <a:pt x="9961585" y="3255657"/>
                  <a:pt x="9961585" y="3255178"/>
                </a:cubicBezTo>
                <a:cubicBezTo>
                  <a:pt x="9961585" y="3254699"/>
                  <a:pt x="9961106" y="3254699"/>
                  <a:pt x="9961106" y="3254699"/>
                </a:cubicBezTo>
                <a:cubicBezTo>
                  <a:pt x="9960867" y="3254699"/>
                  <a:pt x="9960388" y="3254699"/>
                  <a:pt x="9960388" y="3255178"/>
                </a:cubicBezTo>
                <a:cubicBezTo>
                  <a:pt x="9960388" y="3255657"/>
                  <a:pt x="9960867" y="3255657"/>
                  <a:pt x="9961106" y="3255657"/>
                </a:cubicBezTo>
                <a:close/>
                <a:moveTo>
                  <a:pt x="10018346" y="2985551"/>
                </a:moveTo>
                <a:cubicBezTo>
                  <a:pt x="10018825" y="2985551"/>
                  <a:pt x="10018825" y="2985551"/>
                  <a:pt x="10018825" y="2985072"/>
                </a:cubicBezTo>
                <a:cubicBezTo>
                  <a:pt x="10018825" y="2984592"/>
                  <a:pt x="10018825" y="2984592"/>
                  <a:pt x="10018346" y="2984592"/>
                </a:cubicBezTo>
                <a:cubicBezTo>
                  <a:pt x="10018106" y="2984592"/>
                  <a:pt x="10018106" y="2984592"/>
                  <a:pt x="10018106" y="2985072"/>
                </a:cubicBezTo>
                <a:cubicBezTo>
                  <a:pt x="10018106" y="2985551"/>
                  <a:pt x="10018106" y="2985551"/>
                  <a:pt x="10018346" y="2985551"/>
                </a:cubicBezTo>
                <a:close/>
                <a:moveTo>
                  <a:pt x="10059779" y="2712569"/>
                </a:moveTo>
                <a:cubicBezTo>
                  <a:pt x="10060018" y="2712569"/>
                  <a:pt x="10060258" y="2712089"/>
                  <a:pt x="10060258" y="2711610"/>
                </a:cubicBezTo>
                <a:cubicBezTo>
                  <a:pt x="10060258" y="2711610"/>
                  <a:pt x="10060018" y="2711370"/>
                  <a:pt x="10059779" y="2711370"/>
                </a:cubicBezTo>
                <a:cubicBezTo>
                  <a:pt x="10059060" y="2711370"/>
                  <a:pt x="10059060" y="2711610"/>
                  <a:pt x="10059060" y="2711610"/>
                </a:cubicBezTo>
                <a:cubicBezTo>
                  <a:pt x="10059060" y="2712089"/>
                  <a:pt x="10059060" y="2712569"/>
                  <a:pt x="10059779" y="2712569"/>
                </a:cubicBezTo>
                <a:close/>
                <a:moveTo>
                  <a:pt x="10084686" y="2437429"/>
                </a:moveTo>
                <a:cubicBezTo>
                  <a:pt x="10084686" y="2437429"/>
                  <a:pt x="10085165" y="2436950"/>
                  <a:pt x="10085165" y="2436470"/>
                </a:cubicBezTo>
                <a:cubicBezTo>
                  <a:pt x="10085165" y="2435991"/>
                  <a:pt x="10084686" y="2435991"/>
                  <a:pt x="10084686" y="2435991"/>
                </a:cubicBezTo>
                <a:cubicBezTo>
                  <a:pt x="10084207" y="2435991"/>
                  <a:pt x="10083489" y="2435991"/>
                  <a:pt x="10083489" y="2436470"/>
                </a:cubicBezTo>
                <a:cubicBezTo>
                  <a:pt x="10083489" y="2436950"/>
                  <a:pt x="10084207" y="2437429"/>
                  <a:pt x="10084686" y="2437429"/>
                </a:cubicBezTo>
                <a:close/>
                <a:moveTo>
                  <a:pt x="10092590" y="2161331"/>
                </a:moveTo>
                <a:cubicBezTo>
                  <a:pt x="10093069" y="2161331"/>
                  <a:pt x="10093069" y="2160612"/>
                  <a:pt x="10093069" y="2160372"/>
                </a:cubicBezTo>
                <a:cubicBezTo>
                  <a:pt x="10093069" y="2159893"/>
                  <a:pt x="10093069" y="2159653"/>
                  <a:pt x="10092590" y="2159653"/>
                </a:cubicBezTo>
                <a:cubicBezTo>
                  <a:pt x="10092350" y="2159653"/>
                  <a:pt x="10092350" y="2159893"/>
                  <a:pt x="10092350" y="2160372"/>
                </a:cubicBezTo>
                <a:cubicBezTo>
                  <a:pt x="10092350" y="2160612"/>
                  <a:pt x="10092350" y="2161331"/>
                  <a:pt x="10092590" y="2161331"/>
                </a:cubicBezTo>
                <a:close/>
                <a:moveTo>
                  <a:pt x="9864111" y="1884993"/>
                </a:moveTo>
                <a:cubicBezTo>
                  <a:pt x="9864590" y="1884993"/>
                  <a:pt x="9864590" y="1884753"/>
                  <a:pt x="9864590" y="1884034"/>
                </a:cubicBezTo>
                <a:cubicBezTo>
                  <a:pt x="9864590" y="1884034"/>
                  <a:pt x="9864590" y="1883795"/>
                  <a:pt x="9864111" y="1883795"/>
                </a:cubicBezTo>
                <a:cubicBezTo>
                  <a:pt x="9863871" y="1883795"/>
                  <a:pt x="9863871" y="1884034"/>
                  <a:pt x="9863871" y="1884034"/>
                </a:cubicBezTo>
                <a:cubicBezTo>
                  <a:pt x="9863871" y="1884753"/>
                  <a:pt x="9863871" y="1884993"/>
                  <a:pt x="9864111" y="1884993"/>
                </a:cubicBezTo>
                <a:close/>
                <a:moveTo>
                  <a:pt x="9838245" y="1609614"/>
                </a:moveTo>
                <a:cubicBezTo>
                  <a:pt x="9838964" y="1609614"/>
                  <a:pt x="9838964" y="1609614"/>
                  <a:pt x="9838964" y="1609374"/>
                </a:cubicBezTo>
                <a:cubicBezTo>
                  <a:pt x="9838964" y="1608895"/>
                  <a:pt x="9838964" y="1608655"/>
                  <a:pt x="9838245" y="1608655"/>
                </a:cubicBezTo>
                <a:cubicBezTo>
                  <a:pt x="9837766" y="1608655"/>
                  <a:pt x="9837766" y="1608895"/>
                  <a:pt x="9837766" y="1609374"/>
                </a:cubicBezTo>
                <a:cubicBezTo>
                  <a:pt x="9837766" y="1609614"/>
                  <a:pt x="9837766" y="1609614"/>
                  <a:pt x="9838245" y="1609614"/>
                </a:cubicBezTo>
                <a:close/>
                <a:moveTo>
                  <a:pt x="9794896" y="1337111"/>
                </a:moveTo>
                <a:cubicBezTo>
                  <a:pt x="9795375" y="1337111"/>
                  <a:pt x="9795854" y="1336631"/>
                  <a:pt x="9795854" y="1336392"/>
                </a:cubicBezTo>
                <a:cubicBezTo>
                  <a:pt x="9795854" y="1336152"/>
                  <a:pt x="9795375" y="1335673"/>
                  <a:pt x="9794896" y="1335673"/>
                </a:cubicBezTo>
                <a:cubicBezTo>
                  <a:pt x="9794896" y="1335673"/>
                  <a:pt x="9794417" y="1336152"/>
                  <a:pt x="9794417" y="1336392"/>
                </a:cubicBezTo>
                <a:cubicBezTo>
                  <a:pt x="9794417" y="1336631"/>
                  <a:pt x="9794896" y="1337111"/>
                  <a:pt x="9794896" y="1337111"/>
                </a:cubicBezTo>
                <a:close/>
                <a:moveTo>
                  <a:pt x="9735022" y="1067484"/>
                </a:moveTo>
                <a:cubicBezTo>
                  <a:pt x="9735022" y="1067484"/>
                  <a:pt x="9735501" y="1067244"/>
                  <a:pt x="9735501" y="1066765"/>
                </a:cubicBezTo>
                <a:cubicBezTo>
                  <a:pt x="9735501" y="1066525"/>
                  <a:pt x="9735022" y="1066285"/>
                  <a:pt x="9735022" y="1066285"/>
                </a:cubicBezTo>
                <a:cubicBezTo>
                  <a:pt x="9734543" y="1066285"/>
                  <a:pt x="9734064" y="1066525"/>
                  <a:pt x="9734064" y="1066765"/>
                </a:cubicBezTo>
                <a:cubicBezTo>
                  <a:pt x="9734064" y="1067244"/>
                  <a:pt x="9734543" y="1067484"/>
                  <a:pt x="9735022" y="1067484"/>
                </a:cubicBezTo>
                <a:close/>
                <a:moveTo>
                  <a:pt x="9657665" y="802171"/>
                </a:moveTo>
                <a:cubicBezTo>
                  <a:pt x="9657905" y="802171"/>
                  <a:pt x="9658623" y="801931"/>
                  <a:pt x="9658623" y="801452"/>
                </a:cubicBezTo>
                <a:cubicBezTo>
                  <a:pt x="9658623" y="801212"/>
                  <a:pt x="9657905" y="800972"/>
                  <a:pt x="9657665" y="800972"/>
                </a:cubicBezTo>
                <a:cubicBezTo>
                  <a:pt x="9657665" y="800972"/>
                  <a:pt x="9657186" y="801212"/>
                  <a:pt x="9657186" y="801452"/>
                </a:cubicBezTo>
                <a:cubicBezTo>
                  <a:pt x="9657186" y="801931"/>
                  <a:pt x="9657665" y="802171"/>
                  <a:pt x="9657665" y="802171"/>
                </a:cubicBezTo>
                <a:close/>
                <a:moveTo>
                  <a:pt x="9564502" y="542130"/>
                </a:moveTo>
                <a:cubicBezTo>
                  <a:pt x="9564741" y="542130"/>
                  <a:pt x="9564981" y="541891"/>
                  <a:pt x="9564981" y="541411"/>
                </a:cubicBezTo>
                <a:cubicBezTo>
                  <a:pt x="9564981" y="541172"/>
                  <a:pt x="9564741" y="541172"/>
                  <a:pt x="9564502" y="541172"/>
                </a:cubicBezTo>
                <a:cubicBezTo>
                  <a:pt x="9563783" y="541172"/>
                  <a:pt x="9563783" y="541172"/>
                  <a:pt x="9563783" y="541411"/>
                </a:cubicBezTo>
                <a:cubicBezTo>
                  <a:pt x="9563783" y="541891"/>
                  <a:pt x="9563783" y="542130"/>
                  <a:pt x="9564502" y="542130"/>
                </a:cubicBezTo>
                <a:close/>
                <a:moveTo>
                  <a:pt x="9454812" y="288561"/>
                </a:moveTo>
                <a:cubicBezTo>
                  <a:pt x="9455291" y="288561"/>
                  <a:pt x="9455291" y="288321"/>
                  <a:pt x="9455291" y="288082"/>
                </a:cubicBezTo>
                <a:cubicBezTo>
                  <a:pt x="9455291" y="287602"/>
                  <a:pt x="9455291" y="287363"/>
                  <a:pt x="9454812" y="287363"/>
                </a:cubicBezTo>
                <a:cubicBezTo>
                  <a:pt x="9454333" y="287363"/>
                  <a:pt x="9454333" y="287602"/>
                  <a:pt x="9454333" y="288082"/>
                </a:cubicBezTo>
                <a:cubicBezTo>
                  <a:pt x="9454333" y="288321"/>
                  <a:pt x="9454333" y="288561"/>
                  <a:pt x="9454812" y="288561"/>
                </a:cubicBezTo>
                <a:close/>
                <a:moveTo>
                  <a:pt x="1502117" y="290718"/>
                </a:moveTo>
                <a:cubicBezTo>
                  <a:pt x="1503554" y="290718"/>
                  <a:pt x="1504512" y="289520"/>
                  <a:pt x="1504512" y="288082"/>
                </a:cubicBezTo>
                <a:cubicBezTo>
                  <a:pt x="1504512" y="286883"/>
                  <a:pt x="1503554" y="285445"/>
                  <a:pt x="1502117" y="285445"/>
                </a:cubicBezTo>
                <a:cubicBezTo>
                  <a:pt x="1500920" y="285445"/>
                  <a:pt x="1499962" y="286883"/>
                  <a:pt x="1499962" y="288082"/>
                </a:cubicBezTo>
                <a:cubicBezTo>
                  <a:pt x="1499962" y="289520"/>
                  <a:pt x="1500920" y="290718"/>
                  <a:pt x="1502117" y="290718"/>
                </a:cubicBezTo>
                <a:close/>
                <a:moveTo>
                  <a:pt x="1392428" y="545725"/>
                </a:moveTo>
                <a:cubicBezTo>
                  <a:pt x="1394823" y="545725"/>
                  <a:pt x="1396739" y="544048"/>
                  <a:pt x="1396739" y="541411"/>
                </a:cubicBezTo>
                <a:cubicBezTo>
                  <a:pt x="1396739" y="539254"/>
                  <a:pt x="1394823" y="537337"/>
                  <a:pt x="1392428" y="537337"/>
                </a:cubicBezTo>
                <a:cubicBezTo>
                  <a:pt x="1390033" y="537337"/>
                  <a:pt x="1388357" y="539254"/>
                  <a:pt x="1388357" y="541411"/>
                </a:cubicBezTo>
                <a:cubicBezTo>
                  <a:pt x="1388357" y="544048"/>
                  <a:pt x="1390033" y="545725"/>
                  <a:pt x="1392428" y="545725"/>
                </a:cubicBezTo>
                <a:close/>
                <a:moveTo>
                  <a:pt x="1299025" y="808642"/>
                </a:moveTo>
                <a:cubicBezTo>
                  <a:pt x="1303096" y="808642"/>
                  <a:pt x="1306210" y="805286"/>
                  <a:pt x="1306210" y="801452"/>
                </a:cubicBezTo>
                <a:cubicBezTo>
                  <a:pt x="1306210" y="797377"/>
                  <a:pt x="1303096" y="794262"/>
                  <a:pt x="1299025" y="794262"/>
                </a:cubicBezTo>
                <a:cubicBezTo>
                  <a:pt x="1294953" y="794262"/>
                  <a:pt x="1291840" y="797377"/>
                  <a:pt x="1291840" y="801452"/>
                </a:cubicBezTo>
                <a:cubicBezTo>
                  <a:pt x="1291840" y="805286"/>
                  <a:pt x="1294953" y="808642"/>
                  <a:pt x="1299025" y="808642"/>
                </a:cubicBezTo>
                <a:close/>
                <a:moveTo>
                  <a:pt x="1222147" y="1080665"/>
                </a:moveTo>
                <a:cubicBezTo>
                  <a:pt x="1229811" y="1080665"/>
                  <a:pt x="1236038" y="1074434"/>
                  <a:pt x="1236038" y="1066765"/>
                </a:cubicBezTo>
                <a:cubicBezTo>
                  <a:pt x="1236038" y="1059095"/>
                  <a:pt x="1229811" y="1052864"/>
                  <a:pt x="1222147" y="1052864"/>
                </a:cubicBezTo>
                <a:cubicBezTo>
                  <a:pt x="1214243" y="1052864"/>
                  <a:pt x="1208017" y="1059095"/>
                  <a:pt x="1208017" y="1066765"/>
                </a:cubicBezTo>
                <a:cubicBezTo>
                  <a:pt x="1208017" y="1074434"/>
                  <a:pt x="1214243" y="1080665"/>
                  <a:pt x="1222147" y="1080665"/>
                </a:cubicBezTo>
                <a:close/>
                <a:moveTo>
                  <a:pt x="1161794" y="1356764"/>
                </a:moveTo>
                <a:cubicBezTo>
                  <a:pt x="1172811" y="1356764"/>
                  <a:pt x="1181911" y="1347417"/>
                  <a:pt x="1181911" y="1336392"/>
                </a:cubicBezTo>
                <a:cubicBezTo>
                  <a:pt x="1181911" y="1325367"/>
                  <a:pt x="1172811" y="1316499"/>
                  <a:pt x="1161794" y="1316499"/>
                </a:cubicBezTo>
                <a:cubicBezTo>
                  <a:pt x="1150777" y="1316499"/>
                  <a:pt x="1141676" y="1325367"/>
                  <a:pt x="1141676" y="1336392"/>
                </a:cubicBezTo>
                <a:cubicBezTo>
                  <a:pt x="1141676" y="1347417"/>
                  <a:pt x="1150777" y="1356764"/>
                  <a:pt x="1161794" y="1356764"/>
                </a:cubicBezTo>
                <a:close/>
                <a:moveTo>
                  <a:pt x="1118445" y="1637415"/>
                </a:moveTo>
                <a:cubicBezTo>
                  <a:pt x="1134252" y="1637415"/>
                  <a:pt x="1146466" y="1624713"/>
                  <a:pt x="1146466" y="1609374"/>
                </a:cubicBezTo>
                <a:cubicBezTo>
                  <a:pt x="1146466" y="1593796"/>
                  <a:pt x="1134252" y="1581093"/>
                  <a:pt x="1118445" y="1581093"/>
                </a:cubicBezTo>
                <a:cubicBezTo>
                  <a:pt x="1103117" y="1581093"/>
                  <a:pt x="1090664" y="1593796"/>
                  <a:pt x="1090664" y="1609374"/>
                </a:cubicBezTo>
                <a:cubicBezTo>
                  <a:pt x="1090664" y="1624713"/>
                  <a:pt x="1103117" y="1637415"/>
                  <a:pt x="1118445" y="1637415"/>
                </a:cubicBezTo>
                <a:close/>
                <a:moveTo>
                  <a:pt x="1092580" y="1920943"/>
                </a:moveTo>
                <a:cubicBezTo>
                  <a:pt x="1112458" y="1920943"/>
                  <a:pt x="1129222" y="1904646"/>
                  <a:pt x="1129222" y="1884034"/>
                </a:cubicBezTo>
                <a:cubicBezTo>
                  <a:pt x="1129222" y="1864142"/>
                  <a:pt x="1112458" y="1847605"/>
                  <a:pt x="1092580" y="1847605"/>
                </a:cubicBezTo>
                <a:cubicBezTo>
                  <a:pt x="1072222" y="1847605"/>
                  <a:pt x="1056176" y="1864142"/>
                  <a:pt x="1056176" y="1884034"/>
                </a:cubicBezTo>
                <a:cubicBezTo>
                  <a:pt x="1056176" y="1904646"/>
                  <a:pt x="1072222" y="1920943"/>
                  <a:pt x="1092580" y="1920943"/>
                </a:cubicBezTo>
                <a:close/>
                <a:moveTo>
                  <a:pt x="1083718" y="2205430"/>
                </a:moveTo>
                <a:cubicBezTo>
                  <a:pt x="1108865" y="2205430"/>
                  <a:pt x="1128983" y="2185298"/>
                  <a:pt x="1128983" y="2160372"/>
                </a:cubicBezTo>
                <a:cubicBezTo>
                  <a:pt x="1128983" y="2135447"/>
                  <a:pt x="1108865" y="2115315"/>
                  <a:pt x="1083718" y="2115315"/>
                </a:cubicBezTo>
                <a:cubicBezTo>
                  <a:pt x="1059050" y="2115315"/>
                  <a:pt x="1038933" y="2135447"/>
                  <a:pt x="1038933" y="2160372"/>
                </a:cubicBezTo>
                <a:cubicBezTo>
                  <a:pt x="1038933" y="2185298"/>
                  <a:pt x="1059050" y="2205430"/>
                  <a:pt x="1083718" y="2205430"/>
                </a:cubicBezTo>
                <a:close/>
                <a:moveTo>
                  <a:pt x="1092580" y="2490636"/>
                </a:moveTo>
                <a:cubicBezTo>
                  <a:pt x="1122517" y="2490636"/>
                  <a:pt x="1146945" y="2466429"/>
                  <a:pt x="1146945" y="2436470"/>
                </a:cubicBezTo>
                <a:cubicBezTo>
                  <a:pt x="1146945" y="2406512"/>
                  <a:pt x="1122517" y="2382305"/>
                  <a:pt x="1092580" y="2382305"/>
                </a:cubicBezTo>
                <a:cubicBezTo>
                  <a:pt x="1062643" y="2382305"/>
                  <a:pt x="1038693" y="2406512"/>
                  <a:pt x="1038693" y="2436470"/>
                </a:cubicBezTo>
                <a:cubicBezTo>
                  <a:pt x="1038693" y="2466429"/>
                  <a:pt x="1062643" y="2490636"/>
                  <a:pt x="1092580" y="2490636"/>
                </a:cubicBezTo>
                <a:close/>
                <a:moveTo>
                  <a:pt x="1118445" y="2774403"/>
                </a:moveTo>
                <a:cubicBezTo>
                  <a:pt x="1153172" y="2774403"/>
                  <a:pt x="1181193" y="2746602"/>
                  <a:pt x="1181193" y="2711610"/>
                </a:cubicBezTo>
                <a:cubicBezTo>
                  <a:pt x="1181193" y="2676858"/>
                  <a:pt x="1153172" y="2649056"/>
                  <a:pt x="1118445" y="2649056"/>
                </a:cubicBezTo>
                <a:cubicBezTo>
                  <a:pt x="1083718" y="2649056"/>
                  <a:pt x="1055937" y="2676858"/>
                  <a:pt x="1055937" y="2711610"/>
                </a:cubicBezTo>
                <a:cubicBezTo>
                  <a:pt x="1055937" y="2746602"/>
                  <a:pt x="1083718" y="2774403"/>
                  <a:pt x="1118445" y="2774403"/>
                </a:cubicBezTo>
                <a:close/>
                <a:moveTo>
                  <a:pt x="1161794" y="3055534"/>
                </a:moveTo>
                <a:cubicBezTo>
                  <a:pt x="1201071" y="3055534"/>
                  <a:pt x="1233164" y="3023898"/>
                  <a:pt x="1233164" y="2984592"/>
                </a:cubicBezTo>
                <a:cubicBezTo>
                  <a:pt x="1233164" y="2945287"/>
                  <a:pt x="1201071" y="2912931"/>
                  <a:pt x="1161794" y="2912931"/>
                </a:cubicBezTo>
                <a:cubicBezTo>
                  <a:pt x="1122277" y="2912931"/>
                  <a:pt x="1090664" y="2945287"/>
                  <a:pt x="1090664" y="2984592"/>
                </a:cubicBezTo>
                <a:cubicBezTo>
                  <a:pt x="1090664" y="3023898"/>
                  <a:pt x="1122277" y="3055534"/>
                  <a:pt x="1161794" y="3055534"/>
                </a:cubicBezTo>
                <a:close/>
                <a:moveTo>
                  <a:pt x="1222147" y="3332591"/>
                </a:moveTo>
                <a:cubicBezTo>
                  <a:pt x="1265256" y="3332591"/>
                  <a:pt x="1300701" y="3297599"/>
                  <a:pt x="1300701" y="3254459"/>
                </a:cubicBezTo>
                <a:cubicBezTo>
                  <a:pt x="1300701" y="3210839"/>
                  <a:pt x="1265256" y="3175369"/>
                  <a:pt x="1222147" y="3175369"/>
                </a:cubicBezTo>
                <a:cubicBezTo>
                  <a:pt x="1178559" y="3175369"/>
                  <a:pt x="1143353" y="3210839"/>
                  <a:pt x="1143353" y="3254459"/>
                </a:cubicBezTo>
                <a:cubicBezTo>
                  <a:pt x="1143353" y="3297599"/>
                  <a:pt x="1178559" y="3332591"/>
                  <a:pt x="1222147" y="3332591"/>
                </a:cubicBezTo>
                <a:close/>
                <a:moveTo>
                  <a:pt x="1299025" y="3604855"/>
                </a:moveTo>
                <a:cubicBezTo>
                  <a:pt x="1346206" y="3604855"/>
                  <a:pt x="1384046" y="3566747"/>
                  <a:pt x="1384046" y="3519533"/>
                </a:cubicBezTo>
                <a:cubicBezTo>
                  <a:pt x="1384046" y="3472078"/>
                  <a:pt x="1346206" y="3433971"/>
                  <a:pt x="1299025" y="3433971"/>
                </a:cubicBezTo>
                <a:cubicBezTo>
                  <a:pt x="1251844" y="3433971"/>
                  <a:pt x="1213764" y="3472078"/>
                  <a:pt x="1213764" y="3519533"/>
                </a:cubicBezTo>
                <a:cubicBezTo>
                  <a:pt x="1213764" y="3566747"/>
                  <a:pt x="1251844" y="3604855"/>
                  <a:pt x="1299025" y="3604855"/>
                </a:cubicBezTo>
                <a:close/>
                <a:moveTo>
                  <a:pt x="1392428" y="3869449"/>
                </a:moveTo>
                <a:cubicBezTo>
                  <a:pt x="1442243" y="3869449"/>
                  <a:pt x="1482479" y="3829184"/>
                  <a:pt x="1482479" y="3779333"/>
                </a:cubicBezTo>
                <a:cubicBezTo>
                  <a:pt x="1482479" y="3729482"/>
                  <a:pt x="1442243" y="3688978"/>
                  <a:pt x="1392428" y="3688978"/>
                </a:cubicBezTo>
                <a:cubicBezTo>
                  <a:pt x="1342853" y="3688978"/>
                  <a:pt x="1302617" y="3729482"/>
                  <a:pt x="1302617" y="3779333"/>
                </a:cubicBezTo>
                <a:cubicBezTo>
                  <a:pt x="1302617" y="3829184"/>
                  <a:pt x="1342853" y="3869449"/>
                  <a:pt x="1392428" y="3869449"/>
                </a:cubicBezTo>
                <a:close/>
                <a:moveTo>
                  <a:pt x="1590252" y="4067175"/>
                </a:moveTo>
                <a:cubicBezTo>
                  <a:pt x="1594563" y="4056630"/>
                  <a:pt x="1596718" y="4045126"/>
                  <a:pt x="1596718" y="4033142"/>
                </a:cubicBezTo>
                <a:cubicBezTo>
                  <a:pt x="1596718" y="3980655"/>
                  <a:pt x="1554327" y="3938233"/>
                  <a:pt x="1502117" y="3938233"/>
                </a:cubicBezTo>
                <a:cubicBezTo>
                  <a:pt x="1450147" y="3938233"/>
                  <a:pt x="1407756" y="3980655"/>
                  <a:pt x="1407756" y="4033142"/>
                </a:cubicBezTo>
                <a:cubicBezTo>
                  <a:pt x="1407756" y="4045126"/>
                  <a:pt x="1409911" y="4056630"/>
                  <a:pt x="1414222" y="4067175"/>
                </a:cubicBezTo>
                <a:lnTo>
                  <a:pt x="1590252" y="4067175"/>
                </a:lnTo>
                <a:close/>
                <a:moveTo>
                  <a:pt x="9454812" y="4036737"/>
                </a:moveTo>
                <a:cubicBezTo>
                  <a:pt x="9456489" y="4036737"/>
                  <a:pt x="9458165" y="4034820"/>
                  <a:pt x="9458165" y="4033142"/>
                </a:cubicBezTo>
                <a:cubicBezTo>
                  <a:pt x="9458165" y="4030985"/>
                  <a:pt x="9456489" y="4028828"/>
                  <a:pt x="9454812" y="4028828"/>
                </a:cubicBezTo>
                <a:cubicBezTo>
                  <a:pt x="9452418" y="4028828"/>
                  <a:pt x="9451220" y="4030985"/>
                  <a:pt x="9451220" y="4033142"/>
                </a:cubicBezTo>
                <a:cubicBezTo>
                  <a:pt x="9451220" y="4034820"/>
                  <a:pt x="9452418" y="4036737"/>
                  <a:pt x="9454812" y="4036737"/>
                </a:cubicBezTo>
                <a:close/>
                <a:moveTo>
                  <a:pt x="9564502" y="3781730"/>
                </a:moveTo>
                <a:cubicBezTo>
                  <a:pt x="9565459" y="3781730"/>
                  <a:pt x="9566896" y="3780771"/>
                  <a:pt x="9566896" y="3779333"/>
                </a:cubicBezTo>
                <a:cubicBezTo>
                  <a:pt x="9566896" y="3778135"/>
                  <a:pt x="9565459" y="3776697"/>
                  <a:pt x="9564502" y="3776697"/>
                </a:cubicBezTo>
                <a:cubicBezTo>
                  <a:pt x="9562825" y="3776697"/>
                  <a:pt x="9562107" y="3778135"/>
                  <a:pt x="9562107" y="3779333"/>
                </a:cubicBezTo>
                <a:cubicBezTo>
                  <a:pt x="9562107" y="3780771"/>
                  <a:pt x="9562825" y="3781730"/>
                  <a:pt x="9564502" y="3781730"/>
                </a:cubicBezTo>
                <a:close/>
                <a:moveTo>
                  <a:pt x="9657665" y="3521450"/>
                </a:moveTo>
                <a:cubicBezTo>
                  <a:pt x="9659102" y="3521450"/>
                  <a:pt x="9659581" y="3520491"/>
                  <a:pt x="9659581" y="3519533"/>
                </a:cubicBezTo>
                <a:cubicBezTo>
                  <a:pt x="9659581" y="3518334"/>
                  <a:pt x="9659102" y="3517615"/>
                  <a:pt x="9657665" y="3517615"/>
                </a:cubicBezTo>
                <a:cubicBezTo>
                  <a:pt x="9656707" y="3517615"/>
                  <a:pt x="9655989" y="3518334"/>
                  <a:pt x="9655989" y="3519533"/>
                </a:cubicBezTo>
                <a:cubicBezTo>
                  <a:pt x="9655989" y="3520491"/>
                  <a:pt x="9656707" y="3521450"/>
                  <a:pt x="9657665" y="3521450"/>
                </a:cubicBezTo>
                <a:close/>
                <a:moveTo>
                  <a:pt x="9735022" y="3255178"/>
                </a:moveTo>
                <a:cubicBezTo>
                  <a:pt x="9735501" y="3255178"/>
                  <a:pt x="9735980" y="3254699"/>
                  <a:pt x="9735980" y="3254459"/>
                </a:cubicBezTo>
                <a:cubicBezTo>
                  <a:pt x="9735980" y="3253261"/>
                  <a:pt x="9735501" y="3253021"/>
                  <a:pt x="9735022" y="3253021"/>
                </a:cubicBezTo>
                <a:cubicBezTo>
                  <a:pt x="9734064" y="3253021"/>
                  <a:pt x="9733825" y="3253261"/>
                  <a:pt x="9733825" y="3254459"/>
                </a:cubicBezTo>
                <a:cubicBezTo>
                  <a:pt x="9733825" y="3254699"/>
                  <a:pt x="9734064" y="3255178"/>
                  <a:pt x="9735022" y="3255178"/>
                </a:cubicBezTo>
                <a:close/>
                <a:moveTo>
                  <a:pt x="9794896" y="2986030"/>
                </a:moveTo>
                <a:cubicBezTo>
                  <a:pt x="9795854" y="2986030"/>
                  <a:pt x="9796333" y="2985072"/>
                  <a:pt x="9796333" y="2984592"/>
                </a:cubicBezTo>
                <a:cubicBezTo>
                  <a:pt x="9796333" y="2983634"/>
                  <a:pt x="9795854" y="2983154"/>
                  <a:pt x="9794896" y="2983154"/>
                </a:cubicBezTo>
                <a:cubicBezTo>
                  <a:pt x="9794417" y="2983154"/>
                  <a:pt x="9793938" y="2983634"/>
                  <a:pt x="9793938" y="2984592"/>
                </a:cubicBezTo>
                <a:cubicBezTo>
                  <a:pt x="9793938" y="2985072"/>
                  <a:pt x="9794417" y="2986030"/>
                  <a:pt x="9794896" y="2986030"/>
                </a:cubicBezTo>
                <a:close/>
                <a:moveTo>
                  <a:pt x="9838245" y="2713048"/>
                </a:moveTo>
                <a:cubicBezTo>
                  <a:pt x="9838964" y="2713048"/>
                  <a:pt x="9839443" y="2712569"/>
                  <a:pt x="9839443" y="2711610"/>
                </a:cubicBezTo>
                <a:cubicBezTo>
                  <a:pt x="9839443" y="2711370"/>
                  <a:pt x="9838964" y="2710412"/>
                  <a:pt x="9838245" y="2710412"/>
                </a:cubicBezTo>
                <a:cubicBezTo>
                  <a:pt x="9837527" y="2710412"/>
                  <a:pt x="9837048" y="2711370"/>
                  <a:pt x="9837048" y="2711610"/>
                </a:cubicBezTo>
                <a:cubicBezTo>
                  <a:pt x="9837048" y="2712569"/>
                  <a:pt x="9837527" y="2713048"/>
                  <a:pt x="9838245" y="2713048"/>
                </a:cubicBezTo>
                <a:close/>
                <a:moveTo>
                  <a:pt x="9864111" y="2437908"/>
                </a:moveTo>
                <a:cubicBezTo>
                  <a:pt x="9865069" y="2437908"/>
                  <a:pt x="9865787" y="2437429"/>
                  <a:pt x="9865787" y="2436470"/>
                </a:cubicBezTo>
                <a:cubicBezTo>
                  <a:pt x="9865787" y="2435991"/>
                  <a:pt x="9865069" y="2435032"/>
                  <a:pt x="9864111" y="2435032"/>
                </a:cubicBezTo>
                <a:cubicBezTo>
                  <a:pt x="9863871" y="2435032"/>
                  <a:pt x="9862913" y="2435991"/>
                  <a:pt x="9862913" y="2436470"/>
                </a:cubicBezTo>
                <a:cubicBezTo>
                  <a:pt x="9862913" y="2437429"/>
                  <a:pt x="9863871" y="2437908"/>
                  <a:pt x="9864111" y="2437908"/>
                </a:cubicBezTo>
                <a:close/>
                <a:moveTo>
                  <a:pt x="9872733" y="2161571"/>
                </a:moveTo>
                <a:cubicBezTo>
                  <a:pt x="9873451" y="2161571"/>
                  <a:pt x="9873930" y="2161331"/>
                  <a:pt x="9873930" y="2160372"/>
                </a:cubicBezTo>
                <a:cubicBezTo>
                  <a:pt x="9873930" y="2159653"/>
                  <a:pt x="9873451" y="2158934"/>
                  <a:pt x="9872733" y="2158934"/>
                </a:cubicBezTo>
                <a:cubicBezTo>
                  <a:pt x="9872254" y="2158934"/>
                  <a:pt x="9871775" y="2159653"/>
                  <a:pt x="9871775" y="2160372"/>
                </a:cubicBezTo>
                <a:cubicBezTo>
                  <a:pt x="9871775" y="2161331"/>
                  <a:pt x="9872254" y="2161571"/>
                  <a:pt x="9872733" y="2161571"/>
                </a:cubicBezTo>
                <a:close/>
                <a:moveTo>
                  <a:pt x="9644254" y="1885472"/>
                </a:moveTo>
                <a:cubicBezTo>
                  <a:pt x="9644493" y="1885472"/>
                  <a:pt x="9645212" y="1884993"/>
                  <a:pt x="9645212" y="1884034"/>
                </a:cubicBezTo>
                <a:cubicBezTo>
                  <a:pt x="9645212" y="1883555"/>
                  <a:pt x="9644493" y="1883076"/>
                  <a:pt x="9644254" y="1883076"/>
                </a:cubicBezTo>
                <a:cubicBezTo>
                  <a:pt x="9643296" y="1883076"/>
                  <a:pt x="9642817" y="1883555"/>
                  <a:pt x="9642817" y="1884034"/>
                </a:cubicBezTo>
                <a:cubicBezTo>
                  <a:pt x="9642817" y="1884993"/>
                  <a:pt x="9643296" y="1885472"/>
                  <a:pt x="9644254" y="1885472"/>
                </a:cubicBezTo>
                <a:close/>
                <a:moveTo>
                  <a:pt x="9616472" y="1610812"/>
                </a:moveTo>
                <a:cubicBezTo>
                  <a:pt x="9617430" y="1610812"/>
                  <a:pt x="9617670" y="1610093"/>
                  <a:pt x="9617670" y="1609374"/>
                </a:cubicBezTo>
                <a:cubicBezTo>
                  <a:pt x="9617670" y="1608655"/>
                  <a:pt x="9617430" y="1608176"/>
                  <a:pt x="9616472" y="1608176"/>
                </a:cubicBezTo>
                <a:cubicBezTo>
                  <a:pt x="9615993" y="1608176"/>
                  <a:pt x="9615754" y="1608655"/>
                  <a:pt x="9615754" y="1609374"/>
                </a:cubicBezTo>
                <a:cubicBezTo>
                  <a:pt x="9615754" y="1610093"/>
                  <a:pt x="9615993" y="1610812"/>
                  <a:pt x="9616472" y="1610812"/>
                </a:cubicBezTo>
                <a:close/>
                <a:moveTo>
                  <a:pt x="9571447" y="1338309"/>
                </a:moveTo>
                <a:cubicBezTo>
                  <a:pt x="9571926" y="1338309"/>
                  <a:pt x="9572165" y="1337590"/>
                  <a:pt x="9572165" y="1336871"/>
                </a:cubicBezTo>
                <a:cubicBezTo>
                  <a:pt x="9572165" y="1336392"/>
                  <a:pt x="9571926" y="1335673"/>
                  <a:pt x="9571447" y="1335673"/>
                </a:cubicBezTo>
                <a:cubicBezTo>
                  <a:pt x="9570249" y="1335673"/>
                  <a:pt x="9570010" y="1336392"/>
                  <a:pt x="9570010" y="1336871"/>
                </a:cubicBezTo>
                <a:cubicBezTo>
                  <a:pt x="9570010" y="1337590"/>
                  <a:pt x="9570249" y="1338309"/>
                  <a:pt x="9571447" y="1338309"/>
                </a:cubicBezTo>
                <a:close/>
                <a:moveTo>
                  <a:pt x="9507741" y="1069161"/>
                </a:moveTo>
                <a:cubicBezTo>
                  <a:pt x="9508938" y="1069161"/>
                  <a:pt x="9509178" y="1068922"/>
                  <a:pt x="9509178" y="1067963"/>
                </a:cubicBezTo>
                <a:cubicBezTo>
                  <a:pt x="9509178" y="1067484"/>
                  <a:pt x="9508938" y="1067004"/>
                  <a:pt x="9507741" y="1067004"/>
                </a:cubicBezTo>
                <a:cubicBezTo>
                  <a:pt x="9507502" y="1067004"/>
                  <a:pt x="9506544" y="1067484"/>
                  <a:pt x="9506544" y="1067963"/>
                </a:cubicBezTo>
                <a:cubicBezTo>
                  <a:pt x="9506544" y="1068922"/>
                  <a:pt x="9507502" y="1069161"/>
                  <a:pt x="9507741" y="1069161"/>
                </a:cubicBezTo>
                <a:close/>
                <a:moveTo>
                  <a:pt x="9427031" y="805286"/>
                </a:moveTo>
                <a:cubicBezTo>
                  <a:pt x="9427270" y="805286"/>
                  <a:pt x="9428468" y="804807"/>
                  <a:pt x="9428468" y="803848"/>
                </a:cubicBezTo>
                <a:cubicBezTo>
                  <a:pt x="9428468" y="803369"/>
                  <a:pt x="9427270" y="802650"/>
                  <a:pt x="9427031" y="802650"/>
                </a:cubicBezTo>
                <a:cubicBezTo>
                  <a:pt x="9426073" y="802650"/>
                  <a:pt x="9425594" y="803369"/>
                  <a:pt x="9425594" y="803848"/>
                </a:cubicBezTo>
                <a:cubicBezTo>
                  <a:pt x="9425594" y="804807"/>
                  <a:pt x="9426073" y="805286"/>
                  <a:pt x="9427031" y="805286"/>
                </a:cubicBezTo>
                <a:close/>
                <a:moveTo>
                  <a:pt x="9328598" y="546444"/>
                </a:moveTo>
                <a:cubicBezTo>
                  <a:pt x="9329077" y="546444"/>
                  <a:pt x="9329556" y="545965"/>
                  <a:pt x="9329556" y="545725"/>
                </a:cubicBezTo>
                <a:cubicBezTo>
                  <a:pt x="9329556" y="545486"/>
                  <a:pt x="9329077" y="545006"/>
                  <a:pt x="9328598" y="545006"/>
                </a:cubicBezTo>
                <a:cubicBezTo>
                  <a:pt x="9328119" y="545006"/>
                  <a:pt x="9328119" y="545486"/>
                  <a:pt x="9328119" y="545725"/>
                </a:cubicBezTo>
                <a:cubicBezTo>
                  <a:pt x="9328119" y="545965"/>
                  <a:pt x="9328119" y="546444"/>
                  <a:pt x="9328598" y="546444"/>
                </a:cubicBezTo>
                <a:close/>
                <a:moveTo>
                  <a:pt x="9213640" y="295272"/>
                </a:moveTo>
                <a:cubicBezTo>
                  <a:pt x="9214119" y="295272"/>
                  <a:pt x="9214119" y="295032"/>
                  <a:pt x="9214119" y="294553"/>
                </a:cubicBezTo>
                <a:cubicBezTo>
                  <a:pt x="9214119" y="294313"/>
                  <a:pt x="9214119" y="294073"/>
                  <a:pt x="9213640" y="294073"/>
                </a:cubicBezTo>
                <a:cubicBezTo>
                  <a:pt x="9213401" y="294073"/>
                  <a:pt x="9212922" y="294313"/>
                  <a:pt x="9212922" y="294553"/>
                </a:cubicBezTo>
                <a:cubicBezTo>
                  <a:pt x="9212922" y="295032"/>
                  <a:pt x="9213401" y="295272"/>
                  <a:pt x="9213640" y="295272"/>
                </a:cubicBezTo>
                <a:close/>
                <a:moveTo>
                  <a:pt x="1806995" y="174479"/>
                </a:moveTo>
                <a:cubicBezTo>
                  <a:pt x="1808432" y="174479"/>
                  <a:pt x="1809151" y="173280"/>
                  <a:pt x="1809151" y="171842"/>
                </a:cubicBezTo>
                <a:cubicBezTo>
                  <a:pt x="1809151" y="170644"/>
                  <a:pt x="1808432" y="169685"/>
                  <a:pt x="1806995" y="169685"/>
                </a:cubicBezTo>
                <a:cubicBezTo>
                  <a:pt x="1805558" y="169685"/>
                  <a:pt x="1804361" y="170644"/>
                  <a:pt x="1804361" y="171842"/>
                </a:cubicBezTo>
                <a:cubicBezTo>
                  <a:pt x="1804361" y="173280"/>
                  <a:pt x="1805558" y="174479"/>
                  <a:pt x="1806995" y="174479"/>
                </a:cubicBezTo>
                <a:close/>
                <a:moveTo>
                  <a:pt x="1683416" y="423494"/>
                </a:moveTo>
                <a:cubicBezTo>
                  <a:pt x="1685811" y="423494"/>
                  <a:pt x="1687726" y="421577"/>
                  <a:pt x="1687726" y="419180"/>
                </a:cubicBezTo>
                <a:cubicBezTo>
                  <a:pt x="1687726" y="416784"/>
                  <a:pt x="1685811" y="414866"/>
                  <a:pt x="1683416" y="414866"/>
                </a:cubicBezTo>
                <a:cubicBezTo>
                  <a:pt x="1681021" y="414866"/>
                  <a:pt x="1679105" y="416784"/>
                  <a:pt x="1679105" y="419180"/>
                </a:cubicBezTo>
                <a:cubicBezTo>
                  <a:pt x="1679105" y="421577"/>
                  <a:pt x="1681021" y="423494"/>
                  <a:pt x="1683416" y="423494"/>
                </a:cubicBezTo>
                <a:close/>
                <a:moveTo>
                  <a:pt x="1576840" y="680659"/>
                </a:moveTo>
                <a:cubicBezTo>
                  <a:pt x="1580432" y="680659"/>
                  <a:pt x="1583546" y="677783"/>
                  <a:pt x="1583546" y="673708"/>
                </a:cubicBezTo>
                <a:cubicBezTo>
                  <a:pt x="1583546" y="670353"/>
                  <a:pt x="1580432" y="667237"/>
                  <a:pt x="1576840" y="667237"/>
                </a:cubicBezTo>
                <a:cubicBezTo>
                  <a:pt x="1573008" y="667237"/>
                  <a:pt x="1570134" y="670353"/>
                  <a:pt x="1570134" y="673708"/>
                </a:cubicBezTo>
                <a:cubicBezTo>
                  <a:pt x="1570134" y="677783"/>
                  <a:pt x="1573008" y="680659"/>
                  <a:pt x="1576840" y="680659"/>
                </a:cubicBezTo>
                <a:close/>
                <a:moveTo>
                  <a:pt x="1487269" y="946451"/>
                </a:moveTo>
                <a:cubicBezTo>
                  <a:pt x="1493256" y="946451"/>
                  <a:pt x="1498285" y="941658"/>
                  <a:pt x="1498285" y="935426"/>
                </a:cubicBezTo>
                <a:cubicBezTo>
                  <a:pt x="1498285" y="929435"/>
                  <a:pt x="1493256" y="924641"/>
                  <a:pt x="1487269" y="924641"/>
                </a:cubicBezTo>
                <a:cubicBezTo>
                  <a:pt x="1481042" y="924641"/>
                  <a:pt x="1476252" y="929435"/>
                  <a:pt x="1476252" y="935426"/>
                </a:cubicBezTo>
                <a:cubicBezTo>
                  <a:pt x="1476252" y="941658"/>
                  <a:pt x="1481042" y="946451"/>
                  <a:pt x="1487269" y="946451"/>
                </a:cubicBezTo>
                <a:close/>
                <a:moveTo>
                  <a:pt x="1415180" y="1218954"/>
                </a:moveTo>
                <a:cubicBezTo>
                  <a:pt x="1424281" y="1218954"/>
                  <a:pt x="1432185" y="1211524"/>
                  <a:pt x="1432185" y="1201938"/>
                </a:cubicBezTo>
                <a:cubicBezTo>
                  <a:pt x="1432185" y="1192591"/>
                  <a:pt x="1424281" y="1184921"/>
                  <a:pt x="1415180" y="1184921"/>
                </a:cubicBezTo>
                <a:cubicBezTo>
                  <a:pt x="1405361" y="1184921"/>
                  <a:pt x="1397697" y="1192591"/>
                  <a:pt x="1397697" y="1201938"/>
                </a:cubicBezTo>
                <a:cubicBezTo>
                  <a:pt x="1397697" y="1211524"/>
                  <a:pt x="1405361" y="1218954"/>
                  <a:pt x="1415180" y="1218954"/>
                </a:cubicBezTo>
                <a:close/>
                <a:moveTo>
                  <a:pt x="1360575" y="1497449"/>
                </a:moveTo>
                <a:cubicBezTo>
                  <a:pt x="1373987" y="1497449"/>
                  <a:pt x="1385004" y="1486185"/>
                  <a:pt x="1385004" y="1472763"/>
                </a:cubicBezTo>
                <a:cubicBezTo>
                  <a:pt x="1385004" y="1459102"/>
                  <a:pt x="1373987" y="1448557"/>
                  <a:pt x="1360575" y="1448557"/>
                </a:cubicBezTo>
                <a:cubicBezTo>
                  <a:pt x="1347164" y="1448557"/>
                  <a:pt x="1336147" y="1459102"/>
                  <a:pt x="1336147" y="1472763"/>
                </a:cubicBezTo>
                <a:cubicBezTo>
                  <a:pt x="1336147" y="1486185"/>
                  <a:pt x="1347164" y="1497449"/>
                  <a:pt x="1360575" y="1497449"/>
                </a:cubicBezTo>
                <a:close/>
                <a:moveTo>
                  <a:pt x="1324172" y="1778820"/>
                </a:moveTo>
                <a:cubicBezTo>
                  <a:pt x="1341895" y="1778820"/>
                  <a:pt x="1356504" y="1764440"/>
                  <a:pt x="1356504" y="1746704"/>
                </a:cubicBezTo>
                <a:cubicBezTo>
                  <a:pt x="1356504" y="1728969"/>
                  <a:pt x="1341895" y="1714109"/>
                  <a:pt x="1324172" y="1714109"/>
                </a:cubicBezTo>
                <a:cubicBezTo>
                  <a:pt x="1306210" y="1714109"/>
                  <a:pt x="1291840" y="1728969"/>
                  <a:pt x="1291840" y="1746704"/>
                </a:cubicBezTo>
                <a:cubicBezTo>
                  <a:pt x="1291840" y="1764440"/>
                  <a:pt x="1306210" y="1778820"/>
                  <a:pt x="1324172" y="1778820"/>
                </a:cubicBezTo>
                <a:close/>
                <a:moveTo>
                  <a:pt x="1305970" y="2062348"/>
                </a:moveTo>
                <a:cubicBezTo>
                  <a:pt x="1328243" y="2062348"/>
                  <a:pt x="1346206" y="2044612"/>
                  <a:pt x="1346206" y="2022083"/>
                </a:cubicBezTo>
                <a:cubicBezTo>
                  <a:pt x="1346206" y="2000034"/>
                  <a:pt x="1328243" y="1982059"/>
                  <a:pt x="1305970" y="1982059"/>
                </a:cubicBezTo>
                <a:cubicBezTo>
                  <a:pt x="1283697" y="1982059"/>
                  <a:pt x="1265735" y="2000034"/>
                  <a:pt x="1265735" y="2022083"/>
                </a:cubicBezTo>
                <a:cubicBezTo>
                  <a:pt x="1265735" y="2044612"/>
                  <a:pt x="1283697" y="2062348"/>
                  <a:pt x="1305970" y="2062348"/>
                </a:cubicBezTo>
                <a:close/>
                <a:moveTo>
                  <a:pt x="1305970" y="2347553"/>
                </a:moveTo>
                <a:cubicBezTo>
                  <a:pt x="1332794" y="2347553"/>
                  <a:pt x="1354588" y="2325504"/>
                  <a:pt x="1354588" y="2298901"/>
                </a:cubicBezTo>
                <a:cubicBezTo>
                  <a:pt x="1354588" y="2271339"/>
                  <a:pt x="1332794" y="2250008"/>
                  <a:pt x="1305970" y="2250008"/>
                </a:cubicBezTo>
                <a:cubicBezTo>
                  <a:pt x="1279147" y="2250008"/>
                  <a:pt x="1257353" y="2271339"/>
                  <a:pt x="1257353" y="2298901"/>
                </a:cubicBezTo>
                <a:cubicBezTo>
                  <a:pt x="1257353" y="2325504"/>
                  <a:pt x="1279147" y="2347553"/>
                  <a:pt x="1305970" y="2347553"/>
                </a:cubicBezTo>
                <a:close/>
                <a:moveTo>
                  <a:pt x="1324172" y="2631561"/>
                </a:moveTo>
                <a:cubicBezTo>
                  <a:pt x="1355785" y="2631561"/>
                  <a:pt x="1381172" y="2605916"/>
                  <a:pt x="1381172" y="2574280"/>
                </a:cubicBezTo>
                <a:cubicBezTo>
                  <a:pt x="1381172" y="2542404"/>
                  <a:pt x="1355785" y="2516999"/>
                  <a:pt x="1324172" y="2516999"/>
                </a:cubicBezTo>
                <a:cubicBezTo>
                  <a:pt x="1292559" y="2516999"/>
                  <a:pt x="1266932" y="2542404"/>
                  <a:pt x="1266932" y="2574280"/>
                </a:cubicBezTo>
                <a:cubicBezTo>
                  <a:pt x="1266932" y="2605916"/>
                  <a:pt x="1292559" y="2631561"/>
                  <a:pt x="1324172" y="2631561"/>
                </a:cubicBezTo>
                <a:close/>
                <a:moveTo>
                  <a:pt x="1360575" y="2913890"/>
                </a:moveTo>
                <a:cubicBezTo>
                  <a:pt x="1397218" y="2913890"/>
                  <a:pt x="1426437" y="2884171"/>
                  <a:pt x="1426437" y="2848221"/>
                </a:cubicBezTo>
                <a:cubicBezTo>
                  <a:pt x="1426437" y="2811791"/>
                  <a:pt x="1397218" y="2782312"/>
                  <a:pt x="1360575" y="2782312"/>
                </a:cubicBezTo>
                <a:cubicBezTo>
                  <a:pt x="1324411" y="2782312"/>
                  <a:pt x="1294714" y="2811791"/>
                  <a:pt x="1294714" y="2848221"/>
                </a:cubicBezTo>
                <a:cubicBezTo>
                  <a:pt x="1294714" y="2884171"/>
                  <a:pt x="1324411" y="2913890"/>
                  <a:pt x="1360575" y="2913890"/>
                </a:cubicBezTo>
                <a:close/>
                <a:moveTo>
                  <a:pt x="1415180" y="3192145"/>
                </a:moveTo>
                <a:cubicBezTo>
                  <a:pt x="1455416" y="3192145"/>
                  <a:pt x="1488227" y="3159311"/>
                  <a:pt x="1488227" y="3118567"/>
                </a:cubicBezTo>
                <a:cubicBezTo>
                  <a:pt x="1488227" y="3078303"/>
                  <a:pt x="1455416" y="3045948"/>
                  <a:pt x="1415180" y="3045948"/>
                </a:cubicBezTo>
                <a:cubicBezTo>
                  <a:pt x="1374706" y="3045948"/>
                  <a:pt x="1341895" y="3078303"/>
                  <a:pt x="1341895" y="3118567"/>
                </a:cubicBezTo>
                <a:cubicBezTo>
                  <a:pt x="1341895" y="3159311"/>
                  <a:pt x="1374706" y="3192145"/>
                  <a:pt x="1415180" y="3192145"/>
                </a:cubicBezTo>
                <a:close/>
                <a:moveTo>
                  <a:pt x="1487269" y="3465847"/>
                </a:moveTo>
                <a:cubicBezTo>
                  <a:pt x="1531575" y="3465847"/>
                  <a:pt x="1567500" y="3430136"/>
                  <a:pt x="1567500" y="3385797"/>
                </a:cubicBezTo>
                <a:cubicBezTo>
                  <a:pt x="1567500" y="3341219"/>
                  <a:pt x="1531575" y="3305029"/>
                  <a:pt x="1487269" y="3305029"/>
                </a:cubicBezTo>
                <a:cubicBezTo>
                  <a:pt x="1442722" y="3305029"/>
                  <a:pt x="1406798" y="3341219"/>
                  <a:pt x="1406798" y="3385797"/>
                </a:cubicBezTo>
                <a:cubicBezTo>
                  <a:pt x="1406798" y="3430136"/>
                  <a:pt x="1442722" y="3465847"/>
                  <a:pt x="1487269" y="3465847"/>
                </a:cubicBezTo>
                <a:close/>
                <a:moveTo>
                  <a:pt x="1576840" y="3731879"/>
                </a:moveTo>
                <a:cubicBezTo>
                  <a:pt x="1623781" y="3731879"/>
                  <a:pt x="1662100" y="3694011"/>
                  <a:pt x="1662100" y="3647276"/>
                </a:cubicBezTo>
                <a:cubicBezTo>
                  <a:pt x="1662100" y="3599582"/>
                  <a:pt x="1623781" y="3561475"/>
                  <a:pt x="1576840" y="3561475"/>
                </a:cubicBezTo>
                <a:cubicBezTo>
                  <a:pt x="1529659" y="3561475"/>
                  <a:pt x="1491340" y="3599582"/>
                  <a:pt x="1491340" y="3647276"/>
                </a:cubicBezTo>
                <a:cubicBezTo>
                  <a:pt x="1491340" y="3694011"/>
                  <a:pt x="1529659" y="3731879"/>
                  <a:pt x="1576840" y="3731879"/>
                </a:cubicBezTo>
                <a:close/>
                <a:moveTo>
                  <a:pt x="1683416" y="3991440"/>
                </a:moveTo>
                <a:cubicBezTo>
                  <a:pt x="1732991" y="3991440"/>
                  <a:pt x="1773226" y="3951176"/>
                  <a:pt x="1773226" y="3901564"/>
                </a:cubicBezTo>
                <a:cubicBezTo>
                  <a:pt x="1773226" y="3852432"/>
                  <a:pt x="1732991" y="3812168"/>
                  <a:pt x="1683416" y="3812168"/>
                </a:cubicBezTo>
                <a:cubicBezTo>
                  <a:pt x="1634079" y="3812168"/>
                  <a:pt x="1593844" y="3852432"/>
                  <a:pt x="1593844" y="3901564"/>
                </a:cubicBezTo>
                <a:cubicBezTo>
                  <a:pt x="1593844" y="3951176"/>
                  <a:pt x="1634079" y="3991440"/>
                  <a:pt x="1683416" y="3991440"/>
                </a:cubicBezTo>
                <a:close/>
                <a:moveTo>
                  <a:pt x="9213640" y="4030506"/>
                </a:moveTo>
                <a:cubicBezTo>
                  <a:pt x="9216035" y="4030506"/>
                  <a:pt x="9217712" y="4028588"/>
                  <a:pt x="9217712" y="4026431"/>
                </a:cubicBezTo>
                <a:cubicBezTo>
                  <a:pt x="9217712" y="4023555"/>
                  <a:pt x="9216035" y="4022117"/>
                  <a:pt x="9213640" y="4022117"/>
                </a:cubicBezTo>
                <a:cubicBezTo>
                  <a:pt x="9211485" y="4022117"/>
                  <a:pt x="9209329" y="4023555"/>
                  <a:pt x="9209329" y="4026431"/>
                </a:cubicBezTo>
                <a:cubicBezTo>
                  <a:pt x="9209329" y="4028588"/>
                  <a:pt x="9211485" y="4030506"/>
                  <a:pt x="9213640" y="4030506"/>
                </a:cubicBezTo>
                <a:close/>
                <a:moveTo>
                  <a:pt x="9328598" y="3778854"/>
                </a:moveTo>
                <a:cubicBezTo>
                  <a:pt x="9330993" y="3778854"/>
                  <a:pt x="9332191" y="3777176"/>
                  <a:pt x="9332191" y="3775019"/>
                </a:cubicBezTo>
                <a:cubicBezTo>
                  <a:pt x="9332191" y="3773342"/>
                  <a:pt x="9330993" y="3771424"/>
                  <a:pt x="9328598" y="3771424"/>
                </a:cubicBezTo>
                <a:cubicBezTo>
                  <a:pt x="9326682" y="3771424"/>
                  <a:pt x="9325006" y="3773342"/>
                  <a:pt x="9325006" y="3775019"/>
                </a:cubicBezTo>
                <a:cubicBezTo>
                  <a:pt x="9325006" y="3777176"/>
                  <a:pt x="9326682" y="3778854"/>
                  <a:pt x="9328598" y="3778854"/>
                </a:cubicBezTo>
                <a:close/>
                <a:moveTo>
                  <a:pt x="9427031" y="3519533"/>
                </a:moveTo>
                <a:cubicBezTo>
                  <a:pt x="9428468" y="3519533"/>
                  <a:pt x="9429186" y="3518334"/>
                  <a:pt x="9429186" y="3516896"/>
                </a:cubicBezTo>
                <a:cubicBezTo>
                  <a:pt x="9429186" y="3515698"/>
                  <a:pt x="9428468" y="3514739"/>
                  <a:pt x="9427031" y="3514739"/>
                </a:cubicBezTo>
                <a:cubicBezTo>
                  <a:pt x="9425594" y="3514739"/>
                  <a:pt x="9424875" y="3515698"/>
                  <a:pt x="9424875" y="3516896"/>
                </a:cubicBezTo>
                <a:cubicBezTo>
                  <a:pt x="9424875" y="3518334"/>
                  <a:pt x="9425594" y="3519533"/>
                  <a:pt x="9427031" y="3519533"/>
                </a:cubicBezTo>
                <a:close/>
                <a:moveTo>
                  <a:pt x="9507741" y="3255178"/>
                </a:moveTo>
                <a:cubicBezTo>
                  <a:pt x="9509178" y="3255178"/>
                  <a:pt x="9510615" y="3254459"/>
                  <a:pt x="9510615" y="3253021"/>
                </a:cubicBezTo>
                <a:cubicBezTo>
                  <a:pt x="9510615" y="3251583"/>
                  <a:pt x="9509178" y="3250145"/>
                  <a:pt x="9507741" y="3250145"/>
                </a:cubicBezTo>
                <a:cubicBezTo>
                  <a:pt x="9506544" y="3250145"/>
                  <a:pt x="9505586" y="3251583"/>
                  <a:pt x="9505586" y="3253021"/>
                </a:cubicBezTo>
                <a:cubicBezTo>
                  <a:pt x="9505586" y="3254459"/>
                  <a:pt x="9506544" y="3255178"/>
                  <a:pt x="9507741" y="3255178"/>
                </a:cubicBezTo>
                <a:close/>
                <a:moveTo>
                  <a:pt x="9571447" y="2986030"/>
                </a:moveTo>
                <a:cubicBezTo>
                  <a:pt x="9572165" y="2986030"/>
                  <a:pt x="9573123" y="2985072"/>
                  <a:pt x="9573123" y="2984113"/>
                </a:cubicBezTo>
                <a:cubicBezTo>
                  <a:pt x="9573123" y="2983154"/>
                  <a:pt x="9572165" y="2982435"/>
                  <a:pt x="9571447" y="2982435"/>
                </a:cubicBezTo>
                <a:cubicBezTo>
                  <a:pt x="9570010" y="2982435"/>
                  <a:pt x="9569770" y="2983154"/>
                  <a:pt x="9569770" y="2984113"/>
                </a:cubicBezTo>
                <a:cubicBezTo>
                  <a:pt x="9569770" y="2985072"/>
                  <a:pt x="9570010" y="2986030"/>
                  <a:pt x="9571447" y="2986030"/>
                </a:cubicBezTo>
                <a:close/>
                <a:moveTo>
                  <a:pt x="9616472" y="2713527"/>
                </a:moveTo>
                <a:cubicBezTo>
                  <a:pt x="9617670" y="2713527"/>
                  <a:pt x="9618388" y="2712569"/>
                  <a:pt x="9618388" y="2711610"/>
                </a:cubicBezTo>
                <a:cubicBezTo>
                  <a:pt x="9618388" y="2710412"/>
                  <a:pt x="9617670" y="2709932"/>
                  <a:pt x="9616472" y="2709932"/>
                </a:cubicBezTo>
                <a:cubicBezTo>
                  <a:pt x="9615754" y="2709932"/>
                  <a:pt x="9614796" y="2710412"/>
                  <a:pt x="9614796" y="2711610"/>
                </a:cubicBezTo>
                <a:cubicBezTo>
                  <a:pt x="9614796" y="2712569"/>
                  <a:pt x="9615754" y="2713527"/>
                  <a:pt x="9616472" y="2713527"/>
                </a:cubicBezTo>
                <a:close/>
                <a:moveTo>
                  <a:pt x="9644254" y="2437908"/>
                </a:moveTo>
                <a:cubicBezTo>
                  <a:pt x="9644493" y="2437908"/>
                  <a:pt x="9645212" y="2437429"/>
                  <a:pt x="9645212" y="2436470"/>
                </a:cubicBezTo>
                <a:cubicBezTo>
                  <a:pt x="9645212" y="2435991"/>
                  <a:pt x="9644493" y="2435032"/>
                  <a:pt x="9644254" y="2435032"/>
                </a:cubicBezTo>
                <a:cubicBezTo>
                  <a:pt x="9643296" y="2435032"/>
                  <a:pt x="9642817" y="2435991"/>
                  <a:pt x="9642817" y="2436470"/>
                </a:cubicBezTo>
                <a:cubicBezTo>
                  <a:pt x="9642817" y="2437429"/>
                  <a:pt x="9643296" y="2437908"/>
                  <a:pt x="9644254" y="2437908"/>
                </a:cubicBezTo>
                <a:close/>
                <a:moveTo>
                  <a:pt x="9653115" y="2161571"/>
                </a:moveTo>
                <a:cubicBezTo>
                  <a:pt x="9653833" y="2161571"/>
                  <a:pt x="9654552" y="2161331"/>
                  <a:pt x="9654552" y="2160372"/>
                </a:cubicBezTo>
                <a:cubicBezTo>
                  <a:pt x="9654552" y="2159653"/>
                  <a:pt x="9653833" y="2158934"/>
                  <a:pt x="9653115" y="2158934"/>
                </a:cubicBezTo>
                <a:cubicBezTo>
                  <a:pt x="9652157" y="2158934"/>
                  <a:pt x="9651917" y="2159653"/>
                  <a:pt x="9651917" y="2160372"/>
                </a:cubicBezTo>
                <a:cubicBezTo>
                  <a:pt x="9651917" y="2161331"/>
                  <a:pt x="9652157" y="2161571"/>
                  <a:pt x="9653115" y="2161571"/>
                </a:cubicBezTo>
                <a:close/>
                <a:moveTo>
                  <a:pt x="9423678" y="1886431"/>
                </a:moveTo>
                <a:cubicBezTo>
                  <a:pt x="9424875" y="1886431"/>
                  <a:pt x="9425594" y="1885233"/>
                  <a:pt x="9425594" y="1884514"/>
                </a:cubicBezTo>
                <a:cubicBezTo>
                  <a:pt x="9425594" y="1883315"/>
                  <a:pt x="9424875" y="1882357"/>
                  <a:pt x="9423678" y="1882357"/>
                </a:cubicBezTo>
                <a:cubicBezTo>
                  <a:pt x="9423199" y="1882357"/>
                  <a:pt x="9422002" y="1883315"/>
                  <a:pt x="9422002" y="1884514"/>
                </a:cubicBezTo>
                <a:cubicBezTo>
                  <a:pt x="9422002" y="1885233"/>
                  <a:pt x="9423199" y="1886431"/>
                  <a:pt x="9423678" y="1886431"/>
                </a:cubicBezTo>
                <a:close/>
                <a:moveTo>
                  <a:pt x="9394699" y="1611292"/>
                </a:moveTo>
                <a:cubicBezTo>
                  <a:pt x="9396136" y="1611292"/>
                  <a:pt x="9396615" y="1610812"/>
                  <a:pt x="9396615" y="1609614"/>
                </a:cubicBezTo>
                <a:cubicBezTo>
                  <a:pt x="9396615" y="1608655"/>
                  <a:pt x="9396136" y="1607697"/>
                  <a:pt x="9394699" y="1607697"/>
                </a:cubicBezTo>
                <a:cubicBezTo>
                  <a:pt x="9393981" y="1607697"/>
                  <a:pt x="9393023" y="1608655"/>
                  <a:pt x="9393023" y="1609614"/>
                </a:cubicBezTo>
                <a:cubicBezTo>
                  <a:pt x="9393023" y="1610812"/>
                  <a:pt x="9393981" y="1611292"/>
                  <a:pt x="9394699" y="1611292"/>
                </a:cubicBezTo>
                <a:close/>
                <a:moveTo>
                  <a:pt x="9347039" y="1338788"/>
                </a:moveTo>
                <a:cubicBezTo>
                  <a:pt x="9347997" y="1338788"/>
                  <a:pt x="9348237" y="1338309"/>
                  <a:pt x="9348237" y="1337590"/>
                </a:cubicBezTo>
                <a:cubicBezTo>
                  <a:pt x="9348237" y="1336871"/>
                  <a:pt x="9347997" y="1336392"/>
                  <a:pt x="9347039" y="1336392"/>
                </a:cubicBezTo>
                <a:cubicBezTo>
                  <a:pt x="9346560" y="1336392"/>
                  <a:pt x="9345602" y="1336871"/>
                  <a:pt x="9345602" y="1337590"/>
                </a:cubicBezTo>
                <a:cubicBezTo>
                  <a:pt x="9345602" y="1338309"/>
                  <a:pt x="9346560" y="1338788"/>
                  <a:pt x="9347039" y="1338788"/>
                </a:cubicBezTo>
                <a:close/>
                <a:moveTo>
                  <a:pt x="9280460" y="1070839"/>
                </a:moveTo>
                <a:cubicBezTo>
                  <a:pt x="9280699" y="1070839"/>
                  <a:pt x="9281178" y="1070360"/>
                  <a:pt x="9281178" y="1069641"/>
                </a:cubicBezTo>
                <a:cubicBezTo>
                  <a:pt x="9281178" y="1068922"/>
                  <a:pt x="9280699" y="1068203"/>
                  <a:pt x="9280460" y="1068203"/>
                </a:cubicBezTo>
                <a:cubicBezTo>
                  <a:pt x="9279502" y="1068203"/>
                  <a:pt x="9279023" y="1068922"/>
                  <a:pt x="9279023" y="1069641"/>
                </a:cubicBezTo>
                <a:cubicBezTo>
                  <a:pt x="9279023" y="1070360"/>
                  <a:pt x="9279502" y="1070839"/>
                  <a:pt x="9280460" y="1070839"/>
                </a:cubicBezTo>
                <a:close/>
                <a:moveTo>
                  <a:pt x="9194720" y="807923"/>
                </a:moveTo>
                <a:cubicBezTo>
                  <a:pt x="9195439" y="807923"/>
                  <a:pt x="9196157" y="807443"/>
                  <a:pt x="9196157" y="806724"/>
                </a:cubicBezTo>
                <a:cubicBezTo>
                  <a:pt x="9196157" y="806245"/>
                  <a:pt x="9195439" y="805286"/>
                  <a:pt x="9194720" y="805286"/>
                </a:cubicBezTo>
                <a:cubicBezTo>
                  <a:pt x="9194241" y="805286"/>
                  <a:pt x="9193762" y="806245"/>
                  <a:pt x="9193762" y="806724"/>
                </a:cubicBezTo>
                <a:cubicBezTo>
                  <a:pt x="9193762" y="807443"/>
                  <a:pt x="9194241" y="807923"/>
                  <a:pt x="9194720" y="807923"/>
                </a:cubicBezTo>
                <a:close/>
                <a:moveTo>
                  <a:pt x="9091737" y="551717"/>
                </a:moveTo>
                <a:cubicBezTo>
                  <a:pt x="9091976" y="551717"/>
                  <a:pt x="9092695" y="551477"/>
                  <a:pt x="9092695" y="550758"/>
                </a:cubicBezTo>
                <a:cubicBezTo>
                  <a:pt x="9092695" y="550039"/>
                  <a:pt x="9091976" y="549320"/>
                  <a:pt x="9091737" y="549320"/>
                </a:cubicBezTo>
                <a:cubicBezTo>
                  <a:pt x="9091018" y="549320"/>
                  <a:pt x="9090539" y="550039"/>
                  <a:pt x="9090539" y="550758"/>
                </a:cubicBezTo>
                <a:cubicBezTo>
                  <a:pt x="9090539" y="551477"/>
                  <a:pt x="9091018" y="551717"/>
                  <a:pt x="9091737" y="551717"/>
                </a:cubicBezTo>
                <a:close/>
                <a:moveTo>
                  <a:pt x="8970792" y="303660"/>
                </a:moveTo>
                <a:cubicBezTo>
                  <a:pt x="8971031" y="303660"/>
                  <a:pt x="8971989" y="303181"/>
                  <a:pt x="8971989" y="302222"/>
                </a:cubicBezTo>
                <a:cubicBezTo>
                  <a:pt x="8971989" y="301743"/>
                  <a:pt x="8971031" y="301024"/>
                  <a:pt x="8970792" y="301024"/>
                </a:cubicBezTo>
                <a:cubicBezTo>
                  <a:pt x="8969594" y="301024"/>
                  <a:pt x="8969355" y="301743"/>
                  <a:pt x="8969355" y="302222"/>
                </a:cubicBezTo>
                <a:cubicBezTo>
                  <a:pt x="8969355" y="303181"/>
                  <a:pt x="8969594" y="303660"/>
                  <a:pt x="8970792" y="303660"/>
                </a:cubicBezTo>
                <a:close/>
                <a:moveTo>
                  <a:pt x="8832363" y="63512"/>
                </a:moveTo>
                <a:cubicBezTo>
                  <a:pt x="8832842" y="63512"/>
                  <a:pt x="8832842" y="63512"/>
                  <a:pt x="8832842" y="63033"/>
                </a:cubicBezTo>
                <a:cubicBezTo>
                  <a:pt x="8832842" y="62793"/>
                  <a:pt x="8832842" y="62314"/>
                  <a:pt x="8832363" y="62314"/>
                </a:cubicBezTo>
                <a:cubicBezTo>
                  <a:pt x="8831884" y="62314"/>
                  <a:pt x="8831884" y="62793"/>
                  <a:pt x="8831884" y="63033"/>
                </a:cubicBezTo>
                <a:cubicBezTo>
                  <a:pt x="8831884" y="63512"/>
                  <a:pt x="8831884" y="63512"/>
                  <a:pt x="8832363" y="63512"/>
                </a:cubicBezTo>
                <a:close/>
                <a:moveTo>
                  <a:pt x="2124327" y="64471"/>
                </a:moveTo>
                <a:cubicBezTo>
                  <a:pt x="2125046" y="64471"/>
                  <a:pt x="2125764" y="63512"/>
                  <a:pt x="2125764" y="63033"/>
                </a:cubicBezTo>
                <a:cubicBezTo>
                  <a:pt x="2125764" y="62314"/>
                  <a:pt x="2125046" y="62074"/>
                  <a:pt x="2124327" y="62074"/>
                </a:cubicBezTo>
                <a:cubicBezTo>
                  <a:pt x="2123609" y="62074"/>
                  <a:pt x="2123130" y="62314"/>
                  <a:pt x="2123130" y="63033"/>
                </a:cubicBezTo>
                <a:cubicBezTo>
                  <a:pt x="2123130" y="63512"/>
                  <a:pt x="2123609" y="64471"/>
                  <a:pt x="2124327" y="64471"/>
                </a:cubicBezTo>
                <a:close/>
                <a:moveTo>
                  <a:pt x="1986378" y="306776"/>
                </a:moveTo>
                <a:cubicBezTo>
                  <a:pt x="1988533" y="306776"/>
                  <a:pt x="1990449" y="304619"/>
                  <a:pt x="1990449" y="302222"/>
                </a:cubicBezTo>
                <a:cubicBezTo>
                  <a:pt x="1990449" y="299825"/>
                  <a:pt x="1988533" y="298387"/>
                  <a:pt x="1986378" y="298387"/>
                </a:cubicBezTo>
                <a:cubicBezTo>
                  <a:pt x="1983983" y="298387"/>
                  <a:pt x="1982306" y="299825"/>
                  <a:pt x="1982306" y="302222"/>
                </a:cubicBezTo>
                <a:cubicBezTo>
                  <a:pt x="1982306" y="304619"/>
                  <a:pt x="1983983" y="306776"/>
                  <a:pt x="1986378" y="306776"/>
                </a:cubicBezTo>
                <a:close/>
                <a:moveTo>
                  <a:pt x="1865193" y="557229"/>
                </a:moveTo>
                <a:cubicBezTo>
                  <a:pt x="1869264" y="557229"/>
                  <a:pt x="1872138" y="554353"/>
                  <a:pt x="1872138" y="550758"/>
                </a:cubicBezTo>
                <a:cubicBezTo>
                  <a:pt x="1872138" y="546924"/>
                  <a:pt x="1869264" y="544048"/>
                  <a:pt x="1865193" y="544048"/>
                </a:cubicBezTo>
                <a:cubicBezTo>
                  <a:pt x="1861600" y="544048"/>
                  <a:pt x="1858487" y="546924"/>
                  <a:pt x="1858487" y="550758"/>
                </a:cubicBezTo>
                <a:cubicBezTo>
                  <a:pt x="1858487" y="554353"/>
                  <a:pt x="1861600" y="557229"/>
                  <a:pt x="1865193" y="557229"/>
                </a:cubicBezTo>
                <a:close/>
                <a:moveTo>
                  <a:pt x="1761970" y="815832"/>
                </a:moveTo>
                <a:cubicBezTo>
                  <a:pt x="1766760" y="815832"/>
                  <a:pt x="1771071" y="811518"/>
                  <a:pt x="1771071" y="806724"/>
                </a:cubicBezTo>
                <a:cubicBezTo>
                  <a:pt x="1771071" y="801691"/>
                  <a:pt x="1766760" y="797617"/>
                  <a:pt x="1761970" y="797617"/>
                </a:cubicBezTo>
                <a:cubicBezTo>
                  <a:pt x="1756701" y="797617"/>
                  <a:pt x="1752869" y="801691"/>
                  <a:pt x="1752869" y="806724"/>
                </a:cubicBezTo>
                <a:cubicBezTo>
                  <a:pt x="1752869" y="811518"/>
                  <a:pt x="1756701" y="815832"/>
                  <a:pt x="1761970" y="815832"/>
                </a:cubicBezTo>
                <a:close/>
                <a:moveTo>
                  <a:pt x="1676470" y="1084980"/>
                </a:moveTo>
                <a:cubicBezTo>
                  <a:pt x="1685092" y="1084980"/>
                  <a:pt x="1691798" y="1077789"/>
                  <a:pt x="1691798" y="1069641"/>
                </a:cubicBezTo>
                <a:cubicBezTo>
                  <a:pt x="1691798" y="1061013"/>
                  <a:pt x="1685092" y="1054062"/>
                  <a:pt x="1676470" y="1054062"/>
                </a:cubicBezTo>
                <a:cubicBezTo>
                  <a:pt x="1668088" y="1054062"/>
                  <a:pt x="1661382" y="1061013"/>
                  <a:pt x="1661382" y="1069641"/>
                </a:cubicBezTo>
                <a:cubicBezTo>
                  <a:pt x="1661382" y="1077789"/>
                  <a:pt x="1668088" y="1084980"/>
                  <a:pt x="1676470" y="1084980"/>
                </a:cubicBezTo>
                <a:close/>
                <a:moveTo>
                  <a:pt x="1609651" y="1358202"/>
                </a:moveTo>
                <a:cubicBezTo>
                  <a:pt x="1621147" y="1358202"/>
                  <a:pt x="1630487" y="1349094"/>
                  <a:pt x="1630487" y="1337590"/>
                </a:cubicBezTo>
                <a:cubicBezTo>
                  <a:pt x="1630487" y="1326086"/>
                  <a:pt x="1621147" y="1316739"/>
                  <a:pt x="1609651" y="1316739"/>
                </a:cubicBezTo>
                <a:cubicBezTo>
                  <a:pt x="1598395" y="1316739"/>
                  <a:pt x="1588815" y="1326086"/>
                  <a:pt x="1588815" y="1337590"/>
                </a:cubicBezTo>
                <a:cubicBezTo>
                  <a:pt x="1588815" y="1349094"/>
                  <a:pt x="1598395" y="1358202"/>
                  <a:pt x="1609651" y="1358202"/>
                </a:cubicBezTo>
                <a:close/>
                <a:moveTo>
                  <a:pt x="1561991" y="1637895"/>
                </a:moveTo>
                <a:cubicBezTo>
                  <a:pt x="1577319" y="1637895"/>
                  <a:pt x="1589773" y="1625192"/>
                  <a:pt x="1589773" y="1609614"/>
                </a:cubicBezTo>
                <a:cubicBezTo>
                  <a:pt x="1589773" y="1594275"/>
                  <a:pt x="1577319" y="1581573"/>
                  <a:pt x="1561991" y="1581573"/>
                </a:cubicBezTo>
                <a:cubicBezTo>
                  <a:pt x="1546424" y="1581573"/>
                  <a:pt x="1533970" y="1594275"/>
                  <a:pt x="1533970" y="1609614"/>
                </a:cubicBezTo>
                <a:cubicBezTo>
                  <a:pt x="1533970" y="1625192"/>
                  <a:pt x="1546424" y="1637895"/>
                  <a:pt x="1561991" y="1637895"/>
                </a:cubicBezTo>
                <a:close/>
                <a:moveTo>
                  <a:pt x="1533012" y="1919985"/>
                </a:moveTo>
                <a:cubicBezTo>
                  <a:pt x="1552411" y="1919985"/>
                  <a:pt x="1568458" y="1903927"/>
                  <a:pt x="1568458" y="1884514"/>
                </a:cubicBezTo>
                <a:cubicBezTo>
                  <a:pt x="1568458" y="1864621"/>
                  <a:pt x="1552411" y="1849043"/>
                  <a:pt x="1533012" y="1849043"/>
                </a:cubicBezTo>
                <a:cubicBezTo>
                  <a:pt x="1513613" y="1849043"/>
                  <a:pt x="1497567" y="1864621"/>
                  <a:pt x="1497567" y="1884514"/>
                </a:cubicBezTo>
                <a:cubicBezTo>
                  <a:pt x="1497567" y="1903927"/>
                  <a:pt x="1513613" y="1919985"/>
                  <a:pt x="1533012" y="1919985"/>
                </a:cubicBezTo>
                <a:close/>
                <a:moveTo>
                  <a:pt x="1523193" y="2204471"/>
                </a:moveTo>
                <a:cubicBezTo>
                  <a:pt x="1547621" y="2204471"/>
                  <a:pt x="1567260" y="2184579"/>
                  <a:pt x="1567260" y="2160372"/>
                </a:cubicBezTo>
                <a:cubicBezTo>
                  <a:pt x="1567260" y="2136166"/>
                  <a:pt x="1547621" y="2116513"/>
                  <a:pt x="1523193" y="2116513"/>
                </a:cubicBezTo>
                <a:cubicBezTo>
                  <a:pt x="1499004" y="2116513"/>
                  <a:pt x="1479605" y="2136166"/>
                  <a:pt x="1479605" y="2160372"/>
                </a:cubicBezTo>
                <a:cubicBezTo>
                  <a:pt x="1479605" y="2184579"/>
                  <a:pt x="1499004" y="2204471"/>
                  <a:pt x="1523193" y="2204471"/>
                </a:cubicBezTo>
                <a:close/>
                <a:moveTo>
                  <a:pt x="1533012" y="2488958"/>
                </a:moveTo>
                <a:cubicBezTo>
                  <a:pt x="1561991" y="2488958"/>
                  <a:pt x="1585462" y="2465710"/>
                  <a:pt x="1585462" y="2436470"/>
                </a:cubicBezTo>
                <a:cubicBezTo>
                  <a:pt x="1585462" y="2407471"/>
                  <a:pt x="1561991" y="2384223"/>
                  <a:pt x="1533012" y="2384223"/>
                </a:cubicBezTo>
                <a:cubicBezTo>
                  <a:pt x="1504033" y="2384223"/>
                  <a:pt x="1480563" y="2407471"/>
                  <a:pt x="1480563" y="2436470"/>
                </a:cubicBezTo>
                <a:cubicBezTo>
                  <a:pt x="1480563" y="2465710"/>
                  <a:pt x="1504033" y="2488958"/>
                  <a:pt x="1533012" y="2488958"/>
                </a:cubicBezTo>
                <a:close/>
                <a:moveTo>
                  <a:pt x="1561991" y="2771527"/>
                </a:moveTo>
                <a:cubicBezTo>
                  <a:pt x="1595042" y="2771527"/>
                  <a:pt x="1622344" y="2744684"/>
                  <a:pt x="1622344" y="2711370"/>
                </a:cubicBezTo>
                <a:cubicBezTo>
                  <a:pt x="1622344" y="2678056"/>
                  <a:pt x="1595042" y="2650734"/>
                  <a:pt x="1561991" y="2650734"/>
                </a:cubicBezTo>
                <a:cubicBezTo>
                  <a:pt x="1528701" y="2650734"/>
                  <a:pt x="1501399" y="2678056"/>
                  <a:pt x="1501399" y="2711370"/>
                </a:cubicBezTo>
                <a:cubicBezTo>
                  <a:pt x="1501399" y="2744684"/>
                  <a:pt x="1528701" y="2771527"/>
                  <a:pt x="1561991" y="2771527"/>
                </a:cubicBezTo>
                <a:close/>
                <a:moveTo>
                  <a:pt x="1609651" y="3051700"/>
                </a:moveTo>
                <a:cubicBezTo>
                  <a:pt x="1647491" y="3051700"/>
                  <a:pt x="1678147" y="3021262"/>
                  <a:pt x="1678147" y="2983154"/>
                </a:cubicBezTo>
                <a:cubicBezTo>
                  <a:pt x="1678147" y="2945766"/>
                  <a:pt x="1647491" y="2915088"/>
                  <a:pt x="1609651" y="2915088"/>
                </a:cubicBezTo>
                <a:cubicBezTo>
                  <a:pt x="1572050" y="2915088"/>
                  <a:pt x="1541634" y="2945766"/>
                  <a:pt x="1541634" y="2983154"/>
                </a:cubicBezTo>
                <a:cubicBezTo>
                  <a:pt x="1541634" y="3021262"/>
                  <a:pt x="1572050" y="3051700"/>
                  <a:pt x="1609651" y="3051700"/>
                </a:cubicBezTo>
                <a:close/>
                <a:moveTo>
                  <a:pt x="1676470" y="3326360"/>
                </a:moveTo>
                <a:cubicBezTo>
                  <a:pt x="1717903" y="3326360"/>
                  <a:pt x="1751432" y="3292566"/>
                  <a:pt x="1751432" y="3251583"/>
                </a:cubicBezTo>
                <a:cubicBezTo>
                  <a:pt x="1751432" y="3209881"/>
                  <a:pt x="1717903" y="3176327"/>
                  <a:pt x="1676470" y="3176327"/>
                </a:cubicBezTo>
                <a:cubicBezTo>
                  <a:pt x="1635277" y="3176327"/>
                  <a:pt x="1601508" y="3209881"/>
                  <a:pt x="1601508" y="3251583"/>
                </a:cubicBezTo>
                <a:cubicBezTo>
                  <a:pt x="1601508" y="3292566"/>
                  <a:pt x="1635277" y="3326360"/>
                  <a:pt x="1676470" y="3326360"/>
                </a:cubicBezTo>
                <a:close/>
                <a:moveTo>
                  <a:pt x="1761970" y="3594788"/>
                </a:moveTo>
                <a:cubicBezTo>
                  <a:pt x="1806277" y="3594788"/>
                  <a:pt x="1842201" y="3558598"/>
                  <a:pt x="1842201" y="3514260"/>
                </a:cubicBezTo>
                <a:cubicBezTo>
                  <a:pt x="1842201" y="3469921"/>
                  <a:pt x="1806277" y="3433731"/>
                  <a:pt x="1761970" y="3433731"/>
                </a:cubicBezTo>
                <a:cubicBezTo>
                  <a:pt x="1717424" y="3433731"/>
                  <a:pt x="1681500" y="3469921"/>
                  <a:pt x="1681500" y="3514260"/>
                </a:cubicBezTo>
                <a:cubicBezTo>
                  <a:pt x="1681500" y="3558598"/>
                  <a:pt x="1717424" y="3594788"/>
                  <a:pt x="1761970" y="3594788"/>
                </a:cubicBezTo>
                <a:close/>
                <a:moveTo>
                  <a:pt x="1865193" y="3855548"/>
                </a:moveTo>
                <a:cubicBezTo>
                  <a:pt x="1912373" y="3855548"/>
                  <a:pt x="1950693" y="3817441"/>
                  <a:pt x="1950693" y="3769986"/>
                </a:cubicBezTo>
                <a:cubicBezTo>
                  <a:pt x="1950693" y="3723011"/>
                  <a:pt x="1912373" y="3685143"/>
                  <a:pt x="1865193" y="3685143"/>
                </a:cubicBezTo>
                <a:cubicBezTo>
                  <a:pt x="1818252" y="3685143"/>
                  <a:pt x="1779932" y="3723011"/>
                  <a:pt x="1779932" y="3769986"/>
                </a:cubicBezTo>
                <a:cubicBezTo>
                  <a:pt x="1779932" y="3817441"/>
                  <a:pt x="1818252" y="3855548"/>
                  <a:pt x="1865193" y="3855548"/>
                </a:cubicBezTo>
                <a:close/>
                <a:moveTo>
                  <a:pt x="2060142" y="4067175"/>
                </a:moveTo>
                <a:cubicBezTo>
                  <a:pt x="2069243" y="4053274"/>
                  <a:pt x="2074752" y="4036737"/>
                  <a:pt x="2074752" y="4018762"/>
                </a:cubicBezTo>
                <a:cubicBezTo>
                  <a:pt x="2074752" y="3969630"/>
                  <a:pt x="2034995" y="3930324"/>
                  <a:pt x="1986378" y="3930324"/>
                </a:cubicBezTo>
                <a:cubicBezTo>
                  <a:pt x="1937521" y="3930324"/>
                  <a:pt x="1897764" y="3969630"/>
                  <a:pt x="1897764" y="4018762"/>
                </a:cubicBezTo>
                <a:cubicBezTo>
                  <a:pt x="1897764" y="4036737"/>
                  <a:pt x="1903273" y="4053274"/>
                  <a:pt x="1912134" y="4067175"/>
                </a:cubicBezTo>
                <a:lnTo>
                  <a:pt x="2060142" y="4067175"/>
                </a:lnTo>
                <a:close/>
                <a:moveTo>
                  <a:pt x="8970792" y="4024754"/>
                </a:moveTo>
                <a:cubicBezTo>
                  <a:pt x="8973666" y="4024754"/>
                  <a:pt x="8976539" y="4022117"/>
                  <a:pt x="8976539" y="4018762"/>
                </a:cubicBezTo>
                <a:cubicBezTo>
                  <a:pt x="8976539" y="4015167"/>
                  <a:pt x="8973666" y="4012531"/>
                  <a:pt x="8970792" y="4012531"/>
                </a:cubicBezTo>
                <a:cubicBezTo>
                  <a:pt x="8967199" y="4012531"/>
                  <a:pt x="8964325" y="4015167"/>
                  <a:pt x="8964325" y="4018762"/>
                </a:cubicBezTo>
                <a:cubicBezTo>
                  <a:pt x="8964325" y="4022117"/>
                  <a:pt x="8967199" y="4024754"/>
                  <a:pt x="8970792" y="4024754"/>
                </a:cubicBezTo>
                <a:close/>
                <a:moveTo>
                  <a:pt x="9091737" y="3775019"/>
                </a:moveTo>
                <a:cubicBezTo>
                  <a:pt x="9094371" y="3775019"/>
                  <a:pt x="9096287" y="3773342"/>
                  <a:pt x="9096287" y="3769986"/>
                </a:cubicBezTo>
                <a:cubicBezTo>
                  <a:pt x="9096287" y="3767350"/>
                  <a:pt x="9094371" y="3765672"/>
                  <a:pt x="9091737" y="3765672"/>
                </a:cubicBezTo>
                <a:cubicBezTo>
                  <a:pt x="9089102" y="3765672"/>
                  <a:pt x="9086947" y="3767350"/>
                  <a:pt x="9086947" y="3769986"/>
                </a:cubicBezTo>
                <a:cubicBezTo>
                  <a:pt x="9086947" y="3773342"/>
                  <a:pt x="9089102" y="3775019"/>
                  <a:pt x="9091737" y="3775019"/>
                </a:cubicBezTo>
                <a:close/>
                <a:moveTo>
                  <a:pt x="9194720" y="3518334"/>
                </a:moveTo>
                <a:cubicBezTo>
                  <a:pt x="9197115" y="3518334"/>
                  <a:pt x="9199031" y="3516177"/>
                  <a:pt x="9199031" y="3514260"/>
                </a:cubicBezTo>
                <a:cubicBezTo>
                  <a:pt x="9199031" y="3512103"/>
                  <a:pt x="9197115" y="3509706"/>
                  <a:pt x="9194720" y="3509706"/>
                </a:cubicBezTo>
                <a:cubicBezTo>
                  <a:pt x="9192804" y="3509706"/>
                  <a:pt x="9190409" y="3512103"/>
                  <a:pt x="9190409" y="3514260"/>
                </a:cubicBezTo>
                <a:cubicBezTo>
                  <a:pt x="9190409" y="3516177"/>
                  <a:pt x="9192804" y="3518334"/>
                  <a:pt x="9194720" y="3518334"/>
                </a:cubicBezTo>
                <a:close/>
                <a:moveTo>
                  <a:pt x="9280460" y="3255178"/>
                </a:moveTo>
                <a:cubicBezTo>
                  <a:pt x="9282136" y="3255178"/>
                  <a:pt x="9284052" y="3253261"/>
                  <a:pt x="9284052" y="3251583"/>
                </a:cubicBezTo>
                <a:cubicBezTo>
                  <a:pt x="9284052" y="3249426"/>
                  <a:pt x="9282136" y="3247509"/>
                  <a:pt x="9280460" y="3247509"/>
                </a:cubicBezTo>
                <a:cubicBezTo>
                  <a:pt x="9278304" y="3247509"/>
                  <a:pt x="9276867" y="3249426"/>
                  <a:pt x="9276867" y="3251583"/>
                </a:cubicBezTo>
                <a:cubicBezTo>
                  <a:pt x="9276867" y="3253261"/>
                  <a:pt x="9278304" y="3255178"/>
                  <a:pt x="9280460" y="3255178"/>
                </a:cubicBezTo>
                <a:close/>
                <a:moveTo>
                  <a:pt x="9347039" y="2986270"/>
                </a:moveTo>
                <a:cubicBezTo>
                  <a:pt x="9348955" y="2986270"/>
                  <a:pt x="9350153" y="2985072"/>
                  <a:pt x="9350153" y="2983154"/>
                </a:cubicBezTo>
                <a:cubicBezTo>
                  <a:pt x="9350153" y="2981716"/>
                  <a:pt x="9348955" y="2980518"/>
                  <a:pt x="9347039" y="2980518"/>
                </a:cubicBezTo>
                <a:cubicBezTo>
                  <a:pt x="9345123" y="2980518"/>
                  <a:pt x="9343926" y="2981716"/>
                  <a:pt x="9343926" y="2983154"/>
                </a:cubicBezTo>
                <a:cubicBezTo>
                  <a:pt x="9343926" y="2985072"/>
                  <a:pt x="9345123" y="2986270"/>
                  <a:pt x="9347039" y="2986270"/>
                </a:cubicBezTo>
                <a:close/>
                <a:moveTo>
                  <a:pt x="9394699" y="2714007"/>
                </a:moveTo>
                <a:cubicBezTo>
                  <a:pt x="9396136" y="2714007"/>
                  <a:pt x="9397573" y="2712569"/>
                  <a:pt x="9397573" y="2711370"/>
                </a:cubicBezTo>
                <a:cubicBezTo>
                  <a:pt x="9397573" y="2709932"/>
                  <a:pt x="9396136" y="2708974"/>
                  <a:pt x="9394699" y="2708974"/>
                </a:cubicBezTo>
                <a:cubicBezTo>
                  <a:pt x="9393262" y="2708974"/>
                  <a:pt x="9392783" y="2709932"/>
                  <a:pt x="9392783" y="2711370"/>
                </a:cubicBezTo>
                <a:cubicBezTo>
                  <a:pt x="9392783" y="2712569"/>
                  <a:pt x="9393262" y="2714007"/>
                  <a:pt x="9394699" y="2714007"/>
                </a:cubicBezTo>
                <a:close/>
                <a:moveTo>
                  <a:pt x="9423678" y="2438388"/>
                </a:moveTo>
                <a:cubicBezTo>
                  <a:pt x="9424875" y="2438388"/>
                  <a:pt x="9425594" y="2437429"/>
                  <a:pt x="9425594" y="2436470"/>
                </a:cubicBezTo>
                <a:cubicBezTo>
                  <a:pt x="9425594" y="2435751"/>
                  <a:pt x="9424875" y="2434553"/>
                  <a:pt x="9423678" y="2434553"/>
                </a:cubicBezTo>
                <a:cubicBezTo>
                  <a:pt x="9423199" y="2434553"/>
                  <a:pt x="9422002" y="2435751"/>
                  <a:pt x="9422002" y="2436470"/>
                </a:cubicBezTo>
                <a:cubicBezTo>
                  <a:pt x="9422002" y="2437429"/>
                  <a:pt x="9423199" y="2438388"/>
                  <a:pt x="9423678" y="2438388"/>
                </a:cubicBezTo>
                <a:close/>
                <a:moveTo>
                  <a:pt x="9433258" y="2162290"/>
                </a:moveTo>
                <a:cubicBezTo>
                  <a:pt x="9434695" y="2162290"/>
                  <a:pt x="9435413" y="2161331"/>
                  <a:pt x="9435413" y="2160372"/>
                </a:cubicBezTo>
                <a:cubicBezTo>
                  <a:pt x="9435413" y="2159414"/>
                  <a:pt x="9434695" y="2158695"/>
                  <a:pt x="9433258" y="2158695"/>
                </a:cubicBezTo>
                <a:cubicBezTo>
                  <a:pt x="9432539" y="2158695"/>
                  <a:pt x="9431581" y="2159414"/>
                  <a:pt x="9431581" y="2160372"/>
                </a:cubicBezTo>
                <a:cubicBezTo>
                  <a:pt x="9431581" y="2161331"/>
                  <a:pt x="9432539" y="2162290"/>
                  <a:pt x="9433258" y="2162290"/>
                </a:cubicBezTo>
                <a:close/>
                <a:moveTo>
                  <a:pt x="9203581" y="1886910"/>
                </a:moveTo>
                <a:cubicBezTo>
                  <a:pt x="9205018" y="1886910"/>
                  <a:pt x="9206216" y="1885952"/>
                  <a:pt x="9206216" y="1884514"/>
                </a:cubicBezTo>
                <a:cubicBezTo>
                  <a:pt x="9206216" y="1883076"/>
                  <a:pt x="9205018" y="1882117"/>
                  <a:pt x="9203581" y="1882117"/>
                </a:cubicBezTo>
                <a:cubicBezTo>
                  <a:pt x="9201905" y="1882117"/>
                  <a:pt x="9201426" y="1883076"/>
                  <a:pt x="9201426" y="1884514"/>
                </a:cubicBezTo>
                <a:cubicBezTo>
                  <a:pt x="9201426" y="1885952"/>
                  <a:pt x="9201905" y="1886910"/>
                  <a:pt x="9203581" y="1886910"/>
                </a:cubicBezTo>
                <a:close/>
                <a:moveTo>
                  <a:pt x="9173165" y="1612250"/>
                </a:moveTo>
                <a:cubicBezTo>
                  <a:pt x="9174363" y="1612250"/>
                  <a:pt x="9175321" y="1611052"/>
                  <a:pt x="9175321" y="1609614"/>
                </a:cubicBezTo>
                <a:cubicBezTo>
                  <a:pt x="9175321" y="1608416"/>
                  <a:pt x="9174363" y="1607217"/>
                  <a:pt x="9173165" y="1607217"/>
                </a:cubicBezTo>
                <a:cubicBezTo>
                  <a:pt x="9171729" y="1607217"/>
                  <a:pt x="9170531" y="1608416"/>
                  <a:pt x="9170531" y="1609614"/>
                </a:cubicBezTo>
                <a:cubicBezTo>
                  <a:pt x="9170531" y="1611052"/>
                  <a:pt x="9171729" y="1612250"/>
                  <a:pt x="9173165" y="1612250"/>
                </a:cubicBezTo>
                <a:close/>
                <a:moveTo>
                  <a:pt x="9122153" y="1339987"/>
                </a:moveTo>
                <a:cubicBezTo>
                  <a:pt x="9123590" y="1339987"/>
                  <a:pt x="9123829" y="1339268"/>
                  <a:pt x="9123829" y="1338309"/>
                </a:cubicBezTo>
                <a:cubicBezTo>
                  <a:pt x="9123829" y="1337350"/>
                  <a:pt x="9123590" y="1336392"/>
                  <a:pt x="9122153" y="1336392"/>
                </a:cubicBezTo>
                <a:cubicBezTo>
                  <a:pt x="9121195" y="1336392"/>
                  <a:pt x="9120476" y="1337350"/>
                  <a:pt x="9120476" y="1338309"/>
                </a:cubicBezTo>
                <a:cubicBezTo>
                  <a:pt x="9120476" y="1339268"/>
                  <a:pt x="9121195" y="1339987"/>
                  <a:pt x="9122153" y="1339987"/>
                </a:cubicBezTo>
                <a:close/>
                <a:moveTo>
                  <a:pt x="9051502" y="1072996"/>
                </a:moveTo>
                <a:cubicBezTo>
                  <a:pt x="9052939" y="1072996"/>
                  <a:pt x="9053178" y="1072277"/>
                  <a:pt x="9053178" y="1071079"/>
                </a:cubicBezTo>
                <a:cubicBezTo>
                  <a:pt x="9053178" y="1070360"/>
                  <a:pt x="9052939" y="1069401"/>
                  <a:pt x="9051502" y="1069401"/>
                </a:cubicBezTo>
                <a:cubicBezTo>
                  <a:pt x="9050544" y="1069401"/>
                  <a:pt x="9049586" y="1070360"/>
                  <a:pt x="9049586" y="1071079"/>
                </a:cubicBezTo>
                <a:cubicBezTo>
                  <a:pt x="9049586" y="1072277"/>
                  <a:pt x="9050544" y="1072996"/>
                  <a:pt x="9051502" y="1072996"/>
                </a:cubicBezTo>
                <a:close/>
                <a:moveTo>
                  <a:pt x="8961451" y="811997"/>
                </a:moveTo>
                <a:cubicBezTo>
                  <a:pt x="8962409" y="811997"/>
                  <a:pt x="8963367" y="811038"/>
                  <a:pt x="8963367" y="810080"/>
                </a:cubicBezTo>
                <a:cubicBezTo>
                  <a:pt x="8963367" y="809121"/>
                  <a:pt x="8962409" y="808402"/>
                  <a:pt x="8961451" y="808402"/>
                </a:cubicBezTo>
                <a:cubicBezTo>
                  <a:pt x="8960254" y="808402"/>
                  <a:pt x="8959775" y="809121"/>
                  <a:pt x="8959775" y="810080"/>
                </a:cubicBezTo>
                <a:cubicBezTo>
                  <a:pt x="8959775" y="811038"/>
                  <a:pt x="8960254" y="811997"/>
                  <a:pt x="8961451" y="811997"/>
                </a:cubicBezTo>
                <a:close/>
                <a:moveTo>
                  <a:pt x="8852241" y="558188"/>
                </a:moveTo>
                <a:cubicBezTo>
                  <a:pt x="8853439" y="558188"/>
                  <a:pt x="8854397" y="557229"/>
                  <a:pt x="8854397" y="556510"/>
                </a:cubicBezTo>
                <a:cubicBezTo>
                  <a:pt x="8854397" y="555312"/>
                  <a:pt x="8853439" y="554353"/>
                  <a:pt x="8852241" y="554353"/>
                </a:cubicBezTo>
                <a:cubicBezTo>
                  <a:pt x="8851283" y="554353"/>
                  <a:pt x="8850325" y="555312"/>
                  <a:pt x="8850325" y="556510"/>
                </a:cubicBezTo>
                <a:cubicBezTo>
                  <a:pt x="8850325" y="557229"/>
                  <a:pt x="8851283" y="558188"/>
                  <a:pt x="8852241" y="558188"/>
                </a:cubicBezTo>
                <a:close/>
                <a:moveTo>
                  <a:pt x="8724829" y="312767"/>
                </a:moveTo>
                <a:cubicBezTo>
                  <a:pt x="8725548" y="312767"/>
                  <a:pt x="8726027" y="312048"/>
                  <a:pt x="8726027" y="311329"/>
                </a:cubicBezTo>
                <a:cubicBezTo>
                  <a:pt x="8726027" y="310850"/>
                  <a:pt x="8725548" y="310131"/>
                  <a:pt x="8724829" y="310131"/>
                </a:cubicBezTo>
                <a:cubicBezTo>
                  <a:pt x="8724350" y="310131"/>
                  <a:pt x="8723393" y="310850"/>
                  <a:pt x="8723393" y="311329"/>
                </a:cubicBezTo>
                <a:cubicBezTo>
                  <a:pt x="8723393" y="312048"/>
                  <a:pt x="8724350" y="312767"/>
                  <a:pt x="8724829" y="312767"/>
                </a:cubicBezTo>
                <a:close/>
                <a:moveTo>
                  <a:pt x="8579456" y="76934"/>
                </a:moveTo>
                <a:cubicBezTo>
                  <a:pt x="8580174" y="76934"/>
                  <a:pt x="8580174" y="76934"/>
                  <a:pt x="8580174" y="76454"/>
                </a:cubicBezTo>
                <a:cubicBezTo>
                  <a:pt x="8580174" y="76454"/>
                  <a:pt x="8580174" y="75975"/>
                  <a:pt x="8579456" y="75975"/>
                </a:cubicBezTo>
                <a:cubicBezTo>
                  <a:pt x="8578977" y="75975"/>
                  <a:pt x="8578977" y="76454"/>
                  <a:pt x="8578977" y="76454"/>
                </a:cubicBezTo>
                <a:cubicBezTo>
                  <a:pt x="8578977" y="76934"/>
                  <a:pt x="8578977" y="76934"/>
                  <a:pt x="8579456" y="76934"/>
                </a:cubicBezTo>
                <a:close/>
                <a:moveTo>
                  <a:pt x="2302512" y="196768"/>
                </a:moveTo>
                <a:cubicBezTo>
                  <a:pt x="2304907" y="196768"/>
                  <a:pt x="2306823" y="195090"/>
                  <a:pt x="2306823" y="192454"/>
                </a:cubicBezTo>
                <a:cubicBezTo>
                  <a:pt x="2306823" y="190297"/>
                  <a:pt x="2304907" y="188379"/>
                  <a:pt x="2302512" y="188379"/>
                </a:cubicBezTo>
                <a:cubicBezTo>
                  <a:pt x="2300117" y="188379"/>
                  <a:pt x="2298441" y="190297"/>
                  <a:pt x="2298441" y="192454"/>
                </a:cubicBezTo>
                <a:cubicBezTo>
                  <a:pt x="2298441" y="195090"/>
                  <a:pt x="2300117" y="196768"/>
                  <a:pt x="2302512" y="196768"/>
                </a:cubicBezTo>
                <a:close/>
                <a:moveTo>
                  <a:pt x="2166239" y="440031"/>
                </a:moveTo>
                <a:cubicBezTo>
                  <a:pt x="2170071" y="440031"/>
                  <a:pt x="2173424" y="436916"/>
                  <a:pt x="2173424" y="432841"/>
                </a:cubicBezTo>
                <a:cubicBezTo>
                  <a:pt x="2173424" y="429007"/>
                  <a:pt x="2170071" y="425412"/>
                  <a:pt x="2166239" y="425412"/>
                </a:cubicBezTo>
                <a:cubicBezTo>
                  <a:pt x="2162168" y="425412"/>
                  <a:pt x="2158575" y="429007"/>
                  <a:pt x="2158575" y="432841"/>
                </a:cubicBezTo>
                <a:cubicBezTo>
                  <a:pt x="2158575" y="436916"/>
                  <a:pt x="2162168" y="440031"/>
                  <a:pt x="2166239" y="440031"/>
                </a:cubicBezTo>
                <a:close/>
                <a:moveTo>
                  <a:pt x="2047689" y="691444"/>
                </a:moveTo>
                <a:cubicBezTo>
                  <a:pt x="2052478" y="691444"/>
                  <a:pt x="2056550" y="687369"/>
                  <a:pt x="2056550" y="682336"/>
                </a:cubicBezTo>
                <a:cubicBezTo>
                  <a:pt x="2056550" y="677303"/>
                  <a:pt x="2052478" y="672989"/>
                  <a:pt x="2047689" y="672989"/>
                </a:cubicBezTo>
                <a:cubicBezTo>
                  <a:pt x="2042420" y="672989"/>
                  <a:pt x="2038588" y="677303"/>
                  <a:pt x="2038588" y="682336"/>
                </a:cubicBezTo>
                <a:cubicBezTo>
                  <a:pt x="2038588" y="687369"/>
                  <a:pt x="2042420" y="691444"/>
                  <a:pt x="2047689" y="691444"/>
                </a:cubicBezTo>
                <a:close/>
                <a:moveTo>
                  <a:pt x="1948058" y="952682"/>
                </a:moveTo>
                <a:cubicBezTo>
                  <a:pt x="1955004" y="952682"/>
                  <a:pt x="1960752" y="946930"/>
                  <a:pt x="1960752" y="939980"/>
                </a:cubicBezTo>
                <a:cubicBezTo>
                  <a:pt x="1960752" y="932790"/>
                  <a:pt x="1955004" y="927278"/>
                  <a:pt x="1948058" y="927278"/>
                </a:cubicBezTo>
                <a:cubicBezTo>
                  <a:pt x="1940873" y="927278"/>
                  <a:pt x="1934886" y="932790"/>
                  <a:pt x="1934886" y="939980"/>
                </a:cubicBezTo>
                <a:cubicBezTo>
                  <a:pt x="1934886" y="946930"/>
                  <a:pt x="1940873" y="952682"/>
                  <a:pt x="1948058" y="952682"/>
                </a:cubicBezTo>
                <a:close/>
                <a:moveTo>
                  <a:pt x="1867588" y="1222549"/>
                </a:moveTo>
                <a:cubicBezTo>
                  <a:pt x="1877407" y="1222549"/>
                  <a:pt x="1885550" y="1214161"/>
                  <a:pt x="1885550" y="1204095"/>
                </a:cubicBezTo>
                <a:cubicBezTo>
                  <a:pt x="1885550" y="1194029"/>
                  <a:pt x="1877407" y="1185880"/>
                  <a:pt x="1867588" y="1185880"/>
                </a:cubicBezTo>
                <a:cubicBezTo>
                  <a:pt x="1857529" y="1185880"/>
                  <a:pt x="1849147" y="1194029"/>
                  <a:pt x="1849147" y="1204095"/>
                </a:cubicBezTo>
                <a:cubicBezTo>
                  <a:pt x="1849147" y="1214161"/>
                  <a:pt x="1857529" y="1222549"/>
                  <a:pt x="1867588" y="1222549"/>
                </a:cubicBezTo>
                <a:close/>
                <a:moveTo>
                  <a:pt x="1806756" y="1497928"/>
                </a:moveTo>
                <a:cubicBezTo>
                  <a:pt x="1820168" y="1497928"/>
                  <a:pt x="1830945" y="1486904"/>
                  <a:pt x="1830945" y="1473482"/>
                </a:cubicBezTo>
                <a:cubicBezTo>
                  <a:pt x="1830945" y="1460061"/>
                  <a:pt x="1820168" y="1449036"/>
                  <a:pt x="1806756" y="1449036"/>
                </a:cubicBezTo>
                <a:cubicBezTo>
                  <a:pt x="1793344" y="1449036"/>
                  <a:pt x="1782327" y="1460061"/>
                  <a:pt x="1782327" y="1473482"/>
                </a:cubicBezTo>
                <a:cubicBezTo>
                  <a:pt x="1782327" y="1486904"/>
                  <a:pt x="1793344" y="1497928"/>
                  <a:pt x="1806756" y="1497928"/>
                </a:cubicBezTo>
                <a:close/>
                <a:moveTo>
                  <a:pt x="1765802" y="1778580"/>
                </a:moveTo>
                <a:cubicBezTo>
                  <a:pt x="1783525" y="1778580"/>
                  <a:pt x="1797895" y="1764200"/>
                  <a:pt x="1797895" y="1746944"/>
                </a:cubicBezTo>
                <a:cubicBezTo>
                  <a:pt x="1797895" y="1729209"/>
                  <a:pt x="1783525" y="1715068"/>
                  <a:pt x="1765802" y="1715068"/>
                </a:cubicBezTo>
                <a:cubicBezTo>
                  <a:pt x="1748558" y="1715068"/>
                  <a:pt x="1734428" y="1729209"/>
                  <a:pt x="1734428" y="1746944"/>
                </a:cubicBezTo>
                <a:cubicBezTo>
                  <a:pt x="1734428" y="1764200"/>
                  <a:pt x="1748558" y="1778580"/>
                  <a:pt x="1765802" y="1778580"/>
                </a:cubicBezTo>
                <a:close/>
                <a:moveTo>
                  <a:pt x="1745684" y="2061389"/>
                </a:moveTo>
                <a:cubicBezTo>
                  <a:pt x="1767000" y="2061389"/>
                  <a:pt x="1784483" y="2043893"/>
                  <a:pt x="1784483" y="2022083"/>
                </a:cubicBezTo>
                <a:cubicBezTo>
                  <a:pt x="1784483" y="2000993"/>
                  <a:pt x="1767000" y="1983257"/>
                  <a:pt x="1745684" y="1983257"/>
                </a:cubicBezTo>
                <a:cubicBezTo>
                  <a:pt x="1724130" y="1983257"/>
                  <a:pt x="1706647" y="2000993"/>
                  <a:pt x="1706647" y="2022083"/>
                </a:cubicBezTo>
                <a:cubicBezTo>
                  <a:pt x="1706647" y="2043893"/>
                  <a:pt x="1724130" y="2061389"/>
                  <a:pt x="1745684" y="2061389"/>
                </a:cubicBezTo>
                <a:close/>
                <a:moveTo>
                  <a:pt x="1745684" y="2346115"/>
                </a:moveTo>
                <a:cubicBezTo>
                  <a:pt x="1771789" y="2346115"/>
                  <a:pt x="1793344" y="2324785"/>
                  <a:pt x="1793344" y="2298901"/>
                </a:cubicBezTo>
                <a:cubicBezTo>
                  <a:pt x="1793344" y="2272297"/>
                  <a:pt x="1771789" y="2250967"/>
                  <a:pt x="1745684" y="2250967"/>
                </a:cubicBezTo>
                <a:cubicBezTo>
                  <a:pt x="1719340" y="2250967"/>
                  <a:pt x="1698025" y="2272297"/>
                  <a:pt x="1698025" y="2298901"/>
                </a:cubicBezTo>
                <a:cubicBezTo>
                  <a:pt x="1698025" y="2324785"/>
                  <a:pt x="1719340" y="2346115"/>
                  <a:pt x="1745684" y="2346115"/>
                </a:cubicBezTo>
                <a:close/>
                <a:moveTo>
                  <a:pt x="1765802" y="2629643"/>
                </a:moveTo>
                <a:cubicBezTo>
                  <a:pt x="1796697" y="2629643"/>
                  <a:pt x="1821365" y="2604957"/>
                  <a:pt x="1821365" y="2574280"/>
                </a:cubicBezTo>
                <a:cubicBezTo>
                  <a:pt x="1821365" y="2543363"/>
                  <a:pt x="1796697" y="2518437"/>
                  <a:pt x="1765802" y="2518437"/>
                </a:cubicBezTo>
                <a:cubicBezTo>
                  <a:pt x="1735386" y="2518437"/>
                  <a:pt x="1710479" y="2543363"/>
                  <a:pt x="1710479" y="2574280"/>
                </a:cubicBezTo>
                <a:cubicBezTo>
                  <a:pt x="1710479" y="2604957"/>
                  <a:pt x="1735386" y="2629643"/>
                  <a:pt x="1765802" y="2629643"/>
                </a:cubicBezTo>
                <a:close/>
                <a:moveTo>
                  <a:pt x="1806756" y="2910295"/>
                </a:moveTo>
                <a:cubicBezTo>
                  <a:pt x="1841243" y="2910295"/>
                  <a:pt x="1869504" y="2882254"/>
                  <a:pt x="1869504" y="2847262"/>
                </a:cubicBezTo>
                <a:cubicBezTo>
                  <a:pt x="1869504" y="2812750"/>
                  <a:pt x="1841243" y="2784709"/>
                  <a:pt x="1806756" y="2784709"/>
                </a:cubicBezTo>
                <a:cubicBezTo>
                  <a:pt x="1772029" y="2784709"/>
                  <a:pt x="1743768" y="2812750"/>
                  <a:pt x="1743768" y="2847262"/>
                </a:cubicBezTo>
                <a:cubicBezTo>
                  <a:pt x="1743768" y="2882254"/>
                  <a:pt x="1772029" y="2910295"/>
                  <a:pt x="1806756" y="2910295"/>
                </a:cubicBezTo>
                <a:close/>
                <a:moveTo>
                  <a:pt x="1867588" y="3186393"/>
                </a:moveTo>
                <a:cubicBezTo>
                  <a:pt x="1905668" y="3186393"/>
                  <a:pt x="1936802" y="3155476"/>
                  <a:pt x="1936802" y="3116889"/>
                </a:cubicBezTo>
                <a:cubicBezTo>
                  <a:pt x="1936802" y="3078303"/>
                  <a:pt x="1905668" y="3047146"/>
                  <a:pt x="1867588" y="3047146"/>
                </a:cubicBezTo>
                <a:cubicBezTo>
                  <a:pt x="1829029" y="3047146"/>
                  <a:pt x="1797895" y="3078303"/>
                  <a:pt x="1797895" y="3116889"/>
                </a:cubicBezTo>
                <a:cubicBezTo>
                  <a:pt x="1797895" y="3155476"/>
                  <a:pt x="1829029" y="3186393"/>
                  <a:pt x="1867588" y="3186393"/>
                </a:cubicBezTo>
                <a:close/>
                <a:moveTo>
                  <a:pt x="1948058" y="3456020"/>
                </a:moveTo>
                <a:cubicBezTo>
                  <a:pt x="1989252" y="3456020"/>
                  <a:pt x="2023021" y="3422467"/>
                  <a:pt x="2023021" y="3380764"/>
                </a:cubicBezTo>
                <a:cubicBezTo>
                  <a:pt x="2023021" y="3339781"/>
                  <a:pt x="1989252" y="3306228"/>
                  <a:pt x="1948058" y="3306228"/>
                </a:cubicBezTo>
                <a:cubicBezTo>
                  <a:pt x="1906386" y="3306228"/>
                  <a:pt x="1872857" y="3339781"/>
                  <a:pt x="1872857" y="3380764"/>
                </a:cubicBezTo>
                <a:cubicBezTo>
                  <a:pt x="1872857" y="3422467"/>
                  <a:pt x="1906386" y="3456020"/>
                  <a:pt x="1948058" y="3456020"/>
                </a:cubicBezTo>
                <a:close/>
                <a:moveTo>
                  <a:pt x="2047689" y="3719176"/>
                </a:moveTo>
                <a:cubicBezTo>
                  <a:pt x="2091995" y="3719176"/>
                  <a:pt x="2127920" y="3683226"/>
                  <a:pt x="2127920" y="3638648"/>
                </a:cubicBezTo>
                <a:cubicBezTo>
                  <a:pt x="2127920" y="3594069"/>
                  <a:pt x="2091995" y="3557879"/>
                  <a:pt x="2047689" y="3557879"/>
                </a:cubicBezTo>
                <a:cubicBezTo>
                  <a:pt x="2003142" y="3557879"/>
                  <a:pt x="1967218" y="3594069"/>
                  <a:pt x="1967218" y="3638648"/>
                </a:cubicBezTo>
                <a:cubicBezTo>
                  <a:pt x="1967218" y="3683226"/>
                  <a:pt x="2003142" y="3719176"/>
                  <a:pt x="2047689" y="3719176"/>
                </a:cubicBezTo>
                <a:close/>
                <a:moveTo>
                  <a:pt x="2166239" y="3971787"/>
                </a:moveTo>
                <a:cubicBezTo>
                  <a:pt x="2212222" y="3971787"/>
                  <a:pt x="2249584" y="3934159"/>
                  <a:pt x="2249584" y="3888143"/>
                </a:cubicBezTo>
                <a:cubicBezTo>
                  <a:pt x="2249584" y="3842126"/>
                  <a:pt x="2212222" y="3804498"/>
                  <a:pt x="2166239" y="3804498"/>
                </a:cubicBezTo>
                <a:cubicBezTo>
                  <a:pt x="2119777" y="3804498"/>
                  <a:pt x="2082415" y="3842126"/>
                  <a:pt x="2082415" y="3888143"/>
                </a:cubicBezTo>
                <a:cubicBezTo>
                  <a:pt x="2082415" y="3934159"/>
                  <a:pt x="2119777" y="3971787"/>
                  <a:pt x="2166239" y="3971787"/>
                </a:cubicBezTo>
                <a:close/>
                <a:moveTo>
                  <a:pt x="2354722" y="4067175"/>
                </a:moveTo>
                <a:cubicBezTo>
                  <a:pt x="2340831" y="4055192"/>
                  <a:pt x="2322390" y="4048002"/>
                  <a:pt x="2302512" y="4048002"/>
                </a:cubicBezTo>
                <a:cubicBezTo>
                  <a:pt x="2282634" y="4048002"/>
                  <a:pt x="2264432" y="4055192"/>
                  <a:pt x="2250302" y="4067175"/>
                </a:cubicBezTo>
                <a:lnTo>
                  <a:pt x="2354722" y="4067175"/>
                </a:lnTo>
                <a:close/>
                <a:moveTo>
                  <a:pt x="8724829" y="4017324"/>
                </a:moveTo>
                <a:cubicBezTo>
                  <a:pt x="8729140" y="4017324"/>
                  <a:pt x="8732733" y="4013969"/>
                  <a:pt x="8732733" y="4009415"/>
                </a:cubicBezTo>
                <a:cubicBezTo>
                  <a:pt x="8732733" y="4005101"/>
                  <a:pt x="8729140" y="4001506"/>
                  <a:pt x="8724829" y="4001506"/>
                </a:cubicBezTo>
                <a:cubicBezTo>
                  <a:pt x="8720279" y="4001506"/>
                  <a:pt x="8716926" y="4005101"/>
                  <a:pt x="8716926" y="4009415"/>
                </a:cubicBezTo>
                <a:cubicBezTo>
                  <a:pt x="8716926" y="4013969"/>
                  <a:pt x="8720279" y="4017324"/>
                  <a:pt x="8724829" y="4017324"/>
                </a:cubicBezTo>
                <a:close/>
                <a:moveTo>
                  <a:pt x="8852241" y="3770705"/>
                </a:moveTo>
                <a:cubicBezTo>
                  <a:pt x="8855594" y="3770705"/>
                  <a:pt x="8858468" y="3767829"/>
                  <a:pt x="8858468" y="3764713"/>
                </a:cubicBezTo>
                <a:cubicBezTo>
                  <a:pt x="8858468" y="3761118"/>
                  <a:pt x="8855594" y="3758482"/>
                  <a:pt x="8852241" y="3758482"/>
                </a:cubicBezTo>
                <a:cubicBezTo>
                  <a:pt x="8849128" y="3758482"/>
                  <a:pt x="8846493" y="3761118"/>
                  <a:pt x="8846493" y="3764713"/>
                </a:cubicBezTo>
                <a:cubicBezTo>
                  <a:pt x="8846493" y="3767829"/>
                  <a:pt x="8849128" y="3770705"/>
                  <a:pt x="8852241" y="3770705"/>
                </a:cubicBezTo>
                <a:close/>
                <a:moveTo>
                  <a:pt x="8961451" y="3515698"/>
                </a:moveTo>
                <a:cubicBezTo>
                  <a:pt x="8964325" y="3515698"/>
                  <a:pt x="8966720" y="3513301"/>
                  <a:pt x="8966720" y="3510665"/>
                </a:cubicBezTo>
                <a:cubicBezTo>
                  <a:pt x="8966720" y="3508028"/>
                  <a:pt x="8964325" y="3506111"/>
                  <a:pt x="8961451" y="3506111"/>
                </a:cubicBezTo>
                <a:cubicBezTo>
                  <a:pt x="8959056" y="3506111"/>
                  <a:pt x="8956661" y="3508028"/>
                  <a:pt x="8956661" y="3510665"/>
                </a:cubicBezTo>
                <a:cubicBezTo>
                  <a:pt x="8956661" y="3513301"/>
                  <a:pt x="8959056" y="3515698"/>
                  <a:pt x="8961451" y="3515698"/>
                </a:cubicBezTo>
                <a:close/>
                <a:moveTo>
                  <a:pt x="9051502" y="3253740"/>
                </a:moveTo>
                <a:cubicBezTo>
                  <a:pt x="9054136" y="3253740"/>
                  <a:pt x="9056052" y="3252062"/>
                  <a:pt x="9056052" y="3249666"/>
                </a:cubicBezTo>
                <a:cubicBezTo>
                  <a:pt x="9056052" y="3247029"/>
                  <a:pt x="9054136" y="3245352"/>
                  <a:pt x="9051502" y="3245352"/>
                </a:cubicBezTo>
                <a:cubicBezTo>
                  <a:pt x="9049346" y="3245352"/>
                  <a:pt x="9047430" y="3247029"/>
                  <a:pt x="9047430" y="3249666"/>
                </a:cubicBezTo>
                <a:cubicBezTo>
                  <a:pt x="9047430" y="3252062"/>
                  <a:pt x="9049346" y="3253740"/>
                  <a:pt x="9051502" y="3253740"/>
                </a:cubicBezTo>
                <a:close/>
                <a:moveTo>
                  <a:pt x="9122153" y="2986270"/>
                </a:moveTo>
                <a:cubicBezTo>
                  <a:pt x="9124308" y="2986270"/>
                  <a:pt x="9125745" y="2984592"/>
                  <a:pt x="9125745" y="2982675"/>
                </a:cubicBezTo>
                <a:cubicBezTo>
                  <a:pt x="9125745" y="2980518"/>
                  <a:pt x="9124308" y="2979320"/>
                  <a:pt x="9122153" y="2979320"/>
                </a:cubicBezTo>
                <a:cubicBezTo>
                  <a:pt x="9120476" y="2979320"/>
                  <a:pt x="9118560" y="2980518"/>
                  <a:pt x="9118560" y="2982675"/>
                </a:cubicBezTo>
                <a:cubicBezTo>
                  <a:pt x="9118560" y="2984592"/>
                  <a:pt x="9120476" y="2986270"/>
                  <a:pt x="9122153" y="2986270"/>
                </a:cubicBezTo>
                <a:close/>
                <a:moveTo>
                  <a:pt x="9173165" y="2714726"/>
                </a:moveTo>
                <a:cubicBezTo>
                  <a:pt x="9174842" y="2714726"/>
                  <a:pt x="9176758" y="2713048"/>
                  <a:pt x="9176758" y="2711370"/>
                </a:cubicBezTo>
                <a:cubicBezTo>
                  <a:pt x="9176758" y="2708974"/>
                  <a:pt x="9174842" y="2707775"/>
                  <a:pt x="9173165" y="2707775"/>
                </a:cubicBezTo>
                <a:cubicBezTo>
                  <a:pt x="9171010" y="2707775"/>
                  <a:pt x="9169573" y="2708974"/>
                  <a:pt x="9169573" y="2711370"/>
                </a:cubicBezTo>
                <a:cubicBezTo>
                  <a:pt x="9169573" y="2713048"/>
                  <a:pt x="9171010" y="2714726"/>
                  <a:pt x="9173165" y="2714726"/>
                </a:cubicBezTo>
                <a:close/>
                <a:moveTo>
                  <a:pt x="9203581" y="2439586"/>
                </a:moveTo>
                <a:cubicBezTo>
                  <a:pt x="9205258" y="2439586"/>
                  <a:pt x="9206455" y="2438388"/>
                  <a:pt x="9206455" y="2436470"/>
                </a:cubicBezTo>
                <a:cubicBezTo>
                  <a:pt x="9206455" y="2434553"/>
                  <a:pt x="9205258" y="2433355"/>
                  <a:pt x="9203581" y="2433355"/>
                </a:cubicBezTo>
                <a:cubicBezTo>
                  <a:pt x="9201665" y="2433355"/>
                  <a:pt x="9200229" y="2434553"/>
                  <a:pt x="9200229" y="2436470"/>
                </a:cubicBezTo>
                <a:cubicBezTo>
                  <a:pt x="9200229" y="2438388"/>
                  <a:pt x="9201665" y="2439586"/>
                  <a:pt x="9203581" y="2439586"/>
                </a:cubicBezTo>
                <a:close/>
                <a:moveTo>
                  <a:pt x="9213640" y="2163009"/>
                </a:moveTo>
                <a:cubicBezTo>
                  <a:pt x="9215077" y="2163009"/>
                  <a:pt x="9216035" y="2161810"/>
                  <a:pt x="9216035" y="2160372"/>
                </a:cubicBezTo>
                <a:cubicBezTo>
                  <a:pt x="9216035" y="2158934"/>
                  <a:pt x="9215077" y="2157976"/>
                  <a:pt x="9213640" y="2157976"/>
                </a:cubicBezTo>
                <a:cubicBezTo>
                  <a:pt x="9212443" y="2157976"/>
                  <a:pt x="9211245" y="2158934"/>
                  <a:pt x="9211245" y="2160372"/>
                </a:cubicBezTo>
                <a:cubicBezTo>
                  <a:pt x="9211245" y="2161810"/>
                  <a:pt x="9212443" y="2163009"/>
                  <a:pt x="9213640" y="2163009"/>
                </a:cubicBezTo>
                <a:close/>
                <a:moveTo>
                  <a:pt x="8983006" y="1887390"/>
                </a:moveTo>
                <a:cubicBezTo>
                  <a:pt x="8984682" y="1887390"/>
                  <a:pt x="8986119" y="1885952"/>
                  <a:pt x="8986119" y="1884514"/>
                </a:cubicBezTo>
                <a:cubicBezTo>
                  <a:pt x="8986119" y="1882836"/>
                  <a:pt x="8984682" y="1881398"/>
                  <a:pt x="8983006" y="1881398"/>
                </a:cubicBezTo>
                <a:cubicBezTo>
                  <a:pt x="8981329" y="1881398"/>
                  <a:pt x="8979892" y="1882836"/>
                  <a:pt x="8979892" y="1884514"/>
                </a:cubicBezTo>
                <a:cubicBezTo>
                  <a:pt x="8979892" y="1885952"/>
                  <a:pt x="8981329" y="1887390"/>
                  <a:pt x="8983006" y="1887390"/>
                </a:cubicBezTo>
                <a:close/>
                <a:moveTo>
                  <a:pt x="8950674" y="1613209"/>
                </a:moveTo>
                <a:cubicBezTo>
                  <a:pt x="8952111" y="1613209"/>
                  <a:pt x="8953787" y="1611771"/>
                  <a:pt x="8953787" y="1610093"/>
                </a:cubicBezTo>
                <a:cubicBezTo>
                  <a:pt x="8953787" y="1608416"/>
                  <a:pt x="8952111" y="1606978"/>
                  <a:pt x="8950674" y="1606978"/>
                </a:cubicBezTo>
                <a:cubicBezTo>
                  <a:pt x="8948997" y="1606978"/>
                  <a:pt x="8947800" y="1608416"/>
                  <a:pt x="8947800" y="1610093"/>
                </a:cubicBezTo>
                <a:cubicBezTo>
                  <a:pt x="8947800" y="1611771"/>
                  <a:pt x="8948997" y="1613209"/>
                  <a:pt x="8950674" y="1613209"/>
                </a:cubicBezTo>
                <a:close/>
                <a:moveTo>
                  <a:pt x="8896787" y="1342384"/>
                </a:moveTo>
                <a:cubicBezTo>
                  <a:pt x="8898703" y="1342384"/>
                  <a:pt x="8900140" y="1340946"/>
                  <a:pt x="8900140" y="1339268"/>
                </a:cubicBezTo>
                <a:cubicBezTo>
                  <a:pt x="8900140" y="1337590"/>
                  <a:pt x="8898703" y="1336152"/>
                  <a:pt x="8896787" y="1336152"/>
                </a:cubicBezTo>
                <a:cubicBezTo>
                  <a:pt x="8894871" y="1336152"/>
                  <a:pt x="8893434" y="1337590"/>
                  <a:pt x="8893434" y="1339268"/>
                </a:cubicBezTo>
                <a:cubicBezTo>
                  <a:pt x="8893434" y="1340946"/>
                  <a:pt x="8894871" y="1342384"/>
                  <a:pt x="8896787" y="1342384"/>
                </a:cubicBezTo>
                <a:close/>
                <a:moveTo>
                  <a:pt x="8821825" y="1075632"/>
                </a:moveTo>
                <a:cubicBezTo>
                  <a:pt x="8823502" y="1075632"/>
                  <a:pt x="8824460" y="1074434"/>
                  <a:pt x="8824460" y="1073236"/>
                </a:cubicBezTo>
                <a:cubicBezTo>
                  <a:pt x="8824460" y="1071798"/>
                  <a:pt x="8823502" y="1070839"/>
                  <a:pt x="8821825" y="1070839"/>
                </a:cubicBezTo>
                <a:cubicBezTo>
                  <a:pt x="8820388" y="1070839"/>
                  <a:pt x="8819430" y="1071798"/>
                  <a:pt x="8819430" y="1073236"/>
                </a:cubicBezTo>
                <a:cubicBezTo>
                  <a:pt x="8819430" y="1074434"/>
                  <a:pt x="8820388" y="1075632"/>
                  <a:pt x="8821825" y="1075632"/>
                </a:cubicBezTo>
                <a:close/>
                <a:moveTo>
                  <a:pt x="8726506" y="816551"/>
                </a:moveTo>
                <a:cubicBezTo>
                  <a:pt x="8727943" y="816551"/>
                  <a:pt x="8728661" y="815592"/>
                  <a:pt x="8728661" y="814154"/>
                </a:cubicBezTo>
                <a:cubicBezTo>
                  <a:pt x="8728661" y="812956"/>
                  <a:pt x="8727943" y="811518"/>
                  <a:pt x="8726506" y="811518"/>
                </a:cubicBezTo>
                <a:cubicBezTo>
                  <a:pt x="8725069" y="811518"/>
                  <a:pt x="8723632" y="812956"/>
                  <a:pt x="8723632" y="814154"/>
                </a:cubicBezTo>
                <a:cubicBezTo>
                  <a:pt x="8723632" y="815592"/>
                  <a:pt x="8725069" y="816551"/>
                  <a:pt x="8726506" y="816551"/>
                </a:cubicBezTo>
                <a:close/>
                <a:moveTo>
                  <a:pt x="8610590" y="565857"/>
                </a:moveTo>
                <a:cubicBezTo>
                  <a:pt x="8612266" y="565857"/>
                  <a:pt x="8613464" y="564419"/>
                  <a:pt x="8613464" y="563221"/>
                </a:cubicBezTo>
                <a:cubicBezTo>
                  <a:pt x="8613464" y="561783"/>
                  <a:pt x="8612266" y="560824"/>
                  <a:pt x="8610590" y="560824"/>
                </a:cubicBezTo>
                <a:cubicBezTo>
                  <a:pt x="8609153" y="560824"/>
                  <a:pt x="8608674" y="561783"/>
                  <a:pt x="8608674" y="563221"/>
                </a:cubicBezTo>
                <a:cubicBezTo>
                  <a:pt x="8608674" y="564419"/>
                  <a:pt x="8609153" y="565857"/>
                  <a:pt x="8610590" y="565857"/>
                </a:cubicBezTo>
                <a:close/>
                <a:moveTo>
                  <a:pt x="8476233" y="324272"/>
                </a:moveTo>
                <a:cubicBezTo>
                  <a:pt x="8477191" y="324272"/>
                  <a:pt x="8477909" y="323073"/>
                  <a:pt x="8477909" y="322115"/>
                </a:cubicBezTo>
                <a:cubicBezTo>
                  <a:pt x="8477909" y="321156"/>
                  <a:pt x="8477191" y="320197"/>
                  <a:pt x="8476233" y="320197"/>
                </a:cubicBezTo>
                <a:cubicBezTo>
                  <a:pt x="8474796" y="320197"/>
                  <a:pt x="8473838" y="321156"/>
                  <a:pt x="8473838" y="322115"/>
                </a:cubicBezTo>
                <a:cubicBezTo>
                  <a:pt x="8473838" y="323073"/>
                  <a:pt x="8474796" y="324272"/>
                  <a:pt x="8476233" y="324272"/>
                </a:cubicBezTo>
                <a:close/>
                <a:moveTo>
                  <a:pt x="8322477" y="93710"/>
                </a:moveTo>
                <a:cubicBezTo>
                  <a:pt x="8323195" y="93710"/>
                  <a:pt x="8323674" y="93231"/>
                  <a:pt x="8323674" y="92512"/>
                </a:cubicBezTo>
                <a:cubicBezTo>
                  <a:pt x="8323674" y="92033"/>
                  <a:pt x="8323195" y="91074"/>
                  <a:pt x="8322477" y="91074"/>
                </a:cubicBezTo>
                <a:cubicBezTo>
                  <a:pt x="8321998" y="91074"/>
                  <a:pt x="8321519" y="92033"/>
                  <a:pt x="8321519" y="92512"/>
                </a:cubicBezTo>
                <a:cubicBezTo>
                  <a:pt x="8321519" y="93231"/>
                  <a:pt x="8321998" y="93710"/>
                  <a:pt x="8322477" y="93710"/>
                </a:cubicBezTo>
                <a:close/>
                <a:moveTo>
                  <a:pt x="2634214" y="95148"/>
                </a:moveTo>
                <a:cubicBezTo>
                  <a:pt x="2635411" y="95148"/>
                  <a:pt x="2636609" y="93950"/>
                  <a:pt x="2636609" y="92512"/>
                </a:cubicBezTo>
                <a:cubicBezTo>
                  <a:pt x="2636609" y="91074"/>
                  <a:pt x="2635411" y="90115"/>
                  <a:pt x="2634214" y="90115"/>
                </a:cubicBezTo>
                <a:cubicBezTo>
                  <a:pt x="2632777" y="90115"/>
                  <a:pt x="2631819" y="91074"/>
                  <a:pt x="2631819" y="92512"/>
                </a:cubicBezTo>
                <a:cubicBezTo>
                  <a:pt x="2631819" y="93950"/>
                  <a:pt x="2632777" y="95148"/>
                  <a:pt x="2634214" y="95148"/>
                </a:cubicBezTo>
                <a:close/>
                <a:moveTo>
                  <a:pt x="2480936" y="329065"/>
                </a:moveTo>
                <a:cubicBezTo>
                  <a:pt x="2484529" y="329065"/>
                  <a:pt x="2487403" y="325949"/>
                  <a:pt x="2487403" y="322115"/>
                </a:cubicBezTo>
                <a:cubicBezTo>
                  <a:pt x="2487403" y="318519"/>
                  <a:pt x="2484529" y="315643"/>
                  <a:pt x="2480936" y="315643"/>
                </a:cubicBezTo>
                <a:cubicBezTo>
                  <a:pt x="2477344" y="315643"/>
                  <a:pt x="2473991" y="318519"/>
                  <a:pt x="2473991" y="322115"/>
                </a:cubicBezTo>
                <a:cubicBezTo>
                  <a:pt x="2473991" y="325949"/>
                  <a:pt x="2477344" y="329065"/>
                  <a:pt x="2480936" y="329065"/>
                </a:cubicBezTo>
                <a:close/>
                <a:moveTo>
                  <a:pt x="2346100" y="572328"/>
                </a:moveTo>
                <a:cubicBezTo>
                  <a:pt x="2350890" y="572328"/>
                  <a:pt x="2355201" y="568254"/>
                  <a:pt x="2355201" y="563221"/>
                </a:cubicBezTo>
                <a:cubicBezTo>
                  <a:pt x="2355201" y="558188"/>
                  <a:pt x="2350890" y="553874"/>
                  <a:pt x="2346100" y="553874"/>
                </a:cubicBezTo>
                <a:cubicBezTo>
                  <a:pt x="2340831" y="553874"/>
                  <a:pt x="2336999" y="558188"/>
                  <a:pt x="2336999" y="563221"/>
                </a:cubicBezTo>
                <a:cubicBezTo>
                  <a:pt x="2336999" y="568254"/>
                  <a:pt x="2340831" y="572328"/>
                  <a:pt x="2346100" y="572328"/>
                </a:cubicBezTo>
                <a:close/>
                <a:moveTo>
                  <a:pt x="2230663" y="825658"/>
                </a:moveTo>
                <a:cubicBezTo>
                  <a:pt x="2236890" y="825658"/>
                  <a:pt x="2242159" y="820385"/>
                  <a:pt x="2242159" y="814154"/>
                </a:cubicBezTo>
                <a:cubicBezTo>
                  <a:pt x="2242159" y="807683"/>
                  <a:pt x="2236890" y="802410"/>
                  <a:pt x="2230663" y="802410"/>
                </a:cubicBezTo>
                <a:cubicBezTo>
                  <a:pt x="2223957" y="802410"/>
                  <a:pt x="2218928" y="807683"/>
                  <a:pt x="2218928" y="814154"/>
                </a:cubicBezTo>
                <a:cubicBezTo>
                  <a:pt x="2218928" y="820385"/>
                  <a:pt x="2223957" y="825658"/>
                  <a:pt x="2230663" y="825658"/>
                </a:cubicBezTo>
                <a:close/>
                <a:moveTo>
                  <a:pt x="2134865" y="1089054"/>
                </a:moveTo>
                <a:cubicBezTo>
                  <a:pt x="2143487" y="1089054"/>
                  <a:pt x="2150672" y="1082103"/>
                  <a:pt x="2150672" y="1073236"/>
                </a:cubicBezTo>
                <a:cubicBezTo>
                  <a:pt x="2150672" y="1064608"/>
                  <a:pt x="2143487" y="1057418"/>
                  <a:pt x="2134865" y="1057418"/>
                </a:cubicBezTo>
                <a:cubicBezTo>
                  <a:pt x="2126004" y="1057418"/>
                  <a:pt x="2119058" y="1064608"/>
                  <a:pt x="2119058" y="1073236"/>
                </a:cubicBezTo>
                <a:cubicBezTo>
                  <a:pt x="2119058" y="1082103"/>
                  <a:pt x="2126004" y="1089054"/>
                  <a:pt x="2134865" y="1089054"/>
                </a:cubicBezTo>
                <a:close/>
                <a:moveTo>
                  <a:pt x="2059903" y="1360359"/>
                </a:moveTo>
                <a:cubicBezTo>
                  <a:pt x="2071638" y="1360359"/>
                  <a:pt x="2081218" y="1351012"/>
                  <a:pt x="2081218" y="1339268"/>
                </a:cubicBezTo>
                <a:cubicBezTo>
                  <a:pt x="2081218" y="1327284"/>
                  <a:pt x="2071638" y="1317937"/>
                  <a:pt x="2059903" y="1317937"/>
                </a:cubicBezTo>
                <a:cubicBezTo>
                  <a:pt x="2048168" y="1317937"/>
                  <a:pt x="2038588" y="1327284"/>
                  <a:pt x="2038588" y="1339268"/>
                </a:cubicBezTo>
                <a:cubicBezTo>
                  <a:pt x="2038588" y="1351012"/>
                  <a:pt x="2048168" y="1360359"/>
                  <a:pt x="2059903" y="1360359"/>
                </a:cubicBezTo>
                <a:close/>
                <a:moveTo>
                  <a:pt x="2006016" y="1638134"/>
                </a:moveTo>
                <a:cubicBezTo>
                  <a:pt x="2021584" y="1638134"/>
                  <a:pt x="2034277" y="1625672"/>
                  <a:pt x="2034277" y="1610093"/>
                </a:cubicBezTo>
                <a:cubicBezTo>
                  <a:pt x="2034277" y="1594754"/>
                  <a:pt x="2021584" y="1582052"/>
                  <a:pt x="2006016" y="1582052"/>
                </a:cubicBezTo>
                <a:cubicBezTo>
                  <a:pt x="1990449" y="1582052"/>
                  <a:pt x="1978235" y="1594754"/>
                  <a:pt x="1978235" y="1610093"/>
                </a:cubicBezTo>
                <a:cubicBezTo>
                  <a:pt x="1978235" y="1625672"/>
                  <a:pt x="1990449" y="1638134"/>
                  <a:pt x="2006016" y="1638134"/>
                </a:cubicBezTo>
                <a:close/>
                <a:moveTo>
                  <a:pt x="1973445" y="1919985"/>
                </a:moveTo>
                <a:cubicBezTo>
                  <a:pt x="1993084" y="1919985"/>
                  <a:pt x="2008890" y="1903927"/>
                  <a:pt x="2008890" y="1884514"/>
                </a:cubicBezTo>
                <a:cubicBezTo>
                  <a:pt x="2008890" y="1864621"/>
                  <a:pt x="1993084" y="1849043"/>
                  <a:pt x="1973445" y="1849043"/>
                </a:cubicBezTo>
                <a:cubicBezTo>
                  <a:pt x="1954285" y="1849043"/>
                  <a:pt x="1938239" y="1864621"/>
                  <a:pt x="1938239" y="1884514"/>
                </a:cubicBezTo>
                <a:cubicBezTo>
                  <a:pt x="1938239" y="1903927"/>
                  <a:pt x="1954285" y="1919985"/>
                  <a:pt x="1973445" y="1919985"/>
                </a:cubicBezTo>
                <a:close/>
                <a:moveTo>
                  <a:pt x="1962907" y="2203273"/>
                </a:moveTo>
                <a:cubicBezTo>
                  <a:pt x="1986378" y="2203273"/>
                  <a:pt x="2005537" y="2184099"/>
                  <a:pt x="2005537" y="2160372"/>
                </a:cubicBezTo>
                <a:cubicBezTo>
                  <a:pt x="2005537" y="2136645"/>
                  <a:pt x="1986378" y="2117711"/>
                  <a:pt x="1962907" y="2117711"/>
                </a:cubicBezTo>
                <a:cubicBezTo>
                  <a:pt x="1939197" y="2117711"/>
                  <a:pt x="1920277" y="2136645"/>
                  <a:pt x="1920277" y="2160372"/>
                </a:cubicBezTo>
                <a:cubicBezTo>
                  <a:pt x="1920277" y="2184099"/>
                  <a:pt x="1939197" y="2203273"/>
                  <a:pt x="1962907" y="2203273"/>
                </a:cubicBezTo>
                <a:close/>
                <a:moveTo>
                  <a:pt x="1973445" y="2486561"/>
                </a:moveTo>
                <a:cubicBezTo>
                  <a:pt x="2001226" y="2486561"/>
                  <a:pt x="2023739" y="2464272"/>
                  <a:pt x="2023739" y="2436470"/>
                </a:cubicBezTo>
                <a:cubicBezTo>
                  <a:pt x="2023739" y="2408669"/>
                  <a:pt x="2001226" y="2386380"/>
                  <a:pt x="1973445" y="2386380"/>
                </a:cubicBezTo>
                <a:cubicBezTo>
                  <a:pt x="1946382" y="2386380"/>
                  <a:pt x="1923630" y="2408669"/>
                  <a:pt x="1923630" y="2436470"/>
                </a:cubicBezTo>
                <a:cubicBezTo>
                  <a:pt x="1923630" y="2464272"/>
                  <a:pt x="1946382" y="2486561"/>
                  <a:pt x="1973445" y="2486561"/>
                </a:cubicBezTo>
                <a:close/>
                <a:moveTo>
                  <a:pt x="2006016" y="2768891"/>
                </a:moveTo>
                <a:cubicBezTo>
                  <a:pt x="2038109" y="2768891"/>
                  <a:pt x="2063974" y="2743006"/>
                  <a:pt x="2063974" y="2710651"/>
                </a:cubicBezTo>
                <a:cubicBezTo>
                  <a:pt x="2063974" y="2679015"/>
                  <a:pt x="2038109" y="2653131"/>
                  <a:pt x="2006016" y="2653131"/>
                </a:cubicBezTo>
                <a:cubicBezTo>
                  <a:pt x="1974163" y="2653131"/>
                  <a:pt x="1948298" y="2679015"/>
                  <a:pt x="1948298" y="2710651"/>
                </a:cubicBezTo>
                <a:cubicBezTo>
                  <a:pt x="1948298" y="2743006"/>
                  <a:pt x="1974163" y="2768891"/>
                  <a:pt x="2006016" y="2768891"/>
                </a:cubicBezTo>
                <a:close/>
                <a:moveTo>
                  <a:pt x="2059903" y="3046187"/>
                </a:moveTo>
                <a:cubicBezTo>
                  <a:pt x="2095827" y="3046187"/>
                  <a:pt x="2124327" y="3017667"/>
                  <a:pt x="2124327" y="2981716"/>
                </a:cubicBezTo>
                <a:cubicBezTo>
                  <a:pt x="2124327" y="2946006"/>
                  <a:pt x="2095827" y="2917006"/>
                  <a:pt x="2059903" y="2917006"/>
                </a:cubicBezTo>
                <a:cubicBezTo>
                  <a:pt x="2024457" y="2917006"/>
                  <a:pt x="1995478" y="2946006"/>
                  <a:pt x="1995478" y="2981716"/>
                </a:cubicBezTo>
                <a:cubicBezTo>
                  <a:pt x="1995478" y="3017667"/>
                  <a:pt x="2024457" y="3046187"/>
                  <a:pt x="2059903" y="3046187"/>
                </a:cubicBezTo>
                <a:close/>
                <a:moveTo>
                  <a:pt x="2134865" y="3317971"/>
                </a:moveTo>
                <a:cubicBezTo>
                  <a:pt x="2173424" y="3317971"/>
                  <a:pt x="2205037" y="3286575"/>
                  <a:pt x="2205037" y="3247509"/>
                </a:cubicBezTo>
                <a:cubicBezTo>
                  <a:pt x="2205037" y="3209162"/>
                  <a:pt x="2173424" y="3177286"/>
                  <a:pt x="2134865" y="3177286"/>
                </a:cubicBezTo>
                <a:cubicBezTo>
                  <a:pt x="2096067" y="3177286"/>
                  <a:pt x="2064693" y="3209162"/>
                  <a:pt x="2064693" y="3247509"/>
                </a:cubicBezTo>
                <a:cubicBezTo>
                  <a:pt x="2064693" y="3286575"/>
                  <a:pt x="2096067" y="3317971"/>
                  <a:pt x="2134865" y="3317971"/>
                </a:cubicBezTo>
                <a:close/>
                <a:moveTo>
                  <a:pt x="2230663" y="3582326"/>
                </a:moveTo>
                <a:cubicBezTo>
                  <a:pt x="2271857" y="3582326"/>
                  <a:pt x="2305865" y="3548532"/>
                  <a:pt x="2305865" y="3506590"/>
                </a:cubicBezTo>
                <a:cubicBezTo>
                  <a:pt x="2305865" y="3464888"/>
                  <a:pt x="2271857" y="3430855"/>
                  <a:pt x="2230663" y="3430855"/>
                </a:cubicBezTo>
                <a:cubicBezTo>
                  <a:pt x="2188752" y="3430855"/>
                  <a:pt x="2154983" y="3464888"/>
                  <a:pt x="2154983" y="3506590"/>
                </a:cubicBezTo>
                <a:cubicBezTo>
                  <a:pt x="2154983" y="3548532"/>
                  <a:pt x="2188752" y="3582326"/>
                  <a:pt x="2230663" y="3582326"/>
                </a:cubicBezTo>
                <a:close/>
                <a:moveTo>
                  <a:pt x="2346100" y="3836135"/>
                </a:moveTo>
                <a:cubicBezTo>
                  <a:pt x="2389449" y="3836135"/>
                  <a:pt x="2424655" y="3801143"/>
                  <a:pt x="2424655" y="3757523"/>
                </a:cubicBezTo>
                <a:cubicBezTo>
                  <a:pt x="2424655" y="3714143"/>
                  <a:pt x="2389449" y="3678912"/>
                  <a:pt x="2346100" y="3678912"/>
                </a:cubicBezTo>
                <a:cubicBezTo>
                  <a:pt x="2302512" y="3678912"/>
                  <a:pt x="2267306" y="3714143"/>
                  <a:pt x="2267306" y="3757523"/>
                </a:cubicBezTo>
                <a:cubicBezTo>
                  <a:pt x="2267306" y="3801143"/>
                  <a:pt x="2302512" y="3836135"/>
                  <a:pt x="2346100" y="3836135"/>
                </a:cubicBezTo>
                <a:close/>
                <a:moveTo>
                  <a:pt x="2525722" y="4067175"/>
                </a:moveTo>
                <a:cubicBezTo>
                  <a:pt x="2547756" y="4052555"/>
                  <a:pt x="2562604" y="4027390"/>
                  <a:pt x="2562604" y="3998870"/>
                </a:cubicBezTo>
                <a:cubicBezTo>
                  <a:pt x="2562604" y="3953572"/>
                  <a:pt x="2525962" y="3916663"/>
                  <a:pt x="2480936" y="3916663"/>
                </a:cubicBezTo>
                <a:cubicBezTo>
                  <a:pt x="2435911" y="3916663"/>
                  <a:pt x="2399029" y="3953572"/>
                  <a:pt x="2399029" y="3998870"/>
                </a:cubicBezTo>
                <a:cubicBezTo>
                  <a:pt x="2399029" y="4027390"/>
                  <a:pt x="2413878" y="4052555"/>
                  <a:pt x="2436151" y="4067175"/>
                </a:cubicBezTo>
                <a:lnTo>
                  <a:pt x="2525722" y="4067175"/>
                </a:lnTo>
                <a:close/>
                <a:moveTo>
                  <a:pt x="8476233" y="4008456"/>
                </a:moveTo>
                <a:cubicBezTo>
                  <a:pt x="8481502" y="4008456"/>
                  <a:pt x="8485573" y="4003903"/>
                  <a:pt x="8485573" y="3998870"/>
                </a:cubicBezTo>
                <a:cubicBezTo>
                  <a:pt x="8485573" y="3993357"/>
                  <a:pt x="8481502" y="3988804"/>
                  <a:pt x="8476233" y="3988804"/>
                </a:cubicBezTo>
                <a:cubicBezTo>
                  <a:pt x="8470485" y="3988804"/>
                  <a:pt x="8466174" y="3993357"/>
                  <a:pt x="8466174" y="3998870"/>
                </a:cubicBezTo>
                <a:cubicBezTo>
                  <a:pt x="8466174" y="4003903"/>
                  <a:pt x="8470485" y="4008456"/>
                  <a:pt x="8476233" y="4008456"/>
                </a:cubicBezTo>
                <a:close/>
                <a:moveTo>
                  <a:pt x="8610590" y="3765912"/>
                </a:moveTo>
                <a:cubicBezTo>
                  <a:pt x="8615619" y="3765912"/>
                  <a:pt x="8619212" y="3762317"/>
                  <a:pt x="8619212" y="3757523"/>
                </a:cubicBezTo>
                <a:cubicBezTo>
                  <a:pt x="8619212" y="3753209"/>
                  <a:pt x="8615619" y="3748895"/>
                  <a:pt x="8610590" y="3748895"/>
                </a:cubicBezTo>
                <a:cubicBezTo>
                  <a:pt x="8606279" y="3748895"/>
                  <a:pt x="8602447" y="3753209"/>
                  <a:pt x="8602447" y="3757523"/>
                </a:cubicBezTo>
                <a:cubicBezTo>
                  <a:pt x="8602447" y="3762317"/>
                  <a:pt x="8606279" y="3765912"/>
                  <a:pt x="8610590" y="3765912"/>
                </a:cubicBezTo>
                <a:close/>
                <a:moveTo>
                  <a:pt x="8726506" y="3513301"/>
                </a:moveTo>
                <a:cubicBezTo>
                  <a:pt x="8730098" y="3513301"/>
                  <a:pt x="8733212" y="3510665"/>
                  <a:pt x="8733212" y="3506590"/>
                </a:cubicBezTo>
                <a:cubicBezTo>
                  <a:pt x="8733212" y="3502995"/>
                  <a:pt x="8730098" y="3499880"/>
                  <a:pt x="8726506" y="3499880"/>
                </a:cubicBezTo>
                <a:cubicBezTo>
                  <a:pt x="8722435" y="3499880"/>
                  <a:pt x="8719800" y="3502995"/>
                  <a:pt x="8719800" y="3506590"/>
                </a:cubicBezTo>
                <a:cubicBezTo>
                  <a:pt x="8719800" y="3510665"/>
                  <a:pt x="8722435" y="3513301"/>
                  <a:pt x="8726506" y="3513301"/>
                </a:cubicBezTo>
                <a:close/>
                <a:moveTo>
                  <a:pt x="8821825" y="3253021"/>
                </a:moveTo>
                <a:cubicBezTo>
                  <a:pt x="8824699" y="3253021"/>
                  <a:pt x="8827573" y="3250624"/>
                  <a:pt x="8827573" y="3247509"/>
                </a:cubicBezTo>
                <a:cubicBezTo>
                  <a:pt x="8827573" y="3244393"/>
                  <a:pt x="8824699" y="3242236"/>
                  <a:pt x="8821825" y="3242236"/>
                </a:cubicBezTo>
                <a:cubicBezTo>
                  <a:pt x="8818951" y="3242236"/>
                  <a:pt x="8816317" y="3244393"/>
                  <a:pt x="8816317" y="3247509"/>
                </a:cubicBezTo>
                <a:cubicBezTo>
                  <a:pt x="8816317" y="3250624"/>
                  <a:pt x="8818951" y="3253021"/>
                  <a:pt x="8821825" y="3253021"/>
                </a:cubicBezTo>
                <a:close/>
                <a:moveTo>
                  <a:pt x="8896787" y="2986510"/>
                </a:moveTo>
                <a:cubicBezTo>
                  <a:pt x="8899422" y="2986510"/>
                  <a:pt x="8901817" y="2984592"/>
                  <a:pt x="8901817" y="2981716"/>
                </a:cubicBezTo>
                <a:cubicBezTo>
                  <a:pt x="8901817" y="2979320"/>
                  <a:pt x="8899422" y="2976923"/>
                  <a:pt x="8896787" y="2976923"/>
                </a:cubicBezTo>
                <a:cubicBezTo>
                  <a:pt x="8894153" y="2976923"/>
                  <a:pt x="8891758" y="2979320"/>
                  <a:pt x="8891758" y="2981716"/>
                </a:cubicBezTo>
                <a:cubicBezTo>
                  <a:pt x="8891758" y="2984592"/>
                  <a:pt x="8894153" y="2986510"/>
                  <a:pt x="8896787" y="2986510"/>
                </a:cubicBezTo>
                <a:close/>
                <a:moveTo>
                  <a:pt x="8950674" y="2715205"/>
                </a:moveTo>
                <a:cubicBezTo>
                  <a:pt x="8953069" y="2715205"/>
                  <a:pt x="8954985" y="2713048"/>
                  <a:pt x="8954985" y="2710651"/>
                </a:cubicBezTo>
                <a:cubicBezTo>
                  <a:pt x="8954985" y="2708494"/>
                  <a:pt x="8953069" y="2706577"/>
                  <a:pt x="8950674" y="2706577"/>
                </a:cubicBezTo>
                <a:cubicBezTo>
                  <a:pt x="8948279" y="2706577"/>
                  <a:pt x="8946363" y="2708494"/>
                  <a:pt x="8946363" y="2710651"/>
                </a:cubicBezTo>
                <a:cubicBezTo>
                  <a:pt x="8946363" y="2713048"/>
                  <a:pt x="8948279" y="2715205"/>
                  <a:pt x="8950674" y="2715205"/>
                </a:cubicBezTo>
                <a:close/>
                <a:moveTo>
                  <a:pt x="8983006" y="2440065"/>
                </a:moveTo>
                <a:cubicBezTo>
                  <a:pt x="8985401" y="2440065"/>
                  <a:pt x="8986598" y="2438388"/>
                  <a:pt x="8986598" y="2436470"/>
                </a:cubicBezTo>
                <a:cubicBezTo>
                  <a:pt x="8986598" y="2434313"/>
                  <a:pt x="8985401" y="2433115"/>
                  <a:pt x="8983006" y="2433115"/>
                </a:cubicBezTo>
                <a:cubicBezTo>
                  <a:pt x="8981329" y="2433115"/>
                  <a:pt x="8979413" y="2434313"/>
                  <a:pt x="8979413" y="2436470"/>
                </a:cubicBezTo>
                <a:cubicBezTo>
                  <a:pt x="8979413" y="2438388"/>
                  <a:pt x="8981329" y="2440065"/>
                  <a:pt x="8983006" y="2440065"/>
                </a:cubicBezTo>
                <a:close/>
                <a:moveTo>
                  <a:pt x="8994023" y="2164207"/>
                </a:moveTo>
                <a:cubicBezTo>
                  <a:pt x="8996178" y="2164207"/>
                  <a:pt x="8997855" y="2162529"/>
                  <a:pt x="8997855" y="2160372"/>
                </a:cubicBezTo>
                <a:cubicBezTo>
                  <a:pt x="8997855" y="2158455"/>
                  <a:pt x="8996178" y="2156777"/>
                  <a:pt x="8994023" y="2156777"/>
                </a:cubicBezTo>
                <a:cubicBezTo>
                  <a:pt x="8992107" y="2156777"/>
                  <a:pt x="8990191" y="2158455"/>
                  <a:pt x="8990191" y="2160372"/>
                </a:cubicBezTo>
                <a:cubicBezTo>
                  <a:pt x="8990191" y="2162529"/>
                  <a:pt x="8992107" y="2164207"/>
                  <a:pt x="8994023" y="2164207"/>
                </a:cubicBezTo>
                <a:close/>
                <a:moveTo>
                  <a:pt x="8762670" y="1887869"/>
                </a:moveTo>
                <a:cubicBezTo>
                  <a:pt x="8765065" y="1887869"/>
                  <a:pt x="8766262" y="1886431"/>
                  <a:pt x="8766262" y="1884514"/>
                </a:cubicBezTo>
                <a:cubicBezTo>
                  <a:pt x="8766262" y="1882357"/>
                  <a:pt x="8765065" y="1880919"/>
                  <a:pt x="8762670" y="1880919"/>
                </a:cubicBezTo>
                <a:cubicBezTo>
                  <a:pt x="8760993" y="1880919"/>
                  <a:pt x="8759077" y="1882357"/>
                  <a:pt x="8759077" y="1884514"/>
                </a:cubicBezTo>
                <a:cubicBezTo>
                  <a:pt x="8759077" y="1886431"/>
                  <a:pt x="8760993" y="1887869"/>
                  <a:pt x="8762670" y="1887869"/>
                </a:cubicBezTo>
                <a:close/>
                <a:moveTo>
                  <a:pt x="8728422" y="1613928"/>
                </a:moveTo>
                <a:cubicBezTo>
                  <a:pt x="8730098" y="1613928"/>
                  <a:pt x="8732014" y="1612490"/>
                  <a:pt x="8732014" y="1610333"/>
                </a:cubicBezTo>
                <a:cubicBezTo>
                  <a:pt x="8732014" y="1608416"/>
                  <a:pt x="8730098" y="1606738"/>
                  <a:pt x="8728422" y="1606738"/>
                </a:cubicBezTo>
                <a:cubicBezTo>
                  <a:pt x="8726027" y="1606738"/>
                  <a:pt x="8724350" y="1608416"/>
                  <a:pt x="8724350" y="1610333"/>
                </a:cubicBezTo>
                <a:cubicBezTo>
                  <a:pt x="8724350" y="1612490"/>
                  <a:pt x="8726027" y="1613928"/>
                  <a:pt x="8728422" y="1613928"/>
                </a:cubicBezTo>
                <a:close/>
                <a:moveTo>
                  <a:pt x="8670703" y="1343822"/>
                </a:moveTo>
                <a:cubicBezTo>
                  <a:pt x="8672859" y="1343822"/>
                  <a:pt x="8674296" y="1342384"/>
                  <a:pt x="8674296" y="1340226"/>
                </a:cubicBezTo>
                <a:cubicBezTo>
                  <a:pt x="8674296" y="1338309"/>
                  <a:pt x="8672859" y="1336392"/>
                  <a:pt x="8670703" y="1336392"/>
                </a:cubicBezTo>
                <a:cubicBezTo>
                  <a:pt x="8668787" y="1336392"/>
                  <a:pt x="8667111" y="1338309"/>
                  <a:pt x="8667111" y="1340226"/>
                </a:cubicBezTo>
                <a:cubicBezTo>
                  <a:pt x="8667111" y="1342384"/>
                  <a:pt x="8668787" y="1343822"/>
                  <a:pt x="8670703" y="1343822"/>
                </a:cubicBezTo>
                <a:close/>
                <a:moveTo>
                  <a:pt x="8591191" y="1078748"/>
                </a:moveTo>
                <a:cubicBezTo>
                  <a:pt x="8592867" y="1078748"/>
                  <a:pt x="8594065" y="1077310"/>
                  <a:pt x="8594065" y="1075872"/>
                </a:cubicBezTo>
                <a:cubicBezTo>
                  <a:pt x="8594065" y="1074194"/>
                  <a:pt x="8592867" y="1072756"/>
                  <a:pt x="8591191" y="1072756"/>
                </a:cubicBezTo>
                <a:cubicBezTo>
                  <a:pt x="8589275" y="1072756"/>
                  <a:pt x="8587838" y="1074194"/>
                  <a:pt x="8587838" y="1075872"/>
                </a:cubicBezTo>
                <a:cubicBezTo>
                  <a:pt x="8587838" y="1077310"/>
                  <a:pt x="8589275" y="1078748"/>
                  <a:pt x="8591191" y="1078748"/>
                </a:cubicBezTo>
                <a:close/>
                <a:moveTo>
                  <a:pt x="8489166" y="822063"/>
                </a:moveTo>
                <a:cubicBezTo>
                  <a:pt x="8490842" y="822063"/>
                  <a:pt x="8492279" y="820865"/>
                  <a:pt x="8492279" y="818947"/>
                </a:cubicBezTo>
                <a:cubicBezTo>
                  <a:pt x="8492279" y="817270"/>
                  <a:pt x="8490842" y="815832"/>
                  <a:pt x="8489166" y="815832"/>
                </a:cubicBezTo>
                <a:cubicBezTo>
                  <a:pt x="8487968" y="815832"/>
                  <a:pt x="8486531" y="817270"/>
                  <a:pt x="8486531" y="818947"/>
                </a:cubicBezTo>
                <a:cubicBezTo>
                  <a:pt x="8486531" y="820865"/>
                  <a:pt x="8487968" y="822063"/>
                  <a:pt x="8489166" y="822063"/>
                </a:cubicBezTo>
                <a:close/>
                <a:moveTo>
                  <a:pt x="8366544" y="574725"/>
                </a:moveTo>
                <a:cubicBezTo>
                  <a:pt x="8368460" y="574725"/>
                  <a:pt x="8369897" y="573287"/>
                  <a:pt x="8369897" y="571370"/>
                </a:cubicBezTo>
                <a:cubicBezTo>
                  <a:pt x="8369897" y="569932"/>
                  <a:pt x="8368460" y="568254"/>
                  <a:pt x="8366544" y="568254"/>
                </a:cubicBezTo>
                <a:cubicBezTo>
                  <a:pt x="8364868" y="568254"/>
                  <a:pt x="8363431" y="569932"/>
                  <a:pt x="8363431" y="571370"/>
                </a:cubicBezTo>
                <a:cubicBezTo>
                  <a:pt x="8363431" y="573287"/>
                  <a:pt x="8364868" y="574725"/>
                  <a:pt x="8366544" y="574725"/>
                </a:cubicBezTo>
                <a:close/>
                <a:moveTo>
                  <a:pt x="8223565" y="338172"/>
                </a:moveTo>
                <a:cubicBezTo>
                  <a:pt x="8225481" y="338172"/>
                  <a:pt x="8226918" y="336734"/>
                  <a:pt x="8226918" y="335296"/>
                </a:cubicBezTo>
                <a:cubicBezTo>
                  <a:pt x="8226918" y="333379"/>
                  <a:pt x="8225481" y="332181"/>
                  <a:pt x="8223565" y="332181"/>
                </a:cubicBezTo>
                <a:cubicBezTo>
                  <a:pt x="8221889" y="332181"/>
                  <a:pt x="8220452" y="333379"/>
                  <a:pt x="8220452" y="335296"/>
                </a:cubicBezTo>
                <a:cubicBezTo>
                  <a:pt x="8220452" y="336734"/>
                  <a:pt x="8221889" y="338172"/>
                  <a:pt x="8223565" y="338172"/>
                </a:cubicBezTo>
                <a:close/>
                <a:moveTo>
                  <a:pt x="8061427" y="113603"/>
                </a:moveTo>
                <a:cubicBezTo>
                  <a:pt x="8062145" y="113603"/>
                  <a:pt x="8063103" y="112644"/>
                  <a:pt x="8063103" y="111925"/>
                </a:cubicBezTo>
                <a:cubicBezTo>
                  <a:pt x="8063103" y="110727"/>
                  <a:pt x="8062145" y="109768"/>
                  <a:pt x="8061427" y="109768"/>
                </a:cubicBezTo>
                <a:cubicBezTo>
                  <a:pt x="8060469" y="109768"/>
                  <a:pt x="8059511" y="110727"/>
                  <a:pt x="8059511" y="111925"/>
                </a:cubicBezTo>
                <a:cubicBezTo>
                  <a:pt x="8059511" y="112644"/>
                  <a:pt x="8060469" y="113603"/>
                  <a:pt x="8061427" y="113603"/>
                </a:cubicBezTo>
                <a:close/>
                <a:moveTo>
                  <a:pt x="2983638" y="5992"/>
                </a:moveTo>
                <a:cubicBezTo>
                  <a:pt x="2983638" y="5992"/>
                  <a:pt x="2984117" y="5512"/>
                  <a:pt x="2984117" y="5273"/>
                </a:cubicBezTo>
                <a:cubicBezTo>
                  <a:pt x="2984117" y="5033"/>
                  <a:pt x="2983638" y="4793"/>
                  <a:pt x="2983638" y="4793"/>
                </a:cubicBezTo>
                <a:cubicBezTo>
                  <a:pt x="2982919" y="4793"/>
                  <a:pt x="2982680" y="5033"/>
                  <a:pt x="2982680" y="5273"/>
                </a:cubicBezTo>
                <a:cubicBezTo>
                  <a:pt x="2982680" y="5512"/>
                  <a:pt x="2982919" y="5992"/>
                  <a:pt x="2983638" y="5992"/>
                </a:cubicBezTo>
                <a:close/>
                <a:moveTo>
                  <a:pt x="2811920" y="228883"/>
                </a:moveTo>
                <a:cubicBezTo>
                  <a:pt x="2816230" y="228883"/>
                  <a:pt x="2819104" y="226007"/>
                  <a:pt x="2819104" y="221693"/>
                </a:cubicBezTo>
                <a:cubicBezTo>
                  <a:pt x="2819104" y="217859"/>
                  <a:pt x="2816230" y="214503"/>
                  <a:pt x="2811920" y="214503"/>
                </a:cubicBezTo>
                <a:cubicBezTo>
                  <a:pt x="2808088" y="214503"/>
                  <a:pt x="2804735" y="217859"/>
                  <a:pt x="2804735" y="221693"/>
                </a:cubicBezTo>
                <a:cubicBezTo>
                  <a:pt x="2804735" y="226007"/>
                  <a:pt x="2808088" y="228883"/>
                  <a:pt x="2811920" y="228883"/>
                </a:cubicBezTo>
                <a:close/>
                <a:moveTo>
                  <a:pt x="2659121" y="460403"/>
                </a:moveTo>
                <a:cubicBezTo>
                  <a:pt x="2663911" y="460403"/>
                  <a:pt x="2667743" y="456329"/>
                  <a:pt x="2667743" y="451775"/>
                </a:cubicBezTo>
                <a:cubicBezTo>
                  <a:pt x="2667743" y="446982"/>
                  <a:pt x="2663911" y="443387"/>
                  <a:pt x="2659121" y="443387"/>
                </a:cubicBezTo>
                <a:cubicBezTo>
                  <a:pt x="2654571" y="443387"/>
                  <a:pt x="2650739" y="446982"/>
                  <a:pt x="2650739" y="451775"/>
                </a:cubicBezTo>
                <a:cubicBezTo>
                  <a:pt x="2650739" y="456329"/>
                  <a:pt x="2654571" y="460403"/>
                  <a:pt x="2659121" y="460403"/>
                </a:cubicBezTo>
                <a:close/>
                <a:moveTo>
                  <a:pt x="2526201" y="704865"/>
                </a:moveTo>
                <a:cubicBezTo>
                  <a:pt x="2532188" y="704865"/>
                  <a:pt x="2537218" y="700072"/>
                  <a:pt x="2537218" y="693840"/>
                </a:cubicBezTo>
                <a:cubicBezTo>
                  <a:pt x="2537218" y="687849"/>
                  <a:pt x="2532188" y="682816"/>
                  <a:pt x="2526201" y="682816"/>
                </a:cubicBezTo>
                <a:cubicBezTo>
                  <a:pt x="2520214" y="682816"/>
                  <a:pt x="2515184" y="687849"/>
                  <a:pt x="2515184" y="693840"/>
                </a:cubicBezTo>
                <a:cubicBezTo>
                  <a:pt x="2515184" y="700072"/>
                  <a:pt x="2520214" y="704865"/>
                  <a:pt x="2526201" y="704865"/>
                </a:cubicBezTo>
                <a:close/>
                <a:moveTo>
                  <a:pt x="2414117" y="960831"/>
                </a:moveTo>
                <a:cubicBezTo>
                  <a:pt x="2422020" y="960831"/>
                  <a:pt x="2428487" y="954360"/>
                  <a:pt x="2428487" y="946451"/>
                </a:cubicBezTo>
                <a:cubicBezTo>
                  <a:pt x="2428487" y="938302"/>
                  <a:pt x="2422020" y="931592"/>
                  <a:pt x="2414117" y="931592"/>
                </a:cubicBezTo>
                <a:cubicBezTo>
                  <a:pt x="2405974" y="931592"/>
                  <a:pt x="2399508" y="938302"/>
                  <a:pt x="2399508" y="946451"/>
                </a:cubicBezTo>
                <a:cubicBezTo>
                  <a:pt x="2399508" y="954360"/>
                  <a:pt x="2405974" y="960831"/>
                  <a:pt x="2414117" y="960831"/>
                </a:cubicBezTo>
                <a:close/>
                <a:moveTo>
                  <a:pt x="2323348" y="1226624"/>
                </a:moveTo>
                <a:cubicBezTo>
                  <a:pt x="2333886" y="1226624"/>
                  <a:pt x="2342747" y="1217996"/>
                  <a:pt x="2342747" y="1207210"/>
                </a:cubicBezTo>
                <a:cubicBezTo>
                  <a:pt x="2342747" y="1196425"/>
                  <a:pt x="2333886" y="1187797"/>
                  <a:pt x="2323348" y="1187797"/>
                </a:cubicBezTo>
                <a:cubicBezTo>
                  <a:pt x="2312571" y="1187797"/>
                  <a:pt x="2303949" y="1196425"/>
                  <a:pt x="2303949" y="1207210"/>
                </a:cubicBezTo>
                <a:cubicBezTo>
                  <a:pt x="2303949" y="1217996"/>
                  <a:pt x="2312571" y="1226624"/>
                  <a:pt x="2323348" y="1226624"/>
                </a:cubicBezTo>
                <a:close/>
                <a:moveTo>
                  <a:pt x="2254613" y="1499846"/>
                </a:moveTo>
                <a:cubicBezTo>
                  <a:pt x="2268504" y="1499846"/>
                  <a:pt x="2279760" y="1488581"/>
                  <a:pt x="2279760" y="1474681"/>
                </a:cubicBezTo>
                <a:cubicBezTo>
                  <a:pt x="2279760" y="1460780"/>
                  <a:pt x="2268504" y="1449515"/>
                  <a:pt x="2254613" y="1449515"/>
                </a:cubicBezTo>
                <a:cubicBezTo>
                  <a:pt x="2240722" y="1449515"/>
                  <a:pt x="2229705" y="1460780"/>
                  <a:pt x="2229705" y="1474681"/>
                </a:cubicBezTo>
                <a:cubicBezTo>
                  <a:pt x="2229705" y="1488581"/>
                  <a:pt x="2240722" y="1499846"/>
                  <a:pt x="2254613" y="1499846"/>
                </a:cubicBezTo>
                <a:close/>
                <a:moveTo>
                  <a:pt x="2208390" y="1778341"/>
                </a:moveTo>
                <a:cubicBezTo>
                  <a:pt x="2225873" y="1778341"/>
                  <a:pt x="2239525" y="1764200"/>
                  <a:pt x="2239525" y="1747184"/>
                </a:cubicBezTo>
                <a:cubicBezTo>
                  <a:pt x="2239525" y="1729928"/>
                  <a:pt x="2225873" y="1716027"/>
                  <a:pt x="2208390" y="1716027"/>
                </a:cubicBezTo>
                <a:cubicBezTo>
                  <a:pt x="2191386" y="1716027"/>
                  <a:pt x="2177735" y="1729928"/>
                  <a:pt x="2177735" y="1747184"/>
                </a:cubicBezTo>
                <a:cubicBezTo>
                  <a:pt x="2177735" y="1764200"/>
                  <a:pt x="2191386" y="1778341"/>
                  <a:pt x="2208390" y="1778341"/>
                </a:cubicBezTo>
                <a:close/>
                <a:moveTo>
                  <a:pt x="2185159" y="2060670"/>
                </a:moveTo>
                <a:cubicBezTo>
                  <a:pt x="2206474" y="2060670"/>
                  <a:pt x="2223718" y="2043414"/>
                  <a:pt x="2223718" y="2022083"/>
                </a:cubicBezTo>
                <a:cubicBezTo>
                  <a:pt x="2223718" y="2001232"/>
                  <a:pt x="2206474" y="1983976"/>
                  <a:pt x="2185159" y="1983976"/>
                </a:cubicBezTo>
                <a:cubicBezTo>
                  <a:pt x="2164323" y="1983976"/>
                  <a:pt x="2147319" y="2001232"/>
                  <a:pt x="2147319" y="2022083"/>
                </a:cubicBezTo>
                <a:cubicBezTo>
                  <a:pt x="2147319" y="2043414"/>
                  <a:pt x="2164323" y="2060670"/>
                  <a:pt x="2185159" y="2060670"/>
                </a:cubicBezTo>
                <a:close/>
                <a:moveTo>
                  <a:pt x="2185159" y="2343958"/>
                </a:moveTo>
                <a:cubicBezTo>
                  <a:pt x="2210306" y="2343958"/>
                  <a:pt x="2230663" y="2323347"/>
                  <a:pt x="2230663" y="2298901"/>
                </a:cubicBezTo>
                <a:cubicBezTo>
                  <a:pt x="2230663" y="2273496"/>
                  <a:pt x="2210306" y="2253603"/>
                  <a:pt x="2185159" y="2253603"/>
                </a:cubicBezTo>
                <a:cubicBezTo>
                  <a:pt x="2160731" y="2253603"/>
                  <a:pt x="2140373" y="2273496"/>
                  <a:pt x="2140373" y="2298901"/>
                </a:cubicBezTo>
                <a:cubicBezTo>
                  <a:pt x="2140373" y="2323347"/>
                  <a:pt x="2160731" y="2343958"/>
                  <a:pt x="2185159" y="2343958"/>
                </a:cubicBezTo>
                <a:close/>
                <a:moveTo>
                  <a:pt x="2208390" y="2626048"/>
                </a:moveTo>
                <a:cubicBezTo>
                  <a:pt x="2237369" y="2626048"/>
                  <a:pt x="2260840" y="2602800"/>
                  <a:pt x="2260840" y="2573800"/>
                </a:cubicBezTo>
                <a:cubicBezTo>
                  <a:pt x="2260840" y="2544801"/>
                  <a:pt x="2237369" y="2521553"/>
                  <a:pt x="2208390" y="2521553"/>
                </a:cubicBezTo>
                <a:cubicBezTo>
                  <a:pt x="2179651" y="2521553"/>
                  <a:pt x="2155941" y="2544801"/>
                  <a:pt x="2155941" y="2573800"/>
                </a:cubicBezTo>
                <a:cubicBezTo>
                  <a:pt x="2155941" y="2602800"/>
                  <a:pt x="2179651" y="2626048"/>
                  <a:pt x="2208390" y="2626048"/>
                </a:cubicBezTo>
                <a:close/>
                <a:moveTo>
                  <a:pt x="2254613" y="2905502"/>
                </a:moveTo>
                <a:cubicBezTo>
                  <a:pt x="2287184" y="2905502"/>
                  <a:pt x="2313529" y="2878899"/>
                  <a:pt x="2313529" y="2846304"/>
                </a:cubicBezTo>
                <a:cubicBezTo>
                  <a:pt x="2313529" y="2813709"/>
                  <a:pt x="2287184" y="2787105"/>
                  <a:pt x="2254613" y="2787105"/>
                </a:cubicBezTo>
                <a:cubicBezTo>
                  <a:pt x="2222042" y="2787105"/>
                  <a:pt x="2195457" y="2813709"/>
                  <a:pt x="2195457" y="2846304"/>
                </a:cubicBezTo>
                <a:cubicBezTo>
                  <a:pt x="2195457" y="2878899"/>
                  <a:pt x="2222042" y="2905502"/>
                  <a:pt x="2254613" y="2905502"/>
                </a:cubicBezTo>
                <a:close/>
                <a:moveTo>
                  <a:pt x="2323348" y="3178964"/>
                </a:moveTo>
                <a:cubicBezTo>
                  <a:pt x="2359273" y="3178964"/>
                  <a:pt x="2388252" y="3149484"/>
                  <a:pt x="2388252" y="3113774"/>
                </a:cubicBezTo>
                <a:cubicBezTo>
                  <a:pt x="2388252" y="3077584"/>
                  <a:pt x="2359273" y="3048584"/>
                  <a:pt x="2323348" y="3048584"/>
                </a:cubicBezTo>
                <a:cubicBezTo>
                  <a:pt x="2287184" y="3048584"/>
                  <a:pt x="2257966" y="3077584"/>
                  <a:pt x="2257966" y="3113774"/>
                </a:cubicBezTo>
                <a:cubicBezTo>
                  <a:pt x="2257966" y="3149484"/>
                  <a:pt x="2287184" y="3178964"/>
                  <a:pt x="2323348" y="3178964"/>
                </a:cubicBezTo>
                <a:close/>
                <a:moveTo>
                  <a:pt x="2414117" y="3444756"/>
                </a:moveTo>
                <a:cubicBezTo>
                  <a:pt x="2452676" y="3444756"/>
                  <a:pt x="2484289" y="3413359"/>
                  <a:pt x="2484289" y="3374533"/>
                </a:cubicBezTo>
                <a:cubicBezTo>
                  <a:pt x="2484289" y="3335707"/>
                  <a:pt x="2452676" y="3304310"/>
                  <a:pt x="2414117" y="3304310"/>
                </a:cubicBezTo>
                <a:cubicBezTo>
                  <a:pt x="2375319" y="3304310"/>
                  <a:pt x="2344184" y="3335707"/>
                  <a:pt x="2344184" y="3374533"/>
                </a:cubicBezTo>
                <a:cubicBezTo>
                  <a:pt x="2344184" y="3413359"/>
                  <a:pt x="2375319" y="3444756"/>
                  <a:pt x="2414117" y="3444756"/>
                </a:cubicBezTo>
                <a:close/>
                <a:moveTo>
                  <a:pt x="2526201" y="3701201"/>
                </a:moveTo>
                <a:cubicBezTo>
                  <a:pt x="2567394" y="3701201"/>
                  <a:pt x="2600684" y="3668127"/>
                  <a:pt x="2600684" y="3626904"/>
                </a:cubicBezTo>
                <a:cubicBezTo>
                  <a:pt x="2600684" y="3585681"/>
                  <a:pt x="2567394" y="3552607"/>
                  <a:pt x="2526201" y="3552607"/>
                </a:cubicBezTo>
                <a:cubicBezTo>
                  <a:pt x="2485247" y="3552607"/>
                  <a:pt x="2451957" y="3585681"/>
                  <a:pt x="2451957" y="3626904"/>
                </a:cubicBezTo>
                <a:cubicBezTo>
                  <a:pt x="2451957" y="3668127"/>
                  <a:pt x="2485247" y="3701201"/>
                  <a:pt x="2526201" y="3701201"/>
                </a:cubicBezTo>
                <a:close/>
                <a:moveTo>
                  <a:pt x="2659121" y="3945903"/>
                </a:moveTo>
                <a:cubicBezTo>
                  <a:pt x="2701751" y="3945903"/>
                  <a:pt x="2735999" y="3911391"/>
                  <a:pt x="2735999" y="3868730"/>
                </a:cubicBezTo>
                <a:cubicBezTo>
                  <a:pt x="2735999" y="3826548"/>
                  <a:pt x="2701751" y="3792515"/>
                  <a:pt x="2659121" y="3792515"/>
                </a:cubicBezTo>
                <a:cubicBezTo>
                  <a:pt x="2616970" y="3792515"/>
                  <a:pt x="2582483" y="3826548"/>
                  <a:pt x="2582483" y="3868730"/>
                </a:cubicBezTo>
                <a:cubicBezTo>
                  <a:pt x="2582483" y="3911391"/>
                  <a:pt x="2616970" y="3945903"/>
                  <a:pt x="2659121" y="3945903"/>
                </a:cubicBezTo>
                <a:close/>
                <a:moveTo>
                  <a:pt x="2881613" y="4067175"/>
                </a:moveTo>
                <a:cubicBezTo>
                  <a:pt x="2869398" y="4040812"/>
                  <a:pt x="2842814" y="4022357"/>
                  <a:pt x="2811920" y="4022357"/>
                </a:cubicBezTo>
                <a:cubicBezTo>
                  <a:pt x="2781025" y="4022357"/>
                  <a:pt x="2754201" y="4040812"/>
                  <a:pt x="2741987" y="4067175"/>
                </a:cubicBezTo>
                <a:lnTo>
                  <a:pt x="2881613" y="4067175"/>
                </a:lnTo>
                <a:close/>
                <a:moveTo>
                  <a:pt x="8223565" y="3997432"/>
                </a:moveTo>
                <a:cubicBezTo>
                  <a:pt x="8229792" y="3997432"/>
                  <a:pt x="8235061" y="3991919"/>
                  <a:pt x="8235061" y="3985688"/>
                </a:cubicBezTo>
                <a:cubicBezTo>
                  <a:pt x="8235061" y="3979456"/>
                  <a:pt x="8229792" y="3973944"/>
                  <a:pt x="8223565" y="3973944"/>
                </a:cubicBezTo>
                <a:cubicBezTo>
                  <a:pt x="8217338" y="3973944"/>
                  <a:pt x="8212069" y="3979456"/>
                  <a:pt x="8212069" y="3985688"/>
                </a:cubicBezTo>
                <a:cubicBezTo>
                  <a:pt x="8212069" y="3991919"/>
                  <a:pt x="8217338" y="3997432"/>
                  <a:pt x="8223565" y="3997432"/>
                </a:cubicBezTo>
                <a:close/>
                <a:moveTo>
                  <a:pt x="8366544" y="3759441"/>
                </a:moveTo>
                <a:cubicBezTo>
                  <a:pt x="8372053" y="3759441"/>
                  <a:pt x="8376363" y="3754887"/>
                  <a:pt x="8376363" y="3749375"/>
                </a:cubicBezTo>
                <a:cubicBezTo>
                  <a:pt x="8376363" y="3744102"/>
                  <a:pt x="8372053" y="3739548"/>
                  <a:pt x="8366544" y="3739548"/>
                </a:cubicBezTo>
                <a:cubicBezTo>
                  <a:pt x="8361275" y="3739548"/>
                  <a:pt x="8356964" y="3744102"/>
                  <a:pt x="8356964" y="3749375"/>
                </a:cubicBezTo>
                <a:cubicBezTo>
                  <a:pt x="8356964" y="3754887"/>
                  <a:pt x="8361275" y="3759441"/>
                  <a:pt x="8366544" y="3759441"/>
                </a:cubicBezTo>
                <a:close/>
                <a:moveTo>
                  <a:pt x="8489166" y="3510665"/>
                </a:moveTo>
                <a:cubicBezTo>
                  <a:pt x="8494195" y="3510665"/>
                  <a:pt x="8498027" y="3506590"/>
                  <a:pt x="8498027" y="3502037"/>
                </a:cubicBezTo>
                <a:cubicBezTo>
                  <a:pt x="8498027" y="3497243"/>
                  <a:pt x="8494195" y="3493648"/>
                  <a:pt x="8489166" y="3493648"/>
                </a:cubicBezTo>
                <a:cubicBezTo>
                  <a:pt x="8484615" y="3493648"/>
                  <a:pt x="8480783" y="3497243"/>
                  <a:pt x="8480783" y="3502037"/>
                </a:cubicBezTo>
                <a:cubicBezTo>
                  <a:pt x="8480783" y="3506590"/>
                  <a:pt x="8484615" y="3510665"/>
                  <a:pt x="8489166" y="3510665"/>
                </a:cubicBezTo>
                <a:close/>
                <a:moveTo>
                  <a:pt x="8591191" y="3252542"/>
                </a:moveTo>
                <a:cubicBezTo>
                  <a:pt x="8595262" y="3252542"/>
                  <a:pt x="8598136" y="3249426"/>
                  <a:pt x="8598136" y="3245352"/>
                </a:cubicBezTo>
                <a:cubicBezTo>
                  <a:pt x="8598136" y="3241277"/>
                  <a:pt x="8595262" y="3237682"/>
                  <a:pt x="8591191" y="3237682"/>
                </a:cubicBezTo>
                <a:cubicBezTo>
                  <a:pt x="8587119" y="3237682"/>
                  <a:pt x="8583527" y="3241277"/>
                  <a:pt x="8583527" y="3245352"/>
                </a:cubicBezTo>
                <a:cubicBezTo>
                  <a:pt x="8583527" y="3249426"/>
                  <a:pt x="8587119" y="3252542"/>
                  <a:pt x="8591191" y="3252542"/>
                </a:cubicBezTo>
                <a:close/>
                <a:moveTo>
                  <a:pt x="8670703" y="2986510"/>
                </a:moveTo>
                <a:cubicBezTo>
                  <a:pt x="8674296" y="2986510"/>
                  <a:pt x="8676930" y="2984113"/>
                  <a:pt x="8676930" y="2980518"/>
                </a:cubicBezTo>
                <a:cubicBezTo>
                  <a:pt x="8676930" y="2977402"/>
                  <a:pt x="8674296" y="2974766"/>
                  <a:pt x="8670703" y="2974766"/>
                </a:cubicBezTo>
                <a:cubicBezTo>
                  <a:pt x="8667590" y="2974766"/>
                  <a:pt x="8664716" y="2977402"/>
                  <a:pt x="8664716" y="2980518"/>
                </a:cubicBezTo>
                <a:cubicBezTo>
                  <a:pt x="8664716" y="2984113"/>
                  <a:pt x="8667590" y="2986510"/>
                  <a:pt x="8670703" y="2986510"/>
                </a:cubicBezTo>
                <a:close/>
                <a:moveTo>
                  <a:pt x="8728422" y="2716164"/>
                </a:moveTo>
                <a:cubicBezTo>
                  <a:pt x="8730817" y="2716164"/>
                  <a:pt x="8733451" y="2713527"/>
                  <a:pt x="8733451" y="2710412"/>
                </a:cubicBezTo>
                <a:cubicBezTo>
                  <a:pt x="8733451" y="2707775"/>
                  <a:pt x="8730817" y="2704899"/>
                  <a:pt x="8728422" y="2704899"/>
                </a:cubicBezTo>
                <a:cubicBezTo>
                  <a:pt x="8725069" y="2704899"/>
                  <a:pt x="8722435" y="2707775"/>
                  <a:pt x="8722435" y="2710412"/>
                </a:cubicBezTo>
                <a:cubicBezTo>
                  <a:pt x="8722435" y="2713527"/>
                  <a:pt x="8725069" y="2716164"/>
                  <a:pt x="8728422" y="2716164"/>
                </a:cubicBezTo>
                <a:close/>
                <a:moveTo>
                  <a:pt x="8762670" y="2441503"/>
                </a:moveTo>
                <a:cubicBezTo>
                  <a:pt x="8765304" y="2441503"/>
                  <a:pt x="8767460" y="2439346"/>
                  <a:pt x="8767460" y="2436470"/>
                </a:cubicBezTo>
                <a:cubicBezTo>
                  <a:pt x="8767460" y="2433594"/>
                  <a:pt x="8765304" y="2431677"/>
                  <a:pt x="8762670" y="2431677"/>
                </a:cubicBezTo>
                <a:cubicBezTo>
                  <a:pt x="8760035" y="2431677"/>
                  <a:pt x="8757640" y="2433594"/>
                  <a:pt x="8757640" y="2436470"/>
                </a:cubicBezTo>
                <a:cubicBezTo>
                  <a:pt x="8757640" y="2439346"/>
                  <a:pt x="8760035" y="2441503"/>
                  <a:pt x="8762670" y="2441503"/>
                </a:cubicBezTo>
                <a:close/>
                <a:moveTo>
                  <a:pt x="8774405" y="2164686"/>
                </a:moveTo>
                <a:cubicBezTo>
                  <a:pt x="8776561" y="2164686"/>
                  <a:pt x="8778477" y="2162769"/>
                  <a:pt x="8778477" y="2160372"/>
                </a:cubicBezTo>
                <a:cubicBezTo>
                  <a:pt x="8778477" y="2157976"/>
                  <a:pt x="8776561" y="2156298"/>
                  <a:pt x="8774405" y="2156298"/>
                </a:cubicBezTo>
                <a:cubicBezTo>
                  <a:pt x="8772250" y="2156298"/>
                  <a:pt x="8769855" y="2157976"/>
                  <a:pt x="8769855" y="2160372"/>
                </a:cubicBezTo>
                <a:cubicBezTo>
                  <a:pt x="8769855" y="2162769"/>
                  <a:pt x="8772250" y="2164686"/>
                  <a:pt x="8774405" y="2164686"/>
                </a:cubicBezTo>
                <a:close/>
                <a:moveTo>
                  <a:pt x="8542334" y="1889307"/>
                </a:moveTo>
                <a:cubicBezTo>
                  <a:pt x="8545208" y="1889307"/>
                  <a:pt x="8547124" y="1886910"/>
                  <a:pt x="8547124" y="1884514"/>
                </a:cubicBezTo>
                <a:cubicBezTo>
                  <a:pt x="8547124" y="1881638"/>
                  <a:pt x="8545208" y="1879481"/>
                  <a:pt x="8542334" y="1879481"/>
                </a:cubicBezTo>
                <a:cubicBezTo>
                  <a:pt x="8539699" y="1879481"/>
                  <a:pt x="8537304" y="1881638"/>
                  <a:pt x="8537304" y="1884514"/>
                </a:cubicBezTo>
                <a:cubicBezTo>
                  <a:pt x="8537304" y="1886910"/>
                  <a:pt x="8539699" y="1889307"/>
                  <a:pt x="8542334" y="1889307"/>
                </a:cubicBezTo>
                <a:close/>
                <a:moveTo>
                  <a:pt x="8505212" y="1615126"/>
                </a:moveTo>
                <a:cubicBezTo>
                  <a:pt x="8507607" y="1615126"/>
                  <a:pt x="8509283" y="1613209"/>
                  <a:pt x="8509283" y="1610812"/>
                </a:cubicBezTo>
                <a:cubicBezTo>
                  <a:pt x="8509283" y="1608416"/>
                  <a:pt x="8507607" y="1606498"/>
                  <a:pt x="8505212" y="1606498"/>
                </a:cubicBezTo>
                <a:cubicBezTo>
                  <a:pt x="8503056" y="1606498"/>
                  <a:pt x="8500661" y="1608416"/>
                  <a:pt x="8500661" y="1610812"/>
                </a:cubicBezTo>
                <a:cubicBezTo>
                  <a:pt x="8500661" y="1613209"/>
                  <a:pt x="8503056" y="1615126"/>
                  <a:pt x="8505212" y="1615126"/>
                </a:cubicBezTo>
                <a:close/>
                <a:moveTo>
                  <a:pt x="8443422" y="1345739"/>
                </a:moveTo>
                <a:cubicBezTo>
                  <a:pt x="8446296" y="1345739"/>
                  <a:pt x="8447972" y="1343822"/>
                  <a:pt x="8447972" y="1341665"/>
                </a:cubicBezTo>
                <a:cubicBezTo>
                  <a:pt x="8447972" y="1339268"/>
                  <a:pt x="8446296" y="1337111"/>
                  <a:pt x="8443422" y="1337111"/>
                </a:cubicBezTo>
                <a:cubicBezTo>
                  <a:pt x="8441267" y="1337111"/>
                  <a:pt x="8439351" y="1339268"/>
                  <a:pt x="8439351" y="1341665"/>
                </a:cubicBezTo>
                <a:cubicBezTo>
                  <a:pt x="8439351" y="1343822"/>
                  <a:pt x="8441267" y="1345739"/>
                  <a:pt x="8443422" y="1345739"/>
                </a:cubicBezTo>
                <a:close/>
                <a:moveTo>
                  <a:pt x="8358641" y="1082343"/>
                </a:moveTo>
                <a:cubicBezTo>
                  <a:pt x="8360317" y="1082343"/>
                  <a:pt x="8362233" y="1080665"/>
                  <a:pt x="8362233" y="1078748"/>
                </a:cubicBezTo>
                <a:cubicBezTo>
                  <a:pt x="8362233" y="1076831"/>
                  <a:pt x="8360317" y="1075153"/>
                  <a:pt x="8358641" y="1075153"/>
                </a:cubicBezTo>
                <a:cubicBezTo>
                  <a:pt x="8356485" y="1075153"/>
                  <a:pt x="8354569" y="1076831"/>
                  <a:pt x="8354569" y="1078748"/>
                </a:cubicBezTo>
                <a:cubicBezTo>
                  <a:pt x="8354569" y="1080665"/>
                  <a:pt x="8356485" y="1082343"/>
                  <a:pt x="8358641" y="1082343"/>
                </a:cubicBezTo>
                <a:close/>
                <a:moveTo>
                  <a:pt x="8250149" y="828534"/>
                </a:moveTo>
                <a:cubicBezTo>
                  <a:pt x="8251826" y="828534"/>
                  <a:pt x="8253742" y="827096"/>
                  <a:pt x="8253742" y="824939"/>
                </a:cubicBezTo>
                <a:cubicBezTo>
                  <a:pt x="8253742" y="822782"/>
                  <a:pt x="8251826" y="821104"/>
                  <a:pt x="8250149" y="821104"/>
                </a:cubicBezTo>
                <a:cubicBezTo>
                  <a:pt x="8247754" y="821104"/>
                  <a:pt x="8246317" y="822782"/>
                  <a:pt x="8246317" y="824939"/>
                </a:cubicBezTo>
                <a:cubicBezTo>
                  <a:pt x="8246317" y="827096"/>
                  <a:pt x="8247754" y="828534"/>
                  <a:pt x="8250149" y="828534"/>
                </a:cubicBezTo>
                <a:close/>
                <a:moveTo>
                  <a:pt x="8118906" y="585031"/>
                </a:moveTo>
                <a:cubicBezTo>
                  <a:pt x="8121061" y="585031"/>
                  <a:pt x="8122498" y="583593"/>
                  <a:pt x="8122498" y="581436"/>
                </a:cubicBezTo>
                <a:cubicBezTo>
                  <a:pt x="8122498" y="579519"/>
                  <a:pt x="8121061" y="578081"/>
                  <a:pt x="8118906" y="578081"/>
                </a:cubicBezTo>
                <a:cubicBezTo>
                  <a:pt x="8117229" y="578081"/>
                  <a:pt x="8115313" y="579519"/>
                  <a:pt x="8115313" y="581436"/>
                </a:cubicBezTo>
                <a:cubicBezTo>
                  <a:pt x="8115313" y="583593"/>
                  <a:pt x="8117229" y="585031"/>
                  <a:pt x="8118906" y="585031"/>
                </a:cubicBezTo>
                <a:close/>
                <a:moveTo>
                  <a:pt x="7967065" y="353990"/>
                </a:moveTo>
                <a:cubicBezTo>
                  <a:pt x="7968742" y="353990"/>
                  <a:pt x="7969939" y="352792"/>
                  <a:pt x="7969939" y="350875"/>
                </a:cubicBezTo>
                <a:cubicBezTo>
                  <a:pt x="7969939" y="349437"/>
                  <a:pt x="7968742" y="347999"/>
                  <a:pt x="7967065" y="347999"/>
                </a:cubicBezTo>
                <a:cubicBezTo>
                  <a:pt x="7965149" y="347999"/>
                  <a:pt x="7963952" y="349437"/>
                  <a:pt x="7963952" y="350875"/>
                </a:cubicBezTo>
                <a:cubicBezTo>
                  <a:pt x="7963952" y="352792"/>
                  <a:pt x="7965149" y="353990"/>
                  <a:pt x="7967065" y="353990"/>
                </a:cubicBezTo>
                <a:close/>
                <a:moveTo>
                  <a:pt x="7794628" y="137570"/>
                </a:moveTo>
                <a:cubicBezTo>
                  <a:pt x="7796305" y="137570"/>
                  <a:pt x="7797742" y="136371"/>
                  <a:pt x="7797742" y="134933"/>
                </a:cubicBezTo>
                <a:cubicBezTo>
                  <a:pt x="7797742" y="133735"/>
                  <a:pt x="7796305" y="132776"/>
                  <a:pt x="7794628" y="132776"/>
                </a:cubicBezTo>
                <a:cubicBezTo>
                  <a:pt x="7793670" y="132776"/>
                  <a:pt x="7792712" y="133735"/>
                  <a:pt x="7792712" y="134933"/>
                </a:cubicBezTo>
                <a:cubicBezTo>
                  <a:pt x="7792712" y="136371"/>
                  <a:pt x="7793670" y="137570"/>
                  <a:pt x="7794628" y="137570"/>
                </a:cubicBezTo>
                <a:close/>
                <a:moveTo>
                  <a:pt x="3162062" y="140446"/>
                </a:moveTo>
                <a:cubicBezTo>
                  <a:pt x="3164936" y="140446"/>
                  <a:pt x="3167571" y="138049"/>
                  <a:pt x="3167571" y="134933"/>
                </a:cubicBezTo>
                <a:cubicBezTo>
                  <a:pt x="3167571" y="132057"/>
                  <a:pt x="3164936" y="129421"/>
                  <a:pt x="3162062" y="129421"/>
                </a:cubicBezTo>
                <a:cubicBezTo>
                  <a:pt x="3158709" y="129421"/>
                  <a:pt x="3156314" y="132057"/>
                  <a:pt x="3156314" y="134933"/>
                </a:cubicBezTo>
                <a:cubicBezTo>
                  <a:pt x="3156314" y="138049"/>
                  <a:pt x="3158709" y="140446"/>
                  <a:pt x="3162062" y="140446"/>
                </a:cubicBezTo>
                <a:close/>
                <a:moveTo>
                  <a:pt x="2989865" y="359503"/>
                </a:moveTo>
                <a:cubicBezTo>
                  <a:pt x="2994415" y="359503"/>
                  <a:pt x="2998247" y="355908"/>
                  <a:pt x="2998247" y="350875"/>
                </a:cubicBezTo>
                <a:cubicBezTo>
                  <a:pt x="2998247" y="346081"/>
                  <a:pt x="2994415" y="342486"/>
                  <a:pt x="2989865" y="342486"/>
                </a:cubicBezTo>
                <a:cubicBezTo>
                  <a:pt x="2985075" y="342486"/>
                  <a:pt x="2981243" y="346081"/>
                  <a:pt x="2981243" y="350875"/>
                </a:cubicBezTo>
                <a:cubicBezTo>
                  <a:pt x="2981243" y="355908"/>
                  <a:pt x="2985075" y="359503"/>
                  <a:pt x="2989865" y="359503"/>
                </a:cubicBezTo>
                <a:close/>
                <a:moveTo>
                  <a:pt x="2837785" y="592700"/>
                </a:moveTo>
                <a:cubicBezTo>
                  <a:pt x="2843772" y="592700"/>
                  <a:pt x="2848802" y="587667"/>
                  <a:pt x="2848802" y="581436"/>
                </a:cubicBezTo>
                <a:cubicBezTo>
                  <a:pt x="2848802" y="575684"/>
                  <a:pt x="2843772" y="570651"/>
                  <a:pt x="2837785" y="570651"/>
                </a:cubicBezTo>
                <a:cubicBezTo>
                  <a:pt x="2831798" y="570651"/>
                  <a:pt x="2826768" y="575684"/>
                  <a:pt x="2826768" y="581436"/>
                </a:cubicBezTo>
                <a:cubicBezTo>
                  <a:pt x="2826768" y="587667"/>
                  <a:pt x="2831798" y="592700"/>
                  <a:pt x="2837785" y="592700"/>
                </a:cubicBezTo>
                <a:close/>
                <a:moveTo>
                  <a:pt x="2707020" y="838840"/>
                </a:moveTo>
                <a:cubicBezTo>
                  <a:pt x="2714445" y="838840"/>
                  <a:pt x="2720672" y="832609"/>
                  <a:pt x="2720672" y="824939"/>
                </a:cubicBezTo>
                <a:cubicBezTo>
                  <a:pt x="2720672" y="817030"/>
                  <a:pt x="2714445" y="810559"/>
                  <a:pt x="2707020" y="810559"/>
                </a:cubicBezTo>
                <a:cubicBezTo>
                  <a:pt x="2699117" y="810559"/>
                  <a:pt x="2692890" y="817030"/>
                  <a:pt x="2692890" y="824939"/>
                </a:cubicBezTo>
                <a:cubicBezTo>
                  <a:pt x="2692890" y="832609"/>
                  <a:pt x="2699117" y="838840"/>
                  <a:pt x="2707020" y="838840"/>
                </a:cubicBezTo>
                <a:close/>
                <a:moveTo>
                  <a:pt x="2598289" y="1095765"/>
                </a:moveTo>
                <a:cubicBezTo>
                  <a:pt x="2607869" y="1095765"/>
                  <a:pt x="2615772" y="1088095"/>
                  <a:pt x="2615772" y="1078748"/>
                </a:cubicBezTo>
                <a:cubicBezTo>
                  <a:pt x="2615772" y="1069401"/>
                  <a:pt x="2607869" y="1061732"/>
                  <a:pt x="2598289" y="1061732"/>
                </a:cubicBezTo>
                <a:cubicBezTo>
                  <a:pt x="2589188" y="1061732"/>
                  <a:pt x="2581285" y="1069401"/>
                  <a:pt x="2581285" y="1078748"/>
                </a:cubicBezTo>
                <a:cubicBezTo>
                  <a:pt x="2581285" y="1088095"/>
                  <a:pt x="2589188" y="1095765"/>
                  <a:pt x="2598289" y="1095765"/>
                </a:cubicBezTo>
                <a:close/>
                <a:moveTo>
                  <a:pt x="2513268" y="1363474"/>
                </a:moveTo>
                <a:cubicBezTo>
                  <a:pt x="2525243" y="1363474"/>
                  <a:pt x="2535302" y="1353648"/>
                  <a:pt x="2535302" y="1341665"/>
                </a:cubicBezTo>
                <a:cubicBezTo>
                  <a:pt x="2535302" y="1329202"/>
                  <a:pt x="2525243" y="1319375"/>
                  <a:pt x="2513268" y="1319375"/>
                </a:cubicBezTo>
                <a:cubicBezTo>
                  <a:pt x="2500815" y="1319375"/>
                  <a:pt x="2490995" y="1329202"/>
                  <a:pt x="2490995" y="1341665"/>
                </a:cubicBezTo>
                <a:cubicBezTo>
                  <a:pt x="2490995" y="1353648"/>
                  <a:pt x="2500815" y="1363474"/>
                  <a:pt x="2513268" y="1363474"/>
                </a:cubicBezTo>
                <a:close/>
                <a:moveTo>
                  <a:pt x="2451718" y="1638134"/>
                </a:moveTo>
                <a:cubicBezTo>
                  <a:pt x="2466806" y="1638134"/>
                  <a:pt x="2479020" y="1625911"/>
                  <a:pt x="2479020" y="1610812"/>
                </a:cubicBezTo>
                <a:cubicBezTo>
                  <a:pt x="2479020" y="1595713"/>
                  <a:pt x="2466806" y="1583490"/>
                  <a:pt x="2451718" y="1583490"/>
                </a:cubicBezTo>
                <a:cubicBezTo>
                  <a:pt x="2436390" y="1583490"/>
                  <a:pt x="2424176" y="1595713"/>
                  <a:pt x="2424176" y="1610812"/>
                </a:cubicBezTo>
                <a:cubicBezTo>
                  <a:pt x="2424176" y="1625911"/>
                  <a:pt x="2436390" y="1638134"/>
                  <a:pt x="2451718" y="1638134"/>
                </a:cubicBezTo>
                <a:close/>
                <a:moveTo>
                  <a:pt x="2414596" y="1918786"/>
                </a:moveTo>
                <a:cubicBezTo>
                  <a:pt x="2433516" y="1918786"/>
                  <a:pt x="2448844" y="1903448"/>
                  <a:pt x="2448844" y="1884514"/>
                </a:cubicBezTo>
                <a:cubicBezTo>
                  <a:pt x="2448844" y="1865820"/>
                  <a:pt x="2433516" y="1850481"/>
                  <a:pt x="2414596" y="1850481"/>
                </a:cubicBezTo>
                <a:cubicBezTo>
                  <a:pt x="2395915" y="1850481"/>
                  <a:pt x="2380588" y="1865820"/>
                  <a:pt x="2380588" y="1884514"/>
                </a:cubicBezTo>
                <a:cubicBezTo>
                  <a:pt x="2380588" y="1903448"/>
                  <a:pt x="2395915" y="1918786"/>
                  <a:pt x="2414596" y="1918786"/>
                </a:cubicBezTo>
                <a:close/>
                <a:moveTo>
                  <a:pt x="2402382" y="2201595"/>
                </a:moveTo>
                <a:cubicBezTo>
                  <a:pt x="2424655" y="2201595"/>
                  <a:pt x="2442857" y="2183141"/>
                  <a:pt x="2442857" y="2160372"/>
                </a:cubicBezTo>
                <a:cubicBezTo>
                  <a:pt x="2442857" y="2137843"/>
                  <a:pt x="2424655" y="2119389"/>
                  <a:pt x="2402382" y="2119389"/>
                </a:cubicBezTo>
                <a:cubicBezTo>
                  <a:pt x="2379869" y="2119389"/>
                  <a:pt x="2361428" y="2137843"/>
                  <a:pt x="2361428" y="2160372"/>
                </a:cubicBezTo>
                <a:cubicBezTo>
                  <a:pt x="2361428" y="2183141"/>
                  <a:pt x="2379869" y="2201595"/>
                  <a:pt x="2402382" y="2201595"/>
                </a:cubicBezTo>
                <a:close/>
                <a:moveTo>
                  <a:pt x="2414596" y="2484404"/>
                </a:moveTo>
                <a:cubicBezTo>
                  <a:pt x="2441180" y="2484404"/>
                  <a:pt x="2462495" y="2462834"/>
                  <a:pt x="2462495" y="2436470"/>
                </a:cubicBezTo>
                <a:cubicBezTo>
                  <a:pt x="2462495" y="2409867"/>
                  <a:pt x="2441180" y="2388057"/>
                  <a:pt x="2414596" y="2388057"/>
                </a:cubicBezTo>
                <a:cubicBezTo>
                  <a:pt x="2388012" y="2388057"/>
                  <a:pt x="2366457" y="2409867"/>
                  <a:pt x="2366457" y="2436470"/>
                </a:cubicBezTo>
                <a:cubicBezTo>
                  <a:pt x="2366457" y="2462834"/>
                  <a:pt x="2388012" y="2484404"/>
                  <a:pt x="2414596" y="2484404"/>
                </a:cubicBezTo>
                <a:close/>
                <a:moveTo>
                  <a:pt x="2451718" y="2764337"/>
                </a:moveTo>
                <a:cubicBezTo>
                  <a:pt x="2481894" y="2764337"/>
                  <a:pt x="2505844" y="2740370"/>
                  <a:pt x="2505844" y="2710412"/>
                </a:cubicBezTo>
                <a:cubicBezTo>
                  <a:pt x="2505844" y="2680213"/>
                  <a:pt x="2481894" y="2655767"/>
                  <a:pt x="2451718" y="2655767"/>
                </a:cubicBezTo>
                <a:cubicBezTo>
                  <a:pt x="2421781" y="2655767"/>
                  <a:pt x="2397592" y="2680213"/>
                  <a:pt x="2397592" y="2710412"/>
                </a:cubicBezTo>
                <a:cubicBezTo>
                  <a:pt x="2397592" y="2740370"/>
                  <a:pt x="2421781" y="2764337"/>
                  <a:pt x="2451718" y="2764337"/>
                </a:cubicBezTo>
                <a:close/>
                <a:moveTo>
                  <a:pt x="2513268" y="3039956"/>
                </a:moveTo>
                <a:cubicBezTo>
                  <a:pt x="2546558" y="3039956"/>
                  <a:pt x="2573142" y="3012634"/>
                  <a:pt x="2573142" y="2979799"/>
                </a:cubicBezTo>
                <a:cubicBezTo>
                  <a:pt x="2573142" y="2946006"/>
                  <a:pt x="2546558" y="2919163"/>
                  <a:pt x="2513268" y="2919163"/>
                </a:cubicBezTo>
                <a:cubicBezTo>
                  <a:pt x="2479978" y="2919163"/>
                  <a:pt x="2452915" y="2946006"/>
                  <a:pt x="2452915" y="2979799"/>
                </a:cubicBezTo>
                <a:cubicBezTo>
                  <a:pt x="2452915" y="3012634"/>
                  <a:pt x="2479978" y="3039956"/>
                  <a:pt x="2513268" y="3039956"/>
                </a:cubicBezTo>
                <a:close/>
                <a:moveTo>
                  <a:pt x="2598289" y="3307426"/>
                </a:moveTo>
                <a:cubicBezTo>
                  <a:pt x="2634214" y="3307426"/>
                  <a:pt x="2663432" y="3277947"/>
                  <a:pt x="2663432" y="3242236"/>
                </a:cubicBezTo>
                <a:cubicBezTo>
                  <a:pt x="2663432" y="3206046"/>
                  <a:pt x="2634214" y="3176807"/>
                  <a:pt x="2598289" y="3176807"/>
                </a:cubicBezTo>
                <a:cubicBezTo>
                  <a:pt x="2562365" y="3176807"/>
                  <a:pt x="2533386" y="3206046"/>
                  <a:pt x="2533386" y="3242236"/>
                </a:cubicBezTo>
                <a:cubicBezTo>
                  <a:pt x="2533386" y="3277947"/>
                  <a:pt x="2562365" y="3307426"/>
                  <a:pt x="2598289" y="3307426"/>
                </a:cubicBezTo>
                <a:close/>
                <a:moveTo>
                  <a:pt x="2707020" y="3565549"/>
                </a:moveTo>
                <a:cubicBezTo>
                  <a:pt x="2745100" y="3565549"/>
                  <a:pt x="2776235" y="3534152"/>
                  <a:pt x="2776235" y="3496285"/>
                </a:cubicBezTo>
                <a:cubicBezTo>
                  <a:pt x="2776235" y="3457938"/>
                  <a:pt x="2745100" y="3426541"/>
                  <a:pt x="2707020" y="3426541"/>
                </a:cubicBezTo>
                <a:cubicBezTo>
                  <a:pt x="2668701" y="3426541"/>
                  <a:pt x="2637567" y="3457938"/>
                  <a:pt x="2637567" y="3496285"/>
                </a:cubicBezTo>
                <a:cubicBezTo>
                  <a:pt x="2637567" y="3534152"/>
                  <a:pt x="2668701" y="3565549"/>
                  <a:pt x="2707020" y="3565549"/>
                </a:cubicBezTo>
                <a:close/>
                <a:moveTo>
                  <a:pt x="2837785" y="3811209"/>
                </a:moveTo>
                <a:cubicBezTo>
                  <a:pt x="2877302" y="3811209"/>
                  <a:pt x="2909394" y="3778854"/>
                  <a:pt x="2909394" y="3739069"/>
                </a:cubicBezTo>
                <a:cubicBezTo>
                  <a:pt x="2909394" y="3699763"/>
                  <a:pt x="2877302" y="3667648"/>
                  <a:pt x="2837785" y="3667648"/>
                </a:cubicBezTo>
                <a:cubicBezTo>
                  <a:pt x="2798029" y="3667648"/>
                  <a:pt x="2765697" y="3699763"/>
                  <a:pt x="2765697" y="3739069"/>
                </a:cubicBezTo>
                <a:cubicBezTo>
                  <a:pt x="2765697" y="3778854"/>
                  <a:pt x="2798029" y="3811209"/>
                  <a:pt x="2837785" y="3811209"/>
                </a:cubicBezTo>
                <a:close/>
                <a:moveTo>
                  <a:pt x="2989865" y="4043927"/>
                </a:moveTo>
                <a:cubicBezTo>
                  <a:pt x="3030579" y="4043927"/>
                  <a:pt x="3063390" y="4010853"/>
                  <a:pt x="3063390" y="3970109"/>
                </a:cubicBezTo>
                <a:cubicBezTo>
                  <a:pt x="3063390" y="3929366"/>
                  <a:pt x="3030579" y="3896291"/>
                  <a:pt x="2989865" y="3896291"/>
                </a:cubicBezTo>
                <a:cubicBezTo>
                  <a:pt x="2948911" y="3896291"/>
                  <a:pt x="2916100" y="3929366"/>
                  <a:pt x="2916100" y="3970109"/>
                </a:cubicBezTo>
                <a:cubicBezTo>
                  <a:pt x="2916100" y="4010853"/>
                  <a:pt x="2948911" y="4043927"/>
                  <a:pt x="2989865" y="4043927"/>
                </a:cubicBezTo>
                <a:close/>
                <a:moveTo>
                  <a:pt x="7967065" y="3983770"/>
                </a:moveTo>
                <a:cubicBezTo>
                  <a:pt x="7974729" y="3983770"/>
                  <a:pt x="7981435" y="3977539"/>
                  <a:pt x="7981435" y="3970109"/>
                </a:cubicBezTo>
                <a:cubicBezTo>
                  <a:pt x="7981435" y="3961961"/>
                  <a:pt x="7974729" y="3955729"/>
                  <a:pt x="7967065" y="3955729"/>
                </a:cubicBezTo>
                <a:cubicBezTo>
                  <a:pt x="7959641" y="3955729"/>
                  <a:pt x="7952935" y="3961961"/>
                  <a:pt x="7952935" y="3970109"/>
                </a:cubicBezTo>
                <a:cubicBezTo>
                  <a:pt x="7952935" y="3977539"/>
                  <a:pt x="7959641" y="3983770"/>
                  <a:pt x="7967065" y="3983770"/>
                </a:cubicBezTo>
                <a:close/>
                <a:moveTo>
                  <a:pt x="8118906" y="3751771"/>
                </a:moveTo>
                <a:cubicBezTo>
                  <a:pt x="8125851" y="3751771"/>
                  <a:pt x="8131599" y="3745780"/>
                  <a:pt x="8131599" y="3739069"/>
                </a:cubicBezTo>
                <a:cubicBezTo>
                  <a:pt x="8131599" y="3732598"/>
                  <a:pt x="8125851" y="3727085"/>
                  <a:pt x="8118906" y="3727085"/>
                </a:cubicBezTo>
                <a:cubicBezTo>
                  <a:pt x="8112439" y="3727085"/>
                  <a:pt x="8107170" y="3732598"/>
                  <a:pt x="8107170" y="3739069"/>
                </a:cubicBezTo>
                <a:cubicBezTo>
                  <a:pt x="8107170" y="3745780"/>
                  <a:pt x="8112439" y="3751771"/>
                  <a:pt x="8118906" y="3751771"/>
                </a:cubicBezTo>
                <a:close/>
                <a:moveTo>
                  <a:pt x="8250149" y="3506590"/>
                </a:moveTo>
                <a:cubicBezTo>
                  <a:pt x="8255658" y="3506590"/>
                  <a:pt x="8260208" y="3501557"/>
                  <a:pt x="8260208" y="3496285"/>
                </a:cubicBezTo>
                <a:cubicBezTo>
                  <a:pt x="8260208" y="3490533"/>
                  <a:pt x="8255658" y="3485500"/>
                  <a:pt x="8250149" y="3485500"/>
                </a:cubicBezTo>
                <a:cubicBezTo>
                  <a:pt x="8244162" y="3485500"/>
                  <a:pt x="8239611" y="3490533"/>
                  <a:pt x="8239611" y="3496285"/>
                </a:cubicBezTo>
                <a:cubicBezTo>
                  <a:pt x="8239611" y="3501557"/>
                  <a:pt x="8244162" y="3506590"/>
                  <a:pt x="8250149" y="3506590"/>
                </a:cubicBezTo>
                <a:close/>
                <a:moveTo>
                  <a:pt x="8358641" y="3250624"/>
                </a:moveTo>
                <a:cubicBezTo>
                  <a:pt x="8363191" y="3250624"/>
                  <a:pt x="8367023" y="3246790"/>
                  <a:pt x="8367023" y="3242236"/>
                </a:cubicBezTo>
                <a:cubicBezTo>
                  <a:pt x="8367023" y="3237443"/>
                  <a:pt x="8363191" y="3233608"/>
                  <a:pt x="8358641" y="3233608"/>
                </a:cubicBezTo>
                <a:cubicBezTo>
                  <a:pt x="8353611" y="3233608"/>
                  <a:pt x="8349540" y="3237443"/>
                  <a:pt x="8349540" y="3242236"/>
                </a:cubicBezTo>
                <a:cubicBezTo>
                  <a:pt x="8349540" y="3246790"/>
                  <a:pt x="8353611" y="3250624"/>
                  <a:pt x="8358641" y="3250624"/>
                </a:cubicBezTo>
                <a:close/>
                <a:moveTo>
                  <a:pt x="8443422" y="2987229"/>
                </a:moveTo>
                <a:cubicBezTo>
                  <a:pt x="8447972" y="2987229"/>
                  <a:pt x="8451565" y="2983634"/>
                  <a:pt x="8451565" y="2979799"/>
                </a:cubicBezTo>
                <a:cubicBezTo>
                  <a:pt x="8451565" y="2975006"/>
                  <a:pt x="8447972" y="2971650"/>
                  <a:pt x="8443422" y="2971650"/>
                </a:cubicBezTo>
                <a:cubicBezTo>
                  <a:pt x="8439351" y="2971650"/>
                  <a:pt x="8435998" y="2975006"/>
                  <a:pt x="8435998" y="2979799"/>
                </a:cubicBezTo>
                <a:cubicBezTo>
                  <a:pt x="8435998" y="2983634"/>
                  <a:pt x="8439351" y="2987229"/>
                  <a:pt x="8443422" y="2987229"/>
                </a:cubicBezTo>
                <a:close/>
                <a:moveTo>
                  <a:pt x="8505212" y="2717122"/>
                </a:moveTo>
                <a:cubicBezTo>
                  <a:pt x="8508804" y="2717122"/>
                  <a:pt x="8511678" y="2714007"/>
                  <a:pt x="8511678" y="2710412"/>
                </a:cubicBezTo>
                <a:cubicBezTo>
                  <a:pt x="8511678" y="2706337"/>
                  <a:pt x="8508804" y="2703461"/>
                  <a:pt x="8505212" y="2703461"/>
                </a:cubicBezTo>
                <a:cubicBezTo>
                  <a:pt x="8501380" y="2703461"/>
                  <a:pt x="8498506" y="2706337"/>
                  <a:pt x="8498506" y="2710412"/>
                </a:cubicBezTo>
                <a:cubicBezTo>
                  <a:pt x="8498506" y="2714007"/>
                  <a:pt x="8501380" y="2717122"/>
                  <a:pt x="8505212" y="2717122"/>
                </a:cubicBezTo>
                <a:close/>
                <a:moveTo>
                  <a:pt x="8542334" y="2441983"/>
                </a:moveTo>
                <a:cubicBezTo>
                  <a:pt x="8545208" y="2441983"/>
                  <a:pt x="8547842" y="2439586"/>
                  <a:pt x="8547842" y="2436470"/>
                </a:cubicBezTo>
                <a:cubicBezTo>
                  <a:pt x="8547842" y="2433355"/>
                  <a:pt x="8545208" y="2430718"/>
                  <a:pt x="8542334" y="2430718"/>
                </a:cubicBezTo>
                <a:cubicBezTo>
                  <a:pt x="8539220" y="2430718"/>
                  <a:pt x="8536346" y="2433355"/>
                  <a:pt x="8536346" y="2436470"/>
                </a:cubicBezTo>
                <a:cubicBezTo>
                  <a:pt x="8536346" y="2439586"/>
                  <a:pt x="8539220" y="2441983"/>
                  <a:pt x="8542334" y="2441983"/>
                </a:cubicBezTo>
                <a:close/>
                <a:moveTo>
                  <a:pt x="8554309" y="2165405"/>
                </a:moveTo>
                <a:cubicBezTo>
                  <a:pt x="8557182" y="2165405"/>
                  <a:pt x="8559098" y="2163248"/>
                  <a:pt x="8559098" y="2160372"/>
                </a:cubicBezTo>
                <a:cubicBezTo>
                  <a:pt x="8559098" y="2157736"/>
                  <a:pt x="8557182" y="2155579"/>
                  <a:pt x="8554309" y="2155579"/>
                </a:cubicBezTo>
                <a:cubicBezTo>
                  <a:pt x="8551674" y="2155579"/>
                  <a:pt x="8549519" y="2157736"/>
                  <a:pt x="8549519" y="2160372"/>
                </a:cubicBezTo>
                <a:cubicBezTo>
                  <a:pt x="8549519" y="2163248"/>
                  <a:pt x="8551674" y="2165405"/>
                  <a:pt x="8554309" y="2165405"/>
                </a:cubicBezTo>
                <a:close/>
                <a:moveTo>
                  <a:pt x="8321519" y="1890026"/>
                </a:moveTo>
                <a:cubicBezTo>
                  <a:pt x="8324632" y="1890026"/>
                  <a:pt x="8326788" y="1887629"/>
                  <a:pt x="8326788" y="1884514"/>
                </a:cubicBezTo>
                <a:cubicBezTo>
                  <a:pt x="8326788" y="1881638"/>
                  <a:pt x="8324632" y="1879001"/>
                  <a:pt x="8321519" y="1879001"/>
                </a:cubicBezTo>
                <a:cubicBezTo>
                  <a:pt x="8318405" y="1879001"/>
                  <a:pt x="8316250" y="1881638"/>
                  <a:pt x="8316250" y="1884514"/>
                </a:cubicBezTo>
                <a:cubicBezTo>
                  <a:pt x="8316250" y="1887629"/>
                  <a:pt x="8318405" y="1890026"/>
                  <a:pt x="8321519" y="1890026"/>
                </a:cubicBezTo>
                <a:close/>
                <a:moveTo>
                  <a:pt x="8281763" y="1616085"/>
                </a:moveTo>
                <a:cubicBezTo>
                  <a:pt x="8284397" y="1616085"/>
                  <a:pt x="8286553" y="1613928"/>
                  <a:pt x="8286553" y="1611292"/>
                </a:cubicBezTo>
                <a:cubicBezTo>
                  <a:pt x="8286553" y="1608655"/>
                  <a:pt x="8284397" y="1606498"/>
                  <a:pt x="8281763" y="1606498"/>
                </a:cubicBezTo>
                <a:cubicBezTo>
                  <a:pt x="8279128" y="1606498"/>
                  <a:pt x="8276973" y="1608655"/>
                  <a:pt x="8276973" y="1611292"/>
                </a:cubicBezTo>
                <a:cubicBezTo>
                  <a:pt x="8276973" y="1613928"/>
                  <a:pt x="8279128" y="1616085"/>
                  <a:pt x="8281763" y="1616085"/>
                </a:cubicBezTo>
                <a:close/>
                <a:moveTo>
                  <a:pt x="8215662" y="1347896"/>
                </a:moveTo>
                <a:cubicBezTo>
                  <a:pt x="8218296" y="1347896"/>
                  <a:pt x="8220452" y="1345739"/>
                  <a:pt x="8220452" y="1343103"/>
                </a:cubicBezTo>
                <a:cubicBezTo>
                  <a:pt x="8220452" y="1340226"/>
                  <a:pt x="8218296" y="1338309"/>
                  <a:pt x="8215662" y="1338309"/>
                </a:cubicBezTo>
                <a:cubicBezTo>
                  <a:pt x="8212788" y="1338309"/>
                  <a:pt x="8210393" y="1340226"/>
                  <a:pt x="8210393" y="1343103"/>
                </a:cubicBezTo>
                <a:cubicBezTo>
                  <a:pt x="8210393" y="1345739"/>
                  <a:pt x="8212788" y="1347896"/>
                  <a:pt x="8215662" y="1347896"/>
                </a:cubicBezTo>
                <a:close/>
                <a:moveTo>
                  <a:pt x="8124174" y="1086897"/>
                </a:moveTo>
                <a:cubicBezTo>
                  <a:pt x="8126090" y="1086897"/>
                  <a:pt x="8128246" y="1084980"/>
                  <a:pt x="8128246" y="1082583"/>
                </a:cubicBezTo>
                <a:cubicBezTo>
                  <a:pt x="8128246" y="1079946"/>
                  <a:pt x="8126090" y="1078508"/>
                  <a:pt x="8124174" y="1078508"/>
                </a:cubicBezTo>
                <a:cubicBezTo>
                  <a:pt x="8121779" y="1078508"/>
                  <a:pt x="8119864" y="1079946"/>
                  <a:pt x="8119864" y="1082583"/>
                </a:cubicBezTo>
                <a:cubicBezTo>
                  <a:pt x="8119864" y="1084980"/>
                  <a:pt x="8121779" y="1086897"/>
                  <a:pt x="8124174" y="1086897"/>
                </a:cubicBezTo>
                <a:close/>
                <a:moveTo>
                  <a:pt x="8007780" y="836443"/>
                </a:moveTo>
                <a:cubicBezTo>
                  <a:pt x="8009935" y="836443"/>
                  <a:pt x="8011611" y="834286"/>
                  <a:pt x="8011611" y="831890"/>
                </a:cubicBezTo>
                <a:cubicBezTo>
                  <a:pt x="8011611" y="829732"/>
                  <a:pt x="8009935" y="827575"/>
                  <a:pt x="8007780" y="827575"/>
                </a:cubicBezTo>
                <a:cubicBezTo>
                  <a:pt x="8005385" y="827575"/>
                  <a:pt x="8003229" y="829732"/>
                  <a:pt x="8003229" y="831890"/>
                </a:cubicBezTo>
                <a:cubicBezTo>
                  <a:pt x="8003229" y="834286"/>
                  <a:pt x="8005385" y="836443"/>
                  <a:pt x="8007780" y="836443"/>
                </a:cubicBezTo>
                <a:close/>
                <a:moveTo>
                  <a:pt x="7867914" y="598452"/>
                </a:moveTo>
                <a:cubicBezTo>
                  <a:pt x="7870069" y="598452"/>
                  <a:pt x="7871746" y="596295"/>
                  <a:pt x="7871746" y="594138"/>
                </a:cubicBezTo>
                <a:cubicBezTo>
                  <a:pt x="7871746" y="591742"/>
                  <a:pt x="7870069" y="589585"/>
                  <a:pt x="7867914" y="589585"/>
                </a:cubicBezTo>
                <a:cubicBezTo>
                  <a:pt x="7865519" y="589585"/>
                  <a:pt x="7863364" y="591742"/>
                  <a:pt x="7863364" y="594138"/>
                </a:cubicBezTo>
                <a:cubicBezTo>
                  <a:pt x="7863364" y="596295"/>
                  <a:pt x="7865519" y="598452"/>
                  <a:pt x="7867914" y="598452"/>
                </a:cubicBezTo>
                <a:close/>
                <a:moveTo>
                  <a:pt x="7705296" y="374123"/>
                </a:moveTo>
                <a:cubicBezTo>
                  <a:pt x="7707691" y="374123"/>
                  <a:pt x="7708889" y="372685"/>
                  <a:pt x="7708889" y="370528"/>
                </a:cubicBezTo>
                <a:cubicBezTo>
                  <a:pt x="7708889" y="368371"/>
                  <a:pt x="7707691" y="366933"/>
                  <a:pt x="7705296" y="366933"/>
                </a:cubicBezTo>
                <a:cubicBezTo>
                  <a:pt x="7703380" y="366933"/>
                  <a:pt x="7701943" y="368371"/>
                  <a:pt x="7701943" y="370528"/>
                </a:cubicBezTo>
                <a:cubicBezTo>
                  <a:pt x="7701943" y="372685"/>
                  <a:pt x="7703380" y="374123"/>
                  <a:pt x="7705296" y="374123"/>
                </a:cubicBezTo>
                <a:close/>
                <a:moveTo>
                  <a:pt x="7522561" y="166809"/>
                </a:moveTo>
                <a:cubicBezTo>
                  <a:pt x="7523998" y="166809"/>
                  <a:pt x="7525435" y="165371"/>
                  <a:pt x="7525435" y="163694"/>
                </a:cubicBezTo>
                <a:cubicBezTo>
                  <a:pt x="7525435" y="162256"/>
                  <a:pt x="7523998" y="160818"/>
                  <a:pt x="7522561" y="160818"/>
                </a:cubicBezTo>
                <a:cubicBezTo>
                  <a:pt x="7520885" y="160818"/>
                  <a:pt x="7519687" y="162256"/>
                  <a:pt x="7519687" y="163694"/>
                </a:cubicBezTo>
                <a:cubicBezTo>
                  <a:pt x="7519687" y="165371"/>
                  <a:pt x="7520885" y="166809"/>
                  <a:pt x="7522561" y="166809"/>
                </a:cubicBezTo>
                <a:close/>
                <a:moveTo>
                  <a:pt x="3533281" y="69744"/>
                </a:moveTo>
                <a:cubicBezTo>
                  <a:pt x="3534478" y="69744"/>
                  <a:pt x="3535436" y="68785"/>
                  <a:pt x="3535436" y="67347"/>
                </a:cubicBezTo>
                <a:cubicBezTo>
                  <a:pt x="3535436" y="65909"/>
                  <a:pt x="3534478" y="64950"/>
                  <a:pt x="3533281" y="64950"/>
                </a:cubicBezTo>
                <a:cubicBezTo>
                  <a:pt x="3531844" y="64950"/>
                  <a:pt x="3530646" y="65909"/>
                  <a:pt x="3530646" y="67347"/>
                </a:cubicBezTo>
                <a:cubicBezTo>
                  <a:pt x="3530646" y="68785"/>
                  <a:pt x="3531844" y="69744"/>
                  <a:pt x="3533281" y="69744"/>
                </a:cubicBezTo>
                <a:close/>
                <a:moveTo>
                  <a:pt x="3340487" y="273701"/>
                </a:moveTo>
                <a:cubicBezTo>
                  <a:pt x="3345276" y="273701"/>
                  <a:pt x="3348869" y="269867"/>
                  <a:pt x="3348869" y="264834"/>
                </a:cubicBezTo>
                <a:cubicBezTo>
                  <a:pt x="3348869" y="260040"/>
                  <a:pt x="3345276" y="256445"/>
                  <a:pt x="3340487" y="256445"/>
                </a:cubicBezTo>
                <a:cubicBezTo>
                  <a:pt x="3335697" y="256445"/>
                  <a:pt x="3331625" y="260040"/>
                  <a:pt x="3331625" y="264834"/>
                </a:cubicBezTo>
                <a:cubicBezTo>
                  <a:pt x="3331625" y="269867"/>
                  <a:pt x="3335697" y="273701"/>
                  <a:pt x="3340487" y="273701"/>
                </a:cubicBezTo>
                <a:close/>
                <a:moveTo>
                  <a:pt x="3167571" y="490841"/>
                </a:moveTo>
                <a:cubicBezTo>
                  <a:pt x="3173319" y="490841"/>
                  <a:pt x="3177869" y="486287"/>
                  <a:pt x="3177869" y="480296"/>
                </a:cubicBezTo>
                <a:cubicBezTo>
                  <a:pt x="3177869" y="474544"/>
                  <a:pt x="3173319" y="469750"/>
                  <a:pt x="3167571" y="469750"/>
                </a:cubicBezTo>
                <a:cubicBezTo>
                  <a:pt x="3162062" y="469750"/>
                  <a:pt x="3157272" y="474544"/>
                  <a:pt x="3157272" y="480296"/>
                </a:cubicBezTo>
                <a:cubicBezTo>
                  <a:pt x="3157272" y="486287"/>
                  <a:pt x="3162062" y="490841"/>
                  <a:pt x="3167571" y="490841"/>
                </a:cubicBezTo>
                <a:close/>
                <a:moveTo>
                  <a:pt x="3016449" y="724039"/>
                </a:moveTo>
                <a:cubicBezTo>
                  <a:pt x="3023155" y="724039"/>
                  <a:pt x="3029142" y="718287"/>
                  <a:pt x="3029142" y="711097"/>
                </a:cubicBezTo>
                <a:cubicBezTo>
                  <a:pt x="3029142" y="704386"/>
                  <a:pt x="3023155" y="698394"/>
                  <a:pt x="3016449" y="698394"/>
                </a:cubicBezTo>
                <a:cubicBezTo>
                  <a:pt x="3009264" y="698394"/>
                  <a:pt x="3003516" y="704386"/>
                  <a:pt x="3003516" y="711097"/>
                </a:cubicBezTo>
                <a:cubicBezTo>
                  <a:pt x="3003516" y="718287"/>
                  <a:pt x="3009264" y="724039"/>
                  <a:pt x="3016449" y="724039"/>
                </a:cubicBezTo>
                <a:close/>
                <a:moveTo>
                  <a:pt x="2888079" y="971616"/>
                </a:moveTo>
                <a:cubicBezTo>
                  <a:pt x="2896701" y="971616"/>
                  <a:pt x="2903886" y="964906"/>
                  <a:pt x="2903886" y="956038"/>
                </a:cubicBezTo>
                <a:cubicBezTo>
                  <a:pt x="2903886" y="947170"/>
                  <a:pt x="2896701" y="940220"/>
                  <a:pt x="2888079" y="940220"/>
                </a:cubicBezTo>
                <a:cubicBezTo>
                  <a:pt x="2879457" y="940220"/>
                  <a:pt x="2872033" y="947170"/>
                  <a:pt x="2872033" y="956038"/>
                </a:cubicBezTo>
                <a:cubicBezTo>
                  <a:pt x="2872033" y="964906"/>
                  <a:pt x="2879457" y="971616"/>
                  <a:pt x="2888079" y="971616"/>
                </a:cubicBezTo>
                <a:close/>
                <a:moveTo>
                  <a:pt x="2783899" y="1230938"/>
                </a:moveTo>
                <a:cubicBezTo>
                  <a:pt x="2794676" y="1230938"/>
                  <a:pt x="2803298" y="1222549"/>
                  <a:pt x="2803298" y="1211524"/>
                </a:cubicBezTo>
                <a:cubicBezTo>
                  <a:pt x="2803298" y="1200979"/>
                  <a:pt x="2794676" y="1192111"/>
                  <a:pt x="2783899" y="1192111"/>
                </a:cubicBezTo>
                <a:cubicBezTo>
                  <a:pt x="2773121" y="1192111"/>
                  <a:pt x="2764260" y="1200979"/>
                  <a:pt x="2764260" y="1211524"/>
                </a:cubicBezTo>
                <a:cubicBezTo>
                  <a:pt x="2764260" y="1222549"/>
                  <a:pt x="2773121" y="1230938"/>
                  <a:pt x="2783899" y="1230938"/>
                </a:cubicBezTo>
                <a:close/>
                <a:moveTo>
                  <a:pt x="2705104" y="1501284"/>
                </a:moveTo>
                <a:cubicBezTo>
                  <a:pt x="2718756" y="1501284"/>
                  <a:pt x="2730012" y="1490259"/>
                  <a:pt x="2730012" y="1476598"/>
                </a:cubicBezTo>
                <a:cubicBezTo>
                  <a:pt x="2730012" y="1462697"/>
                  <a:pt x="2718756" y="1451433"/>
                  <a:pt x="2705104" y="1451433"/>
                </a:cubicBezTo>
                <a:cubicBezTo>
                  <a:pt x="2690974" y="1451433"/>
                  <a:pt x="2679957" y="1462697"/>
                  <a:pt x="2679957" y="1476598"/>
                </a:cubicBezTo>
                <a:cubicBezTo>
                  <a:pt x="2679957" y="1490259"/>
                  <a:pt x="2690974" y="1501284"/>
                  <a:pt x="2705104" y="1501284"/>
                </a:cubicBezTo>
                <a:close/>
                <a:moveTo>
                  <a:pt x="2651936" y="1778101"/>
                </a:moveTo>
                <a:cubicBezTo>
                  <a:pt x="2668701" y="1778101"/>
                  <a:pt x="2682352" y="1764200"/>
                  <a:pt x="2682352" y="1747423"/>
                </a:cubicBezTo>
                <a:cubicBezTo>
                  <a:pt x="2682352" y="1730647"/>
                  <a:pt x="2668701" y="1716985"/>
                  <a:pt x="2651936" y="1716985"/>
                </a:cubicBezTo>
                <a:cubicBezTo>
                  <a:pt x="2634932" y="1716985"/>
                  <a:pt x="2621281" y="1730647"/>
                  <a:pt x="2621281" y="1747423"/>
                </a:cubicBezTo>
                <a:cubicBezTo>
                  <a:pt x="2621281" y="1764200"/>
                  <a:pt x="2634932" y="1778101"/>
                  <a:pt x="2651936" y="1778101"/>
                </a:cubicBezTo>
                <a:close/>
                <a:moveTo>
                  <a:pt x="2625352" y="2059472"/>
                </a:moveTo>
                <a:cubicBezTo>
                  <a:pt x="2645709" y="2059472"/>
                  <a:pt x="2662474" y="2042695"/>
                  <a:pt x="2662474" y="2022083"/>
                </a:cubicBezTo>
                <a:cubicBezTo>
                  <a:pt x="2662474" y="2001951"/>
                  <a:pt x="2645709" y="1985175"/>
                  <a:pt x="2625352" y="1985175"/>
                </a:cubicBezTo>
                <a:cubicBezTo>
                  <a:pt x="2604995" y="1985175"/>
                  <a:pt x="2588230" y="2001951"/>
                  <a:pt x="2588230" y="2022083"/>
                </a:cubicBezTo>
                <a:cubicBezTo>
                  <a:pt x="2588230" y="2042695"/>
                  <a:pt x="2604995" y="2059472"/>
                  <a:pt x="2625352" y="2059472"/>
                </a:cubicBezTo>
                <a:close/>
                <a:moveTo>
                  <a:pt x="2625352" y="2342520"/>
                </a:moveTo>
                <a:cubicBezTo>
                  <a:pt x="2649781" y="2342520"/>
                  <a:pt x="2669180" y="2322868"/>
                  <a:pt x="2669180" y="2298901"/>
                </a:cubicBezTo>
                <a:cubicBezTo>
                  <a:pt x="2669180" y="2274215"/>
                  <a:pt x="2649781" y="2255041"/>
                  <a:pt x="2625352" y="2255041"/>
                </a:cubicBezTo>
                <a:cubicBezTo>
                  <a:pt x="2600924" y="2255041"/>
                  <a:pt x="2581285" y="2274215"/>
                  <a:pt x="2581285" y="2298901"/>
                </a:cubicBezTo>
                <a:cubicBezTo>
                  <a:pt x="2581285" y="2322868"/>
                  <a:pt x="2600924" y="2342520"/>
                  <a:pt x="2625352" y="2342520"/>
                </a:cubicBezTo>
                <a:close/>
                <a:moveTo>
                  <a:pt x="2651936" y="2623412"/>
                </a:moveTo>
                <a:cubicBezTo>
                  <a:pt x="2679478" y="2623412"/>
                  <a:pt x="2701751" y="2601123"/>
                  <a:pt x="2701751" y="2573561"/>
                </a:cubicBezTo>
                <a:cubicBezTo>
                  <a:pt x="2701751" y="2545520"/>
                  <a:pt x="2679478" y="2523230"/>
                  <a:pt x="2651936" y="2523230"/>
                </a:cubicBezTo>
                <a:cubicBezTo>
                  <a:pt x="2624155" y="2523230"/>
                  <a:pt x="2601882" y="2545520"/>
                  <a:pt x="2601882" y="2573561"/>
                </a:cubicBezTo>
                <a:cubicBezTo>
                  <a:pt x="2601882" y="2601123"/>
                  <a:pt x="2624155" y="2623412"/>
                  <a:pt x="2651936" y="2623412"/>
                </a:cubicBezTo>
                <a:close/>
                <a:moveTo>
                  <a:pt x="2705104" y="2899989"/>
                </a:moveTo>
                <a:cubicBezTo>
                  <a:pt x="2735760" y="2899989"/>
                  <a:pt x="2760428" y="2875304"/>
                  <a:pt x="2760428" y="2844386"/>
                </a:cubicBezTo>
                <a:cubicBezTo>
                  <a:pt x="2760428" y="2814188"/>
                  <a:pt x="2735760" y="2789023"/>
                  <a:pt x="2705104" y="2789023"/>
                </a:cubicBezTo>
                <a:cubicBezTo>
                  <a:pt x="2674449" y="2789023"/>
                  <a:pt x="2649781" y="2814188"/>
                  <a:pt x="2649781" y="2844386"/>
                </a:cubicBezTo>
                <a:cubicBezTo>
                  <a:pt x="2649781" y="2875304"/>
                  <a:pt x="2674449" y="2899989"/>
                  <a:pt x="2705104" y="2899989"/>
                </a:cubicBezTo>
                <a:close/>
                <a:moveTo>
                  <a:pt x="2783899" y="3170096"/>
                </a:moveTo>
                <a:cubicBezTo>
                  <a:pt x="2817667" y="3170096"/>
                  <a:pt x="2844970" y="3142774"/>
                  <a:pt x="2844970" y="3109460"/>
                </a:cubicBezTo>
                <a:cubicBezTo>
                  <a:pt x="2844970" y="3075187"/>
                  <a:pt x="2817667" y="3048105"/>
                  <a:pt x="2783899" y="3048105"/>
                </a:cubicBezTo>
                <a:cubicBezTo>
                  <a:pt x="2750369" y="3048105"/>
                  <a:pt x="2722827" y="3075187"/>
                  <a:pt x="2722827" y="3109460"/>
                </a:cubicBezTo>
                <a:cubicBezTo>
                  <a:pt x="2722827" y="3142774"/>
                  <a:pt x="2750369" y="3170096"/>
                  <a:pt x="2783899" y="3170096"/>
                </a:cubicBezTo>
                <a:close/>
                <a:moveTo>
                  <a:pt x="2888079" y="3429657"/>
                </a:moveTo>
                <a:cubicBezTo>
                  <a:pt x="2923525" y="3429657"/>
                  <a:pt x="2952743" y="3400657"/>
                  <a:pt x="2952743" y="3365186"/>
                </a:cubicBezTo>
                <a:cubicBezTo>
                  <a:pt x="2952743" y="3329475"/>
                  <a:pt x="2923525" y="3300236"/>
                  <a:pt x="2888079" y="3300236"/>
                </a:cubicBezTo>
                <a:cubicBezTo>
                  <a:pt x="2852155" y="3300236"/>
                  <a:pt x="2823415" y="3329475"/>
                  <a:pt x="2823415" y="3365186"/>
                </a:cubicBezTo>
                <a:cubicBezTo>
                  <a:pt x="2823415" y="3400657"/>
                  <a:pt x="2852155" y="3429657"/>
                  <a:pt x="2888079" y="3429657"/>
                </a:cubicBezTo>
                <a:close/>
                <a:moveTo>
                  <a:pt x="3016449" y="3677953"/>
                </a:moveTo>
                <a:cubicBezTo>
                  <a:pt x="3053810" y="3677953"/>
                  <a:pt x="3084466" y="3647516"/>
                  <a:pt x="3084466" y="3609408"/>
                </a:cubicBezTo>
                <a:cubicBezTo>
                  <a:pt x="3084466" y="3572020"/>
                  <a:pt x="3053810" y="3541582"/>
                  <a:pt x="3016449" y="3541582"/>
                </a:cubicBezTo>
                <a:cubicBezTo>
                  <a:pt x="2978609" y="3541582"/>
                  <a:pt x="2947953" y="3572020"/>
                  <a:pt x="2947953" y="3609408"/>
                </a:cubicBezTo>
                <a:cubicBezTo>
                  <a:pt x="2947953" y="3647516"/>
                  <a:pt x="2978609" y="3677953"/>
                  <a:pt x="3016449" y="3677953"/>
                </a:cubicBezTo>
                <a:close/>
                <a:moveTo>
                  <a:pt x="3167571" y="3910432"/>
                </a:moveTo>
                <a:cubicBezTo>
                  <a:pt x="3206129" y="3910432"/>
                  <a:pt x="3237503" y="3879275"/>
                  <a:pt x="3237503" y="3840688"/>
                </a:cubicBezTo>
                <a:cubicBezTo>
                  <a:pt x="3237503" y="3801862"/>
                  <a:pt x="3206129" y="3770705"/>
                  <a:pt x="3167571" y="3770705"/>
                </a:cubicBezTo>
                <a:cubicBezTo>
                  <a:pt x="3128772" y="3770705"/>
                  <a:pt x="3097398" y="3801862"/>
                  <a:pt x="3097398" y="3840688"/>
                </a:cubicBezTo>
                <a:cubicBezTo>
                  <a:pt x="3097398" y="3879275"/>
                  <a:pt x="3128772" y="3910432"/>
                  <a:pt x="3167571" y="3910432"/>
                </a:cubicBezTo>
                <a:close/>
                <a:moveTo>
                  <a:pt x="3410180" y="4067175"/>
                </a:moveTo>
                <a:cubicBezTo>
                  <a:pt x="3410898" y="4063580"/>
                  <a:pt x="3410898" y="4059745"/>
                  <a:pt x="3410898" y="4056150"/>
                </a:cubicBezTo>
                <a:cubicBezTo>
                  <a:pt x="3410898" y="4017084"/>
                  <a:pt x="3379524" y="3985208"/>
                  <a:pt x="3340487" y="3985208"/>
                </a:cubicBezTo>
                <a:cubicBezTo>
                  <a:pt x="3301209" y="3985208"/>
                  <a:pt x="3269596" y="4017084"/>
                  <a:pt x="3269596" y="4056150"/>
                </a:cubicBezTo>
                <a:lnTo>
                  <a:pt x="3270314" y="4067175"/>
                </a:lnTo>
                <a:lnTo>
                  <a:pt x="3410180" y="4067175"/>
                </a:lnTo>
                <a:close/>
                <a:moveTo>
                  <a:pt x="7705296" y="3966754"/>
                </a:moveTo>
                <a:cubicBezTo>
                  <a:pt x="7714397" y="3966754"/>
                  <a:pt x="7722061" y="3959324"/>
                  <a:pt x="7722061" y="3950457"/>
                </a:cubicBezTo>
                <a:cubicBezTo>
                  <a:pt x="7722061" y="3941589"/>
                  <a:pt x="7714397" y="3933680"/>
                  <a:pt x="7705296" y="3933680"/>
                </a:cubicBezTo>
                <a:cubicBezTo>
                  <a:pt x="7696675" y="3933680"/>
                  <a:pt x="7689011" y="3941589"/>
                  <a:pt x="7689011" y="3950457"/>
                </a:cubicBezTo>
                <a:cubicBezTo>
                  <a:pt x="7689011" y="3959324"/>
                  <a:pt x="7696675" y="3966754"/>
                  <a:pt x="7705296" y="3966754"/>
                </a:cubicBezTo>
                <a:close/>
                <a:moveTo>
                  <a:pt x="7867914" y="3740986"/>
                </a:moveTo>
                <a:cubicBezTo>
                  <a:pt x="7875338" y="3740986"/>
                  <a:pt x="7881565" y="3734755"/>
                  <a:pt x="7881565" y="3727085"/>
                </a:cubicBezTo>
                <a:cubicBezTo>
                  <a:pt x="7881565" y="3719176"/>
                  <a:pt x="7875338" y="3712705"/>
                  <a:pt x="7867914" y="3712705"/>
                </a:cubicBezTo>
                <a:cubicBezTo>
                  <a:pt x="7860250" y="3712705"/>
                  <a:pt x="7853784" y="3719176"/>
                  <a:pt x="7853784" y="3727085"/>
                </a:cubicBezTo>
                <a:cubicBezTo>
                  <a:pt x="7853784" y="3734755"/>
                  <a:pt x="7860250" y="3740986"/>
                  <a:pt x="7867914" y="3740986"/>
                </a:cubicBezTo>
                <a:close/>
                <a:moveTo>
                  <a:pt x="8007780" y="3501318"/>
                </a:moveTo>
                <a:cubicBezTo>
                  <a:pt x="8014485" y="3501318"/>
                  <a:pt x="8019754" y="3495326"/>
                  <a:pt x="8019754" y="3488615"/>
                </a:cubicBezTo>
                <a:cubicBezTo>
                  <a:pt x="8019754" y="3481905"/>
                  <a:pt x="8014485" y="3476632"/>
                  <a:pt x="8007780" y="3476632"/>
                </a:cubicBezTo>
                <a:cubicBezTo>
                  <a:pt x="8000834" y="3476632"/>
                  <a:pt x="7995565" y="3481905"/>
                  <a:pt x="7995565" y="3488615"/>
                </a:cubicBezTo>
                <a:cubicBezTo>
                  <a:pt x="7995565" y="3495326"/>
                  <a:pt x="8000834" y="3501318"/>
                  <a:pt x="8007780" y="3501318"/>
                </a:cubicBezTo>
                <a:close/>
                <a:moveTo>
                  <a:pt x="8124174" y="3248947"/>
                </a:moveTo>
                <a:cubicBezTo>
                  <a:pt x="8129683" y="3248947"/>
                  <a:pt x="8134233" y="3243914"/>
                  <a:pt x="8134233" y="3238162"/>
                </a:cubicBezTo>
                <a:cubicBezTo>
                  <a:pt x="8134233" y="3232649"/>
                  <a:pt x="8129683" y="3227856"/>
                  <a:pt x="8124174" y="3227856"/>
                </a:cubicBezTo>
                <a:cubicBezTo>
                  <a:pt x="8118187" y="3227856"/>
                  <a:pt x="8113637" y="3232649"/>
                  <a:pt x="8113637" y="3238162"/>
                </a:cubicBezTo>
                <a:cubicBezTo>
                  <a:pt x="8113637" y="3243914"/>
                  <a:pt x="8118187" y="3248947"/>
                  <a:pt x="8124174" y="3248947"/>
                </a:cubicBezTo>
                <a:close/>
                <a:moveTo>
                  <a:pt x="8215662" y="2987229"/>
                </a:moveTo>
                <a:cubicBezTo>
                  <a:pt x="8220452" y="2987229"/>
                  <a:pt x="8224523" y="2982675"/>
                  <a:pt x="8224523" y="2977642"/>
                </a:cubicBezTo>
                <a:cubicBezTo>
                  <a:pt x="8224523" y="2972849"/>
                  <a:pt x="8220452" y="2969014"/>
                  <a:pt x="8215662" y="2969014"/>
                </a:cubicBezTo>
                <a:cubicBezTo>
                  <a:pt x="8210393" y="2969014"/>
                  <a:pt x="8206561" y="2972849"/>
                  <a:pt x="8206561" y="2977642"/>
                </a:cubicBezTo>
                <a:cubicBezTo>
                  <a:pt x="8206561" y="2982675"/>
                  <a:pt x="8210393" y="2987229"/>
                  <a:pt x="8215662" y="2987229"/>
                </a:cubicBezTo>
                <a:close/>
                <a:moveTo>
                  <a:pt x="8281763" y="2717362"/>
                </a:moveTo>
                <a:cubicBezTo>
                  <a:pt x="8286074" y="2717362"/>
                  <a:pt x="8289905" y="2714007"/>
                  <a:pt x="8289905" y="2709932"/>
                </a:cubicBezTo>
                <a:cubicBezTo>
                  <a:pt x="8289905" y="2705379"/>
                  <a:pt x="8286074" y="2701783"/>
                  <a:pt x="8281763" y="2701783"/>
                </a:cubicBezTo>
                <a:cubicBezTo>
                  <a:pt x="8277212" y="2701783"/>
                  <a:pt x="8273620" y="2705379"/>
                  <a:pt x="8273620" y="2709932"/>
                </a:cubicBezTo>
                <a:cubicBezTo>
                  <a:pt x="8273620" y="2714007"/>
                  <a:pt x="8277212" y="2717362"/>
                  <a:pt x="8281763" y="2717362"/>
                </a:cubicBezTo>
                <a:close/>
                <a:moveTo>
                  <a:pt x="8321519" y="2443660"/>
                </a:moveTo>
                <a:cubicBezTo>
                  <a:pt x="8325351" y="2443660"/>
                  <a:pt x="8328464" y="2440545"/>
                  <a:pt x="8328464" y="2436470"/>
                </a:cubicBezTo>
                <a:cubicBezTo>
                  <a:pt x="8328464" y="2432636"/>
                  <a:pt x="8325351" y="2428801"/>
                  <a:pt x="8321519" y="2428801"/>
                </a:cubicBezTo>
                <a:cubicBezTo>
                  <a:pt x="8317447" y="2428801"/>
                  <a:pt x="8314334" y="2432636"/>
                  <a:pt x="8314334" y="2436470"/>
                </a:cubicBezTo>
                <a:cubicBezTo>
                  <a:pt x="8314334" y="2440545"/>
                  <a:pt x="8317447" y="2443660"/>
                  <a:pt x="8321519" y="2443660"/>
                </a:cubicBezTo>
                <a:close/>
                <a:moveTo>
                  <a:pt x="8334931" y="2166604"/>
                </a:moveTo>
                <a:cubicBezTo>
                  <a:pt x="8338044" y="2166604"/>
                  <a:pt x="8340679" y="2163967"/>
                  <a:pt x="8340679" y="2160372"/>
                </a:cubicBezTo>
                <a:cubicBezTo>
                  <a:pt x="8340679" y="2157017"/>
                  <a:pt x="8338044" y="2154381"/>
                  <a:pt x="8334931" y="2154381"/>
                </a:cubicBezTo>
                <a:cubicBezTo>
                  <a:pt x="8331338" y="2154381"/>
                  <a:pt x="8328464" y="2157017"/>
                  <a:pt x="8328464" y="2160372"/>
                </a:cubicBezTo>
                <a:cubicBezTo>
                  <a:pt x="8328464" y="2163967"/>
                  <a:pt x="8331338" y="2166604"/>
                  <a:pt x="8334931" y="2166604"/>
                </a:cubicBezTo>
                <a:close/>
                <a:moveTo>
                  <a:pt x="8100704" y="1891224"/>
                </a:moveTo>
                <a:cubicBezTo>
                  <a:pt x="8104057" y="1891224"/>
                  <a:pt x="8107410" y="1888348"/>
                  <a:pt x="8107410" y="1884753"/>
                </a:cubicBezTo>
                <a:cubicBezTo>
                  <a:pt x="8107410" y="1880919"/>
                  <a:pt x="8104057" y="1878043"/>
                  <a:pt x="8100704" y="1878043"/>
                </a:cubicBezTo>
                <a:cubicBezTo>
                  <a:pt x="8097111" y="1878043"/>
                  <a:pt x="8093998" y="1880919"/>
                  <a:pt x="8093998" y="1884753"/>
                </a:cubicBezTo>
                <a:cubicBezTo>
                  <a:pt x="8093998" y="1888348"/>
                  <a:pt x="8097111" y="1891224"/>
                  <a:pt x="8100704" y="1891224"/>
                </a:cubicBezTo>
                <a:close/>
                <a:moveTo>
                  <a:pt x="8057355" y="1618002"/>
                </a:moveTo>
                <a:cubicBezTo>
                  <a:pt x="8060948" y="1618002"/>
                  <a:pt x="8063582" y="1615126"/>
                  <a:pt x="8063582" y="1611771"/>
                </a:cubicBezTo>
                <a:cubicBezTo>
                  <a:pt x="8063582" y="1608416"/>
                  <a:pt x="8060948" y="1605779"/>
                  <a:pt x="8057355" y="1605779"/>
                </a:cubicBezTo>
                <a:cubicBezTo>
                  <a:pt x="8054002" y="1605779"/>
                  <a:pt x="8051607" y="1608416"/>
                  <a:pt x="8051607" y="1611771"/>
                </a:cubicBezTo>
                <a:cubicBezTo>
                  <a:pt x="8051607" y="1615126"/>
                  <a:pt x="8054002" y="1618002"/>
                  <a:pt x="8057355" y="1618002"/>
                </a:cubicBezTo>
                <a:close/>
                <a:moveTo>
                  <a:pt x="7986225" y="1350532"/>
                </a:moveTo>
                <a:cubicBezTo>
                  <a:pt x="7988859" y="1350532"/>
                  <a:pt x="7991494" y="1348136"/>
                  <a:pt x="7991494" y="1345260"/>
                </a:cubicBezTo>
                <a:cubicBezTo>
                  <a:pt x="7991494" y="1342144"/>
                  <a:pt x="7988859" y="1339747"/>
                  <a:pt x="7986225" y="1339747"/>
                </a:cubicBezTo>
                <a:cubicBezTo>
                  <a:pt x="7983111" y="1339747"/>
                  <a:pt x="7980477" y="1342144"/>
                  <a:pt x="7980477" y="1345260"/>
                </a:cubicBezTo>
                <a:cubicBezTo>
                  <a:pt x="7980477" y="1348136"/>
                  <a:pt x="7983111" y="1350532"/>
                  <a:pt x="7986225" y="1350532"/>
                </a:cubicBezTo>
                <a:close/>
                <a:moveTo>
                  <a:pt x="7887074" y="1092170"/>
                </a:moveTo>
                <a:cubicBezTo>
                  <a:pt x="7889708" y="1092170"/>
                  <a:pt x="7891864" y="1090013"/>
                  <a:pt x="7891864" y="1087376"/>
                </a:cubicBezTo>
                <a:cubicBezTo>
                  <a:pt x="7891864" y="1084740"/>
                  <a:pt x="7889708" y="1082343"/>
                  <a:pt x="7887074" y="1082343"/>
                </a:cubicBezTo>
                <a:cubicBezTo>
                  <a:pt x="7884200" y="1082343"/>
                  <a:pt x="7882044" y="1084740"/>
                  <a:pt x="7882044" y="1087376"/>
                </a:cubicBezTo>
                <a:cubicBezTo>
                  <a:pt x="7882044" y="1090013"/>
                  <a:pt x="7884200" y="1092170"/>
                  <a:pt x="7887074" y="1092170"/>
                </a:cubicBezTo>
                <a:close/>
                <a:moveTo>
                  <a:pt x="7761817" y="846030"/>
                </a:moveTo>
                <a:cubicBezTo>
                  <a:pt x="7764452" y="846030"/>
                  <a:pt x="7766607" y="844113"/>
                  <a:pt x="7766607" y="841237"/>
                </a:cubicBezTo>
                <a:cubicBezTo>
                  <a:pt x="7766607" y="838600"/>
                  <a:pt x="7764452" y="836443"/>
                  <a:pt x="7761817" y="836443"/>
                </a:cubicBezTo>
                <a:cubicBezTo>
                  <a:pt x="7759183" y="836443"/>
                  <a:pt x="7756788" y="838600"/>
                  <a:pt x="7756788" y="841237"/>
                </a:cubicBezTo>
                <a:cubicBezTo>
                  <a:pt x="7756788" y="844113"/>
                  <a:pt x="7759183" y="846030"/>
                  <a:pt x="7761817" y="846030"/>
                </a:cubicBezTo>
                <a:close/>
                <a:moveTo>
                  <a:pt x="7611654" y="614510"/>
                </a:moveTo>
                <a:cubicBezTo>
                  <a:pt x="7614288" y="614510"/>
                  <a:pt x="7616683" y="612353"/>
                  <a:pt x="7616683" y="609717"/>
                </a:cubicBezTo>
                <a:cubicBezTo>
                  <a:pt x="7616683" y="606841"/>
                  <a:pt x="7614288" y="604684"/>
                  <a:pt x="7611654" y="604684"/>
                </a:cubicBezTo>
                <a:cubicBezTo>
                  <a:pt x="7609019" y="604684"/>
                  <a:pt x="7606624" y="606841"/>
                  <a:pt x="7606624" y="609717"/>
                </a:cubicBezTo>
                <a:cubicBezTo>
                  <a:pt x="7606624" y="612353"/>
                  <a:pt x="7609019" y="614510"/>
                  <a:pt x="7611654" y="614510"/>
                </a:cubicBezTo>
                <a:close/>
                <a:moveTo>
                  <a:pt x="7437540" y="399048"/>
                </a:moveTo>
                <a:cubicBezTo>
                  <a:pt x="7440414" y="399048"/>
                  <a:pt x="7442091" y="397131"/>
                  <a:pt x="7442091" y="394734"/>
                </a:cubicBezTo>
                <a:cubicBezTo>
                  <a:pt x="7442091" y="392577"/>
                  <a:pt x="7440414" y="390660"/>
                  <a:pt x="7437540" y="390660"/>
                </a:cubicBezTo>
                <a:cubicBezTo>
                  <a:pt x="7435624" y="390660"/>
                  <a:pt x="7433708" y="392577"/>
                  <a:pt x="7433708" y="394734"/>
                </a:cubicBezTo>
                <a:cubicBezTo>
                  <a:pt x="7433708" y="397131"/>
                  <a:pt x="7435624" y="399048"/>
                  <a:pt x="7437540" y="399048"/>
                </a:cubicBezTo>
                <a:close/>
                <a:moveTo>
                  <a:pt x="7242830" y="203718"/>
                </a:moveTo>
                <a:cubicBezTo>
                  <a:pt x="7244986" y="203718"/>
                  <a:pt x="7246902" y="202041"/>
                  <a:pt x="7246902" y="199404"/>
                </a:cubicBezTo>
                <a:cubicBezTo>
                  <a:pt x="7246902" y="197487"/>
                  <a:pt x="7244986" y="195330"/>
                  <a:pt x="7242830" y="195330"/>
                </a:cubicBezTo>
                <a:cubicBezTo>
                  <a:pt x="7240675" y="195330"/>
                  <a:pt x="7238280" y="197487"/>
                  <a:pt x="7238280" y="199404"/>
                </a:cubicBezTo>
                <a:cubicBezTo>
                  <a:pt x="7238280" y="202041"/>
                  <a:pt x="7240675" y="203718"/>
                  <a:pt x="7242830" y="203718"/>
                </a:cubicBezTo>
                <a:close/>
                <a:moveTo>
                  <a:pt x="7028242" y="26603"/>
                </a:moveTo>
                <a:cubicBezTo>
                  <a:pt x="7028721" y="26603"/>
                  <a:pt x="7028721" y="26124"/>
                  <a:pt x="7028721" y="25645"/>
                </a:cubicBezTo>
                <a:cubicBezTo>
                  <a:pt x="7028721" y="25645"/>
                  <a:pt x="7028721" y="25405"/>
                  <a:pt x="7028242" y="25405"/>
                </a:cubicBezTo>
                <a:cubicBezTo>
                  <a:pt x="7027763" y="25405"/>
                  <a:pt x="7027763" y="25645"/>
                  <a:pt x="7027763" y="25645"/>
                </a:cubicBezTo>
                <a:cubicBezTo>
                  <a:pt x="7027763" y="26124"/>
                  <a:pt x="7027763" y="26603"/>
                  <a:pt x="7028242" y="26603"/>
                </a:cubicBezTo>
                <a:close/>
                <a:moveTo>
                  <a:pt x="3928449" y="27083"/>
                </a:moveTo>
                <a:cubicBezTo>
                  <a:pt x="3929167" y="27083"/>
                  <a:pt x="3929646" y="26603"/>
                  <a:pt x="3929646" y="25645"/>
                </a:cubicBezTo>
                <a:cubicBezTo>
                  <a:pt x="3929646" y="24926"/>
                  <a:pt x="3929167" y="24686"/>
                  <a:pt x="3928449" y="24686"/>
                </a:cubicBezTo>
                <a:cubicBezTo>
                  <a:pt x="3927730" y="24686"/>
                  <a:pt x="3927491" y="24926"/>
                  <a:pt x="3927491" y="25645"/>
                </a:cubicBezTo>
                <a:cubicBezTo>
                  <a:pt x="3927491" y="26603"/>
                  <a:pt x="3927730" y="27083"/>
                  <a:pt x="3928449" y="27083"/>
                </a:cubicBezTo>
                <a:close/>
                <a:moveTo>
                  <a:pt x="3714100" y="208272"/>
                </a:moveTo>
                <a:cubicBezTo>
                  <a:pt x="3718650" y="208272"/>
                  <a:pt x="3722722" y="204198"/>
                  <a:pt x="3722722" y="199404"/>
                </a:cubicBezTo>
                <a:cubicBezTo>
                  <a:pt x="3722722" y="194851"/>
                  <a:pt x="3718650" y="191016"/>
                  <a:pt x="3714100" y="191016"/>
                </a:cubicBezTo>
                <a:cubicBezTo>
                  <a:pt x="3709310" y="191016"/>
                  <a:pt x="3705718" y="194851"/>
                  <a:pt x="3705718" y="199404"/>
                </a:cubicBezTo>
                <a:cubicBezTo>
                  <a:pt x="3705718" y="204198"/>
                  <a:pt x="3709310" y="208272"/>
                  <a:pt x="3714100" y="208272"/>
                </a:cubicBezTo>
                <a:close/>
                <a:moveTo>
                  <a:pt x="3519150" y="405280"/>
                </a:moveTo>
                <a:cubicBezTo>
                  <a:pt x="3524659" y="405280"/>
                  <a:pt x="3529209" y="400486"/>
                  <a:pt x="3529209" y="394734"/>
                </a:cubicBezTo>
                <a:cubicBezTo>
                  <a:pt x="3529209" y="389222"/>
                  <a:pt x="3524659" y="384428"/>
                  <a:pt x="3519150" y="384428"/>
                </a:cubicBezTo>
                <a:cubicBezTo>
                  <a:pt x="3513402" y="384428"/>
                  <a:pt x="3508373" y="389222"/>
                  <a:pt x="3508373" y="394734"/>
                </a:cubicBezTo>
                <a:cubicBezTo>
                  <a:pt x="3508373" y="400486"/>
                  <a:pt x="3513402" y="405280"/>
                  <a:pt x="3519150" y="405280"/>
                </a:cubicBezTo>
                <a:close/>
                <a:moveTo>
                  <a:pt x="3345516" y="621700"/>
                </a:moveTo>
                <a:cubicBezTo>
                  <a:pt x="3351982" y="621700"/>
                  <a:pt x="3357491" y="616188"/>
                  <a:pt x="3357491" y="609717"/>
                </a:cubicBezTo>
                <a:cubicBezTo>
                  <a:pt x="3357491" y="602766"/>
                  <a:pt x="3351982" y="597494"/>
                  <a:pt x="3345516" y="597494"/>
                </a:cubicBezTo>
                <a:cubicBezTo>
                  <a:pt x="3338571" y="597494"/>
                  <a:pt x="3333062" y="602766"/>
                  <a:pt x="3333062" y="609717"/>
                </a:cubicBezTo>
                <a:cubicBezTo>
                  <a:pt x="3333062" y="616188"/>
                  <a:pt x="3338571" y="621700"/>
                  <a:pt x="3345516" y="621700"/>
                </a:cubicBezTo>
                <a:close/>
                <a:moveTo>
                  <a:pt x="3194873" y="856336"/>
                </a:moveTo>
                <a:cubicBezTo>
                  <a:pt x="3203495" y="856336"/>
                  <a:pt x="3210201" y="849625"/>
                  <a:pt x="3210201" y="841237"/>
                </a:cubicBezTo>
                <a:cubicBezTo>
                  <a:pt x="3210201" y="832848"/>
                  <a:pt x="3203495" y="825658"/>
                  <a:pt x="3194873" y="825658"/>
                </a:cubicBezTo>
                <a:cubicBezTo>
                  <a:pt x="3186491" y="825658"/>
                  <a:pt x="3179785" y="832848"/>
                  <a:pt x="3179785" y="841237"/>
                </a:cubicBezTo>
                <a:cubicBezTo>
                  <a:pt x="3179785" y="849625"/>
                  <a:pt x="3186491" y="856336"/>
                  <a:pt x="3194873" y="856336"/>
                </a:cubicBezTo>
                <a:close/>
                <a:moveTo>
                  <a:pt x="3069856" y="1105591"/>
                </a:moveTo>
                <a:cubicBezTo>
                  <a:pt x="3079915" y="1105591"/>
                  <a:pt x="3087819" y="1097442"/>
                  <a:pt x="3087819" y="1087376"/>
                </a:cubicBezTo>
                <a:cubicBezTo>
                  <a:pt x="3087819" y="1077070"/>
                  <a:pt x="3079915" y="1068922"/>
                  <a:pt x="3069856" y="1068922"/>
                </a:cubicBezTo>
                <a:cubicBezTo>
                  <a:pt x="3059558" y="1068922"/>
                  <a:pt x="3051415" y="1077070"/>
                  <a:pt x="3051415" y="1087376"/>
                </a:cubicBezTo>
                <a:cubicBezTo>
                  <a:pt x="3051415" y="1097442"/>
                  <a:pt x="3059558" y="1105591"/>
                  <a:pt x="3069856" y="1105591"/>
                </a:cubicBezTo>
                <a:close/>
                <a:moveTo>
                  <a:pt x="2970945" y="1367549"/>
                </a:moveTo>
                <a:cubicBezTo>
                  <a:pt x="2983398" y="1367549"/>
                  <a:pt x="2993218" y="1357243"/>
                  <a:pt x="2993218" y="1345260"/>
                </a:cubicBezTo>
                <a:cubicBezTo>
                  <a:pt x="2993218" y="1332557"/>
                  <a:pt x="2983398" y="1322731"/>
                  <a:pt x="2970945" y="1322731"/>
                </a:cubicBezTo>
                <a:cubicBezTo>
                  <a:pt x="2958251" y="1322731"/>
                  <a:pt x="2948193" y="1332557"/>
                  <a:pt x="2948193" y="1345260"/>
                </a:cubicBezTo>
                <a:cubicBezTo>
                  <a:pt x="2948193" y="1357243"/>
                  <a:pt x="2958251" y="1367549"/>
                  <a:pt x="2970945" y="1367549"/>
                </a:cubicBezTo>
                <a:close/>
                <a:moveTo>
                  <a:pt x="2899096" y="1639333"/>
                </a:moveTo>
                <a:cubicBezTo>
                  <a:pt x="2914424" y="1639333"/>
                  <a:pt x="2926877" y="1627110"/>
                  <a:pt x="2926877" y="1611771"/>
                </a:cubicBezTo>
                <a:cubicBezTo>
                  <a:pt x="2926877" y="1596672"/>
                  <a:pt x="2914424" y="1584449"/>
                  <a:pt x="2899096" y="1584449"/>
                </a:cubicBezTo>
                <a:cubicBezTo>
                  <a:pt x="2884247" y="1584449"/>
                  <a:pt x="2872033" y="1596672"/>
                  <a:pt x="2872033" y="1611771"/>
                </a:cubicBezTo>
                <a:cubicBezTo>
                  <a:pt x="2872033" y="1627110"/>
                  <a:pt x="2884247" y="1639333"/>
                  <a:pt x="2899096" y="1639333"/>
                </a:cubicBezTo>
                <a:close/>
                <a:moveTo>
                  <a:pt x="2856226" y="1918307"/>
                </a:moveTo>
                <a:cubicBezTo>
                  <a:pt x="2874667" y="1918307"/>
                  <a:pt x="2889516" y="1903448"/>
                  <a:pt x="2889516" y="1884753"/>
                </a:cubicBezTo>
                <a:cubicBezTo>
                  <a:pt x="2889516" y="1866059"/>
                  <a:pt x="2874667" y="1850960"/>
                  <a:pt x="2856226" y="1850960"/>
                </a:cubicBezTo>
                <a:cubicBezTo>
                  <a:pt x="2837785" y="1850960"/>
                  <a:pt x="2822457" y="1866059"/>
                  <a:pt x="2822457" y="1884753"/>
                </a:cubicBezTo>
                <a:cubicBezTo>
                  <a:pt x="2822457" y="1903448"/>
                  <a:pt x="2837785" y="1918307"/>
                  <a:pt x="2856226" y="1918307"/>
                </a:cubicBezTo>
                <a:close/>
                <a:moveTo>
                  <a:pt x="2841856" y="2200157"/>
                </a:moveTo>
                <a:cubicBezTo>
                  <a:pt x="2863651" y="2200157"/>
                  <a:pt x="2881373" y="2182422"/>
                  <a:pt x="2881373" y="2160372"/>
                </a:cubicBezTo>
                <a:cubicBezTo>
                  <a:pt x="2881373" y="2138562"/>
                  <a:pt x="2863651" y="2120827"/>
                  <a:pt x="2841856" y="2120827"/>
                </a:cubicBezTo>
                <a:cubicBezTo>
                  <a:pt x="2819823" y="2120827"/>
                  <a:pt x="2802100" y="2138562"/>
                  <a:pt x="2802100" y="2160372"/>
                </a:cubicBezTo>
                <a:cubicBezTo>
                  <a:pt x="2802100" y="2182422"/>
                  <a:pt x="2819823" y="2200157"/>
                  <a:pt x="2841856" y="2200157"/>
                </a:cubicBezTo>
                <a:close/>
                <a:moveTo>
                  <a:pt x="2856226" y="2482247"/>
                </a:moveTo>
                <a:cubicBezTo>
                  <a:pt x="2881373" y="2482247"/>
                  <a:pt x="2901970" y="2461636"/>
                  <a:pt x="2901970" y="2435991"/>
                </a:cubicBezTo>
                <a:cubicBezTo>
                  <a:pt x="2901970" y="2411066"/>
                  <a:pt x="2881373" y="2390454"/>
                  <a:pt x="2856226" y="2390454"/>
                </a:cubicBezTo>
                <a:cubicBezTo>
                  <a:pt x="2830840" y="2390454"/>
                  <a:pt x="2810483" y="2411066"/>
                  <a:pt x="2810483" y="2435991"/>
                </a:cubicBezTo>
                <a:cubicBezTo>
                  <a:pt x="2810483" y="2461636"/>
                  <a:pt x="2830840" y="2482247"/>
                  <a:pt x="2856226" y="2482247"/>
                </a:cubicBezTo>
                <a:close/>
                <a:moveTo>
                  <a:pt x="2899096" y="2760263"/>
                </a:moveTo>
                <a:cubicBezTo>
                  <a:pt x="2927835" y="2760263"/>
                  <a:pt x="2950348" y="2737254"/>
                  <a:pt x="2950348" y="2708974"/>
                </a:cubicBezTo>
                <a:cubicBezTo>
                  <a:pt x="2950348" y="2680693"/>
                  <a:pt x="2927835" y="2657924"/>
                  <a:pt x="2899096" y="2657924"/>
                </a:cubicBezTo>
                <a:cubicBezTo>
                  <a:pt x="2871075" y="2657924"/>
                  <a:pt x="2848083" y="2680693"/>
                  <a:pt x="2848083" y="2708974"/>
                </a:cubicBezTo>
                <a:cubicBezTo>
                  <a:pt x="2848083" y="2737254"/>
                  <a:pt x="2871075" y="2760263"/>
                  <a:pt x="2899096" y="2760263"/>
                </a:cubicBezTo>
                <a:close/>
                <a:moveTo>
                  <a:pt x="2970945" y="3032047"/>
                </a:moveTo>
                <a:cubicBezTo>
                  <a:pt x="3001840" y="3032047"/>
                  <a:pt x="3026987" y="3006882"/>
                  <a:pt x="3026987" y="2975964"/>
                </a:cubicBezTo>
                <a:cubicBezTo>
                  <a:pt x="3026987" y="2944568"/>
                  <a:pt x="3001840" y="2919642"/>
                  <a:pt x="2970945" y="2919642"/>
                </a:cubicBezTo>
                <a:cubicBezTo>
                  <a:pt x="2939810" y="2919642"/>
                  <a:pt x="2914663" y="2944568"/>
                  <a:pt x="2914663" y="2975964"/>
                </a:cubicBezTo>
                <a:cubicBezTo>
                  <a:pt x="2914663" y="3006882"/>
                  <a:pt x="2939810" y="3032047"/>
                  <a:pt x="2970945" y="3032047"/>
                </a:cubicBezTo>
                <a:close/>
                <a:moveTo>
                  <a:pt x="3069856" y="3293525"/>
                </a:moveTo>
                <a:cubicBezTo>
                  <a:pt x="3102428" y="3293525"/>
                  <a:pt x="3129491" y="3266922"/>
                  <a:pt x="3129491" y="3233608"/>
                </a:cubicBezTo>
                <a:cubicBezTo>
                  <a:pt x="3129491" y="3200773"/>
                  <a:pt x="3102428" y="3173691"/>
                  <a:pt x="3069856" y="3173691"/>
                </a:cubicBezTo>
                <a:cubicBezTo>
                  <a:pt x="3036806" y="3173691"/>
                  <a:pt x="3009982" y="3200773"/>
                  <a:pt x="3009982" y="3233608"/>
                </a:cubicBezTo>
                <a:cubicBezTo>
                  <a:pt x="3009982" y="3266922"/>
                  <a:pt x="3036806" y="3293525"/>
                  <a:pt x="3069856" y="3293525"/>
                </a:cubicBezTo>
                <a:close/>
                <a:moveTo>
                  <a:pt x="3194873" y="3543260"/>
                </a:moveTo>
                <a:cubicBezTo>
                  <a:pt x="3230079" y="3543260"/>
                  <a:pt x="3258340" y="3514739"/>
                  <a:pt x="3258340" y="3479748"/>
                </a:cubicBezTo>
                <a:cubicBezTo>
                  <a:pt x="3258340" y="3444756"/>
                  <a:pt x="3230079" y="3416235"/>
                  <a:pt x="3194873" y="3416235"/>
                </a:cubicBezTo>
                <a:cubicBezTo>
                  <a:pt x="3160146" y="3416235"/>
                  <a:pt x="3131646" y="3444756"/>
                  <a:pt x="3131646" y="3479748"/>
                </a:cubicBezTo>
                <a:cubicBezTo>
                  <a:pt x="3131646" y="3514739"/>
                  <a:pt x="3160146" y="3543260"/>
                  <a:pt x="3194873" y="3543260"/>
                </a:cubicBezTo>
                <a:close/>
                <a:moveTo>
                  <a:pt x="3345516" y="3776697"/>
                </a:moveTo>
                <a:cubicBezTo>
                  <a:pt x="3381440" y="3776697"/>
                  <a:pt x="3410419" y="3747218"/>
                  <a:pt x="3410419" y="3711267"/>
                </a:cubicBezTo>
                <a:cubicBezTo>
                  <a:pt x="3410419" y="3675317"/>
                  <a:pt x="3381440" y="3646078"/>
                  <a:pt x="3345516" y="3646078"/>
                </a:cubicBezTo>
                <a:cubicBezTo>
                  <a:pt x="3309352" y="3646078"/>
                  <a:pt x="3280134" y="3675317"/>
                  <a:pt x="3280134" y="3711267"/>
                </a:cubicBezTo>
                <a:cubicBezTo>
                  <a:pt x="3280134" y="3747218"/>
                  <a:pt x="3309352" y="3776697"/>
                  <a:pt x="3345516" y="3776697"/>
                </a:cubicBezTo>
                <a:close/>
                <a:moveTo>
                  <a:pt x="3519150" y="3992399"/>
                </a:moveTo>
                <a:cubicBezTo>
                  <a:pt x="3555554" y="3992399"/>
                  <a:pt x="3585251" y="3962919"/>
                  <a:pt x="3585251" y="3926010"/>
                </a:cubicBezTo>
                <a:cubicBezTo>
                  <a:pt x="3585251" y="3889581"/>
                  <a:pt x="3555554" y="3859383"/>
                  <a:pt x="3519150" y="3859383"/>
                </a:cubicBezTo>
                <a:cubicBezTo>
                  <a:pt x="3482268" y="3859383"/>
                  <a:pt x="3452810" y="3889581"/>
                  <a:pt x="3452810" y="3926010"/>
                </a:cubicBezTo>
                <a:cubicBezTo>
                  <a:pt x="3452810" y="3962919"/>
                  <a:pt x="3482268" y="3992399"/>
                  <a:pt x="3519150" y="3992399"/>
                </a:cubicBezTo>
                <a:close/>
                <a:moveTo>
                  <a:pt x="3745713" y="4067175"/>
                </a:moveTo>
                <a:cubicBezTo>
                  <a:pt x="3736373" y="4061902"/>
                  <a:pt x="3725596" y="4058787"/>
                  <a:pt x="3714100" y="4058787"/>
                </a:cubicBezTo>
                <a:cubicBezTo>
                  <a:pt x="3702604" y="4058787"/>
                  <a:pt x="3691827" y="4061902"/>
                  <a:pt x="3682726" y="4067175"/>
                </a:cubicBezTo>
                <a:lnTo>
                  <a:pt x="3745713" y="4067175"/>
                </a:lnTo>
                <a:close/>
                <a:moveTo>
                  <a:pt x="7437540" y="3944944"/>
                </a:moveTo>
                <a:cubicBezTo>
                  <a:pt x="7448317" y="3944944"/>
                  <a:pt x="7456939" y="3936556"/>
                  <a:pt x="7456939" y="3926010"/>
                </a:cubicBezTo>
                <a:cubicBezTo>
                  <a:pt x="7456939" y="3915705"/>
                  <a:pt x="7448317" y="3907077"/>
                  <a:pt x="7437540" y="3907077"/>
                </a:cubicBezTo>
                <a:cubicBezTo>
                  <a:pt x="7427481" y="3907077"/>
                  <a:pt x="7418860" y="3915705"/>
                  <a:pt x="7418860" y="3926010"/>
                </a:cubicBezTo>
                <a:cubicBezTo>
                  <a:pt x="7418860" y="3936556"/>
                  <a:pt x="7427481" y="3944944"/>
                  <a:pt x="7437540" y="3944944"/>
                </a:cubicBezTo>
                <a:close/>
                <a:moveTo>
                  <a:pt x="7611654" y="3728044"/>
                </a:moveTo>
                <a:cubicBezTo>
                  <a:pt x="7620515" y="3728044"/>
                  <a:pt x="7628179" y="3720375"/>
                  <a:pt x="7628179" y="3711267"/>
                </a:cubicBezTo>
                <a:cubicBezTo>
                  <a:pt x="7628179" y="3702400"/>
                  <a:pt x="7620515" y="3694970"/>
                  <a:pt x="7611654" y="3694970"/>
                </a:cubicBezTo>
                <a:cubicBezTo>
                  <a:pt x="7602792" y="3694970"/>
                  <a:pt x="7595128" y="3702400"/>
                  <a:pt x="7595128" y="3711267"/>
                </a:cubicBezTo>
                <a:cubicBezTo>
                  <a:pt x="7595128" y="3720375"/>
                  <a:pt x="7602792" y="3728044"/>
                  <a:pt x="7611654" y="3728044"/>
                </a:cubicBezTo>
                <a:close/>
                <a:moveTo>
                  <a:pt x="7761817" y="3493648"/>
                </a:moveTo>
                <a:cubicBezTo>
                  <a:pt x="7769481" y="3493648"/>
                  <a:pt x="7775708" y="3487417"/>
                  <a:pt x="7775708" y="3479748"/>
                </a:cubicBezTo>
                <a:cubicBezTo>
                  <a:pt x="7775708" y="3472078"/>
                  <a:pt x="7769481" y="3465847"/>
                  <a:pt x="7761817" y="3465847"/>
                </a:cubicBezTo>
                <a:cubicBezTo>
                  <a:pt x="7754154" y="3465847"/>
                  <a:pt x="7747927" y="3472078"/>
                  <a:pt x="7747927" y="3479748"/>
                </a:cubicBezTo>
                <a:cubicBezTo>
                  <a:pt x="7747927" y="3487417"/>
                  <a:pt x="7754154" y="3493648"/>
                  <a:pt x="7761817" y="3493648"/>
                </a:cubicBezTo>
                <a:close/>
                <a:moveTo>
                  <a:pt x="7887074" y="3245831"/>
                </a:moveTo>
                <a:cubicBezTo>
                  <a:pt x="7893540" y="3245831"/>
                  <a:pt x="7899288" y="3240319"/>
                  <a:pt x="7899288" y="3233608"/>
                </a:cubicBezTo>
                <a:cubicBezTo>
                  <a:pt x="7899288" y="3226897"/>
                  <a:pt x="7893540" y="3221625"/>
                  <a:pt x="7887074" y="3221625"/>
                </a:cubicBezTo>
                <a:cubicBezTo>
                  <a:pt x="7880368" y="3221625"/>
                  <a:pt x="7874859" y="3226897"/>
                  <a:pt x="7874859" y="3233608"/>
                </a:cubicBezTo>
                <a:cubicBezTo>
                  <a:pt x="7874859" y="3240319"/>
                  <a:pt x="7880368" y="3245831"/>
                  <a:pt x="7887074" y="3245831"/>
                </a:cubicBezTo>
                <a:close/>
                <a:moveTo>
                  <a:pt x="7986225" y="2986270"/>
                </a:moveTo>
                <a:cubicBezTo>
                  <a:pt x="7991494" y="2986270"/>
                  <a:pt x="7996523" y="2981237"/>
                  <a:pt x="7996523" y="2975964"/>
                </a:cubicBezTo>
                <a:cubicBezTo>
                  <a:pt x="7996523" y="2970212"/>
                  <a:pt x="7991494" y="2965419"/>
                  <a:pt x="7986225" y="2965419"/>
                </a:cubicBezTo>
                <a:cubicBezTo>
                  <a:pt x="7980477" y="2965419"/>
                  <a:pt x="7975448" y="2970212"/>
                  <a:pt x="7975448" y="2975964"/>
                </a:cubicBezTo>
                <a:cubicBezTo>
                  <a:pt x="7975448" y="2981237"/>
                  <a:pt x="7980477" y="2986270"/>
                  <a:pt x="7986225" y="2986270"/>
                </a:cubicBezTo>
                <a:close/>
                <a:moveTo>
                  <a:pt x="8057355" y="2718321"/>
                </a:moveTo>
                <a:cubicBezTo>
                  <a:pt x="8062624" y="2718321"/>
                  <a:pt x="8066935" y="2714246"/>
                  <a:pt x="8066935" y="2708974"/>
                </a:cubicBezTo>
                <a:cubicBezTo>
                  <a:pt x="8066935" y="2703941"/>
                  <a:pt x="8062624" y="2700106"/>
                  <a:pt x="8057355" y="2700106"/>
                </a:cubicBezTo>
                <a:cubicBezTo>
                  <a:pt x="8052326" y="2700106"/>
                  <a:pt x="8048254" y="2703941"/>
                  <a:pt x="8048254" y="2708974"/>
                </a:cubicBezTo>
                <a:cubicBezTo>
                  <a:pt x="8048254" y="2714246"/>
                  <a:pt x="8052326" y="2718321"/>
                  <a:pt x="8057355" y="2718321"/>
                </a:cubicBezTo>
                <a:close/>
                <a:moveTo>
                  <a:pt x="8100704" y="2444140"/>
                </a:moveTo>
                <a:cubicBezTo>
                  <a:pt x="8105254" y="2444140"/>
                  <a:pt x="8108847" y="2440545"/>
                  <a:pt x="8108847" y="2435991"/>
                </a:cubicBezTo>
                <a:cubicBezTo>
                  <a:pt x="8108847" y="2431917"/>
                  <a:pt x="8105254" y="2428322"/>
                  <a:pt x="8100704" y="2428322"/>
                </a:cubicBezTo>
                <a:cubicBezTo>
                  <a:pt x="8096153" y="2428322"/>
                  <a:pt x="8092561" y="2431917"/>
                  <a:pt x="8092561" y="2435991"/>
                </a:cubicBezTo>
                <a:cubicBezTo>
                  <a:pt x="8092561" y="2440545"/>
                  <a:pt x="8096153" y="2444140"/>
                  <a:pt x="8100704" y="2444140"/>
                </a:cubicBezTo>
                <a:close/>
                <a:moveTo>
                  <a:pt x="8114834" y="2167802"/>
                </a:moveTo>
                <a:cubicBezTo>
                  <a:pt x="8118906" y="2167802"/>
                  <a:pt x="8122498" y="2164686"/>
                  <a:pt x="8122498" y="2160372"/>
                </a:cubicBezTo>
                <a:cubicBezTo>
                  <a:pt x="8122498" y="2156298"/>
                  <a:pt x="8118906" y="2153182"/>
                  <a:pt x="8114834" y="2153182"/>
                </a:cubicBezTo>
                <a:cubicBezTo>
                  <a:pt x="8111002" y="2153182"/>
                  <a:pt x="8107649" y="2156298"/>
                  <a:pt x="8107649" y="2160372"/>
                </a:cubicBezTo>
                <a:cubicBezTo>
                  <a:pt x="8107649" y="2164686"/>
                  <a:pt x="8111002" y="2167802"/>
                  <a:pt x="8114834" y="2167802"/>
                </a:cubicBezTo>
                <a:close/>
                <a:moveTo>
                  <a:pt x="7879889" y="1892662"/>
                </a:moveTo>
                <a:cubicBezTo>
                  <a:pt x="7883960" y="1892662"/>
                  <a:pt x="7887313" y="1889307"/>
                  <a:pt x="7887313" y="1884753"/>
                </a:cubicBezTo>
                <a:cubicBezTo>
                  <a:pt x="7887313" y="1880439"/>
                  <a:pt x="7883960" y="1876844"/>
                  <a:pt x="7879889" y="1876844"/>
                </a:cubicBezTo>
                <a:cubicBezTo>
                  <a:pt x="7875338" y="1876844"/>
                  <a:pt x="7871746" y="1880439"/>
                  <a:pt x="7871746" y="1884753"/>
                </a:cubicBezTo>
                <a:cubicBezTo>
                  <a:pt x="7871746" y="1889307"/>
                  <a:pt x="7875338" y="1892662"/>
                  <a:pt x="7879889" y="1892662"/>
                </a:cubicBezTo>
                <a:close/>
                <a:moveTo>
                  <a:pt x="7832469" y="1619920"/>
                </a:moveTo>
                <a:cubicBezTo>
                  <a:pt x="7836301" y="1619920"/>
                  <a:pt x="7840132" y="1616564"/>
                  <a:pt x="7840132" y="1612730"/>
                </a:cubicBezTo>
                <a:cubicBezTo>
                  <a:pt x="7840132" y="1608655"/>
                  <a:pt x="7836301" y="1605300"/>
                  <a:pt x="7832469" y="1605300"/>
                </a:cubicBezTo>
                <a:cubicBezTo>
                  <a:pt x="7828397" y="1605300"/>
                  <a:pt x="7825284" y="1608655"/>
                  <a:pt x="7825284" y="1612730"/>
                </a:cubicBezTo>
                <a:cubicBezTo>
                  <a:pt x="7825284" y="1616564"/>
                  <a:pt x="7828397" y="1619920"/>
                  <a:pt x="7832469" y="1619920"/>
                </a:cubicBezTo>
                <a:close/>
                <a:moveTo>
                  <a:pt x="7754633" y="1354367"/>
                </a:moveTo>
                <a:cubicBezTo>
                  <a:pt x="7758704" y="1354367"/>
                  <a:pt x="7761338" y="1351491"/>
                  <a:pt x="7761338" y="1347656"/>
                </a:cubicBezTo>
                <a:cubicBezTo>
                  <a:pt x="7761338" y="1343822"/>
                  <a:pt x="7758704" y="1340946"/>
                  <a:pt x="7754633" y="1340946"/>
                </a:cubicBezTo>
                <a:cubicBezTo>
                  <a:pt x="7751040" y="1340946"/>
                  <a:pt x="7747927" y="1343822"/>
                  <a:pt x="7747927" y="1347656"/>
                </a:cubicBezTo>
                <a:cubicBezTo>
                  <a:pt x="7747927" y="1351491"/>
                  <a:pt x="7751040" y="1354367"/>
                  <a:pt x="7754633" y="1354367"/>
                </a:cubicBezTo>
                <a:close/>
                <a:moveTo>
                  <a:pt x="7647578" y="1099360"/>
                </a:moveTo>
                <a:cubicBezTo>
                  <a:pt x="7651170" y="1099360"/>
                  <a:pt x="7653565" y="1096723"/>
                  <a:pt x="7653565" y="1093128"/>
                </a:cubicBezTo>
                <a:cubicBezTo>
                  <a:pt x="7653565" y="1090013"/>
                  <a:pt x="7651170" y="1086897"/>
                  <a:pt x="7647578" y="1086897"/>
                </a:cubicBezTo>
                <a:cubicBezTo>
                  <a:pt x="7644225" y="1086897"/>
                  <a:pt x="7641351" y="1090013"/>
                  <a:pt x="7641351" y="1093128"/>
                </a:cubicBezTo>
                <a:cubicBezTo>
                  <a:pt x="7641351" y="1096723"/>
                  <a:pt x="7644225" y="1099360"/>
                  <a:pt x="7647578" y="1099360"/>
                </a:cubicBezTo>
                <a:close/>
                <a:moveTo>
                  <a:pt x="7512023" y="858253"/>
                </a:moveTo>
                <a:cubicBezTo>
                  <a:pt x="7514658" y="858253"/>
                  <a:pt x="7517292" y="855856"/>
                  <a:pt x="7517292" y="852980"/>
                </a:cubicBezTo>
                <a:cubicBezTo>
                  <a:pt x="7517292" y="849865"/>
                  <a:pt x="7514658" y="847228"/>
                  <a:pt x="7512023" y="847228"/>
                </a:cubicBezTo>
                <a:cubicBezTo>
                  <a:pt x="7508670" y="847228"/>
                  <a:pt x="7506275" y="849865"/>
                  <a:pt x="7506275" y="852980"/>
                </a:cubicBezTo>
                <a:cubicBezTo>
                  <a:pt x="7506275" y="855856"/>
                  <a:pt x="7508670" y="858253"/>
                  <a:pt x="7512023" y="858253"/>
                </a:cubicBezTo>
                <a:close/>
                <a:moveTo>
                  <a:pt x="7349885" y="634882"/>
                </a:moveTo>
                <a:cubicBezTo>
                  <a:pt x="7352280" y="634882"/>
                  <a:pt x="7355154" y="632485"/>
                  <a:pt x="7355154" y="629370"/>
                </a:cubicBezTo>
                <a:cubicBezTo>
                  <a:pt x="7355154" y="626254"/>
                  <a:pt x="7352280" y="623857"/>
                  <a:pt x="7349885" y="623857"/>
                </a:cubicBezTo>
                <a:cubicBezTo>
                  <a:pt x="7346532" y="623857"/>
                  <a:pt x="7343897" y="626254"/>
                  <a:pt x="7343897" y="629370"/>
                </a:cubicBezTo>
                <a:cubicBezTo>
                  <a:pt x="7343897" y="632485"/>
                  <a:pt x="7346532" y="634882"/>
                  <a:pt x="7349885" y="634882"/>
                </a:cubicBezTo>
                <a:close/>
                <a:moveTo>
                  <a:pt x="7163078" y="430924"/>
                </a:moveTo>
                <a:cubicBezTo>
                  <a:pt x="7165473" y="430924"/>
                  <a:pt x="7167868" y="428527"/>
                  <a:pt x="7167868" y="425891"/>
                </a:cubicBezTo>
                <a:cubicBezTo>
                  <a:pt x="7167868" y="423255"/>
                  <a:pt x="7165473" y="421098"/>
                  <a:pt x="7163078" y="421098"/>
                </a:cubicBezTo>
                <a:cubicBezTo>
                  <a:pt x="7159965" y="421098"/>
                  <a:pt x="7157809" y="423255"/>
                  <a:pt x="7157809" y="425891"/>
                </a:cubicBezTo>
                <a:cubicBezTo>
                  <a:pt x="7157809" y="428527"/>
                  <a:pt x="7159965" y="430924"/>
                  <a:pt x="7163078" y="430924"/>
                </a:cubicBezTo>
                <a:close/>
                <a:moveTo>
                  <a:pt x="6954477" y="249735"/>
                </a:moveTo>
                <a:cubicBezTo>
                  <a:pt x="6957112" y="249735"/>
                  <a:pt x="6959267" y="247817"/>
                  <a:pt x="6959267" y="244941"/>
                </a:cubicBezTo>
                <a:cubicBezTo>
                  <a:pt x="6959267" y="242545"/>
                  <a:pt x="6957112" y="240148"/>
                  <a:pt x="6954477" y="240148"/>
                </a:cubicBezTo>
                <a:cubicBezTo>
                  <a:pt x="6951603" y="240148"/>
                  <a:pt x="6949448" y="242545"/>
                  <a:pt x="6949448" y="244941"/>
                </a:cubicBezTo>
                <a:cubicBezTo>
                  <a:pt x="6949448" y="247817"/>
                  <a:pt x="6951603" y="249735"/>
                  <a:pt x="6954477" y="249735"/>
                </a:cubicBezTo>
                <a:close/>
                <a:moveTo>
                  <a:pt x="6726477" y="91553"/>
                </a:moveTo>
                <a:cubicBezTo>
                  <a:pt x="6727914" y="91553"/>
                  <a:pt x="6729351" y="90595"/>
                  <a:pt x="6729351" y="89157"/>
                </a:cubicBezTo>
                <a:cubicBezTo>
                  <a:pt x="6729351" y="87958"/>
                  <a:pt x="6727914" y="86760"/>
                  <a:pt x="6726477" y="86760"/>
                </a:cubicBezTo>
                <a:cubicBezTo>
                  <a:pt x="6725040" y="86760"/>
                  <a:pt x="6724322" y="87958"/>
                  <a:pt x="6724322" y="89157"/>
                </a:cubicBezTo>
                <a:cubicBezTo>
                  <a:pt x="6724322" y="90595"/>
                  <a:pt x="6725040" y="91553"/>
                  <a:pt x="6726477" y="91553"/>
                </a:cubicBezTo>
                <a:close/>
                <a:moveTo>
                  <a:pt x="4350440" y="22050"/>
                </a:moveTo>
                <a:cubicBezTo>
                  <a:pt x="4350680" y="22050"/>
                  <a:pt x="4351159" y="21570"/>
                  <a:pt x="4351159" y="21331"/>
                </a:cubicBezTo>
                <a:cubicBezTo>
                  <a:pt x="4351159" y="21091"/>
                  <a:pt x="4350680" y="20611"/>
                  <a:pt x="4350440" y="20611"/>
                </a:cubicBezTo>
                <a:cubicBezTo>
                  <a:pt x="4350201" y="20611"/>
                  <a:pt x="4349722" y="21091"/>
                  <a:pt x="4349722" y="21331"/>
                </a:cubicBezTo>
                <a:cubicBezTo>
                  <a:pt x="4349722" y="21570"/>
                  <a:pt x="4350201" y="22050"/>
                  <a:pt x="4350440" y="22050"/>
                </a:cubicBezTo>
                <a:close/>
                <a:moveTo>
                  <a:pt x="4114297" y="171123"/>
                </a:moveTo>
                <a:cubicBezTo>
                  <a:pt x="4118369" y="171123"/>
                  <a:pt x="4121482" y="168008"/>
                  <a:pt x="4121482" y="163933"/>
                </a:cubicBezTo>
                <a:cubicBezTo>
                  <a:pt x="4121482" y="160099"/>
                  <a:pt x="4118369" y="156504"/>
                  <a:pt x="4114297" y="156504"/>
                </a:cubicBezTo>
                <a:cubicBezTo>
                  <a:pt x="4110226" y="156504"/>
                  <a:pt x="4107112" y="160099"/>
                  <a:pt x="4107112" y="163933"/>
                </a:cubicBezTo>
                <a:cubicBezTo>
                  <a:pt x="4107112" y="168008"/>
                  <a:pt x="4110226" y="171123"/>
                  <a:pt x="4114297" y="171123"/>
                </a:cubicBezTo>
                <a:close/>
                <a:moveTo>
                  <a:pt x="3895638" y="342726"/>
                </a:moveTo>
                <a:cubicBezTo>
                  <a:pt x="3901146" y="342726"/>
                  <a:pt x="3905936" y="338172"/>
                  <a:pt x="3905936" y="332660"/>
                </a:cubicBezTo>
                <a:cubicBezTo>
                  <a:pt x="3905936" y="326908"/>
                  <a:pt x="3901146" y="322115"/>
                  <a:pt x="3895638" y="322115"/>
                </a:cubicBezTo>
                <a:cubicBezTo>
                  <a:pt x="3889890" y="322115"/>
                  <a:pt x="3885339" y="326908"/>
                  <a:pt x="3885339" y="332660"/>
                </a:cubicBezTo>
                <a:cubicBezTo>
                  <a:pt x="3885339" y="338172"/>
                  <a:pt x="3889890" y="342726"/>
                  <a:pt x="3895638" y="342726"/>
                </a:cubicBezTo>
                <a:close/>
                <a:moveTo>
                  <a:pt x="3697575" y="536618"/>
                </a:moveTo>
                <a:cubicBezTo>
                  <a:pt x="3704041" y="536618"/>
                  <a:pt x="3709310" y="531345"/>
                  <a:pt x="3709310" y="524874"/>
                </a:cubicBezTo>
                <a:cubicBezTo>
                  <a:pt x="3709310" y="518403"/>
                  <a:pt x="3704041" y="513370"/>
                  <a:pt x="3697575" y="513370"/>
                </a:cubicBezTo>
                <a:cubicBezTo>
                  <a:pt x="3691348" y="513370"/>
                  <a:pt x="3686079" y="518403"/>
                  <a:pt x="3686079" y="524874"/>
                </a:cubicBezTo>
                <a:cubicBezTo>
                  <a:pt x="3686079" y="531345"/>
                  <a:pt x="3691348" y="536618"/>
                  <a:pt x="3697575" y="536618"/>
                </a:cubicBezTo>
                <a:close/>
                <a:moveTo>
                  <a:pt x="3522982" y="752799"/>
                </a:moveTo>
                <a:cubicBezTo>
                  <a:pt x="3530886" y="752799"/>
                  <a:pt x="3537113" y="746568"/>
                  <a:pt x="3537113" y="738658"/>
                </a:cubicBezTo>
                <a:cubicBezTo>
                  <a:pt x="3537113" y="730989"/>
                  <a:pt x="3530886" y="724758"/>
                  <a:pt x="3522982" y="724758"/>
                </a:cubicBezTo>
                <a:cubicBezTo>
                  <a:pt x="3515318" y="724758"/>
                  <a:pt x="3509092" y="730989"/>
                  <a:pt x="3509092" y="738658"/>
                </a:cubicBezTo>
                <a:cubicBezTo>
                  <a:pt x="3509092" y="746568"/>
                  <a:pt x="3515318" y="752799"/>
                  <a:pt x="3522982" y="752799"/>
                </a:cubicBezTo>
                <a:close/>
                <a:moveTo>
                  <a:pt x="3373776" y="988153"/>
                </a:moveTo>
                <a:cubicBezTo>
                  <a:pt x="3383356" y="988153"/>
                  <a:pt x="3391020" y="980484"/>
                  <a:pt x="3391020" y="971377"/>
                </a:cubicBezTo>
                <a:cubicBezTo>
                  <a:pt x="3391020" y="961550"/>
                  <a:pt x="3383356" y="953881"/>
                  <a:pt x="3373776" y="953881"/>
                </a:cubicBezTo>
                <a:cubicBezTo>
                  <a:pt x="3364436" y="953881"/>
                  <a:pt x="3356772" y="961550"/>
                  <a:pt x="3356772" y="971377"/>
                </a:cubicBezTo>
                <a:cubicBezTo>
                  <a:pt x="3356772" y="980484"/>
                  <a:pt x="3364436" y="988153"/>
                  <a:pt x="3373776" y="988153"/>
                </a:cubicBezTo>
                <a:close/>
                <a:moveTo>
                  <a:pt x="3252113" y="1239805"/>
                </a:moveTo>
                <a:cubicBezTo>
                  <a:pt x="3263608" y="1239805"/>
                  <a:pt x="3272709" y="1230458"/>
                  <a:pt x="3272709" y="1218954"/>
                </a:cubicBezTo>
                <a:cubicBezTo>
                  <a:pt x="3272709" y="1207450"/>
                  <a:pt x="3263608" y="1198103"/>
                  <a:pt x="3252113" y="1198103"/>
                </a:cubicBezTo>
                <a:cubicBezTo>
                  <a:pt x="3240377" y="1198103"/>
                  <a:pt x="3231516" y="1207450"/>
                  <a:pt x="3231516" y="1218954"/>
                </a:cubicBezTo>
                <a:cubicBezTo>
                  <a:pt x="3231516" y="1230458"/>
                  <a:pt x="3240377" y="1239805"/>
                  <a:pt x="3252113" y="1239805"/>
                </a:cubicBezTo>
                <a:close/>
                <a:moveTo>
                  <a:pt x="3159428" y="1503920"/>
                </a:moveTo>
                <a:cubicBezTo>
                  <a:pt x="3173079" y="1503920"/>
                  <a:pt x="3184335" y="1492895"/>
                  <a:pt x="3184335" y="1478995"/>
                </a:cubicBezTo>
                <a:cubicBezTo>
                  <a:pt x="3184335" y="1465333"/>
                  <a:pt x="3173079" y="1454309"/>
                  <a:pt x="3159428" y="1454309"/>
                </a:cubicBezTo>
                <a:cubicBezTo>
                  <a:pt x="3145537" y="1454309"/>
                  <a:pt x="3134520" y="1465333"/>
                  <a:pt x="3134520" y="1478995"/>
                </a:cubicBezTo>
                <a:cubicBezTo>
                  <a:pt x="3134520" y="1492895"/>
                  <a:pt x="3145537" y="1503920"/>
                  <a:pt x="3159428" y="1503920"/>
                </a:cubicBezTo>
                <a:close/>
                <a:moveTo>
                  <a:pt x="3096919" y="1778101"/>
                </a:moveTo>
                <a:cubicBezTo>
                  <a:pt x="3113205" y="1778101"/>
                  <a:pt x="3126617" y="1764440"/>
                  <a:pt x="3126617" y="1748142"/>
                </a:cubicBezTo>
                <a:cubicBezTo>
                  <a:pt x="3126617" y="1731605"/>
                  <a:pt x="3113205" y="1717944"/>
                  <a:pt x="3096919" y="1717944"/>
                </a:cubicBezTo>
                <a:cubicBezTo>
                  <a:pt x="3080155" y="1717944"/>
                  <a:pt x="3067222" y="1731605"/>
                  <a:pt x="3067222" y="1748142"/>
                </a:cubicBezTo>
                <a:cubicBezTo>
                  <a:pt x="3067222" y="1764440"/>
                  <a:pt x="3080155" y="1778101"/>
                  <a:pt x="3096919" y="1778101"/>
                </a:cubicBezTo>
                <a:close/>
                <a:moveTo>
                  <a:pt x="3065306" y="2057794"/>
                </a:moveTo>
                <a:cubicBezTo>
                  <a:pt x="3084945" y="2057794"/>
                  <a:pt x="3100512" y="2041736"/>
                  <a:pt x="3100512" y="2022563"/>
                </a:cubicBezTo>
                <a:cubicBezTo>
                  <a:pt x="3100512" y="2002910"/>
                  <a:pt x="3084945" y="1986852"/>
                  <a:pt x="3065306" y="1986852"/>
                </a:cubicBezTo>
                <a:cubicBezTo>
                  <a:pt x="3045907" y="1986852"/>
                  <a:pt x="3030100" y="2002910"/>
                  <a:pt x="3030100" y="2022563"/>
                </a:cubicBezTo>
                <a:cubicBezTo>
                  <a:pt x="3030100" y="2041736"/>
                  <a:pt x="3045907" y="2057794"/>
                  <a:pt x="3065306" y="2057794"/>
                </a:cubicBezTo>
                <a:close/>
                <a:moveTo>
                  <a:pt x="3065306" y="2339405"/>
                </a:moveTo>
                <a:cubicBezTo>
                  <a:pt x="3087819" y="2339405"/>
                  <a:pt x="3106260" y="2321190"/>
                  <a:pt x="3106260" y="2298901"/>
                </a:cubicBezTo>
                <a:cubicBezTo>
                  <a:pt x="3106260" y="2275893"/>
                  <a:pt x="3087819" y="2257438"/>
                  <a:pt x="3065306" y="2257438"/>
                </a:cubicBezTo>
                <a:cubicBezTo>
                  <a:pt x="3042793" y="2257438"/>
                  <a:pt x="3024592" y="2275893"/>
                  <a:pt x="3024592" y="2298901"/>
                </a:cubicBezTo>
                <a:cubicBezTo>
                  <a:pt x="3024592" y="2321190"/>
                  <a:pt x="3042793" y="2339405"/>
                  <a:pt x="3065306" y="2339405"/>
                </a:cubicBezTo>
                <a:close/>
                <a:moveTo>
                  <a:pt x="3096919" y="2619817"/>
                </a:moveTo>
                <a:cubicBezTo>
                  <a:pt x="3122785" y="2619817"/>
                  <a:pt x="3143621" y="2598966"/>
                  <a:pt x="3143621" y="2572842"/>
                </a:cubicBezTo>
                <a:cubicBezTo>
                  <a:pt x="3143621" y="2546958"/>
                  <a:pt x="3122785" y="2525867"/>
                  <a:pt x="3096919" y="2525867"/>
                </a:cubicBezTo>
                <a:cubicBezTo>
                  <a:pt x="3070814" y="2525867"/>
                  <a:pt x="3049739" y="2546958"/>
                  <a:pt x="3049739" y="2572842"/>
                </a:cubicBezTo>
                <a:cubicBezTo>
                  <a:pt x="3049739" y="2598966"/>
                  <a:pt x="3070814" y="2619817"/>
                  <a:pt x="3096919" y="2619817"/>
                </a:cubicBezTo>
                <a:close/>
                <a:moveTo>
                  <a:pt x="3159428" y="2893758"/>
                </a:moveTo>
                <a:cubicBezTo>
                  <a:pt x="3188167" y="2893758"/>
                  <a:pt x="3211159" y="2870510"/>
                  <a:pt x="3211159" y="2841990"/>
                </a:cubicBezTo>
                <a:cubicBezTo>
                  <a:pt x="3211159" y="2813229"/>
                  <a:pt x="3188167" y="2789982"/>
                  <a:pt x="3159428" y="2789982"/>
                </a:cubicBezTo>
                <a:cubicBezTo>
                  <a:pt x="3130928" y="2789982"/>
                  <a:pt x="3107697" y="2813229"/>
                  <a:pt x="3107697" y="2841990"/>
                </a:cubicBezTo>
                <a:cubicBezTo>
                  <a:pt x="3107697" y="2870510"/>
                  <a:pt x="3130928" y="2893758"/>
                  <a:pt x="3159428" y="2893758"/>
                </a:cubicBezTo>
                <a:close/>
                <a:moveTo>
                  <a:pt x="3252113" y="3157633"/>
                </a:moveTo>
                <a:cubicBezTo>
                  <a:pt x="3282768" y="3157633"/>
                  <a:pt x="3307676" y="3132468"/>
                  <a:pt x="3307676" y="3102030"/>
                </a:cubicBezTo>
                <a:cubicBezTo>
                  <a:pt x="3307676" y="3071352"/>
                  <a:pt x="3282768" y="3046667"/>
                  <a:pt x="3252113" y="3046667"/>
                </a:cubicBezTo>
                <a:cubicBezTo>
                  <a:pt x="3221457" y="3046667"/>
                  <a:pt x="3196789" y="3071352"/>
                  <a:pt x="3196789" y="3102030"/>
                </a:cubicBezTo>
                <a:cubicBezTo>
                  <a:pt x="3196789" y="3132468"/>
                  <a:pt x="3221457" y="3157633"/>
                  <a:pt x="3252113" y="3157633"/>
                </a:cubicBezTo>
                <a:close/>
                <a:moveTo>
                  <a:pt x="3373776" y="3409045"/>
                </a:moveTo>
                <a:cubicBezTo>
                  <a:pt x="3406348" y="3409045"/>
                  <a:pt x="3432932" y="3382682"/>
                  <a:pt x="3432932" y="3349847"/>
                </a:cubicBezTo>
                <a:cubicBezTo>
                  <a:pt x="3432932" y="3317252"/>
                  <a:pt x="3406348" y="3290409"/>
                  <a:pt x="3373776" y="3290409"/>
                </a:cubicBezTo>
                <a:cubicBezTo>
                  <a:pt x="3341205" y="3290409"/>
                  <a:pt x="3314621" y="3317252"/>
                  <a:pt x="3314621" y="3349847"/>
                </a:cubicBezTo>
                <a:cubicBezTo>
                  <a:pt x="3314621" y="3382682"/>
                  <a:pt x="3341205" y="3409045"/>
                  <a:pt x="3373776" y="3409045"/>
                </a:cubicBezTo>
                <a:close/>
                <a:moveTo>
                  <a:pt x="3522982" y="3642962"/>
                </a:moveTo>
                <a:cubicBezTo>
                  <a:pt x="3556512" y="3642962"/>
                  <a:pt x="3584054" y="3615879"/>
                  <a:pt x="3584054" y="3582326"/>
                </a:cubicBezTo>
                <a:cubicBezTo>
                  <a:pt x="3584054" y="3548532"/>
                  <a:pt x="3556512" y="3521450"/>
                  <a:pt x="3522982" y="3521450"/>
                </a:cubicBezTo>
                <a:cubicBezTo>
                  <a:pt x="3489453" y="3521450"/>
                  <a:pt x="3461911" y="3548532"/>
                  <a:pt x="3461911" y="3582326"/>
                </a:cubicBezTo>
                <a:cubicBezTo>
                  <a:pt x="3461911" y="3615879"/>
                  <a:pt x="3489453" y="3642962"/>
                  <a:pt x="3522982" y="3642962"/>
                </a:cubicBezTo>
                <a:close/>
                <a:moveTo>
                  <a:pt x="3697575" y="3858424"/>
                </a:moveTo>
                <a:cubicBezTo>
                  <a:pt x="3732062" y="3858424"/>
                  <a:pt x="3760083" y="3830622"/>
                  <a:pt x="3760083" y="3795870"/>
                </a:cubicBezTo>
                <a:cubicBezTo>
                  <a:pt x="3760083" y="3761598"/>
                  <a:pt x="3732062" y="3733796"/>
                  <a:pt x="3697575" y="3733796"/>
                </a:cubicBezTo>
                <a:cubicBezTo>
                  <a:pt x="3663566" y="3733796"/>
                  <a:pt x="3635545" y="3761598"/>
                  <a:pt x="3635545" y="3795870"/>
                </a:cubicBezTo>
                <a:cubicBezTo>
                  <a:pt x="3635545" y="3830622"/>
                  <a:pt x="3663566" y="3858424"/>
                  <a:pt x="3697575" y="3858424"/>
                </a:cubicBezTo>
                <a:close/>
                <a:moveTo>
                  <a:pt x="3895638" y="4050638"/>
                </a:moveTo>
                <a:cubicBezTo>
                  <a:pt x="3929646" y="4050638"/>
                  <a:pt x="3957667" y="4022597"/>
                  <a:pt x="3957667" y="3988324"/>
                </a:cubicBezTo>
                <a:cubicBezTo>
                  <a:pt x="3957667" y="3953812"/>
                  <a:pt x="3929646" y="3926010"/>
                  <a:pt x="3895638" y="3926010"/>
                </a:cubicBezTo>
                <a:cubicBezTo>
                  <a:pt x="3861150" y="3926010"/>
                  <a:pt x="3833608" y="3953812"/>
                  <a:pt x="3833608" y="3988324"/>
                </a:cubicBezTo>
                <a:cubicBezTo>
                  <a:pt x="3833608" y="4022597"/>
                  <a:pt x="3861150" y="4050638"/>
                  <a:pt x="3895638" y="4050638"/>
                </a:cubicBezTo>
                <a:close/>
                <a:moveTo>
                  <a:pt x="6976990" y="4067175"/>
                </a:moveTo>
                <a:cubicBezTo>
                  <a:pt x="6973397" y="4057828"/>
                  <a:pt x="6964776" y="4051357"/>
                  <a:pt x="6954477" y="4051357"/>
                </a:cubicBezTo>
                <a:cubicBezTo>
                  <a:pt x="6944418" y="4051357"/>
                  <a:pt x="6935318" y="4057828"/>
                  <a:pt x="6931486" y="4067175"/>
                </a:cubicBezTo>
                <a:lnTo>
                  <a:pt x="6976990" y="4067175"/>
                </a:lnTo>
                <a:close/>
                <a:moveTo>
                  <a:pt x="7163078" y="3916424"/>
                </a:moveTo>
                <a:cubicBezTo>
                  <a:pt x="7174813" y="3916424"/>
                  <a:pt x="7184154" y="3907077"/>
                  <a:pt x="7184154" y="3894853"/>
                </a:cubicBezTo>
                <a:cubicBezTo>
                  <a:pt x="7184154" y="3883110"/>
                  <a:pt x="7174813" y="3874002"/>
                  <a:pt x="7163078" y="3874002"/>
                </a:cubicBezTo>
                <a:cubicBezTo>
                  <a:pt x="7151343" y="3874002"/>
                  <a:pt x="7141763" y="3883110"/>
                  <a:pt x="7141763" y="3894853"/>
                </a:cubicBezTo>
                <a:cubicBezTo>
                  <a:pt x="7141763" y="3907077"/>
                  <a:pt x="7151343" y="3916424"/>
                  <a:pt x="7163078" y="3916424"/>
                </a:cubicBezTo>
                <a:close/>
                <a:moveTo>
                  <a:pt x="7349885" y="3710548"/>
                </a:moveTo>
                <a:cubicBezTo>
                  <a:pt x="7359944" y="3710548"/>
                  <a:pt x="7368565" y="3702160"/>
                  <a:pt x="7368565" y="3691375"/>
                </a:cubicBezTo>
                <a:cubicBezTo>
                  <a:pt x="7368565" y="3681309"/>
                  <a:pt x="7359944" y="3672441"/>
                  <a:pt x="7349885" y="3672441"/>
                </a:cubicBezTo>
                <a:cubicBezTo>
                  <a:pt x="7338868" y="3672441"/>
                  <a:pt x="7330486" y="3681309"/>
                  <a:pt x="7330486" y="3691375"/>
                </a:cubicBezTo>
                <a:cubicBezTo>
                  <a:pt x="7330486" y="3702160"/>
                  <a:pt x="7338868" y="3710548"/>
                  <a:pt x="7349885" y="3710548"/>
                </a:cubicBezTo>
                <a:close/>
                <a:moveTo>
                  <a:pt x="7512023" y="3484781"/>
                </a:moveTo>
                <a:cubicBezTo>
                  <a:pt x="7520885" y="3484781"/>
                  <a:pt x="7528070" y="3476872"/>
                  <a:pt x="7528070" y="3468004"/>
                </a:cubicBezTo>
                <a:cubicBezTo>
                  <a:pt x="7528070" y="3458896"/>
                  <a:pt x="7520885" y="3451706"/>
                  <a:pt x="7512023" y="3451706"/>
                </a:cubicBezTo>
                <a:cubicBezTo>
                  <a:pt x="7502444" y="3451706"/>
                  <a:pt x="7495259" y="3458896"/>
                  <a:pt x="7495259" y="3468004"/>
                </a:cubicBezTo>
                <a:cubicBezTo>
                  <a:pt x="7495259" y="3476872"/>
                  <a:pt x="7502444" y="3484781"/>
                  <a:pt x="7512023" y="3484781"/>
                </a:cubicBezTo>
                <a:close/>
                <a:moveTo>
                  <a:pt x="7647578" y="3241517"/>
                </a:moveTo>
                <a:cubicBezTo>
                  <a:pt x="7655002" y="3241517"/>
                  <a:pt x="7661229" y="3235525"/>
                  <a:pt x="7661229" y="3227377"/>
                </a:cubicBezTo>
                <a:cubicBezTo>
                  <a:pt x="7661229" y="3219947"/>
                  <a:pt x="7655002" y="3213476"/>
                  <a:pt x="7647578" y="3213476"/>
                </a:cubicBezTo>
                <a:cubicBezTo>
                  <a:pt x="7639914" y="3213476"/>
                  <a:pt x="7633687" y="3219947"/>
                  <a:pt x="7633687" y="3227377"/>
                </a:cubicBezTo>
                <a:cubicBezTo>
                  <a:pt x="7633687" y="3235525"/>
                  <a:pt x="7639914" y="3241517"/>
                  <a:pt x="7647578" y="3241517"/>
                </a:cubicBezTo>
                <a:close/>
                <a:moveTo>
                  <a:pt x="7754633" y="2985551"/>
                </a:moveTo>
                <a:cubicBezTo>
                  <a:pt x="7761338" y="2985551"/>
                  <a:pt x="7767326" y="2980039"/>
                  <a:pt x="7767326" y="2973328"/>
                </a:cubicBezTo>
                <a:cubicBezTo>
                  <a:pt x="7767326" y="2966617"/>
                  <a:pt x="7761338" y="2961345"/>
                  <a:pt x="7754633" y="2961345"/>
                </a:cubicBezTo>
                <a:cubicBezTo>
                  <a:pt x="7747927" y="2961345"/>
                  <a:pt x="7742658" y="2966617"/>
                  <a:pt x="7742658" y="2973328"/>
                </a:cubicBezTo>
                <a:cubicBezTo>
                  <a:pt x="7742658" y="2980039"/>
                  <a:pt x="7747927" y="2985551"/>
                  <a:pt x="7754633" y="2985551"/>
                </a:cubicBezTo>
                <a:close/>
                <a:moveTo>
                  <a:pt x="7832469" y="2719279"/>
                </a:moveTo>
                <a:cubicBezTo>
                  <a:pt x="7838696" y="2719279"/>
                  <a:pt x="7843725" y="2714246"/>
                  <a:pt x="7843725" y="2708494"/>
                </a:cubicBezTo>
                <a:cubicBezTo>
                  <a:pt x="7843725" y="2702263"/>
                  <a:pt x="7838696" y="2697230"/>
                  <a:pt x="7832469" y="2697230"/>
                </a:cubicBezTo>
                <a:cubicBezTo>
                  <a:pt x="7826721" y="2697230"/>
                  <a:pt x="7821691" y="2702263"/>
                  <a:pt x="7821691" y="2708494"/>
                </a:cubicBezTo>
                <a:cubicBezTo>
                  <a:pt x="7821691" y="2714246"/>
                  <a:pt x="7826721" y="2719279"/>
                  <a:pt x="7832469" y="2719279"/>
                </a:cubicBezTo>
                <a:close/>
                <a:moveTo>
                  <a:pt x="7879889" y="2445338"/>
                </a:moveTo>
                <a:cubicBezTo>
                  <a:pt x="7884918" y="2445338"/>
                  <a:pt x="7888750" y="2441503"/>
                  <a:pt x="7888750" y="2435991"/>
                </a:cubicBezTo>
                <a:cubicBezTo>
                  <a:pt x="7888750" y="2431198"/>
                  <a:pt x="7884918" y="2427123"/>
                  <a:pt x="7879889" y="2427123"/>
                </a:cubicBezTo>
                <a:cubicBezTo>
                  <a:pt x="7874380" y="2427123"/>
                  <a:pt x="7870309" y="2431198"/>
                  <a:pt x="7870309" y="2435991"/>
                </a:cubicBezTo>
                <a:cubicBezTo>
                  <a:pt x="7870309" y="2441503"/>
                  <a:pt x="7874380" y="2445338"/>
                  <a:pt x="7879889" y="2445338"/>
                </a:cubicBezTo>
                <a:close/>
                <a:moveTo>
                  <a:pt x="7895456" y="2169000"/>
                </a:moveTo>
                <a:cubicBezTo>
                  <a:pt x="7900006" y="2169000"/>
                  <a:pt x="7903838" y="2165166"/>
                  <a:pt x="7903838" y="2160372"/>
                </a:cubicBezTo>
                <a:cubicBezTo>
                  <a:pt x="7903838" y="2155819"/>
                  <a:pt x="7900006" y="2151984"/>
                  <a:pt x="7895456" y="2151984"/>
                </a:cubicBezTo>
                <a:cubicBezTo>
                  <a:pt x="7890427" y="2151984"/>
                  <a:pt x="7887074" y="2155819"/>
                  <a:pt x="7887074" y="2160372"/>
                </a:cubicBezTo>
                <a:cubicBezTo>
                  <a:pt x="7887074" y="2165166"/>
                  <a:pt x="7890427" y="2169000"/>
                  <a:pt x="7895456" y="2169000"/>
                </a:cubicBezTo>
                <a:close/>
                <a:moveTo>
                  <a:pt x="7658595" y="1893381"/>
                </a:moveTo>
                <a:cubicBezTo>
                  <a:pt x="7663145" y="1893381"/>
                  <a:pt x="7666977" y="1889547"/>
                  <a:pt x="7666977" y="1884993"/>
                </a:cubicBezTo>
                <a:cubicBezTo>
                  <a:pt x="7666977" y="1880200"/>
                  <a:pt x="7663145" y="1876365"/>
                  <a:pt x="7658595" y="1876365"/>
                </a:cubicBezTo>
                <a:cubicBezTo>
                  <a:pt x="7653565" y="1876365"/>
                  <a:pt x="7649494" y="1880200"/>
                  <a:pt x="7649494" y="1884993"/>
                </a:cubicBezTo>
                <a:cubicBezTo>
                  <a:pt x="7649494" y="1889547"/>
                  <a:pt x="7653565" y="1893381"/>
                  <a:pt x="7658595" y="1893381"/>
                </a:cubicBezTo>
                <a:close/>
                <a:moveTo>
                  <a:pt x="7606624" y="1621837"/>
                </a:moveTo>
                <a:cubicBezTo>
                  <a:pt x="7611175" y="1621837"/>
                  <a:pt x="7614767" y="1618002"/>
                  <a:pt x="7614767" y="1613688"/>
                </a:cubicBezTo>
                <a:cubicBezTo>
                  <a:pt x="7614767" y="1609374"/>
                  <a:pt x="7611175" y="1605779"/>
                  <a:pt x="7606624" y="1605779"/>
                </a:cubicBezTo>
                <a:cubicBezTo>
                  <a:pt x="7602074" y="1605779"/>
                  <a:pt x="7598721" y="1609374"/>
                  <a:pt x="7598721" y="1613688"/>
                </a:cubicBezTo>
                <a:cubicBezTo>
                  <a:pt x="7598721" y="1618002"/>
                  <a:pt x="7602074" y="1621837"/>
                  <a:pt x="7606624" y="1621837"/>
                </a:cubicBezTo>
                <a:close/>
                <a:moveTo>
                  <a:pt x="7521364" y="1358202"/>
                </a:moveTo>
                <a:cubicBezTo>
                  <a:pt x="7525435" y="1358202"/>
                  <a:pt x="7528549" y="1355086"/>
                  <a:pt x="7528549" y="1351012"/>
                </a:cubicBezTo>
                <a:cubicBezTo>
                  <a:pt x="7528549" y="1346937"/>
                  <a:pt x="7525435" y="1343582"/>
                  <a:pt x="7521364" y="1343582"/>
                </a:cubicBezTo>
                <a:cubicBezTo>
                  <a:pt x="7517292" y="1343582"/>
                  <a:pt x="7514179" y="1346937"/>
                  <a:pt x="7514179" y="1351012"/>
                </a:cubicBezTo>
                <a:cubicBezTo>
                  <a:pt x="7514179" y="1355086"/>
                  <a:pt x="7517292" y="1358202"/>
                  <a:pt x="7521364" y="1358202"/>
                </a:cubicBezTo>
                <a:close/>
                <a:moveTo>
                  <a:pt x="7403771" y="1108467"/>
                </a:moveTo>
                <a:cubicBezTo>
                  <a:pt x="7407603" y="1108467"/>
                  <a:pt x="7411196" y="1105351"/>
                  <a:pt x="7411196" y="1101037"/>
                </a:cubicBezTo>
                <a:cubicBezTo>
                  <a:pt x="7411196" y="1096963"/>
                  <a:pt x="7407603" y="1093847"/>
                  <a:pt x="7403771" y="1093847"/>
                </a:cubicBezTo>
                <a:cubicBezTo>
                  <a:pt x="7399700" y="1093847"/>
                  <a:pt x="7396586" y="1096963"/>
                  <a:pt x="7396586" y="1101037"/>
                </a:cubicBezTo>
                <a:cubicBezTo>
                  <a:pt x="7396586" y="1105351"/>
                  <a:pt x="7399700" y="1108467"/>
                  <a:pt x="7403771" y="1108467"/>
                </a:cubicBezTo>
                <a:close/>
                <a:moveTo>
                  <a:pt x="7256242" y="874790"/>
                </a:moveTo>
                <a:cubicBezTo>
                  <a:pt x="7259834" y="874790"/>
                  <a:pt x="7262948" y="871674"/>
                  <a:pt x="7262948" y="867840"/>
                </a:cubicBezTo>
                <a:cubicBezTo>
                  <a:pt x="7262948" y="864245"/>
                  <a:pt x="7259834" y="861369"/>
                  <a:pt x="7256242" y="861369"/>
                </a:cubicBezTo>
                <a:cubicBezTo>
                  <a:pt x="7252410" y="861369"/>
                  <a:pt x="7249297" y="864245"/>
                  <a:pt x="7249297" y="867840"/>
                </a:cubicBezTo>
                <a:cubicBezTo>
                  <a:pt x="7249297" y="871674"/>
                  <a:pt x="7252410" y="874790"/>
                  <a:pt x="7256242" y="874790"/>
                </a:cubicBezTo>
                <a:close/>
                <a:moveTo>
                  <a:pt x="7079973" y="661965"/>
                </a:moveTo>
                <a:cubicBezTo>
                  <a:pt x="7083565" y="661965"/>
                  <a:pt x="7086679" y="659088"/>
                  <a:pt x="7086679" y="655254"/>
                </a:cubicBezTo>
                <a:cubicBezTo>
                  <a:pt x="7086679" y="651659"/>
                  <a:pt x="7083565" y="648543"/>
                  <a:pt x="7079973" y="648543"/>
                </a:cubicBezTo>
                <a:cubicBezTo>
                  <a:pt x="7076620" y="648543"/>
                  <a:pt x="7073267" y="651659"/>
                  <a:pt x="7073267" y="655254"/>
                </a:cubicBezTo>
                <a:cubicBezTo>
                  <a:pt x="7073267" y="659088"/>
                  <a:pt x="7076620" y="661965"/>
                  <a:pt x="7079973" y="661965"/>
                </a:cubicBezTo>
                <a:close/>
                <a:moveTo>
                  <a:pt x="6878797" y="472866"/>
                </a:moveTo>
                <a:cubicBezTo>
                  <a:pt x="6882629" y="472866"/>
                  <a:pt x="6885742" y="469750"/>
                  <a:pt x="6885742" y="466155"/>
                </a:cubicBezTo>
                <a:cubicBezTo>
                  <a:pt x="6885742" y="462560"/>
                  <a:pt x="6882629" y="459445"/>
                  <a:pt x="6878797" y="459445"/>
                </a:cubicBezTo>
                <a:cubicBezTo>
                  <a:pt x="6875204" y="459445"/>
                  <a:pt x="6872330" y="462560"/>
                  <a:pt x="6872330" y="466155"/>
                </a:cubicBezTo>
                <a:cubicBezTo>
                  <a:pt x="6872330" y="469750"/>
                  <a:pt x="6875204" y="472866"/>
                  <a:pt x="6878797" y="472866"/>
                </a:cubicBezTo>
                <a:close/>
                <a:moveTo>
                  <a:pt x="6655826" y="310850"/>
                </a:moveTo>
                <a:cubicBezTo>
                  <a:pt x="6659419" y="310850"/>
                  <a:pt x="6662532" y="307495"/>
                  <a:pt x="6662532" y="303900"/>
                </a:cubicBezTo>
                <a:cubicBezTo>
                  <a:pt x="6662532" y="300305"/>
                  <a:pt x="6659419" y="297429"/>
                  <a:pt x="6655826" y="297429"/>
                </a:cubicBezTo>
                <a:cubicBezTo>
                  <a:pt x="6651755" y="297429"/>
                  <a:pt x="6649120" y="300305"/>
                  <a:pt x="6649120" y="303900"/>
                </a:cubicBezTo>
                <a:cubicBezTo>
                  <a:pt x="6649120" y="307495"/>
                  <a:pt x="6651755" y="310850"/>
                  <a:pt x="6655826" y="310850"/>
                </a:cubicBezTo>
                <a:close/>
                <a:moveTo>
                  <a:pt x="6413935" y="176636"/>
                </a:moveTo>
                <a:cubicBezTo>
                  <a:pt x="6417288" y="176636"/>
                  <a:pt x="6419204" y="173999"/>
                  <a:pt x="6419204" y="170884"/>
                </a:cubicBezTo>
                <a:cubicBezTo>
                  <a:pt x="6419204" y="168008"/>
                  <a:pt x="6417288" y="165371"/>
                  <a:pt x="6413935" y="165371"/>
                </a:cubicBezTo>
                <a:cubicBezTo>
                  <a:pt x="6411061" y="165371"/>
                  <a:pt x="6408667" y="168008"/>
                  <a:pt x="6408667" y="170884"/>
                </a:cubicBezTo>
                <a:cubicBezTo>
                  <a:pt x="6408667" y="173999"/>
                  <a:pt x="6411061" y="176636"/>
                  <a:pt x="6413935" y="176636"/>
                </a:cubicBezTo>
                <a:close/>
                <a:moveTo>
                  <a:pt x="6157435" y="71661"/>
                </a:moveTo>
                <a:cubicBezTo>
                  <a:pt x="6158633" y="71661"/>
                  <a:pt x="6159830" y="70702"/>
                  <a:pt x="6159830" y="69264"/>
                </a:cubicBezTo>
                <a:cubicBezTo>
                  <a:pt x="6159830" y="67826"/>
                  <a:pt x="6158633" y="66868"/>
                  <a:pt x="6157435" y="66868"/>
                </a:cubicBezTo>
                <a:cubicBezTo>
                  <a:pt x="6155999" y="66868"/>
                  <a:pt x="6155280" y="67826"/>
                  <a:pt x="6155280" y="69264"/>
                </a:cubicBezTo>
                <a:cubicBezTo>
                  <a:pt x="6155280" y="70702"/>
                  <a:pt x="6155999" y="71661"/>
                  <a:pt x="6157435" y="71661"/>
                </a:cubicBezTo>
                <a:close/>
                <a:moveTo>
                  <a:pt x="5890158" y="959"/>
                </a:moveTo>
                <a:cubicBezTo>
                  <a:pt x="5890637" y="959"/>
                  <a:pt x="5890877" y="719"/>
                  <a:pt x="5890877" y="719"/>
                </a:cubicBezTo>
                <a:cubicBezTo>
                  <a:pt x="5890877" y="240"/>
                  <a:pt x="5890637" y="0"/>
                  <a:pt x="5890158" y="0"/>
                </a:cubicBezTo>
                <a:cubicBezTo>
                  <a:pt x="5889919" y="0"/>
                  <a:pt x="5889440" y="240"/>
                  <a:pt x="5889440" y="719"/>
                </a:cubicBezTo>
                <a:cubicBezTo>
                  <a:pt x="5889440" y="719"/>
                  <a:pt x="5889919" y="959"/>
                  <a:pt x="5890158" y="959"/>
                </a:cubicBezTo>
                <a:close/>
                <a:moveTo>
                  <a:pt x="5066772" y="959"/>
                </a:moveTo>
                <a:cubicBezTo>
                  <a:pt x="5067011" y="959"/>
                  <a:pt x="5067251" y="719"/>
                  <a:pt x="5067251" y="719"/>
                </a:cubicBezTo>
                <a:cubicBezTo>
                  <a:pt x="5067251" y="240"/>
                  <a:pt x="5067011" y="0"/>
                  <a:pt x="5066772" y="0"/>
                </a:cubicBezTo>
                <a:cubicBezTo>
                  <a:pt x="5066532" y="0"/>
                  <a:pt x="5065814" y="240"/>
                  <a:pt x="5065814" y="719"/>
                </a:cubicBezTo>
                <a:cubicBezTo>
                  <a:pt x="5065814" y="719"/>
                  <a:pt x="5066532" y="959"/>
                  <a:pt x="5066772" y="959"/>
                </a:cubicBezTo>
                <a:close/>
                <a:moveTo>
                  <a:pt x="4799495" y="71661"/>
                </a:moveTo>
                <a:cubicBezTo>
                  <a:pt x="4800453" y="71661"/>
                  <a:pt x="4801890" y="70702"/>
                  <a:pt x="4801890" y="69264"/>
                </a:cubicBezTo>
                <a:cubicBezTo>
                  <a:pt x="4801890" y="67826"/>
                  <a:pt x="4800453" y="66868"/>
                  <a:pt x="4799495" y="66868"/>
                </a:cubicBezTo>
                <a:cubicBezTo>
                  <a:pt x="4798058" y="66868"/>
                  <a:pt x="4797100" y="67826"/>
                  <a:pt x="4797100" y="69264"/>
                </a:cubicBezTo>
                <a:cubicBezTo>
                  <a:pt x="4797100" y="70702"/>
                  <a:pt x="4798058" y="71661"/>
                  <a:pt x="4799495" y="71661"/>
                </a:cubicBezTo>
                <a:close/>
                <a:moveTo>
                  <a:pt x="4542755" y="178074"/>
                </a:moveTo>
                <a:cubicBezTo>
                  <a:pt x="4547066" y="178074"/>
                  <a:pt x="4550180" y="174958"/>
                  <a:pt x="4550180" y="170884"/>
                </a:cubicBezTo>
                <a:cubicBezTo>
                  <a:pt x="4550180" y="166809"/>
                  <a:pt x="4547066" y="163454"/>
                  <a:pt x="4542755" y="163454"/>
                </a:cubicBezTo>
                <a:cubicBezTo>
                  <a:pt x="4538923" y="163454"/>
                  <a:pt x="4535570" y="166809"/>
                  <a:pt x="4535570" y="170884"/>
                </a:cubicBezTo>
                <a:cubicBezTo>
                  <a:pt x="4535570" y="174958"/>
                  <a:pt x="4538923" y="178074"/>
                  <a:pt x="4542755" y="178074"/>
                </a:cubicBezTo>
                <a:close/>
                <a:moveTo>
                  <a:pt x="4301104" y="313726"/>
                </a:moveTo>
                <a:cubicBezTo>
                  <a:pt x="4306612" y="313726"/>
                  <a:pt x="4310684" y="309412"/>
                  <a:pt x="4310684" y="303900"/>
                </a:cubicBezTo>
                <a:cubicBezTo>
                  <a:pt x="4310684" y="298627"/>
                  <a:pt x="4306612" y="294073"/>
                  <a:pt x="4301104" y="294073"/>
                </a:cubicBezTo>
                <a:cubicBezTo>
                  <a:pt x="4295835" y="294073"/>
                  <a:pt x="4291285" y="298627"/>
                  <a:pt x="4291285" y="303900"/>
                </a:cubicBezTo>
                <a:cubicBezTo>
                  <a:pt x="4291285" y="309412"/>
                  <a:pt x="4295835" y="313726"/>
                  <a:pt x="4301104" y="313726"/>
                </a:cubicBezTo>
                <a:close/>
                <a:moveTo>
                  <a:pt x="4077894" y="477659"/>
                </a:moveTo>
                <a:cubicBezTo>
                  <a:pt x="4084360" y="477659"/>
                  <a:pt x="4089390" y="472626"/>
                  <a:pt x="4089390" y="466155"/>
                </a:cubicBezTo>
                <a:cubicBezTo>
                  <a:pt x="4089390" y="459924"/>
                  <a:pt x="4084360" y="454891"/>
                  <a:pt x="4077894" y="454891"/>
                </a:cubicBezTo>
                <a:cubicBezTo>
                  <a:pt x="4071428" y="454891"/>
                  <a:pt x="4066159" y="459924"/>
                  <a:pt x="4066159" y="466155"/>
                </a:cubicBezTo>
                <a:cubicBezTo>
                  <a:pt x="4066159" y="472626"/>
                  <a:pt x="4071428" y="477659"/>
                  <a:pt x="4077894" y="477659"/>
                </a:cubicBezTo>
                <a:close/>
                <a:moveTo>
                  <a:pt x="3876718" y="668196"/>
                </a:moveTo>
                <a:cubicBezTo>
                  <a:pt x="3883902" y="668196"/>
                  <a:pt x="3889411" y="662204"/>
                  <a:pt x="3889411" y="655254"/>
                </a:cubicBezTo>
                <a:cubicBezTo>
                  <a:pt x="3889411" y="648303"/>
                  <a:pt x="3883902" y="642312"/>
                  <a:pt x="3876718" y="642312"/>
                </a:cubicBezTo>
                <a:cubicBezTo>
                  <a:pt x="3869533" y="642312"/>
                  <a:pt x="3864024" y="648303"/>
                  <a:pt x="3864024" y="655254"/>
                </a:cubicBezTo>
                <a:cubicBezTo>
                  <a:pt x="3864024" y="662204"/>
                  <a:pt x="3869533" y="668196"/>
                  <a:pt x="3876718" y="668196"/>
                </a:cubicBezTo>
                <a:close/>
                <a:moveTo>
                  <a:pt x="3700688" y="883898"/>
                </a:moveTo>
                <a:cubicBezTo>
                  <a:pt x="3709310" y="883898"/>
                  <a:pt x="3716734" y="876708"/>
                  <a:pt x="3716734" y="867840"/>
                </a:cubicBezTo>
                <a:cubicBezTo>
                  <a:pt x="3716734" y="859451"/>
                  <a:pt x="3709310" y="852261"/>
                  <a:pt x="3700688" y="852261"/>
                </a:cubicBezTo>
                <a:cubicBezTo>
                  <a:pt x="3692066" y="852261"/>
                  <a:pt x="3685121" y="859451"/>
                  <a:pt x="3685121" y="867840"/>
                </a:cubicBezTo>
                <a:cubicBezTo>
                  <a:pt x="3685121" y="876708"/>
                  <a:pt x="3692066" y="883898"/>
                  <a:pt x="3700688" y="883898"/>
                </a:cubicBezTo>
                <a:close/>
                <a:moveTo>
                  <a:pt x="3553159" y="1120211"/>
                </a:moveTo>
                <a:cubicBezTo>
                  <a:pt x="3563457" y="1120211"/>
                  <a:pt x="3571839" y="1111583"/>
                  <a:pt x="3571839" y="1101037"/>
                </a:cubicBezTo>
                <a:cubicBezTo>
                  <a:pt x="3571839" y="1090732"/>
                  <a:pt x="3563457" y="1082343"/>
                  <a:pt x="3553159" y="1082343"/>
                </a:cubicBezTo>
                <a:cubicBezTo>
                  <a:pt x="3542381" y="1082343"/>
                  <a:pt x="3533999" y="1090732"/>
                  <a:pt x="3533999" y="1101037"/>
                </a:cubicBezTo>
                <a:cubicBezTo>
                  <a:pt x="3533999" y="1111583"/>
                  <a:pt x="3542381" y="1120211"/>
                  <a:pt x="3553159" y="1120211"/>
                </a:cubicBezTo>
                <a:close/>
                <a:moveTo>
                  <a:pt x="3435327" y="1373780"/>
                </a:moveTo>
                <a:cubicBezTo>
                  <a:pt x="3448020" y="1373780"/>
                  <a:pt x="3458079" y="1363474"/>
                  <a:pt x="3458079" y="1351012"/>
                </a:cubicBezTo>
                <a:cubicBezTo>
                  <a:pt x="3458079" y="1338309"/>
                  <a:pt x="3448020" y="1328483"/>
                  <a:pt x="3435327" y="1328483"/>
                </a:cubicBezTo>
                <a:cubicBezTo>
                  <a:pt x="3423113" y="1328483"/>
                  <a:pt x="3412814" y="1338309"/>
                  <a:pt x="3412814" y="1351012"/>
                </a:cubicBezTo>
                <a:cubicBezTo>
                  <a:pt x="3412814" y="1363474"/>
                  <a:pt x="3423113" y="1373780"/>
                  <a:pt x="3435327" y="1373780"/>
                </a:cubicBezTo>
                <a:close/>
                <a:moveTo>
                  <a:pt x="3350306" y="1640531"/>
                </a:moveTo>
                <a:cubicBezTo>
                  <a:pt x="3365155" y="1640531"/>
                  <a:pt x="3377129" y="1628308"/>
                  <a:pt x="3377129" y="1613688"/>
                </a:cubicBezTo>
                <a:cubicBezTo>
                  <a:pt x="3377129" y="1598829"/>
                  <a:pt x="3365155" y="1586845"/>
                  <a:pt x="3350306" y="1586845"/>
                </a:cubicBezTo>
                <a:cubicBezTo>
                  <a:pt x="3335218" y="1586845"/>
                  <a:pt x="3323482" y="1598829"/>
                  <a:pt x="3323482" y="1613688"/>
                </a:cubicBezTo>
                <a:cubicBezTo>
                  <a:pt x="3323482" y="1628308"/>
                  <a:pt x="3335218" y="1640531"/>
                  <a:pt x="3350306" y="1640531"/>
                </a:cubicBezTo>
                <a:close/>
                <a:moveTo>
                  <a:pt x="3298335" y="1916629"/>
                </a:moveTo>
                <a:cubicBezTo>
                  <a:pt x="3316058" y="1916629"/>
                  <a:pt x="3330188" y="1902249"/>
                  <a:pt x="3330188" y="1884993"/>
                </a:cubicBezTo>
                <a:cubicBezTo>
                  <a:pt x="3330188" y="1867497"/>
                  <a:pt x="3316058" y="1853117"/>
                  <a:pt x="3298335" y="1853117"/>
                </a:cubicBezTo>
                <a:cubicBezTo>
                  <a:pt x="3281092" y="1853117"/>
                  <a:pt x="3266961" y="1867497"/>
                  <a:pt x="3266961" y="1884993"/>
                </a:cubicBezTo>
                <a:cubicBezTo>
                  <a:pt x="3266961" y="1902249"/>
                  <a:pt x="3281092" y="1916629"/>
                  <a:pt x="3298335" y="1916629"/>
                </a:cubicBezTo>
                <a:close/>
                <a:moveTo>
                  <a:pt x="3281331" y="2197761"/>
                </a:moveTo>
                <a:cubicBezTo>
                  <a:pt x="3301688" y="2197761"/>
                  <a:pt x="3318213" y="2180984"/>
                  <a:pt x="3318213" y="2160372"/>
                </a:cubicBezTo>
                <a:cubicBezTo>
                  <a:pt x="3318213" y="2140000"/>
                  <a:pt x="3301688" y="2123463"/>
                  <a:pt x="3281331" y="2123463"/>
                </a:cubicBezTo>
                <a:cubicBezTo>
                  <a:pt x="3260735" y="2123463"/>
                  <a:pt x="3243730" y="2140000"/>
                  <a:pt x="3243730" y="2160372"/>
                </a:cubicBezTo>
                <a:cubicBezTo>
                  <a:pt x="3243730" y="2180984"/>
                  <a:pt x="3260735" y="2197761"/>
                  <a:pt x="3281331" y="2197761"/>
                </a:cubicBezTo>
                <a:close/>
                <a:moveTo>
                  <a:pt x="3298335" y="2478652"/>
                </a:moveTo>
                <a:cubicBezTo>
                  <a:pt x="3322285" y="2478652"/>
                  <a:pt x="3341205" y="2459718"/>
                  <a:pt x="3341205" y="2435991"/>
                </a:cubicBezTo>
                <a:cubicBezTo>
                  <a:pt x="3341205" y="2412504"/>
                  <a:pt x="3322285" y="2393809"/>
                  <a:pt x="3298335" y="2393809"/>
                </a:cubicBezTo>
                <a:cubicBezTo>
                  <a:pt x="3275104" y="2393809"/>
                  <a:pt x="3255705" y="2412504"/>
                  <a:pt x="3255705" y="2435991"/>
                </a:cubicBezTo>
                <a:cubicBezTo>
                  <a:pt x="3255705" y="2459718"/>
                  <a:pt x="3275104" y="2478652"/>
                  <a:pt x="3298335" y="2478652"/>
                </a:cubicBezTo>
                <a:close/>
                <a:moveTo>
                  <a:pt x="3350306" y="2754990"/>
                </a:moveTo>
                <a:cubicBezTo>
                  <a:pt x="3376411" y="2754990"/>
                  <a:pt x="3397487" y="2733659"/>
                  <a:pt x="3397487" y="2707056"/>
                </a:cubicBezTo>
                <a:cubicBezTo>
                  <a:pt x="3397487" y="2681172"/>
                  <a:pt x="3376411" y="2659842"/>
                  <a:pt x="3350306" y="2659842"/>
                </a:cubicBezTo>
                <a:cubicBezTo>
                  <a:pt x="3323961" y="2659842"/>
                  <a:pt x="3302646" y="2681172"/>
                  <a:pt x="3302646" y="2707056"/>
                </a:cubicBezTo>
                <a:cubicBezTo>
                  <a:pt x="3302646" y="2733659"/>
                  <a:pt x="3323961" y="2754990"/>
                  <a:pt x="3350306" y="2754990"/>
                </a:cubicBezTo>
                <a:close/>
                <a:moveTo>
                  <a:pt x="3435327" y="3021262"/>
                </a:moveTo>
                <a:cubicBezTo>
                  <a:pt x="3463827" y="3021262"/>
                  <a:pt x="3486579" y="2998253"/>
                  <a:pt x="3486579" y="2969733"/>
                </a:cubicBezTo>
                <a:cubicBezTo>
                  <a:pt x="3486579" y="2941452"/>
                  <a:pt x="3463827" y="2918684"/>
                  <a:pt x="3435327" y="2918684"/>
                </a:cubicBezTo>
                <a:cubicBezTo>
                  <a:pt x="3407306" y="2918684"/>
                  <a:pt x="3384314" y="2941452"/>
                  <a:pt x="3384314" y="2969733"/>
                </a:cubicBezTo>
                <a:cubicBezTo>
                  <a:pt x="3384314" y="2998253"/>
                  <a:pt x="3407306" y="3021262"/>
                  <a:pt x="3435327" y="3021262"/>
                </a:cubicBezTo>
                <a:close/>
                <a:moveTo>
                  <a:pt x="3553159" y="3274831"/>
                </a:moveTo>
                <a:cubicBezTo>
                  <a:pt x="3583096" y="3274831"/>
                  <a:pt x="3607764" y="3250145"/>
                  <a:pt x="3607764" y="3219947"/>
                </a:cubicBezTo>
                <a:cubicBezTo>
                  <a:pt x="3607764" y="3189509"/>
                  <a:pt x="3583096" y="3164823"/>
                  <a:pt x="3553159" y="3164823"/>
                </a:cubicBezTo>
                <a:cubicBezTo>
                  <a:pt x="3522503" y="3164823"/>
                  <a:pt x="3497835" y="3189509"/>
                  <a:pt x="3497835" y="3219947"/>
                </a:cubicBezTo>
                <a:cubicBezTo>
                  <a:pt x="3497835" y="3250145"/>
                  <a:pt x="3522503" y="3274831"/>
                  <a:pt x="3553159" y="3274831"/>
                </a:cubicBezTo>
                <a:close/>
                <a:moveTo>
                  <a:pt x="3700688" y="3509706"/>
                </a:moveTo>
                <a:cubicBezTo>
                  <a:pt x="3732062" y="3509706"/>
                  <a:pt x="3757449" y="3484301"/>
                  <a:pt x="3757449" y="3453144"/>
                </a:cubicBezTo>
                <a:cubicBezTo>
                  <a:pt x="3757449" y="3421508"/>
                  <a:pt x="3732062" y="3396103"/>
                  <a:pt x="3700688" y="3396103"/>
                </a:cubicBezTo>
                <a:cubicBezTo>
                  <a:pt x="3669554" y="3396103"/>
                  <a:pt x="3644167" y="3421508"/>
                  <a:pt x="3644167" y="3453144"/>
                </a:cubicBezTo>
                <a:cubicBezTo>
                  <a:pt x="3644167" y="3484301"/>
                  <a:pt x="3669554" y="3509706"/>
                  <a:pt x="3700688" y="3509706"/>
                </a:cubicBezTo>
                <a:close/>
                <a:moveTo>
                  <a:pt x="3876718" y="3723490"/>
                </a:moveTo>
                <a:cubicBezTo>
                  <a:pt x="3908810" y="3723490"/>
                  <a:pt x="3934436" y="3697606"/>
                  <a:pt x="3934436" y="3665730"/>
                </a:cubicBezTo>
                <a:cubicBezTo>
                  <a:pt x="3934436" y="3633615"/>
                  <a:pt x="3908810" y="3607491"/>
                  <a:pt x="3876718" y="3607491"/>
                </a:cubicBezTo>
                <a:cubicBezTo>
                  <a:pt x="3844625" y="3607491"/>
                  <a:pt x="3818760" y="3633615"/>
                  <a:pt x="3818760" y="3665730"/>
                </a:cubicBezTo>
                <a:cubicBezTo>
                  <a:pt x="3818760" y="3697606"/>
                  <a:pt x="3844625" y="3723490"/>
                  <a:pt x="3876718" y="3723490"/>
                </a:cubicBezTo>
                <a:close/>
                <a:moveTo>
                  <a:pt x="4077894" y="3912829"/>
                </a:moveTo>
                <a:cubicBezTo>
                  <a:pt x="4109747" y="3912829"/>
                  <a:pt x="4135852" y="3886944"/>
                  <a:pt x="4135852" y="3854589"/>
                </a:cubicBezTo>
                <a:cubicBezTo>
                  <a:pt x="4135852" y="3822953"/>
                  <a:pt x="4109747" y="3796829"/>
                  <a:pt x="4077894" y="3796829"/>
                </a:cubicBezTo>
                <a:cubicBezTo>
                  <a:pt x="4045802" y="3796829"/>
                  <a:pt x="4019936" y="3822953"/>
                  <a:pt x="4019936" y="3854589"/>
                </a:cubicBezTo>
                <a:cubicBezTo>
                  <a:pt x="4019936" y="3886944"/>
                  <a:pt x="4045802" y="3912829"/>
                  <a:pt x="4077894" y="3912829"/>
                </a:cubicBezTo>
                <a:close/>
                <a:moveTo>
                  <a:pt x="4328646" y="4067175"/>
                </a:moveTo>
                <a:cubicBezTo>
                  <a:pt x="4346369" y="4057349"/>
                  <a:pt x="4358344" y="4038655"/>
                  <a:pt x="4358344" y="4017084"/>
                </a:cubicBezTo>
                <a:cubicBezTo>
                  <a:pt x="4358344" y="3985208"/>
                  <a:pt x="4332718" y="3959804"/>
                  <a:pt x="4301104" y="3959804"/>
                </a:cubicBezTo>
                <a:cubicBezTo>
                  <a:pt x="4269251" y="3959804"/>
                  <a:pt x="4243865" y="3985208"/>
                  <a:pt x="4243865" y="4017084"/>
                </a:cubicBezTo>
                <a:cubicBezTo>
                  <a:pt x="4243865" y="4038655"/>
                  <a:pt x="4255600" y="4057349"/>
                  <a:pt x="4273323" y="4067175"/>
                </a:cubicBezTo>
                <a:lnTo>
                  <a:pt x="4328646" y="4067175"/>
                </a:lnTo>
                <a:close/>
                <a:moveTo>
                  <a:pt x="6655826" y="4044407"/>
                </a:moveTo>
                <a:cubicBezTo>
                  <a:pt x="6670914" y="4044407"/>
                  <a:pt x="6683129" y="4032184"/>
                  <a:pt x="6683129" y="4017084"/>
                </a:cubicBezTo>
                <a:cubicBezTo>
                  <a:pt x="6683129" y="4001746"/>
                  <a:pt x="6670914" y="3989523"/>
                  <a:pt x="6655826" y="3989523"/>
                </a:cubicBezTo>
                <a:cubicBezTo>
                  <a:pt x="6640498" y="3989523"/>
                  <a:pt x="6628284" y="4001746"/>
                  <a:pt x="6628284" y="4017084"/>
                </a:cubicBezTo>
                <a:cubicBezTo>
                  <a:pt x="6628284" y="4032184"/>
                  <a:pt x="6640498" y="4044407"/>
                  <a:pt x="6655826" y="4044407"/>
                </a:cubicBezTo>
                <a:close/>
                <a:moveTo>
                  <a:pt x="6878797" y="3879275"/>
                </a:moveTo>
                <a:cubicBezTo>
                  <a:pt x="6892208" y="3879275"/>
                  <a:pt x="6903465" y="3868011"/>
                  <a:pt x="6903465" y="3854589"/>
                </a:cubicBezTo>
                <a:cubicBezTo>
                  <a:pt x="6903465" y="3841407"/>
                  <a:pt x="6892208" y="3830622"/>
                  <a:pt x="6878797" y="3830622"/>
                </a:cubicBezTo>
                <a:cubicBezTo>
                  <a:pt x="6865624" y="3830622"/>
                  <a:pt x="6854847" y="3841407"/>
                  <a:pt x="6854847" y="3854589"/>
                </a:cubicBezTo>
                <a:cubicBezTo>
                  <a:pt x="6854847" y="3868011"/>
                  <a:pt x="6865624" y="3879275"/>
                  <a:pt x="6878797" y="3879275"/>
                </a:cubicBezTo>
                <a:close/>
                <a:moveTo>
                  <a:pt x="7079973" y="3686821"/>
                </a:moveTo>
                <a:cubicBezTo>
                  <a:pt x="7091708" y="3686821"/>
                  <a:pt x="7101528" y="3677474"/>
                  <a:pt x="7101528" y="3665730"/>
                </a:cubicBezTo>
                <a:cubicBezTo>
                  <a:pt x="7101528" y="3653747"/>
                  <a:pt x="7091708" y="3644400"/>
                  <a:pt x="7079973" y="3644400"/>
                </a:cubicBezTo>
                <a:cubicBezTo>
                  <a:pt x="7068477" y="3644400"/>
                  <a:pt x="7058658" y="3653747"/>
                  <a:pt x="7058658" y="3665730"/>
                </a:cubicBezTo>
                <a:cubicBezTo>
                  <a:pt x="7058658" y="3677474"/>
                  <a:pt x="7068477" y="3686821"/>
                  <a:pt x="7079973" y="3686821"/>
                </a:cubicBezTo>
                <a:close/>
                <a:moveTo>
                  <a:pt x="7256242" y="3471119"/>
                </a:moveTo>
                <a:cubicBezTo>
                  <a:pt x="7266061" y="3471119"/>
                  <a:pt x="7274204" y="3463210"/>
                  <a:pt x="7274204" y="3453144"/>
                </a:cubicBezTo>
                <a:cubicBezTo>
                  <a:pt x="7274204" y="3442599"/>
                  <a:pt x="7266061" y="3434690"/>
                  <a:pt x="7256242" y="3434690"/>
                </a:cubicBezTo>
                <a:cubicBezTo>
                  <a:pt x="7245944" y="3434690"/>
                  <a:pt x="7237801" y="3442599"/>
                  <a:pt x="7237801" y="3453144"/>
                </a:cubicBezTo>
                <a:cubicBezTo>
                  <a:pt x="7237801" y="3463210"/>
                  <a:pt x="7245944" y="3471119"/>
                  <a:pt x="7256242" y="3471119"/>
                </a:cubicBezTo>
                <a:close/>
                <a:moveTo>
                  <a:pt x="7403771" y="3235525"/>
                </a:moveTo>
                <a:cubicBezTo>
                  <a:pt x="7412633" y="3235525"/>
                  <a:pt x="7419817" y="3228335"/>
                  <a:pt x="7419817" y="3219947"/>
                </a:cubicBezTo>
                <a:cubicBezTo>
                  <a:pt x="7419817" y="3210839"/>
                  <a:pt x="7412633" y="3203649"/>
                  <a:pt x="7403771" y="3203649"/>
                </a:cubicBezTo>
                <a:cubicBezTo>
                  <a:pt x="7395389" y="3203649"/>
                  <a:pt x="7387965" y="3210839"/>
                  <a:pt x="7387965" y="3219947"/>
                </a:cubicBezTo>
                <a:cubicBezTo>
                  <a:pt x="7387965" y="3228335"/>
                  <a:pt x="7395389" y="3235525"/>
                  <a:pt x="7403771" y="3235525"/>
                </a:cubicBezTo>
                <a:close/>
                <a:moveTo>
                  <a:pt x="7521364" y="2984113"/>
                </a:moveTo>
                <a:cubicBezTo>
                  <a:pt x="7528788" y="2984113"/>
                  <a:pt x="7535015" y="2977642"/>
                  <a:pt x="7535015" y="2969733"/>
                </a:cubicBezTo>
                <a:cubicBezTo>
                  <a:pt x="7535015" y="2962303"/>
                  <a:pt x="7528788" y="2955832"/>
                  <a:pt x="7521364" y="2955832"/>
                </a:cubicBezTo>
                <a:cubicBezTo>
                  <a:pt x="7513700" y="2955832"/>
                  <a:pt x="7507473" y="2962303"/>
                  <a:pt x="7507473" y="2969733"/>
                </a:cubicBezTo>
                <a:cubicBezTo>
                  <a:pt x="7507473" y="2977642"/>
                  <a:pt x="7513700" y="2984113"/>
                  <a:pt x="7521364" y="2984113"/>
                </a:cubicBezTo>
                <a:close/>
                <a:moveTo>
                  <a:pt x="7606624" y="2719519"/>
                </a:moveTo>
                <a:cubicBezTo>
                  <a:pt x="7613330" y="2719519"/>
                  <a:pt x="7618838" y="2714007"/>
                  <a:pt x="7618838" y="2707056"/>
                </a:cubicBezTo>
                <a:cubicBezTo>
                  <a:pt x="7618838" y="2700345"/>
                  <a:pt x="7613330" y="2695073"/>
                  <a:pt x="7606624" y="2695073"/>
                </a:cubicBezTo>
                <a:cubicBezTo>
                  <a:pt x="7599918" y="2695073"/>
                  <a:pt x="7594649" y="2700345"/>
                  <a:pt x="7594649" y="2707056"/>
                </a:cubicBezTo>
                <a:cubicBezTo>
                  <a:pt x="7594649" y="2714007"/>
                  <a:pt x="7599918" y="2719519"/>
                  <a:pt x="7606624" y="2719519"/>
                </a:cubicBezTo>
                <a:close/>
                <a:moveTo>
                  <a:pt x="7658595" y="2447256"/>
                </a:moveTo>
                <a:cubicBezTo>
                  <a:pt x="7664343" y="2447256"/>
                  <a:pt x="7669372" y="2442222"/>
                  <a:pt x="7669372" y="2435991"/>
                </a:cubicBezTo>
                <a:cubicBezTo>
                  <a:pt x="7669372" y="2429760"/>
                  <a:pt x="7664343" y="2424966"/>
                  <a:pt x="7658595" y="2424966"/>
                </a:cubicBezTo>
                <a:cubicBezTo>
                  <a:pt x="7652368" y="2424966"/>
                  <a:pt x="7647578" y="2429760"/>
                  <a:pt x="7647578" y="2435991"/>
                </a:cubicBezTo>
                <a:cubicBezTo>
                  <a:pt x="7647578" y="2442222"/>
                  <a:pt x="7652368" y="2447256"/>
                  <a:pt x="7658595" y="2447256"/>
                </a:cubicBezTo>
                <a:close/>
                <a:moveTo>
                  <a:pt x="7675599" y="2170199"/>
                </a:moveTo>
                <a:cubicBezTo>
                  <a:pt x="7680868" y="2170199"/>
                  <a:pt x="7685418" y="2165885"/>
                  <a:pt x="7685418" y="2160372"/>
                </a:cubicBezTo>
                <a:cubicBezTo>
                  <a:pt x="7685418" y="2155100"/>
                  <a:pt x="7680868" y="2150546"/>
                  <a:pt x="7675599" y="2150546"/>
                </a:cubicBezTo>
                <a:cubicBezTo>
                  <a:pt x="7670091" y="2150546"/>
                  <a:pt x="7665780" y="2155100"/>
                  <a:pt x="7665780" y="2160372"/>
                </a:cubicBezTo>
                <a:cubicBezTo>
                  <a:pt x="7665780" y="2165885"/>
                  <a:pt x="7670091" y="2170199"/>
                  <a:pt x="7675599" y="2170199"/>
                </a:cubicBezTo>
                <a:close/>
                <a:moveTo>
                  <a:pt x="7436822" y="1894819"/>
                </a:moveTo>
                <a:cubicBezTo>
                  <a:pt x="7442091" y="1894819"/>
                  <a:pt x="7446641" y="1890505"/>
                  <a:pt x="7446641" y="1884993"/>
                </a:cubicBezTo>
                <a:cubicBezTo>
                  <a:pt x="7446641" y="1879481"/>
                  <a:pt x="7442091" y="1875167"/>
                  <a:pt x="7436822" y="1875167"/>
                </a:cubicBezTo>
                <a:cubicBezTo>
                  <a:pt x="7431313" y="1875167"/>
                  <a:pt x="7427002" y="1879481"/>
                  <a:pt x="7427002" y="1884993"/>
                </a:cubicBezTo>
                <a:cubicBezTo>
                  <a:pt x="7427002" y="1890505"/>
                  <a:pt x="7431313" y="1894819"/>
                  <a:pt x="7436822" y="1894819"/>
                </a:cubicBezTo>
                <a:close/>
                <a:moveTo>
                  <a:pt x="7379103" y="1623994"/>
                </a:moveTo>
                <a:cubicBezTo>
                  <a:pt x="7384372" y="1623994"/>
                  <a:pt x="7388444" y="1620159"/>
                  <a:pt x="7388444" y="1614887"/>
                </a:cubicBezTo>
                <a:cubicBezTo>
                  <a:pt x="7388444" y="1610093"/>
                  <a:pt x="7384372" y="1605779"/>
                  <a:pt x="7379103" y="1605779"/>
                </a:cubicBezTo>
                <a:cubicBezTo>
                  <a:pt x="7374074" y="1605779"/>
                  <a:pt x="7370242" y="1610093"/>
                  <a:pt x="7370242" y="1614887"/>
                </a:cubicBezTo>
                <a:cubicBezTo>
                  <a:pt x="7370242" y="1620159"/>
                  <a:pt x="7374074" y="1623994"/>
                  <a:pt x="7379103" y="1623994"/>
                </a:cubicBezTo>
                <a:close/>
                <a:moveTo>
                  <a:pt x="7284742" y="1363954"/>
                </a:moveTo>
                <a:cubicBezTo>
                  <a:pt x="7289532" y="1363954"/>
                  <a:pt x="7293124" y="1360119"/>
                  <a:pt x="7293124" y="1355326"/>
                </a:cubicBezTo>
                <a:cubicBezTo>
                  <a:pt x="7293124" y="1350772"/>
                  <a:pt x="7289532" y="1346937"/>
                  <a:pt x="7284742" y="1346937"/>
                </a:cubicBezTo>
                <a:cubicBezTo>
                  <a:pt x="7280431" y="1346937"/>
                  <a:pt x="7276120" y="1350772"/>
                  <a:pt x="7276120" y="1355326"/>
                </a:cubicBezTo>
                <a:cubicBezTo>
                  <a:pt x="7276120" y="1360119"/>
                  <a:pt x="7280431" y="1363954"/>
                  <a:pt x="7284742" y="1363954"/>
                </a:cubicBezTo>
                <a:close/>
                <a:moveTo>
                  <a:pt x="7155654" y="1119731"/>
                </a:moveTo>
                <a:cubicBezTo>
                  <a:pt x="7159725" y="1119731"/>
                  <a:pt x="7163318" y="1116136"/>
                  <a:pt x="7163318" y="1111583"/>
                </a:cubicBezTo>
                <a:cubicBezTo>
                  <a:pt x="7163318" y="1107269"/>
                  <a:pt x="7159725" y="1103913"/>
                  <a:pt x="7155654" y="1103913"/>
                </a:cubicBezTo>
                <a:cubicBezTo>
                  <a:pt x="7151343" y="1103913"/>
                  <a:pt x="7147750" y="1107269"/>
                  <a:pt x="7147750" y="1111583"/>
                </a:cubicBezTo>
                <a:cubicBezTo>
                  <a:pt x="7147750" y="1116136"/>
                  <a:pt x="7151343" y="1119731"/>
                  <a:pt x="7155654" y="1119731"/>
                </a:cubicBezTo>
                <a:close/>
                <a:moveTo>
                  <a:pt x="6993276" y="896360"/>
                </a:moveTo>
                <a:cubicBezTo>
                  <a:pt x="6997826" y="896360"/>
                  <a:pt x="7001418" y="892765"/>
                  <a:pt x="7001418" y="888451"/>
                </a:cubicBezTo>
                <a:cubicBezTo>
                  <a:pt x="7001418" y="883898"/>
                  <a:pt x="6997826" y="880303"/>
                  <a:pt x="6993276" y="880303"/>
                </a:cubicBezTo>
                <a:cubicBezTo>
                  <a:pt x="6988965" y="880303"/>
                  <a:pt x="6985372" y="883898"/>
                  <a:pt x="6985372" y="888451"/>
                </a:cubicBezTo>
                <a:cubicBezTo>
                  <a:pt x="6985372" y="892765"/>
                  <a:pt x="6988965" y="896360"/>
                  <a:pt x="6993276" y="896360"/>
                </a:cubicBezTo>
                <a:close/>
                <a:moveTo>
                  <a:pt x="6801679" y="696956"/>
                </a:moveTo>
                <a:cubicBezTo>
                  <a:pt x="6805511" y="696956"/>
                  <a:pt x="6808624" y="693840"/>
                  <a:pt x="6808624" y="689766"/>
                </a:cubicBezTo>
                <a:cubicBezTo>
                  <a:pt x="6808624" y="685931"/>
                  <a:pt x="6805511" y="682336"/>
                  <a:pt x="6801679" y="682336"/>
                </a:cubicBezTo>
                <a:cubicBezTo>
                  <a:pt x="6797608" y="682336"/>
                  <a:pt x="6794494" y="685931"/>
                  <a:pt x="6794494" y="689766"/>
                </a:cubicBezTo>
                <a:cubicBezTo>
                  <a:pt x="6794494" y="693840"/>
                  <a:pt x="6797608" y="696956"/>
                  <a:pt x="6801679" y="696956"/>
                </a:cubicBezTo>
                <a:close/>
                <a:moveTo>
                  <a:pt x="6584456" y="527031"/>
                </a:moveTo>
                <a:cubicBezTo>
                  <a:pt x="6588288" y="527031"/>
                  <a:pt x="6591402" y="523915"/>
                  <a:pt x="6591402" y="519841"/>
                </a:cubicBezTo>
                <a:cubicBezTo>
                  <a:pt x="6591402" y="515767"/>
                  <a:pt x="6588288" y="512411"/>
                  <a:pt x="6584456" y="512411"/>
                </a:cubicBezTo>
                <a:cubicBezTo>
                  <a:pt x="6580385" y="512411"/>
                  <a:pt x="6576793" y="515767"/>
                  <a:pt x="6576793" y="519841"/>
                </a:cubicBezTo>
                <a:cubicBezTo>
                  <a:pt x="6576793" y="523915"/>
                  <a:pt x="6580385" y="527031"/>
                  <a:pt x="6584456" y="527031"/>
                </a:cubicBezTo>
                <a:close/>
                <a:moveTo>
                  <a:pt x="6345200" y="389222"/>
                </a:moveTo>
                <a:cubicBezTo>
                  <a:pt x="6349032" y="389222"/>
                  <a:pt x="6352625" y="385866"/>
                  <a:pt x="6352625" y="381792"/>
                </a:cubicBezTo>
                <a:cubicBezTo>
                  <a:pt x="6352625" y="377718"/>
                  <a:pt x="6349032" y="374602"/>
                  <a:pt x="6345200" y="374602"/>
                </a:cubicBezTo>
                <a:cubicBezTo>
                  <a:pt x="6341129" y="374602"/>
                  <a:pt x="6338015" y="377718"/>
                  <a:pt x="6338015" y="381792"/>
                </a:cubicBezTo>
                <a:cubicBezTo>
                  <a:pt x="6338015" y="385866"/>
                  <a:pt x="6341129" y="389222"/>
                  <a:pt x="6345200" y="389222"/>
                </a:cubicBezTo>
                <a:close/>
                <a:moveTo>
                  <a:pt x="6089419" y="285445"/>
                </a:moveTo>
                <a:cubicBezTo>
                  <a:pt x="6093251" y="285445"/>
                  <a:pt x="6096604" y="282330"/>
                  <a:pt x="6096604" y="278495"/>
                </a:cubicBezTo>
                <a:cubicBezTo>
                  <a:pt x="6096604" y="274181"/>
                  <a:pt x="6093251" y="271065"/>
                  <a:pt x="6089419" y="271065"/>
                </a:cubicBezTo>
                <a:cubicBezTo>
                  <a:pt x="6085347" y="271065"/>
                  <a:pt x="6082234" y="274181"/>
                  <a:pt x="6082234" y="278495"/>
                </a:cubicBezTo>
                <a:cubicBezTo>
                  <a:pt x="6082234" y="282330"/>
                  <a:pt x="6085347" y="285445"/>
                  <a:pt x="6089419" y="285445"/>
                </a:cubicBezTo>
                <a:close/>
                <a:moveTo>
                  <a:pt x="5821662" y="218817"/>
                </a:moveTo>
                <a:cubicBezTo>
                  <a:pt x="5825973" y="218817"/>
                  <a:pt x="5829087" y="215462"/>
                  <a:pt x="5829087" y="211627"/>
                </a:cubicBezTo>
                <a:cubicBezTo>
                  <a:pt x="5829087" y="207553"/>
                  <a:pt x="5825973" y="204198"/>
                  <a:pt x="5821662" y="204198"/>
                </a:cubicBezTo>
                <a:cubicBezTo>
                  <a:pt x="5817831" y="204198"/>
                  <a:pt x="5814478" y="207553"/>
                  <a:pt x="5814478" y="211627"/>
                </a:cubicBezTo>
                <a:cubicBezTo>
                  <a:pt x="5814478" y="215462"/>
                  <a:pt x="5817831" y="218817"/>
                  <a:pt x="5821662" y="218817"/>
                </a:cubicBezTo>
                <a:close/>
                <a:moveTo>
                  <a:pt x="5547440" y="189338"/>
                </a:moveTo>
                <a:cubicBezTo>
                  <a:pt x="5551032" y="189338"/>
                  <a:pt x="5554146" y="186222"/>
                  <a:pt x="5554146" y="182867"/>
                </a:cubicBezTo>
                <a:cubicBezTo>
                  <a:pt x="5554146" y="179032"/>
                  <a:pt x="5551032" y="176156"/>
                  <a:pt x="5547440" y="176156"/>
                </a:cubicBezTo>
                <a:cubicBezTo>
                  <a:pt x="5543608" y="176156"/>
                  <a:pt x="5540734" y="179032"/>
                  <a:pt x="5540734" y="182867"/>
                </a:cubicBezTo>
                <a:cubicBezTo>
                  <a:pt x="5540734" y="186222"/>
                  <a:pt x="5543608" y="189338"/>
                  <a:pt x="5547440" y="189338"/>
                </a:cubicBezTo>
                <a:close/>
                <a:moveTo>
                  <a:pt x="5271541" y="200123"/>
                </a:moveTo>
                <a:cubicBezTo>
                  <a:pt x="5276091" y="200123"/>
                  <a:pt x="5279684" y="196768"/>
                  <a:pt x="5279684" y="192214"/>
                </a:cubicBezTo>
                <a:cubicBezTo>
                  <a:pt x="5279684" y="187900"/>
                  <a:pt x="5276091" y="184305"/>
                  <a:pt x="5271541" y="184305"/>
                </a:cubicBezTo>
                <a:cubicBezTo>
                  <a:pt x="5267230" y="184305"/>
                  <a:pt x="5263637" y="187900"/>
                  <a:pt x="5263637" y="192214"/>
                </a:cubicBezTo>
                <a:cubicBezTo>
                  <a:pt x="5263637" y="196768"/>
                  <a:pt x="5267230" y="200123"/>
                  <a:pt x="5271541" y="200123"/>
                </a:cubicBezTo>
                <a:close/>
                <a:moveTo>
                  <a:pt x="5000192" y="248776"/>
                </a:moveTo>
                <a:cubicBezTo>
                  <a:pt x="5004743" y="248776"/>
                  <a:pt x="5008574" y="244941"/>
                  <a:pt x="5008574" y="240148"/>
                </a:cubicBezTo>
                <a:cubicBezTo>
                  <a:pt x="5008574" y="235355"/>
                  <a:pt x="5004743" y="231759"/>
                  <a:pt x="5000192" y="231759"/>
                </a:cubicBezTo>
                <a:cubicBezTo>
                  <a:pt x="4995402" y="231759"/>
                  <a:pt x="4991570" y="235355"/>
                  <a:pt x="4991570" y="240148"/>
                </a:cubicBezTo>
                <a:cubicBezTo>
                  <a:pt x="4991570" y="244941"/>
                  <a:pt x="4995402" y="248776"/>
                  <a:pt x="5000192" y="248776"/>
                </a:cubicBezTo>
                <a:close/>
                <a:moveTo>
                  <a:pt x="4737705" y="335296"/>
                </a:moveTo>
                <a:cubicBezTo>
                  <a:pt x="4742974" y="335296"/>
                  <a:pt x="4747524" y="330982"/>
                  <a:pt x="4747524" y="325710"/>
                </a:cubicBezTo>
                <a:cubicBezTo>
                  <a:pt x="4747524" y="320197"/>
                  <a:pt x="4742974" y="315883"/>
                  <a:pt x="4737705" y="315883"/>
                </a:cubicBezTo>
                <a:cubicBezTo>
                  <a:pt x="4732196" y="315883"/>
                  <a:pt x="4727646" y="320197"/>
                  <a:pt x="4727646" y="325710"/>
                </a:cubicBezTo>
                <a:cubicBezTo>
                  <a:pt x="4727646" y="330982"/>
                  <a:pt x="4732196" y="335296"/>
                  <a:pt x="4737705" y="335296"/>
                </a:cubicBezTo>
                <a:close/>
                <a:moveTo>
                  <a:pt x="4489587" y="457767"/>
                </a:moveTo>
                <a:cubicBezTo>
                  <a:pt x="4495814" y="457767"/>
                  <a:pt x="4500604" y="452734"/>
                  <a:pt x="4500604" y="446742"/>
                </a:cubicBezTo>
                <a:cubicBezTo>
                  <a:pt x="4500604" y="440750"/>
                  <a:pt x="4495814" y="435717"/>
                  <a:pt x="4489587" y="435717"/>
                </a:cubicBezTo>
                <a:cubicBezTo>
                  <a:pt x="4483600" y="435717"/>
                  <a:pt x="4478570" y="440750"/>
                  <a:pt x="4478570" y="446742"/>
                </a:cubicBezTo>
                <a:cubicBezTo>
                  <a:pt x="4478570" y="452734"/>
                  <a:pt x="4483600" y="457767"/>
                  <a:pt x="4489587" y="457767"/>
                </a:cubicBezTo>
                <a:close/>
                <a:moveTo>
                  <a:pt x="4260869" y="613312"/>
                </a:moveTo>
                <a:cubicBezTo>
                  <a:pt x="4267575" y="613312"/>
                  <a:pt x="4273083" y="607560"/>
                  <a:pt x="4273083" y="600849"/>
                </a:cubicBezTo>
                <a:cubicBezTo>
                  <a:pt x="4273083" y="594378"/>
                  <a:pt x="4267575" y="589105"/>
                  <a:pt x="4260869" y="589105"/>
                </a:cubicBezTo>
                <a:cubicBezTo>
                  <a:pt x="4254163" y="589105"/>
                  <a:pt x="4248894" y="594378"/>
                  <a:pt x="4248894" y="600849"/>
                </a:cubicBezTo>
                <a:cubicBezTo>
                  <a:pt x="4248894" y="607560"/>
                  <a:pt x="4254163" y="613312"/>
                  <a:pt x="4260869" y="613312"/>
                </a:cubicBezTo>
                <a:close/>
                <a:moveTo>
                  <a:pt x="4055860" y="800493"/>
                </a:moveTo>
                <a:cubicBezTo>
                  <a:pt x="4064003" y="800493"/>
                  <a:pt x="4070470" y="793782"/>
                  <a:pt x="4070470" y="785633"/>
                </a:cubicBezTo>
                <a:cubicBezTo>
                  <a:pt x="4070470" y="777724"/>
                  <a:pt x="4064003" y="771253"/>
                  <a:pt x="4055860" y="771253"/>
                </a:cubicBezTo>
                <a:cubicBezTo>
                  <a:pt x="4047717" y="771253"/>
                  <a:pt x="4041251" y="777724"/>
                  <a:pt x="4041251" y="785633"/>
                </a:cubicBezTo>
                <a:cubicBezTo>
                  <a:pt x="4041251" y="793782"/>
                  <a:pt x="4047717" y="800493"/>
                  <a:pt x="4055860" y="800493"/>
                </a:cubicBezTo>
                <a:close/>
                <a:moveTo>
                  <a:pt x="3878633" y="1014517"/>
                </a:moveTo>
                <a:cubicBezTo>
                  <a:pt x="3888213" y="1014517"/>
                  <a:pt x="3895638" y="1006848"/>
                  <a:pt x="3895638" y="997500"/>
                </a:cubicBezTo>
                <a:cubicBezTo>
                  <a:pt x="3895638" y="987674"/>
                  <a:pt x="3888213" y="980244"/>
                  <a:pt x="3878633" y="980244"/>
                </a:cubicBezTo>
                <a:cubicBezTo>
                  <a:pt x="3869054" y="980244"/>
                  <a:pt x="3861390" y="987674"/>
                  <a:pt x="3861390" y="997500"/>
                </a:cubicBezTo>
                <a:cubicBezTo>
                  <a:pt x="3861390" y="1006848"/>
                  <a:pt x="3869054" y="1014517"/>
                  <a:pt x="3878633" y="1014517"/>
                </a:cubicBezTo>
                <a:close/>
                <a:moveTo>
                  <a:pt x="3732302" y="1251549"/>
                </a:moveTo>
                <a:cubicBezTo>
                  <a:pt x="3743318" y="1251549"/>
                  <a:pt x="3752419" y="1242681"/>
                  <a:pt x="3752419" y="1231177"/>
                </a:cubicBezTo>
                <a:cubicBezTo>
                  <a:pt x="3752419" y="1220392"/>
                  <a:pt x="3743318" y="1211045"/>
                  <a:pt x="3732302" y="1211045"/>
                </a:cubicBezTo>
                <a:cubicBezTo>
                  <a:pt x="3721285" y="1211045"/>
                  <a:pt x="3712184" y="1220392"/>
                  <a:pt x="3712184" y="1231177"/>
                </a:cubicBezTo>
                <a:cubicBezTo>
                  <a:pt x="3712184" y="1242681"/>
                  <a:pt x="3721285" y="1251549"/>
                  <a:pt x="3732302" y="1251549"/>
                </a:cubicBezTo>
                <a:close/>
                <a:moveTo>
                  <a:pt x="3619978" y="1507994"/>
                </a:moveTo>
                <a:cubicBezTo>
                  <a:pt x="3633629" y="1507994"/>
                  <a:pt x="3644407" y="1497209"/>
                  <a:pt x="3644407" y="1483548"/>
                </a:cubicBezTo>
                <a:cubicBezTo>
                  <a:pt x="3644407" y="1470127"/>
                  <a:pt x="3633629" y="1459102"/>
                  <a:pt x="3619978" y="1459102"/>
                </a:cubicBezTo>
                <a:cubicBezTo>
                  <a:pt x="3606566" y="1459102"/>
                  <a:pt x="3595789" y="1470127"/>
                  <a:pt x="3595789" y="1483548"/>
                </a:cubicBezTo>
                <a:cubicBezTo>
                  <a:pt x="3595789" y="1497209"/>
                  <a:pt x="3606566" y="1507994"/>
                  <a:pt x="3619978" y="1507994"/>
                </a:cubicBezTo>
                <a:close/>
                <a:moveTo>
                  <a:pt x="3544058" y="1777622"/>
                </a:moveTo>
                <a:cubicBezTo>
                  <a:pt x="3559865" y="1777622"/>
                  <a:pt x="3572558" y="1764919"/>
                  <a:pt x="3572558" y="1749101"/>
                </a:cubicBezTo>
                <a:cubicBezTo>
                  <a:pt x="3572558" y="1733043"/>
                  <a:pt x="3559865" y="1720341"/>
                  <a:pt x="3544058" y="1720341"/>
                </a:cubicBezTo>
                <a:cubicBezTo>
                  <a:pt x="3528251" y="1720341"/>
                  <a:pt x="3515318" y="1733043"/>
                  <a:pt x="3515318" y="1749101"/>
                </a:cubicBezTo>
                <a:cubicBezTo>
                  <a:pt x="3515318" y="1764919"/>
                  <a:pt x="3528251" y="1777622"/>
                  <a:pt x="3544058" y="1777622"/>
                </a:cubicBezTo>
                <a:close/>
                <a:moveTo>
                  <a:pt x="3505499" y="2056356"/>
                </a:moveTo>
                <a:cubicBezTo>
                  <a:pt x="3524659" y="2056356"/>
                  <a:pt x="3539747" y="2041257"/>
                  <a:pt x="3539747" y="2022563"/>
                </a:cubicBezTo>
                <a:cubicBezTo>
                  <a:pt x="3539747" y="2003389"/>
                  <a:pt x="3524659" y="1988290"/>
                  <a:pt x="3505499" y="1988290"/>
                </a:cubicBezTo>
                <a:cubicBezTo>
                  <a:pt x="3486818" y="1988290"/>
                  <a:pt x="3471730" y="2003389"/>
                  <a:pt x="3471730" y="2022563"/>
                </a:cubicBezTo>
                <a:cubicBezTo>
                  <a:pt x="3471730" y="2041257"/>
                  <a:pt x="3486818" y="2056356"/>
                  <a:pt x="3505499" y="2056356"/>
                </a:cubicBezTo>
                <a:close/>
                <a:moveTo>
                  <a:pt x="3505499" y="2336768"/>
                </a:moveTo>
                <a:cubicBezTo>
                  <a:pt x="3526814" y="2336768"/>
                  <a:pt x="3544058" y="2319752"/>
                  <a:pt x="3544058" y="2298901"/>
                </a:cubicBezTo>
                <a:cubicBezTo>
                  <a:pt x="3544058" y="2277091"/>
                  <a:pt x="3526814" y="2260314"/>
                  <a:pt x="3505499" y="2260314"/>
                </a:cubicBezTo>
                <a:cubicBezTo>
                  <a:pt x="3484663" y="2260314"/>
                  <a:pt x="3467419" y="2277091"/>
                  <a:pt x="3467419" y="2298901"/>
                </a:cubicBezTo>
                <a:cubicBezTo>
                  <a:pt x="3467419" y="2319752"/>
                  <a:pt x="3484663" y="2336768"/>
                  <a:pt x="3505499" y="2336768"/>
                </a:cubicBezTo>
                <a:close/>
                <a:moveTo>
                  <a:pt x="3544058" y="2615023"/>
                </a:moveTo>
                <a:cubicBezTo>
                  <a:pt x="3568008" y="2615023"/>
                  <a:pt x="3587407" y="2595850"/>
                  <a:pt x="3587407" y="2571883"/>
                </a:cubicBezTo>
                <a:cubicBezTo>
                  <a:pt x="3587407" y="2547916"/>
                  <a:pt x="3568008" y="2528743"/>
                  <a:pt x="3544058" y="2528743"/>
                </a:cubicBezTo>
                <a:cubicBezTo>
                  <a:pt x="3520108" y="2528743"/>
                  <a:pt x="3500949" y="2547916"/>
                  <a:pt x="3500949" y="2571883"/>
                </a:cubicBezTo>
                <a:cubicBezTo>
                  <a:pt x="3500949" y="2595850"/>
                  <a:pt x="3520108" y="2615023"/>
                  <a:pt x="3544058" y="2615023"/>
                </a:cubicBezTo>
                <a:close/>
                <a:moveTo>
                  <a:pt x="3619978" y="2884890"/>
                </a:moveTo>
                <a:cubicBezTo>
                  <a:pt x="3646323" y="2884890"/>
                  <a:pt x="3667638" y="2863799"/>
                  <a:pt x="3667638" y="2837436"/>
                </a:cubicBezTo>
                <a:cubicBezTo>
                  <a:pt x="3667638" y="2810833"/>
                  <a:pt x="3646323" y="2789982"/>
                  <a:pt x="3619978" y="2789982"/>
                </a:cubicBezTo>
                <a:cubicBezTo>
                  <a:pt x="3593873" y="2789982"/>
                  <a:pt x="3572558" y="2810833"/>
                  <a:pt x="3572558" y="2837436"/>
                </a:cubicBezTo>
                <a:cubicBezTo>
                  <a:pt x="3572558" y="2863799"/>
                  <a:pt x="3593873" y="2884890"/>
                  <a:pt x="3619978" y="2884890"/>
                </a:cubicBezTo>
                <a:close/>
                <a:moveTo>
                  <a:pt x="3732302" y="3140137"/>
                </a:moveTo>
                <a:cubicBezTo>
                  <a:pt x="3760323" y="3140137"/>
                  <a:pt x="3783075" y="3117608"/>
                  <a:pt x="3783075" y="3089567"/>
                </a:cubicBezTo>
                <a:cubicBezTo>
                  <a:pt x="3783075" y="3061526"/>
                  <a:pt x="3760323" y="3038997"/>
                  <a:pt x="3732302" y="3038997"/>
                </a:cubicBezTo>
                <a:cubicBezTo>
                  <a:pt x="3704281" y="3038997"/>
                  <a:pt x="3681768" y="3061526"/>
                  <a:pt x="3681768" y="3089567"/>
                </a:cubicBezTo>
                <a:cubicBezTo>
                  <a:pt x="3681768" y="3117608"/>
                  <a:pt x="3704281" y="3140137"/>
                  <a:pt x="3732302" y="3140137"/>
                </a:cubicBezTo>
                <a:close/>
                <a:moveTo>
                  <a:pt x="3878633" y="3376930"/>
                </a:moveTo>
                <a:cubicBezTo>
                  <a:pt x="3907852" y="3376930"/>
                  <a:pt x="3931802" y="3353203"/>
                  <a:pt x="3931802" y="3323484"/>
                </a:cubicBezTo>
                <a:cubicBezTo>
                  <a:pt x="3931802" y="3294723"/>
                  <a:pt x="3907852" y="3270757"/>
                  <a:pt x="3878633" y="3270757"/>
                </a:cubicBezTo>
                <a:cubicBezTo>
                  <a:pt x="3849415" y="3270757"/>
                  <a:pt x="3825465" y="3294723"/>
                  <a:pt x="3825465" y="3323484"/>
                </a:cubicBezTo>
                <a:cubicBezTo>
                  <a:pt x="3825465" y="3353203"/>
                  <a:pt x="3849415" y="3376930"/>
                  <a:pt x="3878633" y="3376930"/>
                </a:cubicBezTo>
                <a:close/>
                <a:moveTo>
                  <a:pt x="4055860" y="3589276"/>
                </a:moveTo>
                <a:cubicBezTo>
                  <a:pt x="4085797" y="3589276"/>
                  <a:pt x="4110226" y="3565309"/>
                  <a:pt x="4110226" y="3535111"/>
                </a:cubicBezTo>
                <a:cubicBezTo>
                  <a:pt x="4110226" y="3505152"/>
                  <a:pt x="4085797" y="3481186"/>
                  <a:pt x="4055860" y="3481186"/>
                </a:cubicBezTo>
                <a:cubicBezTo>
                  <a:pt x="4025923" y="3481186"/>
                  <a:pt x="4001734" y="3505152"/>
                  <a:pt x="4001734" y="3535111"/>
                </a:cubicBezTo>
                <a:cubicBezTo>
                  <a:pt x="4001734" y="3565309"/>
                  <a:pt x="4025923" y="3589276"/>
                  <a:pt x="4055860" y="3589276"/>
                </a:cubicBezTo>
                <a:close/>
                <a:moveTo>
                  <a:pt x="4260869" y="3774061"/>
                </a:moveTo>
                <a:cubicBezTo>
                  <a:pt x="4290806" y="3774061"/>
                  <a:pt x="4315234" y="3750094"/>
                  <a:pt x="4315234" y="3719895"/>
                </a:cubicBezTo>
                <a:cubicBezTo>
                  <a:pt x="4315234" y="3689937"/>
                  <a:pt x="4290806" y="3665730"/>
                  <a:pt x="4260869" y="3665730"/>
                </a:cubicBezTo>
                <a:cubicBezTo>
                  <a:pt x="4230932" y="3665730"/>
                  <a:pt x="4206743" y="3689937"/>
                  <a:pt x="4206743" y="3719895"/>
                </a:cubicBezTo>
                <a:cubicBezTo>
                  <a:pt x="4206743" y="3750094"/>
                  <a:pt x="4230932" y="3774061"/>
                  <a:pt x="4260869" y="3774061"/>
                </a:cubicBezTo>
                <a:close/>
                <a:moveTo>
                  <a:pt x="4489587" y="3927448"/>
                </a:moveTo>
                <a:cubicBezTo>
                  <a:pt x="4518806" y="3927448"/>
                  <a:pt x="4542755" y="3903482"/>
                  <a:pt x="4542755" y="3874242"/>
                </a:cubicBezTo>
                <a:cubicBezTo>
                  <a:pt x="4542755" y="3844763"/>
                  <a:pt x="4518806" y="3821036"/>
                  <a:pt x="4489587" y="3821036"/>
                </a:cubicBezTo>
                <a:cubicBezTo>
                  <a:pt x="4460369" y="3821036"/>
                  <a:pt x="4436659" y="3844763"/>
                  <a:pt x="4436659" y="3874242"/>
                </a:cubicBezTo>
                <a:cubicBezTo>
                  <a:pt x="4436659" y="3903482"/>
                  <a:pt x="4460369" y="3927448"/>
                  <a:pt x="4489587" y="3927448"/>
                </a:cubicBezTo>
                <a:close/>
                <a:moveTo>
                  <a:pt x="4737705" y="4046564"/>
                </a:moveTo>
                <a:cubicBezTo>
                  <a:pt x="4765726" y="4046564"/>
                  <a:pt x="4788717" y="4023555"/>
                  <a:pt x="4788717" y="3995035"/>
                </a:cubicBezTo>
                <a:cubicBezTo>
                  <a:pt x="4788717" y="3966754"/>
                  <a:pt x="4765726" y="3944225"/>
                  <a:pt x="4737705" y="3944225"/>
                </a:cubicBezTo>
                <a:cubicBezTo>
                  <a:pt x="4709205" y="3944225"/>
                  <a:pt x="4686453" y="3966754"/>
                  <a:pt x="4686453" y="3995035"/>
                </a:cubicBezTo>
                <a:cubicBezTo>
                  <a:pt x="4686453" y="4023555"/>
                  <a:pt x="4709205" y="4046564"/>
                  <a:pt x="4737705" y="4046564"/>
                </a:cubicBezTo>
                <a:close/>
                <a:moveTo>
                  <a:pt x="5046175" y="4067175"/>
                </a:moveTo>
                <a:cubicBezTo>
                  <a:pt x="5040427" y="4047043"/>
                  <a:pt x="5021986" y="4032663"/>
                  <a:pt x="5000192" y="4032663"/>
                </a:cubicBezTo>
                <a:cubicBezTo>
                  <a:pt x="4978159" y="4032663"/>
                  <a:pt x="4959717" y="4047043"/>
                  <a:pt x="4953730" y="4067175"/>
                </a:cubicBezTo>
                <a:lnTo>
                  <a:pt x="5046175" y="4067175"/>
                </a:lnTo>
                <a:close/>
                <a:moveTo>
                  <a:pt x="6112889" y="4067175"/>
                </a:moveTo>
                <a:cubicBezTo>
                  <a:pt x="6119356" y="4060944"/>
                  <a:pt x="6123427" y="4052076"/>
                  <a:pt x="6123427" y="4042489"/>
                </a:cubicBezTo>
                <a:cubicBezTo>
                  <a:pt x="6123427" y="4023555"/>
                  <a:pt x="6108339" y="4008456"/>
                  <a:pt x="6089419" y="4008456"/>
                </a:cubicBezTo>
                <a:cubicBezTo>
                  <a:pt x="6070738" y="4008456"/>
                  <a:pt x="6055410" y="4023555"/>
                  <a:pt x="6055410" y="4042489"/>
                </a:cubicBezTo>
                <a:cubicBezTo>
                  <a:pt x="6055410" y="4052076"/>
                  <a:pt x="6059482" y="4060944"/>
                  <a:pt x="6065948" y="4067175"/>
                </a:cubicBezTo>
                <a:lnTo>
                  <a:pt x="6112889" y="4067175"/>
                </a:lnTo>
                <a:close/>
                <a:moveTo>
                  <a:pt x="6345200" y="3969630"/>
                </a:moveTo>
                <a:cubicBezTo>
                  <a:pt x="6361965" y="3969630"/>
                  <a:pt x="6375616" y="3956209"/>
                  <a:pt x="6375616" y="3939192"/>
                </a:cubicBezTo>
                <a:cubicBezTo>
                  <a:pt x="6375616" y="3922176"/>
                  <a:pt x="6361965" y="3908754"/>
                  <a:pt x="6345200" y="3908754"/>
                </a:cubicBezTo>
                <a:cubicBezTo>
                  <a:pt x="6328675" y="3908754"/>
                  <a:pt x="6314784" y="3922176"/>
                  <a:pt x="6314784" y="3939192"/>
                </a:cubicBezTo>
                <a:cubicBezTo>
                  <a:pt x="6314784" y="3956209"/>
                  <a:pt x="6328675" y="3969630"/>
                  <a:pt x="6345200" y="3969630"/>
                </a:cubicBezTo>
                <a:close/>
                <a:moveTo>
                  <a:pt x="6584456" y="3827986"/>
                </a:moveTo>
                <a:cubicBezTo>
                  <a:pt x="6599066" y="3827986"/>
                  <a:pt x="6611280" y="3815763"/>
                  <a:pt x="6611280" y="3801143"/>
                </a:cubicBezTo>
                <a:cubicBezTo>
                  <a:pt x="6611280" y="3786044"/>
                  <a:pt x="6599066" y="3774061"/>
                  <a:pt x="6584456" y="3774061"/>
                </a:cubicBezTo>
                <a:cubicBezTo>
                  <a:pt x="6569608" y="3774061"/>
                  <a:pt x="6557633" y="3786044"/>
                  <a:pt x="6557633" y="3801143"/>
                </a:cubicBezTo>
                <a:cubicBezTo>
                  <a:pt x="6557633" y="3815763"/>
                  <a:pt x="6569608" y="3827986"/>
                  <a:pt x="6584456" y="3827986"/>
                </a:cubicBezTo>
                <a:close/>
                <a:moveTo>
                  <a:pt x="6801679" y="3655185"/>
                </a:moveTo>
                <a:cubicBezTo>
                  <a:pt x="6814612" y="3655185"/>
                  <a:pt x="6825389" y="3644400"/>
                  <a:pt x="6825389" y="3630739"/>
                </a:cubicBezTo>
                <a:cubicBezTo>
                  <a:pt x="6825389" y="3618036"/>
                  <a:pt x="6814612" y="3607251"/>
                  <a:pt x="6801679" y="3607251"/>
                </a:cubicBezTo>
                <a:cubicBezTo>
                  <a:pt x="6788507" y="3607251"/>
                  <a:pt x="6777729" y="3618036"/>
                  <a:pt x="6777729" y="3630739"/>
                </a:cubicBezTo>
                <a:cubicBezTo>
                  <a:pt x="6777729" y="3644400"/>
                  <a:pt x="6788507" y="3655185"/>
                  <a:pt x="6801679" y="3655185"/>
                </a:cubicBezTo>
                <a:close/>
                <a:moveTo>
                  <a:pt x="6993276" y="3453384"/>
                </a:moveTo>
                <a:cubicBezTo>
                  <a:pt x="7004771" y="3453384"/>
                  <a:pt x="7013872" y="3444037"/>
                  <a:pt x="7013872" y="3432293"/>
                </a:cubicBezTo>
                <a:cubicBezTo>
                  <a:pt x="7013872" y="3421029"/>
                  <a:pt x="7004771" y="3411921"/>
                  <a:pt x="6993276" y="3411921"/>
                </a:cubicBezTo>
                <a:cubicBezTo>
                  <a:pt x="6981780" y="3411921"/>
                  <a:pt x="6972439" y="3421029"/>
                  <a:pt x="6972439" y="3432293"/>
                </a:cubicBezTo>
                <a:cubicBezTo>
                  <a:pt x="6972439" y="3444037"/>
                  <a:pt x="6981780" y="3453384"/>
                  <a:pt x="6993276" y="3453384"/>
                </a:cubicBezTo>
                <a:close/>
                <a:moveTo>
                  <a:pt x="7155654" y="3227377"/>
                </a:moveTo>
                <a:cubicBezTo>
                  <a:pt x="7165473" y="3227377"/>
                  <a:pt x="7173616" y="3219228"/>
                  <a:pt x="7173616" y="3209162"/>
                </a:cubicBezTo>
                <a:cubicBezTo>
                  <a:pt x="7173616" y="3199335"/>
                  <a:pt x="7165473" y="3190707"/>
                  <a:pt x="7155654" y="3190707"/>
                </a:cubicBezTo>
                <a:cubicBezTo>
                  <a:pt x="7145355" y="3190707"/>
                  <a:pt x="7137213" y="3199335"/>
                  <a:pt x="7137213" y="3209162"/>
                </a:cubicBezTo>
                <a:cubicBezTo>
                  <a:pt x="7137213" y="3219228"/>
                  <a:pt x="7145355" y="3227377"/>
                  <a:pt x="7155654" y="3227377"/>
                </a:cubicBezTo>
                <a:close/>
                <a:moveTo>
                  <a:pt x="7284742" y="2981237"/>
                </a:moveTo>
                <a:cubicBezTo>
                  <a:pt x="7293843" y="2981237"/>
                  <a:pt x="7300788" y="2974287"/>
                  <a:pt x="7300788" y="2965419"/>
                </a:cubicBezTo>
                <a:cubicBezTo>
                  <a:pt x="7300788" y="2956791"/>
                  <a:pt x="7293843" y="2949601"/>
                  <a:pt x="7284742" y="2949601"/>
                </a:cubicBezTo>
                <a:cubicBezTo>
                  <a:pt x="7276120" y="2949601"/>
                  <a:pt x="7269175" y="2956791"/>
                  <a:pt x="7269175" y="2965419"/>
                </a:cubicBezTo>
                <a:cubicBezTo>
                  <a:pt x="7269175" y="2974287"/>
                  <a:pt x="7276120" y="2981237"/>
                  <a:pt x="7284742" y="2981237"/>
                </a:cubicBezTo>
                <a:close/>
                <a:moveTo>
                  <a:pt x="7379103" y="2719998"/>
                </a:moveTo>
                <a:cubicBezTo>
                  <a:pt x="7387246" y="2719998"/>
                  <a:pt x="7393473" y="2714007"/>
                  <a:pt x="7393473" y="2705618"/>
                </a:cubicBezTo>
                <a:cubicBezTo>
                  <a:pt x="7393473" y="2698188"/>
                  <a:pt x="7387246" y="2691957"/>
                  <a:pt x="7379103" y="2691957"/>
                </a:cubicBezTo>
                <a:cubicBezTo>
                  <a:pt x="7371679" y="2691957"/>
                  <a:pt x="7365212" y="2698188"/>
                  <a:pt x="7365212" y="2705618"/>
                </a:cubicBezTo>
                <a:cubicBezTo>
                  <a:pt x="7365212" y="2714007"/>
                  <a:pt x="7371679" y="2719998"/>
                  <a:pt x="7379103" y="2719998"/>
                </a:cubicBezTo>
                <a:close/>
                <a:moveTo>
                  <a:pt x="7436822" y="2447975"/>
                </a:moveTo>
                <a:cubicBezTo>
                  <a:pt x="7443288" y="2447975"/>
                  <a:pt x="7449036" y="2442702"/>
                  <a:pt x="7449036" y="2435991"/>
                </a:cubicBezTo>
                <a:cubicBezTo>
                  <a:pt x="7449036" y="2429280"/>
                  <a:pt x="7443288" y="2423528"/>
                  <a:pt x="7436822" y="2423528"/>
                </a:cubicBezTo>
                <a:cubicBezTo>
                  <a:pt x="7429876" y="2423528"/>
                  <a:pt x="7424368" y="2429280"/>
                  <a:pt x="7424368" y="2435991"/>
                </a:cubicBezTo>
                <a:cubicBezTo>
                  <a:pt x="7424368" y="2442702"/>
                  <a:pt x="7429876" y="2447975"/>
                  <a:pt x="7436822" y="2447975"/>
                </a:cubicBezTo>
                <a:close/>
                <a:moveTo>
                  <a:pt x="7456221" y="2171397"/>
                </a:moveTo>
                <a:cubicBezTo>
                  <a:pt x="7461969" y="2171397"/>
                  <a:pt x="7466759" y="2166604"/>
                  <a:pt x="7466759" y="2160372"/>
                </a:cubicBezTo>
                <a:cubicBezTo>
                  <a:pt x="7466759" y="2154381"/>
                  <a:pt x="7461969" y="2149587"/>
                  <a:pt x="7456221" y="2149587"/>
                </a:cubicBezTo>
                <a:cubicBezTo>
                  <a:pt x="7449754" y="2149587"/>
                  <a:pt x="7444965" y="2154381"/>
                  <a:pt x="7444965" y="2160372"/>
                </a:cubicBezTo>
                <a:cubicBezTo>
                  <a:pt x="7444965" y="2166604"/>
                  <a:pt x="7449754" y="2171397"/>
                  <a:pt x="7456221" y="2171397"/>
                </a:cubicBezTo>
                <a:close/>
                <a:moveTo>
                  <a:pt x="7214570" y="1896737"/>
                </a:moveTo>
                <a:cubicBezTo>
                  <a:pt x="7220797" y="1896737"/>
                  <a:pt x="7226065" y="1891704"/>
                  <a:pt x="7226065" y="1885233"/>
                </a:cubicBezTo>
                <a:cubicBezTo>
                  <a:pt x="7226065" y="1878762"/>
                  <a:pt x="7220797" y="1873729"/>
                  <a:pt x="7214570" y="1873729"/>
                </a:cubicBezTo>
                <a:cubicBezTo>
                  <a:pt x="7208582" y="1873729"/>
                  <a:pt x="7203074" y="1878762"/>
                  <a:pt x="7203074" y="1885233"/>
                </a:cubicBezTo>
                <a:cubicBezTo>
                  <a:pt x="7203074" y="1891704"/>
                  <a:pt x="7208582" y="1896737"/>
                  <a:pt x="7214570" y="1896737"/>
                </a:cubicBezTo>
                <a:close/>
                <a:moveTo>
                  <a:pt x="7150145" y="1627110"/>
                </a:moveTo>
                <a:cubicBezTo>
                  <a:pt x="7156133" y="1627110"/>
                  <a:pt x="7160683" y="1622556"/>
                  <a:pt x="7160683" y="1617044"/>
                </a:cubicBezTo>
                <a:cubicBezTo>
                  <a:pt x="7160683" y="1611052"/>
                  <a:pt x="7156133" y="1606498"/>
                  <a:pt x="7150145" y="1606498"/>
                </a:cubicBezTo>
                <a:cubicBezTo>
                  <a:pt x="7144397" y="1606498"/>
                  <a:pt x="7140086" y="1611052"/>
                  <a:pt x="7140086" y="1617044"/>
                </a:cubicBezTo>
                <a:cubicBezTo>
                  <a:pt x="7140086" y="1622556"/>
                  <a:pt x="7144397" y="1627110"/>
                  <a:pt x="7150145" y="1627110"/>
                </a:cubicBezTo>
                <a:close/>
                <a:moveTo>
                  <a:pt x="7044767" y="1371623"/>
                </a:moveTo>
                <a:cubicBezTo>
                  <a:pt x="7050276" y="1371623"/>
                  <a:pt x="7054108" y="1367549"/>
                  <a:pt x="7054108" y="1362036"/>
                </a:cubicBezTo>
                <a:cubicBezTo>
                  <a:pt x="7054108" y="1356284"/>
                  <a:pt x="7050276" y="1351970"/>
                  <a:pt x="7044767" y="1351970"/>
                </a:cubicBezTo>
                <a:cubicBezTo>
                  <a:pt x="7039259" y="1351970"/>
                  <a:pt x="7034948" y="1356284"/>
                  <a:pt x="7034948" y="1362036"/>
                </a:cubicBezTo>
                <a:cubicBezTo>
                  <a:pt x="7034948" y="1367549"/>
                  <a:pt x="7039259" y="1371623"/>
                  <a:pt x="7044767" y="1371623"/>
                </a:cubicBezTo>
                <a:close/>
                <a:moveTo>
                  <a:pt x="6900351" y="1135789"/>
                </a:moveTo>
                <a:cubicBezTo>
                  <a:pt x="6905860" y="1135789"/>
                  <a:pt x="6909692" y="1131475"/>
                  <a:pt x="6909692" y="1126442"/>
                </a:cubicBezTo>
                <a:cubicBezTo>
                  <a:pt x="6909692" y="1121649"/>
                  <a:pt x="6905860" y="1117335"/>
                  <a:pt x="6900351" y="1117335"/>
                </a:cubicBezTo>
                <a:cubicBezTo>
                  <a:pt x="6895561" y="1117335"/>
                  <a:pt x="6891490" y="1121649"/>
                  <a:pt x="6891490" y="1126442"/>
                </a:cubicBezTo>
                <a:cubicBezTo>
                  <a:pt x="6891490" y="1131475"/>
                  <a:pt x="6895561" y="1135789"/>
                  <a:pt x="6900351" y="1135789"/>
                </a:cubicBezTo>
                <a:close/>
                <a:moveTo>
                  <a:pt x="6721448" y="925121"/>
                </a:moveTo>
                <a:cubicBezTo>
                  <a:pt x="6725998" y="925121"/>
                  <a:pt x="6730070" y="921286"/>
                  <a:pt x="6730070" y="916732"/>
                </a:cubicBezTo>
                <a:cubicBezTo>
                  <a:pt x="6730070" y="911939"/>
                  <a:pt x="6725998" y="908104"/>
                  <a:pt x="6721448" y="908104"/>
                </a:cubicBezTo>
                <a:cubicBezTo>
                  <a:pt x="6716658" y="908104"/>
                  <a:pt x="6712587" y="911939"/>
                  <a:pt x="6712587" y="916732"/>
                </a:cubicBezTo>
                <a:cubicBezTo>
                  <a:pt x="6712587" y="921286"/>
                  <a:pt x="6716658" y="925121"/>
                  <a:pt x="6721448" y="925121"/>
                </a:cubicBezTo>
                <a:close/>
                <a:moveTo>
                  <a:pt x="6511410" y="746088"/>
                </a:moveTo>
                <a:cubicBezTo>
                  <a:pt x="6516440" y="746088"/>
                  <a:pt x="6520032" y="742253"/>
                  <a:pt x="6520032" y="737220"/>
                </a:cubicBezTo>
                <a:cubicBezTo>
                  <a:pt x="6520032" y="732427"/>
                  <a:pt x="6516440" y="728832"/>
                  <a:pt x="6511410" y="728832"/>
                </a:cubicBezTo>
                <a:cubicBezTo>
                  <a:pt x="6507099" y="728832"/>
                  <a:pt x="6503028" y="732427"/>
                  <a:pt x="6503028" y="737220"/>
                </a:cubicBezTo>
                <a:cubicBezTo>
                  <a:pt x="6503028" y="742253"/>
                  <a:pt x="6507099" y="746088"/>
                  <a:pt x="6511410" y="746088"/>
                </a:cubicBezTo>
                <a:close/>
                <a:moveTo>
                  <a:pt x="6276225" y="601808"/>
                </a:moveTo>
                <a:cubicBezTo>
                  <a:pt x="6281494" y="601808"/>
                  <a:pt x="6284847" y="597973"/>
                  <a:pt x="6284847" y="593180"/>
                </a:cubicBezTo>
                <a:cubicBezTo>
                  <a:pt x="6284847" y="588386"/>
                  <a:pt x="6281494" y="584791"/>
                  <a:pt x="6276225" y="584791"/>
                </a:cubicBezTo>
                <a:cubicBezTo>
                  <a:pt x="6271914" y="584791"/>
                  <a:pt x="6267843" y="588386"/>
                  <a:pt x="6267843" y="593180"/>
                </a:cubicBezTo>
                <a:cubicBezTo>
                  <a:pt x="6267843" y="597973"/>
                  <a:pt x="6271914" y="601808"/>
                  <a:pt x="6276225" y="601808"/>
                </a:cubicBezTo>
                <a:close/>
                <a:moveTo>
                  <a:pt x="6021402" y="496114"/>
                </a:moveTo>
                <a:cubicBezTo>
                  <a:pt x="6026192" y="496114"/>
                  <a:pt x="6030024" y="492519"/>
                  <a:pt x="6030024" y="487246"/>
                </a:cubicBezTo>
                <a:cubicBezTo>
                  <a:pt x="6030024" y="482692"/>
                  <a:pt x="6026192" y="478858"/>
                  <a:pt x="6021402" y="478858"/>
                </a:cubicBezTo>
                <a:cubicBezTo>
                  <a:pt x="6017091" y="478858"/>
                  <a:pt x="6012780" y="482692"/>
                  <a:pt x="6012780" y="487246"/>
                </a:cubicBezTo>
                <a:cubicBezTo>
                  <a:pt x="6012780" y="492519"/>
                  <a:pt x="6017091" y="496114"/>
                  <a:pt x="6021402" y="496114"/>
                </a:cubicBezTo>
                <a:close/>
                <a:moveTo>
                  <a:pt x="5753406" y="431883"/>
                </a:moveTo>
                <a:cubicBezTo>
                  <a:pt x="5757957" y="431883"/>
                  <a:pt x="5762028" y="427569"/>
                  <a:pt x="5762028" y="423015"/>
                </a:cubicBezTo>
                <a:cubicBezTo>
                  <a:pt x="5762028" y="418222"/>
                  <a:pt x="5757957" y="414387"/>
                  <a:pt x="5753406" y="414387"/>
                </a:cubicBezTo>
                <a:cubicBezTo>
                  <a:pt x="5748616" y="414387"/>
                  <a:pt x="5744784" y="418222"/>
                  <a:pt x="5744784" y="423015"/>
                </a:cubicBezTo>
                <a:cubicBezTo>
                  <a:pt x="5744784" y="427569"/>
                  <a:pt x="5748616" y="431883"/>
                  <a:pt x="5753406" y="431883"/>
                </a:cubicBezTo>
                <a:close/>
                <a:moveTo>
                  <a:pt x="5478465" y="410552"/>
                </a:moveTo>
                <a:cubicBezTo>
                  <a:pt x="5483495" y="410552"/>
                  <a:pt x="5487566" y="406478"/>
                  <a:pt x="5487566" y="401445"/>
                </a:cubicBezTo>
                <a:cubicBezTo>
                  <a:pt x="5487566" y="396412"/>
                  <a:pt x="5483495" y="392337"/>
                  <a:pt x="5478465" y="392337"/>
                </a:cubicBezTo>
                <a:cubicBezTo>
                  <a:pt x="5473436" y="392337"/>
                  <a:pt x="5469125" y="396412"/>
                  <a:pt x="5469125" y="401445"/>
                </a:cubicBezTo>
                <a:cubicBezTo>
                  <a:pt x="5469125" y="406478"/>
                  <a:pt x="5473436" y="410552"/>
                  <a:pt x="5478465" y="410552"/>
                </a:cubicBezTo>
                <a:close/>
                <a:moveTo>
                  <a:pt x="5203524" y="432841"/>
                </a:moveTo>
                <a:cubicBezTo>
                  <a:pt x="5208793" y="432841"/>
                  <a:pt x="5213343" y="428288"/>
                  <a:pt x="5213343" y="423015"/>
                </a:cubicBezTo>
                <a:cubicBezTo>
                  <a:pt x="5213343" y="417503"/>
                  <a:pt x="5208793" y="413428"/>
                  <a:pt x="5203524" y="413428"/>
                </a:cubicBezTo>
                <a:cubicBezTo>
                  <a:pt x="5198255" y="413428"/>
                  <a:pt x="5193705" y="417503"/>
                  <a:pt x="5193705" y="423015"/>
                </a:cubicBezTo>
                <a:cubicBezTo>
                  <a:pt x="5193705" y="428288"/>
                  <a:pt x="5198255" y="432841"/>
                  <a:pt x="5203524" y="432841"/>
                </a:cubicBezTo>
                <a:close/>
                <a:moveTo>
                  <a:pt x="4935289" y="498511"/>
                </a:moveTo>
                <a:cubicBezTo>
                  <a:pt x="4941276" y="498511"/>
                  <a:pt x="4946066" y="493717"/>
                  <a:pt x="4946066" y="487246"/>
                </a:cubicBezTo>
                <a:cubicBezTo>
                  <a:pt x="4946066" y="481254"/>
                  <a:pt x="4941276" y="476461"/>
                  <a:pt x="4935289" y="476461"/>
                </a:cubicBezTo>
                <a:cubicBezTo>
                  <a:pt x="4929062" y="476461"/>
                  <a:pt x="4924272" y="481254"/>
                  <a:pt x="4924272" y="487246"/>
                </a:cubicBezTo>
                <a:cubicBezTo>
                  <a:pt x="4924272" y="493717"/>
                  <a:pt x="4929062" y="498511"/>
                  <a:pt x="4935289" y="498511"/>
                </a:cubicBezTo>
                <a:close/>
                <a:moveTo>
                  <a:pt x="4680465" y="605163"/>
                </a:moveTo>
                <a:cubicBezTo>
                  <a:pt x="4687171" y="605163"/>
                  <a:pt x="4692680" y="599890"/>
                  <a:pt x="4692680" y="593180"/>
                </a:cubicBezTo>
                <a:cubicBezTo>
                  <a:pt x="4692680" y="586469"/>
                  <a:pt x="4687171" y="580957"/>
                  <a:pt x="4680465" y="580957"/>
                </a:cubicBezTo>
                <a:cubicBezTo>
                  <a:pt x="4673759" y="580957"/>
                  <a:pt x="4668012" y="586469"/>
                  <a:pt x="4668012" y="593180"/>
                </a:cubicBezTo>
                <a:cubicBezTo>
                  <a:pt x="4668012" y="599890"/>
                  <a:pt x="4673759" y="605163"/>
                  <a:pt x="4680465" y="605163"/>
                </a:cubicBezTo>
                <a:close/>
                <a:moveTo>
                  <a:pt x="4445281" y="750642"/>
                </a:moveTo>
                <a:cubicBezTo>
                  <a:pt x="4452705" y="750642"/>
                  <a:pt x="4458692" y="744890"/>
                  <a:pt x="4458692" y="737220"/>
                </a:cubicBezTo>
                <a:cubicBezTo>
                  <a:pt x="4458692" y="729791"/>
                  <a:pt x="4452705" y="724039"/>
                  <a:pt x="4445281" y="724039"/>
                </a:cubicBezTo>
                <a:cubicBezTo>
                  <a:pt x="4438096" y="724039"/>
                  <a:pt x="4431869" y="729791"/>
                  <a:pt x="4431869" y="737220"/>
                </a:cubicBezTo>
                <a:cubicBezTo>
                  <a:pt x="4431869" y="744890"/>
                  <a:pt x="4438096" y="750642"/>
                  <a:pt x="4445281" y="750642"/>
                </a:cubicBezTo>
                <a:close/>
                <a:moveTo>
                  <a:pt x="4235243" y="932550"/>
                </a:moveTo>
                <a:cubicBezTo>
                  <a:pt x="4244104" y="932550"/>
                  <a:pt x="4251289" y="925121"/>
                  <a:pt x="4251289" y="916732"/>
                </a:cubicBezTo>
                <a:cubicBezTo>
                  <a:pt x="4251289" y="907864"/>
                  <a:pt x="4244104" y="900674"/>
                  <a:pt x="4235243" y="900674"/>
                </a:cubicBezTo>
                <a:cubicBezTo>
                  <a:pt x="4226860" y="900674"/>
                  <a:pt x="4219436" y="907864"/>
                  <a:pt x="4219436" y="916732"/>
                </a:cubicBezTo>
                <a:cubicBezTo>
                  <a:pt x="4219436" y="925121"/>
                  <a:pt x="4226860" y="932550"/>
                  <a:pt x="4235243" y="932550"/>
                </a:cubicBezTo>
                <a:close/>
                <a:moveTo>
                  <a:pt x="4056339" y="1144897"/>
                </a:moveTo>
                <a:cubicBezTo>
                  <a:pt x="4066398" y="1144897"/>
                  <a:pt x="4074780" y="1136748"/>
                  <a:pt x="4074780" y="1126442"/>
                </a:cubicBezTo>
                <a:cubicBezTo>
                  <a:pt x="4074780" y="1116376"/>
                  <a:pt x="4066398" y="1108227"/>
                  <a:pt x="4056339" y="1108227"/>
                </a:cubicBezTo>
                <a:cubicBezTo>
                  <a:pt x="4046520" y="1108227"/>
                  <a:pt x="4038138" y="1116376"/>
                  <a:pt x="4038138" y="1126442"/>
                </a:cubicBezTo>
                <a:cubicBezTo>
                  <a:pt x="4038138" y="1136748"/>
                  <a:pt x="4046520" y="1144897"/>
                  <a:pt x="4056339" y="1144897"/>
                </a:cubicBezTo>
                <a:close/>
                <a:moveTo>
                  <a:pt x="3912163" y="1383846"/>
                </a:moveTo>
                <a:cubicBezTo>
                  <a:pt x="3924138" y="1383846"/>
                  <a:pt x="3933957" y="1374020"/>
                  <a:pt x="3933957" y="1362036"/>
                </a:cubicBezTo>
                <a:cubicBezTo>
                  <a:pt x="3933957" y="1349574"/>
                  <a:pt x="3924138" y="1339747"/>
                  <a:pt x="3912163" y="1339747"/>
                </a:cubicBezTo>
                <a:cubicBezTo>
                  <a:pt x="3899949" y="1339747"/>
                  <a:pt x="3890369" y="1349574"/>
                  <a:pt x="3890369" y="1362036"/>
                </a:cubicBezTo>
                <a:cubicBezTo>
                  <a:pt x="3890369" y="1374020"/>
                  <a:pt x="3899949" y="1383846"/>
                  <a:pt x="3912163" y="1383846"/>
                </a:cubicBezTo>
                <a:close/>
                <a:moveTo>
                  <a:pt x="3806785" y="1642449"/>
                </a:moveTo>
                <a:cubicBezTo>
                  <a:pt x="3820915" y="1642449"/>
                  <a:pt x="3832171" y="1630944"/>
                  <a:pt x="3832171" y="1617044"/>
                </a:cubicBezTo>
                <a:cubicBezTo>
                  <a:pt x="3832171" y="1602664"/>
                  <a:pt x="3820915" y="1591159"/>
                  <a:pt x="3806785" y="1591159"/>
                </a:cubicBezTo>
                <a:cubicBezTo>
                  <a:pt x="3792655" y="1591159"/>
                  <a:pt x="3781159" y="1602664"/>
                  <a:pt x="3781159" y="1617044"/>
                </a:cubicBezTo>
                <a:cubicBezTo>
                  <a:pt x="3781159" y="1630944"/>
                  <a:pt x="3792655" y="1642449"/>
                  <a:pt x="3806785" y="1642449"/>
                </a:cubicBezTo>
                <a:close/>
                <a:moveTo>
                  <a:pt x="3742360" y="1915671"/>
                </a:moveTo>
                <a:cubicBezTo>
                  <a:pt x="3759125" y="1915671"/>
                  <a:pt x="3772776" y="1902010"/>
                  <a:pt x="3772776" y="1885233"/>
                </a:cubicBezTo>
                <a:cubicBezTo>
                  <a:pt x="3772776" y="1868456"/>
                  <a:pt x="3759125" y="1854795"/>
                  <a:pt x="3742360" y="1854795"/>
                </a:cubicBezTo>
                <a:cubicBezTo>
                  <a:pt x="3725356" y="1854795"/>
                  <a:pt x="3711705" y="1868456"/>
                  <a:pt x="3711705" y="1885233"/>
                </a:cubicBezTo>
                <a:cubicBezTo>
                  <a:pt x="3711705" y="1902010"/>
                  <a:pt x="3725356" y="1915671"/>
                  <a:pt x="3742360" y="1915671"/>
                </a:cubicBezTo>
                <a:close/>
                <a:moveTo>
                  <a:pt x="3720806" y="2195843"/>
                </a:moveTo>
                <a:cubicBezTo>
                  <a:pt x="3739965" y="2195843"/>
                  <a:pt x="3756012" y="2180025"/>
                  <a:pt x="3756012" y="2160372"/>
                </a:cubicBezTo>
                <a:cubicBezTo>
                  <a:pt x="3756012" y="2140959"/>
                  <a:pt x="3739965" y="2125141"/>
                  <a:pt x="3720806" y="2125141"/>
                </a:cubicBezTo>
                <a:cubicBezTo>
                  <a:pt x="3701167" y="2125141"/>
                  <a:pt x="3685360" y="2140959"/>
                  <a:pt x="3685360" y="2160372"/>
                </a:cubicBezTo>
                <a:cubicBezTo>
                  <a:pt x="3685360" y="2180025"/>
                  <a:pt x="3701167" y="2195843"/>
                  <a:pt x="3720806" y="2195843"/>
                </a:cubicBezTo>
                <a:close/>
                <a:moveTo>
                  <a:pt x="3742360" y="2474578"/>
                </a:moveTo>
                <a:cubicBezTo>
                  <a:pt x="3763676" y="2474578"/>
                  <a:pt x="3781159" y="2456842"/>
                  <a:pt x="3781159" y="2435751"/>
                </a:cubicBezTo>
                <a:cubicBezTo>
                  <a:pt x="3781159" y="2414181"/>
                  <a:pt x="3763676" y="2396685"/>
                  <a:pt x="3742360" y="2396685"/>
                </a:cubicBezTo>
                <a:cubicBezTo>
                  <a:pt x="3720806" y="2396685"/>
                  <a:pt x="3703083" y="2414181"/>
                  <a:pt x="3703083" y="2435751"/>
                </a:cubicBezTo>
                <a:cubicBezTo>
                  <a:pt x="3703083" y="2456842"/>
                  <a:pt x="3720806" y="2474578"/>
                  <a:pt x="3742360" y="2474578"/>
                </a:cubicBezTo>
                <a:close/>
                <a:moveTo>
                  <a:pt x="3806785" y="2748040"/>
                </a:moveTo>
                <a:cubicBezTo>
                  <a:pt x="3830974" y="2748040"/>
                  <a:pt x="3850612" y="2728387"/>
                  <a:pt x="3850612" y="2703941"/>
                </a:cubicBezTo>
                <a:cubicBezTo>
                  <a:pt x="3850612" y="2679974"/>
                  <a:pt x="3830974" y="2660081"/>
                  <a:pt x="3806785" y="2660081"/>
                </a:cubicBezTo>
                <a:cubicBezTo>
                  <a:pt x="3782596" y="2660081"/>
                  <a:pt x="3762718" y="2679974"/>
                  <a:pt x="3762718" y="2703941"/>
                </a:cubicBezTo>
                <a:cubicBezTo>
                  <a:pt x="3762718" y="2728387"/>
                  <a:pt x="3782596" y="2748040"/>
                  <a:pt x="3806785" y="2748040"/>
                </a:cubicBezTo>
                <a:close/>
                <a:moveTo>
                  <a:pt x="3912163" y="3005923"/>
                </a:moveTo>
                <a:cubicBezTo>
                  <a:pt x="3938268" y="3005923"/>
                  <a:pt x="3959104" y="2985072"/>
                  <a:pt x="3959104" y="2958948"/>
                </a:cubicBezTo>
                <a:cubicBezTo>
                  <a:pt x="3959104" y="2933064"/>
                  <a:pt x="3938268" y="2911973"/>
                  <a:pt x="3912163" y="2911973"/>
                </a:cubicBezTo>
                <a:cubicBezTo>
                  <a:pt x="3886297" y="2911973"/>
                  <a:pt x="3865222" y="2933064"/>
                  <a:pt x="3865222" y="2958948"/>
                </a:cubicBezTo>
                <a:cubicBezTo>
                  <a:pt x="3865222" y="2985072"/>
                  <a:pt x="3886297" y="3005923"/>
                  <a:pt x="3912163" y="3005923"/>
                </a:cubicBezTo>
                <a:close/>
                <a:moveTo>
                  <a:pt x="4056339" y="3243914"/>
                </a:moveTo>
                <a:cubicBezTo>
                  <a:pt x="4083881" y="3243914"/>
                  <a:pt x="4105675" y="3221625"/>
                  <a:pt x="4105675" y="3194302"/>
                </a:cubicBezTo>
                <a:cubicBezTo>
                  <a:pt x="4105675" y="3166980"/>
                  <a:pt x="4083881" y="3144931"/>
                  <a:pt x="4056339" y="3144931"/>
                </a:cubicBezTo>
                <a:cubicBezTo>
                  <a:pt x="4029037" y="3144931"/>
                  <a:pt x="4007003" y="3166980"/>
                  <a:pt x="4007003" y="3194302"/>
                </a:cubicBezTo>
                <a:cubicBezTo>
                  <a:pt x="4007003" y="3221625"/>
                  <a:pt x="4029037" y="3243914"/>
                  <a:pt x="4056339" y="3243914"/>
                </a:cubicBezTo>
                <a:close/>
                <a:moveTo>
                  <a:pt x="4235243" y="3455062"/>
                </a:moveTo>
                <a:cubicBezTo>
                  <a:pt x="4263503" y="3455062"/>
                  <a:pt x="4286255" y="3432293"/>
                  <a:pt x="4286255" y="3404012"/>
                </a:cubicBezTo>
                <a:cubicBezTo>
                  <a:pt x="4286255" y="3376450"/>
                  <a:pt x="4263503" y="3353442"/>
                  <a:pt x="4235243" y="3353442"/>
                </a:cubicBezTo>
                <a:cubicBezTo>
                  <a:pt x="4207461" y="3353442"/>
                  <a:pt x="4184949" y="3376450"/>
                  <a:pt x="4184949" y="3404012"/>
                </a:cubicBezTo>
                <a:cubicBezTo>
                  <a:pt x="4184949" y="3432293"/>
                  <a:pt x="4207461" y="3455062"/>
                  <a:pt x="4235243" y="3455062"/>
                </a:cubicBezTo>
                <a:close/>
                <a:moveTo>
                  <a:pt x="4445281" y="3633615"/>
                </a:moveTo>
                <a:cubicBezTo>
                  <a:pt x="4472823" y="3633615"/>
                  <a:pt x="4495096" y="3611326"/>
                  <a:pt x="4495096" y="3583764"/>
                </a:cubicBezTo>
                <a:cubicBezTo>
                  <a:pt x="4495096" y="3555962"/>
                  <a:pt x="4472823" y="3533194"/>
                  <a:pt x="4445281" y="3533194"/>
                </a:cubicBezTo>
                <a:cubicBezTo>
                  <a:pt x="4417499" y="3533194"/>
                  <a:pt x="4395226" y="3555962"/>
                  <a:pt x="4395226" y="3583764"/>
                </a:cubicBezTo>
                <a:cubicBezTo>
                  <a:pt x="4395226" y="3611326"/>
                  <a:pt x="4417499" y="3633615"/>
                  <a:pt x="4445281" y="3633615"/>
                </a:cubicBezTo>
                <a:close/>
                <a:moveTo>
                  <a:pt x="4680465" y="3776697"/>
                </a:moveTo>
                <a:cubicBezTo>
                  <a:pt x="4707289" y="3776697"/>
                  <a:pt x="4729322" y="3754887"/>
                  <a:pt x="4729322" y="3728044"/>
                </a:cubicBezTo>
                <a:cubicBezTo>
                  <a:pt x="4729322" y="3700722"/>
                  <a:pt x="4707289" y="3678912"/>
                  <a:pt x="4680465" y="3678912"/>
                </a:cubicBezTo>
                <a:cubicBezTo>
                  <a:pt x="4653402" y="3678912"/>
                  <a:pt x="4631848" y="3700722"/>
                  <a:pt x="4631848" y="3728044"/>
                </a:cubicBezTo>
                <a:cubicBezTo>
                  <a:pt x="4631848" y="3754887"/>
                  <a:pt x="4653402" y="3776697"/>
                  <a:pt x="4680465" y="3776697"/>
                </a:cubicBezTo>
                <a:close/>
                <a:moveTo>
                  <a:pt x="4935289" y="3880473"/>
                </a:moveTo>
                <a:cubicBezTo>
                  <a:pt x="4961154" y="3880473"/>
                  <a:pt x="4982230" y="3859383"/>
                  <a:pt x="4982230" y="3833738"/>
                </a:cubicBezTo>
                <a:cubicBezTo>
                  <a:pt x="4982230" y="3807614"/>
                  <a:pt x="4961154" y="3786763"/>
                  <a:pt x="4935289" y="3786763"/>
                </a:cubicBezTo>
                <a:cubicBezTo>
                  <a:pt x="4909423" y="3786763"/>
                  <a:pt x="4888108" y="3807614"/>
                  <a:pt x="4888108" y="3833738"/>
                </a:cubicBezTo>
                <a:cubicBezTo>
                  <a:pt x="4888108" y="3859383"/>
                  <a:pt x="4909423" y="3880473"/>
                  <a:pt x="4935289" y="3880473"/>
                </a:cubicBezTo>
                <a:close/>
                <a:moveTo>
                  <a:pt x="5203524" y="3941828"/>
                </a:moveTo>
                <a:cubicBezTo>
                  <a:pt x="5227713" y="3941828"/>
                  <a:pt x="5247352" y="3922176"/>
                  <a:pt x="5247352" y="3897969"/>
                </a:cubicBezTo>
                <a:cubicBezTo>
                  <a:pt x="5247352" y="3873523"/>
                  <a:pt x="5227713" y="3854110"/>
                  <a:pt x="5203524" y="3854110"/>
                </a:cubicBezTo>
                <a:cubicBezTo>
                  <a:pt x="5179335" y="3854110"/>
                  <a:pt x="5159696" y="3873523"/>
                  <a:pt x="5159696" y="3897969"/>
                </a:cubicBezTo>
                <a:cubicBezTo>
                  <a:pt x="5159696" y="3922176"/>
                  <a:pt x="5179335" y="3941828"/>
                  <a:pt x="5203524" y="3941828"/>
                </a:cubicBezTo>
                <a:close/>
                <a:moveTo>
                  <a:pt x="5478465" y="3960043"/>
                </a:moveTo>
                <a:cubicBezTo>
                  <a:pt x="5500978" y="3960043"/>
                  <a:pt x="5519179" y="3942547"/>
                  <a:pt x="5519179" y="3919539"/>
                </a:cubicBezTo>
                <a:cubicBezTo>
                  <a:pt x="5519179" y="3897250"/>
                  <a:pt x="5500978" y="3878796"/>
                  <a:pt x="5478465" y="3878796"/>
                </a:cubicBezTo>
                <a:cubicBezTo>
                  <a:pt x="5455713" y="3878796"/>
                  <a:pt x="5437751" y="3897250"/>
                  <a:pt x="5437751" y="3919539"/>
                </a:cubicBezTo>
                <a:cubicBezTo>
                  <a:pt x="5437751" y="3942547"/>
                  <a:pt x="5455713" y="3960043"/>
                  <a:pt x="5478465" y="3960043"/>
                </a:cubicBezTo>
                <a:close/>
                <a:moveTo>
                  <a:pt x="5753406" y="3935118"/>
                </a:moveTo>
                <a:cubicBezTo>
                  <a:pt x="5774003" y="3935118"/>
                  <a:pt x="5790528" y="3918581"/>
                  <a:pt x="5790528" y="3897969"/>
                </a:cubicBezTo>
                <a:cubicBezTo>
                  <a:pt x="5790528" y="3877358"/>
                  <a:pt x="5774003" y="3860821"/>
                  <a:pt x="5753406" y="3860821"/>
                </a:cubicBezTo>
                <a:cubicBezTo>
                  <a:pt x="5732810" y="3860821"/>
                  <a:pt x="5716045" y="3877358"/>
                  <a:pt x="5716045" y="3897969"/>
                </a:cubicBezTo>
                <a:cubicBezTo>
                  <a:pt x="5716045" y="3918581"/>
                  <a:pt x="5732810" y="3935118"/>
                  <a:pt x="5753406" y="3935118"/>
                </a:cubicBezTo>
                <a:close/>
                <a:moveTo>
                  <a:pt x="6021402" y="3867292"/>
                </a:moveTo>
                <a:cubicBezTo>
                  <a:pt x="6040322" y="3867292"/>
                  <a:pt x="6054931" y="3851713"/>
                  <a:pt x="6054931" y="3833738"/>
                </a:cubicBezTo>
                <a:cubicBezTo>
                  <a:pt x="6054931" y="3814804"/>
                  <a:pt x="6040322" y="3799945"/>
                  <a:pt x="6021402" y="3799945"/>
                </a:cubicBezTo>
                <a:cubicBezTo>
                  <a:pt x="6003200" y="3799945"/>
                  <a:pt x="5988112" y="3814804"/>
                  <a:pt x="5988112" y="3833738"/>
                </a:cubicBezTo>
                <a:cubicBezTo>
                  <a:pt x="5988112" y="3851713"/>
                  <a:pt x="6003200" y="3867292"/>
                  <a:pt x="6021402" y="3867292"/>
                </a:cubicBezTo>
                <a:close/>
                <a:moveTo>
                  <a:pt x="6276225" y="3757523"/>
                </a:moveTo>
                <a:cubicBezTo>
                  <a:pt x="6292990" y="3757523"/>
                  <a:pt x="6306402" y="3744102"/>
                  <a:pt x="6306402" y="3728044"/>
                </a:cubicBezTo>
                <a:cubicBezTo>
                  <a:pt x="6306402" y="3711267"/>
                  <a:pt x="6292990" y="3698086"/>
                  <a:pt x="6276225" y="3698086"/>
                </a:cubicBezTo>
                <a:cubicBezTo>
                  <a:pt x="6259700" y="3698086"/>
                  <a:pt x="6246288" y="3711267"/>
                  <a:pt x="6246288" y="3728044"/>
                </a:cubicBezTo>
                <a:cubicBezTo>
                  <a:pt x="6246288" y="3744102"/>
                  <a:pt x="6259700" y="3757523"/>
                  <a:pt x="6276225" y="3757523"/>
                </a:cubicBezTo>
                <a:close/>
                <a:moveTo>
                  <a:pt x="6511410" y="3610367"/>
                </a:moveTo>
                <a:cubicBezTo>
                  <a:pt x="6526019" y="3610367"/>
                  <a:pt x="6538234" y="3598383"/>
                  <a:pt x="6538234" y="3583764"/>
                </a:cubicBezTo>
                <a:cubicBezTo>
                  <a:pt x="6538234" y="3568665"/>
                  <a:pt x="6526019" y="3556441"/>
                  <a:pt x="6511410" y="3556441"/>
                </a:cubicBezTo>
                <a:cubicBezTo>
                  <a:pt x="6496801" y="3556441"/>
                  <a:pt x="6484826" y="3568665"/>
                  <a:pt x="6484826" y="3583764"/>
                </a:cubicBezTo>
                <a:cubicBezTo>
                  <a:pt x="6484826" y="3598383"/>
                  <a:pt x="6496801" y="3610367"/>
                  <a:pt x="6511410" y="3610367"/>
                </a:cubicBezTo>
                <a:close/>
                <a:moveTo>
                  <a:pt x="6721448" y="3427500"/>
                </a:moveTo>
                <a:cubicBezTo>
                  <a:pt x="6734141" y="3427500"/>
                  <a:pt x="6744440" y="3416954"/>
                  <a:pt x="6744440" y="3404012"/>
                </a:cubicBezTo>
                <a:cubicBezTo>
                  <a:pt x="6744440" y="3391550"/>
                  <a:pt x="6734141" y="3381483"/>
                  <a:pt x="6721448" y="3381483"/>
                </a:cubicBezTo>
                <a:cubicBezTo>
                  <a:pt x="6708755" y="3381483"/>
                  <a:pt x="6698217" y="3391550"/>
                  <a:pt x="6698217" y="3404012"/>
                </a:cubicBezTo>
                <a:cubicBezTo>
                  <a:pt x="6698217" y="3416954"/>
                  <a:pt x="6708755" y="3427500"/>
                  <a:pt x="6721448" y="3427500"/>
                </a:cubicBezTo>
                <a:close/>
                <a:moveTo>
                  <a:pt x="6900351" y="3215393"/>
                </a:moveTo>
                <a:cubicBezTo>
                  <a:pt x="6912087" y="3215393"/>
                  <a:pt x="6921427" y="3206046"/>
                  <a:pt x="6921427" y="3194302"/>
                </a:cubicBezTo>
                <a:cubicBezTo>
                  <a:pt x="6921427" y="3183038"/>
                  <a:pt x="6912087" y="3173691"/>
                  <a:pt x="6900351" y="3173691"/>
                </a:cubicBezTo>
                <a:cubicBezTo>
                  <a:pt x="6889095" y="3173691"/>
                  <a:pt x="6879755" y="3183038"/>
                  <a:pt x="6879755" y="3194302"/>
                </a:cubicBezTo>
                <a:cubicBezTo>
                  <a:pt x="6879755" y="3206046"/>
                  <a:pt x="6889095" y="3215393"/>
                  <a:pt x="6900351" y="3215393"/>
                </a:cubicBezTo>
                <a:close/>
                <a:moveTo>
                  <a:pt x="7044767" y="2976923"/>
                </a:moveTo>
                <a:cubicBezTo>
                  <a:pt x="7054108" y="2976923"/>
                  <a:pt x="7062250" y="2969014"/>
                  <a:pt x="7062250" y="2958948"/>
                </a:cubicBezTo>
                <a:cubicBezTo>
                  <a:pt x="7062250" y="2949121"/>
                  <a:pt x="7054108" y="2941452"/>
                  <a:pt x="7044767" y="2941452"/>
                </a:cubicBezTo>
                <a:cubicBezTo>
                  <a:pt x="7034948" y="2941452"/>
                  <a:pt x="7027044" y="2949121"/>
                  <a:pt x="7027044" y="2958948"/>
                </a:cubicBezTo>
                <a:cubicBezTo>
                  <a:pt x="7027044" y="2969014"/>
                  <a:pt x="7034948" y="2976923"/>
                  <a:pt x="7044767" y="2976923"/>
                </a:cubicBezTo>
                <a:close/>
                <a:moveTo>
                  <a:pt x="7150145" y="2719519"/>
                </a:moveTo>
                <a:cubicBezTo>
                  <a:pt x="7158767" y="2719519"/>
                  <a:pt x="7165952" y="2713048"/>
                  <a:pt x="7165952" y="2703941"/>
                </a:cubicBezTo>
                <a:cubicBezTo>
                  <a:pt x="7165952" y="2695073"/>
                  <a:pt x="7158767" y="2688362"/>
                  <a:pt x="7150145" y="2688362"/>
                </a:cubicBezTo>
                <a:cubicBezTo>
                  <a:pt x="7141523" y="2688362"/>
                  <a:pt x="7134339" y="2695073"/>
                  <a:pt x="7134339" y="2703941"/>
                </a:cubicBezTo>
                <a:cubicBezTo>
                  <a:pt x="7134339" y="2713048"/>
                  <a:pt x="7141523" y="2719519"/>
                  <a:pt x="7150145" y="2719519"/>
                </a:cubicBezTo>
                <a:close/>
                <a:moveTo>
                  <a:pt x="7214570" y="2449652"/>
                </a:moveTo>
                <a:cubicBezTo>
                  <a:pt x="7222234" y="2449652"/>
                  <a:pt x="7228460" y="2443181"/>
                  <a:pt x="7228460" y="2435751"/>
                </a:cubicBezTo>
                <a:cubicBezTo>
                  <a:pt x="7228460" y="2428082"/>
                  <a:pt x="7222234" y="2421851"/>
                  <a:pt x="7214570" y="2421851"/>
                </a:cubicBezTo>
                <a:cubicBezTo>
                  <a:pt x="7207145" y="2421851"/>
                  <a:pt x="7200439" y="2428082"/>
                  <a:pt x="7200439" y="2435751"/>
                </a:cubicBezTo>
                <a:cubicBezTo>
                  <a:pt x="7200439" y="2443181"/>
                  <a:pt x="7207145" y="2449652"/>
                  <a:pt x="7214570" y="2449652"/>
                </a:cubicBezTo>
                <a:close/>
                <a:moveTo>
                  <a:pt x="7236124" y="2172595"/>
                </a:moveTo>
                <a:cubicBezTo>
                  <a:pt x="7242830" y="2172595"/>
                  <a:pt x="7248818" y="2167323"/>
                  <a:pt x="7248818" y="2160372"/>
                </a:cubicBezTo>
                <a:cubicBezTo>
                  <a:pt x="7248818" y="2153662"/>
                  <a:pt x="7242830" y="2148149"/>
                  <a:pt x="7236124" y="2148149"/>
                </a:cubicBezTo>
                <a:cubicBezTo>
                  <a:pt x="7229418" y="2148149"/>
                  <a:pt x="7224149" y="2153662"/>
                  <a:pt x="7224149" y="2160372"/>
                </a:cubicBezTo>
                <a:cubicBezTo>
                  <a:pt x="7224149" y="2167323"/>
                  <a:pt x="7229418" y="2172595"/>
                  <a:pt x="7236124" y="2172595"/>
                </a:cubicBezTo>
                <a:close/>
                <a:moveTo>
                  <a:pt x="6991599" y="1898415"/>
                </a:moveTo>
                <a:cubicBezTo>
                  <a:pt x="6998784" y="1898415"/>
                  <a:pt x="7004771" y="1892662"/>
                  <a:pt x="7004771" y="1885472"/>
                </a:cubicBezTo>
                <a:cubicBezTo>
                  <a:pt x="7004771" y="1878762"/>
                  <a:pt x="6998784" y="1872770"/>
                  <a:pt x="6991599" y="1872770"/>
                </a:cubicBezTo>
                <a:cubicBezTo>
                  <a:pt x="6984893" y="1872770"/>
                  <a:pt x="6979145" y="1878762"/>
                  <a:pt x="6979145" y="1885472"/>
                </a:cubicBezTo>
                <a:cubicBezTo>
                  <a:pt x="6979145" y="1892662"/>
                  <a:pt x="6984893" y="1898415"/>
                  <a:pt x="6991599" y="1898415"/>
                </a:cubicBezTo>
                <a:close/>
                <a:moveTo>
                  <a:pt x="6918313" y="1631424"/>
                </a:moveTo>
                <a:cubicBezTo>
                  <a:pt x="6924780" y="1631424"/>
                  <a:pt x="6929809" y="1626151"/>
                  <a:pt x="6929809" y="1619680"/>
                </a:cubicBezTo>
                <a:cubicBezTo>
                  <a:pt x="6929809" y="1613209"/>
                  <a:pt x="6924780" y="1608176"/>
                  <a:pt x="6918313" y="1608176"/>
                </a:cubicBezTo>
                <a:cubicBezTo>
                  <a:pt x="6912087" y="1608176"/>
                  <a:pt x="6906578" y="1613209"/>
                  <a:pt x="6906578" y="1619680"/>
                </a:cubicBezTo>
                <a:cubicBezTo>
                  <a:pt x="6906578" y="1626151"/>
                  <a:pt x="6912087" y="1631424"/>
                  <a:pt x="6918313" y="1631424"/>
                </a:cubicBezTo>
                <a:close/>
                <a:moveTo>
                  <a:pt x="6798805" y="1382168"/>
                </a:moveTo>
                <a:cubicBezTo>
                  <a:pt x="6804792" y="1382168"/>
                  <a:pt x="6809822" y="1377135"/>
                  <a:pt x="6809822" y="1370904"/>
                </a:cubicBezTo>
                <a:cubicBezTo>
                  <a:pt x="6809822" y="1364912"/>
                  <a:pt x="6804792" y="1359879"/>
                  <a:pt x="6798805" y="1359879"/>
                </a:cubicBezTo>
                <a:cubicBezTo>
                  <a:pt x="6792818" y="1359879"/>
                  <a:pt x="6787788" y="1364912"/>
                  <a:pt x="6787788" y="1370904"/>
                </a:cubicBezTo>
                <a:cubicBezTo>
                  <a:pt x="6787788" y="1377135"/>
                  <a:pt x="6792818" y="1382168"/>
                  <a:pt x="6798805" y="1382168"/>
                </a:cubicBezTo>
                <a:close/>
                <a:moveTo>
                  <a:pt x="6636666" y="1158318"/>
                </a:moveTo>
                <a:cubicBezTo>
                  <a:pt x="6642414" y="1158318"/>
                  <a:pt x="6646725" y="1153525"/>
                  <a:pt x="6646725" y="1147533"/>
                </a:cubicBezTo>
                <a:cubicBezTo>
                  <a:pt x="6646725" y="1142260"/>
                  <a:pt x="6642414" y="1137227"/>
                  <a:pt x="6636666" y="1137227"/>
                </a:cubicBezTo>
                <a:cubicBezTo>
                  <a:pt x="6630919" y="1137227"/>
                  <a:pt x="6626368" y="1142260"/>
                  <a:pt x="6626368" y="1147533"/>
                </a:cubicBezTo>
                <a:cubicBezTo>
                  <a:pt x="6626368" y="1153525"/>
                  <a:pt x="6630919" y="1158318"/>
                  <a:pt x="6636666" y="1158318"/>
                </a:cubicBezTo>
                <a:close/>
                <a:moveTo>
                  <a:pt x="6437167" y="967542"/>
                </a:moveTo>
                <a:cubicBezTo>
                  <a:pt x="6443154" y="967542"/>
                  <a:pt x="6447704" y="962509"/>
                  <a:pt x="6447704" y="957236"/>
                </a:cubicBezTo>
                <a:cubicBezTo>
                  <a:pt x="6447704" y="951244"/>
                  <a:pt x="6443154" y="946930"/>
                  <a:pt x="6437167" y="946930"/>
                </a:cubicBezTo>
                <a:cubicBezTo>
                  <a:pt x="6431419" y="946930"/>
                  <a:pt x="6426868" y="951244"/>
                  <a:pt x="6426868" y="957236"/>
                </a:cubicBezTo>
                <a:cubicBezTo>
                  <a:pt x="6426868" y="962509"/>
                  <a:pt x="6431419" y="967542"/>
                  <a:pt x="6437167" y="967542"/>
                </a:cubicBezTo>
                <a:close/>
                <a:moveTo>
                  <a:pt x="6207251" y="815592"/>
                </a:moveTo>
                <a:cubicBezTo>
                  <a:pt x="6212759" y="815592"/>
                  <a:pt x="6217549" y="810559"/>
                  <a:pt x="6217549" y="805047"/>
                </a:cubicBezTo>
                <a:cubicBezTo>
                  <a:pt x="6217549" y="799534"/>
                  <a:pt x="6212759" y="794741"/>
                  <a:pt x="6207251" y="794741"/>
                </a:cubicBezTo>
                <a:cubicBezTo>
                  <a:pt x="6201742" y="794741"/>
                  <a:pt x="6196713" y="799534"/>
                  <a:pt x="6196713" y="805047"/>
                </a:cubicBezTo>
                <a:cubicBezTo>
                  <a:pt x="6196713" y="810559"/>
                  <a:pt x="6201742" y="815592"/>
                  <a:pt x="6207251" y="815592"/>
                </a:cubicBezTo>
                <a:close/>
                <a:moveTo>
                  <a:pt x="5953625" y="707262"/>
                </a:moveTo>
                <a:cubicBezTo>
                  <a:pt x="5959373" y="707262"/>
                  <a:pt x="5963683" y="702229"/>
                  <a:pt x="5963683" y="696477"/>
                </a:cubicBezTo>
                <a:cubicBezTo>
                  <a:pt x="5963683" y="690725"/>
                  <a:pt x="5959373" y="686171"/>
                  <a:pt x="5953625" y="686171"/>
                </a:cubicBezTo>
                <a:cubicBezTo>
                  <a:pt x="5948116" y="686171"/>
                  <a:pt x="5943326" y="690725"/>
                  <a:pt x="5943326" y="696477"/>
                </a:cubicBezTo>
                <a:cubicBezTo>
                  <a:pt x="5943326" y="702229"/>
                  <a:pt x="5948116" y="707262"/>
                  <a:pt x="5953625" y="707262"/>
                </a:cubicBezTo>
                <a:close/>
                <a:moveTo>
                  <a:pt x="5684910" y="645667"/>
                </a:moveTo>
                <a:cubicBezTo>
                  <a:pt x="5690658" y="645667"/>
                  <a:pt x="5695209" y="640874"/>
                  <a:pt x="5695209" y="635361"/>
                </a:cubicBezTo>
                <a:cubicBezTo>
                  <a:pt x="5695209" y="629370"/>
                  <a:pt x="5690658" y="625056"/>
                  <a:pt x="5684910" y="625056"/>
                </a:cubicBezTo>
                <a:cubicBezTo>
                  <a:pt x="5679163" y="625056"/>
                  <a:pt x="5674612" y="629370"/>
                  <a:pt x="5674612" y="635361"/>
                </a:cubicBezTo>
                <a:cubicBezTo>
                  <a:pt x="5674612" y="640874"/>
                  <a:pt x="5679163" y="645667"/>
                  <a:pt x="5684910" y="645667"/>
                </a:cubicBezTo>
                <a:close/>
                <a:moveTo>
                  <a:pt x="5409251" y="633923"/>
                </a:moveTo>
                <a:cubicBezTo>
                  <a:pt x="5415478" y="633923"/>
                  <a:pt x="5420507" y="628890"/>
                  <a:pt x="5420507" y="623138"/>
                </a:cubicBezTo>
                <a:cubicBezTo>
                  <a:pt x="5420507" y="616427"/>
                  <a:pt x="5415478" y="611634"/>
                  <a:pt x="5409251" y="611634"/>
                </a:cubicBezTo>
                <a:cubicBezTo>
                  <a:pt x="5403263" y="611634"/>
                  <a:pt x="5398474" y="616427"/>
                  <a:pt x="5398474" y="623138"/>
                </a:cubicBezTo>
                <a:cubicBezTo>
                  <a:pt x="5398474" y="628890"/>
                  <a:pt x="5403263" y="633923"/>
                  <a:pt x="5409251" y="633923"/>
                </a:cubicBezTo>
                <a:close/>
                <a:moveTo>
                  <a:pt x="5136226" y="671551"/>
                </a:moveTo>
                <a:cubicBezTo>
                  <a:pt x="5142692" y="671551"/>
                  <a:pt x="5147721" y="666279"/>
                  <a:pt x="5147721" y="659808"/>
                </a:cubicBezTo>
                <a:cubicBezTo>
                  <a:pt x="5147721" y="653576"/>
                  <a:pt x="5142692" y="648303"/>
                  <a:pt x="5136226" y="648303"/>
                </a:cubicBezTo>
                <a:cubicBezTo>
                  <a:pt x="5129759" y="648303"/>
                  <a:pt x="5124490" y="653576"/>
                  <a:pt x="5124490" y="659808"/>
                </a:cubicBezTo>
                <a:cubicBezTo>
                  <a:pt x="5124490" y="666279"/>
                  <a:pt x="5129759" y="671551"/>
                  <a:pt x="5136226" y="671551"/>
                </a:cubicBezTo>
                <a:close/>
                <a:moveTo>
                  <a:pt x="4874217" y="758072"/>
                </a:moveTo>
                <a:cubicBezTo>
                  <a:pt x="4880923" y="758072"/>
                  <a:pt x="4886671" y="752320"/>
                  <a:pt x="4886671" y="745129"/>
                </a:cubicBezTo>
                <a:cubicBezTo>
                  <a:pt x="4886671" y="738179"/>
                  <a:pt x="4880923" y="732427"/>
                  <a:pt x="4874217" y="732427"/>
                </a:cubicBezTo>
                <a:cubicBezTo>
                  <a:pt x="4866793" y="732427"/>
                  <a:pt x="4861045" y="738179"/>
                  <a:pt x="4861045" y="745129"/>
                </a:cubicBezTo>
                <a:cubicBezTo>
                  <a:pt x="4861045" y="752320"/>
                  <a:pt x="4866793" y="758072"/>
                  <a:pt x="4874217" y="758072"/>
                </a:cubicBezTo>
                <a:close/>
                <a:moveTo>
                  <a:pt x="4631129" y="890608"/>
                </a:moveTo>
                <a:cubicBezTo>
                  <a:pt x="4639033" y="890608"/>
                  <a:pt x="4645738" y="883898"/>
                  <a:pt x="4645738" y="875749"/>
                </a:cubicBezTo>
                <a:cubicBezTo>
                  <a:pt x="4645738" y="867840"/>
                  <a:pt x="4639033" y="861369"/>
                  <a:pt x="4631129" y="861369"/>
                </a:cubicBezTo>
                <a:cubicBezTo>
                  <a:pt x="4622986" y="861369"/>
                  <a:pt x="4616520" y="867840"/>
                  <a:pt x="4616520" y="875749"/>
                </a:cubicBezTo>
                <a:cubicBezTo>
                  <a:pt x="4616520" y="883898"/>
                  <a:pt x="4622986" y="890608"/>
                  <a:pt x="4631129" y="890608"/>
                </a:cubicBezTo>
                <a:close/>
                <a:moveTo>
                  <a:pt x="4415583" y="1065087"/>
                </a:moveTo>
                <a:cubicBezTo>
                  <a:pt x="4424923" y="1065087"/>
                  <a:pt x="4432587" y="1057178"/>
                  <a:pt x="4432587" y="1048071"/>
                </a:cubicBezTo>
                <a:cubicBezTo>
                  <a:pt x="4432587" y="1038484"/>
                  <a:pt x="4424923" y="1030814"/>
                  <a:pt x="4415583" y="1030814"/>
                </a:cubicBezTo>
                <a:cubicBezTo>
                  <a:pt x="4406003" y="1030814"/>
                  <a:pt x="4398339" y="1038484"/>
                  <a:pt x="4398339" y="1048071"/>
                </a:cubicBezTo>
                <a:cubicBezTo>
                  <a:pt x="4398339" y="1057178"/>
                  <a:pt x="4406003" y="1065087"/>
                  <a:pt x="4415583" y="1065087"/>
                </a:cubicBezTo>
                <a:close/>
                <a:moveTo>
                  <a:pt x="4234045" y="1275037"/>
                </a:moveTo>
                <a:cubicBezTo>
                  <a:pt x="4244823" y="1275037"/>
                  <a:pt x="4253444" y="1266409"/>
                  <a:pt x="4253444" y="1255863"/>
                </a:cubicBezTo>
                <a:cubicBezTo>
                  <a:pt x="4253444" y="1245078"/>
                  <a:pt x="4244823" y="1236210"/>
                  <a:pt x="4234045" y="1236210"/>
                </a:cubicBezTo>
                <a:cubicBezTo>
                  <a:pt x="4223268" y="1236210"/>
                  <a:pt x="4214646" y="1245078"/>
                  <a:pt x="4214646" y="1255863"/>
                </a:cubicBezTo>
                <a:cubicBezTo>
                  <a:pt x="4214646" y="1266409"/>
                  <a:pt x="4223268" y="1275037"/>
                  <a:pt x="4234045" y="1275037"/>
                </a:cubicBezTo>
                <a:close/>
                <a:moveTo>
                  <a:pt x="4092743" y="1515664"/>
                </a:moveTo>
                <a:cubicBezTo>
                  <a:pt x="4105675" y="1515664"/>
                  <a:pt x="4115734" y="1505358"/>
                  <a:pt x="4115734" y="1492416"/>
                </a:cubicBezTo>
                <a:cubicBezTo>
                  <a:pt x="4115734" y="1479714"/>
                  <a:pt x="4105675" y="1469648"/>
                  <a:pt x="4092743" y="1469648"/>
                </a:cubicBezTo>
                <a:cubicBezTo>
                  <a:pt x="4079810" y="1469648"/>
                  <a:pt x="4069751" y="1479714"/>
                  <a:pt x="4069751" y="1492416"/>
                </a:cubicBezTo>
                <a:cubicBezTo>
                  <a:pt x="4069751" y="1505358"/>
                  <a:pt x="4079810" y="1515664"/>
                  <a:pt x="4092743" y="1515664"/>
                </a:cubicBezTo>
                <a:close/>
                <a:moveTo>
                  <a:pt x="3995747" y="1778580"/>
                </a:moveTo>
                <a:cubicBezTo>
                  <a:pt x="4011075" y="1778580"/>
                  <a:pt x="4023289" y="1766117"/>
                  <a:pt x="4023289" y="1751018"/>
                </a:cubicBezTo>
                <a:cubicBezTo>
                  <a:pt x="4023289" y="1735680"/>
                  <a:pt x="4011075" y="1723696"/>
                  <a:pt x="3995747" y="1723696"/>
                </a:cubicBezTo>
                <a:cubicBezTo>
                  <a:pt x="3980419" y="1723696"/>
                  <a:pt x="3968444" y="1735680"/>
                  <a:pt x="3968444" y="1751018"/>
                </a:cubicBezTo>
                <a:cubicBezTo>
                  <a:pt x="3968444" y="1766117"/>
                  <a:pt x="3980419" y="1778580"/>
                  <a:pt x="3995747" y="1778580"/>
                </a:cubicBezTo>
                <a:close/>
                <a:moveTo>
                  <a:pt x="3946650" y="2054199"/>
                </a:moveTo>
                <a:cubicBezTo>
                  <a:pt x="3964133" y="2054199"/>
                  <a:pt x="3978264" y="2039819"/>
                  <a:pt x="3978264" y="2022563"/>
                </a:cubicBezTo>
                <a:cubicBezTo>
                  <a:pt x="3978264" y="2004827"/>
                  <a:pt x="3964133" y="1990687"/>
                  <a:pt x="3946650" y="1990687"/>
                </a:cubicBezTo>
                <a:cubicBezTo>
                  <a:pt x="3929167" y="1990687"/>
                  <a:pt x="3915037" y="2004827"/>
                  <a:pt x="3915037" y="2022563"/>
                </a:cubicBezTo>
                <a:cubicBezTo>
                  <a:pt x="3915037" y="2039819"/>
                  <a:pt x="3929167" y="2054199"/>
                  <a:pt x="3946650" y="2054199"/>
                </a:cubicBezTo>
                <a:close/>
                <a:moveTo>
                  <a:pt x="3946650" y="2334372"/>
                </a:moveTo>
                <a:cubicBezTo>
                  <a:pt x="3966289" y="2334372"/>
                  <a:pt x="3982335" y="2318554"/>
                  <a:pt x="3982335" y="2298182"/>
                </a:cubicBezTo>
                <a:cubicBezTo>
                  <a:pt x="3982335" y="2278529"/>
                  <a:pt x="3966289" y="2262471"/>
                  <a:pt x="3946650" y="2262471"/>
                </a:cubicBezTo>
                <a:cubicBezTo>
                  <a:pt x="3926772" y="2262471"/>
                  <a:pt x="3910726" y="2278529"/>
                  <a:pt x="3910726" y="2298182"/>
                </a:cubicBezTo>
                <a:cubicBezTo>
                  <a:pt x="3910726" y="2318554"/>
                  <a:pt x="3926772" y="2334372"/>
                  <a:pt x="3946650" y="2334372"/>
                </a:cubicBezTo>
                <a:close/>
                <a:moveTo>
                  <a:pt x="3995747" y="2610230"/>
                </a:moveTo>
                <a:cubicBezTo>
                  <a:pt x="4018020" y="2610230"/>
                  <a:pt x="4035982" y="2592015"/>
                  <a:pt x="4035982" y="2569966"/>
                </a:cubicBezTo>
                <a:cubicBezTo>
                  <a:pt x="4035982" y="2547916"/>
                  <a:pt x="4018020" y="2529462"/>
                  <a:pt x="3995747" y="2529462"/>
                </a:cubicBezTo>
                <a:cubicBezTo>
                  <a:pt x="3973713" y="2529462"/>
                  <a:pt x="3955512" y="2547916"/>
                  <a:pt x="3955512" y="2569966"/>
                </a:cubicBezTo>
                <a:cubicBezTo>
                  <a:pt x="3955512" y="2592015"/>
                  <a:pt x="3973713" y="2610230"/>
                  <a:pt x="3995747" y="2610230"/>
                </a:cubicBezTo>
                <a:close/>
                <a:moveTo>
                  <a:pt x="4092743" y="2871708"/>
                </a:moveTo>
                <a:cubicBezTo>
                  <a:pt x="4116453" y="2871708"/>
                  <a:pt x="4135852" y="2852056"/>
                  <a:pt x="4135852" y="2828568"/>
                </a:cubicBezTo>
                <a:cubicBezTo>
                  <a:pt x="4135852" y="2804122"/>
                  <a:pt x="4116453" y="2784948"/>
                  <a:pt x="4092743" y="2784948"/>
                </a:cubicBezTo>
                <a:cubicBezTo>
                  <a:pt x="4068793" y="2784948"/>
                  <a:pt x="4049394" y="2804122"/>
                  <a:pt x="4049394" y="2828568"/>
                </a:cubicBezTo>
                <a:cubicBezTo>
                  <a:pt x="4049394" y="2852056"/>
                  <a:pt x="4068793" y="2871708"/>
                  <a:pt x="4092743" y="2871708"/>
                </a:cubicBezTo>
                <a:close/>
                <a:moveTo>
                  <a:pt x="4234045" y="3110179"/>
                </a:moveTo>
                <a:cubicBezTo>
                  <a:pt x="4258713" y="3110179"/>
                  <a:pt x="4279070" y="3090047"/>
                  <a:pt x="4279070" y="3065121"/>
                </a:cubicBezTo>
                <a:cubicBezTo>
                  <a:pt x="4279070" y="3040435"/>
                  <a:pt x="4258713" y="3020063"/>
                  <a:pt x="4234045" y="3020063"/>
                </a:cubicBezTo>
                <a:cubicBezTo>
                  <a:pt x="4209138" y="3020063"/>
                  <a:pt x="4188780" y="3040435"/>
                  <a:pt x="4188780" y="3065121"/>
                </a:cubicBezTo>
                <a:cubicBezTo>
                  <a:pt x="4188780" y="3090047"/>
                  <a:pt x="4209138" y="3110179"/>
                  <a:pt x="4234045" y="3110179"/>
                </a:cubicBezTo>
                <a:close/>
                <a:moveTo>
                  <a:pt x="4415583" y="3319170"/>
                </a:moveTo>
                <a:cubicBezTo>
                  <a:pt x="4440970" y="3319170"/>
                  <a:pt x="4461806" y="3298558"/>
                  <a:pt x="4461806" y="3272914"/>
                </a:cubicBezTo>
                <a:cubicBezTo>
                  <a:pt x="4461806" y="3247509"/>
                  <a:pt x="4440970" y="3226658"/>
                  <a:pt x="4415583" y="3226658"/>
                </a:cubicBezTo>
                <a:cubicBezTo>
                  <a:pt x="4389957" y="3226658"/>
                  <a:pt x="4369121" y="3247509"/>
                  <a:pt x="4369121" y="3272914"/>
                </a:cubicBezTo>
                <a:cubicBezTo>
                  <a:pt x="4369121" y="3298558"/>
                  <a:pt x="4389957" y="3319170"/>
                  <a:pt x="4415583" y="3319170"/>
                </a:cubicBezTo>
                <a:close/>
                <a:moveTo>
                  <a:pt x="4631129" y="3491252"/>
                </a:moveTo>
                <a:cubicBezTo>
                  <a:pt x="4656755" y="3491252"/>
                  <a:pt x="4677352" y="3470640"/>
                  <a:pt x="4677352" y="3444756"/>
                </a:cubicBezTo>
                <a:cubicBezTo>
                  <a:pt x="4677352" y="3419351"/>
                  <a:pt x="4656755" y="3398740"/>
                  <a:pt x="4631129" y="3398740"/>
                </a:cubicBezTo>
                <a:cubicBezTo>
                  <a:pt x="4605503" y="3398740"/>
                  <a:pt x="4584667" y="3419351"/>
                  <a:pt x="4584667" y="3444756"/>
                </a:cubicBezTo>
                <a:cubicBezTo>
                  <a:pt x="4584667" y="3470640"/>
                  <a:pt x="4605503" y="3491252"/>
                  <a:pt x="4631129" y="3491252"/>
                </a:cubicBezTo>
                <a:close/>
                <a:moveTo>
                  <a:pt x="4874217" y="3621152"/>
                </a:moveTo>
                <a:cubicBezTo>
                  <a:pt x="4898885" y="3621152"/>
                  <a:pt x="4919003" y="3600540"/>
                  <a:pt x="4919003" y="3575855"/>
                </a:cubicBezTo>
                <a:cubicBezTo>
                  <a:pt x="4919003" y="3550929"/>
                  <a:pt x="4898885" y="3530797"/>
                  <a:pt x="4874217" y="3530797"/>
                </a:cubicBezTo>
                <a:cubicBezTo>
                  <a:pt x="4849070" y="3530797"/>
                  <a:pt x="4828953" y="3550929"/>
                  <a:pt x="4828953" y="3575855"/>
                </a:cubicBezTo>
                <a:cubicBezTo>
                  <a:pt x="4828953" y="3600540"/>
                  <a:pt x="4849070" y="3621152"/>
                  <a:pt x="4874217" y="3621152"/>
                </a:cubicBezTo>
                <a:close/>
                <a:moveTo>
                  <a:pt x="5136226" y="3703838"/>
                </a:moveTo>
                <a:cubicBezTo>
                  <a:pt x="5159696" y="3703838"/>
                  <a:pt x="5178856" y="3684664"/>
                  <a:pt x="5178856" y="3660937"/>
                </a:cubicBezTo>
                <a:cubicBezTo>
                  <a:pt x="5178856" y="3637689"/>
                  <a:pt x="5159696" y="3618516"/>
                  <a:pt x="5136226" y="3618516"/>
                </a:cubicBezTo>
                <a:cubicBezTo>
                  <a:pt x="5112755" y="3618516"/>
                  <a:pt x="5093595" y="3637689"/>
                  <a:pt x="5093595" y="3660937"/>
                </a:cubicBezTo>
                <a:cubicBezTo>
                  <a:pt x="5093595" y="3684664"/>
                  <a:pt x="5112755" y="3703838"/>
                  <a:pt x="5136226" y="3703838"/>
                </a:cubicBezTo>
                <a:close/>
                <a:moveTo>
                  <a:pt x="5409251" y="3737871"/>
                </a:moveTo>
                <a:cubicBezTo>
                  <a:pt x="5431284" y="3737871"/>
                  <a:pt x="5449007" y="3719895"/>
                  <a:pt x="5449007" y="3698086"/>
                </a:cubicBezTo>
                <a:cubicBezTo>
                  <a:pt x="5449007" y="3676036"/>
                  <a:pt x="5431284" y="3658780"/>
                  <a:pt x="5409251" y="3658780"/>
                </a:cubicBezTo>
                <a:cubicBezTo>
                  <a:pt x="5387696" y="3658780"/>
                  <a:pt x="5369734" y="3676036"/>
                  <a:pt x="5369734" y="3698086"/>
                </a:cubicBezTo>
                <a:cubicBezTo>
                  <a:pt x="5369734" y="3719895"/>
                  <a:pt x="5387696" y="3737871"/>
                  <a:pt x="5409251" y="3737871"/>
                </a:cubicBezTo>
                <a:close/>
                <a:moveTo>
                  <a:pt x="5684910" y="3722052"/>
                </a:moveTo>
                <a:cubicBezTo>
                  <a:pt x="5705028" y="3722052"/>
                  <a:pt x="5721314" y="3705995"/>
                  <a:pt x="5721314" y="3685383"/>
                </a:cubicBezTo>
                <a:cubicBezTo>
                  <a:pt x="5721314" y="3665251"/>
                  <a:pt x="5705028" y="3649193"/>
                  <a:pt x="5684910" y="3649193"/>
                </a:cubicBezTo>
                <a:cubicBezTo>
                  <a:pt x="5664793" y="3649193"/>
                  <a:pt x="5648507" y="3665251"/>
                  <a:pt x="5648507" y="3685383"/>
                </a:cubicBezTo>
                <a:cubicBezTo>
                  <a:pt x="5648507" y="3705995"/>
                  <a:pt x="5664793" y="3722052"/>
                  <a:pt x="5684910" y="3722052"/>
                </a:cubicBezTo>
                <a:close/>
                <a:moveTo>
                  <a:pt x="5953625" y="3657342"/>
                </a:moveTo>
                <a:cubicBezTo>
                  <a:pt x="5972066" y="3657342"/>
                  <a:pt x="5986675" y="3642482"/>
                  <a:pt x="5986675" y="3624268"/>
                </a:cubicBezTo>
                <a:cubicBezTo>
                  <a:pt x="5986675" y="3606293"/>
                  <a:pt x="5972066" y="3591433"/>
                  <a:pt x="5953625" y="3591433"/>
                </a:cubicBezTo>
                <a:cubicBezTo>
                  <a:pt x="5935662" y="3591433"/>
                  <a:pt x="5920574" y="3606293"/>
                  <a:pt x="5920574" y="3624268"/>
                </a:cubicBezTo>
                <a:cubicBezTo>
                  <a:pt x="5920574" y="3642482"/>
                  <a:pt x="5935662" y="3657342"/>
                  <a:pt x="5953625" y="3657342"/>
                </a:cubicBezTo>
                <a:close/>
                <a:moveTo>
                  <a:pt x="6207251" y="3544937"/>
                </a:moveTo>
                <a:cubicBezTo>
                  <a:pt x="6223536" y="3544937"/>
                  <a:pt x="6236469" y="3531995"/>
                  <a:pt x="6236469" y="3515937"/>
                </a:cubicBezTo>
                <a:cubicBezTo>
                  <a:pt x="6236469" y="3499880"/>
                  <a:pt x="6223536" y="3486458"/>
                  <a:pt x="6207251" y="3486458"/>
                </a:cubicBezTo>
                <a:cubicBezTo>
                  <a:pt x="6190725" y="3486458"/>
                  <a:pt x="6178032" y="3499880"/>
                  <a:pt x="6178032" y="3515937"/>
                </a:cubicBezTo>
                <a:cubicBezTo>
                  <a:pt x="6178032" y="3531995"/>
                  <a:pt x="6190725" y="3544937"/>
                  <a:pt x="6207251" y="3544937"/>
                </a:cubicBezTo>
                <a:close/>
                <a:moveTo>
                  <a:pt x="6437167" y="3390112"/>
                </a:moveTo>
                <a:cubicBezTo>
                  <a:pt x="6451776" y="3390112"/>
                  <a:pt x="6463511" y="3378368"/>
                  <a:pt x="6463511" y="3363748"/>
                </a:cubicBezTo>
                <a:cubicBezTo>
                  <a:pt x="6463511" y="3349608"/>
                  <a:pt x="6451776" y="3337624"/>
                  <a:pt x="6437167" y="3337624"/>
                </a:cubicBezTo>
                <a:cubicBezTo>
                  <a:pt x="6423036" y="3337624"/>
                  <a:pt x="6411301" y="3349608"/>
                  <a:pt x="6411301" y="3363748"/>
                </a:cubicBezTo>
                <a:cubicBezTo>
                  <a:pt x="6411301" y="3378368"/>
                  <a:pt x="6423036" y="3390112"/>
                  <a:pt x="6437167" y="3390112"/>
                </a:cubicBezTo>
                <a:close/>
                <a:moveTo>
                  <a:pt x="6636666" y="3195740"/>
                </a:moveTo>
                <a:cubicBezTo>
                  <a:pt x="6649120" y="3195740"/>
                  <a:pt x="6659419" y="3185914"/>
                  <a:pt x="6659419" y="3173451"/>
                </a:cubicBezTo>
                <a:cubicBezTo>
                  <a:pt x="6659419" y="3160749"/>
                  <a:pt x="6649120" y="3150443"/>
                  <a:pt x="6636666" y="3150443"/>
                </a:cubicBezTo>
                <a:cubicBezTo>
                  <a:pt x="6623973" y="3150443"/>
                  <a:pt x="6614393" y="3160749"/>
                  <a:pt x="6614393" y="3173451"/>
                </a:cubicBezTo>
                <a:cubicBezTo>
                  <a:pt x="6614393" y="3185914"/>
                  <a:pt x="6623973" y="3195740"/>
                  <a:pt x="6636666" y="3195740"/>
                </a:cubicBezTo>
                <a:close/>
                <a:moveTo>
                  <a:pt x="6798805" y="2969254"/>
                </a:moveTo>
                <a:cubicBezTo>
                  <a:pt x="6809822" y="2969254"/>
                  <a:pt x="6817965" y="2960865"/>
                  <a:pt x="6817965" y="2950080"/>
                </a:cubicBezTo>
                <a:cubicBezTo>
                  <a:pt x="6817965" y="2939535"/>
                  <a:pt x="6809822" y="2930188"/>
                  <a:pt x="6798805" y="2930188"/>
                </a:cubicBezTo>
                <a:cubicBezTo>
                  <a:pt x="6788028" y="2930188"/>
                  <a:pt x="6779406" y="2939535"/>
                  <a:pt x="6779406" y="2950080"/>
                </a:cubicBezTo>
                <a:cubicBezTo>
                  <a:pt x="6779406" y="2960865"/>
                  <a:pt x="6788028" y="2969254"/>
                  <a:pt x="6798805" y="2969254"/>
                </a:cubicBezTo>
                <a:close/>
                <a:moveTo>
                  <a:pt x="6918313" y="2718800"/>
                </a:moveTo>
                <a:cubicBezTo>
                  <a:pt x="6928133" y="2718800"/>
                  <a:pt x="6936036" y="2711370"/>
                  <a:pt x="6936036" y="2701304"/>
                </a:cubicBezTo>
                <a:cubicBezTo>
                  <a:pt x="6936036" y="2691478"/>
                  <a:pt x="6928133" y="2683329"/>
                  <a:pt x="6918313" y="2683329"/>
                </a:cubicBezTo>
                <a:cubicBezTo>
                  <a:pt x="6908973" y="2683329"/>
                  <a:pt x="6901070" y="2691478"/>
                  <a:pt x="6901070" y="2701304"/>
                </a:cubicBezTo>
                <a:cubicBezTo>
                  <a:pt x="6901070" y="2711370"/>
                  <a:pt x="6908973" y="2718800"/>
                  <a:pt x="6918313" y="2718800"/>
                </a:cubicBezTo>
                <a:close/>
                <a:moveTo>
                  <a:pt x="6991599" y="2451330"/>
                </a:moveTo>
                <a:cubicBezTo>
                  <a:pt x="7000460" y="2451330"/>
                  <a:pt x="7007645" y="2444140"/>
                  <a:pt x="7007645" y="2435032"/>
                </a:cubicBezTo>
                <a:cubicBezTo>
                  <a:pt x="7007645" y="2426884"/>
                  <a:pt x="7000460" y="2419454"/>
                  <a:pt x="6991599" y="2419454"/>
                </a:cubicBezTo>
                <a:cubicBezTo>
                  <a:pt x="6983217" y="2419454"/>
                  <a:pt x="6976032" y="2426884"/>
                  <a:pt x="6976032" y="2435032"/>
                </a:cubicBezTo>
                <a:cubicBezTo>
                  <a:pt x="6976032" y="2444140"/>
                  <a:pt x="6983217" y="2451330"/>
                  <a:pt x="6991599" y="2451330"/>
                </a:cubicBezTo>
                <a:close/>
                <a:moveTo>
                  <a:pt x="7016507" y="2174752"/>
                </a:moveTo>
                <a:cubicBezTo>
                  <a:pt x="7024171" y="2174752"/>
                  <a:pt x="7030637" y="2168042"/>
                  <a:pt x="7030637" y="2160372"/>
                </a:cubicBezTo>
                <a:cubicBezTo>
                  <a:pt x="7030637" y="2152463"/>
                  <a:pt x="7024171" y="2146232"/>
                  <a:pt x="7016507" y="2146232"/>
                </a:cubicBezTo>
                <a:cubicBezTo>
                  <a:pt x="7008603" y="2146232"/>
                  <a:pt x="7002376" y="2152463"/>
                  <a:pt x="7002376" y="2160372"/>
                </a:cubicBezTo>
                <a:cubicBezTo>
                  <a:pt x="7002376" y="2168042"/>
                  <a:pt x="7008603" y="2174752"/>
                  <a:pt x="7016507" y="2174752"/>
                </a:cubicBezTo>
                <a:close/>
                <a:moveTo>
                  <a:pt x="6768150" y="1900092"/>
                </a:moveTo>
                <a:cubicBezTo>
                  <a:pt x="6775813" y="1900092"/>
                  <a:pt x="6781801" y="1893861"/>
                  <a:pt x="6781801" y="1886431"/>
                </a:cubicBezTo>
                <a:cubicBezTo>
                  <a:pt x="6781801" y="1878522"/>
                  <a:pt x="6775813" y="1872291"/>
                  <a:pt x="6768150" y="1872291"/>
                </a:cubicBezTo>
                <a:cubicBezTo>
                  <a:pt x="6760007" y="1872291"/>
                  <a:pt x="6753780" y="1878522"/>
                  <a:pt x="6753780" y="1886431"/>
                </a:cubicBezTo>
                <a:cubicBezTo>
                  <a:pt x="6753780" y="1893861"/>
                  <a:pt x="6760007" y="1900092"/>
                  <a:pt x="6768150" y="1900092"/>
                </a:cubicBezTo>
                <a:close/>
                <a:moveTo>
                  <a:pt x="6682650" y="1636696"/>
                </a:moveTo>
                <a:cubicBezTo>
                  <a:pt x="6690074" y="1636696"/>
                  <a:pt x="6695582" y="1630944"/>
                  <a:pt x="6695582" y="1623754"/>
                </a:cubicBezTo>
                <a:cubicBezTo>
                  <a:pt x="6695582" y="1616564"/>
                  <a:pt x="6690074" y="1611052"/>
                  <a:pt x="6682650" y="1611052"/>
                </a:cubicBezTo>
                <a:cubicBezTo>
                  <a:pt x="6675465" y="1611052"/>
                  <a:pt x="6670196" y="1616564"/>
                  <a:pt x="6670196" y="1623754"/>
                </a:cubicBezTo>
                <a:cubicBezTo>
                  <a:pt x="6670196" y="1630944"/>
                  <a:pt x="6675465" y="1636696"/>
                  <a:pt x="6682650" y="1636696"/>
                </a:cubicBezTo>
                <a:close/>
                <a:moveTo>
                  <a:pt x="6544940" y="1397028"/>
                </a:moveTo>
                <a:cubicBezTo>
                  <a:pt x="6551645" y="1397028"/>
                  <a:pt x="6557154" y="1391755"/>
                  <a:pt x="6557154" y="1385045"/>
                </a:cubicBezTo>
                <a:cubicBezTo>
                  <a:pt x="6557154" y="1378334"/>
                  <a:pt x="6551645" y="1372582"/>
                  <a:pt x="6544940" y="1372582"/>
                </a:cubicBezTo>
                <a:cubicBezTo>
                  <a:pt x="6538234" y="1372582"/>
                  <a:pt x="6532965" y="1378334"/>
                  <a:pt x="6532965" y="1385045"/>
                </a:cubicBezTo>
                <a:cubicBezTo>
                  <a:pt x="6532965" y="1391755"/>
                  <a:pt x="6538234" y="1397028"/>
                  <a:pt x="6544940" y="1397028"/>
                </a:cubicBezTo>
                <a:close/>
                <a:moveTo>
                  <a:pt x="6360288" y="1191632"/>
                </a:moveTo>
                <a:cubicBezTo>
                  <a:pt x="6367234" y="1191632"/>
                  <a:pt x="6372024" y="1186359"/>
                  <a:pt x="6372024" y="1180128"/>
                </a:cubicBezTo>
                <a:cubicBezTo>
                  <a:pt x="6372024" y="1173657"/>
                  <a:pt x="6367234" y="1168384"/>
                  <a:pt x="6360288" y="1168384"/>
                </a:cubicBezTo>
                <a:cubicBezTo>
                  <a:pt x="6354061" y="1168384"/>
                  <a:pt x="6349032" y="1173657"/>
                  <a:pt x="6349032" y="1180128"/>
                </a:cubicBezTo>
                <a:cubicBezTo>
                  <a:pt x="6349032" y="1186359"/>
                  <a:pt x="6354061" y="1191632"/>
                  <a:pt x="6360288" y="1191632"/>
                </a:cubicBezTo>
                <a:close/>
                <a:moveTo>
                  <a:pt x="6137797" y="1029616"/>
                </a:moveTo>
                <a:cubicBezTo>
                  <a:pt x="6144024" y="1029616"/>
                  <a:pt x="6149293" y="1024104"/>
                  <a:pt x="6149293" y="1017872"/>
                </a:cubicBezTo>
                <a:cubicBezTo>
                  <a:pt x="6149293" y="1011641"/>
                  <a:pt x="6144024" y="1006368"/>
                  <a:pt x="6137797" y="1006368"/>
                </a:cubicBezTo>
                <a:cubicBezTo>
                  <a:pt x="6131091" y="1006368"/>
                  <a:pt x="6126062" y="1011641"/>
                  <a:pt x="6126062" y="1017872"/>
                </a:cubicBezTo>
                <a:cubicBezTo>
                  <a:pt x="6126062" y="1024104"/>
                  <a:pt x="6131091" y="1029616"/>
                  <a:pt x="6137797" y="1029616"/>
                </a:cubicBezTo>
                <a:close/>
                <a:moveTo>
                  <a:pt x="5885608" y="917212"/>
                </a:moveTo>
                <a:cubicBezTo>
                  <a:pt x="5892074" y="917212"/>
                  <a:pt x="5897343" y="912178"/>
                  <a:pt x="5897343" y="905707"/>
                </a:cubicBezTo>
                <a:cubicBezTo>
                  <a:pt x="5897343" y="899236"/>
                  <a:pt x="5892074" y="894203"/>
                  <a:pt x="5885608" y="894203"/>
                </a:cubicBezTo>
                <a:cubicBezTo>
                  <a:pt x="5879381" y="894203"/>
                  <a:pt x="5874112" y="899236"/>
                  <a:pt x="5874112" y="905707"/>
                </a:cubicBezTo>
                <a:cubicBezTo>
                  <a:pt x="5874112" y="912178"/>
                  <a:pt x="5879381" y="917212"/>
                  <a:pt x="5885608" y="917212"/>
                </a:cubicBezTo>
                <a:close/>
                <a:moveTo>
                  <a:pt x="5616415" y="860410"/>
                </a:moveTo>
                <a:cubicBezTo>
                  <a:pt x="5622881" y="860410"/>
                  <a:pt x="5628389" y="855137"/>
                  <a:pt x="5628389" y="848427"/>
                </a:cubicBezTo>
                <a:cubicBezTo>
                  <a:pt x="5628389" y="841716"/>
                  <a:pt x="5622881" y="836204"/>
                  <a:pt x="5616415" y="836204"/>
                </a:cubicBezTo>
                <a:cubicBezTo>
                  <a:pt x="5609469" y="836204"/>
                  <a:pt x="5603961" y="841716"/>
                  <a:pt x="5603961" y="848427"/>
                </a:cubicBezTo>
                <a:cubicBezTo>
                  <a:pt x="5603961" y="855137"/>
                  <a:pt x="5609469" y="860410"/>
                  <a:pt x="5616415" y="860410"/>
                </a:cubicBezTo>
                <a:close/>
                <a:moveTo>
                  <a:pt x="5340755" y="861129"/>
                </a:moveTo>
                <a:cubicBezTo>
                  <a:pt x="5347461" y="861129"/>
                  <a:pt x="5353448" y="855617"/>
                  <a:pt x="5353448" y="848427"/>
                </a:cubicBezTo>
                <a:cubicBezTo>
                  <a:pt x="5353448" y="841237"/>
                  <a:pt x="5347461" y="835724"/>
                  <a:pt x="5340755" y="835724"/>
                </a:cubicBezTo>
                <a:cubicBezTo>
                  <a:pt x="5333570" y="835724"/>
                  <a:pt x="5327822" y="841237"/>
                  <a:pt x="5327822" y="848427"/>
                </a:cubicBezTo>
                <a:cubicBezTo>
                  <a:pt x="5327822" y="855617"/>
                  <a:pt x="5333570" y="861129"/>
                  <a:pt x="5340755" y="861129"/>
                </a:cubicBezTo>
                <a:close/>
                <a:moveTo>
                  <a:pt x="5071083" y="919848"/>
                </a:moveTo>
                <a:cubicBezTo>
                  <a:pt x="5078747" y="919848"/>
                  <a:pt x="5085213" y="913377"/>
                  <a:pt x="5085213" y="905707"/>
                </a:cubicBezTo>
                <a:cubicBezTo>
                  <a:pt x="5085213" y="898038"/>
                  <a:pt x="5078747" y="891807"/>
                  <a:pt x="5071083" y="891807"/>
                </a:cubicBezTo>
                <a:cubicBezTo>
                  <a:pt x="5063179" y="891807"/>
                  <a:pt x="5056953" y="898038"/>
                  <a:pt x="5056953" y="905707"/>
                </a:cubicBezTo>
                <a:cubicBezTo>
                  <a:pt x="5056953" y="913377"/>
                  <a:pt x="5063179" y="919848"/>
                  <a:pt x="5071083" y="919848"/>
                </a:cubicBezTo>
                <a:close/>
                <a:moveTo>
                  <a:pt x="4819133" y="1033930"/>
                </a:moveTo>
                <a:cubicBezTo>
                  <a:pt x="4827995" y="1033930"/>
                  <a:pt x="4835180" y="1026740"/>
                  <a:pt x="4835180" y="1017872"/>
                </a:cubicBezTo>
                <a:cubicBezTo>
                  <a:pt x="4835180" y="1009244"/>
                  <a:pt x="4827995" y="1002054"/>
                  <a:pt x="4819133" y="1002054"/>
                </a:cubicBezTo>
                <a:cubicBezTo>
                  <a:pt x="4810512" y="1002054"/>
                  <a:pt x="4803327" y="1009244"/>
                  <a:pt x="4803327" y="1017872"/>
                </a:cubicBezTo>
                <a:cubicBezTo>
                  <a:pt x="4803327" y="1026740"/>
                  <a:pt x="4810512" y="1033930"/>
                  <a:pt x="4819133" y="1033930"/>
                </a:cubicBezTo>
                <a:close/>
                <a:moveTo>
                  <a:pt x="4596163" y="1198103"/>
                </a:moveTo>
                <a:cubicBezTo>
                  <a:pt x="4606461" y="1198103"/>
                  <a:pt x="4614364" y="1190194"/>
                  <a:pt x="4614364" y="1180128"/>
                </a:cubicBezTo>
                <a:cubicBezTo>
                  <a:pt x="4614364" y="1169822"/>
                  <a:pt x="4606461" y="1161673"/>
                  <a:pt x="4596163" y="1161673"/>
                </a:cubicBezTo>
                <a:cubicBezTo>
                  <a:pt x="4586104" y="1161673"/>
                  <a:pt x="4578201" y="1169822"/>
                  <a:pt x="4578201" y="1180128"/>
                </a:cubicBezTo>
                <a:cubicBezTo>
                  <a:pt x="4578201" y="1190194"/>
                  <a:pt x="4586104" y="1198103"/>
                  <a:pt x="4596163" y="1198103"/>
                </a:cubicBezTo>
                <a:close/>
                <a:moveTo>
                  <a:pt x="4411751" y="1405896"/>
                </a:moveTo>
                <a:cubicBezTo>
                  <a:pt x="4423486" y="1405896"/>
                  <a:pt x="4432587" y="1396549"/>
                  <a:pt x="4432587" y="1385045"/>
                </a:cubicBezTo>
                <a:cubicBezTo>
                  <a:pt x="4432587" y="1373780"/>
                  <a:pt x="4423486" y="1364193"/>
                  <a:pt x="4411751" y="1364193"/>
                </a:cubicBezTo>
                <a:cubicBezTo>
                  <a:pt x="4400495" y="1364193"/>
                  <a:pt x="4391154" y="1373780"/>
                  <a:pt x="4391154" y="1385045"/>
                </a:cubicBezTo>
                <a:cubicBezTo>
                  <a:pt x="4391154" y="1396549"/>
                  <a:pt x="4400495" y="1405896"/>
                  <a:pt x="4411751" y="1405896"/>
                </a:cubicBezTo>
                <a:close/>
                <a:moveTo>
                  <a:pt x="4274041" y="1648440"/>
                </a:moveTo>
                <a:cubicBezTo>
                  <a:pt x="4287453" y="1648440"/>
                  <a:pt x="4298470" y="1637415"/>
                  <a:pt x="4298470" y="1623754"/>
                </a:cubicBezTo>
                <a:cubicBezTo>
                  <a:pt x="4298470" y="1610333"/>
                  <a:pt x="4287453" y="1599548"/>
                  <a:pt x="4274041" y="1599548"/>
                </a:cubicBezTo>
                <a:cubicBezTo>
                  <a:pt x="4260869" y="1599548"/>
                  <a:pt x="4249612" y="1610333"/>
                  <a:pt x="4249612" y="1623754"/>
                </a:cubicBezTo>
                <a:cubicBezTo>
                  <a:pt x="4249612" y="1637415"/>
                  <a:pt x="4260869" y="1648440"/>
                  <a:pt x="4274041" y="1648440"/>
                </a:cubicBezTo>
                <a:close/>
                <a:moveTo>
                  <a:pt x="4188780" y="1914952"/>
                </a:moveTo>
                <a:cubicBezTo>
                  <a:pt x="4204827" y="1914952"/>
                  <a:pt x="4217520" y="1902010"/>
                  <a:pt x="4217520" y="1886431"/>
                </a:cubicBezTo>
                <a:cubicBezTo>
                  <a:pt x="4217520" y="1870373"/>
                  <a:pt x="4204827" y="1857431"/>
                  <a:pt x="4188780" y="1857431"/>
                </a:cubicBezTo>
                <a:cubicBezTo>
                  <a:pt x="4172974" y="1857431"/>
                  <a:pt x="4160280" y="1870373"/>
                  <a:pt x="4160280" y="1886431"/>
                </a:cubicBezTo>
                <a:cubicBezTo>
                  <a:pt x="4160280" y="1902010"/>
                  <a:pt x="4172974" y="1914952"/>
                  <a:pt x="4188780" y="1914952"/>
                </a:cubicBezTo>
                <a:close/>
                <a:moveTo>
                  <a:pt x="4160041" y="2192728"/>
                </a:moveTo>
                <a:cubicBezTo>
                  <a:pt x="4178003" y="2192728"/>
                  <a:pt x="4192133" y="2178347"/>
                  <a:pt x="4192133" y="2160372"/>
                </a:cubicBezTo>
                <a:cubicBezTo>
                  <a:pt x="4192133" y="2142637"/>
                  <a:pt x="4178003" y="2128257"/>
                  <a:pt x="4160041" y="2128257"/>
                </a:cubicBezTo>
                <a:cubicBezTo>
                  <a:pt x="4142079" y="2128257"/>
                  <a:pt x="4127709" y="2142637"/>
                  <a:pt x="4127709" y="2160372"/>
                </a:cubicBezTo>
                <a:cubicBezTo>
                  <a:pt x="4127709" y="2178347"/>
                  <a:pt x="4142079" y="2192728"/>
                  <a:pt x="4160041" y="2192728"/>
                </a:cubicBezTo>
                <a:close/>
                <a:moveTo>
                  <a:pt x="4188780" y="2470983"/>
                </a:moveTo>
                <a:cubicBezTo>
                  <a:pt x="4208898" y="2470983"/>
                  <a:pt x="4224705" y="2454925"/>
                  <a:pt x="4224705" y="2434553"/>
                </a:cubicBezTo>
                <a:cubicBezTo>
                  <a:pt x="4224705" y="2414900"/>
                  <a:pt x="4208898" y="2399082"/>
                  <a:pt x="4188780" y="2399082"/>
                </a:cubicBezTo>
                <a:cubicBezTo>
                  <a:pt x="4169142" y="2399082"/>
                  <a:pt x="4152856" y="2414900"/>
                  <a:pt x="4152856" y="2434553"/>
                </a:cubicBezTo>
                <a:cubicBezTo>
                  <a:pt x="4152856" y="2454925"/>
                  <a:pt x="4169142" y="2470983"/>
                  <a:pt x="4188780" y="2470983"/>
                </a:cubicBezTo>
                <a:close/>
                <a:moveTo>
                  <a:pt x="4274041" y="2736535"/>
                </a:moveTo>
                <a:cubicBezTo>
                  <a:pt x="4295835" y="2736535"/>
                  <a:pt x="4313797" y="2718800"/>
                  <a:pt x="4313797" y="2696990"/>
                </a:cubicBezTo>
                <a:cubicBezTo>
                  <a:pt x="4313797" y="2675420"/>
                  <a:pt x="4295835" y="2657445"/>
                  <a:pt x="4274041" y="2657445"/>
                </a:cubicBezTo>
                <a:cubicBezTo>
                  <a:pt x="4252247" y="2657445"/>
                  <a:pt x="4234524" y="2675420"/>
                  <a:pt x="4234524" y="2696990"/>
                </a:cubicBezTo>
                <a:cubicBezTo>
                  <a:pt x="4234524" y="2718800"/>
                  <a:pt x="4252247" y="2736535"/>
                  <a:pt x="4274041" y="2736535"/>
                </a:cubicBezTo>
                <a:close/>
                <a:moveTo>
                  <a:pt x="4411751" y="2977642"/>
                </a:moveTo>
                <a:cubicBezTo>
                  <a:pt x="4434982" y="2977642"/>
                  <a:pt x="4453663" y="2958948"/>
                  <a:pt x="4453663" y="2935700"/>
                </a:cubicBezTo>
                <a:cubicBezTo>
                  <a:pt x="4453663" y="2912452"/>
                  <a:pt x="4434982" y="2893758"/>
                  <a:pt x="4411751" y="2893758"/>
                </a:cubicBezTo>
                <a:cubicBezTo>
                  <a:pt x="4388760" y="2893758"/>
                  <a:pt x="4369839" y="2912452"/>
                  <a:pt x="4369839" y="2935700"/>
                </a:cubicBezTo>
                <a:cubicBezTo>
                  <a:pt x="4369839" y="2958948"/>
                  <a:pt x="4388760" y="2977642"/>
                  <a:pt x="4411751" y="2977642"/>
                </a:cubicBezTo>
                <a:close/>
                <a:moveTo>
                  <a:pt x="4596163" y="3183757"/>
                </a:moveTo>
                <a:cubicBezTo>
                  <a:pt x="4619873" y="3183757"/>
                  <a:pt x="4639033" y="3164344"/>
                  <a:pt x="4639033" y="3141096"/>
                </a:cubicBezTo>
                <a:cubicBezTo>
                  <a:pt x="4639033" y="3117608"/>
                  <a:pt x="4619873" y="3098195"/>
                  <a:pt x="4596163" y="3098195"/>
                </a:cubicBezTo>
                <a:cubicBezTo>
                  <a:pt x="4572932" y="3098195"/>
                  <a:pt x="4553533" y="3117608"/>
                  <a:pt x="4553533" y="3141096"/>
                </a:cubicBezTo>
                <a:cubicBezTo>
                  <a:pt x="4553533" y="3164344"/>
                  <a:pt x="4572932" y="3183757"/>
                  <a:pt x="4596163" y="3183757"/>
                </a:cubicBezTo>
                <a:close/>
                <a:moveTo>
                  <a:pt x="4819133" y="3345294"/>
                </a:moveTo>
                <a:cubicBezTo>
                  <a:pt x="4842604" y="3345294"/>
                  <a:pt x="4862003" y="3326839"/>
                  <a:pt x="4862003" y="3303112"/>
                </a:cubicBezTo>
                <a:cubicBezTo>
                  <a:pt x="4862003" y="3279385"/>
                  <a:pt x="4842604" y="3260691"/>
                  <a:pt x="4819133" y="3260691"/>
                </a:cubicBezTo>
                <a:cubicBezTo>
                  <a:pt x="4795663" y="3260691"/>
                  <a:pt x="4776743" y="3279385"/>
                  <a:pt x="4776743" y="3303112"/>
                </a:cubicBezTo>
                <a:cubicBezTo>
                  <a:pt x="4776743" y="3326839"/>
                  <a:pt x="4795663" y="3345294"/>
                  <a:pt x="4819133" y="3345294"/>
                </a:cubicBezTo>
                <a:close/>
                <a:moveTo>
                  <a:pt x="5071083" y="3456020"/>
                </a:moveTo>
                <a:cubicBezTo>
                  <a:pt x="5093595" y="3456020"/>
                  <a:pt x="5111797" y="3437806"/>
                  <a:pt x="5111797" y="3415277"/>
                </a:cubicBezTo>
                <a:cubicBezTo>
                  <a:pt x="5111797" y="3392508"/>
                  <a:pt x="5093595" y="3374054"/>
                  <a:pt x="5071083" y="3374054"/>
                </a:cubicBezTo>
                <a:cubicBezTo>
                  <a:pt x="5048570" y="3374054"/>
                  <a:pt x="5030129" y="3392508"/>
                  <a:pt x="5030129" y="3415277"/>
                </a:cubicBezTo>
                <a:cubicBezTo>
                  <a:pt x="5030129" y="3437806"/>
                  <a:pt x="5048570" y="3456020"/>
                  <a:pt x="5071083" y="3456020"/>
                </a:cubicBezTo>
                <a:close/>
                <a:moveTo>
                  <a:pt x="5340755" y="3510904"/>
                </a:moveTo>
                <a:cubicBezTo>
                  <a:pt x="5361831" y="3510904"/>
                  <a:pt x="5378835" y="3493648"/>
                  <a:pt x="5378835" y="3472557"/>
                </a:cubicBezTo>
                <a:cubicBezTo>
                  <a:pt x="5378835" y="3450987"/>
                  <a:pt x="5361831" y="3433971"/>
                  <a:pt x="5340755" y="3433971"/>
                </a:cubicBezTo>
                <a:cubicBezTo>
                  <a:pt x="5319440" y="3433971"/>
                  <a:pt x="5302196" y="3450987"/>
                  <a:pt x="5302196" y="3472557"/>
                </a:cubicBezTo>
                <a:cubicBezTo>
                  <a:pt x="5302196" y="3493648"/>
                  <a:pt x="5319440" y="3510904"/>
                  <a:pt x="5340755" y="3510904"/>
                </a:cubicBezTo>
                <a:close/>
                <a:moveTo>
                  <a:pt x="5616415" y="3508028"/>
                </a:moveTo>
                <a:cubicBezTo>
                  <a:pt x="5635574" y="3508028"/>
                  <a:pt x="5651621" y="3492450"/>
                  <a:pt x="5651621" y="3472557"/>
                </a:cubicBezTo>
                <a:cubicBezTo>
                  <a:pt x="5651621" y="3453144"/>
                  <a:pt x="5635574" y="3437326"/>
                  <a:pt x="5616415" y="3437326"/>
                </a:cubicBezTo>
                <a:cubicBezTo>
                  <a:pt x="5596536" y="3437326"/>
                  <a:pt x="5580969" y="3453144"/>
                  <a:pt x="5580969" y="3472557"/>
                </a:cubicBezTo>
                <a:cubicBezTo>
                  <a:pt x="5580969" y="3492450"/>
                  <a:pt x="5596536" y="3508028"/>
                  <a:pt x="5616415" y="3508028"/>
                </a:cubicBezTo>
                <a:close/>
                <a:moveTo>
                  <a:pt x="5885608" y="3447153"/>
                </a:moveTo>
                <a:cubicBezTo>
                  <a:pt x="5903331" y="3447153"/>
                  <a:pt x="5917700" y="3432773"/>
                  <a:pt x="5917700" y="3415277"/>
                </a:cubicBezTo>
                <a:cubicBezTo>
                  <a:pt x="5917700" y="3397781"/>
                  <a:pt x="5903331" y="3383640"/>
                  <a:pt x="5885608" y="3383640"/>
                </a:cubicBezTo>
                <a:cubicBezTo>
                  <a:pt x="5868364" y="3383640"/>
                  <a:pt x="5854234" y="3397781"/>
                  <a:pt x="5854234" y="3415277"/>
                </a:cubicBezTo>
                <a:cubicBezTo>
                  <a:pt x="5854234" y="3432773"/>
                  <a:pt x="5868364" y="3447153"/>
                  <a:pt x="5885608" y="3447153"/>
                </a:cubicBezTo>
                <a:close/>
                <a:moveTo>
                  <a:pt x="6137797" y="3331632"/>
                </a:moveTo>
                <a:cubicBezTo>
                  <a:pt x="6153604" y="3331632"/>
                  <a:pt x="6166297" y="3318690"/>
                  <a:pt x="6166297" y="3303112"/>
                </a:cubicBezTo>
                <a:cubicBezTo>
                  <a:pt x="6166297" y="3287294"/>
                  <a:pt x="6153604" y="3274352"/>
                  <a:pt x="6137797" y="3274352"/>
                </a:cubicBezTo>
                <a:cubicBezTo>
                  <a:pt x="6121751" y="3274352"/>
                  <a:pt x="6109297" y="3287294"/>
                  <a:pt x="6109297" y="3303112"/>
                </a:cubicBezTo>
                <a:cubicBezTo>
                  <a:pt x="6109297" y="3318690"/>
                  <a:pt x="6121751" y="3331632"/>
                  <a:pt x="6137797" y="3331632"/>
                </a:cubicBezTo>
                <a:close/>
                <a:moveTo>
                  <a:pt x="6360288" y="3165782"/>
                </a:moveTo>
                <a:cubicBezTo>
                  <a:pt x="6374179" y="3165782"/>
                  <a:pt x="6385435" y="3154517"/>
                  <a:pt x="6385435" y="3141096"/>
                </a:cubicBezTo>
                <a:cubicBezTo>
                  <a:pt x="6385435" y="3127195"/>
                  <a:pt x="6374179" y="3116170"/>
                  <a:pt x="6360288" y="3116170"/>
                </a:cubicBezTo>
                <a:cubicBezTo>
                  <a:pt x="6346877" y="3116170"/>
                  <a:pt x="6335620" y="3127195"/>
                  <a:pt x="6335620" y="3141096"/>
                </a:cubicBezTo>
                <a:cubicBezTo>
                  <a:pt x="6335620" y="3154517"/>
                  <a:pt x="6346877" y="3165782"/>
                  <a:pt x="6360288" y="3165782"/>
                </a:cubicBezTo>
                <a:close/>
                <a:moveTo>
                  <a:pt x="6544940" y="2957749"/>
                </a:moveTo>
                <a:cubicBezTo>
                  <a:pt x="6557154" y="2957749"/>
                  <a:pt x="6566734" y="2947683"/>
                  <a:pt x="6566734" y="2935700"/>
                </a:cubicBezTo>
                <a:cubicBezTo>
                  <a:pt x="6566734" y="2923717"/>
                  <a:pt x="6557154" y="2913890"/>
                  <a:pt x="6544940" y="2913890"/>
                </a:cubicBezTo>
                <a:cubicBezTo>
                  <a:pt x="6532965" y="2913890"/>
                  <a:pt x="6523145" y="2923717"/>
                  <a:pt x="6523145" y="2935700"/>
                </a:cubicBezTo>
                <a:cubicBezTo>
                  <a:pt x="6523145" y="2947683"/>
                  <a:pt x="6532965" y="2957749"/>
                  <a:pt x="6544940" y="2957749"/>
                </a:cubicBezTo>
                <a:close/>
                <a:moveTo>
                  <a:pt x="6682650" y="2716643"/>
                </a:moveTo>
                <a:cubicBezTo>
                  <a:pt x="6693427" y="2716643"/>
                  <a:pt x="6702288" y="2708015"/>
                  <a:pt x="6702288" y="2696990"/>
                </a:cubicBezTo>
                <a:cubicBezTo>
                  <a:pt x="6702288" y="2685965"/>
                  <a:pt x="6693427" y="2677577"/>
                  <a:pt x="6682650" y="2677577"/>
                </a:cubicBezTo>
                <a:cubicBezTo>
                  <a:pt x="6672112" y="2677577"/>
                  <a:pt x="6663490" y="2685965"/>
                  <a:pt x="6663490" y="2696990"/>
                </a:cubicBezTo>
                <a:cubicBezTo>
                  <a:pt x="6663490" y="2708015"/>
                  <a:pt x="6672112" y="2716643"/>
                  <a:pt x="6682650" y="2716643"/>
                </a:cubicBezTo>
                <a:close/>
                <a:moveTo>
                  <a:pt x="6768150" y="2451570"/>
                </a:moveTo>
                <a:cubicBezTo>
                  <a:pt x="6777490" y="2451570"/>
                  <a:pt x="6785154" y="2444140"/>
                  <a:pt x="6785154" y="2434553"/>
                </a:cubicBezTo>
                <a:cubicBezTo>
                  <a:pt x="6785154" y="2425446"/>
                  <a:pt x="6777490" y="2417537"/>
                  <a:pt x="6768150" y="2417537"/>
                </a:cubicBezTo>
                <a:cubicBezTo>
                  <a:pt x="6758570" y="2417537"/>
                  <a:pt x="6751145" y="2425446"/>
                  <a:pt x="6751145" y="2434553"/>
                </a:cubicBezTo>
                <a:cubicBezTo>
                  <a:pt x="6751145" y="2444140"/>
                  <a:pt x="6758570" y="2451570"/>
                  <a:pt x="6768150" y="2451570"/>
                </a:cubicBezTo>
                <a:close/>
                <a:moveTo>
                  <a:pt x="6796650" y="2175711"/>
                </a:moveTo>
                <a:cubicBezTo>
                  <a:pt x="6805032" y="2175711"/>
                  <a:pt x="6811977" y="2169000"/>
                  <a:pt x="6811977" y="2160372"/>
                </a:cubicBezTo>
                <a:cubicBezTo>
                  <a:pt x="6811977" y="2151984"/>
                  <a:pt x="6805032" y="2145273"/>
                  <a:pt x="6796650" y="2145273"/>
                </a:cubicBezTo>
                <a:cubicBezTo>
                  <a:pt x="6788028" y="2145273"/>
                  <a:pt x="6781561" y="2151984"/>
                  <a:pt x="6781561" y="2160372"/>
                </a:cubicBezTo>
                <a:cubicBezTo>
                  <a:pt x="6781561" y="2169000"/>
                  <a:pt x="6788028" y="2175711"/>
                  <a:pt x="6796650" y="2175711"/>
                </a:cubicBezTo>
                <a:close/>
                <a:moveTo>
                  <a:pt x="6542545" y="1902249"/>
                </a:moveTo>
                <a:cubicBezTo>
                  <a:pt x="6550687" y="1902249"/>
                  <a:pt x="6558112" y="1895538"/>
                  <a:pt x="6558112" y="1886910"/>
                </a:cubicBezTo>
                <a:cubicBezTo>
                  <a:pt x="6558112" y="1878762"/>
                  <a:pt x="6550687" y="1871572"/>
                  <a:pt x="6542545" y="1871572"/>
                </a:cubicBezTo>
                <a:cubicBezTo>
                  <a:pt x="6534162" y="1871572"/>
                  <a:pt x="6527217" y="1878762"/>
                  <a:pt x="6527217" y="1886910"/>
                </a:cubicBezTo>
                <a:cubicBezTo>
                  <a:pt x="6527217" y="1895538"/>
                  <a:pt x="6534162" y="1902249"/>
                  <a:pt x="6542545" y="1902249"/>
                </a:cubicBezTo>
                <a:close/>
                <a:moveTo>
                  <a:pt x="6441477" y="1645085"/>
                </a:moveTo>
                <a:cubicBezTo>
                  <a:pt x="6448902" y="1645085"/>
                  <a:pt x="6455129" y="1638614"/>
                  <a:pt x="6455129" y="1630944"/>
                </a:cubicBezTo>
                <a:cubicBezTo>
                  <a:pt x="6455129" y="1622796"/>
                  <a:pt x="6448902" y="1616564"/>
                  <a:pt x="6441477" y="1616564"/>
                </a:cubicBezTo>
                <a:cubicBezTo>
                  <a:pt x="6433095" y="1616564"/>
                  <a:pt x="6426868" y="1622796"/>
                  <a:pt x="6426868" y="1630944"/>
                </a:cubicBezTo>
                <a:cubicBezTo>
                  <a:pt x="6426868" y="1638614"/>
                  <a:pt x="6433095" y="1645085"/>
                  <a:pt x="6441477" y="1645085"/>
                </a:cubicBezTo>
                <a:close/>
                <a:moveTo>
                  <a:pt x="6279578" y="1421234"/>
                </a:moveTo>
                <a:cubicBezTo>
                  <a:pt x="6286763" y="1421234"/>
                  <a:pt x="6292990" y="1415243"/>
                  <a:pt x="6292990" y="1407813"/>
                </a:cubicBezTo>
                <a:cubicBezTo>
                  <a:pt x="6292990" y="1400383"/>
                  <a:pt x="6286763" y="1394392"/>
                  <a:pt x="6279578" y="1394392"/>
                </a:cubicBezTo>
                <a:cubicBezTo>
                  <a:pt x="6271914" y="1394392"/>
                  <a:pt x="6266167" y="1400383"/>
                  <a:pt x="6266167" y="1407813"/>
                </a:cubicBezTo>
                <a:cubicBezTo>
                  <a:pt x="6266167" y="1415243"/>
                  <a:pt x="6271914" y="1421234"/>
                  <a:pt x="6279578" y="1421234"/>
                </a:cubicBezTo>
                <a:close/>
                <a:moveTo>
                  <a:pt x="6067146" y="1245078"/>
                </a:moveTo>
                <a:cubicBezTo>
                  <a:pt x="6074330" y="1245078"/>
                  <a:pt x="6080078" y="1239086"/>
                  <a:pt x="6080078" y="1232136"/>
                </a:cubicBezTo>
                <a:cubicBezTo>
                  <a:pt x="6080078" y="1225186"/>
                  <a:pt x="6074330" y="1219434"/>
                  <a:pt x="6067146" y="1219434"/>
                </a:cubicBezTo>
                <a:cubicBezTo>
                  <a:pt x="6059961" y="1219434"/>
                  <a:pt x="6054213" y="1225186"/>
                  <a:pt x="6054213" y="1232136"/>
                </a:cubicBezTo>
                <a:cubicBezTo>
                  <a:pt x="6054213" y="1239086"/>
                  <a:pt x="6059961" y="1245078"/>
                  <a:pt x="6067146" y="1245078"/>
                </a:cubicBezTo>
                <a:close/>
                <a:moveTo>
                  <a:pt x="5817831" y="1128120"/>
                </a:moveTo>
                <a:cubicBezTo>
                  <a:pt x="5825494" y="1128120"/>
                  <a:pt x="5831242" y="1122368"/>
                  <a:pt x="5831242" y="1114698"/>
                </a:cubicBezTo>
                <a:cubicBezTo>
                  <a:pt x="5831242" y="1107269"/>
                  <a:pt x="5825494" y="1101277"/>
                  <a:pt x="5817831" y="1101277"/>
                </a:cubicBezTo>
                <a:cubicBezTo>
                  <a:pt x="5810406" y="1101277"/>
                  <a:pt x="5804419" y="1107269"/>
                  <a:pt x="5804419" y="1114698"/>
                </a:cubicBezTo>
                <a:cubicBezTo>
                  <a:pt x="5804419" y="1122368"/>
                  <a:pt x="5810406" y="1128120"/>
                  <a:pt x="5817831" y="1128120"/>
                </a:cubicBezTo>
                <a:close/>
                <a:moveTo>
                  <a:pt x="5547440" y="1077070"/>
                </a:moveTo>
                <a:cubicBezTo>
                  <a:pt x="5554864" y="1077070"/>
                  <a:pt x="5561331" y="1070839"/>
                  <a:pt x="5561331" y="1063170"/>
                </a:cubicBezTo>
                <a:cubicBezTo>
                  <a:pt x="5561331" y="1055500"/>
                  <a:pt x="5554864" y="1049269"/>
                  <a:pt x="5547440" y="1049269"/>
                </a:cubicBezTo>
                <a:cubicBezTo>
                  <a:pt x="5539776" y="1049269"/>
                  <a:pt x="5533310" y="1055500"/>
                  <a:pt x="5533310" y="1063170"/>
                </a:cubicBezTo>
                <a:cubicBezTo>
                  <a:pt x="5533310" y="1070839"/>
                  <a:pt x="5539776" y="1077070"/>
                  <a:pt x="5547440" y="1077070"/>
                </a:cubicBezTo>
                <a:close/>
                <a:moveTo>
                  <a:pt x="5272499" y="1095765"/>
                </a:moveTo>
                <a:cubicBezTo>
                  <a:pt x="5281121" y="1095765"/>
                  <a:pt x="5287587" y="1088814"/>
                  <a:pt x="5287587" y="1080665"/>
                </a:cubicBezTo>
                <a:cubicBezTo>
                  <a:pt x="5287587" y="1072037"/>
                  <a:pt x="5281121" y="1065327"/>
                  <a:pt x="5272499" y="1065327"/>
                </a:cubicBezTo>
                <a:cubicBezTo>
                  <a:pt x="5264116" y="1065327"/>
                  <a:pt x="5257411" y="1072037"/>
                  <a:pt x="5257411" y="1080665"/>
                </a:cubicBezTo>
                <a:cubicBezTo>
                  <a:pt x="5257411" y="1088814"/>
                  <a:pt x="5264116" y="1095765"/>
                  <a:pt x="5272499" y="1095765"/>
                </a:cubicBezTo>
                <a:close/>
                <a:moveTo>
                  <a:pt x="5010490" y="1182285"/>
                </a:moveTo>
                <a:cubicBezTo>
                  <a:pt x="5019591" y="1182285"/>
                  <a:pt x="5027016" y="1174616"/>
                  <a:pt x="5027016" y="1165508"/>
                </a:cubicBezTo>
                <a:cubicBezTo>
                  <a:pt x="5027016" y="1156640"/>
                  <a:pt x="5019591" y="1149211"/>
                  <a:pt x="5010490" y="1149211"/>
                </a:cubicBezTo>
                <a:cubicBezTo>
                  <a:pt x="5001629" y="1149211"/>
                  <a:pt x="4994205" y="1156640"/>
                  <a:pt x="4994205" y="1165508"/>
                </a:cubicBezTo>
                <a:cubicBezTo>
                  <a:pt x="4994205" y="1174616"/>
                  <a:pt x="5001629" y="1182285"/>
                  <a:pt x="5010490" y="1182285"/>
                </a:cubicBezTo>
                <a:close/>
                <a:moveTo>
                  <a:pt x="4778180" y="1332078"/>
                </a:moveTo>
                <a:cubicBezTo>
                  <a:pt x="4788717" y="1332078"/>
                  <a:pt x="4797100" y="1323689"/>
                  <a:pt x="4797100" y="1313384"/>
                </a:cubicBezTo>
                <a:cubicBezTo>
                  <a:pt x="4797100" y="1302838"/>
                  <a:pt x="4788717" y="1294450"/>
                  <a:pt x="4778180" y="1294450"/>
                </a:cubicBezTo>
                <a:cubicBezTo>
                  <a:pt x="4767402" y="1294450"/>
                  <a:pt x="4759259" y="1302838"/>
                  <a:pt x="4759259" y="1313384"/>
                </a:cubicBezTo>
                <a:cubicBezTo>
                  <a:pt x="4759259" y="1323689"/>
                  <a:pt x="4767402" y="1332078"/>
                  <a:pt x="4778180" y="1332078"/>
                </a:cubicBezTo>
                <a:close/>
                <a:moveTo>
                  <a:pt x="4589936" y="1536036"/>
                </a:moveTo>
                <a:cubicBezTo>
                  <a:pt x="4601671" y="1536036"/>
                  <a:pt x="4611730" y="1526209"/>
                  <a:pt x="4611730" y="1514466"/>
                </a:cubicBezTo>
                <a:cubicBezTo>
                  <a:pt x="4611730" y="1502242"/>
                  <a:pt x="4601671" y="1492176"/>
                  <a:pt x="4589936" y="1492176"/>
                </a:cubicBezTo>
                <a:cubicBezTo>
                  <a:pt x="4577482" y="1492176"/>
                  <a:pt x="4567663" y="1502242"/>
                  <a:pt x="4567663" y="1514466"/>
                </a:cubicBezTo>
                <a:cubicBezTo>
                  <a:pt x="4567663" y="1526209"/>
                  <a:pt x="4577482" y="1536036"/>
                  <a:pt x="4589936" y="1536036"/>
                </a:cubicBezTo>
                <a:close/>
                <a:moveTo>
                  <a:pt x="4457016" y="1780737"/>
                </a:moveTo>
                <a:cubicBezTo>
                  <a:pt x="4470667" y="1780737"/>
                  <a:pt x="4481923" y="1769473"/>
                  <a:pt x="4481923" y="1755572"/>
                </a:cubicBezTo>
                <a:cubicBezTo>
                  <a:pt x="4481923" y="1741911"/>
                  <a:pt x="4470667" y="1730886"/>
                  <a:pt x="4457016" y="1730886"/>
                </a:cubicBezTo>
                <a:cubicBezTo>
                  <a:pt x="4443125" y="1730886"/>
                  <a:pt x="4431869" y="1741911"/>
                  <a:pt x="4431869" y="1755572"/>
                </a:cubicBezTo>
                <a:cubicBezTo>
                  <a:pt x="4431869" y="1769473"/>
                  <a:pt x="4443125" y="1780737"/>
                  <a:pt x="4457016" y="1780737"/>
                </a:cubicBezTo>
                <a:close/>
                <a:moveTo>
                  <a:pt x="4388520" y="2052042"/>
                </a:moveTo>
                <a:cubicBezTo>
                  <a:pt x="4404566" y="2052042"/>
                  <a:pt x="4417739" y="2038860"/>
                  <a:pt x="4417739" y="2022802"/>
                </a:cubicBezTo>
                <a:cubicBezTo>
                  <a:pt x="4417739" y="2006505"/>
                  <a:pt x="4404566" y="1993323"/>
                  <a:pt x="4388520" y="1993323"/>
                </a:cubicBezTo>
                <a:cubicBezTo>
                  <a:pt x="4371995" y="1993323"/>
                  <a:pt x="4359302" y="2006505"/>
                  <a:pt x="4359302" y="2022802"/>
                </a:cubicBezTo>
                <a:cubicBezTo>
                  <a:pt x="4359302" y="2038860"/>
                  <a:pt x="4371995" y="2052042"/>
                  <a:pt x="4388520" y="2052042"/>
                </a:cubicBezTo>
                <a:close/>
                <a:moveTo>
                  <a:pt x="4388520" y="2331256"/>
                </a:moveTo>
                <a:cubicBezTo>
                  <a:pt x="4406722" y="2331256"/>
                  <a:pt x="4421331" y="2316636"/>
                  <a:pt x="4421331" y="2298182"/>
                </a:cubicBezTo>
                <a:cubicBezTo>
                  <a:pt x="4421331" y="2279727"/>
                  <a:pt x="4406722" y="2265107"/>
                  <a:pt x="4388520" y="2265107"/>
                </a:cubicBezTo>
                <a:cubicBezTo>
                  <a:pt x="4370079" y="2265107"/>
                  <a:pt x="4355709" y="2279727"/>
                  <a:pt x="4355709" y="2298182"/>
                </a:cubicBezTo>
                <a:cubicBezTo>
                  <a:pt x="4355709" y="2316636"/>
                  <a:pt x="4370079" y="2331256"/>
                  <a:pt x="4388520" y="2331256"/>
                </a:cubicBezTo>
                <a:close/>
                <a:moveTo>
                  <a:pt x="4457016" y="2601123"/>
                </a:moveTo>
                <a:cubicBezTo>
                  <a:pt x="4476894" y="2601123"/>
                  <a:pt x="4492940" y="2585065"/>
                  <a:pt x="4492940" y="2565412"/>
                </a:cubicBezTo>
                <a:cubicBezTo>
                  <a:pt x="4492940" y="2545280"/>
                  <a:pt x="4476894" y="2529222"/>
                  <a:pt x="4457016" y="2529222"/>
                </a:cubicBezTo>
                <a:cubicBezTo>
                  <a:pt x="4437138" y="2529222"/>
                  <a:pt x="4421091" y="2545280"/>
                  <a:pt x="4421091" y="2565412"/>
                </a:cubicBezTo>
                <a:cubicBezTo>
                  <a:pt x="4421091" y="2585065"/>
                  <a:pt x="4437138" y="2601123"/>
                  <a:pt x="4457016" y="2601123"/>
                </a:cubicBezTo>
                <a:close/>
                <a:moveTo>
                  <a:pt x="4589936" y="2844866"/>
                </a:moveTo>
                <a:cubicBezTo>
                  <a:pt x="4610772" y="2844866"/>
                  <a:pt x="4627776" y="2827849"/>
                  <a:pt x="4627776" y="2806519"/>
                </a:cubicBezTo>
                <a:cubicBezTo>
                  <a:pt x="4627776" y="2785428"/>
                  <a:pt x="4610772" y="2768651"/>
                  <a:pt x="4589936" y="2768651"/>
                </a:cubicBezTo>
                <a:cubicBezTo>
                  <a:pt x="4568621" y="2768651"/>
                  <a:pt x="4551138" y="2785428"/>
                  <a:pt x="4551138" y="2806519"/>
                </a:cubicBezTo>
                <a:cubicBezTo>
                  <a:pt x="4551138" y="2827849"/>
                  <a:pt x="4568621" y="2844866"/>
                  <a:pt x="4589936" y="2844866"/>
                </a:cubicBezTo>
                <a:close/>
                <a:moveTo>
                  <a:pt x="4778180" y="3046667"/>
                </a:moveTo>
                <a:cubicBezTo>
                  <a:pt x="4799495" y="3046667"/>
                  <a:pt x="4817217" y="3029171"/>
                  <a:pt x="4817217" y="3007840"/>
                </a:cubicBezTo>
                <a:cubicBezTo>
                  <a:pt x="4817217" y="2986030"/>
                  <a:pt x="4799495" y="2968535"/>
                  <a:pt x="4778180" y="2968535"/>
                </a:cubicBezTo>
                <a:cubicBezTo>
                  <a:pt x="4756625" y="2968535"/>
                  <a:pt x="4739142" y="2986030"/>
                  <a:pt x="4739142" y="3007840"/>
                </a:cubicBezTo>
                <a:cubicBezTo>
                  <a:pt x="4739142" y="3029171"/>
                  <a:pt x="4756625" y="3046667"/>
                  <a:pt x="4778180" y="3046667"/>
                </a:cubicBezTo>
                <a:close/>
                <a:moveTo>
                  <a:pt x="5010490" y="3194302"/>
                </a:moveTo>
                <a:cubicBezTo>
                  <a:pt x="5032285" y="3194302"/>
                  <a:pt x="5049768" y="3176807"/>
                  <a:pt x="5049768" y="3155476"/>
                </a:cubicBezTo>
                <a:cubicBezTo>
                  <a:pt x="5049768" y="3133427"/>
                  <a:pt x="5032285" y="3116170"/>
                  <a:pt x="5010490" y="3116170"/>
                </a:cubicBezTo>
                <a:cubicBezTo>
                  <a:pt x="4989175" y="3116170"/>
                  <a:pt x="4971692" y="3133427"/>
                  <a:pt x="4971692" y="3155476"/>
                </a:cubicBezTo>
                <a:cubicBezTo>
                  <a:pt x="4971692" y="3176807"/>
                  <a:pt x="4989175" y="3194302"/>
                  <a:pt x="5010490" y="3194302"/>
                </a:cubicBezTo>
                <a:close/>
                <a:moveTo>
                  <a:pt x="5272499" y="3276988"/>
                </a:moveTo>
                <a:cubicBezTo>
                  <a:pt x="5292616" y="3276988"/>
                  <a:pt x="5309142" y="3260691"/>
                  <a:pt x="5309142" y="3240319"/>
                </a:cubicBezTo>
                <a:cubicBezTo>
                  <a:pt x="5309142" y="3220426"/>
                  <a:pt x="5292616" y="3203649"/>
                  <a:pt x="5272499" y="3203649"/>
                </a:cubicBezTo>
                <a:cubicBezTo>
                  <a:pt x="5252381" y="3203649"/>
                  <a:pt x="5236095" y="3220426"/>
                  <a:pt x="5236095" y="3240319"/>
                </a:cubicBezTo>
                <a:cubicBezTo>
                  <a:pt x="5236095" y="3260691"/>
                  <a:pt x="5252381" y="3276988"/>
                  <a:pt x="5272499" y="3276988"/>
                </a:cubicBezTo>
                <a:close/>
                <a:moveTo>
                  <a:pt x="5547440" y="3291847"/>
                </a:moveTo>
                <a:cubicBezTo>
                  <a:pt x="5566360" y="3291847"/>
                  <a:pt x="5581448" y="3276509"/>
                  <a:pt x="5581448" y="3257814"/>
                </a:cubicBezTo>
                <a:cubicBezTo>
                  <a:pt x="5581448" y="3238881"/>
                  <a:pt x="5566360" y="3223542"/>
                  <a:pt x="5547440" y="3223542"/>
                </a:cubicBezTo>
                <a:cubicBezTo>
                  <a:pt x="5528280" y="3223542"/>
                  <a:pt x="5513192" y="3238881"/>
                  <a:pt x="5513192" y="3257814"/>
                </a:cubicBezTo>
                <a:cubicBezTo>
                  <a:pt x="5513192" y="3276509"/>
                  <a:pt x="5528280" y="3291847"/>
                  <a:pt x="5547440" y="3291847"/>
                </a:cubicBezTo>
                <a:close/>
                <a:moveTo>
                  <a:pt x="5817831" y="3237443"/>
                </a:moveTo>
                <a:cubicBezTo>
                  <a:pt x="5835314" y="3237443"/>
                  <a:pt x="5848965" y="3223542"/>
                  <a:pt x="5848965" y="3206046"/>
                </a:cubicBezTo>
                <a:cubicBezTo>
                  <a:pt x="5848965" y="3189030"/>
                  <a:pt x="5835314" y="3175129"/>
                  <a:pt x="5817831" y="3175129"/>
                </a:cubicBezTo>
                <a:cubicBezTo>
                  <a:pt x="5800826" y="3175129"/>
                  <a:pt x="5786696" y="3189030"/>
                  <a:pt x="5786696" y="3206046"/>
                </a:cubicBezTo>
                <a:cubicBezTo>
                  <a:pt x="5786696" y="3223542"/>
                  <a:pt x="5800826" y="3237443"/>
                  <a:pt x="5817831" y="3237443"/>
                </a:cubicBezTo>
                <a:close/>
                <a:moveTo>
                  <a:pt x="6067146" y="3116170"/>
                </a:moveTo>
                <a:cubicBezTo>
                  <a:pt x="6082234" y="3116170"/>
                  <a:pt x="6094448" y="3103947"/>
                  <a:pt x="6094448" y="3088848"/>
                </a:cubicBezTo>
                <a:cubicBezTo>
                  <a:pt x="6094448" y="3073509"/>
                  <a:pt x="6082234" y="3061526"/>
                  <a:pt x="6067146" y="3061526"/>
                </a:cubicBezTo>
                <a:cubicBezTo>
                  <a:pt x="6052057" y="3061526"/>
                  <a:pt x="6039843" y="3073509"/>
                  <a:pt x="6039843" y="3088848"/>
                </a:cubicBezTo>
                <a:cubicBezTo>
                  <a:pt x="6039843" y="3103947"/>
                  <a:pt x="6052057" y="3116170"/>
                  <a:pt x="6067146" y="3116170"/>
                </a:cubicBezTo>
                <a:close/>
                <a:moveTo>
                  <a:pt x="6279578" y="2937617"/>
                </a:moveTo>
                <a:cubicBezTo>
                  <a:pt x="6292990" y="2937617"/>
                  <a:pt x="6303528" y="2926353"/>
                  <a:pt x="6303528" y="2912931"/>
                </a:cubicBezTo>
                <a:cubicBezTo>
                  <a:pt x="6303528" y="2899510"/>
                  <a:pt x="6292990" y="2888725"/>
                  <a:pt x="6279578" y="2888725"/>
                </a:cubicBezTo>
                <a:cubicBezTo>
                  <a:pt x="6265448" y="2888725"/>
                  <a:pt x="6254910" y="2899510"/>
                  <a:pt x="6254910" y="2912931"/>
                </a:cubicBezTo>
                <a:cubicBezTo>
                  <a:pt x="6254910" y="2926353"/>
                  <a:pt x="6265448" y="2937617"/>
                  <a:pt x="6279578" y="2937617"/>
                </a:cubicBezTo>
                <a:close/>
                <a:moveTo>
                  <a:pt x="6441477" y="2711610"/>
                </a:moveTo>
                <a:cubicBezTo>
                  <a:pt x="6452973" y="2711610"/>
                  <a:pt x="6462314" y="2701783"/>
                  <a:pt x="6462314" y="2690040"/>
                </a:cubicBezTo>
                <a:cubicBezTo>
                  <a:pt x="6462314" y="2678536"/>
                  <a:pt x="6452973" y="2668709"/>
                  <a:pt x="6441477" y="2668709"/>
                </a:cubicBezTo>
                <a:cubicBezTo>
                  <a:pt x="6429263" y="2668709"/>
                  <a:pt x="6419683" y="2678536"/>
                  <a:pt x="6419683" y="2690040"/>
                </a:cubicBezTo>
                <a:cubicBezTo>
                  <a:pt x="6419683" y="2701783"/>
                  <a:pt x="6429263" y="2711610"/>
                  <a:pt x="6441477" y="2711610"/>
                </a:cubicBezTo>
                <a:close/>
                <a:moveTo>
                  <a:pt x="6542545" y="2452768"/>
                </a:moveTo>
                <a:cubicBezTo>
                  <a:pt x="6552843" y="2452768"/>
                  <a:pt x="6561465" y="2444140"/>
                  <a:pt x="6561465" y="2433594"/>
                </a:cubicBezTo>
                <a:cubicBezTo>
                  <a:pt x="6561465" y="2423528"/>
                  <a:pt x="6552843" y="2414900"/>
                  <a:pt x="6542545" y="2414900"/>
                </a:cubicBezTo>
                <a:cubicBezTo>
                  <a:pt x="6532007" y="2414900"/>
                  <a:pt x="6523624" y="2423528"/>
                  <a:pt x="6523624" y="2433594"/>
                </a:cubicBezTo>
                <a:cubicBezTo>
                  <a:pt x="6523624" y="2444140"/>
                  <a:pt x="6532007" y="2452768"/>
                  <a:pt x="6542545" y="2452768"/>
                </a:cubicBezTo>
                <a:close/>
                <a:moveTo>
                  <a:pt x="6577272" y="2176670"/>
                </a:moveTo>
                <a:cubicBezTo>
                  <a:pt x="6586133" y="2176670"/>
                  <a:pt x="6593078" y="2169480"/>
                  <a:pt x="6593078" y="2160372"/>
                </a:cubicBezTo>
                <a:cubicBezTo>
                  <a:pt x="6593078" y="2151505"/>
                  <a:pt x="6586133" y="2144075"/>
                  <a:pt x="6577272" y="2144075"/>
                </a:cubicBezTo>
                <a:cubicBezTo>
                  <a:pt x="6567692" y="2144075"/>
                  <a:pt x="6560507" y="2151505"/>
                  <a:pt x="6560507" y="2160372"/>
                </a:cubicBezTo>
                <a:cubicBezTo>
                  <a:pt x="6560507" y="2169480"/>
                  <a:pt x="6567692" y="2176670"/>
                  <a:pt x="6577272" y="2176670"/>
                </a:cubicBezTo>
                <a:close/>
                <a:moveTo>
                  <a:pt x="6314305" y="1904886"/>
                </a:moveTo>
                <a:cubicBezTo>
                  <a:pt x="6323406" y="1904886"/>
                  <a:pt x="6330830" y="1897696"/>
                  <a:pt x="6330830" y="1888828"/>
                </a:cubicBezTo>
                <a:cubicBezTo>
                  <a:pt x="6330830" y="1879481"/>
                  <a:pt x="6323406" y="1872291"/>
                  <a:pt x="6314305" y="1872291"/>
                </a:cubicBezTo>
                <a:cubicBezTo>
                  <a:pt x="6305204" y="1872291"/>
                  <a:pt x="6297780" y="1879481"/>
                  <a:pt x="6297780" y="1888828"/>
                </a:cubicBezTo>
                <a:cubicBezTo>
                  <a:pt x="6297780" y="1897696"/>
                  <a:pt x="6305204" y="1904886"/>
                  <a:pt x="6314305" y="1904886"/>
                </a:cubicBezTo>
                <a:close/>
                <a:moveTo>
                  <a:pt x="6189528" y="1659225"/>
                </a:moveTo>
                <a:cubicBezTo>
                  <a:pt x="6197910" y="1659225"/>
                  <a:pt x="6205335" y="1652275"/>
                  <a:pt x="6205335" y="1643647"/>
                </a:cubicBezTo>
                <a:cubicBezTo>
                  <a:pt x="6205335" y="1634539"/>
                  <a:pt x="6197910" y="1627589"/>
                  <a:pt x="6189528" y="1627589"/>
                </a:cubicBezTo>
                <a:cubicBezTo>
                  <a:pt x="6180667" y="1627589"/>
                  <a:pt x="6173482" y="1634539"/>
                  <a:pt x="6173482" y="1643647"/>
                </a:cubicBezTo>
                <a:cubicBezTo>
                  <a:pt x="6173482" y="1652275"/>
                  <a:pt x="6180667" y="1659225"/>
                  <a:pt x="6189528" y="1659225"/>
                </a:cubicBezTo>
                <a:close/>
                <a:moveTo>
                  <a:pt x="5995297" y="1464135"/>
                </a:moveTo>
                <a:cubicBezTo>
                  <a:pt x="6003679" y="1464135"/>
                  <a:pt x="6010385" y="1457185"/>
                  <a:pt x="6010385" y="1449036"/>
                </a:cubicBezTo>
                <a:cubicBezTo>
                  <a:pt x="6010385" y="1440408"/>
                  <a:pt x="6003679" y="1433937"/>
                  <a:pt x="5995297" y="1433937"/>
                </a:cubicBezTo>
                <a:cubicBezTo>
                  <a:pt x="5986675" y="1433937"/>
                  <a:pt x="5979969" y="1440408"/>
                  <a:pt x="5979969" y="1449036"/>
                </a:cubicBezTo>
                <a:cubicBezTo>
                  <a:pt x="5979969" y="1457185"/>
                  <a:pt x="5986675" y="1464135"/>
                  <a:pt x="5995297" y="1464135"/>
                </a:cubicBezTo>
                <a:close/>
                <a:moveTo>
                  <a:pt x="5749814" y="1339268"/>
                </a:moveTo>
                <a:cubicBezTo>
                  <a:pt x="5758436" y="1339268"/>
                  <a:pt x="5765141" y="1332317"/>
                  <a:pt x="5765141" y="1323929"/>
                </a:cubicBezTo>
                <a:cubicBezTo>
                  <a:pt x="5765141" y="1315780"/>
                  <a:pt x="5758436" y="1308830"/>
                  <a:pt x="5749814" y="1308830"/>
                </a:cubicBezTo>
                <a:cubicBezTo>
                  <a:pt x="5741671" y="1308830"/>
                  <a:pt x="5734726" y="1315780"/>
                  <a:pt x="5734726" y="1323929"/>
                </a:cubicBezTo>
                <a:cubicBezTo>
                  <a:pt x="5734726" y="1332317"/>
                  <a:pt x="5741671" y="1339268"/>
                  <a:pt x="5749814" y="1339268"/>
                </a:cubicBezTo>
                <a:close/>
                <a:moveTo>
                  <a:pt x="5478465" y="1297086"/>
                </a:moveTo>
                <a:cubicBezTo>
                  <a:pt x="5487087" y="1297086"/>
                  <a:pt x="5494032" y="1289656"/>
                  <a:pt x="5494032" y="1281028"/>
                </a:cubicBezTo>
                <a:cubicBezTo>
                  <a:pt x="5494032" y="1272161"/>
                  <a:pt x="5487087" y="1264971"/>
                  <a:pt x="5478465" y="1264971"/>
                </a:cubicBezTo>
                <a:cubicBezTo>
                  <a:pt x="5469604" y="1264971"/>
                  <a:pt x="5462658" y="1272161"/>
                  <a:pt x="5462658" y="1281028"/>
                </a:cubicBezTo>
                <a:cubicBezTo>
                  <a:pt x="5462658" y="1289656"/>
                  <a:pt x="5469604" y="1297086"/>
                  <a:pt x="5478465" y="1297086"/>
                </a:cubicBezTo>
                <a:close/>
                <a:moveTo>
                  <a:pt x="5206877" y="1340946"/>
                </a:moveTo>
                <a:cubicBezTo>
                  <a:pt x="5216217" y="1340946"/>
                  <a:pt x="5223881" y="1333516"/>
                  <a:pt x="5223881" y="1323929"/>
                </a:cubicBezTo>
                <a:cubicBezTo>
                  <a:pt x="5223881" y="1314582"/>
                  <a:pt x="5216217" y="1306913"/>
                  <a:pt x="5206877" y="1306913"/>
                </a:cubicBezTo>
                <a:cubicBezTo>
                  <a:pt x="5197297" y="1306913"/>
                  <a:pt x="5189873" y="1314582"/>
                  <a:pt x="5189873" y="1323929"/>
                </a:cubicBezTo>
                <a:cubicBezTo>
                  <a:pt x="5189873" y="1333516"/>
                  <a:pt x="5197297" y="1340946"/>
                  <a:pt x="5206877" y="1340946"/>
                </a:cubicBezTo>
                <a:close/>
                <a:moveTo>
                  <a:pt x="4961873" y="1468449"/>
                </a:moveTo>
                <a:cubicBezTo>
                  <a:pt x="4972650" y="1468449"/>
                  <a:pt x="4981272" y="1459821"/>
                  <a:pt x="4981272" y="1449036"/>
                </a:cubicBezTo>
                <a:cubicBezTo>
                  <a:pt x="4981272" y="1438251"/>
                  <a:pt x="4972650" y="1429383"/>
                  <a:pt x="4961873" y="1429383"/>
                </a:cubicBezTo>
                <a:cubicBezTo>
                  <a:pt x="4951095" y="1429383"/>
                  <a:pt x="4942474" y="1438251"/>
                  <a:pt x="4942474" y="1449036"/>
                </a:cubicBezTo>
                <a:cubicBezTo>
                  <a:pt x="4942474" y="1459821"/>
                  <a:pt x="4951095" y="1468449"/>
                  <a:pt x="4961873" y="1468449"/>
                </a:cubicBezTo>
                <a:close/>
                <a:moveTo>
                  <a:pt x="4767402" y="1665936"/>
                </a:moveTo>
                <a:cubicBezTo>
                  <a:pt x="4779856" y="1665936"/>
                  <a:pt x="4790154" y="1655870"/>
                  <a:pt x="4790154" y="1643647"/>
                </a:cubicBezTo>
                <a:cubicBezTo>
                  <a:pt x="4790154" y="1630944"/>
                  <a:pt x="4779856" y="1620878"/>
                  <a:pt x="4767402" y="1620878"/>
                </a:cubicBezTo>
                <a:cubicBezTo>
                  <a:pt x="4754709" y="1620878"/>
                  <a:pt x="4744650" y="1630944"/>
                  <a:pt x="4744650" y="1643647"/>
                </a:cubicBezTo>
                <a:cubicBezTo>
                  <a:pt x="4744650" y="1655870"/>
                  <a:pt x="4754709" y="1665936"/>
                  <a:pt x="4767402" y="1665936"/>
                </a:cubicBezTo>
                <a:close/>
                <a:moveTo>
                  <a:pt x="4642385" y="1914233"/>
                </a:moveTo>
                <a:cubicBezTo>
                  <a:pt x="4656755" y="1914233"/>
                  <a:pt x="4668012" y="1902968"/>
                  <a:pt x="4668012" y="1888828"/>
                </a:cubicBezTo>
                <a:cubicBezTo>
                  <a:pt x="4668012" y="1874687"/>
                  <a:pt x="4656755" y="1863183"/>
                  <a:pt x="4642385" y="1863183"/>
                </a:cubicBezTo>
                <a:cubicBezTo>
                  <a:pt x="4628255" y="1863183"/>
                  <a:pt x="4616999" y="1874687"/>
                  <a:pt x="4616999" y="1888828"/>
                </a:cubicBezTo>
                <a:cubicBezTo>
                  <a:pt x="4616999" y="1902968"/>
                  <a:pt x="4628255" y="1914233"/>
                  <a:pt x="4642385" y="1914233"/>
                </a:cubicBezTo>
                <a:close/>
                <a:moveTo>
                  <a:pt x="4599516" y="2190331"/>
                </a:moveTo>
                <a:cubicBezTo>
                  <a:pt x="4616041" y="2190331"/>
                  <a:pt x="4629453" y="2176909"/>
                  <a:pt x="4629453" y="2160372"/>
                </a:cubicBezTo>
                <a:cubicBezTo>
                  <a:pt x="4629453" y="2144075"/>
                  <a:pt x="4616041" y="2130414"/>
                  <a:pt x="4599516" y="2130414"/>
                </a:cubicBezTo>
                <a:cubicBezTo>
                  <a:pt x="4582991" y="2130414"/>
                  <a:pt x="4569579" y="2144075"/>
                  <a:pt x="4569579" y="2160372"/>
                </a:cubicBezTo>
                <a:cubicBezTo>
                  <a:pt x="4569579" y="2176909"/>
                  <a:pt x="4582991" y="2190331"/>
                  <a:pt x="4599516" y="2190331"/>
                </a:cubicBezTo>
                <a:close/>
                <a:moveTo>
                  <a:pt x="4642385" y="2465231"/>
                </a:moveTo>
                <a:cubicBezTo>
                  <a:pt x="4660587" y="2465231"/>
                  <a:pt x="4675675" y="2450371"/>
                  <a:pt x="4675675" y="2431917"/>
                </a:cubicBezTo>
                <a:cubicBezTo>
                  <a:pt x="4675675" y="2414181"/>
                  <a:pt x="4660587" y="2399322"/>
                  <a:pt x="4642385" y="2399322"/>
                </a:cubicBezTo>
                <a:cubicBezTo>
                  <a:pt x="4624423" y="2399322"/>
                  <a:pt x="4609575" y="2414181"/>
                  <a:pt x="4609575" y="2431917"/>
                </a:cubicBezTo>
                <a:cubicBezTo>
                  <a:pt x="4609575" y="2450371"/>
                  <a:pt x="4624423" y="2465231"/>
                  <a:pt x="4642385" y="2465231"/>
                </a:cubicBezTo>
                <a:close/>
                <a:moveTo>
                  <a:pt x="4767402" y="2713048"/>
                </a:moveTo>
                <a:cubicBezTo>
                  <a:pt x="4786801" y="2713048"/>
                  <a:pt x="4802848" y="2696990"/>
                  <a:pt x="4802848" y="2677577"/>
                </a:cubicBezTo>
                <a:cubicBezTo>
                  <a:pt x="4802848" y="2657924"/>
                  <a:pt x="4786801" y="2642346"/>
                  <a:pt x="4767402" y="2642346"/>
                </a:cubicBezTo>
                <a:cubicBezTo>
                  <a:pt x="4748003" y="2642346"/>
                  <a:pt x="4731957" y="2657924"/>
                  <a:pt x="4731957" y="2677577"/>
                </a:cubicBezTo>
                <a:cubicBezTo>
                  <a:pt x="4731957" y="2696990"/>
                  <a:pt x="4748003" y="2713048"/>
                  <a:pt x="4767402" y="2713048"/>
                </a:cubicBezTo>
                <a:close/>
                <a:moveTo>
                  <a:pt x="4961873" y="2908138"/>
                </a:moveTo>
                <a:cubicBezTo>
                  <a:pt x="4981751" y="2908138"/>
                  <a:pt x="4997797" y="2891841"/>
                  <a:pt x="4997797" y="2872188"/>
                </a:cubicBezTo>
                <a:cubicBezTo>
                  <a:pt x="4997797" y="2852056"/>
                  <a:pt x="4981751" y="2835998"/>
                  <a:pt x="4961873" y="2835998"/>
                </a:cubicBezTo>
                <a:cubicBezTo>
                  <a:pt x="4941995" y="2835998"/>
                  <a:pt x="4925709" y="2852056"/>
                  <a:pt x="4925709" y="2872188"/>
                </a:cubicBezTo>
                <a:cubicBezTo>
                  <a:pt x="4925709" y="2891841"/>
                  <a:pt x="4941995" y="2908138"/>
                  <a:pt x="4961873" y="2908138"/>
                </a:cubicBezTo>
                <a:close/>
                <a:moveTo>
                  <a:pt x="5206877" y="3032286"/>
                </a:moveTo>
                <a:cubicBezTo>
                  <a:pt x="5226276" y="3032286"/>
                  <a:pt x="5242083" y="3016229"/>
                  <a:pt x="5242083" y="2997055"/>
                </a:cubicBezTo>
                <a:cubicBezTo>
                  <a:pt x="5242083" y="2977402"/>
                  <a:pt x="5226276" y="2961584"/>
                  <a:pt x="5206877" y="2961584"/>
                </a:cubicBezTo>
                <a:cubicBezTo>
                  <a:pt x="5187478" y="2961584"/>
                  <a:pt x="5171432" y="2977402"/>
                  <a:pt x="5171432" y="2997055"/>
                </a:cubicBezTo>
                <a:cubicBezTo>
                  <a:pt x="5171432" y="3016229"/>
                  <a:pt x="5187478" y="3032286"/>
                  <a:pt x="5206877" y="3032286"/>
                </a:cubicBezTo>
                <a:close/>
                <a:moveTo>
                  <a:pt x="5478465" y="3073030"/>
                </a:moveTo>
                <a:cubicBezTo>
                  <a:pt x="5496427" y="3073030"/>
                  <a:pt x="5511276" y="3058171"/>
                  <a:pt x="5511276" y="3039956"/>
                </a:cubicBezTo>
                <a:cubicBezTo>
                  <a:pt x="5511276" y="3021501"/>
                  <a:pt x="5496427" y="3006882"/>
                  <a:pt x="5478465" y="3006882"/>
                </a:cubicBezTo>
                <a:cubicBezTo>
                  <a:pt x="5460263" y="3006882"/>
                  <a:pt x="5445654" y="3021501"/>
                  <a:pt x="5445654" y="3039956"/>
                </a:cubicBezTo>
                <a:cubicBezTo>
                  <a:pt x="5445654" y="3058171"/>
                  <a:pt x="5460263" y="3073030"/>
                  <a:pt x="5478465" y="3073030"/>
                </a:cubicBezTo>
                <a:close/>
                <a:moveTo>
                  <a:pt x="5749814" y="3026774"/>
                </a:moveTo>
                <a:cubicBezTo>
                  <a:pt x="5766578" y="3026774"/>
                  <a:pt x="5779990" y="3013592"/>
                  <a:pt x="5779990" y="2997055"/>
                </a:cubicBezTo>
                <a:cubicBezTo>
                  <a:pt x="5779990" y="2980518"/>
                  <a:pt x="5766578" y="2967097"/>
                  <a:pt x="5749814" y="2967097"/>
                </a:cubicBezTo>
                <a:cubicBezTo>
                  <a:pt x="5733768" y="2967097"/>
                  <a:pt x="5720116" y="2980518"/>
                  <a:pt x="5720116" y="2997055"/>
                </a:cubicBezTo>
                <a:cubicBezTo>
                  <a:pt x="5720116" y="3013592"/>
                  <a:pt x="5733768" y="3026774"/>
                  <a:pt x="5749814" y="3026774"/>
                </a:cubicBezTo>
                <a:close/>
                <a:moveTo>
                  <a:pt x="5995297" y="2898072"/>
                </a:moveTo>
                <a:cubicBezTo>
                  <a:pt x="6009427" y="2898072"/>
                  <a:pt x="6020923" y="2886568"/>
                  <a:pt x="6020923" y="2872188"/>
                </a:cubicBezTo>
                <a:cubicBezTo>
                  <a:pt x="6020923" y="2857328"/>
                  <a:pt x="6009427" y="2845824"/>
                  <a:pt x="5995297" y="2845824"/>
                </a:cubicBezTo>
                <a:cubicBezTo>
                  <a:pt x="5980448" y="2845824"/>
                  <a:pt x="5968713" y="2857328"/>
                  <a:pt x="5968713" y="2872188"/>
                </a:cubicBezTo>
                <a:cubicBezTo>
                  <a:pt x="5968713" y="2886568"/>
                  <a:pt x="5980448" y="2898072"/>
                  <a:pt x="5995297" y="2898072"/>
                </a:cubicBezTo>
                <a:close/>
                <a:moveTo>
                  <a:pt x="6189528" y="2700345"/>
                </a:moveTo>
                <a:cubicBezTo>
                  <a:pt x="6201982" y="2700345"/>
                  <a:pt x="6212520" y="2690040"/>
                  <a:pt x="6212520" y="2677577"/>
                </a:cubicBezTo>
                <a:cubicBezTo>
                  <a:pt x="6212520" y="2664635"/>
                  <a:pt x="6201982" y="2654329"/>
                  <a:pt x="6189528" y="2654329"/>
                </a:cubicBezTo>
                <a:cubicBezTo>
                  <a:pt x="6176835" y="2654329"/>
                  <a:pt x="6166297" y="2664635"/>
                  <a:pt x="6166297" y="2677577"/>
                </a:cubicBezTo>
                <a:cubicBezTo>
                  <a:pt x="6166297" y="2690040"/>
                  <a:pt x="6176835" y="2700345"/>
                  <a:pt x="6189528" y="2700345"/>
                </a:cubicBezTo>
                <a:close/>
                <a:moveTo>
                  <a:pt x="6314305" y="2453008"/>
                </a:moveTo>
                <a:cubicBezTo>
                  <a:pt x="6325801" y="2453008"/>
                  <a:pt x="6334902" y="2443660"/>
                  <a:pt x="6334902" y="2431917"/>
                </a:cubicBezTo>
                <a:cubicBezTo>
                  <a:pt x="6334902" y="2420892"/>
                  <a:pt x="6325801" y="2411305"/>
                  <a:pt x="6314305" y="2411305"/>
                </a:cubicBezTo>
                <a:cubicBezTo>
                  <a:pt x="6302809" y="2411305"/>
                  <a:pt x="6293709" y="2420892"/>
                  <a:pt x="6293709" y="2431917"/>
                </a:cubicBezTo>
                <a:cubicBezTo>
                  <a:pt x="6293709" y="2443660"/>
                  <a:pt x="6302809" y="2453008"/>
                  <a:pt x="6314305" y="2453008"/>
                </a:cubicBezTo>
                <a:close/>
                <a:moveTo>
                  <a:pt x="6357175" y="2178827"/>
                </a:moveTo>
                <a:cubicBezTo>
                  <a:pt x="6367473" y="2178827"/>
                  <a:pt x="6375616" y="2170438"/>
                  <a:pt x="6375616" y="2160372"/>
                </a:cubicBezTo>
                <a:cubicBezTo>
                  <a:pt x="6375616" y="2150546"/>
                  <a:pt x="6367473" y="2142157"/>
                  <a:pt x="6357175" y="2142157"/>
                </a:cubicBezTo>
                <a:cubicBezTo>
                  <a:pt x="6347356" y="2142157"/>
                  <a:pt x="6338973" y="2150546"/>
                  <a:pt x="6338973" y="2160372"/>
                </a:cubicBezTo>
                <a:cubicBezTo>
                  <a:pt x="6338973" y="2170438"/>
                  <a:pt x="6347356" y="2178827"/>
                  <a:pt x="6357175" y="2178827"/>
                </a:cubicBezTo>
                <a:close/>
                <a:moveTo>
                  <a:pt x="6080557" y="1909679"/>
                </a:moveTo>
                <a:cubicBezTo>
                  <a:pt x="6090377" y="1909679"/>
                  <a:pt x="6098520" y="1902010"/>
                  <a:pt x="6098520" y="1892183"/>
                </a:cubicBezTo>
                <a:cubicBezTo>
                  <a:pt x="6098520" y="1882357"/>
                  <a:pt x="6090377" y="1874448"/>
                  <a:pt x="6080557" y="1874448"/>
                </a:cubicBezTo>
                <a:cubicBezTo>
                  <a:pt x="6070738" y="1874448"/>
                  <a:pt x="6063074" y="1882357"/>
                  <a:pt x="6063074" y="1892183"/>
                </a:cubicBezTo>
                <a:cubicBezTo>
                  <a:pt x="6063074" y="1902010"/>
                  <a:pt x="6070738" y="1909679"/>
                  <a:pt x="6080557" y="1909679"/>
                </a:cubicBezTo>
                <a:close/>
                <a:moveTo>
                  <a:pt x="5919616" y="1687267"/>
                </a:moveTo>
                <a:cubicBezTo>
                  <a:pt x="5928957" y="1687267"/>
                  <a:pt x="5936620" y="1679597"/>
                  <a:pt x="5936620" y="1670250"/>
                </a:cubicBezTo>
                <a:cubicBezTo>
                  <a:pt x="5936620" y="1660663"/>
                  <a:pt x="5928957" y="1653234"/>
                  <a:pt x="5919616" y="1653234"/>
                </a:cubicBezTo>
                <a:cubicBezTo>
                  <a:pt x="5909797" y="1653234"/>
                  <a:pt x="5902373" y="1660663"/>
                  <a:pt x="5902373" y="1670250"/>
                </a:cubicBezTo>
                <a:cubicBezTo>
                  <a:pt x="5902373" y="1679597"/>
                  <a:pt x="5909797" y="1687267"/>
                  <a:pt x="5919616" y="1687267"/>
                </a:cubicBezTo>
                <a:close/>
                <a:moveTo>
                  <a:pt x="5682036" y="1550176"/>
                </a:moveTo>
                <a:cubicBezTo>
                  <a:pt x="5691616" y="1550176"/>
                  <a:pt x="5699280" y="1542507"/>
                  <a:pt x="5699280" y="1533160"/>
                </a:cubicBezTo>
                <a:cubicBezTo>
                  <a:pt x="5699280" y="1523573"/>
                  <a:pt x="5691616" y="1516143"/>
                  <a:pt x="5682036" y="1516143"/>
                </a:cubicBezTo>
                <a:cubicBezTo>
                  <a:pt x="5672696" y="1516143"/>
                  <a:pt x="5665032" y="1523573"/>
                  <a:pt x="5665032" y="1533160"/>
                </a:cubicBezTo>
                <a:cubicBezTo>
                  <a:pt x="5665032" y="1542507"/>
                  <a:pt x="5672696" y="1550176"/>
                  <a:pt x="5682036" y="1550176"/>
                </a:cubicBezTo>
                <a:close/>
                <a:moveTo>
                  <a:pt x="5409730" y="1522854"/>
                </a:moveTo>
                <a:cubicBezTo>
                  <a:pt x="5419549" y="1522854"/>
                  <a:pt x="5427931" y="1514466"/>
                  <a:pt x="5427931" y="1504399"/>
                </a:cubicBezTo>
                <a:cubicBezTo>
                  <a:pt x="5427931" y="1494573"/>
                  <a:pt x="5419549" y="1485945"/>
                  <a:pt x="5409730" y="1485945"/>
                </a:cubicBezTo>
                <a:cubicBezTo>
                  <a:pt x="5399432" y="1485945"/>
                  <a:pt x="5391289" y="1494573"/>
                  <a:pt x="5391289" y="1504399"/>
                </a:cubicBezTo>
                <a:cubicBezTo>
                  <a:pt x="5391289" y="1514466"/>
                  <a:pt x="5399432" y="1522854"/>
                  <a:pt x="5409730" y="1522854"/>
                </a:cubicBezTo>
                <a:close/>
                <a:moveTo>
                  <a:pt x="5148919" y="1609374"/>
                </a:moveTo>
                <a:cubicBezTo>
                  <a:pt x="5159936" y="1609374"/>
                  <a:pt x="5169037" y="1600507"/>
                  <a:pt x="5169037" y="1589242"/>
                </a:cubicBezTo>
                <a:cubicBezTo>
                  <a:pt x="5169037" y="1577978"/>
                  <a:pt x="5159936" y="1569110"/>
                  <a:pt x="5148919" y="1569110"/>
                </a:cubicBezTo>
                <a:cubicBezTo>
                  <a:pt x="5137663" y="1569110"/>
                  <a:pt x="5128801" y="1577978"/>
                  <a:pt x="5128801" y="1589242"/>
                </a:cubicBezTo>
                <a:cubicBezTo>
                  <a:pt x="5128801" y="1600507"/>
                  <a:pt x="5137663" y="1609374"/>
                  <a:pt x="5148919" y="1609374"/>
                </a:cubicBezTo>
                <a:close/>
                <a:moveTo>
                  <a:pt x="4945108" y="1795836"/>
                </a:moveTo>
                <a:cubicBezTo>
                  <a:pt x="4957801" y="1795836"/>
                  <a:pt x="4968339" y="1785531"/>
                  <a:pt x="4968339" y="1772589"/>
                </a:cubicBezTo>
                <a:cubicBezTo>
                  <a:pt x="4968339" y="1759886"/>
                  <a:pt x="4957801" y="1749580"/>
                  <a:pt x="4945108" y="1749580"/>
                </a:cubicBezTo>
                <a:cubicBezTo>
                  <a:pt x="4932415" y="1749580"/>
                  <a:pt x="4922117" y="1759886"/>
                  <a:pt x="4922117" y="1772589"/>
                </a:cubicBezTo>
                <a:cubicBezTo>
                  <a:pt x="4922117" y="1785531"/>
                  <a:pt x="4932415" y="1795836"/>
                  <a:pt x="4945108" y="1795836"/>
                </a:cubicBezTo>
                <a:close/>
                <a:moveTo>
                  <a:pt x="4833503" y="2050364"/>
                </a:moveTo>
                <a:cubicBezTo>
                  <a:pt x="4848591" y="2050364"/>
                  <a:pt x="4860327" y="2038141"/>
                  <a:pt x="4860327" y="2023282"/>
                </a:cubicBezTo>
                <a:cubicBezTo>
                  <a:pt x="4860327" y="2008422"/>
                  <a:pt x="4848591" y="1996679"/>
                  <a:pt x="4833503" y="1996679"/>
                </a:cubicBezTo>
                <a:cubicBezTo>
                  <a:pt x="4818894" y="1996679"/>
                  <a:pt x="4807159" y="2008422"/>
                  <a:pt x="4807159" y="2023282"/>
                </a:cubicBezTo>
                <a:cubicBezTo>
                  <a:pt x="4807159" y="2038141"/>
                  <a:pt x="4818894" y="2050364"/>
                  <a:pt x="4833503" y="2050364"/>
                </a:cubicBezTo>
                <a:close/>
                <a:moveTo>
                  <a:pt x="4833503" y="2327421"/>
                </a:moveTo>
                <a:cubicBezTo>
                  <a:pt x="4850028" y="2327421"/>
                  <a:pt x="4863440" y="2313760"/>
                  <a:pt x="4863440" y="2297942"/>
                </a:cubicBezTo>
                <a:cubicBezTo>
                  <a:pt x="4863440" y="2281165"/>
                  <a:pt x="4850028" y="2267983"/>
                  <a:pt x="4833503" y="2267983"/>
                </a:cubicBezTo>
                <a:cubicBezTo>
                  <a:pt x="4817217" y="2267983"/>
                  <a:pt x="4803806" y="2281165"/>
                  <a:pt x="4803806" y="2297942"/>
                </a:cubicBezTo>
                <a:cubicBezTo>
                  <a:pt x="4803806" y="2313760"/>
                  <a:pt x="4817217" y="2327421"/>
                  <a:pt x="4833503" y="2327421"/>
                </a:cubicBezTo>
                <a:close/>
                <a:moveTo>
                  <a:pt x="4945108" y="2580511"/>
                </a:moveTo>
                <a:cubicBezTo>
                  <a:pt x="4962831" y="2580511"/>
                  <a:pt x="4977440" y="2566131"/>
                  <a:pt x="4977440" y="2548156"/>
                </a:cubicBezTo>
                <a:cubicBezTo>
                  <a:pt x="4977440" y="2530660"/>
                  <a:pt x="4962831" y="2515561"/>
                  <a:pt x="4945108" y="2515561"/>
                </a:cubicBezTo>
                <a:cubicBezTo>
                  <a:pt x="4927146" y="2515561"/>
                  <a:pt x="4913016" y="2530660"/>
                  <a:pt x="4913016" y="2548156"/>
                </a:cubicBezTo>
                <a:cubicBezTo>
                  <a:pt x="4913016" y="2566131"/>
                  <a:pt x="4927146" y="2580511"/>
                  <a:pt x="4945108" y="2580511"/>
                </a:cubicBezTo>
                <a:close/>
                <a:moveTo>
                  <a:pt x="5148919" y="2763858"/>
                </a:moveTo>
                <a:cubicBezTo>
                  <a:pt x="5166642" y="2763858"/>
                  <a:pt x="5181251" y="2749717"/>
                  <a:pt x="5181251" y="2731742"/>
                </a:cubicBezTo>
                <a:cubicBezTo>
                  <a:pt x="5181251" y="2714007"/>
                  <a:pt x="5166642" y="2699626"/>
                  <a:pt x="5148919" y="2699626"/>
                </a:cubicBezTo>
                <a:cubicBezTo>
                  <a:pt x="5130957" y="2699626"/>
                  <a:pt x="5116587" y="2714007"/>
                  <a:pt x="5116587" y="2731742"/>
                </a:cubicBezTo>
                <a:cubicBezTo>
                  <a:pt x="5116587" y="2749717"/>
                  <a:pt x="5130957" y="2763858"/>
                  <a:pt x="5148919" y="2763858"/>
                </a:cubicBezTo>
                <a:close/>
                <a:moveTo>
                  <a:pt x="5409730" y="2847742"/>
                </a:moveTo>
                <a:cubicBezTo>
                  <a:pt x="5426734" y="2847742"/>
                  <a:pt x="5440625" y="2833841"/>
                  <a:pt x="5440625" y="2816345"/>
                </a:cubicBezTo>
                <a:cubicBezTo>
                  <a:pt x="5440625" y="2799329"/>
                  <a:pt x="5426734" y="2785428"/>
                  <a:pt x="5409730" y="2785428"/>
                </a:cubicBezTo>
                <a:cubicBezTo>
                  <a:pt x="5392247" y="2785428"/>
                  <a:pt x="5378595" y="2799329"/>
                  <a:pt x="5378595" y="2816345"/>
                </a:cubicBezTo>
                <a:cubicBezTo>
                  <a:pt x="5378595" y="2833841"/>
                  <a:pt x="5392247" y="2847742"/>
                  <a:pt x="5409730" y="2847742"/>
                </a:cubicBezTo>
                <a:close/>
                <a:moveTo>
                  <a:pt x="5682036" y="2816345"/>
                </a:moveTo>
                <a:cubicBezTo>
                  <a:pt x="5697843" y="2816345"/>
                  <a:pt x="5711015" y="2803882"/>
                  <a:pt x="5711015" y="2787585"/>
                </a:cubicBezTo>
                <a:cubicBezTo>
                  <a:pt x="5711015" y="2772006"/>
                  <a:pt x="5697843" y="2759064"/>
                  <a:pt x="5682036" y="2759064"/>
                </a:cubicBezTo>
                <a:cubicBezTo>
                  <a:pt x="5666469" y="2759064"/>
                  <a:pt x="5653297" y="2772006"/>
                  <a:pt x="5653297" y="2787585"/>
                </a:cubicBezTo>
                <a:cubicBezTo>
                  <a:pt x="5653297" y="2803882"/>
                  <a:pt x="5666469" y="2816345"/>
                  <a:pt x="5682036" y="2816345"/>
                </a:cubicBezTo>
                <a:close/>
                <a:moveTo>
                  <a:pt x="5919616" y="2676379"/>
                </a:moveTo>
                <a:cubicBezTo>
                  <a:pt x="5933746" y="2676379"/>
                  <a:pt x="5945003" y="2664635"/>
                  <a:pt x="5945003" y="2650734"/>
                </a:cubicBezTo>
                <a:cubicBezTo>
                  <a:pt x="5945003" y="2636594"/>
                  <a:pt x="5933746" y="2625329"/>
                  <a:pt x="5919616" y="2625329"/>
                </a:cubicBezTo>
                <a:cubicBezTo>
                  <a:pt x="5905246" y="2625329"/>
                  <a:pt x="5893990" y="2636594"/>
                  <a:pt x="5893990" y="2650734"/>
                </a:cubicBezTo>
                <a:cubicBezTo>
                  <a:pt x="5893990" y="2664635"/>
                  <a:pt x="5905246" y="2676379"/>
                  <a:pt x="5919616" y="2676379"/>
                </a:cubicBezTo>
                <a:close/>
                <a:moveTo>
                  <a:pt x="6080557" y="2450851"/>
                </a:moveTo>
                <a:cubicBezTo>
                  <a:pt x="6092772" y="2450851"/>
                  <a:pt x="6102591" y="2441024"/>
                  <a:pt x="6102591" y="2428801"/>
                </a:cubicBezTo>
                <a:cubicBezTo>
                  <a:pt x="6102591" y="2416578"/>
                  <a:pt x="6092772" y="2406991"/>
                  <a:pt x="6080557" y="2406991"/>
                </a:cubicBezTo>
                <a:cubicBezTo>
                  <a:pt x="6068343" y="2406991"/>
                  <a:pt x="6058763" y="2416578"/>
                  <a:pt x="6058763" y="2428801"/>
                </a:cubicBezTo>
                <a:cubicBezTo>
                  <a:pt x="6058763" y="2441024"/>
                  <a:pt x="6068343" y="2450851"/>
                  <a:pt x="6080557" y="2450851"/>
                </a:cubicBezTo>
                <a:close/>
                <a:moveTo>
                  <a:pt x="6137797" y="2180025"/>
                </a:moveTo>
                <a:cubicBezTo>
                  <a:pt x="6148574" y="2180025"/>
                  <a:pt x="6156956" y="2171157"/>
                  <a:pt x="6156956" y="2160372"/>
                </a:cubicBezTo>
                <a:cubicBezTo>
                  <a:pt x="6156956" y="2149827"/>
                  <a:pt x="6148574" y="2140959"/>
                  <a:pt x="6137797" y="2140959"/>
                </a:cubicBezTo>
                <a:cubicBezTo>
                  <a:pt x="6127020" y="2140959"/>
                  <a:pt x="6117919" y="2149827"/>
                  <a:pt x="6117919" y="2160372"/>
                </a:cubicBezTo>
                <a:cubicBezTo>
                  <a:pt x="6117919" y="2171157"/>
                  <a:pt x="6127020" y="2180025"/>
                  <a:pt x="6137797" y="2180025"/>
                </a:cubicBezTo>
                <a:close/>
                <a:moveTo>
                  <a:pt x="5833877" y="1921423"/>
                </a:moveTo>
                <a:cubicBezTo>
                  <a:pt x="5844654" y="1921423"/>
                  <a:pt x="5853515" y="1912555"/>
                  <a:pt x="5853515" y="1902010"/>
                </a:cubicBezTo>
                <a:cubicBezTo>
                  <a:pt x="5853515" y="1891224"/>
                  <a:pt x="5844654" y="1882357"/>
                  <a:pt x="5833877" y="1882357"/>
                </a:cubicBezTo>
                <a:cubicBezTo>
                  <a:pt x="5823099" y="1882357"/>
                  <a:pt x="5814478" y="1891224"/>
                  <a:pt x="5814478" y="1902010"/>
                </a:cubicBezTo>
                <a:cubicBezTo>
                  <a:pt x="5814478" y="1912555"/>
                  <a:pt x="5823099" y="1921423"/>
                  <a:pt x="5833877" y="1921423"/>
                </a:cubicBezTo>
                <a:close/>
                <a:moveTo>
                  <a:pt x="5614259" y="1761564"/>
                </a:moveTo>
                <a:cubicBezTo>
                  <a:pt x="5625036" y="1761564"/>
                  <a:pt x="5633658" y="1752936"/>
                  <a:pt x="5633658" y="1742151"/>
                </a:cubicBezTo>
                <a:cubicBezTo>
                  <a:pt x="5633658" y="1731605"/>
                  <a:pt x="5625036" y="1722737"/>
                  <a:pt x="5614259" y="1722737"/>
                </a:cubicBezTo>
                <a:cubicBezTo>
                  <a:pt x="5603482" y="1722737"/>
                  <a:pt x="5594621" y="1731605"/>
                  <a:pt x="5594621" y="1742151"/>
                </a:cubicBezTo>
                <a:cubicBezTo>
                  <a:pt x="5594621" y="1752936"/>
                  <a:pt x="5603482" y="1761564"/>
                  <a:pt x="5614259" y="1761564"/>
                </a:cubicBezTo>
                <a:close/>
                <a:moveTo>
                  <a:pt x="5342671" y="1763002"/>
                </a:moveTo>
                <a:cubicBezTo>
                  <a:pt x="5354167" y="1763002"/>
                  <a:pt x="5363268" y="1753415"/>
                  <a:pt x="5363268" y="1742151"/>
                </a:cubicBezTo>
                <a:cubicBezTo>
                  <a:pt x="5363268" y="1730886"/>
                  <a:pt x="5354167" y="1721299"/>
                  <a:pt x="5342671" y="1721299"/>
                </a:cubicBezTo>
                <a:cubicBezTo>
                  <a:pt x="5331175" y="1721299"/>
                  <a:pt x="5322074" y="1730886"/>
                  <a:pt x="5322074" y="1742151"/>
                </a:cubicBezTo>
                <a:cubicBezTo>
                  <a:pt x="5322074" y="1753415"/>
                  <a:pt x="5331175" y="1763002"/>
                  <a:pt x="5342671" y="1763002"/>
                </a:cubicBezTo>
                <a:close/>
                <a:moveTo>
                  <a:pt x="5123053" y="1925737"/>
                </a:moveTo>
                <a:cubicBezTo>
                  <a:pt x="5135747" y="1925737"/>
                  <a:pt x="5146764" y="1915191"/>
                  <a:pt x="5146764" y="1902010"/>
                </a:cubicBezTo>
                <a:cubicBezTo>
                  <a:pt x="5146764" y="1889067"/>
                  <a:pt x="5135747" y="1878282"/>
                  <a:pt x="5123053" y="1878282"/>
                </a:cubicBezTo>
                <a:cubicBezTo>
                  <a:pt x="5109881" y="1878282"/>
                  <a:pt x="5099104" y="1889067"/>
                  <a:pt x="5099104" y="1902010"/>
                </a:cubicBezTo>
                <a:cubicBezTo>
                  <a:pt x="5099104" y="1915191"/>
                  <a:pt x="5109881" y="1925737"/>
                  <a:pt x="5123053" y="1925737"/>
                </a:cubicBezTo>
                <a:close/>
                <a:moveTo>
                  <a:pt x="5038990" y="2187934"/>
                </a:moveTo>
                <a:cubicBezTo>
                  <a:pt x="5054079" y="2187934"/>
                  <a:pt x="5066532" y="2175711"/>
                  <a:pt x="5066532" y="2160372"/>
                </a:cubicBezTo>
                <a:cubicBezTo>
                  <a:pt x="5066532" y="2145273"/>
                  <a:pt x="5054079" y="2133050"/>
                  <a:pt x="5038990" y="2133050"/>
                </a:cubicBezTo>
                <a:cubicBezTo>
                  <a:pt x="5023663" y="2133050"/>
                  <a:pt x="5011448" y="2145273"/>
                  <a:pt x="5011448" y="2160372"/>
                </a:cubicBezTo>
                <a:cubicBezTo>
                  <a:pt x="5011448" y="2175711"/>
                  <a:pt x="5023663" y="2187934"/>
                  <a:pt x="5038990" y="2187934"/>
                </a:cubicBezTo>
                <a:close/>
                <a:moveTo>
                  <a:pt x="5123053" y="2447975"/>
                </a:moveTo>
                <a:cubicBezTo>
                  <a:pt x="5139100" y="2447975"/>
                  <a:pt x="5152032" y="2435032"/>
                  <a:pt x="5152032" y="2418975"/>
                </a:cubicBezTo>
                <a:cubicBezTo>
                  <a:pt x="5152032" y="2402917"/>
                  <a:pt x="5139100" y="2389495"/>
                  <a:pt x="5123053" y="2389495"/>
                </a:cubicBezTo>
                <a:cubicBezTo>
                  <a:pt x="5106768" y="2389495"/>
                  <a:pt x="5093595" y="2402917"/>
                  <a:pt x="5093595" y="2418975"/>
                </a:cubicBezTo>
                <a:cubicBezTo>
                  <a:pt x="5093595" y="2435032"/>
                  <a:pt x="5106768" y="2447975"/>
                  <a:pt x="5123053" y="2447975"/>
                </a:cubicBezTo>
                <a:close/>
                <a:moveTo>
                  <a:pt x="5342671" y="2607833"/>
                </a:moveTo>
                <a:cubicBezTo>
                  <a:pt x="5358717" y="2607833"/>
                  <a:pt x="5371650" y="2594891"/>
                  <a:pt x="5371650" y="2578834"/>
                </a:cubicBezTo>
                <a:cubicBezTo>
                  <a:pt x="5371650" y="2562536"/>
                  <a:pt x="5358717" y="2549115"/>
                  <a:pt x="5342671" y="2549115"/>
                </a:cubicBezTo>
                <a:cubicBezTo>
                  <a:pt x="5326146" y="2549115"/>
                  <a:pt x="5313453" y="2562536"/>
                  <a:pt x="5313453" y="2578834"/>
                </a:cubicBezTo>
                <a:cubicBezTo>
                  <a:pt x="5313453" y="2594891"/>
                  <a:pt x="5326146" y="2607833"/>
                  <a:pt x="5342671" y="2607833"/>
                </a:cubicBezTo>
                <a:close/>
                <a:moveTo>
                  <a:pt x="5614259" y="2605916"/>
                </a:moveTo>
                <a:cubicBezTo>
                  <a:pt x="5629108" y="2605916"/>
                  <a:pt x="5641562" y="2594172"/>
                  <a:pt x="5641562" y="2578834"/>
                </a:cubicBezTo>
                <a:cubicBezTo>
                  <a:pt x="5641562" y="2563495"/>
                  <a:pt x="5629108" y="2551511"/>
                  <a:pt x="5614259" y="2551511"/>
                </a:cubicBezTo>
                <a:cubicBezTo>
                  <a:pt x="5598931" y="2551511"/>
                  <a:pt x="5586717" y="2563495"/>
                  <a:pt x="5586717" y="2578834"/>
                </a:cubicBezTo>
                <a:cubicBezTo>
                  <a:pt x="5586717" y="2594172"/>
                  <a:pt x="5598931" y="2605916"/>
                  <a:pt x="5614259" y="2605916"/>
                </a:cubicBezTo>
                <a:close/>
                <a:moveTo>
                  <a:pt x="5833877" y="2442702"/>
                </a:moveTo>
                <a:cubicBezTo>
                  <a:pt x="5847049" y="2442702"/>
                  <a:pt x="5857587" y="2431917"/>
                  <a:pt x="5857587" y="2418975"/>
                </a:cubicBezTo>
                <a:cubicBezTo>
                  <a:pt x="5857587" y="2405553"/>
                  <a:pt x="5847049" y="2395487"/>
                  <a:pt x="5833877" y="2395487"/>
                </a:cubicBezTo>
                <a:cubicBezTo>
                  <a:pt x="5820704" y="2395487"/>
                  <a:pt x="5810167" y="2405553"/>
                  <a:pt x="5810167" y="2418975"/>
                </a:cubicBezTo>
                <a:cubicBezTo>
                  <a:pt x="5810167" y="2431917"/>
                  <a:pt x="5820704" y="2442702"/>
                  <a:pt x="5833877" y="2442702"/>
                </a:cubicBezTo>
                <a:close/>
                <a:moveTo>
                  <a:pt x="5917700" y="2181223"/>
                </a:moveTo>
                <a:cubicBezTo>
                  <a:pt x="5929196" y="2181223"/>
                  <a:pt x="5938536" y="2171876"/>
                  <a:pt x="5938536" y="2160372"/>
                </a:cubicBezTo>
                <a:cubicBezTo>
                  <a:pt x="5938536" y="2149108"/>
                  <a:pt x="5929196" y="2139761"/>
                  <a:pt x="5917700" y="2139761"/>
                </a:cubicBezTo>
                <a:cubicBezTo>
                  <a:pt x="5906444" y="2139761"/>
                  <a:pt x="5897343" y="2149108"/>
                  <a:pt x="5897343" y="2160372"/>
                </a:cubicBezTo>
                <a:cubicBezTo>
                  <a:pt x="5897343" y="2171876"/>
                  <a:pt x="5906444" y="2181223"/>
                  <a:pt x="5917700" y="2181223"/>
                </a:cubicBezTo>
                <a:close/>
                <a:moveTo>
                  <a:pt x="5546242" y="1972472"/>
                </a:moveTo>
                <a:cubicBezTo>
                  <a:pt x="5558217" y="1972472"/>
                  <a:pt x="5567558" y="1963365"/>
                  <a:pt x="5567558" y="1951381"/>
                </a:cubicBezTo>
                <a:cubicBezTo>
                  <a:pt x="5567558" y="1939398"/>
                  <a:pt x="5558217" y="1930051"/>
                  <a:pt x="5546242" y="1930051"/>
                </a:cubicBezTo>
                <a:cubicBezTo>
                  <a:pt x="5534507" y="1930051"/>
                  <a:pt x="5525167" y="1939398"/>
                  <a:pt x="5525167" y="1951381"/>
                </a:cubicBezTo>
                <a:cubicBezTo>
                  <a:pt x="5525167" y="1963365"/>
                  <a:pt x="5534507" y="1972472"/>
                  <a:pt x="5546242" y="1972472"/>
                </a:cubicBezTo>
                <a:close/>
                <a:moveTo>
                  <a:pt x="5300759" y="2054918"/>
                </a:moveTo>
                <a:cubicBezTo>
                  <a:pt x="5313932" y="2054918"/>
                  <a:pt x="5324469" y="2044373"/>
                  <a:pt x="5324469" y="2031191"/>
                </a:cubicBezTo>
                <a:cubicBezTo>
                  <a:pt x="5324469" y="2018009"/>
                  <a:pt x="5313932" y="2007464"/>
                  <a:pt x="5300759" y="2007464"/>
                </a:cubicBezTo>
                <a:cubicBezTo>
                  <a:pt x="5287587" y="2007464"/>
                  <a:pt x="5276810" y="2018009"/>
                  <a:pt x="5276810" y="2031191"/>
                </a:cubicBezTo>
                <a:cubicBezTo>
                  <a:pt x="5276810" y="2044373"/>
                  <a:pt x="5287587" y="2054918"/>
                  <a:pt x="5300759" y="2054918"/>
                </a:cubicBezTo>
                <a:close/>
                <a:moveTo>
                  <a:pt x="5300759" y="2316636"/>
                </a:moveTo>
                <a:cubicBezTo>
                  <a:pt x="5315369" y="2316636"/>
                  <a:pt x="5327583" y="2304413"/>
                  <a:pt x="5327583" y="2289793"/>
                </a:cubicBezTo>
                <a:cubicBezTo>
                  <a:pt x="5327583" y="2274934"/>
                  <a:pt x="5315369" y="2262711"/>
                  <a:pt x="5300759" y="2262711"/>
                </a:cubicBezTo>
                <a:cubicBezTo>
                  <a:pt x="5285911" y="2262711"/>
                  <a:pt x="5273936" y="2274934"/>
                  <a:pt x="5273936" y="2289793"/>
                </a:cubicBezTo>
                <a:cubicBezTo>
                  <a:pt x="5273936" y="2304413"/>
                  <a:pt x="5285911" y="2316636"/>
                  <a:pt x="5300759" y="2316636"/>
                </a:cubicBezTo>
                <a:close/>
                <a:moveTo>
                  <a:pt x="5546242" y="2395487"/>
                </a:moveTo>
                <a:cubicBezTo>
                  <a:pt x="5560373" y="2395487"/>
                  <a:pt x="5571868" y="2383743"/>
                  <a:pt x="5571868" y="2369603"/>
                </a:cubicBezTo>
                <a:cubicBezTo>
                  <a:pt x="5571868" y="2355462"/>
                  <a:pt x="5560373" y="2343958"/>
                  <a:pt x="5546242" y="2343958"/>
                </a:cubicBezTo>
                <a:cubicBezTo>
                  <a:pt x="5532352" y="2343958"/>
                  <a:pt x="5520616" y="2355462"/>
                  <a:pt x="5520616" y="2369603"/>
                </a:cubicBezTo>
                <a:cubicBezTo>
                  <a:pt x="5520616" y="2383743"/>
                  <a:pt x="5532352" y="2395487"/>
                  <a:pt x="5546242" y="2395487"/>
                </a:cubicBezTo>
                <a:close/>
                <a:moveTo>
                  <a:pt x="5698083" y="2183141"/>
                </a:moveTo>
                <a:cubicBezTo>
                  <a:pt x="5710536" y="2183141"/>
                  <a:pt x="5720835" y="2172835"/>
                  <a:pt x="5720835" y="2160372"/>
                </a:cubicBezTo>
                <a:cubicBezTo>
                  <a:pt x="5720835" y="2147910"/>
                  <a:pt x="5710536" y="2137843"/>
                  <a:pt x="5698083" y="2137843"/>
                </a:cubicBezTo>
                <a:cubicBezTo>
                  <a:pt x="5685868" y="2137843"/>
                  <a:pt x="5675570" y="2147910"/>
                  <a:pt x="5675570" y="2160372"/>
                </a:cubicBezTo>
                <a:cubicBezTo>
                  <a:pt x="5675570" y="2172835"/>
                  <a:pt x="5685868" y="2183141"/>
                  <a:pt x="5698083" y="2183141"/>
                </a:cubicBezTo>
                <a:close/>
              </a:path>
            </a:pathLst>
          </a:custGeom>
          <a:gradFill>
            <a:gsLst>
              <a:gs pos="100000">
                <a:srgbClr val="0067DA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  <a:ln w="2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24EC408-1AA1-C90D-CD10-C1EE9195A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269" y="616139"/>
            <a:ext cx="4442553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0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">
            <a:extLst>
              <a:ext uri="{FF2B5EF4-FFF2-40B4-BE49-F238E27FC236}">
                <a16:creationId xmlns:a16="http://schemas.microsoft.com/office/drawing/2014/main" id="{2144D7FA-3A8D-48A6-94EA-22E999032DE0}"/>
              </a:ext>
            </a:extLst>
          </p:cNvPr>
          <p:cNvSpPr/>
          <p:nvPr userDrawn="1"/>
        </p:nvSpPr>
        <p:spPr>
          <a:xfrm rot="10800000">
            <a:off x="8339479" y="0"/>
            <a:ext cx="38525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A272BCA-DEED-4CFC-9B92-76C7821D95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6125" y="1794989"/>
            <a:ext cx="3881912" cy="3881912"/>
          </a:xfrm>
          <a:custGeom>
            <a:avLst/>
            <a:gdLst>
              <a:gd name="connsiteX0" fmla="*/ 98368 w 3881912"/>
              <a:gd name="connsiteY0" fmla="*/ 0 h 3881912"/>
              <a:gd name="connsiteX1" fmla="*/ 3783544 w 3881912"/>
              <a:gd name="connsiteY1" fmla="*/ 0 h 3881912"/>
              <a:gd name="connsiteX2" fmla="*/ 3881912 w 3881912"/>
              <a:gd name="connsiteY2" fmla="*/ 98368 h 3881912"/>
              <a:gd name="connsiteX3" fmla="*/ 3881912 w 3881912"/>
              <a:gd name="connsiteY3" fmla="*/ 3783544 h 3881912"/>
              <a:gd name="connsiteX4" fmla="*/ 3783544 w 3881912"/>
              <a:gd name="connsiteY4" fmla="*/ 3881912 h 3881912"/>
              <a:gd name="connsiteX5" fmla="*/ 98368 w 3881912"/>
              <a:gd name="connsiteY5" fmla="*/ 3881912 h 3881912"/>
              <a:gd name="connsiteX6" fmla="*/ 0 w 3881912"/>
              <a:gd name="connsiteY6" fmla="*/ 3783544 h 3881912"/>
              <a:gd name="connsiteX7" fmla="*/ 0 w 3881912"/>
              <a:gd name="connsiteY7" fmla="*/ 98368 h 3881912"/>
              <a:gd name="connsiteX8" fmla="*/ 98368 w 3881912"/>
              <a:gd name="connsiteY8" fmla="*/ 0 h 388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1912" h="3881912">
                <a:moveTo>
                  <a:pt x="98368" y="0"/>
                </a:moveTo>
                <a:lnTo>
                  <a:pt x="3783544" y="0"/>
                </a:lnTo>
                <a:cubicBezTo>
                  <a:pt x="3837871" y="0"/>
                  <a:pt x="3881912" y="44041"/>
                  <a:pt x="3881912" y="98368"/>
                </a:cubicBezTo>
                <a:lnTo>
                  <a:pt x="3881912" y="3783544"/>
                </a:lnTo>
                <a:cubicBezTo>
                  <a:pt x="3881912" y="3837871"/>
                  <a:pt x="3837871" y="3881912"/>
                  <a:pt x="3783544" y="3881912"/>
                </a:cubicBezTo>
                <a:lnTo>
                  <a:pt x="98368" y="3881912"/>
                </a:lnTo>
                <a:cubicBezTo>
                  <a:pt x="44041" y="3881912"/>
                  <a:pt x="0" y="3837871"/>
                  <a:pt x="0" y="3783544"/>
                </a:cubicBezTo>
                <a:lnTo>
                  <a:pt x="0" y="98368"/>
                </a:lnTo>
                <a:cubicBezTo>
                  <a:pt x="0" y="44041"/>
                  <a:pt x="44041" y="0"/>
                  <a:pt x="98368" y="0"/>
                </a:cubicBezTo>
                <a:close/>
              </a:path>
            </a:pathLst>
          </a:custGeom>
          <a:pattFill prst="pct5">
            <a:fgClr>
              <a:srgbClr val="0067DA"/>
            </a:fgClr>
            <a:bgClr>
              <a:schemeClr val="bg1"/>
            </a:bgClr>
          </a:patt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8C8870-6695-4A97-931B-F61BFF6AB6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05475" y="1181100"/>
            <a:ext cx="3400425" cy="3105150"/>
          </a:xfrm>
          <a:custGeom>
            <a:avLst/>
            <a:gdLst>
              <a:gd name="connsiteX0" fmla="*/ 113680 w 3400425"/>
              <a:gd name="connsiteY0" fmla="*/ 0 h 3105150"/>
              <a:gd name="connsiteX1" fmla="*/ 3286745 w 3400425"/>
              <a:gd name="connsiteY1" fmla="*/ 0 h 3105150"/>
              <a:gd name="connsiteX2" fmla="*/ 3400425 w 3400425"/>
              <a:gd name="connsiteY2" fmla="*/ 113680 h 3105150"/>
              <a:gd name="connsiteX3" fmla="*/ 3400425 w 3400425"/>
              <a:gd name="connsiteY3" fmla="*/ 2991470 h 3105150"/>
              <a:gd name="connsiteX4" fmla="*/ 3286745 w 3400425"/>
              <a:gd name="connsiteY4" fmla="*/ 3105150 h 3105150"/>
              <a:gd name="connsiteX5" fmla="*/ 113680 w 3400425"/>
              <a:gd name="connsiteY5" fmla="*/ 3105150 h 3105150"/>
              <a:gd name="connsiteX6" fmla="*/ 0 w 3400425"/>
              <a:gd name="connsiteY6" fmla="*/ 2991470 h 3105150"/>
              <a:gd name="connsiteX7" fmla="*/ 0 w 3400425"/>
              <a:gd name="connsiteY7" fmla="*/ 113680 h 3105150"/>
              <a:gd name="connsiteX8" fmla="*/ 113680 w 3400425"/>
              <a:gd name="connsiteY8" fmla="*/ 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0425" h="3105150">
                <a:moveTo>
                  <a:pt x="113680" y="0"/>
                </a:moveTo>
                <a:lnTo>
                  <a:pt x="3286745" y="0"/>
                </a:lnTo>
                <a:cubicBezTo>
                  <a:pt x="3349529" y="0"/>
                  <a:pt x="3400425" y="50896"/>
                  <a:pt x="3400425" y="113680"/>
                </a:cubicBezTo>
                <a:lnTo>
                  <a:pt x="3400425" y="2991470"/>
                </a:lnTo>
                <a:cubicBezTo>
                  <a:pt x="3400425" y="3054254"/>
                  <a:pt x="3349529" y="3105150"/>
                  <a:pt x="3286745" y="3105150"/>
                </a:cubicBezTo>
                <a:lnTo>
                  <a:pt x="113680" y="3105150"/>
                </a:lnTo>
                <a:cubicBezTo>
                  <a:pt x="50896" y="3105150"/>
                  <a:pt x="0" y="3054254"/>
                  <a:pt x="0" y="2991470"/>
                </a:cubicBezTo>
                <a:lnTo>
                  <a:pt x="0" y="113680"/>
                </a:lnTo>
                <a:cubicBezTo>
                  <a:pt x="0" y="50896"/>
                  <a:pt x="50896" y="0"/>
                  <a:pt x="113680" y="0"/>
                </a:cubicBezTo>
                <a:close/>
              </a:path>
            </a:pathLst>
          </a:custGeom>
          <a:pattFill prst="pct5">
            <a:fgClr>
              <a:srgbClr val="0067DA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56733B-B516-4E70-80F8-F816F8300B1A}"/>
              </a:ext>
            </a:extLst>
          </p:cNvPr>
          <p:cNvGrpSpPr/>
          <p:nvPr userDrawn="1"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4" name="Graphic 35">
              <a:extLst>
                <a:ext uri="{FF2B5EF4-FFF2-40B4-BE49-F238E27FC236}">
                  <a16:creationId xmlns:a16="http://schemas.microsoft.com/office/drawing/2014/main" id="{5BEF5078-DDE5-48E7-B267-07AF80348106}"/>
                </a:ext>
              </a:extLst>
            </p:cNvPr>
            <p:cNvSpPr/>
            <p:nvPr userDrawn="1"/>
          </p:nvSpPr>
          <p:spPr>
            <a:xfrm>
              <a:off x="0" y="4394814"/>
              <a:ext cx="6778087" cy="2463186"/>
            </a:xfrm>
            <a:custGeom>
              <a:avLst/>
              <a:gdLst>
                <a:gd name="connsiteX0" fmla="*/ 5478465 w 11191875"/>
                <a:gd name="connsiteY0" fmla="*/ 2184818 h 4067175"/>
                <a:gd name="connsiteX1" fmla="*/ 5502894 w 11191875"/>
                <a:gd name="connsiteY1" fmla="*/ 2160372 h 4067175"/>
                <a:gd name="connsiteX2" fmla="*/ 5478465 w 11191875"/>
                <a:gd name="connsiteY2" fmla="*/ 2136166 h 4067175"/>
                <a:gd name="connsiteX3" fmla="*/ 5454037 w 11191875"/>
                <a:gd name="connsiteY3" fmla="*/ 2160372 h 4067175"/>
                <a:gd name="connsiteX4" fmla="*/ 5478465 w 11191875"/>
                <a:gd name="connsiteY4" fmla="*/ 2184818 h 4067175"/>
                <a:gd name="connsiteX5" fmla="*/ 11098951 w 11191875"/>
                <a:gd name="connsiteY5" fmla="*/ 4061183 h 4067175"/>
                <a:gd name="connsiteX6" fmla="*/ 11099430 w 11191875"/>
                <a:gd name="connsiteY6" fmla="*/ 4060464 h 4067175"/>
                <a:gd name="connsiteX7" fmla="*/ 11098951 w 11191875"/>
                <a:gd name="connsiteY7" fmla="*/ 4059985 h 4067175"/>
                <a:gd name="connsiteX8" fmla="*/ 11098472 w 11191875"/>
                <a:gd name="connsiteY8" fmla="*/ 4060464 h 4067175"/>
                <a:gd name="connsiteX9" fmla="*/ 11098951 w 11191875"/>
                <a:gd name="connsiteY9" fmla="*/ 4061183 h 4067175"/>
                <a:gd name="connsiteX10" fmla="*/ 11181098 w 11191875"/>
                <a:gd name="connsiteY10" fmla="*/ 3797308 h 4067175"/>
                <a:gd name="connsiteX11" fmla="*/ 11181816 w 11191875"/>
                <a:gd name="connsiteY11" fmla="*/ 3796829 h 4067175"/>
                <a:gd name="connsiteX12" fmla="*/ 11181098 w 11191875"/>
                <a:gd name="connsiteY12" fmla="*/ 3796350 h 4067175"/>
                <a:gd name="connsiteX13" fmla="*/ 11180619 w 11191875"/>
                <a:gd name="connsiteY13" fmla="*/ 3796829 h 4067175"/>
                <a:gd name="connsiteX14" fmla="*/ 11181098 w 11191875"/>
                <a:gd name="connsiteY14" fmla="*/ 3797308 h 4067175"/>
                <a:gd name="connsiteX15" fmla="*/ 11184690 w 11191875"/>
                <a:gd name="connsiteY15" fmla="*/ 1884993 h 4067175"/>
                <a:gd name="connsiteX16" fmla="*/ 11185409 w 11191875"/>
                <a:gd name="connsiteY16" fmla="*/ 1884034 h 4067175"/>
                <a:gd name="connsiteX17" fmla="*/ 11184690 w 11191875"/>
                <a:gd name="connsiteY17" fmla="*/ 1883555 h 4067175"/>
                <a:gd name="connsiteX18" fmla="*/ 11183732 w 11191875"/>
                <a:gd name="connsiteY18" fmla="*/ 1884034 h 4067175"/>
                <a:gd name="connsiteX19" fmla="*/ 11184690 w 11191875"/>
                <a:gd name="connsiteY19" fmla="*/ 1884993 h 4067175"/>
                <a:gd name="connsiteX20" fmla="*/ 89332 w 11191875"/>
                <a:gd name="connsiteY20" fmla="*/ 267710 h 4067175"/>
                <a:gd name="connsiteX21" fmla="*/ 94361 w 11191875"/>
                <a:gd name="connsiteY21" fmla="*/ 262916 h 4067175"/>
                <a:gd name="connsiteX22" fmla="*/ 89332 w 11191875"/>
                <a:gd name="connsiteY22" fmla="*/ 258123 h 4067175"/>
                <a:gd name="connsiteX23" fmla="*/ 84542 w 11191875"/>
                <a:gd name="connsiteY23" fmla="*/ 262916 h 4067175"/>
                <a:gd name="connsiteX24" fmla="*/ 89332 w 11191875"/>
                <a:gd name="connsiteY24" fmla="*/ 267710 h 4067175"/>
                <a:gd name="connsiteX25" fmla="*/ 4071 w 11191875"/>
                <a:gd name="connsiteY25" fmla="*/ 534940 h 4067175"/>
                <a:gd name="connsiteX26" fmla="*/ 13172 w 11191875"/>
                <a:gd name="connsiteY26" fmla="*/ 525593 h 4067175"/>
                <a:gd name="connsiteX27" fmla="*/ 4071 w 11191875"/>
                <a:gd name="connsiteY27" fmla="*/ 516486 h 4067175"/>
                <a:gd name="connsiteX28" fmla="*/ 0 w 11191875"/>
                <a:gd name="connsiteY28" fmla="*/ 517684 h 4067175"/>
                <a:gd name="connsiteX29" fmla="*/ 0 w 11191875"/>
                <a:gd name="connsiteY29" fmla="*/ 533742 h 4067175"/>
                <a:gd name="connsiteX30" fmla="*/ 4071 w 11191875"/>
                <a:gd name="connsiteY30" fmla="*/ 534940 h 4067175"/>
                <a:gd name="connsiteX31" fmla="*/ 0 w 11191875"/>
                <a:gd name="connsiteY31" fmla="*/ 3584243 h 4067175"/>
                <a:gd name="connsiteX32" fmla="*/ 19878 w 11191875"/>
                <a:gd name="connsiteY32" fmla="*/ 3528400 h 4067175"/>
                <a:gd name="connsiteX33" fmla="*/ 0 w 11191875"/>
                <a:gd name="connsiteY33" fmla="*/ 3472797 h 4067175"/>
                <a:gd name="connsiteX34" fmla="*/ 0 w 11191875"/>
                <a:gd name="connsiteY34" fmla="*/ 3584243 h 4067175"/>
                <a:gd name="connsiteX35" fmla="*/ 4071 w 11191875"/>
                <a:gd name="connsiteY35" fmla="*/ 3890539 h 4067175"/>
                <a:gd name="connsiteX36" fmla="*/ 99151 w 11191875"/>
                <a:gd name="connsiteY36" fmla="*/ 3795151 h 4067175"/>
                <a:gd name="connsiteX37" fmla="*/ 4071 w 11191875"/>
                <a:gd name="connsiteY37" fmla="*/ 3700243 h 4067175"/>
                <a:gd name="connsiteX38" fmla="*/ 0 w 11191875"/>
                <a:gd name="connsiteY38" fmla="*/ 3700482 h 4067175"/>
                <a:gd name="connsiteX39" fmla="*/ 0 w 11191875"/>
                <a:gd name="connsiteY39" fmla="*/ 3890300 h 4067175"/>
                <a:gd name="connsiteX40" fmla="*/ 4071 w 11191875"/>
                <a:gd name="connsiteY40" fmla="*/ 3890539 h 4067175"/>
                <a:gd name="connsiteX41" fmla="*/ 189681 w 11191875"/>
                <a:gd name="connsiteY41" fmla="*/ 4067175 h 4067175"/>
                <a:gd name="connsiteX42" fmla="*/ 190160 w 11191875"/>
                <a:gd name="connsiteY42" fmla="*/ 4058068 h 4067175"/>
                <a:gd name="connsiteX43" fmla="*/ 89332 w 11191875"/>
                <a:gd name="connsiteY43" fmla="*/ 3957407 h 4067175"/>
                <a:gd name="connsiteX44" fmla="*/ 0 w 11191875"/>
                <a:gd name="connsiteY44" fmla="*/ 4012291 h 4067175"/>
                <a:gd name="connsiteX45" fmla="*/ 0 w 11191875"/>
                <a:gd name="connsiteY45" fmla="*/ 4067175 h 4067175"/>
                <a:gd name="connsiteX46" fmla="*/ 189681 w 11191875"/>
                <a:gd name="connsiteY46" fmla="*/ 4067175 h 4067175"/>
                <a:gd name="connsiteX47" fmla="*/ 10867358 w 11191875"/>
                <a:gd name="connsiteY47" fmla="*/ 4058787 h 4067175"/>
                <a:gd name="connsiteX48" fmla="*/ 10868316 w 11191875"/>
                <a:gd name="connsiteY48" fmla="*/ 4058068 h 4067175"/>
                <a:gd name="connsiteX49" fmla="*/ 10867358 w 11191875"/>
                <a:gd name="connsiteY49" fmla="*/ 4057349 h 4067175"/>
                <a:gd name="connsiteX50" fmla="*/ 10867119 w 11191875"/>
                <a:gd name="connsiteY50" fmla="*/ 4058068 h 4067175"/>
                <a:gd name="connsiteX51" fmla="*/ 10867358 w 11191875"/>
                <a:gd name="connsiteY51" fmla="*/ 4058787 h 4067175"/>
                <a:gd name="connsiteX52" fmla="*/ 10952858 w 11191875"/>
                <a:gd name="connsiteY52" fmla="*/ 3795870 h 4067175"/>
                <a:gd name="connsiteX53" fmla="*/ 10953098 w 11191875"/>
                <a:gd name="connsiteY53" fmla="*/ 3795151 h 4067175"/>
                <a:gd name="connsiteX54" fmla="*/ 10952858 w 11191875"/>
                <a:gd name="connsiteY54" fmla="*/ 3794432 h 4067175"/>
                <a:gd name="connsiteX55" fmla="*/ 10952379 w 11191875"/>
                <a:gd name="connsiteY55" fmla="*/ 3795151 h 4067175"/>
                <a:gd name="connsiteX56" fmla="*/ 10952858 w 11191875"/>
                <a:gd name="connsiteY56" fmla="*/ 3795870 h 4067175"/>
                <a:gd name="connsiteX57" fmla="*/ 11191396 w 11191875"/>
                <a:gd name="connsiteY57" fmla="*/ 2161331 h 4067175"/>
                <a:gd name="connsiteX58" fmla="*/ 11191875 w 11191875"/>
                <a:gd name="connsiteY58" fmla="*/ 2160372 h 4067175"/>
                <a:gd name="connsiteX59" fmla="*/ 11191396 w 11191875"/>
                <a:gd name="connsiteY59" fmla="*/ 2159653 h 4067175"/>
                <a:gd name="connsiteX60" fmla="*/ 11190678 w 11191875"/>
                <a:gd name="connsiteY60" fmla="*/ 2160372 h 4067175"/>
                <a:gd name="connsiteX61" fmla="*/ 11191396 w 11191875"/>
                <a:gd name="connsiteY61" fmla="*/ 2161331 h 4067175"/>
                <a:gd name="connsiteX62" fmla="*/ 10964833 w 11191875"/>
                <a:gd name="connsiteY62" fmla="*/ 1884993 h 4067175"/>
                <a:gd name="connsiteX63" fmla="*/ 10965073 w 11191875"/>
                <a:gd name="connsiteY63" fmla="*/ 1884034 h 4067175"/>
                <a:gd name="connsiteX64" fmla="*/ 10964833 w 11191875"/>
                <a:gd name="connsiteY64" fmla="*/ 1883555 h 4067175"/>
                <a:gd name="connsiteX65" fmla="*/ 10963875 w 11191875"/>
                <a:gd name="connsiteY65" fmla="*/ 1884034 h 4067175"/>
                <a:gd name="connsiteX66" fmla="*/ 10964833 w 11191875"/>
                <a:gd name="connsiteY66" fmla="*/ 1884993 h 4067175"/>
                <a:gd name="connsiteX67" fmla="*/ 10943757 w 11191875"/>
                <a:gd name="connsiteY67" fmla="*/ 1609374 h 4067175"/>
                <a:gd name="connsiteX68" fmla="*/ 10944236 w 11191875"/>
                <a:gd name="connsiteY68" fmla="*/ 1608655 h 4067175"/>
                <a:gd name="connsiteX69" fmla="*/ 10943757 w 11191875"/>
                <a:gd name="connsiteY69" fmla="*/ 1608176 h 4067175"/>
                <a:gd name="connsiteX70" fmla="*/ 10943278 w 11191875"/>
                <a:gd name="connsiteY70" fmla="*/ 1608655 h 4067175"/>
                <a:gd name="connsiteX71" fmla="*/ 10943757 w 11191875"/>
                <a:gd name="connsiteY71" fmla="*/ 1609374 h 4067175"/>
                <a:gd name="connsiteX72" fmla="*/ 10909270 w 11191875"/>
                <a:gd name="connsiteY72" fmla="*/ 1335433 h 4067175"/>
                <a:gd name="connsiteX73" fmla="*/ 10909749 w 11191875"/>
                <a:gd name="connsiteY73" fmla="*/ 1334714 h 4067175"/>
                <a:gd name="connsiteX74" fmla="*/ 10909270 w 11191875"/>
                <a:gd name="connsiteY74" fmla="*/ 1333995 h 4067175"/>
                <a:gd name="connsiteX75" fmla="*/ 10908552 w 11191875"/>
                <a:gd name="connsiteY75" fmla="*/ 1334714 h 4067175"/>
                <a:gd name="connsiteX76" fmla="*/ 10909270 w 11191875"/>
                <a:gd name="connsiteY76" fmla="*/ 1335433 h 4067175"/>
                <a:gd name="connsiteX77" fmla="*/ 10861131 w 11191875"/>
                <a:gd name="connsiteY77" fmla="*/ 1063409 h 4067175"/>
                <a:gd name="connsiteX78" fmla="*/ 10861371 w 11191875"/>
                <a:gd name="connsiteY78" fmla="*/ 1062690 h 4067175"/>
                <a:gd name="connsiteX79" fmla="*/ 10861131 w 11191875"/>
                <a:gd name="connsiteY79" fmla="*/ 1061971 h 4067175"/>
                <a:gd name="connsiteX80" fmla="*/ 10860173 w 11191875"/>
                <a:gd name="connsiteY80" fmla="*/ 1062690 h 4067175"/>
                <a:gd name="connsiteX81" fmla="*/ 10861131 w 11191875"/>
                <a:gd name="connsiteY81" fmla="*/ 1063409 h 4067175"/>
                <a:gd name="connsiteX82" fmla="*/ 370979 w 11191875"/>
                <a:gd name="connsiteY82" fmla="*/ 138768 h 4067175"/>
                <a:gd name="connsiteX83" fmla="*/ 372895 w 11191875"/>
                <a:gd name="connsiteY83" fmla="*/ 136851 h 4067175"/>
                <a:gd name="connsiteX84" fmla="*/ 370979 w 11191875"/>
                <a:gd name="connsiteY84" fmla="*/ 134933 h 4067175"/>
                <a:gd name="connsiteX85" fmla="*/ 369302 w 11191875"/>
                <a:gd name="connsiteY85" fmla="*/ 136851 h 4067175"/>
                <a:gd name="connsiteX86" fmla="*/ 370979 w 11191875"/>
                <a:gd name="connsiteY86" fmla="*/ 138768 h 4067175"/>
                <a:gd name="connsiteX87" fmla="*/ 275899 w 11191875"/>
                <a:gd name="connsiteY87" fmla="*/ 400965 h 4067175"/>
                <a:gd name="connsiteX88" fmla="*/ 280689 w 11191875"/>
                <a:gd name="connsiteY88" fmla="*/ 396172 h 4067175"/>
                <a:gd name="connsiteX89" fmla="*/ 275899 w 11191875"/>
                <a:gd name="connsiteY89" fmla="*/ 391618 h 4067175"/>
                <a:gd name="connsiteX90" fmla="*/ 270870 w 11191875"/>
                <a:gd name="connsiteY90" fmla="*/ 396172 h 4067175"/>
                <a:gd name="connsiteX91" fmla="*/ 275899 w 11191875"/>
                <a:gd name="connsiteY91" fmla="*/ 400965 h 4067175"/>
                <a:gd name="connsiteX92" fmla="*/ 193752 w 11191875"/>
                <a:gd name="connsiteY92" fmla="*/ 669155 h 4067175"/>
                <a:gd name="connsiteX93" fmla="*/ 202853 w 11191875"/>
                <a:gd name="connsiteY93" fmla="*/ 660047 h 4067175"/>
                <a:gd name="connsiteX94" fmla="*/ 193752 w 11191875"/>
                <a:gd name="connsiteY94" fmla="*/ 650940 h 4067175"/>
                <a:gd name="connsiteX95" fmla="*/ 184891 w 11191875"/>
                <a:gd name="connsiteY95" fmla="*/ 660047 h 4067175"/>
                <a:gd name="connsiteX96" fmla="*/ 193752 w 11191875"/>
                <a:gd name="connsiteY96" fmla="*/ 669155 h 4067175"/>
                <a:gd name="connsiteX97" fmla="*/ 125256 w 11191875"/>
                <a:gd name="connsiteY97" fmla="*/ 942616 h 4067175"/>
                <a:gd name="connsiteX98" fmla="*/ 140345 w 11191875"/>
                <a:gd name="connsiteY98" fmla="*/ 927517 h 4067175"/>
                <a:gd name="connsiteX99" fmla="*/ 125256 w 11191875"/>
                <a:gd name="connsiteY99" fmla="*/ 912418 h 4067175"/>
                <a:gd name="connsiteX100" fmla="*/ 109929 w 11191875"/>
                <a:gd name="connsiteY100" fmla="*/ 927517 h 4067175"/>
                <a:gd name="connsiteX101" fmla="*/ 125256 w 11191875"/>
                <a:gd name="connsiteY101" fmla="*/ 942616 h 4067175"/>
                <a:gd name="connsiteX102" fmla="*/ 70412 w 11191875"/>
                <a:gd name="connsiteY102" fmla="*/ 1218954 h 4067175"/>
                <a:gd name="connsiteX103" fmla="*/ 90769 w 11191875"/>
                <a:gd name="connsiteY103" fmla="*/ 1198582 h 4067175"/>
                <a:gd name="connsiteX104" fmla="*/ 70412 w 11191875"/>
                <a:gd name="connsiteY104" fmla="*/ 1177492 h 4067175"/>
                <a:gd name="connsiteX105" fmla="*/ 49336 w 11191875"/>
                <a:gd name="connsiteY105" fmla="*/ 1198582 h 4067175"/>
                <a:gd name="connsiteX106" fmla="*/ 70412 w 11191875"/>
                <a:gd name="connsiteY106" fmla="*/ 1218954 h 4067175"/>
                <a:gd name="connsiteX107" fmla="*/ 28500 w 11191875"/>
                <a:gd name="connsiteY107" fmla="*/ 1500085 h 4067175"/>
                <a:gd name="connsiteX108" fmla="*/ 57239 w 11191875"/>
                <a:gd name="connsiteY108" fmla="*/ 1471565 h 4067175"/>
                <a:gd name="connsiteX109" fmla="*/ 28500 w 11191875"/>
                <a:gd name="connsiteY109" fmla="*/ 1443044 h 4067175"/>
                <a:gd name="connsiteX110" fmla="*/ 0 w 11191875"/>
                <a:gd name="connsiteY110" fmla="*/ 1471565 h 4067175"/>
                <a:gd name="connsiteX111" fmla="*/ 28500 w 11191875"/>
                <a:gd name="connsiteY111" fmla="*/ 1500085 h 4067175"/>
                <a:gd name="connsiteX112" fmla="*/ 958 w 11191875"/>
                <a:gd name="connsiteY112" fmla="*/ 1782175 h 4067175"/>
                <a:gd name="connsiteX113" fmla="*/ 36882 w 11191875"/>
                <a:gd name="connsiteY113" fmla="*/ 1746465 h 4067175"/>
                <a:gd name="connsiteX114" fmla="*/ 958 w 11191875"/>
                <a:gd name="connsiteY114" fmla="*/ 1710514 h 4067175"/>
                <a:gd name="connsiteX115" fmla="*/ 0 w 11191875"/>
                <a:gd name="connsiteY115" fmla="*/ 1710514 h 4067175"/>
                <a:gd name="connsiteX116" fmla="*/ 0 w 11191875"/>
                <a:gd name="connsiteY116" fmla="*/ 1782175 h 4067175"/>
                <a:gd name="connsiteX117" fmla="*/ 958 w 11191875"/>
                <a:gd name="connsiteY117" fmla="*/ 1782175 h 4067175"/>
                <a:gd name="connsiteX118" fmla="*/ 0 w 11191875"/>
                <a:gd name="connsiteY118" fmla="*/ 2064984 h 4067175"/>
                <a:gd name="connsiteX119" fmla="*/ 31613 w 11191875"/>
                <a:gd name="connsiteY119" fmla="*/ 2022083 h 4067175"/>
                <a:gd name="connsiteX120" fmla="*/ 0 w 11191875"/>
                <a:gd name="connsiteY120" fmla="*/ 1979662 h 4067175"/>
                <a:gd name="connsiteX121" fmla="*/ 0 w 11191875"/>
                <a:gd name="connsiteY121" fmla="*/ 2064984 h 4067175"/>
                <a:gd name="connsiteX122" fmla="*/ 0 w 11191875"/>
                <a:gd name="connsiteY122" fmla="*/ 2349710 h 4067175"/>
                <a:gd name="connsiteX123" fmla="*/ 39996 w 11191875"/>
                <a:gd name="connsiteY123" fmla="*/ 2298901 h 4067175"/>
                <a:gd name="connsiteX124" fmla="*/ 0 w 11191875"/>
                <a:gd name="connsiteY124" fmla="*/ 2247132 h 4067175"/>
                <a:gd name="connsiteX125" fmla="*/ 0 w 11191875"/>
                <a:gd name="connsiteY125" fmla="*/ 2349710 h 4067175"/>
                <a:gd name="connsiteX126" fmla="*/ 958 w 11191875"/>
                <a:gd name="connsiteY126" fmla="*/ 2636114 h 4067175"/>
                <a:gd name="connsiteX127" fmla="*/ 62508 w 11191875"/>
                <a:gd name="connsiteY127" fmla="*/ 2574759 h 4067175"/>
                <a:gd name="connsiteX128" fmla="*/ 958 w 11191875"/>
                <a:gd name="connsiteY128" fmla="*/ 2513164 h 4067175"/>
                <a:gd name="connsiteX129" fmla="*/ 0 w 11191875"/>
                <a:gd name="connsiteY129" fmla="*/ 2513164 h 4067175"/>
                <a:gd name="connsiteX130" fmla="*/ 0 w 11191875"/>
                <a:gd name="connsiteY130" fmla="*/ 2636114 h 4067175"/>
                <a:gd name="connsiteX131" fmla="*/ 958 w 11191875"/>
                <a:gd name="connsiteY131" fmla="*/ 2636114 h 4067175"/>
                <a:gd name="connsiteX132" fmla="*/ 28500 w 11191875"/>
                <a:gd name="connsiteY132" fmla="*/ 2919642 h 4067175"/>
                <a:gd name="connsiteX133" fmla="*/ 98433 w 11191875"/>
                <a:gd name="connsiteY133" fmla="*/ 2849419 h 4067175"/>
                <a:gd name="connsiteX134" fmla="*/ 28500 w 11191875"/>
                <a:gd name="connsiteY134" fmla="*/ 2779196 h 4067175"/>
                <a:gd name="connsiteX135" fmla="*/ 0 w 11191875"/>
                <a:gd name="connsiteY135" fmla="*/ 2785428 h 4067175"/>
                <a:gd name="connsiteX136" fmla="*/ 0 w 11191875"/>
                <a:gd name="connsiteY136" fmla="*/ 2913650 h 4067175"/>
                <a:gd name="connsiteX137" fmla="*/ 28500 w 11191875"/>
                <a:gd name="connsiteY137" fmla="*/ 2919642 h 4067175"/>
                <a:gd name="connsiteX138" fmla="*/ 70412 w 11191875"/>
                <a:gd name="connsiteY138" fmla="*/ 3200773 h 4067175"/>
                <a:gd name="connsiteX139" fmla="*/ 148008 w 11191875"/>
                <a:gd name="connsiteY139" fmla="*/ 3122881 h 4067175"/>
                <a:gd name="connsiteX140" fmla="*/ 70412 w 11191875"/>
                <a:gd name="connsiteY140" fmla="*/ 3044509 h 4067175"/>
                <a:gd name="connsiteX141" fmla="*/ 0 w 11191875"/>
                <a:gd name="connsiteY141" fmla="*/ 3088369 h 4067175"/>
                <a:gd name="connsiteX142" fmla="*/ 0 w 11191875"/>
                <a:gd name="connsiteY142" fmla="*/ 3157154 h 4067175"/>
                <a:gd name="connsiteX143" fmla="*/ 70412 w 11191875"/>
                <a:gd name="connsiteY143" fmla="*/ 3200773 h 4067175"/>
                <a:gd name="connsiteX144" fmla="*/ 125256 w 11191875"/>
                <a:gd name="connsiteY144" fmla="*/ 3479268 h 4067175"/>
                <a:gd name="connsiteX145" fmla="*/ 211235 w 11191875"/>
                <a:gd name="connsiteY145" fmla="*/ 3393467 h 4067175"/>
                <a:gd name="connsiteX146" fmla="*/ 125256 w 11191875"/>
                <a:gd name="connsiteY146" fmla="*/ 3307426 h 4067175"/>
                <a:gd name="connsiteX147" fmla="*/ 39277 w 11191875"/>
                <a:gd name="connsiteY147" fmla="*/ 3393467 h 4067175"/>
                <a:gd name="connsiteX148" fmla="*/ 125256 w 11191875"/>
                <a:gd name="connsiteY148" fmla="*/ 3479268 h 4067175"/>
                <a:gd name="connsiteX149" fmla="*/ 193752 w 11191875"/>
                <a:gd name="connsiteY149" fmla="*/ 3753449 h 4067175"/>
                <a:gd name="connsiteX150" fmla="*/ 286676 w 11191875"/>
                <a:gd name="connsiteY150" fmla="*/ 3660937 h 4067175"/>
                <a:gd name="connsiteX151" fmla="*/ 193752 w 11191875"/>
                <a:gd name="connsiteY151" fmla="*/ 3568185 h 4067175"/>
                <a:gd name="connsiteX152" fmla="*/ 101307 w 11191875"/>
                <a:gd name="connsiteY152" fmla="*/ 3660937 h 4067175"/>
                <a:gd name="connsiteX153" fmla="*/ 193752 w 11191875"/>
                <a:gd name="connsiteY153" fmla="*/ 3753449 h 4067175"/>
                <a:gd name="connsiteX154" fmla="*/ 275899 w 11191875"/>
                <a:gd name="connsiteY154" fmla="*/ 4022597 h 4067175"/>
                <a:gd name="connsiteX155" fmla="*/ 373853 w 11191875"/>
                <a:gd name="connsiteY155" fmla="*/ 3924812 h 4067175"/>
                <a:gd name="connsiteX156" fmla="*/ 275899 w 11191875"/>
                <a:gd name="connsiteY156" fmla="*/ 3826548 h 4067175"/>
                <a:gd name="connsiteX157" fmla="*/ 177706 w 11191875"/>
                <a:gd name="connsiteY157" fmla="*/ 3924812 h 4067175"/>
                <a:gd name="connsiteX158" fmla="*/ 275899 w 11191875"/>
                <a:gd name="connsiteY158" fmla="*/ 4022597 h 4067175"/>
                <a:gd name="connsiteX159" fmla="*/ 10634808 w 11191875"/>
                <a:gd name="connsiteY159" fmla="*/ 4055431 h 4067175"/>
                <a:gd name="connsiteX160" fmla="*/ 10635766 w 11191875"/>
                <a:gd name="connsiteY160" fmla="*/ 4054952 h 4067175"/>
                <a:gd name="connsiteX161" fmla="*/ 10634808 w 11191875"/>
                <a:gd name="connsiteY161" fmla="*/ 4054712 h 4067175"/>
                <a:gd name="connsiteX162" fmla="*/ 10634329 w 11191875"/>
                <a:gd name="connsiteY162" fmla="*/ 4054952 h 4067175"/>
                <a:gd name="connsiteX163" fmla="*/ 10634808 w 11191875"/>
                <a:gd name="connsiteY163" fmla="*/ 4055431 h 4067175"/>
                <a:gd name="connsiteX164" fmla="*/ 10723421 w 11191875"/>
                <a:gd name="connsiteY164" fmla="*/ 3793713 h 4067175"/>
                <a:gd name="connsiteX165" fmla="*/ 10724379 w 11191875"/>
                <a:gd name="connsiteY165" fmla="*/ 3793474 h 4067175"/>
                <a:gd name="connsiteX166" fmla="*/ 10723421 w 11191875"/>
                <a:gd name="connsiteY166" fmla="*/ 3792994 h 4067175"/>
                <a:gd name="connsiteX167" fmla="*/ 10722942 w 11191875"/>
                <a:gd name="connsiteY167" fmla="*/ 3793474 h 4067175"/>
                <a:gd name="connsiteX168" fmla="*/ 10723421 w 11191875"/>
                <a:gd name="connsiteY168" fmla="*/ 3793713 h 4067175"/>
                <a:gd name="connsiteX169" fmla="*/ 10943757 w 11191875"/>
                <a:gd name="connsiteY169" fmla="*/ 2713048 h 4067175"/>
                <a:gd name="connsiteX170" fmla="*/ 10944236 w 11191875"/>
                <a:gd name="connsiteY170" fmla="*/ 2712089 h 4067175"/>
                <a:gd name="connsiteX171" fmla="*/ 10943757 w 11191875"/>
                <a:gd name="connsiteY171" fmla="*/ 2711610 h 4067175"/>
                <a:gd name="connsiteX172" fmla="*/ 10943278 w 11191875"/>
                <a:gd name="connsiteY172" fmla="*/ 2712089 h 4067175"/>
                <a:gd name="connsiteX173" fmla="*/ 10943757 w 11191875"/>
                <a:gd name="connsiteY173" fmla="*/ 2713048 h 4067175"/>
                <a:gd name="connsiteX174" fmla="*/ 10964833 w 11191875"/>
                <a:gd name="connsiteY174" fmla="*/ 2437429 h 4067175"/>
                <a:gd name="connsiteX175" fmla="*/ 10965073 w 11191875"/>
                <a:gd name="connsiteY175" fmla="*/ 2436470 h 4067175"/>
                <a:gd name="connsiteX176" fmla="*/ 10964833 w 11191875"/>
                <a:gd name="connsiteY176" fmla="*/ 2435991 h 4067175"/>
                <a:gd name="connsiteX177" fmla="*/ 10963875 w 11191875"/>
                <a:gd name="connsiteY177" fmla="*/ 2436470 h 4067175"/>
                <a:gd name="connsiteX178" fmla="*/ 10964833 w 11191875"/>
                <a:gd name="connsiteY178" fmla="*/ 2437429 h 4067175"/>
                <a:gd name="connsiteX179" fmla="*/ 10971539 w 11191875"/>
                <a:gd name="connsiteY179" fmla="*/ 2161331 h 4067175"/>
                <a:gd name="connsiteX180" fmla="*/ 10972018 w 11191875"/>
                <a:gd name="connsiteY180" fmla="*/ 2160372 h 4067175"/>
                <a:gd name="connsiteX181" fmla="*/ 10971539 w 11191875"/>
                <a:gd name="connsiteY181" fmla="*/ 2159653 h 4067175"/>
                <a:gd name="connsiteX182" fmla="*/ 10971060 w 11191875"/>
                <a:gd name="connsiteY182" fmla="*/ 2160372 h 4067175"/>
                <a:gd name="connsiteX183" fmla="*/ 10971539 w 11191875"/>
                <a:gd name="connsiteY183" fmla="*/ 2161331 h 4067175"/>
                <a:gd name="connsiteX184" fmla="*/ 10744497 w 11191875"/>
                <a:gd name="connsiteY184" fmla="*/ 1884993 h 4067175"/>
                <a:gd name="connsiteX185" fmla="*/ 10745215 w 11191875"/>
                <a:gd name="connsiteY185" fmla="*/ 1884034 h 4067175"/>
                <a:gd name="connsiteX186" fmla="*/ 10744497 w 11191875"/>
                <a:gd name="connsiteY186" fmla="*/ 1883555 h 4067175"/>
                <a:gd name="connsiteX187" fmla="*/ 10744018 w 11191875"/>
                <a:gd name="connsiteY187" fmla="*/ 1884034 h 4067175"/>
                <a:gd name="connsiteX188" fmla="*/ 10744497 w 11191875"/>
                <a:gd name="connsiteY188" fmla="*/ 1884993 h 4067175"/>
                <a:gd name="connsiteX189" fmla="*/ 10722942 w 11191875"/>
                <a:gd name="connsiteY189" fmla="*/ 1609374 h 4067175"/>
                <a:gd name="connsiteX190" fmla="*/ 10723421 w 11191875"/>
                <a:gd name="connsiteY190" fmla="*/ 1608895 h 4067175"/>
                <a:gd name="connsiteX191" fmla="*/ 10722942 w 11191875"/>
                <a:gd name="connsiteY191" fmla="*/ 1608176 h 4067175"/>
                <a:gd name="connsiteX192" fmla="*/ 10722463 w 11191875"/>
                <a:gd name="connsiteY192" fmla="*/ 1608895 h 4067175"/>
                <a:gd name="connsiteX193" fmla="*/ 10722942 w 11191875"/>
                <a:gd name="connsiteY193" fmla="*/ 1609374 h 4067175"/>
                <a:gd name="connsiteX194" fmla="*/ 10686779 w 11191875"/>
                <a:gd name="connsiteY194" fmla="*/ 1335433 h 4067175"/>
                <a:gd name="connsiteX195" fmla="*/ 10687497 w 11191875"/>
                <a:gd name="connsiteY195" fmla="*/ 1334954 h 4067175"/>
                <a:gd name="connsiteX196" fmla="*/ 10686779 w 11191875"/>
                <a:gd name="connsiteY196" fmla="*/ 1334474 h 4067175"/>
                <a:gd name="connsiteX197" fmla="*/ 10686060 w 11191875"/>
                <a:gd name="connsiteY197" fmla="*/ 1334954 h 4067175"/>
                <a:gd name="connsiteX198" fmla="*/ 10686779 w 11191875"/>
                <a:gd name="connsiteY198" fmla="*/ 1335433 h 4067175"/>
                <a:gd name="connsiteX199" fmla="*/ 10636724 w 11191875"/>
                <a:gd name="connsiteY199" fmla="*/ 1063649 h 4067175"/>
                <a:gd name="connsiteX200" fmla="*/ 10636963 w 11191875"/>
                <a:gd name="connsiteY200" fmla="*/ 1063409 h 4067175"/>
                <a:gd name="connsiteX201" fmla="*/ 10636724 w 11191875"/>
                <a:gd name="connsiteY201" fmla="*/ 1062690 h 4067175"/>
                <a:gd name="connsiteX202" fmla="*/ 10635766 w 11191875"/>
                <a:gd name="connsiteY202" fmla="*/ 1063409 h 4067175"/>
                <a:gd name="connsiteX203" fmla="*/ 10636724 w 11191875"/>
                <a:gd name="connsiteY203" fmla="*/ 1063649 h 4067175"/>
                <a:gd name="connsiteX204" fmla="*/ 10572300 w 11191875"/>
                <a:gd name="connsiteY204" fmla="*/ 795220 h 4067175"/>
                <a:gd name="connsiteX205" fmla="*/ 10572779 w 11191875"/>
                <a:gd name="connsiteY205" fmla="*/ 794741 h 4067175"/>
                <a:gd name="connsiteX206" fmla="*/ 10572300 w 11191875"/>
                <a:gd name="connsiteY206" fmla="*/ 794022 h 4067175"/>
                <a:gd name="connsiteX207" fmla="*/ 10571342 w 11191875"/>
                <a:gd name="connsiteY207" fmla="*/ 794741 h 4067175"/>
                <a:gd name="connsiteX208" fmla="*/ 10572300 w 11191875"/>
                <a:gd name="connsiteY208" fmla="*/ 795220 h 4067175"/>
                <a:gd name="connsiteX209" fmla="*/ 555151 w 11191875"/>
                <a:gd name="connsiteY209" fmla="*/ 271784 h 4067175"/>
                <a:gd name="connsiteX210" fmla="*/ 557786 w 11191875"/>
                <a:gd name="connsiteY210" fmla="*/ 269148 h 4067175"/>
                <a:gd name="connsiteX211" fmla="*/ 555151 w 11191875"/>
                <a:gd name="connsiteY211" fmla="*/ 266991 h 4067175"/>
                <a:gd name="connsiteX212" fmla="*/ 552756 w 11191875"/>
                <a:gd name="connsiteY212" fmla="*/ 269148 h 4067175"/>
                <a:gd name="connsiteX213" fmla="*/ 555151 w 11191875"/>
                <a:gd name="connsiteY213" fmla="*/ 271784 h 4067175"/>
                <a:gd name="connsiteX214" fmla="*/ 463185 w 11191875"/>
                <a:gd name="connsiteY214" fmla="*/ 535420 h 4067175"/>
                <a:gd name="connsiteX215" fmla="*/ 468454 w 11191875"/>
                <a:gd name="connsiteY215" fmla="*/ 529667 h 4067175"/>
                <a:gd name="connsiteX216" fmla="*/ 463185 w 11191875"/>
                <a:gd name="connsiteY216" fmla="*/ 524155 h 4067175"/>
                <a:gd name="connsiteX217" fmla="*/ 457437 w 11191875"/>
                <a:gd name="connsiteY217" fmla="*/ 529667 h 4067175"/>
                <a:gd name="connsiteX218" fmla="*/ 463185 w 11191875"/>
                <a:gd name="connsiteY218" fmla="*/ 535420 h 4067175"/>
                <a:gd name="connsiteX219" fmla="*/ 384630 w 11191875"/>
                <a:gd name="connsiteY219" fmla="*/ 804328 h 4067175"/>
                <a:gd name="connsiteX220" fmla="*/ 394449 w 11191875"/>
                <a:gd name="connsiteY220" fmla="*/ 794741 h 4067175"/>
                <a:gd name="connsiteX221" fmla="*/ 384630 w 11191875"/>
                <a:gd name="connsiteY221" fmla="*/ 784914 h 4067175"/>
                <a:gd name="connsiteX222" fmla="*/ 375050 w 11191875"/>
                <a:gd name="connsiteY222" fmla="*/ 794741 h 4067175"/>
                <a:gd name="connsiteX223" fmla="*/ 384630 w 11191875"/>
                <a:gd name="connsiteY223" fmla="*/ 804328 h 4067175"/>
                <a:gd name="connsiteX224" fmla="*/ 320206 w 11191875"/>
                <a:gd name="connsiteY224" fmla="*/ 1078988 h 4067175"/>
                <a:gd name="connsiteX225" fmla="*/ 336252 w 11191875"/>
                <a:gd name="connsiteY225" fmla="*/ 1063409 h 4067175"/>
                <a:gd name="connsiteX226" fmla="*/ 320206 w 11191875"/>
                <a:gd name="connsiteY226" fmla="*/ 1047591 h 4067175"/>
                <a:gd name="connsiteX227" fmla="*/ 304639 w 11191875"/>
                <a:gd name="connsiteY227" fmla="*/ 1063409 h 4067175"/>
                <a:gd name="connsiteX228" fmla="*/ 320206 w 11191875"/>
                <a:gd name="connsiteY228" fmla="*/ 1078988 h 4067175"/>
                <a:gd name="connsiteX229" fmla="*/ 270151 w 11191875"/>
                <a:gd name="connsiteY229" fmla="*/ 1358202 h 4067175"/>
                <a:gd name="connsiteX230" fmla="*/ 293143 w 11191875"/>
                <a:gd name="connsiteY230" fmla="*/ 1334954 h 4067175"/>
                <a:gd name="connsiteX231" fmla="*/ 270151 w 11191875"/>
                <a:gd name="connsiteY231" fmla="*/ 1311706 h 4067175"/>
                <a:gd name="connsiteX232" fmla="*/ 246681 w 11191875"/>
                <a:gd name="connsiteY232" fmla="*/ 1334954 h 4067175"/>
                <a:gd name="connsiteX233" fmla="*/ 270151 w 11191875"/>
                <a:gd name="connsiteY233" fmla="*/ 1358202 h 4067175"/>
                <a:gd name="connsiteX234" fmla="*/ 233748 w 11191875"/>
                <a:gd name="connsiteY234" fmla="*/ 1639812 h 4067175"/>
                <a:gd name="connsiteX235" fmla="*/ 264882 w 11191875"/>
                <a:gd name="connsiteY235" fmla="*/ 1608895 h 4067175"/>
                <a:gd name="connsiteX236" fmla="*/ 233748 w 11191875"/>
                <a:gd name="connsiteY236" fmla="*/ 1577738 h 4067175"/>
                <a:gd name="connsiteX237" fmla="*/ 202853 w 11191875"/>
                <a:gd name="connsiteY237" fmla="*/ 1608895 h 4067175"/>
                <a:gd name="connsiteX238" fmla="*/ 233748 w 11191875"/>
                <a:gd name="connsiteY238" fmla="*/ 1639812 h 4067175"/>
                <a:gd name="connsiteX239" fmla="*/ 212433 w 11191875"/>
                <a:gd name="connsiteY239" fmla="*/ 1923819 h 4067175"/>
                <a:gd name="connsiteX240" fmla="*/ 251950 w 11191875"/>
                <a:gd name="connsiteY240" fmla="*/ 1884034 h 4067175"/>
                <a:gd name="connsiteX241" fmla="*/ 212433 w 11191875"/>
                <a:gd name="connsiteY241" fmla="*/ 1844729 h 4067175"/>
                <a:gd name="connsiteX242" fmla="*/ 172676 w 11191875"/>
                <a:gd name="connsiteY242" fmla="*/ 1884034 h 4067175"/>
                <a:gd name="connsiteX243" fmla="*/ 212433 w 11191875"/>
                <a:gd name="connsiteY243" fmla="*/ 1923819 h 4067175"/>
                <a:gd name="connsiteX244" fmla="*/ 204769 w 11191875"/>
                <a:gd name="connsiteY244" fmla="*/ 2208785 h 4067175"/>
                <a:gd name="connsiteX245" fmla="*/ 253147 w 11191875"/>
                <a:gd name="connsiteY245" fmla="*/ 2160372 h 4067175"/>
                <a:gd name="connsiteX246" fmla="*/ 204769 w 11191875"/>
                <a:gd name="connsiteY246" fmla="*/ 2112199 h 4067175"/>
                <a:gd name="connsiteX247" fmla="*/ 157109 w 11191875"/>
                <a:gd name="connsiteY247" fmla="*/ 2160372 h 4067175"/>
                <a:gd name="connsiteX248" fmla="*/ 204769 w 11191875"/>
                <a:gd name="connsiteY248" fmla="*/ 2208785 h 4067175"/>
                <a:gd name="connsiteX249" fmla="*/ 212433 w 11191875"/>
                <a:gd name="connsiteY249" fmla="*/ 2493751 h 4067175"/>
                <a:gd name="connsiteX250" fmla="*/ 269672 w 11191875"/>
                <a:gd name="connsiteY250" fmla="*/ 2436470 h 4067175"/>
                <a:gd name="connsiteX251" fmla="*/ 212433 w 11191875"/>
                <a:gd name="connsiteY251" fmla="*/ 2379190 h 4067175"/>
                <a:gd name="connsiteX252" fmla="*/ 154714 w 11191875"/>
                <a:gd name="connsiteY252" fmla="*/ 2436470 h 4067175"/>
                <a:gd name="connsiteX253" fmla="*/ 212433 w 11191875"/>
                <a:gd name="connsiteY253" fmla="*/ 2493751 h 4067175"/>
                <a:gd name="connsiteX254" fmla="*/ 233748 w 11191875"/>
                <a:gd name="connsiteY254" fmla="*/ 2777758 h 4067175"/>
                <a:gd name="connsiteX255" fmla="*/ 299849 w 11191875"/>
                <a:gd name="connsiteY255" fmla="*/ 2712089 h 4067175"/>
                <a:gd name="connsiteX256" fmla="*/ 233748 w 11191875"/>
                <a:gd name="connsiteY256" fmla="*/ 2646180 h 4067175"/>
                <a:gd name="connsiteX257" fmla="*/ 168126 w 11191875"/>
                <a:gd name="connsiteY257" fmla="*/ 2712089 h 4067175"/>
                <a:gd name="connsiteX258" fmla="*/ 233748 w 11191875"/>
                <a:gd name="connsiteY258" fmla="*/ 2777758 h 4067175"/>
                <a:gd name="connsiteX259" fmla="*/ 270151 w 11191875"/>
                <a:gd name="connsiteY259" fmla="*/ 3059609 h 4067175"/>
                <a:gd name="connsiteX260" fmla="*/ 343916 w 11191875"/>
                <a:gd name="connsiteY260" fmla="*/ 2986030 h 4067175"/>
                <a:gd name="connsiteX261" fmla="*/ 270151 w 11191875"/>
                <a:gd name="connsiteY261" fmla="*/ 2911973 h 4067175"/>
                <a:gd name="connsiteX262" fmla="*/ 196387 w 11191875"/>
                <a:gd name="connsiteY262" fmla="*/ 2986030 h 4067175"/>
                <a:gd name="connsiteX263" fmla="*/ 270151 w 11191875"/>
                <a:gd name="connsiteY263" fmla="*/ 3059609 h 4067175"/>
                <a:gd name="connsiteX264" fmla="*/ 320206 w 11191875"/>
                <a:gd name="connsiteY264" fmla="*/ 3340260 h 4067175"/>
                <a:gd name="connsiteX265" fmla="*/ 402592 w 11191875"/>
                <a:gd name="connsiteY265" fmla="*/ 3257814 h 4067175"/>
                <a:gd name="connsiteX266" fmla="*/ 320206 w 11191875"/>
                <a:gd name="connsiteY266" fmla="*/ 3175369 h 4067175"/>
                <a:gd name="connsiteX267" fmla="*/ 238059 w 11191875"/>
                <a:gd name="connsiteY267" fmla="*/ 3257814 h 4067175"/>
                <a:gd name="connsiteX268" fmla="*/ 320206 w 11191875"/>
                <a:gd name="connsiteY268" fmla="*/ 3340260 h 4067175"/>
                <a:gd name="connsiteX269" fmla="*/ 384630 w 11191875"/>
                <a:gd name="connsiteY269" fmla="*/ 3615160 h 4067175"/>
                <a:gd name="connsiteX270" fmla="*/ 473723 w 11191875"/>
                <a:gd name="connsiteY270" fmla="*/ 3526483 h 4067175"/>
                <a:gd name="connsiteX271" fmla="*/ 384630 w 11191875"/>
                <a:gd name="connsiteY271" fmla="*/ 3437326 h 4067175"/>
                <a:gd name="connsiteX272" fmla="*/ 295777 w 11191875"/>
                <a:gd name="connsiteY272" fmla="*/ 3526483 h 4067175"/>
                <a:gd name="connsiteX273" fmla="*/ 384630 w 11191875"/>
                <a:gd name="connsiteY273" fmla="*/ 3615160 h 4067175"/>
                <a:gd name="connsiteX274" fmla="*/ 463185 w 11191875"/>
                <a:gd name="connsiteY274" fmla="*/ 3886944 h 4067175"/>
                <a:gd name="connsiteX275" fmla="*/ 558744 w 11191875"/>
                <a:gd name="connsiteY275" fmla="*/ 3791077 h 4067175"/>
                <a:gd name="connsiteX276" fmla="*/ 463185 w 11191875"/>
                <a:gd name="connsiteY276" fmla="*/ 3695449 h 4067175"/>
                <a:gd name="connsiteX277" fmla="*/ 367386 w 11191875"/>
                <a:gd name="connsiteY277" fmla="*/ 3791077 h 4067175"/>
                <a:gd name="connsiteX278" fmla="*/ 463185 w 11191875"/>
                <a:gd name="connsiteY278" fmla="*/ 3886944 h 4067175"/>
                <a:gd name="connsiteX279" fmla="*/ 654781 w 11191875"/>
                <a:gd name="connsiteY279" fmla="*/ 4067175 h 4067175"/>
                <a:gd name="connsiteX280" fmla="*/ 655979 w 11191875"/>
                <a:gd name="connsiteY280" fmla="*/ 4051357 h 4067175"/>
                <a:gd name="connsiteX281" fmla="*/ 555151 w 11191875"/>
                <a:gd name="connsiteY281" fmla="*/ 3951176 h 4067175"/>
                <a:gd name="connsiteX282" fmla="*/ 454563 w 11191875"/>
                <a:gd name="connsiteY282" fmla="*/ 4051357 h 4067175"/>
                <a:gd name="connsiteX283" fmla="*/ 455760 w 11191875"/>
                <a:gd name="connsiteY283" fmla="*/ 4067175 h 4067175"/>
                <a:gd name="connsiteX284" fmla="*/ 654781 w 11191875"/>
                <a:gd name="connsiteY284" fmla="*/ 4067175 h 4067175"/>
                <a:gd name="connsiteX285" fmla="*/ 10401539 w 11191875"/>
                <a:gd name="connsiteY285" fmla="*/ 4052316 h 4067175"/>
                <a:gd name="connsiteX286" fmla="*/ 10401779 w 11191875"/>
                <a:gd name="connsiteY286" fmla="*/ 4051357 h 4067175"/>
                <a:gd name="connsiteX287" fmla="*/ 10401539 w 11191875"/>
                <a:gd name="connsiteY287" fmla="*/ 4051117 h 4067175"/>
                <a:gd name="connsiteX288" fmla="*/ 10401300 w 11191875"/>
                <a:gd name="connsiteY288" fmla="*/ 4051357 h 4067175"/>
                <a:gd name="connsiteX289" fmla="*/ 10401539 w 11191875"/>
                <a:gd name="connsiteY289" fmla="*/ 4052316 h 4067175"/>
                <a:gd name="connsiteX290" fmla="*/ 10493505 w 11191875"/>
                <a:gd name="connsiteY290" fmla="*/ 3792036 h 4067175"/>
                <a:gd name="connsiteX291" fmla="*/ 10494463 w 11191875"/>
                <a:gd name="connsiteY291" fmla="*/ 3791077 h 4067175"/>
                <a:gd name="connsiteX292" fmla="*/ 10493505 w 11191875"/>
                <a:gd name="connsiteY292" fmla="*/ 3790598 h 4067175"/>
                <a:gd name="connsiteX293" fmla="*/ 10493266 w 11191875"/>
                <a:gd name="connsiteY293" fmla="*/ 3791077 h 4067175"/>
                <a:gd name="connsiteX294" fmla="*/ 10493505 w 11191875"/>
                <a:gd name="connsiteY294" fmla="*/ 3792036 h 4067175"/>
                <a:gd name="connsiteX295" fmla="*/ 10572300 w 11191875"/>
                <a:gd name="connsiteY295" fmla="*/ 3526723 h 4067175"/>
                <a:gd name="connsiteX296" fmla="*/ 10572779 w 11191875"/>
                <a:gd name="connsiteY296" fmla="*/ 3526483 h 4067175"/>
                <a:gd name="connsiteX297" fmla="*/ 10572300 w 11191875"/>
                <a:gd name="connsiteY297" fmla="*/ 3525764 h 4067175"/>
                <a:gd name="connsiteX298" fmla="*/ 10571342 w 11191875"/>
                <a:gd name="connsiteY298" fmla="*/ 3526483 h 4067175"/>
                <a:gd name="connsiteX299" fmla="*/ 10572300 w 11191875"/>
                <a:gd name="connsiteY299" fmla="*/ 3526723 h 4067175"/>
                <a:gd name="connsiteX300" fmla="*/ 10636724 w 11191875"/>
                <a:gd name="connsiteY300" fmla="*/ 3258294 h 4067175"/>
                <a:gd name="connsiteX301" fmla="*/ 10636963 w 11191875"/>
                <a:gd name="connsiteY301" fmla="*/ 3257814 h 4067175"/>
                <a:gd name="connsiteX302" fmla="*/ 10636724 w 11191875"/>
                <a:gd name="connsiteY302" fmla="*/ 3257095 h 4067175"/>
                <a:gd name="connsiteX303" fmla="*/ 10635766 w 11191875"/>
                <a:gd name="connsiteY303" fmla="*/ 3257814 h 4067175"/>
                <a:gd name="connsiteX304" fmla="*/ 10636724 w 11191875"/>
                <a:gd name="connsiteY304" fmla="*/ 3258294 h 4067175"/>
                <a:gd name="connsiteX305" fmla="*/ 10686779 w 11191875"/>
                <a:gd name="connsiteY305" fmla="*/ 2986510 h 4067175"/>
                <a:gd name="connsiteX306" fmla="*/ 10687497 w 11191875"/>
                <a:gd name="connsiteY306" fmla="*/ 2986030 h 4067175"/>
                <a:gd name="connsiteX307" fmla="*/ 10686779 w 11191875"/>
                <a:gd name="connsiteY307" fmla="*/ 2985551 h 4067175"/>
                <a:gd name="connsiteX308" fmla="*/ 10686060 w 11191875"/>
                <a:gd name="connsiteY308" fmla="*/ 2986030 h 4067175"/>
                <a:gd name="connsiteX309" fmla="*/ 10686779 w 11191875"/>
                <a:gd name="connsiteY309" fmla="*/ 2986510 h 4067175"/>
                <a:gd name="connsiteX310" fmla="*/ 10722942 w 11191875"/>
                <a:gd name="connsiteY310" fmla="*/ 2712569 h 4067175"/>
                <a:gd name="connsiteX311" fmla="*/ 10723421 w 11191875"/>
                <a:gd name="connsiteY311" fmla="*/ 2712089 h 4067175"/>
                <a:gd name="connsiteX312" fmla="*/ 10722942 w 11191875"/>
                <a:gd name="connsiteY312" fmla="*/ 2711610 h 4067175"/>
                <a:gd name="connsiteX313" fmla="*/ 10722463 w 11191875"/>
                <a:gd name="connsiteY313" fmla="*/ 2712089 h 4067175"/>
                <a:gd name="connsiteX314" fmla="*/ 10722942 w 11191875"/>
                <a:gd name="connsiteY314" fmla="*/ 2712569 h 4067175"/>
                <a:gd name="connsiteX315" fmla="*/ 10744497 w 11191875"/>
                <a:gd name="connsiteY315" fmla="*/ 2437429 h 4067175"/>
                <a:gd name="connsiteX316" fmla="*/ 10745215 w 11191875"/>
                <a:gd name="connsiteY316" fmla="*/ 2436470 h 4067175"/>
                <a:gd name="connsiteX317" fmla="*/ 10744497 w 11191875"/>
                <a:gd name="connsiteY317" fmla="*/ 2435991 h 4067175"/>
                <a:gd name="connsiteX318" fmla="*/ 10744018 w 11191875"/>
                <a:gd name="connsiteY318" fmla="*/ 2436470 h 4067175"/>
                <a:gd name="connsiteX319" fmla="*/ 10744497 w 11191875"/>
                <a:gd name="connsiteY319" fmla="*/ 2437429 h 4067175"/>
                <a:gd name="connsiteX320" fmla="*/ 10752161 w 11191875"/>
                <a:gd name="connsiteY320" fmla="*/ 2161331 h 4067175"/>
                <a:gd name="connsiteX321" fmla="*/ 10752640 w 11191875"/>
                <a:gd name="connsiteY321" fmla="*/ 2160372 h 4067175"/>
                <a:gd name="connsiteX322" fmla="*/ 10752161 w 11191875"/>
                <a:gd name="connsiteY322" fmla="*/ 2159653 h 4067175"/>
                <a:gd name="connsiteX323" fmla="*/ 10750963 w 11191875"/>
                <a:gd name="connsiteY323" fmla="*/ 2160372 h 4067175"/>
                <a:gd name="connsiteX324" fmla="*/ 10752161 w 11191875"/>
                <a:gd name="connsiteY324" fmla="*/ 2161331 h 4067175"/>
                <a:gd name="connsiteX325" fmla="*/ 10524400 w 11191875"/>
                <a:gd name="connsiteY325" fmla="*/ 1884993 h 4067175"/>
                <a:gd name="connsiteX326" fmla="*/ 10525598 w 11191875"/>
                <a:gd name="connsiteY326" fmla="*/ 1884034 h 4067175"/>
                <a:gd name="connsiteX327" fmla="*/ 10524400 w 11191875"/>
                <a:gd name="connsiteY327" fmla="*/ 1883555 h 4067175"/>
                <a:gd name="connsiteX328" fmla="*/ 10523921 w 11191875"/>
                <a:gd name="connsiteY328" fmla="*/ 1884034 h 4067175"/>
                <a:gd name="connsiteX329" fmla="*/ 10524400 w 11191875"/>
                <a:gd name="connsiteY329" fmla="*/ 1884993 h 4067175"/>
                <a:gd name="connsiteX330" fmla="*/ 10502127 w 11191875"/>
                <a:gd name="connsiteY330" fmla="*/ 1609614 h 4067175"/>
                <a:gd name="connsiteX331" fmla="*/ 10502606 w 11191875"/>
                <a:gd name="connsiteY331" fmla="*/ 1608895 h 4067175"/>
                <a:gd name="connsiteX332" fmla="*/ 10502127 w 11191875"/>
                <a:gd name="connsiteY332" fmla="*/ 1608176 h 4067175"/>
                <a:gd name="connsiteX333" fmla="*/ 10501169 w 11191875"/>
                <a:gd name="connsiteY333" fmla="*/ 1608895 h 4067175"/>
                <a:gd name="connsiteX334" fmla="*/ 10502127 w 11191875"/>
                <a:gd name="connsiteY334" fmla="*/ 1609614 h 4067175"/>
                <a:gd name="connsiteX335" fmla="*/ 10464766 w 11191875"/>
                <a:gd name="connsiteY335" fmla="*/ 1335673 h 4067175"/>
                <a:gd name="connsiteX336" fmla="*/ 10465005 w 11191875"/>
                <a:gd name="connsiteY336" fmla="*/ 1334954 h 4067175"/>
                <a:gd name="connsiteX337" fmla="*/ 10464766 w 11191875"/>
                <a:gd name="connsiteY337" fmla="*/ 1334714 h 4067175"/>
                <a:gd name="connsiteX338" fmla="*/ 10463808 w 11191875"/>
                <a:gd name="connsiteY338" fmla="*/ 1334954 h 4067175"/>
                <a:gd name="connsiteX339" fmla="*/ 10464766 w 11191875"/>
                <a:gd name="connsiteY339" fmla="*/ 1335673 h 4067175"/>
                <a:gd name="connsiteX340" fmla="*/ 10411837 w 11191875"/>
                <a:gd name="connsiteY340" fmla="*/ 1064608 h 4067175"/>
                <a:gd name="connsiteX341" fmla="*/ 10412795 w 11191875"/>
                <a:gd name="connsiteY341" fmla="*/ 1064128 h 4067175"/>
                <a:gd name="connsiteX342" fmla="*/ 10411837 w 11191875"/>
                <a:gd name="connsiteY342" fmla="*/ 1063409 h 4067175"/>
                <a:gd name="connsiteX343" fmla="*/ 10411358 w 11191875"/>
                <a:gd name="connsiteY343" fmla="*/ 1064128 h 4067175"/>
                <a:gd name="connsiteX344" fmla="*/ 10411837 w 11191875"/>
                <a:gd name="connsiteY344" fmla="*/ 1064608 h 4067175"/>
                <a:gd name="connsiteX345" fmla="*/ 10344539 w 11191875"/>
                <a:gd name="connsiteY345" fmla="*/ 796658 h 4067175"/>
                <a:gd name="connsiteX346" fmla="*/ 10345258 w 11191875"/>
                <a:gd name="connsiteY346" fmla="*/ 795939 h 4067175"/>
                <a:gd name="connsiteX347" fmla="*/ 10344539 w 11191875"/>
                <a:gd name="connsiteY347" fmla="*/ 795460 h 4067175"/>
                <a:gd name="connsiteX348" fmla="*/ 10344060 w 11191875"/>
                <a:gd name="connsiteY348" fmla="*/ 795939 h 4067175"/>
                <a:gd name="connsiteX349" fmla="*/ 10344539 w 11191875"/>
                <a:gd name="connsiteY349" fmla="*/ 796658 h 4067175"/>
                <a:gd name="connsiteX350" fmla="*/ 10167073 w 11191875"/>
                <a:gd name="connsiteY350" fmla="*/ 273701 h 4067175"/>
                <a:gd name="connsiteX351" fmla="*/ 10167552 w 11191875"/>
                <a:gd name="connsiteY351" fmla="*/ 272982 h 4067175"/>
                <a:gd name="connsiteX352" fmla="*/ 10167073 w 11191875"/>
                <a:gd name="connsiteY352" fmla="*/ 272503 h 4067175"/>
                <a:gd name="connsiteX353" fmla="*/ 10166354 w 11191875"/>
                <a:gd name="connsiteY353" fmla="*/ 272982 h 4067175"/>
                <a:gd name="connsiteX354" fmla="*/ 10167073 w 11191875"/>
                <a:gd name="connsiteY354" fmla="*/ 273701 h 4067175"/>
                <a:gd name="connsiteX355" fmla="*/ 740042 w 11191875"/>
                <a:gd name="connsiteY355" fmla="*/ 403122 h 4067175"/>
                <a:gd name="connsiteX356" fmla="*/ 741239 w 11191875"/>
                <a:gd name="connsiteY356" fmla="*/ 401924 h 4067175"/>
                <a:gd name="connsiteX357" fmla="*/ 740042 w 11191875"/>
                <a:gd name="connsiteY357" fmla="*/ 400726 h 4067175"/>
                <a:gd name="connsiteX358" fmla="*/ 739084 w 11191875"/>
                <a:gd name="connsiteY358" fmla="*/ 401924 h 4067175"/>
                <a:gd name="connsiteX359" fmla="*/ 740042 w 11191875"/>
                <a:gd name="connsiteY359" fmla="*/ 403122 h 4067175"/>
                <a:gd name="connsiteX360" fmla="*/ 650949 w 11191875"/>
                <a:gd name="connsiteY360" fmla="*/ 668915 h 4067175"/>
                <a:gd name="connsiteX361" fmla="*/ 656458 w 11191875"/>
                <a:gd name="connsiteY361" fmla="*/ 663403 h 4067175"/>
                <a:gd name="connsiteX362" fmla="*/ 650949 w 11191875"/>
                <a:gd name="connsiteY362" fmla="*/ 658130 h 4067175"/>
                <a:gd name="connsiteX363" fmla="*/ 645681 w 11191875"/>
                <a:gd name="connsiteY363" fmla="*/ 663403 h 4067175"/>
                <a:gd name="connsiteX364" fmla="*/ 650949 w 11191875"/>
                <a:gd name="connsiteY364" fmla="*/ 668915 h 4067175"/>
                <a:gd name="connsiteX365" fmla="*/ 576706 w 11191875"/>
                <a:gd name="connsiteY365" fmla="*/ 941178 h 4067175"/>
                <a:gd name="connsiteX366" fmla="*/ 588441 w 11191875"/>
                <a:gd name="connsiteY366" fmla="*/ 929435 h 4067175"/>
                <a:gd name="connsiteX367" fmla="*/ 576706 w 11191875"/>
                <a:gd name="connsiteY367" fmla="*/ 917931 h 4067175"/>
                <a:gd name="connsiteX368" fmla="*/ 565210 w 11191875"/>
                <a:gd name="connsiteY368" fmla="*/ 929435 h 4067175"/>
                <a:gd name="connsiteX369" fmla="*/ 576706 w 11191875"/>
                <a:gd name="connsiteY369" fmla="*/ 941178 h 4067175"/>
                <a:gd name="connsiteX370" fmla="*/ 516832 w 11191875"/>
                <a:gd name="connsiteY370" fmla="*/ 1217516 h 4067175"/>
                <a:gd name="connsiteX371" fmla="*/ 535033 w 11191875"/>
                <a:gd name="connsiteY371" fmla="*/ 1199541 h 4067175"/>
                <a:gd name="connsiteX372" fmla="*/ 516832 w 11191875"/>
                <a:gd name="connsiteY372" fmla="*/ 1181087 h 4067175"/>
                <a:gd name="connsiteX373" fmla="*/ 498630 w 11191875"/>
                <a:gd name="connsiteY373" fmla="*/ 1199541 h 4067175"/>
                <a:gd name="connsiteX374" fmla="*/ 516832 w 11191875"/>
                <a:gd name="connsiteY374" fmla="*/ 1217516 h 4067175"/>
                <a:gd name="connsiteX375" fmla="*/ 472046 w 11191875"/>
                <a:gd name="connsiteY375" fmla="*/ 1497928 h 4067175"/>
                <a:gd name="connsiteX376" fmla="*/ 497912 w 11191875"/>
                <a:gd name="connsiteY376" fmla="*/ 1471805 h 4067175"/>
                <a:gd name="connsiteX377" fmla="*/ 472046 w 11191875"/>
                <a:gd name="connsiteY377" fmla="*/ 1445681 h 4067175"/>
                <a:gd name="connsiteX378" fmla="*/ 445702 w 11191875"/>
                <a:gd name="connsiteY378" fmla="*/ 1471805 h 4067175"/>
                <a:gd name="connsiteX379" fmla="*/ 472046 w 11191875"/>
                <a:gd name="connsiteY379" fmla="*/ 1497928 h 4067175"/>
                <a:gd name="connsiteX380" fmla="*/ 441630 w 11191875"/>
                <a:gd name="connsiteY380" fmla="*/ 1780737 h 4067175"/>
                <a:gd name="connsiteX381" fmla="*/ 475878 w 11191875"/>
                <a:gd name="connsiteY381" fmla="*/ 1746465 h 4067175"/>
                <a:gd name="connsiteX382" fmla="*/ 441630 w 11191875"/>
                <a:gd name="connsiteY382" fmla="*/ 1712192 h 4067175"/>
                <a:gd name="connsiteX383" fmla="*/ 407622 w 11191875"/>
                <a:gd name="connsiteY383" fmla="*/ 1746465 h 4067175"/>
                <a:gd name="connsiteX384" fmla="*/ 441630 w 11191875"/>
                <a:gd name="connsiteY384" fmla="*/ 1780737 h 4067175"/>
                <a:gd name="connsiteX385" fmla="*/ 426542 w 11191875"/>
                <a:gd name="connsiteY385" fmla="*/ 2065703 h 4067175"/>
                <a:gd name="connsiteX386" fmla="*/ 469891 w 11191875"/>
                <a:gd name="connsiteY386" fmla="*/ 2022083 h 4067175"/>
                <a:gd name="connsiteX387" fmla="*/ 426542 w 11191875"/>
                <a:gd name="connsiteY387" fmla="*/ 1979183 h 4067175"/>
                <a:gd name="connsiteX388" fmla="*/ 383433 w 11191875"/>
                <a:gd name="connsiteY388" fmla="*/ 2022083 h 4067175"/>
                <a:gd name="connsiteX389" fmla="*/ 426542 w 11191875"/>
                <a:gd name="connsiteY389" fmla="*/ 2065703 h 4067175"/>
                <a:gd name="connsiteX390" fmla="*/ 426542 w 11191875"/>
                <a:gd name="connsiteY390" fmla="*/ 2350669 h 4067175"/>
                <a:gd name="connsiteX391" fmla="*/ 478273 w 11191875"/>
                <a:gd name="connsiteY391" fmla="*/ 2298901 h 4067175"/>
                <a:gd name="connsiteX392" fmla="*/ 426542 w 11191875"/>
                <a:gd name="connsiteY392" fmla="*/ 2246893 h 4067175"/>
                <a:gd name="connsiteX393" fmla="*/ 374811 w 11191875"/>
                <a:gd name="connsiteY393" fmla="*/ 2298901 h 4067175"/>
                <a:gd name="connsiteX394" fmla="*/ 426542 w 11191875"/>
                <a:gd name="connsiteY394" fmla="*/ 2350669 h 4067175"/>
                <a:gd name="connsiteX395" fmla="*/ 441630 w 11191875"/>
                <a:gd name="connsiteY395" fmla="*/ 2635635 h 4067175"/>
                <a:gd name="connsiteX396" fmla="*/ 502702 w 11191875"/>
                <a:gd name="connsiteY396" fmla="*/ 2574280 h 4067175"/>
                <a:gd name="connsiteX397" fmla="*/ 441630 w 11191875"/>
                <a:gd name="connsiteY397" fmla="*/ 2513644 h 4067175"/>
                <a:gd name="connsiteX398" fmla="*/ 380798 w 11191875"/>
                <a:gd name="connsiteY398" fmla="*/ 2574280 h 4067175"/>
                <a:gd name="connsiteX399" fmla="*/ 441630 w 11191875"/>
                <a:gd name="connsiteY399" fmla="*/ 2635635 h 4067175"/>
                <a:gd name="connsiteX400" fmla="*/ 472046 w 11191875"/>
                <a:gd name="connsiteY400" fmla="*/ 2918684 h 4067175"/>
                <a:gd name="connsiteX401" fmla="*/ 541500 w 11191875"/>
                <a:gd name="connsiteY401" fmla="*/ 2848940 h 4067175"/>
                <a:gd name="connsiteX402" fmla="*/ 472046 w 11191875"/>
                <a:gd name="connsiteY402" fmla="*/ 2779676 h 4067175"/>
                <a:gd name="connsiteX403" fmla="*/ 402353 w 11191875"/>
                <a:gd name="connsiteY403" fmla="*/ 2848940 h 4067175"/>
                <a:gd name="connsiteX404" fmla="*/ 472046 w 11191875"/>
                <a:gd name="connsiteY404" fmla="*/ 2918684 h 4067175"/>
                <a:gd name="connsiteX405" fmla="*/ 516832 w 11191875"/>
                <a:gd name="connsiteY405" fmla="*/ 3199815 h 4067175"/>
                <a:gd name="connsiteX406" fmla="*/ 594668 w 11191875"/>
                <a:gd name="connsiteY406" fmla="*/ 3121683 h 4067175"/>
                <a:gd name="connsiteX407" fmla="*/ 516832 w 11191875"/>
                <a:gd name="connsiteY407" fmla="*/ 3043551 h 4067175"/>
                <a:gd name="connsiteX408" fmla="*/ 438756 w 11191875"/>
                <a:gd name="connsiteY408" fmla="*/ 3121683 h 4067175"/>
                <a:gd name="connsiteX409" fmla="*/ 516832 w 11191875"/>
                <a:gd name="connsiteY409" fmla="*/ 3199815 h 4067175"/>
                <a:gd name="connsiteX410" fmla="*/ 576706 w 11191875"/>
                <a:gd name="connsiteY410" fmla="*/ 3476632 h 4067175"/>
                <a:gd name="connsiteX411" fmla="*/ 662206 w 11191875"/>
                <a:gd name="connsiteY411" fmla="*/ 3391070 h 4067175"/>
                <a:gd name="connsiteX412" fmla="*/ 576706 w 11191875"/>
                <a:gd name="connsiteY412" fmla="*/ 3306228 h 4067175"/>
                <a:gd name="connsiteX413" fmla="*/ 491445 w 11191875"/>
                <a:gd name="connsiteY413" fmla="*/ 3391070 h 4067175"/>
                <a:gd name="connsiteX414" fmla="*/ 576706 w 11191875"/>
                <a:gd name="connsiteY414" fmla="*/ 3476632 h 4067175"/>
                <a:gd name="connsiteX415" fmla="*/ 650949 w 11191875"/>
                <a:gd name="connsiteY415" fmla="*/ 3750094 h 4067175"/>
                <a:gd name="connsiteX416" fmla="*/ 743874 w 11191875"/>
                <a:gd name="connsiteY416" fmla="*/ 3657342 h 4067175"/>
                <a:gd name="connsiteX417" fmla="*/ 650949 w 11191875"/>
                <a:gd name="connsiteY417" fmla="*/ 3564590 h 4067175"/>
                <a:gd name="connsiteX418" fmla="*/ 558744 w 11191875"/>
                <a:gd name="connsiteY418" fmla="*/ 3657342 h 4067175"/>
                <a:gd name="connsiteX419" fmla="*/ 650949 w 11191875"/>
                <a:gd name="connsiteY419" fmla="*/ 3750094 h 4067175"/>
                <a:gd name="connsiteX420" fmla="*/ 740042 w 11191875"/>
                <a:gd name="connsiteY420" fmla="*/ 4017084 h 4067175"/>
                <a:gd name="connsiteX421" fmla="*/ 838235 w 11191875"/>
                <a:gd name="connsiteY421" fmla="*/ 3919060 h 4067175"/>
                <a:gd name="connsiteX422" fmla="*/ 740042 w 11191875"/>
                <a:gd name="connsiteY422" fmla="*/ 3820556 h 4067175"/>
                <a:gd name="connsiteX423" fmla="*/ 641849 w 11191875"/>
                <a:gd name="connsiteY423" fmla="*/ 3919060 h 4067175"/>
                <a:gd name="connsiteX424" fmla="*/ 740042 w 11191875"/>
                <a:gd name="connsiteY424" fmla="*/ 4017084 h 4067175"/>
                <a:gd name="connsiteX425" fmla="*/ 10167073 w 11191875"/>
                <a:gd name="connsiteY425" fmla="*/ 4048241 h 4067175"/>
                <a:gd name="connsiteX426" fmla="*/ 10167552 w 11191875"/>
                <a:gd name="connsiteY426" fmla="*/ 4048002 h 4067175"/>
                <a:gd name="connsiteX427" fmla="*/ 10167073 w 11191875"/>
                <a:gd name="connsiteY427" fmla="*/ 4047283 h 4067175"/>
                <a:gd name="connsiteX428" fmla="*/ 10166354 w 11191875"/>
                <a:gd name="connsiteY428" fmla="*/ 4048002 h 4067175"/>
                <a:gd name="connsiteX429" fmla="*/ 10167073 w 11191875"/>
                <a:gd name="connsiteY429" fmla="*/ 4048241 h 4067175"/>
                <a:gd name="connsiteX430" fmla="*/ 10262871 w 11191875"/>
                <a:gd name="connsiteY430" fmla="*/ 3789160 h 4067175"/>
                <a:gd name="connsiteX431" fmla="*/ 10263590 w 11191875"/>
                <a:gd name="connsiteY431" fmla="*/ 3788920 h 4067175"/>
                <a:gd name="connsiteX432" fmla="*/ 10262871 w 11191875"/>
                <a:gd name="connsiteY432" fmla="*/ 3788441 h 4067175"/>
                <a:gd name="connsiteX433" fmla="*/ 10262392 w 11191875"/>
                <a:gd name="connsiteY433" fmla="*/ 3788920 h 4067175"/>
                <a:gd name="connsiteX434" fmla="*/ 10262871 w 11191875"/>
                <a:gd name="connsiteY434" fmla="*/ 3789160 h 4067175"/>
                <a:gd name="connsiteX435" fmla="*/ 10344539 w 11191875"/>
                <a:gd name="connsiteY435" fmla="*/ 3525285 h 4067175"/>
                <a:gd name="connsiteX436" fmla="*/ 10345258 w 11191875"/>
                <a:gd name="connsiteY436" fmla="*/ 3525045 h 4067175"/>
                <a:gd name="connsiteX437" fmla="*/ 10344539 w 11191875"/>
                <a:gd name="connsiteY437" fmla="*/ 3524566 h 4067175"/>
                <a:gd name="connsiteX438" fmla="*/ 10344060 w 11191875"/>
                <a:gd name="connsiteY438" fmla="*/ 3525045 h 4067175"/>
                <a:gd name="connsiteX439" fmla="*/ 10344539 w 11191875"/>
                <a:gd name="connsiteY439" fmla="*/ 3525285 h 4067175"/>
                <a:gd name="connsiteX440" fmla="*/ 10411837 w 11191875"/>
                <a:gd name="connsiteY440" fmla="*/ 3257335 h 4067175"/>
                <a:gd name="connsiteX441" fmla="*/ 10412795 w 11191875"/>
                <a:gd name="connsiteY441" fmla="*/ 3257095 h 4067175"/>
                <a:gd name="connsiteX442" fmla="*/ 10411837 w 11191875"/>
                <a:gd name="connsiteY442" fmla="*/ 3256376 h 4067175"/>
                <a:gd name="connsiteX443" fmla="*/ 10411358 w 11191875"/>
                <a:gd name="connsiteY443" fmla="*/ 3257095 h 4067175"/>
                <a:gd name="connsiteX444" fmla="*/ 10411837 w 11191875"/>
                <a:gd name="connsiteY444" fmla="*/ 3257335 h 4067175"/>
                <a:gd name="connsiteX445" fmla="*/ 10464766 w 11191875"/>
                <a:gd name="connsiteY445" fmla="*/ 2986270 h 4067175"/>
                <a:gd name="connsiteX446" fmla="*/ 10465005 w 11191875"/>
                <a:gd name="connsiteY446" fmla="*/ 2986030 h 4067175"/>
                <a:gd name="connsiteX447" fmla="*/ 10464766 w 11191875"/>
                <a:gd name="connsiteY447" fmla="*/ 2985072 h 4067175"/>
                <a:gd name="connsiteX448" fmla="*/ 10463808 w 11191875"/>
                <a:gd name="connsiteY448" fmla="*/ 2986030 h 4067175"/>
                <a:gd name="connsiteX449" fmla="*/ 10464766 w 11191875"/>
                <a:gd name="connsiteY449" fmla="*/ 2986270 h 4067175"/>
                <a:gd name="connsiteX450" fmla="*/ 10502127 w 11191875"/>
                <a:gd name="connsiteY450" fmla="*/ 2712569 h 4067175"/>
                <a:gd name="connsiteX451" fmla="*/ 10502606 w 11191875"/>
                <a:gd name="connsiteY451" fmla="*/ 2712089 h 4067175"/>
                <a:gd name="connsiteX452" fmla="*/ 10502127 w 11191875"/>
                <a:gd name="connsiteY452" fmla="*/ 2711370 h 4067175"/>
                <a:gd name="connsiteX453" fmla="*/ 10501169 w 11191875"/>
                <a:gd name="connsiteY453" fmla="*/ 2712089 h 4067175"/>
                <a:gd name="connsiteX454" fmla="*/ 10502127 w 11191875"/>
                <a:gd name="connsiteY454" fmla="*/ 2712569 h 4067175"/>
                <a:gd name="connsiteX455" fmla="*/ 10524400 w 11191875"/>
                <a:gd name="connsiteY455" fmla="*/ 2437429 h 4067175"/>
                <a:gd name="connsiteX456" fmla="*/ 10525598 w 11191875"/>
                <a:gd name="connsiteY456" fmla="*/ 2436470 h 4067175"/>
                <a:gd name="connsiteX457" fmla="*/ 10524400 w 11191875"/>
                <a:gd name="connsiteY457" fmla="*/ 2435991 h 4067175"/>
                <a:gd name="connsiteX458" fmla="*/ 10523921 w 11191875"/>
                <a:gd name="connsiteY458" fmla="*/ 2436470 h 4067175"/>
                <a:gd name="connsiteX459" fmla="*/ 10524400 w 11191875"/>
                <a:gd name="connsiteY459" fmla="*/ 2437429 h 4067175"/>
                <a:gd name="connsiteX460" fmla="*/ 10532064 w 11191875"/>
                <a:gd name="connsiteY460" fmla="*/ 2161331 h 4067175"/>
                <a:gd name="connsiteX461" fmla="*/ 10532783 w 11191875"/>
                <a:gd name="connsiteY461" fmla="*/ 2160372 h 4067175"/>
                <a:gd name="connsiteX462" fmla="*/ 10532064 w 11191875"/>
                <a:gd name="connsiteY462" fmla="*/ 2159653 h 4067175"/>
                <a:gd name="connsiteX463" fmla="*/ 10531585 w 11191875"/>
                <a:gd name="connsiteY463" fmla="*/ 2160372 h 4067175"/>
                <a:gd name="connsiteX464" fmla="*/ 10532064 w 11191875"/>
                <a:gd name="connsiteY464" fmla="*/ 2161331 h 4067175"/>
                <a:gd name="connsiteX465" fmla="*/ 10304304 w 11191875"/>
                <a:gd name="connsiteY465" fmla="*/ 1884993 h 4067175"/>
                <a:gd name="connsiteX466" fmla="*/ 10305022 w 11191875"/>
                <a:gd name="connsiteY466" fmla="*/ 1884034 h 4067175"/>
                <a:gd name="connsiteX467" fmla="*/ 10304304 w 11191875"/>
                <a:gd name="connsiteY467" fmla="*/ 1883555 h 4067175"/>
                <a:gd name="connsiteX468" fmla="*/ 10304064 w 11191875"/>
                <a:gd name="connsiteY468" fmla="*/ 1884034 h 4067175"/>
                <a:gd name="connsiteX469" fmla="*/ 10304304 w 11191875"/>
                <a:gd name="connsiteY469" fmla="*/ 1884993 h 4067175"/>
                <a:gd name="connsiteX470" fmla="*/ 10280833 w 11191875"/>
                <a:gd name="connsiteY470" fmla="*/ 1609614 h 4067175"/>
                <a:gd name="connsiteX471" fmla="*/ 10281552 w 11191875"/>
                <a:gd name="connsiteY471" fmla="*/ 1609135 h 4067175"/>
                <a:gd name="connsiteX472" fmla="*/ 10280833 w 11191875"/>
                <a:gd name="connsiteY472" fmla="*/ 1608416 h 4067175"/>
                <a:gd name="connsiteX473" fmla="*/ 10280354 w 11191875"/>
                <a:gd name="connsiteY473" fmla="*/ 1609135 h 4067175"/>
                <a:gd name="connsiteX474" fmla="*/ 10280833 w 11191875"/>
                <a:gd name="connsiteY474" fmla="*/ 1609614 h 4067175"/>
                <a:gd name="connsiteX475" fmla="*/ 10241556 w 11191875"/>
                <a:gd name="connsiteY475" fmla="*/ 1336392 h 4067175"/>
                <a:gd name="connsiteX476" fmla="*/ 10242514 w 11191875"/>
                <a:gd name="connsiteY476" fmla="*/ 1335433 h 4067175"/>
                <a:gd name="connsiteX477" fmla="*/ 10241556 w 11191875"/>
                <a:gd name="connsiteY477" fmla="*/ 1334954 h 4067175"/>
                <a:gd name="connsiteX478" fmla="*/ 10241316 w 11191875"/>
                <a:gd name="connsiteY478" fmla="*/ 1335433 h 4067175"/>
                <a:gd name="connsiteX479" fmla="*/ 10241556 w 11191875"/>
                <a:gd name="connsiteY479" fmla="*/ 1336392 h 4067175"/>
                <a:gd name="connsiteX480" fmla="*/ 10186951 w 11191875"/>
                <a:gd name="connsiteY480" fmla="*/ 1065327 h 4067175"/>
                <a:gd name="connsiteX481" fmla="*/ 10187430 w 11191875"/>
                <a:gd name="connsiteY481" fmla="*/ 1064608 h 4067175"/>
                <a:gd name="connsiteX482" fmla="*/ 10186951 w 11191875"/>
                <a:gd name="connsiteY482" fmla="*/ 1064368 h 4067175"/>
                <a:gd name="connsiteX483" fmla="*/ 10185993 w 11191875"/>
                <a:gd name="connsiteY483" fmla="*/ 1064608 h 4067175"/>
                <a:gd name="connsiteX484" fmla="*/ 10186951 w 11191875"/>
                <a:gd name="connsiteY484" fmla="*/ 1065327 h 4067175"/>
                <a:gd name="connsiteX485" fmla="*/ 10117018 w 11191875"/>
                <a:gd name="connsiteY485" fmla="*/ 798336 h 4067175"/>
                <a:gd name="connsiteX486" fmla="*/ 10117258 w 11191875"/>
                <a:gd name="connsiteY486" fmla="*/ 797617 h 4067175"/>
                <a:gd name="connsiteX487" fmla="*/ 10117018 w 11191875"/>
                <a:gd name="connsiteY487" fmla="*/ 796898 h 4067175"/>
                <a:gd name="connsiteX488" fmla="*/ 10115821 w 11191875"/>
                <a:gd name="connsiteY488" fmla="*/ 797617 h 4067175"/>
                <a:gd name="connsiteX489" fmla="*/ 10117018 w 11191875"/>
                <a:gd name="connsiteY489" fmla="*/ 798336 h 4067175"/>
                <a:gd name="connsiteX490" fmla="*/ 10031279 w 11191875"/>
                <a:gd name="connsiteY490" fmla="*/ 535420 h 4067175"/>
                <a:gd name="connsiteX491" fmla="*/ 10031758 w 11191875"/>
                <a:gd name="connsiteY491" fmla="*/ 534940 h 4067175"/>
                <a:gd name="connsiteX492" fmla="*/ 10031279 w 11191875"/>
                <a:gd name="connsiteY492" fmla="*/ 533982 h 4067175"/>
                <a:gd name="connsiteX493" fmla="*/ 10030560 w 11191875"/>
                <a:gd name="connsiteY493" fmla="*/ 534940 h 4067175"/>
                <a:gd name="connsiteX494" fmla="*/ 10031279 w 11191875"/>
                <a:gd name="connsiteY494" fmla="*/ 535420 h 4067175"/>
                <a:gd name="connsiteX495" fmla="*/ 9931169 w 11191875"/>
                <a:gd name="connsiteY495" fmla="*/ 278016 h 4067175"/>
                <a:gd name="connsiteX496" fmla="*/ 9931648 w 11191875"/>
                <a:gd name="connsiteY496" fmla="*/ 277297 h 4067175"/>
                <a:gd name="connsiteX497" fmla="*/ 9931169 w 11191875"/>
                <a:gd name="connsiteY497" fmla="*/ 276817 h 4067175"/>
                <a:gd name="connsiteX498" fmla="*/ 9930211 w 11191875"/>
                <a:gd name="connsiteY498" fmla="*/ 277297 h 4067175"/>
                <a:gd name="connsiteX499" fmla="*/ 9931169 w 11191875"/>
                <a:gd name="connsiteY499" fmla="*/ 278016 h 4067175"/>
                <a:gd name="connsiteX500" fmla="*/ 925651 w 11191875"/>
                <a:gd name="connsiteY500" fmla="*/ 536139 h 4067175"/>
                <a:gd name="connsiteX501" fmla="*/ 926609 w 11191875"/>
                <a:gd name="connsiteY501" fmla="*/ 534940 h 4067175"/>
                <a:gd name="connsiteX502" fmla="*/ 925651 w 11191875"/>
                <a:gd name="connsiteY502" fmla="*/ 533742 h 4067175"/>
                <a:gd name="connsiteX503" fmla="*/ 924454 w 11191875"/>
                <a:gd name="connsiteY503" fmla="*/ 534940 h 4067175"/>
                <a:gd name="connsiteX504" fmla="*/ 925651 w 11191875"/>
                <a:gd name="connsiteY504" fmla="*/ 536139 h 4067175"/>
                <a:gd name="connsiteX505" fmla="*/ 840151 w 11191875"/>
                <a:gd name="connsiteY505" fmla="*/ 805047 h 4067175"/>
                <a:gd name="connsiteX506" fmla="*/ 847575 w 11191875"/>
                <a:gd name="connsiteY506" fmla="*/ 797617 h 4067175"/>
                <a:gd name="connsiteX507" fmla="*/ 840151 w 11191875"/>
                <a:gd name="connsiteY507" fmla="*/ 790187 h 4067175"/>
                <a:gd name="connsiteX508" fmla="*/ 832966 w 11191875"/>
                <a:gd name="connsiteY508" fmla="*/ 797617 h 4067175"/>
                <a:gd name="connsiteX509" fmla="*/ 840151 w 11191875"/>
                <a:gd name="connsiteY509" fmla="*/ 805047 h 4067175"/>
                <a:gd name="connsiteX510" fmla="*/ 769979 w 11191875"/>
                <a:gd name="connsiteY510" fmla="*/ 1078748 h 4067175"/>
                <a:gd name="connsiteX511" fmla="*/ 784109 w 11191875"/>
                <a:gd name="connsiteY511" fmla="*/ 1064608 h 4067175"/>
                <a:gd name="connsiteX512" fmla="*/ 769979 w 11191875"/>
                <a:gd name="connsiteY512" fmla="*/ 1050947 h 4067175"/>
                <a:gd name="connsiteX513" fmla="*/ 756328 w 11191875"/>
                <a:gd name="connsiteY513" fmla="*/ 1064608 h 4067175"/>
                <a:gd name="connsiteX514" fmla="*/ 769979 w 11191875"/>
                <a:gd name="connsiteY514" fmla="*/ 1078748 h 4067175"/>
                <a:gd name="connsiteX515" fmla="*/ 715134 w 11191875"/>
                <a:gd name="connsiteY515" fmla="*/ 1356284 h 4067175"/>
                <a:gd name="connsiteX516" fmla="*/ 735970 w 11191875"/>
                <a:gd name="connsiteY516" fmla="*/ 1335433 h 4067175"/>
                <a:gd name="connsiteX517" fmla="*/ 715134 w 11191875"/>
                <a:gd name="connsiteY517" fmla="*/ 1314822 h 4067175"/>
                <a:gd name="connsiteX518" fmla="*/ 694538 w 11191875"/>
                <a:gd name="connsiteY518" fmla="*/ 1335433 h 4067175"/>
                <a:gd name="connsiteX519" fmla="*/ 715134 w 11191875"/>
                <a:gd name="connsiteY519" fmla="*/ 1356284 h 4067175"/>
                <a:gd name="connsiteX520" fmla="*/ 675857 w 11191875"/>
                <a:gd name="connsiteY520" fmla="*/ 1638134 h 4067175"/>
                <a:gd name="connsiteX521" fmla="*/ 705315 w 11191875"/>
                <a:gd name="connsiteY521" fmla="*/ 1609135 h 4067175"/>
                <a:gd name="connsiteX522" fmla="*/ 675857 w 11191875"/>
                <a:gd name="connsiteY522" fmla="*/ 1579895 h 4067175"/>
                <a:gd name="connsiteX523" fmla="*/ 646639 w 11191875"/>
                <a:gd name="connsiteY523" fmla="*/ 1609135 h 4067175"/>
                <a:gd name="connsiteX524" fmla="*/ 675857 w 11191875"/>
                <a:gd name="connsiteY524" fmla="*/ 1638134 h 4067175"/>
                <a:gd name="connsiteX525" fmla="*/ 652386 w 11191875"/>
                <a:gd name="connsiteY525" fmla="*/ 1921902 h 4067175"/>
                <a:gd name="connsiteX526" fmla="*/ 690227 w 11191875"/>
                <a:gd name="connsiteY526" fmla="*/ 1884034 h 4067175"/>
                <a:gd name="connsiteX527" fmla="*/ 652386 w 11191875"/>
                <a:gd name="connsiteY527" fmla="*/ 1846406 h 4067175"/>
                <a:gd name="connsiteX528" fmla="*/ 614546 w 11191875"/>
                <a:gd name="connsiteY528" fmla="*/ 1884034 h 4067175"/>
                <a:gd name="connsiteX529" fmla="*/ 652386 w 11191875"/>
                <a:gd name="connsiteY529" fmla="*/ 1921902 h 4067175"/>
                <a:gd name="connsiteX530" fmla="*/ 644483 w 11191875"/>
                <a:gd name="connsiteY530" fmla="*/ 2207587 h 4067175"/>
                <a:gd name="connsiteX531" fmla="*/ 691424 w 11191875"/>
                <a:gd name="connsiteY531" fmla="*/ 2160372 h 4067175"/>
                <a:gd name="connsiteX532" fmla="*/ 644483 w 11191875"/>
                <a:gd name="connsiteY532" fmla="*/ 2113397 h 4067175"/>
                <a:gd name="connsiteX533" fmla="*/ 597302 w 11191875"/>
                <a:gd name="connsiteY533" fmla="*/ 2160372 h 4067175"/>
                <a:gd name="connsiteX534" fmla="*/ 644483 w 11191875"/>
                <a:gd name="connsiteY534" fmla="*/ 2207587 h 4067175"/>
                <a:gd name="connsiteX535" fmla="*/ 652386 w 11191875"/>
                <a:gd name="connsiteY535" fmla="*/ 2492793 h 4067175"/>
                <a:gd name="connsiteX536" fmla="*/ 708189 w 11191875"/>
                <a:gd name="connsiteY536" fmla="*/ 2436470 h 4067175"/>
                <a:gd name="connsiteX537" fmla="*/ 652386 w 11191875"/>
                <a:gd name="connsiteY537" fmla="*/ 2380628 h 4067175"/>
                <a:gd name="connsiteX538" fmla="*/ 596344 w 11191875"/>
                <a:gd name="connsiteY538" fmla="*/ 2436470 h 4067175"/>
                <a:gd name="connsiteX539" fmla="*/ 652386 w 11191875"/>
                <a:gd name="connsiteY539" fmla="*/ 2492793 h 4067175"/>
                <a:gd name="connsiteX540" fmla="*/ 675857 w 11191875"/>
                <a:gd name="connsiteY540" fmla="*/ 2776560 h 4067175"/>
                <a:gd name="connsiteX541" fmla="*/ 740281 w 11191875"/>
                <a:gd name="connsiteY541" fmla="*/ 2712089 h 4067175"/>
                <a:gd name="connsiteX542" fmla="*/ 675857 w 11191875"/>
                <a:gd name="connsiteY542" fmla="*/ 2647139 h 4067175"/>
                <a:gd name="connsiteX543" fmla="*/ 611433 w 11191875"/>
                <a:gd name="connsiteY543" fmla="*/ 2712089 h 4067175"/>
                <a:gd name="connsiteX544" fmla="*/ 675857 w 11191875"/>
                <a:gd name="connsiteY544" fmla="*/ 2776560 h 4067175"/>
                <a:gd name="connsiteX545" fmla="*/ 715134 w 11191875"/>
                <a:gd name="connsiteY545" fmla="*/ 3058171 h 4067175"/>
                <a:gd name="connsiteX546" fmla="*/ 788420 w 11191875"/>
                <a:gd name="connsiteY546" fmla="*/ 2985551 h 4067175"/>
                <a:gd name="connsiteX547" fmla="*/ 715134 w 11191875"/>
                <a:gd name="connsiteY547" fmla="*/ 2911973 h 4067175"/>
                <a:gd name="connsiteX548" fmla="*/ 642088 w 11191875"/>
                <a:gd name="connsiteY548" fmla="*/ 2985551 h 4067175"/>
                <a:gd name="connsiteX549" fmla="*/ 715134 w 11191875"/>
                <a:gd name="connsiteY549" fmla="*/ 3058171 h 4067175"/>
                <a:gd name="connsiteX550" fmla="*/ 769979 w 11191875"/>
                <a:gd name="connsiteY550" fmla="*/ 3337145 h 4067175"/>
                <a:gd name="connsiteX551" fmla="*/ 851168 w 11191875"/>
                <a:gd name="connsiteY551" fmla="*/ 3255897 h 4067175"/>
                <a:gd name="connsiteX552" fmla="*/ 769979 w 11191875"/>
                <a:gd name="connsiteY552" fmla="*/ 3175129 h 4067175"/>
                <a:gd name="connsiteX553" fmla="*/ 689269 w 11191875"/>
                <a:gd name="connsiteY553" fmla="*/ 3255897 h 4067175"/>
                <a:gd name="connsiteX554" fmla="*/ 769979 w 11191875"/>
                <a:gd name="connsiteY554" fmla="*/ 3337145 h 4067175"/>
                <a:gd name="connsiteX555" fmla="*/ 840151 w 11191875"/>
                <a:gd name="connsiteY555" fmla="*/ 3611805 h 4067175"/>
                <a:gd name="connsiteX556" fmla="*/ 928764 w 11191875"/>
                <a:gd name="connsiteY556" fmla="*/ 3523128 h 4067175"/>
                <a:gd name="connsiteX557" fmla="*/ 840151 w 11191875"/>
                <a:gd name="connsiteY557" fmla="*/ 3435169 h 4067175"/>
                <a:gd name="connsiteX558" fmla="*/ 752017 w 11191875"/>
                <a:gd name="connsiteY558" fmla="*/ 3523128 h 4067175"/>
                <a:gd name="connsiteX559" fmla="*/ 840151 w 11191875"/>
                <a:gd name="connsiteY559" fmla="*/ 3611805 h 4067175"/>
                <a:gd name="connsiteX560" fmla="*/ 925651 w 11191875"/>
                <a:gd name="connsiteY560" fmla="*/ 3880953 h 4067175"/>
                <a:gd name="connsiteX561" fmla="*/ 1020491 w 11191875"/>
                <a:gd name="connsiteY561" fmla="*/ 3786044 h 4067175"/>
                <a:gd name="connsiteX562" fmla="*/ 925651 w 11191875"/>
                <a:gd name="connsiteY562" fmla="*/ 3690896 h 4067175"/>
                <a:gd name="connsiteX563" fmla="*/ 830571 w 11191875"/>
                <a:gd name="connsiteY563" fmla="*/ 3786044 h 4067175"/>
                <a:gd name="connsiteX564" fmla="*/ 925651 w 11191875"/>
                <a:gd name="connsiteY564" fmla="*/ 3880953 h 4067175"/>
                <a:gd name="connsiteX565" fmla="*/ 1121559 w 11191875"/>
                <a:gd name="connsiteY565" fmla="*/ 4067175 h 4067175"/>
                <a:gd name="connsiteX566" fmla="*/ 1124433 w 11191875"/>
                <a:gd name="connsiteY566" fmla="*/ 4043448 h 4067175"/>
                <a:gd name="connsiteX567" fmla="*/ 1025521 w 11191875"/>
                <a:gd name="connsiteY567" fmla="*/ 3944465 h 4067175"/>
                <a:gd name="connsiteX568" fmla="*/ 927088 w 11191875"/>
                <a:gd name="connsiteY568" fmla="*/ 4043448 h 4067175"/>
                <a:gd name="connsiteX569" fmla="*/ 929962 w 11191875"/>
                <a:gd name="connsiteY569" fmla="*/ 4067175 h 4067175"/>
                <a:gd name="connsiteX570" fmla="*/ 1121559 w 11191875"/>
                <a:gd name="connsiteY570" fmla="*/ 4067175 h 4067175"/>
                <a:gd name="connsiteX571" fmla="*/ 9931169 w 11191875"/>
                <a:gd name="connsiteY571" fmla="*/ 4044886 h 4067175"/>
                <a:gd name="connsiteX572" fmla="*/ 9932127 w 11191875"/>
                <a:gd name="connsiteY572" fmla="*/ 4043448 h 4067175"/>
                <a:gd name="connsiteX573" fmla="*/ 9931169 w 11191875"/>
                <a:gd name="connsiteY573" fmla="*/ 4042489 h 4067175"/>
                <a:gd name="connsiteX574" fmla="*/ 9929972 w 11191875"/>
                <a:gd name="connsiteY574" fmla="*/ 4043448 h 4067175"/>
                <a:gd name="connsiteX575" fmla="*/ 9931169 w 11191875"/>
                <a:gd name="connsiteY575" fmla="*/ 4044886 h 4067175"/>
                <a:gd name="connsiteX576" fmla="*/ 10031279 w 11191875"/>
                <a:gd name="connsiteY576" fmla="*/ 3786763 h 4067175"/>
                <a:gd name="connsiteX577" fmla="*/ 10031758 w 11191875"/>
                <a:gd name="connsiteY577" fmla="*/ 3786044 h 4067175"/>
                <a:gd name="connsiteX578" fmla="*/ 10031279 w 11191875"/>
                <a:gd name="connsiteY578" fmla="*/ 3785325 h 4067175"/>
                <a:gd name="connsiteX579" fmla="*/ 10030560 w 11191875"/>
                <a:gd name="connsiteY579" fmla="*/ 3786044 h 4067175"/>
                <a:gd name="connsiteX580" fmla="*/ 10031279 w 11191875"/>
                <a:gd name="connsiteY580" fmla="*/ 3786763 h 4067175"/>
                <a:gd name="connsiteX581" fmla="*/ 10117018 w 11191875"/>
                <a:gd name="connsiteY581" fmla="*/ 3524086 h 4067175"/>
                <a:gd name="connsiteX582" fmla="*/ 10117258 w 11191875"/>
                <a:gd name="connsiteY582" fmla="*/ 3523128 h 4067175"/>
                <a:gd name="connsiteX583" fmla="*/ 10117018 w 11191875"/>
                <a:gd name="connsiteY583" fmla="*/ 3522648 h 4067175"/>
                <a:gd name="connsiteX584" fmla="*/ 10115821 w 11191875"/>
                <a:gd name="connsiteY584" fmla="*/ 3523128 h 4067175"/>
                <a:gd name="connsiteX585" fmla="*/ 10117018 w 11191875"/>
                <a:gd name="connsiteY585" fmla="*/ 3524086 h 4067175"/>
                <a:gd name="connsiteX586" fmla="*/ 10186951 w 11191875"/>
                <a:gd name="connsiteY586" fmla="*/ 3257095 h 4067175"/>
                <a:gd name="connsiteX587" fmla="*/ 10187430 w 11191875"/>
                <a:gd name="connsiteY587" fmla="*/ 3255897 h 4067175"/>
                <a:gd name="connsiteX588" fmla="*/ 10186951 w 11191875"/>
                <a:gd name="connsiteY588" fmla="*/ 3255657 h 4067175"/>
                <a:gd name="connsiteX589" fmla="*/ 10185993 w 11191875"/>
                <a:gd name="connsiteY589" fmla="*/ 3255897 h 4067175"/>
                <a:gd name="connsiteX590" fmla="*/ 10186951 w 11191875"/>
                <a:gd name="connsiteY590" fmla="*/ 3257095 h 4067175"/>
                <a:gd name="connsiteX591" fmla="*/ 10241556 w 11191875"/>
                <a:gd name="connsiteY591" fmla="*/ 2986030 h 4067175"/>
                <a:gd name="connsiteX592" fmla="*/ 10242514 w 11191875"/>
                <a:gd name="connsiteY592" fmla="*/ 2985551 h 4067175"/>
                <a:gd name="connsiteX593" fmla="*/ 10241556 w 11191875"/>
                <a:gd name="connsiteY593" fmla="*/ 2985072 h 4067175"/>
                <a:gd name="connsiteX594" fmla="*/ 10241316 w 11191875"/>
                <a:gd name="connsiteY594" fmla="*/ 2985551 h 4067175"/>
                <a:gd name="connsiteX595" fmla="*/ 10241556 w 11191875"/>
                <a:gd name="connsiteY595" fmla="*/ 2986030 h 4067175"/>
                <a:gd name="connsiteX596" fmla="*/ 10280833 w 11191875"/>
                <a:gd name="connsiteY596" fmla="*/ 2712569 h 4067175"/>
                <a:gd name="connsiteX597" fmla="*/ 10281552 w 11191875"/>
                <a:gd name="connsiteY597" fmla="*/ 2712089 h 4067175"/>
                <a:gd name="connsiteX598" fmla="*/ 10280833 w 11191875"/>
                <a:gd name="connsiteY598" fmla="*/ 2711370 h 4067175"/>
                <a:gd name="connsiteX599" fmla="*/ 10280354 w 11191875"/>
                <a:gd name="connsiteY599" fmla="*/ 2712089 h 4067175"/>
                <a:gd name="connsiteX600" fmla="*/ 10280833 w 11191875"/>
                <a:gd name="connsiteY600" fmla="*/ 2712569 h 4067175"/>
                <a:gd name="connsiteX601" fmla="*/ 10304304 w 11191875"/>
                <a:gd name="connsiteY601" fmla="*/ 2437429 h 4067175"/>
                <a:gd name="connsiteX602" fmla="*/ 10305022 w 11191875"/>
                <a:gd name="connsiteY602" fmla="*/ 2436470 h 4067175"/>
                <a:gd name="connsiteX603" fmla="*/ 10304304 w 11191875"/>
                <a:gd name="connsiteY603" fmla="*/ 2435991 h 4067175"/>
                <a:gd name="connsiteX604" fmla="*/ 10304064 w 11191875"/>
                <a:gd name="connsiteY604" fmla="*/ 2436470 h 4067175"/>
                <a:gd name="connsiteX605" fmla="*/ 10304304 w 11191875"/>
                <a:gd name="connsiteY605" fmla="*/ 2437429 h 4067175"/>
                <a:gd name="connsiteX606" fmla="*/ 10312447 w 11191875"/>
                <a:gd name="connsiteY606" fmla="*/ 2161331 h 4067175"/>
                <a:gd name="connsiteX607" fmla="*/ 10312926 w 11191875"/>
                <a:gd name="connsiteY607" fmla="*/ 2160372 h 4067175"/>
                <a:gd name="connsiteX608" fmla="*/ 10312447 w 11191875"/>
                <a:gd name="connsiteY608" fmla="*/ 2159653 h 4067175"/>
                <a:gd name="connsiteX609" fmla="*/ 10311728 w 11191875"/>
                <a:gd name="connsiteY609" fmla="*/ 2160372 h 4067175"/>
                <a:gd name="connsiteX610" fmla="*/ 10312447 w 11191875"/>
                <a:gd name="connsiteY610" fmla="*/ 2161331 h 4067175"/>
                <a:gd name="connsiteX611" fmla="*/ 10084686 w 11191875"/>
                <a:gd name="connsiteY611" fmla="*/ 1884993 h 4067175"/>
                <a:gd name="connsiteX612" fmla="*/ 10085165 w 11191875"/>
                <a:gd name="connsiteY612" fmla="*/ 1884034 h 4067175"/>
                <a:gd name="connsiteX613" fmla="*/ 10084686 w 11191875"/>
                <a:gd name="connsiteY613" fmla="*/ 1883795 h 4067175"/>
                <a:gd name="connsiteX614" fmla="*/ 10083489 w 11191875"/>
                <a:gd name="connsiteY614" fmla="*/ 1884034 h 4067175"/>
                <a:gd name="connsiteX615" fmla="*/ 10084686 w 11191875"/>
                <a:gd name="connsiteY615" fmla="*/ 1884993 h 4067175"/>
                <a:gd name="connsiteX616" fmla="*/ 10059779 w 11191875"/>
                <a:gd name="connsiteY616" fmla="*/ 1609614 h 4067175"/>
                <a:gd name="connsiteX617" fmla="*/ 10060258 w 11191875"/>
                <a:gd name="connsiteY617" fmla="*/ 1609135 h 4067175"/>
                <a:gd name="connsiteX618" fmla="*/ 10059779 w 11191875"/>
                <a:gd name="connsiteY618" fmla="*/ 1608416 h 4067175"/>
                <a:gd name="connsiteX619" fmla="*/ 10059060 w 11191875"/>
                <a:gd name="connsiteY619" fmla="*/ 1609135 h 4067175"/>
                <a:gd name="connsiteX620" fmla="*/ 10059779 w 11191875"/>
                <a:gd name="connsiteY620" fmla="*/ 1609614 h 4067175"/>
                <a:gd name="connsiteX621" fmla="*/ 10018346 w 11191875"/>
                <a:gd name="connsiteY621" fmla="*/ 1336392 h 4067175"/>
                <a:gd name="connsiteX622" fmla="*/ 10018825 w 11191875"/>
                <a:gd name="connsiteY622" fmla="*/ 1336152 h 4067175"/>
                <a:gd name="connsiteX623" fmla="*/ 10018346 w 11191875"/>
                <a:gd name="connsiteY623" fmla="*/ 1335433 h 4067175"/>
                <a:gd name="connsiteX624" fmla="*/ 10018106 w 11191875"/>
                <a:gd name="connsiteY624" fmla="*/ 1336152 h 4067175"/>
                <a:gd name="connsiteX625" fmla="*/ 10018346 w 11191875"/>
                <a:gd name="connsiteY625" fmla="*/ 1336392 h 4067175"/>
                <a:gd name="connsiteX626" fmla="*/ 9961106 w 11191875"/>
                <a:gd name="connsiteY626" fmla="*/ 1066285 h 4067175"/>
                <a:gd name="connsiteX627" fmla="*/ 9961585 w 11191875"/>
                <a:gd name="connsiteY627" fmla="*/ 1065806 h 4067175"/>
                <a:gd name="connsiteX628" fmla="*/ 9961106 w 11191875"/>
                <a:gd name="connsiteY628" fmla="*/ 1065087 h 4067175"/>
                <a:gd name="connsiteX629" fmla="*/ 9960388 w 11191875"/>
                <a:gd name="connsiteY629" fmla="*/ 1065806 h 4067175"/>
                <a:gd name="connsiteX630" fmla="*/ 9961106 w 11191875"/>
                <a:gd name="connsiteY630" fmla="*/ 1066285 h 4067175"/>
                <a:gd name="connsiteX631" fmla="*/ 9887581 w 11191875"/>
                <a:gd name="connsiteY631" fmla="*/ 800014 h 4067175"/>
                <a:gd name="connsiteX632" fmla="*/ 9888300 w 11191875"/>
                <a:gd name="connsiteY632" fmla="*/ 799534 h 4067175"/>
                <a:gd name="connsiteX633" fmla="*/ 9887581 w 11191875"/>
                <a:gd name="connsiteY633" fmla="*/ 798815 h 4067175"/>
                <a:gd name="connsiteX634" fmla="*/ 9886863 w 11191875"/>
                <a:gd name="connsiteY634" fmla="*/ 799534 h 4067175"/>
                <a:gd name="connsiteX635" fmla="*/ 9887581 w 11191875"/>
                <a:gd name="connsiteY635" fmla="*/ 800014 h 4067175"/>
                <a:gd name="connsiteX636" fmla="*/ 9798728 w 11191875"/>
                <a:gd name="connsiteY636" fmla="*/ 538535 h 4067175"/>
                <a:gd name="connsiteX637" fmla="*/ 9798968 w 11191875"/>
                <a:gd name="connsiteY637" fmla="*/ 538056 h 4067175"/>
                <a:gd name="connsiteX638" fmla="*/ 9798728 w 11191875"/>
                <a:gd name="connsiteY638" fmla="*/ 537337 h 4067175"/>
                <a:gd name="connsiteX639" fmla="*/ 9797531 w 11191875"/>
                <a:gd name="connsiteY639" fmla="*/ 538056 h 4067175"/>
                <a:gd name="connsiteX640" fmla="*/ 9798728 w 11191875"/>
                <a:gd name="connsiteY640" fmla="*/ 538535 h 4067175"/>
                <a:gd name="connsiteX641" fmla="*/ 9694069 w 11191875"/>
                <a:gd name="connsiteY641" fmla="*/ 283049 h 4067175"/>
                <a:gd name="connsiteX642" fmla="*/ 9694308 w 11191875"/>
                <a:gd name="connsiteY642" fmla="*/ 282330 h 4067175"/>
                <a:gd name="connsiteX643" fmla="*/ 9694069 w 11191875"/>
                <a:gd name="connsiteY643" fmla="*/ 281850 h 4067175"/>
                <a:gd name="connsiteX644" fmla="*/ 9692871 w 11191875"/>
                <a:gd name="connsiteY644" fmla="*/ 282330 h 4067175"/>
                <a:gd name="connsiteX645" fmla="*/ 9694069 w 11191875"/>
                <a:gd name="connsiteY645" fmla="*/ 283049 h 4067175"/>
                <a:gd name="connsiteX646" fmla="*/ 1208735 w 11191875"/>
                <a:gd name="connsiteY646" fmla="*/ 410552 h 4067175"/>
                <a:gd name="connsiteX647" fmla="*/ 1210172 w 11191875"/>
                <a:gd name="connsiteY647" fmla="*/ 409354 h 4067175"/>
                <a:gd name="connsiteX648" fmla="*/ 1208735 w 11191875"/>
                <a:gd name="connsiteY648" fmla="*/ 408156 h 4067175"/>
                <a:gd name="connsiteX649" fmla="*/ 1207777 w 11191875"/>
                <a:gd name="connsiteY649" fmla="*/ 409354 h 4067175"/>
                <a:gd name="connsiteX650" fmla="*/ 1208735 w 11191875"/>
                <a:gd name="connsiteY650" fmla="*/ 410552 h 4067175"/>
                <a:gd name="connsiteX651" fmla="*/ 1111739 w 11191875"/>
                <a:gd name="connsiteY651" fmla="*/ 672270 h 4067175"/>
                <a:gd name="connsiteX652" fmla="*/ 1115811 w 11191875"/>
                <a:gd name="connsiteY652" fmla="*/ 668196 h 4067175"/>
                <a:gd name="connsiteX653" fmla="*/ 1111739 w 11191875"/>
                <a:gd name="connsiteY653" fmla="*/ 663642 h 4067175"/>
                <a:gd name="connsiteX654" fmla="*/ 1107668 w 11191875"/>
                <a:gd name="connsiteY654" fmla="*/ 668196 h 4067175"/>
                <a:gd name="connsiteX655" fmla="*/ 1111739 w 11191875"/>
                <a:gd name="connsiteY655" fmla="*/ 672270 h 4067175"/>
                <a:gd name="connsiteX656" fmla="*/ 1030550 w 11191875"/>
                <a:gd name="connsiteY656" fmla="*/ 942137 h 4067175"/>
                <a:gd name="connsiteX657" fmla="*/ 1040848 w 11191875"/>
                <a:gd name="connsiteY657" fmla="*/ 932071 h 4067175"/>
                <a:gd name="connsiteX658" fmla="*/ 1030550 w 11191875"/>
                <a:gd name="connsiteY658" fmla="*/ 921765 h 4067175"/>
                <a:gd name="connsiteX659" fmla="*/ 1020252 w 11191875"/>
                <a:gd name="connsiteY659" fmla="*/ 932071 h 4067175"/>
                <a:gd name="connsiteX660" fmla="*/ 1030550 w 11191875"/>
                <a:gd name="connsiteY660" fmla="*/ 942137 h 4067175"/>
                <a:gd name="connsiteX661" fmla="*/ 964928 w 11191875"/>
                <a:gd name="connsiteY661" fmla="*/ 1217516 h 4067175"/>
                <a:gd name="connsiteX662" fmla="*/ 982172 w 11191875"/>
                <a:gd name="connsiteY662" fmla="*/ 1200500 h 4067175"/>
                <a:gd name="connsiteX663" fmla="*/ 964928 w 11191875"/>
                <a:gd name="connsiteY663" fmla="*/ 1183244 h 4067175"/>
                <a:gd name="connsiteX664" fmla="*/ 947924 w 11191875"/>
                <a:gd name="connsiteY664" fmla="*/ 1200500 h 4067175"/>
                <a:gd name="connsiteX665" fmla="*/ 964928 w 11191875"/>
                <a:gd name="connsiteY665" fmla="*/ 1217516 h 4067175"/>
                <a:gd name="connsiteX666" fmla="*/ 915592 w 11191875"/>
                <a:gd name="connsiteY666" fmla="*/ 1496490 h 4067175"/>
                <a:gd name="connsiteX667" fmla="*/ 940021 w 11191875"/>
                <a:gd name="connsiteY667" fmla="*/ 1472284 h 4067175"/>
                <a:gd name="connsiteX668" fmla="*/ 915592 w 11191875"/>
                <a:gd name="connsiteY668" fmla="*/ 1448077 h 4067175"/>
                <a:gd name="connsiteX669" fmla="*/ 891403 w 11191875"/>
                <a:gd name="connsiteY669" fmla="*/ 1472284 h 4067175"/>
                <a:gd name="connsiteX670" fmla="*/ 915592 w 11191875"/>
                <a:gd name="connsiteY670" fmla="*/ 1496490 h 4067175"/>
                <a:gd name="connsiteX671" fmla="*/ 882542 w 11191875"/>
                <a:gd name="connsiteY671" fmla="*/ 1779539 h 4067175"/>
                <a:gd name="connsiteX672" fmla="*/ 915592 w 11191875"/>
                <a:gd name="connsiteY672" fmla="*/ 1746465 h 4067175"/>
                <a:gd name="connsiteX673" fmla="*/ 882542 w 11191875"/>
                <a:gd name="connsiteY673" fmla="*/ 1713630 h 4067175"/>
                <a:gd name="connsiteX674" fmla="*/ 849970 w 11191875"/>
                <a:gd name="connsiteY674" fmla="*/ 1746465 h 4067175"/>
                <a:gd name="connsiteX675" fmla="*/ 882542 w 11191875"/>
                <a:gd name="connsiteY675" fmla="*/ 1779539 h 4067175"/>
                <a:gd name="connsiteX676" fmla="*/ 866496 w 11191875"/>
                <a:gd name="connsiteY676" fmla="*/ 2064505 h 4067175"/>
                <a:gd name="connsiteX677" fmla="*/ 908407 w 11191875"/>
                <a:gd name="connsiteY677" fmla="*/ 2022083 h 4067175"/>
                <a:gd name="connsiteX678" fmla="*/ 866496 w 11191875"/>
                <a:gd name="connsiteY678" fmla="*/ 1980141 h 4067175"/>
                <a:gd name="connsiteX679" fmla="*/ 824105 w 11191875"/>
                <a:gd name="connsiteY679" fmla="*/ 2022083 h 4067175"/>
                <a:gd name="connsiteX680" fmla="*/ 866496 w 11191875"/>
                <a:gd name="connsiteY680" fmla="*/ 2064505 h 4067175"/>
                <a:gd name="connsiteX681" fmla="*/ 866496 w 11191875"/>
                <a:gd name="connsiteY681" fmla="*/ 2348272 h 4067175"/>
                <a:gd name="connsiteX682" fmla="*/ 916311 w 11191875"/>
                <a:gd name="connsiteY682" fmla="*/ 2298901 h 4067175"/>
                <a:gd name="connsiteX683" fmla="*/ 866496 w 11191875"/>
                <a:gd name="connsiteY683" fmla="*/ 2248570 h 4067175"/>
                <a:gd name="connsiteX684" fmla="*/ 816201 w 11191875"/>
                <a:gd name="connsiteY684" fmla="*/ 2298901 h 4067175"/>
                <a:gd name="connsiteX685" fmla="*/ 866496 w 11191875"/>
                <a:gd name="connsiteY685" fmla="*/ 2348272 h 4067175"/>
                <a:gd name="connsiteX686" fmla="*/ 882542 w 11191875"/>
                <a:gd name="connsiteY686" fmla="*/ 2634197 h 4067175"/>
                <a:gd name="connsiteX687" fmla="*/ 942655 w 11191875"/>
                <a:gd name="connsiteY687" fmla="*/ 2574280 h 4067175"/>
                <a:gd name="connsiteX688" fmla="*/ 882542 w 11191875"/>
                <a:gd name="connsiteY688" fmla="*/ 2514842 h 4067175"/>
                <a:gd name="connsiteX689" fmla="*/ 822907 w 11191875"/>
                <a:gd name="connsiteY689" fmla="*/ 2574280 h 4067175"/>
                <a:gd name="connsiteX690" fmla="*/ 882542 w 11191875"/>
                <a:gd name="connsiteY690" fmla="*/ 2634197 h 4067175"/>
                <a:gd name="connsiteX691" fmla="*/ 915592 w 11191875"/>
                <a:gd name="connsiteY691" fmla="*/ 2917006 h 4067175"/>
                <a:gd name="connsiteX692" fmla="*/ 983848 w 11191875"/>
                <a:gd name="connsiteY692" fmla="*/ 2848461 h 4067175"/>
                <a:gd name="connsiteX693" fmla="*/ 915592 w 11191875"/>
                <a:gd name="connsiteY693" fmla="*/ 2780634 h 4067175"/>
                <a:gd name="connsiteX694" fmla="*/ 847575 w 11191875"/>
                <a:gd name="connsiteY694" fmla="*/ 2848461 h 4067175"/>
                <a:gd name="connsiteX695" fmla="*/ 915592 w 11191875"/>
                <a:gd name="connsiteY695" fmla="*/ 2917006 h 4067175"/>
                <a:gd name="connsiteX696" fmla="*/ 964928 w 11191875"/>
                <a:gd name="connsiteY696" fmla="*/ 3197418 h 4067175"/>
                <a:gd name="connsiteX697" fmla="*/ 1041806 w 11191875"/>
                <a:gd name="connsiteY697" fmla="*/ 3120484 h 4067175"/>
                <a:gd name="connsiteX698" fmla="*/ 964928 w 11191875"/>
                <a:gd name="connsiteY698" fmla="*/ 3043551 h 4067175"/>
                <a:gd name="connsiteX699" fmla="*/ 888290 w 11191875"/>
                <a:gd name="connsiteY699" fmla="*/ 3120484 h 4067175"/>
                <a:gd name="connsiteX700" fmla="*/ 964928 w 11191875"/>
                <a:gd name="connsiteY700" fmla="*/ 3197418 h 4067175"/>
                <a:gd name="connsiteX701" fmla="*/ 1030550 w 11191875"/>
                <a:gd name="connsiteY701" fmla="*/ 3472557 h 4067175"/>
                <a:gd name="connsiteX702" fmla="*/ 1113895 w 11191875"/>
                <a:gd name="connsiteY702" fmla="*/ 3388913 h 4067175"/>
                <a:gd name="connsiteX703" fmla="*/ 1030550 w 11191875"/>
                <a:gd name="connsiteY703" fmla="*/ 3305029 h 4067175"/>
                <a:gd name="connsiteX704" fmla="*/ 946966 w 11191875"/>
                <a:gd name="connsiteY704" fmla="*/ 3388913 h 4067175"/>
                <a:gd name="connsiteX705" fmla="*/ 1030550 w 11191875"/>
                <a:gd name="connsiteY705" fmla="*/ 3472557 h 4067175"/>
                <a:gd name="connsiteX706" fmla="*/ 1111739 w 11191875"/>
                <a:gd name="connsiteY706" fmla="*/ 3743383 h 4067175"/>
                <a:gd name="connsiteX707" fmla="*/ 1202269 w 11191875"/>
                <a:gd name="connsiteY707" fmla="*/ 3652788 h 4067175"/>
                <a:gd name="connsiteX708" fmla="*/ 1111739 w 11191875"/>
                <a:gd name="connsiteY708" fmla="*/ 3562433 h 4067175"/>
                <a:gd name="connsiteX709" fmla="*/ 1021689 w 11191875"/>
                <a:gd name="connsiteY709" fmla="*/ 3652788 h 4067175"/>
                <a:gd name="connsiteX710" fmla="*/ 1111739 w 11191875"/>
                <a:gd name="connsiteY710" fmla="*/ 3743383 h 4067175"/>
                <a:gd name="connsiteX711" fmla="*/ 1208735 w 11191875"/>
                <a:gd name="connsiteY711" fmla="*/ 4006299 h 4067175"/>
                <a:gd name="connsiteX712" fmla="*/ 1303336 w 11191875"/>
                <a:gd name="connsiteY712" fmla="*/ 3911391 h 4067175"/>
                <a:gd name="connsiteX713" fmla="*/ 1208735 w 11191875"/>
                <a:gd name="connsiteY713" fmla="*/ 3816961 h 4067175"/>
                <a:gd name="connsiteX714" fmla="*/ 1114374 w 11191875"/>
                <a:gd name="connsiteY714" fmla="*/ 3911391 h 4067175"/>
                <a:gd name="connsiteX715" fmla="*/ 1208735 w 11191875"/>
                <a:gd name="connsiteY715" fmla="*/ 4006299 h 4067175"/>
                <a:gd name="connsiteX716" fmla="*/ 9694069 w 11191875"/>
                <a:gd name="connsiteY716" fmla="*/ 4040332 h 4067175"/>
                <a:gd name="connsiteX717" fmla="*/ 9695745 w 11191875"/>
                <a:gd name="connsiteY717" fmla="*/ 4038655 h 4067175"/>
                <a:gd name="connsiteX718" fmla="*/ 9694069 w 11191875"/>
                <a:gd name="connsiteY718" fmla="*/ 4036737 h 4067175"/>
                <a:gd name="connsiteX719" fmla="*/ 9692153 w 11191875"/>
                <a:gd name="connsiteY719" fmla="*/ 4038655 h 4067175"/>
                <a:gd name="connsiteX720" fmla="*/ 9694069 w 11191875"/>
                <a:gd name="connsiteY720" fmla="*/ 4040332 h 4067175"/>
                <a:gd name="connsiteX721" fmla="*/ 9798728 w 11191875"/>
                <a:gd name="connsiteY721" fmla="*/ 3784366 h 4067175"/>
                <a:gd name="connsiteX722" fmla="*/ 9799686 w 11191875"/>
                <a:gd name="connsiteY722" fmla="*/ 3782928 h 4067175"/>
                <a:gd name="connsiteX723" fmla="*/ 9798728 w 11191875"/>
                <a:gd name="connsiteY723" fmla="*/ 3781730 h 4067175"/>
                <a:gd name="connsiteX724" fmla="*/ 9797291 w 11191875"/>
                <a:gd name="connsiteY724" fmla="*/ 3782928 h 4067175"/>
                <a:gd name="connsiteX725" fmla="*/ 9798728 w 11191875"/>
                <a:gd name="connsiteY725" fmla="*/ 3784366 h 4067175"/>
                <a:gd name="connsiteX726" fmla="*/ 9887581 w 11191875"/>
                <a:gd name="connsiteY726" fmla="*/ 3522169 h 4067175"/>
                <a:gd name="connsiteX727" fmla="*/ 9888300 w 11191875"/>
                <a:gd name="connsiteY727" fmla="*/ 3521450 h 4067175"/>
                <a:gd name="connsiteX728" fmla="*/ 9887581 w 11191875"/>
                <a:gd name="connsiteY728" fmla="*/ 3520971 h 4067175"/>
                <a:gd name="connsiteX729" fmla="*/ 9886863 w 11191875"/>
                <a:gd name="connsiteY729" fmla="*/ 3521450 h 4067175"/>
                <a:gd name="connsiteX730" fmla="*/ 9887581 w 11191875"/>
                <a:gd name="connsiteY730" fmla="*/ 3522169 h 4067175"/>
                <a:gd name="connsiteX731" fmla="*/ 9961106 w 11191875"/>
                <a:gd name="connsiteY731" fmla="*/ 3255657 h 4067175"/>
                <a:gd name="connsiteX732" fmla="*/ 9961585 w 11191875"/>
                <a:gd name="connsiteY732" fmla="*/ 3255178 h 4067175"/>
                <a:gd name="connsiteX733" fmla="*/ 9961106 w 11191875"/>
                <a:gd name="connsiteY733" fmla="*/ 3254699 h 4067175"/>
                <a:gd name="connsiteX734" fmla="*/ 9960388 w 11191875"/>
                <a:gd name="connsiteY734" fmla="*/ 3255178 h 4067175"/>
                <a:gd name="connsiteX735" fmla="*/ 9961106 w 11191875"/>
                <a:gd name="connsiteY735" fmla="*/ 3255657 h 4067175"/>
                <a:gd name="connsiteX736" fmla="*/ 10018346 w 11191875"/>
                <a:gd name="connsiteY736" fmla="*/ 2985551 h 4067175"/>
                <a:gd name="connsiteX737" fmla="*/ 10018825 w 11191875"/>
                <a:gd name="connsiteY737" fmla="*/ 2985072 h 4067175"/>
                <a:gd name="connsiteX738" fmla="*/ 10018346 w 11191875"/>
                <a:gd name="connsiteY738" fmla="*/ 2984592 h 4067175"/>
                <a:gd name="connsiteX739" fmla="*/ 10018106 w 11191875"/>
                <a:gd name="connsiteY739" fmla="*/ 2985072 h 4067175"/>
                <a:gd name="connsiteX740" fmla="*/ 10018346 w 11191875"/>
                <a:gd name="connsiteY740" fmla="*/ 2985551 h 4067175"/>
                <a:gd name="connsiteX741" fmla="*/ 10059779 w 11191875"/>
                <a:gd name="connsiteY741" fmla="*/ 2712569 h 4067175"/>
                <a:gd name="connsiteX742" fmla="*/ 10060258 w 11191875"/>
                <a:gd name="connsiteY742" fmla="*/ 2711610 h 4067175"/>
                <a:gd name="connsiteX743" fmla="*/ 10059779 w 11191875"/>
                <a:gd name="connsiteY743" fmla="*/ 2711370 h 4067175"/>
                <a:gd name="connsiteX744" fmla="*/ 10059060 w 11191875"/>
                <a:gd name="connsiteY744" fmla="*/ 2711610 h 4067175"/>
                <a:gd name="connsiteX745" fmla="*/ 10059779 w 11191875"/>
                <a:gd name="connsiteY745" fmla="*/ 2712569 h 4067175"/>
                <a:gd name="connsiteX746" fmla="*/ 10084686 w 11191875"/>
                <a:gd name="connsiteY746" fmla="*/ 2437429 h 4067175"/>
                <a:gd name="connsiteX747" fmla="*/ 10085165 w 11191875"/>
                <a:gd name="connsiteY747" fmla="*/ 2436470 h 4067175"/>
                <a:gd name="connsiteX748" fmla="*/ 10084686 w 11191875"/>
                <a:gd name="connsiteY748" fmla="*/ 2435991 h 4067175"/>
                <a:gd name="connsiteX749" fmla="*/ 10083489 w 11191875"/>
                <a:gd name="connsiteY749" fmla="*/ 2436470 h 4067175"/>
                <a:gd name="connsiteX750" fmla="*/ 10084686 w 11191875"/>
                <a:gd name="connsiteY750" fmla="*/ 2437429 h 4067175"/>
                <a:gd name="connsiteX751" fmla="*/ 10092590 w 11191875"/>
                <a:gd name="connsiteY751" fmla="*/ 2161331 h 4067175"/>
                <a:gd name="connsiteX752" fmla="*/ 10093069 w 11191875"/>
                <a:gd name="connsiteY752" fmla="*/ 2160372 h 4067175"/>
                <a:gd name="connsiteX753" fmla="*/ 10092590 w 11191875"/>
                <a:gd name="connsiteY753" fmla="*/ 2159653 h 4067175"/>
                <a:gd name="connsiteX754" fmla="*/ 10092350 w 11191875"/>
                <a:gd name="connsiteY754" fmla="*/ 2160372 h 4067175"/>
                <a:gd name="connsiteX755" fmla="*/ 10092590 w 11191875"/>
                <a:gd name="connsiteY755" fmla="*/ 2161331 h 4067175"/>
                <a:gd name="connsiteX756" fmla="*/ 9864111 w 11191875"/>
                <a:gd name="connsiteY756" fmla="*/ 1884993 h 4067175"/>
                <a:gd name="connsiteX757" fmla="*/ 9864590 w 11191875"/>
                <a:gd name="connsiteY757" fmla="*/ 1884034 h 4067175"/>
                <a:gd name="connsiteX758" fmla="*/ 9864111 w 11191875"/>
                <a:gd name="connsiteY758" fmla="*/ 1883795 h 4067175"/>
                <a:gd name="connsiteX759" fmla="*/ 9863871 w 11191875"/>
                <a:gd name="connsiteY759" fmla="*/ 1884034 h 4067175"/>
                <a:gd name="connsiteX760" fmla="*/ 9864111 w 11191875"/>
                <a:gd name="connsiteY760" fmla="*/ 1884993 h 4067175"/>
                <a:gd name="connsiteX761" fmla="*/ 9838245 w 11191875"/>
                <a:gd name="connsiteY761" fmla="*/ 1609614 h 4067175"/>
                <a:gd name="connsiteX762" fmla="*/ 9838964 w 11191875"/>
                <a:gd name="connsiteY762" fmla="*/ 1609374 h 4067175"/>
                <a:gd name="connsiteX763" fmla="*/ 9838245 w 11191875"/>
                <a:gd name="connsiteY763" fmla="*/ 1608655 h 4067175"/>
                <a:gd name="connsiteX764" fmla="*/ 9837766 w 11191875"/>
                <a:gd name="connsiteY764" fmla="*/ 1609374 h 4067175"/>
                <a:gd name="connsiteX765" fmla="*/ 9838245 w 11191875"/>
                <a:gd name="connsiteY765" fmla="*/ 1609614 h 4067175"/>
                <a:gd name="connsiteX766" fmla="*/ 9794896 w 11191875"/>
                <a:gd name="connsiteY766" fmla="*/ 1337111 h 4067175"/>
                <a:gd name="connsiteX767" fmla="*/ 9795854 w 11191875"/>
                <a:gd name="connsiteY767" fmla="*/ 1336392 h 4067175"/>
                <a:gd name="connsiteX768" fmla="*/ 9794896 w 11191875"/>
                <a:gd name="connsiteY768" fmla="*/ 1335673 h 4067175"/>
                <a:gd name="connsiteX769" fmla="*/ 9794417 w 11191875"/>
                <a:gd name="connsiteY769" fmla="*/ 1336392 h 4067175"/>
                <a:gd name="connsiteX770" fmla="*/ 9794896 w 11191875"/>
                <a:gd name="connsiteY770" fmla="*/ 1337111 h 4067175"/>
                <a:gd name="connsiteX771" fmla="*/ 9735022 w 11191875"/>
                <a:gd name="connsiteY771" fmla="*/ 1067484 h 4067175"/>
                <a:gd name="connsiteX772" fmla="*/ 9735501 w 11191875"/>
                <a:gd name="connsiteY772" fmla="*/ 1066765 h 4067175"/>
                <a:gd name="connsiteX773" fmla="*/ 9735022 w 11191875"/>
                <a:gd name="connsiteY773" fmla="*/ 1066285 h 4067175"/>
                <a:gd name="connsiteX774" fmla="*/ 9734064 w 11191875"/>
                <a:gd name="connsiteY774" fmla="*/ 1066765 h 4067175"/>
                <a:gd name="connsiteX775" fmla="*/ 9735022 w 11191875"/>
                <a:gd name="connsiteY775" fmla="*/ 1067484 h 4067175"/>
                <a:gd name="connsiteX776" fmla="*/ 9657665 w 11191875"/>
                <a:gd name="connsiteY776" fmla="*/ 802171 h 4067175"/>
                <a:gd name="connsiteX777" fmla="*/ 9658623 w 11191875"/>
                <a:gd name="connsiteY777" fmla="*/ 801452 h 4067175"/>
                <a:gd name="connsiteX778" fmla="*/ 9657665 w 11191875"/>
                <a:gd name="connsiteY778" fmla="*/ 800972 h 4067175"/>
                <a:gd name="connsiteX779" fmla="*/ 9657186 w 11191875"/>
                <a:gd name="connsiteY779" fmla="*/ 801452 h 4067175"/>
                <a:gd name="connsiteX780" fmla="*/ 9657665 w 11191875"/>
                <a:gd name="connsiteY780" fmla="*/ 802171 h 4067175"/>
                <a:gd name="connsiteX781" fmla="*/ 9564502 w 11191875"/>
                <a:gd name="connsiteY781" fmla="*/ 542130 h 4067175"/>
                <a:gd name="connsiteX782" fmla="*/ 9564981 w 11191875"/>
                <a:gd name="connsiteY782" fmla="*/ 541411 h 4067175"/>
                <a:gd name="connsiteX783" fmla="*/ 9564502 w 11191875"/>
                <a:gd name="connsiteY783" fmla="*/ 541172 h 4067175"/>
                <a:gd name="connsiteX784" fmla="*/ 9563783 w 11191875"/>
                <a:gd name="connsiteY784" fmla="*/ 541411 h 4067175"/>
                <a:gd name="connsiteX785" fmla="*/ 9564502 w 11191875"/>
                <a:gd name="connsiteY785" fmla="*/ 542130 h 4067175"/>
                <a:gd name="connsiteX786" fmla="*/ 9454812 w 11191875"/>
                <a:gd name="connsiteY786" fmla="*/ 288561 h 4067175"/>
                <a:gd name="connsiteX787" fmla="*/ 9455291 w 11191875"/>
                <a:gd name="connsiteY787" fmla="*/ 288082 h 4067175"/>
                <a:gd name="connsiteX788" fmla="*/ 9454812 w 11191875"/>
                <a:gd name="connsiteY788" fmla="*/ 287363 h 4067175"/>
                <a:gd name="connsiteX789" fmla="*/ 9454333 w 11191875"/>
                <a:gd name="connsiteY789" fmla="*/ 288082 h 4067175"/>
                <a:gd name="connsiteX790" fmla="*/ 9454812 w 11191875"/>
                <a:gd name="connsiteY790" fmla="*/ 288561 h 4067175"/>
                <a:gd name="connsiteX791" fmla="*/ 1502117 w 11191875"/>
                <a:gd name="connsiteY791" fmla="*/ 290718 h 4067175"/>
                <a:gd name="connsiteX792" fmla="*/ 1504512 w 11191875"/>
                <a:gd name="connsiteY792" fmla="*/ 288082 h 4067175"/>
                <a:gd name="connsiteX793" fmla="*/ 1502117 w 11191875"/>
                <a:gd name="connsiteY793" fmla="*/ 285445 h 4067175"/>
                <a:gd name="connsiteX794" fmla="*/ 1499962 w 11191875"/>
                <a:gd name="connsiteY794" fmla="*/ 288082 h 4067175"/>
                <a:gd name="connsiteX795" fmla="*/ 1502117 w 11191875"/>
                <a:gd name="connsiteY795" fmla="*/ 290718 h 4067175"/>
                <a:gd name="connsiteX796" fmla="*/ 1392428 w 11191875"/>
                <a:gd name="connsiteY796" fmla="*/ 545725 h 4067175"/>
                <a:gd name="connsiteX797" fmla="*/ 1396739 w 11191875"/>
                <a:gd name="connsiteY797" fmla="*/ 541411 h 4067175"/>
                <a:gd name="connsiteX798" fmla="*/ 1392428 w 11191875"/>
                <a:gd name="connsiteY798" fmla="*/ 537337 h 4067175"/>
                <a:gd name="connsiteX799" fmla="*/ 1388357 w 11191875"/>
                <a:gd name="connsiteY799" fmla="*/ 541411 h 4067175"/>
                <a:gd name="connsiteX800" fmla="*/ 1392428 w 11191875"/>
                <a:gd name="connsiteY800" fmla="*/ 545725 h 4067175"/>
                <a:gd name="connsiteX801" fmla="*/ 1299025 w 11191875"/>
                <a:gd name="connsiteY801" fmla="*/ 808642 h 4067175"/>
                <a:gd name="connsiteX802" fmla="*/ 1306210 w 11191875"/>
                <a:gd name="connsiteY802" fmla="*/ 801452 h 4067175"/>
                <a:gd name="connsiteX803" fmla="*/ 1299025 w 11191875"/>
                <a:gd name="connsiteY803" fmla="*/ 794262 h 4067175"/>
                <a:gd name="connsiteX804" fmla="*/ 1291840 w 11191875"/>
                <a:gd name="connsiteY804" fmla="*/ 801452 h 4067175"/>
                <a:gd name="connsiteX805" fmla="*/ 1299025 w 11191875"/>
                <a:gd name="connsiteY805" fmla="*/ 808642 h 4067175"/>
                <a:gd name="connsiteX806" fmla="*/ 1222147 w 11191875"/>
                <a:gd name="connsiteY806" fmla="*/ 1080665 h 4067175"/>
                <a:gd name="connsiteX807" fmla="*/ 1236038 w 11191875"/>
                <a:gd name="connsiteY807" fmla="*/ 1066765 h 4067175"/>
                <a:gd name="connsiteX808" fmla="*/ 1222147 w 11191875"/>
                <a:gd name="connsiteY808" fmla="*/ 1052864 h 4067175"/>
                <a:gd name="connsiteX809" fmla="*/ 1208017 w 11191875"/>
                <a:gd name="connsiteY809" fmla="*/ 1066765 h 4067175"/>
                <a:gd name="connsiteX810" fmla="*/ 1222147 w 11191875"/>
                <a:gd name="connsiteY810" fmla="*/ 1080665 h 4067175"/>
                <a:gd name="connsiteX811" fmla="*/ 1161794 w 11191875"/>
                <a:gd name="connsiteY811" fmla="*/ 1356764 h 4067175"/>
                <a:gd name="connsiteX812" fmla="*/ 1181911 w 11191875"/>
                <a:gd name="connsiteY812" fmla="*/ 1336392 h 4067175"/>
                <a:gd name="connsiteX813" fmla="*/ 1161794 w 11191875"/>
                <a:gd name="connsiteY813" fmla="*/ 1316499 h 4067175"/>
                <a:gd name="connsiteX814" fmla="*/ 1141676 w 11191875"/>
                <a:gd name="connsiteY814" fmla="*/ 1336392 h 4067175"/>
                <a:gd name="connsiteX815" fmla="*/ 1161794 w 11191875"/>
                <a:gd name="connsiteY815" fmla="*/ 1356764 h 4067175"/>
                <a:gd name="connsiteX816" fmla="*/ 1118445 w 11191875"/>
                <a:gd name="connsiteY816" fmla="*/ 1637415 h 4067175"/>
                <a:gd name="connsiteX817" fmla="*/ 1146466 w 11191875"/>
                <a:gd name="connsiteY817" fmla="*/ 1609374 h 4067175"/>
                <a:gd name="connsiteX818" fmla="*/ 1118445 w 11191875"/>
                <a:gd name="connsiteY818" fmla="*/ 1581093 h 4067175"/>
                <a:gd name="connsiteX819" fmla="*/ 1090664 w 11191875"/>
                <a:gd name="connsiteY819" fmla="*/ 1609374 h 4067175"/>
                <a:gd name="connsiteX820" fmla="*/ 1118445 w 11191875"/>
                <a:gd name="connsiteY820" fmla="*/ 1637415 h 4067175"/>
                <a:gd name="connsiteX821" fmla="*/ 1092580 w 11191875"/>
                <a:gd name="connsiteY821" fmla="*/ 1920943 h 4067175"/>
                <a:gd name="connsiteX822" fmla="*/ 1129222 w 11191875"/>
                <a:gd name="connsiteY822" fmla="*/ 1884034 h 4067175"/>
                <a:gd name="connsiteX823" fmla="*/ 1092580 w 11191875"/>
                <a:gd name="connsiteY823" fmla="*/ 1847605 h 4067175"/>
                <a:gd name="connsiteX824" fmla="*/ 1056176 w 11191875"/>
                <a:gd name="connsiteY824" fmla="*/ 1884034 h 4067175"/>
                <a:gd name="connsiteX825" fmla="*/ 1092580 w 11191875"/>
                <a:gd name="connsiteY825" fmla="*/ 1920943 h 4067175"/>
                <a:gd name="connsiteX826" fmla="*/ 1083718 w 11191875"/>
                <a:gd name="connsiteY826" fmla="*/ 2205430 h 4067175"/>
                <a:gd name="connsiteX827" fmla="*/ 1128983 w 11191875"/>
                <a:gd name="connsiteY827" fmla="*/ 2160372 h 4067175"/>
                <a:gd name="connsiteX828" fmla="*/ 1083718 w 11191875"/>
                <a:gd name="connsiteY828" fmla="*/ 2115315 h 4067175"/>
                <a:gd name="connsiteX829" fmla="*/ 1038933 w 11191875"/>
                <a:gd name="connsiteY829" fmla="*/ 2160372 h 4067175"/>
                <a:gd name="connsiteX830" fmla="*/ 1083718 w 11191875"/>
                <a:gd name="connsiteY830" fmla="*/ 2205430 h 4067175"/>
                <a:gd name="connsiteX831" fmla="*/ 1092580 w 11191875"/>
                <a:gd name="connsiteY831" fmla="*/ 2490636 h 4067175"/>
                <a:gd name="connsiteX832" fmla="*/ 1146945 w 11191875"/>
                <a:gd name="connsiteY832" fmla="*/ 2436470 h 4067175"/>
                <a:gd name="connsiteX833" fmla="*/ 1092580 w 11191875"/>
                <a:gd name="connsiteY833" fmla="*/ 2382305 h 4067175"/>
                <a:gd name="connsiteX834" fmla="*/ 1038693 w 11191875"/>
                <a:gd name="connsiteY834" fmla="*/ 2436470 h 4067175"/>
                <a:gd name="connsiteX835" fmla="*/ 1092580 w 11191875"/>
                <a:gd name="connsiteY835" fmla="*/ 2490636 h 4067175"/>
                <a:gd name="connsiteX836" fmla="*/ 1118445 w 11191875"/>
                <a:gd name="connsiteY836" fmla="*/ 2774403 h 4067175"/>
                <a:gd name="connsiteX837" fmla="*/ 1181193 w 11191875"/>
                <a:gd name="connsiteY837" fmla="*/ 2711610 h 4067175"/>
                <a:gd name="connsiteX838" fmla="*/ 1118445 w 11191875"/>
                <a:gd name="connsiteY838" fmla="*/ 2649056 h 4067175"/>
                <a:gd name="connsiteX839" fmla="*/ 1055937 w 11191875"/>
                <a:gd name="connsiteY839" fmla="*/ 2711610 h 4067175"/>
                <a:gd name="connsiteX840" fmla="*/ 1118445 w 11191875"/>
                <a:gd name="connsiteY840" fmla="*/ 2774403 h 4067175"/>
                <a:gd name="connsiteX841" fmla="*/ 1161794 w 11191875"/>
                <a:gd name="connsiteY841" fmla="*/ 3055534 h 4067175"/>
                <a:gd name="connsiteX842" fmla="*/ 1233164 w 11191875"/>
                <a:gd name="connsiteY842" fmla="*/ 2984592 h 4067175"/>
                <a:gd name="connsiteX843" fmla="*/ 1161794 w 11191875"/>
                <a:gd name="connsiteY843" fmla="*/ 2912931 h 4067175"/>
                <a:gd name="connsiteX844" fmla="*/ 1090664 w 11191875"/>
                <a:gd name="connsiteY844" fmla="*/ 2984592 h 4067175"/>
                <a:gd name="connsiteX845" fmla="*/ 1161794 w 11191875"/>
                <a:gd name="connsiteY845" fmla="*/ 3055534 h 4067175"/>
                <a:gd name="connsiteX846" fmla="*/ 1222147 w 11191875"/>
                <a:gd name="connsiteY846" fmla="*/ 3332591 h 4067175"/>
                <a:gd name="connsiteX847" fmla="*/ 1300701 w 11191875"/>
                <a:gd name="connsiteY847" fmla="*/ 3254459 h 4067175"/>
                <a:gd name="connsiteX848" fmla="*/ 1222147 w 11191875"/>
                <a:gd name="connsiteY848" fmla="*/ 3175369 h 4067175"/>
                <a:gd name="connsiteX849" fmla="*/ 1143353 w 11191875"/>
                <a:gd name="connsiteY849" fmla="*/ 3254459 h 4067175"/>
                <a:gd name="connsiteX850" fmla="*/ 1222147 w 11191875"/>
                <a:gd name="connsiteY850" fmla="*/ 3332591 h 4067175"/>
                <a:gd name="connsiteX851" fmla="*/ 1299025 w 11191875"/>
                <a:gd name="connsiteY851" fmla="*/ 3604855 h 4067175"/>
                <a:gd name="connsiteX852" fmla="*/ 1384046 w 11191875"/>
                <a:gd name="connsiteY852" fmla="*/ 3519533 h 4067175"/>
                <a:gd name="connsiteX853" fmla="*/ 1299025 w 11191875"/>
                <a:gd name="connsiteY853" fmla="*/ 3433971 h 4067175"/>
                <a:gd name="connsiteX854" fmla="*/ 1213764 w 11191875"/>
                <a:gd name="connsiteY854" fmla="*/ 3519533 h 4067175"/>
                <a:gd name="connsiteX855" fmla="*/ 1299025 w 11191875"/>
                <a:gd name="connsiteY855" fmla="*/ 3604855 h 4067175"/>
                <a:gd name="connsiteX856" fmla="*/ 1392428 w 11191875"/>
                <a:gd name="connsiteY856" fmla="*/ 3869449 h 4067175"/>
                <a:gd name="connsiteX857" fmla="*/ 1482479 w 11191875"/>
                <a:gd name="connsiteY857" fmla="*/ 3779333 h 4067175"/>
                <a:gd name="connsiteX858" fmla="*/ 1392428 w 11191875"/>
                <a:gd name="connsiteY858" fmla="*/ 3688978 h 4067175"/>
                <a:gd name="connsiteX859" fmla="*/ 1302617 w 11191875"/>
                <a:gd name="connsiteY859" fmla="*/ 3779333 h 4067175"/>
                <a:gd name="connsiteX860" fmla="*/ 1392428 w 11191875"/>
                <a:gd name="connsiteY860" fmla="*/ 3869449 h 4067175"/>
                <a:gd name="connsiteX861" fmla="*/ 1590252 w 11191875"/>
                <a:gd name="connsiteY861" fmla="*/ 4067175 h 4067175"/>
                <a:gd name="connsiteX862" fmla="*/ 1596718 w 11191875"/>
                <a:gd name="connsiteY862" fmla="*/ 4033142 h 4067175"/>
                <a:gd name="connsiteX863" fmla="*/ 1502117 w 11191875"/>
                <a:gd name="connsiteY863" fmla="*/ 3938233 h 4067175"/>
                <a:gd name="connsiteX864" fmla="*/ 1407756 w 11191875"/>
                <a:gd name="connsiteY864" fmla="*/ 4033142 h 4067175"/>
                <a:gd name="connsiteX865" fmla="*/ 1414222 w 11191875"/>
                <a:gd name="connsiteY865" fmla="*/ 4067175 h 4067175"/>
                <a:gd name="connsiteX866" fmla="*/ 1590252 w 11191875"/>
                <a:gd name="connsiteY866" fmla="*/ 4067175 h 4067175"/>
                <a:gd name="connsiteX867" fmla="*/ 9454812 w 11191875"/>
                <a:gd name="connsiteY867" fmla="*/ 4036737 h 4067175"/>
                <a:gd name="connsiteX868" fmla="*/ 9458165 w 11191875"/>
                <a:gd name="connsiteY868" fmla="*/ 4033142 h 4067175"/>
                <a:gd name="connsiteX869" fmla="*/ 9454812 w 11191875"/>
                <a:gd name="connsiteY869" fmla="*/ 4028828 h 4067175"/>
                <a:gd name="connsiteX870" fmla="*/ 9451220 w 11191875"/>
                <a:gd name="connsiteY870" fmla="*/ 4033142 h 4067175"/>
                <a:gd name="connsiteX871" fmla="*/ 9454812 w 11191875"/>
                <a:gd name="connsiteY871" fmla="*/ 4036737 h 4067175"/>
                <a:gd name="connsiteX872" fmla="*/ 9564502 w 11191875"/>
                <a:gd name="connsiteY872" fmla="*/ 3781730 h 4067175"/>
                <a:gd name="connsiteX873" fmla="*/ 9566896 w 11191875"/>
                <a:gd name="connsiteY873" fmla="*/ 3779333 h 4067175"/>
                <a:gd name="connsiteX874" fmla="*/ 9564502 w 11191875"/>
                <a:gd name="connsiteY874" fmla="*/ 3776697 h 4067175"/>
                <a:gd name="connsiteX875" fmla="*/ 9562107 w 11191875"/>
                <a:gd name="connsiteY875" fmla="*/ 3779333 h 4067175"/>
                <a:gd name="connsiteX876" fmla="*/ 9564502 w 11191875"/>
                <a:gd name="connsiteY876" fmla="*/ 3781730 h 4067175"/>
                <a:gd name="connsiteX877" fmla="*/ 9657665 w 11191875"/>
                <a:gd name="connsiteY877" fmla="*/ 3521450 h 4067175"/>
                <a:gd name="connsiteX878" fmla="*/ 9659581 w 11191875"/>
                <a:gd name="connsiteY878" fmla="*/ 3519533 h 4067175"/>
                <a:gd name="connsiteX879" fmla="*/ 9657665 w 11191875"/>
                <a:gd name="connsiteY879" fmla="*/ 3517615 h 4067175"/>
                <a:gd name="connsiteX880" fmla="*/ 9655989 w 11191875"/>
                <a:gd name="connsiteY880" fmla="*/ 3519533 h 4067175"/>
                <a:gd name="connsiteX881" fmla="*/ 9657665 w 11191875"/>
                <a:gd name="connsiteY881" fmla="*/ 3521450 h 4067175"/>
                <a:gd name="connsiteX882" fmla="*/ 9735022 w 11191875"/>
                <a:gd name="connsiteY882" fmla="*/ 3255178 h 4067175"/>
                <a:gd name="connsiteX883" fmla="*/ 9735980 w 11191875"/>
                <a:gd name="connsiteY883" fmla="*/ 3254459 h 4067175"/>
                <a:gd name="connsiteX884" fmla="*/ 9735022 w 11191875"/>
                <a:gd name="connsiteY884" fmla="*/ 3253021 h 4067175"/>
                <a:gd name="connsiteX885" fmla="*/ 9733825 w 11191875"/>
                <a:gd name="connsiteY885" fmla="*/ 3254459 h 4067175"/>
                <a:gd name="connsiteX886" fmla="*/ 9735022 w 11191875"/>
                <a:gd name="connsiteY886" fmla="*/ 3255178 h 4067175"/>
                <a:gd name="connsiteX887" fmla="*/ 9794896 w 11191875"/>
                <a:gd name="connsiteY887" fmla="*/ 2986030 h 4067175"/>
                <a:gd name="connsiteX888" fmla="*/ 9796333 w 11191875"/>
                <a:gd name="connsiteY888" fmla="*/ 2984592 h 4067175"/>
                <a:gd name="connsiteX889" fmla="*/ 9794896 w 11191875"/>
                <a:gd name="connsiteY889" fmla="*/ 2983154 h 4067175"/>
                <a:gd name="connsiteX890" fmla="*/ 9793938 w 11191875"/>
                <a:gd name="connsiteY890" fmla="*/ 2984592 h 4067175"/>
                <a:gd name="connsiteX891" fmla="*/ 9794896 w 11191875"/>
                <a:gd name="connsiteY891" fmla="*/ 2986030 h 4067175"/>
                <a:gd name="connsiteX892" fmla="*/ 9838245 w 11191875"/>
                <a:gd name="connsiteY892" fmla="*/ 2713048 h 4067175"/>
                <a:gd name="connsiteX893" fmla="*/ 9839443 w 11191875"/>
                <a:gd name="connsiteY893" fmla="*/ 2711610 h 4067175"/>
                <a:gd name="connsiteX894" fmla="*/ 9838245 w 11191875"/>
                <a:gd name="connsiteY894" fmla="*/ 2710412 h 4067175"/>
                <a:gd name="connsiteX895" fmla="*/ 9837048 w 11191875"/>
                <a:gd name="connsiteY895" fmla="*/ 2711610 h 4067175"/>
                <a:gd name="connsiteX896" fmla="*/ 9838245 w 11191875"/>
                <a:gd name="connsiteY896" fmla="*/ 2713048 h 4067175"/>
                <a:gd name="connsiteX897" fmla="*/ 9864111 w 11191875"/>
                <a:gd name="connsiteY897" fmla="*/ 2437908 h 4067175"/>
                <a:gd name="connsiteX898" fmla="*/ 9865787 w 11191875"/>
                <a:gd name="connsiteY898" fmla="*/ 2436470 h 4067175"/>
                <a:gd name="connsiteX899" fmla="*/ 9864111 w 11191875"/>
                <a:gd name="connsiteY899" fmla="*/ 2435032 h 4067175"/>
                <a:gd name="connsiteX900" fmla="*/ 9862913 w 11191875"/>
                <a:gd name="connsiteY900" fmla="*/ 2436470 h 4067175"/>
                <a:gd name="connsiteX901" fmla="*/ 9864111 w 11191875"/>
                <a:gd name="connsiteY901" fmla="*/ 2437908 h 4067175"/>
                <a:gd name="connsiteX902" fmla="*/ 9872733 w 11191875"/>
                <a:gd name="connsiteY902" fmla="*/ 2161571 h 4067175"/>
                <a:gd name="connsiteX903" fmla="*/ 9873930 w 11191875"/>
                <a:gd name="connsiteY903" fmla="*/ 2160372 h 4067175"/>
                <a:gd name="connsiteX904" fmla="*/ 9872733 w 11191875"/>
                <a:gd name="connsiteY904" fmla="*/ 2158934 h 4067175"/>
                <a:gd name="connsiteX905" fmla="*/ 9871775 w 11191875"/>
                <a:gd name="connsiteY905" fmla="*/ 2160372 h 4067175"/>
                <a:gd name="connsiteX906" fmla="*/ 9872733 w 11191875"/>
                <a:gd name="connsiteY906" fmla="*/ 2161571 h 4067175"/>
                <a:gd name="connsiteX907" fmla="*/ 9644254 w 11191875"/>
                <a:gd name="connsiteY907" fmla="*/ 1885472 h 4067175"/>
                <a:gd name="connsiteX908" fmla="*/ 9645212 w 11191875"/>
                <a:gd name="connsiteY908" fmla="*/ 1884034 h 4067175"/>
                <a:gd name="connsiteX909" fmla="*/ 9644254 w 11191875"/>
                <a:gd name="connsiteY909" fmla="*/ 1883076 h 4067175"/>
                <a:gd name="connsiteX910" fmla="*/ 9642817 w 11191875"/>
                <a:gd name="connsiteY910" fmla="*/ 1884034 h 4067175"/>
                <a:gd name="connsiteX911" fmla="*/ 9644254 w 11191875"/>
                <a:gd name="connsiteY911" fmla="*/ 1885472 h 4067175"/>
                <a:gd name="connsiteX912" fmla="*/ 9616472 w 11191875"/>
                <a:gd name="connsiteY912" fmla="*/ 1610812 h 4067175"/>
                <a:gd name="connsiteX913" fmla="*/ 9617670 w 11191875"/>
                <a:gd name="connsiteY913" fmla="*/ 1609374 h 4067175"/>
                <a:gd name="connsiteX914" fmla="*/ 9616472 w 11191875"/>
                <a:gd name="connsiteY914" fmla="*/ 1608176 h 4067175"/>
                <a:gd name="connsiteX915" fmla="*/ 9615754 w 11191875"/>
                <a:gd name="connsiteY915" fmla="*/ 1609374 h 4067175"/>
                <a:gd name="connsiteX916" fmla="*/ 9616472 w 11191875"/>
                <a:gd name="connsiteY916" fmla="*/ 1610812 h 4067175"/>
                <a:gd name="connsiteX917" fmla="*/ 9571447 w 11191875"/>
                <a:gd name="connsiteY917" fmla="*/ 1338309 h 4067175"/>
                <a:gd name="connsiteX918" fmla="*/ 9572165 w 11191875"/>
                <a:gd name="connsiteY918" fmla="*/ 1336871 h 4067175"/>
                <a:gd name="connsiteX919" fmla="*/ 9571447 w 11191875"/>
                <a:gd name="connsiteY919" fmla="*/ 1335673 h 4067175"/>
                <a:gd name="connsiteX920" fmla="*/ 9570010 w 11191875"/>
                <a:gd name="connsiteY920" fmla="*/ 1336871 h 4067175"/>
                <a:gd name="connsiteX921" fmla="*/ 9571447 w 11191875"/>
                <a:gd name="connsiteY921" fmla="*/ 1338309 h 4067175"/>
                <a:gd name="connsiteX922" fmla="*/ 9507741 w 11191875"/>
                <a:gd name="connsiteY922" fmla="*/ 1069161 h 4067175"/>
                <a:gd name="connsiteX923" fmla="*/ 9509178 w 11191875"/>
                <a:gd name="connsiteY923" fmla="*/ 1067963 h 4067175"/>
                <a:gd name="connsiteX924" fmla="*/ 9507741 w 11191875"/>
                <a:gd name="connsiteY924" fmla="*/ 1067004 h 4067175"/>
                <a:gd name="connsiteX925" fmla="*/ 9506544 w 11191875"/>
                <a:gd name="connsiteY925" fmla="*/ 1067963 h 4067175"/>
                <a:gd name="connsiteX926" fmla="*/ 9507741 w 11191875"/>
                <a:gd name="connsiteY926" fmla="*/ 1069161 h 4067175"/>
                <a:gd name="connsiteX927" fmla="*/ 9427031 w 11191875"/>
                <a:gd name="connsiteY927" fmla="*/ 805286 h 4067175"/>
                <a:gd name="connsiteX928" fmla="*/ 9428468 w 11191875"/>
                <a:gd name="connsiteY928" fmla="*/ 803848 h 4067175"/>
                <a:gd name="connsiteX929" fmla="*/ 9427031 w 11191875"/>
                <a:gd name="connsiteY929" fmla="*/ 802650 h 4067175"/>
                <a:gd name="connsiteX930" fmla="*/ 9425594 w 11191875"/>
                <a:gd name="connsiteY930" fmla="*/ 803848 h 4067175"/>
                <a:gd name="connsiteX931" fmla="*/ 9427031 w 11191875"/>
                <a:gd name="connsiteY931" fmla="*/ 805286 h 4067175"/>
                <a:gd name="connsiteX932" fmla="*/ 9328598 w 11191875"/>
                <a:gd name="connsiteY932" fmla="*/ 546444 h 4067175"/>
                <a:gd name="connsiteX933" fmla="*/ 9329556 w 11191875"/>
                <a:gd name="connsiteY933" fmla="*/ 545725 h 4067175"/>
                <a:gd name="connsiteX934" fmla="*/ 9328598 w 11191875"/>
                <a:gd name="connsiteY934" fmla="*/ 545006 h 4067175"/>
                <a:gd name="connsiteX935" fmla="*/ 9328119 w 11191875"/>
                <a:gd name="connsiteY935" fmla="*/ 545725 h 4067175"/>
                <a:gd name="connsiteX936" fmla="*/ 9328598 w 11191875"/>
                <a:gd name="connsiteY936" fmla="*/ 546444 h 4067175"/>
                <a:gd name="connsiteX937" fmla="*/ 9213640 w 11191875"/>
                <a:gd name="connsiteY937" fmla="*/ 295272 h 4067175"/>
                <a:gd name="connsiteX938" fmla="*/ 9214119 w 11191875"/>
                <a:gd name="connsiteY938" fmla="*/ 294553 h 4067175"/>
                <a:gd name="connsiteX939" fmla="*/ 9213640 w 11191875"/>
                <a:gd name="connsiteY939" fmla="*/ 294073 h 4067175"/>
                <a:gd name="connsiteX940" fmla="*/ 9212922 w 11191875"/>
                <a:gd name="connsiteY940" fmla="*/ 294553 h 4067175"/>
                <a:gd name="connsiteX941" fmla="*/ 9213640 w 11191875"/>
                <a:gd name="connsiteY941" fmla="*/ 295272 h 4067175"/>
                <a:gd name="connsiteX942" fmla="*/ 1806995 w 11191875"/>
                <a:gd name="connsiteY942" fmla="*/ 174479 h 4067175"/>
                <a:gd name="connsiteX943" fmla="*/ 1809151 w 11191875"/>
                <a:gd name="connsiteY943" fmla="*/ 171842 h 4067175"/>
                <a:gd name="connsiteX944" fmla="*/ 1806995 w 11191875"/>
                <a:gd name="connsiteY944" fmla="*/ 169685 h 4067175"/>
                <a:gd name="connsiteX945" fmla="*/ 1804361 w 11191875"/>
                <a:gd name="connsiteY945" fmla="*/ 171842 h 4067175"/>
                <a:gd name="connsiteX946" fmla="*/ 1806995 w 11191875"/>
                <a:gd name="connsiteY946" fmla="*/ 174479 h 4067175"/>
                <a:gd name="connsiteX947" fmla="*/ 1683416 w 11191875"/>
                <a:gd name="connsiteY947" fmla="*/ 423494 h 4067175"/>
                <a:gd name="connsiteX948" fmla="*/ 1687726 w 11191875"/>
                <a:gd name="connsiteY948" fmla="*/ 419180 h 4067175"/>
                <a:gd name="connsiteX949" fmla="*/ 1683416 w 11191875"/>
                <a:gd name="connsiteY949" fmla="*/ 414866 h 4067175"/>
                <a:gd name="connsiteX950" fmla="*/ 1679105 w 11191875"/>
                <a:gd name="connsiteY950" fmla="*/ 419180 h 4067175"/>
                <a:gd name="connsiteX951" fmla="*/ 1683416 w 11191875"/>
                <a:gd name="connsiteY951" fmla="*/ 423494 h 4067175"/>
                <a:gd name="connsiteX952" fmla="*/ 1576840 w 11191875"/>
                <a:gd name="connsiteY952" fmla="*/ 680659 h 4067175"/>
                <a:gd name="connsiteX953" fmla="*/ 1583546 w 11191875"/>
                <a:gd name="connsiteY953" fmla="*/ 673708 h 4067175"/>
                <a:gd name="connsiteX954" fmla="*/ 1576840 w 11191875"/>
                <a:gd name="connsiteY954" fmla="*/ 667237 h 4067175"/>
                <a:gd name="connsiteX955" fmla="*/ 1570134 w 11191875"/>
                <a:gd name="connsiteY955" fmla="*/ 673708 h 4067175"/>
                <a:gd name="connsiteX956" fmla="*/ 1576840 w 11191875"/>
                <a:gd name="connsiteY956" fmla="*/ 680659 h 4067175"/>
                <a:gd name="connsiteX957" fmla="*/ 1487269 w 11191875"/>
                <a:gd name="connsiteY957" fmla="*/ 946451 h 4067175"/>
                <a:gd name="connsiteX958" fmla="*/ 1498285 w 11191875"/>
                <a:gd name="connsiteY958" fmla="*/ 935426 h 4067175"/>
                <a:gd name="connsiteX959" fmla="*/ 1487269 w 11191875"/>
                <a:gd name="connsiteY959" fmla="*/ 924641 h 4067175"/>
                <a:gd name="connsiteX960" fmla="*/ 1476252 w 11191875"/>
                <a:gd name="connsiteY960" fmla="*/ 935426 h 4067175"/>
                <a:gd name="connsiteX961" fmla="*/ 1487269 w 11191875"/>
                <a:gd name="connsiteY961" fmla="*/ 946451 h 4067175"/>
                <a:gd name="connsiteX962" fmla="*/ 1415180 w 11191875"/>
                <a:gd name="connsiteY962" fmla="*/ 1218954 h 4067175"/>
                <a:gd name="connsiteX963" fmla="*/ 1432185 w 11191875"/>
                <a:gd name="connsiteY963" fmla="*/ 1201938 h 4067175"/>
                <a:gd name="connsiteX964" fmla="*/ 1415180 w 11191875"/>
                <a:gd name="connsiteY964" fmla="*/ 1184921 h 4067175"/>
                <a:gd name="connsiteX965" fmla="*/ 1397697 w 11191875"/>
                <a:gd name="connsiteY965" fmla="*/ 1201938 h 4067175"/>
                <a:gd name="connsiteX966" fmla="*/ 1415180 w 11191875"/>
                <a:gd name="connsiteY966" fmla="*/ 1218954 h 4067175"/>
                <a:gd name="connsiteX967" fmla="*/ 1360575 w 11191875"/>
                <a:gd name="connsiteY967" fmla="*/ 1497449 h 4067175"/>
                <a:gd name="connsiteX968" fmla="*/ 1385004 w 11191875"/>
                <a:gd name="connsiteY968" fmla="*/ 1472763 h 4067175"/>
                <a:gd name="connsiteX969" fmla="*/ 1360575 w 11191875"/>
                <a:gd name="connsiteY969" fmla="*/ 1448557 h 4067175"/>
                <a:gd name="connsiteX970" fmla="*/ 1336147 w 11191875"/>
                <a:gd name="connsiteY970" fmla="*/ 1472763 h 4067175"/>
                <a:gd name="connsiteX971" fmla="*/ 1360575 w 11191875"/>
                <a:gd name="connsiteY971" fmla="*/ 1497449 h 4067175"/>
                <a:gd name="connsiteX972" fmla="*/ 1324172 w 11191875"/>
                <a:gd name="connsiteY972" fmla="*/ 1778820 h 4067175"/>
                <a:gd name="connsiteX973" fmla="*/ 1356504 w 11191875"/>
                <a:gd name="connsiteY973" fmla="*/ 1746704 h 4067175"/>
                <a:gd name="connsiteX974" fmla="*/ 1324172 w 11191875"/>
                <a:gd name="connsiteY974" fmla="*/ 1714109 h 4067175"/>
                <a:gd name="connsiteX975" fmla="*/ 1291840 w 11191875"/>
                <a:gd name="connsiteY975" fmla="*/ 1746704 h 4067175"/>
                <a:gd name="connsiteX976" fmla="*/ 1324172 w 11191875"/>
                <a:gd name="connsiteY976" fmla="*/ 1778820 h 4067175"/>
                <a:gd name="connsiteX977" fmla="*/ 1305970 w 11191875"/>
                <a:gd name="connsiteY977" fmla="*/ 2062348 h 4067175"/>
                <a:gd name="connsiteX978" fmla="*/ 1346206 w 11191875"/>
                <a:gd name="connsiteY978" fmla="*/ 2022083 h 4067175"/>
                <a:gd name="connsiteX979" fmla="*/ 1305970 w 11191875"/>
                <a:gd name="connsiteY979" fmla="*/ 1982059 h 4067175"/>
                <a:gd name="connsiteX980" fmla="*/ 1265735 w 11191875"/>
                <a:gd name="connsiteY980" fmla="*/ 2022083 h 4067175"/>
                <a:gd name="connsiteX981" fmla="*/ 1305970 w 11191875"/>
                <a:gd name="connsiteY981" fmla="*/ 2062348 h 4067175"/>
                <a:gd name="connsiteX982" fmla="*/ 1305970 w 11191875"/>
                <a:gd name="connsiteY982" fmla="*/ 2347553 h 4067175"/>
                <a:gd name="connsiteX983" fmla="*/ 1354588 w 11191875"/>
                <a:gd name="connsiteY983" fmla="*/ 2298901 h 4067175"/>
                <a:gd name="connsiteX984" fmla="*/ 1305970 w 11191875"/>
                <a:gd name="connsiteY984" fmla="*/ 2250008 h 4067175"/>
                <a:gd name="connsiteX985" fmla="*/ 1257353 w 11191875"/>
                <a:gd name="connsiteY985" fmla="*/ 2298901 h 4067175"/>
                <a:gd name="connsiteX986" fmla="*/ 1305970 w 11191875"/>
                <a:gd name="connsiteY986" fmla="*/ 2347553 h 4067175"/>
                <a:gd name="connsiteX987" fmla="*/ 1324172 w 11191875"/>
                <a:gd name="connsiteY987" fmla="*/ 2631561 h 4067175"/>
                <a:gd name="connsiteX988" fmla="*/ 1381172 w 11191875"/>
                <a:gd name="connsiteY988" fmla="*/ 2574280 h 4067175"/>
                <a:gd name="connsiteX989" fmla="*/ 1324172 w 11191875"/>
                <a:gd name="connsiteY989" fmla="*/ 2516999 h 4067175"/>
                <a:gd name="connsiteX990" fmla="*/ 1266932 w 11191875"/>
                <a:gd name="connsiteY990" fmla="*/ 2574280 h 4067175"/>
                <a:gd name="connsiteX991" fmla="*/ 1324172 w 11191875"/>
                <a:gd name="connsiteY991" fmla="*/ 2631561 h 4067175"/>
                <a:gd name="connsiteX992" fmla="*/ 1360575 w 11191875"/>
                <a:gd name="connsiteY992" fmla="*/ 2913890 h 4067175"/>
                <a:gd name="connsiteX993" fmla="*/ 1426437 w 11191875"/>
                <a:gd name="connsiteY993" fmla="*/ 2848221 h 4067175"/>
                <a:gd name="connsiteX994" fmla="*/ 1360575 w 11191875"/>
                <a:gd name="connsiteY994" fmla="*/ 2782312 h 4067175"/>
                <a:gd name="connsiteX995" fmla="*/ 1294714 w 11191875"/>
                <a:gd name="connsiteY995" fmla="*/ 2848221 h 4067175"/>
                <a:gd name="connsiteX996" fmla="*/ 1360575 w 11191875"/>
                <a:gd name="connsiteY996" fmla="*/ 2913890 h 4067175"/>
                <a:gd name="connsiteX997" fmla="*/ 1415180 w 11191875"/>
                <a:gd name="connsiteY997" fmla="*/ 3192145 h 4067175"/>
                <a:gd name="connsiteX998" fmla="*/ 1488227 w 11191875"/>
                <a:gd name="connsiteY998" fmla="*/ 3118567 h 4067175"/>
                <a:gd name="connsiteX999" fmla="*/ 1415180 w 11191875"/>
                <a:gd name="connsiteY999" fmla="*/ 3045948 h 4067175"/>
                <a:gd name="connsiteX1000" fmla="*/ 1341895 w 11191875"/>
                <a:gd name="connsiteY1000" fmla="*/ 3118567 h 4067175"/>
                <a:gd name="connsiteX1001" fmla="*/ 1415180 w 11191875"/>
                <a:gd name="connsiteY1001" fmla="*/ 3192145 h 4067175"/>
                <a:gd name="connsiteX1002" fmla="*/ 1487269 w 11191875"/>
                <a:gd name="connsiteY1002" fmla="*/ 3465847 h 4067175"/>
                <a:gd name="connsiteX1003" fmla="*/ 1567500 w 11191875"/>
                <a:gd name="connsiteY1003" fmla="*/ 3385797 h 4067175"/>
                <a:gd name="connsiteX1004" fmla="*/ 1487269 w 11191875"/>
                <a:gd name="connsiteY1004" fmla="*/ 3305029 h 4067175"/>
                <a:gd name="connsiteX1005" fmla="*/ 1406798 w 11191875"/>
                <a:gd name="connsiteY1005" fmla="*/ 3385797 h 4067175"/>
                <a:gd name="connsiteX1006" fmla="*/ 1487269 w 11191875"/>
                <a:gd name="connsiteY1006" fmla="*/ 3465847 h 4067175"/>
                <a:gd name="connsiteX1007" fmla="*/ 1576840 w 11191875"/>
                <a:gd name="connsiteY1007" fmla="*/ 3731879 h 4067175"/>
                <a:gd name="connsiteX1008" fmla="*/ 1662100 w 11191875"/>
                <a:gd name="connsiteY1008" fmla="*/ 3647276 h 4067175"/>
                <a:gd name="connsiteX1009" fmla="*/ 1576840 w 11191875"/>
                <a:gd name="connsiteY1009" fmla="*/ 3561475 h 4067175"/>
                <a:gd name="connsiteX1010" fmla="*/ 1491340 w 11191875"/>
                <a:gd name="connsiteY1010" fmla="*/ 3647276 h 4067175"/>
                <a:gd name="connsiteX1011" fmla="*/ 1576840 w 11191875"/>
                <a:gd name="connsiteY1011" fmla="*/ 3731879 h 4067175"/>
                <a:gd name="connsiteX1012" fmla="*/ 1683416 w 11191875"/>
                <a:gd name="connsiteY1012" fmla="*/ 3991440 h 4067175"/>
                <a:gd name="connsiteX1013" fmla="*/ 1773226 w 11191875"/>
                <a:gd name="connsiteY1013" fmla="*/ 3901564 h 4067175"/>
                <a:gd name="connsiteX1014" fmla="*/ 1683416 w 11191875"/>
                <a:gd name="connsiteY1014" fmla="*/ 3812168 h 4067175"/>
                <a:gd name="connsiteX1015" fmla="*/ 1593844 w 11191875"/>
                <a:gd name="connsiteY1015" fmla="*/ 3901564 h 4067175"/>
                <a:gd name="connsiteX1016" fmla="*/ 1683416 w 11191875"/>
                <a:gd name="connsiteY1016" fmla="*/ 3991440 h 4067175"/>
                <a:gd name="connsiteX1017" fmla="*/ 9213640 w 11191875"/>
                <a:gd name="connsiteY1017" fmla="*/ 4030506 h 4067175"/>
                <a:gd name="connsiteX1018" fmla="*/ 9217712 w 11191875"/>
                <a:gd name="connsiteY1018" fmla="*/ 4026431 h 4067175"/>
                <a:gd name="connsiteX1019" fmla="*/ 9213640 w 11191875"/>
                <a:gd name="connsiteY1019" fmla="*/ 4022117 h 4067175"/>
                <a:gd name="connsiteX1020" fmla="*/ 9209329 w 11191875"/>
                <a:gd name="connsiteY1020" fmla="*/ 4026431 h 4067175"/>
                <a:gd name="connsiteX1021" fmla="*/ 9213640 w 11191875"/>
                <a:gd name="connsiteY1021" fmla="*/ 4030506 h 4067175"/>
                <a:gd name="connsiteX1022" fmla="*/ 9328598 w 11191875"/>
                <a:gd name="connsiteY1022" fmla="*/ 3778854 h 4067175"/>
                <a:gd name="connsiteX1023" fmla="*/ 9332191 w 11191875"/>
                <a:gd name="connsiteY1023" fmla="*/ 3775019 h 4067175"/>
                <a:gd name="connsiteX1024" fmla="*/ 9328598 w 11191875"/>
                <a:gd name="connsiteY1024" fmla="*/ 3771424 h 4067175"/>
                <a:gd name="connsiteX1025" fmla="*/ 9325006 w 11191875"/>
                <a:gd name="connsiteY1025" fmla="*/ 3775019 h 4067175"/>
                <a:gd name="connsiteX1026" fmla="*/ 9328598 w 11191875"/>
                <a:gd name="connsiteY1026" fmla="*/ 3778854 h 4067175"/>
                <a:gd name="connsiteX1027" fmla="*/ 9427031 w 11191875"/>
                <a:gd name="connsiteY1027" fmla="*/ 3519533 h 4067175"/>
                <a:gd name="connsiteX1028" fmla="*/ 9429186 w 11191875"/>
                <a:gd name="connsiteY1028" fmla="*/ 3516896 h 4067175"/>
                <a:gd name="connsiteX1029" fmla="*/ 9427031 w 11191875"/>
                <a:gd name="connsiteY1029" fmla="*/ 3514739 h 4067175"/>
                <a:gd name="connsiteX1030" fmla="*/ 9424875 w 11191875"/>
                <a:gd name="connsiteY1030" fmla="*/ 3516896 h 4067175"/>
                <a:gd name="connsiteX1031" fmla="*/ 9427031 w 11191875"/>
                <a:gd name="connsiteY1031" fmla="*/ 3519533 h 4067175"/>
                <a:gd name="connsiteX1032" fmla="*/ 9507741 w 11191875"/>
                <a:gd name="connsiteY1032" fmla="*/ 3255178 h 4067175"/>
                <a:gd name="connsiteX1033" fmla="*/ 9510615 w 11191875"/>
                <a:gd name="connsiteY1033" fmla="*/ 3253021 h 4067175"/>
                <a:gd name="connsiteX1034" fmla="*/ 9507741 w 11191875"/>
                <a:gd name="connsiteY1034" fmla="*/ 3250145 h 4067175"/>
                <a:gd name="connsiteX1035" fmla="*/ 9505586 w 11191875"/>
                <a:gd name="connsiteY1035" fmla="*/ 3253021 h 4067175"/>
                <a:gd name="connsiteX1036" fmla="*/ 9507741 w 11191875"/>
                <a:gd name="connsiteY1036" fmla="*/ 3255178 h 4067175"/>
                <a:gd name="connsiteX1037" fmla="*/ 9571447 w 11191875"/>
                <a:gd name="connsiteY1037" fmla="*/ 2986030 h 4067175"/>
                <a:gd name="connsiteX1038" fmla="*/ 9573123 w 11191875"/>
                <a:gd name="connsiteY1038" fmla="*/ 2984113 h 4067175"/>
                <a:gd name="connsiteX1039" fmla="*/ 9571447 w 11191875"/>
                <a:gd name="connsiteY1039" fmla="*/ 2982435 h 4067175"/>
                <a:gd name="connsiteX1040" fmla="*/ 9569770 w 11191875"/>
                <a:gd name="connsiteY1040" fmla="*/ 2984113 h 4067175"/>
                <a:gd name="connsiteX1041" fmla="*/ 9571447 w 11191875"/>
                <a:gd name="connsiteY1041" fmla="*/ 2986030 h 4067175"/>
                <a:gd name="connsiteX1042" fmla="*/ 9616472 w 11191875"/>
                <a:gd name="connsiteY1042" fmla="*/ 2713527 h 4067175"/>
                <a:gd name="connsiteX1043" fmla="*/ 9618388 w 11191875"/>
                <a:gd name="connsiteY1043" fmla="*/ 2711610 h 4067175"/>
                <a:gd name="connsiteX1044" fmla="*/ 9616472 w 11191875"/>
                <a:gd name="connsiteY1044" fmla="*/ 2709932 h 4067175"/>
                <a:gd name="connsiteX1045" fmla="*/ 9614796 w 11191875"/>
                <a:gd name="connsiteY1045" fmla="*/ 2711610 h 4067175"/>
                <a:gd name="connsiteX1046" fmla="*/ 9616472 w 11191875"/>
                <a:gd name="connsiteY1046" fmla="*/ 2713527 h 4067175"/>
                <a:gd name="connsiteX1047" fmla="*/ 9644254 w 11191875"/>
                <a:gd name="connsiteY1047" fmla="*/ 2437908 h 4067175"/>
                <a:gd name="connsiteX1048" fmla="*/ 9645212 w 11191875"/>
                <a:gd name="connsiteY1048" fmla="*/ 2436470 h 4067175"/>
                <a:gd name="connsiteX1049" fmla="*/ 9644254 w 11191875"/>
                <a:gd name="connsiteY1049" fmla="*/ 2435032 h 4067175"/>
                <a:gd name="connsiteX1050" fmla="*/ 9642817 w 11191875"/>
                <a:gd name="connsiteY1050" fmla="*/ 2436470 h 4067175"/>
                <a:gd name="connsiteX1051" fmla="*/ 9644254 w 11191875"/>
                <a:gd name="connsiteY1051" fmla="*/ 2437908 h 4067175"/>
                <a:gd name="connsiteX1052" fmla="*/ 9653115 w 11191875"/>
                <a:gd name="connsiteY1052" fmla="*/ 2161571 h 4067175"/>
                <a:gd name="connsiteX1053" fmla="*/ 9654552 w 11191875"/>
                <a:gd name="connsiteY1053" fmla="*/ 2160372 h 4067175"/>
                <a:gd name="connsiteX1054" fmla="*/ 9653115 w 11191875"/>
                <a:gd name="connsiteY1054" fmla="*/ 2158934 h 4067175"/>
                <a:gd name="connsiteX1055" fmla="*/ 9651917 w 11191875"/>
                <a:gd name="connsiteY1055" fmla="*/ 2160372 h 4067175"/>
                <a:gd name="connsiteX1056" fmla="*/ 9653115 w 11191875"/>
                <a:gd name="connsiteY1056" fmla="*/ 2161571 h 4067175"/>
                <a:gd name="connsiteX1057" fmla="*/ 9423678 w 11191875"/>
                <a:gd name="connsiteY1057" fmla="*/ 1886431 h 4067175"/>
                <a:gd name="connsiteX1058" fmla="*/ 9425594 w 11191875"/>
                <a:gd name="connsiteY1058" fmla="*/ 1884514 h 4067175"/>
                <a:gd name="connsiteX1059" fmla="*/ 9423678 w 11191875"/>
                <a:gd name="connsiteY1059" fmla="*/ 1882357 h 4067175"/>
                <a:gd name="connsiteX1060" fmla="*/ 9422002 w 11191875"/>
                <a:gd name="connsiteY1060" fmla="*/ 1884514 h 4067175"/>
                <a:gd name="connsiteX1061" fmla="*/ 9423678 w 11191875"/>
                <a:gd name="connsiteY1061" fmla="*/ 1886431 h 4067175"/>
                <a:gd name="connsiteX1062" fmla="*/ 9394699 w 11191875"/>
                <a:gd name="connsiteY1062" fmla="*/ 1611292 h 4067175"/>
                <a:gd name="connsiteX1063" fmla="*/ 9396615 w 11191875"/>
                <a:gd name="connsiteY1063" fmla="*/ 1609614 h 4067175"/>
                <a:gd name="connsiteX1064" fmla="*/ 9394699 w 11191875"/>
                <a:gd name="connsiteY1064" fmla="*/ 1607697 h 4067175"/>
                <a:gd name="connsiteX1065" fmla="*/ 9393023 w 11191875"/>
                <a:gd name="connsiteY1065" fmla="*/ 1609614 h 4067175"/>
                <a:gd name="connsiteX1066" fmla="*/ 9394699 w 11191875"/>
                <a:gd name="connsiteY1066" fmla="*/ 1611292 h 4067175"/>
                <a:gd name="connsiteX1067" fmla="*/ 9347039 w 11191875"/>
                <a:gd name="connsiteY1067" fmla="*/ 1338788 h 4067175"/>
                <a:gd name="connsiteX1068" fmla="*/ 9348237 w 11191875"/>
                <a:gd name="connsiteY1068" fmla="*/ 1337590 h 4067175"/>
                <a:gd name="connsiteX1069" fmla="*/ 9347039 w 11191875"/>
                <a:gd name="connsiteY1069" fmla="*/ 1336392 h 4067175"/>
                <a:gd name="connsiteX1070" fmla="*/ 9345602 w 11191875"/>
                <a:gd name="connsiteY1070" fmla="*/ 1337590 h 4067175"/>
                <a:gd name="connsiteX1071" fmla="*/ 9347039 w 11191875"/>
                <a:gd name="connsiteY1071" fmla="*/ 1338788 h 4067175"/>
                <a:gd name="connsiteX1072" fmla="*/ 9280460 w 11191875"/>
                <a:gd name="connsiteY1072" fmla="*/ 1070839 h 4067175"/>
                <a:gd name="connsiteX1073" fmla="*/ 9281178 w 11191875"/>
                <a:gd name="connsiteY1073" fmla="*/ 1069641 h 4067175"/>
                <a:gd name="connsiteX1074" fmla="*/ 9280460 w 11191875"/>
                <a:gd name="connsiteY1074" fmla="*/ 1068203 h 4067175"/>
                <a:gd name="connsiteX1075" fmla="*/ 9279023 w 11191875"/>
                <a:gd name="connsiteY1075" fmla="*/ 1069641 h 4067175"/>
                <a:gd name="connsiteX1076" fmla="*/ 9280460 w 11191875"/>
                <a:gd name="connsiteY1076" fmla="*/ 1070839 h 4067175"/>
                <a:gd name="connsiteX1077" fmla="*/ 9194720 w 11191875"/>
                <a:gd name="connsiteY1077" fmla="*/ 807923 h 4067175"/>
                <a:gd name="connsiteX1078" fmla="*/ 9196157 w 11191875"/>
                <a:gd name="connsiteY1078" fmla="*/ 806724 h 4067175"/>
                <a:gd name="connsiteX1079" fmla="*/ 9194720 w 11191875"/>
                <a:gd name="connsiteY1079" fmla="*/ 805286 h 4067175"/>
                <a:gd name="connsiteX1080" fmla="*/ 9193762 w 11191875"/>
                <a:gd name="connsiteY1080" fmla="*/ 806724 h 4067175"/>
                <a:gd name="connsiteX1081" fmla="*/ 9194720 w 11191875"/>
                <a:gd name="connsiteY1081" fmla="*/ 807923 h 4067175"/>
                <a:gd name="connsiteX1082" fmla="*/ 9091737 w 11191875"/>
                <a:gd name="connsiteY1082" fmla="*/ 551717 h 4067175"/>
                <a:gd name="connsiteX1083" fmla="*/ 9092695 w 11191875"/>
                <a:gd name="connsiteY1083" fmla="*/ 550758 h 4067175"/>
                <a:gd name="connsiteX1084" fmla="*/ 9091737 w 11191875"/>
                <a:gd name="connsiteY1084" fmla="*/ 549320 h 4067175"/>
                <a:gd name="connsiteX1085" fmla="*/ 9090539 w 11191875"/>
                <a:gd name="connsiteY1085" fmla="*/ 550758 h 4067175"/>
                <a:gd name="connsiteX1086" fmla="*/ 9091737 w 11191875"/>
                <a:gd name="connsiteY1086" fmla="*/ 551717 h 4067175"/>
                <a:gd name="connsiteX1087" fmla="*/ 8970792 w 11191875"/>
                <a:gd name="connsiteY1087" fmla="*/ 303660 h 4067175"/>
                <a:gd name="connsiteX1088" fmla="*/ 8971989 w 11191875"/>
                <a:gd name="connsiteY1088" fmla="*/ 302222 h 4067175"/>
                <a:gd name="connsiteX1089" fmla="*/ 8970792 w 11191875"/>
                <a:gd name="connsiteY1089" fmla="*/ 301024 h 4067175"/>
                <a:gd name="connsiteX1090" fmla="*/ 8969355 w 11191875"/>
                <a:gd name="connsiteY1090" fmla="*/ 302222 h 4067175"/>
                <a:gd name="connsiteX1091" fmla="*/ 8970792 w 11191875"/>
                <a:gd name="connsiteY1091" fmla="*/ 303660 h 4067175"/>
                <a:gd name="connsiteX1092" fmla="*/ 8832363 w 11191875"/>
                <a:gd name="connsiteY1092" fmla="*/ 63512 h 4067175"/>
                <a:gd name="connsiteX1093" fmla="*/ 8832842 w 11191875"/>
                <a:gd name="connsiteY1093" fmla="*/ 63033 h 4067175"/>
                <a:gd name="connsiteX1094" fmla="*/ 8832363 w 11191875"/>
                <a:gd name="connsiteY1094" fmla="*/ 62314 h 4067175"/>
                <a:gd name="connsiteX1095" fmla="*/ 8831884 w 11191875"/>
                <a:gd name="connsiteY1095" fmla="*/ 63033 h 4067175"/>
                <a:gd name="connsiteX1096" fmla="*/ 8832363 w 11191875"/>
                <a:gd name="connsiteY1096" fmla="*/ 63512 h 4067175"/>
                <a:gd name="connsiteX1097" fmla="*/ 2124327 w 11191875"/>
                <a:gd name="connsiteY1097" fmla="*/ 64471 h 4067175"/>
                <a:gd name="connsiteX1098" fmla="*/ 2125764 w 11191875"/>
                <a:gd name="connsiteY1098" fmla="*/ 63033 h 4067175"/>
                <a:gd name="connsiteX1099" fmla="*/ 2124327 w 11191875"/>
                <a:gd name="connsiteY1099" fmla="*/ 62074 h 4067175"/>
                <a:gd name="connsiteX1100" fmla="*/ 2123130 w 11191875"/>
                <a:gd name="connsiteY1100" fmla="*/ 63033 h 4067175"/>
                <a:gd name="connsiteX1101" fmla="*/ 2124327 w 11191875"/>
                <a:gd name="connsiteY1101" fmla="*/ 64471 h 4067175"/>
                <a:gd name="connsiteX1102" fmla="*/ 1986378 w 11191875"/>
                <a:gd name="connsiteY1102" fmla="*/ 306776 h 4067175"/>
                <a:gd name="connsiteX1103" fmla="*/ 1990449 w 11191875"/>
                <a:gd name="connsiteY1103" fmla="*/ 302222 h 4067175"/>
                <a:gd name="connsiteX1104" fmla="*/ 1986378 w 11191875"/>
                <a:gd name="connsiteY1104" fmla="*/ 298387 h 4067175"/>
                <a:gd name="connsiteX1105" fmla="*/ 1982306 w 11191875"/>
                <a:gd name="connsiteY1105" fmla="*/ 302222 h 4067175"/>
                <a:gd name="connsiteX1106" fmla="*/ 1986378 w 11191875"/>
                <a:gd name="connsiteY1106" fmla="*/ 306776 h 4067175"/>
                <a:gd name="connsiteX1107" fmla="*/ 1865193 w 11191875"/>
                <a:gd name="connsiteY1107" fmla="*/ 557229 h 4067175"/>
                <a:gd name="connsiteX1108" fmla="*/ 1872138 w 11191875"/>
                <a:gd name="connsiteY1108" fmla="*/ 550758 h 4067175"/>
                <a:gd name="connsiteX1109" fmla="*/ 1865193 w 11191875"/>
                <a:gd name="connsiteY1109" fmla="*/ 544048 h 4067175"/>
                <a:gd name="connsiteX1110" fmla="*/ 1858487 w 11191875"/>
                <a:gd name="connsiteY1110" fmla="*/ 550758 h 4067175"/>
                <a:gd name="connsiteX1111" fmla="*/ 1865193 w 11191875"/>
                <a:gd name="connsiteY1111" fmla="*/ 557229 h 4067175"/>
                <a:gd name="connsiteX1112" fmla="*/ 1761970 w 11191875"/>
                <a:gd name="connsiteY1112" fmla="*/ 815832 h 4067175"/>
                <a:gd name="connsiteX1113" fmla="*/ 1771071 w 11191875"/>
                <a:gd name="connsiteY1113" fmla="*/ 806724 h 4067175"/>
                <a:gd name="connsiteX1114" fmla="*/ 1761970 w 11191875"/>
                <a:gd name="connsiteY1114" fmla="*/ 797617 h 4067175"/>
                <a:gd name="connsiteX1115" fmla="*/ 1752869 w 11191875"/>
                <a:gd name="connsiteY1115" fmla="*/ 806724 h 4067175"/>
                <a:gd name="connsiteX1116" fmla="*/ 1761970 w 11191875"/>
                <a:gd name="connsiteY1116" fmla="*/ 815832 h 4067175"/>
                <a:gd name="connsiteX1117" fmla="*/ 1676470 w 11191875"/>
                <a:gd name="connsiteY1117" fmla="*/ 1084980 h 4067175"/>
                <a:gd name="connsiteX1118" fmla="*/ 1691798 w 11191875"/>
                <a:gd name="connsiteY1118" fmla="*/ 1069641 h 4067175"/>
                <a:gd name="connsiteX1119" fmla="*/ 1676470 w 11191875"/>
                <a:gd name="connsiteY1119" fmla="*/ 1054062 h 4067175"/>
                <a:gd name="connsiteX1120" fmla="*/ 1661382 w 11191875"/>
                <a:gd name="connsiteY1120" fmla="*/ 1069641 h 4067175"/>
                <a:gd name="connsiteX1121" fmla="*/ 1676470 w 11191875"/>
                <a:gd name="connsiteY1121" fmla="*/ 1084980 h 4067175"/>
                <a:gd name="connsiteX1122" fmla="*/ 1609651 w 11191875"/>
                <a:gd name="connsiteY1122" fmla="*/ 1358202 h 4067175"/>
                <a:gd name="connsiteX1123" fmla="*/ 1630487 w 11191875"/>
                <a:gd name="connsiteY1123" fmla="*/ 1337590 h 4067175"/>
                <a:gd name="connsiteX1124" fmla="*/ 1609651 w 11191875"/>
                <a:gd name="connsiteY1124" fmla="*/ 1316739 h 4067175"/>
                <a:gd name="connsiteX1125" fmla="*/ 1588815 w 11191875"/>
                <a:gd name="connsiteY1125" fmla="*/ 1337590 h 4067175"/>
                <a:gd name="connsiteX1126" fmla="*/ 1609651 w 11191875"/>
                <a:gd name="connsiteY1126" fmla="*/ 1358202 h 4067175"/>
                <a:gd name="connsiteX1127" fmla="*/ 1561991 w 11191875"/>
                <a:gd name="connsiteY1127" fmla="*/ 1637895 h 4067175"/>
                <a:gd name="connsiteX1128" fmla="*/ 1589773 w 11191875"/>
                <a:gd name="connsiteY1128" fmla="*/ 1609614 h 4067175"/>
                <a:gd name="connsiteX1129" fmla="*/ 1561991 w 11191875"/>
                <a:gd name="connsiteY1129" fmla="*/ 1581573 h 4067175"/>
                <a:gd name="connsiteX1130" fmla="*/ 1533970 w 11191875"/>
                <a:gd name="connsiteY1130" fmla="*/ 1609614 h 4067175"/>
                <a:gd name="connsiteX1131" fmla="*/ 1561991 w 11191875"/>
                <a:gd name="connsiteY1131" fmla="*/ 1637895 h 4067175"/>
                <a:gd name="connsiteX1132" fmla="*/ 1533012 w 11191875"/>
                <a:gd name="connsiteY1132" fmla="*/ 1919985 h 4067175"/>
                <a:gd name="connsiteX1133" fmla="*/ 1568458 w 11191875"/>
                <a:gd name="connsiteY1133" fmla="*/ 1884514 h 4067175"/>
                <a:gd name="connsiteX1134" fmla="*/ 1533012 w 11191875"/>
                <a:gd name="connsiteY1134" fmla="*/ 1849043 h 4067175"/>
                <a:gd name="connsiteX1135" fmla="*/ 1497567 w 11191875"/>
                <a:gd name="connsiteY1135" fmla="*/ 1884514 h 4067175"/>
                <a:gd name="connsiteX1136" fmla="*/ 1533012 w 11191875"/>
                <a:gd name="connsiteY1136" fmla="*/ 1919985 h 4067175"/>
                <a:gd name="connsiteX1137" fmla="*/ 1523193 w 11191875"/>
                <a:gd name="connsiteY1137" fmla="*/ 2204471 h 4067175"/>
                <a:gd name="connsiteX1138" fmla="*/ 1567260 w 11191875"/>
                <a:gd name="connsiteY1138" fmla="*/ 2160372 h 4067175"/>
                <a:gd name="connsiteX1139" fmla="*/ 1523193 w 11191875"/>
                <a:gd name="connsiteY1139" fmla="*/ 2116513 h 4067175"/>
                <a:gd name="connsiteX1140" fmla="*/ 1479605 w 11191875"/>
                <a:gd name="connsiteY1140" fmla="*/ 2160372 h 4067175"/>
                <a:gd name="connsiteX1141" fmla="*/ 1523193 w 11191875"/>
                <a:gd name="connsiteY1141" fmla="*/ 2204471 h 4067175"/>
                <a:gd name="connsiteX1142" fmla="*/ 1533012 w 11191875"/>
                <a:gd name="connsiteY1142" fmla="*/ 2488958 h 4067175"/>
                <a:gd name="connsiteX1143" fmla="*/ 1585462 w 11191875"/>
                <a:gd name="connsiteY1143" fmla="*/ 2436470 h 4067175"/>
                <a:gd name="connsiteX1144" fmla="*/ 1533012 w 11191875"/>
                <a:gd name="connsiteY1144" fmla="*/ 2384223 h 4067175"/>
                <a:gd name="connsiteX1145" fmla="*/ 1480563 w 11191875"/>
                <a:gd name="connsiteY1145" fmla="*/ 2436470 h 4067175"/>
                <a:gd name="connsiteX1146" fmla="*/ 1533012 w 11191875"/>
                <a:gd name="connsiteY1146" fmla="*/ 2488958 h 4067175"/>
                <a:gd name="connsiteX1147" fmla="*/ 1561991 w 11191875"/>
                <a:gd name="connsiteY1147" fmla="*/ 2771527 h 4067175"/>
                <a:gd name="connsiteX1148" fmla="*/ 1622344 w 11191875"/>
                <a:gd name="connsiteY1148" fmla="*/ 2711370 h 4067175"/>
                <a:gd name="connsiteX1149" fmla="*/ 1561991 w 11191875"/>
                <a:gd name="connsiteY1149" fmla="*/ 2650734 h 4067175"/>
                <a:gd name="connsiteX1150" fmla="*/ 1501399 w 11191875"/>
                <a:gd name="connsiteY1150" fmla="*/ 2711370 h 4067175"/>
                <a:gd name="connsiteX1151" fmla="*/ 1561991 w 11191875"/>
                <a:gd name="connsiteY1151" fmla="*/ 2771527 h 4067175"/>
                <a:gd name="connsiteX1152" fmla="*/ 1609651 w 11191875"/>
                <a:gd name="connsiteY1152" fmla="*/ 3051700 h 4067175"/>
                <a:gd name="connsiteX1153" fmla="*/ 1678147 w 11191875"/>
                <a:gd name="connsiteY1153" fmla="*/ 2983154 h 4067175"/>
                <a:gd name="connsiteX1154" fmla="*/ 1609651 w 11191875"/>
                <a:gd name="connsiteY1154" fmla="*/ 2915088 h 4067175"/>
                <a:gd name="connsiteX1155" fmla="*/ 1541634 w 11191875"/>
                <a:gd name="connsiteY1155" fmla="*/ 2983154 h 4067175"/>
                <a:gd name="connsiteX1156" fmla="*/ 1609651 w 11191875"/>
                <a:gd name="connsiteY1156" fmla="*/ 3051700 h 4067175"/>
                <a:gd name="connsiteX1157" fmla="*/ 1676470 w 11191875"/>
                <a:gd name="connsiteY1157" fmla="*/ 3326360 h 4067175"/>
                <a:gd name="connsiteX1158" fmla="*/ 1751432 w 11191875"/>
                <a:gd name="connsiteY1158" fmla="*/ 3251583 h 4067175"/>
                <a:gd name="connsiteX1159" fmla="*/ 1676470 w 11191875"/>
                <a:gd name="connsiteY1159" fmla="*/ 3176327 h 4067175"/>
                <a:gd name="connsiteX1160" fmla="*/ 1601508 w 11191875"/>
                <a:gd name="connsiteY1160" fmla="*/ 3251583 h 4067175"/>
                <a:gd name="connsiteX1161" fmla="*/ 1676470 w 11191875"/>
                <a:gd name="connsiteY1161" fmla="*/ 3326360 h 4067175"/>
                <a:gd name="connsiteX1162" fmla="*/ 1761970 w 11191875"/>
                <a:gd name="connsiteY1162" fmla="*/ 3594788 h 4067175"/>
                <a:gd name="connsiteX1163" fmla="*/ 1842201 w 11191875"/>
                <a:gd name="connsiteY1163" fmla="*/ 3514260 h 4067175"/>
                <a:gd name="connsiteX1164" fmla="*/ 1761970 w 11191875"/>
                <a:gd name="connsiteY1164" fmla="*/ 3433731 h 4067175"/>
                <a:gd name="connsiteX1165" fmla="*/ 1681500 w 11191875"/>
                <a:gd name="connsiteY1165" fmla="*/ 3514260 h 4067175"/>
                <a:gd name="connsiteX1166" fmla="*/ 1761970 w 11191875"/>
                <a:gd name="connsiteY1166" fmla="*/ 3594788 h 4067175"/>
                <a:gd name="connsiteX1167" fmla="*/ 1865193 w 11191875"/>
                <a:gd name="connsiteY1167" fmla="*/ 3855548 h 4067175"/>
                <a:gd name="connsiteX1168" fmla="*/ 1950693 w 11191875"/>
                <a:gd name="connsiteY1168" fmla="*/ 3769986 h 4067175"/>
                <a:gd name="connsiteX1169" fmla="*/ 1865193 w 11191875"/>
                <a:gd name="connsiteY1169" fmla="*/ 3685143 h 4067175"/>
                <a:gd name="connsiteX1170" fmla="*/ 1779932 w 11191875"/>
                <a:gd name="connsiteY1170" fmla="*/ 3769986 h 4067175"/>
                <a:gd name="connsiteX1171" fmla="*/ 1865193 w 11191875"/>
                <a:gd name="connsiteY1171" fmla="*/ 3855548 h 4067175"/>
                <a:gd name="connsiteX1172" fmla="*/ 2060142 w 11191875"/>
                <a:gd name="connsiteY1172" fmla="*/ 4067175 h 4067175"/>
                <a:gd name="connsiteX1173" fmla="*/ 2074752 w 11191875"/>
                <a:gd name="connsiteY1173" fmla="*/ 4018762 h 4067175"/>
                <a:gd name="connsiteX1174" fmla="*/ 1986378 w 11191875"/>
                <a:gd name="connsiteY1174" fmla="*/ 3930324 h 4067175"/>
                <a:gd name="connsiteX1175" fmla="*/ 1897764 w 11191875"/>
                <a:gd name="connsiteY1175" fmla="*/ 4018762 h 4067175"/>
                <a:gd name="connsiteX1176" fmla="*/ 1912134 w 11191875"/>
                <a:gd name="connsiteY1176" fmla="*/ 4067175 h 4067175"/>
                <a:gd name="connsiteX1177" fmla="*/ 2060142 w 11191875"/>
                <a:gd name="connsiteY1177" fmla="*/ 4067175 h 4067175"/>
                <a:gd name="connsiteX1178" fmla="*/ 8970792 w 11191875"/>
                <a:gd name="connsiteY1178" fmla="*/ 4024754 h 4067175"/>
                <a:gd name="connsiteX1179" fmla="*/ 8976539 w 11191875"/>
                <a:gd name="connsiteY1179" fmla="*/ 4018762 h 4067175"/>
                <a:gd name="connsiteX1180" fmla="*/ 8970792 w 11191875"/>
                <a:gd name="connsiteY1180" fmla="*/ 4012531 h 4067175"/>
                <a:gd name="connsiteX1181" fmla="*/ 8964325 w 11191875"/>
                <a:gd name="connsiteY1181" fmla="*/ 4018762 h 4067175"/>
                <a:gd name="connsiteX1182" fmla="*/ 8970792 w 11191875"/>
                <a:gd name="connsiteY1182" fmla="*/ 4024754 h 4067175"/>
                <a:gd name="connsiteX1183" fmla="*/ 9091737 w 11191875"/>
                <a:gd name="connsiteY1183" fmla="*/ 3775019 h 4067175"/>
                <a:gd name="connsiteX1184" fmla="*/ 9096287 w 11191875"/>
                <a:gd name="connsiteY1184" fmla="*/ 3769986 h 4067175"/>
                <a:gd name="connsiteX1185" fmla="*/ 9091737 w 11191875"/>
                <a:gd name="connsiteY1185" fmla="*/ 3765672 h 4067175"/>
                <a:gd name="connsiteX1186" fmla="*/ 9086947 w 11191875"/>
                <a:gd name="connsiteY1186" fmla="*/ 3769986 h 4067175"/>
                <a:gd name="connsiteX1187" fmla="*/ 9091737 w 11191875"/>
                <a:gd name="connsiteY1187" fmla="*/ 3775019 h 4067175"/>
                <a:gd name="connsiteX1188" fmla="*/ 9194720 w 11191875"/>
                <a:gd name="connsiteY1188" fmla="*/ 3518334 h 4067175"/>
                <a:gd name="connsiteX1189" fmla="*/ 9199031 w 11191875"/>
                <a:gd name="connsiteY1189" fmla="*/ 3514260 h 4067175"/>
                <a:gd name="connsiteX1190" fmla="*/ 9194720 w 11191875"/>
                <a:gd name="connsiteY1190" fmla="*/ 3509706 h 4067175"/>
                <a:gd name="connsiteX1191" fmla="*/ 9190409 w 11191875"/>
                <a:gd name="connsiteY1191" fmla="*/ 3514260 h 4067175"/>
                <a:gd name="connsiteX1192" fmla="*/ 9194720 w 11191875"/>
                <a:gd name="connsiteY1192" fmla="*/ 3518334 h 4067175"/>
                <a:gd name="connsiteX1193" fmla="*/ 9280460 w 11191875"/>
                <a:gd name="connsiteY1193" fmla="*/ 3255178 h 4067175"/>
                <a:gd name="connsiteX1194" fmla="*/ 9284052 w 11191875"/>
                <a:gd name="connsiteY1194" fmla="*/ 3251583 h 4067175"/>
                <a:gd name="connsiteX1195" fmla="*/ 9280460 w 11191875"/>
                <a:gd name="connsiteY1195" fmla="*/ 3247509 h 4067175"/>
                <a:gd name="connsiteX1196" fmla="*/ 9276867 w 11191875"/>
                <a:gd name="connsiteY1196" fmla="*/ 3251583 h 4067175"/>
                <a:gd name="connsiteX1197" fmla="*/ 9280460 w 11191875"/>
                <a:gd name="connsiteY1197" fmla="*/ 3255178 h 4067175"/>
                <a:gd name="connsiteX1198" fmla="*/ 9347039 w 11191875"/>
                <a:gd name="connsiteY1198" fmla="*/ 2986270 h 4067175"/>
                <a:gd name="connsiteX1199" fmla="*/ 9350153 w 11191875"/>
                <a:gd name="connsiteY1199" fmla="*/ 2983154 h 4067175"/>
                <a:gd name="connsiteX1200" fmla="*/ 9347039 w 11191875"/>
                <a:gd name="connsiteY1200" fmla="*/ 2980518 h 4067175"/>
                <a:gd name="connsiteX1201" fmla="*/ 9343926 w 11191875"/>
                <a:gd name="connsiteY1201" fmla="*/ 2983154 h 4067175"/>
                <a:gd name="connsiteX1202" fmla="*/ 9347039 w 11191875"/>
                <a:gd name="connsiteY1202" fmla="*/ 2986270 h 4067175"/>
                <a:gd name="connsiteX1203" fmla="*/ 9394699 w 11191875"/>
                <a:gd name="connsiteY1203" fmla="*/ 2714007 h 4067175"/>
                <a:gd name="connsiteX1204" fmla="*/ 9397573 w 11191875"/>
                <a:gd name="connsiteY1204" fmla="*/ 2711370 h 4067175"/>
                <a:gd name="connsiteX1205" fmla="*/ 9394699 w 11191875"/>
                <a:gd name="connsiteY1205" fmla="*/ 2708974 h 4067175"/>
                <a:gd name="connsiteX1206" fmla="*/ 9392783 w 11191875"/>
                <a:gd name="connsiteY1206" fmla="*/ 2711370 h 4067175"/>
                <a:gd name="connsiteX1207" fmla="*/ 9394699 w 11191875"/>
                <a:gd name="connsiteY1207" fmla="*/ 2714007 h 4067175"/>
                <a:gd name="connsiteX1208" fmla="*/ 9423678 w 11191875"/>
                <a:gd name="connsiteY1208" fmla="*/ 2438388 h 4067175"/>
                <a:gd name="connsiteX1209" fmla="*/ 9425594 w 11191875"/>
                <a:gd name="connsiteY1209" fmla="*/ 2436470 h 4067175"/>
                <a:gd name="connsiteX1210" fmla="*/ 9423678 w 11191875"/>
                <a:gd name="connsiteY1210" fmla="*/ 2434553 h 4067175"/>
                <a:gd name="connsiteX1211" fmla="*/ 9422002 w 11191875"/>
                <a:gd name="connsiteY1211" fmla="*/ 2436470 h 4067175"/>
                <a:gd name="connsiteX1212" fmla="*/ 9423678 w 11191875"/>
                <a:gd name="connsiteY1212" fmla="*/ 2438388 h 4067175"/>
                <a:gd name="connsiteX1213" fmla="*/ 9433258 w 11191875"/>
                <a:gd name="connsiteY1213" fmla="*/ 2162290 h 4067175"/>
                <a:gd name="connsiteX1214" fmla="*/ 9435413 w 11191875"/>
                <a:gd name="connsiteY1214" fmla="*/ 2160372 h 4067175"/>
                <a:gd name="connsiteX1215" fmla="*/ 9433258 w 11191875"/>
                <a:gd name="connsiteY1215" fmla="*/ 2158695 h 4067175"/>
                <a:gd name="connsiteX1216" fmla="*/ 9431581 w 11191875"/>
                <a:gd name="connsiteY1216" fmla="*/ 2160372 h 4067175"/>
                <a:gd name="connsiteX1217" fmla="*/ 9433258 w 11191875"/>
                <a:gd name="connsiteY1217" fmla="*/ 2162290 h 4067175"/>
                <a:gd name="connsiteX1218" fmla="*/ 9203581 w 11191875"/>
                <a:gd name="connsiteY1218" fmla="*/ 1886910 h 4067175"/>
                <a:gd name="connsiteX1219" fmla="*/ 9206216 w 11191875"/>
                <a:gd name="connsiteY1219" fmla="*/ 1884514 h 4067175"/>
                <a:gd name="connsiteX1220" fmla="*/ 9203581 w 11191875"/>
                <a:gd name="connsiteY1220" fmla="*/ 1882117 h 4067175"/>
                <a:gd name="connsiteX1221" fmla="*/ 9201426 w 11191875"/>
                <a:gd name="connsiteY1221" fmla="*/ 1884514 h 4067175"/>
                <a:gd name="connsiteX1222" fmla="*/ 9203581 w 11191875"/>
                <a:gd name="connsiteY1222" fmla="*/ 1886910 h 4067175"/>
                <a:gd name="connsiteX1223" fmla="*/ 9173165 w 11191875"/>
                <a:gd name="connsiteY1223" fmla="*/ 1612250 h 4067175"/>
                <a:gd name="connsiteX1224" fmla="*/ 9175321 w 11191875"/>
                <a:gd name="connsiteY1224" fmla="*/ 1609614 h 4067175"/>
                <a:gd name="connsiteX1225" fmla="*/ 9173165 w 11191875"/>
                <a:gd name="connsiteY1225" fmla="*/ 1607217 h 4067175"/>
                <a:gd name="connsiteX1226" fmla="*/ 9170531 w 11191875"/>
                <a:gd name="connsiteY1226" fmla="*/ 1609614 h 4067175"/>
                <a:gd name="connsiteX1227" fmla="*/ 9173165 w 11191875"/>
                <a:gd name="connsiteY1227" fmla="*/ 1612250 h 4067175"/>
                <a:gd name="connsiteX1228" fmla="*/ 9122153 w 11191875"/>
                <a:gd name="connsiteY1228" fmla="*/ 1339987 h 4067175"/>
                <a:gd name="connsiteX1229" fmla="*/ 9123829 w 11191875"/>
                <a:gd name="connsiteY1229" fmla="*/ 1338309 h 4067175"/>
                <a:gd name="connsiteX1230" fmla="*/ 9122153 w 11191875"/>
                <a:gd name="connsiteY1230" fmla="*/ 1336392 h 4067175"/>
                <a:gd name="connsiteX1231" fmla="*/ 9120476 w 11191875"/>
                <a:gd name="connsiteY1231" fmla="*/ 1338309 h 4067175"/>
                <a:gd name="connsiteX1232" fmla="*/ 9122153 w 11191875"/>
                <a:gd name="connsiteY1232" fmla="*/ 1339987 h 4067175"/>
                <a:gd name="connsiteX1233" fmla="*/ 9051502 w 11191875"/>
                <a:gd name="connsiteY1233" fmla="*/ 1072996 h 4067175"/>
                <a:gd name="connsiteX1234" fmla="*/ 9053178 w 11191875"/>
                <a:gd name="connsiteY1234" fmla="*/ 1071079 h 4067175"/>
                <a:gd name="connsiteX1235" fmla="*/ 9051502 w 11191875"/>
                <a:gd name="connsiteY1235" fmla="*/ 1069401 h 4067175"/>
                <a:gd name="connsiteX1236" fmla="*/ 9049586 w 11191875"/>
                <a:gd name="connsiteY1236" fmla="*/ 1071079 h 4067175"/>
                <a:gd name="connsiteX1237" fmla="*/ 9051502 w 11191875"/>
                <a:gd name="connsiteY1237" fmla="*/ 1072996 h 4067175"/>
                <a:gd name="connsiteX1238" fmla="*/ 8961451 w 11191875"/>
                <a:gd name="connsiteY1238" fmla="*/ 811997 h 4067175"/>
                <a:gd name="connsiteX1239" fmla="*/ 8963367 w 11191875"/>
                <a:gd name="connsiteY1239" fmla="*/ 810080 h 4067175"/>
                <a:gd name="connsiteX1240" fmla="*/ 8961451 w 11191875"/>
                <a:gd name="connsiteY1240" fmla="*/ 808402 h 4067175"/>
                <a:gd name="connsiteX1241" fmla="*/ 8959775 w 11191875"/>
                <a:gd name="connsiteY1241" fmla="*/ 810080 h 4067175"/>
                <a:gd name="connsiteX1242" fmla="*/ 8961451 w 11191875"/>
                <a:gd name="connsiteY1242" fmla="*/ 811997 h 4067175"/>
                <a:gd name="connsiteX1243" fmla="*/ 8852241 w 11191875"/>
                <a:gd name="connsiteY1243" fmla="*/ 558188 h 4067175"/>
                <a:gd name="connsiteX1244" fmla="*/ 8854397 w 11191875"/>
                <a:gd name="connsiteY1244" fmla="*/ 556510 h 4067175"/>
                <a:gd name="connsiteX1245" fmla="*/ 8852241 w 11191875"/>
                <a:gd name="connsiteY1245" fmla="*/ 554353 h 4067175"/>
                <a:gd name="connsiteX1246" fmla="*/ 8850325 w 11191875"/>
                <a:gd name="connsiteY1246" fmla="*/ 556510 h 4067175"/>
                <a:gd name="connsiteX1247" fmla="*/ 8852241 w 11191875"/>
                <a:gd name="connsiteY1247" fmla="*/ 558188 h 4067175"/>
                <a:gd name="connsiteX1248" fmla="*/ 8724829 w 11191875"/>
                <a:gd name="connsiteY1248" fmla="*/ 312767 h 4067175"/>
                <a:gd name="connsiteX1249" fmla="*/ 8726027 w 11191875"/>
                <a:gd name="connsiteY1249" fmla="*/ 311329 h 4067175"/>
                <a:gd name="connsiteX1250" fmla="*/ 8724829 w 11191875"/>
                <a:gd name="connsiteY1250" fmla="*/ 310131 h 4067175"/>
                <a:gd name="connsiteX1251" fmla="*/ 8723393 w 11191875"/>
                <a:gd name="connsiteY1251" fmla="*/ 311329 h 4067175"/>
                <a:gd name="connsiteX1252" fmla="*/ 8724829 w 11191875"/>
                <a:gd name="connsiteY1252" fmla="*/ 312767 h 4067175"/>
                <a:gd name="connsiteX1253" fmla="*/ 8579456 w 11191875"/>
                <a:gd name="connsiteY1253" fmla="*/ 76934 h 4067175"/>
                <a:gd name="connsiteX1254" fmla="*/ 8580174 w 11191875"/>
                <a:gd name="connsiteY1254" fmla="*/ 76454 h 4067175"/>
                <a:gd name="connsiteX1255" fmla="*/ 8579456 w 11191875"/>
                <a:gd name="connsiteY1255" fmla="*/ 75975 h 4067175"/>
                <a:gd name="connsiteX1256" fmla="*/ 8578977 w 11191875"/>
                <a:gd name="connsiteY1256" fmla="*/ 76454 h 4067175"/>
                <a:gd name="connsiteX1257" fmla="*/ 8579456 w 11191875"/>
                <a:gd name="connsiteY1257" fmla="*/ 76934 h 4067175"/>
                <a:gd name="connsiteX1258" fmla="*/ 2302512 w 11191875"/>
                <a:gd name="connsiteY1258" fmla="*/ 196768 h 4067175"/>
                <a:gd name="connsiteX1259" fmla="*/ 2306823 w 11191875"/>
                <a:gd name="connsiteY1259" fmla="*/ 192454 h 4067175"/>
                <a:gd name="connsiteX1260" fmla="*/ 2302512 w 11191875"/>
                <a:gd name="connsiteY1260" fmla="*/ 188379 h 4067175"/>
                <a:gd name="connsiteX1261" fmla="*/ 2298441 w 11191875"/>
                <a:gd name="connsiteY1261" fmla="*/ 192454 h 4067175"/>
                <a:gd name="connsiteX1262" fmla="*/ 2302512 w 11191875"/>
                <a:gd name="connsiteY1262" fmla="*/ 196768 h 4067175"/>
                <a:gd name="connsiteX1263" fmla="*/ 2166239 w 11191875"/>
                <a:gd name="connsiteY1263" fmla="*/ 440031 h 4067175"/>
                <a:gd name="connsiteX1264" fmla="*/ 2173424 w 11191875"/>
                <a:gd name="connsiteY1264" fmla="*/ 432841 h 4067175"/>
                <a:gd name="connsiteX1265" fmla="*/ 2166239 w 11191875"/>
                <a:gd name="connsiteY1265" fmla="*/ 425412 h 4067175"/>
                <a:gd name="connsiteX1266" fmla="*/ 2158575 w 11191875"/>
                <a:gd name="connsiteY1266" fmla="*/ 432841 h 4067175"/>
                <a:gd name="connsiteX1267" fmla="*/ 2166239 w 11191875"/>
                <a:gd name="connsiteY1267" fmla="*/ 440031 h 4067175"/>
                <a:gd name="connsiteX1268" fmla="*/ 2047689 w 11191875"/>
                <a:gd name="connsiteY1268" fmla="*/ 691444 h 4067175"/>
                <a:gd name="connsiteX1269" fmla="*/ 2056550 w 11191875"/>
                <a:gd name="connsiteY1269" fmla="*/ 682336 h 4067175"/>
                <a:gd name="connsiteX1270" fmla="*/ 2047689 w 11191875"/>
                <a:gd name="connsiteY1270" fmla="*/ 672989 h 4067175"/>
                <a:gd name="connsiteX1271" fmla="*/ 2038588 w 11191875"/>
                <a:gd name="connsiteY1271" fmla="*/ 682336 h 4067175"/>
                <a:gd name="connsiteX1272" fmla="*/ 2047689 w 11191875"/>
                <a:gd name="connsiteY1272" fmla="*/ 691444 h 4067175"/>
                <a:gd name="connsiteX1273" fmla="*/ 1948058 w 11191875"/>
                <a:gd name="connsiteY1273" fmla="*/ 952682 h 4067175"/>
                <a:gd name="connsiteX1274" fmla="*/ 1960752 w 11191875"/>
                <a:gd name="connsiteY1274" fmla="*/ 939980 h 4067175"/>
                <a:gd name="connsiteX1275" fmla="*/ 1948058 w 11191875"/>
                <a:gd name="connsiteY1275" fmla="*/ 927278 h 4067175"/>
                <a:gd name="connsiteX1276" fmla="*/ 1934886 w 11191875"/>
                <a:gd name="connsiteY1276" fmla="*/ 939980 h 4067175"/>
                <a:gd name="connsiteX1277" fmla="*/ 1948058 w 11191875"/>
                <a:gd name="connsiteY1277" fmla="*/ 952682 h 4067175"/>
                <a:gd name="connsiteX1278" fmla="*/ 1867588 w 11191875"/>
                <a:gd name="connsiteY1278" fmla="*/ 1222549 h 4067175"/>
                <a:gd name="connsiteX1279" fmla="*/ 1885550 w 11191875"/>
                <a:gd name="connsiteY1279" fmla="*/ 1204095 h 4067175"/>
                <a:gd name="connsiteX1280" fmla="*/ 1867588 w 11191875"/>
                <a:gd name="connsiteY1280" fmla="*/ 1185880 h 4067175"/>
                <a:gd name="connsiteX1281" fmla="*/ 1849147 w 11191875"/>
                <a:gd name="connsiteY1281" fmla="*/ 1204095 h 4067175"/>
                <a:gd name="connsiteX1282" fmla="*/ 1867588 w 11191875"/>
                <a:gd name="connsiteY1282" fmla="*/ 1222549 h 4067175"/>
                <a:gd name="connsiteX1283" fmla="*/ 1806756 w 11191875"/>
                <a:gd name="connsiteY1283" fmla="*/ 1497928 h 4067175"/>
                <a:gd name="connsiteX1284" fmla="*/ 1830945 w 11191875"/>
                <a:gd name="connsiteY1284" fmla="*/ 1473482 h 4067175"/>
                <a:gd name="connsiteX1285" fmla="*/ 1806756 w 11191875"/>
                <a:gd name="connsiteY1285" fmla="*/ 1449036 h 4067175"/>
                <a:gd name="connsiteX1286" fmla="*/ 1782327 w 11191875"/>
                <a:gd name="connsiteY1286" fmla="*/ 1473482 h 4067175"/>
                <a:gd name="connsiteX1287" fmla="*/ 1806756 w 11191875"/>
                <a:gd name="connsiteY1287" fmla="*/ 1497928 h 4067175"/>
                <a:gd name="connsiteX1288" fmla="*/ 1765802 w 11191875"/>
                <a:gd name="connsiteY1288" fmla="*/ 1778580 h 4067175"/>
                <a:gd name="connsiteX1289" fmla="*/ 1797895 w 11191875"/>
                <a:gd name="connsiteY1289" fmla="*/ 1746944 h 4067175"/>
                <a:gd name="connsiteX1290" fmla="*/ 1765802 w 11191875"/>
                <a:gd name="connsiteY1290" fmla="*/ 1715068 h 4067175"/>
                <a:gd name="connsiteX1291" fmla="*/ 1734428 w 11191875"/>
                <a:gd name="connsiteY1291" fmla="*/ 1746944 h 4067175"/>
                <a:gd name="connsiteX1292" fmla="*/ 1765802 w 11191875"/>
                <a:gd name="connsiteY1292" fmla="*/ 1778580 h 4067175"/>
                <a:gd name="connsiteX1293" fmla="*/ 1745684 w 11191875"/>
                <a:gd name="connsiteY1293" fmla="*/ 2061389 h 4067175"/>
                <a:gd name="connsiteX1294" fmla="*/ 1784483 w 11191875"/>
                <a:gd name="connsiteY1294" fmla="*/ 2022083 h 4067175"/>
                <a:gd name="connsiteX1295" fmla="*/ 1745684 w 11191875"/>
                <a:gd name="connsiteY1295" fmla="*/ 1983257 h 4067175"/>
                <a:gd name="connsiteX1296" fmla="*/ 1706647 w 11191875"/>
                <a:gd name="connsiteY1296" fmla="*/ 2022083 h 4067175"/>
                <a:gd name="connsiteX1297" fmla="*/ 1745684 w 11191875"/>
                <a:gd name="connsiteY1297" fmla="*/ 2061389 h 4067175"/>
                <a:gd name="connsiteX1298" fmla="*/ 1745684 w 11191875"/>
                <a:gd name="connsiteY1298" fmla="*/ 2346115 h 4067175"/>
                <a:gd name="connsiteX1299" fmla="*/ 1793344 w 11191875"/>
                <a:gd name="connsiteY1299" fmla="*/ 2298901 h 4067175"/>
                <a:gd name="connsiteX1300" fmla="*/ 1745684 w 11191875"/>
                <a:gd name="connsiteY1300" fmla="*/ 2250967 h 4067175"/>
                <a:gd name="connsiteX1301" fmla="*/ 1698025 w 11191875"/>
                <a:gd name="connsiteY1301" fmla="*/ 2298901 h 4067175"/>
                <a:gd name="connsiteX1302" fmla="*/ 1745684 w 11191875"/>
                <a:gd name="connsiteY1302" fmla="*/ 2346115 h 4067175"/>
                <a:gd name="connsiteX1303" fmla="*/ 1765802 w 11191875"/>
                <a:gd name="connsiteY1303" fmla="*/ 2629643 h 4067175"/>
                <a:gd name="connsiteX1304" fmla="*/ 1821365 w 11191875"/>
                <a:gd name="connsiteY1304" fmla="*/ 2574280 h 4067175"/>
                <a:gd name="connsiteX1305" fmla="*/ 1765802 w 11191875"/>
                <a:gd name="connsiteY1305" fmla="*/ 2518437 h 4067175"/>
                <a:gd name="connsiteX1306" fmla="*/ 1710479 w 11191875"/>
                <a:gd name="connsiteY1306" fmla="*/ 2574280 h 4067175"/>
                <a:gd name="connsiteX1307" fmla="*/ 1765802 w 11191875"/>
                <a:gd name="connsiteY1307" fmla="*/ 2629643 h 4067175"/>
                <a:gd name="connsiteX1308" fmla="*/ 1806756 w 11191875"/>
                <a:gd name="connsiteY1308" fmla="*/ 2910295 h 4067175"/>
                <a:gd name="connsiteX1309" fmla="*/ 1869504 w 11191875"/>
                <a:gd name="connsiteY1309" fmla="*/ 2847262 h 4067175"/>
                <a:gd name="connsiteX1310" fmla="*/ 1806756 w 11191875"/>
                <a:gd name="connsiteY1310" fmla="*/ 2784709 h 4067175"/>
                <a:gd name="connsiteX1311" fmla="*/ 1743768 w 11191875"/>
                <a:gd name="connsiteY1311" fmla="*/ 2847262 h 4067175"/>
                <a:gd name="connsiteX1312" fmla="*/ 1806756 w 11191875"/>
                <a:gd name="connsiteY1312" fmla="*/ 2910295 h 4067175"/>
                <a:gd name="connsiteX1313" fmla="*/ 1867588 w 11191875"/>
                <a:gd name="connsiteY1313" fmla="*/ 3186393 h 4067175"/>
                <a:gd name="connsiteX1314" fmla="*/ 1936802 w 11191875"/>
                <a:gd name="connsiteY1314" fmla="*/ 3116889 h 4067175"/>
                <a:gd name="connsiteX1315" fmla="*/ 1867588 w 11191875"/>
                <a:gd name="connsiteY1315" fmla="*/ 3047146 h 4067175"/>
                <a:gd name="connsiteX1316" fmla="*/ 1797895 w 11191875"/>
                <a:gd name="connsiteY1316" fmla="*/ 3116889 h 4067175"/>
                <a:gd name="connsiteX1317" fmla="*/ 1867588 w 11191875"/>
                <a:gd name="connsiteY1317" fmla="*/ 3186393 h 4067175"/>
                <a:gd name="connsiteX1318" fmla="*/ 1948058 w 11191875"/>
                <a:gd name="connsiteY1318" fmla="*/ 3456020 h 4067175"/>
                <a:gd name="connsiteX1319" fmla="*/ 2023021 w 11191875"/>
                <a:gd name="connsiteY1319" fmla="*/ 3380764 h 4067175"/>
                <a:gd name="connsiteX1320" fmla="*/ 1948058 w 11191875"/>
                <a:gd name="connsiteY1320" fmla="*/ 3306228 h 4067175"/>
                <a:gd name="connsiteX1321" fmla="*/ 1872857 w 11191875"/>
                <a:gd name="connsiteY1321" fmla="*/ 3380764 h 4067175"/>
                <a:gd name="connsiteX1322" fmla="*/ 1948058 w 11191875"/>
                <a:gd name="connsiteY1322" fmla="*/ 3456020 h 4067175"/>
                <a:gd name="connsiteX1323" fmla="*/ 2047689 w 11191875"/>
                <a:gd name="connsiteY1323" fmla="*/ 3719176 h 4067175"/>
                <a:gd name="connsiteX1324" fmla="*/ 2127920 w 11191875"/>
                <a:gd name="connsiteY1324" fmla="*/ 3638648 h 4067175"/>
                <a:gd name="connsiteX1325" fmla="*/ 2047689 w 11191875"/>
                <a:gd name="connsiteY1325" fmla="*/ 3557879 h 4067175"/>
                <a:gd name="connsiteX1326" fmla="*/ 1967218 w 11191875"/>
                <a:gd name="connsiteY1326" fmla="*/ 3638648 h 4067175"/>
                <a:gd name="connsiteX1327" fmla="*/ 2047689 w 11191875"/>
                <a:gd name="connsiteY1327" fmla="*/ 3719176 h 4067175"/>
                <a:gd name="connsiteX1328" fmla="*/ 2166239 w 11191875"/>
                <a:gd name="connsiteY1328" fmla="*/ 3971787 h 4067175"/>
                <a:gd name="connsiteX1329" fmla="*/ 2249584 w 11191875"/>
                <a:gd name="connsiteY1329" fmla="*/ 3888143 h 4067175"/>
                <a:gd name="connsiteX1330" fmla="*/ 2166239 w 11191875"/>
                <a:gd name="connsiteY1330" fmla="*/ 3804498 h 4067175"/>
                <a:gd name="connsiteX1331" fmla="*/ 2082415 w 11191875"/>
                <a:gd name="connsiteY1331" fmla="*/ 3888143 h 4067175"/>
                <a:gd name="connsiteX1332" fmla="*/ 2166239 w 11191875"/>
                <a:gd name="connsiteY1332" fmla="*/ 3971787 h 4067175"/>
                <a:gd name="connsiteX1333" fmla="*/ 2354722 w 11191875"/>
                <a:gd name="connsiteY1333" fmla="*/ 4067175 h 4067175"/>
                <a:gd name="connsiteX1334" fmla="*/ 2302512 w 11191875"/>
                <a:gd name="connsiteY1334" fmla="*/ 4048002 h 4067175"/>
                <a:gd name="connsiteX1335" fmla="*/ 2250302 w 11191875"/>
                <a:gd name="connsiteY1335" fmla="*/ 4067175 h 4067175"/>
                <a:gd name="connsiteX1336" fmla="*/ 2354722 w 11191875"/>
                <a:gd name="connsiteY1336" fmla="*/ 4067175 h 4067175"/>
                <a:gd name="connsiteX1337" fmla="*/ 8724829 w 11191875"/>
                <a:gd name="connsiteY1337" fmla="*/ 4017324 h 4067175"/>
                <a:gd name="connsiteX1338" fmla="*/ 8732733 w 11191875"/>
                <a:gd name="connsiteY1338" fmla="*/ 4009415 h 4067175"/>
                <a:gd name="connsiteX1339" fmla="*/ 8724829 w 11191875"/>
                <a:gd name="connsiteY1339" fmla="*/ 4001506 h 4067175"/>
                <a:gd name="connsiteX1340" fmla="*/ 8716926 w 11191875"/>
                <a:gd name="connsiteY1340" fmla="*/ 4009415 h 4067175"/>
                <a:gd name="connsiteX1341" fmla="*/ 8724829 w 11191875"/>
                <a:gd name="connsiteY1341" fmla="*/ 4017324 h 4067175"/>
                <a:gd name="connsiteX1342" fmla="*/ 8852241 w 11191875"/>
                <a:gd name="connsiteY1342" fmla="*/ 3770705 h 4067175"/>
                <a:gd name="connsiteX1343" fmla="*/ 8858468 w 11191875"/>
                <a:gd name="connsiteY1343" fmla="*/ 3764713 h 4067175"/>
                <a:gd name="connsiteX1344" fmla="*/ 8852241 w 11191875"/>
                <a:gd name="connsiteY1344" fmla="*/ 3758482 h 4067175"/>
                <a:gd name="connsiteX1345" fmla="*/ 8846493 w 11191875"/>
                <a:gd name="connsiteY1345" fmla="*/ 3764713 h 4067175"/>
                <a:gd name="connsiteX1346" fmla="*/ 8852241 w 11191875"/>
                <a:gd name="connsiteY1346" fmla="*/ 3770705 h 4067175"/>
                <a:gd name="connsiteX1347" fmla="*/ 8961451 w 11191875"/>
                <a:gd name="connsiteY1347" fmla="*/ 3515698 h 4067175"/>
                <a:gd name="connsiteX1348" fmla="*/ 8966720 w 11191875"/>
                <a:gd name="connsiteY1348" fmla="*/ 3510665 h 4067175"/>
                <a:gd name="connsiteX1349" fmla="*/ 8961451 w 11191875"/>
                <a:gd name="connsiteY1349" fmla="*/ 3506111 h 4067175"/>
                <a:gd name="connsiteX1350" fmla="*/ 8956661 w 11191875"/>
                <a:gd name="connsiteY1350" fmla="*/ 3510665 h 4067175"/>
                <a:gd name="connsiteX1351" fmla="*/ 8961451 w 11191875"/>
                <a:gd name="connsiteY1351" fmla="*/ 3515698 h 4067175"/>
                <a:gd name="connsiteX1352" fmla="*/ 9051502 w 11191875"/>
                <a:gd name="connsiteY1352" fmla="*/ 3253740 h 4067175"/>
                <a:gd name="connsiteX1353" fmla="*/ 9056052 w 11191875"/>
                <a:gd name="connsiteY1353" fmla="*/ 3249666 h 4067175"/>
                <a:gd name="connsiteX1354" fmla="*/ 9051502 w 11191875"/>
                <a:gd name="connsiteY1354" fmla="*/ 3245352 h 4067175"/>
                <a:gd name="connsiteX1355" fmla="*/ 9047430 w 11191875"/>
                <a:gd name="connsiteY1355" fmla="*/ 3249666 h 4067175"/>
                <a:gd name="connsiteX1356" fmla="*/ 9051502 w 11191875"/>
                <a:gd name="connsiteY1356" fmla="*/ 3253740 h 4067175"/>
                <a:gd name="connsiteX1357" fmla="*/ 9122153 w 11191875"/>
                <a:gd name="connsiteY1357" fmla="*/ 2986270 h 4067175"/>
                <a:gd name="connsiteX1358" fmla="*/ 9125745 w 11191875"/>
                <a:gd name="connsiteY1358" fmla="*/ 2982675 h 4067175"/>
                <a:gd name="connsiteX1359" fmla="*/ 9122153 w 11191875"/>
                <a:gd name="connsiteY1359" fmla="*/ 2979320 h 4067175"/>
                <a:gd name="connsiteX1360" fmla="*/ 9118560 w 11191875"/>
                <a:gd name="connsiteY1360" fmla="*/ 2982675 h 4067175"/>
                <a:gd name="connsiteX1361" fmla="*/ 9122153 w 11191875"/>
                <a:gd name="connsiteY1361" fmla="*/ 2986270 h 4067175"/>
                <a:gd name="connsiteX1362" fmla="*/ 9173165 w 11191875"/>
                <a:gd name="connsiteY1362" fmla="*/ 2714726 h 4067175"/>
                <a:gd name="connsiteX1363" fmla="*/ 9176758 w 11191875"/>
                <a:gd name="connsiteY1363" fmla="*/ 2711370 h 4067175"/>
                <a:gd name="connsiteX1364" fmla="*/ 9173165 w 11191875"/>
                <a:gd name="connsiteY1364" fmla="*/ 2707775 h 4067175"/>
                <a:gd name="connsiteX1365" fmla="*/ 9169573 w 11191875"/>
                <a:gd name="connsiteY1365" fmla="*/ 2711370 h 4067175"/>
                <a:gd name="connsiteX1366" fmla="*/ 9173165 w 11191875"/>
                <a:gd name="connsiteY1366" fmla="*/ 2714726 h 4067175"/>
                <a:gd name="connsiteX1367" fmla="*/ 9203581 w 11191875"/>
                <a:gd name="connsiteY1367" fmla="*/ 2439586 h 4067175"/>
                <a:gd name="connsiteX1368" fmla="*/ 9206455 w 11191875"/>
                <a:gd name="connsiteY1368" fmla="*/ 2436470 h 4067175"/>
                <a:gd name="connsiteX1369" fmla="*/ 9203581 w 11191875"/>
                <a:gd name="connsiteY1369" fmla="*/ 2433355 h 4067175"/>
                <a:gd name="connsiteX1370" fmla="*/ 9200229 w 11191875"/>
                <a:gd name="connsiteY1370" fmla="*/ 2436470 h 4067175"/>
                <a:gd name="connsiteX1371" fmla="*/ 9203581 w 11191875"/>
                <a:gd name="connsiteY1371" fmla="*/ 2439586 h 4067175"/>
                <a:gd name="connsiteX1372" fmla="*/ 9213640 w 11191875"/>
                <a:gd name="connsiteY1372" fmla="*/ 2163009 h 4067175"/>
                <a:gd name="connsiteX1373" fmla="*/ 9216035 w 11191875"/>
                <a:gd name="connsiteY1373" fmla="*/ 2160372 h 4067175"/>
                <a:gd name="connsiteX1374" fmla="*/ 9213640 w 11191875"/>
                <a:gd name="connsiteY1374" fmla="*/ 2157976 h 4067175"/>
                <a:gd name="connsiteX1375" fmla="*/ 9211245 w 11191875"/>
                <a:gd name="connsiteY1375" fmla="*/ 2160372 h 4067175"/>
                <a:gd name="connsiteX1376" fmla="*/ 9213640 w 11191875"/>
                <a:gd name="connsiteY1376" fmla="*/ 2163009 h 4067175"/>
                <a:gd name="connsiteX1377" fmla="*/ 8983006 w 11191875"/>
                <a:gd name="connsiteY1377" fmla="*/ 1887390 h 4067175"/>
                <a:gd name="connsiteX1378" fmla="*/ 8986119 w 11191875"/>
                <a:gd name="connsiteY1378" fmla="*/ 1884514 h 4067175"/>
                <a:gd name="connsiteX1379" fmla="*/ 8983006 w 11191875"/>
                <a:gd name="connsiteY1379" fmla="*/ 1881398 h 4067175"/>
                <a:gd name="connsiteX1380" fmla="*/ 8979892 w 11191875"/>
                <a:gd name="connsiteY1380" fmla="*/ 1884514 h 4067175"/>
                <a:gd name="connsiteX1381" fmla="*/ 8983006 w 11191875"/>
                <a:gd name="connsiteY1381" fmla="*/ 1887390 h 4067175"/>
                <a:gd name="connsiteX1382" fmla="*/ 8950674 w 11191875"/>
                <a:gd name="connsiteY1382" fmla="*/ 1613209 h 4067175"/>
                <a:gd name="connsiteX1383" fmla="*/ 8953787 w 11191875"/>
                <a:gd name="connsiteY1383" fmla="*/ 1610093 h 4067175"/>
                <a:gd name="connsiteX1384" fmla="*/ 8950674 w 11191875"/>
                <a:gd name="connsiteY1384" fmla="*/ 1606978 h 4067175"/>
                <a:gd name="connsiteX1385" fmla="*/ 8947800 w 11191875"/>
                <a:gd name="connsiteY1385" fmla="*/ 1610093 h 4067175"/>
                <a:gd name="connsiteX1386" fmla="*/ 8950674 w 11191875"/>
                <a:gd name="connsiteY1386" fmla="*/ 1613209 h 4067175"/>
                <a:gd name="connsiteX1387" fmla="*/ 8896787 w 11191875"/>
                <a:gd name="connsiteY1387" fmla="*/ 1342384 h 4067175"/>
                <a:gd name="connsiteX1388" fmla="*/ 8900140 w 11191875"/>
                <a:gd name="connsiteY1388" fmla="*/ 1339268 h 4067175"/>
                <a:gd name="connsiteX1389" fmla="*/ 8896787 w 11191875"/>
                <a:gd name="connsiteY1389" fmla="*/ 1336152 h 4067175"/>
                <a:gd name="connsiteX1390" fmla="*/ 8893434 w 11191875"/>
                <a:gd name="connsiteY1390" fmla="*/ 1339268 h 4067175"/>
                <a:gd name="connsiteX1391" fmla="*/ 8896787 w 11191875"/>
                <a:gd name="connsiteY1391" fmla="*/ 1342384 h 4067175"/>
                <a:gd name="connsiteX1392" fmla="*/ 8821825 w 11191875"/>
                <a:gd name="connsiteY1392" fmla="*/ 1075632 h 4067175"/>
                <a:gd name="connsiteX1393" fmla="*/ 8824460 w 11191875"/>
                <a:gd name="connsiteY1393" fmla="*/ 1073236 h 4067175"/>
                <a:gd name="connsiteX1394" fmla="*/ 8821825 w 11191875"/>
                <a:gd name="connsiteY1394" fmla="*/ 1070839 h 4067175"/>
                <a:gd name="connsiteX1395" fmla="*/ 8819430 w 11191875"/>
                <a:gd name="connsiteY1395" fmla="*/ 1073236 h 4067175"/>
                <a:gd name="connsiteX1396" fmla="*/ 8821825 w 11191875"/>
                <a:gd name="connsiteY1396" fmla="*/ 1075632 h 4067175"/>
                <a:gd name="connsiteX1397" fmla="*/ 8726506 w 11191875"/>
                <a:gd name="connsiteY1397" fmla="*/ 816551 h 4067175"/>
                <a:gd name="connsiteX1398" fmla="*/ 8728661 w 11191875"/>
                <a:gd name="connsiteY1398" fmla="*/ 814154 h 4067175"/>
                <a:gd name="connsiteX1399" fmla="*/ 8726506 w 11191875"/>
                <a:gd name="connsiteY1399" fmla="*/ 811518 h 4067175"/>
                <a:gd name="connsiteX1400" fmla="*/ 8723632 w 11191875"/>
                <a:gd name="connsiteY1400" fmla="*/ 814154 h 4067175"/>
                <a:gd name="connsiteX1401" fmla="*/ 8726506 w 11191875"/>
                <a:gd name="connsiteY1401" fmla="*/ 816551 h 4067175"/>
                <a:gd name="connsiteX1402" fmla="*/ 8610590 w 11191875"/>
                <a:gd name="connsiteY1402" fmla="*/ 565857 h 4067175"/>
                <a:gd name="connsiteX1403" fmla="*/ 8613464 w 11191875"/>
                <a:gd name="connsiteY1403" fmla="*/ 563221 h 4067175"/>
                <a:gd name="connsiteX1404" fmla="*/ 8610590 w 11191875"/>
                <a:gd name="connsiteY1404" fmla="*/ 560824 h 4067175"/>
                <a:gd name="connsiteX1405" fmla="*/ 8608674 w 11191875"/>
                <a:gd name="connsiteY1405" fmla="*/ 563221 h 4067175"/>
                <a:gd name="connsiteX1406" fmla="*/ 8610590 w 11191875"/>
                <a:gd name="connsiteY1406" fmla="*/ 565857 h 4067175"/>
                <a:gd name="connsiteX1407" fmla="*/ 8476233 w 11191875"/>
                <a:gd name="connsiteY1407" fmla="*/ 324272 h 4067175"/>
                <a:gd name="connsiteX1408" fmla="*/ 8477909 w 11191875"/>
                <a:gd name="connsiteY1408" fmla="*/ 322115 h 4067175"/>
                <a:gd name="connsiteX1409" fmla="*/ 8476233 w 11191875"/>
                <a:gd name="connsiteY1409" fmla="*/ 320197 h 4067175"/>
                <a:gd name="connsiteX1410" fmla="*/ 8473838 w 11191875"/>
                <a:gd name="connsiteY1410" fmla="*/ 322115 h 4067175"/>
                <a:gd name="connsiteX1411" fmla="*/ 8476233 w 11191875"/>
                <a:gd name="connsiteY1411" fmla="*/ 324272 h 4067175"/>
                <a:gd name="connsiteX1412" fmla="*/ 8322477 w 11191875"/>
                <a:gd name="connsiteY1412" fmla="*/ 93710 h 4067175"/>
                <a:gd name="connsiteX1413" fmla="*/ 8323674 w 11191875"/>
                <a:gd name="connsiteY1413" fmla="*/ 92512 h 4067175"/>
                <a:gd name="connsiteX1414" fmla="*/ 8322477 w 11191875"/>
                <a:gd name="connsiteY1414" fmla="*/ 91074 h 4067175"/>
                <a:gd name="connsiteX1415" fmla="*/ 8321519 w 11191875"/>
                <a:gd name="connsiteY1415" fmla="*/ 92512 h 4067175"/>
                <a:gd name="connsiteX1416" fmla="*/ 8322477 w 11191875"/>
                <a:gd name="connsiteY1416" fmla="*/ 93710 h 4067175"/>
                <a:gd name="connsiteX1417" fmla="*/ 2634214 w 11191875"/>
                <a:gd name="connsiteY1417" fmla="*/ 95148 h 4067175"/>
                <a:gd name="connsiteX1418" fmla="*/ 2636609 w 11191875"/>
                <a:gd name="connsiteY1418" fmla="*/ 92512 h 4067175"/>
                <a:gd name="connsiteX1419" fmla="*/ 2634214 w 11191875"/>
                <a:gd name="connsiteY1419" fmla="*/ 90115 h 4067175"/>
                <a:gd name="connsiteX1420" fmla="*/ 2631819 w 11191875"/>
                <a:gd name="connsiteY1420" fmla="*/ 92512 h 4067175"/>
                <a:gd name="connsiteX1421" fmla="*/ 2634214 w 11191875"/>
                <a:gd name="connsiteY1421" fmla="*/ 95148 h 4067175"/>
                <a:gd name="connsiteX1422" fmla="*/ 2480936 w 11191875"/>
                <a:gd name="connsiteY1422" fmla="*/ 329065 h 4067175"/>
                <a:gd name="connsiteX1423" fmla="*/ 2487403 w 11191875"/>
                <a:gd name="connsiteY1423" fmla="*/ 322115 h 4067175"/>
                <a:gd name="connsiteX1424" fmla="*/ 2480936 w 11191875"/>
                <a:gd name="connsiteY1424" fmla="*/ 315643 h 4067175"/>
                <a:gd name="connsiteX1425" fmla="*/ 2473991 w 11191875"/>
                <a:gd name="connsiteY1425" fmla="*/ 322115 h 4067175"/>
                <a:gd name="connsiteX1426" fmla="*/ 2480936 w 11191875"/>
                <a:gd name="connsiteY1426" fmla="*/ 329065 h 4067175"/>
                <a:gd name="connsiteX1427" fmla="*/ 2346100 w 11191875"/>
                <a:gd name="connsiteY1427" fmla="*/ 572328 h 4067175"/>
                <a:gd name="connsiteX1428" fmla="*/ 2355201 w 11191875"/>
                <a:gd name="connsiteY1428" fmla="*/ 563221 h 4067175"/>
                <a:gd name="connsiteX1429" fmla="*/ 2346100 w 11191875"/>
                <a:gd name="connsiteY1429" fmla="*/ 553874 h 4067175"/>
                <a:gd name="connsiteX1430" fmla="*/ 2336999 w 11191875"/>
                <a:gd name="connsiteY1430" fmla="*/ 563221 h 4067175"/>
                <a:gd name="connsiteX1431" fmla="*/ 2346100 w 11191875"/>
                <a:gd name="connsiteY1431" fmla="*/ 572328 h 4067175"/>
                <a:gd name="connsiteX1432" fmla="*/ 2230663 w 11191875"/>
                <a:gd name="connsiteY1432" fmla="*/ 825658 h 4067175"/>
                <a:gd name="connsiteX1433" fmla="*/ 2242159 w 11191875"/>
                <a:gd name="connsiteY1433" fmla="*/ 814154 h 4067175"/>
                <a:gd name="connsiteX1434" fmla="*/ 2230663 w 11191875"/>
                <a:gd name="connsiteY1434" fmla="*/ 802410 h 4067175"/>
                <a:gd name="connsiteX1435" fmla="*/ 2218928 w 11191875"/>
                <a:gd name="connsiteY1435" fmla="*/ 814154 h 4067175"/>
                <a:gd name="connsiteX1436" fmla="*/ 2230663 w 11191875"/>
                <a:gd name="connsiteY1436" fmla="*/ 825658 h 4067175"/>
                <a:gd name="connsiteX1437" fmla="*/ 2134865 w 11191875"/>
                <a:gd name="connsiteY1437" fmla="*/ 1089054 h 4067175"/>
                <a:gd name="connsiteX1438" fmla="*/ 2150672 w 11191875"/>
                <a:gd name="connsiteY1438" fmla="*/ 1073236 h 4067175"/>
                <a:gd name="connsiteX1439" fmla="*/ 2134865 w 11191875"/>
                <a:gd name="connsiteY1439" fmla="*/ 1057418 h 4067175"/>
                <a:gd name="connsiteX1440" fmla="*/ 2119058 w 11191875"/>
                <a:gd name="connsiteY1440" fmla="*/ 1073236 h 4067175"/>
                <a:gd name="connsiteX1441" fmla="*/ 2134865 w 11191875"/>
                <a:gd name="connsiteY1441" fmla="*/ 1089054 h 4067175"/>
                <a:gd name="connsiteX1442" fmla="*/ 2059903 w 11191875"/>
                <a:gd name="connsiteY1442" fmla="*/ 1360359 h 4067175"/>
                <a:gd name="connsiteX1443" fmla="*/ 2081218 w 11191875"/>
                <a:gd name="connsiteY1443" fmla="*/ 1339268 h 4067175"/>
                <a:gd name="connsiteX1444" fmla="*/ 2059903 w 11191875"/>
                <a:gd name="connsiteY1444" fmla="*/ 1317937 h 4067175"/>
                <a:gd name="connsiteX1445" fmla="*/ 2038588 w 11191875"/>
                <a:gd name="connsiteY1445" fmla="*/ 1339268 h 4067175"/>
                <a:gd name="connsiteX1446" fmla="*/ 2059903 w 11191875"/>
                <a:gd name="connsiteY1446" fmla="*/ 1360359 h 4067175"/>
                <a:gd name="connsiteX1447" fmla="*/ 2006016 w 11191875"/>
                <a:gd name="connsiteY1447" fmla="*/ 1638134 h 4067175"/>
                <a:gd name="connsiteX1448" fmla="*/ 2034277 w 11191875"/>
                <a:gd name="connsiteY1448" fmla="*/ 1610093 h 4067175"/>
                <a:gd name="connsiteX1449" fmla="*/ 2006016 w 11191875"/>
                <a:gd name="connsiteY1449" fmla="*/ 1582052 h 4067175"/>
                <a:gd name="connsiteX1450" fmla="*/ 1978235 w 11191875"/>
                <a:gd name="connsiteY1450" fmla="*/ 1610093 h 4067175"/>
                <a:gd name="connsiteX1451" fmla="*/ 2006016 w 11191875"/>
                <a:gd name="connsiteY1451" fmla="*/ 1638134 h 4067175"/>
                <a:gd name="connsiteX1452" fmla="*/ 1973445 w 11191875"/>
                <a:gd name="connsiteY1452" fmla="*/ 1919985 h 4067175"/>
                <a:gd name="connsiteX1453" fmla="*/ 2008890 w 11191875"/>
                <a:gd name="connsiteY1453" fmla="*/ 1884514 h 4067175"/>
                <a:gd name="connsiteX1454" fmla="*/ 1973445 w 11191875"/>
                <a:gd name="connsiteY1454" fmla="*/ 1849043 h 4067175"/>
                <a:gd name="connsiteX1455" fmla="*/ 1938239 w 11191875"/>
                <a:gd name="connsiteY1455" fmla="*/ 1884514 h 4067175"/>
                <a:gd name="connsiteX1456" fmla="*/ 1973445 w 11191875"/>
                <a:gd name="connsiteY1456" fmla="*/ 1919985 h 4067175"/>
                <a:gd name="connsiteX1457" fmla="*/ 1962907 w 11191875"/>
                <a:gd name="connsiteY1457" fmla="*/ 2203273 h 4067175"/>
                <a:gd name="connsiteX1458" fmla="*/ 2005537 w 11191875"/>
                <a:gd name="connsiteY1458" fmla="*/ 2160372 h 4067175"/>
                <a:gd name="connsiteX1459" fmla="*/ 1962907 w 11191875"/>
                <a:gd name="connsiteY1459" fmla="*/ 2117711 h 4067175"/>
                <a:gd name="connsiteX1460" fmla="*/ 1920277 w 11191875"/>
                <a:gd name="connsiteY1460" fmla="*/ 2160372 h 4067175"/>
                <a:gd name="connsiteX1461" fmla="*/ 1962907 w 11191875"/>
                <a:gd name="connsiteY1461" fmla="*/ 2203273 h 4067175"/>
                <a:gd name="connsiteX1462" fmla="*/ 1973445 w 11191875"/>
                <a:gd name="connsiteY1462" fmla="*/ 2486561 h 4067175"/>
                <a:gd name="connsiteX1463" fmla="*/ 2023739 w 11191875"/>
                <a:gd name="connsiteY1463" fmla="*/ 2436470 h 4067175"/>
                <a:gd name="connsiteX1464" fmla="*/ 1973445 w 11191875"/>
                <a:gd name="connsiteY1464" fmla="*/ 2386380 h 4067175"/>
                <a:gd name="connsiteX1465" fmla="*/ 1923630 w 11191875"/>
                <a:gd name="connsiteY1465" fmla="*/ 2436470 h 4067175"/>
                <a:gd name="connsiteX1466" fmla="*/ 1973445 w 11191875"/>
                <a:gd name="connsiteY1466" fmla="*/ 2486561 h 4067175"/>
                <a:gd name="connsiteX1467" fmla="*/ 2006016 w 11191875"/>
                <a:gd name="connsiteY1467" fmla="*/ 2768891 h 4067175"/>
                <a:gd name="connsiteX1468" fmla="*/ 2063974 w 11191875"/>
                <a:gd name="connsiteY1468" fmla="*/ 2710651 h 4067175"/>
                <a:gd name="connsiteX1469" fmla="*/ 2006016 w 11191875"/>
                <a:gd name="connsiteY1469" fmla="*/ 2653131 h 4067175"/>
                <a:gd name="connsiteX1470" fmla="*/ 1948298 w 11191875"/>
                <a:gd name="connsiteY1470" fmla="*/ 2710651 h 4067175"/>
                <a:gd name="connsiteX1471" fmla="*/ 2006016 w 11191875"/>
                <a:gd name="connsiteY1471" fmla="*/ 2768891 h 4067175"/>
                <a:gd name="connsiteX1472" fmla="*/ 2059903 w 11191875"/>
                <a:gd name="connsiteY1472" fmla="*/ 3046187 h 4067175"/>
                <a:gd name="connsiteX1473" fmla="*/ 2124327 w 11191875"/>
                <a:gd name="connsiteY1473" fmla="*/ 2981716 h 4067175"/>
                <a:gd name="connsiteX1474" fmla="*/ 2059903 w 11191875"/>
                <a:gd name="connsiteY1474" fmla="*/ 2917006 h 4067175"/>
                <a:gd name="connsiteX1475" fmla="*/ 1995478 w 11191875"/>
                <a:gd name="connsiteY1475" fmla="*/ 2981716 h 4067175"/>
                <a:gd name="connsiteX1476" fmla="*/ 2059903 w 11191875"/>
                <a:gd name="connsiteY1476" fmla="*/ 3046187 h 4067175"/>
                <a:gd name="connsiteX1477" fmla="*/ 2134865 w 11191875"/>
                <a:gd name="connsiteY1477" fmla="*/ 3317971 h 4067175"/>
                <a:gd name="connsiteX1478" fmla="*/ 2205037 w 11191875"/>
                <a:gd name="connsiteY1478" fmla="*/ 3247509 h 4067175"/>
                <a:gd name="connsiteX1479" fmla="*/ 2134865 w 11191875"/>
                <a:gd name="connsiteY1479" fmla="*/ 3177286 h 4067175"/>
                <a:gd name="connsiteX1480" fmla="*/ 2064693 w 11191875"/>
                <a:gd name="connsiteY1480" fmla="*/ 3247509 h 4067175"/>
                <a:gd name="connsiteX1481" fmla="*/ 2134865 w 11191875"/>
                <a:gd name="connsiteY1481" fmla="*/ 3317971 h 4067175"/>
                <a:gd name="connsiteX1482" fmla="*/ 2230663 w 11191875"/>
                <a:gd name="connsiteY1482" fmla="*/ 3582326 h 4067175"/>
                <a:gd name="connsiteX1483" fmla="*/ 2305865 w 11191875"/>
                <a:gd name="connsiteY1483" fmla="*/ 3506590 h 4067175"/>
                <a:gd name="connsiteX1484" fmla="*/ 2230663 w 11191875"/>
                <a:gd name="connsiteY1484" fmla="*/ 3430855 h 4067175"/>
                <a:gd name="connsiteX1485" fmla="*/ 2154983 w 11191875"/>
                <a:gd name="connsiteY1485" fmla="*/ 3506590 h 4067175"/>
                <a:gd name="connsiteX1486" fmla="*/ 2230663 w 11191875"/>
                <a:gd name="connsiteY1486" fmla="*/ 3582326 h 4067175"/>
                <a:gd name="connsiteX1487" fmla="*/ 2346100 w 11191875"/>
                <a:gd name="connsiteY1487" fmla="*/ 3836135 h 4067175"/>
                <a:gd name="connsiteX1488" fmla="*/ 2424655 w 11191875"/>
                <a:gd name="connsiteY1488" fmla="*/ 3757523 h 4067175"/>
                <a:gd name="connsiteX1489" fmla="*/ 2346100 w 11191875"/>
                <a:gd name="connsiteY1489" fmla="*/ 3678912 h 4067175"/>
                <a:gd name="connsiteX1490" fmla="*/ 2267306 w 11191875"/>
                <a:gd name="connsiteY1490" fmla="*/ 3757523 h 4067175"/>
                <a:gd name="connsiteX1491" fmla="*/ 2346100 w 11191875"/>
                <a:gd name="connsiteY1491" fmla="*/ 3836135 h 4067175"/>
                <a:gd name="connsiteX1492" fmla="*/ 2525722 w 11191875"/>
                <a:gd name="connsiteY1492" fmla="*/ 4067175 h 4067175"/>
                <a:gd name="connsiteX1493" fmla="*/ 2562604 w 11191875"/>
                <a:gd name="connsiteY1493" fmla="*/ 3998870 h 4067175"/>
                <a:gd name="connsiteX1494" fmla="*/ 2480936 w 11191875"/>
                <a:gd name="connsiteY1494" fmla="*/ 3916663 h 4067175"/>
                <a:gd name="connsiteX1495" fmla="*/ 2399029 w 11191875"/>
                <a:gd name="connsiteY1495" fmla="*/ 3998870 h 4067175"/>
                <a:gd name="connsiteX1496" fmla="*/ 2436151 w 11191875"/>
                <a:gd name="connsiteY1496" fmla="*/ 4067175 h 4067175"/>
                <a:gd name="connsiteX1497" fmla="*/ 2525722 w 11191875"/>
                <a:gd name="connsiteY1497" fmla="*/ 4067175 h 4067175"/>
                <a:gd name="connsiteX1498" fmla="*/ 8476233 w 11191875"/>
                <a:gd name="connsiteY1498" fmla="*/ 4008456 h 4067175"/>
                <a:gd name="connsiteX1499" fmla="*/ 8485573 w 11191875"/>
                <a:gd name="connsiteY1499" fmla="*/ 3998870 h 4067175"/>
                <a:gd name="connsiteX1500" fmla="*/ 8476233 w 11191875"/>
                <a:gd name="connsiteY1500" fmla="*/ 3988804 h 4067175"/>
                <a:gd name="connsiteX1501" fmla="*/ 8466174 w 11191875"/>
                <a:gd name="connsiteY1501" fmla="*/ 3998870 h 4067175"/>
                <a:gd name="connsiteX1502" fmla="*/ 8476233 w 11191875"/>
                <a:gd name="connsiteY1502" fmla="*/ 4008456 h 4067175"/>
                <a:gd name="connsiteX1503" fmla="*/ 8610590 w 11191875"/>
                <a:gd name="connsiteY1503" fmla="*/ 3765912 h 4067175"/>
                <a:gd name="connsiteX1504" fmla="*/ 8619212 w 11191875"/>
                <a:gd name="connsiteY1504" fmla="*/ 3757523 h 4067175"/>
                <a:gd name="connsiteX1505" fmla="*/ 8610590 w 11191875"/>
                <a:gd name="connsiteY1505" fmla="*/ 3748895 h 4067175"/>
                <a:gd name="connsiteX1506" fmla="*/ 8602447 w 11191875"/>
                <a:gd name="connsiteY1506" fmla="*/ 3757523 h 4067175"/>
                <a:gd name="connsiteX1507" fmla="*/ 8610590 w 11191875"/>
                <a:gd name="connsiteY1507" fmla="*/ 3765912 h 4067175"/>
                <a:gd name="connsiteX1508" fmla="*/ 8726506 w 11191875"/>
                <a:gd name="connsiteY1508" fmla="*/ 3513301 h 4067175"/>
                <a:gd name="connsiteX1509" fmla="*/ 8733212 w 11191875"/>
                <a:gd name="connsiteY1509" fmla="*/ 3506590 h 4067175"/>
                <a:gd name="connsiteX1510" fmla="*/ 8726506 w 11191875"/>
                <a:gd name="connsiteY1510" fmla="*/ 3499880 h 4067175"/>
                <a:gd name="connsiteX1511" fmla="*/ 8719800 w 11191875"/>
                <a:gd name="connsiteY1511" fmla="*/ 3506590 h 4067175"/>
                <a:gd name="connsiteX1512" fmla="*/ 8726506 w 11191875"/>
                <a:gd name="connsiteY1512" fmla="*/ 3513301 h 4067175"/>
                <a:gd name="connsiteX1513" fmla="*/ 8821825 w 11191875"/>
                <a:gd name="connsiteY1513" fmla="*/ 3253021 h 4067175"/>
                <a:gd name="connsiteX1514" fmla="*/ 8827573 w 11191875"/>
                <a:gd name="connsiteY1514" fmla="*/ 3247509 h 4067175"/>
                <a:gd name="connsiteX1515" fmla="*/ 8821825 w 11191875"/>
                <a:gd name="connsiteY1515" fmla="*/ 3242236 h 4067175"/>
                <a:gd name="connsiteX1516" fmla="*/ 8816317 w 11191875"/>
                <a:gd name="connsiteY1516" fmla="*/ 3247509 h 4067175"/>
                <a:gd name="connsiteX1517" fmla="*/ 8821825 w 11191875"/>
                <a:gd name="connsiteY1517" fmla="*/ 3253021 h 4067175"/>
                <a:gd name="connsiteX1518" fmla="*/ 8896787 w 11191875"/>
                <a:gd name="connsiteY1518" fmla="*/ 2986510 h 4067175"/>
                <a:gd name="connsiteX1519" fmla="*/ 8901817 w 11191875"/>
                <a:gd name="connsiteY1519" fmla="*/ 2981716 h 4067175"/>
                <a:gd name="connsiteX1520" fmla="*/ 8896787 w 11191875"/>
                <a:gd name="connsiteY1520" fmla="*/ 2976923 h 4067175"/>
                <a:gd name="connsiteX1521" fmla="*/ 8891758 w 11191875"/>
                <a:gd name="connsiteY1521" fmla="*/ 2981716 h 4067175"/>
                <a:gd name="connsiteX1522" fmla="*/ 8896787 w 11191875"/>
                <a:gd name="connsiteY1522" fmla="*/ 2986510 h 4067175"/>
                <a:gd name="connsiteX1523" fmla="*/ 8950674 w 11191875"/>
                <a:gd name="connsiteY1523" fmla="*/ 2715205 h 4067175"/>
                <a:gd name="connsiteX1524" fmla="*/ 8954985 w 11191875"/>
                <a:gd name="connsiteY1524" fmla="*/ 2710651 h 4067175"/>
                <a:gd name="connsiteX1525" fmla="*/ 8950674 w 11191875"/>
                <a:gd name="connsiteY1525" fmla="*/ 2706577 h 4067175"/>
                <a:gd name="connsiteX1526" fmla="*/ 8946363 w 11191875"/>
                <a:gd name="connsiteY1526" fmla="*/ 2710651 h 4067175"/>
                <a:gd name="connsiteX1527" fmla="*/ 8950674 w 11191875"/>
                <a:gd name="connsiteY1527" fmla="*/ 2715205 h 4067175"/>
                <a:gd name="connsiteX1528" fmla="*/ 8983006 w 11191875"/>
                <a:gd name="connsiteY1528" fmla="*/ 2440065 h 4067175"/>
                <a:gd name="connsiteX1529" fmla="*/ 8986598 w 11191875"/>
                <a:gd name="connsiteY1529" fmla="*/ 2436470 h 4067175"/>
                <a:gd name="connsiteX1530" fmla="*/ 8983006 w 11191875"/>
                <a:gd name="connsiteY1530" fmla="*/ 2433115 h 4067175"/>
                <a:gd name="connsiteX1531" fmla="*/ 8979413 w 11191875"/>
                <a:gd name="connsiteY1531" fmla="*/ 2436470 h 4067175"/>
                <a:gd name="connsiteX1532" fmla="*/ 8983006 w 11191875"/>
                <a:gd name="connsiteY1532" fmla="*/ 2440065 h 4067175"/>
                <a:gd name="connsiteX1533" fmla="*/ 8994023 w 11191875"/>
                <a:gd name="connsiteY1533" fmla="*/ 2164207 h 4067175"/>
                <a:gd name="connsiteX1534" fmla="*/ 8997855 w 11191875"/>
                <a:gd name="connsiteY1534" fmla="*/ 2160372 h 4067175"/>
                <a:gd name="connsiteX1535" fmla="*/ 8994023 w 11191875"/>
                <a:gd name="connsiteY1535" fmla="*/ 2156777 h 4067175"/>
                <a:gd name="connsiteX1536" fmla="*/ 8990191 w 11191875"/>
                <a:gd name="connsiteY1536" fmla="*/ 2160372 h 4067175"/>
                <a:gd name="connsiteX1537" fmla="*/ 8994023 w 11191875"/>
                <a:gd name="connsiteY1537" fmla="*/ 2164207 h 4067175"/>
                <a:gd name="connsiteX1538" fmla="*/ 8762670 w 11191875"/>
                <a:gd name="connsiteY1538" fmla="*/ 1887869 h 4067175"/>
                <a:gd name="connsiteX1539" fmla="*/ 8766262 w 11191875"/>
                <a:gd name="connsiteY1539" fmla="*/ 1884514 h 4067175"/>
                <a:gd name="connsiteX1540" fmla="*/ 8762670 w 11191875"/>
                <a:gd name="connsiteY1540" fmla="*/ 1880919 h 4067175"/>
                <a:gd name="connsiteX1541" fmla="*/ 8759077 w 11191875"/>
                <a:gd name="connsiteY1541" fmla="*/ 1884514 h 4067175"/>
                <a:gd name="connsiteX1542" fmla="*/ 8762670 w 11191875"/>
                <a:gd name="connsiteY1542" fmla="*/ 1887869 h 4067175"/>
                <a:gd name="connsiteX1543" fmla="*/ 8728422 w 11191875"/>
                <a:gd name="connsiteY1543" fmla="*/ 1613928 h 4067175"/>
                <a:gd name="connsiteX1544" fmla="*/ 8732014 w 11191875"/>
                <a:gd name="connsiteY1544" fmla="*/ 1610333 h 4067175"/>
                <a:gd name="connsiteX1545" fmla="*/ 8728422 w 11191875"/>
                <a:gd name="connsiteY1545" fmla="*/ 1606738 h 4067175"/>
                <a:gd name="connsiteX1546" fmla="*/ 8724350 w 11191875"/>
                <a:gd name="connsiteY1546" fmla="*/ 1610333 h 4067175"/>
                <a:gd name="connsiteX1547" fmla="*/ 8728422 w 11191875"/>
                <a:gd name="connsiteY1547" fmla="*/ 1613928 h 4067175"/>
                <a:gd name="connsiteX1548" fmla="*/ 8670703 w 11191875"/>
                <a:gd name="connsiteY1548" fmla="*/ 1343822 h 4067175"/>
                <a:gd name="connsiteX1549" fmla="*/ 8674296 w 11191875"/>
                <a:gd name="connsiteY1549" fmla="*/ 1340226 h 4067175"/>
                <a:gd name="connsiteX1550" fmla="*/ 8670703 w 11191875"/>
                <a:gd name="connsiteY1550" fmla="*/ 1336392 h 4067175"/>
                <a:gd name="connsiteX1551" fmla="*/ 8667111 w 11191875"/>
                <a:gd name="connsiteY1551" fmla="*/ 1340226 h 4067175"/>
                <a:gd name="connsiteX1552" fmla="*/ 8670703 w 11191875"/>
                <a:gd name="connsiteY1552" fmla="*/ 1343822 h 4067175"/>
                <a:gd name="connsiteX1553" fmla="*/ 8591191 w 11191875"/>
                <a:gd name="connsiteY1553" fmla="*/ 1078748 h 4067175"/>
                <a:gd name="connsiteX1554" fmla="*/ 8594065 w 11191875"/>
                <a:gd name="connsiteY1554" fmla="*/ 1075872 h 4067175"/>
                <a:gd name="connsiteX1555" fmla="*/ 8591191 w 11191875"/>
                <a:gd name="connsiteY1555" fmla="*/ 1072756 h 4067175"/>
                <a:gd name="connsiteX1556" fmla="*/ 8587838 w 11191875"/>
                <a:gd name="connsiteY1556" fmla="*/ 1075872 h 4067175"/>
                <a:gd name="connsiteX1557" fmla="*/ 8591191 w 11191875"/>
                <a:gd name="connsiteY1557" fmla="*/ 1078748 h 4067175"/>
                <a:gd name="connsiteX1558" fmla="*/ 8489166 w 11191875"/>
                <a:gd name="connsiteY1558" fmla="*/ 822063 h 4067175"/>
                <a:gd name="connsiteX1559" fmla="*/ 8492279 w 11191875"/>
                <a:gd name="connsiteY1559" fmla="*/ 818947 h 4067175"/>
                <a:gd name="connsiteX1560" fmla="*/ 8489166 w 11191875"/>
                <a:gd name="connsiteY1560" fmla="*/ 815832 h 4067175"/>
                <a:gd name="connsiteX1561" fmla="*/ 8486531 w 11191875"/>
                <a:gd name="connsiteY1561" fmla="*/ 818947 h 4067175"/>
                <a:gd name="connsiteX1562" fmla="*/ 8489166 w 11191875"/>
                <a:gd name="connsiteY1562" fmla="*/ 822063 h 4067175"/>
                <a:gd name="connsiteX1563" fmla="*/ 8366544 w 11191875"/>
                <a:gd name="connsiteY1563" fmla="*/ 574725 h 4067175"/>
                <a:gd name="connsiteX1564" fmla="*/ 8369897 w 11191875"/>
                <a:gd name="connsiteY1564" fmla="*/ 571370 h 4067175"/>
                <a:gd name="connsiteX1565" fmla="*/ 8366544 w 11191875"/>
                <a:gd name="connsiteY1565" fmla="*/ 568254 h 4067175"/>
                <a:gd name="connsiteX1566" fmla="*/ 8363431 w 11191875"/>
                <a:gd name="connsiteY1566" fmla="*/ 571370 h 4067175"/>
                <a:gd name="connsiteX1567" fmla="*/ 8366544 w 11191875"/>
                <a:gd name="connsiteY1567" fmla="*/ 574725 h 4067175"/>
                <a:gd name="connsiteX1568" fmla="*/ 8223565 w 11191875"/>
                <a:gd name="connsiteY1568" fmla="*/ 338172 h 4067175"/>
                <a:gd name="connsiteX1569" fmla="*/ 8226918 w 11191875"/>
                <a:gd name="connsiteY1569" fmla="*/ 335296 h 4067175"/>
                <a:gd name="connsiteX1570" fmla="*/ 8223565 w 11191875"/>
                <a:gd name="connsiteY1570" fmla="*/ 332181 h 4067175"/>
                <a:gd name="connsiteX1571" fmla="*/ 8220452 w 11191875"/>
                <a:gd name="connsiteY1571" fmla="*/ 335296 h 4067175"/>
                <a:gd name="connsiteX1572" fmla="*/ 8223565 w 11191875"/>
                <a:gd name="connsiteY1572" fmla="*/ 338172 h 4067175"/>
                <a:gd name="connsiteX1573" fmla="*/ 8061427 w 11191875"/>
                <a:gd name="connsiteY1573" fmla="*/ 113603 h 4067175"/>
                <a:gd name="connsiteX1574" fmla="*/ 8063103 w 11191875"/>
                <a:gd name="connsiteY1574" fmla="*/ 111925 h 4067175"/>
                <a:gd name="connsiteX1575" fmla="*/ 8061427 w 11191875"/>
                <a:gd name="connsiteY1575" fmla="*/ 109768 h 4067175"/>
                <a:gd name="connsiteX1576" fmla="*/ 8059511 w 11191875"/>
                <a:gd name="connsiteY1576" fmla="*/ 111925 h 4067175"/>
                <a:gd name="connsiteX1577" fmla="*/ 8061427 w 11191875"/>
                <a:gd name="connsiteY1577" fmla="*/ 113603 h 4067175"/>
                <a:gd name="connsiteX1578" fmla="*/ 2983638 w 11191875"/>
                <a:gd name="connsiteY1578" fmla="*/ 5992 h 4067175"/>
                <a:gd name="connsiteX1579" fmla="*/ 2984117 w 11191875"/>
                <a:gd name="connsiteY1579" fmla="*/ 5273 h 4067175"/>
                <a:gd name="connsiteX1580" fmla="*/ 2983638 w 11191875"/>
                <a:gd name="connsiteY1580" fmla="*/ 4793 h 4067175"/>
                <a:gd name="connsiteX1581" fmla="*/ 2982680 w 11191875"/>
                <a:gd name="connsiteY1581" fmla="*/ 5273 h 4067175"/>
                <a:gd name="connsiteX1582" fmla="*/ 2983638 w 11191875"/>
                <a:gd name="connsiteY1582" fmla="*/ 5992 h 4067175"/>
                <a:gd name="connsiteX1583" fmla="*/ 2811920 w 11191875"/>
                <a:gd name="connsiteY1583" fmla="*/ 228883 h 4067175"/>
                <a:gd name="connsiteX1584" fmla="*/ 2819104 w 11191875"/>
                <a:gd name="connsiteY1584" fmla="*/ 221693 h 4067175"/>
                <a:gd name="connsiteX1585" fmla="*/ 2811920 w 11191875"/>
                <a:gd name="connsiteY1585" fmla="*/ 214503 h 4067175"/>
                <a:gd name="connsiteX1586" fmla="*/ 2804735 w 11191875"/>
                <a:gd name="connsiteY1586" fmla="*/ 221693 h 4067175"/>
                <a:gd name="connsiteX1587" fmla="*/ 2811920 w 11191875"/>
                <a:gd name="connsiteY1587" fmla="*/ 228883 h 4067175"/>
                <a:gd name="connsiteX1588" fmla="*/ 2659121 w 11191875"/>
                <a:gd name="connsiteY1588" fmla="*/ 460403 h 4067175"/>
                <a:gd name="connsiteX1589" fmla="*/ 2667743 w 11191875"/>
                <a:gd name="connsiteY1589" fmla="*/ 451775 h 4067175"/>
                <a:gd name="connsiteX1590" fmla="*/ 2659121 w 11191875"/>
                <a:gd name="connsiteY1590" fmla="*/ 443387 h 4067175"/>
                <a:gd name="connsiteX1591" fmla="*/ 2650739 w 11191875"/>
                <a:gd name="connsiteY1591" fmla="*/ 451775 h 4067175"/>
                <a:gd name="connsiteX1592" fmla="*/ 2659121 w 11191875"/>
                <a:gd name="connsiteY1592" fmla="*/ 460403 h 4067175"/>
                <a:gd name="connsiteX1593" fmla="*/ 2526201 w 11191875"/>
                <a:gd name="connsiteY1593" fmla="*/ 704865 h 4067175"/>
                <a:gd name="connsiteX1594" fmla="*/ 2537218 w 11191875"/>
                <a:gd name="connsiteY1594" fmla="*/ 693840 h 4067175"/>
                <a:gd name="connsiteX1595" fmla="*/ 2526201 w 11191875"/>
                <a:gd name="connsiteY1595" fmla="*/ 682816 h 4067175"/>
                <a:gd name="connsiteX1596" fmla="*/ 2515184 w 11191875"/>
                <a:gd name="connsiteY1596" fmla="*/ 693840 h 4067175"/>
                <a:gd name="connsiteX1597" fmla="*/ 2526201 w 11191875"/>
                <a:gd name="connsiteY1597" fmla="*/ 704865 h 4067175"/>
                <a:gd name="connsiteX1598" fmla="*/ 2414117 w 11191875"/>
                <a:gd name="connsiteY1598" fmla="*/ 960831 h 4067175"/>
                <a:gd name="connsiteX1599" fmla="*/ 2428487 w 11191875"/>
                <a:gd name="connsiteY1599" fmla="*/ 946451 h 4067175"/>
                <a:gd name="connsiteX1600" fmla="*/ 2414117 w 11191875"/>
                <a:gd name="connsiteY1600" fmla="*/ 931592 h 4067175"/>
                <a:gd name="connsiteX1601" fmla="*/ 2399508 w 11191875"/>
                <a:gd name="connsiteY1601" fmla="*/ 946451 h 4067175"/>
                <a:gd name="connsiteX1602" fmla="*/ 2414117 w 11191875"/>
                <a:gd name="connsiteY1602" fmla="*/ 960831 h 4067175"/>
                <a:gd name="connsiteX1603" fmla="*/ 2323348 w 11191875"/>
                <a:gd name="connsiteY1603" fmla="*/ 1226624 h 4067175"/>
                <a:gd name="connsiteX1604" fmla="*/ 2342747 w 11191875"/>
                <a:gd name="connsiteY1604" fmla="*/ 1207210 h 4067175"/>
                <a:gd name="connsiteX1605" fmla="*/ 2323348 w 11191875"/>
                <a:gd name="connsiteY1605" fmla="*/ 1187797 h 4067175"/>
                <a:gd name="connsiteX1606" fmla="*/ 2303949 w 11191875"/>
                <a:gd name="connsiteY1606" fmla="*/ 1207210 h 4067175"/>
                <a:gd name="connsiteX1607" fmla="*/ 2323348 w 11191875"/>
                <a:gd name="connsiteY1607" fmla="*/ 1226624 h 4067175"/>
                <a:gd name="connsiteX1608" fmla="*/ 2254613 w 11191875"/>
                <a:gd name="connsiteY1608" fmla="*/ 1499846 h 4067175"/>
                <a:gd name="connsiteX1609" fmla="*/ 2279760 w 11191875"/>
                <a:gd name="connsiteY1609" fmla="*/ 1474681 h 4067175"/>
                <a:gd name="connsiteX1610" fmla="*/ 2254613 w 11191875"/>
                <a:gd name="connsiteY1610" fmla="*/ 1449515 h 4067175"/>
                <a:gd name="connsiteX1611" fmla="*/ 2229705 w 11191875"/>
                <a:gd name="connsiteY1611" fmla="*/ 1474681 h 4067175"/>
                <a:gd name="connsiteX1612" fmla="*/ 2254613 w 11191875"/>
                <a:gd name="connsiteY1612" fmla="*/ 1499846 h 4067175"/>
                <a:gd name="connsiteX1613" fmla="*/ 2208390 w 11191875"/>
                <a:gd name="connsiteY1613" fmla="*/ 1778341 h 4067175"/>
                <a:gd name="connsiteX1614" fmla="*/ 2239525 w 11191875"/>
                <a:gd name="connsiteY1614" fmla="*/ 1747184 h 4067175"/>
                <a:gd name="connsiteX1615" fmla="*/ 2208390 w 11191875"/>
                <a:gd name="connsiteY1615" fmla="*/ 1716027 h 4067175"/>
                <a:gd name="connsiteX1616" fmla="*/ 2177735 w 11191875"/>
                <a:gd name="connsiteY1616" fmla="*/ 1747184 h 4067175"/>
                <a:gd name="connsiteX1617" fmla="*/ 2208390 w 11191875"/>
                <a:gd name="connsiteY1617" fmla="*/ 1778341 h 4067175"/>
                <a:gd name="connsiteX1618" fmla="*/ 2185159 w 11191875"/>
                <a:gd name="connsiteY1618" fmla="*/ 2060670 h 4067175"/>
                <a:gd name="connsiteX1619" fmla="*/ 2223718 w 11191875"/>
                <a:gd name="connsiteY1619" fmla="*/ 2022083 h 4067175"/>
                <a:gd name="connsiteX1620" fmla="*/ 2185159 w 11191875"/>
                <a:gd name="connsiteY1620" fmla="*/ 1983976 h 4067175"/>
                <a:gd name="connsiteX1621" fmla="*/ 2147319 w 11191875"/>
                <a:gd name="connsiteY1621" fmla="*/ 2022083 h 4067175"/>
                <a:gd name="connsiteX1622" fmla="*/ 2185159 w 11191875"/>
                <a:gd name="connsiteY1622" fmla="*/ 2060670 h 4067175"/>
                <a:gd name="connsiteX1623" fmla="*/ 2185159 w 11191875"/>
                <a:gd name="connsiteY1623" fmla="*/ 2343958 h 4067175"/>
                <a:gd name="connsiteX1624" fmla="*/ 2230663 w 11191875"/>
                <a:gd name="connsiteY1624" fmla="*/ 2298901 h 4067175"/>
                <a:gd name="connsiteX1625" fmla="*/ 2185159 w 11191875"/>
                <a:gd name="connsiteY1625" fmla="*/ 2253603 h 4067175"/>
                <a:gd name="connsiteX1626" fmla="*/ 2140373 w 11191875"/>
                <a:gd name="connsiteY1626" fmla="*/ 2298901 h 4067175"/>
                <a:gd name="connsiteX1627" fmla="*/ 2185159 w 11191875"/>
                <a:gd name="connsiteY1627" fmla="*/ 2343958 h 4067175"/>
                <a:gd name="connsiteX1628" fmla="*/ 2208390 w 11191875"/>
                <a:gd name="connsiteY1628" fmla="*/ 2626048 h 4067175"/>
                <a:gd name="connsiteX1629" fmla="*/ 2260840 w 11191875"/>
                <a:gd name="connsiteY1629" fmla="*/ 2573800 h 4067175"/>
                <a:gd name="connsiteX1630" fmla="*/ 2208390 w 11191875"/>
                <a:gd name="connsiteY1630" fmla="*/ 2521553 h 4067175"/>
                <a:gd name="connsiteX1631" fmla="*/ 2155941 w 11191875"/>
                <a:gd name="connsiteY1631" fmla="*/ 2573800 h 4067175"/>
                <a:gd name="connsiteX1632" fmla="*/ 2208390 w 11191875"/>
                <a:gd name="connsiteY1632" fmla="*/ 2626048 h 4067175"/>
                <a:gd name="connsiteX1633" fmla="*/ 2254613 w 11191875"/>
                <a:gd name="connsiteY1633" fmla="*/ 2905502 h 4067175"/>
                <a:gd name="connsiteX1634" fmla="*/ 2313529 w 11191875"/>
                <a:gd name="connsiteY1634" fmla="*/ 2846304 h 4067175"/>
                <a:gd name="connsiteX1635" fmla="*/ 2254613 w 11191875"/>
                <a:gd name="connsiteY1635" fmla="*/ 2787105 h 4067175"/>
                <a:gd name="connsiteX1636" fmla="*/ 2195457 w 11191875"/>
                <a:gd name="connsiteY1636" fmla="*/ 2846304 h 4067175"/>
                <a:gd name="connsiteX1637" fmla="*/ 2254613 w 11191875"/>
                <a:gd name="connsiteY1637" fmla="*/ 2905502 h 4067175"/>
                <a:gd name="connsiteX1638" fmla="*/ 2323348 w 11191875"/>
                <a:gd name="connsiteY1638" fmla="*/ 3178964 h 4067175"/>
                <a:gd name="connsiteX1639" fmla="*/ 2388252 w 11191875"/>
                <a:gd name="connsiteY1639" fmla="*/ 3113774 h 4067175"/>
                <a:gd name="connsiteX1640" fmla="*/ 2323348 w 11191875"/>
                <a:gd name="connsiteY1640" fmla="*/ 3048584 h 4067175"/>
                <a:gd name="connsiteX1641" fmla="*/ 2257966 w 11191875"/>
                <a:gd name="connsiteY1641" fmla="*/ 3113774 h 4067175"/>
                <a:gd name="connsiteX1642" fmla="*/ 2323348 w 11191875"/>
                <a:gd name="connsiteY1642" fmla="*/ 3178964 h 4067175"/>
                <a:gd name="connsiteX1643" fmla="*/ 2414117 w 11191875"/>
                <a:gd name="connsiteY1643" fmla="*/ 3444756 h 4067175"/>
                <a:gd name="connsiteX1644" fmla="*/ 2484289 w 11191875"/>
                <a:gd name="connsiteY1644" fmla="*/ 3374533 h 4067175"/>
                <a:gd name="connsiteX1645" fmla="*/ 2414117 w 11191875"/>
                <a:gd name="connsiteY1645" fmla="*/ 3304310 h 4067175"/>
                <a:gd name="connsiteX1646" fmla="*/ 2344184 w 11191875"/>
                <a:gd name="connsiteY1646" fmla="*/ 3374533 h 4067175"/>
                <a:gd name="connsiteX1647" fmla="*/ 2414117 w 11191875"/>
                <a:gd name="connsiteY1647" fmla="*/ 3444756 h 4067175"/>
                <a:gd name="connsiteX1648" fmla="*/ 2526201 w 11191875"/>
                <a:gd name="connsiteY1648" fmla="*/ 3701201 h 4067175"/>
                <a:gd name="connsiteX1649" fmla="*/ 2600684 w 11191875"/>
                <a:gd name="connsiteY1649" fmla="*/ 3626904 h 4067175"/>
                <a:gd name="connsiteX1650" fmla="*/ 2526201 w 11191875"/>
                <a:gd name="connsiteY1650" fmla="*/ 3552607 h 4067175"/>
                <a:gd name="connsiteX1651" fmla="*/ 2451957 w 11191875"/>
                <a:gd name="connsiteY1651" fmla="*/ 3626904 h 4067175"/>
                <a:gd name="connsiteX1652" fmla="*/ 2526201 w 11191875"/>
                <a:gd name="connsiteY1652" fmla="*/ 3701201 h 4067175"/>
                <a:gd name="connsiteX1653" fmla="*/ 2659121 w 11191875"/>
                <a:gd name="connsiteY1653" fmla="*/ 3945903 h 4067175"/>
                <a:gd name="connsiteX1654" fmla="*/ 2735999 w 11191875"/>
                <a:gd name="connsiteY1654" fmla="*/ 3868730 h 4067175"/>
                <a:gd name="connsiteX1655" fmla="*/ 2659121 w 11191875"/>
                <a:gd name="connsiteY1655" fmla="*/ 3792515 h 4067175"/>
                <a:gd name="connsiteX1656" fmla="*/ 2582483 w 11191875"/>
                <a:gd name="connsiteY1656" fmla="*/ 3868730 h 4067175"/>
                <a:gd name="connsiteX1657" fmla="*/ 2659121 w 11191875"/>
                <a:gd name="connsiteY1657" fmla="*/ 3945903 h 4067175"/>
                <a:gd name="connsiteX1658" fmla="*/ 2881613 w 11191875"/>
                <a:gd name="connsiteY1658" fmla="*/ 4067175 h 4067175"/>
                <a:gd name="connsiteX1659" fmla="*/ 2811920 w 11191875"/>
                <a:gd name="connsiteY1659" fmla="*/ 4022357 h 4067175"/>
                <a:gd name="connsiteX1660" fmla="*/ 2741987 w 11191875"/>
                <a:gd name="connsiteY1660" fmla="*/ 4067175 h 4067175"/>
                <a:gd name="connsiteX1661" fmla="*/ 2881613 w 11191875"/>
                <a:gd name="connsiteY1661" fmla="*/ 4067175 h 4067175"/>
                <a:gd name="connsiteX1662" fmla="*/ 8223565 w 11191875"/>
                <a:gd name="connsiteY1662" fmla="*/ 3997432 h 4067175"/>
                <a:gd name="connsiteX1663" fmla="*/ 8235061 w 11191875"/>
                <a:gd name="connsiteY1663" fmla="*/ 3985688 h 4067175"/>
                <a:gd name="connsiteX1664" fmla="*/ 8223565 w 11191875"/>
                <a:gd name="connsiteY1664" fmla="*/ 3973944 h 4067175"/>
                <a:gd name="connsiteX1665" fmla="*/ 8212069 w 11191875"/>
                <a:gd name="connsiteY1665" fmla="*/ 3985688 h 4067175"/>
                <a:gd name="connsiteX1666" fmla="*/ 8223565 w 11191875"/>
                <a:gd name="connsiteY1666" fmla="*/ 3997432 h 4067175"/>
                <a:gd name="connsiteX1667" fmla="*/ 8366544 w 11191875"/>
                <a:gd name="connsiteY1667" fmla="*/ 3759441 h 4067175"/>
                <a:gd name="connsiteX1668" fmla="*/ 8376363 w 11191875"/>
                <a:gd name="connsiteY1668" fmla="*/ 3749375 h 4067175"/>
                <a:gd name="connsiteX1669" fmla="*/ 8366544 w 11191875"/>
                <a:gd name="connsiteY1669" fmla="*/ 3739548 h 4067175"/>
                <a:gd name="connsiteX1670" fmla="*/ 8356964 w 11191875"/>
                <a:gd name="connsiteY1670" fmla="*/ 3749375 h 4067175"/>
                <a:gd name="connsiteX1671" fmla="*/ 8366544 w 11191875"/>
                <a:gd name="connsiteY1671" fmla="*/ 3759441 h 4067175"/>
                <a:gd name="connsiteX1672" fmla="*/ 8489166 w 11191875"/>
                <a:gd name="connsiteY1672" fmla="*/ 3510665 h 4067175"/>
                <a:gd name="connsiteX1673" fmla="*/ 8498027 w 11191875"/>
                <a:gd name="connsiteY1673" fmla="*/ 3502037 h 4067175"/>
                <a:gd name="connsiteX1674" fmla="*/ 8489166 w 11191875"/>
                <a:gd name="connsiteY1674" fmla="*/ 3493648 h 4067175"/>
                <a:gd name="connsiteX1675" fmla="*/ 8480783 w 11191875"/>
                <a:gd name="connsiteY1675" fmla="*/ 3502037 h 4067175"/>
                <a:gd name="connsiteX1676" fmla="*/ 8489166 w 11191875"/>
                <a:gd name="connsiteY1676" fmla="*/ 3510665 h 4067175"/>
                <a:gd name="connsiteX1677" fmla="*/ 8591191 w 11191875"/>
                <a:gd name="connsiteY1677" fmla="*/ 3252542 h 4067175"/>
                <a:gd name="connsiteX1678" fmla="*/ 8598136 w 11191875"/>
                <a:gd name="connsiteY1678" fmla="*/ 3245352 h 4067175"/>
                <a:gd name="connsiteX1679" fmla="*/ 8591191 w 11191875"/>
                <a:gd name="connsiteY1679" fmla="*/ 3237682 h 4067175"/>
                <a:gd name="connsiteX1680" fmla="*/ 8583527 w 11191875"/>
                <a:gd name="connsiteY1680" fmla="*/ 3245352 h 4067175"/>
                <a:gd name="connsiteX1681" fmla="*/ 8591191 w 11191875"/>
                <a:gd name="connsiteY1681" fmla="*/ 3252542 h 4067175"/>
                <a:gd name="connsiteX1682" fmla="*/ 8670703 w 11191875"/>
                <a:gd name="connsiteY1682" fmla="*/ 2986510 h 4067175"/>
                <a:gd name="connsiteX1683" fmla="*/ 8676930 w 11191875"/>
                <a:gd name="connsiteY1683" fmla="*/ 2980518 h 4067175"/>
                <a:gd name="connsiteX1684" fmla="*/ 8670703 w 11191875"/>
                <a:gd name="connsiteY1684" fmla="*/ 2974766 h 4067175"/>
                <a:gd name="connsiteX1685" fmla="*/ 8664716 w 11191875"/>
                <a:gd name="connsiteY1685" fmla="*/ 2980518 h 4067175"/>
                <a:gd name="connsiteX1686" fmla="*/ 8670703 w 11191875"/>
                <a:gd name="connsiteY1686" fmla="*/ 2986510 h 4067175"/>
                <a:gd name="connsiteX1687" fmla="*/ 8728422 w 11191875"/>
                <a:gd name="connsiteY1687" fmla="*/ 2716164 h 4067175"/>
                <a:gd name="connsiteX1688" fmla="*/ 8733451 w 11191875"/>
                <a:gd name="connsiteY1688" fmla="*/ 2710412 h 4067175"/>
                <a:gd name="connsiteX1689" fmla="*/ 8728422 w 11191875"/>
                <a:gd name="connsiteY1689" fmla="*/ 2704899 h 4067175"/>
                <a:gd name="connsiteX1690" fmla="*/ 8722435 w 11191875"/>
                <a:gd name="connsiteY1690" fmla="*/ 2710412 h 4067175"/>
                <a:gd name="connsiteX1691" fmla="*/ 8728422 w 11191875"/>
                <a:gd name="connsiteY1691" fmla="*/ 2716164 h 4067175"/>
                <a:gd name="connsiteX1692" fmla="*/ 8762670 w 11191875"/>
                <a:gd name="connsiteY1692" fmla="*/ 2441503 h 4067175"/>
                <a:gd name="connsiteX1693" fmla="*/ 8767460 w 11191875"/>
                <a:gd name="connsiteY1693" fmla="*/ 2436470 h 4067175"/>
                <a:gd name="connsiteX1694" fmla="*/ 8762670 w 11191875"/>
                <a:gd name="connsiteY1694" fmla="*/ 2431677 h 4067175"/>
                <a:gd name="connsiteX1695" fmla="*/ 8757640 w 11191875"/>
                <a:gd name="connsiteY1695" fmla="*/ 2436470 h 4067175"/>
                <a:gd name="connsiteX1696" fmla="*/ 8762670 w 11191875"/>
                <a:gd name="connsiteY1696" fmla="*/ 2441503 h 4067175"/>
                <a:gd name="connsiteX1697" fmla="*/ 8774405 w 11191875"/>
                <a:gd name="connsiteY1697" fmla="*/ 2164686 h 4067175"/>
                <a:gd name="connsiteX1698" fmla="*/ 8778477 w 11191875"/>
                <a:gd name="connsiteY1698" fmla="*/ 2160372 h 4067175"/>
                <a:gd name="connsiteX1699" fmla="*/ 8774405 w 11191875"/>
                <a:gd name="connsiteY1699" fmla="*/ 2156298 h 4067175"/>
                <a:gd name="connsiteX1700" fmla="*/ 8769855 w 11191875"/>
                <a:gd name="connsiteY1700" fmla="*/ 2160372 h 4067175"/>
                <a:gd name="connsiteX1701" fmla="*/ 8774405 w 11191875"/>
                <a:gd name="connsiteY1701" fmla="*/ 2164686 h 4067175"/>
                <a:gd name="connsiteX1702" fmla="*/ 8542334 w 11191875"/>
                <a:gd name="connsiteY1702" fmla="*/ 1889307 h 4067175"/>
                <a:gd name="connsiteX1703" fmla="*/ 8547124 w 11191875"/>
                <a:gd name="connsiteY1703" fmla="*/ 1884514 h 4067175"/>
                <a:gd name="connsiteX1704" fmla="*/ 8542334 w 11191875"/>
                <a:gd name="connsiteY1704" fmla="*/ 1879481 h 4067175"/>
                <a:gd name="connsiteX1705" fmla="*/ 8537304 w 11191875"/>
                <a:gd name="connsiteY1705" fmla="*/ 1884514 h 4067175"/>
                <a:gd name="connsiteX1706" fmla="*/ 8542334 w 11191875"/>
                <a:gd name="connsiteY1706" fmla="*/ 1889307 h 4067175"/>
                <a:gd name="connsiteX1707" fmla="*/ 8505212 w 11191875"/>
                <a:gd name="connsiteY1707" fmla="*/ 1615126 h 4067175"/>
                <a:gd name="connsiteX1708" fmla="*/ 8509283 w 11191875"/>
                <a:gd name="connsiteY1708" fmla="*/ 1610812 h 4067175"/>
                <a:gd name="connsiteX1709" fmla="*/ 8505212 w 11191875"/>
                <a:gd name="connsiteY1709" fmla="*/ 1606498 h 4067175"/>
                <a:gd name="connsiteX1710" fmla="*/ 8500661 w 11191875"/>
                <a:gd name="connsiteY1710" fmla="*/ 1610812 h 4067175"/>
                <a:gd name="connsiteX1711" fmla="*/ 8505212 w 11191875"/>
                <a:gd name="connsiteY1711" fmla="*/ 1615126 h 4067175"/>
                <a:gd name="connsiteX1712" fmla="*/ 8443422 w 11191875"/>
                <a:gd name="connsiteY1712" fmla="*/ 1345739 h 4067175"/>
                <a:gd name="connsiteX1713" fmla="*/ 8447972 w 11191875"/>
                <a:gd name="connsiteY1713" fmla="*/ 1341665 h 4067175"/>
                <a:gd name="connsiteX1714" fmla="*/ 8443422 w 11191875"/>
                <a:gd name="connsiteY1714" fmla="*/ 1337111 h 4067175"/>
                <a:gd name="connsiteX1715" fmla="*/ 8439351 w 11191875"/>
                <a:gd name="connsiteY1715" fmla="*/ 1341665 h 4067175"/>
                <a:gd name="connsiteX1716" fmla="*/ 8443422 w 11191875"/>
                <a:gd name="connsiteY1716" fmla="*/ 1345739 h 4067175"/>
                <a:gd name="connsiteX1717" fmla="*/ 8358641 w 11191875"/>
                <a:gd name="connsiteY1717" fmla="*/ 1082343 h 4067175"/>
                <a:gd name="connsiteX1718" fmla="*/ 8362233 w 11191875"/>
                <a:gd name="connsiteY1718" fmla="*/ 1078748 h 4067175"/>
                <a:gd name="connsiteX1719" fmla="*/ 8358641 w 11191875"/>
                <a:gd name="connsiteY1719" fmla="*/ 1075153 h 4067175"/>
                <a:gd name="connsiteX1720" fmla="*/ 8354569 w 11191875"/>
                <a:gd name="connsiteY1720" fmla="*/ 1078748 h 4067175"/>
                <a:gd name="connsiteX1721" fmla="*/ 8358641 w 11191875"/>
                <a:gd name="connsiteY1721" fmla="*/ 1082343 h 4067175"/>
                <a:gd name="connsiteX1722" fmla="*/ 8250149 w 11191875"/>
                <a:gd name="connsiteY1722" fmla="*/ 828534 h 4067175"/>
                <a:gd name="connsiteX1723" fmla="*/ 8253742 w 11191875"/>
                <a:gd name="connsiteY1723" fmla="*/ 824939 h 4067175"/>
                <a:gd name="connsiteX1724" fmla="*/ 8250149 w 11191875"/>
                <a:gd name="connsiteY1724" fmla="*/ 821104 h 4067175"/>
                <a:gd name="connsiteX1725" fmla="*/ 8246317 w 11191875"/>
                <a:gd name="connsiteY1725" fmla="*/ 824939 h 4067175"/>
                <a:gd name="connsiteX1726" fmla="*/ 8250149 w 11191875"/>
                <a:gd name="connsiteY1726" fmla="*/ 828534 h 4067175"/>
                <a:gd name="connsiteX1727" fmla="*/ 8118906 w 11191875"/>
                <a:gd name="connsiteY1727" fmla="*/ 585031 h 4067175"/>
                <a:gd name="connsiteX1728" fmla="*/ 8122498 w 11191875"/>
                <a:gd name="connsiteY1728" fmla="*/ 581436 h 4067175"/>
                <a:gd name="connsiteX1729" fmla="*/ 8118906 w 11191875"/>
                <a:gd name="connsiteY1729" fmla="*/ 578081 h 4067175"/>
                <a:gd name="connsiteX1730" fmla="*/ 8115313 w 11191875"/>
                <a:gd name="connsiteY1730" fmla="*/ 581436 h 4067175"/>
                <a:gd name="connsiteX1731" fmla="*/ 8118906 w 11191875"/>
                <a:gd name="connsiteY1731" fmla="*/ 585031 h 4067175"/>
                <a:gd name="connsiteX1732" fmla="*/ 7967065 w 11191875"/>
                <a:gd name="connsiteY1732" fmla="*/ 353990 h 4067175"/>
                <a:gd name="connsiteX1733" fmla="*/ 7969939 w 11191875"/>
                <a:gd name="connsiteY1733" fmla="*/ 350875 h 4067175"/>
                <a:gd name="connsiteX1734" fmla="*/ 7967065 w 11191875"/>
                <a:gd name="connsiteY1734" fmla="*/ 347999 h 4067175"/>
                <a:gd name="connsiteX1735" fmla="*/ 7963952 w 11191875"/>
                <a:gd name="connsiteY1735" fmla="*/ 350875 h 4067175"/>
                <a:gd name="connsiteX1736" fmla="*/ 7967065 w 11191875"/>
                <a:gd name="connsiteY1736" fmla="*/ 353990 h 4067175"/>
                <a:gd name="connsiteX1737" fmla="*/ 7794628 w 11191875"/>
                <a:gd name="connsiteY1737" fmla="*/ 137570 h 4067175"/>
                <a:gd name="connsiteX1738" fmla="*/ 7797742 w 11191875"/>
                <a:gd name="connsiteY1738" fmla="*/ 134933 h 4067175"/>
                <a:gd name="connsiteX1739" fmla="*/ 7794628 w 11191875"/>
                <a:gd name="connsiteY1739" fmla="*/ 132776 h 4067175"/>
                <a:gd name="connsiteX1740" fmla="*/ 7792712 w 11191875"/>
                <a:gd name="connsiteY1740" fmla="*/ 134933 h 4067175"/>
                <a:gd name="connsiteX1741" fmla="*/ 7794628 w 11191875"/>
                <a:gd name="connsiteY1741" fmla="*/ 137570 h 4067175"/>
                <a:gd name="connsiteX1742" fmla="*/ 3162062 w 11191875"/>
                <a:gd name="connsiteY1742" fmla="*/ 140446 h 4067175"/>
                <a:gd name="connsiteX1743" fmla="*/ 3167571 w 11191875"/>
                <a:gd name="connsiteY1743" fmla="*/ 134933 h 4067175"/>
                <a:gd name="connsiteX1744" fmla="*/ 3162062 w 11191875"/>
                <a:gd name="connsiteY1744" fmla="*/ 129421 h 4067175"/>
                <a:gd name="connsiteX1745" fmla="*/ 3156314 w 11191875"/>
                <a:gd name="connsiteY1745" fmla="*/ 134933 h 4067175"/>
                <a:gd name="connsiteX1746" fmla="*/ 3162062 w 11191875"/>
                <a:gd name="connsiteY1746" fmla="*/ 140446 h 4067175"/>
                <a:gd name="connsiteX1747" fmla="*/ 2989865 w 11191875"/>
                <a:gd name="connsiteY1747" fmla="*/ 359503 h 4067175"/>
                <a:gd name="connsiteX1748" fmla="*/ 2998247 w 11191875"/>
                <a:gd name="connsiteY1748" fmla="*/ 350875 h 4067175"/>
                <a:gd name="connsiteX1749" fmla="*/ 2989865 w 11191875"/>
                <a:gd name="connsiteY1749" fmla="*/ 342486 h 4067175"/>
                <a:gd name="connsiteX1750" fmla="*/ 2981243 w 11191875"/>
                <a:gd name="connsiteY1750" fmla="*/ 350875 h 4067175"/>
                <a:gd name="connsiteX1751" fmla="*/ 2989865 w 11191875"/>
                <a:gd name="connsiteY1751" fmla="*/ 359503 h 4067175"/>
                <a:gd name="connsiteX1752" fmla="*/ 2837785 w 11191875"/>
                <a:gd name="connsiteY1752" fmla="*/ 592700 h 4067175"/>
                <a:gd name="connsiteX1753" fmla="*/ 2848802 w 11191875"/>
                <a:gd name="connsiteY1753" fmla="*/ 581436 h 4067175"/>
                <a:gd name="connsiteX1754" fmla="*/ 2837785 w 11191875"/>
                <a:gd name="connsiteY1754" fmla="*/ 570651 h 4067175"/>
                <a:gd name="connsiteX1755" fmla="*/ 2826768 w 11191875"/>
                <a:gd name="connsiteY1755" fmla="*/ 581436 h 4067175"/>
                <a:gd name="connsiteX1756" fmla="*/ 2837785 w 11191875"/>
                <a:gd name="connsiteY1756" fmla="*/ 592700 h 4067175"/>
                <a:gd name="connsiteX1757" fmla="*/ 2707020 w 11191875"/>
                <a:gd name="connsiteY1757" fmla="*/ 838840 h 4067175"/>
                <a:gd name="connsiteX1758" fmla="*/ 2720672 w 11191875"/>
                <a:gd name="connsiteY1758" fmla="*/ 824939 h 4067175"/>
                <a:gd name="connsiteX1759" fmla="*/ 2707020 w 11191875"/>
                <a:gd name="connsiteY1759" fmla="*/ 810559 h 4067175"/>
                <a:gd name="connsiteX1760" fmla="*/ 2692890 w 11191875"/>
                <a:gd name="connsiteY1760" fmla="*/ 824939 h 4067175"/>
                <a:gd name="connsiteX1761" fmla="*/ 2707020 w 11191875"/>
                <a:gd name="connsiteY1761" fmla="*/ 838840 h 4067175"/>
                <a:gd name="connsiteX1762" fmla="*/ 2598289 w 11191875"/>
                <a:gd name="connsiteY1762" fmla="*/ 1095765 h 4067175"/>
                <a:gd name="connsiteX1763" fmla="*/ 2615772 w 11191875"/>
                <a:gd name="connsiteY1763" fmla="*/ 1078748 h 4067175"/>
                <a:gd name="connsiteX1764" fmla="*/ 2598289 w 11191875"/>
                <a:gd name="connsiteY1764" fmla="*/ 1061732 h 4067175"/>
                <a:gd name="connsiteX1765" fmla="*/ 2581285 w 11191875"/>
                <a:gd name="connsiteY1765" fmla="*/ 1078748 h 4067175"/>
                <a:gd name="connsiteX1766" fmla="*/ 2598289 w 11191875"/>
                <a:gd name="connsiteY1766" fmla="*/ 1095765 h 4067175"/>
                <a:gd name="connsiteX1767" fmla="*/ 2513268 w 11191875"/>
                <a:gd name="connsiteY1767" fmla="*/ 1363474 h 4067175"/>
                <a:gd name="connsiteX1768" fmla="*/ 2535302 w 11191875"/>
                <a:gd name="connsiteY1768" fmla="*/ 1341665 h 4067175"/>
                <a:gd name="connsiteX1769" fmla="*/ 2513268 w 11191875"/>
                <a:gd name="connsiteY1769" fmla="*/ 1319375 h 4067175"/>
                <a:gd name="connsiteX1770" fmla="*/ 2490995 w 11191875"/>
                <a:gd name="connsiteY1770" fmla="*/ 1341665 h 4067175"/>
                <a:gd name="connsiteX1771" fmla="*/ 2513268 w 11191875"/>
                <a:gd name="connsiteY1771" fmla="*/ 1363474 h 4067175"/>
                <a:gd name="connsiteX1772" fmla="*/ 2451718 w 11191875"/>
                <a:gd name="connsiteY1772" fmla="*/ 1638134 h 4067175"/>
                <a:gd name="connsiteX1773" fmla="*/ 2479020 w 11191875"/>
                <a:gd name="connsiteY1773" fmla="*/ 1610812 h 4067175"/>
                <a:gd name="connsiteX1774" fmla="*/ 2451718 w 11191875"/>
                <a:gd name="connsiteY1774" fmla="*/ 1583490 h 4067175"/>
                <a:gd name="connsiteX1775" fmla="*/ 2424176 w 11191875"/>
                <a:gd name="connsiteY1775" fmla="*/ 1610812 h 4067175"/>
                <a:gd name="connsiteX1776" fmla="*/ 2451718 w 11191875"/>
                <a:gd name="connsiteY1776" fmla="*/ 1638134 h 4067175"/>
                <a:gd name="connsiteX1777" fmla="*/ 2414596 w 11191875"/>
                <a:gd name="connsiteY1777" fmla="*/ 1918786 h 4067175"/>
                <a:gd name="connsiteX1778" fmla="*/ 2448844 w 11191875"/>
                <a:gd name="connsiteY1778" fmla="*/ 1884514 h 4067175"/>
                <a:gd name="connsiteX1779" fmla="*/ 2414596 w 11191875"/>
                <a:gd name="connsiteY1779" fmla="*/ 1850481 h 4067175"/>
                <a:gd name="connsiteX1780" fmla="*/ 2380588 w 11191875"/>
                <a:gd name="connsiteY1780" fmla="*/ 1884514 h 4067175"/>
                <a:gd name="connsiteX1781" fmla="*/ 2414596 w 11191875"/>
                <a:gd name="connsiteY1781" fmla="*/ 1918786 h 4067175"/>
                <a:gd name="connsiteX1782" fmla="*/ 2402382 w 11191875"/>
                <a:gd name="connsiteY1782" fmla="*/ 2201595 h 4067175"/>
                <a:gd name="connsiteX1783" fmla="*/ 2442857 w 11191875"/>
                <a:gd name="connsiteY1783" fmla="*/ 2160372 h 4067175"/>
                <a:gd name="connsiteX1784" fmla="*/ 2402382 w 11191875"/>
                <a:gd name="connsiteY1784" fmla="*/ 2119389 h 4067175"/>
                <a:gd name="connsiteX1785" fmla="*/ 2361428 w 11191875"/>
                <a:gd name="connsiteY1785" fmla="*/ 2160372 h 4067175"/>
                <a:gd name="connsiteX1786" fmla="*/ 2402382 w 11191875"/>
                <a:gd name="connsiteY1786" fmla="*/ 2201595 h 4067175"/>
                <a:gd name="connsiteX1787" fmla="*/ 2414596 w 11191875"/>
                <a:gd name="connsiteY1787" fmla="*/ 2484404 h 4067175"/>
                <a:gd name="connsiteX1788" fmla="*/ 2462495 w 11191875"/>
                <a:gd name="connsiteY1788" fmla="*/ 2436470 h 4067175"/>
                <a:gd name="connsiteX1789" fmla="*/ 2414596 w 11191875"/>
                <a:gd name="connsiteY1789" fmla="*/ 2388057 h 4067175"/>
                <a:gd name="connsiteX1790" fmla="*/ 2366457 w 11191875"/>
                <a:gd name="connsiteY1790" fmla="*/ 2436470 h 4067175"/>
                <a:gd name="connsiteX1791" fmla="*/ 2414596 w 11191875"/>
                <a:gd name="connsiteY1791" fmla="*/ 2484404 h 4067175"/>
                <a:gd name="connsiteX1792" fmla="*/ 2451718 w 11191875"/>
                <a:gd name="connsiteY1792" fmla="*/ 2764337 h 4067175"/>
                <a:gd name="connsiteX1793" fmla="*/ 2505844 w 11191875"/>
                <a:gd name="connsiteY1793" fmla="*/ 2710412 h 4067175"/>
                <a:gd name="connsiteX1794" fmla="*/ 2451718 w 11191875"/>
                <a:gd name="connsiteY1794" fmla="*/ 2655767 h 4067175"/>
                <a:gd name="connsiteX1795" fmla="*/ 2397592 w 11191875"/>
                <a:gd name="connsiteY1795" fmla="*/ 2710412 h 4067175"/>
                <a:gd name="connsiteX1796" fmla="*/ 2451718 w 11191875"/>
                <a:gd name="connsiteY1796" fmla="*/ 2764337 h 4067175"/>
                <a:gd name="connsiteX1797" fmla="*/ 2513268 w 11191875"/>
                <a:gd name="connsiteY1797" fmla="*/ 3039956 h 4067175"/>
                <a:gd name="connsiteX1798" fmla="*/ 2573142 w 11191875"/>
                <a:gd name="connsiteY1798" fmla="*/ 2979799 h 4067175"/>
                <a:gd name="connsiteX1799" fmla="*/ 2513268 w 11191875"/>
                <a:gd name="connsiteY1799" fmla="*/ 2919163 h 4067175"/>
                <a:gd name="connsiteX1800" fmla="*/ 2452915 w 11191875"/>
                <a:gd name="connsiteY1800" fmla="*/ 2979799 h 4067175"/>
                <a:gd name="connsiteX1801" fmla="*/ 2513268 w 11191875"/>
                <a:gd name="connsiteY1801" fmla="*/ 3039956 h 4067175"/>
                <a:gd name="connsiteX1802" fmla="*/ 2598289 w 11191875"/>
                <a:gd name="connsiteY1802" fmla="*/ 3307426 h 4067175"/>
                <a:gd name="connsiteX1803" fmla="*/ 2663432 w 11191875"/>
                <a:gd name="connsiteY1803" fmla="*/ 3242236 h 4067175"/>
                <a:gd name="connsiteX1804" fmla="*/ 2598289 w 11191875"/>
                <a:gd name="connsiteY1804" fmla="*/ 3176807 h 4067175"/>
                <a:gd name="connsiteX1805" fmla="*/ 2533386 w 11191875"/>
                <a:gd name="connsiteY1805" fmla="*/ 3242236 h 4067175"/>
                <a:gd name="connsiteX1806" fmla="*/ 2598289 w 11191875"/>
                <a:gd name="connsiteY1806" fmla="*/ 3307426 h 4067175"/>
                <a:gd name="connsiteX1807" fmla="*/ 2707020 w 11191875"/>
                <a:gd name="connsiteY1807" fmla="*/ 3565549 h 4067175"/>
                <a:gd name="connsiteX1808" fmla="*/ 2776235 w 11191875"/>
                <a:gd name="connsiteY1808" fmla="*/ 3496285 h 4067175"/>
                <a:gd name="connsiteX1809" fmla="*/ 2707020 w 11191875"/>
                <a:gd name="connsiteY1809" fmla="*/ 3426541 h 4067175"/>
                <a:gd name="connsiteX1810" fmla="*/ 2637567 w 11191875"/>
                <a:gd name="connsiteY1810" fmla="*/ 3496285 h 4067175"/>
                <a:gd name="connsiteX1811" fmla="*/ 2707020 w 11191875"/>
                <a:gd name="connsiteY1811" fmla="*/ 3565549 h 4067175"/>
                <a:gd name="connsiteX1812" fmla="*/ 2837785 w 11191875"/>
                <a:gd name="connsiteY1812" fmla="*/ 3811209 h 4067175"/>
                <a:gd name="connsiteX1813" fmla="*/ 2909394 w 11191875"/>
                <a:gd name="connsiteY1813" fmla="*/ 3739069 h 4067175"/>
                <a:gd name="connsiteX1814" fmla="*/ 2837785 w 11191875"/>
                <a:gd name="connsiteY1814" fmla="*/ 3667648 h 4067175"/>
                <a:gd name="connsiteX1815" fmla="*/ 2765697 w 11191875"/>
                <a:gd name="connsiteY1815" fmla="*/ 3739069 h 4067175"/>
                <a:gd name="connsiteX1816" fmla="*/ 2837785 w 11191875"/>
                <a:gd name="connsiteY1816" fmla="*/ 3811209 h 4067175"/>
                <a:gd name="connsiteX1817" fmla="*/ 2989865 w 11191875"/>
                <a:gd name="connsiteY1817" fmla="*/ 4043927 h 4067175"/>
                <a:gd name="connsiteX1818" fmla="*/ 3063390 w 11191875"/>
                <a:gd name="connsiteY1818" fmla="*/ 3970109 h 4067175"/>
                <a:gd name="connsiteX1819" fmla="*/ 2989865 w 11191875"/>
                <a:gd name="connsiteY1819" fmla="*/ 3896291 h 4067175"/>
                <a:gd name="connsiteX1820" fmla="*/ 2916100 w 11191875"/>
                <a:gd name="connsiteY1820" fmla="*/ 3970109 h 4067175"/>
                <a:gd name="connsiteX1821" fmla="*/ 2989865 w 11191875"/>
                <a:gd name="connsiteY1821" fmla="*/ 4043927 h 4067175"/>
                <a:gd name="connsiteX1822" fmla="*/ 7967065 w 11191875"/>
                <a:gd name="connsiteY1822" fmla="*/ 3983770 h 4067175"/>
                <a:gd name="connsiteX1823" fmla="*/ 7981435 w 11191875"/>
                <a:gd name="connsiteY1823" fmla="*/ 3970109 h 4067175"/>
                <a:gd name="connsiteX1824" fmla="*/ 7967065 w 11191875"/>
                <a:gd name="connsiteY1824" fmla="*/ 3955729 h 4067175"/>
                <a:gd name="connsiteX1825" fmla="*/ 7952935 w 11191875"/>
                <a:gd name="connsiteY1825" fmla="*/ 3970109 h 4067175"/>
                <a:gd name="connsiteX1826" fmla="*/ 7967065 w 11191875"/>
                <a:gd name="connsiteY1826" fmla="*/ 3983770 h 4067175"/>
                <a:gd name="connsiteX1827" fmla="*/ 8118906 w 11191875"/>
                <a:gd name="connsiteY1827" fmla="*/ 3751771 h 4067175"/>
                <a:gd name="connsiteX1828" fmla="*/ 8131599 w 11191875"/>
                <a:gd name="connsiteY1828" fmla="*/ 3739069 h 4067175"/>
                <a:gd name="connsiteX1829" fmla="*/ 8118906 w 11191875"/>
                <a:gd name="connsiteY1829" fmla="*/ 3727085 h 4067175"/>
                <a:gd name="connsiteX1830" fmla="*/ 8107170 w 11191875"/>
                <a:gd name="connsiteY1830" fmla="*/ 3739069 h 4067175"/>
                <a:gd name="connsiteX1831" fmla="*/ 8118906 w 11191875"/>
                <a:gd name="connsiteY1831" fmla="*/ 3751771 h 4067175"/>
                <a:gd name="connsiteX1832" fmla="*/ 8250149 w 11191875"/>
                <a:gd name="connsiteY1832" fmla="*/ 3506590 h 4067175"/>
                <a:gd name="connsiteX1833" fmla="*/ 8260208 w 11191875"/>
                <a:gd name="connsiteY1833" fmla="*/ 3496285 h 4067175"/>
                <a:gd name="connsiteX1834" fmla="*/ 8250149 w 11191875"/>
                <a:gd name="connsiteY1834" fmla="*/ 3485500 h 4067175"/>
                <a:gd name="connsiteX1835" fmla="*/ 8239611 w 11191875"/>
                <a:gd name="connsiteY1835" fmla="*/ 3496285 h 4067175"/>
                <a:gd name="connsiteX1836" fmla="*/ 8250149 w 11191875"/>
                <a:gd name="connsiteY1836" fmla="*/ 3506590 h 4067175"/>
                <a:gd name="connsiteX1837" fmla="*/ 8358641 w 11191875"/>
                <a:gd name="connsiteY1837" fmla="*/ 3250624 h 4067175"/>
                <a:gd name="connsiteX1838" fmla="*/ 8367023 w 11191875"/>
                <a:gd name="connsiteY1838" fmla="*/ 3242236 h 4067175"/>
                <a:gd name="connsiteX1839" fmla="*/ 8358641 w 11191875"/>
                <a:gd name="connsiteY1839" fmla="*/ 3233608 h 4067175"/>
                <a:gd name="connsiteX1840" fmla="*/ 8349540 w 11191875"/>
                <a:gd name="connsiteY1840" fmla="*/ 3242236 h 4067175"/>
                <a:gd name="connsiteX1841" fmla="*/ 8358641 w 11191875"/>
                <a:gd name="connsiteY1841" fmla="*/ 3250624 h 4067175"/>
                <a:gd name="connsiteX1842" fmla="*/ 8443422 w 11191875"/>
                <a:gd name="connsiteY1842" fmla="*/ 2987229 h 4067175"/>
                <a:gd name="connsiteX1843" fmla="*/ 8451565 w 11191875"/>
                <a:gd name="connsiteY1843" fmla="*/ 2979799 h 4067175"/>
                <a:gd name="connsiteX1844" fmla="*/ 8443422 w 11191875"/>
                <a:gd name="connsiteY1844" fmla="*/ 2971650 h 4067175"/>
                <a:gd name="connsiteX1845" fmla="*/ 8435998 w 11191875"/>
                <a:gd name="connsiteY1845" fmla="*/ 2979799 h 4067175"/>
                <a:gd name="connsiteX1846" fmla="*/ 8443422 w 11191875"/>
                <a:gd name="connsiteY1846" fmla="*/ 2987229 h 4067175"/>
                <a:gd name="connsiteX1847" fmla="*/ 8505212 w 11191875"/>
                <a:gd name="connsiteY1847" fmla="*/ 2717122 h 4067175"/>
                <a:gd name="connsiteX1848" fmla="*/ 8511678 w 11191875"/>
                <a:gd name="connsiteY1848" fmla="*/ 2710412 h 4067175"/>
                <a:gd name="connsiteX1849" fmla="*/ 8505212 w 11191875"/>
                <a:gd name="connsiteY1849" fmla="*/ 2703461 h 4067175"/>
                <a:gd name="connsiteX1850" fmla="*/ 8498506 w 11191875"/>
                <a:gd name="connsiteY1850" fmla="*/ 2710412 h 4067175"/>
                <a:gd name="connsiteX1851" fmla="*/ 8505212 w 11191875"/>
                <a:gd name="connsiteY1851" fmla="*/ 2717122 h 4067175"/>
                <a:gd name="connsiteX1852" fmla="*/ 8542334 w 11191875"/>
                <a:gd name="connsiteY1852" fmla="*/ 2441983 h 4067175"/>
                <a:gd name="connsiteX1853" fmla="*/ 8547842 w 11191875"/>
                <a:gd name="connsiteY1853" fmla="*/ 2436470 h 4067175"/>
                <a:gd name="connsiteX1854" fmla="*/ 8542334 w 11191875"/>
                <a:gd name="connsiteY1854" fmla="*/ 2430718 h 4067175"/>
                <a:gd name="connsiteX1855" fmla="*/ 8536346 w 11191875"/>
                <a:gd name="connsiteY1855" fmla="*/ 2436470 h 4067175"/>
                <a:gd name="connsiteX1856" fmla="*/ 8542334 w 11191875"/>
                <a:gd name="connsiteY1856" fmla="*/ 2441983 h 4067175"/>
                <a:gd name="connsiteX1857" fmla="*/ 8554309 w 11191875"/>
                <a:gd name="connsiteY1857" fmla="*/ 2165405 h 4067175"/>
                <a:gd name="connsiteX1858" fmla="*/ 8559098 w 11191875"/>
                <a:gd name="connsiteY1858" fmla="*/ 2160372 h 4067175"/>
                <a:gd name="connsiteX1859" fmla="*/ 8554309 w 11191875"/>
                <a:gd name="connsiteY1859" fmla="*/ 2155579 h 4067175"/>
                <a:gd name="connsiteX1860" fmla="*/ 8549519 w 11191875"/>
                <a:gd name="connsiteY1860" fmla="*/ 2160372 h 4067175"/>
                <a:gd name="connsiteX1861" fmla="*/ 8554309 w 11191875"/>
                <a:gd name="connsiteY1861" fmla="*/ 2165405 h 4067175"/>
                <a:gd name="connsiteX1862" fmla="*/ 8321519 w 11191875"/>
                <a:gd name="connsiteY1862" fmla="*/ 1890026 h 4067175"/>
                <a:gd name="connsiteX1863" fmla="*/ 8326788 w 11191875"/>
                <a:gd name="connsiteY1863" fmla="*/ 1884514 h 4067175"/>
                <a:gd name="connsiteX1864" fmla="*/ 8321519 w 11191875"/>
                <a:gd name="connsiteY1864" fmla="*/ 1879001 h 4067175"/>
                <a:gd name="connsiteX1865" fmla="*/ 8316250 w 11191875"/>
                <a:gd name="connsiteY1865" fmla="*/ 1884514 h 4067175"/>
                <a:gd name="connsiteX1866" fmla="*/ 8321519 w 11191875"/>
                <a:gd name="connsiteY1866" fmla="*/ 1890026 h 4067175"/>
                <a:gd name="connsiteX1867" fmla="*/ 8281763 w 11191875"/>
                <a:gd name="connsiteY1867" fmla="*/ 1616085 h 4067175"/>
                <a:gd name="connsiteX1868" fmla="*/ 8286553 w 11191875"/>
                <a:gd name="connsiteY1868" fmla="*/ 1611292 h 4067175"/>
                <a:gd name="connsiteX1869" fmla="*/ 8281763 w 11191875"/>
                <a:gd name="connsiteY1869" fmla="*/ 1606498 h 4067175"/>
                <a:gd name="connsiteX1870" fmla="*/ 8276973 w 11191875"/>
                <a:gd name="connsiteY1870" fmla="*/ 1611292 h 4067175"/>
                <a:gd name="connsiteX1871" fmla="*/ 8281763 w 11191875"/>
                <a:gd name="connsiteY1871" fmla="*/ 1616085 h 4067175"/>
                <a:gd name="connsiteX1872" fmla="*/ 8215662 w 11191875"/>
                <a:gd name="connsiteY1872" fmla="*/ 1347896 h 4067175"/>
                <a:gd name="connsiteX1873" fmla="*/ 8220452 w 11191875"/>
                <a:gd name="connsiteY1873" fmla="*/ 1343103 h 4067175"/>
                <a:gd name="connsiteX1874" fmla="*/ 8215662 w 11191875"/>
                <a:gd name="connsiteY1874" fmla="*/ 1338309 h 4067175"/>
                <a:gd name="connsiteX1875" fmla="*/ 8210393 w 11191875"/>
                <a:gd name="connsiteY1875" fmla="*/ 1343103 h 4067175"/>
                <a:gd name="connsiteX1876" fmla="*/ 8215662 w 11191875"/>
                <a:gd name="connsiteY1876" fmla="*/ 1347896 h 4067175"/>
                <a:gd name="connsiteX1877" fmla="*/ 8124174 w 11191875"/>
                <a:gd name="connsiteY1877" fmla="*/ 1086897 h 4067175"/>
                <a:gd name="connsiteX1878" fmla="*/ 8128246 w 11191875"/>
                <a:gd name="connsiteY1878" fmla="*/ 1082583 h 4067175"/>
                <a:gd name="connsiteX1879" fmla="*/ 8124174 w 11191875"/>
                <a:gd name="connsiteY1879" fmla="*/ 1078508 h 4067175"/>
                <a:gd name="connsiteX1880" fmla="*/ 8119864 w 11191875"/>
                <a:gd name="connsiteY1880" fmla="*/ 1082583 h 4067175"/>
                <a:gd name="connsiteX1881" fmla="*/ 8124174 w 11191875"/>
                <a:gd name="connsiteY1881" fmla="*/ 1086897 h 4067175"/>
                <a:gd name="connsiteX1882" fmla="*/ 8007780 w 11191875"/>
                <a:gd name="connsiteY1882" fmla="*/ 836443 h 4067175"/>
                <a:gd name="connsiteX1883" fmla="*/ 8011611 w 11191875"/>
                <a:gd name="connsiteY1883" fmla="*/ 831890 h 4067175"/>
                <a:gd name="connsiteX1884" fmla="*/ 8007780 w 11191875"/>
                <a:gd name="connsiteY1884" fmla="*/ 827575 h 4067175"/>
                <a:gd name="connsiteX1885" fmla="*/ 8003229 w 11191875"/>
                <a:gd name="connsiteY1885" fmla="*/ 831890 h 4067175"/>
                <a:gd name="connsiteX1886" fmla="*/ 8007780 w 11191875"/>
                <a:gd name="connsiteY1886" fmla="*/ 836443 h 4067175"/>
                <a:gd name="connsiteX1887" fmla="*/ 7867914 w 11191875"/>
                <a:gd name="connsiteY1887" fmla="*/ 598452 h 4067175"/>
                <a:gd name="connsiteX1888" fmla="*/ 7871746 w 11191875"/>
                <a:gd name="connsiteY1888" fmla="*/ 594138 h 4067175"/>
                <a:gd name="connsiteX1889" fmla="*/ 7867914 w 11191875"/>
                <a:gd name="connsiteY1889" fmla="*/ 589585 h 4067175"/>
                <a:gd name="connsiteX1890" fmla="*/ 7863364 w 11191875"/>
                <a:gd name="connsiteY1890" fmla="*/ 594138 h 4067175"/>
                <a:gd name="connsiteX1891" fmla="*/ 7867914 w 11191875"/>
                <a:gd name="connsiteY1891" fmla="*/ 598452 h 4067175"/>
                <a:gd name="connsiteX1892" fmla="*/ 7705296 w 11191875"/>
                <a:gd name="connsiteY1892" fmla="*/ 374123 h 4067175"/>
                <a:gd name="connsiteX1893" fmla="*/ 7708889 w 11191875"/>
                <a:gd name="connsiteY1893" fmla="*/ 370528 h 4067175"/>
                <a:gd name="connsiteX1894" fmla="*/ 7705296 w 11191875"/>
                <a:gd name="connsiteY1894" fmla="*/ 366933 h 4067175"/>
                <a:gd name="connsiteX1895" fmla="*/ 7701943 w 11191875"/>
                <a:gd name="connsiteY1895" fmla="*/ 370528 h 4067175"/>
                <a:gd name="connsiteX1896" fmla="*/ 7705296 w 11191875"/>
                <a:gd name="connsiteY1896" fmla="*/ 374123 h 4067175"/>
                <a:gd name="connsiteX1897" fmla="*/ 7522561 w 11191875"/>
                <a:gd name="connsiteY1897" fmla="*/ 166809 h 4067175"/>
                <a:gd name="connsiteX1898" fmla="*/ 7525435 w 11191875"/>
                <a:gd name="connsiteY1898" fmla="*/ 163694 h 4067175"/>
                <a:gd name="connsiteX1899" fmla="*/ 7522561 w 11191875"/>
                <a:gd name="connsiteY1899" fmla="*/ 160818 h 4067175"/>
                <a:gd name="connsiteX1900" fmla="*/ 7519687 w 11191875"/>
                <a:gd name="connsiteY1900" fmla="*/ 163694 h 4067175"/>
                <a:gd name="connsiteX1901" fmla="*/ 7522561 w 11191875"/>
                <a:gd name="connsiteY1901" fmla="*/ 166809 h 4067175"/>
                <a:gd name="connsiteX1902" fmla="*/ 3533281 w 11191875"/>
                <a:gd name="connsiteY1902" fmla="*/ 69744 h 4067175"/>
                <a:gd name="connsiteX1903" fmla="*/ 3535436 w 11191875"/>
                <a:gd name="connsiteY1903" fmla="*/ 67347 h 4067175"/>
                <a:gd name="connsiteX1904" fmla="*/ 3533281 w 11191875"/>
                <a:gd name="connsiteY1904" fmla="*/ 64950 h 4067175"/>
                <a:gd name="connsiteX1905" fmla="*/ 3530646 w 11191875"/>
                <a:gd name="connsiteY1905" fmla="*/ 67347 h 4067175"/>
                <a:gd name="connsiteX1906" fmla="*/ 3533281 w 11191875"/>
                <a:gd name="connsiteY1906" fmla="*/ 69744 h 4067175"/>
                <a:gd name="connsiteX1907" fmla="*/ 3340487 w 11191875"/>
                <a:gd name="connsiteY1907" fmla="*/ 273701 h 4067175"/>
                <a:gd name="connsiteX1908" fmla="*/ 3348869 w 11191875"/>
                <a:gd name="connsiteY1908" fmla="*/ 264834 h 4067175"/>
                <a:gd name="connsiteX1909" fmla="*/ 3340487 w 11191875"/>
                <a:gd name="connsiteY1909" fmla="*/ 256445 h 4067175"/>
                <a:gd name="connsiteX1910" fmla="*/ 3331625 w 11191875"/>
                <a:gd name="connsiteY1910" fmla="*/ 264834 h 4067175"/>
                <a:gd name="connsiteX1911" fmla="*/ 3340487 w 11191875"/>
                <a:gd name="connsiteY1911" fmla="*/ 273701 h 4067175"/>
                <a:gd name="connsiteX1912" fmla="*/ 3167571 w 11191875"/>
                <a:gd name="connsiteY1912" fmla="*/ 490841 h 4067175"/>
                <a:gd name="connsiteX1913" fmla="*/ 3177869 w 11191875"/>
                <a:gd name="connsiteY1913" fmla="*/ 480296 h 4067175"/>
                <a:gd name="connsiteX1914" fmla="*/ 3167571 w 11191875"/>
                <a:gd name="connsiteY1914" fmla="*/ 469750 h 4067175"/>
                <a:gd name="connsiteX1915" fmla="*/ 3157272 w 11191875"/>
                <a:gd name="connsiteY1915" fmla="*/ 480296 h 4067175"/>
                <a:gd name="connsiteX1916" fmla="*/ 3167571 w 11191875"/>
                <a:gd name="connsiteY1916" fmla="*/ 490841 h 4067175"/>
                <a:gd name="connsiteX1917" fmla="*/ 3016449 w 11191875"/>
                <a:gd name="connsiteY1917" fmla="*/ 724039 h 4067175"/>
                <a:gd name="connsiteX1918" fmla="*/ 3029142 w 11191875"/>
                <a:gd name="connsiteY1918" fmla="*/ 711097 h 4067175"/>
                <a:gd name="connsiteX1919" fmla="*/ 3016449 w 11191875"/>
                <a:gd name="connsiteY1919" fmla="*/ 698394 h 4067175"/>
                <a:gd name="connsiteX1920" fmla="*/ 3003516 w 11191875"/>
                <a:gd name="connsiteY1920" fmla="*/ 711097 h 4067175"/>
                <a:gd name="connsiteX1921" fmla="*/ 3016449 w 11191875"/>
                <a:gd name="connsiteY1921" fmla="*/ 724039 h 4067175"/>
                <a:gd name="connsiteX1922" fmla="*/ 2888079 w 11191875"/>
                <a:gd name="connsiteY1922" fmla="*/ 971616 h 4067175"/>
                <a:gd name="connsiteX1923" fmla="*/ 2903886 w 11191875"/>
                <a:gd name="connsiteY1923" fmla="*/ 956038 h 4067175"/>
                <a:gd name="connsiteX1924" fmla="*/ 2888079 w 11191875"/>
                <a:gd name="connsiteY1924" fmla="*/ 940220 h 4067175"/>
                <a:gd name="connsiteX1925" fmla="*/ 2872033 w 11191875"/>
                <a:gd name="connsiteY1925" fmla="*/ 956038 h 4067175"/>
                <a:gd name="connsiteX1926" fmla="*/ 2888079 w 11191875"/>
                <a:gd name="connsiteY1926" fmla="*/ 971616 h 4067175"/>
                <a:gd name="connsiteX1927" fmla="*/ 2783899 w 11191875"/>
                <a:gd name="connsiteY1927" fmla="*/ 1230938 h 4067175"/>
                <a:gd name="connsiteX1928" fmla="*/ 2803298 w 11191875"/>
                <a:gd name="connsiteY1928" fmla="*/ 1211524 h 4067175"/>
                <a:gd name="connsiteX1929" fmla="*/ 2783899 w 11191875"/>
                <a:gd name="connsiteY1929" fmla="*/ 1192111 h 4067175"/>
                <a:gd name="connsiteX1930" fmla="*/ 2764260 w 11191875"/>
                <a:gd name="connsiteY1930" fmla="*/ 1211524 h 4067175"/>
                <a:gd name="connsiteX1931" fmla="*/ 2783899 w 11191875"/>
                <a:gd name="connsiteY1931" fmla="*/ 1230938 h 4067175"/>
                <a:gd name="connsiteX1932" fmla="*/ 2705104 w 11191875"/>
                <a:gd name="connsiteY1932" fmla="*/ 1501284 h 4067175"/>
                <a:gd name="connsiteX1933" fmla="*/ 2730012 w 11191875"/>
                <a:gd name="connsiteY1933" fmla="*/ 1476598 h 4067175"/>
                <a:gd name="connsiteX1934" fmla="*/ 2705104 w 11191875"/>
                <a:gd name="connsiteY1934" fmla="*/ 1451433 h 4067175"/>
                <a:gd name="connsiteX1935" fmla="*/ 2679957 w 11191875"/>
                <a:gd name="connsiteY1935" fmla="*/ 1476598 h 4067175"/>
                <a:gd name="connsiteX1936" fmla="*/ 2705104 w 11191875"/>
                <a:gd name="connsiteY1936" fmla="*/ 1501284 h 4067175"/>
                <a:gd name="connsiteX1937" fmla="*/ 2651936 w 11191875"/>
                <a:gd name="connsiteY1937" fmla="*/ 1778101 h 4067175"/>
                <a:gd name="connsiteX1938" fmla="*/ 2682352 w 11191875"/>
                <a:gd name="connsiteY1938" fmla="*/ 1747423 h 4067175"/>
                <a:gd name="connsiteX1939" fmla="*/ 2651936 w 11191875"/>
                <a:gd name="connsiteY1939" fmla="*/ 1716985 h 4067175"/>
                <a:gd name="connsiteX1940" fmla="*/ 2621281 w 11191875"/>
                <a:gd name="connsiteY1940" fmla="*/ 1747423 h 4067175"/>
                <a:gd name="connsiteX1941" fmla="*/ 2651936 w 11191875"/>
                <a:gd name="connsiteY1941" fmla="*/ 1778101 h 4067175"/>
                <a:gd name="connsiteX1942" fmla="*/ 2625352 w 11191875"/>
                <a:gd name="connsiteY1942" fmla="*/ 2059472 h 4067175"/>
                <a:gd name="connsiteX1943" fmla="*/ 2662474 w 11191875"/>
                <a:gd name="connsiteY1943" fmla="*/ 2022083 h 4067175"/>
                <a:gd name="connsiteX1944" fmla="*/ 2625352 w 11191875"/>
                <a:gd name="connsiteY1944" fmla="*/ 1985175 h 4067175"/>
                <a:gd name="connsiteX1945" fmla="*/ 2588230 w 11191875"/>
                <a:gd name="connsiteY1945" fmla="*/ 2022083 h 4067175"/>
                <a:gd name="connsiteX1946" fmla="*/ 2625352 w 11191875"/>
                <a:gd name="connsiteY1946" fmla="*/ 2059472 h 4067175"/>
                <a:gd name="connsiteX1947" fmla="*/ 2625352 w 11191875"/>
                <a:gd name="connsiteY1947" fmla="*/ 2342520 h 4067175"/>
                <a:gd name="connsiteX1948" fmla="*/ 2669180 w 11191875"/>
                <a:gd name="connsiteY1948" fmla="*/ 2298901 h 4067175"/>
                <a:gd name="connsiteX1949" fmla="*/ 2625352 w 11191875"/>
                <a:gd name="connsiteY1949" fmla="*/ 2255041 h 4067175"/>
                <a:gd name="connsiteX1950" fmla="*/ 2581285 w 11191875"/>
                <a:gd name="connsiteY1950" fmla="*/ 2298901 h 4067175"/>
                <a:gd name="connsiteX1951" fmla="*/ 2625352 w 11191875"/>
                <a:gd name="connsiteY1951" fmla="*/ 2342520 h 4067175"/>
                <a:gd name="connsiteX1952" fmla="*/ 2651936 w 11191875"/>
                <a:gd name="connsiteY1952" fmla="*/ 2623412 h 4067175"/>
                <a:gd name="connsiteX1953" fmla="*/ 2701751 w 11191875"/>
                <a:gd name="connsiteY1953" fmla="*/ 2573561 h 4067175"/>
                <a:gd name="connsiteX1954" fmla="*/ 2651936 w 11191875"/>
                <a:gd name="connsiteY1954" fmla="*/ 2523230 h 4067175"/>
                <a:gd name="connsiteX1955" fmla="*/ 2601882 w 11191875"/>
                <a:gd name="connsiteY1955" fmla="*/ 2573561 h 4067175"/>
                <a:gd name="connsiteX1956" fmla="*/ 2651936 w 11191875"/>
                <a:gd name="connsiteY1956" fmla="*/ 2623412 h 4067175"/>
                <a:gd name="connsiteX1957" fmla="*/ 2705104 w 11191875"/>
                <a:gd name="connsiteY1957" fmla="*/ 2899989 h 4067175"/>
                <a:gd name="connsiteX1958" fmla="*/ 2760428 w 11191875"/>
                <a:gd name="connsiteY1958" fmla="*/ 2844386 h 4067175"/>
                <a:gd name="connsiteX1959" fmla="*/ 2705104 w 11191875"/>
                <a:gd name="connsiteY1959" fmla="*/ 2789023 h 4067175"/>
                <a:gd name="connsiteX1960" fmla="*/ 2649781 w 11191875"/>
                <a:gd name="connsiteY1960" fmla="*/ 2844386 h 4067175"/>
                <a:gd name="connsiteX1961" fmla="*/ 2705104 w 11191875"/>
                <a:gd name="connsiteY1961" fmla="*/ 2899989 h 4067175"/>
                <a:gd name="connsiteX1962" fmla="*/ 2783899 w 11191875"/>
                <a:gd name="connsiteY1962" fmla="*/ 3170096 h 4067175"/>
                <a:gd name="connsiteX1963" fmla="*/ 2844970 w 11191875"/>
                <a:gd name="connsiteY1963" fmla="*/ 3109460 h 4067175"/>
                <a:gd name="connsiteX1964" fmla="*/ 2783899 w 11191875"/>
                <a:gd name="connsiteY1964" fmla="*/ 3048105 h 4067175"/>
                <a:gd name="connsiteX1965" fmla="*/ 2722827 w 11191875"/>
                <a:gd name="connsiteY1965" fmla="*/ 3109460 h 4067175"/>
                <a:gd name="connsiteX1966" fmla="*/ 2783899 w 11191875"/>
                <a:gd name="connsiteY1966" fmla="*/ 3170096 h 4067175"/>
                <a:gd name="connsiteX1967" fmla="*/ 2888079 w 11191875"/>
                <a:gd name="connsiteY1967" fmla="*/ 3429657 h 4067175"/>
                <a:gd name="connsiteX1968" fmla="*/ 2952743 w 11191875"/>
                <a:gd name="connsiteY1968" fmla="*/ 3365186 h 4067175"/>
                <a:gd name="connsiteX1969" fmla="*/ 2888079 w 11191875"/>
                <a:gd name="connsiteY1969" fmla="*/ 3300236 h 4067175"/>
                <a:gd name="connsiteX1970" fmla="*/ 2823415 w 11191875"/>
                <a:gd name="connsiteY1970" fmla="*/ 3365186 h 4067175"/>
                <a:gd name="connsiteX1971" fmla="*/ 2888079 w 11191875"/>
                <a:gd name="connsiteY1971" fmla="*/ 3429657 h 4067175"/>
                <a:gd name="connsiteX1972" fmla="*/ 3016449 w 11191875"/>
                <a:gd name="connsiteY1972" fmla="*/ 3677953 h 4067175"/>
                <a:gd name="connsiteX1973" fmla="*/ 3084466 w 11191875"/>
                <a:gd name="connsiteY1973" fmla="*/ 3609408 h 4067175"/>
                <a:gd name="connsiteX1974" fmla="*/ 3016449 w 11191875"/>
                <a:gd name="connsiteY1974" fmla="*/ 3541582 h 4067175"/>
                <a:gd name="connsiteX1975" fmla="*/ 2947953 w 11191875"/>
                <a:gd name="connsiteY1975" fmla="*/ 3609408 h 4067175"/>
                <a:gd name="connsiteX1976" fmla="*/ 3016449 w 11191875"/>
                <a:gd name="connsiteY1976" fmla="*/ 3677953 h 4067175"/>
                <a:gd name="connsiteX1977" fmla="*/ 3167571 w 11191875"/>
                <a:gd name="connsiteY1977" fmla="*/ 3910432 h 4067175"/>
                <a:gd name="connsiteX1978" fmla="*/ 3237503 w 11191875"/>
                <a:gd name="connsiteY1978" fmla="*/ 3840688 h 4067175"/>
                <a:gd name="connsiteX1979" fmla="*/ 3167571 w 11191875"/>
                <a:gd name="connsiteY1979" fmla="*/ 3770705 h 4067175"/>
                <a:gd name="connsiteX1980" fmla="*/ 3097398 w 11191875"/>
                <a:gd name="connsiteY1980" fmla="*/ 3840688 h 4067175"/>
                <a:gd name="connsiteX1981" fmla="*/ 3167571 w 11191875"/>
                <a:gd name="connsiteY1981" fmla="*/ 3910432 h 4067175"/>
                <a:gd name="connsiteX1982" fmla="*/ 3410180 w 11191875"/>
                <a:gd name="connsiteY1982" fmla="*/ 4067175 h 4067175"/>
                <a:gd name="connsiteX1983" fmla="*/ 3410898 w 11191875"/>
                <a:gd name="connsiteY1983" fmla="*/ 4056150 h 4067175"/>
                <a:gd name="connsiteX1984" fmla="*/ 3340487 w 11191875"/>
                <a:gd name="connsiteY1984" fmla="*/ 3985208 h 4067175"/>
                <a:gd name="connsiteX1985" fmla="*/ 3269596 w 11191875"/>
                <a:gd name="connsiteY1985" fmla="*/ 4056150 h 4067175"/>
                <a:gd name="connsiteX1986" fmla="*/ 3270314 w 11191875"/>
                <a:gd name="connsiteY1986" fmla="*/ 4067175 h 4067175"/>
                <a:gd name="connsiteX1987" fmla="*/ 3410180 w 11191875"/>
                <a:gd name="connsiteY1987" fmla="*/ 4067175 h 4067175"/>
                <a:gd name="connsiteX1988" fmla="*/ 7705296 w 11191875"/>
                <a:gd name="connsiteY1988" fmla="*/ 3966754 h 4067175"/>
                <a:gd name="connsiteX1989" fmla="*/ 7722061 w 11191875"/>
                <a:gd name="connsiteY1989" fmla="*/ 3950457 h 4067175"/>
                <a:gd name="connsiteX1990" fmla="*/ 7705296 w 11191875"/>
                <a:gd name="connsiteY1990" fmla="*/ 3933680 h 4067175"/>
                <a:gd name="connsiteX1991" fmla="*/ 7689011 w 11191875"/>
                <a:gd name="connsiteY1991" fmla="*/ 3950457 h 4067175"/>
                <a:gd name="connsiteX1992" fmla="*/ 7705296 w 11191875"/>
                <a:gd name="connsiteY1992" fmla="*/ 3966754 h 4067175"/>
                <a:gd name="connsiteX1993" fmla="*/ 7867914 w 11191875"/>
                <a:gd name="connsiteY1993" fmla="*/ 3740986 h 4067175"/>
                <a:gd name="connsiteX1994" fmla="*/ 7881565 w 11191875"/>
                <a:gd name="connsiteY1994" fmla="*/ 3727085 h 4067175"/>
                <a:gd name="connsiteX1995" fmla="*/ 7867914 w 11191875"/>
                <a:gd name="connsiteY1995" fmla="*/ 3712705 h 4067175"/>
                <a:gd name="connsiteX1996" fmla="*/ 7853784 w 11191875"/>
                <a:gd name="connsiteY1996" fmla="*/ 3727085 h 4067175"/>
                <a:gd name="connsiteX1997" fmla="*/ 7867914 w 11191875"/>
                <a:gd name="connsiteY1997" fmla="*/ 3740986 h 4067175"/>
                <a:gd name="connsiteX1998" fmla="*/ 8007780 w 11191875"/>
                <a:gd name="connsiteY1998" fmla="*/ 3501318 h 4067175"/>
                <a:gd name="connsiteX1999" fmla="*/ 8019754 w 11191875"/>
                <a:gd name="connsiteY1999" fmla="*/ 3488615 h 4067175"/>
                <a:gd name="connsiteX2000" fmla="*/ 8007780 w 11191875"/>
                <a:gd name="connsiteY2000" fmla="*/ 3476632 h 4067175"/>
                <a:gd name="connsiteX2001" fmla="*/ 7995565 w 11191875"/>
                <a:gd name="connsiteY2001" fmla="*/ 3488615 h 4067175"/>
                <a:gd name="connsiteX2002" fmla="*/ 8007780 w 11191875"/>
                <a:gd name="connsiteY2002" fmla="*/ 3501318 h 4067175"/>
                <a:gd name="connsiteX2003" fmla="*/ 8124174 w 11191875"/>
                <a:gd name="connsiteY2003" fmla="*/ 3248947 h 4067175"/>
                <a:gd name="connsiteX2004" fmla="*/ 8134233 w 11191875"/>
                <a:gd name="connsiteY2004" fmla="*/ 3238162 h 4067175"/>
                <a:gd name="connsiteX2005" fmla="*/ 8124174 w 11191875"/>
                <a:gd name="connsiteY2005" fmla="*/ 3227856 h 4067175"/>
                <a:gd name="connsiteX2006" fmla="*/ 8113637 w 11191875"/>
                <a:gd name="connsiteY2006" fmla="*/ 3238162 h 4067175"/>
                <a:gd name="connsiteX2007" fmla="*/ 8124174 w 11191875"/>
                <a:gd name="connsiteY2007" fmla="*/ 3248947 h 4067175"/>
                <a:gd name="connsiteX2008" fmla="*/ 8215662 w 11191875"/>
                <a:gd name="connsiteY2008" fmla="*/ 2987229 h 4067175"/>
                <a:gd name="connsiteX2009" fmla="*/ 8224523 w 11191875"/>
                <a:gd name="connsiteY2009" fmla="*/ 2977642 h 4067175"/>
                <a:gd name="connsiteX2010" fmla="*/ 8215662 w 11191875"/>
                <a:gd name="connsiteY2010" fmla="*/ 2969014 h 4067175"/>
                <a:gd name="connsiteX2011" fmla="*/ 8206561 w 11191875"/>
                <a:gd name="connsiteY2011" fmla="*/ 2977642 h 4067175"/>
                <a:gd name="connsiteX2012" fmla="*/ 8215662 w 11191875"/>
                <a:gd name="connsiteY2012" fmla="*/ 2987229 h 4067175"/>
                <a:gd name="connsiteX2013" fmla="*/ 8281763 w 11191875"/>
                <a:gd name="connsiteY2013" fmla="*/ 2717362 h 4067175"/>
                <a:gd name="connsiteX2014" fmla="*/ 8289905 w 11191875"/>
                <a:gd name="connsiteY2014" fmla="*/ 2709932 h 4067175"/>
                <a:gd name="connsiteX2015" fmla="*/ 8281763 w 11191875"/>
                <a:gd name="connsiteY2015" fmla="*/ 2701783 h 4067175"/>
                <a:gd name="connsiteX2016" fmla="*/ 8273620 w 11191875"/>
                <a:gd name="connsiteY2016" fmla="*/ 2709932 h 4067175"/>
                <a:gd name="connsiteX2017" fmla="*/ 8281763 w 11191875"/>
                <a:gd name="connsiteY2017" fmla="*/ 2717362 h 4067175"/>
                <a:gd name="connsiteX2018" fmla="*/ 8321519 w 11191875"/>
                <a:gd name="connsiteY2018" fmla="*/ 2443660 h 4067175"/>
                <a:gd name="connsiteX2019" fmla="*/ 8328464 w 11191875"/>
                <a:gd name="connsiteY2019" fmla="*/ 2436470 h 4067175"/>
                <a:gd name="connsiteX2020" fmla="*/ 8321519 w 11191875"/>
                <a:gd name="connsiteY2020" fmla="*/ 2428801 h 4067175"/>
                <a:gd name="connsiteX2021" fmla="*/ 8314334 w 11191875"/>
                <a:gd name="connsiteY2021" fmla="*/ 2436470 h 4067175"/>
                <a:gd name="connsiteX2022" fmla="*/ 8321519 w 11191875"/>
                <a:gd name="connsiteY2022" fmla="*/ 2443660 h 4067175"/>
                <a:gd name="connsiteX2023" fmla="*/ 8334931 w 11191875"/>
                <a:gd name="connsiteY2023" fmla="*/ 2166604 h 4067175"/>
                <a:gd name="connsiteX2024" fmla="*/ 8340679 w 11191875"/>
                <a:gd name="connsiteY2024" fmla="*/ 2160372 h 4067175"/>
                <a:gd name="connsiteX2025" fmla="*/ 8334931 w 11191875"/>
                <a:gd name="connsiteY2025" fmla="*/ 2154381 h 4067175"/>
                <a:gd name="connsiteX2026" fmla="*/ 8328464 w 11191875"/>
                <a:gd name="connsiteY2026" fmla="*/ 2160372 h 4067175"/>
                <a:gd name="connsiteX2027" fmla="*/ 8334931 w 11191875"/>
                <a:gd name="connsiteY2027" fmla="*/ 2166604 h 4067175"/>
                <a:gd name="connsiteX2028" fmla="*/ 8100704 w 11191875"/>
                <a:gd name="connsiteY2028" fmla="*/ 1891224 h 4067175"/>
                <a:gd name="connsiteX2029" fmla="*/ 8107410 w 11191875"/>
                <a:gd name="connsiteY2029" fmla="*/ 1884753 h 4067175"/>
                <a:gd name="connsiteX2030" fmla="*/ 8100704 w 11191875"/>
                <a:gd name="connsiteY2030" fmla="*/ 1878043 h 4067175"/>
                <a:gd name="connsiteX2031" fmla="*/ 8093998 w 11191875"/>
                <a:gd name="connsiteY2031" fmla="*/ 1884753 h 4067175"/>
                <a:gd name="connsiteX2032" fmla="*/ 8100704 w 11191875"/>
                <a:gd name="connsiteY2032" fmla="*/ 1891224 h 4067175"/>
                <a:gd name="connsiteX2033" fmla="*/ 8057355 w 11191875"/>
                <a:gd name="connsiteY2033" fmla="*/ 1618002 h 4067175"/>
                <a:gd name="connsiteX2034" fmla="*/ 8063582 w 11191875"/>
                <a:gd name="connsiteY2034" fmla="*/ 1611771 h 4067175"/>
                <a:gd name="connsiteX2035" fmla="*/ 8057355 w 11191875"/>
                <a:gd name="connsiteY2035" fmla="*/ 1605779 h 4067175"/>
                <a:gd name="connsiteX2036" fmla="*/ 8051607 w 11191875"/>
                <a:gd name="connsiteY2036" fmla="*/ 1611771 h 4067175"/>
                <a:gd name="connsiteX2037" fmla="*/ 8057355 w 11191875"/>
                <a:gd name="connsiteY2037" fmla="*/ 1618002 h 4067175"/>
                <a:gd name="connsiteX2038" fmla="*/ 7986225 w 11191875"/>
                <a:gd name="connsiteY2038" fmla="*/ 1350532 h 4067175"/>
                <a:gd name="connsiteX2039" fmla="*/ 7991494 w 11191875"/>
                <a:gd name="connsiteY2039" fmla="*/ 1345260 h 4067175"/>
                <a:gd name="connsiteX2040" fmla="*/ 7986225 w 11191875"/>
                <a:gd name="connsiteY2040" fmla="*/ 1339747 h 4067175"/>
                <a:gd name="connsiteX2041" fmla="*/ 7980477 w 11191875"/>
                <a:gd name="connsiteY2041" fmla="*/ 1345260 h 4067175"/>
                <a:gd name="connsiteX2042" fmla="*/ 7986225 w 11191875"/>
                <a:gd name="connsiteY2042" fmla="*/ 1350532 h 4067175"/>
                <a:gd name="connsiteX2043" fmla="*/ 7887074 w 11191875"/>
                <a:gd name="connsiteY2043" fmla="*/ 1092170 h 4067175"/>
                <a:gd name="connsiteX2044" fmla="*/ 7891864 w 11191875"/>
                <a:gd name="connsiteY2044" fmla="*/ 1087376 h 4067175"/>
                <a:gd name="connsiteX2045" fmla="*/ 7887074 w 11191875"/>
                <a:gd name="connsiteY2045" fmla="*/ 1082343 h 4067175"/>
                <a:gd name="connsiteX2046" fmla="*/ 7882044 w 11191875"/>
                <a:gd name="connsiteY2046" fmla="*/ 1087376 h 4067175"/>
                <a:gd name="connsiteX2047" fmla="*/ 7887074 w 11191875"/>
                <a:gd name="connsiteY2047" fmla="*/ 1092170 h 4067175"/>
                <a:gd name="connsiteX2048" fmla="*/ 7761817 w 11191875"/>
                <a:gd name="connsiteY2048" fmla="*/ 846030 h 4067175"/>
                <a:gd name="connsiteX2049" fmla="*/ 7766607 w 11191875"/>
                <a:gd name="connsiteY2049" fmla="*/ 841237 h 4067175"/>
                <a:gd name="connsiteX2050" fmla="*/ 7761817 w 11191875"/>
                <a:gd name="connsiteY2050" fmla="*/ 836443 h 4067175"/>
                <a:gd name="connsiteX2051" fmla="*/ 7756788 w 11191875"/>
                <a:gd name="connsiteY2051" fmla="*/ 841237 h 4067175"/>
                <a:gd name="connsiteX2052" fmla="*/ 7761817 w 11191875"/>
                <a:gd name="connsiteY2052" fmla="*/ 846030 h 4067175"/>
                <a:gd name="connsiteX2053" fmla="*/ 7611654 w 11191875"/>
                <a:gd name="connsiteY2053" fmla="*/ 614510 h 4067175"/>
                <a:gd name="connsiteX2054" fmla="*/ 7616683 w 11191875"/>
                <a:gd name="connsiteY2054" fmla="*/ 609717 h 4067175"/>
                <a:gd name="connsiteX2055" fmla="*/ 7611654 w 11191875"/>
                <a:gd name="connsiteY2055" fmla="*/ 604684 h 4067175"/>
                <a:gd name="connsiteX2056" fmla="*/ 7606624 w 11191875"/>
                <a:gd name="connsiteY2056" fmla="*/ 609717 h 4067175"/>
                <a:gd name="connsiteX2057" fmla="*/ 7611654 w 11191875"/>
                <a:gd name="connsiteY2057" fmla="*/ 614510 h 4067175"/>
                <a:gd name="connsiteX2058" fmla="*/ 7437540 w 11191875"/>
                <a:gd name="connsiteY2058" fmla="*/ 399048 h 4067175"/>
                <a:gd name="connsiteX2059" fmla="*/ 7442091 w 11191875"/>
                <a:gd name="connsiteY2059" fmla="*/ 394734 h 4067175"/>
                <a:gd name="connsiteX2060" fmla="*/ 7437540 w 11191875"/>
                <a:gd name="connsiteY2060" fmla="*/ 390660 h 4067175"/>
                <a:gd name="connsiteX2061" fmla="*/ 7433708 w 11191875"/>
                <a:gd name="connsiteY2061" fmla="*/ 394734 h 4067175"/>
                <a:gd name="connsiteX2062" fmla="*/ 7437540 w 11191875"/>
                <a:gd name="connsiteY2062" fmla="*/ 399048 h 4067175"/>
                <a:gd name="connsiteX2063" fmla="*/ 7242830 w 11191875"/>
                <a:gd name="connsiteY2063" fmla="*/ 203718 h 4067175"/>
                <a:gd name="connsiteX2064" fmla="*/ 7246902 w 11191875"/>
                <a:gd name="connsiteY2064" fmla="*/ 199404 h 4067175"/>
                <a:gd name="connsiteX2065" fmla="*/ 7242830 w 11191875"/>
                <a:gd name="connsiteY2065" fmla="*/ 195330 h 4067175"/>
                <a:gd name="connsiteX2066" fmla="*/ 7238280 w 11191875"/>
                <a:gd name="connsiteY2066" fmla="*/ 199404 h 4067175"/>
                <a:gd name="connsiteX2067" fmla="*/ 7242830 w 11191875"/>
                <a:gd name="connsiteY2067" fmla="*/ 203718 h 4067175"/>
                <a:gd name="connsiteX2068" fmla="*/ 7028242 w 11191875"/>
                <a:gd name="connsiteY2068" fmla="*/ 26603 h 4067175"/>
                <a:gd name="connsiteX2069" fmla="*/ 7028721 w 11191875"/>
                <a:gd name="connsiteY2069" fmla="*/ 25645 h 4067175"/>
                <a:gd name="connsiteX2070" fmla="*/ 7028242 w 11191875"/>
                <a:gd name="connsiteY2070" fmla="*/ 25405 h 4067175"/>
                <a:gd name="connsiteX2071" fmla="*/ 7027763 w 11191875"/>
                <a:gd name="connsiteY2071" fmla="*/ 25645 h 4067175"/>
                <a:gd name="connsiteX2072" fmla="*/ 7028242 w 11191875"/>
                <a:gd name="connsiteY2072" fmla="*/ 26603 h 4067175"/>
                <a:gd name="connsiteX2073" fmla="*/ 3928449 w 11191875"/>
                <a:gd name="connsiteY2073" fmla="*/ 27083 h 4067175"/>
                <a:gd name="connsiteX2074" fmla="*/ 3929646 w 11191875"/>
                <a:gd name="connsiteY2074" fmla="*/ 25645 h 4067175"/>
                <a:gd name="connsiteX2075" fmla="*/ 3928449 w 11191875"/>
                <a:gd name="connsiteY2075" fmla="*/ 24686 h 4067175"/>
                <a:gd name="connsiteX2076" fmla="*/ 3927491 w 11191875"/>
                <a:gd name="connsiteY2076" fmla="*/ 25645 h 4067175"/>
                <a:gd name="connsiteX2077" fmla="*/ 3928449 w 11191875"/>
                <a:gd name="connsiteY2077" fmla="*/ 27083 h 4067175"/>
                <a:gd name="connsiteX2078" fmla="*/ 3714100 w 11191875"/>
                <a:gd name="connsiteY2078" fmla="*/ 208272 h 4067175"/>
                <a:gd name="connsiteX2079" fmla="*/ 3722722 w 11191875"/>
                <a:gd name="connsiteY2079" fmla="*/ 199404 h 4067175"/>
                <a:gd name="connsiteX2080" fmla="*/ 3714100 w 11191875"/>
                <a:gd name="connsiteY2080" fmla="*/ 191016 h 4067175"/>
                <a:gd name="connsiteX2081" fmla="*/ 3705718 w 11191875"/>
                <a:gd name="connsiteY2081" fmla="*/ 199404 h 4067175"/>
                <a:gd name="connsiteX2082" fmla="*/ 3714100 w 11191875"/>
                <a:gd name="connsiteY2082" fmla="*/ 208272 h 4067175"/>
                <a:gd name="connsiteX2083" fmla="*/ 3519150 w 11191875"/>
                <a:gd name="connsiteY2083" fmla="*/ 405280 h 4067175"/>
                <a:gd name="connsiteX2084" fmla="*/ 3529209 w 11191875"/>
                <a:gd name="connsiteY2084" fmla="*/ 394734 h 4067175"/>
                <a:gd name="connsiteX2085" fmla="*/ 3519150 w 11191875"/>
                <a:gd name="connsiteY2085" fmla="*/ 384428 h 4067175"/>
                <a:gd name="connsiteX2086" fmla="*/ 3508373 w 11191875"/>
                <a:gd name="connsiteY2086" fmla="*/ 394734 h 4067175"/>
                <a:gd name="connsiteX2087" fmla="*/ 3519150 w 11191875"/>
                <a:gd name="connsiteY2087" fmla="*/ 405280 h 4067175"/>
                <a:gd name="connsiteX2088" fmla="*/ 3345516 w 11191875"/>
                <a:gd name="connsiteY2088" fmla="*/ 621700 h 4067175"/>
                <a:gd name="connsiteX2089" fmla="*/ 3357491 w 11191875"/>
                <a:gd name="connsiteY2089" fmla="*/ 609717 h 4067175"/>
                <a:gd name="connsiteX2090" fmla="*/ 3345516 w 11191875"/>
                <a:gd name="connsiteY2090" fmla="*/ 597494 h 4067175"/>
                <a:gd name="connsiteX2091" fmla="*/ 3333062 w 11191875"/>
                <a:gd name="connsiteY2091" fmla="*/ 609717 h 4067175"/>
                <a:gd name="connsiteX2092" fmla="*/ 3345516 w 11191875"/>
                <a:gd name="connsiteY2092" fmla="*/ 621700 h 4067175"/>
                <a:gd name="connsiteX2093" fmla="*/ 3194873 w 11191875"/>
                <a:gd name="connsiteY2093" fmla="*/ 856336 h 4067175"/>
                <a:gd name="connsiteX2094" fmla="*/ 3210201 w 11191875"/>
                <a:gd name="connsiteY2094" fmla="*/ 841237 h 4067175"/>
                <a:gd name="connsiteX2095" fmla="*/ 3194873 w 11191875"/>
                <a:gd name="connsiteY2095" fmla="*/ 825658 h 4067175"/>
                <a:gd name="connsiteX2096" fmla="*/ 3179785 w 11191875"/>
                <a:gd name="connsiteY2096" fmla="*/ 841237 h 4067175"/>
                <a:gd name="connsiteX2097" fmla="*/ 3194873 w 11191875"/>
                <a:gd name="connsiteY2097" fmla="*/ 856336 h 4067175"/>
                <a:gd name="connsiteX2098" fmla="*/ 3069856 w 11191875"/>
                <a:gd name="connsiteY2098" fmla="*/ 1105591 h 4067175"/>
                <a:gd name="connsiteX2099" fmla="*/ 3087819 w 11191875"/>
                <a:gd name="connsiteY2099" fmla="*/ 1087376 h 4067175"/>
                <a:gd name="connsiteX2100" fmla="*/ 3069856 w 11191875"/>
                <a:gd name="connsiteY2100" fmla="*/ 1068922 h 4067175"/>
                <a:gd name="connsiteX2101" fmla="*/ 3051415 w 11191875"/>
                <a:gd name="connsiteY2101" fmla="*/ 1087376 h 4067175"/>
                <a:gd name="connsiteX2102" fmla="*/ 3069856 w 11191875"/>
                <a:gd name="connsiteY2102" fmla="*/ 1105591 h 4067175"/>
                <a:gd name="connsiteX2103" fmla="*/ 2970945 w 11191875"/>
                <a:gd name="connsiteY2103" fmla="*/ 1367549 h 4067175"/>
                <a:gd name="connsiteX2104" fmla="*/ 2993218 w 11191875"/>
                <a:gd name="connsiteY2104" fmla="*/ 1345260 h 4067175"/>
                <a:gd name="connsiteX2105" fmla="*/ 2970945 w 11191875"/>
                <a:gd name="connsiteY2105" fmla="*/ 1322731 h 4067175"/>
                <a:gd name="connsiteX2106" fmla="*/ 2948193 w 11191875"/>
                <a:gd name="connsiteY2106" fmla="*/ 1345260 h 4067175"/>
                <a:gd name="connsiteX2107" fmla="*/ 2970945 w 11191875"/>
                <a:gd name="connsiteY2107" fmla="*/ 1367549 h 4067175"/>
                <a:gd name="connsiteX2108" fmla="*/ 2899096 w 11191875"/>
                <a:gd name="connsiteY2108" fmla="*/ 1639333 h 4067175"/>
                <a:gd name="connsiteX2109" fmla="*/ 2926877 w 11191875"/>
                <a:gd name="connsiteY2109" fmla="*/ 1611771 h 4067175"/>
                <a:gd name="connsiteX2110" fmla="*/ 2899096 w 11191875"/>
                <a:gd name="connsiteY2110" fmla="*/ 1584449 h 4067175"/>
                <a:gd name="connsiteX2111" fmla="*/ 2872033 w 11191875"/>
                <a:gd name="connsiteY2111" fmla="*/ 1611771 h 4067175"/>
                <a:gd name="connsiteX2112" fmla="*/ 2899096 w 11191875"/>
                <a:gd name="connsiteY2112" fmla="*/ 1639333 h 4067175"/>
                <a:gd name="connsiteX2113" fmla="*/ 2856226 w 11191875"/>
                <a:gd name="connsiteY2113" fmla="*/ 1918307 h 4067175"/>
                <a:gd name="connsiteX2114" fmla="*/ 2889516 w 11191875"/>
                <a:gd name="connsiteY2114" fmla="*/ 1884753 h 4067175"/>
                <a:gd name="connsiteX2115" fmla="*/ 2856226 w 11191875"/>
                <a:gd name="connsiteY2115" fmla="*/ 1850960 h 4067175"/>
                <a:gd name="connsiteX2116" fmla="*/ 2822457 w 11191875"/>
                <a:gd name="connsiteY2116" fmla="*/ 1884753 h 4067175"/>
                <a:gd name="connsiteX2117" fmla="*/ 2856226 w 11191875"/>
                <a:gd name="connsiteY2117" fmla="*/ 1918307 h 4067175"/>
                <a:gd name="connsiteX2118" fmla="*/ 2841856 w 11191875"/>
                <a:gd name="connsiteY2118" fmla="*/ 2200157 h 4067175"/>
                <a:gd name="connsiteX2119" fmla="*/ 2881373 w 11191875"/>
                <a:gd name="connsiteY2119" fmla="*/ 2160372 h 4067175"/>
                <a:gd name="connsiteX2120" fmla="*/ 2841856 w 11191875"/>
                <a:gd name="connsiteY2120" fmla="*/ 2120827 h 4067175"/>
                <a:gd name="connsiteX2121" fmla="*/ 2802100 w 11191875"/>
                <a:gd name="connsiteY2121" fmla="*/ 2160372 h 4067175"/>
                <a:gd name="connsiteX2122" fmla="*/ 2841856 w 11191875"/>
                <a:gd name="connsiteY2122" fmla="*/ 2200157 h 4067175"/>
                <a:gd name="connsiteX2123" fmla="*/ 2856226 w 11191875"/>
                <a:gd name="connsiteY2123" fmla="*/ 2482247 h 4067175"/>
                <a:gd name="connsiteX2124" fmla="*/ 2901970 w 11191875"/>
                <a:gd name="connsiteY2124" fmla="*/ 2435991 h 4067175"/>
                <a:gd name="connsiteX2125" fmla="*/ 2856226 w 11191875"/>
                <a:gd name="connsiteY2125" fmla="*/ 2390454 h 4067175"/>
                <a:gd name="connsiteX2126" fmla="*/ 2810483 w 11191875"/>
                <a:gd name="connsiteY2126" fmla="*/ 2435991 h 4067175"/>
                <a:gd name="connsiteX2127" fmla="*/ 2856226 w 11191875"/>
                <a:gd name="connsiteY2127" fmla="*/ 2482247 h 4067175"/>
                <a:gd name="connsiteX2128" fmla="*/ 2899096 w 11191875"/>
                <a:gd name="connsiteY2128" fmla="*/ 2760263 h 4067175"/>
                <a:gd name="connsiteX2129" fmla="*/ 2950348 w 11191875"/>
                <a:gd name="connsiteY2129" fmla="*/ 2708974 h 4067175"/>
                <a:gd name="connsiteX2130" fmla="*/ 2899096 w 11191875"/>
                <a:gd name="connsiteY2130" fmla="*/ 2657924 h 4067175"/>
                <a:gd name="connsiteX2131" fmla="*/ 2848083 w 11191875"/>
                <a:gd name="connsiteY2131" fmla="*/ 2708974 h 4067175"/>
                <a:gd name="connsiteX2132" fmla="*/ 2899096 w 11191875"/>
                <a:gd name="connsiteY2132" fmla="*/ 2760263 h 4067175"/>
                <a:gd name="connsiteX2133" fmla="*/ 2970945 w 11191875"/>
                <a:gd name="connsiteY2133" fmla="*/ 3032047 h 4067175"/>
                <a:gd name="connsiteX2134" fmla="*/ 3026987 w 11191875"/>
                <a:gd name="connsiteY2134" fmla="*/ 2975964 h 4067175"/>
                <a:gd name="connsiteX2135" fmla="*/ 2970945 w 11191875"/>
                <a:gd name="connsiteY2135" fmla="*/ 2919642 h 4067175"/>
                <a:gd name="connsiteX2136" fmla="*/ 2914663 w 11191875"/>
                <a:gd name="connsiteY2136" fmla="*/ 2975964 h 4067175"/>
                <a:gd name="connsiteX2137" fmla="*/ 2970945 w 11191875"/>
                <a:gd name="connsiteY2137" fmla="*/ 3032047 h 4067175"/>
                <a:gd name="connsiteX2138" fmla="*/ 3069856 w 11191875"/>
                <a:gd name="connsiteY2138" fmla="*/ 3293525 h 4067175"/>
                <a:gd name="connsiteX2139" fmla="*/ 3129491 w 11191875"/>
                <a:gd name="connsiteY2139" fmla="*/ 3233608 h 4067175"/>
                <a:gd name="connsiteX2140" fmla="*/ 3069856 w 11191875"/>
                <a:gd name="connsiteY2140" fmla="*/ 3173691 h 4067175"/>
                <a:gd name="connsiteX2141" fmla="*/ 3009982 w 11191875"/>
                <a:gd name="connsiteY2141" fmla="*/ 3233608 h 4067175"/>
                <a:gd name="connsiteX2142" fmla="*/ 3069856 w 11191875"/>
                <a:gd name="connsiteY2142" fmla="*/ 3293525 h 4067175"/>
                <a:gd name="connsiteX2143" fmla="*/ 3194873 w 11191875"/>
                <a:gd name="connsiteY2143" fmla="*/ 3543260 h 4067175"/>
                <a:gd name="connsiteX2144" fmla="*/ 3258340 w 11191875"/>
                <a:gd name="connsiteY2144" fmla="*/ 3479748 h 4067175"/>
                <a:gd name="connsiteX2145" fmla="*/ 3194873 w 11191875"/>
                <a:gd name="connsiteY2145" fmla="*/ 3416235 h 4067175"/>
                <a:gd name="connsiteX2146" fmla="*/ 3131646 w 11191875"/>
                <a:gd name="connsiteY2146" fmla="*/ 3479748 h 4067175"/>
                <a:gd name="connsiteX2147" fmla="*/ 3194873 w 11191875"/>
                <a:gd name="connsiteY2147" fmla="*/ 3543260 h 4067175"/>
                <a:gd name="connsiteX2148" fmla="*/ 3345516 w 11191875"/>
                <a:gd name="connsiteY2148" fmla="*/ 3776697 h 4067175"/>
                <a:gd name="connsiteX2149" fmla="*/ 3410419 w 11191875"/>
                <a:gd name="connsiteY2149" fmla="*/ 3711267 h 4067175"/>
                <a:gd name="connsiteX2150" fmla="*/ 3345516 w 11191875"/>
                <a:gd name="connsiteY2150" fmla="*/ 3646078 h 4067175"/>
                <a:gd name="connsiteX2151" fmla="*/ 3280134 w 11191875"/>
                <a:gd name="connsiteY2151" fmla="*/ 3711267 h 4067175"/>
                <a:gd name="connsiteX2152" fmla="*/ 3345516 w 11191875"/>
                <a:gd name="connsiteY2152" fmla="*/ 3776697 h 4067175"/>
                <a:gd name="connsiteX2153" fmla="*/ 3519150 w 11191875"/>
                <a:gd name="connsiteY2153" fmla="*/ 3992399 h 4067175"/>
                <a:gd name="connsiteX2154" fmla="*/ 3585251 w 11191875"/>
                <a:gd name="connsiteY2154" fmla="*/ 3926010 h 4067175"/>
                <a:gd name="connsiteX2155" fmla="*/ 3519150 w 11191875"/>
                <a:gd name="connsiteY2155" fmla="*/ 3859383 h 4067175"/>
                <a:gd name="connsiteX2156" fmla="*/ 3452810 w 11191875"/>
                <a:gd name="connsiteY2156" fmla="*/ 3926010 h 4067175"/>
                <a:gd name="connsiteX2157" fmla="*/ 3519150 w 11191875"/>
                <a:gd name="connsiteY2157" fmla="*/ 3992399 h 4067175"/>
                <a:gd name="connsiteX2158" fmla="*/ 3745713 w 11191875"/>
                <a:gd name="connsiteY2158" fmla="*/ 4067175 h 4067175"/>
                <a:gd name="connsiteX2159" fmla="*/ 3714100 w 11191875"/>
                <a:gd name="connsiteY2159" fmla="*/ 4058787 h 4067175"/>
                <a:gd name="connsiteX2160" fmla="*/ 3682726 w 11191875"/>
                <a:gd name="connsiteY2160" fmla="*/ 4067175 h 4067175"/>
                <a:gd name="connsiteX2161" fmla="*/ 3745713 w 11191875"/>
                <a:gd name="connsiteY2161" fmla="*/ 4067175 h 4067175"/>
                <a:gd name="connsiteX2162" fmla="*/ 7437540 w 11191875"/>
                <a:gd name="connsiteY2162" fmla="*/ 3944944 h 4067175"/>
                <a:gd name="connsiteX2163" fmla="*/ 7456939 w 11191875"/>
                <a:gd name="connsiteY2163" fmla="*/ 3926010 h 4067175"/>
                <a:gd name="connsiteX2164" fmla="*/ 7437540 w 11191875"/>
                <a:gd name="connsiteY2164" fmla="*/ 3907077 h 4067175"/>
                <a:gd name="connsiteX2165" fmla="*/ 7418860 w 11191875"/>
                <a:gd name="connsiteY2165" fmla="*/ 3926010 h 4067175"/>
                <a:gd name="connsiteX2166" fmla="*/ 7437540 w 11191875"/>
                <a:gd name="connsiteY2166" fmla="*/ 3944944 h 4067175"/>
                <a:gd name="connsiteX2167" fmla="*/ 7611654 w 11191875"/>
                <a:gd name="connsiteY2167" fmla="*/ 3728044 h 4067175"/>
                <a:gd name="connsiteX2168" fmla="*/ 7628179 w 11191875"/>
                <a:gd name="connsiteY2168" fmla="*/ 3711267 h 4067175"/>
                <a:gd name="connsiteX2169" fmla="*/ 7611654 w 11191875"/>
                <a:gd name="connsiteY2169" fmla="*/ 3694970 h 4067175"/>
                <a:gd name="connsiteX2170" fmla="*/ 7595128 w 11191875"/>
                <a:gd name="connsiteY2170" fmla="*/ 3711267 h 4067175"/>
                <a:gd name="connsiteX2171" fmla="*/ 7611654 w 11191875"/>
                <a:gd name="connsiteY2171" fmla="*/ 3728044 h 4067175"/>
                <a:gd name="connsiteX2172" fmla="*/ 7761817 w 11191875"/>
                <a:gd name="connsiteY2172" fmla="*/ 3493648 h 4067175"/>
                <a:gd name="connsiteX2173" fmla="*/ 7775708 w 11191875"/>
                <a:gd name="connsiteY2173" fmla="*/ 3479748 h 4067175"/>
                <a:gd name="connsiteX2174" fmla="*/ 7761817 w 11191875"/>
                <a:gd name="connsiteY2174" fmla="*/ 3465847 h 4067175"/>
                <a:gd name="connsiteX2175" fmla="*/ 7747927 w 11191875"/>
                <a:gd name="connsiteY2175" fmla="*/ 3479748 h 4067175"/>
                <a:gd name="connsiteX2176" fmla="*/ 7761817 w 11191875"/>
                <a:gd name="connsiteY2176" fmla="*/ 3493648 h 4067175"/>
                <a:gd name="connsiteX2177" fmla="*/ 7887074 w 11191875"/>
                <a:gd name="connsiteY2177" fmla="*/ 3245831 h 4067175"/>
                <a:gd name="connsiteX2178" fmla="*/ 7899288 w 11191875"/>
                <a:gd name="connsiteY2178" fmla="*/ 3233608 h 4067175"/>
                <a:gd name="connsiteX2179" fmla="*/ 7887074 w 11191875"/>
                <a:gd name="connsiteY2179" fmla="*/ 3221625 h 4067175"/>
                <a:gd name="connsiteX2180" fmla="*/ 7874859 w 11191875"/>
                <a:gd name="connsiteY2180" fmla="*/ 3233608 h 4067175"/>
                <a:gd name="connsiteX2181" fmla="*/ 7887074 w 11191875"/>
                <a:gd name="connsiteY2181" fmla="*/ 3245831 h 4067175"/>
                <a:gd name="connsiteX2182" fmla="*/ 7986225 w 11191875"/>
                <a:gd name="connsiteY2182" fmla="*/ 2986270 h 4067175"/>
                <a:gd name="connsiteX2183" fmla="*/ 7996523 w 11191875"/>
                <a:gd name="connsiteY2183" fmla="*/ 2975964 h 4067175"/>
                <a:gd name="connsiteX2184" fmla="*/ 7986225 w 11191875"/>
                <a:gd name="connsiteY2184" fmla="*/ 2965419 h 4067175"/>
                <a:gd name="connsiteX2185" fmla="*/ 7975448 w 11191875"/>
                <a:gd name="connsiteY2185" fmla="*/ 2975964 h 4067175"/>
                <a:gd name="connsiteX2186" fmla="*/ 7986225 w 11191875"/>
                <a:gd name="connsiteY2186" fmla="*/ 2986270 h 4067175"/>
                <a:gd name="connsiteX2187" fmla="*/ 8057355 w 11191875"/>
                <a:gd name="connsiteY2187" fmla="*/ 2718321 h 4067175"/>
                <a:gd name="connsiteX2188" fmla="*/ 8066935 w 11191875"/>
                <a:gd name="connsiteY2188" fmla="*/ 2708974 h 4067175"/>
                <a:gd name="connsiteX2189" fmla="*/ 8057355 w 11191875"/>
                <a:gd name="connsiteY2189" fmla="*/ 2700106 h 4067175"/>
                <a:gd name="connsiteX2190" fmla="*/ 8048254 w 11191875"/>
                <a:gd name="connsiteY2190" fmla="*/ 2708974 h 4067175"/>
                <a:gd name="connsiteX2191" fmla="*/ 8057355 w 11191875"/>
                <a:gd name="connsiteY2191" fmla="*/ 2718321 h 4067175"/>
                <a:gd name="connsiteX2192" fmla="*/ 8100704 w 11191875"/>
                <a:gd name="connsiteY2192" fmla="*/ 2444140 h 4067175"/>
                <a:gd name="connsiteX2193" fmla="*/ 8108847 w 11191875"/>
                <a:gd name="connsiteY2193" fmla="*/ 2435991 h 4067175"/>
                <a:gd name="connsiteX2194" fmla="*/ 8100704 w 11191875"/>
                <a:gd name="connsiteY2194" fmla="*/ 2428322 h 4067175"/>
                <a:gd name="connsiteX2195" fmla="*/ 8092561 w 11191875"/>
                <a:gd name="connsiteY2195" fmla="*/ 2435991 h 4067175"/>
                <a:gd name="connsiteX2196" fmla="*/ 8100704 w 11191875"/>
                <a:gd name="connsiteY2196" fmla="*/ 2444140 h 4067175"/>
                <a:gd name="connsiteX2197" fmla="*/ 8114834 w 11191875"/>
                <a:gd name="connsiteY2197" fmla="*/ 2167802 h 4067175"/>
                <a:gd name="connsiteX2198" fmla="*/ 8122498 w 11191875"/>
                <a:gd name="connsiteY2198" fmla="*/ 2160372 h 4067175"/>
                <a:gd name="connsiteX2199" fmla="*/ 8114834 w 11191875"/>
                <a:gd name="connsiteY2199" fmla="*/ 2153182 h 4067175"/>
                <a:gd name="connsiteX2200" fmla="*/ 8107649 w 11191875"/>
                <a:gd name="connsiteY2200" fmla="*/ 2160372 h 4067175"/>
                <a:gd name="connsiteX2201" fmla="*/ 8114834 w 11191875"/>
                <a:gd name="connsiteY2201" fmla="*/ 2167802 h 4067175"/>
                <a:gd name="connsiteX2202" fmla="*/ 7879889 w 11191875"/>
                <a:gd name="connsiteY2202" fmla="*/ 1892662 h 4067175"/>
                <a:gd name="connsiteX2203" fmla="*/ 7887313 w 11191875"/>
                <a:gd name="connsiteY2203" fmla="*/ 1884753 h 4067175"/>
                <a:gd name="connsiteX2204" fmla="*/ 7879889 w 11191875"/>
                <a:gd name="connsiteY2204" fmla="*/ 1876844 h 4067175"/>
                <a:gd name="connsiteX2205" fmla="*/ 7871746 w 11191875"/>
                <a:gd name="connsiteY2205" fmla="*/ 1884753 h 4067175"/>
                <a:gd name="connsiteX2206" fmla="*/ 7879889 w 11191875"/>
                <a:gd name="connsiteY2206" fmla="*/ 1892662 h 4067175"/>
                <a:gd name="connsiteX2207" fmla="*/ 7832469 w 11191875"/>
                <a:gd name="connsiteY2207" fmla="*/ 1619920 h 4067175"/>
                <a:gd name="connsiteX2208" fmla="*/ 7840132 w 11191875"/>
                <a:gd name="connsiteY2208" fmla="*/ 1612730 h 4067175"/>
                <a:gd name="connsiteX2209" fmla="*/ 7832469 w 11191875"/>
                <a:gd name="connsiteY2209" fmla="*/ 1605300 h 4067175"/>
                <a:gd name="connsiteX2210" fmla="*/ 7825284 w 11191875"/>
                <a:gd name="connsiteY2210" fmla="*/ 1612730 h 4067175"/>
                <a:gd name="connsiteX2211" fmla="*/ 7832469 w 11191875"/>
                <a:gd name="connsiteY2211" fmla="*/ 1619920 h 4067175"/>
                <a:gd name="connsiteX2212" fmla="*/ 7754633 w 11191875"/>
                <a:gd name="connsiteY2212" fmla="*/ 1354367 h 4067175"/>
                <a:gd name="connsiteX2213" fmla="*/ 7761338 w 11191875"/>
                <a:gd name="connsiteY2213" fmla="*/ 1347656 h 4067175"/>
                <a:gd name="connsiteX2214" fmla="*/ 7754633 w 11191875"/>
                <a:gd name="connsiteY2214" fmla="*/ 1340946 h 4067175"/>
                <a:gd name="connsiteX2215" fmla="*/ 7747927 w 11191875"/>
                <a:gd name="connsiteY2215" fmla="*/ 1347656 h 4067175"/>
                <a:gd name="connsiteX2216" fmla="*/ 7754633 w 11191875"/>
                <a:gd name="connsiteY2216" fmla="*/ 1354367 h 4067175"/>
                <a:gd name="connsiteX2217" fmla="*/ 7647578 w 11191875"/>
                <a:gd name="connsiteY2217" fmla="*/ 1099360 h 4067175"/>
                <a:gd name="connsiteX2218" fmla="*/ 7653565 w 11191875"/>
                <a:gd name="connsiteY2218" fmla="*/ 1093128 h 4067175"/>
                <a:gd name="connsiteX2219" fmla="*/ 7647578 w 11191875"/>
                <a:gd name="connsiteY2219" fmla="*/ 1086897 h 4067175"/>
                <a:gd name="connsiteX2220" fmla="*/ 7641351 w 11191875"/>
                <a:gd name="connsiteY2220" fmla="*/ 1093128 h 4067175"/>
                <a:gd name="connsiteX2221" fmla="*/ 7647578 w 11191875"/>
                <a:gd name="connsiteY2221" fmla="*/ 1099360 h 4067175"/>
                <a:gd name="connsiteX2222" fmla="*/ 7512023 w 11191875"/>
                <a:gd name="connsiteY2222" fmla="*/ 858253 h 4067175"/>
                <a:gd name="connsiteX2223" fmla="*/ 7517292 w 11191875"/>
                <a:gd name="connsiteY2223" fmla="*/ 852980 h 4067175"/>
                <a:gd name="connsiteX2224" fmla="*/ 7512023 w 11191875"/>
                <a:gd name="connsiteY2224" fmla="*/ 847228 h 4067175"/>
                <a:gd name="connsiteX2225" fmla="*/ 7506275 w 11191875"/>
                <a:gd name="connsiteY2225" fmla="*/ 852980 h 4067175"/>
                <a:gd name="connsiteX2226" fmla="*/ 7512023 w 11191875"/>
                <a:gd name="connsiteY2226" fmla="*/ 858253 h 4067175"/>
                <a:gd name="connsiteX2227" fmla="*/ 7349885 w 11191875"/>
                <a:gd name="connsiteY2227" fmla="*/ 634882 h 4067175"/>
                <a:gd name="connsiteX2228" fmla="*/ 7355154 w 11191875"/>
                <a:gd name="connsiteY2228" fmla="*/ 629370 h 4067175"/>
                <a:gd name="connsiteX2229" fmla="*/ 7349885 w 11191875"/>
                <a:gd name="connsiteY2229" fmla="*/ 623857 h 4067175"/>
                <a:gd name="connsiteX2230" fmla="*/ 7343897 w 11191875"/>
                <a:gd name="connsiteY2230" fmla="*/ 629370 h 4067175"/>
                <a:gd name="connsiteX2231" fmla="*/ 7349885 w 11191875"/>
                <a:gd name="connsiteY2231" fmla="*/ 634882 h 4067175"/>
                <a:gd name="connsiteX2232" fmla="*/ 7163078 w 11191875"/>
                <a:gd name="connsiteY2232" fmla="*/ 430924 h 4067175"/>
                <a:gd name="connsiteX2233" fmla="*/ 7167868 w 11191875"/>
                <a:gd name="connsiteY2233" fmla="*/ 425891 h 4067175"/>
                <a:gd name="connsiteX2234" fmla="*/ 7163078 w 11191875"/>
                <a:gd name="connsiteY2234" fmla="*/ 421098 h 4067175"/>
                <a:gd name="connsiteX2235" fmla="*/ 7157809 w 11191875"/>
                <a:gd name="connsiteY2235" fmla="*/ 425891 h 4067175"/>
                <a:gd name="connsiteX2236" fmla="*/ 7163078 w 11191875"/>
                <a:gd name="connsiteY2236" fmla="*/ 430924 h 4067175"/>
                <a:gd name="connsiteX2237" fmla="*/ 6954477 w 11191875"/>
                <a:gd name="connsiteY2237" fmla="*/ 249735 h 4067175"/>
                <a:gd name="connsiteX2238" fmla="*/ 6959267 w 11191875"/>
                <a:gd name="connsiteY2238" fmla="*/ 244941 h 4067175"/>
                <a:gd name="connsiteX2239" fmla="*/ 6954477 w 11191875"/>
                <a:gd name="connsiteY2239" fmla="*/ 240148 h 4067175"/>
                <a:gd name="connsiteX2240" fmla="*/ 6949448 w 11191875"/>
                <a:gd name="connsiteY2240" fmla="*/ 244941 h 4067175"/>
                <a:gd name="connsiteX2241" fmla="*/ 6954477 w 11191875"/>
                <a:gd name="connsiteY2241" fmla="*/ 249735 h 4067175"/>
                <a:gd name="connsiteX2242" fmla="*/ 6726477 w 11191875"/>
                <a:gd name="connsiteY2242" fmla="*/ 91553 h 4067175"/>
                <a:gd name="connsiteX2243" fmla="*/ 6729351 w 11191875"/>
                <a:gd name="connsiteY2243" fmla="*/ 89157 h 4067175"/>
                <a:gd name="connsiteX2244" fmla="*/ 6726477 w 11191875"/>
                <a:gd name="connsiteY2244" fmla="*/ 86760 h 4067175"/>
                <a:gd name="connsiteX2245" fmla="*/ 6724322 w 11191875"/>
                <a:gd name="connsiteY2245" fmla="*/ 89157 h 4067175"/>
                <a:gd name="connsiteX2246" fmla="*/ 6726477 w 11191875"/>
                <a:gd name="connsiteY2246" fmla="*/ 91553 h 4067175"/>
                <a:gd name="connsiteX2247" fmla="*/ 4350440 w 11191875"/>
                <a:gd name="connsiteY2247" fmla="*/ 22050 h 4067175"/>
                <a:gd name="connsiteX2248" fmla="*/ 4351159 w 11191875"/>
                <a:gd name="connsiteY2248" fmla="*/ 21331 h 4067175"/>
                <a:gd name="connsiteX2249" fmla="*/ 4350440 w 11191875"/>
                <a:gd name="connsiteY2249" fmla="*/ 20611 h 4067175"/>
                <a:gd name="connsiteX2250" fmla="*/ 4349722 w 11191875"/>
                <a:gd name="connsiteY2250" fmla="*/ 21331 h 4067175"/>
                <a:gd name="connsiteX2251" fmla="*/ 4350440 w 11191875"/>
                <a:gd name="connsiteY2251" fmla="*/ 22050 h 4067175"/>
                <a:gd name="connsiteX2252" fmla="*/ 4114297 w 11191875"/>
                <a:gd name="connsiteY2252" fmla="*/ 171123 h 4067175"/>
                <a:gd name="connsiteX2253" fmla="*/ 4121482 w 11191875"/>
                <a:gd name="connsiteY2253" fmla="*/ 163933 h 4067175"/>
                <a:gd name="connsiteX2254" fmla="*/ 4114297 w 11191875"/>
                <a:gd name="connsiteY2254" fmla="*/ 156504 h 4067175"/>
                <a:gd name="connsiteX2255" fmla="*/ 4107112 w 11191875"/>
                <a:gd name="connsiteY2255" fmla="*/ 163933 h 4067175"/>
                <a:gd name="connsiteX2256" fmla="*/ 4114297 w 11191875"/>
                <a:gd name="connsiteY2256" fmla="*/ 171123 h 4067175"/>
                <a:gd name="connsiteX2257" fmla="*/ 3895638 w 11191875"/>
                <a:gd name="connsiteY2257" fmla="*/ 342726 h 4067175"/>
                <a:gd name="connsiteX2258" fmla="*/ 3905936 w 11191875"/>
                <a:gd name="connsiteY2258" fmla="*/ 332660 h 4067175"/>
                <a:gd name="connsiteX2259" fmla="*/ 3895638 w 11191875"/>
                <a:gd name="connsiteY2259" fmla="*/ 322115 h 4067175"/>
                <a:gd name="connsiteX2260" fmla="*/ 3885339 w 11191875"/>
                <a:gd name="connsiteY2260" fmla="*/ 332660 h 4067175"/>
                <a:gd name="connsiteX2261" fmla="*/ 3895638 w 11191875"/>
                <a:gd name="connsiteY2261" fmla="*/ 342726 h 4067175"/>
                <a:gd name="connsiteX2262" fmla="*/ 3697575 w 11191875"/>
                <a:gd name="connsiteY2262" fmla="*/ 536618 h 4067175"/>
                <a:gd name="connsiteX2263" fmla="*/ 3709310 w 11191875"/>
                <a:gd name="connsiteY2263" fmla="*/ 524874 h 4067175"/>
                <a:gd name="connsiteX2264" fmla="*/ 3697575 w 11191875"/>
                <a:gd name="connsiteY2264" fmla="*/ 513370 h 4067175"/>
                <a:gd name="connsiteX2265" fmla="*/ 3686079 w 11191875"/>
                <a:gd name="connsiteY2265" fmla="*/ 524874 h 4067175"/>
                <a:gd name="connsiteX2266" fmla="*/ 3697575 w 11191875"/>
                <a:gd name="connsiteY2266" fmla="*/ 536618 h 4067175"/>
                <a:gd name="connsiteX2267" fmla="*/ 3522982 w 11191875"/>
                <a:gd name="connsiteY2267" fmla="*/ 752799 h 4067175"/>
                <a:gd name="connsiteX2268" fmla="*/ 3537113 w 11191875"/>
                <a:gd name="connsiteY2268" fmla="*/ 738658 h 4067175"/>
                <a:gd name="connsiteX2269" fmla="*/ 3522982 w 11191875"/>
                <a:gd name="connsiteY2269" fmla="*/ 724758 h 4067175"/>
                <a:gd name="connsiteX2270" fmla="*/ 3509092 w 11191875"/>
                <a:gd name="connsiteY2270" fmla="*/ 738658 h 4067175"/>
                <a:gd name="connsiteX2271" fmla="*/ 3522982 w 11191875"/>
                <a:gd name="connsiteY2271" fmla="*/ 752799 h 4067175"/>
                <a:gd name="connsiteX2272" fmla="*/ 3373776 w 11191875"/>
                <a:gd name="connsiteY2272" fmla="*/ 988153 h 4067175"/>
                <a:gd name="connsiteX2273" fmla="*/ 3391020 w 11191875"/>
                <a:gd name="connsiteY2273" fmla="*/ 971377 h 4067175"/>
                <a:gd name="connsiteX2274" fmla="*/ 3373776 w 11191875"/>
                <a:gd name="connsiteY2274" fmla="*/ 953881 h 4067175"/>
                <a:gd name="connsiteX2275" fmla="*/ 3356772 w 11191875"/>
                <a:gd name="connsiteY2275" fmla="*/ 971377 h 4067175"/>
                <a:gd name="connsiteX2276" fmla="*/ 3373776 w 11191875"/>
                <a:gd name="connsiteY2276" fmla="*/ 988153 h 4067175"/>
                <a:gd name="connsiteX2277" fmla="*/ 3252113 w 11191875"/>
                <a:gd name="connsiteY2277" fmla="*/ 1239805 h 4067175"/>
                <a:gd name="connsiteX2278" fmla="*/ 3272709 w 11191875"/>
                <a:gd name="connsiteY2278" fmla="*/ 1218954 h 4067175"/>
                <a:gd name="connsiteX2279" fmla="*/ 3252113 w 11191875"/>
                <a:gd name="connsiteY2279" fmla="*/ 1198103 h 4067175"/>
                <a:gd name="connsiteX2280" fmla="*/ 3231516 w 11191875"/>
                <a:gd name="connsiteY2280" fmla="*/ 1218954 h 4067175"/>
                <a:gd name="connsiteX2281" fmla="*/ 3252113 w 11191875"/>
                <a:gd name="connsiteY2281" fmla="*/ 1239805 h 4067175"/>
                <a:gd name="connsiteX2282" fmla="*/ 3159428 w 11191875"/>
                <a:gd name="connsiteY2282" fmla="*/ 1503920 h 4067175"/>
                <a:gd name="connsiteX2283" fmla="*/ 3184335 w 11191875"/>
                <a:gd name="connsiteY2283" fmla="*/ 1478995 h 4067175"/>
                <a:gd name="connsiteX2284" fmla="*/ 3159428 w 11191875"/>
                <a:gd name="connsiteY2284" fmla="*/ 1454309 h 4067175"/>
                <a:gd name="connsiteX2285" fmla="*/ 3134520 w 11191875"/>
                <a:gd name="connsiteY2285" fmla="*/ 1478995 h 4067175"/>
                <a:gd name="connsiteX2286" fmla="*/ 3159428 w 11191875"/>
                <a:gd name="connsiteY2286" fmla="*/ 1503920 h 4067175"/>
                <a:gd name="connsiteX2287" fmla="*/ 3096919 w 11191875"/>
                <a:gd name="connsiteY2287" fmla="*/ 1778101 h 4067175"/>
                <a:gd name="connsiteX2288" fmla="*/ 3126617 w 11191875"/>
                <a:gd name="connsiteY2288" fmla="*/ 1748142 h 4067175"/>
                <a:gd name="connsiteX2289" fmla="*/ 3096919 w 11191875"/>
                <a:gd name="connsiteY2289" fmla="*/ 1717944 h 4067175"/>
                <a:gd name="connsiteX2290" fmla="*/ 3067222 w 11191875"/>
                <a:gd name="connsiteY2290" fmla="*/ 1748142 h 4067175"/>
                <a:gd name="connsiteX2291" fmla="*/ 3096919 w 11191875"/>
                <a:gd name="connsiteY2291" fmla="*/ 1778101 h 4067175"/>
                <a:gd name="connsiteX2292" fmla="*/ 3065306 w 11191875"/>
                <a:gd name="connsiteY2292" fmla="*/ 2057794 h 4067175"/>
                <a:gd name="connsiteX2293" fmla="*/ 3100512 w 11191875"/>
                <a:gd name="connsiteY2293" fmla="*/ 2022563 h 4067175"/>
                <a:gd name="connsiteX2294" fmla="*/ 3065306 w 11191875"/>
                <a:gd name="connsiteY2294" fmla="*/ 1986852 h 4067175"/>
                <a:gd name="connsiteX2295" fmla="*/ 3030100 w 11191875"/>
                <a:gd name="connsiteY2295" fmla="*/ 2022563 h 4067175"/>
                <a:gd name="connsiteX2296" fmla="*/ 3065306 w 11191875"/>
                <a:gd name="connsiteY2296" fmla="*/ 2057794 h 4067175"/>
                <a:gd name="connsiteX2297" fmla="*/ 3065306 w 11191875"/>
                <a:gd name="connsiteY2297" fmla="*/ 2339405 h 4067175"/>
                <a:gd name="connsiteX2298" fmla="*/ 3106260 w 11191875"/>
                <a:gd name="connsiteY2298" fmla="*/ 2298901 h 4067175"/>
                <a:gd name="connsiteX2299" fmla="*/ 3065306 w 11191875"/>
                <a:gd name="connsiteY2299" fmla="*/ 2257438 h 4067175"/>
                <a:gd name="connsiteX2300" fmla="*/ 3024592 w 11191875"/>
                <a:gd name="connsiteY2300" fmla="*/ 2298901 h 4067175"/>
                <a:gd name="connsiteX2301" fmla="*/ 3065306 w 11191875"/>
                <a:gd name="connsiteY2301" fmla="*/ 2339405 h 4067175"/>
                <a:gd name="connsiteX2302" fmla="*/ 3096919 w 11191875"/>
                <a:gd name="connsiteY2302" fmla="*/ 2619817 h 4067175"/>
                <a:gd name="connsiteX2303" fmla="*/ 3143621 w 11191875"/>
                <a:gd name="connsiteY2303" fmla="*/ 2572842 h 4067175"/>
                <a:gd name="connsiteX2304" fmla="*/ 3096919 w 11191875"/>
                <a:gd name="connsiteY2304" fmla="*/ 2525867 h 4067175"/>
                <a:gd name="connsiteX2305" fmla="*/ 3049739 w 11191875"/>
                <a:gd name="connsiteY2305" fmla="*/ 2572842 h 4067175"/>
                <a:gd name="connsiteX2306" fmla="*/ 3096919 w 11191875"/>
                <a:gd name="connsiteY2306" fmla="*/ 2619817 h 4067175"/>
                <a:gd name="connsiteX2307" fmla="*/ 3159428 w 11191875"/>
                <a:gd name="connsiteY2307" fmla="*/ 2893758 h 4067175"/>
                <a:gd name="connsiteX2308" fmla="*/ 3211159 w 11191875"/>
                <a:gd name="connsiteY2308" fmla="*/ 2841990 h 4067175"/>
                <a:gd name="connsiteX2309" fmla="*/ 3159428 w 11191875"/>
                <a:gd name="connsiteY2309" fmla="*/ 2789982 h 4067175"/>
                <a:gd name="connsiteX2310" fmla="*/ 3107697 w 11191875"/>
                <a:gd name="connsiteY2310" fmla="*/ 2841990 h 4067175"/>
                <a:gd name="connsiteX2311" fmla="*/ 3159428 w 11191875"/>
                <a:gd name="connsiteY2311" fmla="*/ 2893758 h 4067175"/>
                <a:gd name="connsiteX2312" fmla="*/ 3252113 w 11191875"/>
                <a:gd name="connsiteY2312" fmla="*/ 3157633 h 4067175"/>
                <a:gd name="connsiteX2313" fmla="*/ 3307676 w 11191875"/>
                <a:gd name="connsiteY2313" fmla="*/ 3102030 h 4067175"/>
                <a:gd name="connsiteX2314" fmla="*/ 3252113 w 11191875"/>
                <a:gd name="connsiteY2314" fmla="*/ 3046667 h 4067175"/>
                <a:gd name="connsiteX2315" fmla="*/ 3196789 w 11191875"/>
                <a:gd name="connsiteY2315" fmla="*/ 3102030 h 4067175"/>
                <a:gd name="connsiteX2316" fmla="*/ 3252113 w 11191875"/>
                <a:gd name="connsiteY2316" fmla="*/ 3157633 h 4067175"/>
                <a:gd name="connsiteX2317" fmla="*/ 3373776 w 11191875"/>
                <a:gd name="connsiteY2317" fmla="*/ 3409045 h 4067175"/>
                <a:gd name="connsiteX2318" fmla="*/ 3432932 w 11191875"/>
                <a:gd name="connsiteY2318" fmla="*/ 3349847 h 4067175"/>
                <a:gd name="connsiteX2319" fmla="*/ 3373776 w 11191875"/>
                <a:gd name="connsiteY2319" fmla="*/ 3290409 h 4067175"/>
                <a:gd name="connsiteX2320" fmla="*/ 3314621 w 11191875"/>
                <a:gd name="connsiteY2320" fmla="*/ 3349847 h 4067175"/>
                <a:gd name="connsiteX2321" fmla="*/ 3373776 w 11191875"/>
                <a:gd name="connsiteY2321" fmla="*/ 3409045 h 4067175"/>
                <a:gd name="connsiteX2322" fmla="*/ 3522982 w 11191875"/>
                <a:gd name="connsiteY2322" fmla="*/ 3642962 h 4067175"/>
                <a:gd name="connsiteX2323" fmla="*/ 3584054 w 11191875"/>
                <a:gd name="connsiteY2323" fmla="*/ 3582326 h 4067175"/>
                <a:gd name="connsiteX2324" fmla="*/ 3522982 w 11191875"/>
                <a:gd name="connsiteY2324" fmla="*/ 3521450 h 4067175"/>
                <a:gd name="connsiteX2325" fmla="*/ 3461911 w 11191875"/>
                <a:gd name="connsiteY2325" fmla="*/ 3582326 h 4067175"/>
                <a:gd name="connsiteX2326" fmla="*/ 3522982 w 11191875"/>
                <a:gd name="connsiteY2326" fmla="*/ 3642962 h 4067175"/>
                <a:gd name="connsiteX2327" fmla="*/ 3697575 w 11191875"/>
                <a:gd name="connsiteY2327" fmla="*/ 3858424 h 4067175"/>
                <a:gd name="connsiteX2328" fmla="*/ 3760083 w 11191875"/>
                <a:gd name="connsiteY2328" fmla="*/ 3795870 h 4067175"/>
                <a:gd name="connsiteX2329" fmla="*/ 3697575 w 11191875"/>
                <a:gd name="connsiteY2329" fmla="*/ 3733796 h 4067175"/>
                <a:gd name="connsiteX2330" fmla="*/ 3635545 w 11191875"/>
                <a:gd name="connsiteY2330" fmla="*/ 3795870 h 4067175"/>
                <a:gd name="connsiteX2331" fmla="*/ 3697575 w 11191875"/>
                <a:gd name="connsiteY2331" fmla="*/ 3858424 h 4067175"/>
                <a:gd name="connsiteX2332" fmla="*/ 3895638 w 11191875"/>
                <a:gd name="connsiteY2332" fmla="*/ 4050638 h 4067175"/>
                <a:gd name="connsiteX2333" fmla="*/ 3957667 w 11191875"/>
                <a:gd name="connsiteY2333" fmla="*/ 3988324 h 4067175"/>
                <a:gd name="connsiteX2334" fmla="*/ 3895638 w 11191875"/>
                <a:gd name="connsiteY2334" fmla="*/ 3926010 h 4067175"/>
                <a:gd name="connsiteX2335" fmla="*/ 3833608 w 11191875"/>
                <a:gd name="connsiteY2335" fmla="*/ 3988324 h 4067175"/>
                <a:gd name="connsiteX2336" fmla="*/ 3895638 w 11191875"/>
                <a:gd name="connsiteY2336" fmla="*/ 4050638 h 4067175"/>
                <a:gd name="connsiteX2337" fmla="*/ 6976990 w 11191875"/>
                <a:gd name="connsiteY2337" fmla="*/ 4067175 h 4067175"/>
                <a:gd name="connsiteX2338" fmla="*/ 6954477 w 11191875"/>
                <a:gd name="connsiteY2338" fmla="*/ 4051357 h 4067175"/>
                <a:gd name="connsiteX2339" fmla="*/ 6931486 w 11191875"/>
                <a:gd name="connsiteY2339" fmla="*/ 4067175 h 4067175"/>
                <a:gd name="connsiteX2340" fmla="*/ 6976990 w 11191875"/>
                <a:gd name="connsiteY2340" fmla="*/ 4067175 h 4067175"/>
                <a:gd name="connsiteX2341" fmla="*/ 7163078 w 11191875"/>
                <a:gd name="connsiteY2341" fmla="*/ 3916424 h 4067175"/>
                <a:gd name="connsiteX2342" fmla="*/ 7184154 w 11191875"/>
                <a:gd name="connsiteY2342" fmla="*/ 3894853 h 4067175"/>
                <a:gd name="connsiteX2343" fmla="*/ 7163078 w 11191875"/>
                <a:gd name="connsiteY2343" fmla="*/ 3874002 h 4067175"/>
                <a:gd name="connsiteX2344" fmla="*/ 7141763 w 11191875"/>
                <a:gd name="connsiteY2344" fmla="*/ 3894853 h 4067175"/>
                <a:gd name="connsiteX2345" fmla="*/ 7163078 w 11191875"/>
                <a:gd name="connsiteY2345" fmla="*/ 3916424 h 4067175"/>
                <a:gd name="connsiteX2346" fmla="*/ 7349885 w 11191875"/>
                <a:gd name="connsiteY2346" fmla="*/ 3710548 h 4067175"/>
                <a:gd name="connsiteX2347" fmla="*/ 7368565 w 11191875"/>
                <a:gd name="connsiteY2347" fmla="*/ 3691375 h 4067175"/>
                <a:gd name="connsiteX2348" fmla="*/ 7349885 w 11191875"/>
                <a:gd name="connsiteY2348" fmla="*/ 3672441 h 4067175"/>
                <a:gd name="connsiteX2349" fmla="*/ 7330486 w 11191875"/>
                <a:gd name="connsiteY2349" fmla="*/ 3691375 h 4067175"/>
                <a:gd name="connsiteX2350" fmla="*/ 7349885 w 11191875"/>
                <a:gd name="connsiteY2350" fmla="*/ 3710548 h 4067175"/>
                <a:gd name="connsiteX2351" fmla="*/ 7512023 w 11191875"/>
                <a:gd name="connsiteY2351" fmla="*/ 3484781 h 4067175"/>
                <a:gd name="connsiteX2352" fmla="*/ 7528070 w 11191875"/>
                <a:gd name="connsiteY2352" fmla="*/ 3468004 h 4067175"/>
                <a:gd name="connsiteX2353" fmla="*/ 7512023 w 11191875"/>
                <a:gd name="connsiteY2353" fmla="*/ 3451706 h 4067175"/>
                <a:gd name="connsiteX2354" fmla="*/ 7495259 w 11191875"/>
                <a:gd name="connsiteY2354" fmla="*/ 3468004 h 4067175"/>
                <a:gd name="connsiteX2355" fmla="*/ 7512023 w 11191875"/>
                <a:gd name="connsiteY2355" fmla="*/ 3484781 h 4067175"/>
                <a:gd name="connsiteX2356" fmla="*/ 7647578 w 11191875"/>
                <a:gd name="connsiteY2356" fmla="*/ 3241517 h 4067175"/>
                <a:gd name="connsiteX2357" fmla="*/ 7661229 w 11191875"/>
                <a:gd name="connsiteY2357" fmla="*/ 3227377 h 4067175"/>
                <a:gd name="connsiteX2358" fmla="*/ 7647578 w 11191875"/>
                <a:gd name="connsiteY2358" fmla="*/ 3213476 h 4067175"/>
                <a:gd name="connsiteX2359" fmla="*/ 7633687 w 11191875"/>
                <a:gd name="connsiteY2359" fmla="*/ 3227377 h 4067175"/>
                <a:gd name="connsiteX2360" fmla="*/ 7647578 w 11191875"/>
                <a:gd name="connsiteY2360" fmla="*/ 3241517 h 4067175"/>
                <a:gd name="connsiteX2361" fmla="*/ 7754633 w 11191875"/>
                <a:gd name="connsiteY2361" fmla="*/ 2985551 h 4067175"/>
                <a:gd name="connsiteX2362" fmla="*/ 7767326 w 11191875"/>
                <a:gd name="connsiteY2362" fmla="*/ 2973328 h 4067175"/>
                <a:gd name="connsiteX2363" fmla="*/ 7754633 w 11191875"/>
                <a:gd name="connsiteY2363" fmla="*/ 2961345 h 4067175"/>
                <a:gd name="connsiteX2364" fmla="*/ 7742658 w 11191875"/>
                <a:gd name="connsiteY2364" fmla="*/ 2973328 h 4067175"/>
                <a:gd name="connsiteX2365" fmla="*/ 7754633 w 11191875"/>
                <a:gd name="connsiteY2365" fmla="*/ 2985551 h 4067175"/>
                <a:gd name="connsiteX2366" fmla="*/ 7832469 w 11191875"/>
                <a:gd name="connsiteY2366" fmla="*/ 2719279 h 4067175"/>
                <a:gd name="connsiteX2367" fmla="*/ 7843725 w 11191875"/>
                <a:gd name="connsiteY2367" fmla="*/ 2708494 h 4067175"/>
                <a:gd name="connsiteX2368" fmla="*/ 7832469 w 11191875"/>
                <a:gd name="connsiteY2368" fmla="*/ 2697230 h 4067175"/>
                <a:gd name="connsiteX2369" fmla="*/ 7821691 w 11191875"/>
                <a:gd name="connsiteY2369" fmla="*/ 2708494 h 4067175"/>
                <a:gd name="connsiteX2370" fmla="*/ 7832469 w 11191875"/>
                <a:gd name="connsiteY2370" fmla="*/ 2719279 h 4067175"/>
                <a:gd name="connsiteX2371" fmla="*/ 7879889 w 11191875"/>
                <a:gd name="connsiteY2371" fmla="*/ 2445338 h 4067175"/>
                <a:gd name="connsiteX2372" fmla="*/ 7888750 w 11191875"/>
                <a:gd name="connsiteY2372" fmla="*/ 2435991 h 4067175"/>
                <a:gd name="connsiteX2373" fmla="*/ 7879889 w 11191875"/>
                <a:gd name="connsiteY2373" fmla="*/ 2427123 h 4067175"/>
                <a:gd name="connsiteX2374" fmla="*/ 7870309 w 11191875"/>
                <a:gd name="connsiteY2374" fmla="*/ 2435991 h 4067175"/>
                <a:gd name="connsiteX2375" fmla="*/ 7879889 w 11191875"/>
                <a:gd name="connsiteY2375" fmla="*/ 2445338 h 4067175"/>
                <a:gd name="connsiteX2376" fmla="*/ 7895456 w 11191875"/>
                <a:gd name="connsiteY2376" fmla="*/ 2169000 h 4067175"/>
                <a:gd name="connsiteX2377" fmla="*/ 7903838 w 11191875"/>
                <a:gd name="connsiteY2377" fmla="*/ 2160372 h 4067175"/>
                <a:gd name="connsiteX2378" fmla="*/ 7895456 w 11191875"/>
                <a:gd name="connsiteY2378" fmla="*/ 2151984 h 4067175"/>
                <a:gd name="connsiteX2379" fmla="*/ 7887074 w 11191875"/>
                <a:gd name="connsiteY2379" fmla="*/ 2160372 h 4067175"/>
                <a:gd name="connsiteX2380" fmla="*/ 7895456 w 11191875"/>
                <a:gd name="connsiteY2380" fmla="*/ 2169000 h 4067175"/>
                <a:gd name="connsiteX2381" fmla="*/ 7658595 w 11191875"/>
                <a:gd name="connsiteY2381" fmla="*/ 1893381 h 4067175"/>
                <a:gd name="connsiteX2382" fmla="*/ 7666977 w 11191875"/>
                <a:gd name="connsiteY2382" fmla="*/ 1884993 h 4067175"/>
                <a:gd name="connsiteX2383" fmla="*/ 7658595 w 11191875"/>
                <a:gd name="connsiteY2383" fmla="*/ 1876365 h 4067175"/>
                <a:gd name="connsiteX2384" fmla="*/ 7649494 w 11191875"/>
                <a:gd name="connsiteY2384" fmla="*/ 1884993 h 4067175"/>
                <a:gd name="connsiteX2385" fmla="*/ 7658595 w 11191875"/>
                <a:gd name="connsiteY2385" fmla="*/ 1893381 h 4067175"/>
                <a:gd name="connsiteX2386" fmla="*/ 7606624 w 11191875"/>
                <a:gd name="connsiteY2386" fmla="*/ 1621837 h 4067175"/>
                <a:gd name="connsiteX2387" fmla="*/ 7614767 w 11191875"/>
                <a:gd name="connsiteY2387" fmla="*/ 1613688 h 4067175"/>
                <a:gd name="connsiteX2388" fmla="*/ 7606624 w 11191875"/>
                <a:gd name="connsiteY2388" fmla="*/ 1605779 h 4067175"/>
                <a:gd name="connsiteX2389" fmla="*/ 7598721 w 11191875"/>
                <a:gd name="connsiteY2389" fmla="*/ 1613688 h 4067175"/>
                <a:gd name="connsiteX2390" fmla="*/ 7606624 w 11191875"/>
                <a:gd name="connsiteY2390" fmla="*/ 1621837 h 4067175"/>
                <a:gd name="connsiteX2391" fmla="*/ 7521364 w 11191875"/>
                <a:gd name="connsiteY2391" fmla="*/ 1358202 h 4067175"/>
                <a:gd name="connsiteX2392" fmla="*/ 7528549 w 11191875"/>
                <a:gd name="connsiteY2392" fmla="*/ 1351012 h 4067175"/>
                <a:gd name="connsiteX2393" fmla="*/ 7521364 w 11191875"/>
                <a:gd name="connsiteY2393" fmla="*/ 1343582 h 4067175"/>
                <a:gd name="connsiteX2394" fmla="*/ 7514179 w 11191875"/>
                <a:gd name="connsiteY2394" fmla="*/ 1351012 h 4067175"/>
                <a:gd name="connsiteX2395" fmla="*/ 7521364 w 11191875"/>
                <a:gd name="connsiteY2395" fmla="*/ 1358202 h 4067175"/>
                <a:gd name="connsiteX2396" fmla="*/ 7403771 w 11191875"/>
                <a:gd name="connsiteY2396" fmla="*/ 1108467 h 4067175"/>
                <a:gd name="connsiteX2397" fmla="*/ 7411196 w 11191875"/>
                <a:gd name="connsiteY2397" fmla="*/ 1101037 h 4067175"/>
                <a:gd name="connsiteX2398" fmla="*/ 7403771 w 11191875"/>
                <a:gd name="connsiteY2398" fmla="*/ 1093847 h 4067175"/>
                <a:gd name="connsiteX2399" fmla="*/ 7396586 w 11191875"/>
                <a:gd name="connsiteY2399" fmla="*/ 1101037 h 4067175"/>
                <a:gd name="connsiteX2400" fmla="*/ 7403771 w 11191875"/>
                <a:gd name="connsiteY2400" fmla="*/ 1108467 h 4067175"/>
                <a:gd name="connsiteX2401" fmla="*/ 7256242 w 11191875"/>
                <a:gd name="connsiteY2401" fmla="*/ 874790 h 4067175"/>
                <a:gd name="connsiteX2402" fmla="*/ 7262948 w 11191875"/>
                <a:gd name="connsiteY2402" fmla="*/ 867840 h 4067175"/>
                <a:gd name="connsiteX2403" fmla="*/ 7256242 w 11191875"/>
                <a:gd name="connsiteY2403" fmla="*/ 861369 h 4067175"/>
                <a:gd name="connsiteX2404" fmla="*/ 7249297 w 11191875"/>
                <a:gd name="connsiteY2404" fmla="*/ 867840 h 4067175"/>
                <a:gd name="connsiteX2405" fmla="*/ 7256242 w 11191875"/>
                <a:gd name="connsiteY2405" fmla="*/ 874790 h 4067175"/>
                <a:gd name="connsiteX2406" fmla="*/ 7079973 w 11191875"/>
                <a:gd name="connsiteY2406" fmla="*/ 661965 h 4067175"/>
                <a:gd name="connsiteX2407" fmla="*/ 7086679 w 11191875"/>
                <a:gd name="connsiteY2407" fmla="*/ 655254 h 4067175"/>
                <a:gd name="connsiteX2408" fmla="*/ 7079973 w 11191875"/>
                <a:gd name="connsiteY2408" fmla="*/ 648543 h 4067175"/>
                <a:gd name="connsiteX2409" fmla="*/ 7073267 w 11191875"/>
                <a:gd name="connsiteY2409" fmla="*/ 655254 h 4067175"/>
                <a:gd name="connsiteX2410" fmla="*/ 7079973 w 11191875"/>
                <a:gd name="connsiteY2410" fmla="*/ 661965 h 4067175"/>
                <a:gd name="connsiteX2411" fmla="*/ 6878797 w 11191875"/>
                <a:gd name="connsiteY2411" fmla="*/ 472866 h 4067175"/>
                <a:gd name="connsiteX2412" fmla="*/ 6885742 w 11191875"/>
                <a:gd name="connsiteY2412" fmla="*/ 466155 h 4067175"/>
                <a:gd name="connsiteX2413" fmla="*/ 6878797 w 11191875"/>
                <a:gd name="connsiteY2413" fmla="*/ 459445 h 4067175"/>
                <a:gd name="connsiteX2414" fmla="*/ 6872330 w 11191875"/>
                <a:gd name="connsiteY2414" fmla="*/ 466155 h 4067175"/>
                <a:gd name="connsiteX2415" fmla="*/ 6878797 w 11191875"/>
                <a:gd name="connsiteY2415" fmla="*/ 472866 h 4067175"/>
                <a:gd name="connsiteX2416" fmla="*/ 6655826 w 11191875"/>
                <a:gd name="connsiteY2416" fmla="*/ 310850 h 4067175"/>
                <a:gd name="connsiteX2417" fmla="*/ 6662532 w 11191875"/>
                <a:gd name="connsiteY2417" fmla="*/ 303900 h 4067175"/>
                <a:gd name="connsiteX2418" fmla="*/ 6655826 w 11191875"/>
                <a:gd name="connsiteY2418" fmla="*/ 297429 h 4067175"/>
                <a:gd name="connsiteX2419" fmla="*/ 6649120 w 11191875"/>
                <a:gd name="connsiteY2419" fmla="*/ 303900 h 4067175"/>
                <a:gd name="connsiteX2420" fmla="*/ 6655826 w 11191875"/>
                <a:gd name="connsiteY2420" fmla="*/ 310850 h 4067175"/>
                <a:gd name="connsiteX2421" fmla="*/ 6413935 w 11191875"/>
                <a:gd name="connsiteY2421" fmla="*/ 176636 h 4067175"/>
                <a:gd name="connsiteX2422" fmla="*/ 6419204 w 11191875"/>
                <a:gd name="connsiteY2422" fmla="*/ 170884 h 4067175"/>
                <a:gd name="connsiteX2423" fmla="*/ 6413935 w 11191875"/>
                <a:gd name="connsiteY2423" fmla="*/ 165371 h 4067175"/>
                <a:gd name="connsiteX2424" fmla="*/ 6408667 w 11191875"/>
                <a:gd name="connsiteY2424" fmla="*/ 170884 h 4067175"/>
                <a:gd name="connsiteX2425" fmla="*/ 6413935 w 11191875"/>
                <a:gd name="connsiteY2425" fmla="*/ 176636 h 4067175"/>
                <a:gd name="connsiteX2426" fmla="*/ 6157435 w 11191875"/>
                <a:gd name="connsiteY2426" fmla="*/ 71661 h 4067175"/>
                <a:gd name="connsiteX2427" fmla="*/ 6159830 w 11191875"/>
                <a:gd name="connsiteY2427" fmla="*/ 69264 h 4067175"/>
                <a:gd name="connsiteX2428" fmla="*/ 6157435 w 11191875"/>
                <a:gd name="connsiteY2428" fmla="*/ 66868 h 4067175"/>
                <a:gd name="connsiteX2429" fmla="*/ 6155280 w 11191875"/>
                <a:gd name="connsiteY2429" fmla="*/ 69264 h 4067175"/>
                <a:gd name="connsiteX2430" fmla="*/ 6157435 w 11191875"/>
                <a:gd name="connsiteY2430" fmla="*/ 71661 h 4067175"/>
                <a:gd name="connsiteX2431" fmla="*/ 5890158 w 11191875"/>
                <a:gd name="connsiteY2431" fmla="*/ 959 h 4067175"/>
                <a:gd name="connsiteX2432" fmla="*/ 5890877 w 11191875"/>
                <a:gd name="connsiteY2432" fmla="*/ 719 h 4067175"/>
                <a:gd name="connsiteX2433" fmla="*/ 5890158 w 11191875"/>
                <a:gd name="connsiteY2433" fmla="*/ 0 h 4067175"/>
                <a:gd name="connsiteX2434" fmla="*/ 5889440 w 11191875"/>
                <a:gd name="connsiteY2434" fmla="*/ 719 h 4067175"/>
                <a:gd name="connsiteX2435" fmla="*/ 5890158 w 11191875"/>
                <a:gd name="connsiteY2435" fmla="*/ 959 h 4067175"/>
                <a:gd name="connsiteX2436" fmla="*/ 5066772 w 11191875"/>
                <a:gd name="connsiteY2436" fmla="*/ 959 h 4067175"/>
                <a:gd name="connsiteX2437" fmla="*/ 5067251 w 11191875"/>
                <a:gd name="connsiteY2437" fmla="*/ 719 h 4067175"/>
                <a:gd name="connsiteX2438" fmla="*/ 5066772 w 11191875"/>
                <a:gd name="connsiteY2438" fmla="*/ 0 h 4067175"/>
                <a:gd name="connsiteX2439" fmla="*/ 5065814 w 11191875"/>
                <a:gd name="connsiteY2439" fmla="*/ 719 h 4067175"/>
                <a:gd name="connsiteX2440" fmla="*/ 5066772 w 11191875"/>
                <a:gd name="connsiteY2440" fmla="*/ 959 h 4067175"/>
                <a:gd name="connsiteX2441" fmla="*/ 4799495 w 11191875"/>
                <a:gd name="connsiteY2441" fmla="*/ 71661 h 4067175"/>
                <a:gd name="connsiteX2442" fmla="*/ 4801890 w 11191875"/>
                <a:gd name="connsiteY2442" fmla="*/ 69264 h 4067175"/>
                <a:gd name="connsiteX2443" fmla="*/ 4799495 w 11191875"/>
                <a:gd name="connsiteY2443" fmla="*/ 66868 h 4067175"/>
                <a:gd name="connsiteX2444" fmla="*/ 4797100 w 11191875"/>
                <a:gd name="connsiteY2444" fmla="*/ 69264 h 4067175"/>
                <a:gd name="connsiteX2445" fmla="*/ 4799495 w 11191875"/>
                <a:gd name="connsiteY2445" fmla="*/ 71661 h 4067175"/>
                <a:gd name="connsiteX2446" fmla="*/ 4542755 w 11191875"/>
                <a:gd name="connsiteY2446" fmla="*/ 178074 h 4067175"/>
                <a:gd name="connsiteX2447" fmla="*/ 4550180 w 11191875"/>
                <a:gd name="connsiteY2447" fmla="*/ 170884 h 4067175"/>
                <a:gd name="connsiteX2448" fmla="*/ 4542755 w 11191875"/>
                <a:gd name="connsiteY2448" fmla="*/ 163454 h 4067175"/>
                <a:gd name="connsiteX2449" fmla="*/ 4535570 w 11191875"/>
                <a:gd name="connsiteY2449" fmla="*/ 170884 h 4067175"/>
                <a:gd name="connsiteX2450" fmla="*/ 4542755 w 11191875"/>
                <a:gd name="connsiteY2450" fmla="*/ 178074 h 4067175"/>
                <a:gd name="connsiteX2451" fmla="*/ 4301104 w 11191875"/>
                <a:gd name="connsiteY2451" fmla="*/ 313726 h 4067175"/>
                <a:gd name="connsiteX2452" fmla="*/ 4310684 w 11191875"/>
                <a:gd name="connsiteY2452" fmla="*/ 303900 h 4067175"/>
                <a:gd name="connsiteX2453" fmla="*/ 4301104 w 11191875"/>
                <a:gd name="connsiteY2453" fmla="*/ 294073 h 4067175"/>
                <a:gd name="connsiteX2454" fmla="*/ 4291285 w 11191875"/>
                <a:gd name="connsiteY2454" fmla="*/ 303900 h 4067175"/>
                <a:gd name="connsiteX2455" fmla="*/ 4301104 w 11191875"/>
                <a:gd name="connsiteY2455" fmla="*/ 313726 h 4067175"/>
                <a:gd name="connsiteX2456" fmla="*/ 4077894 w 11191875"/>
                <a:gd name="connsiteY2456" fmla="*/ 477659 h 4067175"/>
                <a:gd name="connsiteX2457" fmla="*/ 4089390 w 11191875"/>
                <a:gd name="connsiteY2457" fmla="*/ 466155 h 4067175"/>
                <a:gd name="connsiteX2458" fmla="*/ 4077894 w 11191875"/>
                <a:gd name="connsiteY2458" fmla="*/ 454891 h 4067175"/>
                <a:gd name="connsiteX2459" fmla="*/ 4066159 w 11191875"/>
                <a:gd name="connsiteY2459" fmla="*/ 466155 h 4067175"/>
                <a:gd name="connsiteX2460" fmla="*/ 4077894 w 11191875"/>
                <a:gd name="connsiteY2460" fmla="*/ 477659 h 4067175"/>
                <a:gd name="connsiteX2461" fmla="*/ 3876718 w 11191875"/>
                <a:gd name="connsiteY2461" fmla="*/ 668196 h 4067175"/>
                <a:gd name="connsiteX2462" fmla="*/ 3889411 w 11191875"/>
                <a:gd name="connsiteY2462" fmla="*/ 655254 h 4067175"/>
                <a:gd name="connsiteX2463" fmla="*/ 3876718 w 11191875"/>
                <a:gd name="connsiteY2463" fmla="*/ 642312 h 4067175"/>
                <a:gd name="connsiteX2464" fmla="*/ 3864024 w 11191875"/>
                <a:gd name="connsiteY2464" fmla="*/ 655254 h 4067175"/>
                <a:gd name="connsiteX2465" fmla="*/ 3876718 w 11191875"/>
                <a:gd name="connsiteY2465" fmla="*/ 668196 h 4067175"/>
                <a:gd name="connsiteX2466" fmla="*/ 3700688 w 11191875"/>
                <a:gd name="connsiteY2466" fmla="*/ 883898 h 4067175"/>
                <a:gd name="connsiteX2467" fmla="*/ 3716734 w 11191875"/>
                <a:gd name="connsiteY2467" fmla="*/ 867840 h 4067175"/>
                <a:gd name="connsiteX2468" fmla="*/ 3700688 w 11191875"/>
                <a:gd name="connsiteY2468" fmla="*/ 852261 h 4067175"/>
                <a:gd name="connsiteX2469" fmla="*/ 3685121 w 11191875"/>
                <a:gd name="connsiteY2469" fmla="*/ 867840 h 4067175"/>
                <a:gd name="connsiteX2470" fmla="*/ 3700688 w 11191875"/>
                <a:gd name="connsiteY2470" fmla="*/ 883898 h 4067175"/>
                <a:gd name="connsiteX2471" fmla="*/ 3553159 w 11191875"/>
                <a:gd name="connsiteY2471" fmla="*/ 1120211 h 4067175"/>
                <a:gd name="connsiteX2472" fmla="*/ 3571839 w 11191875"/>
                <a:gd name="connsiteY2472" fmla="*/ 1101037 h 4067175"/>
                <a:gd name="connsiteX2473" fmla="*/ 3553159 w 11191875"/>
                <a:gd name="connsiteY2473" fmla="*/ 1082343 h 4067175"/>
                <a:gd name="connsiteX2474" fmla="*/ 3533999 w 11191875"/>
                <a:gd name="connsiteY2474" fmla="*/ 1101037 h 4067175"/>
                <a:gd name="connsiteX2475" fmla="*/ 3553159 w 11191875"/>
                <a:gd name="connsiteY2475" fmla="*/ 1120211 h 4067175"/>
                <a:gd name="connsiteX2476" fmla="*/ 3435327 w 11191875"/>
                <a:gd name="connsiteY2476" fmla="*/ 1373780 h 4067175"/>
                <a:gd name="connsiteX2477" fmla="*/ 3458079 w 11191875"/>
                <a:gd name="connsiteY2477" fmla="*/ 1351012 h 4067175"/>
                <a:gd name="connsiteX2478" fmla="*/ 3435327 w 11191875"/>
                <a:gd name="connsiteY2478" fmla="*/ 1328483 h 4067175"/>
                <a:gd name="connsiteX2479" fmla="*/ 3412814 w 11191875"/>
                <a:gd name="connsiteY2479" fmla="*/ 1351012 h 4067175"/>
                <a:gd name="connsiteX2480" fmla="*/ 3435327 w 11191875"/>
                <a:gd name="connsiteY2480" fmla="*/ 1373780 h 4067175"/>
                <a:gd name="connsiteX2481" fmla="*/ 3350306 w 11191875"/>
                <a:gd name="connsiteY2481" fmla="*/ 1640531 h 4067175"/>
                <a:gd name="connsiteX2482" fmla="*/ 3377129 w 11191875"/>
                <a:gd name="connsiteY2482" fmla="*/ 1613688 h 4067175"/>
                <a:gd name="connsiteX2483" fmla="*/ 3350306 w 11191875"/>
                <a:gd name="connsiteY2483" fmla="*/ 1586845 h 4067175"/>
                <a:gd name="connsiteX2484" fmla="*/ 3323482 w 11191875"/>
                <a:gd name="connsiteY2484" fmla="*/ 1613688 h 4067175"/>
                <a:gd name="connsiteX2485" fmla="*/ 3350306 w 11191875"/>
                <a:gd name="connsiteY2485" fmla="*/ 1640531 h 4067175"/>
                <a:gd name="connsiteX2486" fmla="*/ 3298335 w 11191875"/>
                <a:gd name="connsiteY2486" fmla="*/ 1916629 h 4067175"/>
                <a:gd name="connsiteX2487" fmla="*/ 3330188 w 11191875"/>
                <a:gd name="connsiteY2487" fmla="*/ 1884993 h 4067175"/>
                <a:gd name="connsiteX2488" fmla="*/ 3298335 w 11191875"/>
                <a:gd name="connsiteY2488" fmla="*/ 1853117 h 4067175"/>
                <a:gd name="connsiteX2489" fmla="*/ 3266961 w 11191875"/>
                <a:gd name="connsiteY2489" fmla="*/ 1884993 h 4067175"/>
                <a:gd name="connsiteX2490" fmla="*/ 3298335 w 11191875"/>
                <a:gd name="connsiteY2490" fmla="*/ 1916629 h 4067175"/>
                <a:gd name="connsiteX2491" fmla="*/ 3281331 w 11191875"/>
                <a:gd name="connsiteY2491" fmla="*/ 2197761 h 4067175"/>
                <a:gd name="connsiteX2492" fmla="*/ 3318213 w 11191875"/>
                <a:gd name="connsiteY2492" fmla="*/ 2160372 h 4067175"/>
                <a:gd name="connsiteX2493" fmla="*/ 3281331 w 11191875"/>
                <a:gd name="connsiteY2493" fmla="*/ 2123463 h 4067175"/>
                <a:gd name="connsiteX2494" fmla="*/ 3243730 w 11191875"/>
                <a:gd name="connsiteY2494" fmla="*/ 2160372 h 4067175"/>
                <a:gd name="connsiteX2495" fmla="*/ 3281331 w 11191875"/>
                <a:gd name="connsiteY2495" fmla="*/ 2197761 h 4067175"/>
                <a:gd name="connsiteX2496" fmla="*/ 3298335 w 11191875"/>
                <a:gd name="connsiteY2496" fmla="*/ 2478652 h 4067175"/>
                <a:gd name="connsiteX2497" fmla="*/ 3341205 w 11191875"/>
                <a:gd name="connsiteY2497" fmla="*/ 2435991 h 4067175"/>
                <a:gd name="connsiteX2498" fmla="*/ 3298335 w 11191875"/>
                <a:gd name="connsiteY2498" fmla="*/ 2393809 h 4067175"/>
                <a:gd name="connsiteX2499" fmla="*/ 3255705 w 11191875"/>
                <a:gd name="connsiteY2499" fmla="*/ 2435991 h 4067175"/>
                <a:gd name="connsiteX2500" fmla="*/ 3298335 w 11191875"/>
                <a:gd name="connsiteY2500" fmla="*/ 2478652 h 4067175"/>
                <a:gd name="connsiteX2501" fmla="*/ 3350306 w 11191875"/>
                <a:gd name="connsiteY2501" fmla="*/ 2754990 h 4067175"/>
                <a:gd name="connsiteX2502" fmla="*/ 3397487 w 11191875"/>
                <a:gd name="connsiteY2502" fmla="*/ 2707056 h 4067175"/>
                <a:gd name="connsiteX2503" fmla="*/ 3350306 w 11191875"/>
                <a:gd name="connsiteY2503" fmla="*/ 2659842 h 4067175"/>
                <a:gd name="connsiteX2504" fmla="*/ 3302646 w 11191875"/>
                <a:gd name="connsiteY2504" fmla="*/ 2707056 h 4067175"/>
                <a:gd name="connsiteX2505" fmla="*/ 3350306 w 11191875"/>
                <a:gd name="connsiteY2505" fmla="*/ 2754990 h 4067175"/>
                <a:gd name="connsiteX2506" fmla="*/ 3435327 w 11191875"/>
                <a:gd name="connsiteY2506" fmla="*/ 3021262 h 4067175"/>
                <a:gd name="connsiteX2507" fmla="*/ 3486579 w 11191875"/>
                <a:gd name="connsiteY2507" fmla="*/ 2969733 h 4067175"/>
                <a:gd name="connsiteX2508" fmla="*/ 3435327 w 11191875"/>
                <a:gd name="connsiteY2508" fmla="*/ 2918684 h 4067175"/>
                <a:gd name="connsiteX2509" fmla="*/ 3384314 w 11191875"/>
                <a:gd name="connsiteY2509" fmla="*/ 2969733 h 4067175"/>
                <a:gd name="connsiteX2510" fmla="*/ 3435327 w 11191875"/>
                <a:gd name="connsiteY2510" fmla="*/ 3021262 h 4067175"/>
                <a:gd name="connsiteX2511" fmla="*/ 3553159 w 11191875"/>
                <a:gd name="connsiteY2511" fmla="*/ 3274831 h 4067175"/>
                <a:gd name="connsiteX2512" fmla="*/ 3607764 w 11191875"/>
                <a:gd name="connsiteY2512" fmla="*/ 3219947 h 4067175"/>
                <a:gd name="connsiteX2513" fmla="*/ 3553159 w 11191875"/>
                <a:gd name="connsiteY2513" fmla="*/ 3164823 h 4067175"/>
                <a:gd name="connsiteX2514" fmla="*/ 3497835 w 11191875"/>
                <a:gd name="connsiteY2514" fmla="*/ 3219947 h 4067175"/>
                <a:gd name="connsiteX2515" fmla="*/ 3553159 w 11191875"/>
                <a:gd name="connsiteY2515" fmla="*/ 3274831 h 4067175"/>
                <a:gd name="connsiteX2516" fmla="*/ 3700688 w 11191875"/>
                <a:gd name="connsiteY2516" fmla="*/ 3509706 h 4067175"/>
                <a:gd name="connsiteX2517" fmla="*/ 3757449 w 11191875"/>
                <a:gd name="connsiteY2517" fmla="*/ 3453144 h 4067175"/>
                <a:gd name="connsiteX2518" fmla="*/ 3700688 w 11191875"/>
                <a:gd name="connsiteY2518" fmla="*/ 3396103 h 4067175"/>
                <a:gd name="connsiteX2519" fmla="*/ 3644167 w 11191875"/>
                <a:gd name="connsiteY2519" fmla="*/ 3453144 h 4067175"/>
                <a:gd name="connsiteX2520" fmla="*/ 3700688 w 11191875"/>
                <a:gd name="connsiteY2520" fmla="*/ 3509706 h 4067175"/>
                <a:gd name="connsiteX2521" fmla="*/ 3876718 w 11191875"/>
                <a:gd name="connsiteY2521" fmla="*/ 3723490 h 4067175"/>
                <a:gd name="connsiteX2522" fmla="*/ 3934436 w 11191875"/>
                <a:gd name="connsiteY2522" fmla="*/ 3665730 h 4067175"/>
                <a:gd name="connsiteX2523" fmla="*/ 3876718 w 11191875"/>
                <a:gd name="connsiteY2523" fmla="*/ 3607491 h 4067175"/>
                <a:gd name="connsiteX2524" fmla="*/ 3818760 w 11191875"/>
                <a:gd name="connsiteY2524" fmla="*/ 3665730 h 4067175"/>
                <a:gd name="connsiteX2525" fmla="*/ 3876718 w 11191875"/>
                <a:gd name="connsiteY2525" fmla="*/ 3723490 h 4067175"/>
                <a:gd name="connsiteX2526" fmla="*/ 4077894 w 11191875"/>
                <a:gd name="connsiteY2526" fmla="*/ 3912829 h 4067175"/>
                <a:gd name="connsiteX2527" fmla="*/ 4135852 w 11191875"/>
                <a:gd name="connsiteY2527" fmla="*/ 3854589 h 4067175"/>
                <a:gd name="connsiteX2528" fmla="*/ 4077894 w 11191875"/>
                <a:gd name="connsiteY2528" fmla="*/ 3796829 h 4067175"/>
                <a:gd name="connsiteX2529" fmla="*/ 4019936 w 11191875"/>
                <a:gd name="connsiteY2529" fmla="*/ 3854589 h 4067175"/>
                <a:gd name="connsiteX2530" fmla="*/ 4077894 w 11191875"/>
                <a:gd name="connsiteY2530" fmla="*/ 3912829 h 4067175"/>
                <a:gd name="connsiteX2531" fmla="*/ 4328646 w 11191875"/>
                <a:gd name="connsiteY2531" fmla="*/ 4067175 h 4067175"/>
                <a:gd name="connsiteX2532" fmla="*/ 4358344 w 11191875"/>
                <a:gd name="connsiteY2532" fmla="*/ 4017084 h 4067175"/>
                <a:gd name="connsiteX2533" fmla="*/ 4301104 w 11191875"/>
                <a:gd name="connsiteY2533" fmla="*/ 3959804 h 4067175"/>
                <a:gd name="connsiteX2534" fmla="*/ 4243865 w 11191875"/>
                <a:gd name="connsiteY2534" fmla="*/ 4017084 h 4067175"/>
                <a:gd name="connsiteX2535" fmla="*/ 4273323 w 11191875"/>
                <a:gd name="connsiteY2535" fmla="*/ 4067175 h 4067175"/>
                <a:gd name="connsiteX2536" fmla="*/ 4328646 w 11191875"/>
                <a:gd name="connsiteY2536" fmla="*/ 4067175 h 4067175"/>
                <a:gd name="connsiteX2537" fmla="*/ 6655826 w 11191875"/>
                <a:gd name="connsiteY2537" fmla="*/ 4044407 h 4067175"/>
                <a:gd name="connsiteX2538" fmla="*/ 6683129 w 11191875"/>
                <a:gd name="connsiteY2538" fmla="*/ 4017084 h 4067175"/>
                <a:gd name="connsiteX2539" fmla="*/ 6655826 w 11191875"/>
                <a:gd name="connsiteY2539" fmla="*/ 3989523 h 4067175"/>
                <a:gd name="connsiteX2540" fmla="*/ 6628284 w 11191875"/>
                <a:gd name="connsiteY2540" fmla="*/ 4017084 h 4067175"/>
                <a:gd name="connsiteX2541" fmla="*/ 6655826 w 11191875"/>
                <a:gd name="connsiteY2541" fmla="*/ 4044407 h 4067175"/>
                <a:gd name="connsiteX2542" fmla="*/ 6878797 w 11191875"/>
                <a:gd name="connsiteY2542" fmla="*/ 3879275 h 4067175"/>
                <a:gd name="connsiteX2543" fmla="*/ 6903465 w 11191875"/>
                <a:gd name="connsiteY2543" fmla="*/ 3854589 h 4067175"/>
                <a:gd name="connsiteX2544" fmla="*/ 6878797 w 11191875"/>
                <a:gd name="connsiteY2544" fmla="*/ 3830622 h 4067175"/>
                <a:gd name="connsiteX2545" fmla="*/ 6854847 w 11191875"/>
                <a:gd name="connsiteY2545" fmla="*/ 3854589 h 4067175"/>
                <a:gd name="connsiteX2546" fmla="*/ 6878797 w 11191875"/>
                <a:gd name="connsiteY2546" fmla="*/ 3879275 h 4067175"/>
                <a:gd name="connsiteX2547" fmla="*/ 7079973 w 11191875"/>
                <a:gd name="connsiteY2547" fmla="*/ 3686821 h 4067175"/>
                <a:gd name="connsiteX2548" fmla="*/ 7101528 w 11191875"/>
                <a:gd name="connsiteY2548" fmla="*/ 3665730 h 4067175"/>
                <a:gd name="connsiteX2549" fmla="*/ 7079973 w 11191875"/>
                <a:gd name="connsiteY2549" fmla="*/ 3644400 h 4067175"/>
                <a:gd name="connsiteX2550" fmla="*/ 7058658 w 11191875"/>
                <a:gd name="connsiteY2550" fmla="*/ 3665730 h 4067175"/>
                <a:gd name="connsiteX2551" fmla="*/ 7079973 w 11191875"/>
                <a:gd name="connsiteY2551" fmla="*/ 3686821 h 4067175"/>
                <a:gd name="connsiteX2552" fmla="*/ 7256242 w 11191875"/>
                <a:gd name="connsiteY2552" fmla="*/ 3471119 h 4067175"/>
                <a:gd name="connsiteX2553" fmla="*/ 7274204 w 11191875"/>
                <a:gd name="connsiteY2553" fmla="*/ 3453144 h 4067175"/>
                <a:gd name="connsiteX2554" fmla="*/ 7256242 w 11191875"/>
                <a:gd name="connsiteY2554" fmla="*/ 3434690 h 4067175"/>
                <a:gd name="connsiteX2555" fmla="*/ 7237801 w 11191875"/>
                <a:gd name="connsiteY2555" fmla="*/ 3453144 h 4067175"/>
                <a:gd name="connsiteX2556" fmla="*/ 7256242 w 11191875"/>
                <a:gd name="connsiteY2556" fmla="*/ 3471119 h 4067175"/>
                <a:gd name="connsiteX2557" fmla="*/ 7403771 w 11191875"/>
                <a:gd name="connsiteY2557" fmla="*/ 3235525 h 4067175"/>
                <a:gd name="connsiteX2558" fmla="*/ 7419817 w 11191875"/>
                <a:gd name="connsiteY2558" fmla="*/ 3219947 h 4067175"/>
                <a:gd name="connsiteX2559" fmla="*/ 7403771 w 11191875"/>
                <a:gd name="connsiteY2559" fmla="*/ 3203649 h 4067175"/>
                <a:gd name="connsiteX2560" fmla="*/ 7387965 w 11191875"/>
                <a:gd name="connsiteY2560" fmla="*/ 3219947 h 4067175"/>
                <a:gd name="connsiteX2561" fmla="*/ 7403771 w 11191875"/>
                <a:gd name="connsiteY2561" fmla="*/ 3235525 h 4067175"/>
                <a:gd name="connsiteX2562" fmla="*/ 7521364 w 11191875"/>
                <a:gd name="connsiteY2562" fmla="*/ 2984113 h 4067175"/>
                <a:gd name="connsiteX2563" fmla="*/ 7535015 w 11191875"/>
                <a:gd name="connsiteY2563" fmla="*/ 2969733 h 4067175"/>
                <a:gd name="connsiteX2564" fmla="*/ 7521364 w 11191875"/>
                <a:gd name="connsiteY2564" fmla="*/ 2955832 h 4067175"/>
                <a:gd name="connsiteX2565" fmla="*/ 7507473 w 11191875"/>
                <a:gd name="connsiteY2565" fmla="*/ 2969733 h 4067175"/>
                <a:gd name="connsiteX2566" fmla="*/ 7521364 w 11191875"/>
                <a:gd name="connsiteY2566" fmla="*/ 2984113 h 4067175"/>
                <a:gd name="connsiteX2567" fmla="*/ 7606624 w 11191875"/>
                <a:gd name="connsiteY2567" fmla="*/ 2719519 h 4067175"/>
                <a:gd name="connsiteX2568" fmla="*/ 7618838 w 11191875"/>
                <a:gd name="connsiteY2568" fmla="*/ 2707056 h 4067175"/>
                <a:gd name="connsiteX2569" fmla="*/ 7606624 w 11191875"/>
                <a:gd name="connsiteY2569" fmla="*/ 2695073 h 4067175"/>
                <a:gd name="connsiteX2570" fmla="*/ 7594649 w 11191875"/>
                <a:gd name="connsiteY2570" fmla="*/ 2707056 h 4067175"/>
                <a:gd name="connsiteX2571" fmla="*/ 7606624 w 11191875"/>
                <a:gd name="connsiteY2571" fmla="*/ 2719519 h 4067175"/>
                <a:gd name="connsiteX2572" fmla="*/ 7658595 w 11191875"/>
                <a:gd name="connsiteY2572" fmla="*/ 2447256 h 4067175"/>
                <a:gd name="connsiteX2573" fmla="*/ 7669372 w 11191875"/>
                <a:gd name="connsiteY2573" fmla="*/ 2435991 h 4067175"/>
                <a:gd name="connsiteX2574" fmla="*/ 7658595 w 11191875"/>
                <a:gd name="connsiteY2574" fmla="*/ 2424966 h 4067175"/>
                <a:gd name="connsiteX2575" fmla="*/ 7647578 w 11191875"/>
                <a:gd name="connsiteY2575" fmla="*/ 2435991 h 4067175"/>
                <a:gd name="connsiteX2576" fmla="*/ 7658595 w 11191875"/>
                <a:gd name="connsiteY2576" fmla="*/ 2447256 h 4067175"/>
                <a:gd name="connsiteX2577" fmla="*/ 7675599 w 11191875"/>
                <a:gd name="connsiteY2577" fmla="*/ 2170199 h 4067175"/>
                <a:gd name="connsiteX2578" fmla="*/ 7685418 w 11191875"/>
                <a:gd name="connsiteY2578" fmla="*/ 2160372 h 4067175"/>
                <a:gd name="connsiteX2579" fmla="*/ 7675599 w 11191875"/>
                <a:gd name="connsiteY2579" fmla="*/ 2150546 h 4067175"/>
                <a:gd name="connsiteX2580" fmla="*/ 7665780 w 11191875"/>
                <a:gd name="connsiteY2580" fmla="*/ 2160372 h 4067175"/>
                <a:gd name="connsiteX2581" fmla="*/ 7675599 w 11191875"/>
                <a:gd name="connsiteY2581" fmla="*/ 2170199 h 4067175"/>
                <a:gd name="connsiteX2582" fmla="*/ 7436822 w 11191875"/>
                <a:gd name="connsiteY2582" fmla="*/ 1894819 h 4067175"/>
                <a:gd name="connsiteX2583" fmla="*/ 7446641 w 11191875"/>
                <a:gd name="connsiteY2583" fmla="*/ 1884993 h 4067175"/>
                <a:gd name="connsiteX2584" fmla="*/ 7436822 w 11191875"/>
                <a:gd name="connsiteY2584" fmla="*/ 1875167 h 4067175"/>
                <a:gd name="connsiteX2585" fmla="*/ 7427002 w 11191875"/>
                <a:gd name="connsiteY2585" fmla="*/ 1884993 h 4067175"/>
                <a:gd name="connsiteX2586" fmla="*/ 7436822 w 11191875"/>
                <a:gd name="connsiteY2586" fmla="*/ 1894819 h 4067175"/>
                <a:gd name="connsiteX2587" fmla="*/ 7379103 w 11191875"/>
                <a:gd name="connsiteY2587" fmla="*/ 1623994 h 4067175"/>
                <a:gd name="connsiteX2588" fmla="*/ 7388444 w 11191875"/>
                <a:gd name="connsiteY2588" fmla="*/ 1614887 h 4067175"/>
                <a:gd name="connsiteX2589" fmla="*/ 7379103 w 11191875"/>
                <a:gd name="connsiteY2589" fmla="*/ 1605779 h 4067175"/>
                <a:gd name="connsiteX2590" fmla="*/ 7370242 w 11191875"/>
                <a:gd name="connsiteY2590" fmla="*/ 1614887 h 4067175"/>
                <a:gd name="connsiteX2591" fmla="*/ 7379103 w 11191875"/>
                <a:gd name="connsiteY2591" fmla="*/ 1623994 h 4067175"/>
                <a:gd name="connsiteX2592" fmla="*/ 7284742 w 11191875"/>
                <a:gd name="connsiteY2592" fmla="*/ 1363954 h 4067175"/>
                <a:gd name="connsiteX2593" fmla="*/ 7293124 w 11191875"/>
                <a:gd name="connsiteY2593" fmla="*/ 1355326 h 4067175"/>
                <a:gd name="connsiteX2594" fmla="*/ 7284742 w 11191875"/>
                <a:gd name="connsiteY2594" fmla="*/ 1346937 h 4067175"/>
                <a:gd name="connsiteX2595" fmla="*/ 7276120 w 11191875"/>
                <a:gd name="connsiteY2595" fmla="*/ 1355326 h 4067175"/>
                <a:gd name="connsiteX2596" fmla="*/ 7284742 w 11191875"/>
                <a:gd name="connsiteY2596" fmla="*/ 1363954 h 4067175"/>
                <a:gd name="connsiteX2597" fmla="*/ 7155654 w 11191875"/>
                <a:gd name="connsiteY2597" fmla="*/ 1119731 h 4067175"/>
                <a:gd name="connsiteX2598" fmla="*/ 7163318 w 11191875"/>
                <a:gd name="connsiteY2598" fmla="*/ 1111583 h 4067175"/>
                <a:gd name="connsiteX2599" fmla="*/ 7155654 w 11191875"/>
                <a:gd name="connsiteY2599" fmla="*/ 1103913 h 4067175"/>
                <a:gd name="connsiteX2600" fmla="*/ 7147750 w 11191875"/>
                <a:gd name="connsiteY2600" fmla="*/ 1111583 h 4067175"/>
                <a:gd name="connsiteX2601" fmla="*/ 7155654 w 11191875"/>
                <a:gd name="connsiteY2601" fmla="*/ 1119731 h 4067175"/>
                <a:gd name="connsiteX2602" fmla="*/ 6993276 w 11191875"/>
                <a:gd name="connsiteY2602" fmla="*/ 896360 h 4067175"/>
                <a:gd name="connsiteX2603" fmla="*/ 7001418 w 11191875"/>
                <a:gd name="connsiteY2603" fmla="*/ 888451 h 4067175"/>
                <a:gd name="connsiteX2604" fmla="*/ 6993276 w 11191875"/>
                <a:gd name="connsiteY2604" fmla="*/ 880303 h 4067175"/>
                <a:gd name="connsiteX2605" fmla="*/ 6985372 w 11191875"/>
                <a:gd name="connsiteY2605" fmla="*/ 888451 h 4067175"/>
                <a:gd name="connsiteX2606" fmla="*/ 6993276 w 11191875"/>
                <a:gd name="connsiteY2606" fmla="*/ 896360 h 4067175"/>
                <a:gd name="connsiteX2607" fmla="*/ 6801679 w 11191875"/>
                <a:gd name="connsiteY2607" fmla="*/ 696956 h 4067175"/>
                <a:gd name="connsiteX2608" fmla="*/ 6808624 w 11191875"/>
                <a:gd name="connsiteY2608" fmla="*/ 689766 h 4067175"/>
                <a:gd name="connsiteX2609" fmla="*/ 6801679 w 11191875"/>
                <a:gd name="connsiteY2609" fmla="*/ 682336 h 4067175"/>
                <a:gd name="connsiteX2610" fmla="*/ 6794494 w 11191875"/>
                <a:gd name="connsiteY2610" fmla="*/ 689766 h 4067175"/>
                <a:gd name="connsiteX2611" fmla="*/ 6801679 w 11191875"/>
                <a:gd name="connsiteY2611" fmla="*/ 696956 h 4067175"/>
                <a:gd name="connsiteX2612" fmla="*/ 6584456 w 11191875"/>
                <a:gd name="connsiteY2612" fmla="*/ 527031 h 4067175"/>
                <a:gd name="connsiteX2613" fmla="*/ 6591402 w 11191875"/>
                <a:gd name="connsiteY2613" fmla="*/ 519841 h 4067175"/>
                <a:gd name="connsiteX2614" fmla="*/ 6584456 w 11191875"/>
                <a:gd name="connsiteY2614" fmla="*/ 512411 h 4067175"/>
                <a:gd name="connsiteX2615" fmla="*/ 6576793 w 11191875"/>
                <a:gd name="connsiteY2615" fmla="*/ 519841 h 4067175"/>
                <a:gd name="connsiteX2616" fmla="*/ 6584456 w 11191875"/>
                <a:gd name="connsiteY2616" fmla="*/ 527031 h 4067175"/>
                <a:gd name="connsiteX2617" fmla="*/ 6345200 w 11191875"/>
                <a:gd name="connsiteY2617" fmla="*/ 389222 h 4067175"/>
                <a:gd name="connsiteX2618" fmla="*/ 6352625 w 11191875"/>
                <a:gd name="connsiteY2618" fmla="*/ 381792 h 4067175"/>
                <a:gd name="connsiteX2619" fmla="*/ 6345200 w 11191875"/>
                <a:gd name="connsiteY2619" fmla="*/ 374602 h 4067175"/>
                <a:gd name="connsiteX2620" fmla="*/ 6338015 w 11191875"/>
                <a:gd name="connsiteY2620" fmla="*/ 381792 h 4067175"/>
                <a:gd name="connsiteX2621" fmla="*/ 6345200 w 11191875"/>
                <a:gd name="connsiteY2621" fmla="*/ 389222 h 4067175"/>
                <a:gd name="connsiteX2622" fmla="*/ 6089419 w 11191875"/>
                <a:gd name="connsiteY2622" fmla="*/ 285445 h 4067175"/>
                <a:gd name="connsiteX2623" fmla="*/ 6096604 w 11191875"/>
                <a:gd name="connsiteY2623" fmla="*/ 278495 h 4067175"/>
                <a:gd name="connsiteX2624" fmla="*/ 6089419 w 11191875"/>
                <a:gd name="connsiteY2624" fmla="*/ 271065 h 4067175"/>
                <a:gd name="connsiteX2625" fmla="*/ 6082234 w 11191875"/>
                <a:gd name="connsiteY2625" fmla="*/ 278495 h 4067175"/>
                <a:gd name="connsiteX2626" fmla="*/ 6089419 w 11191875"/>
                <a:gd name="connsiteY2626" fmla="*/ 285445 h 4067175"/>
                <a:gd name="connsiteX2627" fmla="*/ 5821662 w 11191875"/>
                <a:gd name="connsiteY2627" fmla="*/ 218817 h 4067175"/>
                <a:gd name="connsiteX2628" fmla="*/ 5829087 w 11191875"/>
                <a:gd name="connsiteY2628" fmla="*/ 211627 h 4067175"/>
                <a:gd name="connsiteX2629" fmla="*/ 5821662 w 11191875"/>
                <a:gd name="connsiteY2629" fmla="*/ 204198 h 4067175"/>
                <a:gd name="connsiteX2630" fmla="*/ 5814478 w 11191875"/>
                <a:gd name="connsiteY2630" fmla="*/ 211627 h 4067175"/>
                <a:gd name="connsiteX2631" fmla="*/ 5821662 w 11191875"/>
                <a:gd name="connsiteY2631" fmla="*/ 218817 h 4067175"/>
                <a:gd name="connsiteX2632" fmla="*/ 5547440 w 11191875"/>
                <a:gd name="connsiteY2632" fmla="*/ 189338 h 4067175"/>
                <a:gd name="connsiteX2633" fmla="*/ 5554146 w 11191875"/>
                <a:gd name="connsiteY2633" fmla="*/ 182867 h 4067175"/>
                <a:gd name="connsiteX2634" fmla="*/ 5547440 w 11191875"/>
                <a:gd name="connsiteY2634" fmla="*/ 176156 h 4067175"/>
                <a:gd name="connsiteX2635" fmla="*/ 5540734 w 11191875"/>
                <a:gd name="connsiteY2635" fmla="*/ 182867 h 4067175"/>
                <a:gd name="connsiteX2636" fmla="*/ 5547440 w 11191875"/>
                <a:gd name="connsiteY2636" fmla="*/ 189338 h 4067175"/>
                <a:gd name="connsiteX2637" fmla="*/ 5271541 w 11191875"/>
                <a:gd name="connsiteY2637" fmla="*/ 200123 h 4067175"/>
                <a:gd name="connsiteX2638" fmla="*/ 5279684 w 11191875"/>
                <a:gd name="connsiteY2638" fmla="*/ 192214 h 4067175"/>
                <a:gd name="connsiteX2639" fmla="*/ 5271541 w 11191875"/>
                <a:gd name="connsiteY2639" fmla="*/ 184305 h 4067175"/>
                <a:gd name="connsiteX2640" fmla="*/ 5263637 w 11191875"/>
                <a:gd name="connsiteY2640" fmla="*/ 192214 h 4067175"/>
                <a:gd name="connsiteX2641" fmla="*/ 5271541 w 11191875"/>
                <a:gd name="connsiteY2641" fmla="*/ 200123 h 4067175"/>
                <a:gd name="connsiteX2642" fmla="*/ 5000192 w 11191875"/>
                <a:gd name="connsiteY2642" fmla="*/ 248776 h 4067175"/>
                <a:gd name="connsiteX2643" fmla="*/ 5008574 w 11191875"/>
                <a:gd name="connsiteY2643" fmla="*/ 240148 h 4067175"/>
                <a:gd name="connsiteX2644" fmla="*/ 5000192 w 11191875"/>
                <a:gd name="connsiteY2644" fmla="*/ 231759 h 4067175"/>
                <a:gd name="connsiteX2645" fmla="*/ 4991570 w 11191875"/>
                <a:gd name="connsiteY2645" fmla="*/ 240148 h 4067175"/>
                <a:gd name="connsiteX2646" fmla="*/ 5000192 w 11191875"/>
                <a:gd name="connsiteY2646" fmla="*/ 248776 h 4067175"/>
                <a:gd name="connsiteX2647" fmla="*/ 4737705 w 11191875"/>
                <a:gd name="connsiteY2647" fmla="*/ 335296 h 4067175"/>
                <a:gd name="connsiteX2648" fmla="*/ 4747524 w 11191875"/>
                <a:gd name="connsiteY2648" fmla="*/ 325710 h 4067175"/>
                <a:gd name="connsiteX2649" fmla="*/ 4737705 w 11191875"/>
                <a:gd name="connsiteY2649" fmla="*/ 315883 h 4067175"/>
                <a:gd name="connsiteX2650" fmla="*/ 4727646 w 11191875"/>
                <a:gd name="connsiteY2650" fmla="*/ 325710 h 4067175"/>
                <a:gd name="connsiteX2651" fmla="*/ 4737705 w 11191875"/>
                <a:gd name="connsiteY2651" fmla="*/ 335296 h 4067175"/>
                <a:gd name="connsiteX2652" fmla="*/ 4489587 w 11191875"/>
                <a:gd name="connsiteY2652" fmla="*/ 457767 h 4067175"/>
                <a:gd name="connsiteX2653" fmla="*/ 4500604 w 11191875"/>
                <a:gd name="connsiteY2653" fmla="*/ 446742 h 4067175"/>
                <a:gd name="connsiteX2654" fmla="*/ 4489587 w 11191875"/>
                <a:gd name="connsiteY2654" fmla="*/ 435717 h 4067175"/>
                <a:gd name="connsiteX2655" fmla="*/ 4478570 w 11191875"/>
                <a:gd name="connsiteY2655" fmla="*/ 446742 h 4067175"/>
                <a:gd name="connsiteX2656" fmla="*/ 4489587 w 11191875"/>
                <a:gd name="connsiteY2656" fmla="*/ 457767 h 4067175"/>
                <a:gd name="connsiteX2657" fmla="*/ 4260869 w 11191875"/>
                <a:gd name="connsiteY2657" fmla="*/ 613312 h 4067175"/>
                <a:gd name="connsiteX2658" fmla="*/ 4273083 w 11191875"/>
                <a:gd name="connsiteY2658" fmla="*/ 600849 h 4067175"/>
                <a:gd name="connsiteX2659" fmla="*/ 4260869 w 11191875"/>
                <a:gd name="connsiteY2659" fmla="*/ 589105 h 4067175"/>
                <a:gd name="connsiteX2660" fmla="*/ 4248894 w 11191875"/>
                <a:gd name="connsiteY2660" fmla="*/ 600849 h 4067175"/>
                <a:gd name="connsiteX2661" fmla="*/ 4260869 w 11191875"/>
                <a:gd name="connsiteY2661" fmla="*/ 613312 h 4067175"/>
                <a:gd name="connsiteX2662" fmla="*/ 4055860 w 11191875"/>
                <a:gd name="connsiteY2662" fmla="*/ 800493 h 4067175"/>
                <a:gd name="connsiteX2663" fmla="*/ 4070470 w 11191875"/>
                <a:gd name="connsiteY2663" fmla="*/ 785633 h 4067175"/>
                <a:gd name="connsiteX2664" fmla="*/ 4055860 w 11191875"/>
                <a:gd name="connsiteY2664" fmla="*/ 771253 h 4067175"/>
                <a:gd name="connsiteX2665" fmla="*/ 4041251 w 11191875"/>
                <a:gd name="connsiteY2665" fmla="*/ 785633 h 4067175"/>
                <a:gd name="connsiteX2666" fmla="*/ 4055860 w 11191875"/>
                <a:gd name="connsiteY2666" fmla="*/ 800493 h 4067175"/>
                <a:gd name="connsiteX2667" fmla="*/ 3878633 w 11191875"/>
                <a:gd name="connsiteY2667" fmla="*/ 1014517 h 4067175"/>
                <a:gd name="connsiteX2668" fmla="*/ 3895638 w 11191875"/>
                <a:gd name="connsiteY2668" fmla="*/ 997500 h 4067175"/>
                <a:gd name="connsiteX2669" fmla="*/ 3878633 w 11191875"/>
                <a:gd name="connsiteY2669" fmla="*/ 980244 h 4067175"/>
                <a:gd name="connsiteX2670" fmla="*/ 3861390 w 11191875"/>
                <a:gd name="connsiteY2670" fmla="*/ 997500 h 4067175"/>
                <a:gd name="connsiteX2671" fmla="*/ 3878633 w 11191875"/>
                <a:gd name="connsiteY2671" fmla="*/ 1014517 h 4067175"/>
                <a:gd name="connsiteX2672" fmla="*/ 3732302 w 11191875"/>
                <a:gd name="connsiteY2672" fmla="*/ 1251549 h 4067175"/>
                <a:gd name="connsiteX2673" fmla="*/ 3752419 w 11191875"/>
                <a:gd name="connsiteY2673" fmla="*/ 1231177 h 4067175"/>
                <a:gd name="connsiteX2674" fmla="*/ 3732302 w 11191875"/>
                <a:gd name="connsiteY2674" fmla="*/ 1211045 h 4067175"/>
                <a:gd name="connsiteX2675" fmla="*/ 3712184 w 11191875"/>
                <a:gd name="connsiteY2675" fmla="*/ 1231177 h 4067175"/>
                <a:gd name="connsiteX2676" fmla="*/ 3732302 w 11191875"/>
                <a:gd name="connsiteY2676" fmla="*/ 1251549 h 4067175"/>
                <a:gd name="connsiteX2677" fmla="*/ 3619978 w 11191875"/>
                <a:gd name="connsiteY2677" fmla="*/ 1507994 h 4067175"/>
                <a:gd name="connsiteX2678" fmla="*/ 3644407 w 11191875"/>
                <a:gd name="connsiteY2678" fmla="*/ 1483548 h 4067175"/>
                <a:gd name="connsiteX2679" fmla="*/ 3619978 w 11191875"/>
                <a:gd name="connsiteY2679" fmla="*/ 1459102 h 4067175"/>
                <a:gd name="connsiteX2680" fmla="*/ 3595789 w 11191875"/>
                <a:gd name="connsiteY2680" fmla="*/ 1483548 h 4067175"/>
                <a:gd name="connsiteX2681" fmla="*/ 3619978 w 11191875"/>
                <a:gd name="connsiteY2681" fmla="*/ 1507994 h 4067175"/>
                <a:gd name="connsiteX2682" fmla="*/ 3544058 w 11191875"/>
                <a:gd name="connsiteY2682" fmla="*/ 1777622 h 4067175"/>
                <a:gd name="connsiteX2683" fmla="*/ 3572558 w 11191875"/>
                <a:gd name="connsiteY2683" fmla="*/ 1749101 h 4067175"/>
                <a:gd name="connsiteX2684" fmla="*/ 3544058 w 11191875"/>
                <a:gd name="connsiteY2684" fmla="*/ 1720341 h 4067175"/>
                <a:gd name="connsiteX2685" fmla="*/ 3515318 w 11191875"/>
                <a:gd name="connsiteY2685" fmla="*/ 1749101 h 4067175"/>
                <a:gd name="connsiteX2686" fmla="*/ 3544058 w 11191875"/>
                <a:gd name="connsiteY2686" fmla="*/ 1777622 h 4067175"/>
                <a:gd name="connsiteX2687" fmla="*/ 3505499 w 11191875"/>
                <a:gd name="connsiteY2687" fmla="*/ 2056356 h 4067175"/>
                <a:gd name="connsiteX2688" fmla="*/ 3539747 w 11191875"/>
                <a:gd name="connsiteY2688" fmla="*/ 2022563 h 4067175"/>
                <a:gd name="connsiteX2689" fmla="*/ 3505499 w 11191875"/>
                <a:gd name="connsiteY2689" fmla="*/ 1988290 h 4067175"/>
                <a:gd name="connsiteX2690" fmla="*/ 3471730 w 11191875"/>
                <a:gd name="connsiteY2690" fmla="*/ 2022563 h 4067175"/>
                <a:gd name="connsiteX2691" fmla="*/ 3505499 w 11191875"/>
                <a:gd name="connsiteY2691" fmla="*/ 2056356 h 4067175"/>
                <a:gd name="connsiteX2692" fmla="*/ 3505499 w 11191875"/>
                <a:gd name="connsiteY2692" fmla="*/ 2336768 h 4067175"/>
                <a:gd name="connsiteX2693" fmla="*/ 3544058 w 11191875"/>
                <a:gd name="connsiteY2693" fmla="*/ 2298901 h 4067175"/>
                <a:gd name="connsiteX2694" fmla="*/ 3505499 w 11191875"/>
                <a:gd name="connsiteY2694" fmla="*/ 2260314 h 4067175"/>
                <a:gd name="connsiteX2695" fmla="*/ 3467419 w 11191875"/>
                <a:gd name="connsiteY2695" fmla="*/ 2298901 h 4067175"/>
                <a:gd name="connsiteX2696" fmla="*/ 3505499 w 11191875"/>
                <a:gd name="connsiteY2696" fmla="*/ 2336768 h 4067175"/>
                <a:gd name="connsiteX2697" fmla="*/ 3544058 w 11191875"/>
                <a:gd name="connsiteY2697" fmla="*/ 2615023 h 4067175"/>
                <a:gd name="connsiteX2698" fmla="*/ 3587407 w 11191875"/>
                <a:gd name="connsiteY2698" fmla="*/ 2571883 h 4067175"/>
                <a:gd name="connsiteX2699" fmla="*/ 3544058 w 11191875"/>
                <a:gd name="connsiteY2699" fmla="*/ 2528743 h 4067175"/>
                <a:gd name="connsiteX2700" fmla="*/ 3500949 w 11191875"/>
                <a:gd name="connsiteY2700" fmla="*/ 2571883 h 4067175"/>
                <a:gd name="connsiteX2701" fmla="*/ 3544058 w 11191875"/>
                <a:gd name="connsiteY2701" fmla="*/ 2615023 h 4067175"/>
                <a:gd name="connsiteX2702" fmla="*/ 3619978 w 11191875"/>
                <a:gd name="connsiteY2702" fmla="*/ 2884890 h 4067175"/>
                <a:gd name="connsiteX2703" fmla="*/ 3667638 w 11191875"/>
                <a:gd name="connsiteY2703" fmla="*/ 2837436 h 4067175"/>
                <a:gd name="connsiteX2704" fmla="*/ 3619978 w 11191875"/>
                <a:gd name="connsiteY2704" fmla="*/ 2789982 h 4067175"/>
                <a:gd name="connsiteX2705" fmla="*/ 3572558 w 11191875"/>
                <a:gd name="connsiteY2705" fmla="*/ 2837436 h 4067175"/>
                <a:gd name="connsiteX2706" fmla="*/ 3619978 w 11191875"/>
                <a:gd name="connsiteY2706" fmla="*/ 2884890 h 4067175"/>
                <a:gd name="connsiteX2707" fmla="*/ 3732302 w 11191875"/>
                <a:gd name="connsiteY2707" fmla="*/ 3140137 h 4067175"/>
                <a:gd name="connsiteX2708" fmla="*/ 3783075 w 11191875"/>
                <a:gd name="connsiteY2708" fmla="*/ 3089567 h 4067175"/>
                <a:gd name="connsiteX2709" fmla="*/ 3732302 w 11191875"/>
                <a:gd name="connsiteY2709" fmla="*/ 3038997 h 4067175"/>
                <a:gd name="connsiteX2710" fmla="*/ 3681768 w 11191875"/>
                <a:gd name="connsiteY2710" fmla="*/ 3089567 h 4067175"/>
                <a:gd name="connsiteX2711" fmla="*/ 3732302 w 11191875"/>
                <a:gd name="connsiteY2711" fmla="*/ 3140137 h 4067175"/>
                <a:gd name="connsiteX2712" fmla="*/ 3878633 w 11191875"/>
                <a:gd name="connsiteY2712" fmla="*/ 3376930 h 4067175"/>
                <a:gd name="connsiteX2713" fmla="*/ 3931802 w 11191875"/>
                <a:gd name="connsiteY2713" fmla="*/ 3323484 h 4067175"/>
                <a:gd name="connsiteX2714" fmla="*/ 3878633 w 11191875"/>
                <a:gd name="connsiteY2714" fmla="*/ 3270757 h 4067175"/>
                <a:gd name="connsiteX2715" fmla="*/ 3825465 w 11191875"/>
                <a:gd name="connsiteY2715" fmla="*/ 3323484 h 4067175"/>
                <a:gd name="connsiteX2716" fmla="*/ 3878633 w 11191875"/>
                <a:gd name="connsiteY2716" fmla="*/ 3376930 h 4067175"/>
                <a:gd name="connsiteX2717" fmla="*/ 4055860 w 11191875"/>
                <a:gd name="connsiteY2717" fmla="*/ 3589276 h 4067175"/>
                <a:gd name="connsiteX2718" fmla="*/ 4110226 w 11191875"/>
                <a:gd name="connsiteY2718" fmla="*/ 3535111 h 4067175"/>
                <a:gd name="connsiteX2719" fmla="*/ 4055860 w 11191875"/>
                <a:gd name="connsiteY2719" fmla="*/ 3481186 h 4067175"/>
                <a:gd name="connsiteX2720" fmla="*/ 4001734 w 11191875"/>
                <a:gd name="connsiteY2720" fmla="*/ 3535111 h 4067175"/>
                <a:gd name="connsiteX2721" fmla="*/ 4055860 w 11191875"/>
                <a:gd name="connsiteY2721" fmla="*/ 3589276 h 4067175"/>
                <a:gd name="connsiteX2722" fmla="*/ 4260869 w 11191875"/>
                <a:gd name="connsiteY2722" fmla="*/ 3774061 h 4067175"/>
                <a:gd name="connsiteX2723" fmla="*/ 4315234 w 11191875"/>
                <a:gd name="connsiteY2723" fmla="*/ 3719895 h 4067175"/>
                <a:gd name="connsiteX2724" fmla="*/ 4260869 w 11191875"/>
                <a:gd name="connsiteY2724" fmla="*/ 3665730 h 4067175"/>
                <a:gd name="connsiteX2725" fmla="*/ 4206743 w 11191875"/>
                <a:gd name="connsiteY2725" fmla="*/ 3719895 h 4067175"/>
                <a:gd name="connsiteX2726" fmla="*/ 4260869 w 11191875"/>
                <a:gd name="connsiteY2726" fmla="*/ 3774061 h 4067175"/>
                <a:gd name="connsiteX2727" fmla="*/ 4489587 w 11191875"/>
                <a:gd name="connsiteY2727" fmla="*/ 3927448 h 4067175"/>
                <a:gd name="connsiteX2728" fmla="*/ 4542755 w 11191875"/>
                <a:gd name="connsiteY2728" fmla="*/ 3874242 h 4067175"/>
                <a:gd name="connsiteX2729" fmla="*/ 4489587 w 11191875"/>
                <a:gd name="connsiteY2729" fmla="*/ 3821036 h 4067175"/>
                <a:gd name="connsiteX2730" fmla="*/ 4436659 w 11191875"/>
                <a:gd name="connsiteY2730" fmla="*/ 3874242 h 4067175"/>
                <a:gd name="connsiteX2731" fmla="*/ 4489587 w 11191875"/>
                <a:gd name="connsiteY2731" fmla="*/ 3927448 h 4067175"/>
                <a:gd name="connsiteX2732" fmla="*/ 4737705 w 11191875"/>
                <a:gd name="connsiteY2732" fmla="*/ 4046564 h 4067175"/>
                <a:gd name="connsiteX2733" fmla="*/ 4788717 w 11191875"/>
                <a:gd name="connsiteY2733" fmla="*/ 3995035 h 4067175"/>
                <a:gd name="connsiteX2734" fmla="*/ 4737705 w 11191875"/>
                <a:gd name="connsiteY2734" fmla="*/ 3944225 h 4067175"/>
                <a:gd name="connsiteX2735" fmla="*/ 4686453 w 11191875"/>
                <a:gd name="connsiteY2735" fmla="*/ 3995035 h 4067175"/>
                <a:gd name="connsiteX2736" fmla="*/ 4737705 w 11191875"/>
                <a:gd name="connsiteY2736" fmla="*/ 4046564 h 4067175"/>
                <a:gd name="connsiteX2737" fmla="*/ 5046175 w 11191875"/>
                <a:gd name="connsiteY2737" fmla="*/ 4067175 h 4067175"/>
                <a:gd name="connsiteX2738" fmla="*/ 5000192 w 11191875"/>
                <a:gd name="connsiteY2738" fmla="*/ 4032663 h 4067175"/>
                <a:gd name="connsiteX2739" fmla="*/ 4953730 w 11191875"/>
                <a:gd name="connsiteY2739" fmla="*/ 4067175 h 4067175"/>
                <a:gd name="connsiteX2740" fmla="*/ 5046175 w 11191875"/>
                <a:gd name="connsiteY2740" fmla="*/ 4067175 h 4067175"/>
                <a:gd name="connsiteX2741" fmla="*/ 6112889 w 11191875"/>
                <a:gd name="connsiteY2741" fmla="*/ 4067175 h 4067175"/>
                <a:gd name="connsiteX2742" fmla="*/ 6123427 w 11191875"/>
                <a:gd name="connsiteY2742" fmla="*/ 4042489 h 4067175"/>
                <a:gd name="connsiteX2743" fmla="*/ 6089419 w 11191875"/>
                <a:gd name="connsiteY2743" fmla="*/ 4008456 h 4067175"/>
                <a:gd name="connsiteX2744" fmla="*/ 6055410 w 11191875"/>
                <a:gd name="connsiteY2744" fmla="*/ 4042489 h 4067175"/>
                <a:gd name="connsiteX2745" fmla="*/ 6065948 w 11191875"/>
                <a:gd name="connsiteY2745" fmla="*/ 4067175 h 4067175"/>
                <a:gd name="connsiteX2746" fmla="*/ 6112889 w 11191875"/>
                <a:gd name="connsiteY2746" fmla="*/ 4067175 h 4067175"/>
                <a:gd name="connsiteX2747" fmla="*/ 6345200 w 11191875"/>
                <a:gd name="connsiteY2747" fmla="*/ 3969630 h 4067175"/>
                <a:gd name="connsiteX2748" fmla="*/ 6375616 w 11191875"/>
                <a:gd name="connsiteY2748" fmla="*/ 3939192 h 4067175"/>
                <a:gd name="connsiteX2749" fmla="*/ 6345200 w 11191875"/>
                <a:gd name="connsiteY2749" fmla="*/ 3908754 h 4067175"/>
                <a:gd name="connsiteX2750" fmla="*/ 6314784 w 11191875"/>
                <a:gd name="connsiteY2750" fmla="*/ 3939192 h 4067175"/>
                <a:gd name="connsiteX2751" fmla="*/ 6345200 w 11191875"/>
                <a:gd name="connsiteY2751" fmla="*/ 3969630 h 4067175"/>
                <a:gd name="connsiteX2752" fmla="*/ 6584456 w 11191875"/>
                <a:gd name="connsiteY2752" fmla="*/ 3827986 h 4067175"/>
                <a:gd name="connsiteX2753" fmla="*/ 6611280 w 11191875"/>
                <a:gd name="connsiteY2753" fmla="*/ 3801143 h 4067175"/>
                <a:gd name="connsiteX2754" fmla="*/ 6584456 w 11191875"/>
                <a:gd name="connsiteY2754" fmla="*/ 3774061 h 4067175"/>
                <a:gd name="connsiteX2755" fmla="*/ 6557633 w 11191875"/>
                <a:gd name="connsiteY2755" fmla="*/ 3801143 h 4067175"/>
                <a:gd name="connsiteX2756" fmla="*/ 6584456 w 11191875"/>
                <a:gd name="connsiteY2756" fmla="*/ 3827986 h 4067175"/>
                <a:gd name="connsiteX2757" fmla="*/ 6801679 w 11191875"/>
                <a:gd name="connsiteY2757" fmla="*/ 3655185 h 4067175"/>
                <a:gd name="connsiteX2758" fmla="*/ 6825389 w 11191875"/>
                <a:gd name="connsiteY2758" fmla="*/ 3630739 h 4067175"/>
                <a:gd name="connsiteX2759" fmla="*/ 6801679 w 11191875"/>
                <a:gd name="connsiteY2759" fmla="*/ 3607251 h 4067175"/>
                <a:gd name="connsiteX2760" fmla="*/ 6777729 w 11191875"/>
                <a:gd name="connsiteY2760" fmla="*/ 3630739 h 4067175"/>
                <a:gd name="connsiteX2761" fmla="*/ 6801679 w 11191875"/>
                <a:gd name="connsiteY2761" fmla="*/ 3655185 h 4067175"/>
                <a:gd name="connsiteX2762" fmla="*/ 6993276 w 11191875"/>
                <a:gd name="connsiteY2762" fmla="*/ 3453384 h 4067175"/>
                <a:gd name="connsiteX2763" fmla="*/ 7013872 w 11191875"/>
                <a:gd name="connsiteY2763" fmla="*/ 3432293 h 4067175"/>
                <a:gd name="connsiteX2764" fmla="*/ 6993276 w 11191875"/>
                <a:gd name="connsiteY2764" fmla="*/ 3411921 h 4067175"/>
                <a:gd name="connsiteX2765" fmla="*/ 6972439 w 11191875"/>
                <a:gd name="connsiteY2765" fmla="*/ 3432293 h 4067175"/>
                <a:gd name="connsiteX2766" fmla="*/ 6993276 w 11191875"/>
                <a:gd name="connsiteY2766" fmla="*/ 3453384 h 4067175"/>
                <a:gd name="connsiteX2767" fmla="*/ 7155654 w 11191875"/>
                <a:gd name="connsiteY2767" fmla="*/ 3227377 h 4067175"/>
                <a:gd name="connsiteX2768" fmla="*/ 7173616 w 11191875"/>
                <a:gd name="connsiteY2768" fmla="*/ 3209162 h 4067175"/>
                <a:gd name="connsiteX2769" fmla="*/ 7155654 w 11191875"/>
                <a:gd name="connsiteY2769" fmla="*/ 3190707 h 4067175"/>
                <a:gd name="connsiteX2770" fmla="*/ 7137213 w 11191875"/>
                <a:gd name="connsiteY2770" fmla="*/ 3209162 h 4067175"/>
                <a:gd name="connsiteX2771" fmla="*/ 7155654 w 11191875"/>
                <a:gd name="connsiteY2771" fmla="*/ 3227377 h 4067175"/>
                <a:gd name="connsiteX2772" fmla="*/ 7284742 w 11191875"/>
                <a:gd name="connsiteY2772" fmla="*/ 2981237 h 4067175"/>
                <a:gd name="connsiteX2773" fmla="*/ 7300788 w 11191875"/>
                <a:gd name="connsiteY2773" fmla="*/ 2965419 h 4067175"/>
                <a:gd name="connsiteX2774" fmla="*/ 7284742 w 11191875"/>
                <a:gd name="connsiteY2774" fmla="*/ 2949601 h 4067175"/>
                <a:gd name="connsiteX2775" fmla="*/ 7269175 w 11191875"/>
                <a:gd name="connsiteY2775" fmla="*/ 2965419 h 4067175"/>
                <a:gd name="connsiteX2776" fmla="*/ 7284742 w 11191875"/>
                <a:gd name="connsiteY2776" fmla="*/ 2981237 h 4067175"/>
                <a:gd name="connsiteX2777" fmla="*/ 7379103 w 11191875"/>
                <a:gd name="connsiteY2777" fmla="*/ 2719998 h 4067175"/>
                <a:gd name="connsiteX2778" fmla="*/ 7393473 w 11191875"/>
                <a:gd name="connsiteY2778" fmla="*/ 2705618 h 4067175"/>
                <a:gd name="connsiteX2779" fmla="*/ 7379103 w 11191875"/>
                <a:gd name="connsiteY2779" fmla="*/ 2691957 h 4067175"/>
                <a:gd name="connsiteX2780" fmla="*/ 7365212 w 11191875"/>
                <a:gd name="connsiteY2780" fmla="*/ 2705618 h 4067175"/>
                <a:gd name="connsiteX2781" fmla="*/ 7379103 w 11191875"/>
                <a:gd name="connsiteY2781" fmla="*/ 2719998 h 4067175"/>
                <a:gd name="connsiteX2782" fmla="*/ 7436822 w 11191875"/>
                <a:gd name="connsiteY2782" fmla="*/ 2447975 h 4067175"/>
                <a:gd name="connsiteX2783" fmla="*/ 7449036 w 11191875"/>
                <a:gd name="connsiteY2783" fmla="*/ 2435991 h 4067175"/>
                <a:gd name="connsiteX2784" fmla="*/ 7436822 w 11191875"/>
                <a:gd name="connsiteY2784" fmla="*/ 2423528 h 4067175"/>
                <a:gd name="connsiteX2785" fmla="*/ 7424368 w 11191875"/>
                <a:gd name="connsiteY2785" fmla="*/ 2435991 h 4067175"/>
                <a:gd name="connsiteX2786" fmla="*/ 7436822 w 11191875"/>
                <a:gd name="connsiteY2786" fmla="*/ 2447975 h 4067175"/>
                <a:gd name="connsiteX2787" fmla="*/ 7456221 w 11191875"/>
                <a:gd name="connsiteY2787" fmla="*/ 2171397 h 4067175"/>
                <a:gd name="connsiteX2788" fmla="*/ 7466759 w 11191875"/>
                <a:gd name="connsiteY2788" fmla="*/ 2160372 h 4067175"/>
                <a:gd name="connsiteX2789" fmla="*/ 7456221 w 11191875"/>
                <a:gd name="connsiteY2789" fmla="*/ 2149587 h 4067175"/>
                <a:gd name="connsiteX2790" fmla="*/ 7444965 w 11191875"/>
                <a:gd name="connsiteY2790" fmla="*/ 2160372 h 4067175"/>
                <a:gd name="connsiteX2791" fmla="*/ 7456221 w 11191875"/>
                <a:gd name="connsiteY2791" fmla="*/ 2171397 h 4067175"/>
                <a:gd name="connsiteX2792" fmla="*/ 7214570 w 11191875"/>
                <a:gd name="connsiteY2792" fmla="*/ 1896737 h 4067175"/>
                <a:gd name="connsiteX2793" fmla="*/ 7226065 w 11191875"/>
                <a:gd name="connsiteY2793" fmla="*/ 1885233 h 4067175"/>
                <a:gd name="connsiteX2794" fmla="*/ 7214570 w 11191875"/>
                <a:gd name="connsiteY2794" fmla="*/ 1873729 h 4067175"/>
                <a:gd name="connsiteX2795" fmla="*/ 7203074 w 11191875"/>
                <a:gd name="connsiteY2795" fmla="*/ 1885233 h 4067175"/>
                <a:gd name="connsiteX2796" fmla="*/ 7214570 w 11191875"/>
                <a:gd name="connsiteY2796" fmla="*/ 1896737 h 4067175"/>
                <a:gd name="connsiteX2797" fmla="*/ 7150145 w 11191875"/>
                <a:gd name="connsiteY2797" fmla="*/ 1627110 h 4067175"/>
                <a:gd name="connsiteX2798" fmla="*/ 7160683 w 11191875"/>
                <a:gd name="connsiteY2798" fmla="*/ 1617044 h 4067175"/>
                <a:gd name="connsiteX2799" fmla="*/ 7150145 w 11191875"/>
                <a:gd name="connsiteY2799" fmla="*/ 1606498 h 4067175"/>
                <a:gd name="connsiteX2800" fmla="*/ 7140086 w 11191875"/>
                <a:gd name="connsiteY2800" fmla="*/ 1617044 h 4067175"/>
                <a:gd name="connsiteX2801" fmla="*/ 7150145 w 11191875"/>
                <a:gd name="connsiteY2801" fmla="*/ 1627110 h 4067175"/>
                <a:gd name="connsiteX2802" fmla="*/ 7044767 w 11191875"/>
                <a:gd name="connsiteY2802" fmla="*/ 1371623 h 4067175"/>
                <a:gd name="connsiteX2803" fmla="*/ 7054108 w 11191875"/>
                <a:gd name="connsiteY2803" fmla="*/ 1362036 h 4067175"/>
                <a:gd name="connsiteX2804" fmla="*/ 7044767 w 11191875"/>
                <a:gd name="connsiteY2804" fmla="*/ 1351970 h 4067175"/>
                <a:gd name="connsiteX2805" fmla="*/ 7034948 w 11191875"/>
                <a:gd name="connsiteY2805" fmla="*/ 1362036 h 4067175"/>
                <a:gd name="connsiteX2806" fmla="*/ 7044767 w 11191875"/>
                <a:gd name="connsiteY2806" fmla="*/ 1371623 h 4067175"/>
                <a:gd name="connsiteX2807" fmla="*/ 6900351 w 11191875"/>
                <a:gd name="connsiteY2807" fmla="*/ 1135789 h 4067175"/>
                <a:gd name="connsiteX2808" fmla="*/ 6909692 w 11191875"/>
                <a:gd name="connsiteY2808" fmla="*/ 1126442 h 4067175"/>
                <a:gd name="connsiteX2809" fmla="*/ 6900351 w 11191875"/>
                <a:gd name="connsiteY2809" fmla="*/ 1117335 h 4067175"/>
                <a:gd name="connsiteX2810" fmla="*/ 6891490 w 11191875"/>
                <a:gd name="connsiteY2810" fmla="*/ 1126442 h 4067175"/>
                <a:gd name="connsiteX2811" fmla="*/ 6900351 w 11191875"/>
                <a:gd name="connsiteY2811" fmla="*/ 1135789 h 4067175"/>
                <a:gd name="connsiteX2812" fmla="*/ 6721448 w 11191875"/>
                <a:gd name="connsiteY2812" fmla="*/ 925121 h 4067175"/>
                <a:gd name="connsiteX2813" fmla="*/ 6730070 w 11191875"/>
                <a:gd name="connsiteY2813" fmla="*/ 916732 h 4067175"/>
                <a:gd name="connsiteX2814" fmla="*/ 6721448 w 11191875"/>
                <a:gd name="connsiteY2814" fmla="*/ 908104 h 4067175"/>
                <a:gd name="connsiteX2815" fmla="*/ 6712587 w 11191875"/>
                <a:gd name="connsiteY2815" fmla="*/ 916732 h 4067175"/>
                <a:gd name="connsiteX2816" fmla="*/ 6721448 w 11191875"/>
                <a:gd name="connsiteY2816" fmla="*/ 925121 h 4067175"/>
                <a:gd name="connsiteX2817" fmla="*/ 6511410 w 11191875"/>
                <a:gd name="connsiteY2817" fmla="*/ 746088 h 4067175"/>
                <a:gd name="connsiteX2818" fmla="*/ 6520032 w 11191875"/>
                <a:gd name="connsiteY2818" fmla="*/ 737220 h 4067175"/>
                <a:gd name="connsiteX2819" fmla="*/ 6511410 w 11191875"/>
                <a:gd name="connsiteY2819" fmla="*/ 728832 h 4067175"/>
                <a:gd name="connsiteX2820" fmla="*/ 6503028 w 11191875"/>
                <a:gd name="connsiteY2820" fmla="*/ 737220 h 4067175"/>
                <a:gd name="connsiteX2821" fmla="*/ 6511410 w 11191875"/>
                <a:gd name="connsiteY2821" fmla="*/ 746088 h 4067175"/>
                <a:gd name="connsiteX2822" fmla="*/ 6276225 w 11191875"/>
                <a:gd name="connsiteY2822" fmla="*/ 601808 h 4067175"/>
                <a:gd name="connsiteX2823" fmla="*/ 6284847 w 11191875"/>
                <a:gd name="connsiteY2823" fmla="*/ 593180 h 4067175"/>
                <a:gd name="connsiteX2824" fmla="*/ 6276225 w 11191875"/>
                <a:gd name="connsiteY2824" fmla="*/ 584791 h 4067175"/>
                <a:gd name="connsiteX2825" fmla="*/ 6267843 w 11191875"/>
                <a:gd name="connsiteY2825" fmla="*/ 593180 h 4067175"/>
                <a:gd name="connsiteX2826" fmla="*/ 6276225 w 11191875"/>
                <a:gd name="connsiteY2826" fmla="*/ 601808 h 4067175"/>
                <a:gd name="connsiteX2827" fmla="*/ 6021402 w 11191875"/>
                <a:gd name="connsiteY2827" fmla="*/ 496114 h 4067175"/>
                <a:gd name="connsiteX2828" fmla="*/ 6030024 w 11191875"/>
                <a:gd name="connsiteY2828" fmla="*/ 487246 h 4067175"/>
                <a:gd name="connsiteX2829" fmla="*/ 6021402 w 11191875"/>
                <a:gd name="connsiteY2829" fmla="*/ 478858 h 4067175"/>
                <a:gd name="connsiteX2830" fmla="*/ 6012780 w 11191875"/>
                <a:gd name="connsiteY2830" fmla="*/ 487246 h 4067175"/>
                <a:gd name="connsiteX2831" fmla="*/ 6021402 w 11191875"/>
                <a:gd name="connsiteY2831" fmla="*/ 496114 h 4067175"/>
                <a:gd name="connsiteX2832" fmla="*/ 5753406 w 11191875"/>
                <a:gd name="connsiteY2832" fmla="*/ 431883 h 4067175"/>
                <a:gd name="connsiteX2833" fmla="*/ 5762028 w 11191875"/>
                <a:gd name="connsiteY2833" fmla="*/ 423015 h 4067175"/>
                <a:gd name="connsiteX2834" fmla="*/ 5753406 w 11191875"/>
                <a:gd name="connsiteY2834" fmla="*/ 414387 h 4067175"/>
                <a:gd name="connsiteX2835" fmla="*/ 5744784 w 11191875"/>
                <a:gd name="connsiteY2835" fmla="*/ 423015 h 4067175"/>
                <a:gd name="connsiteX2836" fmla="*/ 5753406 w 11191875"/>
                <a:gd name="connsiteY2836" fmla="*/ 431883 h 4067175"/>
                <a:gd name="connsiteX2837" fmla="*/ 5478465 w 11191875"/>
                <a:gd name="connsiteY2837" fmla="*/ 410552 h 4067175"/>
                <a:gd name="connsiteX2838" fmla="*/ 5487566 w 11191875"/>
                <a:gd name="connsiteY2838" fmla="*/ 401445 h 4067175"/>
                <a:gd name="connsiteX2839" fmla="*/ 5478465 w 11191875"/>
                <a:gd name="connsiteY2839" fmla="*/ 392337 h 4067175"/>
                <a:gd name="connsiteX2840" fmla="*/ 5469125 w 11191875"/>
                <a:gd name="connsiteY2840" fmla="*/ 401445 h 4067175"/>
                <a:gd name="connsiteX2841" fmla="*/ 5478465 w 11191875"/>
                <a:gd name="connsiteY2841" fmla="*/ 410552 h 4067175"/>
                <a:gd name="connsiteX2842" fmla="*/ 5203524 w 11191875"/>
                <a:gd name="connsiteY2842" fmla="*/ 432841 h 4067175"/>
                <a:gd name="connsiteX2843" fmla="*/ 5213343 w 11191875"/>
                <a:gd name="connsiteY2843" fmla="*/ 423015 h 4067175"/>
                <a:gd name="connsiteX2844" fmla="*/ 5203524 w 11191875"/>
                <a:gd name="connsiteY2844" fmla="*/ 413428 h 4067175"/>
                <a:gd name="connsiteX2845" fmla="*/ 5193705 w 11191875"/>
                <a:gd name="connsiteY2845" fmla="*/ 423015 h 4067175"/>
                <a:gd name="connsiteX2846" fmla="*/ 5203524 w 11191875"/>
                <a:gd name="connsiteY2846" fmla="*/ 432841 h 4067175"/>
                <a:gd name="connsiteX2847" fmla="*/ 4935289 w 11191875"/>
                <a:gd name="connsiteY2847" fmla="*/ 498511 h 4067175"/>
                <a:gd name="connsiteX2848" fmla="*/ 4946066 w 11191875"/>
                <a:gd name="connsiteY2848" fmla="*/ 487246 h 4067175"/>
                <a:gd name="connsiteX2849" fmla="*/ 4935289 w 11191875"/>
                <a:gd name="connsiteY2849" fmla="*/ 476461 h 4067175"/>
                <a:gd name="connsiteX2850" fmla="*/ 4924272 w 11191875"/>
                <a:gd name="connsiteY2850" fmla="*/ 487246 h 4067175"/>
                <a:gd name="connsiteX2851" fmla="*/ 4935289 w 11191875"/>
                <a:gd name="connsiteY2851" fmla="*/ 498511 h 4067175"/>
                <a:gd name="connsiteX2852" fmla="*/ 4680465 w 11191875"/>
                <a:gd name="connsiteY2852" fmla="*/ 605163 h 4067175"/>
                <a:gd name="connsiteX2853" fmla="*/ 4692680 w 11191875"/>
                <a:gd name="connsiteY2853" fmla="*/ 593180 h 4067175"/>
                <a:gd name="connsiteX2854" fmla="*/ 4680465 w 11191875"/>
                <a:gd name="connsiteY2854" fmla="*/ 580957 h 4067175"/>
                <a:gd name="connsiteX2855" fmla="*/ 4668012 w 11191875"/>
                <a:gd name="connsiteY2855" fmla="*/ 593180 h 4067175"/>
                <a:gd name="connsiteX2856" fmla="*/ 4680465 w 11191875"/>
                <a:gd name="connsiteY2856" fmla="*/ 605163 h 4067175"/>
                <a:gd name="connsiteX2857" fmla="*/ 4445281 w 11191875"/>
                <a:gd name="connsiteY2857" fmla="*/ 750642 h 4067175"/>
                <a:gd name="connsiteX2858" fmla="*/ 4458692 w 11191875"/>
                <a:gd name="connsiteY2858" fmla="*/ 737220 h 4067175"/>
                <a:gd name="connsiteX2859" fmla="*/ 4445281 w 11191875"/>
                <a:gd name="connsiteY2859" fmla="*/ 724039 h 4067175"/>
                <a:gd name="connsiteX2860" fmla="*/ 4431869 w 11191875"/>
                <a:gd name="connsiteY2860" fmla="*/ 737220 h 4067175"/>
                <a:gd name="connsiteX2861" fmla="*/ 4445281 w 11191875"/>
                <a:gd name="connsiteY2861" fmla="*/ 750642 h 4067175"/>
                <a:gd name="connsiteX2862" fmla="*/ 4235243 w 11191875"/>
                <a:gd name="connsiteY2862" fmla="*/ 932550 h 4067175"/>
                <a:gd name="connsiteX2863" fmla="*/ 4251289 w 11191875"/>
                <a:gd name="connsiteY2863" fmla="*/ 916732 h 4067175"/>
                <a:gd name="connsiteX2864" fmla="*/ 4235243 w 11191875"/>
                <a:gd name="connsiteY2864" fmla="*/ 900674 h 4067175"/>
                <a:gd name="connsiteX2865" fmla="*/ 4219436 w 11191875"/>
                <a:gd name="connsiteY2865" fmla="*/ 916732 h 4067175"/>
                <a:gd name="connsiteX2866" fmla="*/ 4235243 w 11191875"/>
                <a:gd name="connsiteY2866" fmla="*/ 932550 h 4067175"/>
                <a:gd name="connsiteX2867" fmla="*/ 4056339 w 11191875"/>
                <a:gd name="connsiteY2867" fmla="*/ 1144897 h 4067175"/>
                <a:gd name="connsiteX2868" fmla="*/ 4074780 w 11191875"/>
                <a:gd name="connsiteY2868" fmla="*/ 1126442 h 4067175"/>
                <a:gd name="connsiteX2869" fmla="*/ 4056339 w 11191875"/>
                <a:gd name="connsiteY2869" fmla="*/ 1108227 h 4067175"/>
                <a:gd name="connsiteX2870" fmla="*/ 4038138 w 11191875"/>
                <a:gd name="connsiteY2870" fmla="*/ 1126442 h 4067175"/>
                <a:gd name="connsiteX2871" fmla="*/ 4056339 w 11191875"/>
                <a:gd name="connsiteY2871" fmla="*/ 1144897 h 4067175"/>
                <a:gd name="connsiteX2872" fmla="*/ 3912163 w 11191875"/>
                <a:gd name="connsiteY2872" fmla="*/ 1383846 h 4067175"/>
                <a:gd name="connsiteX2873" fmla="*/ 3933957 w 11191875"/>
                <a:gd name="connsiteY2873" fmla="*/ 1362036 h 4067175"/>
                <a:gd name="connsiteX2874" fmla="*/ 3912163 w 11191875"/>
                <a:gd name="connsiteY2874" fmla="*/ 1339747 h 4067175"/>
                <a:gd name="connsiteX2875" fmla="*/ 3890369 w 11191875"/>
                <a:gd name="connsiteY2875" fmla="*/ 1362036 h 4067175"/>
                <a:gd name="connsiteX2876" fmla="*/ 3912163 w 11191875"/>
                <a:gd name="connsiteY2876" fmla="*/ 1383846 h 4067175"/>
                <a:gd name="connsiteX2877" fmla="*/ 3806785 w 11191875"/>
                <a:gd name="connsiteY2877" fmla="*/ 1642449 h 4067175"/>
                <a:gd name="connsiteX2878" fmla="*/ 3832171 w 11191875"/>
                <a:gd name="connsiteY2878" fmla="*/ 1617044 h 4067175"/>
                <a:gd name="connsiteX2879" fmla="*/ 3806785 w 11191875"/>
                <a:gd name="connsiteY2879" fmla="*/ 1591159 h 4067175"/>
                <a:gd name="connsiteX2880" fmla="*/ 3781159 w 11191875"/>
                <a:gd name="connsiteY2880" fmla="*/ 1617044 h 4067175"/>
                <a:gd name="connsiteX2881" fmla="*/ 3806785 w 11191875"/>
                <a:gd name="connsiteY2881" fmla="*/ 1642449 h 4067175"/>
                <a:gd name="connsiteX2882" fmla="*/ 3742360 w 11191875"/>
                <a:gd name="connsiteY2882" fmla="*/ 1915671 h 4067175"/>
                <a:gd name="connsiteX2883" fmla="*/ 3772776 w 11191875"/>
                <a:gd name="connsiteY2883" fmla="*/ 1885233 h 4067175"/>
                <a:gd name="connsiteX2884" fmla="*/ 3742360 w 11191875"/>
                <a:gd name="connsiteY2884" fmla="*/ 1854795 h 4067175"/>
                <a:gd name="connsiteX2885" fmla="*/ 3711705 w 11191875"/>
                <a:gd name="connsiteY2885" fmla="*/ 1885233 h 4067175"/>
                <a:gd name="connsiteX2886" fmla="*/ 3742360 w 11191875"/>
                <a:gd name="connsiteY2886" fmla="*/ 1915671 h 4067175"/>
                <a:gd name="connsiteX2887" fmla="*/ 3720806 w 11191875"/>
                <a:gd name="connsiteY2887" fmla="*/ 2195843 h 4067175"/>
                <a:gd name="connsiteX2888" fmla="*/ 3756012 w 11191875"/>
                <a:gd name="connsiteY2888" fmla="*/ 2160372 h 4067175"/>
                <a:gd name="connsiteX2889" fmla="*/ 3720806 w 11191875"/>
                <a:gd name="connsiteY2889" fmla="*/ 2125141 h 4067175"/>
                <a:gd name="connsiteX2890" fmla="*/ 3685360 w 11191875"/>
                <a:gd name="connsiteY2890" fmla="*/ 2160372 h 4067175"/>
                <a:gd name="connsiteX2891" fmla="*/ 3720806 w 11191875"/>
                <a:gd name="connsiteY2891" fmla="*/ 2195843 h 4067175"/>
                <a:gd name="connsiteX2892" fmla="*/ 3742360 w 11191875"/>
                <a:gd name="connsiteY2892" fmla="*/ 2474578 h 4067175"/>
                <a:gd name="connsiteX2893" fmla="*/ 3781159 w 11191875"/>
                <a:gd name="connsiteY2893" fmla="*/ 2435751 h 4067175"/>
                <a:gd name="connsiteX2894" fmla="*/ 3742360 w 11191875"/>
                <a:gd name="connsiteY2894" fmla="*/ 2396685 h 4067175"/>
                <a:gd name="connsiteX2895" fmla="*/ 3703083 w 11191875"/>
                <a:gd name="connsiteY2895" fmla="*/ 2435751 h 4067175"/>
                <a:gd name="connsiteX2896" fmla="*/ 3742360 w 11191875"/>
                <a:gd name="connsiteY2896" fmla="*/ 2474578 h 4067175"/>
                <a:gd name="connsiteX2897" fmla="*/ 3806785 w 11191875"/>
                <a:gd name="connsiteY2897" fmla="*/ 2748040 h 4067175"/>
                <a:gd name="connsiteX2898" fmla="*/ 3850612 w 11191875"/>
                <a:gd name="connsiteY2898" fmla="*/ 2703941 h 4067175"/>
                <a:gd name="connsiteX2899" fmla="*/ 3806785 w 11191875"/>
                <a:gd name="connsiteY2899" fmla="*/ 2660081 h 4067175"/>
                <a:gd name="connsiteX2900" fmla="*/ 3762718 w 11191875"/>
                <a:gd name="connsiteY2900" fmla="*/ 2703941 h 4067175"/>
                <a:gd name="connsiteX2901" fmla="*/ 3806785 w 11191875"/>
                <a:gd name="connsiteY2901" fmla="*/ 2748040 h 4067175"/>
                <a:gd name="connsiteX2902" fmla="*/ 3912163 w 11191875"/>
                <a:gd name="connsiteY2902" fmla="*/ 3005923 h 4067175"/>
                <a:gd name="connsiteX2903" fmla="*/ 3959104 w 11191875"/>
                <a:gd name="connsiteY2903" fmla="*/ 2958948 h 4067175"/>
                <a:gd name="connsiteX2904" fmla="*/ 3912163 w 11191875"/>
                <a:gd name="connsiteY2904" fmla="*/ 2911973 h 4067175"/>
                <a:gd name="connsiteX2905" fmla="*/ 3865222 w 11191875"/>
                <a:gd name="connsiteY2905" fmla="*/ 2958948 h 4067175"/>
                <a:gd name="connsiteX2906" fmla="*/ 3912163 w 11191875"/>
                <a:gd name="connsiteY2906" fmla="*/ 3005923 h 4067175"/>
                <a:gd name="connsiteX2907" fmla="*/ 4056339 w 11191875"/>
                <a:gd name="connsiteY2907" fmla="*/ 3243914 h 4067175"/>
                <a:gd name="connsiteX2908" fmla="*/ 4105675 w 11191875"/>
                <a:gd name="connsiteY2908" fmla="*/ 3194302 h 4067175"/>
                <a:gd name="connsiteX2909" fmla="*/ 4056339 w 11191875"/>
                <a:gd name="connsiteY2909" fmla="*/ 3144931 h 4067175"/>
                <a:gd name="connsiteX2910" fmla="*/ 4007003 w 11191875"/>
                <a:gd name="connsiteY2910" fmla="*/ 3194302 h 4067175"/>
                <a:gd name="connsiteX2911" fmla="*/ 4056339 w 11191875"/>
                <a:gd name="connsiteY2911" fmla="*/ 3243914 h 4067175"/>
                <a:gd name="connsiteX2912" fmla="*/ 4235243 w 11191875"/>
                <a:gd name="connsiteY2912" fmla="*/ 3455062 h 4067175"/>
                <a:gd name="connsiteX2913" fmla="*/ 4286255 w 11191875"/>
                <a:gd name="connsiteY2913" fmla="*/ 3404012 h 4067175"/>
                <a:gd name="connsiteX2914" fmla="*/ 4235243 w 11191875"/>
                <a:gd name="connsiteY2914" fmla="*/ 3353442 h 4067175"/>
                <a:gd name="connsiteX2915" fmla="*/ 4184949 w 11191875"/>
                <a:gd name="connsiteY2915" fmla="*/ 3404012 h 4067175"/>
                <a:gd name="connsiteX2916" fmla="*/ 4235243 w 11191875"/>
                <a:gd name="connsiteY2916" fmla="*/ 3455062 h 4067175"/>
                <a:gd name="connsiteX2917" fmla="*/ 4445281 w 11191875"/>
                <a:gd name="connsiteY2917" fmla="*/ 3633615 h 4067175"/>
                <a:gd name="connsiteX2918" fmla="*/ 4495096 w 11191875"/>
                <a:gd name="connsiteY2918" fmla="*/ 3583764 h 4067175"/>
                <a:gd name="connsiteX2919" fmla="*/ 4445281 w 11191875"/>
                <a:gd name="connsiteY2919" fmla="*/ 3533194 h 4067175"/>
                <a:gd name="connsiteX2920" fmla="*/ 4395226 w 11191875"/>
                <a:gd name="connsiteY2920" fmla="*/ 3583764 h 4067175"/>
                <a:gd name="connsiteX2921" fmla="*/ 4445281 w 11191875"/>
                <a:gd name="connsiteY2921" fmla="*/ 3633615 h 4067175"/>
                <a:gd name="connsiteX2922" fmla="*/ 4680465 w 11191875"/>
                <a:gd name="connsiteY2922" fmla="*/ 3776697 h 4067175"/>
                <a:gd name="connsiteX2923" fmla="*/ 4729322 w 11191875"/>
                <a:gd name="connsiteY2923" fmla="*/ 3728044 h 4067175"/>
                <a:gd name="connsiteX2924" fmla="*/ 4680465 w 11191875"/>
                <a:gd name="connsiteY2924" fmla="*/ 3678912 h 4067175"/>
                <a:gd name="connsiteX2925" fmla="*/ 4631848 w 11191875"/>
                <a:gd name="connsiteY2925" fmla="*/ 3728044 h 4067175"/>
                <a:gd name="connsiteX2926" fmla="*/ 4680465 w 11191875"/>
                <a:gd name="connsiteY2926" fmla="*/ 3776697 h 4067175"/>
                <a:gd name="connsiteX2927" fmla="*/ 4935289 w 11191875"/>
                <a:gd name="connsiteY2927" fmla="*/ 3880473 h 4067175"/>
                <a:gd name="connsiteX2928" fmla="*/ 4982230 w 11191875"/>
                <a:gd name="connsiteY2928" fmla="*/ 3833738 h 4067175"/>
                <a:gd name="connsiteX2929" fmla="*/ 4935289 w 11191875"/>
                <a:gd name="connsiteY2929" fmla="*/ 3786763 h 4067175"/>
                <a:gd name="connsiteX2930" fmla="*/ 4888108 w 11191875"/>
                <a:gd name="connsiteY2930" fmla="*/ 3833738 h 4067175"/>
                <a:gd name="connsiteX2931" fmla="*/ 4935289 w 11191875"/>
                <a:gd name="connsiteY2931" fmla="*/ 3880473 h 4067175"/>
                <a:gd name="connsiteX2932" fmla="*/ 5203524 w 11191875"/>
                <a:gd name="connsiteY2932" fmla="*/ 3941828 h 4067175"/>
                <a:gd name="connsiteX2933" fmla="*/ 5247352 w 11191875"/>
                <a:gd name="connsiteY2933" fmla="*/ 3897969 h 4067175"/>
                <a:gd name="connsiteX2934" fmla="*/ 5203524 w 11191875"/>
                <a:gd name="connsiteY2934" fmla="*/ 3854110 h 4067175"/>
                <a:gd name="connsiteX2935" fmla="*/ 5159696 w 11191875"/>
                <a:gd name="connsiteY2935" fmla="*/ 3897969 h 4067175"/>
                <a:gd name="connsiteX2936" fmla="*/ 5203524 w 11191875"/>
                <a:gd name="connsiteY2936" fmla="*/ 3941828 h 4067175"/>
                <a:gd name="connsiteX2937" fmla="*/ 5478465 w 11191875"/>
                <a:gd name="connsiteY2937" fmla="*/ 3960043 h 4067175"/>
                <a:gd name="connsiteX2938" fmla="*/ 5519179 w 11191875"/>
                <a:gd name="connsiteY2938" fmla="*/ 3919539 h 4067175"/>
                <a:gd name="connsiteX2939" fmla="*/ 5478465 w 11191875"/>
                <a:gd name="connsiteY2939" fmla="*/ 3878796 h 4067175"/>
                <a:gd name="connsiteX2940" fmla="*/ 5437751 w 11191875"/>
                <a:gd name="connsiteY2940" fmla="*/ 3919539 h 4067175"/>
                <a:gd name="connsiteX2941" fmla="*/ 5478465 w 11191875"/>
                <a:gd name="connsiteY2941" fmla="*/ 3960043 h 4067175"/>
                <a:gd name="connsiteX2942" fmla="*/ 5753406 w 11191875"/>
                <a:gd name="connsiteY2942" fmla="*/ 3935118 h 4067175"/>
                <a:gd name="connsiteX2943" fmla="*/ 5790528 w 11191875"/>
                <a:gd name="connsiteY2943" fmla="*/ 3897969 h 4067175"/>
                <a:gd name="connsiteX2944" fmla="*/ 5753406 w 11191875"/>
                <a:gd name="connsiteY2944" fmla="*/ 3860821 h 4067175"/>
                <a:gd name="connsiteX2945" fmla="*/ 5716045 w 11191875"/>
                <a:gd name="connsiteY2945" fmla="*/ 3897969 h 4067175"/>
                <a:gd name="connsiteX2946" fmla="*/ 5753406 w 11191875"/>
                <a:gd name="connsiteY2946" fmla="*/ 3935118 h 4067175"/>
                <a:gd name="connsiteX2947" fmla="*/ 6021402 w 11191875"/>
                <a:gd name="connsiteY2947" fmla="*/ 3867292 h 4067175"/>
                <a:gd name="connsiteX2948" fmla="*/ 6054931 w 11191875"/>
                <a:gd name="connsiteY2948" fmla="*/ 3833738 h 4067175"/>
                <a:gd name="connsiteX2949" fmla="*/ 6021402 w 11191875"/>
                <a:gd name="connsiteY2949" fmla="*/ 3799945 h 4067175"/>
                <a:gd name="connsiteX2950" fmla="*/ 5988112 w 11191875"/>
                <a:gd name="connsiteY2950" fmla="*/ 3833738 h 4067175"/>
                <a:gd name="connsiteX2951" fmla="*/ 6021402 w 11191875"/>
                <a:gd name="connsiteY2951" fmla="*/ 3867292 h 4067175"/>
                <a:gd name="connsiteX2952" fmla="*/ 6276225 w 11191875"/>
                <a:gd name="connsiteY2952" fmla="*/ 3757523 h 4067175"/>
                <a:gd name="connsiteX2953" fmla="*/ 6306402 w 11191875"/>
                <a:gd name="connsiteY2953" fmla="*/ 3728044 h 4067175"/>
                <a:gd name="connsiteX2954" fmla="*/ 6276225 w 11191875"/>
                <a:gd name="connsiteY2954" fmla="*/ 3698086 h 4067175"/>
                <a:gd name="connsiteX2955" fmla="*/ 6246288 w 11191875"/>
                <a:gd name="connsiteY2955" fmla="*/ 3728044 h 4067175"/>
                <a:gd name="connsiteX2956" fmla="*/ 6276225 w 11191875"/>
                <a:gd name="connsiteY2956" fmla="*/ 3757523 h 4067175"/>
                <a:gd name="connsiteX2957" fmla="*/ 6511410 w 11191875"/>
                <a:gd name="connsiteY2957" fmla="*/ 3610367 h 4067175"/>
                <a:gd name="connsiteX2958" fmla="*/ 6538234 w 11191875"/>
                <a:gd name="connsiteY2958" fmla="*/ 3583764 h 4067175"/>
                <a:gd name="connsiteX2959" fmla="*/ 6511410 w 11191875"/>
                <a:gd name="connsiteY2959" fmla="*/ 3556441 h 4067175"/>
                <a:gd name="connsiteX2960" fmla="*/ 6484826 w 11191875"/>
                <a:gd name="connsiteY2960" fmla="*/ 3583764 h 4067175"/>
                <a:gd name="connsiteX2961" fmla="*/ 6511410 w 11191875"/>
                <a:gd name="connsiteY2961" fmla="*/ 3610367 h 4067175"/>
                <a:gd name="connsiteX2962" fmla="*/ 6721448 w 11191875"/>
                <a:gd name="connsiteY2962" fmla="*/ 3427500 h 4067175"/>
                <a:gd name="connsiteX2963" fmla="*/ 6744440 w 11191875"/>
                <a:gd name="connsiteY2963" fmla="*/ 3404012 h 4067175"/>
                <a:gd name="connsiteX2964" fmla="*/ 6721448 w 11191875"/>
                <a:gd name="connsiteY2964" fmla="*/ 3381483 h 4067175"/>
                <a:gd name="connsiteX2965" fmla="*/ 6698217 w 11191875"/>
                <a:gd name="connsiteY2965" fmla="*/ 3404012 h 4067175"/>
                <a:gd name="connsiteX2966" fmla="*/ 6721448 w 11191875"/>
                <a:gd name="connsiteY2966" fmla="*/ 3427500 h 4067175"/>
                <a:gd name="connsiteX2967" fmla="*/ 6900351 w 11191875"/>
                <a:gd name="connsiteY2967" fmla="*/ 3215393 h 4067175"/>
                <a:gd name="connsiteX2968" fmla="*/ 6921427 w 11191875"/>
                <a:gd name="connsiteY2968" fmla="*/ 3194302 h 4067175"/>
                <a:gd name="connsiteX2969" fmla="*/ 6900351 w 11191875"/>
                <a:gd name="connsiteY2969" fmla="*/ 3173691 h 4067175"/>
                <a:gd name="connsiteX2970" fmla="*/ 6879755 w 11191875"/>
                <a:gd name="connsiteY2970" fmla="*/ 3194302 h 4067175"/>
                <a:gd name="connsiteX2971" fmla="*/ 6900351 w 11191875"/>
                <a:gd name="connsiteY2971" fmla="*/ 3215393 h 4067175"/>
                <a:gd name="connsiteX2972" fmla="*/ 7044767 w 11191875"/>
                <a:gd name="connsiteY2972" fmla="*/ 2976923 h 4067175"/>
                <a:gd name="connsiteX2973" fmla="*/ 7062250 w 11191875"/>
                <a:gd name="connsiteY2973" fmla="*/ 2958948 h 4067175"/>
                <a:gd name="connsiteX2974" fmla="*/ 7044767 w 11191875"/>
                <a:gd name="connsiteY2974" fmla="*/ 2941452 h 4067175"/>
                <a:gd name="connsiteX2975" fmla="*/ 7027044 w 11191875"/>
                <a:gd name="connsiteY2975" fmla="*/ 2958948 h 4067175"/>
                <a:gd name="connsiteX2976" fmla="*/ 7044767 w 11191875"/>
                <a:gd name="connsiteY2976" fmla="*/ 2976923 h 4067175"/>
                <a:gd name="connsiteX2977" fmla="*/ 7150145 w 11191875"/>
                <a:gd name="connsiteY2977" fmla="*/ 2719519 h 4067175"/>
                <a:gd name="connsiteX2978" fmla="*/ 7165952 w 11191875"/>
                <a:gd name="connsiteY2978" fmla="*/ 2703941 h 4067175"/>
                <a:gd name="connsiteX2979" fmla="*/ 7150145 w 11191875"/>
                <a:gd name="connsiteY2979" fmla="*/ 2688362 h 4067175"/>
                <a:gd name="connsiteX2980" fmla="*/ 7134339 w 11191875"/>
                <a:gd name="connsiteY2980" fmla="*/ 2703941 h 4067175"/>
                <a:gd name="connsiteX2981" fmla="*/ 7150145 w 11191875"/>
                <a:gd name="connsiteY2981" fmla="*/ 2719519 h 4067175"/>
                <a:gd name="connsiteX2982" fmla="*/ 7214570 w 11191875"/>
                <a:gd name="connsiteY2982" fmla="*/ 2449652 h 4067175"/>
                <a:gd name="connsiteX2983" fmla="*/ 7228460 w 11191875"/>
                <a:gd name="connsiteY2983" fmla="*/ 2435751 h 4067175"/>
                <a:gd name="connsiteX2984" fmla="*/ 7214570 w 11191875"/>
                <a:gd name="connsiteY2984" fmla="*/ 2421851 h 4067175"/>
                <a:gd name="connsiteX2985" fmla="*/ 7200439 w 11191875"/>
                <a:gd name="connsiteY2985" fmla="*/ 2435751 h 4067175"/>
                <a:gd name="connsiteX2986" fmla="*/ 7214570 w 11191875"/>
                <a:gd name="connsiteY2986" fmla="*/ 2449652 h 4067175"/>
                <a:gd name="connsiteX2987" fmla="*/ 7236124 w 11191875"/>
                <a:gd name="connsiteY2987" fmla="*/ 2172595 h 4067175"/>
                <a:gd name="connsiteX2988" fmla="*/ 7248818 w 11191875"/>
                <a:gd name="connsiteY2988" fmla="*/ 2160372 h 4067175"/>
                <a:gd name="connsiteX2989" fmla="*/ 7236124 w 11191875"/>
                <a:gd name="connsiteY2989" fmla="*/ 2148149 h 4067175"/>
                <a:gd name="connsiteX2990" fmla="*/ 7224149 w 11191875"/>
                <a:gd name="connsiteY2990" fmla="*/ 2160372 h 4067175"/>
                <a:gd name="connsiteX2991" fmla="*/ 7236124 w 11191875"/>
                <a:gd name="connsiteY2991" fmla="*/ 2172595 h 4067175"/>
                <a:gd name="connsiteX2992" fmla="*/ 6991599 w 11191875"/>
                <a:gd name="connsiteY2992" fmla="*/ 1898415 h 4067175"/>
                <a:gd name="connsiteX2993" fmla="*/ 7004771 w 11191875"/>
                <a:gd name="connsiteY2993" fmla="*/ 1885472 h 4067175"/>
                <a:gd name="connsiteX2994" fmla="*/ 6991599 w 11191875"/>
                <a:gd name="connsiteY2994" fmla="*/ 1872770 h 4067175"/>
                <a:gd name="connsiteX2995" fmla="*/ 6979145 w 11191875"/>
                <a:gd name="connsiteY2995" fmla="*/ 1885472 h 4067175"/>
                <a:gd name="connsiteX2996" fmla="*/ 6991599 w 11191875"/>
                <a:gd name="connsiteY2996" fmla="*/ 1898415 h 4067175"/>
                <a:gd name="connsiteX2997" fmla="*/ 6918313 w 11191875"/>
                <a:gd name="connsiteY2997" fmla="*/ 1631424 h 4067175"/>
                <a:gd name="connsiteX2998" fmla="*/ 6929809 w 11191875"/>
                <a:gd name="connsiteY2998" fmla="*/ 1619680 h 4067175"/>
                <a:gd name="connsiteX2999" fmla="*/ 6918313 w 11191875"/>
                <a:gd name="connsiteY2999" fmla="*/ 1608176 h 4067175"/>
                <a:gd name="connsiteX3000" fmla="*/ 6906578 w 11191875"/>
                <a:gd name="connsiteY3000" fmla="*/ 1619680 h 4067175"/>
                <a:gd name="connsiteX3001" fmla="*/ 6918313 w 11191875"/>
                <a:gd name="connsiteY3001" fmla="*/ 1631424 h 4067175"/>
                <a:gd name="connsiteX3002" fmla="*/ 6798805 w 11191875"/>
                <a:gd name="connsiteY3002" fmla="*/ 1382168 h 4067175"/>
                <a:gd name="connsiteX3003" fmla="*/ 6809822 w 11191875"/>
                <a:gd name="connsiteY3003" fmla="*/ 1370904 h 4067175"/>
                <a:gd name="connsiteX3004" fmla="*/ 6798805 w 11191875"/>
                <a:gd name="connsiteY3004" fmla="*/ 1359879 h 4067175"/>
                <a:gd name="connsiteX3005" fmla="*/ 6787788 w 11191875"/>
                <a:gd name="connsiteY3005" fmla="*/ 1370904 h 4067175"/>
                <a:gd name="connsiteX3006" fmla="*/ 6798805 w 11191875"/>
                <a:gd name="connsiteY3006" fmla="*/ 1382168 h 4067175"/>
                <a:gd name="connsiteX3007" fmla="*/ 6636666 w 11191875"/>
                <a:gd name="connsiteY3007" fmla="*/ 1158318 h 4067175"/>
                <a:gd name="connsiteX3008" fmla="*/ 6646725 w 11191875"/>
                <a:gd name="connsiteY3008" fmla="*/ 1147533 h 4067175"/>
                <a:gd name="connsiteX3009" fmla="*/ 6636666 w 11191875"/>
                <a:gd name="connsiteY3009" fmla="*/ 1137227 h 4067175"/>
                <a:gd name="connsiteX3010" fmla="*/ 6626368 w 11191875"/>
                <a:gd name="connsiteY3010" fmla="*/ 1147533 h 4067175"/>
                <a:gd name="connsiteX3011" fmla="*/ 6636666 w 11191875"/>
                <a:gd name="connsiteY3011" fmla="*/ 1158318 h 4067175"/>
                <a:gd name="connsiteX3012" fmla="*/ 6437167 w 11191875"/>
                <a:gd name="connsiteY3012" fmla="*/ 967542 h 4067175"/>
                <a:gd name="connsiteX3013" fmla="*/ 6447704 w 11191875"/>
                <a:gd name="connsiteY3013" fmla="*/ 957236 h 4067175"/>
                <a:gd name="connsiteX3014" fmla="*/ 6437167 w 11191875"/>
                <a:gd name="connsiteY3014" fmla="*/ 946930 h 4067175"/>
                <a:gd name="connsiteX3015" fmla="*/ 6426868 w 11191875"/>
                <a:gd name="connsiteY3015" fmla="*/ 957236 h 4067175"/>
                <a:gd name="connsiteX3016" fmla="*/ 6437167 w 11191875"/>
                <a:gd name="connsiteY3016" fmla="*/ 967542 h 4067175"/>
                <a:gd name="connsiteX3017" fmla="*/ 6207251 w 11191875"/>
                <a:gd name="connsiteY3017" fmla="*/ 815592 h 4067175"/>
                <a:gd name="connsiteX3018" fmla="*/ 6217549 w 11191875"/>
                <a:gd name="connsiteY3018" fmla="*/ 805047 h 4067175"/>
                <a:gd name="connsiteX3019" fmla="*/ 6207251 w 11191875"/>
                <a:gd name="connsiteY3019" fmla="*/ 794741 h 4067175"/>
                <a:gd name="connsiteX3020" fmla="*/ 6196713 w 11191875"/>
                <a:gd name="connsiteY3020" fmla="*/ 805047 h 4067175"/>
                <a:gd name="connsiteX3021" fmla="*/ 6207251 w 11191875"/>
                <a:gd name="connsiteY3021" fmla="*/ 815592 h 4067175"/>
                <a:gd name="connsiteX3022" fmla="*/ 5953625 w 11191875"/>
                <a:gd name="connsiteY3022" fmla="*/ 707262 h 4067175"/>
                <a:gd name="connsiteX3023" fmla="*/ 5963683 w 11191875"/>
                <a:gd name="connsiteY3023" fmla="*/ 696477 h 4067175"/>
                <a:gd name="connsiteX3024" fmla="*/ 5953625 w 11191875"/>
                <a:gd name="connsiteY3024" fmla="*/ 686171 h 4067175"/>
                <a:gd name="connsiteX3025" fmla="*/ 5943326 w 11191875"/>
                <a:gd name="connsiteY3025" fmla="*/ 696477 h 4067175"/>
                <a:gd name="connsiteX3026" fmla="*/ 5953625 w 11191875"/>
                <a:gd name="connsiteY3026" fmla="*/ 707262 h 4067175"/>
                <a:gd name="connsiteX3027" fmla="*/ 5684910 w 11191875"/>
                <a:gd name="connsiteY3027" fmla="*/ 645667 h 4067175"/>
                <a:gd name="connsiteX3028" fmla="*/ 5695209 w 11191875"/>
                <a:gd name="connsiteY3028" fmla="*/ 635361 h 4067175"/>
                <a:gd name="connsiteX3029" fmla="*/ 5684910 w 11191875"/>
                <a:gd name="connsiteY3029" fmla="*/ 625056 h 4067175"/>
                <a:gd name="connsiteX3030" fmla="*/ 5674612 w 11191875"/>
                <a:gd name="connsiteY3030" fmla="*/ 635361 h 4067175"/>
                <a:gd name="connsiteX3031" fmla="*/ 5684910 w 11191875"/>
                <a:gd name="connsiteY3031" fmla="*/ 645667 h 4067175"/>
                <a:gd name="connsiteX3032" fmla="*/ 5409251 w 11191875"/>
                <a:gd name="connsiteY3032" fmla="*/ 633923 h 4067175"/>
                <a:gd name="connsiteX3033" fmla="*/ 5420507 w 11191875"/>
                <a:gd name="connsiteY3033" fmla="*/ 623138 h 4067175"/>
                <a:gd name="connsiteX3034" fmla="*/ 5409251 w 11191875"/>
                <a:gd name="connsiteY3034" fmla="*/ 611634 h 4067175"/>
                <a:gd name="connsiteX3035" fmla="*/ 5398474 w 11191875"/>
                <a:gd name="connsiteY3035" fmla="*/ 623138 h 4067175"/>
                <a:gd name="connsiteX3036" fmla="*/ 5409251 w 11191875"/>
                <a:gd name="connsiteY3036" fmla="*/ 633923 h 4067175"/>
                <a:gd name="connsiteX3037" fmla="*/ 5136226 w 11191875"/>
                <a:gd name="connsiteY3037" fmla="*/ 671551 h 4067175"/>
                <a:gd name="connsiteX3038" fmla="*/ 5147721 w 11191875"/>
                <a:gd name="connsiteY3038" fmla="*/ 659808 h 4067175"/>
                <a:gd name="connsiteX3039" fmla="*/ 5136226 w 11191875"/>
                <a:gd name="connsiteY3039" fmla="*/ 648303 h 4067175"/>
                <a:gd name="connsiteX3040" fmla="*/ 5124490 w 11191875"/>
                <a:gd name="connsiteY3040" fmla="*/ 659808 h 4067175"/>
                <a:gd name="connsiteX3041" fmla="*/ 5136226 w 11191875"/>
                <a:gd name="connsiteY3041" fmla="*/ 671551 h 4067175"/>
                <a:gd name="connsiteX3042" fmla="*/ 4874217 w 11191875"/>
                <a:gd name="connsiteY3042" fmla="*/ 758072 h 4067175"/>
                <a:gd name="connsiteX3043" fmla="*/ 4886671 w 11191875"/>
                <a:gd name="connsiteY3043" fmla="*/ 745129 h 4067175"/>
                <a:gd name="connsiteX3044" fmla="*/ 4874217 w 11191875"/>
                <a:gd name="connsiteY3044" fmla="*/ 732427 h 4067175"/>
                <a:gd name="connsiteX3045" fmla="*/ 4861045 w 11191875"/>
                <a:gd name="connsiteY3045" fmla="*/ 745129 h 4067175"/>
                <a:gd name="connsiteX3046" fmla="*/ 4874217 w 11191875"/>
                <a:gd name="connsiteY3046" fmla="*/ 758072 h 4067175"/>
                <a:gd name="connsiteX3047" fmla="*/ 4631129 w 11191875"/>
                <a:gd name="connsiteY3047" fmla="*/ 890608 h 4067175"/>
                <a:gd name="connsiteX3048" fmla="*/ 4645738 w 11191875"/>
                <a:gd name="connsiteY3048" fmla="*/ 875749 h 4067175"/>
                <a:gd name="connsiteX3049" fmla="*/ 4631129 w 11191875"/>
                <a:gd name="connsiteY3049" fmla="*/ 861369 h 4067175"/>
                <a:gd name="connsiteX3050" fmla="*/ 4616520 w 11191875"/>
                <a:gd name="connsiteY3050" fmla="*/ 875749 h 4067175"/>
                <a:gd name="connsiteX3051" fmla="*/ 4631129 w 11191875"/>
                <a:gd name="connsiteY3051" fmla="*/ 890608 h 4067175"/>
                <a:gd name="connsiteX3052" fmla="*/ 4415583 w 11191875"/>
                <a:gd name="connsiteY3052" fmla="*/ 1065087 h 4067175"/>
                <a:gd name="connsiteX3053" fmla="*/ 4432587 w 11191875"/>
                <a:gd name="connsiteY3053" fmla="*/ 1048071 h 4067175"/>
                <a:gd name="connsiteX3054" fmla="*/ 4415583 w 11191875"/>
                <a:gd name="connsiteY3054" fmla="*/ 1030814 h 4067175"/>
                <a:gd name="connsiteX3055" fmla="*/ 4398339 w 11191875"/>
                <a:gd name="connsiteY3055" fmla="*/ 1048071 h 4067175"/>
                <a:gd name="connsiteX3056" fmla="*/ 4415583 w 11191875"/>
                <a:gd name="connsiteY3056" fmla="*/ 1065087 h 4067175"/>
                <a:gd name="connsiteX3057" fmla="*/ 4234045 w 11191875"/>
                <a:gd name="connsiteY3057" fmla="*/ 1275037 h 4067175"/>
                <a:gd name="connsiteX3058" fmla="*/ 4253444 w 11191875"/>
                <a:gd name="connsiteY3058" fmla="*/ 1255863 h 4067175"/>
                <a:gd name="connsiteX3059" fmla="*/ 4234045 w 11191875"/>
                <a:gd name="connsiteY3059" fmla="*/ 1236210 h 4067175"/>
                <a:gd name="connsiteX3060" fmla="*/ 4214646 w 11191875"/>
                <a:gd name="connsiteY3060" fmla="*/ 1255863 h 4067175"/>
                <a:gd name="connsiteX3061" fmla="*/ 4234045 w 11191875"/>
                <a:gd name="connsiteY3061" fmla="*/ 1275037 h 4067175"/>
                <a:gd name="connsiteX3062" fmla="*/ 4092743 w 11191875"/>
                <a:gd name="connsiteY3062" fmla="*/ 1515664 h 4067175"/>
                <a:gd name="connsiteX3063" fmla="*/ 4115734 w 11191875"/>
                <a:gd name="connsiteY3063" fmla="*/ 1492416 h 4067175"/>
                <a:gd name="connsiteX3064" fmla="*/ 4092743 w 11191875"/>
                <a:gd name="connsiteY3064" fmla="*/ 1469648 h 4067175"/>
                <a:gd name="connsiteX3065" fmla="*/ 4069751 w 11191875"/>
                <a:gd name="connsiteY3065" fmla="*/ 1492416 h 4067175"/>
                <a:gd name="connsiteX3066" fmla="*/ 4092743 w 11191875"/>
                <a:gd name="connsiteY3066" fmla="*/ 1515664 h 4067175"/>
                <a:gd name="connsiteX3067" fmla="*/ 3995747 w 11191875"/>
                <a:gd name="connsiteY3067" fmla="*/ 1778580 h 4067175"/>
                <a:gd name="connsiteX3068" fmla="*/ 4023289 w 11191875"/>
                <a:gd name="connsiteY3068" fmla="*/ 1751018 h 4067175"/>
                <a:gd name="connsiteX3069" fmla="*/ 3995747 w 11191875"/>
                <a:gd name="connsiteY3069" fmla="*/ 1723696 h 4067175"/>
                <a:gd name="connsiteX3070" fmla="*/ 3968444 w 11191875"/>
                <a:gd name="connsiteY3070" fmla="*/ 1751018 h 4067175"/>
                <a:gd name="connsiteX3071" fmla="*/ 3995747 w 11191875"/>
                <a:gd name="connsiteY3071" fmla="*/ 1778580 h 4067175"/>
                <a:gd name="connsiteX3072" fmla="*/ 3946650 w 11191875"/>
                <a:gd name="connsiteY3072" fmla="*/ 2054199 h 4067175"/>
                <a:gd name="connsiteX3073" fmla="*/ 3978264 w 11191875"/>
                <a:gd name="connsiteY3073" fmla="*/ 2022563 h 4067175"/>
                <a:gd name="connsiteX3074" fmla="*/ 3946650 w 11191875"/>
                <a:gd name="connsiteY3074" fmla="*/ 1990687 h 4067175"/>
                <a:gd name="connsiteX3075" fmla="*/ 3915037 w 11191875"/>
                <a:gd name="connsiteY3075" fmla="*/ 2022563 h 4067175"/>
                <a:gd name="connsiteX3076" fmla="*/ 3946650 w 11191875"/>
                <a:gd name="connsiteY3076" fmla="*/ 2054199 h 4067175"/>
                <a:gd name="connsiteX3077" fmla="*/ 3946650 w 11191875"/>
                <a:gd name="connsiteY3077" fmla="*/ 2334372 h 4067175"/>
                <a:gd name="connsiteX3078" fmla="*/ 3982335 w 11191875"/>
                <a:gd name="connsiteY3078" fmla="*/ 2298182 h 4067175"/>
                <a:gd name="connsiteX3079" fmla="*/ 3946650 w 11191875"/>
                <a:gd name="connsiteY3079" fmla="*/ 2262471 h 4067175"/>
                <a:gd name="connsiteX3080" fmla="*/ 3910726 w 11191875"/>
                <a:gd name="connsiteY3080" fmla="*/ 2298182 h 4067175"/>
                <a:gd name="connsiteX3081" fmla="*/ 3946650 w 11191875"/>
                <a:gd name="connsiteY3081" fmla="*/ 2334372 h 4067175"/>
                <a:gd name="connsiteX3082" fmla="*/ 3995747 w 11191875"/>
                <a:gd name="connsiteY3082" fmla="*/ 2610230 h 4067175"/>
                <a:gd name="connsiteX3083" fmla="*/ 4035982 w 11191875"/>
                <a:gd name="connsiteY3083" fmla="*/ 2569966 h 4067175"/>
                <a:gd name="connsiteX3084" fmla="*/ 3995747 w 11191875"/>
                <a:gd name="connsiteY3084" fmla="*/ 2529462 h 4067175"/>
                <a:gd name="connsiteX3085" fmla="*/ 3955512 w 11191875"/>
                <a:gd name="connsiteY3085" fmla="*/ 2569966 h 4067175"/>
                <a:gd name="connsiteX3086" fmla="*/ 3995747 w 11191875"/>
                <a:gd name="connsiteY3086" fmla="*/ 2610230 h 4067175"/>
                <a:gd name="connsiteX3087" fmla="*/ 4092743 w 11191875"/>
                <a:gd name="connsiteY3087" fmla="*/ 2871708 h 4067175"/>
                <a:gd name="connsiteX3088" fmla="*/ 4135852 w 11191875"/>
                <a:gd name="connsiteY3088" fmla="*/ 2828568 h 4067175"/>
                <a:gd name="connsiteX3089" fmla="*/ 4092743 w 11191875"/>
                <a:gd name="connsiteY3089" fmla="*/ 2784948 h 4067175"/>
                <a:gd name="connsiteX3090" fmla="*/ 4049394 w 11191875"/>
                <a:gd name="connsiteY3090" fmla="*/ 2828568 h 4067175"/>
                <a:gd name="connsiteX3091" fmla="*/ 4092743 w 11191875"/>
                <a:gd name="connsiteY3091" fmla="*/ 2871708 h 4067175"/>
                <a:gd name="connsiteX3092" fmla="*/ 4234045 w 11191875"/>
                <a:gd name="connsiteY3092" fmla="*/ 3110179 h 4067175"/>
                <a:gd name="connsiteX3093" fmla="*/ 4279070 w 11191875"/>
                <a:gd name="connsiteY3093" fmla="*/ 3065121 h 4067175"/>
                <a:gd name="connsiteX3094" fmla="*/ 4234045 w 11191875"/>
                <a:gd name="connsiteY3094" fmla="*/ 3020063 h 4067175"/>
                <a:gd name="connsiteX3095" fmla="*/ 4188780 w 11191875"/>
                <a:gd name="connsiteY3095" fmla="*/ 3065121 h 4067175"/>
                <a:gd name="connsiteX3096" fmla="*/ 4234045 w 11191875"/>
                <a:gd name="connsiteY3096" fmla="*/ 3110179 h 4067175"/>
                <a:gd name="connsiteX3097" fmla="*/ 4415583 w 11191875"/>
                <a:gd name="connsiteY3097" fmla="*/ 3319170 h 4067175"/>
                <a:gd name="connsiteX3098" fmla="*/ 4461806 w 11191875"/>
                <a:gd name="connsiteY3098" fmla="*/ 3272914 h 4067175"/>
                <a:gd name="connsiteX3099" fmla="*/ 4415583 w 11191875"/>
                <a:gd name="connsiteY3099" fmla="*/ 3226658 h 4067175"/>
                <a:gd name="connsiteX3100" fmla="*/ 4369121 w 11191875"/>
                <a:gd name="connsiteY3100" fmla="*/ 3272914 h 4067175"/>
                <a:gd name="connsiteX3101" fmla="*/ 4415583 w 11191875"/>
                <a:gd name="connsiteY3101" fmla="*/ 3319170 h 4067175"/>
                <a:gd name="connsiteX3102" fmla="*/ 4631129 w 11191875"/>
                <a:gd name="connsiteY3102" fmla="*/ 3491252 h 4067175"/>
                <a:gd name="connsiteX3103" fmla="*/ 4677352 w 11191875"/>
                <a:gd name="connsiteY3103" fmla="*/ 3444756 h 4067175"/>
                <a:gd name="connsiteX3104" fmla="*/ 4631129 w 11191875"/>
                <a:gd name="connsiteY3104" fmla="*/ 3398740 h 4067175"/>
                <a:gd name="connsiteX3105" fmla="*/ 4584667 w 11191875"/>
                <a:gd name="connsiteY3105" fmla="*/ 3444756 h 4067175"/>
                <a:gd name="connsiteX3106" fmla="*/ 4631129 w 11191875"/>
                <a:gd name="connsiteY3106" fmla="*/ 3491252 h 4067175"/>
                <a:gd name="connsiteX3107" fmla="*/ 4874217 w 11191875"/>
                <a:gd name="connsiteY3107" fmla="*/ 3621152 h 4067175"/>
                <a:gd name="connsiteX3108" fmla="*/ 4919003 w 11191875"/>
                <a:gd name="connsiteY3108" fmla="*/ 3575855 h 4067175"/>
                <a:gd name="connsiteX3109" fmla="*/ 4874217 w 11191875"/>
                <a:gd name="connsiteY3109" fmla="*/ 3530797 h 4067175"/>
                <a:gd name="connsiteX3110" fmla="*/ 4828953 w 11191875"/>
                <a:gd name="connsiteY3110" fmla="*/ 3575855 h 4067175"/>
                <a:gd name="connsiteX3111" fmla="*/ 4874217 w 11191875"/>
                <a:gd name="connsiteY3111" fmla="*/ 3621152 h 4067175"/>
                <a:gd name="connsiteX3112" fmla="*/ 5136226 w 11191875"/>
                <a:gd name="connsiteY3112" fmla="*/ 3703838 h 4067175"/>
                <a:gd name="connsiteX3113" fmla="*/ 5178856 w 11191875"/>
                <a:gd name="connsiteY3113" fmla="*/ 3660937 h 4067175"/>
                <a:gd name="connsiteX3114" fmla="*/ 5136226 w 11191875"/>
                <a:gd name="connsiteY3114" fmla="*/ 3618516 h 4067175"/>
                <a:gd name="connsiteX3115" fmla="*/ 5093595 w 11191875"/>
                <a:gd name="connsiteY3115" fmla="*/ 3660937 h 4067175"/>
                <a:gd name="connsiteX3116" fmla="*/ 5136226 w 11191875"/>
                <a:gd name="connsiteY3116" fmla="*/ 3703838 h 4067175"/>
                <a:gd name="connsiteX3117" fmla="*/ 5409251 w 11191875"/>
                <a:gd name="connsiteY3117" fmla="*/ 3737871 h 4067175"/>
                <a:gd name="connsiteX3118" fmla="*/ 5449007 w 11191875"/>
                <a:gd name="connsiteY3118" fmla="*/ 3698086 h 4067175"/>
                <a:gd name="connsiteX3119" fmla="*/ 5409251 w 11191875"/>
                <a:gd name="connsiteY3119" fmla="*/ 3658780 h 4067175"/>
                <a:gd name="connsiteX3120" fmla="*/ 5369734 w 11191875"/>
                <a:gd name="connsiteY3120" fmla="*/ 3698086 h 4067175"/>
                <a:gd name="connsiteX3121" fmla="*/ 5409251 w 11191875"/>
                <a:gd name="connsiteY3121" fmla="*/ 3737871 h 4067175"/>
                <a:gd name="connsiteX3122" fmla="*/ 5684910 w 11191875"/>
                <a:gd name="connsiteY3122" fmla="*/ 3722052 h 4067175"/>
                <a:gd name="connsiteX3123" fmla="*/ 5721314 w 11191875"/>
                <a:gd name="connsiteY3123" fmla="*/ 3685383 h 4067175"/>
                <a:gd name="connsiteX3124" fmla="*/ 5684910 w 11191875"/>
                <a:gd name="connsiteY3124" fmla="*/ 3649193 h 4067175"/>
                <a:gd name="connsiteX3125" fmla="*/ 5648507 w 11191875"/>
                <a:gd name="connsiteY3125" fmla="*/ 3685383 h 4067175"/>
                <a:gd name="connsiteX3126" fmla="*/ 5684910 w 11191875"/>
                <a:gd name="connsiteY3126" fmla="*/ 3722052 h 4067175"/>
                <a:gd name="connsiteX3127" fmla="*/ 5953625 w 11191875"/>
                <a:gd name="connsiteY3127" fmla="*/ 3657342 h 4067175"/>
                <a:gd name="connsiteX3128" fmla="*/ 5986675 w 11191875"/>
                <a:gd name="connsiteY3128" fmla="*/ 3624268 h 4067175"/>
                <a:gd name="connsiteX3129" fmla="*/ 5953625 w 11191875"/>
                <a:gd name="connsiteY3129" fmla="*/ 3591433 h 4067175"/>
                <a:gd name="connsiteX3130" fmla="*/ 5920574 w 11191875"/>
                <a:gd name="connsiteY3130" fmla="*/ 3624268 h 4067175"/>
                <a:gd name="connsiteX3131" fmla="*/ 5953625 w 11191875"/>
                <a:gd name="connsiteY3131" fmla="*/ 3657342 h 4067175"/>
                <a:gd name="connsiteX3132" fmla="*/ 6207251 w 11191875"/>
                <a:gd name="connsiteY3132" fmla="*/ 3544937 h 4067175"/>
                <a:gd name="connsiteX3133" fmla="*/ 6236469 w 11191875"/>
                <a:gd name="connsiteY3133" fmla="*/ 3515937 h 4067175"/>
                <a:gd name="connsiteX3134" fmla="*/ 6207251 w 11191875"/>
                <a:gd name="connsiteY3134" fmla="*/ 3486458 h 4067175"/>
                <a:gd name="connsiteX3135" fmla="*/ 6178032 w 11191875"/>
                <a:gd name="connsiteY3135" fmla="*/ 3515937 h 4067175"/>
                <a:gd name="connsiteX3136" fmla="*/ 6207251 w 11191875"/>
                <a:gd name="connsiteY3136" fmla="*/ 3544937 h 4067175"/>
                <a:gd name="connsiteX3137" fmla="*/ 6437167 w 11191875"/>
                <a:gd name="connsiteY3137" fmla="*/ 3390112 h 4067175"/>
                <a:gd name="connsiteX3138" fmla="*/ 6463511 w 11191875"/>
                <a:gd name="connsiteY3138" fmla="*/ 3363748 h 4067175"/>
                <a:gd name="connsiteX3139" fmla="*/ 6437167 w 11191875"/>
                <a:gd name="connsiteY3139" fmla="*/ 3337624 h 4067175"/>
                <a:gd name="connsiteX3140" fmla="*/ 6411301 w 11191875"/>
                <a:gd name="connsiteY3140" fmla="*/ 3363748 h 4067175"/>
                <a:gd name="connsiteX3141" fmla="*/ 6437167 w 11191875"/>
                <a:gd name="connsiteY3141" fmla="*/ 3390112 h 4067175"/>
                <a:gd name="connsiteX3142" fmla="*/ 6636666 w 11191875"/>
                <a:gd name="connsiteY3142" fmla="*/ 3195740 h 4067175"/>
                <a:gd name="connsiteX3143" fmla="*/ 6659419 w 11191875"/>
                <a:gd name="connsiteY3143" fmla="*/ 3173451 h 4067175"/>
                <a:gd name="connsiteX3144" fmla="*/ 6636666 w 11191875"/>
                <a:gd name="connsiteY3144" fmla="*/ 3150443 h 4067175"/>
                <a:gd name="connsiteX3145" fmla="*/ 6614393 w 11191875"/>
                <a:gd name="connsiteY3145" fmla="*/ 3173451 h 4067175"/>
                <a:gd name="connsiteX3146" fmla="*/ 6636666 w 11191875"/>
                <a:gd name="connsiteY3146" fmla="*/ 3195740 h 4067175"/>
                <a:gd name="connsiteX3147" fmla="*/ 6798805 w 11191875"/>
                <a:gd name="connsiteY3147" fmla="*/ 2969254 h 4067175"/>
                <a:gd name="connsiteX3148" fmla="*/ 6817965 w 11191875"/>
                <a:gd name="connsiteY3148" fmla="*/ 2950080 h 4067175"/>
                <a:gd name="connsiteX3149" fmla="*/ 6798805 w 11191875"/>
                <a:gd name="connsiteY3149" fmla="*/ 2930188 h 4067175"/>
                <a:gd name="connsiteX3150" fmla="*/ 6779406 w 11191875"/>
                <a:gd name="connsiteY3150" fmla="*/ 2950080 h 4067175"/>
                <a:gd name="connsiteX3151" fmla="*/ 6798805 w 11191875"/>
                <a:gd name="connsiteY3151" fmla="*/ 2969254 h 4067175"/>
                <a:gd name="connsiteX3152" fmla="*/ 6918313 w 11191875"/>
                <a:gd name="connsiteY3152" fmla="*/ 2718800 h 4067175"/>
                <a:gd name="connsiteX3153" fmla="*/ 6936036 w 11191875"/>
                <a:gd name="connsiteY3153" fmla="*/ 2701304 h 4067175"/>
                <a:gd name="connsiteX3154" fmla="*/ 6918313 w 11191875"/>
                <a:gd name="connsiteY3154" fmla="*/ 2683329 h 4067175"/>
                <a:gd name="connsiteX3155" fmla="*/ 6901070 w 11191875"/>
                <a:gd name="connsiteY3155" fmla="*/ 2701304 h 4067175"/>
                <a:gd name="connsiteX3156" fmla="*/ 6918313 w 11191875"/>
                <a:gd name="connsiteY3156" fmla="*/ 2718800 h 4067175"/>
                <a:gd name="connsiteX3157" fmla="*/ 6991599 w 11191875"/>
                <a:gd name="connsiteY3157" fmla="*/ 2451330 h 4067175"/>
                <a:gd name="connsiteX3158" fmla="*/ 7007645 w 11191875"/>
                <a:gd name="connsiteY3158" fmla="*/ 2435032 h 4067175"/>
                <a:gd name="connsiteX3159" fmla="*/ 6991599 w 11191875"/>
                <a:gd name="connsiteY3159" fmla="*/ 2419454 h 4067175"/>
                <a:gd name="connsiteX3160" fmla="*/ 6976032 w 11191875"/>
                <a:gd name="connsiteY3160" fmla="*/ 2435032 h 4067175"/>
                <a:gd name="connsiteX3161" fmla="*/ 6991599 w 11191875"/>
                <a:gd name="connsiteY3161" fmla="*/ 2451330 h 4067175"/>
                <a:gd name="connsiteX3162" fmla="*/ 7016507 w 11191875"/>
                <a:gd name="connsiteY3162" fmla="*/ 2174752 h 4067175"/>
                <a:gd name="connsiteX3163" fmla="*/ 7030637 w 11191875"/>
                <a:gd name="connsiteY3163" fmla="*/ 2160372 h 4067175"/>
                <a:gd name="connsiteX3164" fmla="*/ 7016507 w 11191875"/>
                <a:gd name="connsiteY3164" fmla="*/ 2146232 h 4067175"/>
                <a:gd name="connsiteX3165" fmla="*/ 7002376 w 11191875"/>
                <a:gd name="connsiteY3165" fmla="*/ 2160372 h 4067175"/>
                <a:gd name="connsiteX3166" fmla="*/ 7016507 w 11191875"/>
                <a:gd name="connsiteY3166" fmla="*/ 2174752 h 4067175"/>
                <a:gd name="connsiteX3167" fmla="*/ 6768150 w 11191875"/>
                <a:gd name="connsiteY3167" fmla="*/ 1900092 h 4067175"/>
                <a:gd name="connsiteX3168" fmla="*/ 6781801 w 11191875"/>
                <a:gd name="connsiteY3168" fmla="*/ 1886431 h 4067175"/>
                <a:gd name="connsiteX3169" fmla="*/ 6768150 w 11191875"/>
                <a:gd name="connsiteY3169" fmla="*/ 1872291 h 4067175"/>
                <a:gd name="connsiteX3170" fmla="*/ 6753780 w 11191875"/>
                <a:gd name="connsiteY3170" fmla="*/ 1886431 h 4067175"/>
                <a:gd name="connsiteX3171" fmla="*/ 6768150 w 11191875"/>
                <a:gd name="connsiteY3171" fmla="*/ 1900092 h 4067175"/>
                <a:gd name="connsiteX3172" fmla="*/ 6682650 w 11191875"/>
                <a:gd name="connsiteY3172" fmla="*/ 1636696 h 4067175"/>
                <a:gd name="connsiteX3173" fmla="*/ 6695582 w 11191875"/>
                <a:gd name="connsiteY3173" fmla="*/ 1623754 h 4067175"/>
                <a:gd name="connsiteX3174" fmla="*/ 6682650 w 11191875"/>
                <a:gd name="connsiteY3174" fmla="*/ 1611052 h 4067175"/>
                <a:gd name="connsiteX3175" fmla="*/ 6670196 w 11191875"/>
                <a:gd name="connsiteY3175" fmla="*/ 1623754 h 4067175"/>
                <a:gd name="connsiteX3176" fmla="*/ 6682650 w 11191875"/>
                <a:gd name="connsiteY3176" fmla="*/ 1636696 h 4067175"/>
                <a:gd name="connsiteX3177" fmla="*/ 6544940 w 11191875"/>
                <a:gd name="connsiteY3177" fmla="*/ 1397028 h 4067175"/>
                <a:gd name="connsiteX3178" fmla="*/ 6557154 w 11191875"/>
                <a:gd name="connsiteY3178" fmla="*/ 1385045 h 4067175"/>
                <a:gd name="connsiteX3179" fmla="*/ 6544940 w 11191875"/>
                <a:gd name="connsiteY3179" fmla="*/ 1372582 h 4067175"/>
                <a:gd name="connsiteX3180" fmla="*/ 6532965 w 11191875"/>
                <a:gd name="connsiteY3180" fmla="*/ 1385045 h 4067175"/>
                <a:gd name="connsiteX3181" fmla="*/ 6544940 w 11191875"/>
                <a:gd name="connsiteY3181" fmla="*/ 1397028 h 4067175"/>
                <a:gd name="connsiteX3182" fmla="*/ 6360288 w 11191875"/>
                <a:gd name="connsiteY3182" fmla="*/ 1191632 h 4067175"/>
                <a:gd name="connsiteX3183" fmla="*/ 6372024 w 11191875"/>
                <a:gd name="connsiteY3183" fmla="*/ 1180128 h 4067175"/>
                <a:gd name="connsiteX3184" fmla="*/ 6360288 w 11191875"/>
                <a:gd name="connsiteY3184" fmla="*/ 1168384 h 4067175"/>
                <a:gd name="connsiteX3185" fmla="*/ 6349032 w 11191875"/>
                <a:gd name="connsiteY3185" fmla="*/ 1180128 h 4067175"/>
                <a:gd name="connsiteX3186" fmla="*/ 6360288 w 11191875"/>
                <a:gd name="connsiteY3186" fmla="*/ 1191632 h 4067175"/>
                <a:gd name="connsiteX3187" fmla="*/ 6137797 w 11191875"/>
                <a:gd name="connsiteY3187" fmla="*/ 1029616 h 4067175"/>
                <a:gd name="connsiteX3188" fmla="*/ 6149293 w 11191875"/>
                <a:gd name="connsiteY3188" fmla="*/ 1017872 h 4067175"/>
                <a:gd name="connsiteX3189" fmla="*/ 6137797 w 11191875"/>
                <a:gd name="connsiteY3189" fmla="*/ 1006368 h 4067175"/>
                <a:gd name="connsiteX3190" fmla="*/ 6126062 w 11191875"/>
                <a:gd name="connsiteY3190" fmla="*/ 1017872 h 4067175"/>
                <a:gd name="connsiteX3191" fmla="*/ 6137797 w 11191875"/>
                <a:gd name="connsiteY3191" fmla="*/ 1029616 h 4067175"/>
                <a:gd name="connsiteX3192" fmla="*/ 5885608 w 11191875"/>
                <a:gd name="connsiteY3192" fmla="*/ 917212 h 4067175"/>
                <a:gd name="connsiteX3193" fmla="*/ 5897343 w 11191875"/>
                <a:gd name="connsiteY3193" fmla="*/ 905707 h 4067175"/>
                <a:gd name="connsiteX3194" fmla="*/ 5885608 w 11191875"/>
                <a:gd name="connsiteY3194" fmla="*/ 894203 h 4067175"/>
                <a:gd name="connsiteX3195" fmla="*/ 5874112 w 11191875"/>
                <a:gd name="connsiteY3195" fmla="*/ 905707 h 4067175"/>
                <a:gd name="connsiteX3196" fmla="*/ 5885608 w 11191875"/>
                <a:gd name="connsiteY3196" fmla="*/ 917212 h 4067175"/>
                <a:gd name="connsiteX3197" fmla="*/ 5616415 w 11191875"/>
                <a:gd name="connsiteY3197" fmla="*/ 860410 h 4067175"/>
                <a:gd name="connsiteX3198" fmla="*/ 5628389 w 11191875"/>
                <a:gd name="connsiteY3198" fmla="*/ 848427 h 4067175"/>
                <a:gd name="connsiteX3199" fmla="*/ 5616415 w 11191875"/>
                <a:gd name="connsiteY3199" fmla="*/ 836204 h 4067175"/>
                <a:gd name="connsiteX3200" fmla="*/ 5603961 w 11191875"/>
                <a:gd name="connsiteY3200" fmla="*/ 848427 h 4067175"/>
                <a:gd name="connsiteX3201" fmla="*/ 5616415 w 11191875"/>
                <a:gd name="connsiteY3201" fmla="*/ 860410 h 4067175"/>
                <a:gd name="connsiteX3202" fmla="*/ 5340755 w 11191875"/>
                <a:gd name="connsiteY3202" fmla="*/ 861129 h 4067175"/>
                <a:gd name="connsiteX3203" fmla="*/ 5353448 w 11191875"/>
                <a:gd name="connsiteY3203" fmla="*/ 848427 h 4067175"/>
                <a:gd name="connsiteX3204" fmla="*/ 5340755 w 11191875"/>
                <a:gd name="connsiteY3204" fmla="*/ 835724 h 4067175"/>
                <a:gd name="connsiteX3205" fmla="*/ 5327822 w 11191875"/>
                <a:gd name="connsiteY3205" fmla="*/ 848427 h 4067175"/>
                <a:gd name="connsiteX3206" fmla="*/ 5340755 w 11191875"/>
                <a:gd name="connsiteY3206" fmla="*/ 861129 h 4067175"/>
                <a:gd name="connsiteX3207" fmla="*/ 5071083 w 11191875"/>
                <a:gd name="connsiteY3207" fmla="*/ 919848 h 4067175"/>
                <a:gd name="connsiteX3208" fmla="*/ 5085213 w 11191875"/>
                <a:gd name="connsiteY3208" fmla="*/ 905707 h 4067175"/>
                <a:gd name="connsiteX3209" fmla="*/ 5071083 w 11191875"/>
                <a:gd name="connsiteY3209" fmla="*/ 891807 h 4067175"/>
                <a:gd name="connsiteX3210" fmla="*/ 5056953 w 11191875"/>
                <a:gd name="connsiteY3210" fmla="*/ 905707 h 4067175"/>
                <a:gd name="connsiteX3211" fmla="*/ 5071083 w 11191875"/>
                <a:gd name="connsiteY3211" fmla="*/ 919848 h 4067175"/>
                <a:gd name="connsiteX3212" fmla="*/ 4819133 w 11191875"/>
                <a:gd name="connsiteY3212" fmla="*/ 1033930 h 4067175"/>
                <a:gd name="connsiteX3213" fmla="*/ 4835180 w 11191875"/>
                <a:gd name="connsiteY3213" fmla="*/ 1017872 h 4067175"/>
                <a:gd name="connsiteX3214" fmla="*/ 4819133 w 11191875"/>
                <a:gd name="connsiteY3214" fmla="*/ 1002054 h 4067175"/>
                <a:gd name="connsiteX3215" fmla="*/ 4803327 w 11191875"/>
                <a:gd name="connsiteY3215" fmla="*/ 1017872 h 4067175"/>
                <a:gd name="connsiteX3216" fmla="*/ 4819133 w 11191875"/>
                <a:gd name="connsiteY3216" fmla="*/ 1033930 h 4067175"/>
                <a:gd name="connsiteX3217" fmla="*/ 4596163 w 11191875"/>
                <a:gd name="connsiteY3217" fmla="*/ 1198103 h 4067175"/>
                <a:gd name="connsiteX3218" fmla="*/ 4614364 w 11191875"/>
                <a:gd name="connsiteY3218" fmla="*/ 1180128 h 4067175"/>
                <a:gd name="connsiteX3219" fmla="*/ 4596163 w 11191875"/>
                <a:gd name="connsiteY3219" fmla="*/ 1161673 h 4067175"/>
                <a:gd name="connsiteX3220" fmla="*/ 4578201 w 11191875"/>
                <a:gd name="connsiteY3220" fmla="*/ 1180128 h 4067175"/>
                <a:gd name="connsiteX3221" fmla="*/ 4596163 w 11191875"/>
                <a:gd name="connsiteY3221" fmla="*/ 1198103 h 4067175"/>
                <a:gd name="connsiteX3222" fmla="*/ 4411751 w 11191875"/>
                <a:gd name="connsiteY3222" fmla="*/ 1405896 h 4067175"/>
                <a:gd name="connsiteX3223" fmla="*/ 4432587 w 11191875"/>
                <a:gd name="connsiteY3223" fmla="*/ 1385045 h 4067175"/>
                <a:gd name="connsiteX3224" fmla="*/ 4411751 w 11191875"/>
                <a:gd name="connsiteY3224" fmla="*/ 1364193 h 4067175"/>
                <a:gd name="connsiteX3225" fmla="*/ 4391154 w 11191875"/>
                <a:gd name="connsiteY3225" fmla="*/ 1385045 h 4067175"/>
                <a:gd name="connsiteX3226" fmla="*/ 4411751 w 11191875"/>
                <a:gd name="connsiteY3226" fmla="*/ 1405896 h 4067175"/>
                <a:gd name="connsiteX3227" fmla="*/ 4274041 w 11191875"/>
                <a:gd name="connsiteY3227" fmla="*/ 1648440 h 4067175"/>
                <a:gd name="connsiteX3228" fmla="*/ 4298470 w 11191875"/>
                <a:gd name="connsiteY3228" fmla="*/ 1623754 h 4067175"/>
                <a:gd name="connsiteX3229" fmla="*/ 4274041 w 11191875"/>
                <a:gd name="connsiteY3229" fmla="*/ 1599548 h 4067175"/>
                <a:gd name="connsiteX3230" fmla="*/ 4249612 w 11191875"/>
                <a:gd name="connsiteY3230" fmla="*/ 1623754 h 4067175"/>
                <a:gd name="connsiteX3231" fmla="*/ 4274041 w 11191875"/>
                <a:gd name="connsiteY3231" fmla="*/ 1648440 h 4067175"/>
                <a:gd name="connsiteX3232" fmla="*/ 4188780 w 11191875"/>
                <a:gd name="connsiteY3232" fmla="*/ 1914952 h 4067175"/>
                <a:gd name="connsiteX3233" fmla="*/ 4217520 w 11191875"/>
                <a:gd name="connsiteY3233" fmla="*/ 1886431 h 4067175"/>
                <a:gd name="connsiteX3234" fmla="*/ 4188780 w 11191875"/>
                <a:gd name="connsiteY3234" fmla="*/ 1857431 h 4067175"/>
                <a:gd name="connsiteX3235" fmla="*/ 4160280 w 11191875"/>
                <a:gd name="connsiteY3235" fmla="*/ 1886431 h 4067175"/>
                <a:gd name="connsiteX3236" fmla="*/ 4188780 w 11191875"/>
                <a:gd name="connsiteY3236" fmla="*/ 1914952 h 4067175"/>
                <a:gd name="connsiteX3237" fmla="*/ 4160041 w 11191875"/>
                <a:gd name="connsiteY3237" fmla="*/ 2192728 h 4067175"/>
                <a:gd name="connsiteX3238" fmla="*/ 4192133 w 11191875"/>
                <a:gd name="connsiteY3238" fmla="*/ 2160372 h 4067175"/>
                <a:gd name="connsiteX3239" fmla="*/ 4160041 w 11191875"/>
                <a:gd name="connsiteY3239" fmla="*/ 2128257 h 4067175"/>
                <a:gd name="connsiteX3240" fmla="*/ 4127709 w 11191875"/>
                <a:gd name="connsiteY3240" fmla="*/ 2160372 h 4067175"/>
                <a:gd name="connsiteX3241" fmla="*/ 4160041 w 11191875"/>
                <a:gd name="connsiteY3241" fmla="*/ 2192728 h 4067175"/>
                <a:gd name="connsiteX3242" fmla="*/ 4188780 w 11191875"/>
                <a:gd name="connsiteY3242" fmla="*/ 2470983 h 4067175"/>
                <a:gd name="connsiteX3243" fmla="*/ 4224705 w 11191875"/>
                <a:gd name="connsiteY3243" fmla="*/ 2434553 h 4067175"/>
                <a:gd name="connsiteX3244" fmla="*/ 4188780 w 11191875"/>
                <a:gd name="connsiteY3244" fmla="*/ 2399082 h 4067175"/>
                <a:gd name="connsiteX3245" fmla="*/ 4152856 w 11191875"/>
                <a:gd name="connsiteY3245" fmla="*/ 2434553 h 4067175"/>
                <a:gd name="connsiteX3246" fmla="*/ 4188780 w 11191875"/>
                <a:gd name="connsiteY3246" fmla="*/ 2470983 h 4067175"/>
                <a:gd name="connsiteX3247" fmla="*/ 4274041 w 11191875"/>
                <a:gd name="connsiteY3247" fmla="*/ 2736535 h 4067175"/>
                <a:gd name="connsiteX3248" fmla="*/ 4313797 w 11191875"/>
                <a:gd name="connsiteY3248" fmla="*/ 2696990 h 4067175"/>
                <a:gd name="connsiteX3249" fmla="*/ 4274041 w 11191875"/>
                <a:gd name="connsiteY3249" fmla="*/ 2657445 h 4067175"/>
                <a:gd name="connsiteX3250" fmla="*/ 4234524 w 11191875"/>
                <a:gd name="connsiteY3250" fmla="*/ 2696990 h 4067175"/>
                <a:gd name="connsiteX3251" fmla="*/ 4274041 w 11191875"/>
                <a:gd name="connsiteY3251" fmla="*/ 2736535 h 4067175"/>
                <a:gd name="connsiteX3252" fmla="*/ 4411751 w 11191875"/>
                <a:gd name="connsiteY3252" fmla="*/ 2977642 h 4067175"/>
                <a:gd name="connsiteX3253" fmla="*/ 4453663 w 11191875"/>
                <a:gd name="connsiteY3253" fmla="*/ 2935700 h 4067175"/>
                <a:gd name="connsiteX3254" fmla="*/ 4411751 w 11191875"/>
                <a:gd name="connsiteY3254" fmla="*/ 2893758 h 4067175"/>
                <a:gd name="connsiteX3255" fmla="*/ 4369839 w 11191875"/>
                <a:gd name="connsiteY3255" fmla="*/ 2935700 h 4067175"/>
                <a:gd name="connsiteX3256" fmla="*/ 4411751 w 11191875"/>
                <a:gd name="connsiteY3256" fmla="*/ 2977642 h 4067175"/>
                <a:gd name="connsiteX3257" fmla="*/ 4596163 w 11191875"/>
                <a:gd name="connsiteY3257" fmla="*/ 3183757 h 4067175"/>
                <a:gd name="connsiteX3258" fmla="*/ 4639033 w 11191875"/>
                <a:gd name="connsiteY3258" fmla="*/ 3141096 h 4067175"/>
                <a:gd name="connsiteX3259" fmla="*/ 4596163 w 11191875"/>
                <a:gd name="connsiteY3259" fmla="*/ 3098195 h 4067175"/>
                <a:gd name="connsiteX3260" fmla="*/ 4553533 w 11191875"/>
                <a:gd name="connsiteY3260" fmla="*/ 3141096 h 4067175"/>
                <a:gd name="connsiteX3261" fmla="*/ 4596163 w 11191875"/>
                <a:gd name="connsiteY3261" fmla="*/ 3183757 h 4067175"/>
                <a:gd name="connsiteX3262" fmla="*/ 4819133 w 11191875"/>
                <a:gd name="connsiteY3262" fmla="*/ 3345294 h 4067175"/>
                <a:gd name="connsiteX3263" fmla="*/ 4862003 w 11191875"/>
                <a:gd name="connsiteY3263" fmla="*/ 3303112 h 4067175"/>
                <a:gd name="connsiteX3264" fmla="*/ 4819133 w 11191875"/>
                <a:gd name="connsiteY3264" fmla="*/ 3260691 h 4067175"/>
                <a:gd name="connsiteX3265" fmla="*/ 4776743 w 11191875"/>
                <a:gd name="connsiteY3265" fmla="*/ 3303112 h 4067175"/>
                <a:gd name="connsiteX3266" fmla="*/ 4819133 w 11191875"/>
                <a:gd name="connsiteY3266" fmla="*/ 3345294 h 4067175"/>
                <a:gd name="connsiteX3267" fmla="*/ 5071083 w 11191875"/>
                <a:gd name="connsiteY3267" fmla="*/ 3456020 h 4067175"/>
                <a:gd name="connsiteX3268" fmla="*/ 5111797 w 11191875"/>
                <a:gd name="connsiteY3268" fmla="*/ 3415277 h 4067175"/>
                <a:gd name="connsiteX3269" fmla="*/ 5071083 w 11191875"/>
                <a:gd name="connsiteY3269" fmla="*/ 3374054 h 4067175"/>
                <a:gd name="connsiteX3270" fmla="*/ 5030129 w 11191875"/>
                <a:gd name="connsiteY3270" fmla="*/ 3415277 h 4067175"/>
                <a:gd name="connsiteX3271" fmla="*/ 5071083 w 11191875"/>
                <a:gd name="connsiteY3271" fmla="*/ 3456020 h 4067175"/>
                <a:gd name="connsiteX3272" fmla="*/ 5340755 w 11191875"/>
                <a:gd name="connsiteY3272" fmla="*/ 3510904 h 4067175"/>
                <a:gd name="connsiteX3273" fmla="*/ 5378835 w 11191875"/>
                <a:gd name="connsiteY3273" fmla="*/ 3472557 h 4067175"/>
                <a:gd name="connsiteX3274" fmla="*/ 5340755 w 11191875"/>
                <a:gd name="connsiteY3274" fmla="*/ 3433971 h 4067175"/>
                <a:gd name="connsiteX3275" fmla="*/ 5302196 w 11191875"/>
                <a:gd name="connsiteY3275" fmla="*/ 3472557 h 4067175"/>
                <a:gd name="connsiteX3276" fmla="*/ 5340755 w 11191875"/>
                <a:gd name="connsiteY3276" fmla="*/ 3510904 h 4067175"/>
                <a:gd name="connsiteX3277" fmla="*/ 5616415 w 11191875"/>
                <a:gd name="connsiteY3277" fmla="*/ 3508028 h 4067175"/>
                <a:gd name="connsiteX3278" fmla="*/ 5651621 w 11191875"/>
                <a:gd name="connsiteY3278" fmla="*/ 3472557 h 4067175"/>
                <a:gd name="connsiteX3279" fmla="*/ 5616415 w 11191875"/>
                <a:gd name="connsiteY3279" fmla="*/ 3437326 h 4067175"/>
                <a:gd name="connsiteX3280" fmla="*/ 5580969 w 11191875"/>
                <a:gd name="connsiteY3280" fmla="*/ 3472557 h 4067175"/>
                <a:gd name="connsiteX3281" fmla="*/ 5616415 w 11191875"/>
                <a:gd name="connsiteY3281" fmla="*/ 3508028 h 4067175"/>
                <a:gd name="connsiteX3282" fmla="*/ 5885608 w 11191875"/>
                <a:gd name="connsiteY3282" fmla="*/ 3447153 h 4067175"/>
                <a:gd name="connsiteX3283" fmla="*/ 5917700 w 11191875"/>
                <a:gd name="connsiteY3283" fmla="*/ 3415277 h 4067175"/>
                <a:gd name="connsiteX3284" fmla="*/ 5885608 w 11191875"/>
                <a:gd name="connsiteY3284" fmla="*/ 3383640 h 4067175"/>
                <a:gd name="connsiteX3285" fmla="*/ 5854234 w 11191875"/>
                <a:gd name="connsiteY3285" fmla="*/ 3415277 h 4067175"/>
                <a:gd name="connsiteX3286" fmla="*/ 5885608 w 11191875"/>
                <a:gd name="connsiteY3286" fmla="*/ 3447153 h 4067175"/>
                <a:gd name="connsiteX3287" fmla="*/ 6137797 w 11191875"/>
                <a:gd name="connsiteY3287" fmla="*/ 3331632 h 4067175"/>
                <a:gd name="connsiteX3288" fmla="*/ 6166297 w 11191875"/>
                <a:gd name="connsiteY3288" fmla="*/ 3303112 h 4067175"/>
                <a:gd name="connsiteX3289" fmla="*/ 6137797 w 11191875"/>
                <a:gd name="connsiteY3289" fmla="*/ 3274352 h 4067175"/>
                <a:gd name="connsiteX3290" fmla="*/ 6109297 w 11191875"/>
                <a:gd name="connsiteY3290" fmla="*/ 3303112 h 4067175"/>
                <a:gd name="connsiteX3291" fmla="*/ 6137797 w 11191875"/>
                <a:gd name="connsiteY3291" fmla="*/ 3331632 h 4067175"/>
                <a:gd name="connsiteX3292" fmla="*/ 6360288 w 11191875"/>
                <a:gd name="connsiteY3292" fmla="*/ 3165782 h 4067175"/>
                <a:gd name="connsiteX3293" fmla="*/ 6385435 w 11191875"/>
                <a:gd name="connsiteY3293" fmla="*/ 3141096 h 4067175"/>
                <a:gd name="connsiteX3294" fmla="*/ 6360288 w 11191875"/>
                <a:gd name="connsiteY3294" fmla="*/ 3116170 h 4067175"/>
                <a:gd name="connsiteX3295" fmla="*/ 6335620 w 11191875"/>
                <a:gd name="connsiteY3295" fmla="*/ 3141096 h 4067175"/>
                <a:gd name="connsiteX3296" fmla="*/ 6360288 w 11191875"/>
                <a:gd name="connsiteY3296" fmla="*/ 3165782 h 4067175"/>
                <a:gd name="connsiteX3297" fmla="*/ 6544940 w 11191875"/>
                <a:gd name="connsiteY3297" fmla="*/ 2957749 h 4067175"/>
                <a:gd name="connsiteX3298" fmla="*/ 6566734 w 11191875"/>
                <a:gd name="connsiteY3298" fmla="*/ 2935700 h 4067175"/>
                <a:gd name="connsiteX3299" fmla="*/ 6544940 w 11191875"/>
                <a:gd name="connsiteY3299" fmla="*/ 2913890 h 4067175"/>
                <a:gd name="connsiteX3300" fmla="*/ 6523145 w 11191875"/>
                <a:gd name="connsiteY3300" fmla="*/ 2935700 h 4067175"/>
                <a:gd name="connsiteX3301" fmla="*/ 6544940 w 11191875"/>
                <a:gd name="connsiteY3301" fmla="*/ 2957749 h 4067175"/>
                <a:gd name="connsiteX3302" fmla="*/ 6682650 w 11191875"/>
                <a:gd name="connsiteY3302" fmla="*/ 2716643 h 4067175"/>
                <a:gd name="connsiteX3303" fmla="*/ 6702288 w 11191875"/>
                <a:gd name="connsiteY3303" fmla="*/ 2696990 h 4067175"/>
                <a:gd name="connsiteX3304" fmla="*/ 6682650 w 11191875"/>
                <a:gd name="connsiteY3304" fmla="*/ 2677577 h 4067175"/>
                <a:gd name="connsiteX3305" fmla="*/ 6663490 w 11191875"/>
                <a:gd name="connsiteY3305" fmla="*/ 2696990 h 4067175"/>
                <a:gd name="connsiteX3306" fmla="*/ 6682650 w 11191875"/>
                <a:gd name="connsiteY3306" fmla="*/ 2716643 h 4067175"/>
                <a:gd name="connsiteX3307" fmla="*/ 6768150 w 11191875"/>
                <a:gd name="connsiteY3307" fmla="*/ 2451570 h 4067175"/>
                <a:gd name="connsiteX3308" fmla="*/ 6785154 w 11191875"/>
                <a:gd name="connsiteY3308" fmla="*/ 2434553 h 4067175"/>
                <a:gd name="connsiteX3309" fmla="*/ 6768150 w 11191875"/>
                <a:gd name="connsiteY3309" fmla="*/ 2417537 h 4067175"/>
                <a:gd name="connsiteX3310" fmla="*/ 6751145 w 11191875"/>
                <a:gd name="connsiteY3310" fmla="*/ 2434553 h 4067175"/>
                <a:gd name="connsiteX3311" fmla="*/ 6768150 w 11191875"/>
                <a:gd name="connsiteY3311" fmla="*/ 2451570 h 4067175"/>
                <a:gd name="connsiteX3312" fmla="*/ 6796650 w 11191875"/>
                <a:gd name="connsiteY3312" fmla="*/ 2175711 h 4067175"/>
                <a:gd name="connsiteX3313" fmla="*/ 6811977 w 11191875"/>
                <a:gd name="connsiteY3313" fmla="*/ 2160372 h 4067175"/>
                <a:gd name="connsiteX3314" fmla="*/ 6796650 w 11191875"/>
                <a:gd name="connsiteY3314" fmla="*/ 2145273 h 4067175"/>
                <a:gd name="connsiteX3315" fmla="*/ 6781561 w 11191875"/>
                <a:gd name="connsiteY3315" fmla="*/ 2160372 h 4067175"/>
                <a:gd name="connsiteX3316" fmla="*/ 6796650 w 11191875"/>
                <a:gd name="connsiteY3316" fmla="*/ 2175711 h 4067175"/>
                <a:gd name="connsiteX3317" fmla="*/ 6542545 w 11191875"/>
                <a:gd name="connsiteY3317" fmla="*/ 1902249 h 4067175"/>
                <a:gd name="connsiteX3318" fmla="*/ 6558112 w 11191875"/>
                <a:gd name="connsiteY3318" fmla="*/ 1886910 h 4067175"/>
                <a:gd name="connsiteX3319" fmla="*/ 6542545 w 11191875"/>
                <a:gd name="connsiteY3319" fmla="*/ 1871572 h 4067175"/>
                <a:gd name="connsiteX3320" fmla="*/ 6527217 w 11191875"/>
                <a:gd name="connsiteY3320" fmla="*/ 1886910 h 4067175"/>
                <a:gd name="connsiteX3321" fmla="*/ 6542545 w 11191875"/>
                <a:gd name="connsiteY3321" fmla="*/ 1902249 h 4067175"/>
                <a:gd name="connsiteX3322" fmla="*/ 6441477 w 11191875"/>
                <a:gd name="connsiteY3322" fmla="*/ 1645085 h 4067175"/>
                <a:gd name="connsiteX3323" fmla="*/ 6455129 w 11191875"/>
                <a:gd name="connsiteY3323" fmla="*/ 1630944 h 4067175"/>
                <a:gd name="connsiteX3324" fmla="*/ 6441477 w 11191875"/>
                <a:gd name="connsiteY3324" fmla="*/ 1616564 h 4067175"/>
                <a:gd name="connsiteX3325" fmla="*/ 6426868 w 11191875"/>
                <a:gd name="connsiteY3325" fmla="*/ 1630944 h 4067175"/>
                <a:gd name="connsiteX3326" fmla="*/ 6441477 w 11191875"/>
                <a:gd name="connsiteY3326" fmla="*/ 1645085 h 4067175"/>
                <a:gd name="connsiteX3327" fmla="*/ 6279578 w 11191875"/>
                <a:gd name="connsiteY3327" fmla="*/ 1421234 h 4067175"/>
                <a:gd name="connsiteX3328" fmla="*/ 6292990 w 11191875"/>
                <a:gd name="connsiteY3328" fmla="*/ 1407813 h 4067175"/>
                <a:gd name="connsiteX3329" fmla="*/ 6279578 w 11191875"/>
                <a:gd name="connsiteY3329" fmla="*/ 1394392 h 4067175"/>
                <a:gd name="connsiteX3330" fmla="*/ 6266167 w 11191875"/>
                <a:gd name="connsiteY3330" fmla="*/ 1407813 h 4067175"/>
                <a:gd name="connsiteX3331" fmla="*/ 6279578 w 11191875"/>
                <a:gd name="connsiteY3331" fmla="*/ 1421234 h 4067175"/>
                <a:gd name="connsiteX3332" fmla="*/ 6067146 w 11191875"/>
                <a:gd name="connsiteY3332" fmla="*/ 1245078 h 4067175"/>
                <a:gd name="connsiteX3333" fmla="*/ 6080078 w 11191875"/>
                <a:gd name="connsiteY3333" fmla="*/ 1232136 h 4067175"/>
                <a:gd name="connsiteX3334" fmla="*/ 6067146 w 11191875"/>
                <a:gd name="connsiteY3334" fmla="*/ 1219434 h 4067175"/>
                <a:gd name="connsiteX3335" fmla="*/ 6054213 w 11191875"/>
                <a:gd name="connsiteY3335" fmla="*/ 1232136 h 4067175"/>
                <a:gd name="connsiteX3336" fmla="*/ 6067146 w 11191875"/>
                <a:gd name="connsiteY3336" fmla="*/ 1245078 h 4067175"/>
                <a:gd name="connsiteX3337" fmla="*/ 5817831 w 11191875"/>
                <a:gd name="connsiteY3337" fmla="*/ 1128120 h 4067175"/>
                <a:gd name="connsiteX3338" fmla="*/ 5831242 w 11191875"/>
                <a:gd name="connsiteY3338" fmla="*/ 1114698 h 4067175"/>
                <a:gd name="connsiteX3339" fmla="*/ 5817831 w 11191875"/>
                <a:gd name="connsiteY3339" fmla="*/ 1101277 h 4067175"/>
                <a:gd name="connsiteX3340" fmla="*/ 5804419 w 11191875"/>
                <a:gd name="connsiteY3340" fmla="*/ 1114698 h 4067175"/>
                <a:gd name="connsiteX3341" fmla="*/ 5817831 w 11191875"/>
                <a:gd name="connsiteY3341" fmla="*/ 1128120 h 4067175"/>
                <a:gd name="connsiteX3342" fmla="*/ 5547440 w 11191875"/>
                <a:gd name="connsiteY3342" fmla="*/ 1077070 h 4067175"/>
                <a:gd name="connsiteX3343" fmla="*/ 5561331 w 11191875"/>
                <a:gd name="connsiteY3343" fmla="*/ 1063170 h 4067175"/>
                <a:gd name="connsiteX3344" fmla="*/ 5547440 w 11191875"/>
                <a:gd name="connsiteY3344" fmla="*/ 1049269 h 4067175"/>
                <a:gd name="connsiteX3345" fmla="*/ 5533310 w 11191875"/>
                <a:gd name="connsiteY3345" fmla="*/ 1063170 h 4067175"/>
                <a:gd name="connsiteX3346" fmla="*/ 5547440 w 11191875"/>
                <a:gd name="connsiteY3346" fmla="*/ 1077070 h 4067175"/>
                <a:gd name="connsiteX3347" fmla="*/ 5272499 w 11191875"/>
                <a:gd name="connsiteY3347" fmla="*/ 1095765 h 4067175"/>
                <a:gd name="connsiteX3348" fmla="*/ 5287587 w 11191875"/>
                <a:gd name="connsiteY3348" fmla="*/ 1080665 h 4067175"/>
                <a:gd name="connsiteX3349" fmla="*/ 5272499 w 11191875"/>
                <a:gd name="connsiteY3349" fmla="*/ 1065327 h 4067175"/>
                <a:gd name="connsiteX3350" fmla="*/ 5257411 w 11191875"/>
                <a:gd name="connsiteY3350" fmla="*/ 1080665 h 4067175"/>
                <a:gd name="connsiteX3351" fmla="*/ 5272499 w 11191875"/>
                <a:gd name="connsiteY3351" fmla="*/ 1095765 h 4067175"/>
                <a:gd name="connsiteX3352" fmla="*/ 5010490 w 11191875"/>
                <a:gd name="connsiteY3352" fmla="*/ 1182285 h 4067175"/>
                <a:gd name="connsiteX3353" fmla="*/ 5027016 w 11191875"/>
                <a:gd name="connsiteY3353" fmla="*/ 1165508 h 4067175"/>
                <a:gd name="connsiteX3354" fmla="*/ 5010490 w 11191875"/>
                <a:gd name="connsiteY3354" fmla="*/ 1149211 h 4067175"/>
                <a:gd name="connsiteX3355" fmla="*/ 4994205 w 11191875"/>
                <a:gd name="connsiteY3355" fmla="*/ 1165508 h 4067175"/>
                <a:gd name="connsiteX3356" fmla="*/ 5010490 w 11191875"/>
                <a:gd name="connsiteY3356" fmla="*/ 1182285 h 4067175"/>
                <a:gd name="connsiteX3357" fmla="*/ 4778180 w 11191875"/>
                <a:gd name="connsiteY3357" fmla="*/ 1332078 h 4067175"/>
                <a:gd name="connsiteX3358" fmla="*/ 4797100 w 11191875"/>
                <a:gd name="connsiteY3358" fmla="*/ 1313384 h 4067175"/>
                <a:gd name="connsiteX3359" fmla="*/ 4778180 w 11191875"/>
                <a:gd name="connsiteY3359" fmla="*/ 1294450 h 4067175"/>
                <a:gd name="connsiteX3360" fmla="*/ 4759259 w 11191875"/>
                <a:gd name="connsiteY3360" fmla="*/ 1313384 h 4067175"/>
                <a:gd name="connsiteX3361" fmla="*/ 4778180 w 11191875"/>
                <a:gd name="connsiteY3361" fmla="*/ 1332078 h 4067175"/>
                <a:gd name="connsiteX3362" fmla="*/ 4589936 w 11191875"/>
                <a:gd name="connsiteY3362" fmla="*/ 1536036 h 4067175"/>
                <a:gd name="connsiteX3363" fmla="*/ 4611730 w 11191875"/>
                <a:gd name="connsiteY3363" fmla="*/ 1514466 h 4067175"/>
                <a:gd name="connsiteX3364" fmla="*/ 4589936 w 11191875"/>
                <a:gd name="connsiteY3364" fmla="*/ 1492176 h 4067175"/>
                <a:gd name="connsiteX3365" fmla="*/ 4567663 w 11191875"/>
                <a:gd name="connsiteY3365" fmla="*/ 1514466 h 4067175"/>
                <a:gd name="connsiteX3366" fmla="*/ 4589936 w 11191875"/>
                <a:gd name="connsiteY3366" fmla="*/ 1536036 h 4067175"/>
                <a:gd name="connsiteX3367" fmla="*/ 4457016 w 11191875"/>
                <a:gd name="connsiteY3367" fmla="*/ 1780737 h 4067175"/>
                <a:gd name="connsiteX3368" fmla="*/ 4481923 w 11191875"/>
                <a:gd name="connsiteY3368" fmla="*/ 1755572 h 4067175"/>
                <a:gd name="connsiteX3369" fmla="*/ 4457016 w 11191875"/>
                <a:gd name="connsiteY3369" fmla="*/ 1730886 h 4067175"/>
                <a:gd name="connsiteX3370" fmla="*/ 4431869 w 11191875"/>
                <a:gd name="connsiteY3370" fmla="*/ 1755572 h 4067175"/>
                <a:gd name="connsiteX3371" fmla="*/ 4457016 w 11191875"/>
                <a:gd name="connsiteY3371" fmla="*/ 1780737 h 4067175"/>
                <a:gd name="connsiteX3372" fmla="*/ 4388520 w 11191875"/>
                <a:gd name="connsiteY3372" fmla="*/ 2052042 h 4067175"/>
                <a:gd name="connsiteX3373" fmla="*/ 4417739 w 11191875"/>
                <a:gd name="connsiteY3373" fmla="*/ 2022802 h 4067175"/>
                <a:gd name="connsiteX3374" fmla="*/ 4388520 w 11191875"/>
                <a:gd name="connsiteY3374" fmla="*/ 1993323 h 4067175"/>
                <a:gd name="connsiteX3375" fmla="*/ 4359302 w 11191875"/>
                <a:gd name="connsiteY3375" fmla="*/ 2022802 h 4067175"/>
                <a:gd name="connsiteX3376" fmla="*/ 4388520 w 11191875"/>
                <a:gd name="connsiteY3376" fmla="*/ 2052042 h 4067175"/>
                <a:gd name="connsiteX3377" fmla="*/ 4388520 w 11191875"/>
                <a:gd name="connsiteY3377" fmla="*/ 2331256 h 4067175"/>
                <a:gd name="connsiteX3378" fmla="*/ 4421331 w 11191875"/>
                <a:gd name="connsiteY3378" fmla="*/ 2298182 h 4067175"/>
                <a:gd name="connsiteX3379" fmla="*/ 4388520 w 11191875"/>
                <a:gd name="connsiteY3379" fmla="*/ 2265107 h 4067175"/>
                <a:gd name="connsiteX3380" fmla="*/ 4355709 w 11191875"/>
                <a:gd name="connsiteY3380" fmla="*/ 2298182 h 4067175"/>
                <a:gd name="connsiteX3381" fmla="*/ 4388520 w 11191875"/>
                <a:gd name="connsiteY3381" fmla="*/ 2331256 h 4067175"/>
                <a:gd name="connsiteX3382" fmla="*/ 4457016 w 11191875"/>
                <a:gd name="connsiteY3382" fmla="*/ 2601123 h 4067175"/>
                <a:gd name="connsiteX3383" fmla="*/ 4492940 w 11191875"/>
                <a:gd name="connsiteY3383" fmla="*/ 2565412 h 4067175"/>
                <a:gd name="connsiteX3384" fmla="*/ 4457016 w 11191875"/>
                <a:gd name="connsiteY3384" fmla="*/ 2529222 h 4067175"/>
                <a:gd name="connsiteX3385" fmla="*/ 4421091 w 11191875"/>
                <a:gd name="connsiteY3385" fmla="*/ 2565412 h 4067175"/>
                <a:gd name="connsiteX3386" fmla="*/ 4457016 w 11191875"/>
                <a:gd name="connsiteY3386" fmla="*/ 2601123 h 4067175"/>
                <a:gd name="connsiteX3387" fmla="*/ 4589936 w 11191875"/>
                <a:gd name="connsiteY3387" fmla="*/ 2844866 h 4067175"/>
                <a:gd name="connsiteX3388" fmla="*/ 4627776 w 11191875"/>
                <a:gd name="connsiteY3388" fmla="*/ 2806519 h 4067175"/>
                <a:gd name="connsiteX3389" fmla="*/ 4589936 w 11191875"/>
                <a:gd name="connsiteY3389" fmla="*/ 2768651 h 4067175"/>
                <a:gd name="connsiteX3390" fmla="*/ 4551138 w 11191875"/>
                <a:gd name="connsiteY3390" fmla="*/ 2806519 h 4067175"/>
                <a:gd name="connsiteX3391" fmla="*/ 4589936 w 11191875"/>
                <a:gd name="connsiteY3391" fmla="*/ 2844866 h 4067175"/>
                <a:gd name="connsiteX3392" fmla="*/ 4778180 w 11191875"/>
                <a:gd name="connsiteY3392" fmla="*/ 3046667 h 4067175"/>
                <a:gd name="connsiteX3393" fmla="*/ 4817217 w 11191875"/>
                <a:gd name="connsiteY3393" fmla="*/ 3007840 h 4067175"/>
                <a:gd name="connsiteX3394" fmla="*/ 4778180 w 11191875"/>
                <a:gd name="connsiteY3394" fmla="*/ 2968535 h 4067175"/>
                <a:gd name="connsiteX3395" fmla="*/ 4739142 w 11191875"/>
                <a:gd name="connsiteY3395" fmla="*/ 3007840 h 4067175"/>
                <a:gd name="connsiteX3396" fmla="*/ 4778180 w 11191875"/>
                <a:gd name="connsiteY3396" fmla="*/ 3046667 h 4067175"/>
                <a:gd name="connsiteX3397" fmla="*/ 5010490 w 11191875"/>
                <a:gd name="connsiteY3397" fmla="*/ 3194302 h 4067175"/>
                <a:gd name="connsiteX3398" fmla="*/ 5049768 w 11191875"/>
                <a:gd name="connsiteY3398" fmla="*/ 3155476 h 4067175"/>
                <a:gd name="connsiteX3399" fmla="*/ 5010490 w 11191875"/>
                <a:gd name="connsiteY3399" fmla="*/ 3116170 h 4067175"/>
                <a:gd name="connsiteX3400" fmla="*/ 4971692 w 11191875"/>
                <a:gd name="connsiteY3400" fmla="*/ 3155476 h 4067175"/>
                <a:gd name="connsiteX3401" fmla="*/ 5010490 w 11191875"/>
                <a:gd name="connsiteY3401" fmla="*/ 3194302 h 4067175"/>
                <a:gd name="connsiteX3402" fmla="*/ 5272499 w 11191875"/>
                <a:gd name="connsiteY3402" fmla="*/ 3276988 h 4067175"/>
                <a:gd name="connsiteX3403" fmla="*/ 5309142 w 11191875"/>
                <a:gd name="connsiteY3403" fmla="*/ 3240319 h 4067175"/>
                <a:gd name="connsiteX3404" fmla="*/ 5272499 w 11191875"/>
                <a:gd name="connsiteY3404" fmla="*/ 3203649 h 4067175"/>
                <a:gd name="connsiteX3405" fmla="*/ 5236095 w 11191875"/>
                <a:gd name="connsiteY3405" fmla="*/ 3240319 h 4067175"/>
                <a:gd name="connsiteX3406" fmla="*/ 5272499 w 11191875"/>
                <a:gd name="connsiteY3406" fmla="*/ 3276988 h 4067175"/>
                <a:gd name="connsiteX3407" fmla="*/ 5547440 w 11191875"/>
                <a:gd name="connsiteY3407" fmla="*/ 3291847 h 4067175"/>
                <a:gd name="connsiteX3408" fmla="*/ 5581448 w 11191875"/>
                <a:gd name="connsiteY3408" fmla="*/ 3257814 h 4067175"/>
                <a:gd name="connsiteX3409" fmla="*/ 5547440 w 11191875"/>
                <a:gd name="connsiteY3409" fmla="*/ 3223542 h 4067175"/>
                <a:gd name="connsiteX3410" fmla="*/ 5513192 w 11191875"/>
                <a:gd name="connsiteY3410" fmla="*/ 3257814 h 4067175"/>
                <a:gd name="connsiteX3411" fmla="*/ 5547440 w 11191875"/>
                <a:gd name="connsiteY3411" fmla="*/ 3291847 h 4067175"/>
                <a:gd name="connsiteX3412" fmla="*/ 5817831 w 11191875"/>
                <a:gd name="connsiteY3412" fmla="*/ 3237443 h 4067175"/>
                <a:gd name="connsiteX3413" fmla="*/ 5848965 w 11191875"/>
                <a:gd name="connsiteY3413" fmla="*/ 3206046 h 4067175"/>
                <a:gd name="connsiteX3414" fmla="*/ 5817831 w 11191875"/>
                <a:gd name="connsiteY3414" fmla="*/ 3175129 h 4067175"/>
                <a:gd name="connsiteX3415" fmla="*/ 5786696 w 11191875"/>
                <a:gd name="connsiteY3415" fmla="*/ 3206046 h 4067175"/>
                <a:gd name="connsiteX3416" fmla="*/ 5817831 w 11191875"/>
                <a:gd name="connsiteY3416" fmla="*/ 3237443 h 4067175"/>
                <a:gd name="connsiteX3417" fmla="*/ 6067146 w 11191875"/>
                <a:gd name="connsiteY3417" fmla="*/ 3116170 h 4067175"/>
                <a:gd name="connsiteX3418" fmla="*/ 6094448 w 11191875"/>
                <a:gd name="connsiteY3418" fmla="*/ 3088848 h 4067175"/>
                <a:gd name="connsiteX3419" fmla="*/ 6067146 w 11191875"/>
                <a:gd name="connsiteY3419" fmla="*/ 3061526 h 4067175"/>
                <a:gd name="connsiteX3420" fmla="*/ 6039843 w 11191875"/>
                <a:gd name="connsiteY3420" fmla="*/ 3088848 h 4067175"/>
                <a:gd name="connsiteX3421" fmla="*/ 6067146 w 11191875"/>
                <a:gd name="connsiteY3421" fmla="*/ 3116170 h 4067175"/>
                <a:gd name="connsiteX3422" fmla="*/ 6279578 w 11191875"/>
                <a:gd name="connsiteY3422" fmla="*/ 2937617 h 4067175"/>
                <a:gd name="connsiteX3423" fmla="*/ 6303528 w 11191875"/>
                <a:gd name="connsiteY3423" fmla="*/ 2912931 h 4067175"/>
                <a:gd name="connsiteX3424" fmla="*/ 6279578 w 11191875"/>
                <a:gd name="connsiteY3424" fmla="*/ 2888725 h 4067175"/>
                <a:gd name="connsiteX3425" fmla="*/ 6254910 w 11191875"/>
                <a:gd name="connsiteY3425" fmla="*/ 2912931 h 4067175"/>
                <a:gd name="connsiteX3426" fmla="*/ 6279578 w 11191875"/>
                <a:gd name="connsiteY3426" fmla="*/ 2937617 h 4067175"/>
                <a:gd name="connsiteX3427" fmla="*/ 6441477 w 11191875"/>
                <a:gd name="connsiteY3427" fmla="*/ 2711610 h 4067175"/>
                <a:gd name="connsiteX3428" fmla="*/ 6462314 w 11191875"/>
                <a:gd name="connsiteY3428" fmla="*/ 2690040 h 4067175"/>
                <a:gd name="connsiteX3429" fmla="*/ 6441477 w 11191875"/>
                <a:gd name="connsiteY3429" fmla="*/ 2668709 h 4067175"/>
                <a:gd name="connsiteX3430" fmla="*/ 6419683 w 11191875"/>
                <a:gd name="connsiteY3430" fmla="*/ 2690040 h 4067175"/>
                <a:gd name="connsiteX3431" fmla="*/ 6441477 w 11191875"/>
                <a:gd name="connsiteY3431" fmla="*/ 2711610 h 4067175"/>
                <a:gd name="connsiteX3432" fmla="*/ 6542545 w 11191875"/>
                <a:gd name="connsiteY3432" fmla="*/ 2452768 h 4067175"/>
                <a:gd name="connsiteX3433" fmla="*/ 6561465 w 11191875"/>
                <a:gd name="connsiteY3433" fmla="*/ 2433594 h 4067175"/>
                <a:gd name="connsiteX3434" fmla="*/ 6542545 w 11191875"/>
                <a:gd name="connsiteY3434" fmla="*/ 2414900 h 4067175"/>
                <a:gd name="connsiteX3435" fmla="*/ 6523624 w 11191875"/>
                <a:gd name="connsiteY3435" fmla="*/ 2433594 h 4067175"/>
                <a:gd name="connsiteX3436" fmla="*/ 6542545 w 11191875"/>
                <a:gd name="connsiteY3436" fmla="*/ 2452768 h 4067175"/>
                <a:gd name="connsiteX3437" fmla="*/ 6577272 w 11191875"/>
                <a:gd name="connsiteY3437" fmla="*/ 2176670 h 4067175"/>
                <a:gd name="connsiteX3438" fmla="*/ 6593078 w 11191875"/>
                <a:gd name="connsiteY3438" fmla="*/ 2160372 h 4067175"/>
                <a:gd name="connsiteX3439" fmla="*/ 6577272 w 11191875"/>
                <a:gd name="connsiteY3439" fmla="*/ 2144075 h 4067175"/>
                <a:gd name="connsiteX3440" fmla="*/ 6560507 w 11191875"/>
                <a:gd name="connsiteY3440" fmla="*/ 2160372 h 4067175"/>
                <a:gd name="connsiteX3441" fmla="*/ 6577272 w 11191875"/>
                <a:gd name="connsiteY3441" fmla="*/ 2176670 h 4067175"/>
                <a:gd name="connsiteX3442" fmla="*/ 6314305 w 11191875"/>
                <a:gd name="connsiteY3442" fmla="*/ 1904886 h 4067175"/>
                <a:gd name="connsiteX3443" fmla="*/ 6330830 w 11191875"/>
                <a:gd name="connsiteY3443" fmla="*/ 1888828 h 4067175"/>
                <a:gd name="connsiteX3444" fmla="*/ 6314305 w 11191875"/>
                <a:gd name="connsiteY3444" fmla="*/ 1872291 h 4067175"/>
                <a:gd name="connsiteX3445" fmla="*/ 6297780 w 11191875"/>
                <a:gd name="connsiteY3445" fmla="*/ 1888828 h 4067175"/>
                <a:gd name="connsiteX3446" fmla="*/ 6314305 w 11191875"/>
                <a:gd name="connsiteY3446" fmla="*/ 1904886 h 4067175"/>
                <a:gd name="connsiteX3447" fmla="*/ 6189528 w 11191875"/>
                <a:gd name="connsiteY3447" fmla="*/ 1659225 h 4067175"/>
                <a:gd name="connsiteX3448" fmla="*/ 6205335 w 11191875"/>
                <a:gd name="connsiteY3448" fmla="*/ 1643647 h 4067175"/>
                <a:gd name="connsiteX3449" fmla="*/ 6189528 w 11191875"/>
                <a:gd name="connsiteY3449" fmla="*/ 1627589 h 4067175"/>
                <a:gd name="connsiteX3450" fmla="*/ 6173482 w 11191875"/>
                <a:gd name="connsiteY3450" fmla="*/ 1643647 h 4067175"/>
                <a:gd name="connsiteX3451" fmla="*/ 6189528 w 11191875"/>
                <a:gd name="connsiteY3451" fmla="*/ 1659225 h 4067175"/>
                <a:gd name="connsiteX3452" fmla="*/ 5995297 w 11191875"/>
                <a:gd name="connsiteY3452" fmla="*/ 1464135 h 4067175"/>
                <a:gd name="connsiteX3453" fmla="*/ 6010385 w 11191875"/>
                <a:gd name="connsiteY3453" fmla="*/ 1449036 h 4067175"/>
                <a:gd name="connsiteX3454" fmla="*/ 5995297 w 11191875"/>
                <a:gd name="connsiteY3454" fmla="*/ 1433937 h 4067175"/>
                <a:gd name="connsiteX3455" fmla="*/ 5979969 w 11191875"/>
                <a:gd name="connsiteY3455" fmla="*/ 1449036 h 4067175"/>
                <a:gd name="connsiteX3456" fmla="*/ 5995297 w 11191875"/>
                <a:gd name="connsiteY3456" fmla="*/ 1464135 h 4067175"/>
                <a:gd name="connsiteX3457" fmla="*/ 5749814 w 11191875"/>
                <a:gd name="connsiteY3457" fmla="*/ 1339268 h 4067175"/>
                <a:gd name="connsiteX3458" fmla="*/ 5765141 w 11191875"/>
                <a:gd name="connsiteY3458" fmla="*/ 1323929 h 4067175"/>
                <a:gd name="connsiteX3459" fmla="*/ 5749814 w 11191875"/>
                <a:gd name="connsiteY3459" fmla="*/ 1308830 h 4067175"/>
                <a:gd name="connsiteX3460" fmla="*/ 5734726 w 11191875"/>
                <a:gd name="connsiteY3460" fmla="*/ 1323929 h 4067175"/>
                <a:gd name="connsiteX3461" fmla="*/ 5749814 w 11191875"/>
                <a:gd name="connsiteY3461" fmla="*/ 1339268 h 4067175"/>
                <a:gd name="connsiteX3462" fmla="*/ 5478465 w 11191875"/>
                <a:gd name="connsiteY3462" fmla="*/ 1297086 h 4067175"/>
                <a:gd name="connsiteX3463" fmla="*/ 5494032 w 11191875"/>
                <a:gd name="connsiteY3463" fmla="*/ 1281028 h 4067175"/>
                <a:gd name="connsiteX3464" fmla="*/ 5478465 w 11191875"/>
                <a:gd name="connsiteY3464" fmla="*/ 1264971 h 4067175"/>
                <a:gd name="connsiteX3465" fmla="*/ 5462658 w 11191875"/>
                <a:gd name="connsiteY3465" fmla="*/ 1281028 h 4067175"/>
                <a:gd name="connsiteX3466" fmla="*/ 5478465 w 11191875"/>
                <a:gd name="connsiteY3466" fmla="*/ 1297086 h 4067175"/>
                <a:gd name="connsiteX3467" fmla="*/ 5206877 w 11191875"/>
                <a:gd name="connsiteY3467" fmla="*/ 1340946 h 4067175"/>
                <a:gd name="connsiteX3468" fmla="*/ 5223881 w 11191875"/>
                <a:gd name="connsiteY3468" fmla="*/ 1323929 h 4067175"/>
                <a:gd name="connsiteX3469" fmla="*/ 5206877 w 11191875"/>
                <a:gd name="connsiteY3469" fmla="*/ 1306913 h 4067175"/>
                <a:gd name="connsiteX3470" fmla="*/ 5189873 w 11191875"/>
                <a:gd name="connsiteY3470" fmla="*/ 1323929 h 4067175"/>
                <a:gd name="connsiteX3471" fmla="*/ 5206877 w 11191875"/>
                <a:gd name="connsiteY3471" fmla="*/ 1340946 h 4067175"/>
                <a:gd name="connsiteX3472" fmla="*/ 4961873 w 11191875"/>
                <a:gd name="connsiteY3472" fmla="*/ 1468449 h 4067175"/>
                <a:gd name="connsiteX3473" fmla="*/ 4981272 w 11191875"/>
                <a:gd name="connsiteY3473" fmla="*/ 1449036 h 4067175"/>
                <a:gd name="connsiteX3474" fmla="*/ 4961873 w 11191875"/>
                <a:gd name="connsiteY3474" fmla="*/ 1429383 h 4067175"/>
                <a:gd name="connsiteX3475" fmla="*/ 4942474 w 11191875"/>
                <a:gd name="connsiteY3475" fmla="*/ 1449036 h 4067175"/>
                <a:gd name="connsiteX3476" fmla="*/ 4961873 w 11191875"/>
                <a:gd name="connsiteY3476" fmla="*/ 1468449 h 4067175"/>
                <a:gd name="connsiteX3477" fmla="*/ 4767402 w 11191875"/>
                <a:gd name="connsiteY3477" fmla="*/ 1665936 h 4067175"/>
                <a:gd name="connsiteX3478" fmla="*/ 4790154 w 11191875"/>
                <a:gd name="connsiteY3478" fmla="*/ 1643647 h 4067175"/>
                <a:gd name="connsiteX3479" fmla="*/ 4767402 w 11191875"/>
                <a:gd name="connsiteY3479" fmla="*/ 1620878 h 4067175"/>
                <a:gd name="connsiteX3480" fmla="*/ 4744650 w 11191875"/>
                <a:gd name="connsiteY3480" fmla="*/ 1643647 h 4067175"/>
                <a:gd name="connsiteX3481" fmla="*/ 4767402 w 11191875"/>
                <a:gd name="connsiteY3481" fmla="*/ 1665936 h 4067175"/>
                <a:gd name="connsiteX3482" fmla="*/ 4642385 w 11191875"/>
                <a:gd name="connsiteY3482" fmla="*/ 1914233 h 4067175"/>
                <a:gd name="connsiteX3483" fmla="*/ 4668012 w 11191875"/>
                <a:gd name="connsiteY3483" fmla="*/ 1888828 h 4067175"/>
                <a:gd name="connsiteX3484" fmla="*/ 4642385 w 11191875"/>
                <a:gd name="connsiteY3484" fmla="*/ 1863183 h 4067175"/>
                <a:gd name="connsiteX3485" fmla="*/ 4616999 w 11191875"/>
                <a:gd name="connsiteY3485" fmla="*/ 1888828 h 4067175"/>
                <a:gd name="connsiteX3486" fmla="*/ 4642385 w 11191875"/>
                <a:gd name="connsiteY3486" fmla="*/ 1914233 h 4067175"/>
                <a:gd name="connsiteX3487" fmla="*/ 4599516 w 11191875"/>
                <a:gd name="connsiteY3487" fmla="*/ 2190331 h 4067175"/>
                <a:gd name="connsiteX3488" fmla="*/ 4629453 w 11191875"/>
                <a:gd name="connsiteY3488" fmla="*/ 2160372 h 4067175"/>
                <a:gd name="connsiteX3489" fmla="*/ 4599516 w 11191875"/>
                <a:gd name="connsiteY3489" fmla="*/ 2130414 h 4067175"/>
                <a:gd name="connsiteX3490" fmla="*/ 4569579 w 11191875"/>
                <a:gd name="connsiteY3490" fmla="*/ 2160372 h 4067175"/>
                <a:gd name="connsiteX3491" fmla="*/ 4599516 w 11191875"/>
                <a:gd name="connsiteY3491" fmla="*/ 2190331 h 4067175"/>
                <a:gd name="connsiteX3492" fmla="*/ 4642385 w 11191875"/>
                <a:gd name="connsiteY3492" fmla="*/ 2465231 h 4067175"/>
                <a:gd name="connsiteX3493" fmla="*/ 4675675 w 11191875"/>
                <a:gd name="connsiteY3493" fmla="*/ 2431917 h 4067175"/>
                <a:gd name="connsiteX3494" fmla="*/ 4642385 w 11191875"/>
                <a:gd name="connsiteY3494" fmla="*/ 2399322 h 4067175"/>
                <a:gd name="connsiteX3495" fmla="*/ 4609575 w 11191875"/>
                <a:gd name="connsiteY3495" fmla="*/ 2431917 h 4067175"/>
                <a:gd name="connsiteX3496" fmla="*/ 4642385 w 11191875"/>
                <a:gd name="connsiteY3496" fmla="*/ 2465231 h 4067175"/>
                <a:gd name="connsiteX3497" fmla="*/ 4767402 w 11191875"/>
                <a:gd name="connsiteY3497" fmla="*/ 2713048 h 4067175"/>
                <a:gd name="connsiteX3498" fmla="*/ 4802848 w 11191875"/>
                <a:gd name="connsiteY3498" fmla="*/ 2677577 h 4067175"/>
                <a:gd name="connsiteX3499" fmla="*/ 4767402 w 11191875"/>
                <a:gd name="connsiteY3499" fmla="*/ 2642346 h 4067175"/>
                <a:gd name="connsiteX3500" fmla="*/ 4731957 w 11191875"/>
                <a:gd name="connsiteY3500" fmla="*/ 2677577 h 4067175"/>
                <a:gd name="connsiteX3501" fmla="*/ 4767402 w 11191875"/>
                <a:gd name="connsiteY3501" fmla="*/ 2713048 h 4067175"/>
                <a:gd name="connsiteX3502" fmla="*/ 4961873 w 11191875"/>
                <a:gd name="connsiteY3502" fmla="*/ 2908138 h 4067175"/>
                <a:gd name="connsiteX3503" fmla="*/ 4997797 w 11191875"/>
                <a:gd name="connsiteY3503" fmla="*/ 2872188 h 4067175"/>
                <a:gd name="connsiteX3504" fmla="*/ 4961873 w 11191875"/>
                <a:gd name="connsiteY3504" fmla="*/ 2835998 h 4067175"/>
                <a:gd name="connsiteX3505" fmla="*/ 4925709 w 11191875"/>
                <a:gd name="connsiteY3505" fmla="*/ 2872188 h 4067175"/>
                <a:gd name="connsiteX3506" fmla="*/ 4961873 w 11191875"/>
                <a:gd name="connsiteY3506" fmla="*/ 2908138 h 4067175"/>
                <a:gd name="connsiteX3507" fmla="*/ 5206877 w 11191875"/>
                <a:gd name="connsiteY3507" fmla="*/ 3032286 h 4067175"/>
                <a:gd name="connsiteX3508" fmla="*/ 5242083 w 11191875"/>
                <a:gd name="connsiteY3508" fmla="*/ 2997055 h 4067175"/>
                <a:gd name="connsiteX3509" fmla="*/ 5206877 w 11191875"/>
                <a:gd name="connsiteY3509" fmla="*/ 2961584 h 4067175"/>
                <a:gd name="connsiteX3510" fmla="*/ 5171432 w 11191875"/>
                <a:gd name="connsiteY3510" fmla="*/ 2997055 h 4067175"/>
                <a:gd name="connsiteX3511" fmla="*/ 5206877 w 11191875"/>
                <a:gd name="connsiteY3511" fmla="*/ 3032286 h 4067175"/>
                <a:gd name="connsiteX3512" fmla="*/ 5478465 w 11191875"/>
                <a:gd name="connsiteY3512" fmla="*/ 3073030 h 4067175"/>
                <a:gd name="connsiteX3513" fmla="*/ 5511276 w 11191875"/>
                <a:gd name="connsiteY3513" fmla="*/ 3039956 h 4067175"/>
                <a:gd name="connsiteX3514" fmla="*/ 5478465 w 11191875"/>
                <a:gd name="connsiteY3514" fmla="*/ 3006882 h 4067175"/>
                <a:gd name="connsiteX3515" fmla="*/ 5445654 w 11191875"/>
                <a:gd name="connsiteY3515" fmla="*/ 3039956 h 4067175"/>
                <a:gd name="connsiteX3516" fmla="*/ 5478465 w 11191875"/>
                <a:gd name="connsiteY3516" fmla="*/ 3073030 h 4067175"/>
                <a:gd name="connsiteX3517" fmla="*/ 5749814 w 11191875"/>
                <a:gd name="connsiteY3517" fmla="*/ 3026774 h 4067175"/>
                <a:gd name="connsiteX3518" fmla="*/ 5779990 w 11191875"/>
                <a:gd name="connsiteY3518" fmla="*/ 2997055 h 4067175"/>
                <a:gd name="connsiteX3519" fmla="*/ 5749814 w 11191875"/>
                <a:gd name="connsiteY3519" fmla="*/ 2967097 h 4067175"/>
                <a:gd name="connsiteX3520" fmla="*/ 5720116 w 11191875"/>
                <a:gd name="connsiteY3520" fmla="*/ 2997055 h 4067175"/>
                <a:gd name="connsiteX3521" fmla="*/ 5749814 w 11191875"/>
                <a:gd name="connsiteY3521" fmla="*/ 3026774 h 4067175"/>
                <a:gd name="connsiteX3522" fmla="*/ 5995297 w 11191875"/>
                <a:gd name="connsiteY3522" fmla="*/ 2898072 h 4067175"/>
                <a:gd name="connsiteX3523" fmla="*/ 6020923 w 11191875"/>
                <a:gd name="connsiteY3523" fmla="*/ 2872188 h 4067175"/>
                <a:gd name="connsiteX3524" fmla="*/ 5995297 w 11191875"/>
                <a:gd name="connsiteY3524" fmla="*/ 2845824 h 4067175"/>
                <a:gd name="connsiteX3525" fmla="*/ 5968713 w 11191875"/>
                <a:gd name="connsiteY3525" fmla="*/ 2872188 h 4067175"/>
                <a:gd name="connsiteX3526" fmla="*/ 5995297 w 11191875"/>
                <a:gd name="connsiteY3526" fmla="*/ 2898072 h 4067175"/>
                <a:gd name="connsiteX3527" fmla="*/ 6189528 w 11191875"/>
                <a:gd name="connsiteY3527" fmla="*/ 2700345 h 4067175"/>
                <a:gd name="connsiteX3528" fmla="*/ 6212520 w 11191875"/>
                <a:gd name="connsiteY3528" fmla="*/ 2677577 h 4067175"/>
                <a:gd name="connsiteX3529" fmla="*/ 6189528 w 11191875"/>
                <a:gd name="connsiteY3529" fmla="*/ 2654329 h 4067175"/>
                <a:gd name="connsiteX3530" fmla="*/ 6166297 w 11191875"/>
                <a:gd name="connsiteY3530" fmla="*/ 2677577 h 4067175"/>
                <a:gd name="connsiteX3531" fmla="*/ 6189528 w 11191875"/>
                <a:gd name="connsiteY3531" fmla="*/ 2700345 h 4067175"/>
                <a:gd name="connsiteX3532" fmla="*/ 6314305 w 11191875"/>
                <a:gd name="connsiteY3532" fmla="*/ 2453008 h 4067175"/>
                <a:gd name="connsiteX3533" fmla="*/ 6334902 w 11191875"/>
                <a:gd name="connsiteY3533" fmla="*/ 2431917 h 4067175"/>
                <a:gd name="connsiteX3534" fmla="*/ 6314305 w 11191875"/>
                <a:gd name="connsiteY3534" fmla="*/ 2411305 h 4067175"/>
                <a:gd name="connsiteX3535" fmla="*/ 6293709 w 11191875"/>
                <a:gd name="connsiteY3535" fmla="*/ 2431917 h 4067175"/>
                <a:gd name="connsiteX3536" fmla="*/ 6314305 w 11191875"/>
                <a:gd name="connsiteY3536" fmla="*/ 2453008 h 4067175"/>
                <a:gd name="connsiteX3537" fmla="*/ 6357175 w 11191875"/>
                <a:gd name="connsiteY3537" fmla="*/ 2178827 h 4067175"/>
                <a:gd name="connsiteX3538" fmla="*/ 6375616 w 11191875"/>
                <a:gd name="connsiteY3538" fmla="*/ 2160372 h 4067175"/>
                <a:gd name="connsiteX3539" fmla="*/ 6357175 w 11191875"/>
                <a:gd name="connsiteY3539" fmla="*/ 2142157 h 4067175"/>
                <a:gd name="connsiteX3540" fmla="*/ 6338973 w 11191875"/>
                <a:gd name="connsiteY3540" fmla="*/ 2160372 h 4067175"/>
                <a:gd name="connsiteX3541" fmla="*/ 6357175 w 11191875"/>
                <a:gd name="connsiteY3541" fmla="*/ 2178827 h 4067175"/>
                <a:gd name="connsiteX3542" fmla="*/ 6080557 w 11191875"/>
                <a:gd name="connsiteY3542" fmla="*/ 1909679 h 4067175"/>
                <a:gd name="connsiteX3543" fmla="*/ 6098520 w 11191875"/>
                <a:gd name="connsiteY3543" fmla="*/ 1892183 h 4067175"/>
                <a:gd name="connsiteX3544" fmla="*/ 6080557 w 11191875"/>
                <a:gd name="connsiteY3544" fmla="*/ 1874448 h 4067175"/>
                <a:gd name="connsiteX3545" fmla="*/ 6063074 w 11191875"/>
                <a:gd name="connsiteY3545" fmla="*/ 1892183 h 4067175"/>
                <a:gd name="connsiteX3546" fmla="*/ 6080557 w 11191875"/>
                <a:gd name="connsiteY3546" fmla="*/ 1909679 h 4067175"/>
                <a:gd name="connsiteX3547" fmla="*/ 5919616 w 11191875"/>
                <a:gd name="connsiteY3547" fmla="*/ 1687267 h 4067175"/>
                <a:gd name="connsiteX3548" fmla="*/ 5936620 w 11191875"/>
                <a:gd name="connsiteY3548" fmla="*/ 1670250 h 4067175"/>
                <a:gd name="connsiteX3549" fmla="*/ 5919616 w 11191875"/>
                <a:gd name="connsiteY3549" fmla="*/ 1653234 h 4067175"/>
                <a:gd name="connsiteX3550" fmla="*/ 5902373 w 11191875"/>
                <a:gd name="connsiteY3550" fmla="*/ 1670250 h 4067175"/>
                <a:gd name="connsiteX3551" fmla="*/ 5919616 w 11191875"/>
                <a:gd name="connsiteY3551" fmla="*/ 1687267 h 4067175"/>
                <a:gd name="connsiteX3552" fmla="*/ 5682036 w 11191875"/>
                <a:gd name="connsiteY3552" fmla="*/ 1550176 h 4067175"/>
                <a:gd name="connsiteX3553" fmla="*/ 5699280 w 11191875"/>
                <a:gd name="connsiteY3553" fmla="*/ 1533160 h 4067175"/>
                <a:gd name="connsiteX3554" fmla="*/ 5682036 w 11191875"/>
                <a:gd name="connsiteY3554" fmla="*/ 1516143 h 4067175"/>
                <a:gd name="connsiteX3555" fmla="*/ 5665032 w 11191875"/>
                <a:gd name="connsiteY3555" fmla="*/ 1533160 h 4067175"/>
                <a:gd name="connsiteX3556" fmla="*/ 5682036 w 11191875"/>
                <a:gd name="connsiteY3556" fmla="*/ 1550176 h 4067175"/>
                <a:gd name="connsiteX3557" fmla="*/ 5409730 w 11191875"/>
                <a:gd name="connsiteY3557" fmla="*/ 1522854 h 4067175"/>
                <a:gd name="connsiteX3558" fmla="*/ 5427931 w 11191875"/>
                <a:gd name="connsiteY3558" fmla="*/ 1504399 h 4067175"/>
                <a:gd name="connsiteX3559" fmla="*/ 5409730 w 11191875"/>
                <a:gd name="connsiteY3559" fmla="*/ 1485945 h 4067175"/>
                <a:gd name="connsiteX3560" fmla="*/ 5391289 w 11191875"/>
                <a:gd name="connsiteY3560" fmla="*/ 1504399 h 4067175"/>
                <a:gd name="connsiteX3561" fmla="*/ 5409730 w 11191875"/>
                <a:gd name="connsiteY3561" fmla="*/ 1522854 h 4067175"/>
                <a:gd name="connsiteX3562" fmla="*/ 5148919 w 11191875"/>
                <a:gd name="connsiteY3562" fmla="*/ 1609374 h 4067175"/>
                <a:gd name="connsiteX3563" fmla="*/ 5169037 w 11191875"/>
                <a:gd name="connsiteY3563" fmla="*/ 1589242 h 4067175"/>
                <a:gd name="connsiteX3564" fmla="*/ 5148919 w 11191875"/>
                <a:gd name="connsiteY3564" fmla="*/ 1569110 h 4067175"/>
                <a:gd name="connsiteX3565" fmla="*/ 5128801 w 11191875"/>
                <a:gd name="connsiteY3565" fmla="*/ 1589242 h 4067175"/>
                <a:gd name="connsiteX3566" fmla="*/ 5148919 w 11191875"/>
                <a:gd name="connsiteY3566" fmla="*/ 1609374 h 4067175"/>
                <a:gd name="connsiteX3567" fmla="*/ 4945108 w 11191875"/>
                <a:gd name="connsiteY3567" fmla="*/ 1795836 h 4067175"/>
                <a:gd name="connsiteX3568" fmla="*/ 4968339 w 11191875"/>
                <a:gd name="connsiteY3568" fmla="*/ 1772589 h 4067175"/>
                <a:gd name="connsiteX3569" fmla="*/ 4945108 w 11191875"/>
                <a:gd name="connsiteY3569" fmla="*/ 1749580 h 4067175"/>
                <a:gd name="connsiteX3570" fmla="*/ 4922117 w 11191875"/>
                <a:gd name="connsiteY3570" fmla="*/ 1772589 h 4067175"/>
                <a:gd name="connsiteX3571" fmla="*/ 4945108 w 11191875"/>
                <a:gd name="connsiteY3571" fmla="*/ 1795836 h 4067175"/>
                <a:gd name="connsiteX3572" fmla="*/ 4833503 w 11191875"/>
                <a:gd name="connsiteY3572" fmla="*/ 2050364 h 4067175"/>
                <a:gd name="connsiteX3573" fmla="*/ 4860327 w 11191875"/>
                <a:gd name="connsiteY3573" fmla="*/ 2023282 h 4067175"/>
                <a:gd name="connsiteX3574" fmla="*/ 4833503 w 11191875"/>
                <a:gd name="connsiteY3574" fmla="*/ 1996679 h 4067175"/>
                <a:gd name="connsiteX3575" fmla="*/ 4807159 w 11191875"/>
                <a:gd name="connsiteY3575" fmla="*/ 2023282 h 4067175"/>
                <a:gd name="connsiteX3576" fmla="*/ 4833503 w 11191875"/>
                <a:gd name="connsiteY3576" fmla="*/ 2050364 h 4067175"/>
                <a:gd name="connsiteX3577" fmla="*/ 4833503 w 11191875"/>
                <a:gd name="connsiteY3577" fmla="*/ 2327421 h 4067175"/>
                <a:gd name="connsiteX3578" fmla="*/ 4863440 w 11191875"/>
                <a:gd name="connsiteY3578" fmla="*/ 2297942 h 4067175"/>
                <a:gd name="connsiteX3579" fmla="*/ 4833503 w 11191875"/>
                <a:gd name="connsiteY3579" fmla="*/ 2267983 h 4067175"/>
                <a:gd name="connsiteX3580" fmla="*/ 4803806 w 11191875"/>
                <a:gd name="connsiteY3580" fmla="*/ 2297942 h 4067175"/>
                <a:gd name="connsiteX3581" fmla="*/ 4833503 w 11191875"/>
                <a:gd name="connsiteY3581" fmla="*/ 2327421 h 4067175"/>
                <a:gd name="connsiteX3582" fmla="*/ 4945108 w 11191875"/>
                <a:gd name="connsiteY3582" fmla="*/ 2580511 h 4067175"/>
                <a:gd name="connsiteX3583" fmla="*/ 4977440 w 11191875"/>
                <a:gd name="connsiteY3583" fmla="*/ 2548156 h 4067175"/>
                <a:gd name="connsiteX3584" fmla="*/ 4945108 w 11191875"/>
                <a:gd name="connsiteY3584" fmla="*/ 2515561 h 4067175"/>
                <a:gd name="connsiteX3585" fmla="*/ 4913016 w 11191875"/>
                <a:gd name="connsiteY3585" fmla="*/ 2548156 h 4067175"/>
                <a:gd name="connsiteX3586" fmla="*/ 4945108 w 11191875"/>
                <a:gd name="connsiteY3586" fmla="*/ 2580511 h 4067175"/>
                <a:gd name="connsiteX3587" fmla="*/ 5148919 w 11191875"/>
                <a:gd name="connsiteY3587" fmla="*/ 2763858 h 4067175"/>
                <a:gd name="connsiteX3588" fmla="*/ 5181251 w 11191875"/>
                <a:gd name="connsiteY3588" fmla="*/ 2731742 h 4067175"/>
                <a:gd name="connsiteX3589" fmla="*/ 5148919 w 11191875"/>
                <a:gd name="connsiteY3589" fmla="*/ 2699626 h 4067175"/>
                <a:gd name="connsiteX3590" fmla="*/ 5116587 w 11191875"/>
                <a:gd name="connsiteY3590" fmla="*/ 2731742 h 4067175"/>
                <a:gd name="connsiteX3591" fmla="*/ 5148919 w 11191875"/>
                <a:gd name="connsiteY3591" fmla="*/ 2763858 h 4067175"/>
                <a:gd name="connsiteX3592" fmla="*/ 5409730 w 11191875"/>
                <a:gd name="connsiteY3592" fmla="*/ 2847742 h 4067175"/>
                <a:gd name="connsiteX3593" fmla="*/ 5440625 w 11191875"/>
                <a:gd name="connsiteY3593" fmla="*/ 2816345 h 4067175"/>
                <a:gd name="connsiteX3594" fmla="*/ 5409730 w 11191875"/>
                <a:gd name="connsiteY3594" fmla="*/ 2785428 h 4067175"/>
                <a:gd name="connsiteX3595" fmla="*/ 5378595 w 11191875"/>
                <a:gd name="connsiteY3595" fmla="*/ 2816345 h 4067175"/>
                <a:gd name="connsiteX3596" fmla="*/ 5409730 w 11191875"/>
                <a:gd name="connsiteY3596" fmla="*/ 2847742 h 4067175"/>
                <a:gd name="connsiteX3597" fmla="*/ 5682036 w 11191875"/>
                <a:gd name="connsiteY3597" fmla="*/ 2816345 h 4067175"/>
                <a:gd name="connsiteX3598" fmla="*/ 5711015 w 11191875"/>
                <a:gd name="connsiteY3598" fmla="*/ 2787585 h 4067175"/>
                <a:gd name="connsiteX3599" fmla="*/ 5682036 w 11191875"/>
                <a:gd name="connsiteY3599" fmla="*/ 2759064 h 4067175"/>
                <a:gd name="connsiteX3600" fmla="*/ 5653297 w 11191875"/>
                <a:gd name="connsiteY3600" fmla="*/ 2787585 h 4067175"/>
                <a:gd name="connsiteX3601" fmla="*/ 5682036 w 11191875"/>
                <a:gd name="connsiteY3601" fmla="*/ 2816345 h 4067175"/>
                <a:gd name="connsiteX3602" fmla="*/ 5919616 w 11191875"/>
                <a:gd name="connsiteY3602" fmla="*/ 2676379 h 4067175"/>
                <a:gd name="connsiteX3603" fmla="*/ 5945003 w 11191875"/>
                <a:gd name="connsiteY3603" fmla="*/ 2650734 h 4067175"/>
                <a:gd name="connsiteX3604" fmla="*/ 5919616 w 11191875"/>
                <a:gd name="connsiteY3604" fmla="*/ 2625329 h 4067175"/>
                <a:gd name="connsiteX3605" fmla="*/ 5893990 w 11191875"/>
                <a:gd name="connsiteY3605" fmla="*/ 2650734 h 4067175"/>
                <a:gd name="connsiteX3606" fmla="*/ 5919616 w 11191875"/>
                <a:gd name="connsiteY3606" fmla="*/ 2676379 h 4067175"/>
                <a:gd name="connsiteX3607" fmla="*/ 6080557 w 11191875"/>
                <a:gd name="connsiteY3607" fmla="*/ 2450851 h 4067175"/>
                <a:gd name="connsiteX3608" fmla="*/ 6102591 w 11191875"/>
                <a:gd name="connsiteY3608" fmla="*/ 2428801 h 4067175"/>
                <a:gd name="connsiteX3609" fmla="*/ 6080557 w 11191875"/>
                <a:gd name="connsiteY3609" fmla="*/ 2406991 h 4067175"/>
                <a:gd name="connsiteX3610" fmla="*/ 6058763 w 11191875"/>
                <a:gd name="connsiteY3610" fmla="*/ 2428801 h 4067175"/>
                <a:gd name="connsiteX3611" fmla="*/ 6080557 w 11191875"/>
                <a:gd name="connsiteY3611" fmla="*/ 2450851 h 4067175"/>
                <a:gd name="connsiteX3612" fmla="*/ 6137797 w 11191875"/>
                <a:gd name="connsiteY3612" fmla="*/ 2180025 h 4067175"/>
                <a:gd name="connsiteX3613" fmla="*/ 6156956 w 11191875"/>
                <a:gd name="connsiteY3613" fmla="*/ 2160372 h 4067175"/>
                <a:gd name="connsiteX3614" fmla="*/ 6137797 w 11191875"/>
                <a:gd name="connsiteY3614" fmla="*/ 2140959 h 4067175"/>
                <a:gd name="connsiteX3615" fmla="*/ 6117919 w 11191875"/>
                <a:gd name="connsiteY3615" fmla="*/ 2160372 h 4067175"/>
                <a:gd name="connsiteX3616" fmla="*/ 6137797 w 11191875"/>
                <a:gd name="connsiteY3616" fmla="*/ 2180025 h 4067175"/>
                <a:gd name="connsiteX3617" fmla="*/ 5833877 w 11191875"/>
                <a:gd name="connsiteY3617" fmla="*/ 1921423 h 4067175"/>
                <a:gd name="connsiteX3618" fmla="*/ 5853515 w 11191875"/>
                <a:gd name="connsiteY3618" fmla="*/ 1902010 h 4067175"/>
                <a:gd name="connsiteX3619" fmla="*/ 5833877 w 11191875"/>
                <a:gd name="connsiteY3619" fmla="*/ 1882357 h 4067175"/>
                <a:gd name="connsiteX3620" fmla="*/ 5814478 w 11191875"/>
                <a:gd name="connsiteY3620" fmla="*/ 1902010 h 4067175"/>
                <a:gd name="connsiteX3621" fmla="*/ 5833877 w 11191875"/>
                <a:gd name="connsiteY3621" fmla="*/ 1921423 h 4067175"/>
                <a:gd name="connsiteX3622" fmla="*/ 5614259 w 11191875"/>
                <a:gd name="connsiteY3622" fmla="*/ 1761564 h 4067175"/>
                <a:gd name="connsiteX3623" fmla="*/ 5633658 w 11191875"/>
                <a:gd name="connsiteY3623" fmla="*/ 1742151 h 4067175"/>
                <a:gd name="connsiteX3624" fmla="*/ 5614259 w 11191875"/>
                <a:gd name="connsiteY3624" fmla="*/ 1722737 h 4067175"/>
                <a:gd name="connsiteX3625" fmla="*/ 5594621 w 11191875"/>
                <a:gd name="connsiteY3625" fmla="*/ 1742151 h 4067175"/>
                <a:gd name="connsiteX3626" fmla="*/ 5614259 w 11191875"/>
                <a:gd name="connsiteY3626" fmla="*/ 1761564 h 4067175"/>
                <a:gd name="connsiteX3627" fmla="*/ 5342671 w 11191875"/>
                <a:gd name="connsiteY3627" fmla="*/ 1763002 h 4067175"/>
                <a:gd name="connsiteX3628" fmla="*/ 5363268 w 11191875"/>
                <a:gd name="connsiteY3628" fmla="*/ 1742151 h 4067175"/>
                <a:gd name="connsiteX3629" fmla="*/ 5342671 w 11191875"/>
                <a:gd name="connsiteY3629" fmla="*/ 1721299 h 4067175"/>
                <a:gd name="connsiteX3630" fmla="*/ 5322074 w 11191875"/>
                <a:gd name="connsiteY3630" fmla="*/ 1742151 h 4067175"/>
                <a:gd name="connsiteX3631" fmla="*/ 5342671 w 11191875"/>
                <a:gd name="connsiteY3631" fmla="*/ 1763002 h 4067175"/>
                <a:gd name="connsiteX3632" fmla="*/ 5123053 w 11191875"/>
                <a:gd name="connsiteY3632" fmla="*/ 1925737 h 4067175"/>
                <a:gd name="connsiteX3633" fmla="*/ 5146764 w 11191875"/>
                <a:gd name="connsiteY3633" fmla="*/ 1902010 h 4067175"/>
                <a:gd name="connsiteX3634" fmla="*/ 5123053 w 11191875"/>
                <a:gd name="connsiteY3634" fmla="*/ 1878282 h 4067175"/>
                <a:gd name="connsiteX3635" fmla="*/ 5099104 w 11191875"/>
                <a:gd name="connsiteY3635" fmla="*/ 1902010 h 4067175"/>
                <a:gd name="connsiteX3636" fmla="*/ 5123053 w 11191875"/>
                <a:gd name="connsiteY3636" fmla="*/ 1925737 h 4067175"/>
                <a:gd name="connsiteX3637" fmla="*/ 5038990 w 11191875"/>
                <a:gd name="connsiteY3637" fmla="*/ 2187934 h 4067175"/>
                <a:gd name="connsiteX3638" fmla="*/ 5066532 w 11191875"/>
                <a:gd name="connsiteY3638" fmla="*/ 2160372 h 4067175"/>
                <a:gd name="connsiteX3639" fmla="*/ 5038990 w 11191875"/>
                <a:gd name="connsiteY3639" fmla="*/ 2133050 h 4067175"/>
                <a:gd name="connsiteX3640" fmla="*/ 5011448 w 11191875"/>
                <a:gd name="connsiteY3640" fmla="*/ 2160372 h 4067175"/>
                <a:gd name="connsiteX3641" fmla="*/ 5038990 w 11191875"/>
                <a:gd name="connsiteY3641" fmla="*/ 2187934 h 4067175"/>
                <a:gd name="connsiteX3642" fmla="*/ 5123053 w 11191875"/>
                <a:gd name="connsiteY3642" fmla="*/ 2447975 h 4067175"/>
                <a:gd name="connsiteX3643" fmla="*/ 5152032 w 11191875"/>
                <a:gd name="connsiteY3643" fmla="*/ 2418975 h 4067175"/>
                <a:gd name="connsiteX3644" fmla="*/ 5123053 w 11191875"/>
                <a:gd name="connsiteY3644" fmla="*/ 2389495 h 4067175"/>
                <a:gd name="connsiteX3645" fmla="*/ 5093595 w 11191875"/>
                <a:gd name="connsiteY3645" fmla="*/ 2418975 h 4067175"/>
                <a:gd name="connsiteX3646" fmla="*/ 5123053 w 11191875"/>
                <a:gd name="connsiteY3646" fmla="*/ 2447975 h 4067175"/>
                <a:gd name="connsiteX3647" fmla="*/ 5342671 w 11191875"/>
                <a:gd name="connsiteY3647" fmla="*/ 2607833 h 4067175"/>
                <a:gd name="connsiteX3648" fmla="*/ 5371650 w 11191875"/>
                <a:gd name="connsiteY3648" fmla="*/ 2578834 h 4067175"/>
                <a:gd name="connsiteX3649" fmla="*/ 5342671 w 11191875"/>
                <a:gd name="connsiteY3649" fmla="*/ 2549115 h 4067175"/>
                <a:gd name="connsiteX3650" fmla="*/ 5313453 w 11191875"/>
                <a:gd name="connsiteY3650" fmla="*/ 2578834 h 4067175"/>
                <a:gd name="connsiteX3651" fmla="*/ 5342671 w 11191875"/>
                <a:gd name="connsiteY3651" fmla="*/ 2607833 h 4067175"/>
                <a:gd name="connsiteX3652" fmla="*/ 5614259 w 11191875"/>
                <a:gd name="connsiteY3652" fmla="*/ 2605916 h 4067175"/>
                <a:gd name="connsiteX3653" fmla="*/ 5641562 w 11191875"/>
                <a:gd name="connsiteY3653" fmla="*/ 2578834 h 4067175"/>
                <a:gd name="connsiteX3654" fmla="*/ 5614259 w 11191875"/>
                <a:gd name="connsiteY3654" fmla="*/ 2551511 h 4067175"/>
                <a:gd name="connsiteX3655" fmla="*/ 5586717 w 11191875"/>
                <a:gd name="connsiteY3655" fmla="*/ 2578834 h 4067175"/>
                <a:gd name="connsiteX3656" fmla="*/ 5614259 w 11191875"/>
                <a:gd name="connsiteY3656" fmla="*/ 2605916 h 4067175"/>
                <a:gd name="connsiteX3657" fmla="*/ 5833877 w 11191875"/>
                <a:gd name="connsiteY3657" fmla="*/ 2442702 h 4067175"/>
                <a:gd name="connsiteX3658" fmla="*/ 5857587 w 11191875"/>
                <a:gd name="connsiteY3658" fmla="*/ 2418975 h 4067175"/>
                <a:gd name="connsiteX3659" fmla="*/ 5833877 w 11191875"/>
                <a:gd name="connsiteY3659" fmla="*/ 2395487 h 4067175"/>
                <a:gd name="connsiteX3660" fmla="*/ 5810167 w 11191875"/>
                <a:gd name="connsiteY3660" fmla="*/ 2418975 h 4067175"/>
                <a:gd name="connsiteX3661" fmla="*/ 5833877 w 11191875"/>
                <a:gd name="connsiteY3661" fmla="*/ 2442702 h 4067175"/>
                <a:gd name="connsiteX3662" fmla="*/ 5917700 w 11191875"/>
                <a:gd name="connsiteY3662" fmla="*/ 2181223 h 4067175"/>
                <a:gd name="connsiteX3663" fmla="*/ 5938536 w 11191875"/>
                <a:gd name="connsiteY3663" fmla="*/ 2160372 h 4067175"/>
                <a:gd name="connsiteX3664" fmla="*/ 5917700 w 11191875"/>
                <a:gd name="connsiteY3664" fmla="*/ 2139761 h 4067175"/>
                <a:gd name="connsiteX3665" fmla="*/ 5897343 w 11191875"/>
                <a:gd name="connsiteY3665" fmla="*/ 2160372 h 4067175"/>
                <a:gd name="connsiteX3666" fmla="*/ 5917700 w 11191875"/>
                <a:gd name="connsiteY3666" fmla="*/ 2181223 h 4067175"/>
                <a:gd name="connsiteX3667" fmla="*/ 5546242 w 11191875"/>
                <a:gd name="connsiteY3667" fmla="*/ 1972472 h 4067175"/>
                <a:gd name="connsiteX3668" fmla="*/ 5567558 w 11191875"/>
                <a:gd name="connsiteY3668" fmla="*/ 1951381 h 4067175"/>
                <a:gd name="connsiteX3669" fmla="*/ 5546242 w 11191875"/>
                <a:gd name="connsiteY3669" fmla="*/ 1930051 h 4067175"/>
                <a:gd name="connsiteX3670" fmla="*/ 5525167 w 11191875"/>
                <a:gd name="connsiteY3670" fmla="*/ 1951381 h 4067175"/>
                <a:gd name="connsiteX3671" fmla="*/ 5546242 w 11191875"/>
                <a:gd name="connsiteY3671" fmla="*/ 1972472 h 4067175"/>
                <a:gd name="connsiteX3672" fmla="*/ 5300759 w 11191875"/>
                <a:gd name="connsiteY3672" fmla="*/ 2054918 h 4067175"/>
                <a:gd name="connsiteX3673" fmla="*/ 5324469 w 11191875"/>
                <a:gd name="connsiteY3673" fmla="*/ 2031191 h 4067175"/>
                <a:gd name="connsiteX3674" fmla="*/ 5300759 w 11191875"/>
                <a:gd name="connsiteY3674" fmla="*/ 2007464 h 4067175"/>
                <a:gd name="connsiteX3675" fmla="*/ 5276810 w 11191875"/>
                <a:gd name="connsiteY3675" fmla="*/ 2031191 h 4067175"/>
                <a:gd name="connsiteX3676" fmla="*/ 5300759 w 11191875"/>
                <a:gd name="connsiteY3676" fmla="*/ 2054918 h 4067175"/>
                <a:gd name="connsiteX3677" fmla="*/ 5300759 w 11191875"/>
                <a:gd name="connsiteY3677" fmla="*/ 2316636 h 4067175"/>
                <a:gd name="connsiteX3678" fmla="*/ 5327583 w 11191875"/>
                <a:gd name="connsiteY3678" fmla="*/ 2289793 h 4067175"/>
                <a:gd name="connsiteX3679" fmla="*/ 5300759 w 11191875"/>
                <a:gd name="connsiteY3679" fmla="*/ 2262711 h 4067175"/>
                <a:gd name="connsiteX3680" fmla="*/ 5273936 w 11191875"/>
                <a:gd name="connsiteY3680" fmla="*/ 2289793 h 4067175"/>
                <a:gd name="connsiteX3681" fmla="*/ 5300759 w 11191875"/>
                <a:gd name="connsiteY3681" fmla="*/ 2316636 h 4067175"/>
                <a:gd name="connsiteX3682" fmla="*/ 5546242 w 11191875"/>
                <a:gd name="connsiteY3682" fmla="*/ 2395487 h 4067175"/>
                <a:gd name="connsiteX3683" fmla="*/ 5571868 w 11191875"/>
                <a:gd name="connsiteY3683" fmla="*/ 2369603 h 4067175"/>
                <a:gd name="connsiteX3684" fmla="*/ 5546242 w 11191875"/>
                <a:gd name="connsiteY3684" fmla="*/ 2343958 h 4067175"/>
                <a:gd name="connsiteX3685" fmla="*/ 5520616 w 11191875"/>
                <a:gd name="connsiteY3685" fmla="*/ 2369603 h 4067175"/>
                <a:gd name="connsiteX3686" fmla="*/ 5546242 w 11191875"/>
                <a:gd name="connsiteY3686" fmla="*/ 2395487 h 4067175"/>
                <a:gd name="connsiteX3687" fmla="*/ 5698083 w 11191875"/>
                <a:gd name="connsiteY3687" fmla="*/ 2183141 h 4067175"/>
                <a:gd name="connsiteX3688" fmla="*/ 5720835 w 11191875"/>
                <a:gd name="connsiteY3688" fmla="*/ 2160372 h 4067175"/>
                <a:gd name="connsiteX3689" fmla="*/ 5698083 w 11191875"/>
                <a:gd name="connsiteY3689" fmla="*/ 2137843 h 4067175"/>
                <a:gd name="connsiteX3690" fmla="*/ 5675570 w 11191875"/>
                <a:gd name="connsiteY3690" fmla="*/ 2160372 h 4067175"/>
                <a:gd name="connsiteX3691" fmla="*/ 5698083 w 11191875"/>
                <a:gd name="connsiteY3691" fmla="*/ 2183141 h 406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</a:cxnLst>
              <a:rect l="l" t="t" r="r" b="b"/>
              <a:pathLst>
                <a:path w="11191875" h="4067175">
                  <a:moveTo>
                    <a:pt x="5478465" y="2184818"/>
                  </a:moveTo>
                  <a:cubicBezTo>
                    <a:pt x="5491877" y="2184818"/>
                    <a:pt x="5502894" y="2173794"/>
                    <a:pt x="5502894" y="2160372"/>
                  </a:cubicBezTo>
                  <a:cubicBezTo>
                    <a:pt x="5502894" y="2147191"/>
                    <a:pt x="5491877" y="2136166"/>
                    <a:pt x="5478465" y="2136166"/>
                  </a:cubicBezTo>
                  <a:cubicBezTo>
                    <a:pt x="5465053" y="2136166"/>
                    <a:pt x="5454037" y="2147191"/>
                    <a:pt x="5454037" y="2160372"/>
                  </a:cubicBezTo>
                  <a:cubicBezTo>
                    <a:pt x="5454037" y="2173794"/>
                    <a:pt x="5465053" y="2184818"/>
                    <a:pt x="5478465" y="2184818"/>
                  </a:cubicBezTo>
                  <a:close/>
                  <a:moveTo>
                    <a:pt x="11098951" y="4061183"/>
                  </a:moveTo>
                  <a:cubicBezTo>
                    <a:pt x="11099430" y="4061183"/>
                    <a:pt x="11099430" y="4060944"/>
                    <a:pt x="11099430" y="4060464"/>
                  </a:cubicBezTo>
                  <a:cubicBezTo>
                    <a:pt x="11099430" y="4060464"/>
                    <a:pt x="11099430" y="4059985"/>
                    <a:pt x="11098951" y="4059985"/>
                  </a:cubicBezTo>
                  <a:cubicBezTo>
                    <a:pt x="11098472" y="4059985"/>
                    <a:pt x="11098472" y="4060464"/>
                    <a:pt x="11098472" y="4060464"/>
                  </a:cubicBezTo>
                  <a:cubicBezTo>
                    <a:pt x="11098472" y="4060944"/>
                    <a:pt x="11098472" y="4061183"/>
                    <a:pt x="11098951" y="4061183"/>
                  </a:cubicBezTo>
                  <a:close/>
                  <a:moveTo>
                    <a:pt x="11181098" y="3797308"/>
                  </a:moveTo>
                  <a:cubicBezTo>
                    <a:pt x="11181816" y="3797308"/>
                    <a:pt x="11181816" y="3797308"/>
                    <a:pt x="11181816" y="3796829"/>
                  </a:cubicBezTo>
                  <a:cubicBezTo>
                    <a:pt x="11181816" y="3796350"/>
                    <a:pt x="11181816" y="3796350"/>
                    <a:pt x="11181098" y="3796350"/>
                  </a:cubicBezTo>
                  <a:cubicBezTo>
                    <a:pt x="11180619" y="3796350"/>
                    <a:pt x="11180619" y="3796350"/>
                    <a:pt x="11180619" y="3796829"/>
                  </a:cubicBezTo>
                  <a:cubicBezTo>
                    <a:pt x="11180619" y="3797308"/>
                    <a:pt x="11180619" y="3797308"/>
                    <a:pt x="11181098" y="3797308"/>
                  </a:cubicBezTo>
                  <a:close/>
                  <a:moveTo>
                    <a:pt x="11184690" y="1884993"/>
                  </a:moveTo>
                  <a:cubicBezTo>
                    <a:pt x="11184690" y="1884993"/>
                    <a:pt x="11185409" y="1884753"/>
                    <a:pt x="11185409" y="1884034"/>
                  </a:cubicBezTo>
                  <a:cubicBezTo>
                    <a:pt x="11185409" y="1884034"/>
                    <a:pt x="11184690" y="1883555"/>
                    <a:pt x="11184690" y="1883555"/>
                  </a:cubicBezTo>
                  <a:cubicBezTo>
                    <a:pt x="11184211" y="1883555"/>
                    <a:pt x="11183732" y="1884034"/>
                    <a:pt x="11183732" y="1884034"/>
                  </a:cubicBezTo>
                  <a:cubicBezTo>
                    <a:pt x="11183732" y="1884753"/>
                    <a:pt x="11184211" y="1884993"/>
                    <a:pt x="11184690" y="1884993"/>
                  </a:cubicBezTo>
                  <a:close/>
                  <a:moveTo>
                    <a:pt x="89332" y="267710"/>
                  </a:moveTo>
                  <a:cubicBezTo>
                    <a:pt x="92206" y="267710"/>
                    <a:pt x="94361" y="265553"/>
                    <a:pt x="94361" y="262916"/>
                  </a:cubicBezTo>
                  <a:cubicBezTo>
                    <a:pt x="94361" y="260280"/>
                    <a:pt x="92206" y="258123"/>
                    <a:pt x="89332" y="258123"/>
                  </a:cubicBezTo>
                  <a:cubicBezTo>
                    <a:pt x="86697" y="258123"/>
                    <a:pt x="84542" y="260280"/>
                    <a:pt x="84542" y="262916"/>
                  </a:cubicBezTo>
                  <a:cubicBezTo>
                    <a:pt x="84542" y="265553"/>
                    <a:pt x="86697" y="267710"/>
                    <a:pt x="89332" y="267710"/>
                  </a:cubicBezTo>
                  <a:close/>
                  <a:moveTo>
                    <a:pt x="4071" y="534940"/>
                  </a:moveTo>
                  <a:cubicBezTo>
                    <a:pt x="9101" y="534940"/>
                    <a:pt x="13172" y="530626"/>
                    <a:pt x="13172" y="525593"/>
                  </a:cubicBezTo>
                  <a:cubicBezTo>
                    <a:pt x="13172" y="520800"/>
                    <a:pt x="9101" y="516486"/>
                    <a:pt x="4071" y="516486"/>
                  </a:cubicBezTo>
                  <a:cubicBezTo>
                    <a:pt x="2634" y="516486"/>
                    <a:pt x="1197" y="516965"/>
                    <a:pt x="0" y="517684"/>
                  </a:cubicBezTo>
                  <a:lnTo>
                    <a:pt x="0" y="533742"/>
                  </a:lnTo>
                  <a:cubicBezTo>
                    <a:pt x="1197" y="534461"/>
                    <a:pt x="2634" y="534940"/>
                    <a:pt x="4071" y="534940"/>
                  </a:cubicBezTo>
                  <a:close/>
                  <a:moveTo>
                    <a:pt x="0" y="3584243"/>
                  </a:moveTo>
                  <a:cubicBezTo>
                    <a:pt x="12214" y="3568904"/>
                    <a:pt x="19878" y="3549731"/>
                    <a:pt x="19878" y="3528400"/>
                  </a:cubicBezTo>
                  <a:cubicBezTo>
                    <a:pt x="19878" y="3507309"/>
                    <a:pt x="12214" y="3487896"/>
                    <a:pt x="0" y="3472797"/>
                  </a:cubicBezTo>
                  <a:lnTo>
                    <a:pt x="0" y="3584243"/>
                  </a:lnTo>
                  <a:close/>
                  <a:moveTo>
                    <a:pt x="4071" y="3890539"/>
                  </a:moveTo>
                  <a:cubicBezTo>
                    <a:pt x="56521" y="3890539"/>
                    <a:pt x="99151" y="3847878"/>
                    <a:pt x="99151" y="3795151"/>
                  </a:cubicBezTo>
                  <a:cubicBezTo>
                    <a:pt x="99151" y="3742664"/>
                    <a:pt x="56521" y="3700243"/>
                    <a:pt x="4071" y="3700243"/>
                  </a:cubicBezTo>
                  <a:lnTo>
                    <a:pt x="0" y="3700482"/>
                  </a:lnTo>
                  <a:lnTo>
                    <a:pt x="0" y="3890300"/>
                  </a:lnTo>
                  <a:lnTo>
                    <a:pt x="4071" y="3890539"/>
                  </a:lnTo>
                  <a:close/>
                  <a:moveTo>
                    <a:pt x="189681" y="4067175"/>
                  </a:moveTo>
                  <a:lnTo>
                    <a:pt x="190160" y="4058068"/>
                  </a:lnTo>
                  <a:cubicBezTo>
                    <a:pt x="190160" y="4002225"/>
                    <a:pt x="144895" y="3957407"/>
                    <a:pt x="89332" y="3957407"/>
                  </a:cubicBezTo>
                  <a:cubicBezTo>
                    <a:pt x="50534" y="3957407"/>
                    <a:pt x="16525" y="3979696"/>
                    <a:pt x="0" y="4012291"/>
                  </a:cubicBezTo>
                  <a:lnTo>
                    <a:pt x="0" y="4067175"/>
                  </a:lnTo>
                  <a:lnTo>
                    <a:pt x="189681" y="4067175"/>
                  </a:lnTo>
                  <a:close/>
                  <a:moveTo>
                    <a:pt x="10867358" y="4058787"/>
                  </a:moveTo>
                  <a:cubicBezTo>
                    <a:pt x="10867598" y="4058787"/>
                    <a:pt x="10868316" y="4058068"/>
                    <a:pt x="10868316" y="4058068"/>
                  </a:cubicBezTo>
                  <a:cubicBezTo>
                    <a:pt x="10868316" y="4057588"/>
                    <a:pt x="10867598" y="4057349"/>
                    <a:pt x="10867358" y="4057349"/>
                  </a:cubicBezTo>
                  <a:cubicBezTo>
                    <a:pt x="10867119" y="4057349"/>
                    <a:pt x="10867119" y="4057588"/>
                    <a:pt x="10867119" y="4058068"/>
                  </a:cubicBezTo>
                  <a:cubicBezTo>
                    <a:pt x="10867119" y="4058068"/>
                    <a:pt x="10867119" y="4058787"/>
                    <a:pt x="10867358" y="4058787"/>
                  </a:cubicBezTo>
                  <a:close/>
                  <a:moveTo>
                    <a:pt x="10952858" y="3795870"/>
                  </a:moveTo>
                  <a:cubicBezTo>
                    <a:pt x="10953098" y="3795870"/>
                    <a:pt x="10953098" y="3795631"/>
                    <a:pt x="10953098" y="3795151"/>
                  </a:cubicBezTo>
                  <a:cubicBezTo>
                    <a:pt x="10953098" y="3794432"/>
                    <a:pt x="10953098" y="3794432"/>
                    <a:pt x="10952858" y="3794432"/>
                  </a:cubicBezTo>
                  <a:cubicBezTo>
                    <a:pt x="10952379" y="3794432"/>
                    <a:pt x="10952379" y="3794432"/>
                    <a:pt x="10952379" y="3795151"/>
                  </a:cubicBezTo>
                  <a:cubicBezTo>
                    <a:pt x="10952379" y="3795631"/>
                    <a:pt x="10952379" y="3795870"/>
                    <a:pt x="10952858" y="3795870"/>
                  </a:cubicBezTo>
                  <a:close/>
                  <a:moveTo>
                    <a:pt x="11191396" y="2161331"/>
                  </a:moveTo>
                  <a:cubicBezTo>
                    <a:pt x="11191396" y="2161331"/>
                    <a:pt x="11191875" y="2160612"/>
                    <a:pt x="11191875" y="2160372"/>
                  </a:cubicBezTo>
                  <a:cubicBezTo>
                    <a:pt x="11191875" y="2159893"/>
                    <a:pt x="11191396" y="2159653"/>
                    <a:pt x="11191396" y="2159653"/>
                  </a:cubicBezTo>
                  <a:cubicBezTo>
                    <a:pt x="11191157" y="2159653"/>
                    <a:pt x="11190678" y="2159893"/>
                    <a:pt x="11190678" y="2160372"/>
                  </a:cubicBezTo>
                  <a:cubicBezTo>
                    <a:pt x="11190678" y="2160612"/>
                    <a:pt x="11191157" y="2161331"/>
                    <a:pt x="11191396" y="2161331"/>
                  </a:cubicBezTo>
                  <a:close/>
                  <a:moveTo>
                    <a:pt x="10964833" y="1884993"/>
                  </a:moveTo>
                  <a:cubicBezTo>
                    <a:pt x="10964833" y="1884993"/>
                    <a:pt x="10965073" y="1884753"/>
                    <a:pt x="10965073" y="1884034"/>
                  </a:cubicBezTo>
                  <a:cubicBezTo>
                    <a:pt x="10965073" y="1884034"/>
                    <a:pt x="10964833" y="1883555"/>
                    <a:pt x="10964833" y="1883555"/>
                  </a:cubicBezTo>
                  <a:cubicBezTo>
                    <a:pt x="10964354" y="1883555"/>
                    <a:pt x="10963875" y="1884034"/>
                    <a:pt x="10963875" y="1884034"/>
                  </a:cubicBezTo>
                  <a:cubicBezTo>
                    <a:pt x="10963875" y="1884753"/>
                    <a:pt x="10964354" y="1884993"/>
                    <a:pt x="10964833" y="1884993"/>
                  </a:cubicBezTo>
                  <a:close/>
                  <a:moveTo>
                    <a:pt x="10943757" y="1609374"/>
                  </a:moveTo>
                  <a:cubicBezTo>
                    <a:pt x="10944236" y="1609374"/>
                    <a:pt x="10944236" y="1609135"/>
                    <a:pt x="10944236" y="1608655"/>
                  </a:cubicBezTo>
                  <a:cubicBezTo>
                    <a:pt x="10944236" y="1608416"/>
                    <a:pt x="10944236" y="1608176"/>
                    <a:pt x="10943757" y="1608176"/>
                  </a:cubicBezTo>
                  <a:cubicBezTo>
                    <a:pt x="10943278" y="1608176"/>
                    <a:pt x="10943278" y="1608416"/>
                    <a:pt x="10943278" y="1608655"/>
                  </a:cubicBezTo>
                  <a:cubicBezTo>
                    <a:pt x="10943278" y="1609135"/>
                    <a:pt x="10943278" y="1609374"/>
                    <a:pt x="10943757" y="1609374"/>
                  </a:cubicBezTo>
                  <a:close/>
                  <a:moveTo>
                    <a:pt x="10909270" y="1335433"/>
                  </a:moveTo>
                  <a:cubicBezTo>
                    <a:pt x="10909270" y="1335433"/>
                    <a:pt x="10909749" y="1334954"/>
                    <a:pt x="10909749" y="1334714"/>
                  </a:cubicBezTo>
                  <a:cubicBezTo>
                    <a:pt x="10909749" y="1334474"/>
                    <a:pt x="10909270" y="1333995"/>
                    <a:pt x="10909270" y="1333995"/>
                  </a:cubicBezTo>
                  <a:cubicBezTo>
                    <a:pt x="10909031" y="1333995"/>
                    <a:pt x="10908552" y="1334474"/>
                    <a:pt x="10908552" y="1334714"/>
                  </a:cubicBezTo>
                  <a:cubicBezTo>
                    <a:pt x="10908552" y="1334954"/>
                    <a:pt x="10909031" y="1335433"/>
                    <a:pt x="10909270" y="1335433"/>
                  </a:cubicBezTo>
                  <a:close/>
                  <a:moveTo>
                    <a:pt x="10861131" y="1063409"/>
                  </a:moveTo>
                  <a:cubicBezTo>
                    <a:pt x="10861131" y="1063409"/>
                    <a:pt x="10861371" y="1062930"/>
                    <a:pt x="10861371" y="1062690"/>
                  </a:cubicBezTo>
                  <a:cubicBezTo>
                    <a:pt x="10861371" y="1062211"/>
                    <a:pt x="10861131" y="1061971"/>
                    <a:pt x="10861131" y="1061971"/>
                  </a:cubicBezTo>
                  <a:cubicBezTo>
                    <a:pt x="10860652" y="1061971"/>
                    <a:pt x="10860173" y="1062211"/>
                    <a:pt x="10860173" y="1062690"/>
                  </a:cubicBezTo>
                  <a:cubicBezTo>
                    <a:pt x="10860173" y="1062930"/>
                    <a:pt x="10860652" y="1063409"/>
                    <a:pt x="10861131" y="1063409"/>
                  </a:cubicBezTo>
                  <a:close/>
                  <a:moveTo>
                    <a:pt x="370979" y="138768"/>
                  </a:moveTo>
                  <a:cubicBezTo>
                    <a:pt x="371937" y="138768"/>
                    <a:pt x="372895" y="137809"/>
                    <a:pt x="372895" y="136851"/>
                  </a:cubicBezTo>
                  <a:cubicBezTo>
                    <a:pt x="372895" y="135892"/>
                    <a:pt x="371937" y="134933"/>
                    <a:pt x="370979" y="134933"/>
                  </a:cubicBezTo>
                  <a:cubicBezTo>
                    <a:pt x="370021" y="134933"/>
                    <a:pt x="369302" y="135892"/>
                    <a:pt x="369302" y="136851"/>
                  </a:cubicBezTo>
                  <a:cubicBezTo>
                    <a:pt x="369302" y="137809"/>
                    <a:pt x="370021" y="138768"/>
                    <a:pt x="370979" y="138768"/>
                  </a:cubicBezTo>
                  <a:close/>
                  <a:moveTo>
                    <a:pt x="275899" y="400965"/>
                  </a:moveTo>
                  <a:cubicBezTo>
                    <a:pt x="278534" y="400965"/>
                    <a:pt x="280689" y="398808"/>
                    <a:pt x="280689" y="396172"/>
                  </a:cubicBezTo>
                  <a:cubicBezTo>
                    <a:pt x="280689" y="393536"/>
                    <a:pt x="278534" y="391618"/>
                    <a:pt x="275899" y="391618"/>
                  </a:cubicBezTo>
                  <a:cubicBezTo>
                    <a:pt x="273265" y="391618"/>
                    <a:pt x="270870" y="393536"/>
                    <a:pt x="270870" y="396172"/>
                  </a:cubicBezTo>
                  <a:cubicBezTo>
                    <a:pt x="270870" y="398808"/>
                    <a:pt x="273265" y="400965"/>
                    <a:pt x="275899" y="400965"/>
                  </a:cubicBezTo>
                  <a:close/>
                  <a:moveTo>
                    <a:pt x="193752" y="669155"/>
                  </a:moveTo>
                  <a:cubicBezTo>
                    <a:pt x="199021" y="669155"/>
                    <a:pt x="202853" y="664841"/>
                    <a:pt x="202853" y="660047"/>
                  </a:cubicBezTo>
                  <a:cubicBezTo>
                    <a:pt x="202853" y="654774"/>
                    <a:pt x="199021" y="650940"/>
                    <a:pt x="193752" y="650940"/>
                  </a:cubicBezTo>
                  <a:cubicBezTo>
                    <a:pt x="188723" y="650940"/>
                    <a:pt x="184891" y="654774"/>
                    <a:pt x="184891" y="660047"/>
                  </a:cubicBezTo>
                  <a:cubicBezTo>
                    <a:pt x="184891" y="664841"/>
                    <a:pt x="188723" y="669155"/>
                    <a:pt x="193752" y="669155"/>
                  </a:cubicBezTo>
                  <a:close/>
                  <a:moveTo>
                    <a:pt x="125256" y="942616"/>
                  </a:moveTo>
                  <a:cubicBezTo>
                    <a:pt x="133878" y="942616"/>
                    <a:pt x="140345" y="936145"/>
                    <a:pt x="140345" y="927517"/>
                  </a:cubicBezTo>
                  <a:cubicBezTo>
                    <a:pt x="140345" y="919369"/>
                    <a:pt x="133878" y="912418"/>
                    <a:pt x="125256" y="912418"/>
                  </a:cubicBezTo>
                  <a:cubicBezTo>
                    <a:pt x="116874" y="912418"/>
                    <a:pt x="109929" y="919369"/>
                    <a:pt x="109929" y="927517"/>
                  </a:cubicBezTo>
                  <a:cubicBezTo>
                    <a:pt x="109929" y="936145"/>
                    <a:pt x="116874" y="942616"/>
                    <a:pt x="125256" y="942616"/>
                  </a:cubicBezTo>
                  <a:close/>
                  <a:moveTo>
                    <a:pt x="70412" y="1218954"/>
                  </a:moveTo>
                  <a:cubicBezTo>
                    <a:pt x="81429" y="1218954"/>
                    <a:pt x="90769" y="1210086"/>
                    <a:pt x="90769" y="1198582"/>
                  </a:cubicBezTo>
                  <a:cubicBezTo>
                    <a:pt x="90769" y="1186839"/>
                    <a:pt x="81429" y="1177492"/>
                    <a:pt x="70412" y="1177492"/>
                  </a:cubicBezTo>
                  <a:cubicBezTo>
                    <a:pt x="58676" y="1177492"/>
                    <a:pt x="49336" y="1186839"/>
                    <a:pt x="49336" y="1198582"/>
                  </a:cubicBezTo>
                  <a:cubicBezTo>
                    <a:pt x="49336" y="1210086"/>
                    <a:pt x="58676" y="1218954"/>
                    <a:pt x="70412" y="1218954"/>
                  </a:cubicBezTo>
                  <a:close/>
                  <a:moveTo>
                    <a:pt x="28500" y="1500085"/>
                  </a:moveTo>
                  <a:cubicBezTo>
                    <a:pt x="44546" y="1500085"/>
                    <a:pt x="57239" y="1487143"/>
                    <a:pt x="57239" y="1471565"/>
                  </a:cubicBezTo>
                  <a:cubicBezTo>
                    <a:pt x="57239" y="1455747"/>
                    <a:pt x="44546" y="1443044"/>
                    <a:pt x="28500" y="1443044"/>
                  </a:cubicBezTo>
                  <a:cubicBezTo>
                    <a:pt x="12693" y="1443044"/>
                    <a:pt x="0" y="1455747"/>
                    <a:pt x="0" y="1471565"/>
                  </a:cubicBezTo>
                  <a:cubicBezTo>
                    <a:pt x="0" y="1487143"/>
                    <a:pt x="12693" y="1500085"/>
                    <a:pt x="28500" y="1500085"/>
                  </a:cubicBezTo>
                  <a:close/>
                  <a:moveTo>
                    <a:pt x="958" y="1782175"/>
                  </a:moveTo>
                  <a:cubicBezTo>
                    <a:pt x="20836" y="1782175"/>
                    <a:pt x="36882" y="1766117"/>
                    <a:pt x="36882" y="1746465"/>
                  </a:cubicBezTo>
                  <a:cubicBezTo>
                    <a:pt x="36882" y="1726572"/>
                    <a:pt x="20836" y="1710514"/>
                    <a:pt x="958" y="1710514"/>
                  </a:cubicBezTo>
                  <a:lnTo>
                    <a:pt x="0" y="1710514"/>
                  </a:lnTo>
                  <a:lnTo>
                    <a:pt x="0" y="1782175"/>
                  </a:lnTo>
                  <a:lnTo>
                    <a:pt x="958" y="1782175"/>
                  </a:lnTo>
                  <a:close/>
                  <a:moveTo>
                    <a:pt x="0" y="2064984"/>
                  </a:moveTo>
                  <a:cubicBezTo>
                    <a:pt x="18202" y="2059232"/>
                    <a:pt x="31613" y="2042216"/>
                    <a:pt x="31613" y="2022083"/>
                  </a:cubicBezTo>
                  <a:cubicBezTo>
                    <a:pt x="31613" y="2001951"/>
                    <a:pt x="18202" y="1985175"/>
                    <a:pt x="0" y="1979662"/>
                  </a:cubicBezTo>
                  <a:lnTo>
                    <a:pt x="0" y="2064984"/>
                  </a:lnTo>
                  <a:close/>
                  <a:moveTo>
                    <a:pt x="0" y="2349710"/>
                  </a:moveTo>
                  <a:cubicBezTo>
                    <a:pt x="22992" y="2344198"/>
                    <a:pt x="39996" y="2323347"/>
                    <a:pt x="39996" y="2298901"/>
                  </a:cubicBezTo>
                  <a:cubicBezTo>
                    <a:pt x="39996" y="2273735"/>
                    <a:pt x="22992" y="2252884"/>
                    <a:pt x="0" y="2247132"/>
                  </a:cubicBezTo>
                  <a:lnTo>
                    <a:pt x="0" y="2349710"/>
                  </a:lnTo>
                  <a:close/>
                  <a:moveTo>
                    <a:pt x="958" y="2636114"/>
                  </a:moveTo>
                  <a:cubicBezTo>
                    <a:pt x="34966" y="2636114"/>
                    <a:pt x="62508" y="2608792"/>
                    <a:pt x="62508" y="2574759"/>
                  </a:cubicBezTo>
                  <a:cubicBezTo>
                    <a:pt x="62508" y="2540726"/>
                    <a:pt x="34966" y="2513164"/>
                    <a:pt x="958" y="2513164"/>
                  </a:cubicBezTo>
                  <a:lnTo>
                    <a:pt x="0" y="2513164"/>
                  </a:lnTo>
                  <a:lnTo>
                    <a:pt x="0" y="2636114"/>
                  </a:lnTo>
                  <a:lnTo>
                    <a:pt x="958" y="2636114"/>
                  </a:lnTo>
                  <a:close/>
                  <a:moveTo>
                    <a:pt x="28500" y="2919642"/>
                  </a:moveTo>
                  <a:cubicBezTo>
                    <a:pt x="67298" y="2919642"/>
                    <a:pt x="98433" y="2888485"/>
                    <a:pt x="98433" y="2849419"/>
                  </a:cubicBezTo>
                  <a:cubicBezTo>
                    <a:pt x="98433" y="2810593"/>
                    <a:pt x="67298" y="2779196"/>
                    <a:pt x="28500" y="2779196"/>
                  </a:cubicBezTo>
                  <a:cubicBezTo>
                    <a:pt x="18441" y="2779196"/>
                    <a:pt x="8861" y="2781353"/>
                    <a:pt x="0" y="2785428"/>
                  </a:cubicBezTo>
                  <a:lnTo>
                    <a:pt x="0" y="2913650"/>
                  </a:lnTo>
                  <a:cubicBezTo>
                    <a:pt x="8861" y="2917485"/>
                    <a:pt x="18441" y="2919642"/>
                    <a:pt x="28500" y="2919642"/>
                  </a:cubicBezTo>
                  <a:close/>
                  <a:moveTo>
                    <a:pt x="70412" y="3200773"/>
                  </a:moveTo>
                  <a:cubicBezTo>
                    <a:pt x="113042" y="3200773"/>
                    <a:pt x="148008" y="3165782"/>
                    <a:pt x="148008" y="3122881"/>
                  </a:cubicBezTo>
                  <a:cubicBezTo>
                    <a:pt x="148008" y="3079261"/>
                    <a:pt x="113042" y="3044509"/>
                    <a:pt x="70412" y="3044509"/>
                  </a:cubicBezTo>
                  <a:cubicBezTo>
                    <a:pt x="39277" y="3044509"/>
                    <a:pt x="12693" y="3062245"/>
                    <a:pt x="0" y="3088369"/>
                  </a:cubicBezTo>
                  <a:lnTo>
                    <a:pt x="0" y="3157154"/>
                  </a:lnTo>
                  <a:cubicBezTo>
                    <a:pt x="12693" y="3183038"/>
                    <a:pt x="39277" y="3200773"/>
                    <a:pt x="70412" y="3200773"/>
                  </a:cubicBezTo>
                  <a:close/>
                  <a:moveTo>
                    <a:pt x="125256" y="3479268"/>
                  </a:moveTo>
                  <a:cubicBezTo>
                    <a:pt x="172676" y="3479268"/>
                    <a:pt x="211235" y="3440921"/>
                    <a:pt x="211235" y="3393467"/>
                  </a:cubicBezTo>
                  <a:cubicBezTo>
                    <a:pt x="211235" y="3346013"/>
                    <a:pt x="172676" y="3307426"/>
                    <a:pt x="125256" y="3307426"/>
                  </a:cubicBezTo>
                  <a:cubicBezTo>
                    <a:pt x="77836" y="3307426"/>
                    <a:pt x="39277" y="3346013"/>
                    <a:pt x="39277" y="3393467"/>
                  </a:cubicBezTo>
                  <a:cubicBezTo>
                    <a:pt x="39277" y="3440921"/>
                    <a:pt x="77836" y="3479268"/>
                    <a:pt x="125256" y="3479268"/>
                  </a:cubicBezTo>
                  <a:close/>
                  <a:moveTo>
                    <a:pt x="193752" y="3753449"/>
                  </a:moveTo>
                  <a:cubicBezTo>
                    <a:pt x="245004" y="3753449"/>
                    <a:pt x="286676" y="3711986"/>
                    <a:pt x="286676" y="3660937"/>
                  </a:cubicBezTo>
                  <a:cubicBezTo>
                    <a:pt x="286676" y="3609888"/>
                    <a:pt x="245004" y="3568185"/>
                    <a:pt x="193752" y="3568185"/>
                  </a:cubicBezTo>
                  <a:cubicBezTo>
                    <a:pt x="142979" y="3568185"/>
                    <a:pt x="101307" y="3609888"/>
                    <a:pt x="101307" y="3660937"/>
                  </a:cubicBezTo>
                  <a:cubicBezTo>
                    <a:pt x="101307" y="3711986"/>
                    <a:pt x="142979" y="3753449"/>
                    <a:pt x="193752" y="3753449"/>
                  </a:cubicBezTo>
                  <a:close/>
                  <a:moveTo>
                    <a:pt x="275899" y="4022597"/>
                  </a:moveTo>
                  <a:cubicBezTo>
                    <a:pt x="330025" y="4022597"/>
                    <a:pt x="373853" y="3978977"/>
                    <a:pt x="373853" y="3924812"/>
                  </a:cubicBezTo>
                  <a:cubicBezTo>
                    <a:pt x="373853" y="3870168"/>
                    <a:pt x="330025" y="3826548"/>
                    <a:pt x="275899" y="3826548"/>
                  </a:cubicBezTo>
                  <a:cubicBezTo>
                    <a:pt x="221773" y="3826548"/>
                    <a:pt x="177706" y="3870168"/>
                    <a:pt x="177706" y="3924812"/>
                  </a:cubicBezTo>
                  <a:cubicBezTo>
                    <a:pt x="177706" y="3978977"/>
                    <a:pt x="221773" y="4022597"/>
                    <a:pt x="275899" y="4022597"/>
                  </a:cubicBezTo>
                  <a:close/>
                  <a:moveTo>
                    <a:pt x="10634808" y="4055431"/>
                  </a:moveTo>
                  <a:cubicBezTo>
                    <a:pt x="10635526" y="4055431"/>
                    <a:pt x="10635766" y="4055431"/>
                    <a:pt x="10635766" y="4054952"/>
                  </a:cubicBezTo>
                  <a:cubicBezTo>
                    <a:pt x="10635766" y="4054712"/>
                    <a:pt x="10635526" y="4054712"/>
                    <a:pt x="10634808" y="4054712"/>
                  </a:cubicBezTo>
                  <a:cubicBezTo>
                    <a:pt x="10634329" y="4054712"/>
                    <a:pt x="10634329" y="4054712"/>
                    <a:pt x="10634329" y="4054952"/>
                  </a:cubicBezTo>
                  <a:cubicBezTo>
                    <a:pt x="10634329" y="4055431"/>
                    <a:pt x="10634329" y="4055431"/>
                    <a:pt x="10634808" y="4055431"/>
                  </a:cubicBezTo>
                  <a:close/>
                  <a:moveTo>
                    <a:pt x="10723421" y="3793713"/>
                  </a:moveTo>
                  <a:cubicBezTo>
                    <a:pt x="10723900" y="3793713"/>
                    <a:pt x="10724379" y="3793713"/>
                    <a:pt x="10724379" y="3793474"/>
                  </a:cubicBezTo>
                  <a:cubicBezTo>
                    <a:pt x="10724379" y="3792994"/>
                    <a:pt x="10723900" y="3792994"/>
                    <a:pt x="10723421" y="3792994"/>
                  </a:cubicBezTo>
                  <a:cubicBezTo>
                    <a:pt x="10723421" y="3792994"/>
                    <a:pt x="10722942" y="3792994"/>
                    <a:pt x="10722942" y="3793474"/>
                  </a:cubicBezTo>
                  <a:cubicBezTo>
                    <a:pt x="10722942" y="3793713"/>
                    <a:pt x="10723421" y="3793713"/>
                    <a:pt x="10723421" y="3793713"/>
                  </a:cubicBezTo>
                  <a:close/>
                  <a:moveTo>
                    <a:pt x="10943757" y="2713048"/>
                  </a:moveTo>
                  <a:cubicBezTo>
                    <a:pt x="10944236" y="2713048"/>
                    <a:pt x="10944236" y="2712569"/>
                    <a:pt x="10944236" y="2712089"/>
                  </a:cubicBezTo>
                  <a:cubicBezTo>
                    <a:pt x="10944236" y="2711610"/>
                    <a:pt x="10944236" y="2711610"/>
                    <a:pt x="10943757" y="2711610"/>
                  </a:cubicBezTo>
                  <a:cubicBezTo>
                    <a:pt x="10943278" y="2711610"/>
                    <a:pt x="10943278" y="2711610"/>
                    <a:pt x="10943278" y="2712089"/>
                  </a:cubicBezTo>
                  <a:cubicBezTo>
                    <a:pt x="10943278" y="2712569"/>
                    <a:pt x="10943278" y="2713048"/>
                    <a:pt x="10943757" y="2713048"/>
                  </a:cubicBezTo>
                  <a:close/>
                  <a:moveTo>
                    <a:pt x="10964833" y="2437429"/>
                  </a:moveTo>
                  <a:cubicBezTo>
                    <a:pt x="10964833" y="2437429"/>
                    <a:pt x="10965073" y="2436950"/>
                    <a:pt x="10965073" y="2436470"/>
                  </a:cubicBezTo>
                  <a:lnTo>
                    <a:pt x="10964833" y="2435991"/>
                  </a:lnTo>
                  <a:cubicBezTo>
                    <a:pt x="10964354" y="2435991"/>
                    <a:pt x="10963875" y="2436470"/>
                    <a:pt x="10963875" y="2436470"/>
                  </a:cubicBezTo>
                  <a:cubicBezTo>
                    <a:pt x="10963875" y="2436950"/>
                    <a:pt x="10964354" y="2437429"/>
                    <a:pt x="10964833" y="2437429"/>
                  </a:cubicBezTo>
                  <a:close/>
                  <a:moveTo>
                    <a:pt x="10971539" y="2161331"/>
                  </a:moveTo>
                  <a:cubicBezTo>
                    <a:pt x="10972018" y="2161331"/>
                    <a:pt x="10972018" y="2160612"/>
                    <a:pt x="10972018" y="2160372"/>
                  </a:cubicBezTo>
                  <a:cubicBezTo>
                    <a:pt x="10972018" y="2159893"/>
                    <a:pt x="10972018" y="2159653"/>
                    <a:pt x="10971539" y="2159653"/>
                  </a:cubicBezTo>
                  <a:cubicBezTo>
                    <a:pt x="10971060" y="2159653"/>
                    <a:pt x="10971060" y="2159893"/>
                    <a:pt x="10971060" y="2160372"/>
                  </a:cubicBezTo>
                  <a:cubicBezTo>
                    <a:pt x="10971060" y="2160612"/>
                    <a:pt x="10971060" y="2161331"/>
                    <a:pt x="10971539" y="2161331"/>
                  </a:cubicBezTo>
                  <a:close/>
                  <a:moveTo>
                    <a:pt x="10744497" y="1884993"/>
                  </a:moveTo>
                  <a:cubicBezTo>
                    <a:pt x="10744736" y="1884993"/>
                    <a:pt x="10745215" y="1884753"/>
                    <a:pt x="10745215" y="1884034"/>
                  </a:cubicBezTo>
                  <a:cubicBezTo>
                    <a:pt x="10745215" y="1884034"/>
                    <a:pt x="10744736" y="1883555"/>
                    <a:pt x="10744497" y="1883555"/>
                  </a:cubicBezTo>
                  <a:cubicBezTo>
                    <a:pt x="10744497" y="1883555"/>
                    <a:pt x="10744018" y="1884034"/>
                    <a:pt x="10744018" y="1884034"/>
                  </a:cubicBezTo>
                  <a:cubicBezTo>
                    <a:pt x="10744018" y="1884753"/>
                    <a:pt x="10744497" y="1884993"/>
                    <a:pt x="10744497" y="1884993"/>
                  </a:cubicBezTo>
                  <a:close/>
                  <a:moveTo>
                    <a:pt x="10722942" y="1609374"/>
                  </a:moveTo>
                  <a:cubicBezTo>
                    <a:pt x="10723421" y="1609374"/>
                    <a:pt x="10723421" y="1609135"/>
                    <a:pt x="10723421" y="1608895"/>
                  </a:cubicBezTo>
                  <a:cubicBezTo>
                    <a:pt x="10723421" y="1608416"/>
                    <a:pt x="10723421" y="1608176"/>
                    <a:pt x="10722942" y="1608176"/>
                  </a:cubicBezTo>
                  <a:cubicBezTo>
                    <a:pt x="10722463" y="1608176"/>
                    <a:pt x="10722463" y="1608416"/>
                    <a:pt x="10722463" y="1608895"/>
                  </a:cubicBezTo>
                  <a:cubicBezTo>
                    <a:pt x="10722463" y="1609135"/>
                    <a:pt x="10722463" y="1609374"/>
                    <a:pt x="10722942" y="1609374"/>
                  </a:cubicBezTo>
                  <a:close/>
                  <a:moveTo>
                    <a:pt x="10686779" y="1335433"/>
                  </a:moveTo>
                  <a:cubicBezTo>
                    <a:pt x="10687257" y="1335433"/>
                    <a:pt x="10687497" y="1335433"/>
                    <a:pt x="10687497" y="1334954"/>
                  </a:cubicBezTo>
                  <a:cubicBezTo>
                    <a:pt x="10687497" y="1334714"/>
                    <a:pt x="10687257" y="1334474"/>
                    <a:pt x="10686779" y="1334474"/>
                  </a:cubicBezTo>
                  <a:cubicBezTo>
                    <a:pt x="10686779" y="1334474"/>
                    <a:pt x="10686060" y="1334714"/>
                    <a:pt x="10686060" y="1334954"/>
                  </a:cubicBezTo>
                  <a:cubicBezTo>
                    <a:pt x="10686060" y="1335433"/>
                    <a:pt x="10686779" y="1335433"/>
                    <a:pt x="10686779" y="1335433"/>
                  </a:cubicBezTo>
                  <a:close/>
                  <a:moveTo>
                    <a:pt x="10636724" y="1063649"/>
                  </a:moveTo>
                  <a:cubicBezTo>
                    <a:pt x="10636963" y="1063649"/>
                    <a:pt x="10636963" y="1063649"/>
                    <a:pt x="10636963" y="1063409"/>
                  </a:cubicBezTo>
                  <a:cubicBezTo>
                    <a:pt x="10636963" y="1062930"/>
                    <a:pt x="10636963" y="1062690"/>
                    <a:pt x="10636724" y="1062690"/>
                  </a:cubicBezTo>
                  <a:cubicBezTo>
                    <a:pt x="10636245" y="1062690"/>
                    <a:pt x="10635766" y="1062930"/>
                    <a:pt x="10635766" y="1063409"/>
                  </a:cubicBezTo>
                  <a:cubicBezTo>
                    <a:pt x="10635766" y="1063649"/>
                    <a:pt x="10636245" y="1063649"/>
                    <a:pt x="10636724" y="1063649"/>
                  </a:cubicBezTo>
                  <a:close/>
                  <a:moveTo>
                    <a:pt x="10572300" y="795220"/>
                  </a:moveTo>
                  <a:cubicBezTo>
                    <a:pt x="10572300" y="795220"/>
                    <a:pt x="10572779" y="794981"/>
                    <a:pt x="10572779" y="794741"/>
                  </a:cubicBezTo>
                  <a:cubicBezTo>
                    <a:pt x="10572779" y="794262"/>
                    <a:pt x="10572300" y="794022"/>
                    <a:pt x="10572300" y="794022"/>
                  </a:cubicBezTo>
                  <a:cubicBezTo>
                    <a:pt x="10571821" y="794022"/>
                    <a:pt x="10571342" y="794262"/>
                    <a:pt x="10571342" y="794741"/>
                  </a:cubicBezTo>
                  <a:cubicBezTo>
                    <a:pt x="10571342" y="794981"/>
                    <a:pt x="10571821" y="795220"/>
                    <a:pt x="10572300" y="795220"/>
                  </a:cubicBezTo>
                  <a:close/>
                  <a:moveTo>
                    <a:pt x="555151" y="271784"/>
                  </a:moveTo>
                  <a:cubicBezTo>
                    <a:pt x="556349" y="271784"/>
                    <a:pt x="557786" y="270825"/>
                    <a:pt x="557786" y="269148"/>
                  </a:cubicBezTo>
                  <a:cubicBezTo>
                    <a:pt x="557786" y="267949"/>
                    <a:pt x="556349" y="266991"/>
                    <a:pt x="555151" y="266991"/>
                  </a:cubicBezTo>
                  <a:cubicBezTo>
                    <a:pt x="553714" y="266991"/>
                    <a:pt x="552756" y="267949"/>
                    <a:pt x="552756" y="269148"/>
                  </a:cubicBezTo>
                  <a:cubicBezTo>
                    <a:pt x="552756" y="270825"/>
                    <a:pt x="553714" y="271784"/>
                    <a:pt x="555151" y="271784"/>
                  </a:cubicBezTo>
                  <a:close/>
                  <a:moveTo>
                    <a:pt x="463185" y="535420"/>
                  </a:moveTo>
                  <a:cubicBezTo>
                    <a:pt x="466059" y="535420"/>
                    <a:pt x="468454" y="532783"/>
                    <a:pt x="468454" y="529667"/>
                  </a:cubicBezTo>
                  <a:cubicBezTo>
                    <a:pt x="468454" y="526791"/>
                    <a:pt x="466059" y="524155"/>
                    <a:pt x="463185" y="524155"/>
                  </a:cubicBezTo>
                  <a:cubicBezTo>
                    <a:pt x="459832" y="524155"/>
                    <a:pt x="457437" y="526791"/>
                    <a:pt x="457437" y="529667"/>
                  </a:cubicBezTo>
                  <a:cubicBezTo>
                    <a:pt x="457437" y="532783"/>
                    <a:pt x="459832" y="535420"/>
                    <a:pt x="463185" y="535420"/>
                  </a:cubicBezTo>
                  <a:close/>
                  <a:moveTo>
                    <a:pt x="384630" y="804328"/>
                  </a:moveTo>
                  <a:cubicBezTo>
                    <a:pt x="390139" y="804328"/>
                    <a:pt x="394449" y="800014"/>
                    <a:pt x="394449" y="794741"/>
                  </a:cubicBezTo>
                  <a:cubicBezTo>
                    <a:pt x="394449" y="789229"/>
                    <a:pt x="390139" y="784914"/>
                    <a:pt x="384630" y="784914"/>
                  </a:cubicBezTo>
                  <a:cubicBezTo>
                    <a:pt x="379361" y="784914"/>
                    <a:pt x="375050" y="789229"/>
                    <a:pt x="375050" y="794741"/>
                  </a:cubicBezTo>
                  <a:cubicBezTo>
                    <a:pt x="375050" y="800014"/>
                    <a:pt x="379361" y="804328"/>
                    <a:pt x="384630" y="804328"/>
                  </a:cubicBezTo>
                  <a:close/>
                  <a:moveTo>
                    <a:pt x="320206" y="1078988"/>
                  </a:moveTo>
                  <a:cubicBezTo>
                    <a:pt x="329067" y="1078988"/>
                    <a:pt x="336252" y="1072037"/>
                    <a:pt x="336252" y="1063409"/>
                  </a:cubicBezTo>
                  <a:cubicBezTo>
                    <a:pt x="336252" y="1054302"/>
                    <a:pt x="329067" y="1047591"/>
                    <a:pt x="320206" y="1047591"/>
                  </a:cubicBezTo>
                  <a:cubicBezTo>
                    <a:pt x="311584" y="1047591"/>
                    <a:pt x="304639" y="1054302"/>
                    <a:pt x="304639" y="1063409"/>
                  </a:cubicBezTo>
                  <a:cubicBezTo>
                    <a:pt x="304639" y="1072037"/>
                    <a:pt x="311584" y="1078988"/>
                    <a:pt x="320206" y="1078988"/>
                  </a:cubicBezTo>
                  <a:close/>
                  <a:moveTo>
                    <a:pt x="270151" y="1358202"/>
                  </a:moveTo>
                  <a:cubicBezTo>
                    <a:pt x="282844" y="1358202"/>
                    <a:pt x="293143" y="1347656"/>
                    <a:pt x="293143" y="1334954"/>
                  </a:cubicBezTo>
                  <a:cubicBezTo>
                    <a:pt x="293143" y="1322251"/>
                    <a:pt x="282844" y="1311706"/>
                    <a:pt x="270151" y="1311706"/>
                  </a:cubicBezTo>
                  <a:cubicBezTo>
                    <a:pt x="257218" y="1311706"/>
                    <a:pt x="246681" y="1322251"/>
                    <a:pt x="246681" y="1334954"/>
                  </a:cubicBezTo>
                  <a:cubicBezTo>
                    <a:pt x="246681" y="1347656"/>
                    <a:pt x="257218" y="1358202"/>
                    <a:pt x="270151" y="1358202"/>
                  </a:cubicBezTo>
                  <a:close/>
                  <a:moveTo>
                    <a:pt x="233748" y="1639812"/>
                  </a:moveTo>
                  <a:cubicBezTo>
                    <a:pt x="250992" y="1639812"/>
                    <a:pt x="264882" y="1626151"/>
                    <a:pt x="264882" y="1608895"/>
                  </a:cubicBezTo>
                  <a:cubicBezTo>
                    <a:pt x="264882" y="1591639"/>
                    <a:pt x="250992" y="1577738"/>
                    <a:pt x="233748" y="1577738"/>
                  </a:cubicBezTo>
                  <a:cubicBezTo>
                    <a:pt x="216983" y="1577738"/>
                    <a:pt x="202853" y="1591639"/>
                    <a:pt x="202853" y="1608895"/>
                  </a:cubicBezTo>
                  <a:cubicBezTo>
                    <a:pt x="202853" y="1626151"/>
                    <a:pt x="216983" y="1639812"/>
                    <a:pt x="233748" y="1639812"/>
                  </a:cubicBezTo>
                  <a:close/>
                  <a:moveTo>
                    <a:pt x="212433" y="1923819"/>
                  </a:moveTo>
                  <a:cubicBezTo>
                    <a:pt x="233987" y="1923819"/>
                    <a:pt x="251950" y="1906324"/>
                    <a:pt x="251950" y="1884034"/>
                  </a:cubicBezTo>
                  <a:cubicBezTo>
                    <a:pt x="251950" y="1862464"/>
                    <a:pt x="233987" y="1844729"/>
                    <a:pt x="212433" y="1844729"/>
                  </a:cubicBezTo>
                  <a:cubicBezTo>
                    <a:pt x="190399" y="1844729"/>
                    <a:pt x="172676" y="1862464"/>
                    <a:pt x="172676" y="1884034"/>
                  </a:cubicBezTo>
                  <a:cubicBezTo>
                    <a:pt x="172676" y="1906324"/>
                    <a:pt x="190399" y="1923819"/>
                    <a:pt x="212433" y="1923819"/>
                  </a:cubicBezTo>
                  <a:close/>
                  <a:moveTo>
                    <a:pt x="204769" y="2208785"/>
                  </a:moveTo>
                  <a:cubicBezTo>
                    <a:pt x="231592" y="2208785"/>
                    <a:pt x="253147" y="2187215"/>
                    <a:pt x="253147" y="2160372"/>
                  </a:cubicBezTo>
                  <a:cubicBezTo>
                    <a:pt x="253147" y="2133769"/>
                    <a:pt x="231592" y="2112199"/>
                    <a:pt x="204769" y="2112199"/>
                  </a:cubicBezTo>
                  <a:cubicBezTo>
                    <a:pt x="178424" y="2112199"/>
                    <a:pt x="157109" y="2133769"/>
                    <a:pt x="157109" y="2160372"/>
                  </a:cubicBezTo>
                  <a:cubicBezTo>
                    <a:pt x="157109" y="2187215"/>
                    <a:pt x="178424" y="2208785"/>
                    <a:pt x="204769" y="2208785"/>
                  </a:cubicBezTo>
                  <a:close/>
                  <a:moveTo>
                    <a:pt x="212433" y="2493751"/>
                  </a:moveTo>
                  <a:cubicBezTo>
                    <a:pt x="244046" y="2493751"/>
                    <a:pt x="269672" y="2468346"/>
                    <a:pt x="269672" y="2436470"/>
                  </a:cubicBezTo>
                  <a:cubicBezTo>
                    <a:pt x="269672" y="2405074"/>
                    <a:pt x="244046" y="2379190"/>
                    <a:pt x="212433" y="2379190"/>
                  </a:cubicBezTo>
                  <a:cubicBezTo>
                    <a:pt x="180580" y="2379190"/>
                    <a:pt x="154714" y="2405074"/>
                    <a:pt x="154714" y="2436470"/>
                  </a:cubicBezTo>
                  <a:cubicBezTo>
                    <a:pt x="154714" y="2468346"/>
                    <a:pt x="180580" y="2493751"/>
                    <a:pt x="212433" y="2493751"/>
                  </a:cubicBezTo>
                  <a:close/>
                  <a:moveTo>
                    <a:pt x="233748" y="2777758"/>
                  </a:moveTo>
                  <a:cubicBezTo>
                    <a:pt x="270151" y="2777758"/>
                    <a:pt x="299849" y="2748279"/>
                    <a:pt x="299849" y="2712089"/>
                  </a:cubicBezTo>
                  <a:cubicBezTo>
                    <a:pt x="299849" y="2675899"/>
                    <a:pt x="270151" y="2646180"/>
                    <a:pt x="233748" y="2646180"/>
                  </a:cubicBezTo>
                  <a:cubicBezTo>
                    <a:pt x="197584" y="2646180"/>
                    <a:pt x="168126" y="2675899"/>
                    <a:pt x="168126" y="2712089"/>
                  </a:cubicBezTo>
                  <a:cubicBezTo>
                    <a:pt x="168126" y="2748279"/>
                    <a:pt x="197584" y="2777758"/>
                    <a:pt x="233748" y="2777758"/>
                  </a:cubicBezTo>
                  <a:close/>
                  <a:moveTo>
                    <a:pt x="270151" y="3059609"/>
                  </a:moveTo>
                  <a:cubicBezTo>
                    <a:pt x="310865" y="3059609"/>
                    <a:pt x="343916" y="3026534"/>
                    <a:pt x="343916" y="2986030"/>
                  </a:cubicBezTo>
                  <a:cubicBezTo>
                    <a:pt x="343916" y="2945287"/>
                    <a:pt x="310865" y="2911973"/>
                    <a:pt x="270151" y="2911973"/>
                  </a:cubicBezTo>
                  <a:cubicBezTo>
                    <a:pt x="229437" y="2911973"/>
                    <a:pt x="196387" y="2945287"/>
                    <a:pt x="196387" y="2986030"/>
                  </a:cubicBezTo>
                  <a:cubicBezTo>
                    <a:pt x="196387" y="3026534"/>
                    <a:pt x="229437" y="3059609"/>
                    <a:pt x="270151" y="3059609"/>
                  </a:cubicBezTo>
                  <a:close/>
                  <a:moveTo>
                    <a:pt x="320206" y="3340260"/>
                  </a:moveTo>
                  <a:cubicBezTo>
                    <a:pt x="365710" y="3340260"/>
                    <a:pt x="402592" y="3303112"/>
                    <a:pt x="402592" y="3257814"/>
                  </a:cubicBezTo>
                  <a:cubicBezTo>
                    <a:pt x="402592" y="3212277"/>
                    <a:pt x="365710" y="3175369"/>
                    <a:pt x="320206" y="3175369"/>
                  </a:cubicBezTo>
                  <a:cubicBezTo>
                    <a:pt x="274941" y="3175369"/>
                    <a:pt x="238059" y="3212277"/>
                    <a:pt x="238059" y="3257814"/>
                  </a:cubicBezTo>
                  <a:cubicBezTo>
                    <a:pt x="238059" y="3303112"/>
                    <a:pt x="274941" y="3340260"/>
                    <a:pt x="320206" y="3340260"/>
                  </a:cubicBezTo>
                  <a:close/>
                  <a:moveTo>
                    <a:pt x="384630" y="3615160"/>
                  </a:moveTo>
                  <a:cubicBezTo>
                    <a:pt x="433727" y="3615160"/>
                    <a:pt x="473723" y="3575615"/>
                    <a:pt x="473723" y="3526483"/>
                  </a:cubicBezTo>
                  <a:cubicBezTo>
                    <a:pt x="473723" y="3476872"/>
                    <a:pt x="433727" y="3437326"/>
                    <a:pt x="384630" y="3437326"/>
                  </a:cubicBezTo>
                  <a:cubicBezTo>
                    <a:pt x="335534" y="3437326"/>
                    <a:pt x="295777" y="3476872"/>
                    <a:pt x="295777" y="3526483"/>
                  </a:cubicBezTo>
                  <a:cubicBezTo>
                    <a:pt x="295777" y="3575615"/>
                    <a:pt x="335534" y="3615160"/>
                    <a:pt x="384630" y="3615160"/>
                  </a:cubicBezTo>
                  <a:close/>
                  <a:moveTo>
                    <a:pt x="463185" y="3886944"/>
                  </a:moveTo>
                  <a:cubicBezTo>
                    <a:pt x="515874" y="3886944"/>
                    <a:pt x="558744" y="3844044"/>
                    <a:pt x="558744" y="3791077"/>
                  </a:cubicBezTo>
                  <a:cubicBezTo>
                    <a:pt x="558744" y="3738350"/>
                    <a:pt x="515874" y="3695449"/>
                    <a:pt x="463185" y="3695449"/>
                  </a:cubicBezTo>
                  <a:cubicBezTo>
                    <a:pt x="410496" y="3695449"/>
                    <a:pt x="367386" y="3738350"/>
                    <a:pt x="367386" y="3791077"/>
                  </a:cubicBezTo>
                  <a:cubicBezTo>
                    <a:pt x="367386" y="3844044"/>
                    <a:pt x="410496" y="3886944"/>
                    <a:pt x="463185" y="3886944"/>
                  </a:cubicBezTo>
                  <a:close/>
                  <a:moveTo>
                    <a:pt x="654781" y="4067175"/>
                  </a:moveTo>
                  <a:cubicBezTo>
                    <a:pt x="655500" y="4061902"/>
                    <a:pt x="655979" y="4056630"/>
                    <a:pt x="655979" y="4051357"/>
                  </a:cubicBezTo>
                  <a:cubicBezTo>
                    <a:pt x="655979" y="3995994"/>
                    <a:pt x="610714" y="3951176"/>
                    <a:pt x="555151" y="3951176"/>
                  </a:cubicBezTo>
                  <a:cubicBezTo>
                    <a:pt x="499828" y="3951176"/>
                    <a:pt x="454563" y="3995994"/>
                    <a:pt x="454563" y="4051357"/>
                  </a:cubicBezTo>
                  <a:cubicBezTo>
                    <a:pt x="454563" y="4056630"/>
                    <a:pt x="455042" y="4061902"/>
                    <a:pt x="455760" y="4067175"/>
                  </a:cubicBezTo>
                  <a:lnTo>
                    <a:pt x="654781" y="4067175"/>
                  </a:lnTo>
                  <a:close/>
                  <a:moveTo>
                    <a:pt x="10401539" y="4052316"/>
                  </a:moveTo>
                  <a:cubicBezTo>
                    <a:pt x="10401779" y="4052316"/>
                    <a:pt x="10401779" y="4051836"/>
                    <a:pt x="10401779" y="4051357"/>
                  </a:cubicBezTo>
                  <a:cubicBezTo>
                    <a:pt x="10401779" y="4051357"/>
                    <a:pt x="10401779" y="4051117"/>
                    <a:pt x="10401539" y="4051117"/>
                  </a:cubicBezTo>
                  <a:cubicBezTo>
                    <a:pt x="10401300" y="4051117"/>
                    <a:pt x="10401300" y="4051357"/>
                    <a:pt x="10401300" y="4051357"/>
                  </a:cubicBezTo>
                  <a:cubicBezTo>
                    <a:pt x="10401300" y="4051836"/>
                    <a:pt x="10401300" y="4052316"/>
                    <a:pt x="10401539" y="4052316"/>
                  </a:cubicBezTo>
                  <a:close/>
                  <a:moveTo>
                    <a:pt x="10493505" y="3792036"/>
                  </a:moveTo>
                  <a:cubicBezTo>
                    <a:pt x="10493984" y="3792036"/>
                    <a:pt x="10494463" y="3791556"/>
                    <a:pt x="10494463" y="3791077"/>
                  </a:cubicBezTo>
                  <a:cubicBezTo>
                    <a:pt x="10494463" y="3790598"/>
                    <a:pt x="10493984" y="3790598"/>
                    <a:pt x="10493505" y="3790598"/>
                  </a:cubicBezTo>
                  <a:cubicBezTo>
                    <a:pt x="10493266" y="3790598"/>
                    <a:pt x="10493266" y="3790598"/>
                    <a:pt x="10493266" y="3791077"/>
                  </a:cubicBezTo>
                  <a:cubicBezTo>
                    <a:pt x="10493266" y="3791556"/>
                    <a:pt x="10493266" y="3792036"/>
                    <a:pt x="10493505" y="3792036"/>
                  </a:cubicBezTo>
                  <a:close/>
                  <a:moveTo>
                    <a:pt x="10572300" y="3526723"/>
                  </a:moveTo>
                  <a:cubicBezTo>
                    <a:pt x="10572300" y="3526723"/>
                    <a:pt x="10572779" y="3526723"/>
                    <a:pt x="10572779" y="3526483"/>
                  </a:cubicBezTo>
                  <a:cubicBezTo>
                    <a:pt x="10572779" y="3525764"/>
                    <a:pt x="10572300" y="3525764"/>
                    <a:pt x="10572300" y="3525764"/>
                  </a:cubicBezTo>
                  <a:cubicBezTo>
                    <a:pt x="10571821" y="3525764"/>
                    <a:pt x="10571342" y="3525764"/>
                    <a:pt x="10571342" y="3526483"/>
                  </a:cubicBezTo>
                  <a:cubicBezTo>
                    <a:pt x="10571342" y="3526723"/>
                    <a:pt x="10571821" y="3526723"/>
                    <a:pt x="10572300" y="3526723"/>
                  </a:cubicBezTo>
                  <a:close/>
                  <a:moveTo>
                    <a:pt x="10636724" y="3258294"/>
                  </a:moveTo>
                  <a:cubicBezTo>
                    <a:pt x="10636963" y="3258294"/>
                    <a:pt x="10636963" y="3257814"/>
                    <a:pt x="10636963" y="3257814"/>
                  </a:cubicBezTo>
                  <a:cubicBezTo>
                    <a:pt x="10636963" y="3257335"/>
                    <a:pt x="10636963" y="3257095"/>
                    <a:pt x="10636724" y="3257095"/>
                  </a:cubicBezTo>
                  <a:cubicBezTo>
                    <a:pt x="10636245" y="3257095"/>
                    <a:pt x="10635766" y="3257335"/>
                    <a:pt x="10635766" y="3257814"/>
                  </a:cubicBezTo>
                  <a:cubicBezTo>
                    <a:pt x="10635766" y="3257814"/>
                    <a:pt x="10636245" y="3258294"/>
                    <a:pt x="10636724" y="3258294"/>
                  </a:cubicBezTo>
                  <a:close/>
                  <a:moveTo>
                    <a:pt x="10686779" y="2986510"/>
                  </a:moveTo>
                  <a:cubicBezTo>
                    <a:pt x="10687257" y="2986510"/>
                    <a:pt x="10687497" y="2986270"/>
                    <a:pt x="10687497" y="2986030"/>
                  </a:cubicBezTo>
                  <a:cubicBezTo>
                    <a:pt x="10687497" y="2986030"/>
                    <a:pt x="10687257" y="2985551"/>
                    <a:pt x="10686779" y="2985551"/>
                  </a:cubicBezTo>
                  <a:lnTo>
                    <a:pt x="10686060" y="2986030"/>
                  </a:lnTo>
                  <a:cubicBezTo>
                    <a:pt x="10686060" y="2986270"/>
                    <a:pt x="10686779" y="2986510"/>
                    <a:pt x="10686779" y="2986510"/>
                  </a:cubicBezTo>
                  <a:close/>
                  <a:moveTo>
                    <a:pt x="10722942" y="2712569"/>
                  </a:moveTo>
                  <a:cubicBezTo>
                    <a:pt x="10723421" y="2712569"/>
                    <a:pt x="10723421" y="2712569"/>
                    <a:pt x="10723421" y="2712089"/>
                  </a:cubicBezTo>
                  <a:cubicBezTo>
                    <a:pt x="10723421" y="2711610"/>
                    <a:pt x="10723421" y="2711610"/>
                    <a:pt x="10722942" y="2711610"/>
                  </a:cubicBezTo>
                  <a:cubicBezTo>
                    <a:pt x="10722463" y="2711610"/>
                    <a:pt x="10722463" y="2711610"/>
                    <a:pt x="10722463" y="2712089"/>
                  </a:cubicBezTo>
                  <a:cubicBezTo>
                    <a:pt x="10722463" y="2712569"/>
                    <a:pt x="10722463" y="2712569"/>
                    <a:pt x="10722942" y="2712569"/>
                  </a:cubicBezTo>
                  <a:close/>
                  <a:moveTo>
                    <a:pt x="10744497" y="2437429"/>
                  </a:moveTo>
                  <a:cubicBezTo>
                    <a:pt x="10744736" y="2437429"/>
                    <a:pt x="10745215" y="2436950"/>
                    <a:pt x="10745215" y="2436470"/>
                  </a:cubicBezTo>
                  <a:cubicBezTo>
                    <a:pt x="10745215" y="2436470"/>
                    <a:pt x="10744736" y="2435991"/>
                    <a:pt x="10744497" y="2435991"/>
                  </a:cubicBezTo>
                  <a:lnTo>
                    <a:pt x="10744018" y="2436470"/>
                  </a:lnTo>
                  <a:cubicBezTo>
                    <a:pt x="10744018" y="2436950"/>
                    <a:pt x="10744497" y="2437429"/>
                    <a:pt x="10744497" y="2437429"/>
                  </a:cubicBezTo>
                  <a:close/>
                  <a:moveTo>
                    <a:pt x="10752161" y="2161331"/>
                  </a:moveTo>
                  <a:cubicBezTo>
                    <a:pt x="10752161" y="2161331"/>
                    <a:pt x="10752640" y="2160612"/>
                    <a:pt x="10752640" y="2160372"/>
                  </a:cubicBezTo>
                  <a:cubicBezTo>
                    <a:pt x="10752640" y="2159893"/>
                    <a:pt x="10752161" y="2159653"/>
                    <a:pt x="10752161" y="2159653"/>
                  </a:cubicBezTo>
                  <a:cubicBezTo>
                    <a:pt x="10751442" y="2159653"/>
                    <a:pt x="10750963" y="2159893"/>
                    <a:pt x="10750963" y="2160372"/>
                  </a:cubicBezTo>
                  <a:cubicBezTo>
                    <a:pt x="10750963" y="2160612"/>
                    <a:pt x="10751442" y="2161331"/>
                    <a:pt x="10752161" y="2161331"/>
                  </a:cubicBezTo>
                  <a:close/>
                  <a:moveTo>
                    <a:pt x="10524400" y="1884993"/>
                  </a:moveTo>
                  <a:cubicBezTo>
                    <a:pt x="10524879" y="1884993"/>
                    <a:pt x="10525598" y="1884753"/>
                    <a:pt x="10525598" y="1884034"/>
                  </a:cubicBezTo>
                  <a:cubicBezTo>
                    <a:pt x="10525598" y="1884034"/>
                    <a:pt x="10524879" y="1883555"/>
                    <a:pt x="10524400" y="1883555"/>
                  </a:cubicBezTo>
                  <a:cubicBezTo>
                    <a:pt x="10523921" y="1883555"/>
                    <a:pt x="10523921" y="1884034"/>
                    <a:pt x="10523921" y="1884034"/>
                  </a:cubicBezTo>
                  <a:cubicBezTo>
                    <a:pt x="10523921" y="1884753"/>
                    <a:pt x="10523921" y="1884993"/>
                    <a:pt x="10524400" y="1884993"/>
                  </a:cubicBezTo>
                  <a:close/>
                  <a:moveTo>
                    <a:pt x="10502127" y="1609614"/>
                  </a:moveTo>
                  <a:cubicBezTo>
                    <a:pt x="10502127" y="1609614"/>
                    <a:pt x="10502606" y="1609374"/>
                    <a:pt x="10502606" y="1608895"/>
                  </a:cubicBezTo>
                  <a:cubicBezTo>
                    <a:pt x="10502606" y="1608655"/>
                    <a:pt x="10502127" y="1608176"/>
                    <a:pt x="10502127" y="1608176"/>
                  </a:cubicBezTo>
                  <a:cubicBezTo>
                    <a:pt x="10501648" y="1608176"/>
                    <a:pt x="10501169" y="1608655"/>
                    <a:pt x="10501169" y="1608895"/>
                  </a:cubicBezTo>
                  <a:cubicBezTo>
                    <a:pt x="10501169" y="1609374"/>
                    <a:pt x="10501648" y="1609614"/>
                    <a:pt x="10502127" y="1609614"/>
                  </a:cubicBezTo>
                  <a:close/>
                  <a:moveTo>
                    <a:pt x="10464766" y="1335673"/>
                  </a:moveTo>
                  <a:cubicBezTo>
                    <a:pt x="10464766" y="1335673"/>
                    <a:pt x="10465005" y="1335433"/>
                    <a:pt x="10465005" y="1334954"/>
                  </a:cubicBezTo>
                  <a:cubicBezTo>
                    <a:pt x="10465005" y="1334954"/>
                    <a:pt x="10464766" y="1334714"/>
                    <a:pt x="10464766" y="1334714"/>
                  </a:cubicBezTo>
                  <a:cubicBezTo>
                    <a:pt x="10464047" y="1334714"/>
                    <a:pt x="10463808" y="1334954"/>
                    <a:pt x="10463808" y="1334954"/>
                  </a:cubicBezTo>
                  <a:cubicBezTo>
                    <a:pt x="10463808" y="1335433"/>
                    <a:pt x="10464047" y="1335673"/>
                    <a:pt x="10464766" y="1335673"/>
                  </a:cubicBezTo>
                  <a:close/>
                  <a:moveTo>
                    <a:pt x="10411837" y="1064608"/>
                  </a:moveTo>
                  <a:cubicBezTo>
                    <a:pt x="10412316" y="1064608"/>
                    <a:pt x="10412795" y="1064368"/>
                    <a:pt x="10412795" y="1064128"/>
                  </a:cubicBezTo>
                  <a:cubicBezTo>
                    <a:pt x="10412795" y="1063649"/>
                    <a:pt x="10412316" y="1063409"/>
                    <a:pt x="10411837" y="1063409"/>
                  </a:cubicBezTo>
                  <a:cubicBezTo>
                    <a:pt x="10411358" y="1063409"/>
                    <a:pt x="10411358" y="1063649"/>
                    <a:pt x="10411358" y="1064128"/>
                  </a:cubicBezTo>
                  <a:cubicBezTo>
                    <a:pt x="10411358" y="1064368"/>
                    <a:pt x="10411358" y="1064608"/>
                    <a:pt x="10411837" y="1064608"/>
                  </a:cubicBezTo>
                  <a:close/>
                  <a:moveTo>
                    <a:pt x="10344539" y="796658"/>
                  </a:moveTo>
                  <a:cubicBezTo>
                    <a:pt x="10345258" y="796658"/>
                    <a:pt x="10345258" y="796179"/>
                    <a:pt x="10345258" y="795939"/>
                  </a:cubicBezTo>
                  <a:cubicBezTo>
                    <a:pt x="10345258" y="795700"/>
                    <a:pt x="10345258" y="795460"/>
                    <a:pt x="10344539" y="795460"/>
                  </a:cubicBezTo>
                  <a:cubicBezTo>
                    <a:pt x="10344300" y="795460"/>
                    <a:pt x="10344060" y="795700"/>
                    <a:pt x="10344060" y="795939"/>
                  </a:cubicBezTo>
                  <a:cubicBezTo>
                    <a:pt x="10344060" y="796179"/>
                    <a:pt x="10344300" y="796658"/>
                    <a:pt x="10344539" y="796658"/>
                  </a:cubicBezTo>
                  <a:close/>
                  <a:moveTo>
                    <a:pt x="10167073" y="273701"/>
                  </a:moveTo>
                  <a:cubicBezTo>
                    <a:pt x="10167312" y="273701"/>
                    <a:pt x="10167552" y="273462"/>
                    <a:pt x="10167552" y="272982"/>
                  </a:cubicBezTo>
                  <a:cubicBezTo>
                    <a:pt x="10167552" y="272743"/>
                    <a:pt x="10167312" y="272503"/>
                    <a:pt x="10167073" y="272503"/>
                  </a:cubicBezTo>
                  <a:cubicBezTo>
                    <a:pt x="10167073" y="272503"/>
                    <a:pt x="10166354" y="272743"/>
                    <a:pt x="10166354" y="272982"/>
                  </a:cubicBezTo>
                  <a:cubicBezTo>
                    <a:pt x="10166354" y="273462"/>
                    <a:pt x="10167073" y="273701"/>
                    <a:pt x="10167073" y="273701"/>
                  </a:cubicBezTo>
                  <a:close/>
                  <a:moveTo>
                    <a:pt x="740042" y="403122"/>
                  </a:moveTo>
                  <a:cubicBezTo>
                    <a:pt x="740760" y="403122"/>
                    <a:pt x="741239" y="402643"/>
                    <a:pt x="741239" y="401924"/>
                  </a:cubicBezTo>
                  <a:cubicBezTo>
                    <a:pt x="741239" y="401445"/>
                    <a:pt x="740760" y="400726"/>
                    <a:pt x="740042" y="400726"/>
                  </a:cubicBezTo>
                  <a:cubicBezTo>
                    <a:pt x="739323" y="400726"/>
                    <a:pt x="739084" y="401445"/>
                    <a:pt x="739084" y="401924"/>
                  </a:cubicBezTo>
                  <a:cubicBezTo>
                    <a:pt x="739084" y="402643"/>
                    <a:pt x="739323" y="403122"/>
                    <a:pt x="740042" y="403122"/>
                  </a:cubicBezTo>
                  <a:close/>
                  <a:moveTo>
                    <a:pt x="650949" y="668915"/>
                  </a:moveTo>
                  <a:cubicBezTo>
                    <a:pt x="654302" y="668915"/>
                    <a:pt x="656458" y="666518"/>
                    <a:pt x="656458" y="663403"/>
                  </a:cubicBezTo>
                  <a:cubicBezTo>
                    <a:pt x="656458" y="660527"/>
                    <a:pt x="654302" y="658130"/>
                    <a:pt x="650949" y="658130"/>
                  </a:cubicBezTo>
                  <a:cubicBezTo>
                    <a:pt x="648075" y="658130"/>
                    <a:pt x="645681" y="660527"/>
                    <a:pt x="645681" y="663403"/>
                  </a:cubicBezTo>
                  <a:cubicBezTo>
                    <a:pt x="645681" y="666518"/>
                    <a:pt x="648075" y="668915"/>
                    <a:pt x="650949" y="668915"/>
                  </a:cubicBezTo>
                  <a:close/>
                  <a:moveTo>
                    <a:pt x="576706" y="941178"/>
                  </a:moveTo>
                  <a:cubicBezTo>
                    <a:pt x="583172" y="941178"/>
                    <a:pt x="588441" y="935906"/>
                    <a:pt x="588441" y="929435"/>
                  </a:cubicBezTo>
                  <a:cubicBezTo>
                    <a:pt x="588441" y="923203"/>
                    <a:pt x="583172" y="917931"/>
                    <a:pt x="576706" y="917931"/>
                  </a:cubicBezTo>
                  <a:cubicBezTo>
                    <a:pt x="570479" y="917931"/>
                    <a:pt x="565210" y="923203"/>
                    <a:pt x="565210" y="929435"/>
                  </a:cubicBezTo>
                  <a:cubicBezTo>
                    <a:pt x="565210" y="935906"/>
                    <a:pt x="570479" y="941178"/>
                    <a:pt x="576706" y="941178"/>
                  </a:cubicBezTo>
                  <a:close/>
                  <a:moveTo>
                    <a:pt x="516832" y="1217516"/>
                  </a:moveTo>
                  <a:cubicBezTo>
                    <a:pt x="527130" y="1217516"/>
                    <a:pt x="535033" y="1209367"/>
                    <a:pt x="535033" y="1199541"/>
                  </a:cubicBezTo>
                  <a:cubicBezTo>
                    <a:pt x="535033" y="1188996"/>
                    <a:pt x="527130" y="1181087"/>
                    <a:pt x="516832" y="1181087"/>
                  </a:cubicBezTo>
                  <a:cubicBezTo>
                    <a:pt x="506773" y="1181087"/>
                    <a:pt x="498630" y="1188996"/>
                    <a:pt x="498630" y="1199541"/>
                  </a:cubicBezTo>
                  <a:cubicBezTo>
                    <a:pt x="498630" y="1209367"/>
                    <a:pt x="506773" y="1217516"/>
                    <a:pt x="516832" y="1217516"/>
                  </a:cubicBezTo>
                  <a:close/>
                  <a:moveTo>
                    <a:pt x="472046" y="1497928"/>
                  </a:moveTo>
                  <a:cubicBezTo>
                    <a:pt x="486416" y="1497928"/>
                    <a:pt x="497912" y="1486185"/>
                    <a:pt x="497912" y="1471805"/>
                  </a:cubicBezTo>
                  <a:cubicBezTo>
                    <a:pt x="497912" y="1457185"/>
                    <a:pt x="486416" y="1445681"/>
                    <a:pt x="472046" y="1445681"/>
                  </a:cubicBezTo>
                  <a:cubicBezTo>
                    <a:pt x="457437" y="1445681"/>
                    <a:pt x="445702" y="1457185"/>
                    <a:pt x="445702" y="1471805"/>
                  </a:cubicBezTo>
                  <a:cubicBezTo>
                    <a:pt x="445702" y="1486185"/>
                    <a:pt x="457437" y="1497928"/>
                    <a:pt x="472046" y="1497928"/>
                  </a:cubicBezTo>
                  <a:close/>
                  <a:moveTo>
                    <a:pt x="441630" y="1780737"/>
                  </a:moveTo>
                  <a:cubicBezTo>
                    <a:pt x="460311" y="1780737"/>
                    <a:pt x="475878" y="1765159"/>
                    <a:pt x="475878" y="1746465"/>
                  </a:cubicBezTo>
                  <a:cubicBezTo>
                    <a:pt x="475878" y="1727771"/>
                    <a:pt x="460311" y="1712192"/>
                    <a:pt x="441630" y="1712192"/>
                  </a:cubicBezTo>
                  <a:cubicBezTo>
                    <a:pt x="422949" y="1712192"/>
                    <a:pt x="407622" y="1727771"/>
                    <a:pt x="407622" y="1746465"/>
                  </a:cubicBezTo>
                  <a:cubicBezTo>
                    <a:pt x="407622" y="1765159"/>
                    <a:pt x="422949" y="1780737"/>
                    <a:pt x="441630" y="1780737"/>
                  </a:cubicBezTo>
                  <a:close/>
                  <a:moveTo>
                    <a:pt x="426542" y="2065703"/>
                  </a:moveTo>
                  <a:cubicBezTo>
                    <a:pt x="450731" y="2065703"/>
                    <a:pt x="469891" y="2046050"/>
                    <a:pt x="469891" y="2022083"/>
                  </a:cubicBezTo>
                  <a:cubicBezTo>
                    <a:pt x="469891" y="1998356"/>
                    <a:pt x="450731" y="1979183"/>
                    <a:pt x="426542" y="1979183"/>
                  </a:cubicBezTo>
                  <a:cubicBezTo>
                    <a:pt x="402832" y="1979183"/>
                    <a:pt x="383433" y="1998356"/>
                    <a:pt x="383433" y="2022083"/>
                  </a:cubicBezTo>
                  <a:cubicBezTo>
                    <a:pt x="383433" y="2046050"/>
                    <a:pt x="402832" y="2065703"/>
                    <a:pt x="426542" y="2065703"/>
                  </a:cubicBezTo>
                  <a:close/>
                  <a:moveTo>
                    <a:pt x="426542" y="2350669"/>
                  </a:moveTo>
                  <a:cubicBezTo>
                    <a:pt x="455281" y="2350669"/>
                    <a:pt x="478273" y="2327421"/>
                    <a:pt x="478273" y="2298901"/>
                  </a:cubicBezTo>
                  <a:cubicBezTo>
                    <a:pt x="478273" y="2270140"/>
                    <a:pt x="455281" y="2246893"/>
                    <a:pt x="426542" y="2246893"/>
                  </a:cubicBezTo>
                  <a:cubicBezTo>
                    <a:pt x="398042" y="2246893"/>
                    <a:pt x="374811" y="2270140"/>
                    <a:pt x="374811" y="2298901"/>
                  </a:cubicBezTo>
                  <a:cubicBezTo>
                    <a:pt x="374811" y="2327421"/>
                    <a:pt x="398042" y="2350669"/>
                    <a:pt x="426542" y="2350669"/>
                  </a:cubicBezTo>
                  <a:close/>
                  <a:moveTo>
                    <a:pt x="441630" y="2635635"/>
                  </a:moveTo>
                  <a:cubicBezTo>
                    <a:pt x="475399" y="2635635"/>
                    <a:pt x="502702" y="2608313"/>
                    <a:pt x="502702" y="2574280"/>
                  </a:cubicBezTo>
                  <a:cubicBezTo>
                    <a:pt x="502702" y="2540726"/>
                    <a:pt x="475399" y="2513644"/>
                    <a:pt x="441630" y="2513644"/>
                  </a:cubicBezTo>
                  <a:cubicBezTo>
                    <a:pt x="408101" y="2513644"/>
                    <a:pt x="380798" y="2540726"/>
                    <a:pt x="380798" y="2574280"/>
                  </a:cubicBezTo>
                  <a:cubicBezTo>
                    <a:pt x="380798" y="2608313"/>
                    <a:pt x="408101" y="2635635"/>
                    <a:pt x="441630" y="2635635"/>
                  </a:cubicBezTo>
                  <a:close/>
                  <a:moveTo>
                    <a:pt x="472046" y="2918684"/>
                  </a:moveTo>
                  <a:cubicBezTo>
                    <a:pt x="510126" y="2918684"/>
                    <a:pt x="541500" y="2887527"/>
                    <a:pt x="541500" y="2848940"/>
                  </a:cubicBezTo>
                  <a:cubicBezTo>
                    <a:pt x="541500" y="2810593"/>
                    <a:pt x="510126" y="2779676"/>
                    <a:pt x="472046" y="2779676"/>
                  </a:cubicBezTo>
                  <a:cubicBezTo>
                    <a:pt x="433487" y="2779676"/>
                    <a:pt x="402353" y="2810593"/>
                    <a:pt x="402353" y="2848940"/>
                  </a:cubicBezTo>
                  <a:cubicBezTo>
                    <a:pt x="402353" y="2887527"/>
                    <a:pt x="433487" y="2918684"/>
                    <a:pt x="472046" y="2918684"/>
                  </a:cubicBezTo>
                  <a:close/>
                  <a:moveTo>
                    <a:pt x="516832" y="3199815"/>
                  </a:moveTo>
                  <a:cubicBezTo>
                    <a:pt x="559941" y="3199815"/>
                    <a:pt x="594668" y="3164823"/>
                    <a:pt x="594668" y="3121683"/>
                  </a:cubicBezTo>
                  <a:cubicBezTo>
                    <a:pt x="594668" y="3078303"/>
                    <a:pt x="559941" y="3043551"/>
                    <a:pt x="516832" y="3043551"/>
                  </a:cubicBezTo>
                  <a:cubicBezTo>
                    <a:pt x="473962" y="3043551"/>
                    <a:pt x="438756" y="3078303"/>
                    <a:pt x="438756" y="3121683"/>
                  </a:cubicBezTo>
                  <a:cubicBezTo>
                    <a:pt x="438756" y="3164823"/>
                    <a:pt x="473962" y="3199815"/>
                    <a:pt x="516832" y="3199815"/>
                  </a:cubicBezTo>
                  <a:close/>
                  <a:moveTo>
                    <a:pt x="576706" y="3476632"/>
                  </a:moveTo>
                  <a:cubicBezTo>
                    <a:pt x="623886" y="3476632"/>
                    <a:pt x="662206" y="3438525"/>
                    <a:pt x="662206" y="3391070"/>
                  </a:cubicBezTo>
                  <a:cubicBezTo>
                    <a:pt x="662206" y="3344335"/>
                    <a:pt x="623886" y="3306228"/>
                    <a:pt x="576706" y="3306228"/>
                  </a:cubicBezTo>
                  <a:cubicBezTo>
                    <a:pt x="529525" y="3306228"/>
                    <a:pt x="491445" y="3344335"/>
                    <a:pt x="491445" y="3391070"/>
                  </a:cubicBezTo>
                  <a:cubicBezTo>
                    <a:pt x="491445" y="3438525"/>
                    <a:pt x="529525" y="3476632"/>
                    <a:pt x="576706" y="3476632"/>
                  </a:cubicBezTo>
                  <a:close/>
                  <a:moveTo>
                    <a:pt x="650949" y="3750094"/>
                  </a:moveTo>
                  <a:cubicBezTo>
                    <a:pt x="702441" y="3750094"/>
                    <a:pt x="743874" y="3708631"/>
                    <a:pt x="743874" y="3657342"/>
                  </a:cubicBezTo>
                  <a:cubicBezTo>
                    <a:pt x="743874" y="3606293"/>
                    <a:pt x="702441" y="3564590"/>
                    <a:pt x="650949" y="3564590"/>
                  </a:cubicBezTo>
                  <a:cubicBezTo>
                    <a:pt x="600176" y="3564590"/>
                    <a:pt x="558744" y="3606293"/>
                    <a:pt x="558744" y="3657342"/>
                  </a:cubicBezTo>
                  <a:cubicBezTo>
                    <a:pt x="558744" y="3708631"/>
                    <a:pt x="600176" y="3750094"/>
                    <a:pt x="650949" y="3750094"/>
                  </a:cubicBezTo>
                  <a:close/>
                  <a:moveTo>
                    <a:pt x="740042" y="4017084"/>
                  </a:moveTo>
                  <a:cubicBezTo>
                    <a:pt x="794168" y="4017084"/>
                    <a:pt x="838235" y="3973225"/>
                    <a:pt x="838235" y="3919060"/>
                  </a:cubicBezTo>
                  <a:cubicBezTo>
                    <a:pt x="838235" y="3864895"/>
                    <a:pt x="794168" y="3820556"/>
                    <a:pt x="740042" y="3820556"/>
                  </a:cubicBezTo>
                  <a:cubicBezTo>
                    <a:pt x="685916" y="3820556"/>
                    <a:pt x="641849" y="3864895"/>
                    <a:pt x="641849" y="3919060"/>
                  </a:cubicBezTo>
                  <a:cubicBezTo>
                    <a:pt x="641849" y="3973225"/>
                    <a:pt x="685916" y="4017084"/>
                    <a:pt x="740042" y="4017084"/>
                  </a:cubicBezTo>
                  <a:close/>
                  <a:moveTo>
                    <a:pt x="10167073" y="4048241"/>
                  </a:moveTo>
                  <a:cubicBezTo>
                    <a:pt x="10167312" y="4048241"/>
                    <a:pt x="10167552" y="4048241"/>
                    <a:pt x="10167552" y="4048002"/>
                  </a:cubicBezTo>
                  <a:cubicBezTo>
                    <a:pt x="10167552" y="4047283"/>
                    <a:pt x="10167312" y="4047283"/>
                    <a:pt x="10167073" y="4047283"/>
                  </a:cubicBezTo>
                  <a:cubicBezTo>
                    <a:pt x="10167073" y="4047283"/>
                    <a:pt x="10166354" y="4047283"/>
                    <a:pt x="10166354" y="4048002"/>
                  </a:cubicBezTo>
                  <a:cubicBezTo>
                    <a:pt x="10166354" y="4048241"/>
                    <a:pt x="10167073" y="4048241"/>
                    <a:pt x="10167073" y="4048241"/>
                  </a:cubicBezTo>
                  <a:close/>
                  <a:moveTo>
                    <a:pt x="10262871" y="3789160"/>
                  </a:moveTo>
                  <a:cubicBezTo>
                    <a:pt x="10263590" y="3789160"/>
                    <a:pt x="10263590" y="3789160"/>
                    <a:pt x="10263590" y="3788920"/>
                  </a:cubicBezTo>
                  <a:cubicBezTo>
                    <a:pt x="10263590" y="3788441"/>
                    <a:pt x="10263590" y="3788441"/>
                    <a:pt x="10262871" y="3788441"/>
                  </a:cubicBezTo>
                  <a:cubicBezTo>
                    <a:pt x="10262392" y="3788441"/>
                    <a:pt x="10262392" y="3788441"/>
                    <a:pt x="10262392" y="3788920"/>
                  </a:cubicBezTo>
                  <a:cubicBezTo>
                    <a:pt x="10262392" y="3789160"/>
                    <a:pt x="10262392" y="3789160"/>
                    <a:pt x="10262871" y="3789160"/>
                  </a:cubicBezTo>
                  <a:close/>
                  <a:moveTo>
                    <a:pt x="10344539" y="3525285"/>
                  </a:moveTo>
                  <a:cubicBezTo>
                    <a:pt x="10345258" y="3525285"/>
                    <a:pt x="10345258" y="3525285"/>
                    <a:pt x="10345258" y="3525045"/>
                  </a:cubicBezTo>
                  <a:cubicBezTo>
                    <a:pt x="10345258" y="3524566"/>
                    <a:pt x="10345258" y="3524566"/>
                    <a:pt x="10344539" y="3524566"/>
                  </a:cubicBezTo>
                  <a:cubicBezTo>
                    <a:pt x="10344300" y="3524566"/>
                    <a:pt x="10344060" y="3524566"/>
                    <a:pt x="10344060" y="3525045"/>
                  </a:cubicBezTo>
                  <a:cubicBezTo>
                    <a:pt x="10344060" y="3525285"/>
                    <a:pt x="10344300" y="3525285"/>
                    <a:pt x="10344539" y="3525285"/>
                  </a:cubicBezTo>
                  <a:close/>
                  <a:moveTo>
                    <a:pt x="10411837" y="3257335"/>
                  </a:moveTo>
                  <a:cubicBezTo>
                    <a:pt x="10412316" y="3257335"/>
                    <a:pt x="10412795" y="3257335"/>
                    <a:pt x="10412795" y="3257095"/>
                  </a:cubicBezTo>
                  <a:cubicBezTo>
                    <a:pt x="10412795" y="3256376"/>
                    <a:pt x="10412316" y="3256376"/>
                    <a:pt x="10411837" y="3256376"/>
                  </a:cubicBezTo>
                  <a:cubicBezTo>
                    <a:pt x="10411358" y="3256376"/>
                    <a:pt x="10411358" y="3256376"/>
                    <a:pt x="10411358" y="3257095"/>
                  </a:cubicBezTo>
                  <a:cubicBezTo>
                    <a:pt x="10411358" y="3257335"/>
                    <a:pt x="10411358" y="3257335"/>
                    <a:pt x="10411837" y="3257335"/>
                  </a:cubicBezTo>
                  <a:close/>
                  <a:moveTo>
                    <a:pt x="10464766" y="2986270"/>
                  </a:moveTo>
                  <a:lnTo>
                    <a:pt x="10465005" y="2986030"/>
                  </a:lnTo>
                  <a:cubicBezTo>
                    <a:pt x="10465005" y="2985551"/>
                    <a:pt x="10464766" y="2985072"/>
                    <a:pt x="10464766" y="2985072"/>
                  </a:cubicBezTo>
                  <a:cubicBezTo>
                    <a:pt x="10464047" y="2985072"/>
                    <a:pt x="10463808" y="2985551"/>
                    <a:pt x="10463808" y="2986030"/>
                  </a:cubicBezTo>
                  <a:cubicBezTo>
                    <a:pt x="10463808" y="2986030"/>
                    <a:pt x="10464047" y="2986270"/>
                    <a:pt x="10464766" y="2986270"/>
                  </a:cubicBezTo>
                  <a:close/>
                  <a:moveTo>
                    <a:pt x="10502127" y="2712569"/>
                  </a:moveTo>
                  <a:cubicBezTo>
                    <a:pt x="10502127" y="2712569"/>
                    <a:pt x="10502606" y="2712569"/>
                    <a:pt x="10502606" y="2712089"/>
                  </a:cubicBezTo>
                  <a:cubicBezTo>
                    <a:pt x="10502606" y="2711610"/>
                    <a:pt x="10502127" y="2711370"/>
                    <a:pt x="10502127" y="2711370"/>
                  </a:cubicBezTo>
                  <a:cubicBezTo>
                    <a:pt x="10501648" y="2711370"/>
                    <a:pt x="10501169" y="2711610"/>
                    <a:pt x="10501169" y="2712089"/>
                  </a:cubicBezTo>
                  <a:cubicBezTo>
                    <a:pt x="10501169" y="2712569"/>
                    <a:pt x="10501648" y="2712569"/>
                    <a:pt x="10502127" y="2712569"/>
                  </a:cubicBezTo>
                  <a:close/>
                  <a:moveTo>
                    <a:pt x="10524400" y="2437429"/>
                  </a:moveTo>
                  <a:cubicBezTo>
                    <a:pt x="10524879" y="2437429"/>
                    <a:pt x="10525598" y="2436950"/>
                    <a:pt x="10525598" y="2436470"/>
                  </a:cubicBezTo>
                  <a:cubicBezTo>
                    <a:pt x="10525598" y="2436470"/>
                    <a:pt x="10524879" y="2435991"/>
                    <a:pt x="10524400" y="2435991"/>
                  </a:cubicBezTo>
                  <a:cubicBezTo>
                    <a:pt x="10523921" y="2435991"/>
                    <a:pt x="10523921" y="2436470"/>
                    <a:pt x="10523921" y="2436470"/>
                  </a:cubicBezTo>
                  <a:cubicBezTo>
                    <a:pt x="10523921" y="2436950"/>
                    <a:pt x="10523921" y="2437429"/>
                    <a:pt x="10524400" y="2437429"/>
                  </a:cubicBezTo>
                  <a:close/>
                  <a:moveTo>
                    <a:pt x="10532064" y="2161331"/>
                  </a:moveTo>
                  <a:cubicBezTo>
                    <a:pt x="10532783" y="2161331"/>
                    <a:pt x="10532783" y="2160612"/>
                    <a:pt x="10532783" y="2160372"/>
                  </a:cubicBezTo>
                  <a:cubicBezTo>
                    <a:pt x="10532783" y="2159893"/>
                    <a:pt x="10532783" y="2159653"/>
                    <a:pt x="10532064" y="2159653"/>
                  </a:cubicBezTo>
                  <a:cubicBezTo>
                    <a:pt x="10531585" y="2159653"/>
                    <a:pt x="10531585" y="2159893"/>
                    <a:pt x="10531585" y="2160372"/>
                  </a:cubicBezTo>
                  <a:cubicBezTo>
                    <a:pt x="10531585" y="2160612"/>
                    <a:pt x="10531585" y="2161331"/>
                    <a:pt x="10532064" y="2161331"/>
                  </a:cubicBezTo>
                  <a:close/>
                  <a:moveTo>
                    <a:pt x="10304304" y="1884993"/>
                  </a:moveTo>
                  <a:cubicBezTo>
                    <a:pt x="10305022" y="1884993"/>
                    <a:pt x="10305022" y="1884753"/>
                    <a:pt x="10305022" y="1884034"/>
                  </a:cubicBezTo>
                  <a:cubicBezTo>
                    <a:pt x="10305022" y="1884034"/>
                    <a:pt x="10305022" y="1883555"/>
                    <a:pt x="10304304" y="1883555"/>
                  </a:cubicBezTo>
                  <a:cubicBezTo>
                    <a:pt x="10304064" y="1883555"/>
                    <a:pt x="10304064" y="1884034"/>
                    <a:pt x="10304064" y="1884034"/>
                  </a:cubicBezTo>
                  <a:cubicBezTo>
                    <a:pt x="10304064" y="1884753"/>
                    <a:pt x="10304064" y="1884993"/>
                    <a:pt x="10304304" y="1884993"/>
                  </a:cubicBezTo>
                  <a:close/>
                  <a:moveTo>
                    <a:pt x="10280833" y="1609614"/>
                  </a:moveTo>
                  <a:cubicBezTo>
                    <a:pt x="10281552" y="1609614"/>
                    <a:pt x="10281552" y="1609374"/>
                    <a:pt x="10281552" y="1609135"/>
                  </a:cubicBezTo>
                  <a:cubicBezTo>
                    <a:pt x="10281552" y="1608655"/>
                    <a:pt x="10281552" y="1608416"/>
                    <a:pt x="10280833" y="1608416"/>
                  </a:cubicBezTo>
                  <a:cubicBezTo>
                    <a:pt x="10280354" y="1608416"/>
                    <a:pt x="10280354" y="1608655"/>
                    <a:pt x="10280354" y="1609135"/>
                  </a:cubicBezTo>
                  <a:cubicBezTo>
                    <a:pt x="10280354" y="1609374"/>
                    <a:pt x="10280354" y="1609614"/>
                    <a:pt x="10280833" y="1609614"/>
                  </a:cubicBezTo>
                  <a:close/>
                  <a:moveTo>
                    <a:pt x="10241556" y="1336392"/>
                  </a:moveTo>
                  <a:cubicBezTo>
                    <a:pt x="10241795" y="1336392"/>
                    <a:pt x="10242514" y="1336152"/>
                    <a:pt x="10242514" y="1335433"/>
                  </a:cubicBezTo>
                  <a:cubicBezTo>
                    <a:pt x="10242514" y="1334954"/>
                    <a:pt x="10241795" y="1334954"/>
                    <a:pt x="10241556" y="1334954"/>
                  </a:cubicBezTo>
                  <a:cubicBezTo>
                    <a:pt x="10241316" y="1334954"/>
                    <a:pt x="10241316" y="1334954"/>
                    <a:pt x="10241316" y="1335433"/>
                  </a:cubicBezTo>
                  <a:cubicBezTo>
                    <a:pt x="10241316" y="1336152"/>
                    <a:pt x="10241316" y="1336392"/>
                    <a:pt x="10241556" y="1336392"/>
                  </a:cubicBezTo>
                  <a:close/>
                  <a:moveTo>
                    <a:pt x="10186951" y="1065327"/>
                  </a:moveTo>
                  <a:cubicBezTo>
                    <a:pt x="10186951" y="1065327"/>
                    <a:pt x="10187430" y="1065087"/>
                    <a:pt x="10187430" y="1064608"/>
                  </a:cubicBezTo>
                  <a:cubicBezTo>
                    <a:pt x="10187430" y="1064608"/>
                    <a:pt x="10186951" y="1064368"/>
                    <a:pt x="10186951" y="1064368"/>
                  </a:cubicBezTo>
                  <a:cubicBezTo>
                    <a:pt x="10186472" y="1064368"/>
                    <a:pt x="10185993" y="1064608"/>
                    <a:pt x="10185993" y="1064608"/>
                  </a:cubicBezTo>
                  <a:cubicBezTo>
                    <a:pt x="10185993" y="1065087"/>
                    <a:pt x="10186472" y="1065327"/>
                    <a:pt x="10186951" y="1065327"/>
                  </a:cubicBezTo>
                  <a:close/>
                  <a:moveTo>
                    <a:pt x="10117018" y="798336"/>
                  </a:moveTo>
                  <a:cubicBezTo>
                    <a:pt x="10117018" y="798336"/>
                    <a:pt x="10117258" y="797857"/>
                    <a:pt x="10117258" y="797617"/>
                  </a:cubicBezTo>
                  <a:cubicBezTo>
                    <a:pt x="10117258" y="797138"/>
                    <a:pt x="10117018" y="796898"/>
                    <a:pt x="10117018" y="796898"/>
                  </a:cubicBezTo>
                  <a:cubicBezTo>
                    <a:pt x="10116300" y="796898"/>
                    <a:pt x="10115821" y="797138"/>
                    <a:pt x="10115821" y="797617"/>
                  </a:cubicBezTo>
                  <a:cubicBezTo>
                    <a:pt x="10115821" y="797857"/>
                    <a:pt x="10116300" y="798336"/>
                    <a:pt x="10117018" y="798336"/>
                  </a:cubicBezTo>
                  <a:close/>
                  <a:moveTo>
                    <a:pt x="10031279" y="535420"/>
                  </a:moveTo>
                  <a:cubicBezTo>
                    <a:pt x="10031279" y="535420"/>
                    <a:pt x="10031758" y="535420"/>
                    <a:pt x="10031758" y="534940"/>
                  </a:cubicBezTo>
                  <a:cubicBezTo>
                    <a:pt x="10031758" y="534701"/>
                    <a:pt x="10031279" y="533982"/>
                    <a:pt x="10031279" y="533982"/>
                  </a:cubicBezTo>
                  <a:cubicBezTo>
                    <a:pt x="10031039" y="533982"/>
                    <a:pt x="10030560" y="534701"/>
                    <a:pt x="10030560" y="534940"/>
                  </a:cubicBezTo>
                  <a:cubicBezTo>
                    <a:pt x="10030560" y="535420"/>
                    <a:pt x="10031039" y="535420"/>
                    <a:pt x="10031279" y="535420"/>
                  </a:cubicBezTo>
                  <a:close/>
                  <a:moveTo>
                    <a:pt x="9931169" y="278016"/>
                  </a:moveTo>
                  <a:cubicBezTo>
                    <a:pt x="9931169" y="278016"/>
                    <a:pt x="9931648" y="277776"/>
                    <a:pt x="9931648" y="277297"/>
                  </a:cubicBezTo>
                  <a:cubicBezTo>
                    <a:pt x="9931648" y="277057"/>
                    <a:pt x="9931169" y="276817"/>
                    <a:pt x="9931169" y="276817"/>
                  </a:cubicBezTo>
                  <a:cubicBezTo>
                    <a:pt x="9930690" y="276817"/>
                    <a:pt x="9930211" y="277057"/>
                    <a:pt x="9930211" y="277297"/>
                  </a:cubicBezTo>
                  <a:cubicBezTo>
                    <a:pt x="9930211" y="277776"/>
                    <a:pt x="9930690" y="278016"/>
                    <a:pt x="9931169" y="278016"/>
                  </a:cubicBezTo>
                  <a:close/>
                  <a:moveTo>
                    <a:pt x="925651" y="536139"/>
                  </a:moveTo>
                  <a:cubicBezTo>
                    <a:pt x="926130" y="536139"/>
                    <a:pt x="926609" y="535420"/>
                    <a:pt x="926609" y="534940"/>
                  </a:cubicBezTo>
                  <a:cubicBezTo>
                    <a:pt x="926609" y="533982"/>
                    <a:pt x="926130" y="533742"/>
                    <a:pt x="925651" y="533742"/>
                  </a:cubicBezTo>
                  <a:cubicBezTo>
                    <a:pt x="924933" y="533742"/>
                    <a:pt x="924454" y="533982"/>
                    <a:pt x="924454" y="534940"/>
                  </a:cubicBezTo>
                  <a:cubicBezTo>
                    <a:pt x="924454" y="535420"/>
                    <a:pt x="924933" y="536139"/>
                    <a:pt x="925651" y="536139"/>
                  </a:cubicBezTo>
                  <a:close/>
                  <a:moveTo>
                    <a:pt x="840151" y="805047"/>
                  </a:moveTo>
                  <a:cubicBezTo>
                    <a:pt x="844222" y="805047"/>
                    <a:pt x="847575" y="801691"/>
                    <a:pt x="847575" y="797617"/>
                  </a:cubicBezTo>
                  <a:cubicBezTo>
                    <a:pt x="847575" y="793543"/>
                    <a:pt x="844222" y="790187"/>
                    <a:pt x="840151" y="790187"/>
                  </a:cubicBezTo>
                  <a:cubicBezTo>
                    <a:pt x="836080" y="790187"/>
                    <a:pt x="832966" y="793543"/>
                    <a:pt x="832966" y="797617"/>
                  </a:cubicBezTo>
                  <a:cubicBezTo>
                    <a:pt x="832966" y="801691"/>
                    <a:pt x="836080" y="805047"/>
                    <a:pt x="840151" y="805047"/>
                  </a:cubicBezTo>
                  <a:close/>
                  <a:moveTo>
                    <a:pt x="769979" y="1078748"/>
                  </a:moveTo>
                  <a:cubicBezTo>
                    <a:pt x="777882" y="1078748"/>
                    <a:pt x="784109" y="1072517"/>
                    <a:pt x="784109" y="1064608"/>
                  </a:cubicBezTo>
                  <a:cubicBezTo>
                    <a:pt x="784109" y="1057178"/>
                    <a:pt x="777882" y="1050947"/>
                    <a:pt x="769979" y="1050947"/>
                  </a:cubicBezTo>
                  <a:cubicBezTo>
                    <a:pt x="762554" y="1050947"/>
                    <a:pt x="756328" y="1057178"/>
                    <a:pt x="756328" y="1064608"/>
                  </a:cubicBezTo>
                  <a:cubicBezTo>
                    <a:pt x="756328" y="1072517"/>
                    <a:pt x="762554" y="1078748"/>
                    <a:pt x="769979" y="1078748"/>
                  </a:cubicBezTo>
                  <a:close/>
                  <a:moveTo>
                    <a:pt x="715134" y="1356284"/>
                  </a:moveTo>
                  <a:cubicBezTo>
                    <a:pt x="726630" y="1356284"/>
                    <a:pt x="735970" y="1346937"/>
                    <a:pt x="735970" y="1335433"/>
                  </a:cubicBezTo>
                  <a:cubicBezTo>
                    <a:pt x="735970" y="1324169"/>
                    <a:pt x="726630" y="1314822"/>
                    <a:pt x="715134" y="1314822"/>
                  </a:cubicBezTo>
                  <a:cubicBezTo>
                    <a:pt x="703878" y="1314822"/>
                    <a:pt x="694538" y="1324169"/>
                    <a:pt x="694538" y="1335433"/>
                  </a:cubicBezTo>
                  <a:cubicBezTo>
                    <a:pt x="694538" y="1346937"/>
                    <a:pt x="703878" y="1356284"/>
                    <a:pt x="715134" y="1356284"/>
                  </a:cubicBezTo>
                  <a:close/>
                  <a:moveTo>
                    <a:pt x="675857" y="1638134"/>
                  </a:moveTo>
                  <a:cubicBezTo>
                    <a:pt x="692143" y="1638134"/>
                    <a:pt x="705315" y="1625192"/>
                    <a:pt x="705315" y="1609135"/>
                  </a:cubicBezTo>
                  <a:cubicBezTo>
                    <a:pt x="705315" y="1592597"/>
                    <a:pt x="692143" y="1579895"/>
                    <a:pt x="675857" y="1579895"/>
                  </a:cubicBezTo>
                  <a:cubicBezTo>
                    <a:pt x="659811" y="1579895"/>
                    <a:pt x="646639" y="1592597"/>
                    <a:pt x="646639" y="1609135"/>
                  </a:cubicBezTo>
                  <a:cubicBezTo>
                    <a:pt x="646639" y="1625192"/>
                    <a:pt x="659811" y="1638134"/>
                    <a:pt x="675857" y="1638134"/>
                  </a:cubicBezTo>
                  <a:close/>
                  <a:moveTo>
                    <a:pt x="652386" y="1921902"/>
                  </a:moveTo>
                  <a:cubicBezTo>
                    <a:pt x="673223" y="1921902"/>
                    <a:pt x="690227" y="1905365"/>
                    <a:pt x="690227" y="1884034"/>
                  </a:cubicBezTo>
                  <a:cubicBezTo>
                    <a:pt x="690227" y="1863423"/>
                    <a:pt x="673223" y="1846406"/>
                    <a:pt x="652386" y="1846406"/>
                  </a:cubicBezTo>
                  <a:cubicBezTo>
                    <a:pt x="631311" y="1846406"/>
                    <a:pt x="614546" y="1863423"/>
                    <a:pt x="614546" y="1884034"/>
                  </a:cubicBezTo>
                  <a:cubicBezTo>
                    <a:pt x="614546" y="1905365"/>
                    <a:pt x="631311" y="1921902"/>
                    <a:pt x="652386" y="1921902"/>
                  </a:cubicBezTo>
                  <a:close/>
                  <a:moveTo>
                    <a:pt x="644483" y="2207587"/>
                  </a:moveTo>
                  <a:cubicBezTo>
                    <a:pt x="670349" y="2207587"/>
                    <a:pt x="691424" y="2186496"/>
                    <a:pt x="691424" y="2160372"/>
                  </a:cubicBezTo>
                  <a:cubicBezTo>
                    <a:pt x="691424" y="2134488"/>
                    <a:pt x="670349" y="2113397"/>
                    <a:pt x="644483" y="2113397"/>
                  </a:cubicBezTo>
                  <a:cubicBezTo>
                    <a:pt x="618618" y="2113397"/>
                    <a:pt x="597302" y="2134488"/>
                    <a:pt x="597302" y="2160372"/>
                  </a:cubicBezTo>
                  <a:cubicBezTo>
                    <a:pt x="597302" y="2186496"/>
                    <a:pt x="618618" y="2207587"/>
                    <a:pt x="644483" y="2207587"/>
                  </a:cubicBezTo>
                  <a:close/>
                  <a:moveTo>
                    <a:pt x="652386" y="2492793"/>
                  </a:moveTo>
                  <a:cubicBezTo>
                    <a:pt x="683281" y="2492793"/>
                    <a:pt x="708189" y="2467867"/>
                    <a:pt x="708189" y="2436470"/>
                  </a:cubicBezTo>
                  <a:cubicBezTo>
                    <a:pt x="708189" y="2405553"/>
                    <a:pt x="683281" y="2380628"/>
                    <a:pt x="652386" y="2380628"/>
                  </a:cubicBezTo>
                  <a:cubicBezTo>
                    <a:pt x="621491" y="2380628"/>
                    <a:pt x="596344" y="2405553"/>
                    <a:pt x="596344" y="2436470"/>
                  </a:cubicBezTo>
                  <a:cubicBezTo>
                    <a:pt x="596344" y="2467867"/>
                    <a:pt x="621491" y="2492793"/>
                    <a:pt x="652386" y="2492793"/>
                  </a:cubicBezTo>
                  <a:close/>
                  <a:moveTo>
                    <a:pt x="675857" y="2776560"/>
                  </a:moveTo>
                  <a:cubicBezTo>
                    <a:pt x="711781" y="2776560"/>
                    <a:pt x="740281" y="2747321"/>
                    <a:pt x="740281" y="2712089"/>
                  </a:cubicBezTo>
                  <a:cubicBezTo>
                    <a:pt x="740281" y="2676379"/>
                    <a:pt x="711781" y="2647139"/>
                    <a:pt x="675857" y="2647139"/>
                  </a:cubicBezTo>
                  <a:cubicBezTo>
                    <a:pt x="640412" y="2647139"/>
                    <a:pt x="611433" y="2676379"/>
                    <a:pt x="611433" y="2712089"/>
                  </a:cubicBezTo>
                  <a:cubicBezTo>
                    <a:pt x="611433" y="2747321"/>
                    <a:pt x="640412" y="2776560"/>
                    <a:pt x="675857" y="2776560"/>
                  </a:cubicBezTo>
                  <a:close/>
                  <a:moveTo>
                    <a:pt x="715134" y="3058171"/>
                  </a:moveTo>
                  <a:cubicBezTo>
                    <a:pt x="755609" y="3058171"/>
                    <a:pt x="788420" y="3025576"/>
                    <a:pt x="788420" y="2985551"/>
                  </a:cubicBezTo>
                  <a:cubicBezTo>
                    <a:pt x="788420" y="2945287"/>
                    <a:pt x="755609" y="2911973"/>
                    <a:pt x="715134" y="2911973"/>
                  </a:cubicBezTo>
                  <a:cubicBezTo>
                    <a:pt x="674899" y="2911973"/>
                    <a:pt x="642088" y="2945287"/>
                    <a:pt x="642088" y="2985551"/>
                  </a:cubicBezTo>
                  <a:cubicBezTo>
                    <a:pt x="642088" y="3025576"/>
                    <a:pt x="674899" y="3058171"/>
                    <a:pt x="715134" y="3058171"/>
                  </a:cubicBezTo>
                  <a:close/>
                  <a:moveTo>
                    <a:pt x="769979" y="3337145"/>
                  </a:moveTo>
                  <a:cubicBezTo>
                    <a:pt x="814765" y="3337145"/>
                    <a:pt x="851168" y="3300955"/>
                    <a:pt x="851168" y="3255897"/>
                  </a:cubicBezTo>
                  <a:cubicBezTo>
                    <a:pt x="851168" y="3211319"/>
                    <a:pt x="814765" y="3175129"/>
                    <a:pt x="769979" y="3175129"/>
                  </a:cubicBezTo>
                  <a:cubicBezTo>
                    <a:pt x="725193" y="3175129"/>
                    <a:pt x="689269" y="3211319"/>
                    <a:pt x="689269" y="3255897"/>
                  </a:cubicBezTo>
                  <a:cubicBezTo>
                    <a:pt x="689269" y="3300955"/>
                    <a:pt x="725193" y="3337145"/>
                    <a:pt x="769979" y="3337145"/>
                  </a:cubicBezTo>
                  <a:close/>
                  <a:moveTo>
                    <a:pt x="840151" y="3611805"/>
                  </a:moveTo>
                  <a:cubicBezTo>
                    <a:pt x="889008" y="3611805"/>
                    <a:pt x="928764" y="3572260"/>
                    <a:pt x="928764" y="3523128"/>
                  </a:cubicBezTo>
                  <a:cubicBezTo>
                    <a:pt x="928764" y="3474235"/>
                    <a:pt x="889008" y="3435169"/>
                    <a:pt x="840151" y="3435169"/>
                  </a:cubicBezTo>
                  <a:cubicBezTo>
                    <a:pt x="791294" y="3435169"/>
                    <a:pt x="752017" y="3474235"/>
                    <a:pt x="752017" y="3523128"/>
                  </a:cubicBezTo>
                  <a:cubicBezTo>
                    <a:pt x="752017" y="3572260"/>
                    <a:pt x="791294" y="3611805"/>
                    <a:pt x="840151" y="3611805"/>
                  </a:cubicBezTo>
                  <a:close/>
                  <a:moveTo>
                    <a:pt x="925651" y="3880953"/>
                  </a:moveTo>
                  <a:cubicBezTo>
                    <a:pt x="978101" y="3880953"/>
                    <a:pt x="1020491" y="3838531"/>
                    <a:pt x="1020491" y="3786044"/>
                  </a:cubicBezTo>
                  <a:cubicBezTo>
                    <a:pt x="1020491" y="3733317"/>
                    <a:pt x="978101" y="3690896"/>
                    <a:pt x="925651" y="3690896"/>
                  </a:cubicBezTo>
                  <a:cubicBezTo>
                    <a:pt x="873201" y="3690896"/>
                    <a:pt x="830571" y="3733317"/>
                    <a:pt x="830571" y="3786044"/>
                  </a:cubicBezTo>
                  <a:cubicBezTo>
                    <a:pt x="830571" y="3838531"/>
                    <a:pt x="873201" y="3880953"/>
                    <a:pt x="925651" y="3880953"/>
                  </a:cubicBezTo>
                  <a:close/>
                  <a:moveTo>
                    <a:pt x="1121559" y="4067175"/>
                  </a:moveTo>
                  <a:cubicBezTo>
                    <a:pt x="1123475" y="4059506"/>
                    <a:pt x="1124433" y="4051597"/>
                    <a:pt x="1124433" y="4043448"/>
                  </a:cubicBezTo>
                  <a:cubicBezTo>
                    <a:pt x="1124433" y="3988804"/>
                    <a:pt x="1080365" y="3944465"/>
                    <a:pt x="1025521" y="3944465"/>
                  </a:cubicBezTo>
                  <a:cubicBezTo>
                    <a:pt x="971155" y="3944465"/>
                    <a:pt x="927088" y="3988804"/>
                    <a:pt x="927088" y="4043448"/>
                  </a:cubicBezTo>
                  <a:cubicBezTo>
                    <a:pt x="927088" y="4051597"/>
                    <a:pt x="928046" y="4059506"/>
                    <a:pt x="929962" y="4067175"/>
                  </a:cubicBezTo>
                  <a:lnTo>
                    <a:pt x="1121559" y="4067175"/>
                  </a:lnTo>
                  <a:close/>
                  <a:moveTo>
                    <a:pt x="9931169" y="4044886"/>
                  </a:moveTo>
                  <a:cubicBezTo>
                    <a:pt x="9931648" y="4044886"/>
                    <a:pt x="9932127" y="4044407"/>
                    <a:pt x="9932127" y="4043448"/>
                  </a:cubicBezTo>
                  <a:cubicBezTo>
                    <a:pt x="9932127" y="4042969"/>
                    <a:pt x="9931648" y="4042489"/>
                    <a:pt x="9931169" y="4042489"/>
                  </a:cubicBezTo>
                  <a:cubicBezTo>
                    <a:pt x="9930211" y="4042489"/>
                    <a:pt x="9929972" y="4042969"/>
                    <a:pt x="9929972" y="4043448"/>
                  </a:cubicBezTo>
                  <a:cubicBezTo>
                    <a:pt x="9929972" y="4044407"/>
                    <a:pt x="9930211" y="4044886"/>
                    <a:pt x="9931169" y="4044886"/>
                  </a:cubicBezTo>
                  <a:close/>
                  <a:moveTo>
                    <a:pt x="10031279" y="3786763"/>
                  </a:moveTo>
                  <a:cubicBezTo>
                    <a:pt x="10031279" y="3786763"/>
                    <a:pt x="10031758" y="3786763"/>
                    <a:pt x="10031758" y="3786044"/>
                  </a:cubicBezTo>
                  <a:cubicBezTo>
                    <a:pt x="10031758" y="3785565"/>
                    <a:pt x="10031279" y="3785325"/>
                    <a:pt x="10031279" y="3785325"/>
                  </a:cubicBezTo>
                  <a:cubicBezTo>
                    <a:pt x="10031039" y="3785325"/>
                    <a:pt x="10030560" y="3785565"/>
                    <a:pt x="10030560" y="3786044"/>
                  </a:cubicBezTo>
                  <a:cubicBezTo>
                    <a:pt x="10030560" y="3786763"/>
                    <a:pt x="10031039" y="3786763"/>
                    <a:pt x="10031279" y="3786763"/>
                  </a:cubicBezTo>
                  <a:close/>
                  <a:moveTo>
                    <a:pt x="10117018" y="3524086"/>
                  </a:moveTo>
                  <a:cubicBezTo>
                    <a:pt x="10117018" y="3524086"/>
                    <a:pt x="10117258" y="3523607"/>
                    <a:pt x="10117258" y="3523128"/>
                  </a:cubicBezTo>
                  <a:lnTo>
                    <a:pt x="10117018" y="3522648"/>
                  </a:lnTo>
                  <a:cubicBezTo>
                    <a:pt x="10116300" y="3522648"/>
                    <a:pt x="10115821" y="3523128"/>
                    <a:pt x="10115821" y="3523128"/>
                  </a:cubicBezTo>
                  <a:cubicBezTo>
                    <a:pt x="10115821" y="3523607"/>
                    <a:pt x="10116300" y="3524086"/>
                    <a:pt x="10117018" y="3524086"/>
                  </a:cubicBezTo>
                  <a:close/>
                  <a:moveTo>
                    <a:pt x="10186951" y="3257095"/>
                  </a:moveTo>
                  <a:cubicBezTo>
                    <a:pt x="10186951" y="3257095"/>
                    <a:pt x="10187430" y="3256376"/>
                    <a:pt x="10187430" y="3255897"/>
                  </a:cubicBezTo>
                  <a:cubicBezTo>
                    <a:pt x="10187430" y="3255657"/>
                    <a:pt x="10186951" y="3255657"/>
                    <a:pt x="10186951" y="3255657"/>
                  </a:cubicBezTo>
                  <a:cubicBezTo>
                    <a:pt x="10186472" y="3255657"/>
                    <a:pt x="10185993" y="3255657"/>
                    <a:pt x="10185993" y="3255897"/>
                  </a:cubicBezTo>
                  <a:cubicBezTo>
                    <a:pt x="10185993" y="3256376"/>
                    <a:pt x="10186472" y="3257095"/>
                    <a:pt x="10186951" y="3257095"/>
                  </a:cubicBezTo>
                  <a:close/>
                  <a:moveTo>
                    <a:pt x="10241556" y="2986030"/>
                  </a:moveTo>
                  <a:cubicBezTo>
                    <a:pt x="10241795" y="2986030"/>
                    <a:pt x="10242514" y="2986030"/>
                    <a:pt x="10242514" y="2985551"/>
                  </a:cubicBezTo>
                  <a:cubicBezTo>
                    <a:pt x="10242514" y="2985072"/>
                    <a:pt x="10241795" y="2985072"/>
                    <a:pt x="10241556" y="2985072"/>
                  </a:cubicBezTo>
                  <a:cubicBezTo>
                    <a:pt x="10241316" y="2985072"/>
                    <a:pt x="10241316" y="2985072"/>
                    <a:pt x="10241316" y="2985551"/>
                  </a:cubicBezTo>
                  <a:cubicBezTo>
                    <a:pt x="10241316" y="2986030"/>
                    <a:pt x="10241316" y="2986030"/>
                    <a:pt x="10241556" y="2986030"/>
                  </a:cubicBezTo>
                  <a:close/>
                  <a:moveTo>
                    <a:pt x="10280833" y="2712569"/>
                  </a:moveTo>
                  <a:cubicBezTo>
                    <a:pt x="10281552" y="2712569"/>
                    <a:pt x="10281552" y="2712089"/>
                    <a:pt x="10281552" y="2712089"/>
                  </a:cubicBezTo>
                  <a:cubicBezTo>
                    <a:pt x="10281552" y="2711610"/>
                    <a:pt x="10281552" y="2711370"/>
                    <a:pt x="10280833" y="2711370"/>
                  </a:cubicBezTo>
                  <a:cubicBezTo>
                    <a:pt x="10280354" y="2711370"/>
                    <a:pt x="10280354" y="2711610"/>
                    <a:pt x="10280354" y="2712089"/>
                  </a:cubicBezTo>
                  <a:cubicBezTo>
                    <a:pt x="10280354" y="2712089"/>
                    <a:pt x="10280354" y="2712569"/>
                    <a:pt x="10280833" y="2712569"/>
                  </a:cubicBezTo>
                  <a:close/>
                  <a:moveTo>
                    <a:pt x="10304304" y="2437429"/>
                  </a:moveTo>
                  <a:cubicBezTo>
                    <a:pt x="10305022" y="2437429"/>
                    <a:pt x="10305022" y="2436950"/>
                    <a:pt x="10305022" y="2436470"/>
                  </a:cubicBezTo>
                  <a:cubicBezTo>
                    <a:pt x="10305022" y="2436470"/>
                    <a:pt x="10305022" y="2435991"/>
                    <a:pt x="10304304" y="2435991"/>
                  </a:cubicBezTo>
                  <a:cubicBezTo>
                    <a:pt x="10304064" y="2435991"/>
                    <a:pt x="10304064" y="2436470"/>
                    <a:pt x="10304064" y="2436470"/>
                  </a:cubicBezTo>
                  <a:cubicBezTo>
                    <a:pt x="10304064" y="2436950"/>
                    <a:pt x="10304064" y="2437429"/>
                    <a:pt x="10304304" y="2437429"/>
                  </a:cubicBezTo>
                  <a:close/>
                  <a:moveTo>
                    <a:pt x="10312447" y="2161331"/>
                  </a:moveTo>
                  <a:cubicBezTo>
                    <a:pt x="10312447" y="2161331"/>
                    <a:pt x="10312926" y="2160612"/>
                    <a:pt x="10312926" y="2160372"/>
                  </a:cubicBezTo>
                  <a:cubicBezTo>
                    <a:pt x="10312926" y="2159893"/>
                    <a:pt x="10312447" y="2159653"/>
                    <a:pt x="10312447" y="2159653"/>
                  </a:cubicBezTo>
                  <a:cubicBezTo>
                    <a:pt x="10311968" y="2159653"/>
                    <a:pt x="10311728" y="2159893"/>
                    <a:pt x="10311728" y="2160372"/>
                  </a:cubicBezTo>
                  <a:cubicBezTo>
                    <a:pt x="10311728" y="2160612"/>
                    <a:pt x="10311968" y="2161331"/>
                    <a:pt x="10312447" y="2161331"/>
                  </a:cubicBezTo>
                  <a:close/>
                  <a:moveTo>
                    <a:pt x="10084686" y="1884993"/>
                  </a:moveTo>
                  <a:cubicBezTo>
                    <a:pt x="10084686" y="1884993"/>
                    <a:pt x="10085165" y="1884753"/>
                    <a:pt x="10085165" y="1884034"/>
                  </a:cubicBezTo>
                  <a:cubicBezTo>
                    <a:pt x="10085165" y="1884034"/>
                    <a:pt x="10084686" y="1883795"/>
                    <a:pt x="10084686" y="1883795"/>
                  </a:cubicBezTo>
                  <a:cubicBezTo>
                    <a:pt x="10084207" y="1883795"/>
                    <a:pt x="10083489" y="1884034"/>
                    <a:pt x="10083489" y="1884034"/>
                  </a:cubicBezTo>
                  <a:cubicBezTo>
                    <a:pt x="10083489" y="1884753"/>
                    <a:pt x="10084207" y="1884993"/>
                    <a:pt x="10084686" y="1884993"/>
                  </a:cubicBezTo>
                  <a:close/>
                  <a:moveTo>
                    <a:pt x="10059779" y="1609614"/>
                  </a:moveTo>
                  <a:cubicBezTo>
                    <a:pt x="10060018" y="1609614"/>
                    <a:pt x="10060258" y="1609614"/>
                    <a:pt x="10060258" y="1609135"/>
                  </a:cubicBezTo>
                  <a:cubicBezTo>
                    <a:pt x="10060258" y="1608895"/>
                    <a:pt x="10060018" y="1608416"/>
                    <a:pt x="10059779" y="1608416"/>
                  </a:cubicBezTo>
                  <a:cubicBezTo>
                    <a:pt x="10059060" y="1608416"/>
                    <a:pt x="10059060" y="1608895"/>
                    <a:pt x="10059060" y="1609135"/>
                  </a:cubicBezTo>
                  <a:cubicBezTo>
                    <a:pt x="10059060" y="1609614"/>
                    <a:pt x="10059060" y="1609614"/>
                    <a:pt x="10059779" y="1609614"/>
                  </a:cubicBezTo>
                  <a:close/>
                  <a:moveTo>
                    <a:pt x="10018346" y="1336392"/>
                  </a:moveTo>
                  <a:cubicBezTo>
                    <a:pt x="10018825" y="1336392"/>
                    <a:pt x="10018825" y="1336392"/>
                    <a:pt x="10018825" y="1336152"/>
                  </a:cubicBezTo>
                  <a:cubicBezTo>
                    <a:pt x="10018825" y="1335433"/>
                    <a:pt x="10018825" y="1335433"/>
                    <a:pt x="10018346" y="1335433"/>
                  </a:cubicBezTo>
                  <a:cubicBezTo>
                    <a:pt x="10018106" y="1335433"/>
                    <a:pt x="10018106" y="1335433"/>
                    <a:pt x="10018106" y="1336152"/>
                  </a:cubicBezTo>
                  <a:cubicBezTo>
                    <a:pt x="10018106" y="1336392"/>
                    <a:pt x="10018106" y="1336392"/>
                    <a:pt x="10018346" y="1336392"/>
                  </a:cubicBezTo>
                  <a:close/>
                  <a:moveTo>
                    <a:pt x="9961106" y="1066285"/>
                  </a:moveTo>
                  <a:cubicBezTo>
                    <a:pt x="9961106" y="1066285"/>
                    <a:pt x="9961585" y="1066046"/>
                    <a:pt x="9961585" y="1065806"/>
                  </a:cubicBezTo>
                  <a:cubicBezTo>
                    <a:pt x="9961585" y="1065327"/>
                    <a:pt x="9961106" y="1065087"/>
                    <a:pt x="9961106" y="1065087"/>
                  </a:cubicBezTo>
                  <a:cubicBezTo>
                    <a:pt x="9960867" y="1065087"/>
                    <a:pt x="9960388" y="1065327"/>
                    <a:pt x="9960388" y="1065806"/>
                  </a:cubicBezTo>
                  <a:cubicBezTo>
                    <a:pt x="9960388" y="1066046"/>
                    <a:pt x="9960867" y="1066285"/>
                    <a:pt x="9961106" y="1066285"/>
                  </a:cubicBezTo>
                  <a:close/>
                  <a:moveTo>
                    <a:pt x="9887581" y="800014"/>
                  </a:moveTo>
                  <a:cubicBezTo>
                    <a:pt x="9888060" y="800014"/>
                    <a:pt x="9888300" y="799534"/>
                    <a:pt x="9888300" y="799534"/>
                  </a:cubicBezTo>
                  <a:cubicBezTo>
                    <a:pt x="9888300" y="798815"/>
                    <a:pt x="9888060" y="798815"/>
                    <a:pt x="9887581" y="798815"/>
                  </a:cubicBezTo>
                  <a:cubicBezTo>
                    <a:pt x="9887581" y="798815"/>
                    <a:pt x="9886863" y="798815"/>
                    <a:pt x="9886863" y="799534"/>
                  </a:cubicBezTo>
                  <a:cubicBezTo>
                    <a:pt x="9886863" y="799534"/>
                    <a:pt x="9887581" y="800014"/>
                    <a:pt x="9887581" y="800014"/>
                  </a:cubicBezTo>
                  <a:close/>
                  <a:moveTo>
                    <a:pt x="9798728" y="538535"/>
                  </a:moveTo>
                  <a:cubicBezTo>
                    <a:pt x="9798968" y="538535"/>
                    <a:pt x="9798968" y="538296"/>
                    <a:pt x="9798968" y="538056"/>
                  </a:cubicBezTo>
                  <a:cubicBezTo>
                    <a:pt x="9798968" y="537816"/>
                    <a:pt x="9798968" y="537337"/>
                    <a:pt x="9798728" y="537337"/>
                  </a:cubicBezTo>
                  <a:cubicBezTo>
                    <a:pt x="9798010" y="537337"/>
                    <a:pt x="9797531" y="537816"/>
                    <a:pt x="9797531" y="538056"/>
                  </a:cubicBezTo>
                  <a:cubicBezTo>
                    <a:pt x="9797531" y="538296"/>
                    <a:pt x="9798010" y="538535"/>
                    <a:pt x="9798728" y="538535"/>
                  </a:cubicBezTo>
                  <a:close/>
                  <a:moveTo>
                    <a:pt x="9694069" y="283049"/>
                  </a:moveTo>
                  <a:cubicBezTo>
                    <a:pt x="9694069" y="283049"/>
                    <a:pt x="9694308" y="282809"/>
                    <a:pt x="9694308" y="282330"/>
                  </a:cubicBezTo>
                  <a:cubicBezTo>
                    <a:pt x="9694308" y="282090"/>
                    <a:pt x="9694069" y="281850"/>
                    <a:pt x="9694069" y="281850"/>
                  </a:cubicBezTo>
                  <a:cubicBezTo>
                    <a:pt x="9693590" y="281850"/>
                    <a:pt x="9692871" y="282090"/>
                    <a:pt x="9692871" y="282330"/>
                  </a:cubicBezTo>
                  <a:cubicBezTo>
                    <a:pt x="9692871" y="282809"/>
                    <a:pt x="9693590" y="283049"/>
                    <a:pt x="9694069" y="283049"/>
                  </a:cubicBezTo>
                  <a:close/>
                  <a:moveTo>
                    <a:pt x="1208735" y="410552"/>
                  </a:moveTo>
                  <a:cubicBezTo>
                    <a:pt x="1209454" y="410552"/>
                    <a:pt x="1210172" y="409833"/>
                    <a:pt x="1210172" y="409354"/>
                  </a:cubicBezTo>
                  <a:cubicBezTo>
                    <a:pt x="1210172" y="408635"/>
                    <a:pt x="1209454" y="408156"/>
                    <a:pt x="1208735" y="408156"/>
                  </a:cubicBezTo>
                  <a:cubicBezTo>
                    <a:pt x="1208017" y="408156"/>
                    <a:pt x="1207777" y="408635"/>
                    <a:pt x="1207777" y="409354"/>
                  </a:cubicBezTo>
                  <a:cubicBezTo>
                    <a:pt x="1207777" y="409833"/>
                    <a:pt x="1208017" y="410552"/>
                    <a:pt x="1208735" y="410552"/>
                  </a:cubicBezTo>
                  <a:close/>
                  <a:moveTo>
                    <a:pt x="1111739" y="672270"/>
                  </a:moveTo>
                  <a:cubicBezTo>
                    <a:pt x="1114134" y="672270"/>
                    <a:pt x="1115811" y="670353"/>
                    <a:pt x="1115811" y="668196"/>
                  </a:cubicBezTo>
                  <a:cubicBezTo>
                    <a:pt x="1115811" y="665560"/>
                    <a:pt x="1114134" y="663642"/>
                    <a:pt x="1111739" y="663642"/>
                  </a:cubicBezTo>
                  <a:cubicBezTo>
                    <a:pt x="1109584" y="663642"/>
                    <a:pt x="1107668" y="665560"/>
                    <a:pt x="1107668" y="668196"/>
                  </a:cubicBezTo>
                  <a:cubicBezTo>
                    <a:pt x="1107668" y="670353"/>
                    <a:pt x="1109584" y="672270"/>
                    <a:pt x="1111739" y="672270"/>
                  </a:cubicBezTo>
                  <a:close/>
                  <a:moveTo>
                    <a:pt x="1030550" y="942137"/>
                  </a:moveTo>
                  <a:cubicBezTo>
                    <a:pt x="1036298" y="942137"/>
                    <a:pt x="1040848" y="937583"/>
                    <a:pt x="1040848" y="932071"/>
                  </a:cubicBezTo>
                  <a:cubicBezTo>
                    <a:pt x="1040848" y="926079"/>
                    <a:pt x="1036298" y="921765"/>
                    <a:pt x="1030550" y="921765"/>
                  </a:cubicBezTo>
                  <a:cubicBezTo>
                    <a:pt x="1024802" y="921765"/>
                    <a:pt x="1020252" y="926079"/>
                    <a:pt x="1020252" y="932071"/>
                  </a:cubicBezTo>
                  <a:cubicBezTo>
                    <a:pt x="1020252" y="937583"/>
                    <a:pt x="1024802" y="942137"/>
                    <a:pt x="1030550" y="942137"/>
                  </a:cubicBezTo>
                  <a:close/>
                  <a:moveTo>
                    <a:pt x="964928" y="1217516"/>
                  </a:moveTo>
                  <a:cubicBezTo>
                    <a:pt x="974508" y="1217516"/>
                    <a:pt x="982172" y="1210086"/>
                    <a:pt x="982172" y="1200500"/>
                  </a:cubicBezTo>
                  <a:cubicBezTo>
                    <a:pt x="982172" y="1191153"/>
                    <a:pt x="974508" y="1183244"/>
                    <a:pt x="964928" y="1183244"/>
                  </a:cubicBezTo>
                  <a:cubicBezTo>
                    <a:pt x="955588" y="1183244"/>
                    <a:pt x="947924" y="1191153"/>
                    <a:pt x="947924" y="1200500"/>
                  </a:cubicBezTo>
                  <a:cubicBezTo>
                    <a:pt x="947924" y="1210086"/>
                    <a:pt x="955588" y="1217516"/>
                    <a:pt x="964928" y="1217516"/>
                  </a:cubicBezTo>
                  <a:close/>
                  <a:moveTo>
                    <a:pt x="915592" y="1496490"/>
                  </a:moveTo>
                  <a:cubicBezTo>
                    <a:pt x="929004" y="1496490"/>
                    <a:pt x="940021" y="1485705"/>
                    <a:pt x="940021" y="1472284"/>
                  </a:cubicBezTo>
                  <a:cubicBezTo>
                    <a:pt x="940021" y="1458862"/>
                    <a:pt x="929004" y="1448077"/>
                    <a:pt x="915592" y="1448077"/>
                  </a:cubicBezTo>
                  <a:cubicBezTo>
                    <a:pt x="902420" y="1448077"/>
                    <a:pt x="891403" y="1458862"/>
                    <a:pt x="891403" y="1472284"/>
                  </a:cubicBezTo>
                  <a:cubicBezTo>
                    <a:pt x="891403" y="1485705"/>
                    <a:pt x="902420" y="1496490"/>
                    <a:pt x="915592" y="1496490"/>
                  </a:cubicBezTo>
                  <a:close/>
                  <a:moveTo>
                    <a:pt x="882542" y="1779539"/>
                  </a:moveTo>
                  <a:cubicBezTo>
                    <a:pt x="900983" y="1779539"/>
                    <a:pt x="915592" y="1764919"/>
                    <a:pt x="915592" y="1746465"/>
                  </a:cubicBezTo>
                  <a:cubicBezTo>
                    <a:pt x="915592" y="1728250"/>
                    <a:pt x="900983" y="1713630"/>
                    <a:pt x="882542" y="1713630"/>
                  </a:cubicBezTo>
                  <a:cubicBezTo>
                    <a:pt x="864580" y="1713630"/>
                    <a:pt x="849970" y="1728250"/>
                    <a:pt x="849970" y="1746465"/>
                  </a:cubicBezTo>
                  <a:cubicBezTo>
                    <a:pt x="849970" y="1764919"/>
                    <a:pt x="864580" y="1779539"/>
                    <a:pt x="882542" y="1779539"/>
                  </a:cubicBezTo>
                  <a:close/>
                  <a:moveTo>
                    <a:pt x="866496" y="2064505"/>
                  </a:moveTo>
                  <a:cubicBezTo>
                    <a:pt x="889248" y="2064505"/>
                    <a:pt x="908407" y="2045331"/>
                    <a:pt x="908407" y="2022083"/>
                  </a:cubicBezTo>
                  <a:cubicBezTo>
                    <a:pt x="908407" y="1998836"/>
                    <a:pt x="889248" y="1980141"/>
                    <a:pt x="866496" y="1980141"/>
                  </a:cubicBezTo>
                  <a:cubicBezTo>
                    <a:pt x="843025" y="1980141"/>
                    <a:pt x="824105" y="1998836"/>
                    <a:pt x="824105" y="2022083"/>
                  </a:cubicBezTo>
                  <a:cubicBezTo>
                    <a:pt x="824105" y="2045331"/>
                    <a:pt x="843025" y="2064505"/>
                    <a:pt x="866496" y="2064505"/>
                  </a:cubicBezTo>
                  <a:close/>
                  <a:moveTo>
                    <a:pt x="866496" y="2348272"/>
                  </a:moveTo>
                  <a:cubicBezTo>
                    <a:pt x="893798" y="2348272"/>
                    <a:pt x="916311" y="2325983"/>
                    <a:pt x="916311" y="2298901"/>
                  </a:cubicBezTo>
                  <a:cubicBezTo>
                    <a:pt x="916311" y="2270859"/>
                    <a:pt x="893798" y="2248570"/>
                    <a:pt x="866496" y="2248570"/>
                  </a:cubicBezTo>
                  <a:cubicBezTo>
                    <a:pt x="838714" y="2248570"/>
                    <a:pt x="816201" y="2270859"/>
                    <a:pt x="816201" y="2298901"/>
                  </a:cubicBezTo>
                  <a:cubicBezTo>
                    <a:pt x="816201" y="2325983"/>
                    <a:pt x="838714" y="2348272"/>
                    <a:pt x="866496" y="2348272"/>
                  </a:cubicBezTo>
                  <a:close/>
                  <a:moveTo>
                    <a:pt x="882542" y="2634197"/>
                  </a:moveTo>
                  <a:cubicBezTo>
                    <a:pt x="915592" y="2634197"/>
                    <a:pt x="942655" y="2607354"/>
                    <a:pt x="942655" y="2574280"/>
                  </a:cubicBezTo>
                  <a:cubicBezTo>
                    <a:pt x="942655" y="2541206"/>
                    <a:pt x="915592" y="2514842"/>
                    <a:pt x="882542" y="2514842"/>
                  </a:cubicBezTo>
                  <a:cubicBezTo>
                    <a:pt x="849970" y="2514842"/>
                    <a:pt x="822907" y="2541206"/>
                    <a:pt x="822907" y="2574280"/>
                  </a:cubicBezTo>
                  <a:cubicBezTo>
                    <a:pt x="822907" y="2607354"/>
                    <a:pt x="849970" y="2634197"/>
                    <a:pt x="882542" y="2634197"/>
                  </a:cubicBezTo>
                  <a:close/>
                  <a:moveTo>
                    <a:pt x="915592" y="2917006"/>
                  </a:moveTo>
                  <a:cubicBezTo>
                    <a:pt x="953672" y="2917006"/>
                    <a:pt x="983848" y="2886568"/>
                    <a:pt x="983848" y="2848461"/>
                  </a:cubicBezTo>
                  <a:cubicBezTo>
                    <a:pt x="983848" y="2810833"/>
                    <a:pt x="953672" y="2780634"/>
                    <a:pt x="915592" y="2780634"/>
                  </a:cubicBezTo>
                  <a:cubicBezTo>
                    <a:pt x="877991" y="2780634"/>
                    <a:pt x="847575" y="2810833"/>
                    <a:pt x="847575" y="2848461"/>
                  </a:cubicBezTo>
                  <a:cubicBezTo>
                    <a:pt x="847575" y="2886568"/>
                    <a:pt x="877991" y="2917006"/>
                    <a:pt x="915592" y="2917006"/>
                  </a:cubicBezTo>
                  <a:close/>
                  <a:moveTo>
                    <a:pt x="964928" y="3197418"/>
                  </a:moveTo>
                  <a:cubicBezTo>
                    <a:pt x="1007559" y="3197418"/>
                    <a:pt x="1041806" y="3163145"/>
                    <a:pt x="1041806" y="3120484"/>
                  </a:cubicBezTo>
                  <a:cubicBezTo>
                    <a:pt x="1041806" y="3077823"/>
                    <a:pt x="1007559" y="3043551"/>
                    <a:pt x="964928" y="3043551"/>
                  </a:cubicBezTo>
                  <a:cubicBezTo>
                    <a:pt x="922777" y="3043551"/>
                    <a:pt x="888290" y="3077823"/>
                    <a:pt x="888290" y="3120484"/>
                  </a:cubicBezTo>
                  <a:cubicBezTo>
                    <a:pt x="888290" y="3163145"/>
                    <a:pt x="922777" y="3197418"/>
                    <a:pt x="964928" y="3197418"/>
                  </a:cubicBezTo>
                  <a:close/>
                  <a:moveTo>
                    <a:pt x="1030550" y="3472557"/>
                  </a:moveTo>
                  <a:cubicBezTo>
                    <a:pt x="1076533" y="3472557"/>
                    <a:pt x="1113895" y="3435169"/>
                    <a:pt x="1113895" y="3388913"/>
                  </a:cubicBezTo>
                  <a:cubicBezTo>
                    <a:pt x="1113895" y="3342897"/>
                    <a:pt x="1076533" y="3305029"/>
                    <a:pt x="1030550" y="3305029"/>
                  </a:cubicBezTo>
                  <a:cubicBezTo>
                    <a:pt x="984327" y="3305029"/>
                    <a:pt x="946966" y="3342897"/>
                    <a:pt x="946966" y="3388913"/>
                  </a:cubicBezTo>
                  <a:cubicBezTo>
                    <a:pt x="946966" y="3435169"/>
                    <a:pt x="984327" y="3472557"/>
                    <a:pt x="1030550" y="3472557"/>
                  </a:cubicBezTo>
                  <a:close/>
                  <a:moveTo>
                    <a:pt x="1111739" y="3743383"/>
                  </a:moveTo>
                  <a:cubicBezTo>
                    <a:pt x="1161554" y="3743383"/>
                    <a:pt x="1202269" y="3702400"/>
                    <a:pt x="1202269" y="3652788"/>
                  </a:cubicBezTo>
                  <a:cubicBezTo>
                    <a:pt x="1202269" y="3603177"/>
                    <a:pt x="1161554" y="3562433"/>
                    <a:pt x="1111739" y="3562433"/>
                  </a:cubicBezTo>
                  <a:cubicBezTo>
                    <a:pt x="1062164" y="3562433"/>
                    <a:pt x="1021689" y="3603177"/>
                    <a:pt x="1021689" y="3652788"/>
                  </a:cubicBezTo>
                  <a:cubicBezTo>
                    <a:pt x="1021689" y="3702400"/>
                    <a:pt x="1062164" y="3743383"/>
                    <a:pt x="1111739" y="3743383"/>
                  </a:cubicBezTo>
                  <a:close/>
                  <a:moveTo>
                    <a:pt x="1208735" y="4006299"/>
                  </a:moveTo>
                  <a:cubicBezTo>
                    <a:pt x="1260945" y="4006299"/>
                    <a:pt x="1303336" y="3963638"/>
                    <a:pt x="1303336" y="3911391"/>
                  </a:cubicBezTo>
                  <a:cubicBezTo>
                    <a:pt x="1303336" y="3859383"/>
                    <a:pt x="1260945" y="3816961"/>
                    <a:pt x="1208735" y="3816961"/>
                  </a:cubicBezTo>
                  <a:cubicBezTo>
                    <a:pt x="1156764" y="3816961"/>
                    <a:pt x="1114374" y="3859383"/>
                    <a:pt x="1114374" y="3911391"/>
                  </a:cubicBezTo>
                  <a:cubicBezTo>
                    <a:pt x="1114374" y="3963638"/>
                    <a:pt x="1156764" y="4006299"/>
                    <a:pt x="1208735" y="4006299"/>
                  </a:cubicBezTo>
                  <a:close/>
                  <a:moveTo>
                    <a:pt x="9694069" y="4040332"/>
                  </a:moveTo>
                  <a:cubicBezTo>
                    <a:pt x="9694787" y="4040332"/>
                    <a:pt x="9695745" y="4039374"/>
                    <a:pt x="9695745" y="4038655"/>
                  </a:cubicBezTo>
                  <a:cubicBezTo>
                    <a:pt x="9695745" y="4037696"/>
                    <a:pt x="9694787" y="4036737"/>
                    <a:pt x="9694069" y="4036737"/>
                  </a:cubicBezTo>
                  <a:cubicBezTo>
                    <a:pt x="9692392" y="4036737"/>
                    <a:pt x="9692153" y="4037696"/>
                    <a:pt x="9692153" y="4038655"/>
                  </a:cubicBezTo>
                  <a:cubicBezTo>
                    <a:pt x="9692153" y="4039374"/>
                    <a:pt x="9692392" y="4040332"/>
                    <a:pt x="9694069" y="4040332"/>
                  </a:cubicBezTo>
                  <a:close/>
                  <a:moveTo>
                    <a:pt x="9798728" y="3784366"/>
                  </a:moveTo>
                  <a:cubicBezTo>
                    <a:pt x="9798968" y="3784366"/>
                    <a:pt x="9799686" y="3783408"/>
                    <a:pt x="9799686" y="3782928"/>
                  </a:cubicBezTo>
                  <a:cubicBezTo>
                    <a:pt x="9799686" y="3781970"/>
                    <a:pt x="9798968" y="3781730"/>
                    <a:pt x="9798728" y="3781730"/>
                  </a:cubicBezTo>
                  <a:cubicBezTo>
                    <a:pt x="9797531" y="3781730"/>
                    <a:pt x="9797291" y="3781970"/>
                    <a:pt x="9797291" y="3782928"/>
                  </a:cubicBezTo>
                  <a:cubicBezTo>
                    <a:pt x="9797291" y="3783408"/>
                    <a:pt x="9797531" y="3784366"/>
                    <a:pt x="9798728" y="3784366"/>
                  </a:cubicBezTo>
                  <a:close/>
                  <a:moveTo>
                    <a:pt x="9887581" y="3522169"/>
                  </a:moveTo>
                  <a:cubicBezTo>
                    <a:pt x="9888060" y="3522169"/>
                    <a:pt x="9888300" y="3521690"/>
                    <a:pt x="9888300" y="3521450"/>
                  </a:cubicBezTo>
                  <a:cubicBezTo>
                    <a:pt x="9888300" y="3521450"/>
                    <a:pt x="9888060" y="3520971"/>
                    <a:pt x="9887581" y="3520971"/>
                  </a:cubicBezTo>
                  <a:lnTo>
                    <a:pt x="9886863" y="3521450"/>
                  </a:lnTo>
                  <a:cubicBezTo>
                    <a:pt x="9886863" y="3521690"/>
                    <a:pt x="9887581" y="3522169"/>
                    <a:pt x="9887581" y="3522169"/>
                  </a:cubicBezTo>
                  <a:close/>
                  <a:moveTo>
                    <a:pt x="9961106" y="3255657"/>
                  </a:moveTo>
                  <a:cubicBezTo>
                    <a:pt x="9961106" y="3255657"/>
                    <a:pt x="9961585" y="3255657"/>
                    <a:pt x="9961585" y="3255178"/>
                  </a:cubicBezTo>
                  <a:cubicBezTo>
                    <a:pt x="9961585" y="3254699"/>
                    <a:pt x="9961106" y="3254699"/>
                    <a:pt x="9961106" y="3254699"/>
                  </a:cubicBezTo>
                  <a:cubicBezTo>
                    <a:pt x="9960867" y="3254699"/>
                    <a:pt x="9960388" y="3254699"/>
                    <a:pt x="9960388" y="3255178"/>
                  </a:cubicBezTo>
                  <a:cubicBezTo>
                    <a:pt x="9960388" y="3255657"/>
                    <a:pt x="9960867" y="3255657"/>
                    <a:pt x="9961106" y="3255657"/>
                  </a:cubicBezTo>
                  <a:close/>
                  <a:moveTo>
                    <a:pt x="10018346" y="2985551"/>
                  </a:moveTo>
                  <a:cubicBezTo>
                    <a:pt x="10018825" y="2985551"/>
                    <a:pt x="10018825" y="2985551"/>
                    <a:pt x="10018825" y="2985072"/>
                  </a:cubicBezTo>
                  <a:cubicBezTo>
                    <a:pt x="10018825" y="2984592"/>
                    <a:pt x="10018825" y="2984592"/>
                    <a:pt x="10018346" y="2984592"/>
                  </a:cubicBezTo>
                  <a:cubicBezTo>
                    <a:pt x="10018106" y="2984592"/>
                    <a:pt x="10018106" y="2984592"/>
                    <a:pt x="10018106" y="2985072"/>
                  </a:cubicBezTo>
                  <a:cubicBezTo>
                    <a:pt x="10018106" y="2985551"/>
                    <a:pt x="10018106" y="2985551"/>
                    <a:pt x="10018346" y="2985551"/>
                  </a:cubicBezTo>
                  <a:close/>
                  <a:moveTo>
                    <a:pt x="10059779" y="2712569"/>
                  </a:moveTo>
                  <a:cubicBezTo>
                    <a:pt x="10060018" y="2712569"/>
                    <a:pt x="10060258" y="2712089"/>
                    <a:pt x="10060258" y="2711610"/>
                  </a:cubicBezTo>
                  <a:cubicBezTo>
                    <a:pt x="10060258" y="2711610"/>
                    <a:pt x="10060018" y="2711370"/>
                    <a:pt x="10059779" y="2711370"/>
                  </a:cubicBezTo>
                  <a:cubicBezTo>
                    <a:pt x="10059060" y="2711370"/>
                    <a:pt x="10059060" y="2711610"/>
                    <a:pt x="10059060" y="2711610"/>
                  </a:cubicBezTo>
                  <a:cubicBezTo>
                    <a:pt x="10059060" y="2712089"/>
                    <a:pt x="10059060" y="2712569"/>
                    <a:pt x="10059779" y="2712569"/>
                  </a:cubicBezTo>
                  <a:close/>
                  <a:moveTo>
                    <a:pt x="10084686" y="2437429"/>
                  </a:moveTo>
                  <a:cubicBezTo>
                    <a:pt x="10084686" y="2437429"/>
                    <a:pt x="10085165" y="2436950"/>
                    <a:pt x="10085165" y="2436470"/>
                  </a:cubicBezTo>
                  <a:cubicBezTo>
                    <a:pt x="10085165" y="2435991"/>
                    <a:pt x="10084686" y="2435991"/>
                    <a:pt x="10084686" y="2435991"/>
                  </a:cubicBezTo>
                  <a:cubicBezTo>
                    <a:pt x="10084207" y="2435991"/>
                    <a:pt x="10083489" y="2435991"/>
                    <a:pt x="10083489" y="2436470"/>
                  </a:cubicBezTo>
                  <a:cubicBezTo>
                    <a:pt x="10083489" y="2436950"/>
                    <a:pt x="10084207" y="2437429"/>
                    <a:pt x="10084686" y="2437429"/>
                  </a:cubicBezTo>
                  <a:close/>
                  <a:moveTo>
                    <a:pt x="10092590" y="2161331"/>
                  </a:moveTo>
                  <a:cubicBezTo>
                    <a:pt x="10093069" y="2161331"/>
                    <a:pt x="10093069" y="2160612"/>
                    <a:pt x="10093069" y="2160372"/>
                  </a:cubicBezTo>
                  <a:cubicBezTo>
                    <a:pt x="10093069" y="2159893"/>
                    <a:pt x="10093069" y="2159653"/>
                    <a:pt x="10092590" y="2159653"/>
                  </a:cubicBezTo>
                  <a:cubicBezTo>
                    <a:pt x="10092350" y="2159653"/>
                    <a:pt x="10092350" y="2159893"/>
                    <a:pt x="10092350" y="2160372"/>
                  </a:cubicBezTo>
                  <a:cubicBezTo>
                    <a:pt x="10092350" y="2160612"/>
                    <a:pt x="10092350" y="2161331"/>
                    <a:pt x="10092590" y="2161331"/>
                  </a:cubicBezTo>
                  <a:close/>
                  <a:moveTo>
                    <a:pt x="9864111" y="1884993"/>
                  </a:moveTo>
                  <a:cubicBezTo>
                    <a:pt x="9864590" y="1884993"/>
                    <a:pt x="9864590" y="1884753"/>
                    <a:pt x="9864590" y="1884034"/>
                  </a:cubicBezTo>
                  <a:cubicBezTo>
                    <a:pt x="9864590" y="1884034"/>
                    <a:pt x="9864590" y="1883795"/>
                    <a:pt x="9864111" y="1883795"/>
                  </a:cubicBezTo>
                  <a:cubicBezTo>
                    <a:pt x="9863871" y="1883795"/>
                    <a:pt x="9863871" y="1884034"/>
                    <a:pt x="9863871" y="1884034"/>
                  </a:cubicBezTo>
                  <a:cubicBezTo>
                    <a:pt x="9863871" y="1884753"/>
                    <a:pt x="9863871" y="1884993"/>
                    <a:pt x="9864111" y="1884993"/>
                  </a:cubicBezTo>
                  <a:close/>
                  <a:moveTo>
                    <a:pt x="9838245" y="1609614"/>
                  </a:moveTo>
                  <a:cubicBezTo>
                    <a:pt x="9838964" y="1609614"/>
                    <a:pt x="9838964" y="1609614"/>
                    <a:pt x="9838964" y="1609374"/>
                  </a:cubicBezTo>
                  <a:cubicBezTo>
                    <a:pt x="9838964" y="1608895"/>
                    <a:pt x="9838964" y="1608655"/>
                    <a:pt x="9838245" y="1608655"/>
                  </a:cubicBezTo>
                  <a:cubicBezTo>
                    <a:pt x="9837766" y="1608655"/>
                    <a:pt x="9837766" y="1608895"/>
                    <a:pt x="9837766" y="1609374"/>
                  </a:cubicBezTo>
                  <a:cubicBezTo>
                    <a:pt x="9837766" y="1609614"/>
                    <a:pt x="9837766" y="1609614"/>
                    <a:pt x="9838245" y="1609614"/>
                  </a:cubicBezTo>
                  <a:close/>
                  <a:moveTo>
                    <a:pt x="9794896" y="1337111"/>
                  </a:moveTo>
                  <a:cubicBezTo>
                    <a:pt x="9795375" y="1337111"/>
                    <a:pt x="9795854" y="1336631"/>
                    <a:pt x="9795854" y="1336392"/>
                  </a:cubicBezTo>
                  <a:cubicBezTo>
                    <a:pt x="9795854" y="1336152"/>
                    <a:pt x="9795375" y="1335673"/>
                    <a:pt x="9794896" y="1335673"/>
                  </a:cubicBezTo>
                  <a:cubicBezTo>
                    <a:pt x="9794896" y="1335673"/>
                    <a:pt x="9794417" y="1336152"/>
                    <a:pt x="9794417" y="1336392"/>
                  </a:cubicBezTo>
                  <a:cubicBezTo>
                    <a:pt x="9794417" y="1336631"/>
                    <a:pt x="9794896" y="1337111"/>
                    <a:pt x="9794896" y="1337111"/>
                  </a:cubicBezTo>
                  <a:close/>
                  <a:moveTo>
                    <a:pt x="9735022" y="1067484"/>
                  </a:moveTo>
                  <a:cubicBezTo>
                    <a:pt x="9735022" y="1067484"/>
                    <a:pt x="9735501" y="1067244"/>
                    <a:pt x="9735501" y="1066765"/>
                  </a:cubicBezTo>
                  <a:cubicBezTo>
                    <a:pt x="9735501" y="1066525"/>
                    <a:pt x="9735022" y="1066285"/>
                    <a:pt x="9735022" y="1066285"/>
                  </a:cubicBezTo>
                  <a:cubicBezTo>
                    <a:pt x="9734543" y="1066285"/>
                    <a:pt x="9734064" y="1066525"/>
                    <a:pt x="9734064" y="1066765"/>
                  </a:cubicBezTo>
                  <a:cubicBezTo>
                    <a:pt x="9734064" y="1067244"/>
                    <a:pt x="9734543" y="1067484"/>
                    <a:pt x="9735022" y="1067484"/>
                  </a:cubicBezTo>
                  <a:close/>
                  <a:moveTo>
                    <a:pt x="9657665" y="802171"/>
                  </a:moveTo>
                  <a:cubicBezTo>
                    <a:pt x="9657905" y="802171"/>
                    <a:pt x="9658623" y="801931"/>
                    <a:pt x="9658623" y="801452"/>
                  </a:cubicBezTo>
                  <a:cubicBezTo>
                    <a:pt x="9658623" y="801212"/>
                    <a:pt x="9657905" y="800972"/>
                    <a:pt x="9657665" y="800972"/>
                  </a:cubicBezTo>
                  <a:cubicBezTo>
                    <a:pt x="9657665" y="800972"/>
                    <a:pt x="9657186" y="801212"/>
                    <a:pt x="9657186" y="801452"/>
                  </a:cubicBezTo>
                  <a:cubicBezTo>
                    <a:pt x="9657186" y="801931"/>
                    <a:pt x="9657665" y="802171"/>
                    <a:pt x="9657665" y="802171"/>
                  </a:cubicBezTo>
                  <a:close/>
                  <a:moveTo>
                    <a:pt x="9564502" y="542130"/>
                  </a:moveTo>
                  <a:cubicBezTo>
                    <a:pt x="9564741" y="542130"/>
                    <a:pt x="9564981" y="541891"/>
                    <a:pt x="9564981" y="541411"/>
                  </a:cubicBezTo>
                  <a:cubicBezTo>
                    <a:pt x="9564981" y="541172"/>
                    <a:pt x="9564741" y="541172"/>
                    <a:pt x="9564502" y="541172"/>
                  </a:cubicBezTo>
                  <a:cubicBezTo>
                    <a:pt x="9563783" y="541172"/>
                    <a:pt x="9563783" y="541172"/>
                    <a:pt x="9563783" y="541411"/>
                  </a:cubicBezTo>
                  <a:cubicBezTo>
                    <a:pt x="9563783" y="541891"/>
                    <a:pt x="9563783" y="542130"/>
                    <a:pt x="9564502" y="542130"/>
                  </a:cubicBezTo>
                  <a:close/>
                  <a:moveTo>
                    <a:pt x="9454812" y="288561"/>
                  </a:moveTo>
                  <a:cubicBezTo>
                    <a:pt x="9455291" y="288561"/>
                    <a:pt x="9455291" y="288321"/>
                    <a:pt x="9455291" y="288082"/>
                  </a:cubicBezTo>
                  <a:cubicBezTo>
                    <a:pt x="9455291" y="287602"/>
                    <a:pt x="9455291" y="287363"/>
                    <a:pt x="9454812" y="287363"/>
                  </a:cubicBezTo>
                  <a:cubicBezTo>
                    <a:pt x="9454333" y="287363"/>
                    <a:pt x="9454333" y="287602"/>
                    <a:pt x="9454333" y="288082"/>
                  </a:cubicBezTo>
                  <a:cubicBezTo>
                    <a:pt x="9454333" y="288321"/>
                    <a:pt x="9454333" y="288561"/>
                    <a:pt x="9454812" y="288561"/>
                  </a:cubicBezTo>
                  <a:close/>
                  <a:moveTo>
                    <a:pt x="1502117" y="290718"/>
                  </a:moveTo>
                  <a:cubicBezTo>
                    <a:pt x="1503554" y="290718"/>
                    <a:pt x="1504512" y="289520"/>
                    <a:pt x="1504512" y="288082"/>
                  </a:cubicBezTo>
                  <a:cubicBezTo>
                    <a:pt x="1504512" y="286883"/>
                    <a:pt x="1503554" y="285445"/>
                    <a:pt x="1502117" y="285445"/>
                  </a:cubicBezTo>
                  <a:cubicBezTo>
                    <a:pt x="1500920" y="285445"/>
                    <a:pt x="1499962" y="286883"/>
                    <a:pt x="1499962" y="288082"/>
                  </a:cubicBezTo>
                  <a:cubicBezTo>
                    <a:pt x="1499962" y="289520"/>
                    <a:pt x="1500920" y="290718"/>
                    <a:pt x="1502117" y="290718"/>
                  </a:cubicBezTo>
                  <a:close/>
                  <a:moveTo>
                    <a:pt x="1392428" y="545725"/>
                  </a:moveTo>
                  <a:cubicBezTo>
                    <a:pt x="1394823" y="545725"/>
                    <a:pt x="1396739" y="544048"/>
                    <a:pt x="1396739" y="541411"/>
                  </a:cubicBezTo>
                  <a:cubicBezTo>
                    <a:pt x="1396739" y="539254"/>
                    <a:pt x="1394823" y="537337"/>
                    <a:pt x="1392428" y="537337"/>
                  </a:cubicBezTo>
                  <a:cubicBezTo>
                    <a:pt x="1390033" y="537337"/>
                    <a:pt x="1388357" y="539254"/>
                    <a:pt x="1388357" y="541411"/>
                  </a:cubicBezTo>
                  <a:cubicBezTo>
                    <a:pt x="1388357" y="544048"/>
                    <a:pt x="1390033" y="545725"/>
                    <a:pt x="1392428" y="545725"/>
                  </a:cubicBezTo>
                  <a:close/>
                  <a:moveTo>
                    <a:pt x="1299025" y="808642"/>
                  </a:moveTo>
                  <a:cubicBezTo>
                    <a:pt x="1303096" y="808642"/>
                    <a:pt x="1306210" y="805286"/>
                    <a:pt x="1306210" y="801452"/>
                  </a:cubicBezTo>
                  <a:cubicBezTo>
                    <a:pt x="1306210" y="797377"/>
                    <a:pt x="1303096" y="794262"/>
                    <a:pt x="1299025" y="794262"/>
                  </a:cubicBezTo>
                  <a:cubicBezTo>
                    <a:pt x="1294953" y="794262"/>
                    <a:pt x="1291840" y="797377"/>
                    <a:pt x="1291840" y="801452"/>
                  </a:cubicBezTo>
                  <a:cubicBezTo>
                    <a:pt x="1291840" y="805286"/>
                    <a:pt x="1294953" y="808642"/>
                    <a:pt x="1299025" y="808642"/>
                  </a:cubicBezTo>
                  <a:close/>
                  <a:moveTo>
                    <a:pt x="1222147" y="1080665"/>
                  </a:moveTo>
                  <a:cubicBezTo>
                    <a:pt x="1229811" y="1080665"/>
                    <a:pt x="1236038" y="1074434"/>
                    <a:pt x="1236038" y="1066765"/>
                  </a:cubicBezTo>
                  <a:cubicBezTo>
                    <a:pt x="1236038" y="1059095"/>
                    <a:pt x="1229811" y="1052864"/>
                    <a:pt x="1222147" y="1052864"/>
                  </a:cubicBezTo>
                  <a:cubicBezTo>
                    <a:pt x="1214243" y="1052864"/>
                    <a:pt x="1208017" y="1059095"/>
                    <a:pt x="1208017" y="1066765"/>
                  </a:cubicBezTo>
                  <a:cubicBezTo>
                    <a:pt x="1208017" y="1074434"/>
                    <a:pt x="1214243" y="1080665"/>
                    <a:pt x="1222147" y="1080665"/>
                  </a:cubicBezTo>
                  <a:close/>
                  <a:moveTo>
                    <a:pt x="1161794" y="1356764"/>
                  </a:moveTo>
                  <a:cubicBezTo>
                    <a:pt x="1172811" y="1356764"/>
                    <a:pt x="1181911" y="1347417"/>
                    <a:pt x="1181911" y="1336392"/>
                  </a:cubicBezTo>
                  <a:cubicBezTo>
                    <a:pt x="1181911" y="1325367"/>
                    <a:pt x="1172811" y="1316499"/>
                    <a:pt x="1161794" y="1316499"/>
                  </a:cubicBezTo>
                  <a:cubicBezTo>
                    <a:pt x="1150777" y="1316499"/>
                    <a:pt x="1141676" y="1325367"/>
                    <a:pt x="1141676" y="1336392"/>
                  </a:cubicBezTo>
                  <a:cubicBezTo>
                    <a:pt x="1141676" y="1347417"/>
                    <a:pt x="1150777" y="1356764"/>
                    <a:pt x="1161794" y="1356764"/>
                  </a:cubicBezTo>
                  <a:close/>
                  <a:moveTo>
                    <a:pt x="1118445" y="1637415"/>
                  </a:moveTo>
                  <a:cubicBezTo>
                    <a:pt x="1134252" y="1637415"/>
                    <a:pt x="1146466" y="1624713"/>
                    <a:pt x="1146466" y="1609374"/>
                  </a:cubicBezTo>
                  <a:cubicBezTo>
                    <a:pt x="1146466" y="1593796"/>
                    <a:pt x="1134252" y="1581093"/>
                    <a:pt x="1118445" y="1581093"/>
                  </a:cubicBezTo>
                  <a:cubicBezTo>
                    <a:pt x="1103117" y="1581093"/>
                    <a:pt x="1090664" y="1593796"/>
                    <a:pt x="1090664" y="1609374"/>
                  </a:cubicBezTo>
                  <a:cubicBezTo>
                    <a:pt x="1090664" y="1624713"/>
                    <a:pt x="1103117" y="1637415"/>
                    <a:pt x="1118445" y="1637415"/>
                  </a:cubicBezTo>
                  <a:close/>
                  <a:moveTo>
                    <a:pt x="1092580" y="1920943"/>
                  </a:moveTo>
                  <a:cubicBezTo>
                    <a:pt x="1112458" y="1920943"/>
                    <a:pt x="1129222" y="1904646"/>
                    <a:pt x="1129222" y="1884034"/>
                  </a:cubicBezTo>
                  <a:cubicBezTo>
                    <a:pt x="1129222" y="1864142"/>
                    <a:pt x="1112458" y="1847605"/>
                    <a:pt x="1092580" y="1847605"/>
                  </a:cubicBezTo>
                  <a:cubicBezTo>
                    <a:pt x="1072222" y="1847605"/>
                    <a:pt x="1056176" y="1864142"/>
                    <a:pt x="1056176" y="1884034"/>
                  </a:cubicBezTo>
                  <a:cubicBezTo>
                    <a:pt x="1056176" y="1904646"/>
                    <a:pt x="1072222" y="1920943"/>
                    <a:pt x="1092580" y="1920943"/>
                  </a:cubicBezTo>
                  <a:close/>
                  <a:moveTo>
                    <a:pt x="1083718" y="2205430"/>
                  </a:moveTo>
                  <a:cubicBezTo>
                    <a:pt x="1108865" y="2205430"/>
                    <a:pt x="1128983" y="2185298"/>
                    <a:pt x="1128983" y="2160372"/>
                  </a:cubicBezTo>
                  <a:cubicBezTo>
                    <a:pt x="1128983" y="2135447"/>
                    <a:pt x="1108865" y="2115315"/>
                    <a:pt x="1083718" y="2115315"/>
                  </a:cubicBezTo>
                  <a:cubicBezTo>
                    <a:pt x="1059050" y="2115315"/>
                    <a:pt x="1038933" y="2135447"/>
                    <a:pt x="1038933" y="2160372"/>
                  </a:cubicBezTo>
                  <a:cubicBezTo>
                    <a:pt x="1038933" y="2185298"/>
                    <a:pt x="1059050" y="2205430"/>
                    <a:pt x="1083718" y="2205430"/>
                  </a:cubicBezTo>
                  <a:close/>
                  <a:moveTo>
                    <a:pt x="1092580" y="2490636"/>
                  </a:moveTo>
                  <a:cubicBezTo>
                    <a:pt x="1122517" y="2490636"/>
                    <a:pt x="1146945" y="2466429"/>
                    <a:pt x="1146945" y="2436470"/>
                  </a:cubicBezTo>
                  <a:cubicBezTo>
                    <a:pt x="1146945" y="2406512"/>
                    <a:pt x="1122517" y="2382305"/>
                    <a:pt x="1092580" y="2382305"/>
                  </a:cubicBezTo>
                  <a:cubicBezTo>
                    <a:pt x="1062643" y="2382305"/>
                    <a:pt x="1038693" y="2406512"/>
                    <a:pt x="1038693" y="2436470"/>
                  </a:cubicBezTo>
                  <a:cubicBezTo>
                    <a:pt x="1038693" y="2466429"/>
                    <a:pt x="1062643" y="2490636"/>
                    <a:pt x="1092580" y="2490636"/>
                  </a:cubicBezTo>
                  <a:close/>
                  <a:moveTo>
                    <a:pt x="1118445" y="2774403"/>
                  </a:moveTo>
                  <a:cubicBezTo>
                    <a:pt x="1153172" y="2774403"/>
                    <a:pt x="1181193" y="2746602"/>
                    <a:pt x="1181193" y="2711610"/>
                  </a:cubicBezTo>
                  <a:cubicBezTo>
                    <a:pt x="1181193" y="2676858"/>
                    <a:pt x="1153172" y="2649056"/>
                    <a:pt x="1118445" y="2649056"/>
                  </a:cubicBezTo>
                  <a:cubicBezTo>
                    <a:pt x="1083718" y="2649056"/>
                    <a:pt x="1055937" y="2676858"/>
                    <a:pt x="1055937" y="2711610"/>
                  </a:cubicBezTo>
                  <a:cubicBezTo>
                    <a:pt x="1055937" y="2746602"/>
                    <a:pt x="1083718" y="2774403"/>
                    <a:pt x="1118445" y="2774403"/>
                  </a:cubicBezTo>
                  <a:close/>
                  <a:moveTo>
                    <a:pt x="1161794" y="3055534"/>
                  </a:moveTo>
                  <a:cubicBezTo>
                    <a:pt x="1201071" y="3055534"/>
                    <a:pt x="1233164" y="3023898"/>
                    <a:pt x="1233164" y="2984592"/>
                  </a:cubicBezTo>
                  <a:cubicBezTo>
                    <a:pt x="1233164" y="2945287"/>
                    <a:pt x="1201071" y="2912931"/>
                    <a:pt x="1161794" y="2912931"/>
                  </a:cubicBezTo>
                  <a:cubicBezTo>
                    <a:pt x="1122277" y="2912931"/>
                    <a:pt x="1090664" y="2945287"/>
                    <a:pt x="1090664" y="2984592"/>
                  </a:cubicBezTo>
                  <a:cubicBezTo>
                    <a:pt x="1090664" y="3023898"/>
                    <a:pt x="1122277" y="3055534"/>
                    <a:pt x="1161794" y="3055534"/>
                  </a:cubicBezTo>
                  <a:close/>
                  <a:moveTo>
                    <a:pt x="1222147" y="3332591"/>
                  </a:moveTo>
                  <a:cubicBezTo>
                    <a:pt x="1265256" y="3332591"/>
                    <a:pt x="1300701" y="3297599"/>
                    <a:pt x="1300701" y="3254459"/>
                  </a:cubicBezTo>
                  <a:cubicBezTo>
                    <a:pt x="1300701" y="3210839"/>
                    <a:pt x="1265256" y="3175369"/>
                    <a:pt x="1222147" y="3175369"/>
                  </a:cubicBezTo>
                  <a:cubicBezTo>
                    <a:pt x="1178559" y="3175369"/>
                    <a:pt x="1143353" y="3210839"/>
                    <a:pt x="1143353" y="3254459"/>
                  </a:cubicBezTo>
                  <a:cubicBezTo>
                    <a:pt x="1143353" y="3297599"/>
                    <a:pt x="1178559" y="3332591"/>
                    <a:pt x="1222147" y="3332591"/>
                  </a:cubicBezTo>
                  <a:close/>
                  <a:moveTo>
                    <a:pt x="1299025" y="3604855"/>
                  </a:moveTo>
                  <a:cubicBezTo>
                    <a:pt x="1346206" y="3604855"/>
                    <a:pt x="1384046" y="3566747"/>
                    <a:pt x="1384046" y="3519533"/>
                  </a:cubicBezTo>
                  <a:cubicBezTo>
                    <a:pt x="1384046" y="3472078"/>
                    <a:pt x="1346206" y="3433971"/>
                    <a:pt x="1299025" y="3433971"/>
                  </a:cubicBezTo>
                  <a:cubicBezTo>
                    <a:pt x="1251844" y="3433971"/>
                    <a:pt x="1213764" y="3472078"/>
                    <a:pt x="1213764" y="3519533"/>
                  </a:cubicBezTo>
                  <a:cubicBezTo>
                    <a:pt x="1213764" y="3566747"/>
                    <a:pt x="1251844" y="3604855"/>
                    <a:pt x="1299025" y="3604855"/>
                  </a:cubicBezTo>
                  <a:close/>
                  <a:moveTo>
                    <a:pt x="1392428" y="3869449"/>
                  </a:moveTo>
                  <a:cubicBezTo>
                    <a:pt x="1442243" y="3869449"/>
                    <a:pt x="1482479" y="3829184"/>
                    <a:pt x="1482479" y="3779333"/>
                  </a:cubicBezTo>
                  <a:cubicBezTo>
                    <a:pt x="1482479" y="3729482"/>
                    <a:pt x="1442243" y="3688978"/>
                    <a:pt x="1392428" y="3688978"/>
                  </a:cubicBezTo>
                  <a:cubicBezTo>
                    <a:pt x="1342853" y="3688978"/>
                    <a:pt x="1302617" y="3729482"/>
                    <a:pt x="1302617" y="3779333"/>
                  </a:cubicBezTo>
                  <a:cubicBezTo>
                    <a:pt x="1302617" y="3829184"/>
                    <a:pt x="1342853" y="3869449"/>
                    <a:pt x="1392428" y="3869449"/>
                  </a:cubicBezTo>
                  <a:close/>
                  <a:moveTo>
                    <a:pt x="1590252" y="4067175"/>
                  </a:moveTo>
                  <a:cubicBezTo>
                    <a:pt x="1594563" y="4056630"/>
                    <a:pt x="1596718" y="4045126"/>
                    <a:pt x="1596718" y="4033142"/>
                  </a:cubicBezTo>
                  <a:cubicBezTo>
                    <a:pt x="1596718" y="3980655"/>
                    <a:pt x="1554327" y="3938233"/>
                    <a:pt x="1502117" y="3938233"/>
                  </a:cubicBezTo>
                  <a:cubicBezTo>
                    <a:pt x="1450147" y="3938233"/>
                    <a:pt x="1407756" y="3980655"/>
                    <a:pt x="1407756" y="4033142"/>
                  </a:cubicBezTo>
                  <a:cubicBezTo>
                    <a:pt x="1407756" y="4045126"/>
                    <a:pt x="1409911" y="4056630"/>
                    <a:pt x="1414222" y="4067175"/>
                  </a:cubicBezTo>
                  <a:lnTo>
                    <a:pt x="1590252" y="4067175"/>
                  </a:lnTo>
                  <a:close/>
                  <a:moveTo>
                    <a:pt x="9454812" y="4036737"/>
                  </a:moveTo>
                  <a:cubicBezTo>
                    <a:pt x="9456489" y="4036737"/>
                    <a:pt x="9458165" y="4034820"/>
                    <a:pt x="9458165" y="4033142"/>
                  </a:cubicBezTo>
                  <a:cubicBezTo>
                    <a:pt x="9458165" y="4030985"/>
                    <a:pt x="9456489" y="4028828"/>
                    <a:pt x="9454812" y="4028828"/>
                  </a:cubicBezTo>
                  <a:cubicBezTo>
                    <a:pt x="9452418" y="4028828"/>
                    <a:pt x="9451220" y="4030985"/>
                    <a:pt x="9451220" y="4033142"/>
                  </a:cubicBezTo>
                  <a:cubicBezTo>
                    <a:pt x="9451220" y="4034820"/>
                    <a:pt x="9452418" y="4036737"/>
                    <a:pt x="9454812" y="4036737"/>
                  </a:cubicBezTo>
                  <a:close/>
                  <a:moveTo>
                    <a:pt x="9564502" y="3781730"/>
                  </a:moveTo>
                  <a:cubicBezTo>
                    <a:pt x="9565459" y="3781730"/>
                    <a:pt x="9566896" y="3780771"/>
                    <a:pt x="9566896" y="3779333"/>
                  </a:cubicBezTo>
                  <a:cubicBezTo>
                    <a:pt x="9566896" y="3778135"/>
                    <a:pt x="9565459" y="3776697"/>
                    <a:pt x="9564502" y="3776697"/>
                  </a:cubicBezTo>
                  <a:cubicBezTo>
                    <a:pt x="9562825" y="3776697"/>
                    <a:pt x="9562107" y="3778135"/>
                    <a:pt x="9562107" y="3779333"/>
                  </a:cubicBezTo>
                  <a:cubicBezTo>
                    <a:pt x="9562107" y="3780771"/>
                    <a:pt x="9562825" y="3781730"/>
                    <a:pt x="9564502" y="3781730"/>
                  </a:cubicBezTo>
                  <a:close/>
                  <a:moveTo>
                    <a:pt x="9657665" y="3521450"/>
                  </a:moveTo>
                  <a:cubicBezTo>
                    <a:pt x="9659102" y="3521450"/>
                    <a:pt x="9659581" y="3520491"/>
                    <a:pt x="9659581" y="3519533"/>
                  </a:cubicBezTo>
                  <a:cubicBezTo>
                    <a:pt x="9659581" y="3518334"/>
                    <a:pt x="9659102" y="3517615"/>
                    <a:pt x="9657665" y="3517615"/>
                  </a:cubicBezTo>
                  <a:cubicBezTo>
                    <a:pt x="9656707" y="3517615"/>
                    <a:pt x="9655989" y="3518334"/>
                    <a:pt x="9655989" y="3519533"/>
                  </a:cubicBezTo>
                  <a:cubicBezTo>
                    <a:pt x="9655989" y="3520491"/>
                    <a:pt x="9656707" y="3521450"/>
                    <a:pt x="9657665" y="3521450"/>
                  </a:cubicBezTo>
                  <a:close/>
                  <a:moveTo>
                    <a:pt x="9735022" y="3255178"/>
                  </a:moveTo>
                  <a:cubicBezTo>
                    <a:pt x="9735501" y="3255178"/>
                    <a:pt x="9735980" y="3254699"/>
                    <a:pt x="9735980" y="3254459"/>
                  </a:cubicBezTo>
                  <a:cubicBezTo>
                    <a:pt x="9735980" y="3253261"/>
                    <a:pt x="9735501" y="3253021"/>
                    <a:pt x="9735022" y="3253021"/>
                  </a:cubicBezTo>
                  <a:cubicBezTo>
                    <a:pt x="9734064" y="3253021"/>
                    <a:pt x="9733825" y="3253261"/>
                    <a:pt x="9733825" y="3254459"/>
                  </a:cubicBezTo>
                  <a:cubicBezTo>
                    <a:pt x="9733825" y="3254699"/>
                    <a:pt x="9734064" y="3255178"/>
                    <a:pt x="9735022" y="3255178"/>
                  </a:cubicBezTo>
                  <a:close/>
                  <a:moveTo>
                    <a:pt x="9794896" y="2986030"/>
                  </a:moveTo>
                  <a:cubicBezTo>
                    <a:pt x="9795854" y="2986030"/>
                    <a:pt x="9796333" y="2985072"/>
                    <a:pt x="9796333" y="2984592"/>
                  </a:cubicBezTo>
                  <a:cubicBezTo>
                    <a:pt x="9796333" y="2983634"/>
                    <a:pt x="9795854" y="2983154"/>
                    <a:pt x="9794896" y="2983154"/>
                  </a:cubicBezTo>
                  <a:cubicBezTo>
                    <a:pt x="9794417" y="2983154"/>
                    <a:pt x="9793938" y="2983634"/>
                    <a:pt x="9793938" y="2984592"/>
                  </a:cubicBezTo>
                  <a:cubicBezTo>
                    <a:pt x="9793938" y="2985072"/>
                    <a:pt x="9794417" y="2986030"/>
                    <a:pt x="9794896" y="2986030"/>
                  </a:cubicBezTo>
                  <a:close/>
                  <a:moveTo>
                    <a:pt x="9838245" y="2713048"/>
                  </a:moveTo>
                  <a:cubicBezTo>
                    <a:pt x="9838964" y="2713048"/>
                    <a:pt x="9839443" y="2712569"/>
                    <a:pt x="9839443" y="2711610"/>
                  </a:cubicBezTo>
                  <a:cubicBezTo>
                    <a:pt x="9839443" y="2711370"/>
                    <a:pt x="9838964" y="2710412"/>
                    <a:pt x="9838245" y="2710412"/>
                  </a:cubicBezTo>
                  <a:cubicBezTo>
                    <a:pt x="9837527" y="2710412"/>
                    <a:pt x="9837048" y="2711370"/>
                    <a:pt x="9837048" y="2711610"/>
                  </a:cubicBezTo>
                  <a:cubicBezTo>
                    <a:pt x="9837048" y="2712569"/>
                    <a:pt x="9837527" y="2713048"/>
                    <a:pt x="9838245" y="2713048"/>
                  </a:cubicBezTo>
                  <a:close/>
                  <a:moveTo>
                    <a:pt x="9864111" y="2437908"/>
                  </a:moveTo>
                  <a:cubicBezTo>
                    <a:pt x="9865069" y="2437908"/>
                    <a:pt x="9865787" y="2437429"/>
                    <a:pt x="9865787" y="2436470"/>
                  </a:cubicBezTo>
                  <a:cubicBezTo>
                    <a:pt x="9865787" y="2435991"/>
                    <a:pt x="9865069" y="2435032"/>
                    <a:pt x="9864111" y="2435032"/>
                  </a:cubicBezTo>
                  <a:cubicBezTo>
                    <a:pt x="9863871" y="2435032"/>
                    <a:pt x="9862913" y="2435991"/>
                    <a:pt x="9862913" y="2436470"/>
                  </a:cubicBezTo>
                  <a:cubicBezTo>
                    <a:pt x="9862913" y="2437429"/>
                    <a:pt x="9863871" y="2437908"/>
                    <a:pt x="9864111" y="2437908"/>
                  </a:cubicBezTo>
                  <a:close/>
                  <a:moveTo>
                    <a:pt x="9872733" y="2161571"/>
                  </a:moveTo>
                  <a:cubicBezTo>
                    <a:pt x="9873451" y="2161571"/>
                    <a:pt x="9873930" y="2161331"/>
                    <a:pt x="9873930" y="2160372"/>
                  </a:cubicBezTo>
                  <a:cubicBezTo>
                    <a:pt x="9873930" y="2159653"/>
                    <a:pt x="9873451" y="2158934"/>
                    <a:pt x="9872733" y="2158934"/>
                  </a:cubicBezTo>
                  <a:cubicBezTo>
                    <a:pt x="9872254" y="2158934"/>
                    <a:pt x="9871775" y="2159653"/>
                    <a:pt x="9871775" y="2160372"/>
                  </a:cubicBezTo>
                  <a:cubicBezTo>
                    <a:pt x="9871775" y="2161331"/>
                    <a:pt x="9872254" y="2161571"/>
                    <a:pt x="9872733" y="2161571"/>
                  </a:cubicBezTo>
                  <a:close/>
                  <a:moveTo>
                    <a:pt x="9644254" y="1885472"/>
                  </a:moveTo>
                  <a:cubicBezTo>
                    <a:pt x="9644493" y="1885472"/>
                    <a:pt x="9645212" y="1884993"/>
                    <a:pt x="9645212" y="1884034"/>
                  </a:cubicBezTo>
                  <a:cubicBezTo>
                    <a:pt x="9645212" y="1883555"/>
                    <a:pt x="9644493" y="1883076"/>
                    <a:pt x="9644254" y="1883076"/>
                  </a:cubicBezTo>
                  <a:cubicBezTo>
                    <a:pt x="9643296" y="1883076"/>
                    <a:pt x="9642817" y="1883555"/>
                    <a:pt x="9642817" y="1884034"/>
                  </a:cubicBezTo>
                  <a:cubicBezTo>
                    <a:pt x="9642817" y="1884993"/>
                    <a:pt x="9643296" y="1885472"/>
                    <a:pt x="9644254" y="1885472"/>
                  </a:cubicBezTo>
                  <a:close/>
                  <a:moveTo>
                    <a:pt x="9616472" y="1610812"/>
                  </a:moveTo>
                  <a:cubicBezTo>
                    <a:pt x="9617430" y="1610812"/>
                    <a:pt x="9617670" y="1610093"/>
                    <a:pt x="9617670" y="1609374"/>
                  </a:cubicBezTo>
                  <a:cubicBezTo>
                    <a:pt x="9617670" y="1608655"/>
                    <a:pt x="9617430" y="1608176"/>
                    <a:pt x="9616472" y="1608176"/>
                  </a:cubicBezTo>
                  <a:cubicBezTo>
                    <a:pt x="9615993" y="1608176"/>
                    <a:pt x="9615754" y="1608655"/>
                    <a:pt x="9615754" y="1609374"/>
                  </a:cubicBezTo>
                  <a:cubicBezTo>
                    <a:pt x="9615754" y="1610093"/>
                    <a:pt x="9615993" y="1610812"/>
                    <a:pt x="9616472" y="1610812"/>
                  </a:cubicBezTo>
                  <a:close/>
                  <a:moveTo>
                    <a:pt x="9571447" y="1338309"/>
                  </a:moveTo>
                  <a:cubicBezTo>
                    <a:pt x="9571926" y="1338309"/>
                    <a:pt x="9572165" y="1337590"/>
                    <a:pt x="9572165" y="1336871"/>
                  </a:cubicBezTo>
                  <a:cubicBezTo>
                    <a:pt x="9572165" y="1336392"/>
                    <a:pt x="9571926" y="1335673"/>
                    <a:pt x="9571447" y="1335673"/>
                  </a:cubicBezTo>
                  <a:cubicBezTo>
                    <a:pt x="9570249" y="1335673"/>
                    <a:pt x="9570010" y="1336392"/>
                    <a:pt x="9570010" y="1336871"/>
                  </a:cubicBezTo>
                  <a:cubicBezTo>
                    <a:pt x="9570010" y="1337590"/>
                    <a:pt x="9570249" y="1338309"/>
                    <a:pt x="9571447" y="1338309"/>
                  </a:cubicBezTo>
                  <a:close/>
                  <a:moveTo>
                    <a:pt x="9507741" y="1069161"/>
                  </a:moveTo>
                  <a:cubicBezTo>
                    <a:pt x="9508938" y="1069161"/>
                    <a:pt x="9509178" y="1068922"/>
                    <a:pt x="9509178" y="1067963"/>
                  </a:cubicBezTo>
                  <a:cubicBezTo>
                    <a:pt x="9509178" y="1067484"/>
                    <a:pt x="9508938" y="1067004"/>
                    <a:pt x="9507741" y="1067004"/>
                  </a:cubicBezTo>
                  <a:cubicBezTo>
                    <a:pt x="9507502" y="1067004"/>
                    <a:pt x="9506544" y="1067484"/>
                    <a:pt x="9506544" y="1067963"/>
                  </a:cubicBezTo>
                  <a:cubicBezTo>
                    <a:pt x="9506544" y="1068922"/>
                    <a:pt x="9507502" y="1069161"/>
                    <a:pt x="9507741" y="1069161"/>
                  </a:cubicBezTo>
                  <a:close/>
                  <a:moveTo>
                    <a:pt x="9427031" y="805286"/>
                  </a:moveTo>
                  <a:cubicBezTo>
                    <a:pt x="9427270" y="805286"/>
                    <a:pt x="9428468" y="804807"/>
                    <a:pt x="9428468" y="803848"/>
                  </a:cubicBezTo>
                  <a:cubicBezTo>
                    <a:pt x="9428468" y="803369"/>
                    <a:pt x="9427270" y="802650"/>
                    <a:pt x="9427031" y="802650"/>
                  </a:cubicBezTo>
                  <a:cubicBezTo>
                    <a:pt x="9426073" y="802650"/>
                    <a:pt x="9425594" y="803369"/>
                    <a:pt x="9425594" y="803848"/>
                  </a:cubicBezTo>
                  <a:cubicBezTo>
                    <a:pt x="9425594" y="804807"/>
                    <a:pt x="9426073" y="805286"/>
                    <a:pt x="9427031" y="805286"/>
                  </a:cubicBezTo>
                  <a:close/>
                  <a:moveTo>
                    <a:pt x="9328598" y="546444"/>
                  </a:moveTo>
                  <a:cubicBezTo>
                    <a:pt x="9329077" y="546444"/>
                    <a:pt x="9329556" y="545965"/>
                    <a:pt x="9329556" y="545725"/>
                  </a:cubicBezTo>
                  <a:cubicBezTo>
                    <a:pt x="9329556" y="545486"/>
                    <a:pt x="9329077" y="545006"/>
                    <a:pt x="9328598" y="545006"/>
                  </a:cubicBezTo>
                  <a:cubicBezTo>
                    <a:pt x="9328119" y="545006"/>
                    <a:pt x="9328119" y="545486"/>
                    <a:pt x="9328119" y="545725"/>
                  </a:cubicBezTo>
                  <a:cubicBezTo>
                    <a:pt x="9328119" y="545965"/>
                    <a:pt x="9328119" y="546444"/>
                    <a:pt x="9328598" y="546444"/>
                  </a:cubicBezTo>
                  <a:close/>
                  <a:moveTo>
                    <a:pt x="9213640" y="295272"/>
                  </a:moveTo>
                  <a:cubicBezTo>
                    <a:pt x="9214119" y="295272"/>
                    <a:pt x="9214119" y="295032"/>
                    <a:pt x="9214119" y="294553"/>
                  </a:cubicBezTo>
                  <a:cubicBezTo>
                    <a:pt x="9214119" y="294313"/>
                    <a:pt x="9214119" y="294073"/>
                    <a:pt x="9213640" y="294073"/>
                  </a:cubicBezTo>
                  <a:cubicBezTo>
                    <a:pt x="9213401" y="294073"/>
                    <a:pt x="9212922" y="294313"/>
                    <a:pt x="9212922" y="294553"/>
                  </a:cubicBezTo>
                  <a:cubicBezTo>
                    <a:pt x="9212922" y="295032"/>
                    <a:pt x="9213401" y="295272"/>
                    <a:pt x="9213640" y="295272"/>
                  </a:cubicBezTo>
                  <a:close/>
                  <a:moveTo>
                    <a:pt x="1806995" y="174479"/>
                  </a:moveTo>
                  <a:cubicBezTo>
                    <a:pt x="1808432" y="174479"/>
                    <a:pt x="1809151" y="173280"/>
                    <a:pt x="1809151" y="171842"/>
                  </a:cubicBezTo>
                  <a:cubicBezTo>
                    <a:pt x="1809151" y="170644"/>
                    <a:pt x="1808432" y="169685"/>
                    <a:pt x="1806995" y="169685"/>
                  </a:cubicBezTo>
                  <a:cubicBezTo>
                    <a:pt x="1805558" y="169685"/>
                    <a:pt x="1804361" y="170644"/>
                    <a:pt x="1804361" y="171842"/>
                  </a:cubicBezTo>
                  <a:cubicBezTo>
                    <a:pt x="1804361" y="173280"/>
                    <a:pt x="1805558" y="174479"/>
                    <a:pt x="1806995" y="174479"/>
                  </a:cubicBezTo>
                  <a:close/>
                  <a:moveTo>
                    <a:pt x="1683416" y="423494"/>
                  </a:moveTo>
                  <a:cubicBezTo>
                    <a:pt x="1685811" y="423494"/>
                    <a:pt x="1687726" y="421577"/>
                    <a:pt x="1687726" y="419180"/>
                  </a:cubicBezTo>
                  <a:cubicBezTo>
                    <a:pt x="1687726" y="416784"/>
                    <a:pt x="1685811" y="414866"/>
                    <a:pt x="1683416" y="414866"/>
                  </a:cubicBezTo>
                  <a:cubicBezTo>
                    <a:pt x="1681021" y="414866"/>
                    <a:pt x="1679105" y="416784"/>
                    <a:pt x="1679105" y="419180"/>
                  </a:cubicBezTo>
                  <a:cubicBezTo>
                    <a:pt x="1679105" y="421577"/>
                    <a:pt x="1681021" y="423494"/>
                    <a:pt x="1683416" y="423494"/>
                  </a:cubicBezTo>
                  <a:close/>
                  <a:moveTo>
                    <a:pt x="1576840" y="680659"/>
                  </a:moveTo>
                  <a:cubicBezTo>
                    <a:pt x="1580432" y="680659"/>
                    <a:pt x="1583546" y="677783"/>
                    <a:pt x="1583546" y="673708"/>
                  </a:cubicBezTo>
                  <a:cubicBezTo>
                    <a:pt x="1583546" y="670353"/>
                    <a:pt x="1580432" y="667237"/>
                    <a:pt x="1576840" y="667237"/>
                  </a:cubicBezTo>
                  <a:cubicBezTo>
                    <a:pt x="1573008" y="667237"/>
                    <a:pt x="1570134" y="670353"/>
                    <a:pt x="1570134" y="673708"/>
                  </a:cubicBezTo>
                  <a:cubicBezTo>
                    <a:pt x="1570134" y="677783"/>
                    <a:pt x="1573008" y="680659"/>
                    <a:pt x="1576840" y="680659"/>
                  </a:cubicBezTo>
                  <a:close/>
                  <a:moveTo>
                    <a:pt x="1487269" y="946451"/>
                  </a:moveTo>
                  <a:cubicBezTo>
                    <a:pt x="1493256" y="946451"/>
                    <a:pt x="1498285" y="941658"/>
                    <a:pt x="1498285" y="935426"/>
                  </a:cubicBezTo>
                  <a:cubicBezTo>
                    <a:pt x="1498285" y="929435"/>
                    <a:pt x="1493256" y="924641"/>
                    <a:pt x="1487269" y="924641"/>
                  </a:cubicBezTo>
                  <a:cubicBezTo>
                    <a:pt x="1481042" y="924641"/>
                    <a:pt x="1476252" y="929435"/>
                    <a:pt x="1476252" y="935426"/>
                  </a:cubicBezTo>
                  <a:cubicBezTo>
                    <a:pt x="1476252" y="941658"/>
                    <a:pt x="1481042" y="946451"/>
                    <a:pt x="1487269" y="946451"/>
                  </a:cubicBezTo>
                  <a:close/>
                  <a:moveTo>
                    <a:pt x="1415180" y="1218954"/>
                  </a:moveTo>
                  <a:cubicBezTo>
                    <a:pt x="1424281" y="1218954"/>
                    <a:pt x="1432185" y="1211524"/>
                    <a:pt x="1432185" y="1201938"/>
                  </a:cubicBezTo>
                  <a:cubicBezTo>
                    <a:pt x="1432185" y="1192591"/>
                    <a:pt x="1424281" y="1184921"/>
                    <a:pt x="1415180" y="1184921"/>
                  </a:cubicBezTo>
                  <a:cubicBezTo>
                    <a:pt x="1405361" y="1184921"/>
                    <a:pt x="1397697" y="1192591"/>
                    <a:pt x="1397697" y="1201938"/>
                  </a:cubicBezTo>
                  <a:cubicBezTo>
                    <a:pt x="1397697" y="1211524"/>
                    <a:pt x="1405361" y="1218954"/>
                    <a:pt x="1415180" y="1218954"/>
                  </a:cubicBezTo>
                  <a:close/>
                  <a:moveTo>
                    <a:pt x="1360575" y="1497449"/>
                  </a:moveTo>
                  <a:cubicBezTo>
                    <a:pt x="1373987" y="1497449"/>
                    <a:pt x="1385004" y="1486185"/>
                    <a:pt x="1385004" y="1472763"/>
                  </a:cubicBezTo>
                  <a:cubicBezTo>
                    <a:pt x="1385004" y="1459102"/>
                    <a:pt x="1373987" y="1448557"/>
                    <a:pt x="1360575" y="1448557"/>
                  </a:cubicBezTo>
                  <a:cubicBezTo>
                    <a:pt x="1347164" y="1448557"/>
                    <a:pt x="1336147" y="1459102"/>
                    <a:pt x="1336147" y="1472763"/>
                  </a:cubicBezTo>
                  <a:cubicBezTo>
                    <a:pt x="1336147" y="1486185"/>
                    <a:pt x="1347164" y="1497449"/>
                    <a:pt x="1360575" y="1497449"/>
                  </a:cubicBezTo>
                  <a:close/>
                  <a:moveTo>
                    <a:pt x="1324172" y="1778820"/>
                  </a:moveTo>
                  <a:cubicBezTo>
                    <a:pt x="1341895" y="1778820"/>
                    <a:pt x="1356504" y="1764440"/>
                    <a:pt x="1356504" y="1746704"/>
                  </a:cubicBezTo>
                  <a:cubicBezTo>
                    <a:pt x="1356504" y="1728969"/>
                    <a:pt x="1341895" y="1714109"/>
                    <a:pt x="1324172" y="1714109"/>
                  </a:cubicBezTo>
                  <a:cubicBezTo>
                    <a:pt x="1306210" y="1714109"/>
                    <a:pt x="1291840" y="1728969"/>
                    <a:pt x="1291840" y="1746704"/>
                  </a:cubicBezTo>
                  <a:cubicBezTo>
                    <a:pt x="1291840" y="1764440"/>
                    <a:pt x="1306210" y="1778820"/>
                    <a:pt x="1324172" y="1778820"/>
                  </a:cubicBezTo>
                  <a:close/>
                  <a:moveTo>
                    <a:pt x="1305970" y="2062348"/>
                  </a:moveTo>
                  <a:cubicBezTo>
                    <a:pt x="1328243" y="2062348"/>
                    <a:pt x="1346206" y="2044612"/>
                    <a:pt x="1346206" y="2022083"/>
                  </a:cubicBezTo>
                  <a:cubicBezTo>
                    <a:pt x="1346206" y="2000034"/>
                    <a:pt x="1328243" y="1982059"/>
                    <a:pt x="1305970" y="1982059"/>
                  </a:cubicBezTo>
                  <a:cubicBezTo>
                    <a:pt x="1283697" y="1982059"/>
                    <a:pt x="1265735" y="2000034"/>
                    <a:pt x="1265735" y="2022083"/>
                  </a:cubicBezTo>
                  <a:cubicBezTo>
                    <a:pt x="1265735" y="2044612"/>
                    <a:pt x="1283697" y="2062348"/>
                    <a:pt x="1305970" y="2062348"/>
                  </a:cubicBezTo>
                  <a:close/>
                  <a:moveTo>
                    <a:pt x="1305970" y="2347553"/>
                  </a:moveTo>
                  <a:cubicBezTo>
                    <a:pt x="1332794" y="2347553"/>
                    <a:pt x="1354588" y="2325504"/>
                    <a:pt x="1354588" y="2298901"/>
                  </a:cubicBezTo>
                  <a:cubicBezTo>
                    <a:pt x="1354588" y="2271339"/>
                    <a:pt x="1332794" y="2250008"/>
                    <a:pt x="1305970" y="2250008"/>
                  </a:cubicBezTo>
                  <a:cubicBezTo>
                    <a:pt x="1279147" y="2250008"/>
                    <a:pt x="1257353" y="2271339"/>
                    <a:pt x="1257353" y="2298901"/>
                  </a:cubicBezTo>
                  <a:cubicBezTo>
                    <a:pt x="1257353" y="2325504"/>
                    <a:pt x="1279147" y="2347553"/>
                    <a:pt x="1305970" y="2347553"/>
                  </a:cubicBezTo>
                  <a:close/>
                  <a:moveTo>
                    <a:pt x="1324172" y="2631561"/>
                  </a:moveTo>
                  <a:cubicBezTo>
                    <a:pt x="1355785" y="2631561"/>
                    <a:pt x="1381172" y="2605916"/>
                    <a:pt x="1381172" y="2574280"/>
                  </a:cubicBezTo>
                  <a:cubicBezTo>
                    <a:pt x="1381172" y="2542404"/>
                    <a:pt x="1355785" y="2516999"/>
                    <a:pt x="1324172" y="2516999"/>
                  </a:cubicBezTo>
                  <a:cubicBezTo>
                    <a:pt x="1292559" y="2516999"/>
                    <a:pt x="1266932" y="2542404"/>
                    <a:pt x="1266932" y="2574280"/>
                  </a:cubicBezTo>
                  <a:cubicBezTo>
                    <a:pt x="1266932" y="2605916"/>
                    <a:pt x="1292559" y="2631561"/>
                    <a:pt x="1324172" y="2631561"/>
                  </a:cubicBezTo>
                  <a:close/>
                  <a:moveTo>
                    <a:pt x="1360575" y="2913890"/>
                  </a:moveTo>
                  <a:cubicBezTo>
                    <a:pt x="1397218" y="2913890"/>
                    <a:pt x="1426437" y="2884171"/>
                    <a:pt x="1426437" y="2848221"/>
                  </a:cubicBezTo>
                  <a:cubicBezTo>
                    <a:pt x="1426437" y="2811791"/>
                    <a:pt x="1397218" y="2782312"/>
                    <a:pt x="1360575" y="2782312"/>
                  </a:cubicBezTo>
                  <a:cubicBezTo>
                    <a:pt x="1324411" y="2782312"/>
                    <a:pt x="1294714" y="2811791"/>
                    <a:pt x="1294714" y="2848221"/>
                  </a:cubicBezTo>
                  <a:cubicBezTo>
                    <a:pt x="1294714" y="2884171"/>
                    <a:pt x="1324411" y="2913890"/>
                    <a:pt x="1360575" y="2913890"/>
                  </a:cubicBezTo>
                  <a:close/>
                  <a:moveTo>
                    <a:pt x="1415180" y="3192145"/>
                  </a:moveTo>
                  <a:cubicBezTo>
                    <a:pt x="1455416" y="3192145"/>
                    <a:pt x="1488227" y="3159311"/>
                    <a:pt x="1488227" y="3118567"/>
                  </a:cubicBezTo>
                  <a:cubicBezTo>
                    <a:pt x="1488227" y="3078303"/>
                    <a:pt x="1455416" y="3045948"/>
                    <a:pt x="1415180" y="3045948"/>
                  </a:cubicBezTo>
                  <a:cubicBezTo>
                    <a:pt x="1374706" y="3045948"/>
                    <a:pt x="1341895" y="3078303"/>
                    <a:pt x="1341895" y="3118567"/>
                  </a:cubicBezTo>
                  <a:cubicBezTo>
                    <a:pt x="1341895" y="3159311"/>
                    <a:pt x="1374706" y="3192145"/>
                    <a:pt x="1415180" y="3192145"/>
                  </a:cubicBezTo>
                  <a:close/>
                  <a:moveTo>
                    <a:pt x="1487269" y="3465847"/>
                  </a:moveTo>
                  <a:cubicBezTo>
                    <a:pt x="1531575" y="3465847"/>
                    <a:pt x="1567500" y="3430136"/>
                    <a:pt x="1567500" y="3385797"/>
                  </a:cubicBezTo>
                  <a:cubicBezTo>
                    <a:pt x="1567500" y="3341219"/>
                    <a:pt x="1531575" y="3305029"/>
                    <a:pt x="1487269" y="3305029"/>
                  </a:cubicBezTo>
                  <a:cubicBezTo>
                    <a:pt x="1442722" y="3305029"/>
                    <a:pt x="1406798" y="3341219"/>
                    <a:pt x="1406798" y="3385797"/>
                  </a:cubicBezTo>
                  <a:cubicBezTo>
                    <a:pt x="1406798" y="3430136"/>
                    <a:pt x="1442722" y="3465847"/>
                    <a:pt x="1487269" y="3465847"/>
                  </a:cubicBezTo>
                  <a:close/>
                  <a:moveTo>
                    <a:pt x="1576840" y="3731879"/>
                  </a:moveTo>
                  <a:cubicBezTo>
                    <a:pt x="1623781" y="3731879"/>
                    <a:pt x="1662100" y="3694011"/>
                    <a:pt x="1662100" y="3647276"/>
                  </a:cubicBezTo>
                  <a:cubicBezTo>
                    <a:pt x="1662100" y="3599582"/>
                    <a:pt x="1623781" y="3561475"/>
                    <a:pt x="1576840" y="3561475"/>
                  </a:cubicBezTo>
                  <a:cubicBezTo>
                    <a:pt x="1529659" y="3561475"/>
                    <a:pt x="1491340" y="3599582"/>
                    <a:pt x="1491340" y="3647276"/>
                  </a:cubicBezTo>
                  <a:cubicBezTo>
                    <a:pt x="1491340" y="3694011"/>
                    <a:pt x="1529659" y="3731879"/>
                    <a:pt x="1576840" y="3731879"/>
                  </a:cubicBezTo>
                  <a:close/>
                  <a:moveTo>
                    <a:pt x="1683416" y="3991440"/>
                  </a:moveTo>
                  <a:cubicBezTo>
                    <a:pt x="1732991" y="3991440"/>
                    <a:pt x="1773226" y="3951176"/>
                    <a:pt x="1773226" y="3901564"/>
                  </a:cubicBezTo>
                  <a:cubicBezTo>
                    <a:pt x="1773226" y="3852432"/>
                    <a:pt x="1732991" y="3812168"/>
                    <a:pt x="1683416" y="3812168"/>
                  </a:cubicBezTo>
                  <a:cubicBezTo>
                    <a:pt x="1634079" y="3812168"/>
                    <a:pt x="1593844" y="3852432"/>
                    <a:pt x="1593844" y="3901564"/>
                  </a:cubicBezTo>
                  <a:cubicBezTo>
                    <a:pt x="1593844" y="3951176"/>
                    <a:pt x="1634079" y="3991440"/>
                    <a:pt x="1683416" y="3991440"/>
                  </a:cubicBezTo>
                  <a:close/>
                  <a:moveTo>
                    <a:pt x="9213640" y="4030506"/>
                  </a:moveTo>
                  <a:cubicBezTo>
                    <a:pt x="9216035" y="4030506"/>
                    <a:pt x="9217712" y="4028588"/>
                    <a:pt x="9217712" y="4026431"/>
                  </a:cubicBezTo>
                  <a:cubicBezTo>
                    <a:pt x="9217712" y="4023555"/>
                    <a:pt x="9216035" y="4022117"/>
                    <a:pt x="9213640" y="4022117"/>
                  </a:cubicBezTo>
                  <a:cubicBezTo>
                    <a:pt x="9211485" y="4022117"/>
                    <a:pt x="9209329" y="4023555"/>
                    <a:pt x="9209329" y="4026431"/>
                  </a:cubicBezTo>
                  <a:cubicBezTo>
                    <a:pt x="9209329" y="4028588"/>
                    <a:pt x="9211485" y="4030506"/>
                    <a:pt x="9213640" y="4030506"/>
                  </a:cubicBezTo>
                  <a:close/>
                  <a:moveTo>
                    <a:pt x="9328598" y="3778854"/>
                  </a:moveTo>
                  <a:cubicBezTo>
                    <a:pt x="9330993" y="3778854"/>
                    <a:pt x="9332191" y="3777176"/>
                    <a:pt x="9332191" y="3775019"/>
                  </a:cubicBezTo>
                  <a:cubicBezTo>
                    <a:pt x="9332191" y="3773342"/>
                    <a:pt x="9330993" y="3771424"/>
                    <a:pt x="9328598" y="3771424"/>
                  </a:cubicBezTo>
                  <a:cubicBezTo>
                    <a:pt x="9326682" y="3771424"/>
                    <a:pt x="9325006" y="3773342"/>
                    <a:pt x="9325006" y="3775019"/>
                  </a:cubicBezTo>
                  <a:cubicBezTo>
                    <a:pt x="9325006" y="3777176"/>
                    <a:pt x="9326682" y="3778854"/>
                    <a:pt x="9328598" y="3778854"/>
                  </a:cubicBezTo>
                  <a:close/>
                  <a:moveTo>
                    <a:pt x="9427031" y="3519533"/>
                  </a:moveTo>
                  <a:cubicBezTo>
                    <a:pt x="9428468" y="3519533"/>
                    <a:pt x="9429186" y="3518334"/>
                    <a:pt x="9429186" y="3516896"/>
                  </a:cubicBezTo>
                  <a:cubicBezTo>
                    <a:pt x="9429186" y="3515698"/>
                    <a:pt x="9428468" y="3514739"/>
                    <a:pt x="9427031" y="3514739"/>
                  </a:cubicBezTo>
                  <a:cubicBezTo>
                    <a:pt x="9425594" y="3514739"/>
                    <a:pt x="9424875" y="3515698"/>
                    <a:pt x="9424875" y="3516896"/>
                  </a:cubicBezTo>
                  <a:cubicBezTo>
                    <a:pt x="9424875" y="3518334"/>
                    <a:pt x="9425594" y="3519533"/>
                    <a:pt x="9427031" y="3519533"/>
                  </a:cubicBezTo>
                  <a:close/>
                  <a:moveTo>
                    <a:pt x="9507741" y="3255178"/>
                  </a:moveTo>
                  <a:cubicBezTo>
                    <a:pt x="9509178" y="3255178"/>
                    <a:pt x="9510615" y="3254459"/>
                    <a:pt x="9510615" y="3253021"/>
                  </a:cubicBezTo>
                  <a:cubicBezTo>
                    <a:pt x="9510615" y="3251583"/>
                    <a:pt x="9509178" y="3250145"/>
                    <a:pt x="9507741" y="3250145"/>
                  </a:cubicBezTo>
                  <a:cubicBezTo>
                    <a:pt x="9506544" y="3250145"/>
                    <a:pt x="9505586" y="3251583"/>
                    <a:pt x="9505586" y="3253021"/>
                  </a:cubicBezTo>
                  <a:cubicBezTo>
                    <a:pt x="9505586" y="3254459"/>
                    <a:pt x="9506544" y="3255178"/>
                    <a:pt x="9507741" y="3255178"/>
                  </a:cubicBezTo>
                  <a:close/>
                  <a:moveTo>
                    <a:pt x="9571447" y="2986030"/>
                  </a:moveTo>
                  <a:cubicBezTo>
                    <a:pt x="9572165" y="2986030"/>
                    <a:pt x="9573123" y="2985072"/>
                    <a:pt x="9573123" y="2984113"/>
                  </a:cubicBezTo>
                  <a:cubicBezTo>
                    <a:pt x="9573123" y="2983154"/>
                    <a:pt x="9572165" y="2982435"/>
                    <a:pt x="9571447" y="2982435"/>
                  </a:cubicBezTo>
                  <a:cubicBezTo>
                    <a:pt x="9570010" y="2982435"/>
                    <a:pt x="9569770" y="2983154"/>
                    <a:pt x="9569770" y="2984113"/>
                  </a:cubicBezTo>
                  <a:cubicBezTo>
                    <a:pt x="9569770" y="2985072"/>
                    <a:pt x="9570010" y="2986030"/>
                    <a:pt x="9571447" y="2986030"/>
                  </a:cubicBezTo>
                  <a:close/>
                  <a:moveTo>
                    <a:pt x="9616472" y="2713527"/>
                  </a:moveTo>
                  <a:cubicBezTo>
                    <a:pt x="9617670" y="2713527"/>
                    <a:pt x="9618388" y="2712569"/>
                    <a:pt x="9618388" y="2711610"/>
                  </a:cubicBezTo>
                  <a:cubicBezTo>
                    <a:pt x="9618388" y="2710412"/>
                    <a:pt x="9617670" y="2709932"/>
                    <a:pt x="9616472" y="2709932"/>
                  </a:cubicBezTo>
                  <a:cubicBezTo>
                    <a:pt x="9615754" y="2709932"/>
                    <a:pt x="9614796" y="2710412"/>
                    <a:pt x="9614796" y="2711610"/>
                  </a:cubicBezTo>
                  <a:cubicBezTo>
                    <a:pt x="9614796" y="2712569"/>
                    <a:pt x="9615754" y="2713527"/>
                    <a:pt x="9616472" y="2713527"/>
                  </a:cubicBezTo>
                  <a:close/>
                  <a:moveTo>
                    <a:pt x="9644254" y="2437908"/>
                  </a:moveTo>
                  <a:cubicBezTo>
                    <a:pt x="9644493" y="2437908"/>
                    <a:pt x="9645212" y="2437429"/>
                    <a:pt x="9645212" y="2436470"/>
                  </a:cubicBezTo>
                  <a:cubicBezTo>
                    <a:pt x="9645212" y="2435991"/>
                    <a:pt x="9644493" y="2435032"/>
                    <a:pt x="9644254" y="2435032"/>
                  </a:cubicBezTo>
                  <a:cubicBezTo>
                    <a:pt x="9643296" y="2435032"/>
                    <a:pt x="9642817" y="2435991"/>
                    <a:pt x="9642817" y="2436470"/>
                  </a:cubicBezTo>
                  <a:cubicBezTo>
                    <a:pt x="9642817" y="2437429"/>
                    <a:pt x="9643296" y="2437908"/>
                    <a:pt x="9644254" y="2437908"/>
                  </a:cubicBezTo>
                  <a:close/>
                  <a:moveTo>
                    <a:pt x="9653115" y="2161571"/>
                  </a:moveTo>
                  <a:cubicBezTo>
                    <a:pt x="9653833" y="2161571"/>
                    <a:pt x="9654552" y="2161331"/>
                    <a:pt x="9654552" y="2160372"/>
                  </a:cubicBezTo>
                  <a:cubicBezTo>
                    <a:pt x="9654552" y="2159653"/>
                    <a:pt x="9653833" y="2158934"/>
                    <a:pt x="9653115" y="2158934"/>
                  </a:cubicBezTo>
                  <a:cubicBezTo>
                    <a:pt x="9652157" y="2158934"/>
                    <a:pt x="9651917" y="2159653"/>
                    <a:pt x="9651917" y="2160372"/>
                  </a:cubicBezTo>
                  <a:cubicBezTo>
                    <a:pt x="9651917" y="2161331"/>
                    <a:pt x="9652157" y="2161571"/>
                    <a:pt x="9653115" y="2161571"/>
                  </a:cubicBezTo>
                  <a:close/>
                  <a:moveTo>
                    <a:pt x="9423678" y="1886431"/>
                  </a:moveTo>
                  <a:cubicBezTo>
                    <a:pt x="9424875" y="1886431"/>
                    <a:pt x="9425594" y="1885233"/>
                    <a:pt x="9425594" y="1884514"/>
                  </a:cubicBezTo>
                  <a:cubicBezTo>
                    <a:pt x="9425594" y="1883315"/>
                    <a:pt x="9424875" y="1882357"/>
                    <a:pt x="9423678" y="1882357"/>
                  </a:cubicBezTo>
                  <a:cubicBezTo>
                    <a:pt x="9423199" y="1882357"/>
                    <a:pt x="9422002" y="1883315"/>
                    <a:pt x="9422002" y="1884514"/>
                  </a:cubicBezTo>
                  <a:cubicBezTo>
                    <a:pt x="9422002" y="1885233"/>
                    <a:pt x="9423199" y="1886431"/>
                    <a:pt x="9423678" y="1886431"/>
                  </a:cubicBezTo>
                  <a:close/>
                  <a:moveTo>
                    <a:pt x="9394699" y="1611292"/>
                  </a:moveTo>
                  <a:cubicBezTo>
                    <a:pt x="9396136" y="1611292"/>
                    <a:pt x="9396615" y="1610812"/>
                    <a:pt x="9396615" y="1609614"/>
                  </a:cubicBezTo>
                  <a:cubicBezTo>
                    <a:pt x="9396615" y="1608655"/>
                    <a:pt x="9396136" y="1607697"/>
                    <a:pt x="9394699" y="1607697"/>
                  </a:cubicBezTo>
                  <a:cubicBezTo>
                    <a:pt x="9393981" y="1607697"/>
                    <a:pt x="9393023" y="1608655"/>
                    <a:pt x="9393023" y="1609614"/>
                  </a:cubicBezTo>
                  <a:cubicBezTo>
                    <a:pt x="9393023" y="1610812"/>
                    <a:pt x="9393981" y="1611292"/>
                    <a:pt x="9394699" y="1611292"/>
                  </a:cubicBezTo>
                  <a:close/>
                  <a:moveTo>
                    <a:pt x="9347039" y="1338788"/>
                  </a:moveTo>
                  <a:cubicBezTo>
                    <a:pt x="9347997" y="1338788"/>
                    <a:pt x="9348237" y="1338309"/>
                    <a:pt x="9348237" y="1337590"/>
                  </a:cubicBezTo>
                  <a:cubicBezTo>
                    <a:pt x="9348237" y="1336871"/>
                    <a:pt x="9347997" y="1336392"/>
                    <a:pt x="9347039" y="1336392"/>
                  </a:cubicBezTo>
                  <a:cubicBezTo>
                    <a:pt x="9346560" y="1336392"/>
                    <a:pt x="9345602" y="1336871"/>
                    <a:pt x="9345602" y="1337590"/>
                  </a:cubicBezTo>
                  <a:cubicBezTo>
                    <a:pt x="9345602" y="1338309"/>
                    <a:pt x="9346560" y="1338788"/>
                    <a:pt x="9347039" y="1338788"/>
                  </a:cubicBezTo>
                  <a:close/>
                  <a:moveTo>
                    <a:pt x="9280460" y="1070839"/>
                  </a:moveTo>
                  <a:cubicBezTo>
                    <a:pt x="9280699" y="1070839"/>
                    <a:pt x="9281178" y="1070360"/>
                    <a:pt x="9281178" y="1069641"/>
                  </a:cubicBezTo>
                  <a:cubicBezTo>
                    <a:pt x="9281178" y="1068922"/>
                    <a:pt x="9280699" y="1068203"/>
                    <a:pt x="9280460" y="1068203"/>
                  </a:cubicBezTo>
                  <a:cubicBezTo>
                    <a:pt x="9279502" y="1068203"/>
                    <a:pt x="9279023" y="1068922"/>
                    <a:pt x="9279023" y="1069641"/>
                  </a:cubicBezTo>
                  <a:cubicBezTo>
                    <a:pt x="9279023" y="1070360"/>
                    <a:pt x="9279502" y="1070839"/>
                    <a:pt x="9280460" y="1070839"/>
                  </a:cubicBezTo>
                  <a:close/>
                  <a:moveTo>
                    <a:pt x="9194720" y="807923"/>
                  </a:moveTo>
                  <a:cubicBezTo>
                    <a:pt x="9195439" y="807923"/>
                    <a:pt x="9196157" y="807443"/>
                    <a:pt x="9196157" y="806724"/>
                  </a:cubicBezTo>
                  <a:cubicBezTo>
                    <a:pt x="9196157" y="806245"/>
                    <a:pt x="9195439" y="805286"/>
                    <a:pt x="9194720" y="805286"/>
                  </a:cubicBezTo>
                  <a:cubicBezTo>
                    <a:pt x="9194241" y="805286"/>
                    <a:pt x="9193762" y="806245"/>
                    <a:pt x="9193762" y="806724"/>
                  </a:cubicBezTo>
                  <a:cubicBezTo>
                    <a:pt x="9193762" y="807443"/>
                    <a:pt x="9194241" y="807923"/>
                    <a:pt x="9194720" y="807923"/>
                  </a:cubicBezTo>
                  <a:close/>
                  <a:moveTo>
                    <a:pt x="9091737" y="551717"/>
                  </a:moveTo>
                  <a:cubicBezTo>
                    <a:pt x="9091976" y="551717"/>
                    <a:pt x="9092695" y="551477"/>
                    <a:pt x="9092695" y="550758"/>
                  </a:cubicBezTo>
                  <a:cubicBezTo>
                    <a:pt x="9092695" y="550039"/>
                    <a:pt x="9091976" y="549320"/>
                    <a:pt x="9091737" y="549320"/>
                  </a:cubicBezTo>
                  <a:cubicBezTo>
                    <a:pt x="9091018" y="549320"/>
                    <a:pt x="9090539" y="550039"/>
                    <a:pt x="9090539" y="550758"/>
                  </a:cubicBezTo>
                  <a:cubicBezTo>
                    <a:pt x="9090539" y="551477"/>
                    <a:pt x="9091018" y="551717"/>
                    <a:pt x="9091737" y="551717"/>
                  </a:cubicBezTo>
                  <a:close/>
                  <a:moveTo>
                    <a:pt x="8970792" y="303660"/>
                  </a:moveTo>
                  <a:cubicBezTo>
                    <a:pt x="8971031" y="303660"/>
                    <a:pt x="8971989" y="303181"/>
                    <a:pt x="8971989" y="302222"/>
                  </a:cubicBezTo>
                  <a:cubicBezTo>
                    <a:pt x="8971989" y="301743"/>
                    <a:pt x="8971031" y="301024"/>
                    <a:pt x="8970792" y="301024"/>
                  </a:cubicBezTo>
                  <a:cubicBezTo>
                    <a:pt x="8969594" y="301024"/>
                    <a:pt x="8969355" y="301743"/>
                    <a:pt x="8969355" y="302222"/>
                  </a:cubicBezTo>
                  <a:cubicBezTo>
                    <a:pt x="8969355" y="303181"/>
                    <a:pt x="8969594" y="303660"/>
                    <a:pt x="8970792" y="303660"/>
                  </a:cubicBezTo>
                  <a:close/>
                  <a:moveTo>
                    <a:pt x="8832363" y="63512"/>
                  </a:moveTo>
                  <a:cubicBezTo>
                    <a:pt x="8832842" y="63512"/>
                    <a:pt x="8832842" y="63512"/>
                    <a:pt x="8832842" y="63033"/>
                  </a:cubicBezTo>
                  <a:cubicBezTo>
                    <a:pt x="8832842" y="62793"/>
                    <a:pt x="8832842" y="62314"/>
                    <a:pt x="8832363" y="62314"/>
                  </a:cubicBezTo>
                  <a:cubicBezTo>
                    <a:pt x="8831884" y="62314"/>
                    <a:pt x="8831884" y="62793"/>
                    <a:pt x="8831884" y="63033"/>
                  </a:cubicBezTo>
                  <a:cubicBezTo>
                    <a:pt x="8831884" y="63512"/>
                    <a:pt x="8831884" y="63512"/>
                    <a:pt x="8832363" y="63512"/>
                  </a:cubicBezTo>
                  <a:close/>
                  <a:moveTo>
                    <a:pt x="2124327" y="64471"/>
                  </a:moveTo>
                  <a:cubicBezTo>
                    <a:pt x="2125046" y="64471"/>
                    <a:pt x="2125764" y="63512"/>
                    <a:pt x="2125764" y="63033"/>
                  </a:cubicBezTo>
                  <a:cubicBezTo>
                    <a:pt x="2125764" y="62314"/>
                    <a:pt x="2125046" y="62074"/>
                    <a:pt x="2124327" y="62074"/>
                  </a:cubicBezTo>
                  <a:cubicBezTo>
                    <a:pt x="2123609" y="62074"/>
                    <a:pt x="2123130" y="62314"/>
                    <a:pt x="2123130" y="63033"/>
                  </a:cubicBezTo>
                  <a:cubicBezTo>
                    <a:pt x="2123130" y="63512"/>
                    <a:pt x="2123609" y="64471"/>
                    <a:pt x="2124327" y="64471"/>
                  </a:cubicBezTo>
                  <a:close/>
                  <a:moveTo>
                    <a:pt x="1986378" y="306776"/>
                  </a:moveTo>
                  <a:cubicBezTo>
                    <a:pt x="1988533" y="306776"/>
                    <a:pt x="1990449" y="304619"/>
                    <a:pt x="1990449" y="302222"/>
                  </a:cubicBezTo>
                  <a:cubicBezTo>
                    <a:pt x="1990449" y="299825"/>
                    <a:pt x="1988533" y="298387"/>
                    <a:pt x="1986378" y="298387"/>
                  </a:cubicBezTo>
                  <a:cubicBezTo>
                    <a:pt x="1983983" y="298387"/>
                    <a:pt x="1982306" y="299825"/>
                    <a:pt x="1982306" y="302222"/>
                  </a:cubicBezTo>
                  <a:cubicBezTo>
                    <a:pt x="1982306" y="304619"/>
                    <a:pt x="1983983" y="306776"/>
                    <a:pt x="1986378" y="306776"/>
                  </a:cubicBezTo>
                  <a:close/>
                  <a:moveTo>
                    <a:pt x="1865193" y="557229"/>
                  </a:moveTo>
                  <a:cubicBezTo>
                    <a:pt x="1869264" y="557229"/>
                    <a:pt x="1872138" y="554353"/>
                    <a:pt x="1872138" y="550758"/>
                  </a:cubicBezTo>
                  <a:cubicBezTo>
                    <a:pt x="1872138" y="546924"/>
                    <a:pt x="1869264" y="544048"/>
                    <a:pt x="1865193" y="544048"/>
                  </a:cubicBezTo>
                  <a:cubicBezTo>
                    <a:pt x="1861600" y="544048"/>
                    <a:pt x="1858487" y="546924"/>
                    <a:pt x="1858487" y="550758"/>
                  </a:cubicBezTo>
                  <a:cubicBezTo>
                    <a:pt x="1858487" y="554353"/>
                    <a:pt x="1861600" y="557229"/>
                    <a:pt x="1865193" y="557229"/>
                  </a:cubicBezTo>
                  <a:close/>
                  <a:moveTo>
                    <a:pt x="1761970" y="815832"/>
                  </a:moveTo>
                  <a:cubicBezTo>
                    <a:pt x="1766760" y="815832"/>
                    <a:pt x="1771071" y="811518"/>
                    <a:pt x="1771071" y="806724"/>
                  </a:cubicBezTo>
                  <a:cubicBezTo>
                    <a:pt x="1771071" y="801691"/>
                    <a:pt x="1766760" y="797617"/>
                    <a:pt x="1761970" y="797617"/>
                  </a:cubicBezTo>
                  <a:cubicBezTo>
                    <a:pt x="1756701" y="797617"/>
                    <a:pt x="1752869" y="801691"/>
                    <a:pt x="1752869" y="806724"/>
                  </a:cubicBezTo>
                  <a:cubicBezTo>
                    <a:pt x="1752869" y="811518"/>
                    <a:pt x="1756701" y="815832"/>
                    <a:pt x="1761970" y="815832"/>
                  </a:cubicBezTo>
                  <a:close/>
                  <a:moveTo>
                    <a:pt x="1676470" y="1084980"/>
                  </a:moveTo>
                  <a:cubicBezTo>
                    <a:pt x="1685092" y="1084980"/>
                    <a:pt x="1691798" y="1077789"/>
                    <a:pt x="1691798" y="1069641"/>
                  </a:cubicBezTo>
                  <a:cubicBezTo>
                    <a:pt x="1691798" y="1061013"/>
                    <a:pt x="1685092" y="1054062"/>
                    <a:pt x="1676470" y="1054062"/>
                  </a:cubicBezTo>
                  <a:cubicBezTo>
                    <a:pt x="1668088" y="1054062"/>
                    <a:pt x="1661382" y="1061013"/>
                    <a:pt x="1661382" y="1069641"/>
                  </a:cubicBezTo>
                  <a:cubicBezTo>
                    <a:pt x="1661382" y="1077789"/>
                    <a:pt x="1668088" y="1084980"/>
                    <a:pt x="1676470" y="1084980"/>
                  </a:cubicBezTo>
                  <a:close/>
                  <a:moveTo>
                    <a:pt x="1609651" y="1358202"/>
                  </a:moveTo>
                  <a:cubicBezTo>
                    <a:pt x="1621147" y="1358202"/>
                    <a:pt x="1630487" y="1349094"/>
                    <a:pt x="1630487" y="1337590"/>
                  </a:cubicBezTo>
                  <a:cubicBezTo>
                    <a:pt x="1630487" y="1326086"/>
                    <a:pt x="1621147" y="1316739"/>
                    <a:pt x="1609651" y="1316739"/>
                  </a:cubicBezTo>
                  <a:cubicBezTo>
                    <a:pt x="1598395" y="1316739"/>
                    <a:pt x="1588815" y="1326086"/>
                    <a:pt x="1588815" y="1337590"/>
                  </a:cubicBezTo>
                  <a:cubicBezTo>
                    <a:pt x="1588815" y="1349094"/>
                    <a:pt x="1598395" y="1358202"/>
                    <a:pt x="1609651" y="1358202"/>
                  </a:cubicBezTo>
                  <a:close/>
                  <a:moveTo>
                    <a:pt x="1561991" y="1637895"/>
                  </a:moveTo>
                  <a:cubicBezTo>
                    <a:pt x="1577319" y="1637895"/>
                    <a:pt x="1589773" y="1625192"/>
                    <a:pt x="1589773" y="1609614"/>
                  </a:cubicBezTo>
                  <a:cubicBezTo>
                    <a:pt x="1589773" y="1594275"/>
                    <a:pt x="1577319" y="1581573"/>
                    <a:pt x="1561991" y="1581573"/>
                  </a:cubicBezTo>
                  <a:cubicBezTo>
                    <a:pt x="1546424" y="1581573"/>
                    <a:pt x="1533970" y="1594275"/>
                    <a:pt x="1533970" y="1609614"/>
                  </a:cubicBezTo>
                  <a:cubicBezTo>
                    <a:pt x="1533970" y="1625192"/>
                    <a:pt x="1546424" y="1637895"/>
                    <a:pt x="1561991" y="1637895"/>
                  </a:cubicBezTo>
                  <a:close/>
                  <a:moveTo>
                    <a:pt x="1533012" y="1919985"/>
                  </a:moveTo>
                  <a:cubicBezTo>
                    <a:pt x="1552411" y="1919985"/>
                    <a:pt x="1568458" y="1903927"/>
                    <a:pt x="1568458" y="1884514"/>
                  </a:cubicBezTo>
                  <a:cubicBezTo>
                    <a:pt x="1568458" y="1864621"/>
                    <a:pt x="1552411" y="1849043"/>
                    <a:pt x="1533012" y="1849043"/>
                  </a:cubicBezTo>
                  <a:cubicBezTo>
                    <a:pt x="1513613" y="1849043"/>
                    <a:pt x="1497567" y="1864621"/>
                    <a:pt x="1497567" y="1884514"/>
                  </a:cubicBezTo>
                  <a:cubicBezTo>
                    <a:pt x="1497567" y="1903927"/>
                    <a:pt x="1513613" y="1919985"/>
                    <a:pt x="1533012" y="1919985"/>
                  </a:cubicBezTo>
                  <a:close/>
                  <a:moveTo>
                    <a:pt x="1523193" y="2204471"/>
                  </a:moveTo>
                  <a:cubicBezTo>
                    <a:pt x="1547621" y="2204471"/>
                    <a:pt x="1567260" y="2184579"/>
                    <a:pt x="1567260" y="2160372"/>
                  </a:cubicBezTo>
                  <a:cubicBezTo>
                    <a:pt x="1567260" y="2136166"/>
                    <a:pt x="1547621" y="2116513"/>
                    <a:pt x="1523193" y="2116513"/>
                  </a:cubicBezTo>
                  <a:cubicBezTo>
                    <a:pt x="1499004" y="2116513"/>
                    <a:pt x="1479605" y="2136166"/>
                    <a:pt x="1479605" y="2160372"/>
                  </a:cubicBezTo>
                  <a:cubicBezTo>
                    <a:pt x="1479605" y="2184579"/>
                    <a:pt x="1499004" y="2204471"/>
                    <a:pt x="1523193" y="2204471"/>
                  </a:cubicBezTo>
                  <a:close/>
                  <a:moveTo>
                    <a:pt x="1533012" y="2488958"/>
                  </a:moveTo>
                  <a:cubicBezTo>
                    <a:pt x="1561991" y="2488958"/>
                    <a:pt x="1585462" y="2465710"/>
                    <a:pt x="1585462" y="2436470"/>
                  </a:cubicBezTo>
                  <a:cubicBezTo>
                    <a:pt x="1585462" y="2407471"/>
                    <a:pt x="1561991" y="2384223"/>
                    <a:pt x="1533012" y="2384223"/>
                  </a:cubicBezTo>
                  <a:cubicBezTo>
                    <a:pt x="1504033" y="2384223"/>
                    <a:pt x="1480563" y="2407471"/>
                    <a:pt x="1480563" y="2436470"/>
                  </a:cubicBezTo>
                  <a:cubicBezTo>
                    <a:pt x="1480563" y="2465710"/>
                    <a:pt x="1504033" y="2488958"/>
                    <a:pt x="1533012" y="2488958"/>
                  </a:cubicBezTo>
                  <a:close/>
                  <a:moveTo>
                    <a:pt x="1561991" y="2771527"/>
                  </a:moveTo>
                  <a:cubicBezTo>
                    <a:pt x="1595042" y="2771527"/>
                    <a:pt x="1622344" y="2744684"/>
                    <a:pt x="1622344" y="2711370"/>
                  </a:cubicBezTo>
                  <a:cubicBezTo>
                    <a:pt x="1622344" y="2678056"/>
                    <a:pt x="1595042" y="2650734"/>
                    <a:pt x="1561991" y="2650734"/>
                  </a:cubicBezTo>
                  <a:cubicBezTo>
                    <a:pt x="1528701" y="2650734"/>
                    <a:pt x="1501399" y="2678056"/>
                    <a:pt x="1501399" y="2711370"/>
                  </a:cubicBezTo>
                  <a:cubicBezTo>
                    <a:pt x="1501399" y="2744684"/>
                    <a:pt x="1528701" y="2771527"/>
                    <a:pt x="1561991" y="2771527"/>
                  </a:cubicBezTo>
                  <a:close/>
                  <a:moveTo>
                    <a:pt x="1609651" y="3051700"/>
                  </a:moveTo>
                  <a:cubicBezTo>
                    <a:pt x="1647491" y="3051700"/>
                    <a:pt x="1678147" y="3021262"/>
                    <a:pt x="1678147" y="2983154"/>
                  </a:cubicBezTo>
                  <a:cubicBezTo>
                    <a:pt x="1678147" y="2945766"/>
                    <a:pt x="1647491" y="2915088"/>
                    <a:pt x="1609651" y="2915088"/>
                  </a:cubicBezTo>
                  <a:cubicBezTo>
                    <a:pt x="1572050" y="2915088"/>
                    <a:pt x="1541634" y="2945766"/>
                    <a:pt x="1541634" y="2983154"/>
                  </a:cubicBezTo>
                  <a:cubicBezTo>
                    <a:pt x="1541634" y="3021262"/>
                    <a:pt x="1572050" y="3051700"/>
                    <a:pt x="1609651" y="3051700"/>
                  </a:cubicBezTo>
                  <a:close/>
                  <a:moveTo>
                    <a:pt x="1676470" y="3326360"/>
                  </a:moveTo>
                  <a:cubicBezTo>
                    <a:pt x="1717903" y="3326360"/>
                    <a:pt x="1751432" y="3292566"/>
                    <a:pt x="1751432" y="3251583"/>
                  </a:cubicBezTo>
                  <a:cubicBezTo>
                    <a:pt x="1751432" y="3209881"/>
                    <a:pt x="1717903" y="3176327"/>
                    <a:pt x="1676470" y="3176327"/>
                  </a:cubicBezTo>
                  <a:cubicBezTo>
                    <a:pt x="1635277" y="3176327"/>
                    <a:pt x="1601508" y="3209881"/>
                    <a:pt x="1601508" y="3251583"/>
                  </a:cubicBezTo>
                  <a:cubicBezTo>
                    <a:pt x="1601508" y="3292566"/>
                    <a:pt x="1635277" y="3326360"/>
                    <a:pt x="1676470" y="3326360"/>
                  </a:cubicBezTo>
                  <a:close/>
                  <a:moveTo>
                    <a:pt x="1761970" y="3594788"/>
                  </a:moveTo>
                  <a:cubicBezTo>
                    <a:pt x="1806277" y="3594788"/>
                    <a:pt x="1842201" y="3558598"/>
                    <a:pt x="1842201" y="3514260"/>
                  </a:cubicBezTo>
                  <a:cubicBezTo>
                    <a:pt x="1842201" y="3469921"/>
                    <a:pt x="1806277" y="3433731"/>
                    <a:pt x="1761970" y="3433731"/>
                  </a:cubicBezTo>
                  <a:cubicBezTo>
                    <a:pt x="1717424" y="3433731"/>
                    <a:pt x="1681500" y="3469921"/>
                    <a:pt x="1681500" y="3514260"/>
                  </a:cubicBezTo>
                  <a:cubicBezTo>
                    <a:pt x="1681500" y="3558598"/>
                    <a:pt x="1717424" y="3594788"/>
                    <a:pt x="1761970" y="3594788"/>
                  </a:cubicBezTo>
                  <a:close/>
                  <a:moveTo>
                    <a:pt x="1865193" y="3855548"/>
                  </a:moveTo>
                  <a:cubicBezTo>
                    <a:pt x="1912373" y="3855548"/>
                    <a:pt x="1950693" y="3817441"/>
                    <a:pt x="1950693" y="3769986"/>
                  </a:cubicBezTo>
                  <a:cubicBezTo>
                    <a:pt x="1950693" y="3723011"/>
                    <a:pt x="1912373" y="3685143"/>
                    <a:pt x="1865193" y="3685143"/>
                  </a:cubicBezTo>
                  <a:cubicBezTo>
                    <a:pt x="1818252" y="3685143"/>
                    <a:pt x="1779932" y="3723011"/>
                    <a:pt x="1779932" y="3769986"/>
                  </a:cubicBezTo>
                  <a:cubicBezTo>
                    <a:pt x="1779932" y="3817441"/>
                    <a:pt x="1818252" y="3855548"/>
                    <a:pt x="1865193" y="3855548"/>
                  </a:cubicBezTo>
                  <a:close/>
                  <a:moveTo>
                    <a:pt x="2060142" y="4067175"/>
                  </a:moveTo>
                  <a:cubicBezTo>
                    <a:pt x="2069243" y="4053274"/>
                    <a:pt x="2074752" y="4036737"/>
                    <a:pt x="2074752" y="4018762"/>
                  </a:cubicBezTo>
                  <a:cubicBezTo>
                    <a:pt x="2074752" y="3969630"/>
                    <a:pt x="2034995" y="3930324"/>
                    <a:pt x="1986378" y="3930324"/>
                  </a:cubicBezTo>
                  <a:cubicBezTo>
                    <a:pt x="1937521" y="3930324"/>
                    <a:pt x="1897764" y="3969630"/>
                    <a:pt x="1897764" y="4018762"/>
                  </a:cubicBezTo>
                  <a:cubicBezTo>
                    <a:pt x="1897764" y="4036737"/>
                    <a:pt x="1903273" y="4053274"/>
                    <a:pt x="1912134" y="4067175"/>
                  </a:cubicBezTo>
                  <a:lnTo>
                    <a:pt x="2060142" y="4067175"/>
                  </a:lnTo>
                  <a:close/>
                  <a:moveTo>
                    <a:pt x="8970792" y="4024754"/>
                  </a:moveTo>
                  <a:cubicBezTo>
                    <a:pt x="8973666" y="4024754"/>
                    <a:pt x="8976539" y="4022117"/>
                    <a:pt x="8976539" y="4018762"/>
                  </a:cubicBezTo>
                  <a:cubicBezTo>
                    <a:pt x="8976539" y="4015167"/>
                    <a:pt x="8973666" y="4012531"/>
                    <a:pt x="8970792" y="4012531"/>
                  </a:cubicBezTo>
                  <a:cubicBezTo>
                    <a:pt x="8967199" y="4012531"/>
                    <a:pt x="8964325" y="4015167"/>
                    <a:pt x="8964325" y="4018762"/>
                  </a:cubicBezTo>
                  <a:cubicBezTo>
                    <a:pt x="8964325" y="4022117"/>
                    <a:pt x="8967199" y="4024754"/>
                    <a:pt x="8970792" y="4024754"/>
                  </a:cubicBezTo>
                  <a:close/>
                  <a:moveTo>
                    <a:pt x="9091737" y="3775019"/>
                  </a:moveTo>
                  <a:cubicBezTo>
                    <a:pt x="9094371" y="3775019"/>
                    <a:pt x="9096287" y="3773342"/>
                    <a:pt x="9096287" y="3769986"/>
                  </a:cubicBezTo>
                  <a:cubicBezTo>
                    <a:pt x="9096287" y="3767350"/>
                    <a:pt x="9094371" y="3765672"/>
                    <a:pt x="9091737" y="3765672"/>
                  </a:cubicBezTo>
                  <a:cubicBezTo>
                    <a:pt x="9089102" y="3765672"/>
                    <a:pt x="9086947" y="3767350"/>
                    <a:pt x="9086947" y="3769986"/>
                  </a:cubicBezTo>
                  <a:cubicBezTo>
                    <a:pt x="9086947" y="3773342"/>
                    <a:pt x="9089102" y="3775019"/>
                    <a:pt x="9091737" y="3775019"/>
                  </a:cubicBezTo>
                  <a:close/>
                  <a:moveTo>
                    <a:pt x="9194720" y="3518334"/>
                  </a:moveTo>
                  <a:cubicBezTo>
                    <a:pt x="9197115" y="3518334"/>
                    <a:pt x="9199031" y="3516177"/>
                    <a:pt x="9199031" y="3514260"/>
                  </a:cubicBezTo>
                  <a:cubicBezTo>
                    <a:pt x="9199031" y="3512103"/>
                    <a:pt x="9197115" y="3509706"/>
                    <a:pt x="9194720" y="3509706"/>
                  </a:cubicBezTo>
                  <a:cubicBezTo>
                    <a:pt x="9192804" y="3509706"/>
                    <a:pt x="9190409" y="3512103"/>
                    <a:pt x="9190409" y="3514260"/>
                  </a:cubicBezTo>
                  <a:cubicBezTo>
                    <a:pt x="9190409" y="3516177"/>
                    <a:pt x="9192804" y="3518334"/>
                    <a:pt x="9194720" y="3518334"/>
                  </a:cubicBezTo>
                  <a:close/>
                  <a:moveTo>
                    <a:pt x="9280460" y="3255178"/>
                  </a:moveTo>
                  <a:cubicBezTo>
                    <a:pt x="9282136" y="3255178"/>
                    <a:pt x="9284052" y="3253261"/>
                    <a:pt x="9284052" y="3251583"/>
                  </a:cubicBezTo>
                  <a:cubicBezTo>
                    <a:pt x="9284052" y="3249426"/>
                    <a:pt x="9282136" y="3247509"/>
                    <a:pt x="9280460" y="3247509"/>
                  </a:cubicBezTo>
                  <a:cubicBezTo>
                    <a:pt x="9278304" y="3247509"/>
                    <a:pt x="9276867" y="3249426"/>
                    <a:pt x="9276867" y="3251583"/>
                  </a:cubicBezTo>
                  <a:cubicBezTo>
                    <a:pt x="9276867" y="3253261"/>
                    <a:pt x="9278304" y="3255178"/>
                    <a:pt x="9280460" y="3255178"/>
                  </a:cubicBezTo>
                  <a:close/>
                  <a:moveTo>
                    <a:pt x="9347039" y="2986270"/>
                  </a:moveTo>
                  <a:cubicBezTo>
                    <a:pt x="9348955" y="2986270"/>
                    <a:pt x="9350153" y="2985072"/>
                    <a:pt x="9350153" y="2983154"/>
                  </a:cubicBezTo>
                  <a:cubicBezTo>
                    <a:pt x="9350153" y="2981716"/>
                    <a:pt x="9348955" y="2980518"/>
                    <a:pt x="9347039" y="2980518"/>
                  </a:cubicBezTo>
                  <a:cubicBezTo>
                    <a:pt x="9345123" y="2980518"/>
                    <a:pt x="9343926" y="2981716"/>
                    <a:pt x="9343926" y="2983154"/>
                  </a:cubicBezTo>
                  <a:cubicBezTo>
                    <a:pt x="9343926" y="2985072"/>
                    <a:pt x="9345123" y="2986270"/>
                    <a:pt x="9347039" y="2986270"/>
                  </a:cubicBezTo>
                  <a:close/>
                  <a:moveTo>
                    <a:pt x="9394699" y="2714007"/>
                  </a:moveTo>
                  <a:cubicBezTo>
                    <a:pt x="9396136" y="2714007"/>
                    <a:pt x="9397573" y="2712569"/>
                    <a:pt x="9397573" y="2711370"/>
                  </a:cubicBezTo>
                  <a:cubicBezTo>
                    <a:pt x="9397573" y="2709932"/>
                    <a:pt x="9396136" y="2708974"/>
                    <a:pt x="9394699" y="2708974"/>
                  </a:cubicBezTo>
                  <a:cubicBezTo>
                    <a:pt x="9393262" y="2708974"/>
                    <a:pt x="9392783" y="2709932"/>
                    <a:pt x="9392783" y="2711370"/>
                  </a:cubicBezTo>
                  <a:cubicBezTo>
                    <a:pt x="9392783" y="2712569"/>
                    <a:pt x="9393262" y="2714007"/>
                    <a:pt x="9394699" y="2714007"/>
                  </a:cubicBezTo>
                  <a:close/>
                  <a:moveTo>
                    <a:pt x="9423678" y="2438388"/>
                  </a:moveTo>
                  <a:cubicBezTo>
                    <a:pt x="9424875" y="2438388"/>
                    <a:pt x="9425594" y="2437429"/>
                    <a:pt x="9425594" y="2436470"/>
                  </a:cubicBezTo>
                  <a:cubicBezTo>
                    <a:pt x="9425594" y="2435751"/>
                    <a:pt x="9424875" y="2434553"/>
                    <a:pt x="9423678" y="2434553"/>
                  </a:cubicBezTo>
                  <a:cubicBezTo>
                    <a:pt x="9423199" y="2434553"/>
                    <a:pt x="9422002" y="2435751"/>
                    <a:pt x="9422002" y="2436470"/>
                  </a:cubicBezTo>
                  <a:cubicBezTo>
                    <a:pt x="9422002" y="2437429"/>
                    <a:pt x="9423199" y="2438388"/>
                    <a:pt x="9423678" y="2438388"/>
                  </a:cubicBezTo>
                  <a:close/>
                  <a:moveTo>
                    <a:pt x="9433258" y="2162290"/>
                  </a:moveTo>
                  <a:cubicBezTo>
                    <a:pt x="9434695" y="2162290"/>
                    <a:pt x="9435413" y="2161331"/>
                    <a:pt x="9435413" y="2160372"/>
                  </a:cubicBezTo>
                  <a:cubicBezTo>
                    <a:pt x="9435413" y="2159414"/>
                    <a:pt x="9434695" y="2158695"/>
                    <a:pt x="9433258" y="2158695"/>
                  </a:cubicBezTo>
                  <a:cubicBezTo>
                    <a:pt x="9432539" y="2158695"/>
                    <a:pt x="9431581" y="2159414"/>
                    <a:pt x="9431581" y="2160372"/>
                  </a:cubicBezTo>
                  <a:cubicBezTo>
                    <a:pt x="9431581" y="2161331"/>
                    <a:pt x="9432539" y="2162290"/>
                    <a:pt x="9433258" y="2162290"/>
                  </a:cubicBezTo>
                  <a:close/>
                  <a:moveTo>
                    <a:pt x="9203581" y="1886910"/>
                  </a:moveTo>
                  <a:cubicBezTo>
                    <a:pt x="9205018" y="1886910"/>
                    <a:pt x="9206216" y="1885952"/>
                    <a:pt x="9206216" y="1884514"/>
                  </a:cubicBezTo>
                  <a:cubicBezTo>
                    <a:pt x="9206216" y="1883076"/>
                    <a:pt x="9205018" y="1882117"/>
                    <a:pt x="9203581" y="1882117"/>
                  </a:cubicBezTo>
                  <a:cubicBezTo>
                    <a:pt x="9201905" y="1882117"/>
                    <a:pt x="9201426" y="1883076"/>
                    <a:pt x="9201426" y="1884514"/>
                  </a:cubicBezTo>
                  <a:cubicBezTo>
                    <a:pt x="9201426" y="1885952"/>
                    <a:pt x="9201905" y="1886910"/>
                    <a:pt x="9203581" y="1886910"/>
                  </a:cubicBezTo>
                  <a:close/>
                  <a:moveTo>
                    <a:pt x="9173165" y="1612250"/>
                  </a:moveTo>
                  <a:cubicBezTo>
                    <a:pt x="9174363" y="1612250"/>
                    <a:pt x="9175321" y="1611052"/>
                    <a:pt x="9175321" y="1609614"/>
                  </a:cubicBezTo>
                  <a:cubicBezTo>
                    <a:pt x="9175321" y="1608416"/>
                    <a:pt x="9174363" y="1607217"/>
                    <a:pt x="9173165" y="1607217"/>
                  </a:cubicBezTo>
                  <a:cubicBezTo>
                    <a:pt x="9171729" y="1607217"/>
                    <a:pt x="9170531" y="1608416"/>
                    <a:pt x="9170531" y="1609614"/>
                  </a:cubicBezTo>
                  <a:cubicBezTo>
                    <a:pt x="9170531" y="1611052"/>
                    <a:pt x="9171729" y="1612250"/>
                    <a:pt x="9173165" y="1612250"/>
                  </a:cubicBezTo>
                  <a:close/>
                  <a:moveTo>
                    <a:pt x="9122153" y="1339987"/>
                  </a:moveTo>
                  <a:cubicBezTo>
                    <a:pt x="9123590" y="1339987"/>
                    <a:pt x="9123829" y="1339268"/>
                    <a:pt x="9123829" y="1338309"/>
                  </a:cubicBezTo>
                  <a:cubicBezTo>
                    <a:pt x="9123829" y="1337350"/>
                    <a:pt x="9123590" y="1336392"/>
                    <a:pt x="9122153" y="1336392"/>
                  </a:cubicBezTo>
                  <a:cubicBezTo>
                    <a:pt x="9121195" y="1336392"/>
                    <a:pt x="9120476" y="1337350"/>
                    <a:pt x="9120476" y="1338309"/>
                  </a:cubicBezTo>
                  <a:cubicBezTo>
                    <a:pt x="9120476" y="1339268"/>
                    <a:pt x="9121195" y="1339987"/>
                    <a:pt x="9122153" y="1339987"/>
                  </a:cubicBezTo>
                  <a:close/>
                  <a:moveTo>
                    <a:pt x="9051502" y="1072996"/>
                  </a:moveTo>
                  <a:cubicBezTo>
                    <a:pt x="9052939" y="1072996"/>
                    <a:pt x="9053178" y="1072277"/>
                    <a:pt x="9053178" y="1071079"/>
                  </a:cubicBezTo>
                  <a:cubicBezTo>
                    <a:pt x="9053178" y="1070360"/>
                    <a:pt x="9052939" y="1069401"/>
                    <a:pt x="9051502" y="1069401"/>
                  </a:cubicBezTo>
                  <a:cubicBezTo>
                    <a:pt x="9050544" y="1069401"/>
                    <a:pt x="9049586" y="1070360"/>
                    <a:pt x="9049586" y="1071079"/>
                  </a:cubicBezTo>
                  <a:cubicBezTo>
                    <a:pt x="9049586" y="1072277"/>
                    <a:pt x="9050544" y="1072996"/>
                    <a:pt x="9051502" y="1072996"/>
                  </a:cubicBezTo>
                  <a:close/>
                  <a:moveTo>
                    <a:pt x="8961451" y="811997"/>
                  </a:moveTo>
                  <a:cubicBezTo>
                    <a:pt x="8962409" y="811997"/>
                    <a:pt x="8963367" y="811038"/>
                    <a:pt x="8963367" y="810080"/>
                  </a:cubicBezTo>
                  <a:cubicBezTo>
                    <a:pt x="8963367" y="809121"/>
                    <a:pt x="8962409" y="808402"/>
                    <a:pt x="8961451" y="808402"/>
                  </a:cubicBezTo>
                  <a:cubicBezTo>
                    <a:pt x="8960254" y="808402"/>
                    <a:pt x="8959775" y="809121"/>
                    <a:pt x="8959775" y="810080"/>
                  </a:cubicBezTo>
                  <a:cubicBezTo>
                    <a:pt x="8959775" y="811038"/>
                    <a:pt x="8960254" y="811997"/>
                    <a:pt x="8961451" y="811997"/>
                  </a:cubicBezTo>
                  <a:close/>
                  <a:moveTo>
                    <a:pt x="8852241" y="558188"/>
                  </a:moveTo>
                  <a:cubicBezTo>
                    <a:pt x="8853439" y="558188"/>
                    <a:pt x="8854397" y="557229"/>
                    <a:pt x="8854397" y="556510"/>
                  </a:cubicBezTo>
                  <a:cubicBezTo>
                    <a:pt x="8854397" y="555312"/>
                    <a:pt x="8853439" y="554353"/>
                    <a:pt x="8852241" y="554353"/>
                  </a:cubicBezTo>
                  <a:cubicBezTo>
                    <a:pt x="8851283" y="554353"/>
                    <a:pt x="8850325" y="555312"/>
                    <a:pt x="8850325" y="556510"/>
                  </a:cubicBezTo>
                  <a:cubicBezTo>
                    <a:pt x="8850325" y="557229"/>
                    <a:pt x="8851283" y="558188"/>
                    <a:pt x="8852241" y="558188"/>
                  </a:cubicBezTo>
                  <a:close/>
                  <a:moveTo>
                    <a:pt x="8724829" y="312767"/>
                  </a:moveTo>
                  <a:cubicBezTo>
                    <a:pt x="8725548" y="312767"/>
                    <a:pt x="8726027" y="312048"/>
                    <a:pt x="8726027" y="311329"/>
                  </a:cubicBezTo>
                  <a:cubicBezTo>
                    <a:pt x="8726027" y="310850"/>
                    <a:pt x="8725548" y="310131"/>
                    <a:pt x="8724829" y="310131"/>
                  </a:cubicBezTo>
                  <a:cubicBezTo>
                    <a:pt x="8724350" y="310131"/>
                    <a:pt x="8723393" y="310850"/>
                    <a:pt x="8723393" y="311329"/>
                  </a:cubicBezTo>
                  <a:cubicBezTo>
                    <a:pt x="8723393" y="312048"/>
                    <a:pt x="8724350" y="312767"/>
                    <a:pt x="8724829" y="312767"/>
                  </a:cubicBezTo>
                  <a:close/>
                  <a:moveTo>
                    <a:pt x="8579456" y="76934"/>
                  </a:moveTo>
                  <a:cubicBezTo>
                    <a:pt x="8580174" y="76934"/>
                    <a:pt x="8580174" y="76934"/>
                    <a:pt x="8580174" y="76454"/>
                  </a:cubicBezTo>
                  <a:cubicBezTo>
                    <a:pt x="8580174" y="76454"/>
                    <a:pt x="8580174" y="75975"/>
                    <a:pt x="8579456" y="75975"/>
                  </a:cubicBezTo>
                  <a:cubicBezTo>
                    <a:pt x="8578977" y="75975"/>
                    <a:pt x="8578977" y="76454"/>
                    <a:pt x="8578977" y="76454"/>
                  </a:cubicBezTo>
                  <a:cubicBezTo>
                    <a:pt x="8578977" y="76934"/>
                    <a:pt x="8578977" y="76934"/>
                    <a:pt x="8579456" y="76934"/>
                  </a:cubicBezTo>
                  <a:close/>
                  <a:moveTo>
                    <a:pt x="2302512" y="196768"/>
                  </a:moveTo>
                  <a:cubicBezTo>
                    <a:pt x="2304907" y="196768"/>
                    <a:pt x="2306823" y="195090"/>
                    <a:pt x="2306823" y="192454"/>
                  </a:cubicBezTo>
                  <a:cubicBezTo>
                    <a:pt x="2306823" y="190297"/>
                    <a:pt x="2304907" y="188379"/>
                    <a:pt x="2302512" y="188379"/>
                  </a:cubicBezTo>
                  <a:cubicBezTo>
                    <a:pt x="2300117" y="188379"/>
                    <a:pt x="2298441" y="190297"/>
                    <a:pt x="2298441" y="192454"/>
                  </a:cubicBezTo>
                  <a:cubicBezTo>
                    <a:pt x="2298441" y="195090"/>
                    <a:pt x="2300117" y="196768"/>
                    <a:pt x="2302512" y="196768"/>
                  </a:cubicBezTo>
                  <a:close/>
                  <a:moveTo>
                    <a:pt x="2166239" y="440031"/>
                  </a:moveTo>
                  <a:cubicBezTo>
                    <a:pt x="2170071" y="440031"/>
                    <a:pt x="2173424" y="436916"/>
                    <a:pt x="2173424" y="432841"/>
                  </a:cubicBezTo>
                  <a:cubicBezTo>
                    <a:pt x="2173424" y="429007"/>
                    <a:pt x="2170071" y="425412"/>
                    <a:pt x="2166239" y="425412"/>
                  </a:cubicBezTo>
                  <a:cubicBezTo>
                    <a:pt x="2162168" y="425412"/>
                    <a:pt x="2158575" y="429007"/>
                    <a:pt x="2158575" y="432841"/>
                  </a:cubicBezTo>
                  <a:cubicBezTo>
                    <a:pt x="2158575" y="436916"/>
                    <a:pt x="2162168" y="440031"/>
                    <a:pt x="2166239" y="440031"/>
                  </a:cubicBezTo>
                  <a:close/>
                  <a:moveTo>
                    <a:pt x="2047689" y="691444"/>
                  </a:moveTo>
                  <a:cubicBezTo>
                    <a:pt x="2052478" y="691444"/>
                    <a:pt x="2056550" y="687369"/>
                    <a:pt x="2056550" y="682336"/>
                  </a:cubicBezTo>
                  <a:cubicBezTo>
                    <a:pt x="2056550" y="677303"/>
                    <a:pt x="2052478" y="672989"/>
                    <a:pt x="2047689" y="672989"/>
                  </a:cubicBezTo>
                  <a:cubicBezTo>
                    <a:pt x="2042420" y="672989"/>
                    <a:pt x="2038588" y="677303"/>
                    <a:pt x="2038588" y="682336"/>
                  </a:cubicBezTo>
                  <a:cubicBezTo>
                    <a:pt x="2038588" y="687369"/>
                    <a:pt x="2042420" y="691444"/>
                    <a:pt x="2047689" y="691444"/>
                  </a:cubicBezTo>
                  <a:close/>
                  <a:moveTo>
                    <a:pt x="1948058" y="952682"/>
                  </a:moveTo>
                  <a:cubicBezTo>
                    <a:pt x="1955004" y="952682"/>
                    <a:pt x="1960752" y="946930"/>
                    <a:pt x="1960752" y="939980"/>
                  </a:cubicBezTo>
                  <a:cubicBezTo>
                    <a:pt x="1960752" y="932790"/>
                    <a:pt x="1955004" y="927278"/>
                    <a:pt x="1948058" y="927278"/>
                  </a:cubicBezTo>
                  <a:cubicBezTo>
                    <a:pt x="1940873" y="927278"/>
                    <a:pt x="1934886" y="932790"/>
                    <a:pt x="1934886" y="939980"/>
                  </a:cubicBezTo>
                  <a:cubicBezTo>
                    <a:pt x="1934886" y="946930"/>
                    <a:pt x="1940873" y="952682"/>
                    <a:pt x="1948058" y="952682"/>
                  </a:cubicBezTo>
                  <a:close/>
                  <a:moveTo>
                    <a:pt x="1867588" y="1222549"/>
                  </a:moveTo>
                  <a:cubicBezTo>
                    <a:pt x="1877407" y="1222549"/>
                    <a:pt x="1885550" y="1214161"/>
                    <a:pt x="1885550" y="1204095"/>
                  </a:cubicBezTo>
                  <a:cubicBezTo>
                    <a:pt x="1885550" y="1194029"/>
                    <a:pt x="1877407" y="1185880"/>
                    <a:pt x="1867588" y="1185880"/>
                  </a:cubicBezTo>
                  <a:cubicBezTo>
                    <a:pt x="1857529" y="1185880"/>
                    <a:pt x="1849147" y="1194029"/>
                    <a:pt x="1849147" y="1204095"/>
                  </a:cubicBezTo>
                  <a:cubicBezTo>
                    <a:pt x="1849147" y="1214161"/>
                    <a:pt x="1857529" y="1222549"/>
                    <a:pt x="1867588" y="1222549"/>
                  </a:cubicBezTo>
                  <a:close/>
                  <a:moveTo>
                    <a:pt x="1806756" y="1497928"/>
                  </a:moveTo>
                  <a:cubicBezTo>
                    <a:pt x="1820168" y="1497928"/>
                    <a:pt x="1830945" y="1486904"/>
                    <a:pt x="1830945" y="1473482"/>
                  </a:cubicBezTo>
                  <a:cubicBezTo>
                    <a:pt x="1830945" y="1460061"/>
                    <a:pt x="1820168" y="1449036"/>
                    <a:pt x="1806756" y="1449036"/>
                  </a:cubicBezTo>
                  <a:cubicBezTo>
                    <a:pt x="1793344" y="1449036"/>
                    <a:pt x="1782327" y="1460061"/>
                    <a:pt x="1782327" y="1473482"/>
                  </a:cubicBezTo>
                  <a:cubicBezTo>
                    <a:pt x="1782327" y="1486904"/>
                    <a:pt x="1793344" y="1497928"/>
                    <a:pt x="1806756" y="1497928"/>
                  </a:cubicBezTo>
                  <a:close/>
                  <a:moveTo>
                    <a:pt x="1765802" y="1778580"/>
                  </a:moveTo>
                  <a:cubicBezTo>
                    <a:pt x="1783525" y="1778580"/>
                    <a:pt x="1797895" y="1764200"/>
                    <a:pt x="1797895" y="1746944"/>
                  </a:cubicBezTo>
                  <a:cubicBezTo>
                    <a:pt x="1797895" y="1729209"/>
                    <a:pt x="1783525" y="1715068"/>
                    <a:pt x="1765802" y="1715068"/>
                  </a:cubicBezTo>
                  <a:cubicBezTo>
                    <a:pt x="1748558" y="1715068"/>
                    <a:pt x="1734428" y="1729209"/>
                    <a:pt x="1734428" y="1746944"/>
                  </a:cubicBezTo>
                  <a:cubicBezTo>
                    <a:pt x="1734428" y="1764200"/>
                    <a:pt x="1748558" y="1778580"/>
                    <a:pt x="1765802" y="1778580"/>
                  </a:cubicBezTo>
                  <a:close/>
                  <a:moveTo>
                    <a:pt x="1745684" y="2061389"/>
                  </a:moveTo>
                  <a:cubicBezTo>
                    <a:pt x="1767000" y="2061389"/>
                    <a:pt x="1784483" y="2043893"/>
                    <a:pt x="1784483" y="2022083"/>
                  </a:cubicBezTo>
                  <a:cubicBezTo>
                    <a:pt x="1784483" y="2000993"/>
                    <a:pt x="1767000" y="1983257"/>
                    <a:pt x="1745684" y="1983257"/>
                  </a:cubicBezTo>
                  <a:cubicBezTo>
                    <a:pt x="1724130" y="1983257"/>
                    <a:pt x="1706647" y="2000993"/>
                    <a:pt x="1706647" y="2022083"/>
                  </a:cubicBezTo>
                  <a:cubicBezTo>
                    <a:pt x="1706647" y="2043893"/>
                    <a:pt x="1724130" y="2061389"/>
                    <a:pt x="1745684" y="2061389"/>
                  </a:cubicBezTo>
                  <a:close/>
                  <a:moveTo>
                    <a:pt x="1745684" y="2346115"/>
                  </a:moveTo>
                  <a:cubicBezTo>
                    <a:pt x="1771789" y="2346115"/>
                    <a:pt x="1793344" y="2324785"/>
                    <a:pt x="1793344" y="2298901"/>
                  </a:cubicBezTo>
                  <a:cubicBezTo>
                    <a:pt x="1793344" y="2272297"/>
                    <a:pt x="1771789" y="2250967"/>
                    <a:pt x="1745684" y="2250967"/>
                  </a:cubicBezTo>
                  <a:cubicBezTo>
                    <a:pt x="1719340" y="2250967"/>
                    <a:pt x="1698025" y="2272297"/>
                    <a:pt x="1698025" y="2298901"/>
                  </a:cubicBezTo>
                  <a:cubicBezTo>
                    <a:pt x="1698025" y="2324785"/>
                    <a:pt x="1719340" y="2346115"/>
                    <a:pt x="1745684" y="2346115"/>
                  </a:cubicBezTo>
                  <a:close/>
                  <a:moveTo>
                    <a:pt x="1765802" y="2629643"/>
                  </a:moveTo>
                  <a:cubicBezTo>
                    <a:pt x="1796697" y="2629643"/>
                    <a:pt x="1821365" y="2604957"/>
                    <a:pt x="1821365" y="2574280"/>
                  </a:cubicBezTo>
                  <a:cubicBezTo>
                    <a:pt x="1821365" y="2543363"/>
                    <a:pt x="1796697" y="2518437"/>
                    <a:pt x="1765802" y="2518437"/>
                  </a:cubicBezTo>
                  <a:cubicBezTo>
                    <a:pt x="1735386" y="2518437"/>
                    <a:pt x="1710479" y="2543363"/>
                    <a:pt x="1710479" y="2574280"/>
                  </a:cubicBezTo>
                  <a:cubicBezTo>
                    <a:pt x="1710479" y="2604957"/>
                    <a:pt x="1735386" y="2629643"/>
                    <a:pt x="1765802" y="2629643"/>
                  </a:cubicBezTo>
                  <a:close/>
                  <a:moveTo>
                    <a:pt x="1806756" y="2910295"/>
                  </a:moveTo>
                  <a:cubicBezTo>
                    <a:pt x="1841243" y="2910295"/>
                    <a:pt x="1869504" y="2882254"/>
                    <a:pt x="1869504" y="2847262"/>
                  </a:cubicBezTo>
                  <a:cubicBezTo>
                    <a:pt x="1869504" y="2812750"/>
                    <a:pt x="1841243" y="2784709"/>
                    <a:pt x="1806756" y="2784709"/>
                  </a:cubicBezTo>
                  <a:cubicBezTo>
                    <a:pt x="1772029" y="2784709"/>
                    <a:pt x="1743768" y="2812750"/>
                    <a:pt x="1743768" y="2847262"/>
                  </a:cubicBezTo>
                  <a:cubicBezTo>
                    <a:pt x="1743768" y="2882254"/>
                    <a:pt x="1772029" y="2910295"/>
                    <a:pt x="1806756" y="2910295"/>
                  </a:cubicBezTo>
                  <a:close/>
                  <a:moveTo>
                    <a:pt x="1867588" y="3186393"/>
                  </a:moveTo>
                  <a:cubicBezTo>
                    <a:pt x="1905668" y="3186393"/>
                    <a:pt x="1936802" y="3155476"/>
                    <a:pt x="1936802" y="3116889"/>
                  </a:cubicBezTo>
                  <a:cubicBezTo>
                    <a:pt x="1936802" y="3078303"/>
                    <a:pt x="1905668" y="3047146"/>
                    <a:pt x="1867588" y="3047146"/>
                  </a:cubicBezTo>
                  <a:cubicBezTo>
                    <a:pt x="1829029" y="3047146"/>
                    <a:pt x="1797895" y="3078303"/>
                    <a:pt x="1797895" y="3116889"/>
                  </a:cubicBezTo>
                  <a:cubicBezTo>
                    <a:pt x="1797895" y="3155476"/>
                    <a:pt x="1829029" y="3186393"/>
                    <a:pt x="1867588" y="3186393"/>
                  </a:cubicBezTo>
                  <a:close/>
                  <a:moveTo>
                    <a:pt x="1948058" y="3456020"/>
                  </a:moveTo>
                  <a:cubicBezTo>
                    <a:pt x="1989252" y="3456020"/>
                    <a:pt x="2023021" y="3422467"/>
                    <a:pt x="2023021" y="3380764"/>
                  </a:cubicBezTo>
                  <a:cubicBezTo>
                    <a:pt x="2023021" y="3339781"/>
                    <a:pt x="1989252" y="3306228"/>
                    <a:pt x="1948058" y="3306228"/>
                  </a:cubicBezTo>
                  <a:cubicBezTo>
                    <a:pt x="1906386" y="3306228"/>
                    <a:pt x="1872857" y="3339781"/>
                    <a:pt x="1872857" y="3380764"/>
                  </a:cubicBezTo>
                  <a:cubicBezTo>
                    <a:pt x="1872857" y="3422467"/>
                    <a:pt x="1906386" y="3456020"/>
                    <a:pt x="1948058" y="3456020"/>
                  </a:cubicBezTo>
                  <a:close/>
                  <a:moveTo>
                    <a:pt x="2047689" y="3719176"/>
                  </a:moveTo>
                  <a:cubicBezTo>
                    <a:pt x="2091995" y="3719176"/>
                    <a:pt x="2127920" y="3683226"/>
                    <a:pt x="2127920" y="3638648"/>
                  </a:cubicBezTo>
                  <a:cubicBezTo>
                    <a:pt x="2127920" y="3594069"/>
                    <a:pt x="2091995" y="3557879"/>
                    <a:pt x="2047689" y="3557879"/>
                  </a:cubicBezTo>
                  <a:cubicBezTo>
                    <a:pt x="2003142" y="3557879"/>
                    <a:pt x="1967218" y="3594069"/>
                    <a:pt x="1967218" y="3638648"/>
                  </a:cubicBezTo>
                  <a:cubicBezTo>
                    <a:pt x="1967218" y="3683226"/>
                    <a:pt x="2003142" y="3719176"/>
                    <a:pt x="2047689" y="3719176"/>
                  </a:cubicBezTo>
                  <a:close/>
                  <a:moveTo>
                    <a:pt x="2166239" y="3971787"/>
                  </a:moveTo>
                  <a:cubicBezTo>
                    <a:pt x="2212222" y="3971787"/>
                    <a:pt x="2249584" y="3934159"/>
                    <a:pt x="2249584" y="3888143"/>
                  </a:cubicBezTo>
                  <a:cubicBezTo>
                    <a:pt x="2249584" y="3842126"/>
                    <a:pt x="2212222" y="3804498"/>
                    <a:pt x="2166239" y="3804498"/>
                  </a:cubicBezTo>
                  <a:cubicBezTo>
                    <a:pt x="2119777" y="3804498"/>
                    <a:pt x="2082415" y="3842126"/>
                    <a:pt x="2082415" y="3888143"/>
                  </a:cubicBezTo>
                  <a:cubicBezTo>
                    <a:pt x="2082415" y="3934159"/>
                    <a:pt x="2119777" y="3971787"/>
                    <a:pt x="2166239" y="3971787"/>
                  </a:cubicBezTo>
                  <a:close/>
                  <a:moveTo>
                    <a:pt x="2354722" y="4067175"/>
                  </a:moveTo>
                  <a:cubicBezTo>
                    <a:pt x="2340831" y="4055192"/>
                    <a:pt x="2322390" y="4048002"/>
                    <a:pt x="2302512" y="4048002"/>
                  </a:cubicBezTo>
                  <a:cubicBezTo>
                    <a:pt x="2282634" y="4048002"/>
                    <a:pt x="2264432" y="4055192"/>
                    <a:pt x="2250302" y="4067175"/>
                  </a:cubicBezTo>
                  <a:lnTo>
                    <a:pt x="2354722" y="4067175"/>
                  </a:lnTo>
                  <a:close/>
                  <a:moveTo>
                    <a:pt x="8724829" y="4017324"/>
                  </a:moveTo>
                  <a:cubicBezTo>
                    <a:pt x="8729140" y="4017324"/>
                    <a:pt x="8732733" y="4013969"/>
                    <a:pt x="8732733" y="4009415"/>
                  </a:cubicBezTo>
                  <a:cubicBezTo>
                    <a:pt x="8732733" y="4005101"/>
                    <a:pt x="8729140" y="4001506"/>
                    <a:pt x="8724829" y="4001506"/>
                  </a:cubicBezTo>
                  <a:cubicBezTo>
                    <a:pt x="8720279" y="4001506"/>
                    <a:pt x="8716926" y="4005101"/>
                    <a:pt x="8716926" y="4009415"/>
                  </a:cubicBezTo>
                  <a:cubicBezTo>
                    <a:pt x="8716926" y="4013969"/>
                    <a:pt x="8720279" y="4017324"/>
                    <a:pt x="8724829" y="4017324"/>
                  </a:cubicBezTo>
                  <a:close/>
                  <a:moveTo>
                    <a:pt x="8852241" y="3770705"/>
                  </a:moveTo>
                  <a:cubicBezTo>
                    <a:pt x="8855594" y="3770705"/>
                    <a:pt x="8858468" y="3767829"/>
                    <a:pt x="8858468" y="3764713"/>
                  </a:cubicBezTo>
                  <a:cubicBezTo>
                    <a:pt x="8858468" y="3761118"/>
                    <a:pt x="8855594" y="3758482"/>
                    <a:pt x="8852241" y="3758482"/>
                  </a:cubicBezTo>
                  <a:cubicBezTo>
                    <a:pt x="8849128" y="3758482"/>
                    <a:pt x="8846493" y="3761118"/>
                    <a:pt x="8846493" y="3764713"/>
                  </a:cubicBezTo>
                  <a:cubicBezTo>
                    <a:pt x="8846493" y="3767829"/>
                    <a:pt x="8849128" y="3770705"/>
                    <a:pt x="8852241" y="3770705"/>
                  </a:cubicBezTo>
                  <a:close/>
                  <a:moveTo>
                    <a:pt x="8961451" y="3515698"/>
                  </a:moveTo>
                  <a:cubicBezTo>
                    <a:pt x="8964325" y="3515698"/>
                    <a:pt x="8966720" y="3513301"/>
                    <a:pt x="8966720" y="3510665"/>
                  </a:cubicBezTo>
                  <a:cubicBezTo>
                    <a:pt x="8966720" y="3508028"/>
                    <a:pt x="8964325" y="3506111"/>
                    <a:pt x="8961451" y="3506111"/>
                  </a:cubicBezTo>
                  <a:cubicBezTo>
                    <a:pt x="8959056" y="3506111"/>
                    <a:pt x="8956661" y="3508028"/>
                    <a:pt x="8956661" y="3510665"/>
                  </a:cubicBezTo>
                  <a:cubicBezTo>
                    <a:pt x="8956661" y="3513301"/>
                    <a:pt x="8959056" y="3515698"/>
                    <a:pt x="8961451" y="3515698"/>
                  </a:cubicBezTo>
                  <a:close/>
                  <a:moveTo>
                    <a:pt x="9051502" y="3253740"/>
                  </a:moveTo>
                  <a:cubicBezTo>
                    <a:pt x="9054136" y="3253740"/>
                    <a:pt x="9056052" y="3252062"/>
                    <a:pt x="9056052" y="3249666"/>
                  </a:cubicBezTo>
                  <a:cubicBezTo>
                    <a:pt x="9056052" y="3247029"/>
                    <a:pt x="9054136" y="3245352"/>
                    <a:pt x="9051502" y="3245352"/>
                  </a:cubicBezTo>
                  <a:cubicBezTo>
                    <a:pt x="9049346" y="3245352"/>
                    <a:pt x="9047430" y="3247029"/>
                    <a:pt x="9047430" y="3249666"/>
                  </a:cubicBezTo>
                  <a:cubicBezTo>
                    <a:pt x="9047430" y="3252062"/>
                    <a:pt x="9049346" y="3253740"/>
                    <a:pt x="9051502" y="3253740"/>
                  </a:cubicBezTo>
                  <a:close/>
                  <a:moveTo>
                    <a:pt x="9122153" y="2986270"/>
                  </a:moveTo>
                  <a:cubicBezTo>
                    <a:pt x="9124308" y="2986270"/>
                    <a:pt x="9125745" y="2984592"/>
                    <a:pt x="9125745" y="2982675"/>
                  </a:cubicBezTo>
                  <a:cubicBezTo>
                    <a:pt x="9125745" y="2980518"/>
                    <a:pt x="9124308" y="2979320"/>
                    <a:pt x="9122153" y="2979320"/>
                  </a:cubicBezTo>
                  <a:cubicBezTo>
                    <a:pt x="9120476" y="2979320"/>
                    <a:pt x="9118560" y="2980518"/>
                    <a:pt x="9118560" y="2982675"/>
                  </a:cubicBezTo>
                  <a:cubicBezTo>
                    <a:pt x="9118560" y="2984592"/>
                    <a:pt x="9120476" y="2986270"/>
                    <a:pt x="9122153" y="2986270"/>
                  </a:cubicBezTo>
                  <a:close/>
                  <a:moveTo>
                    <a:pt x="9173165" y="2714726"/>
                  </a:moveTo>
                  <a:cubicBezTo>
                    <a:pt x="9174842" y="2714726"/>
                    <a:pt x="9176758" y="2713048"/>
                    <a:pt x="9176758" y="2711370"/>
                  </a:cubicBezTo>
                  <a:cubicBezTo>
                    <a:pt x="9176758" y="2708974"/>
                    <a:pt x="9174842" y="2707775"/>
                    <a:pt x="9173165" y="2707775"/>
                  </a:cubicBezTo>
                  <a:cubicBezTo>
                    <a:pt x="9171010" y="2707775"/>
                    <a:pt x="9169573" y="2708974"/>
                    <a:pt x="9169573" y="2711370"/>
                  </a:cubicBezTo>
                  <a:cubicBezTo>
                    <a:pt x="9169573" y="2713048"/>
                    <a:pt x="9171010" y="2714726"/>
                    <a:pt x="9173165" y="2714726"/>
                  </a:cubicBezTo>
                  <a:close/>
                  <a:moveTo>
                    <a:pt x="9203581" y="2439586"/>
                  </a:moveTo>
                  <a:cubicBezTo>
                    <a:pt x="9205258" y="2439586"/>
                    <a:pt x="9206455" y="2438388"/>
                    <a:pt x="9206455" y="2436470"/>
                  </a:cubicBezTo>
                  <a:cubicBezTo>
                    <a:pt x="9206455" y="2434553"/>
                    <a:pt x="9205258" y="2433355"/>
                    <a:pt x="9203581" y="2433355"/>
                  </a:cubicBezTo>
                  <a:cubicBezTo>
                    <a:pt x="9201665" y="2433355"/>
                    <a:pt x="9200229" y="2434553"/>
                    <a:pt x="9200229" y="2436470"/>
                  </a:cubicBezTo>
                  <a:cubicBezTo>
                    <a:pt x="9200229" y="2438388"/>
                    <a:pt x="9201665" y="2439586"/>
                    <a:pt x="9203581" y="2439586"/>
                  </a:cubicBezTo>
                  <a:close/>
                  <a:moveTo>
                    <a:pt x="9213640" y="2163009"/>
                  </a:moveTo>
                  <a:cubicBezTo>
                    <a:pt x="9215077" y="2163009"/>
                    <a:pt x="9216035" y="2161810"/>
                    <a:pt x="9216035" y="2160372"/>
                  </a:cubicBezTo>
                  <a:cubicBezTo>
                    <a:pt x="9216035" y="2158934"/>
                    <a:pt x="9215077" y="2157976"/>
                    <a:pt x="9213640" y="2157976"/>
                  </a:cubicBezTo>
                  <a:cubicBezTo>
                    <a:pt x="9212443" y="2157976"/>
                    <a:pt x="9211245" y="2158934"/>
                    <a:pt x="9211245" y="2160372"/>
                  </a:cubicBezTo>
                  <a:cubicBezTo>
                    <a:pt x="9211245" y="2161810"/>
                    <a:pt x="9212443" y="2163009"/>
                    <a:pt x="9213640" y="2163009"/>
                  </a:cubicBezTo>
                  <a:close/>
                  <a:moveTo>
                    <a:pt x="8983006" y="1887390"/>
                  </a:moveTo>
                  <a:cubicBezTo>
                    <a:pt x="8984682" y="1887390"/>
                    <a:pt x="8986119" y="1885952"/>
                    <a:pt x="8986119" y="1884514"/>
                  </a:cubicBezTo>
                  <a:cubicBezTo>
                    <a:pt x="8986119" y="1882836"/>
                    <a:pt x="8984682" y="1881398"/>
                    <a:pt x="8983006" y="1881398"/>
                  </a:cubicBezTo>
                  <a:cubicBezTo>
                    <a:pt x="8981329" y="1881398"/>
                    <a:pt x="8979892" y="1882836"/>
                    <a:pt x="8979892" y="1884514"/>
                  </a:cubicBezTo>
                  <a:cubicBezTo>
                    <a:pt x="8979892" y="1885952"/>
                    <a:pt x="8981329" y="1887390"/>
                    <a:pt x="8983006" y="1887390"/>
                  </a:cubicBezTo>
                  <a:close/>
                  <a:moveTo>
                    <a:pt x="8950674" y="1613209"/>
                  </a:moveTo>
                  <a:cubicBezTo>
                    <a:pt x="8952111" y="1613209"/>
                    <a:pt x="8953787" y="1611771"/>
                    <a:pt x="8953787" y="1610093"/>
                  </a:cubicBezTo>
                  <a:cubicBezTo>
                    <a:pt x="8953787" y="1608416"/>
                    <a:pt x="8952111" y="1606978"/>
                    <a:pt x="8950674" y="1606978"/>
                  </a:cubicBezTo>
                  <a:cubicBezTo>
                    <a:pt x="8948997" y="1606978"/>
                    <a:pt x="8947800" y="1608416"/>
                    <a:pt x="8947800" y="1610093"/>
                  </a:cubicBezTo>
                  <a:cubicBezTo>
                    <a:pt x="8947800" y="1611771"/>
                    <a:pt x="8948997" y="1613209"/>
                    <a:pt x="8950674" y="1613209"/>
                  </a:cubicBezTo>
                  <a:close/>
                  <a:moveTo>
                    <a:pt x="8896787" y="1342384"/>
                  </a:moveTo>
                  <a:cubicBezTo>
                    <a:pt x="8898703" y="1342384"/>
                    <a:pt x="8900140" y="1340946"/>
                    <a:pt x="8900140" y="1339268"/>
                  </a:cubicBezTo>
                  <a:cubicBezTo>
                    <a:pt x="8900140" y="1337590"/>
                    <a:pt x="8898703" y="1336152"/>
                    <a:pt x="8896787" y="1336152"/>
                  </a:cubicBezTo>
                  <a:cubicBezTo>
                    <a:pt x="8894871" y="1336152"/>
                    <a:pt x="8893434" y="1337590"/>
                    <a:pt x="8893434" y="1339268"/>
                  </a:cubicBezTo>
                  <a:cubicBezTo>
                    <a:pt x="8893434" y="1340946"/>
                    <a:pt x="8894871" y="1342384"/>
                    <a:pt x="8896787" y="1342384"/>
                  </a:cubicBezTo>
                  <a:close/>
                  <a:moveTo>
                    <a:pt x="8821825" y="1075632"/>
                  </a:moveTo>
                  <a:cubicBezTo>
                    <a:pt x="8823502" y="1075632"/>
                    <a:pt x="8824460" y="1074434"/>
                    <a:pt x="8824460" y="1073236"/>
                  </a:cubicBezTo>
                  <a:cubicBezTo>
                    <a:pt x="8824460" y="1071798"/>
                    <a:pt x="8823502" y="1070839"/>
                    <a:pt x="8821825" y="1070839"/>
                  </a:cubicBezTo>
                  <a:cubicBezTo>
                    <a:pt x="8820388" y="1070839"/>
                    <a:pt x="8819430" y="1071798"/>
                    <a:pt x="8819430" y="1073236"/>
                  </a:cubicBezTo>
                  <a:cubicBezTo>
                    <a:pt x="8819430" y="1074434"/>
                    <a:pt x="8820388" y="1075632"/>
                    <a:pt x="8821825" y="1075632"/>
                  </a:cubicBezTo>
                  <a:close/>
                  <a:moveTo>
                    <a:pt x="8726506" y="816551"/>
                  </a:moveTo>
                  <a:cubicBezTo>
                    <a:pt x="8727943" y="816551"/>
                    <a:pt x="8728661" y="815592"/>
                    <a:pt x="8728661" y="814154"/>
                  </a:cubicBezTo>
                  <a:cubicBezTo>
                    <a:pt x="8728661" y="812956"/>
                    <a:pt x="8727943" y="811518"/>
                    <a:pt x="8726506" y="811518"/>
                  </a:cubicBezTo>
                  <a:cubicBezTo>
                    <a:pt x="8725069" y="811518"/>
                    <a:pt x="8723632" y="812956"/>
                    <a:pt x="8723632" y="814154"/>
                  </a:cubicBezTo>
                  <a:cubicBezTo>
                    <a:pt x="8723632" y="815592"/>
                    <a:pt x="8725069" y="816551"/>
                    <a:pt x="8726506" y="816551"/>
                  </a:cubicBezTo>
                  <a:close/>
                  <a:moveTo>
                    <a:pt x="8610590" y="565857"/>
                  </a:moveTo>
                  <a:cubicBezTo>
                    <a:pt x="8612266" y="565857"/>
                    <a:pt x="8613464" y="564419"/>
                    <a:pt x="8613464" y="563221"/>
                  </a:cubicBezTo>
                  <a:cubicBezTo>
                    <a:pt x="8613464" y="561783"/>
                    <a:pt x="8612266" y="560824"/>
                    <a:pt x="8610590" y="560824"/>
                  </a:cubicBezTo>
                  <a:cubicBezTo>
                    <a:pt x="8609153" y="560824"/>
                    <a:pt x="8608674" y="561783"/>
                    <a:pt x="8608674" y="563221"/>
                  </a:cubicBezTo>
                  <a:cubicBezTo>
                    <a:pt x="8608674" y="564419"/>
                    <a:pt x="8609153" y="565857"/>
                    <a:pt x="8610590" y="565857"/>
                  </a:cubicBezTo>
                  <a:close/>
                  <a:moveTo>
                    <a:pt x="8476233" y="324272"/>
                  </a:moveTo>
                  <a:cubicBezTo>
                    <a:pt x="8477191" y="324272"/>
                    <a:pt x="8477909" y="323073"/>
                    <a:pt x="8477909" y="322115"/>
                  </a:cubicBezTo>
                  <a:cubicBezTo>
                    <a:pt x="8477909" y="321156"/>
                    <a:pt x="8477191" y="320197"/>
                    <a:pt x="8476233" y="320197"/>
                  </a:cubicBezTo>
                  <a:cubicBezTo>
                    <a:pt x="8474796" y="320197"/>
                    <a:pt x="8473838" y="321156"/>
                    <a:pt x="8473838" y="322115"/>
                  </a:cubicBezTo>
                  <a:cubicBezTo>
                    <a:pt x="8473838" y="323073"/>
                    <a:pt x="8474796" y="324272"/>
                    <a:pt x="8476233" y="324272"/>
                  </a:cubicBezTo>
                  <a:close/>
                  <a:moveTo>
                    <a:pt x="8322477" y="93710"/>
                  </a:moveTo>
                  <a:cubicBezTo>
                    <a:pt x="8323195" y="93710"/>
                    <a:pt x="8323674" y="93231"/>
                    <a:pt x="8323674" y="92512"/>
                  </a:cubicBezTo>
                  <a:cubicBezTo>
                    <a:pt x="8323674" y="92033"/>
                    <a:pt x="8323195" y="91074"/>
                    <a:pt x="8322477" y="91074"/>
                  </a:cubicBezTo>
                  <a:cubicBezTo>
                    <a:pt x="8321998" y="91074"/>
                    <a:pt x="8321519" y="92033"/>
                    <a:pt x="8321519" y="92512"/>
                  </a:cubicBezTo>
                  <a:cubicBezTo>
                    <a:pt x="8321519" y="93231"/>
                    <a:pt x="8321998" y="93710"/>
                    <a:pt x="8322477" y="93710"/>
                  </a:cubicBezTo>
                  <a:close/>
                  <a:moveTo>
                    <a:pt x="2634214" y="95148"/>
                  </a:moveTo>
                  <a:cubicBezTo>
                    <a:pt x="2635411" y="95148"/>
                    <a:pt x="2636609" y="93950"/>
                    <a:pt x="2636609" y="92512"/>
                  </a:cubicBezTo>
                  <a:cubicBezTo>
                    <a:pt x="2636609" y="91074"/>
                    <a:pt x="2635411" y="90115"/>
                    <a:pt x="2634214" y="90115"/>
                  </a:cubicBezTo>
                  <a:cubicBezTo>
                    <a:pt x="2632777" y="90115"/>
                    <a:pt x="2631819" y="91074"/>
                    <a:pt x="2631819" y="92512"/>
                  </a:cubicBezTo>
                  <a:cubicBezTo>
                    <a:pt x="2631819" y="93950"/>
                    <a:pt x="2632777" y="95148"/>
                    <a:pt x="2634214" y="95148"/>
                  </a:cubicBezTo>
                  <a:close/>
                  <a:moveTo>
                    <a:pt x="2480936" y="329065"/>
                  </a:moveTo>
                  <a:cubicBezTo>
                    <a:pt x="2484529" y="329065"/>
                    <a:pt x="2487403" y="325949"/>
                    <a:pt x="2487403" y="322115"/>
                  </a:cubicBezTo>
                  <a:cubicBezTo>
                    <a:pt x="2487403" y="318519"/>
                    <a:pt x="2484529" y="315643"/>
                    <a:pt x="2480936" y="315643"/>
                  </a:cubicBezTo>
                  <a:cubicBezTo>
                    <a:pt x="2477344" y="315643"/>
                    <a:pt x="2473991" y="318519"/>
                    <a:pt x="2473991" y="322115"/>
                  </a:cubicBezTo>
                  <a:cubicBezTo>
                    <a:pt x="2473991" y="325949"/>
                    <a:pt x="2477344" y="329065"/>
                    <a:pt x="2480936" y="329065"/>
                  </a:cubicBezTo>
                  <a:close/>
                  <a:moveTo>
                    <a:pt x="2346100" y="572328"/>
                  </a:moveTo>
                  <a:cubicBezTo>
                    <a:pt x="2350890" y="572328"/>
                    <a:pt x="2355201" y="568254"/>
                    <a:pt x="2355201" y="563221"/>
                  </a:cubicBezTo>
                  <a:cubicBezTo>
                    <a:pt x="2355201" y="558188"/>
                    <a:pt x="2350890" y="553874"/>
                    <a:pt x="2346100" y="553874"/>
                  </a:cubicBezTo>
                  <a:cubicBezTo>
                    <a:pt x="2340831" y="553874"/>
                    <a:pt x="2336999" y="558188"/>
                    <a:pt x="2336999" y="563221"/>
                  </a:cubicBezTo>
                  <a:cubicBezTo>
                    <a:pt x="2336999" y="568254"/>
                    <a:pt x="2340831" y="572328"/>
                    <a:pt x="2346100" y="572328"/>
                  </a:cubicBezTo>
                  <a:close/>
                  <a:moveTo>
                    <a:pt x="2230663" y="825658"/>
                  </a:moveTo>
                  <a:cubicBezTo>
                    <a:pt x="2236890" y="825658"/>
                    <a:pt x="2242159" y="820385"/>
                    <a:pt x="2242159" y="814154"/>
                  </a:cubicBezTo>
                  <a:cubicBezTo>
                    <a:pt x="2242159" y="807683"/>
                    <a:pt x="2236890" y="802410"/>
                    <a:pt x="2230663" y="802410"/>
                  </a:cubicBezTo>
                  <a:cubicBezTo>
                    <a:pt x="2223957" y="802410"/>
                    <a:pt x="2218928" y="807683"/>
                    <a:pt x="2218928" y="814154"/>
                  </a:cubicBezTo>
                  <a:cubicBezTo>
                    <a:pt x="2218928" y="820385"/>
                    <a:pt x="2223957" y="825658"/>
                    <a:pt x="2230663" y="825658"/>
                  </a:cubicBezTo>
                  <a:close/>
                  <a:moveTo>
                    <a:pt x="2134865" y="1089054"/>
                  </a:moveTo>
                  <a:cubicBezTo>
                    <a:pt x="2143487" y="1089054"/>
                    <a:pt x="2150672" y="1082103"/>
                    <a:pt x="2150672" y="1073236"/>
                  </a:cubicBezTo>
                  <a:cubicBezTo>
                    <a:pt x="2150672" y="1064608"/>
                    <a:pt x="2143487" y="1057418"/>
                    <a:pt x="2134865" y="1057418"/>
                  </a:cubicBezTo>
                  <a:cubicBezTo>
                    <a:pt x="2126004" y="1057418"/>
                    <a:pt x="2119058" y="1064608"/>
                    <a:pt x="2119058" y="1073236"/>
                  </a:cubicBezTo>
                  <a:cubicBezTo>
                    <a:pt x="2119058" y="1082103"/>
                    <a:pt x="2126004" y="1089054"/>
                    <a:pt x="2134865" y="1089054"/>
                  </a:cubicBezTo>
                  <a:close/>
                  <a:moveTo>
                    <a:pt x="2059903" y="1360359"/>
                  </a:moveTo>
                  <a:cubicBezTo>
                    <a:pt x="2071638" y="1360359"/>
                    <a:pt x="2081218" y="1351012"/>
                    <a:pt x="2081218" y="1339268"/>
                  </a:cubicBezTo>
                  <a:cubicBezTo>
                    <a:pt x="2081218" y="1327284"/>
                    <a:pt x="2071638" y="1317937"/>
                    <a:pt x="2059903" y="1317937"/>
                  </a:cubicBezTo>
                  <a:cubicBezTo>
                    <a:pt x="2048168" y="1317937"/>
                    <a:pt x="2038588" y="1327284"/>
                    <a:pt x="2038588" y="1339268"/>
                  </a:cubicBezTo>
                  <a:cubicBezTo>
                    <a:pt x="2038588" y="1351012"/>
                    <a:pt x="2048168" y="1360359"/>
                    <a:pt x="2059903" y="1360359"/>
                  </a:cubicBezTo>
                  <a:close/>
                  <a:moveTo>
                    <a:pt x="2006016" y="1638134"/>
                  </a:moveTo>
                  <a:cubicBezTo>
                    <a:pt x="2021584" y="1638134"/>
                    <a:pt x="2034277" y="1625672"/>
                    <a:pt x="2034277" y="1610093"/>
                  </a:cubicBezTo>
                  <a:cubicBezTo>
                    <a:pt x="2034277" y="1594754"/>
                    <a:pt x="2021584" y="1582052"/>
                    <a:pt x="2006016" y="1582052"/>
                  </a:cubicBezTo>
                  <a:cubicBezTo>
                    <a:pt x="1990449" y="1582052"/>
                    <a:pt x="1978235" y="1594754"/>
                    <a:pt x="1978235" y="1610093"/>
                  </a:cubicBezTo>
                  <a:cubicBezTo>
                    <a:pt x="1978235" y="1625672"/>
                    <a:pt x="1990449" y="1638134"/>
                    <a:pt x="2006016" y="1638134"/>
                  </a:cubicBezTo>
                  <a:close/>
                  <a:moveTo>
                    <a:pt x="1973445" y="1919985"/>
                  </a:moveTo>
                  <a:cubicBezTo>
                    <a:pt x="1993084" y="1919985"/>
                    <a:pt x="2008890" y="1903927"/>
                    <a:pt x="2008890" y="1884514"/>
                  </a:cubicBezTo>
                  <a:cubicBezTo>
                    <a:pt x="2008890" y="1864621"/>
                    <a:pt x="1993084" y="1849043"/>
                    <a:pt x="1973445" y="1849043"/>
                  </a:cubicBezTo>
                  <a:cubicBezTo>
                    <a:pt x="1954285" y="1849043"/>
                    <a:pt x="1938239" y="1864621"/>
                    <a:pt x="1938239" y="1884514"/>
                  </a:cubicBezTo>
                  <a:cubicBezTo>
                    <a:pt x="1938239" y="1903927"/>
                    <a:pt x="1954285" y="1919985"/>
                    <a:pt x="1973445" y="1919985"/>
                  </a:cubicBezTo>
                  <a:close/>
                  <a:moveTo>
                    <a:pt x="1962907" y="2203273"/>
                  </a:moveTo>
                  <a:cubicBezTo>
                    <a:pt x="1986378" y="2203273"/>
                    <a:pt x="2005537" y="2184099"/>
                    <a:pt x="2005537" y="2160372"/>
                  </a:cubicBezTo>
                  <a:cubicBezTo>
                    <a:pt x="2005537" y="2136645"/>
                    <a:pt x="1986378" y="2117711"/>
                    <a:pt x="1962907" y="2117711"/>
                  </a:cubicBezTo>
                  <a:cubicBezTo>
                    <a:pt x="1939197" y="2117711"/>
                    <a:pt x="1920277" y="2136645"/>
                    <a:pt x="1920277" y="2160372"/>
                  </a:cubicBezTo>
                  <a:cubicBezTo>
                    <a:pt x="1920277" y="2184099"/>
                    <a:pt x="1939197" y="2203273"/>
                    <a:pt x="1962907" y="2203273"/>
                  </a:cubicBezTo>
                  <a:close/>
                  <a:moveTo>
                    <a:pt x="1973445" y="2486561"/>
                  </a:moveTo>
                  <a:cubicBezTo>
                    <a:pt x="2001226" y="2486561"/>
                    <a:pt x="2023739" y="2464272"/>
                    <a:pt x="2023739" y="2436470"/>
                  </a:cubicBezTo>
                  <a:cubicBezTo>
                    <a:pt x="2023739" y="2408669"/>
                    <a:pt x="2001226" y="2386380"/>
                    <a:pt x="1973445" y="2386380"/>
                  </a:cubicBezTo>
                  <a:cubicBezTo>
                    <a:pt x="1946382" y="2386380"/>
                    <a:pt x="1923630" y="2408669"/>
                    <a:pt x="1923630" y="2436470"/>
                  </a:cubicBezTo>
                  <a:cubicBezTo>
                    <a:pt x="1923630" y="2464272"/>
                    <a:pt x="1946382" y="2486561"/>
                    <a:pt x="1973445" y="2486561"/>
                  </a:cubicBezTo>
                  <a:close/>
                  <a:moveTo>
                    <a:pt x="2006016" y="2768891"/>
                  </a:moveTo>
                  <a:cubicBezTo>
                    <a:pt x="2038109" y="2768891"/>
                    <a:pt x="2063974" y="2743006"/>
                    <a:pt x="2063974" y="2710651"/>
                  </a:cubicBezTo>
                  <a:cubicBezTo>
                    <a:pt x="2063974" y="2679015"/>
                    <a:pt x="2038109" y="2653131"/>
                    <a:pt x="2006016" y="2653131"/>
                  </a:cubicBezTo>
                  <a:cubicBezTo>
                    <a:pt x="1974163" y="2653131"/>
                    <a:pt x="1948298" y="2679015"/>
                    <a:pt x="1948298" y="2710651"/>
                  </a:cubicBezTo>
                  <a:cubicBezTo>
                    <a:pt x="1948298" y="2743006"/>
                    <a:pt x="1974163" y="2768891"/>
                    <a:pt x="2006016" y="2768891"/>
                  </a:cubicBezTo>
                  <a:close/>
                  <a:moveTo>
                    <a:pt x="2059903" y="3046187"/>
                  </a:moveTo>
                  <a:cubicBezTo>
                    <a:pt x="2095827" y="3046187"/>
                    <a:pt x="2124327" y="3017667"/>
                    <a:pt x="2124327" y="2981716"/>
                  </a:cubicBezTo>
                  <a:cubicBezTo>
                    <a:pt x="2124327" y="2946006"/>
                    <a:pt x="2095827" y="2917006"/>
                    <a:pt x="2059903" y="2917006"/>
                  </a:cubicBezTo>
                  <a:cubicBezTo>
                    <a:pt x="2024457" y="2917006"/>
                    <a:pt x="1995478" y="2946006"/>
                    <a:pt x="1995478" y="2981716"/>
                  </a:cubicBezTo>
                  <a:cubicBezTo>
                    <a:pt x="1995478" y="3017667"/>
                    <a:pt x="2024457" y="3046187"/>
                    <a:pt x="2059903" y="3046187"/>
                  </a:cubicBezTo>
                  <a:close/>
                  <a:moveTo>
                    <a:pt x="2134865" y="3317971"/>
                  </a:moveTo>
                  <a:cubicBezTo>
                    <a:pt x="2173424" y="3317971"/>
                    <a:pt x="2205037" y="3286575"/>
                    <a:pt x="2205037" y="3247509"/>
                  </a:cubicBezTo>
                  <a:cubicBezTo>
                    <a:pt x="2205037" y="3209162"/>
                    <a:pt x="2173424" y="3177286"/>
                    <a:pt x="2134865" y="3177286"/>
                  </a:cubicBezTo>
                  <a:cubicBezTo>
                    <a:pt x="2096067" y="3177286"/>
                    <a:pt x="2064693" y="3209162"/>
                    <a:pt x="2064693" y="3247509"/>
                  </a:cubicBezTo>
                  <a:cubicBezTo>
                    <a:pt x="2064693" y="3286575"/>
                    <a:pt x="2096067" y="3317971"/>
                    <a:pt x="2134865" y="3317971"/>
                  </a:cubicBezTo>
                  <a:close/>
                  <a:moveTo>
                    <a:pt x="2230663" y="3582326"/>
                  </a:moveTo>
                  <a:cubicBezTo>
                    <a:pt x="2271857" y="3582326"/>
                    <a:pt x="2305865" y="3548532"/>
                    <a:pt x="2305865" y="3506590"/>
                  </a:cubicBezTo>
                  <a:cubicBezTo>
                    <a:pt x="2305865" y="3464888"/>
                    <a:pt x="2271857" y="3430855"/>
                    <a:pt x="2230663" y="3430855"/>
                  </a:cubicBezTo>
                  <a:cubicBezTo>
                    <a:pt x="2188752" y="3430855"/>
                    <a:pt x="2154983" y="3464888"/>
                    <a:pt x="2154983" y="3506590"/>
                  </a:cubicBezTo>
                  <a:cubicBezTo>
                    <a:pt x="2154983" y="3548532"/>
                    <a:pt x="2188752" y="3582326"/>
                    <a:pt x="2230663" y="3582326"/>
                  </a:cubicBezTo>
                  <a:close/>
                  <a:moveTo>
                    <a:pt x="2346100" y="3836135"/>
                  </a:moveTo>
                  <a:cubicBezTo>
                    <a:pt x="2389449" y="3836135"/>
                    <a:pt x="2424655" y="3801143"/>
                    <a:pt x="2424655" y="3757523"/>
                  </a:cubicBezTo>
                  <a:cubicBezTo>
                    <a:pt x="2424655" y="3714143"/>
                    <a:pt x="2389449" y="3678912"/>
                    <a:pt x="2346100" y="3678912"/>
                  </a:cubicBezTo>
                  <a:cubicBezTo>
                    <a:pt x="2302512" y="3678912"/>
                    <a:pt x="2267306" y="3714143"/>
                    <a:pt x="2267306" y="3757523"/>
                  </a:cubicBezTo>
                  <a:cubicBezTo>
                    <a:pt x="2267306" y="3801143"/>
                    <a:pt x="2302512" y="3836135"/>
                    <a:pt x="2346100" y="3836135"/>
                  </a:cubicBezTo>
                  <a:close/>
                  <a:moveTo>
                    <a:pt x="2525722" y="4067175"/>
                  </a:moveTo>
                  <a:cubicBezTo>
                    <a:pt x="2547756" y="4052555"/>
                    <a:pt x="2562604" y="4027390"/>
                    <a:pt x="2562604" y="3998870"/>
                  </a:cubicBezTo>
                  <a:cubicBezTo>
                    <a:pt x="2562604" y="3953572"/>
                    <a:pt x="2525962" y="3916663"/>
                    <a:pt x="2480936" y="3916663"/>
                  </a:cubicBezTo>
                  <a:cubicBezTo>
                    <a:pt x="2435911" y="3916663"/>
                    <a:pt x="2399029" y="3953572"/>
                    <a:pt x="2399029" y="3998870"/>
                  </a:cubicBezTo>
                  <a:cubicBezTo>
                    <a:pt x="2399029" y="4027390"/>
                    <a:pt x="2413878" y="4052555"/>
                    <a:pt x="2436151" y="4067175"/>
                  </a:cubicBezTo>
                  <a:lnTo>
                    <a:pt x="2525722" y="4067175"/>
                  </a:lnTo>
                  <a:close/>
                  <a:moveTo>
                    <a:pt x="8476233" y="4008456"/>
                  </a:moveTo>
                  <a:cubicBezTo>
                    <a:pt x="8481502" y="4008456"/>
                    <a:pt x="8485573" y="4003903"/>
                    <a:pt x="8485573" y="3998870"/>
                  </a:cubicBezTo>
                  <a:cubicBezTo>
                    <a:pt x="8485573" y="3993357"/>
                    <a:pt x="8481502" y="3988804"/>
                    <a:pt x="8476233" y="3988804"/>
                  </a:cubicBezTo>
                  <a:cubicBezTo>
                    <a:pt x="8470485" y="3988804"/>
                    <a:pt x="8466174" y="3993357"/>
                    <a:pt x="8466174" y="3998870"/>
                  </a:cubicBezTo>
                  <a:cubicBezTo>
                    <a:pt x="8466174" y="4003903"/>
                    <a:pt x="8470485" y="4008456"/>
                    <a:pt x="8476233" y="4008456"/>
                  </a:cubicBezTo>
                  <a:close/>
                  <a:moveTo>
                    <a:pt x="8610590" y="3765912"/>
                  </a:moveTo>
                  <a:cubicBezTo>
                    <a:pt x="8615619" y="3765912"/>
                    <a:pt x="8619212" y="3762317"/>
                    <a:pt x="8619212" y="3757523"/>
                  </a:cubicBezTo>
                  <a:cubicBezTo>
                    <a:pt x="8619212" y="3753209"/>
                    <a:pt x="8615619" y="3748895"/>
                    <a:pt x="8610590" y="3748895"/>
                  </a:cubicBezTo>
                  <a:cubicBezTo>
                    <a:pt x="8606279" y="3748895"/>
                    <a:pt x="8602447" y="3753209"/>
                    <a:pt x="8602447" y="3757523"/>
                  </a:cubicBezTo>
                  <a:cubicBezTo>
                    <a:pt x="8602447" y="3762317"/>
                    <a:pt x="8606279" y="3765912"/>
                    <a:pt x="8610590" y="3765912"/>
                  </a:cubicBezTo>
                  <a:close/>
                  <a:moveTo>
                    <a:pt x="8726506" y="3513301"/>
                  </a:moveTo>
                  <a:cubicBezTo>
                    <a:pt x="8730098" y="3513301"/>
                    <a:pt x="8733212" y="3510665"/>
                    <a:pt x="8733212" y="3506590"/>
                  </a:cubicBezTo>
                  <a:cubicBezTo>
                    <a:pt x="8733212" y="3502995"/>
                    <a:pt x="8730098" y="3499880"/>
                    <a:pt x="8726506" y="3499880"/>
                  </a:cubicBezTo>
                  <a:cubicBezTo>
                    <a:pt x="8722435" y="3499880"/>
                    <a:pt x="8719800" y="3502995"/>
                    <a:pt x="8719800" y="3506590"/>
                  </a:cubicBezTo>
                  <a:cubicBezTo>
                    <a:pt x="8719800" y="3510665"/>
                    <a:pt x="8722435" y="3513301"/>
                    <a:pt x="8726506" y="3513301"/>
                  </a:cubicBezTo>
                  <a:close/>
                  <a:moveTo>
                    <a:pt x="8821825" y="3253021"/>
                  </a:moveTo>
                  <a:cubicBezTo>
                    <a:pt x="8824699" y="3253021"/>
                    <a:pt x="8827573" y="3250624"/>
                    <a:pt x="8827573" y="3247509"/>
                  </a:cubicBezTo>
                  <a:cubicBezTo>
                    <a:pt x="8827573" y="3244393"/>
                    <a:pt x="8824699" y="3242236"/>
                    <a:pt x="8821825" y="3242236"/>
                  </a:cubicBezTo>
                  <a:cubicBezTo>
                    <a:pt x="8818951" y="3242236"/>
                    <a:pt x="8816317" y="3244393"/>
                    <a:pt x="8816317" y="3247509"/>
                  </a:cubicBezTo>
                  <a:cubicBezTo>
                    <a:pt x="8816317" y="3250624"/>
                    <a:pt x="8818951" y="3253021"/>
                    <a:pt x="8821825" y="3253021"/>
                  </a:cubicBezTo>
                  <a:close/>
                  <a:moveTo>
                    <a:pt x="8896787" y="2986510"/>
                  </a:moveTo>
                  <a:cubicBezTo>
                    <a:pt x="8899422" y="2986510"/>
                    <a:pt x="8901817" y="2984592"/>
                    <a:pt x="8901817" y="2981716"/>
                  </a:cubicBezTo>
                  <a:cubicBezTo>
                    <a:pt x="8901817" y="2979320"/>
                    <a:pt x="8899422" y="2976923"/>
                    <a:pt x="8896787" y="2976923"/>
                  </a:cubicBezTo>
                  <a:cubicBezTo>
                    <a:pt x="8894153" y="2976923"/>
                    <a:pt x="8891758" y="2979320"/>
                    <a:pt x="8891758" y="2981716"/>
                  </a:cubicBezTo>
                  <a:cubicBezTo>
                    <a:pt x="8891758" y="2984592"/>
                    <a:pt x="8894153" y="2986510"/>
                    <a:pt x="8896787" y="2986510"/>
                  </a:cubicBezTo>
                  <a:close/>
                  <a:moveTo>
                    <a:pt x="8950674" y="2715205"/>
                  </a:moveTo>
                  <a:cubicBezTo>
                    <a:pt x="8953069" y="2715205"/>
                    <a:pt x="8954985" y="2713048"/>
                    <a:pt x="8954985" y="2710651"/>
                  </a:cubicBezTo>
                  <a:cubicBezTo>
                    <a:pt x="8954985" y="2708494"/>
                    <a:pt x="8953069" y="2706577"/>
                    <a:pt x="8950674" y="2706577"/>
                  </a:cubicBezTo>
                  <a:cubicBezTo>
                    <a:pt x="8948279" y="2706577"/>
                    <a:pt x="8946363" y="2708494"/>
                    <a:pt x="8946363" y="2710651"/>
                  </a:cubicBezTo>
                  <a:cubicBezTo>
                    <a:pt x="8946363" y="2713048"/>
                    <a:pt x="8948279" y="2715205"/>
                    <a:pt x="8950674" y="2715205"/>
                  </a:cubicBezTo>
                  <a:close/>
                  <a:moveTo>
                    <a:pt x="8983006" y="2440065"/>
                  </a:moveTo>
                  <a:cubicBezTo>
                    <a:pt x="8985401" y="2440065"/>
                    <a:pt x="8986598" y="2438388"/>
                    <a:pt x="8986598" y="2436470"/>
                  </a:cubicBezTo>
                  <a:cubicBezTo>
                    <a:pt x="8986598" y="2434313"/>
                    <a:pt x="8985401" y="2433115"/>
                    <a:pt x="8983006" y="2433115"/>
                  </a:cubicBezTo>
                  <a:cubicBezTo>
                    <a:pt x="8981329" y="2433115"/>
                    <a:pt x="8979413" y="2434313"/>
                    <a:pt x="8979413" y="2436470"/>
                  </a:cubicBezTo>
                  <a:cubicBezTo>
                    <a:pt x="8979413" y="2438388"/>
                    <a:pt x="8981329" y="2440065"/>
                    <a:pt x="8983006" y="2440065"/>
                  </a:cubicBezTo>
                  <a:close/>
                  <a:moveTo>
                    <a:pt x="8994023" y="2164207"/>
                  </a:moveTo>
                  <a:cubicBezTo>
                    <a:pt x="8996178" y="2164207"/>
                    <a:pt x="8997855" y="2162529"/>
                    <a:pt x="8997855" y="2160372"/>
                  </a:cubicBezTo>
                  <a:cubicBezTo>
                    <a:pt x="8997855" y="2158455"/>
                    <a:pt x="8996178" y="2156777"/>
                    <a:pt x="8994023" y="2156777"/>
                  </a:cubicBezTo>
                  <a:cubicBezTo>
                    <a:pt x="8992107" y="2156777"/>
                    <a:pt x="8990191" y="2158455"/>
                    <a:pt x="8990191" y="2160372"/>
                  </a:cubicBezTo>
                  <a:cubicBezTo>
                    <a:pt x="8990191" y="2162529"/>
                    <a:pt x="8992107" y="2164207"/>
                    <a:pt x="8994023" y="2164207"/>
                  </a:cubicBezTo>
                  <a:close/>
                  <a:moveTo>
                    <a:pt x="8762670" y="1887869"/>
                  </a:moveTo>
                  <a:cubicBezTo>
                    <a:pt x="8765065" y="1887869"/>
                    <a:pt x="8766262" y="1886431"/>
                    <a:pt x="8766262" y="1884514"/>
                  </a:cubicBezTo>
                  <a:cubicBezTo>
                    <a:pt x="8766262" y="1882357"/>
                    <a:pt x="8765065" y="1880919"/>
                    <a:pt x="8762670" y="1880919"/>
                  </a:cubicBezTo>
                  <a:cubicBezTo>
                    <a:pt x="8760993" y="1880919"/>
                    <a:pt x="8759077" y="1882357"/>
                    <a:pt x="8759077" y="1884514"/>
                  </a:cubicBezTo>
                  <a:cubicBezTo>
                    <a:pt x="8759077" y="1886431"/>
                    <a:pt x="8760993" y="1887869"/>
                    <a:pt x="8762670" y="1887869"/>
                  </a:cubicBezTo>
                  <a:close/>
                  <a:moveTo>
                    <a:pt x="8728422" y="1613928"/>
                  </a:moveTo>
                  <a:cubicBezTo>
                    <a:pt x="8730098" y="1613928"/>
                    <a:pt x="8732014" y="1612490"/>
                    <a:pt x="8732014" y="1610333"/>
                  </a:cubicBezTo>
                  <a:cubicBezTo>
                    <a:pt x="8732014" y="1608416"/>
                    <a:pt x="8730098" y="1606738"/>
                    <a:pt x="8728422" y="1606738"/>
                  </a:cubicBezTo>
                  <a:cubicBezTo>
                    <a:pt x="8726027" y="1606738"/>
                    <a:pt x="8724350" y="1608416"/>
                    <a:pt x="8724350" y="1610333"/>
                  </a:cubicBezTo>
                  <a:cubicBezTo>
                    <a:pt x="8724350" y="1612490"/>
                    <a:pt x="8726027" y="1613928"/>
                    <a:pt x="8728422" y="1613928"/>
                  </a:cubicBezTo>
                  <a:close/>
                  <a:moveTo>
                    <a:pt x="8670703" y="1343822"/>
                  </a:moveTo>
                  <a:cubicBezTo>
                    <a:pt x="8672859" y="1343822"/>
                    <a:pt x="8674296" y="1342384"/>
                    <a:pt x="8674296" y="1340226"/>
                  </a:cubicBezTo>
                  <a:cubicBezTo>
                    <a:pt x="8674296" y="1338309"/>
                    <a:pt x="8672859" y="1336392"/>
                    <a:pt x="8670703" y="1336392"/>
                  </a:cubicBezTo>
                  <a:cubicBezTo>
                    <a:pt x="8668787" y="1336392"/>
                    <a:pt x="8667111" y="1338309"/>
                    <a:pt x="8667111" y="1340226"/>
                  </a:cubicBezTo>
                  <a:cubicBezTo>
                    <a:pt x="8667111" y="1342384"/>
                    <a:pt x="8668787" y="1343822"/>
                    <a:pt x="8670703" y="1343822"/>
                  </a:cubicBezTo>
                  <a:close/>
                  <a:moveTo>
                    <a:pt x="8591191" y="1078748"/>
                  </a:moveTo>
                  <a:cubicBezTo>
                    <a:pt x="8592867" y="1078748"/>
                    <a:pt x="8594065" y="1077310"/>
                    <a:pt x="8594065" y="1075872"/>
                  </a:cubicBezTo>
                  <a:cubicBezTo>
                    <a:pt x="8594065" y="1074194"/>
                    <a:pt x="8592867" y="1072756"/>
                    <a:pt x="8591191" y="1072756"/>
                  </a:cubicBezTo>
                  <a:cubicBezTo>
                    <a:pt x="8589275" y="1072756"/>
                    <a:pt x="8587838" y="1074194"/>
                    <a:pt x="8587838" y="1075872"/>
                  </a:cubicBezTo>
                  <a:cubicBezTo>
                    <a:pt x="8587838" y="1077310"/>
                    <a:pt x="8589275" y="1078748"/>
                    <a:pt x="8591191" y="1078748"/>
                  </a:cubicBezTo>
                  <a:close/>
                  <a:moveTo>
                    <a:pt x="8489166" y="822063"/>
                  </a:moveTo>
                  <a:cubicBezTo>
                    <a:pt x="8490842" y="822063"/>
                    <a:pt x="8492279" y="820865"/>
                    <a:pt x="8492279" y="818947"/>
                  </a:cubicBezTo>
                  <a:cubicBezTo>
                    <a:pt x="8492279" y="817270"/>
                    <a:pt x="8490842" y="815832"/>
                    <a:pt x="8489166" y="815832"/>
                  </a:cubicBezTo>
                  <a:cubicBezTo>
                    <a:pt x="8487968" y="815832"/>
                    <a:pt x="8486531" y="817270"/>
                    <a:pt x="8486531" y="818947"/>
                  </a:cubicBezTo>
                  <a:cubicBezTo>
                    <a:pt x="8486531" y="820865"/>
                    <a:pt x="8487968" y="822063"/>
                    <a:pt x="8489166" y="822063"/>
                  </a:cubicBezTo>
                  <a:close/>
                  <a:moveTo>
                    <a:pt x="8366544" y="574725"/>
                  </a:moveTo>
                  <a:cubicBezTo>
                    <a:pt x="8368460" y="574725"/>
                    <a:pt x="8369897" y="573287"/>
                    <a:pt x="8369897" y="571370"/>
                  </a:cubicBezTo>
                  <a:cubicBezTo>
                    <a:pt x="8369897" y="569932"/>
                    <a:pt x="8368460" y="568254"/>
                    <a:pt x="8366544" y="568254"/>
                  </a:cubicBezTo>
                  <a:cubicBezTo>
                    <a:pt x="8364868" y="568254"/>
                    <a:pt x="8363431" y="569932"/>
                    <a:pt x="8363431" y="571370"/>
                  </a:cubicBezTo>
                  <a:cubicBezTo>
                    <a:pt x="8363431" y="573287"/>
                    <a:pt x="8364868" y="574725"/>
                    <a:pt x="8366544" y="574725"/>
                  </a:cubicBezTo>
                  <a:close/>
                  <a:moveTo>
                    <a:pt x="8223565" y="338172"/>
                  </a:moveTo>
                  <a:cubicBezTo>
                    <a:pt x="8225481" y="338172"/>
                    <a:pt x="8226918" y="336734"/>
                    <a:pt x="8226918" y="335296"/>
                  </a:cubicBezTo>
                  <a:cubicBezTo>
                    <a:pt x="8226918" y="333379"/>
                    <a:pt x="8225481" y="332181"/>
                    <a:pt x="8223565" y="332181"/>
                  </a:cubicBezTo>
                  <a:cubicBezTo>
                    <a:pt x="8221889" y="332181"/>
                    <a:pt x="8220452" y="333379"/>
                    <a:pt x="8220452" y="335296"/>
                  </a:cubicBezTo>
                  <a:cubicBezTo>
                    <a:pt x="8220452" y="336734"/>
                    <a:pt x="8221889" y="338172"/>
                    <a:pt x="8223565" y="338172"/>
                  </a:cubicBezTo>
                  <a:close/>
                  <a:moveTo>
                    <a:pt x="8061427" y="113603"/>
                  </a:moveTo>
                  <a:cubicBezTo>
                    <a:pt x="8062145" y="113603"/>
                    <a:pt x="8063103" y="112644"/>
                    <a:pt x="8063103" y="111925"/>
                  </a:cubicBezTo>
                  <a:cubicBezTo>
                    <a:pt x="8063103" y="110727"/>
                    <a:pt x="8062145" y="109768"/>
                    <a:pt x="8061427" y="109768"/>
                  </a:cubicBezTo>
                  <a:cubicBezTo>
                    <a:pt x="8060469" y="109768"/>
                    <a:pt x="8059511" y="110727"/>
                    <a:pt x="8059511" y="111925"/>
                  </a:cubicBezTo>
                  <a:cubicBezTo>
                    <a:pt x="8059511" y="112644"/>
                    <a:pt x="8060469" y="113603"/>
                    <a:pt x="8061427" y="113603"/>
                  </a:cubicBezTo>
                  <a:close/>
                  <a:moveTo>
                    <a:pt x="2983638" y="5992"/>
                  </a:moveTo>
                  <a:cubicBezTo>
                    <a:pt x="2983638" y="5992"/>
                    <a:pt x="2984117" y="5512"/>
                    <a:pt x="2984117" y="5273"/>
                  </a:cubicBezTo>
                  <a:cubicBezTo>
                    <a:pt x="2984117" y="5033"/>
                    <a:pt x="2983638" y="4793"/>
                    <a:pt x="2983638" y="4793"/>
                  </a:cubicBezTo>
                  <a:cubicBezTo>
                    <a:pt x="2982919" y="4793"/>
                    <a:pt x="2982680" y="5033"/>
                    <a:pt x="2982680" y="5273"/>
                  </a:cubicBezTo>
                  <a:cubicBezTo>
                    <a:pt x="2982680" y="5512"/>
                    <a:pt x="2982919" y="5992"/>
                    <a:pt x="2983638" y="5992"/>
                  </a:cubicBezTo>
                  <a:close/>
                  <a:moveTo>
                    <a:pt x="2811920" y="228883"/>
                  </a:moveTo>
                  <a:cubicBezTo>
                    <a:pt x="2816230" y="228883"/>
                    <a:pt x="2819104" y="226007"/>
                    <a:pt x="2819104" y="221693"/>
                  </a:cubicBezTo>
                  <a:cubicBezTo>
                    <a:pt x="2819104" y="217859"/>
                    <a:pt x="2816230" y="214503"/>
                    <a:pt x="2811920" y="214503"/>
                  </a:cubicBezTo>
                  <a:cubicBezTo>
                    <a:pt x="2808088" y="214503"/>
                    <a:pt x="2804735" y="217859"/>
                    <a:pt x="2804735" y="221693"/>
                  </a:cubicBezTo>
                  <a:cubicBezTo>
                    <a:pt x="2804735" y="226007"/>
                    <a:pt x="2808088" y="228883"/>
                    <a:pt x="2811920" y="228883"/>
                  </a:cubicBezTo>
                  <a:close/>
                  <a:moveTo>
                    <a:pt x="2659121" y="460403"/>
                  </a:moveTo>
                  <a:cubicBezTo>
                    <a:pt x="2663911" y="460403"/>
                    <a:pt x="2667743" y="456329"/>
                    <a:pt x="2667743" y="451775"/>
                  </a:cubicBezTo>
                  <a:cubicBezTo>
                    <a:pt x="2667743" y="446982"/>
                    <a:pt x="2663911" y="443387"/>
                    <a:pt x="2659121" y="443387"/>
                  </a:cubicBezTo>
                  <a:cubicBezTo>
                    <a:pt x="2654571" y="443387"/>
                    <a:pt x="2650739" y="446982"/>
                    <a:pt x="2650739" y="451775"/>
                  </a:cubicBezTo>
                  <a:cubicBezTo>
                    <a:pt x="2650739" y="456329"/>
                    <a:pt x="2654571" y="460403"/>
                    <a:pt x="2659121" y="460403"/>
                  </a:cubicBezTo>
                  <a:close/>
                  <a:moveTo>
                    <a:pt x="2526201" y="704865"/>
                  </a:moveTo>
                  <a:cubicBezTo>
                    <a:pt x="2532188" y="704865"/>
                    <a:pt x="2537218" y="700072"/>
                    <a:pt x="2537218" y="693840"/>
                  </a:cubicBezTo>
                  <a:cubicBezTo>
                    <a:pt x="2537218" y="687849"/>
                    <a:pt x="2532188" y="682816"/>
                    <a:pt x="2526201" y="682816"/>
                  </a:cubicBezTo>
                  <a:cubicBezTo>
                    <a:pt x="2520214" y="682816"/>
                    <a:pt x="2515184" y="687849"/>
                    <a:pt x="2515184" y="693840"/>
                  </a:cubicBezTo>
                  <a:cubicBezTo>
                    <a:pt x="2515184" y="700072"/>
                    <a:pt x="2520214" y="704865"/>
                    <a:pt x="2526201" y="704865"/>
                  </a:cubicBezTo>
                  <a:close/>
                  <a:moveTo>
                    <a:pt x="2414117" y="960831"/>
                  </a:moveTo>
                  <a:cubicBezTo>
                    <a:pt x="2422020" y="960831"/>
                    <a:pt x="2428487" y="954360"/>
                    <a:pt x="2428487" y="946451"/>
                  </a:cubicBezTo>
                  <a:cubicBezTo>
                    <a:pt x="2428487" y="938302"/>
                    <a:pt x="2422020" y="931592"/>
                    <a:pt x="2414117" y="931592"/>
                  </a:cubicBezTo>
                  <a:cubicBezTo>
                    <a:pt x="2405974" y="931592"/>
                    <a:pt x="2399508" y="938302"/>
                    <a:pt x="2399508" y="946451"/>
                  </a:cubicBezTo>
                  <a:cubicBezTo>
                    <a:pt x="2399508" y="954360"/>
                    <a:pt x="2405974" y="960831"/>
                    <a:pt x="2414117" y="960831"/>
                  </a:cubicBezTo>
                  <a:close/>
                  <a:moveTo>
                    <a:pt x="2323348" y="1226624"/>
                  </a:moveTo>
                  <a:cubicBezTo>
                    <a:pt x="2333886" y="1226624"/>
                    <a:pt x="2342747" y="1217996"/>
                    <a:pt x="2342747" y="1207210"/>
                  </a:cubicBezTo>
                  <a:cubicBezTo>
                    <a:pt x="2342747" y="1196425"/>
                    <a:pt x="2333886" y="1187797"/>
                    <a:pt x="2323348" y="1187797"/>
                  </a:cubicBezTo>
                  <a:cubicBezTo>
                    <a:pt x="2312571" y="1187797"/>
                    <a:pt x="2303949" y="1196425"/>
                    <a:pt x="2303949" y="1207210"/>
                  </a:cubicBezTo>
                  <a:cubicBezTo>
                    <a:pt x="2303949" y="1217996"/>
                    <a:pt x="2312571" y="1226624"/>
                    <a:pt x="2323348" y="1226624"/>
                  </a:cubicBezTo>
                  <a:close/>
                  <a:moveTo>
                    <a:pt x="2254613" y="1499846"/>
                  </a:moveTo>
                  <a:cubicBezTo>
                    <a:pt x="2268504" y="1499846"/>
                    <a:pt x="2279760" y="1488581"/>
                    <a:pt x="2279760" y="1474681"/>
                  </a:cubicBezTo>
                  <a:cubicBezTo>
                    <a:pt x="2279760" y="1460780"/>
                    <a:pt x="2268504" y="1449515"/>
                    <a:pt x="2254613" y="1449515"/>
                  </a:cubicBezTo>
                  <a:cubicBezTo>
                    <a:pt x="2240722" y="1449515"/>
                    <a:pt x="2229705" y="1460780"/>
                    <a:pt x="2229705" y="1474681"/>
                  </a:cubicBezTo>
                  <a:cubicBezTo>
                    <a:pt x="2229705" y="1488581"/>
                    <a:pt x="2240722" y="1499846"/>
                    <a:pt x="2254613" y="1499846"/>
                  </a:cubicBezTo>
                  <a:close/>
                  <a:moveTo>
                    <a:pt x="2208390" y="1778341"/>
                  </a:moveTo>
                  <a:cubicBezTo>
                    <a:pt x="2225873" y="1778341"/>
                    <a:pt x="2239525" y="1764200"/>
                    <a:pt x="2239525" y="1747184"/>
                  </a:cubicBezTo>
                  <a:cubicBezTo>
                    <a:pt x="2239525" y="1729928"/>
                    <a:pt x="2225873" y="1716027"/>
                    <a:pt x="2208390" y="1716027"/>
                  </a:cubicBezTo>
                  <a:cubicBezTo>
                    <a:pt x="2191386" y="1716027"/>
                    <a:pt x="2177735" y="1729928"/>
                    <a:pt x="2177735" y="1747184"/>
                  </a:cubicBezTo>
                  <a:cubicBezTo>
                    <a:pt x="2177735" y="1764200"/>
                    <a:pt x="2191386" y="1778341"/>
                    <a:pt x="2208390" y="1778341"/>
                  </a:cubicBezTo>
                  <a:close/>
                  <a:moveTo>
                    <a:pt x="2185159" y="2060670"/>
                  </a:moveTo>
                  <a:cubicBezTo>
                    <a:pt x="2206474" y="2060670"/>
                    <a:pt x="2223718" y="2043414"/>
                    <a:pt x="2223718" y="2022083"/>
                  </a:cubicBezTo>
                  <a:cubicBezTo>
                    <a:pt x="2223718" y="2001232"/>
                    <a:pt x="2206474" y="1983976"/>
                    <a:pt x="2185159" y="1983976"/>
                  </a:cubicBezTo>
                  <a:cubicBezTo>
                    <a:pt x="2164323" y="1983976"/>
                    <a:pt x="2147319" y="2001232"/>
                    <a:pt x="2147319" y="2022083"/>
                  </a:cubicBezTo>
                  <a:cubicBezTo>
                    <a:pt x="2147319" y="2043414"/>
                    <a:pt x="2164323" y="2060670"/>
                    <a:pt x="2185159" y="2060670"/>
                  </a:cubicBezTo>
                  <a:close/>
                  <a:moveTo>
                    <a:pt x="2185159" y="2343958"/>
                  </a:moveTo>
                  <a:cubicBezTo>
                    <a:pt x="2210306" y="2343958"/>
                    <a:pt x="2230663" y="2323347"/>
                    <a:pt x="2230663" y="2298901"/>
                  </a:cubicBezTo>
                  <a:cubicBezTo>
                    <a:pt x="2230663" y="2273496"/>
                    <a:pt x="2210306" y="2253603"/>
                    <a:pt x="2185159" y="2253603"/>
                  </a:cubicBezTo>
                  <a:cubicBezTo>
                    <a:pt x="2160731" y="2253603"/>
                    <a:pt x="2140373" y="2273496"/>
                    <a:pt x="2140373" y="2298901"/>
                  </a:cubicBezTo>
                  <a:cubicBezTo>
                    <a:pt x="2140373" y="2323347"/>
                    <a:pt x="2160731" y="2343958"/>
                    <a:pt x="2185159" y="2343958"/>
                  </a:cubicBezTo>
                  <a:close/>
                  <a:moveTo>
                    <a:pt x="2208390" y="2626048"/>
                  </a:moveTo>
                  <a:cubicBezTo>
                    <a:pt x="2237369" y="2626048"/>
                    <a:pt x="2260840" y="2602800"/>
                    <a:pt x="2260840" y="2573800"/>
                  </a:cubicBezTo>
                  <a:cubicBezTo>
                    <a:pt x="2260840" y="2544801"/>
                    <a:pt x="2237369" y="2521553"/>
                    <a:pt x="2208390" y="2521553"/>
                  </a:cubicBezTo>
                  <a:cubicBezTo>
                    <a:pt x="2179651" y="2521553"/>
                    <a:pt x="2155941" y="2544801"/>
                    <a:pt x="2155941" y="2573800"/>
                  </a:cubicBezTo>
                  <a:cubicBezTo>
                    <a:pt x="2155941" y="2602800"/>
                    <a:pt x="2179651" y="2626048"/>
                    <a:pt x="2208390" y="2626048"/>
                  </a:cubicBezTo>
                  <a:close/>
                  <a:moveTo>
                    <a:pt x="2254613" y="2905502"/>
                  </a:moveTo>
                  <a:cubicBezTo>
                    <a:pt x="2287184" y="2905502"/>
                    <a:pt x="2313529" y="2878899"/>
                    <a:pt x="2313529" y="2846304"/>
                  </a:cubicBezTo>
                  <a:cubicBezTo>
                    <a:pt x="2313529" y="2813709"/>
                    <a:pt x="2287184" y="2787105"/>
                    <a:pt x="2254613" y="2787105"/>
                  </a:cubicBezTo>
                  <a:cubicBezTo>
                    <a:pt x="2222042" y="2787105"/>
                    <a:pt x="2195457" y="2813709"/>
                    <a:pt x="2195457" y="2846304"/>
                  </a:cubicBezTo>
                  <a:cubicBezTo>
                    <a:pt x="2195457" y="2878899"/>
                    <a:pt x="2222042" y="2905502"/>
                    <a:pt x="2254613" y="2905502"/>
                  </a:cubicBezTo>
                  <a:close/>
                  <a:moveTo>
                    <a:pt x="2323348" y="3178964"/>
                  </a:moveTo>
                  <a:cubicBezTo>
                    <a:pt x="2359273" y="3178964"/>
                    <a:pt x="2388252" y="3149484"/>
                    <a:pt x="2388252" y="3113774"/>
                  </a:cubicBezTo>
                  <a:cubicBezTo>
                    <a:pt x="2388252" y="3077584"/>
                    <a:pt x="2359273" y="3048584"/>
                    <a:pt x="2323348" y="3048584"/>
                  </a:cubicBezTo>
                  <a:cubicBezTo>
                    <a:pt x="2287184" y="3048584"/>
                    <a:pt x="2257966" y="3077584"/>
                    <a:pt x="2257966" y="3113774"/>
                  </a:cubicBezTo>
                  <a:cubicBezTo>
                    <a:pt x="2257966" y="3149484"/>
                    <a:pt x="2287184" y="3178964"/>
                    <a:pt x="2323348" y="3178964"/>
                  </a:cubicBezTo>
                  <a:close/>
                  <a:moveTo>
                    <a:pt x="2414117" y="3444756"/>
                  </a:moveTo>
                  <a:cubicBezTo>
                    <a:pt x="2452676" y="3444756"/>
                    <a:pt x="2484289" y="3413359"/>
                    <a:pt x="2484289" y="3374533"/>
                  </a:cubicBezTo>
                  <a:cubicBezTo>
                    <a:pt x="2484289" y="3335707"/>
                    <a:pt x="2452676" y="3304310"/>
                    <a:pt x="2414117" y="3304310"/>
                  </a:cubicBezTo>
                  <a:cubicBezTo>
                    <a:pt x="2375319" y="3304310"/>
                    <a:pt x="2344184" y="3335707"/>
                    <a:pt x="2344184" y="3374533"/>
                  </a:cubicBezTo>
                  <a:cubicBezTo>
                    <a:pt x="2344184" y="3413359"/>
                    <a:pt x="2375319" y="3444756"/>
                    <a:pt x="2414117" y="3444756"/>
                  </a:cubicBezTo>
                  <a:close/>
                  <a:moveTo>
                    <a:pt x="2526201" y="3701201"/>
                  </a:moveTo>
                  <a:cubicBezTo>
                    <a:pt x="2567394" y="3701201"/>
                    <a:pt x="2600684" y="3668127"/>
                    <a:pt x="2600684" y="3626904"/>
                  </a:cubicBezTo>
                  <a:cubicBezTo>
                    <a:pt x="2600684" y="3585681"/>
                    <a:pt x="2567394" y="3552607"/>
                    <a:pt x="2526201" y="3552607"/>
                  </a:cubicBezTo>
                  <a:cubicBezTo>
                    <a:pt x="2485247" y="3552607"/>
                    <a:pt x="2451957" y="3585681"/>
                    <a:pt x="2451957" y="3626904"/>
                  </a:cubicBezTo>
                  <a:cubicBezTo>
                    <a:pt x="2451957" y="3668127"/>
                    <a:pt x="2485247" y="3701201"/>
                    <a:pt x="2526201" y="3701201"/>
                  </a:cubicBezTo>
                  <a:close/>
                  <a:moveTo>
                    <a:pt x="2659121" y="3945903"/>
                  </a:moveTo>
                  <a:cubicBezTo>
                    <a:pt x="2701751" y="3945903"/>
                    <a:pt x="2735999" y="3911391"/>
                    <a:pt x="2735999" y="3868730"/>
                  </a:cubicBezTo>
                  <a:cubicBezTo>
                    <a:pt x="2735999" y="3826548"/>
                    <a:pt x="2701751" y="3792515"/>
                    <a:pt x="2659121" y="3792515"/>
                  </a:cubicBezTo>
                  <a:cubicBezTo>
                    <a:pt x="2616970" y="3792515"/>
                    <a:pt x="2582483" y="3826548"/>
                    <a:pt x="2582483" y="3868730"/>
                  </a:cubicBezTo>
                  <a:cubicBezTo>
                    <a:pt x="2582483" y="3911391"/>
                    <a:pt x="2616970" y="3945903"/>
                    <a:pt x="2659121" y="3945903"/>
                  </a:cubicBezTo>
                  <a:close/>
                  <a:moveTo>
                    <a:pt x="2881613" y="4067175"/>
                  </a:moveTo>
                  <a:cubicBezTo>
                    <a:pt x="2869398" y="4040812"/>
                    <a:pt x="2842814" y="4022357"/>
                    <a:pt x="2811920" y="4022357"/>
                  </a:cubicBezTo>
                  <a:cubicBezTo>
                    <a:pt x="2781025" y="4022357"/>
                    <a:pt x="2754201" y="4040812"/>
                    <a:pt x="2741987" y="4067175"/>
                  </a:cubicBezTo>
                  <a:lnTo>
                    <a:pt x="2881613" y="4067175"/>
                  </a:lnTo>
                  <a:close/>
                  <a:moveTo>
                    <a:pt x="8223565" y="3997432"/>
                  </a:moveTo>
                  <a:cubicBezTo>
                    <a:pt x="8229792" y="3997432"/>
                    <a:pt x="8235061" y="3991919"/>
                    <a:pt x="8235061" y="3985688"/>
                  </a:cubicBezTo>
                  <a:cubicBezTo>
                    <a:pt x="8235061" y="3979456"/>
                    <a:pt x="8229792" y="3973944"/>
                    <a:pt x="8223565" y="3973944"/>
                  </a:cubicBezTo>
                  <a:cubicBezTo>
                    <a:pt x="8217338" y="3973944"/>
                    <a:pt x="8212069" y="3979456"/>
                    <a:pt x="8212069" y="3985688"/>
                  </a:cubicBezTo>
                  <a:cubicBezTo>
                    <a:pt x="8212069" y="3991919"/>
                    <a:pt x="8217338" y="3997432"/>
                    <a:pt x="8223565" y="3997432"/>
                  </a:cubicBezTo>
                  <a:close/>
                  <a:moveTo>
                    <a:pt x="8366544" y="3759441"/>
                  </a:moveTo>
                  <a:cubicBezTo>
                    <a:pt x="8372053" y="3759441"/>
                    <a:pt x="8376363" y="3754887"/>
                    <a:pt x="8376363" y="3749375"/>
                  </a:cubicBezTo>
                  <a:cubicBezTo>
                    <a:pt x="8376363" y="3744102"/>
                    <a:pt x="8372053" y="3739548"/>
                    <a:pt x="8366544" y="3739548"/>
                  </a:cubicBezTo>
                  <a:cubicBezTo>
                    <a:pt x="8361275" y="3739548"/>
                    <a:pt x="8356964" y="3744102"/>
                    <a:pt x="8356964" y="3749375"/>
                  </a:cubicBezTo>
                  <a:cubicBezTo>
                    <a:pt x="8356964" y="3754887"/>
                    <a:pt x="8361275" y="3759441"/>
                    <a:pt x="8366544" y="3759441"/>
                  </a:cubicBezTo>
                  <a:close/>
                  <a:moveTo>
                    <a:pt x="8489166" y="3510665"/>
                  </a:moveTo>
                  <a:cubicBezTo>
                    <a:pt x="8494195" y="3510665"/>
                    <a:pt x="8498027" y="3506590"/>
                    <a:pt x="8498027" y="3502037"/>
                  </a:cubicBezTo>
                  <a:cubicBezTo>
                    <a:pt x="8498027" y="3497243"/>
                    <a:pt x="8494195" y="3493648"/>
                    <a:pt x="8489166" y="3493648"/>
                  </a:cubicBezTo>
                  <a:cubicBezTo>
                    <a:pt x="8484615" y="3493648"/>
                    <a:pt x="8480783" y="3497243"/>
                    <a:pt x="8480783" y="3502037"/>
                  </a:cubicBezTo>
                  <a:cubicBezTo>
                    <a:pt x="8480783" y="3506590"/>
                    <a:pt x="8484615" y="3510665"/>
                    <a:pt x="8489166" y="3510665"/>
                  </a:cubicBezTo>
                  <a:close/>
                  <a:moveTo>
                    <a:pt x="8591191" y="3252542"/>
                  </a:moveTo>
                  <a:cubicBezTo>
                    <a:pt x="8595262" y="3252542"/>
                    <a:pt x="8598136" y="3249426"/>
                    <a:pt x="8598136" y="3245352"/>
                  </a:cubicBezTo>
                  <a:cubicBezTo>
                    <a:pt x="8598136" y="3241277"/>
                    <a:pt x="8595262" y="3237682"/>
                    <a:pt x="8591191" y="3237682"/>
                  </a:cubicBezTo>
                  <a:cubicBezTo>
                    <a:pt x="8587119" y="3237682"/>
                    <a:pt x="8583527" y="3241277"/>
                    <a:pt x="8583527" y="3245352"/>
                  </a:cubicBezTo>
                  <a:cubicBezTo>
                    <a:pt x="8583527" y="3249426"/>
                    <a:pt x="8587119" y="3252542"/>
                    <a:pt x="8591191" y="3252542"/>
                  </a:cubicBezTo>
                  <a:close/>
                  <a:moveTo>
                    <a:pt x="8670703" y="2986510"/>
                  </a:moveTo>
                  <a:cubicBezTo>
                    <a:pt x="8674296" y="2986510"/>
                    <a:pt x="8676930" y="2984113"/>
                    <a:pt x="8676930" y="2980518"/>
                  </a:cubicBezTo>
                  <a:cubicBezTo>
                    <a:pt x="8676930" y="2977402"/>
                    <a:pt x="8674296" y="2974766"/>
                    <a:pt x="8670703" y="2974766"/>
                  </a:cubicBezTo>
                  <a:cubicBezTo>
                    <a:pt x="8667590" y="2974766"/>
                    <a:pt x="8664716" y="2977402"/>
                    <a:pt x="8664716" y="2980518"/>
                  </a:cubicBezTo>
                  <a:cubicBezTo>
                    <a:pt x="8664716" y="2984113"/>
                    <a:pt x="8667590" y="2986510"/>
                    <a:pt x="8670703" y="2986510"/>
                  </a:cubicBezTo>
                  <a:close/>
                  <a:moveTo>
                    <a:pt x="8728422" y="2716164"/>
                  </a:moveTo>
                  <a:cubicBezTo>
                    <a:pt x="8730817" y="2716164"/>
                    <a:pt x="8733451" y="2713527"/>
                    <a:pt x="8733451" y="2710412"/>
                  </a:cubicBezTo>
                  <a:cubicBezTo>
                    <a:pt x="8733451" y="2707775"/>
                    <a:pt x="8730817" y="2704899"/>
                    <a:pt x="8728422" y="2704899"/>
                  </a:cubicBezTo>
                  <a:cubicBezTo>
                    <a:pt x="8725069" y="2704899"/>
                    <a:pt x="8722435" y="2707775"/>
                    <a:pt x="8722435" y="2710412"/>
                  </a:cubicBezTo>
                  <a:cubicBezTo>
                    <a:pt x="8722435" y="2713527"/>
                    <a:pt x="8725069" y="2716164"/>
                    <a:pt x="8728422" y="2716164"/>
                  </a:cubicBezTo>
                  <a:close/>
                  <a:moveTo>
                    <a:pt x="8762670" y="2441503"/>
                  </a:moveTo>
                  <a:cubicBezTo>
                    <a:pt x="8765304" y="2441503"/>
                    <a:pt x="8767460" y="2439346"/>
                    <a:pt x="8767460" y="2436470"/>
                  </a:cubicBezTo>
                  <a:cubicBezTo>
                    <a:pt x="8767460" y="2433594"/>
                    <a:pt x="8765304" y="2431677"/>
                    <a:pt x="8762670" y="2431677"/>
                  </a:cubicBezTo>
                  <a:cubicBezTo>
                    <a:pt x="8760035" y="2431677"/>
                    <a:pt x="8757640" y="2433594"/>
                    <a:pt x="8757640" y="2436470"/>
                  </a:cubicBezTo>
                  <a:cubicBezTo>
                    <a:pt x="8757640" y="2439346"/>
                    <a:pt x="8760035" y="2441503"/>
                    <a:pt x="8762670" y="2441503"/>
                  </a:cubicBezTo>
                  <a:close/>
                  <a:moveTo>
                    <a:pt x="8774405" y="2164686"/>
                  </a:moveTo>
                  <a:cubicBezTo>
                    <a:pt x="8776561" y="2164686"/>
                    <a:pt x="8778477" y="2162769"/>
                    <a:pt x="8778477" y="2160372"/>
                  </a:cubicBezTo>
                  <a:cubicBezTo>
                    <a:pt x="8778477" y="2157976"/>
                    <a:pt x="8776561" y="2156298"/>
                    <a:pt x="8774405" y="2156298"/>
                  </a:cubicBezTo>
                  <a:cubicBezTo>
                    <a:pt x="8772250" y="2156298"/>
                    <a:pt x="8769855" y="2157976"/>
                    <a:pt x="8769855" y="2160372"/>
                  </a:cubicBezTo>
                  <a:cubicBezTo>
                    <a:pt x="8769855" y="2162769"/>
                    <a:pt x="8772250" y="2164686"/>
                    <a:pt x="8774405" y="2164686"/>
                  </a:cubicBezTo>
                  <a:close/>
                  <a:moveTo>
                    <a:pt x="8542334" y="1889307"/>
                  </a:moveTo>
                  <a:cubicBezTo>
                    <a:pt x="8545208" y="1889307"/>
                    <a:pt x="8547124" y="1886910"/>
                    <a:pt x="8547124" y="1884514"/>
                  </a:cubicBezTo>
                  <a:cubicBezTo>
                    <a:pt x="8547124" y="1881638"/>
                    <a:pt x="8545208" y="1879481"/>
                    <a:pt x="8542334" y="1879481"/>
                  </a:cubicBezTo>
                  <a:cubicBezTo>
                    <a:pt x="8539699" y="1879481"/>
                    <a:pt x="8537304" y="1881638"/>
                    <a:pt x="8537304" y="1884514"/>
                  </a:cubicBezTo>
                  <a:cubicBezTo>
                    <a:pt x="8537304" y="1886910"/>
                    <a:pt x="8539699" y="1889307"/>
                    <a:pt x="8542334" y="1889307"/>
                  </a:cubicBezTo>
                  <a:close/>
                  <a:moveTo>
                    <a:pt x="8505212" y="1615126"/>
                  </a:moveTo>
                  <a:cubicBezTo>
                    <a:pt x="8507607" y="1615126"/>
                    <a:pt x="8509283" y="1613209"/>
                    <a:pt x="8509283" y="1610812"/>
                  </a:cubicBezTo>
                  <a:cubicBezTo>
                    <a:pt x="8509283" y="1608416"/>
                    <a:pt x="8507607" y="1606498"/>
                    <a:pt x="8505212" y="1606498"/>
                  </a:cubicBezTo>
                  <a:cubicBezTo>
                    <a:pt x="8503056" y="1606498"/>
                    <a:pt x="8500661" y="1608416"/>
                    <a:pt x="8500661" y="1610812"/>
                  </a:cubicBezTo>
                  <a:cubicBezTo>
                    <a:pt x="8500661" y="1613209"/>
                    <a:pt x="8503056" y="1615126"/>
                    <a:pt x="8505212" y="1615126"/>
                  </a:cubicBezTo>
                  <a:close/>
                  <a:moveTo>
                    <a:pt x="8443422" y="1345739"/>
                  </a:moveTo>
                  <a:cubicBezTo>
                    <a:pt x="8446296" y="1345739"/>
                    <a:pt x="8447972" y="1343822"/>
                    <a:pt x="8447972" y="1341665"/>
                  </a:cubicBezTo>
                  <a:cubicBezTo>
                    <a:pt x="8447972" y="1339268"/>
                    <a:pt x="8446296" y="1337111"/>
                    <a:pt x="8443422" y="1337111"/>
                  </a:cubicBezTo>
                  <a:cubicBezTo>
                    <a:pt x="8441267" y="1337111"/>
                    <a:pt x="8439351" y="1339268"/>
                    <a:pt x="8439351" y="1341665"/>
                  </a:cubicBezTo>
                  <a:cubicBezTo>
                    <a:pt x="8439351" y="1343822"/>
                    <a:pt x="8441267" y="1345739"/>
                    <a:pt x="8443422" y="1345739"/>
                  </a:cubicBezTo>
                  <a:close/>
                  <a:moveTo>
                    <a:pt x="8358641" y="1082343"/>
                  </a:moveTo>
                  <a:cubicBezTo>
                    <a:pt x="8360317" y="1082343"/>
                    <a:pt x="8362233" y="1080665"/>
                    <a:pt x="8362233" y="1078748"/>
                  </a:cubicBezTo>
                  <a:cubicBezTo>
                    <a:pt x="8362233" y="1076831"/>
                    <a:pt x="8360317" y="1075153"/>
                    <a:pt x="8358641" y="1075153"/>
                  </a:cubicBezTo>
                  <a:cubicBezTo>
                    <a:pt x="8356485" y="1075153"/>
                    <a:pt x="8354569" y="1076831"/>
                    <a:pt x="8354569" y="1078748"/>
                  </a:cubicBezTo>
                  <a:cubicBezTo>
                    <a:pt x="8354569" y="1080665"/>
                    <a:pt x="8356485" y="1082343"/>
                    <a:pt x="8358641" y="1082343"/>
                  </a:cubicBezTo>
                  <a:close/>
                  <a:moveTo>
                    <a:pt x="8250149" y="828534"/>
                  </a:moveTo>
                  <a:cubicBezTo>
                    <a:pt x="8251826" y="828534"/>
                    <a:pt x="8253742" y="827096"/>
                    <a:pt x="8253742" y="824939"/>
                  </a:cubicBezTo>
                  <a:cubicBezTo>
                    <a:pt x="8253742" y="822782"/>
                    <a:pt x="8251826" y="821104"/>
                    <a:pt x="8250149" y="821104"/>
                  </a:cubicBezTo>
                  <a:cubicBezTo>
                    <a:pt x="8247754" y="821104"/>
                    <a:pt x="8246317" y="822782"/>
                    <a:pt x="8246317" y="824939"/>
                  </a:cubicBezTo>
                  <a:cubicBezTo>
                    <a:pt x="8246317" y="827096"/>
                    <a:pt x="8247754" y="828534"/>
                    <a:pt x="8250149" y="828534"/>
                  </a:cubicBezTo>
                  <a:close/>
                  <a:moveTo>
                    <a:pt x="8118906" y="585031"/>
                  </a:moveTo>
                  <a:cubicBezTo>
                    <a:pt x="8121061" y="585031"/>
                    <a:pt x="8122498" y="583593"/>
                    <a:pt x="8122498" y="581436"/>
                  </a:cubicBezTo>
                  <a:cubicBezTo>
                    <a:pt x="8122498" y="579519"/>
                    <a:pt x="8121061" y="578081"/>
                    <a:pt x="8118906" y="578081"/>
                  </a:cubicBezTo>
                  <a:cubicBezTo>
                    <a:pt x="8117229" y="578081"/>
                    <a:pt x="8115313" y="579519"/>
                    <a:pt x="8115313" y="581436"/>
                  </a:cubicBezTo>
                  <a:cubicBezTo>
                    <a:pt x="8115313" y="583593"/>
                    <a:pt x="8117229" y="585031"/>
                    <a:pt x="8118906" y="585031"/>
                  </a:cubicBezTo>
                  <a:close/>
                  <a:moveTo>
                    <a:pt x="7967065" y="353990"/>
                  </a:moveTo>
                  <a:cubicBezTo>
                    <a:pt x="7968742" y="353990"/>
                    <a:pt x="7969939" y="352792"/>
                    <a:pt x="7969939" y="350875"/>
                  </a:cubicBezTo>
                  <a:cubicBezTo>
                    <a:pt x="7969939" y="349437"/>
                    <a:pt x="7968742" y="347999"/>
                    <a:pt x="7967065" y="347999"/>
                  </a:cubicBezTo>
                  <a:cubicBezTo>
                    <a:pt x="7965149" y="347999"/>
                    <a:pt x="7963952" y="349437"/>
                    <a:pt x="7963952" y="350875"/>
                  </a:cubicBezTo>
                  <a:cubicBezTo>
                    <a:pt x="7963952" y="352792"/>
                    <a:pt x="7965149" y="353990"/>
                    <a:pt x="7967065" y="353990"/>
                  </a:cubicBezTo>
                  <a:close/>
                  <a:moveTo>
                    <a:pt x="7794628" y="137570"/>
                  </a:moveTo>
                  <a:cubicBezTo>
                    <a:pt x="7796305" y="137570"/>
                    <a:pt x="7797742" y="136371"/>
                    <a:pt x="7797742" y="134933"/>
                  </a:cubicBezTo>
                  <a:cubicBezTo>
                    <a:pt x="7797742" y="133735"/>
                    <a:pt x="7796305" y="132776"/>
                    <a:pt x="7794628" y="132776"/>
                  </a:cubicBezTo>
                  <a:cubicBezTo>
                    <a:pt x="7793670" y="132776"/>
                    <a:pt x="7792712" y="133735"/>
                    <a:pt x="7792712" y="134933"/>
                  </a:cubicBezTo>
                  <a:cubicBezTo>
                    <a:pt x="7792712" y="136371"/>
                    <a:pt x="7793670" y="137570"/>
                    <a:pt x="7794628" y="137570"/>
                  </a:cubicBezTo>
                  <a:close/>
                  <a:moveTo>
                    <a:pt x="3162062" y="140446"/>
                  </a:moveTo>
                  <a:cubicBezTo>
                    <a:pt x="3164936" y="140446"/>
                    <a:pt x="3167571" y="138049"/>
                    <a:pt x="3167571" y="134933"/>
                  </a:cubicBezTo>
                  <a:cubicBezTo>
                    <a:pt x="3167571" y="132057"/>
                    <a:pt x="3164936" y="129421"/>
                    <a:pt x="3162062" y="129421"/>
                  </a:cubicBezTo>
                  <a:cubicBezTo>
                    <a:pt x="3158709" y="129421"/>
                    <a:pt x="3156314" y="132057"/>
                    <a:pt x="3156314" y="134933"/>
                  </a:cubicBezTo>
                  <a:cubicBezTo>
                    <a:pt x="3156314" y="138049"/>
                    <a:pt x="3158709" y="140446"/>
                    <a:pt x="3162062" y="140446"/>
                  </a:cubicBezTo>
                  <a:close/>
                  <a:moveTo>
                    <a:pt x="2989865" y="359503"/>
                  </a:moveTo>
                  <a:cubicBezTo>
                    <a:pt x="2994415" y="359503"/>
                    <a:pt x="2998247" y="355908"/>
                    <a:pt x="2998247" y="350875"/>
                  </a:cubicBezTo>
                  <a:cubicBezTo>
                    <a:pt x="2998247" y="346081"/>
                    <a:pt x="2994415" y="342486"/>
                    <a:pt x="2989865" y="342486"/>
                  </a:cubicBezTo>
                  <a:cubicBezTo>
                    <a:pt x="2985075" y="342486"/>
                    <a:pt x="2981243" y="346081"/>
                    <a:pt x="2981243" y="350875"/>
                  </a:cubicBezTo>
                  <a:cubicBezTo>
                    <a:pt x="2981243" y="355908"/>
                    <a:pt x="2985075" y="359503"/>
                    <a:pt x="2989865" y="359503"/>
                  </a:cubicBezTo>
                  <a:close/>
                  <a:moveTo>
                    <a:pt x="2837785" y="592700"/>
                  </a:moveTo>
                  <a:cubicBezTo>
                    <a:pt x="2843772" y="592700"/>
                    <a:pt x="2848802" y="587667"/>
                    <a:pt x="2848802" y="581436"/>
                  </a:cubicBezTo>
                  <a:cubicBezTo>
                    <a:pt x="2848802" y="575684"/>
                    <a:pt x="2843772" y="570651"/>
                    <a:pt x="2837785" y="570651"/>
                  </a:cubicBezTo>
                  <a:cubicBezTo>
                    <a:pt x="2831798" y="570651"/>
                    <a:pt x="2826768" y="575684"/>
                    <a:pt x="2826768" y="581436"/>
                  </a:cubicBezTo>
                  <a:cubicBezTo>
                    <a:pt x="2826768" y="587667"/>
                    <a:pt x="2831798" y="592700"/>
                    <a:pt x="2837785" y="592700"/>
                  </a:cubicBezTo>
                  <a:close/>
                  <a:moveTo>
                    <a:pt x="2707020" y="838840"/>
                  </a:moveTo>
                  <a:cubicBezTo>
                    <a:pt x="2714445" y="838840"/>
                    <a:pt x="2720672" y="832609"/>
                    <a:pt x="2720672" y="824939"/>
                  </a:cubicBezTo>
                  <a:cubicBezTo>
                    <a:pt x="2720672" y="817030"/>
                    <a:pt x="2714445" y="810559"/>
                    <a:pt x="2707020" y="810559"/>
                  </a:cubicBezTo>
                  <a:cubicBezTo>
                    <a:pt x="2699117" y="810559"/>
                    <a:pt x="2692890" y="817030"/>
                    <a:pt x="2692890" y="824939"/>
                  </a:cubicBezTo>
                  <a:cubicBezTo>
                    <a:pt x="2692890" y="832609"/>
                    <a:pt x="2699117" y="838840"/>
                    <a:pt x="2707020" y="838840"/>
                  </a:cubicBezTo>
                  <a:close/>
                  <a:moveTo>
                    <a:pt x="2598289" y="1095765"/>
                  </a:moveTo>
                  <a:cubicBezTo>
                    <a:pt x="2607869" y="1095765"/>
                    <a:pt x="2615772" y="1088095"/>
                    <a:pt x="2615772" y="1078748"/>
                  </a:cubicBezTo>
                  <a:cubicBezTo>
                    <a:pt x="2615772" y="1069401"/>
                    <a:pt x="2607869" y="1061732"/>
                    <a:pt x="2598289" y="1061732"/>
                  </a:cubicBezTo>
                  <a:cubicBezTo>
                    <a:pt x="2589188" y="1061732"/>
                    <a:pt x="2581285" y="1069401"/>
                    <a:pt x="2581285" y="1078748"/>
                  </a:cubicBezTo>
                  <a:cubicBezTo>
                    <a:pt x="2581285" y="1088095"/>
                    <a:pt x="2589188" y="1095765"/>
                    <a:pt x="2598289" y="1095765"/>
                  </a:cubicBezTo>
                  <a:close/>
                  <a:moveTo>
                    <a:pt x="2513268" y="1363474"/>
                  </a:moveTo>
                  <a:cubicBezTo>
                    <a:pt x="2525243" y="1363474"/>
                    <a:pt x="2535302" y="1353648"/>
                    <a:pt x="2535302" y="1341665"/>
                  </a:cubicBezTo>
                  <a:cubicBezTo>
                    <a:pt x="2535302" y="1329202"/>
                    <a:pt x="2525243" y="1319375"/>
                    <a:pt x="2513268" y="1319375"/>
                  </a:cubicBezTo>
                  <a:cubicBezTo>
                    <a:pt x="2500815" y="1319375"/>
                    <a:pt x="2490995" y="1329202"/>
                    <a:pt x="2490995" y="1341665"/>
                  </a:cubicBezTo>
                  <a:cubicBezTo>
                    <a:pt x="2490995" y="1353648"/>
                    <a:pt x="2500815" y="1363474"/>
                    <a:pt x="2513268" y="1363474"/>
                  </a:cubicBezTo>
                  <a:close/>
                  <a:moveTo>
                    <a:pt x="2451718" y="1638134"/>
                  </a:moveTo>
                  <a:cubicBezTo>
                    <a:pt x="2466806" y="1638134"/>
                    <a:pt x="2479020" y="1625911"/>
                    <a:pt x="2479020" y="1610812"/>
                  </a:cubicBezTo>
                  <a:cubicBezTo>
                    <a:pt x="2479020" y="1595713"/>
                    <a:pt x="2466806" y="1583490"/>
                    <a:pt x="2451718" y="1583490"/>
                  </a:cubicBezTo>
                  <a:cubicBezTo>
                    <a:pt x="2436390" y="1583490"/>
                    <a:pt x="2424176" y="1595713"/>
                    <a:pt x="2424176" y="1610812"/>
                  </a:cubicBezTo>
                  <a:cubicBezTo>
                    <a:pt x="2424176" y="1625911"/>
                    <a:pt x="2436390" y="1638134"/>
                    <a:pt x="2451718" y="1638134"/>
                  </a:cubicBezTo>
                  <a:close/>
                  <a:moveTo>
                    <a:pt x="2414596" y="1918786"/>
                  </a:moveTo>
                  <a:cubicBezTo>
                    <a:pt x="2433516" y="1918786"/>
                    <a:pt x="2448844" y="1903448"/>
                    <a:pt x="2448844" y="1884514"/>
                  </a:cubicBezTo>
                  <a:cubicBezTo>
                    <a:pt x="2448844" y="1865820"/>
                    <a:pt x="2433516" y="1850481"/>
                    <a:pt x="2414596" y="1850481"/>
                  </a:cubicBezTo>
                  <a:cubicBezTo>
                    <a:pt x="2395915" y="1850481"/>
                    <a:pt x="2380588" y="1865820"/>
                    <a:pt x="2380588" y="1884514"/>
                  </a:cubicBezTo>
                  <a:cubicBezTo>
                    <a:pt x="2380588" y="1903448"/>
                    <a:pt x="2395915" y="1918786"/>
                    <a:pt x="2414596" y="1918786"/>
                  </a:cubicBezTo>
                  <a:close/>
                  <a:moveTo>
                    <a:pt x="2402382" y="2201595"/>
                  </a:moveTo>
                  <a:cubicBezTo>
                    <a:pt x="2424655" y="2201595"/>
                    <a:pt x="2442857" y="2183141"/>
                    <a:pt x="2442857" y="2160372"/>
                  </a:cubicBezTo>
                  <a:cubicBezTo>
                    <a:pt x="2442857" y="2137843"/>
                    <a:pt x="2424655" y="2119389"/>
                    <a:pt x="2402382" y="2119389"/>
                  </a:cubicBezTo>
                  <a:cubicBezTo>
                    <a:pt x="2379869" y="2119389"/>
                    <a:pt x="2361428" y="2137843"/>
                    <a:pt x="2361428" y="2160372"/>
                  </a:cubicBezTo>
                  <a:cubicBezTo>
                    <a:pt x="2361428" y="2183141"/>
                    <a:pt x="2379869" y="2201595"/>
                    <a:pt x="2402382" y="2201595"/>
                  </a:cubicBezTo>
                  <a:close/>
                  <a:moveTo>
                    <a:pt x="2414596" y="2484404"/>
                  </a:moveTo>
                  <a:cubicBezTo>
                    <a:pt x="2441180" y="2484404"/>
                    <a:pt x="2462495" y="2462834"/>
                    <a:pt x="2462495" y="2436470"/>
                  </a:cubicBezTo>
                  <a:cubicBezTo>
                    <a:pt x="2462495" y="2409867"/>
                    <a:pt x="2441180" y="2388057"/>
                    <a:pt x="2414596" y="2388057"/>
                  </a:cubicBezTo>
                  <a:cubicBezTo>
                    <a:pt x="2388012" y="2388057"/>
                    <a:pt x="2366457" y="2409867"/>
                    <a:pt x="2366457" y="2436470"/>
                  </a:cubicBezTo>
                  <a:cubicBezTo>
                    <a:pt x="2366457" y="2462834"/>
                    <a:pt x="2388012" y="2484404"/>
                    <a:pt x="2414596" y="2484404"/>
                  </a:cubicBezTo>
                  <a:close/>
                  <a:moveTo>
                    <a:pt x="2451718" y="2764337"/>
                  </a:moveTo>
                  <a:cubicBezTo>
                    <a:pt x="2481894" y="2764337"/>
                    <a:pt x="2505844" y="2740370"/>
                    <a:pt x="2505844" y="2710412"/>
                  </a:cubicBezTo>
                  <a:cubicBezTo>
                    <a:pt x="2505844" y="2680213"/>
                    <a:pt x="2481894" y="2655767"/>
                    <a:pt x="2451718" y="2655767"/>
                  </a:cubicBezTo>
                  <a:cubicBezTo>
                    <a:pt x="2421781" y="2655767"/>
                    <a:pt x="2397592" y="2680213"/>
                    <a:pt x="2397592" y="2710412"/>
                  </a:cubicBezTo>
                  <a:cubicBezTo>
                    <a:pt x="2397592" y="2740370"/>
                    <a:pt x="2421781" y="2764337"/>
                    <a:pt x="2451718" y="2764337"/>
                  </a:cubicBezTo>
                  <a:close/>
                  <a:moveTo>
                    <a:pt x="2513268" y="3039956"/>
                  </a:moveTo>
                  <a:cubicBezTo>
                    <a:pt x="2546558" y="3039956"/>
                    <a:pt x="2573142" y="3012634"/>
                    <a:pt x="2573142" y="2979799"/>
                  </a:cubicBezTo>
                  <a:cubicBezTo>
                    <a:pt x="2573142" y="2946006"/>
                    <a:pt x="2546558" y="2919163"/>
                    <a:pt x="2513268" y="2919163"/>
                  </a:cubicBezTo>
                  <a:cubicBezTo>
                    <a:pt x="2479978" y="2919163"/>
                    <a:pt x="2452915" y="2946006"/>
                    <a:pt x="2452915" y="2979799"/>
                  </a:cubicBezTo>
                  <a:cubicBezTo>
                    <a:pt x="2452915" y="3012634"/>
                    <a:pt x="2479978" y="3039956"/>
                    <a:pt x="2513268" y="3039956"/>
                  </a:cubicBezTo>
                  <a:close/>
                  <a:moveTo>
                    <a:pt x="2598289" y="3307426"/>
                  </a:moveTo>
                  <a:cubicBezTo>
                    <a:pt x="2634214" y="3307426"/>
                    <a:pt x="2663432" y="3277947"/>
                    <a:pt x="2663432" y="3242236"/>
                  </a:cubicBezTo>
                  <a:cubicBezTo>
                    <a:pt x="2663432" y="3206046"/>
                    <a:pt x="2634214" y="3176807"/>
                    <a:pt x="2598289" y="3176807"/>
                  </a:cubicBezTo>
                  <a:cubicBezTo>
                    <a:pt x="2562365" y="3176807"/>
                    <a:pt x="2533386" y="3206046"/>
                    <a:pt x="2533386" y="3242236"/>
                  </a:cubicBezTo>
                  <a:cubicBezTo>
                    <a:pt x="2533386" y="3277947"/>
                    <a:pt x="2562365" y="3307426"/>
                    <a:pt x="2598289" y="3307426"/>
                  </a:cubicBezTo>
                  <a:close/>
                  <a:moveTo>
                    <a:pt x="2707020" y="3565549"/>
                  </a:moveTo>
                  <a:cubicBezTo>
                    <a:pt x="2745100" y="3565549"/>
                    <a:pt x="2776235" y="3534152"/>
                    <a:pt x="2776235" y="3496285"/>
                  </a:cubicBezTo>
                  <a:cubicBezTo>
                    <a:pt x="2776235" y="3457938"/>
                    <a:pt x="2745100" y="3426541"/>
                    <a:pt x="2707020" y="3426541"/>
                  </a:cubicBezTo>
                  <a:cubicBezTo>
                    <a:pt x="2668701" y="3426541"/>
                    <a:pt x="2637567" y="3457938"/>
                    <a:pt x="2637567" y="3496285"/>
                  </a:cubicBezTo>
                  <a:cubicBezTo>
                    <a:pt x="2637567" y="3534152"/>
                    <a:pt x="2668701" y="3565549"/>
                    <a:pt x="2707020" y="3565549"/>
                  </a:cubicBezTo>
                  <a:close/>
                  <a:moveTo>
                    <a:pt x="2837785" y="3811209"/>
                  </a:moveTo>
                  <a:cubicBezTo>
                    <a:pt x="2877302" y="3811209"/>
                    <a:pt x="2909394" y="3778854"/>
                    <a:pt x="2909394" y="3739069"/>
                  </a:cubicBezTo>
                  <a:cubicBezTo>
                    <a:pt x="2909394" y="3699763"/>
                    <a:pt x="2877302" y="3667648"/>
                    <a:pt x="2837785" y="3667648"/>
                  </a:cubicBezTo>
                  <a:cubicBezTo>
                    <a:pt x="2798029" y="3667648"/>
                    <a:pt x="2765697" y="3699763"/>
                    <a:pt x="2765697" y="3739069"/>
                  </a:cubicBezTo>
                  <a:cubicBezTo>
                    <a:pt x="2765697" y="3778854"/>
                    <a:pt x="2798029" y="3811209"/>
                    <a:pt x="2837785" y="3811209"/>
                  </a:cubicBezTo>
                  <a:close/>
                  <a:moveTo>
                    <a:pt x="2989865" y="4043927"/>
                  </a:moveTo>
                  <a:cubicBezTo>
                    <a:pt x="3030579" y="4043927"/>
                    <a:pt x="3063390" y="4010853"/>
                    <a:pt x="3063390" y="3970109"/>
                  </a:cubicBezTo>
                  <a:cubicBezTo>
                    <a:pt x="3063390" y="3929366"/>
                    <a:pt x="3030579" y="3896291"/>
                    <a:pt x="2989865" y="3896291"/>
                  </a:cubicBezTo>
                  <a:cubicBezTo>
                    <a:pt x="2948911" y="3896291"/>
                    <a:pt x="2916100" y="3929366"/>
                    <a:pt x="2916100" y="3970109"/>
                  </a:cubicBezTo>
                  <a:cubicBezTo>
                    <a:pt x="2916100" y="4010853"/>
                    <a:pt x="2948911" y="4043927"/>
                    <a:pt x="2989865" y="4043927"/>
                  </a:cubicBezTo>
                  <a:close/>
                  <a:moveTo>
                    <a:pt x="7967065" y="3983770"/>
                  </a:moveTo>
                  <a:cubicBezTo>
                    <a:pt x="7974729" y="3983770"/>
                    <a:pt x="7981435" y="3977539"/>
                    <a:pt x="7981435" y="3970109"/>
                  </a:cubicBezTo>
                  <a:cubicBezTo>
                    <a:pt x="7981435" y="3961961"/>
                    <a:pt x="7974729" y="3955729"/>
                    <a:pt x="7967065" y="3955729"/>
                  </a:cubicBezTo>
                  <a:cubicBezTo>
                    <a:pt x="7959641" y="3955729"/>
                    <a:pt x="7952935" y="3961961"/>
                    <a:pt x="7952935" y="3970109"/>
                  </a:cubicBezTo>
                  <a:cubicBezTo>
                    <a:pt x="7952935" y="3977539"/>
                    <a:pt x="7959641" y="3983770"/>
                    <a:pt x="7967065" y="3983770"/>
                  </a:cubicBezTo>
                  <a:close/>
                  <a:moveTo>
                    <a:pt x="8118906" y="3751771"/>
                  </a:moveTo>
                  <a:cubicBezTo>
                    <a:pt x="8125851" y="3751771"/>
                    <a:pt x="8131599" y="3745780"/>
                    <a:pt x="8131599" y="3739069"/>
                  </a:cubicBezTo>
                  <a:cubicBezTo>
                    <a:pt x="8131599" y="3732598"/>
                    <a:pt x="8125851" y="3727085"/>
                    <a:pt x="8118906" y="3727085"/>
                  </a:cubicBezTo>
                  <a:cubicBezTo>
                    <a:pt x="8112439" y="3727085"/>
                    <a:pt x="8107170" y="3732598"/>
                    <a:pt x="8107170" y="3739069"/>
                  </a:cubicBezTo>
                  <a:cubicBezTo>
                    <a:pt x="8107170" y="3745780"/>
                    <a:pt x="8112439" y="3751771"/>
                    <a:pt x="8118906" y="3751771"/>
                  </a:cubicBezTo>
                  <a:close/>
                  <a:moveTo>
                    <a:pt x="8250149" y="3506590"/>
                  </a:moveTo>
                  <a:cubicBezTo>
                    <a:pt x="8255658" y="3506590"/>
                    <a:pt x="8260208" y="3501557"/>
                    <a:pt x="8260208" y="3496285"/>
                  </a:cubicBezTo>
                  <a:cubicBezTo>
                    <a:pt x="8260208" y="3490533"/>
                    <a:pt x="8255658" y="3485500"/>
                    <a:pt x="8250149" y="3485500"/>
                  </a:cubicBezTo>
                  <a:cubicBezTo>
                    <a:pt x="8244162" y="3485500"/>
                    <a:pt x="8239611" y="3490533"/>
                    <a:pt x="8239611" y="3496285"/>
                  </a:cubicBezTo>
                  <a:cubicBezTo>
                    <a:pt x="8239611" y="3501557"/>
                    <a:pt x="8244162" y="3506590"/>
                    <a:pt x="8250149" y="3506590"/>
                  </a:cubicBezTo>
                  <a:close/>
                  <a:moveTo>
                    <a:pt x="8358641" y="3250624"/>
                  </a:moveTo>
                  <a:cubicBezTo>
                    <a:pt x="8363191" y="3250624"/>
                    <a:pt x="8367023" y="3246790"/>
                    <a:pt x="8367023" y="3242236"/>
                  </a:cubicBezTo>
                  <a:cubicBezTo>
                    <a:pt x="8367023" y="3237443"/>
                    <a:pt x="8363191" y="3233608"/>
                    <a:pt x="8358641" y="3233608"/>
                  </a:cubicBezTo>
                  <a:cubicBezTo>
                    <a:pt x="8353611" y="3233608"/>
                    <a:pt x="8349540" y="3237443"/>
                    <a:pt x="8349540" y="3242236"/>
                  </a:cubicBezTo>
                  <a:cubicBezTo>
                    <a:pt x="8349540" y="3246790"/>
                    <a:pt x="8353611" y="3250624"/>
                    <a:pt x="8358641" y="3250624"/>
                  </a:cubicBezTo>
                  <a:close/>
                  <a:moveTo>
                    <a:pt x="8443422" y="2987229"/>
                  </a:moveTo>
                  <a:cubicBezTo>
                    <a:pt x="8447972" y="2987229"/>
                    <a:pt x="8451565" y="2983634"/>
                    <a:pt x="8451565" y="2979799"/>
                  </a:cubicBezTo>
                  <a:cubicBezTo>
                    <a:pt x="8451565" y="2975006"/>
                    <a:pt x="8447972" y="2971650"/>
                    <a:pt x="8443422" y="2971650"/>
                  </a:cubicBezTo>
                  <a:cubicBezTo>
                    <a:pt x="8439351" y="2971650"/>
                    <a:pt x="8435998" y="2975006"/>
                    <a:pt x="8435998" y="2979799"/>
                  </a:cubicBezTo>
                  <a:cubicBezTo>
                    <a:pt x="8435998" y="2983634"/>
                    <a:pt x="8439351" y="2987229"/>
                    <a:pt x="8443422" y="2987229"/>
                  </a:cubicBezTo>
                  <a:close/>
                  <a:moveTo>
                    <a:pt x="8505212" y="2717122"/>
                  </a:moveTo>
                  <a:cubicBezTo>
                    <a:pt x="8508804" y="2717122"/>
                    <a:pt x="8511678" y="2714007"/>
                    <a:pt x="8511678" y="2710412"/>
                  </a:cubicBezTo>
                  <a:cubicBezTo>
                    <a:pt x="8511678" y="2706337"/>
                    <a:pt x="8508804" y="2703461"/>
                    <a:pt x="8505212" y="2703461"/>
                  </a:cubicBezTo>
                  <a:cubicBezTo>
                    <a:pt x="8501380" y="2703461"/>
                    <a:pt x="8498506" y="2706337"/>
                    <a:pt x="8498506" y="2710412"/>
                  </a:cubicBezTo>
                  <a:cubicBezTo>
                    <a:pt x="8498506" y="2714007"/>
                    <a:pt x="8501380" y="2717122"/>
                    <a:pt x="8505212" y="2717122"/>
                  </a:cubicBezTo>
                  <a:close/>
                  <a:moveTo>
                    <a:pt x="8542334" y="2441983"/>
                  </a:moveTo>
                  <a:cubicBezTo>
                    <a:pt x="8545208" y="2441983"/>
                    <a:pt x="8547842" y="2439586"/>
                    <a:pt x="8547842" y="2436470"/>
                  </a:cubicBezTo>
                  <a:cubicBezTo>
                    <a:pt x="8547842" y="2433355"/>
                    <a:pt x="8545208" y="2430718"/>
                    <a:pt x="8542334" y="2430718"/>
                  </a:cubicBezTo>
                  <a:cubicBezTo>
                    <a:pt x="8539220" y="2430718"/>
                    <a:pt x="8536346" y="2433355"/>
                    <a:pt x="8536346" y="2436470"/>
                  </a:cubicBezTo>
                  <a:cubicBezTo>
                    <a:pt x="8536346" y="2439586"/>
                    <a:pt x="8539220" y="2441983"/>
                    <a:pt x="8542334" y="2441983"/>
                  </a:cubicBezTo>
                  <a:close/>
                  <a:moveTo>
                    <a:pt x="8554309" y="2165405"/>
                  </a:moveTo>
                  <a:cubicBezTo>
                    <a:pt x="8557182" y="2165405"/>
                    <a:pt x="8559098" y="2163248"/>
                    <a:pt x="8559098" y="2160372"/>
                  </a:cubicBezTo>
                  <a:cubicBezTo>
                    <a:pt x="8559098" y="2157736"/>
                    <a:pt x="8557182" y="2155579"/>
                    <a:pt x="8554309" y="2155579"/>
                  </a:cubicBezTo>
                  <a:cubicBezTo>
                    <a:pt x="8551674" y="2155579"/>
                    <a:pt x="8549519" y="2157736"/>
                    <a:pt x="8549519" y="2160372"/>
                  </a:cubicBezTo>
                  <a:cubicBezTo>
                    <a:pt x="8549519" y="2163248"/>
                    <a:pt x="8551674" y="2165405"/>
                    <a:pt x="8554309" y="2165405"/>
                  </a:cubicBezTo>
                  <a:close/>
                  <a:moveTo>
                    <a:pt x="8321519" y="1890026"/>
                  </a:moveTo>
                  <a:cubicBezTo>
                    <a:pt x="8324632" y="1890026"/>
                    <a:pt x="8326788" y="1887629"/>
                    <a:pt x="8326788" y="1884514"/>
                  </a:cubicBezTo>
                  <a:cubicBezTo>
                    <a:pt x="8326788" y="1881638"/>
                    <a:pt x="8324632" y="1879001"/>
                    <a:pt x="8321519" y="1879001"/>
                  </a:cubicBezTo>
                  <a:cubicBezTo>
                    <a:pt x="8318405" y="1879001"/>
                    <a:pt x="8316250" y="1881638"/>
                    <a:pt x="8316250" y="1884514"/>
                  </a:cubicBezTo>
                  <a:cubicBezTo>
                    <a:pt x="8316250" y="1887629"/>
                    <a:pt x="8318405" y="1890026"/>
                    <a:pt x="8321519" y="1890026"/>
                  </a:cubicBezTo>
                  <a:close/>
                  <a:moveTo>
                    <a:pt x="8281763" y="1616085"/>
                  </a:moveTo>
                  <a:cubicBezTo>
                    <a:pt x="8284397" y="1616085"/>
                    <a:pt x="8286553" y="1613928"/>
                    <a:pt x="8286553" y="1611292"/>
                  </a:cubicBezTo>
                  <a:cubicBezTo>
                    <a:pt x="8286553" y="1608655"/>
                    <a:pt x="8284397" y="1606498"/>
                    <a:pt x="8281763" y="1606498"/>
                  </a:cubicBezTo>
                  <a:cubicBezTo>
                    <a:pt x="8279128" y="1606498"/>
                    <a:pt x="8276973" y="1608655"/>
                    <a:pt x="8276973" y="1611292"/>
                  </a:cubicBezTo>
                  <a:cubicBezTo>
                    <a:pt x="8276973" y="1613928"/>
                    <a:pt x="8279128" y="1616085"/>
                    <a:pt x="8281763" y="1616085"/>
                  </a:cubicBezTo>
                  <a:close/>
                  <a:moveTo>
                    <a:pt x="8215662" y="1347896"/>
                  </a:moveTo>
                  <a:cubicBezTo>
                    <a:pt x="8218296" y="1347896"/>
                    <a:pt x="8220452" y="1345739"/>
                    <a:pt x="8220452" y="1343103"/>
                  </a:cubicBezTo>
                  <a:cubicBezTo>
                    <a:pt x="8220452" y="1340226"/>
                    <a:pt x="8218296" y="1338309"/>
                    <a:pt x="8215662" y="1338309"/>
                  </a:cubicBezTo>
                  <a:cubicBezTo>
                    <a:pt x="8212788" y="1338309"/>
                    <a:pt x="8210393" y="1340226"/>
                    <a:pt x="8210393" y="1343103"/>
                  </a:cubicBezTo>
                  <a:cubicBezTo>
                    <a:pt x="8210393" y="1345739"/>
                    <a:pt x="8212788" y="1347896"/>
                    <a:pt x="8215662" y="1347896"/>
                  </a:cubicBezTo>
                  <a:close/>
                  <a:moveTo>
                    <a:pt x="8124174" y="1086897"/>
                  </a:moveTo>
                  <a:cubicBezTo>
                    <a:pt x="8126090" y="1086897"/>
                    <a:pt x="8128246" y="1084980"/>
                    <a:pt x="8128246" y="1082583"/>
                  </a:cubicBezTo>
                  <a:cubicBezTo>
                    <a:pt x="8128246" y="1079946"/>
                    <a:pt x="8126090" y="1078508"/>
                    <a:pt x="8124174" y="1078508"/>
                  </a:cubicBezTo>
                  <a:cubicBezTo>
                    <a:pt x="8121779" y="1078508"/>
                    <a:pt x="8119864" y="1079946"/>
                    <a:pt x="8119864" y="1082583"/>
                  </a:cubicBezTo>
                  <a:cubicBezTo>
                    <a:pt x="8119864" y="1084980"/>
                    <a:pt x="8121779" y="1086897"/>
                    <a:pt x="8124174" y="1086897"/>
                  </a:cubicBezTo>
                  <a:close/>
                  <a:moveTo>
                    <a:pt x="8007780" y="836443"/>
                  </a:moveTo>
                  <a:cubicBezTo>
                    <a:pt x="8009935" y="836443"/>
                    <a:pt x="8011611" y="834286"/>
                    <a:pt x="8011611" y="831890"/>
                  </a:cubicBezTo>
                  <a:cubicBezTo>
                    <a:pt x="8011611" y="829732"/>
                    <a:pt x="8009935" y="827575"/>
                    <a:pt x="8007780" y="827575"/>
                  </a:cubicBezTo>
                  <a:cubicBezTo>
                    <a:pt x="8005385" y="827575"/>
                    <a:pt x="8003229" y="829732"/>
                    <a:pt x="8003229" y="831890"/>
                  </a:cubicBezTo>
                  <a:cubicBezTo>
                    <a:pt x="8003229" y="834286"/>
                    <a:pt x="8005385" y="836443"/>
                    <a:pt x="8007780" y="836443"/>
                  </a:cubicBezTo>
                  <a:close/>
                  <a:moveTo>
                    <a:pt x="7867914" y="598452"/>
                  </a:moveTo>
                  <a:cubicBezTo>
                    <a:pt x="7870069" y="598452"/>
                    <a:pt x="7871746" y="596295"/>
                    <a:pt x="7871746" y="594138"/>
                  </a:cubicBezTo>
                  <a:cubicBezTo>
                    <a:pt x="7871746" y="591742"/>
                    <a:pt x="7870069" y="589585"/>
                    <a:pt x="7867914" y="589585"/>
                  </a:cubicBezTo>
                  <a:cubicBezTo>
                    <a:pt x="7865519" y="589585"/>
                    <a:pt x="7863364" y="591742"/>
                    <a:pt x="7863364" y="594138"/>
                  </a:cubicBezTo>
                  <a:cubicBezTo>
                    <a:pt x="7863364" y="596295"/>
                    <a:pt x="7865519" y="598452"/>
                    <a:pt x="7867914" y="598452"/>
                  </a:cubicBezTo>
                  <a:close/>
                  <a:moveTo>
                    <a:pt x="7705296" y="374123"/>
                  </a:moveTo>
                  <a:cubicBezTo>
                    <a:pt x="7707691" y="374123"/>
                    <a:pt x="7708889" y="372685"/>
                    <a:pt x="7708889" y="370528"/>
                  </a:cubicBezTo>
                  <a:cubicBezTo>
                    <a:pt x="7708889" y="368371"/>
                    <a:pt x="7707691" y="366933"/>
                    <a:pt x="7705296" y="366933"/>
                  </a:cubicBezTo>
                  <a:cubicBezTo>
                    <a:pt x="7703380" y="366933"/>
                    <a:pt x="7701943" y="368371"/>
                    <a:pt x="7701943" y="370528"/>
                  </a:cubicBezTo>
                  <a:cubicBezTo>
                    <a:pt x="7701943" y="372685"/>
                    <a:pt x="7703380" y="374123"/>
                    <a:pt x="7705296" y="374123"/>
                  </a:cubicBezTo>
                  <a:close/>
                  <a:moveTo>
                    <a:pt x="7522561" y="166809"/>
                  </a:moveTo>
                  <a:cubicBezTo>
                    <a:pt x="7523998" y="166809"/>
                    <a:pt x="7525435" y="165371"/>
                    <a:pt x="7525435" y="163694"/>
                  </a:cubicBezTo>
                  <a:cubicBezTo>
                    <a:pt x="7525435" y="162256"/>
                    <a:pt x="7523998" y="160818"/>
                    <a:pt x="7522561" y="160818"/>
                  </a:cubicBezTo>
                  <a:cubicBezTo>
                    <a:pt x="7520885" y="160818"/>
                    <a:pt x="7519687" y="162256"/>
                    <a:pt x="7519687" y="163694"/>
                  </a:cubicBezTo>
                  <a:cubicBezTo>
                    <a:pt x="7519687" y="165371"/>
                    <a:pt x="7520885" y="166809"/>
                    <a:pt x="7522561" y="166809"/>
                  </a:cubicBezTo>
                  <a:close/>
                  <a:moveTo>
                    <a:pt x="3533281" y="69744"/>
                  </a:moveTo>
                  <a:cubicBezTo>
                    <a:pt x="3534478" y="69744"/>
                    <a:pt x="3535436" y="68785"/>
                    <a:pt x="3535436" y="67347"/>
                  </a:cubicBezTo>
                  <a:cubicBezTo>
                    <a:pt x="3535436" y="65909"/>
                    <a:pt x="3534478" y="64950"/>
                    <a:pt x="3533281" y="64950"/>
                  </a:cubicBezTo>
                  <a:cubicBezTo>
                    <a:pt x="3531844" y="64950"/>
                    <a:pt x="3530646" y="65909"/>
                    <a:pt x="3530646" y="67347"/>
                  </a:cubicBezTo>
                  <a:cubicBezTo>
                    <a:pt x="3530646" y="68785"/>
                    <a:pt x="3531844" y="69744"/>
                    <a:pt x="3533281" y="69744"/>
                  </a:cubicBezTo>
                  <a:close/>
                  <a:moveTo>
                    <a:pt x="3340487" y="273701"/>
                  </a:moveTo>
                  <a:cubicBezTo>
                    <a:pt x="3345276" y="273701"/>
                    <a:pt x="3348869" y="269867"/>
                    <a:pt x="3348869" y="264834"/>
                  </a:cubicBezTo>
                  <a:cubicBezTo>
                    <a:pt x="3348869" y="260040"/>
                    <a:pt x="3345276" y="256445"/>
                    <a:pt x="3340487" y="256445"/>
                  </a:cubicBezTo>
                  <a:cubicBezTo>
                    <a:pt x="3335697" y="256445"/>
                    <a:pt x="3331625" y="260040"/>
                    <a:pt x="3331625" y="264834"/>
                  </a:cubicBezTo>
                  <a:cubicBezTo>
                    <a:pt x="3331625" y="269867"/>
                    <a:pt x="3335697" y="273701"/>
                    <a:pt x="3340487" y="273701"/>
                  </a:cubicBezTo>
                  <a:close/>
                  <a:moveTo>
                    <a:pt x="3167571" y="490841"/>
                  </a:moveTo>
                  <a:cubicBezTo>
                    <a:pt x="3173319" y="490841"/>
                    <a:pt x="3177869" y="486287"/>
                    <a:pt x="3177869" y="480296"/>
                  </a:cubicBezTo>
                  <a:cubicBezTo>
                    <a:pt x="3177869" y="474544"/>
                    <a:pt x="3173319" y="469750"/>
                    <a:pt x="3167571" y="469750"/>
                  </a:cubicBezTo>
                  <a:cubicBezTo>
                    <a:pt x="3162062" y="469750"/>
                    <a:pt x="3157272" y="474544"/>
                    <a:pt x="3157272" y="480296"/>
                  </a:cubicBezTo>
                  <a:cubicBezTo>
                    <a:pt x="3157272" y="486287"/>
                    <a:pt x="3162062" y="490841"/>
                    <a:pt x="3167571" y="490841"/>
                  </a:cubicBezTo>
                  <a:close/>
                  <a:moveTo>
                    <a:pt x="3016449" y="724039"/>
                  </a:moveTo>
                  <a:cubicBezTo>
                    <a:pt x="3023155" y="724039"/>
                    <a:pt x="3029142" y="718287"/>
                    <a:pt x="3029142" y="711097"/>
                  </a:cubicBezTo>
                  <a:cubicBezTo>
                    <a:pt x="3029142" y="704386"/>
                    <a:pt x="3023155" y="698394"/>
                    <a:pt x="3016449" y="698394"/>
                  </a:cubicBezTo>
                  <a:cubicBezTo>
                    <a:pt x="3009264" y="698394"/>
                    <a:pt x="3003516" y="704386"/>
                    <a:pt x="3003516" y="711097"/>
                  </a:cubicBezTo>
                  <a:cubicBezTo>
                    <a:pt x="3003516" y="718287"/>
                    <a:pt x="3009264" y="724039"/>
                    <a:pt x="3016449" y="724039"/>
                  </a:cubicBezTo>
                  <a:close/>
                  <a:moveTo>
                    <a:pt x="2888079" y="971616"/>
                  </a:moveTo>
                  <a:cubicBezTo>
                    <a:pt x="2896701" y="971616"/>
                    <a:pt x="2903886" y="964906"/>
                    <a:pt x="2903886" y="956038"/>
                  </a:cubicBezTo>
                  <a:cubicBezTo>
                    <a:pt x="2903886" y="947170"/>
                    <a:pt x="2896701" y="940220"/>
                    <a:pt x="2888079" y="940220"/>
                  </a:cubicBezTo>
                  <a:cubicBezTo>
                    <a:pt x="2879457" y="940220"/>
                    <a:pt x="2872033" y="947170"/>
                    <a:pt x="2872033" y="956038"/>
                  </a:cubicBezTo>
                  <a:cubicBezTo>
                    <a:pt x="2872033" y="964906"/>
                    <a:pt x="2879457" y="971616"/>
                    <a:pt x="2888079" y="971616"/>
                  </a:cubicBezTo>
                  <a:close/>
                  <a:moveTo>
                    <a:pt x="2783899" y="1230938"/>
                  </a:moveTo>
                  <a:cubicBezTo>
                    <a:pt x="2794676" y="1230938"/>
                    <a:pt x="2803298" y="1222549"/>
                    <a:pt x="2803298" y="1211524"/>
                  </a:cubicBezTo>
                  <a:cubicBezTo>
                    <a:pt x="2803298" y="1200979"/>
                    <a:pt x="2794676" y="1192111"/>
                    <a:pt x="2783899" y="1192111"/>
                  </a:cubicBezTo>
                  <a:cubicBezTo>
                    <a:pt x="2773121" y="1192111"/>
                    <a:pt x="2764260" y="1200979"/>
                    <a:pt x="2764260" y="1211524"/>
                  </a:cubicBezTo>
                  <a:cubicBezTo>
                    <a:pt x="2764260" y="1222549"/>
                    <a:pt x="2773121" y="1230938"/>
                    <a:pt x="2783899" y="1230938"/>
                  </a:cubicBezTo>
                  <a:close/>
                  <a:moveTo>
                    <a:pt x="2705104" y="1501284"/>
                  </a:moveTo>
                  <a:cubicBezTo>
                    <a:pt x="2718756" y="1501284"/>
                    <a:pt x="2730012" y="1490259"/>
                    <a:pt x="2730012" y="1476598"/>
                  </a:cubicBezTo>
                  <a:cubicBezTo>
                    <a:pt x="2730012" y="1462697"/>
                    <a:pt x="2718756" y="1451433"/>
                    <a:pt x="2705104" y="1451433"/>
                  </a:cubicBezTo>
                  <a:cubicBezTo>
                    <a:pt x="2690974" y="1451433"/>
                    <a:pt x="2679957" y="1462697"/>
                    <a:pt x="2679957" y="1476598"/>
                  </a:cubicBezTo>
                  <a:cubicBezTo>
                    <a:pt x="2679957" y="1490259"/>
                    <a:pt x="2690974" y="1501284"/>
                    <a:pt x="2705104" y="1501284"/>
                  </a:cubicBezTo>
                  <a:close/>
                  <a:moveTo>
                    <a:pt x="2651936" y="1778101"/>
                  </a:moveTo>
                  <a:cubicBezTo>
                    <a:pt x="2668701" y="1778101"/>
                    <a:pt x="2682352" y="1764200"/>
                    <a:pt x="2682352" y="1747423"/>
                  </a:cubicBezTo>
                  <a:cubicBezTo>
                    <a:pt x="2682352" y="1730647"/>
                    <a:pt x="2668701" y="1716985"/>
                    <a:pt x="2651936" y="1716985"/>
                  </a:cubicBezTo>
                  <a:cubicBezTo>
                    <a:pt x="2634932" y="1716985"/>
                    <a:pt x="2621281" y="1730647"/>
                    <a:pt x="2621281" y="1747423"/>
                  </a:cubicBezTo>
                  <a:cubicBezTo>
                    <a:pt x="2621281" y="1764200"/>
                    <a:pt x="2634932" y="1778101"/>
                    <a:pt x="2651936" y="1778101"/>
                  </a:cubicBezTo>
                  <a:close/>
                  <a:moveTo>
                    <a:pt x="2625352" y="2059472"/>
                  </a:moveTo>
                  <a:cubicBezTo>
                    <a:pt x="2645709" y="2059472"/>
                    <a:pt x="2662474" y="2042695"/>
                    <a:pt x="2662474" y="2022083"/>
                  </a:cubicBezTo>
                  <a:cubicBezTo>
                    <a:pt x="2662474" y="2001951"/>
                    <a:pt x="2645709" y="1985175"/>
                    <a:pt x="2625352" y="1985175"/>
                  </a:cubicBezTo>
                  <a:cubicBezTo>
                    <a:pt x="2604995" y="1985175"/>
                    <a:pt x="2588230" y="2001951"/>
                    <a:pt x="2588230" y="2022083"/>
                  </a:cubicBezTo>
                  <a:cubicBezTo>
                    <a:pt x="2588230" y="2042695"/>
                    <a:pt x="2604995" y="2059472"/>
                    <a:pt x="2625352" y="2059472"/>
                  </a:cubicBezTo>
                  <a:close/>
                  <a:moveTo>
                    <a:pt x="2625352" y="2342520"/>
                  </a:moveTo>
                  <a:cubicBezTo>
                    <a:pt x="2649781" y="2342520"/>
                    <a:pt x="2669180" y="2322868"/>
                    <a:pt x="2669180" y="2298901"/>
                  </a:cubicBezTo>
                  <a:cubicBezTo>
                    <a:pt x="2669180" y="2274215"/>
                    <a:pt x="2649781" y="2255041"/>
                    <a:pt x="2625352" y="2255041"/>
                  </a:cubicBezTo>
                  <a:cubicBezTo>
                    <a:pt x="2600924" y="2255041"/>
                    <a:pt x="2581285" y="2274215"/>
                    <a:pt x="2581285" y="2298901"/>
                  </a:cubicBezTo>
                  <a:cubicBezTo>
                    <a:pt x="2581285" y="2322868"/>
                    <a:pt x="2600924" y="2342520"/>
                    <a:pt x="2625352" y="2342520"/>
                  </a:cubicBezTo>
                  <a:close/>
                  <a:moveTo>
                    <a:pt x="2651936" y="2623412"/>
                  </a:moveTo>
                  <a:cubicBezTo>
                    <a:pt x="2679478" y="2623412"/>
                    <a:pt x="2701751" y="2601123"/>
                    <a:pt x="2701751" y="2573561"/>
                  </a:cubicBezTo>
                  <a:cubicBezTo>
                    <a:pt x="2701751" y="2545520"/>
                    <a:pt x="2679478" y="2523230"/>
                    <a:pt x="2651936" y="2523230"/>
                  </a:cubicBezTo>
                  <a:cubicBezTo>
                    <a:pt x="2624155" y="2523230"/>
                    <a:pt x="2601882" y="2545520"/>
                    <a:pt x="2601882" y="2573561"/>
                  </a:cubicBezTo>
                  <a:cubicBezTo>
                    <a:pt x="2601882" y="2601123"/>
                    <a:pt x="2624155" y="2623412"/>
                    <a:pt x="2651936" y="2623412"/>
                  </a:cubicBezTo>
                  <a:close/>
                  <a:moveTo>
                    <a:pt x="2705104" y="2899989"/>
                  </a:moveTo>
                  <a:cubicBezTo>
                    <a:pt x="2735760" y="2899989"/>
                    <a:pt x="2760428" y="2875304"/>
                    <a:pt x="2760428" y="2844386"/>
                  </a:cubicBezTo>
                  <a:cubicBezTo>
                    <a:pt x="2760428" y="2814188"/>
                    <a:pt x="2735760" y="2789023"/>
                    <a:pt x="2705104" y="2789023"/>
                  </a:cubicBezTo>
                  <a:cubicBezTo>
                    <a:pt x="2674449" y="2789023"/>
                    <a:pt x="2649781" y="2814188"/>
                    <a:pt x="2649781" y="2844386"/>
                  </a:cubicBezTo>
                  <a:cubicBezTo>
                    <a:pt x="2649781" y="2875304"/>
                    <a:pt x="2674449" y="2899989"/>
                    <a:pt x="2705104" y="2899989"/>
                  </a:cubicBezTo>
                  <a:close/>
                  <a:moveTo>
                    <a:pt x="2783899" y="3170096"/>
                  </a:moveTo>
                  <a:cubicBezTo>
                    <a:pt x="2817667" y="3170096"/>
                    <a:pt x="2844970" y="3142774"/>
                    <a:pt x="2844970" y="3109460"/>
                  </a:cubicBezTo>
                  <a:cubicBezTo>
                    <a:pt x="2844970" y="3075187"/>
                    <a:pt x="2817667" y="3048105"/>
                    <a:pt x="2783899" y="3048105"/>
                  </a:cubicBezTo>
                  <a:cubicBezTo>
                    <a:pt x="2750369" y="3048105"/>
                    <a:pt x="2722827" y="3075187"/>
                    <a:pt x="2722827" y="3109460"/>
                  </a:cubicBezTo>
                  <a:cubicBezTo>
                    <a:pt x="2722827" y="3142774"/>
                    <a:pt x="2750369" y="3170096"/>
                    <a:pt x="2783899" y="3170096"/>
                  </a:cubicBezTo>
                  <a:close/>
                  <a:moveTo>
                    <a:pt x="2888079" y="3429657"/>
                  </a:moveTo>
                  <a:cubicBezTo>
                    <a:pt x="2923525" y="3429657"/>
                    <a:pt x="2952743" y="3400657"/>
                    <a:pt x="2952743" y="3365186"/>
                  </a:cubicBezTo>
                  <a:cubicBezTo>
                    <a:pt x="2952743" y="3329475"/>
                    <a:pt x="2923525" y="3300236"/>
                    <a:pt x="2888079" y="3300236"/>
                  </a:cubicBezTo>
                  <a:cubicBezTo>
                    <a:pt x="2852155" y="3300236"/>
                    <a:pt x="2823415" y="3329475"/>
                    <a:pt x="2823415" y="3365186"/>
                  </a:cubicBezTo>
                  <a:cubicBezTo>
                    <a:pt x="2823415" y="3400657"/>
                    <a:pt x="2852155" y="3429657"/>
                    <a:pt x="2888079" y="3429657"/>
                  </a:cubicBezTo>
                  <a:close/>
                  <a:moveTo>
                    <a:pt x="3016449" y="3677953"/>
                  </a:moveTo>
                  <a:cubicBezTo>
                    <a:pt x="3053810" y="3677953"/>
                    <a:pt x="3084466" y="3647516"/>
                    <a:pt x="3084466" y="3609408"/>
                  </a:cubicBezTo>
                  <a:cubicBezTo>
                    <a:pt x="3084466" y="3572020"/>
                    <a:pt x="3053810" y="3541582"/>
                    <a:pt x="3016449" y="3541582"/>
                  </a:cubicBezTo>
                  <a:cubicBezTo>
                    <a:pt x="2978609" y="3541582"/>
                    <a:pt x="2947953" y="3572020"/>
                    <a:pt x="2947953" y="3609408"/>
                  </a:cubicBezTo>
                  <a:cubicBezTo>
                    <a:pt x="2947953" y="3647516"/>
                    <a:pt x="2978609" y="3677953"/>
                    <a:pt x="3016449" y="3677953"/>
                  </a:cubicBezTo>
                  <a:close/>
                  <a:moveTo>
                    <a:pt x="3167571" y="3910432"/>
                  </a:moveTo>
                  <a:cubicBezTo>
                    <a:pt x="3206129" y="3910432"/>
                    <a:pt x="3237503" y="3879275"/>
                    <a:pt x="3237503" y="3840688"/>
                  </a:cubicBezTo>
                  <a:cubicBezTo>
                    <a:pt x="3237503" y="3801862"/>
                    <a:pt x="3206129" y="3770705"/>
                    <a:pt x="3167571" y="3770705"/>
                  </a:cubicBezTo>
                  <a:cubicBezTo>
                    <a:pt x="3128772" y="3770705"/>
                    <a:pt x="3097398" y="3801862"/>
                    <a:pt x="3097398" y="3840688"/>
                  </a:cubicBezTo>
                  <a:cubicBezTo>
                    <a:pt x="3097398" y="3879275"/>
                    <a:pt x="3128772" y="3910432"/>
                    <a:pt x="3167571" y="3910432"/>
                  </a:cubicBezTo>
                  <a:close/>
                  <a:moveTo>
                    <a:pt x="3410180" y="4067175"/>
                  </a:moveTo>
                  <a:cubicBezTo>
                    <a:pt x="3410898" y="4063580"/>
                    <a:pt x="3410898" y="4059745"/>
                    <a:pt x="3410898" y="4056150"/>
                  </a:cubicBezTo>
                  <a:cubicBezTo>
                    <a:pt x="3410898" y="4017084"/>
                    <a:pt x="3379524" y="3985208"/>
                    <a:pt x="3340487" y="3985208"/>
                  </a:cubicBezTo>
                  <a:cubicBezTo>
                    <a:pt x="3301209" y="3985208"/>
                    <a:pt x="3269596" y="4017084"/>
                    <a:pt x="3269596" y="4056150"/>
                  </a:cubicBezTo>
                  <a:lnTo>
                    <a:pt x="3270314" y="4067175"/>
                  </a:lnTo>
                  <a:lnTo>
                    <a:pt x="3410180" y="4067175"/>
                  </a:lnTo>
                  <a:close/>
                  <a:moveTo>
                    <a:pt x="7705296" y="3966754"/>
                  </a:moveTo>
                  <a:cubicBezTo>
                    <a:pt x="7714397" y="3966754"/>
                    <a:pt x="7722061" y="3959324"/>
                    <a:pt x="7722061" y="3950457"/>
                  </a:cubicBezTo>
                  <a:cubicBezTo>
                    <a:pt x="7722061" y="3941589"/>
                    <a:pt x="7714397" y="3933680"/>
                    <a:pt x="7705296" y="3933680"/>
                  </a:cubicBezTo>
                  <a:cubicBezTo>
                    <a:pt x="7696675" y="3933680"/>
                    <a:pt x="7689011" y="3941589"/>
                    <a:pt x="7689011" y="3950457"/>
                  </a:cubicBezTo>
                  <a:cubicBezTo>
                    <a:pt x="7689011" y="3959324"/>
                    <a:pt x="7696675" y="3966754"/>
                    <a:pt x="7705296" y="3966754"/>
                  </a:cubicBezTo>
                  <a:close/>
                  <a:moveTo>
                    <a:pt x="7867914" y="3740986"/>
                  </a:moveTo>
                  <a:cubicBezTo>
                    <a:pt x="7875338" y="3740986"/>
                    <a:pt x="7881565" y="3734755"/>
                    <a:pt x="7881565" y="3727085"/>
                  </a:cubicBezTo>
                  <a:cubicBezTo>
                    <a:pt x="7881565" y="3719176"/>
                    <a:pt x="7875338" y="3712705"/>
                    <a:pt x="7867914" y="3712705"/>
                  </a:cubicBezTo>
                  <a:cubicBezTo>
                    <a:pt x="7860250" y="3712705"/>
                    <a:pt x="7853784" y="3719176"/>
                    <a:pt x="7853784" y="3727085"/>
                  </a:cubicBezTo>
                  <a:cubicBezTo>
                    <a:pt x="7853784" y="3734755"/>
                    <a:pt x="7860250" y="3740986"/>
                    <a:pt x="7867914" y="3740986"/>
                  </a:cubicBezTo>
                  <a:close/>
                  <a:moveTo>
                    <a:pt x="8007780" y="3501318"/>
                  </a:moveTo>
                  <a:cubicBezTo>
                    <a:pt x="8014485" y="3501318"/>
                    <a:pt x="8019754" y="3495326"/>
                    <a:pt x="8019754" y="3488615"/>
                  </a:cubicBezTo>
                  <a:cubicBezTo>
                    <a:pt x="8019754" y="3481905"/>
                    <a:pt x="8014485" y="3476632"/>
                    <a:pt x="8007780" y="3476632"/>
                  </a:cubicBezTo>
                  <a:cubicBezTo>
                    <a:pt x="8000834" y="3476632"/>
                    <a:pt x="7995565" y="3481905"/>
                    <a:pt x="7995565" y="3488615"/>
                  </a:cubicBezTo>
                  <a:cubicBezTo>
                    <a:pt x="7995565" y="3495326"/>
                    <a:pt x="8000834" y="3501318"/>
                    <a:pt x="8007780" y="3501318"/>
                  </a:cubicBezTo>
                  <a:close/>
                  <a:moveTo>
                    <a:pt x="8124174" y="3248947"/>
                  </a:moveTo>
                  <a:cubicBezTo>
                    <a:pt x="8129683" y="3248947"/>
                    <a:pt x="8134233" y="3243914"/>
                    <a:pt x="8134233" y="3238162"/>
                  </a:cubicBezTo>
                  <a:cubicBezTo>
                    <a:pt x="8134233" y="3232649"/>
                    <a:pt x="8129683" y="3227856"/>
                    <a:pt x="8124174" y="3227856"/>
                  </a:cubicBezTo>
                  <a:cubicBezTo>
                    <a:pt x="8118187" y="3227856"/>
                    <a:pt x="8113637" y="3232649"/>
                    <a:pt x="8113637" y="3238162"/>
                  </a:cubicBezTo>
                  <a:cubicBezTo>
                    <a:pt x="8113637" y="3243914"/>
                    <a:pt x="8118187" y="3248947"/>
                    <a:pt x="8124174" y="3248947"/>
                  </a:cubicBezTo>
                  <a:close/>
                  <a:moveTo>
                    <a:pt x="8215662" y="2987229"/>
                  </a:moveTo>
                  <a:cubicBezTo>
                    <a:pt x="8220452" y="2987229"/>
                    <a:pt x="8224523" y="2982675"/>
                    <a:pt x="8224523" y="2977642"/>
                  </a:cubicBezTo>
                  <a:cubicBezTo>
                    <a:pt x="8224523" y="2972849"/>
                    <a:pt x="8220452" y="2969014"/>
                    <a:pt x="8215662" y="2969014"/>
                  </a:cubicBezTo>
                  <a:cubicBezTo>
                    <a:pt x="8210393" y="2969014"/>
                    <a:pt x="8206561" y="2972849"/>
                    <a:pt x="8206561" y="2977642"/>
                  </a:cubicBezTo>
                  <a:cubicBezTo>
                    <a:pt x="8206561" y="2982675"/>
                    <a:pt x="8210393" y="2987229"/>
                    <a:pt x="8215662" y="2987229"/>
                  </a:cubicBezTo>
                  <a:close/>
                  <a:moveTo>
                    <a:pt x="8281763" y="2717362"/>
                  </a:moveTo>
                  <a:cubicBezTo>
                    <a:pt x="8286074" y="2717362"/>
                    <a:pt x="8289905" y="2714007"/>
                    <a:pt x="8289905" y="2709932"/>
                  </a:cubicBezTo>
                  <a:cubicBezTo>
                    <a:pt x="8289905" y="2705379"/>
                    <a:pt x="8286074" y="2701783"/>
                    <a:pt x="8281763" y="2701783"/>
                  </a:cubicBezTo>
                  <a:cubicBezTo>
                    <a:pt x="8277212" y="2701783"/>
                    <a:pt x="8273620" y="2705379"/>
                    <a:pt x="8273620" y="2709932"/>
                  </a:cubicBezTo>
                  <a:cubicBezTo>
                    <a:pt x="8273620" y="2714007"/>
                    <a:pt x="8277212" y="2717362"/>
                    <a:pt x="8281763" y="2717362"/>
                  </a:cubicBezTo>
                  <a:close/>
                  <a:moveTo>
                    <a:pt x="8321519" y="2443660"/>
                  </a:moveTo>
                  <a:cubicBezTo>
                    <a:pt x="8325351" y="2443660"/>
                    <a:pt x="8328464" y="2440545"/>
                    <a:pt x="8328464" y="2436470"/>
                  </a:cubicBezTo>
                  <a:cubicBezTo>
                    <a:pt x="8328464" y="2432636"/>
                    <a:pt x="8325351" y="2428801"/>
                    <a:pt x="8321519" y="2428801"/>
                  </a:cubicBezTo>
                  <a:cubicBezTo>
                    <a:pt x="8317447" y="2428801"/>
                    <a:pt x="8314334" y="2432636"/>
                    <a:pt x="8314334" y="2436470"/>
                  </a:cubicBezTo>
                  <a:cubicBezTo>
                    <a:pt x="8314334" y="2440545"/>
                    <a:pt x="8317447" y="2443660"/>
                    <a:pt x="8321519" y="2443660"/>
                  </a:cubicBezTo>
                  <a:close/>
                  <a:moveTo>
                    <a:pt x="8334931" y="2166604"/>
                  </a:moveTo>
                  <a:cubicBezTo>
                    <a:pt x="8338044" y="2166604"/>
                    <a:pt x="8340679" y="2163967"/>
                    <a:pt x="8340679" y="2160372"/>
                  </a:cubicBezTo>
                  <a:cubicBezTo>
                    <a:pt x="8340679" y="2157017"/>
                    <a:pt x="8338044" y="2154381"/>
                    <a:pt x="8334931" y="2154381"/>
                  </a:cubicBezTo>
                  <a:cubicBezTo>
                    <a:pt x="8331338" y="2154381"/>
                    <a:pt x="8328464" y="2157017"/>
                    <a:pt x="8328464" y="2160372"/>
                  </a:cubicBezTo>
                  <a:cubicBezTo>
                    <a:pt x="8328464" y="2163967"/>
                    <a:pt x="8331338" y="2166604"/>
                    <a:pt x="8334931" y="2166604"/>
                  </a:cubicBezTo>
                  <a:close/>
                  <a:moveTo>
                    <a:pt x="8100704" y="1891224"/>
                  </a:moveTo>
                  <a:cubicBezTo>
                    <a:pt x="8104057" y="1891224"/>
                    <a:pt x="8107410" y="1888348"/>
                    <a:pt x="8107410" y="1884753"/>
                  </a:cubicBezTo>
                  <a:cubicBezTo>
                    <a:pt x="8107410" y="1880919"/>
                    <a:pt x="8104057" y="1878043"/>
                    <a:pt x="8100704" y="1878043"/>
                  </a:cubicBezTo>
                  <a:cubicBezTo>
                    <a:pt x="8097111" y="1878043"/>
                    <a:pt x="8093998" y="1880919"/>
                    <a:pt x="8093998" y="1884753"/>
                  </a:cubicBezTo>
                  <a:cubicBezTo>
                    <a:pt x="8093998" y="1888348"/>
                    <a:pt x="8097111" y="1891224"/>
                    <a:pt x="8100704" y="1891224"/>
                  </a:cubicBezTo>
                  <a:close/>
                  <a:moveTo>
                    <a:pt x="8057355" y="1618002"/>
                  </a:moveTo>
                  <a:cubicBezTo>
                    <a:pt x="8060948" y="1618002"/>
                    <a:pt x="8063582" y="1615126"/>
                    <a:pt x="8063582" y="1611771"/>
                  </a:cubicBezTo>
                  <a:cubicBezTo>
                    <a:pt x="8063582" y="1608416"/>
                    <a:pt x="8060948" y="1605779"/>
                    <a:pt x="8057355" y="1605779"/>
                  </a:cubicBezTo>
                  <a:cubicBezTo>
                    <a:pt x="8054002" y="1605779"/>
                    <a:pt x="8051607" y="1608416"/>
                    <a:pt x="8051607" y="1611771"/>
                  </a:cubicBezTo>
                  <a:cubicBezTo>
                    <a:pt x="8051607" y="1615126"/>
                    <a:pt x="8054002" y="1618002"/>
                    <a:pt x="8057355" y="1618002"/>
                  </a:cubicBezTo>
                  <a:close/>
                  <a:moveTo>
                    <a:pt x="7986225" y="1350532"/>
                  </a:moveTo>
                  <a:cubicBezTo>
                    <a:pt x="7988859" y="1350532"/>
                    <a:pt x="7991494" y="1348136"/>
                    <a:pt x="7991494" y="1345260"/>
                  </a:cubicBezTo>
                  <a:cubicBezTo>
                    <a:pt x="7991494" y="1342144"/>
                    <a:pt x="7988859" y="1339747"/>
                    <a:pt x="7986225" y="1339747"/>
                  </a:cubicBezTo>
                  <a:cubicBezTo>
                    <a:pt x="7983111" y="1339747"/>
                    <a:pt x="7980477" y="1342144"/>
                    <a:pt x="7980477" y="1345260"/>
                  </a:cubicBezTo>
                  <a:cubicBezTo>
                    <a:pt x="7980477" y="1348136"/>
                    <a:pt x="7983111" y="1350532"/>
                    <a:pt x="7986225" y="1350532"/>
                  </a:cubicBezTo>
                  <a:close/>
                  <a:moveTo>
                    <a:pt x="7887074" y="1092170"/>
                  </a:moveTo>
                  <a:cubicBezTo>
                    <a:pt x="7889708" y="1092170"/>
                    <a:pt x="7891864" y="1090013"/>
                    <a:pt x="7891864" y="1087376"/>
                  </a:cubicBezTo>
                  <a:cubicBezTo>
                    <a:pt x="7891864" y="1084740"/>
                    <a:pt x="7889708" y="1082343"/>
                    <a:pt x="7887074" y="1082343"/>
                  </a:cubicBezTo>
                  <a:cubicBezTo>
                    <a:pt x="7884200" y="1082343"/>
                    <a:pt x="7882044" y="1084740"/>
                    <a:pt x="7882044" y="1087376"/>
                  </a:cubicBezTo>
                  <a:cubicBezTo>
                    <a:pt x="7882044" y="1090013"/>
                    <a:pt x="7884200" y="1092170"/>
                    <a:pt x="7887074" y="1092170"/>
                  </a:cubicBezTo>
                  <a:close/>
                  <a:moveTo>
                    <a:pt x="7761817" y="846030"/>
                  </a:moveTo>
                  <a:cubicBezTo>
                    <a:pt x="7764452" y="846030"/>
                    <a:pt x="7766607" y="844113"/>
                    <a:pt x="7766607" y="841237"/>
                  </a:cubicBezTo>
                  <a:cubicBezTo>
                    <a:pt x="7766607" y="838600"/>
                    <a:pt x="7764452" y="836443"/>
                    <a:pt x="7761817" y="836443"/>
                  </a:cubicBezTo>
                  <a:cubicBezTo>
                    <a:pt x="7759183" y="836443"/>
                    <a:pt x="7756788" y="838600"/>
                    <a:pt x="7756788" y="841237"/>
                  </a:cubicBezTo>
                  <a:cubicBezTo>
                    <a:pt x="7756788" y="844113"/>
                    <a:pt x="7759183" y="846030"/>
                    <a:pt x="7761817" y="846030"/>
                  </a:cubicBezTo>
                  <a:close/>
                  <a:moveTo>
                    <a:pt x="7611654" y="614510"/>
                  </a:moveTo>
                  <a:cubicBezTo>
                    <a:pt x="7614288" y="614510"/>
                    <a:pt x="7616683" y="612353"/>
                    <a:pt x="7616683" y="609717"/>
                  </a:cubicBezTo>
                  <a:cubicBezTo>
                    <a:pt x="7616683" y="606841"/>
                    <a:pt x="7614288" y="604684"/>
                    <a:pt x="7611654" y="604684"/>
                  </a:cubicBezTo>
                  <a:cubicBezTo>
                    <a:pt x="7609019" y="604684"/>
                    <a:pt x="7606624" y="606841"/>
                    <a:pt x="7606624" y="609717"/>
                  </a:cubicBezTo>
                  <a:cubicBezTo>
                    <a:pt x="7606624" y="612353"/>
                    <a:pt x="7609019" y="614510"/>
                    <a:pt x="7611654" y="614510"/>
                  </a:cubicBezTo>
                  <a:close/>
                  <a:moveTo>
                    <a:pt x="7437540" y="399048"/>
                  </a:moveTo>
                  <a:cubicBezTo>
                    <a:pt x="7440414" y="399048"/>
                    <a:pt x="7442091" y="397131"/>
                    <a:pt x="7442091" y="394734"/>
                  </a:cubicBezTo>
                  <a:cubicBezTo>
                    <a:pt x="7442091" y="392577"/>
                    <a:pt x="7440414" y="390660"/>
                    <a:pt x="7437540" y="390660"/>
                  </a:cubicBezTo>
                  <a:cubicBezTo>
                    <a:pt x="7435624" y="390660"/>
                    <a:pt x="7433708" y="392577"/>
                    <a:pt x="7433708" y="394734"/>
                  </a:cubicBezTo>
                  <a:cubicBezTo>
                    <a:pt x="7433708" y="397131"/>
                    <a:pt x="7435624" y="399048"/>
                    <a:pt x="7437540" y="399048"/>
                  </a:cubicBezTo>
                  <a:close/>
                  <a:moveTo>
                    <a:pt x="7242830" y="203718"/>
                  </a:moveTo>
                  <a:cubicBezTo>
                    <a:pt x="7244986" y="203718"/>
                    <a:pt x="7246902" y="202041"/>
                    <a:pt x="7246902" y="199404"/>
                  </a:cubicBezTo>
                  <a:cubicBezTo>
                    <a:pt x="7246902" y="197487"/>
                    <a:pt x="7244986" y="195330"/>
                    <a:pt x="7242830" y="195330"/>
                  </a:cubicBezTo>
                  <a:cubicBezTo>
                    <a:pt x="7240675" y="195330"/>
                    <a:pt x="7238280" y="197487"/>
                    <a:pt x="7238280" y="199404"/>
                  </a:cubicBezTo>
                  <a:cubicBezTo>
                    <a:pt x="7238280" y="202041"/>
                    <a:pt x="7240675" y="203718"/>
                    <a:pt x="7242830" y="203718"/>
                  </a:cubicBezTo>
                  <a:close/>
                  <a:moveTo>
                    <a:pt x="7028242" y="26603"/>
                  </a:moveTo>
                  <a:cubicBezTo>
                    <a:pt x="7028721" y="26603"/>
                    <a:pt x="7028721" y="26124"/>
                    <a:pt x="7028721" y="25645"/>
                  </a:cubicBezTo>
                  <a:cubicBezTo>
                    <a:pt x="7028721" y="25645"/>
                    <a:pt x="7028721" y="25405"/>
                    <a:pt x="7028242" y="25405"/>
                  </a:cubicBezTo>
                  <a:cubicBezTo>
                    <a:pt x="7027763" y="25405"/>
                    <a:pt x="7027763" y="25645"/>
                    <a:pt x="7027763" y="25645"/>
                  </a:cubicBezTo>
                  <a:cubicBezTo>
                    <a:pt x="7027763" y="26124"/>
                    <a:pt x="7027763" y="26603"/>
                    <a:pt x="7028242" y="26603"/>
                  </a:cubicBezTo>
                  <a:close/>
                  <a:moveTo>
                    <a:pt x="3928449" y="27083"/>
                  </a:moveTo>
                  <a:cubicBezTo>
                    <a:pt x="3929167" y="27083"/>
                    <a:pt x="3929646" y="26603"/>
                    <a:pt x="3929646" y="25645"/>
                  </a:cubicBezTo>
                  <a:cubicBezTo>
                    <a:pt x="3929646" y="24926"/>
                    <a:pt x="3929167" y="24686"/>
                    <a:pt x="3928449" y="24686"/>
                  </a:cubicBezTo>
                  <a:cubicBezTo>
                    <a:pt x="3927730" y="24686"/>
                    <a:pt x="3927491" y="24926"/>
                    <a:pt x="3927491" y="25645"/>
                  </a:cubicBezTo>
                  <a:cubicBezTo>
                    <a:pt x="3927491" y="26603"/>
                    <a:pt x="3927730" y="27083"/>
                    <a:pt x="3928449" y="27083"/>
                  </a:cubicBezTo>
                  <a:close/>
                  <a:moveTo>
                    <a:pt x="3714100" y="208272"/>
                  </a:moveTo>
                  <a:cubicBezTo>
                    <a:pt x="3718650" y="208272"/>
                    <a:pt x="3722722" y="204198"/>
                    <a:pt x="3722722" y="199404"/>
                  </a:cubicBezTo>
                  <a:cubicBezTo>
                    <a:pt x="3722722" y="194851"/>
                    <a:pt x="3718650" y="191016"/>
                    <a:pt x="3714100" y="191016"/>
                  </a:cubicBezTo>
                  <a:cubicBezTo>
                    <a:pt x="3709310" y="191016"/>
                    <a:pt x="3705718" y="194851"/>
                    <a:pt x="3705718" y="199404"/>
                  </a:cubicBezTo>
                  <a:cubicBezTo>
                    <a:pt x="3705718" y="204198"/>
                    <a:pt x="3709310" y="208272"/>
                    <a:pt x="3714100" y="208272"/>
                  </a:cubicBezTo>
                  <a:close/>
                  <a:moveTo>
                    <a:pt x="3519150" y="405280"/>
                  </a:moveTo>
                  <a:cubicBezTo>
                    <a:pt x="3524659" y="405280"/>
                    <a:pt x="3529209" y="400486"/>
                    <a:pt x="3529209" y="394734"/>
                  </a:cubicBezTo>
                  <a:cubicBezTo>
                    <a:pt x="3529209" y="389222"/>
                    <a:pt x="3524659" y="384428"/>
                    <a:pt x="3519150" y="384428"/>
                  </a:cubicBezTo>
                  <a:cubicBezTo>
                    <a:pt x="3513402" y="384428"/>
                    <a:pt x="3508373" y="389222"/>
                    <a:pt x="3508373" y="394734"/>
                  </a:cubicBezTo>
                  <a:cubicBezTo>
                    <a:pt x="3508373" y="400486"/>
                    <a:pt x="3513402" y="405280"/>
                    <a:pt x="3519150" y="405280"/>
                  </a:cubicBezTo>
                  <a:close/>
                  <a:moveTo>
                    <a:pt x="3345516" y="621700"/>
                  </a:moveTo>
                  <a:cubicBezTo>
                    <a:pt x="3351982" y="621700"/>
                    <a:pt x="3357491" y="616188"/>
                    <a:pt x="3357491" y="609717"/>
                  </a:cubicBezTo>
                  <a:cubicBezTo>
                    <a:pt x="3357491" y="602766"/>
                    <a:pt x="3351982" y="597494"/>
                    <a:pt x="3345516" y="597494"/>
                  </a:cubicBezTo>
                  <a:cubicBezTo>
                    <a:pt x="3338571" y="597494"/>
                    <a:pt x="3333062" y="602766"/>
                    <a:pt x="3333062" y="609717"/>
                  </a:cubicBezTo>
                  <a:cubicBezTo>
                    <a:pt x="3333062" y="616188"/>
                    <a:pt x="3338571" y="621700"/>
                    <a:pt x="3345516" y="621700"/>
                  </a:cubicBezTo>
                  <a:close/>
                  <a:moveTo>
                    <a:pt x="3194873" y="856336"/>
                  </a:moveTo>
                  <a:cubicBezTo>
                    <a:pt x="3203495" y="856336"/>
                    <a:pt x="3210201" y="849625"/>
                    <a:pt x="3210201" y="841237"/>
                  </a:cubicBezTo>
                  <a:cubicBezTo>
                    <a:pt x="3210201" y="832848"/>
                    <a:pt x="3203495" y="825658"/>
                    <a:pt x="3194873" y="825658"/>
                  </a:cubicBezTo>
                  <a:cubicBezTo>
                    <a:pt x="3186491" y="825658"/>
                    <a:pt x="3179785" y="832848"/>
                    <a:pt x="3179785" y="841237"/>
                  </a:cubicBezTo>
                  <a:cubicBezTo>
                    <a:pt x="3179785" y="849625"/>
                    <a:pt x="3186491" y="856336"/>
                    <a:pt x="3194873" y="856336"/>
                  </a:cubicBezTo>
                  <a:close/>
                  <a:moveTo>
                    <a:pt x="3069856" y="1105591"/>
                  </a:moveTo>
                  <a:cubicBezTo>
                    <a:pt x="3079915" y="1105591"/>
                    <a:pt x="3087819" y="1097442"/>
                    <a:pt x="3087819" y="1087376"/>
                  </a:cubicBezTo>
                  <a:cubicBezTo>
                    <a:pt x="3087819" y="1077070"/>
                    <a:pt x="3079915" y="1068922"/>
                    <a:pt x="3069856" y="1068922"/>
                  </a:cubicBezTo>
                  <a:cubicBezTo>
                    <a:pt x="3059558" y="1068922"/>
                    <a:pt x="3051415" y="1077070"/>
                    <a:pt x="3051415" y="1087376"/>
                  </a:cubicBezTo>
                  <a:cubicBezTo>
                    <a:pt x="3051415" y="1097442"/>
                    <a:pt x="3059558" y="1105591"/>
                    <a:pt x="3069856" y="1105591"/>
                  </a:cubicBezTo>
                  <a:close/>
                  <a:moveTo>
                    <a:pt x="2970945" y="1367549"/>
                  </a:moveTo>
                  <a:cubicBezTo>
                    <a:pt x="2983398" y="1367549"/>
                    <a:pt x="2993218" y="1357243"/>
                    <a:pt x="2993218" y="1345260"/>
                  </a:cubicBezTo>
                  <a:cubicBezTo>
                    <a:pt x="2993218" y="1332557"/>
                    <a:pt x="2983398" y="1322731"/>
                    <a:pt x="2970945" y="1322731"/>
                  </a:cubicBezTo>
                  <a:cubicBezTo>
                    <a:pt x="2958251" y="1322731"/>
                    <a:pt x="2948193" y="1332557"/>
                    <a:pt x="2948193" y="1345260"/>
                  </a:cubicBezTo>
                  <a:cubicBezTo>
                    <a:pt x="2948193" y="1357243"/>
                    <a:pt x="2958251" y="1367549"/>
                    <a:pt x="2970945" y="1367549"/>
                  </a:cubicBezTo>
                  <a:close/>
                  <a:moveTo>
                    <a:pt x="2899096" y="1639333"/>
                  </a:moveTo>
                  <a:cubicBezTo>
                    <a:pt x="2914424" y="1639333"/>
                    <a:pt x="2926877" y="1627110"/>
                    <a:pt x="2926877" y="1611771"/>
                  </a:cubicBezTo>
                  <a:cubicBezTo>
                    <a:pt x="2926877" y="1596672"/>
                    <a:pt x="2914424" y="1584449"/>
                    <a:pt x="2899096" y="1584449"/>
                  </a:cubicBezTo>
                  <a:cubicBezTo>
                    <a:pt x="2884247" y="1584449"/>
                    <a:pt x="2872033" y="1596672"/>
                    <a:pt x="2872033" y="1611771"/>
                  </a:cubicBezTo>
                  <a:cubicBezTo>
                    <a:pt x="2872033" y="1627110"/>
                    <a:pt x="2884247" y="1639333"/>
                    <a:pt x="2899096" y="1639333"/>
                  </a:cubicBezTo>
                  <a:close/>
                  <a:moveTo>
                    <a:pt x="2856226" y="1918307"/>
                  </a:moveTo>
                  <a:cubicBezTo>
                    <a:pt x="2874667" y="1918307"/>
                    <a:pt x="2889516" y="1903448"/>
                    <a:pt x="2889516" y="1884753"/>
                  </a:cubicBezTo>
                  <a:cubicBezTo>
                    <a:pt x="2889516" y="1866059"/>
                    <a:pt x="2874667" y="1850960"/>
                    <a:pt x="2856226" y="1850960"/>
                  </a:cubicBezTo>
                  <a:cubicBezTo>
                    <a:pt x="2837785" y="1850960"/>
                    <a:pt x="2822457" y="1866059"/>
                    <a:pt x="2822457" y="1884753"/>
                  </a:cubicBezTo>
                  <a:cubicBezTo>
                    <a:pt x="2822457" y="1903448"/>
                    <a:pt x="2837785" y="1918307"/>
                    <a:pt x="2856226" y="1918307"/>
                  </a:cubicBezTo>
                  <a:close/>
                  <a:moveTo>
                    <a:pt x="2841856" y="2200157"/>
                  </a:moveTo>
                  <a:cubicBezTo>
                    <a:pt x="2863651" y="2200157"/>
                    <a:pt x="2881373" y="2182422"/>
                    <a:pt x="2881373" y="2160372"/>
                  </a:cubicBezTo>
                  <a:cubicBezTo>
                    <a:pt x="2881373" y="2138562"/>
                    <a:pt x="2863651" y="2120827"/>
                    <a:pt x="2841856" y="2120827"/>
                  </a:cubicBezTo>
                  <a:cubicBezTo>
                    <a:pt x="2819823" y="2120827"/>
                    <a:pt x="2802100" y="2138562"/>
                    <a:pt x="2802100" y="2160372"/>
                  </a:cubicBezTo>
                  <a:cubicBezTo>
                    <a:pt x="2802100" y="2182422"/>
                    <a:pt x="2819823" y="2200157"/>
                    <a:pt x="2841856" y="2200157"/>
                  </a:cubicBezTo>
                  <a:close/>
                  <a:moveTo>
                    <a:pt x="2856226" y="2482247"/>
                  </a:moveTo>
                  <a:cubicBezTo>
                    <a:pt x="2881373" y="2482247"/>
                    <a:pt x="2901970" y="2461636"/>
                    <a:pt x="2901970" y="2435991"/>
                  </a:cubicBezTo>
                  <a:cubicBezTo>
                    <a:pt x="2901970" y="2411066"/>
                    <a:pt x="2881373" y="2390454"/>
                    <a:pt x="2856226" y="2390454"/>
                  </a:cubicBezTo>
                  <a:cubicBezTo>
                    <a:pt x="2830840" y="2390454"/>
                    <a:pt x="2810483" y="2411066"/>
                    <a:pt x="2810483" y="2435991"/>
                  </a:cubicBezTo>
                  <a:cubicBezTo>
                    <a:pt x="2810483" y="2461636"/>
                    <a:pt x="2830840" y="2482247"/>
                    <a:pt x="2856226" y="2482247"/>
                  </a:cubicBezTo>
                  <a:close/>
                  <a:moveTo>
                    <a:pt x="2899096" y="2760263"/>
                  </a:moveTo>
                  <a:cubicBezTo>
                    <a:pt x="2927835" y="2760263"/>
                    <a:pt x="2950348" y="2737254"/>
                    <a:pt x="2950348" y="2708974"/>
                  </a:cubicBezTo>
                  <a:cubicBezTo>
                    <a:pt x="2950348" y="2680693"/>
                    <a:pt x="2927835" y="2657924"/>
                    <a:pt x="2899096" y="2657924"/>
                  </a:cubicBezTo>
                  <a:cubicBezTo>
                    <a:pt x="2871075" y="2657924"/>
                    <a:pt x="2848083" y="2680693"/>
                    <a:pt x="2848083" y="2708974"/>
                  </a:cubicBezTo>
                  <a:cubicBezTo>
                    <a:pt x="2848083" y="2737254"/>
                    <a:pt x="2871075" y="2760263"/>
                    <a:pt x="2899096" y="2760263"/>
                  </a:cubicBezTo>
                  <a:close/>
                  <a:moveTo>
                    <a:pt x="2970945" y="3032047"/>
                  </a:moveTo>
                  <a:cubicBezTo>
                    <a:pt x="3001840" y="3032047"/>
                    <a:pt x="3026987" y="3006882"/>
                    <a:pt x="3026987" y="2975964"/>
                  </a:cubicBezTo>
                  <a:cubicBezTo>
                    <a:pt x="3026987" y="2944568"/>
                    <a:pt x="3001840" y="2919642"/>
                    <a:pt x="2970945" y="2919642"/>
                  </a:cubicBezTo>
                  <a:cubicBezTo>
                    <a:pt x="2939810" y="2919642"/>
                    <a:pt x="2914663" y="2944568"/>
                    <a:pt x="2914663" y="2975964"/>
                  </a:cubicBezTo>
                  <a:cubicBezTo>
                    <a:pt x="2914663" y="3006882"/>
                    <a:pt x="2939810" y="3032047"/>
                    <a:pt x="2970945" y="3032047"/>
                  </a:cubicBezTo>
                  <a:close/>
                  <a:moveTo>
                    <a:pt x="3069856" y="3293525"/>
                  </a:moveTo>
                  <a:cubicBezTo>
                    <a:pt x="3102428" y="3293525"/>
                    <a:pt x="3129491" y="3266922"/>
                    <a:pt x="3129491" y="3233608"/>
                  </a:cubicBezTo>
                  <a:cubicBezTo>
                    <a:pt x="3129491" y="3200773"/>
                    <a:pt x="3102428" y="3173691"/>
                    <a:pt x="3069856" y="3173691"/>
                  </a:cubicBezTo>
                  <a:cubicBezTo>
                    <a:pt x="3036806" y="3173691"/>
                    <a:pt x="3009982" y="3200773"/>
                    <a:pt x="3009982" y="3233608"/>
                  </a:cubicBezTo>
                  <a:cubicBezTo>
                    <a:pt x="3009982" y="3266922"/>
                    <a:pt x="3036806" y="3293525"/>
                    <a:pt x="3069856" y="3293525"/>
                  </a:cubicBezTo>
                  <a:close/>
                  <a:moveTo>
                    <a:pt x="3194873" y="3543260"/>
                  </a:moveTo>
                  <a:cubicBezTo>
                    <a:pt x="3230079" y="3543260"/>
                    <a:pt x="3258340" y="3514739"/>
                    <a:pt x="3258340" y="3479748"/>
                  </a:cubicBezTo>
                  <a:cubicBezTo>
                    <a:pt x="3258340" y="3444756"/>
                    <a:pt x="3230079" y="3416235"/>
                    <a:pt x="3194873" y="3416235"/>
                  </a:cubicBezTo>
                  <a:cubicBezTo>
                    <a:pt x="3160146" y="3416235"/>
                    <a:pt x="3131646" y="3444756"/>
                    <a:pt x="3131646" y="3479748"/>
                  </a:cubicBezTo>
                  <a:cubicBezTo>
                    <a:pt x="3131646" y="3514739"/>
                    <a:pt x="3160146" y="3543260"/>
                    <a:pt x="3194873" y="3543260"/>
                  </a:cubicBezTo>
                  <a:close/>
                  <a:moveTo>
                    <a:pt x="3345516" y="3776697"/>
                  </a:moveTo>
                  <a:cubicBezTo>
                    <a:pt x="3381440" y="3776697"/>
                    <a:pt x="3410419" y="3747218"/>
                    <a:pt x="3410419" y="3711267"/>
                  </a:cubicBezTo>
                  <a:cubicBezTo>
                    <a:pt x="3410419" y="3675317"/>
                    <a:pt x="3381440" y="3646078"/>
                    <a:pt x="3345516" y="3646078"/>
                  </a:cubicBezTo>
                  <a:cubicBezTo>
                    <a:pt x="3309352" y="3646078"/>
                    <a:pt x="3280134" y="3675317"/>
                    <a:pt x="3280134" y="3711267"/>
                  </a:cubicBezTo>
                  <a:cubicBezTo>
                    <a:pt x="3280134" y="3747218"/>
                    <a:pt x="3309352" y="3776697"/>
                    <a:pt x="3345516" y="3776697"/>
                  </a:cubicBezTo>
                  <a:close/>
                  <a:moveTo>
                    <a:pt x="3519150" y="3992399"/>
                  </a:moveTo>
                  <a:cubicBezTo>
                    <a:pt x="3555554" y="3992399"/>
                    <a:pt x="3585251" y="3962919"/>
                    <a:pt x="3585251" y="3926010"/>
                  </a:cubicBezTo>
                  <a:cubicBezTo>
                    <a:pt x="3585251" y="3889581"/>
                    <a:pt x="3555554" y="3859383"/>
                    <a:pt x="3519150" y="3859383"/>
                  </a:cubicBezTo>
                  <a:cubicBezTo>
                    <a:pt x="3482268" y="3859383"/>
                    <a:pt x="3452810" y="3889581"/>
                    <a:pt x="3452810" y="3926010"/>
                  </a:cubicBezTo>
                  <a:cubicBezTo>
                    <a:pt x="3452810" y="3962919"/>
                    <a:pt x="3482268" y="3992399"/>
                    <a:pt x="3519150" y="3992399"/>
                  </a:cubicBezTo>
                  <a:close/>
                  <a:moveTo>
                    <a:pt x="3745713" y="4067175"/>
                  </a:moveTo>
                  <a:cubicBezTo>
                    <a:pt x="3736373" y="4061902"/>
                    <a:pt x="3725596" y="4058787"/>
                    <a:pt x="3714100" y="4058787"/>
                  </a:cubicBezTo>
                  <a:cubicBezTo>
                    <a:pt x="3702604" y="4058787"/>
                    <a:pt x="3691827" y="4061902"/>
                    <a:pt x="3682726" y="4067175"/>
                  </a:cubicBezTo>
                  <a:lnTo>
                    <a:pt x="3745713" y="4067175"/>
                  </a:lnTo>
                  <a:close/>
                  <a:moveTo>
                    <a:pt x="7437540" y="3944944"/>
                  </a:moveTo>
                  <a:cubicBezTo>
                    <a:pt x="7448317" y="3944944"/>
                    <a:pt x="7456939" y="3936556"/>
                    <a:pt x="7456939" y="3926010"/>
                  </a:cubicBezTo>
                  <a:cubicBezTo>
                    <a:pt x="7456939" y="3915705"/>
                    <a:pt x="7448317" y="3907077"/>
                    <a:pt x="7437540" y="3907077"/>
                  </a:cubicBezTo>
                  <a:cubicBezTo>
                    <a:pt x="7427481" y="3907077"/>
                    <a:pt x="7418860" y="3915705"/>
                    <a:pt x="7418860" y="3926010"/>
                  </a:cubicBezTo>
                  <a:cubicBezTo>
                    <a:pt x="7418860" y="3936556"/>
                    <a:pt x="7427481" y="3944944"/>
                    <a:pt x="7437540" y="3944944"/>
                  </a:cubicBezTo>
                  <a:close/>
                  <a:moveTo>
                    <a:pt x="7611654" y="3728044"/>
                  </a:moveTo>
                  <a:cubicBezTo>
                    <a:pt x="7620515" y="3728044"/>
                    <a:pt x="7628179" y="3720375"/>
                    <a:pt x="7628179" y="3711267"/>
                  </a:cubicBezTo>
                  <a:cubicBezTo>
                    <a:pt x="7628179" y="3702400"/>
                    <a:pt x="7620515" y="3694970"/>
                    <a:pt x="7611654" y="3694970"/>
                  </a:cubicBezTo>
                  <a:cubicBezTo>
                    <a:pt x="7602792" y="3694970"/>
                    <a:pt x="7595128" y="3702400"/>
                    <a:pt x="7595128" y="3711267"/>
                  </a:cubicBezTo>
                  <a:cubicBezTo>
                    <a:pt x="7595128" y="3720375"/>
                    <a:pt x="7602792" y="3728044"/>
                    <a:pt x="7611654" y="3728044"/>
                  </a:cubicBezTo>
                  <a:close/>
                  <a:moveTo>
                    <a:pt x="7761817" y="3493648"/>
                  </a:moveTo>
                  <a:cubicBezTo>
                    <a:pt x="7769481" y="3493648"/>
                    <a:pt x="7775708" y="3487417"/>
                    <a:pt x="7775708" y="3479748"/>
                  </a:cubicBezTo>
                  <a:cubicBezTo>
                    <a:pt x="7775708" y="3472078"/>
                    <a:pt x="7769481" y="3465847"/>
                    <a:pt x="7761817" y="3465847"/>
                  </a:cubicBezTo>
                  <a:cubicBezTo>
                    <a:pt x="7754154" y="3465847"/>
                    <a:pt x="7747927" y="3472078"/>
                    <a:pt x="7747927" y="3479748"/>
                  </a:cubicBezTo>
                  <a:cubicBezTo>
                    <a:pt x="7747927" y="3487417"/>
                    <a:pt x="7754154" y="3493648"/>
                    <a:pt x="7761817" y="3493648"/>
                  </a:cubicBezTo>
                  <a:close/>
                  <a:moveTo>
                    <a:pt x="7887074" y="3245831"/>
                  </a:moveTo>
                  <a:cubicBezTo>
                    <a:pt x="7893540" y="3245831"/>
                    <a:pt x="7899288" y="3240319"/>
                    <a:pt x="7899288" y="3233608"/>
                  </a:cubicBezTo>
                  <a:cubicBezTo>
                    <a:pt x="7899288" y="3226897"/>
                    <a:pt x="7893540" y="3221625"/>
                    <a:pt x="7887074" y="3221625"/>
                  </a:cubicBezTo>
                  <a:cubicBezTo>
                    <a:pt x="7880368" y="3221625"/>
                    <a:pt x="7874859" y="3226897"/>
                    <a:pt x="7874859" y="3233608"/>
                  </a:cubicBezTo>
                  <a:cubicBezTo>
                    <a:pt x="7874859" y="3240319"/>
                    <a:pt x="7880368" y="3245831"/>
                    <a:pt x="7887074" y="3245831"/>
                  </a:cubicBezTo>
                  <a:close/>
                  <a:moveTo>
                    <a:pt x="7986225" y="2986270"/>
                  </a:moveTo>
                  <a:cubicBezTo>
                    <a:pt x="7991494" y="2986270"/>
                    <a:pt x="7996523" y="2981237"/>
                    <a:pt x="7996523" y="2975964"/>
                  </a:cubicBezTo>
                  <a:cubicBezTo>
                    <a:pt x="7996523" y="2970212"/>
                    <a:pt x="7991494" y="2965419"/>
                    <a:pt x="7986225" y="2965419"/>
                  </a:cubicBezTo>
                  <a:cubicBezTo>
                    <a:pt x="7980477" y="2965419"/>
                    <a:pt x="7975448" y="2970212"/>
                    <a:pt x="7975448" y="2975964"/>
                  </a:cubicBezTo>
                  <a:cubicBezTo>
                    <a:pt x="7975448" y="2981237"/>
                    <a:pt x="7980477" y="2986270"/>
                    <a:pt x="7986225" y="2986270"/>
                  </a:cubicBezTo>
                  <a:close/>
                  <a:moveTo>
                    <a:pt x="8057355" y="2718321"/>
                  </a:moveTo>
                  <a:cubicBezTo>
                    <a:pt x="8062624" y="2718321"/>
                    <a:pt x="8066935" y="2714246"/>
                    <a:pt x="8066935" y="2708974"/>
                  </a:cubicBezTo>
                  <a:cubicBezTo>
                    <a:pt x="8066935" y="2703941"/>
                    <a:pt x="8062624" y="2700106"/>
                    <a:pt x="8057355" y="2700106"/>
                  </a:cubicBezTo>
                  <a:cubicBezTo>
                    <a:pt x="8052326" y="2700106"/>
                    <a:pt x="8048254" y="2703941"/>
                    <a:pt x="8048254" y="2708974"/>
                  </a:cubicBezTo>
                  <a:cubicBezTo>
                    <a:pt x="8048254" y="2714246"/>
                    <a:pt x="8052326" y="2718321"/>
                    <a:pt x="8057355" y="2718321"/>
                  </a:cubicBezTo>
                  <a:close/>
                  <a:moveTo>
                    <a:pt x="8100704" y="2444140"/>
                  </a:moveTo>
                  <a:cubicBezTo>
                    <a:pt x="8105254" y="2444140"/>
                    <a:pt x="8108847" y="2440545"/>
                    <a:pt x="8108847" y="2435991"/>
                  </a:cubicBezTo>
                  <a:cubicBezTo>
                    <a:pt x="8108847" y="2431917"/>
                    <a:pt x="8105254" y="2428322"/>
                    <a:pt x="8100704" y="2428322"/>
                  </a:cubicBezTo>
                  <a:cubicBezTo>
                    <a:pt x="8096153" y="2428322"/>
                    <a:pt x="8092561" y="2431917"/>
                    <a:pt x="8092561" y="2435991"/>
                  </a:cubicBezTo>
                  <a:cubicBezTo>
                    <a:pt x="8092561" y="2440545"/>
                    <a:pt x="8096153" y="2444140"/>
                    <a:pt x="8100704" y="2444140"/>
                  </a:cubicBezTo>
                  <a:close/>
                  <a:moveTo>
                    <a:pt x="8114834" y="2167802"/>
                  </a:moveTo>
                  <a:cubicBezTo>
                    <a:pt x="8118906" y="2167802"/>
                    <a:pt x="8122498" y="2164686"/>
                    <a:pt x="8122498" y="2160372"/>
                  </a:cubicBezTo>
                  <a:cubicBezTo>
                    <a:pt x="8122498" y="2156298"/>
                    <a:pt x="8118906" y="2153182"/>
                    <a:pt x="8114834" y="2153182"/>
                  </a:cubicBezTo>
                  <a:cubicBezTo>
                    <a:pt x="8111002" y="2153182"/>
                    <a:pt x="8107649" y="2156298"/>
                    <a:pt x="8107649" y="2160372"/>
                  </a:cubicBezTo>
                  <a:cubicBezTo>
                    <a:pt x="8107649" y="2164686"/>
                    <a:pt x="8111002" y="2167802"/>
                    <a:pt x="8114834" y="2167802"/>
                  </a:cubicBezTo>
                  <a:close/>
                  <a:moveTo>
                    <a:pt x="7879889" y="1892662"/>
                  </a:moveTo>
                  <a:cubicBezTo>
                    <a:pt x="7883960" y="1892662"/>
                    <a:pt x="7887313" y="1889307"/>
                    <a:pt x="7887313" y="1884753"/>
                  </a:cubicBezTo>
                  <a:cubicBezTo>
                    <a:pt x="7887313" y="1880439"/>
                    <a:pt x="7883960" y="1876844"/>
                    <a:pt x="7879889" y="1876844"/>
                  </a:cubicBezTo>
                  <a:cubicBezTo>
                    <a:pt x="7875338" y="1876844"/>
                    <a:pt x="7871746" y="1880439"/>
                    <a:pt x="7871746" y="1884753"/>
                  </a:cubicBezTo>
                  <a:cubicBezTo>
                    <a:pt x="7871746" y="1889307"/>
                    <a:pt x="7875338" y="1892662"/>
                    <a:pt x="7879889" y="1892662"/>
                  </a:cubicBezTo>
                  <a:close/>
                  <a:moveTo>
                    <a:pt x="7832469" y="1619920"/>
                  </a:moveTo>
                  <a:cubicBezTo>
                    <a:pt x="7836301" y="1619920"/>
                    <a:pt x="7840132" y="1616564"/>
                    <a:pt x="7840132" y="1612730"/>
                  </a:cubicBezTo>
                  <a:cubicBezTo>
                    <a:pt x="7840132" y="1608655"/>
                    <a:pt x="7836301" y="1605300"/>
                    <a:pt x="7832469" y="1605300"/>
                  </a:cubicBezTo>
                  <a:cubicBezTo>
                    <a:pt x="7828397" y="1605300"/>
                    <a:pt x="7825284" y="1608655"/>
                    <a:pt x="7825284" y="1612730"/>
                  </a:cubicBezTo>
                  <a:cubicBezTo>
                    <a:pt x="7825284" y="1616564"/>
                    <a:pt x="7828397" y="1619920"/>
                    <a:pt x="7832469" y="1619920"/>
                  </a:cubicBezTo>
                  <a:close/>
                  <a:moveTo>
                    <a:pt x="7754633" y="1354367"/>
                  </a:moveTo>
                  <a:cubicBezTo>
                    <a:pt x="7758704" y="1354367"/>
                    <a:pt x="7761338" y="1351491"/>
                    <a:pt x="7761338" y="1347656"/>
                  </a:cubicBezTo>
                  <a:cubicBezTo>
                    <a:pt x="7761338" y="1343822"/>
                    <a:pt x="7758704" y="1340946"/>
                    <a:pt x="7754633" y="1340946"/>
                  </a:cubicBezTo>
                  <a:cubicBezTo>
                    <a:pt x="7751040" y="1340946"/>
                    <a:pt x="7747927" y="1343822"/>
                    <a:pt x="7747927" y="1347656"/>
                  </a:cubicBezTo>
                  <a:cubicBezTo>
                    <a:pt x="7747927" y="1351491"/>
                    <a:pt x="7751040" y="1354367"/>
                    <a:pt x="7754633" y="1354367"/>
                  </a:cubicBezTo>
                  <a:close/>
                  <a:moveTo>
                    <a:pt x="7647578" y="1099360"/>
                  </a:moveTo>
                  <a:cubicBezTo>
                    <a:pt x="7651170" y="1099360"/>
                    <a:pt x="7653565" y="1096723"/>
                    <a:pt x="7653565" y="1093128"/>
                  </a:cubicBezTo>
                  <a:cubicBezTo>
                    <a:pt x="7653565" y="1090013"/>
                    <a:pt x="7651170" y="1086897"/>
                    <a:pt x="7647578" y="1086897"/>
                  </a:cubicBezTo>
                  <a:cubicBezTo>
                    <a:pt x="7644225" y="1086897"/>
                    <a:pt x="7641351" y="1090013"/>
                    <a:pt x="7641351" y="1093128"/>
                  </a:cubicBezTo>
                  <a:cubicBezTo>
                    <a:pt x="7641351" y="1096723"/>
                    <a:pt x="7644225" y="1099360"/>
                    <a:pt x="7647578" y="1099360"/>
                  </a:cubicBezTo>
                  <a:close/>
                  <a:moveTo>
                    <a:pt x="7512023" y="858253"/>
                  </a:moveTo>
                  <a:cubicBezTo>
                    <a:pt x="7514658" y="858253"/>
                    <a:pt x="7517292" y="855856"/>
                    <a:pt x="7517292" y="852980"/>
                  </a:cubicBezTo>
                  <a:cubicBezTo>
                    <a:pt x="7517292" y="849865"/>
                    <a:pt x="7514658" y="847228"/>
                    <a:pt x="7512023" y="847228"/>
                  </a:cubicBezTo>
                  <a:cubicBezTo>
                    <a:pt x="7508670" y="847228"/>
                    <a:pt x="7506275" y="849865"/>
                    <a:pt x="7506275" y="852980"/>
                  </a:cubicBezTo>
                  <a:cubicBezTo>
                    <a:pt x="7506275" y="855856"/>
                    <a:pt x="7508670" y="858253"/>
                    <a:pt x="7512023" y="858253"/>
                  </a:cubicBezTo>
                  <a:close/>
                  <a:moveTo>
                    <a:pt x="7349885" y="634882"/>
                  </a:moveTo>
                  <a:cubicBezTo>
                    <a:pt x="7352280" y="634882"/>
                    <a:pt x="7355154" y="632485"/>
                    <a:pt x="7355154" y="629370"/>
                  </a:cubicBezTo>
                  <a:cubicBezTo>
                    <a:pt x="7355154" y="626254"/>
                    <a:pt x="7352280" y="623857"/>
                    <a:pt x="7349885" y="623857"/>
                  </a:cubicBezTo>
                  <a:cubicBezTo>
                    <a:pt x="7346532" y="623857"/>
                    <a:pt x="7343897" y="626254"/>
                    <a:pt x="7343897" y="629370"/>
                  </a:cubicBezTo>
                  <a:cubicBezTo>
                    <a:pt x="7343897" y="632485"/>
                    <a:pt x="7346532" y="634882"/>
                    <a:pt x="7349885" y="634882"/>
                  </a:cubicBezTo>
                  <a:close/>
                  <a:moveTo>
                    <a:pt x="7163078" y="430924"/>
                  </a:moveTo>
                  <a:cubicBezTo>
                    <a:pt x="7165473" y="430924"/>
                    <a:pt x="7167868" y="428527"/>
                    <a:pt x="7167868" y="425891"/>
                  </a:cubicBezTo>
                  <a:cubicBezTo>
                    <a:pt x="7167868" y="423255"/>
                    <a:pt x="7165473" y="421098"/>
                    <a:pt x="7163078" y="421098"/>
                  </a:cubicBezTo>
                  <a:cubicBezTo>
                    <a:pt x="7159965" y="421098"/>
                    <a:pt x="7157809" y="423255"/>
                    <a:pt x="7157809" y="425891"/>
                  </a:cubicBezTo>
                  <a:cubicBezTo>
                    <a:pt x="7157809" y="428527"/>
                    <a:pt x="7159965" y="430924"/>
                    <a:pt x="7163078" y="430924"/>
                  </a:cubicBezTo>
                  <a:close/>
                  <a:moveTo>
                    <a:pt x="6954477" y="249735"/>
                  </a:moveTo>
                  <a:cubicBezTo>
                    <a:pt x="6957112" y="249735"/>
                    <a:pt x="6959267" y="247817"/>
                    <a:pt x="6959267" y="244941"/>
                  </a:cubicBezTo>
                  <a:cubicBezTo>
                    <a:pt x="6959267" y="242545"/>
                    <a:pt x="6957112" y="240148"/>
                    <a:pt x="6954477" y="240148"/>
                  </a:cubicBezTo>
                  <a:cubicBezTo>
                    <a:pt x="6951603" y="240148"/>
                    <a:pt x="6949448" y="242545"/>
                    <a:pt x="6949448" y="244941"/>
                  </a:cubicBezTo>
                  <a:cubicBezTo>
                    <a:pt x="6949448" y="247817"/>
                    <a:pt x="6951603" y="249735"/>
                    <a:pt x="6954477" y="249735"/>
                  </a:cubicBezTo>
                  <a:close/>
                  <a:moveTo>
                    <a:pt x="6726477" y="91553"/>
                  </a:moveTo>
                  <a:cubicBezTo>
                    <a:pt x="6727914" y="91553"/>
                    <a:pt x="6729351" y="90595"/>
                    <a:pt x="6729351" y="89157"/>
                  </a:cubicBezTo>
                  <a:cubicBezTo>
                    <a:pt x="6729351" y="87958"/>
                    <a:pt x="6727914" y="86760"/>
                    <a:pt x="6726477" y="86760"/>
                  </a:cubicBezTo>
                  <a:cubicBezTo>
                    <a:pt x="6725040" y="86760"/>
                    <a:pt x="6724322" y="87958"/>
                    <a:pt x="6724322" y="89157"/>
                  </a:cubicBezTo>
                  <a:cubicBezTo>
                    <a:pt x="6724322" y="90595"/>
                    <a:pt x="6725040" y="91553"/>
                    <a:pt x="6726477" y="91553"/>
                  </a:cubicBezTo>
                  <a:close/>
                  <a:moveTo>
                    <a:pt x="4350440" y="22050"/>
                  </a:moveTo>
                  <a:cubicBezTo>
                    <a:pt x="4350680" y="22050"/>
                    <a:pt x="4351159" y="21570"/>
                    <a:pt x="4351159" y="21331"/>
                  </a:cubicBezTo>
                  <a:cubicBezTo>
                    <a:pt x="4351159" y="21091"/>
                    <a:pt x="4350680" y="20611"/>
                    <a:pt x="4350440" y="20611"/>
                  </a:cubicBezTo>
                  <a:cubicBezTo>
                    <a:pt x="4350201" y="20611"/>
                    <a:pt x="4349722" y="21091"/>
                    <a:pt x="4349722" y="21331"/>
                  </a:cubicBezTo>
                  <a:cubicBezTo>
                    <a:pt x="4349722" y="21570"/>
                    <a:pt x="4350201" y="22050"/>
                    <a:pt x="4350440" y="22050"/>
                  </a:cubicBezTo>
                  <a:close/>
                  <a:moveTo>
                    <a:pt x="4114297" y="171123"/>
                  </a:moveTo>
                  <a:cubicBezTo>
                    <a:pt x="4118369" y="171123"/>
                    <a:pt x="4121482" y="168008"/>
                    <a:pt x="4121482" y="163933"/>
                  </a:cubicBezTo>
                  <a:cubicBezTo>
                    <a:pt x="4121482" y="160099"/>
                    <a:pt x="4118369" y="156504"/>
                    <a:pt x="4114297" y="156504"/>
                  </a:cubicBezTo>
                  <a:cubicBezTo>
                    <a:pt x="4110226" y="156504"/>
                    <a:pt x="4107112" y="160099"/>
                    <a:pt x="4107112" y="163933"/>
                  </a:cubicBezTo>
                  <a:cubicBezTo>
                    <a:pt x="4107112" y="168008"/>
                    <a:pt x="4110226" y="171123"/>
                    <a:pt x="4114297" y="171123"/>
                  </a:cubicBezTo>
                  <a:close/>
                  <a:moveTo>
                    <a:pt x="3895638" y="342726"/>
                  </a:moveTo>
                  <a:cubicBezTo>
                    <a:pt x="3901146" y="342726"/>
                    <a:pt x="3905936" y="338172"/>
                    <a:pt x="3905936" y="332660"/>
                  </a:cubicBezTo>
                  <a:cubicBezTo>
                    <a:pt x="3905936" y="326908"/>
                    <a:pt x="3901146" y="322115"/>
                    <a:pt x="3895638" y="322115"/>
                  </a:cubicBezTo>
                  <a:cubicBezTo>
                    <a:pt x="3889890" y="322115"/>
                    <a:pt x="3885339" y="326908"/>
                    <a:pt x="3885339" y="332660"/>
                  </a:cubicBezTo>
                  <a:cubicBezTo>
                    <a:pt x="3885339" y="338172"/>
                    <a:pt x="3889890" y="342726"/>
                    <a:pt x="3895638" y="342726"/>
                  </a:cubicBezTo>
                  <a:close/>
                  <a:moveTo>
                    <a:pt x="3697575" y="536618"/>
                  </a:moveTo>
                  <a:cubicBezTo>
                    <a:pt x="3704041" y="536618"/>
                    <a:pt x="3709310" y="531345"/>
                    <a:pt x="3709310" y="524874"/>
                  </a:cubicBezTo>
                  <a:cubicBezTo>
                    <a:pt x="3709310" y="518403"/>
                    <a:pt x="3704041" y="513370"/>
                    <a:pt x="3697575" y="513370"/>
                  </a:cubicBezTo>
                  <a:cubicBezTo>
                    <a:pt x="3691348" y="513370"/>
                    <a:pt x="3686079" y="518403"/>
                    <a:pt x="3686079" y="524874"/>
                  </a:cubicBezTo>
                  <a:cubicBezTo>
                    <a:pt x="3686079" y="531345"/>
                    <a:pt x="3691348" y="536618"/>
                    <a:pt x="3697575" y="536618"/>
                  </a:cubicBezTo>
                  <a:close/>
                  <a:moveTo>
                    <a:pt x="3522982" y="752799"/>
                  </a:moveTo>
                  <a:cubicBezTo>
                    <a:pt x="3530886" y="752799"/>
                    <a:pt x="3537113" y="746568"/>
                    <a:pt x="3537113" y="738658"/>
                  </a:cubicBezTo>
                  <a:cubicBezTo>
                    <a:pt x="3537113" y="730989"/>
                    <a:pt x="3530886" y="724758"/>
                    <a:pt x="3522982" y="724758"/>
                  </a:cubicBezTo>
                  <a:cubicBezTo>
                    <a:pt x="3515318" y="724758"/>
                    <a:pt x="3509092" y="730989"/>
                    <a:pt x="3509092" y="738658"/>
                  </a:cubicBezTo>
                  <a:cubicBezTo>
                    <a:pt x="3509092" y="746568"/>
                    <a:pt x="3515318" y="752799"/>
                    <a:pt x="3522982" y="752799"/>
                  </a:cubicBezTo>
                  <a:close/>
                  <a:moveTo>
                    <a:pt x="3373776" y="988153"/>
                  </a:moveTo>
                  <a:cubicBezTo>
                    <a:pt x="3383356" y="988153"/>
                    <a:pt x="3391020" y="980484"/>
                    <a:pt x="3391020" y="971377"/>
                  </a:cubicBezTo>
                  <a:cubicBezTo>
                    <a:pt x="3391020" y="961550"/>
                    <a:pt x="3383356" y="953881"/>
                    <a:pt x="3373776" y="953881"/>
                  </a:cubicBezTo>
                  <a:cubicBezTo>
                    <a:pt x="3364436" y="953881"/>
                    <a:pt x="3356772" y="961550"/>
                    <a:pt x="3356772" y="971377"/>
                  </a:cubicBezTo>
                  <a:cubicBezTo>
                    <a:pt x="3356772" y="980484"/>
                    <a:pt x="3364436" y="988153"/>
                    <a:pt x="3373776" y="988153"/>
                  </a:cubicBezTo>
                  <a:close/>
                  <a:moveTo>
                    <a:pt x="3252113" y="1239805"/>
                  </a:moveTo>
                  <a:cubicBezTo>
                    <a:pt x="3263608" y="1239805"/>
                    <a:pt x="3272709" y="1230458"/>
                    <a:pt x="3272709" y="1218954"/>
                  </a:cubicBezTo>
                  <a:cubicBezTo>
                    <a:pt x="3272709" y="1207450"/>
                    <a:pt x="3263608" y="1198103"/>
                    <a:pt x="3252113" y="1198103"/>
                  </a:cubicBezTo>
                  <a:cubicBezTo>
                    <a:pt x="3240377" y="1198103"/>
                    <a:pt x="3231516" y="1207450"/>
                    <a:pt x="3231516" y="1218954"/>
                  </a:cubicBezTo>
                  <a:cubicBezTo>
                    <a:pt x="3231516" y="1230458"/>
                    <a:pt x="3240377" y="1239805"/>
                    <a:pt x="3252113" y="1239805"/>
                  </a:cubicBezTo>
                  <a:close/>
                  <a:moveTo>
                    <a:pt x="3159428" y="1503920"/>
                  </a:moveTo>
                  <a:cubicBezTo>
                    <a:pt x="3173079" y="1503920"/>
                    <a:pt x="3184335" y="1492895"/>
                    <a:pt x="3184335" y="1478995"/>
                  </a:cubicBezTo>
                  <a:cubicBezTo>
                    <a:pt x="3184335" y="1465333"/>
                    <a:pt x="3173079" y="1454309"/>
                    <a:pt x="3159428" y="1454309"/>
                  </a:cubicBezTo>
                  <a:cubicBezTo>
                    <a:pt x="3145537" y="1454309"/>
                    <a:pt x="3134520" y="1465333"/>
                    <a:pt x="3134520" y="1478995"/>
                  </a:cubicBezTo>
                  <a:cubicBezTo>
                    <a:pt x="3134520" y="1492895"/>
                    <a:pt x="3145537" y="1503920"/>
                    <a:pt x="3159428" y="1503920"/>
                  </a:cubicBezTo>
                  <a:close/>
                  <a:moveTo>
                    <a:pt x="3096919" y="1778101"/>
                  </a:moveTo>
                  <a:cubicBezTo>
                    <a:pt x="3113205" y="1778101"/>
                    <a:pt x="3126617" y="1764440"/>
                    <a:pt x="3126617" y="1748142"/>
                  </a:cubicBezTo>
                  <a:cubicBezTo>
                    <a:pt x="3126617" y="1731605"/>
                    <a:pt x="3113205" y="1717944"/>
                    <a:pt x="3096919" y="1717944"/>
                  </a:cubicBezTo>
                  <a:cubicBezTo>
                    <a:pt x="3080155" y="1717944"/>
                    <a:pt x="3067222" y="1731605"/>
                    <a:pt x="3067222" y="1748142"/>
                  </a:cubicBezTo>
                  <a:cubicBezTo>
                    <a:pt x="3067222" y="1764440"/>
                    <a:pt x="3080155" y="1778101"/>
                    <a:pt x="3096919" y="1778101"/>
                  </a:cubicBezTo>
                  <a:close/>
                  <a:moveTo>
                    <a:pt x="3065306" y="2057794"/>
                  </a:moveTo>
                  <a:cubicBezTo>
                    <a:pt x="3084945" y="2057794"/>
                    <a:pt x="3100512" y="2041736"/>
                    <a:pt x="3100512" y="2022563"/>
                  </a:cubicBezTo>
                  <a:cubicBezTo>
                    <a:pt x="3100512" y="2002910"/>
                    <a:pt x="3084945" y="1986852"/>
                    <a:pt x="3065306" y="1986852"/>
                  </a:cubicBezTo>
                  <a:cubicBezTo>
                    <a:pt x="3045907" y="1986852"/>
                    <a:pt x="3030100" y="2002910"/>
                    <a:pt x="3030100" y="2022563"/>
                  </a:cubicBezTo>
                  <a:cubicBezTo>
                    <a:pt x="3030100" y="2041736"/>
                    <a:pt x="3045907" y="2057794"/>
                    <a:pt x="3065306" y="2057794"/>
                  </a:cubicBezTo>
                  <a:close/>
                  <a:moveTo>
                    <a:pt x="3065306" y="2339405"/>
                  </a:moveTo>
                  <a:cubicBezTo>
                    <a:pt x="3087819" y="2339405"/>
                    <a:pt x="3106260" y="2321190"/>
                    <a:pt x="3106260" y="2298901"/>
                  </a:cubicBezTo>
                  <a:cubicBezTo>
                    <a:pt x="3106260" y="2275893"/>
                    <a:pt x="3087819" y="2257438"/>
                    <a:pt x="3065306" y="2257438"/>
                  </a:cubicBezTo>
                  <a:cubicBezTo>
                    <a:pt x="3042793" y="2257438"/>
                    <a:pt x="3024592" y="2275893"/>
                    <a:pt x="3024592" y="2298901"/>
                  </a:cubicBezTo>
                  <a:cubicBezTo>
                    <a:pt x="3024592" y="2321190"/>
                    <a:pt x="3042793" y="2339405"/>
                    <a:pt x="3065306" y="2339405"/>
                  </a:cubicBezTo>
                  <a:close/>
                  <a:moveTo>
                    <a:pt x="3096919" y="2619817"/>
                  </a:moveTo>
                  <a:cubicBezTo>
                    <a:pt x="3122785" y="2619817"/>
                    <a:pt x="3143621" y="2598966"/>
                    <a:pt x="3143621" y="2572842"/>
                  </a:cubicBezTo>
                  <a:cubicBezTo>
                    <a:pt x="3143621" y="2546958"/>
                    <a:pt x="3122785" y="2525867"/>
                    <a:pt x="3096919" y="2525867"/>
                  </a:cubicBezTo>
                  <a:cubicBezTo>
                    <a:pt x="3070814" y="2525867"/>
                    <a:pt x="3049739" y="2546958"/>
                    <a:pt x="3049739" y="2572842"/>
                  </a:cubicBezTo>
                  <a:cubicBezTo>
                    <a:pt x="3049739" y="2598966"/>
                    <a:pt x="3070814" y="2619817"/>
                    <a:pt x="3096919" y="2619817"/>
                  </a:cubicBezTo>
                  <a:close/>
                  <a:moveTo>
                    <a:pt x="3159428" y="2893758"/>
                  </a:moveTo>
                  <a:cubicBezTo>
                    <a:pt x="3188167" y="2893758"/>
                    <a:pt x="3211159" y="2870510"/>
                    <a:pt x="3211159" y="2841990"/>
                  </a:cubicBezTo>
                  <a:cubicBezTo>
                    <a:pt x="3211159" y="2813229"/>
                    <a:pt x="3188167" y="2789982"/>
                    <a:pt x="3159428" y="2789982"/>
                  </a:cubicBezTo>
                  <a:cubicBezTo>
                    <a:pt x="3130928" y="2789982"/>
                    <a:pt x="3107697" y="2813229"/>
                    <a:pt x="3107697" y="2841990"/>
                  </a:cubicBezTo>
                  <a:cubicBezTo>
                    <a:pt x="3107697" y="2870510"/>
                    <a:pt x="3130928" y="2893758"/>
                    <a:pt x="3159428" y="2893758"/>
                  </a:cubicBezTo>
                  <a:close/>
                  <a:moveTo>
                    <a:pt x="3252113" y="3157633"/>
                  </a:moveTo>
                  <a:cubicBezTo>
                    <a:pt x="3282768" y="3157633"/>
                    <a:pt x="3307676" y="3132468"/>
                    <a:pt x="3307676" y="3102030"/>
                  </a:cubicBezTo>
                  <a:cubicBezTo>
                    <a:pt x="3307676" y="3071352"/>
                    <a:pt x="3282768" y="3046667"/>
                    <a:pt x="3252113" y="3046667"/>
                  </a:cubicBezTo>
                  <a:cubicBezTo>
                    <a:pt x="3221457" y="3046667"/>
                    <a:pt x="3196789" y="3071352"/>
                    <a:pt x="3196789" y="3102030"/>
                  </a:cubicBezTo>
                  <a:cubicBezTo>
                    <a:pt x="3196789" y="3132468"/>
                    <a:pt x="3221457" y="3157633"/>
                    <a:pt x="3252113" y="3157633"/>
                  </a:cubicBezTo>
                  <a:close/>
                  <a:moveTo>
                    <a:pt x="3373776" y="3409045"/>
                  </a:moveTo>
                  <a:cubicBezTo>
                    <a:pt x="3406348" y="3409045"/>
                    <a:pt x="3432932" y="3382682"/>
                    <a:pt x="3432932" y="3349847"/>
                  </a:cubicBezTo>
                  <a:cubicBezTo>
                    <a:pt x="3432932" y="3317252"/>
                    <a:pt x="3406348" y="3290409"/>
                    <a:pt x="3373776" y="3290409"/>
                  </a:cubicBezTo>
                  <a:cubicBezTo>
                    <a:pt x="3341205" y="3290409"/>
                    <a:pt x="3314621" y="3317252"/>
                    <a:pt x="3314621" y="3349847"/>
                  </a:cubicBezTo>
                  <a:cubicBezTo>
                    <a:pt x="3314621" y="3382682"/>
                    <a:pt x="3341205" y="3409045"/>
                    <a:pt x="3373776" y="3409045"/>
                  </a:cubicBezTo>
                  <a:close/>
                  <a:moveTo>
                    <a:pt x="3522982" y="3642962"/>
                  </a:moveTo>
                  <a:cubicBezTo>
                    <a:pt x="3556512" y="3642962"/>
                    <a:pt x="3584054" y="3615879"/>
                    <a:pt x="3584054" y="3582326"/>
                  </a:cubicBezTo>
                  <a:cubicBezTo>
                    <a:pt x="3584054" y="3548532"/>
                    <a:pt x="3556512" y="3521450"/>
                    <a:pt x="3522982" y="3521450"/>
                  </a:cubicBezTo>
                  <a:cubicBezTo>
                    <a:pt x="3489453" y="3521450"/>
                    <a:pt x="3461911" y="3548532"/>
                    <a:pt x="3461911" y="3582326"/>
                  </a:cubicBezTo>
                  <a:cubicBezTo>
                    <a:pt x="3461911" y="3615879"/>
                    <a:pt x="3489453" y="3642962"/>
                    <a:pt x="3522982" y="3642962"/>
                  </a:cubicBezTo>
                  <a:close/>
                  <a:moveTo>
                    <a:pt x="3697575" y="3858424"/>
                  </a:moveTo>
                  <a:cubicBezTo>
                    <a:pt x="3732062" y="3858424"/>
                    <a:pt x="3760083" y="3830622"/>
                    <a:pt x="3760083" y="3795870"/>
                  </a:cubicBezTo>
                  <a:cubicBezTo>
                    <a:pt x="3760083" y="3761598"/>
                    <a:pt x="3732062" y="3733796"/>
                    <a:pt x="3697575" y="3733796"/>
                  </a:cubicBezTo>
                  <a:cubicBezTo>
                    <a:pt x="3663566" y="3733796"/>
                    <a:pt x="3635545" y="3761598"/>
                    <a:pt x="3635545" y="3795870"/>
                  </a:cubicBezTo>
                  <a:cubicBezTo>
                    <a:pt x="3635545" y="3830622"/>
                    <a:pt x="3663566" y="3858424"/>
                    <a:pt x="3697575" y="3858424"/>
                  </a:cubicBezTo>
                  <a:close/>
                  <a:moveTo>
                    <a:pt x="3895638" y="4050638"/>
                  </a:moveTo>
                  <a:cubicBezTo>
                    <a:pt x="3929646" y="4050638"/>
                    <a:pt x="3957667" y="4022597"/>
                    <a:pt x="3957667" y="3988324"/>
                  </a:cubicBezTo>
                  <a:cubicBezTo>
                    <a:pt x="3957667" y="3953812"/>
                    <a:pt x="3929646" y="3926010"/>
                    <a:pt x="3895638" y="3926010"/>
                  </a:cubicBezTo>
                  <a:cubicBezTo>
                    <a:pt x="3861150" y="3926010"/>
                    <a:pt x="3833608" y="3953812"/>
                    <a:pt x="3833608" y="3988324"/>
                  </a:cubicBezTo>
                  <a:cubicBezTo>
                    <a:pt x="3833608" y="4022597"/>
                    <a:pt x="3861150" y="4050638"/>
                    <a:pt x="3895638" y="4050638"/>
                  </a:cubicBezTo>
                  <a:close/>
                  <a:moveTo>
                    <a:pt x="6976990" y="4067175"/>
                  </a:moveTo>
                  <a:cubicBezTo>
                    <a:pt x="6973397" y="4057828"/>
                    <a:pt x="6964776" y="4051357"/>
                    <a:pt x="6954477" y="4051357"/>
                  </a:cubicBezTo>
                  <a:cubicBezTo>
                    <a:pt x="6944418" y="4051357"/>
                    <a:pt x="6935318" y="4057828"/>
                    <a:pt x="6931486" y="4067175"/>
                  </a:cubicBezTo>
                  <a:lnTo>
                    <a:pt x="6976990" y="4067175"/>
                  </a:lnTo>
                  <a:close/>
                  <a:moveTo>
                    <a:pt x="7163078" y="3916424"/>
                  </a:moveTo>
                  <a:cubicBezTo>
                    <a:pt x="7174813" y="3916424"/>
                    <a:pt x="7184154" y="3907077"/>
                    <a:pt x="7184154" y="3894853"/>
                  </a:cubicBezTo>
                  <a:cubicBezTo>
                    <a:pt x="7184154" y="3883110"/>
                    <a:pt x="7174813" y="3874002"/>
                    <a:pt x="7163078" y="3874002"/>
                  </a:cubicBezTo>
                  <a:cubicBezTo>
                    <a:pt x="7151343" y="3874002"/>
                    <a:pt x="7141763" y="3883110"/>
                    <a:pt x="7141763" y="3894853"/>
                  </a:cubicBezTo>
                  <a:cubicBezTo>
                    <a:pt x="7141763" y="3907077"/>
                    <a:pt x="7151343" y="3916424"/>
                    <a:pt x="7163078" y="3916424"/>
                  </a:cubicBezTo>
                  <a:close/>
                  <a:moveTo>
                    <a:pt x="7349885" y="3710548"/>
                  </a:moveTo>
                  <a:cubicBezTo>
                    <a:pt x="7359944" y="3710548"/>
                    <a:pt x="7368565" y="3702160"/>
                    <a:pt x="7368565" y="3691375"/>
                  </a:cubicBezTo>
                  <a:cubicBezTo>
                    <a:pt x="7368565" y="3681309"/>
                    <a:pt x="7359944" y="3672441"/>
                    <a:pt x="7349885" y="3672441"/>
                  </a:cubicBezTo>
                  <a:cubicBezTo>
                    <a:pt x="7338868" y="3672441"/>
                    <a:pt x="7330486" y="3681309"/>
                    <a:pt x="7330486" y="3691375"/>
                  </a:cubicBezTo>
                  <a:cubicBezTo>
                    <a:pt x="7330486" y="3702160"/>
                    <a:pt x="7338868" y="3710548"/>
                    <a:pt x="7349885" y="3710548"/>
                  </a:cubicBezTo>
                  <a:close/>
                  <a:moveTo>
                    <a:pt x="7512023" y="3484781"/>
                  </a:moveTo>
                  <a:cubicBezTo>
                    <a:pt x="7520885" y="3484781"/>
                    <a:pt x="7528070" y="3476872"/>
                    <a:pt x="7528070" y="3468004"/>
                  </a:cubicBezTo>
                  <a:cubicBezTo>
                    <a:pt x="7528070" y="3458896"/>
                    <a:pt x="7520885" y="3451706"/>
                    <a:pt x="7512023" y="3451706"/>
                  </a:cubicBezTo>
                  <a:cubicBezTo>
                    <a:pt x="7502444" y="3451706"/>
                    <a:pt x="7495259" y="3458896"/>
                    <a:pt x="7495259" y="3468004"/>
                  </a:cubicBezTo>
                  <a:cubicBezTo>
                    <a:pt x="7495259" y="3476872"/>
                    <a:pt x="7502444" y="3484781"/>
                    <a:pt x="7512023" y="3484781"/>
                  </a:cubicBezTo>
                  <a:close/>
                  <a:moveTo>
                    <a:pt x="7647578" y="3241517"/>
                  </a:moveTo>
                  <a:cubicBezTo>
                    <a:pt x="7655002" y="3241517"/>
                    <a:pt x="7661229" y="3235525"/>
                    <a:pt x="7661229" y="3227377"/>
                  </a:cubicBezTo>
                  <a:cubicBezTo>
                    <a:pt x="7661229" y="3219947"/>
                    <a:pt x="7655002" y="3213476"/>
                    <a:pt x="7647578" y="3213476"/>
                  </a:cubicBezTo>
                  <a:cubicBezTo>
                    <a:pt x="7639914" y="3213476"/>
                    <a:pt x="7633687" y="3219947"/>
                    <a:pt x="7633687" y="3227377"/>
                  </a:cubicBezTo>
                  <a:cubicBezTo>
                    <a:pt x="7633687" y="3235525"/>
                    <a:pt x="7639914" y="3241517"/>
                    <a:pt x="7647578" y="3241517"/>
                  </a:cubicBezTo>
                  <a:close/>
                  <a:moveTo>
                    <a:pt x="7754633" y="2985551"/>
                  </a:moveTo>
                  <a:cubicBezTo>
                    <a:pt x="7761338" y="2985551"/>
                    <a:pt x="7767326" y="2980039"/>
                    <a:pt x="7767326" y="2973328"/>
                  </a:cubicBezTo>
                  <a:cubicBezTo>
                    <a:pt x="7767326" y="2966617"/>
                    <a:pt x="7761338" y="2961345"/>
                    <a:pt x="7754633" y="2961345"/>
                  </a:cubicBezTo>
                  <a:cubicBezTo>
                    <a:pt x="7747927" y="2961345"/>
                    <a:pt x="7742658" y="2966617"/>
                    <a:pt x="7742658" y="2973328"/>
                  </a:cubicBezTo>
                  <a:cubicBezTo>
                    <a:pt x="7742658" y="2980039"/>
                    <a:pt x="7747927" y="2985551"/>
                    <a:pt x="7754633" y="2985551"/>
                  </a:cubicBezTo>
                  <a:close/>
                  <a:moveTo>
                    <a:pt x="7832469" y="2719279"/>
                  </a:moveTo>
                  <a:cubicBezTo>
                    <a:pt x="7838696" y="2719279"/>
                    <a:pt x="7843725" y="2714246"/>
                    <a:pt x="7843725" y="2708494"/>
                  </a:cubicBezTo>
                  <a:cubicBezTo>
                    <a:pt x="7843725" y="2702263"/>
                    <a:pt x="7838696" y="2697230"/>
                    <a:pt x="7832469" y="2697230"/>
                  </a:cubicBezTo>
                  <a:cubicBezTo>
                    <a:pt x="7826721" y="2697230"/>
                    <a:pt x="7821691" y="2702263"/>
                    <a:pt x="7821691" y="2708494"/>
                  </a:cubicBezTo>
                  <a:cubicBezTo>
                    <a:pt x="7821691" y="2714246"/>
                    <a:pt x="7826721" y="2719279"/>
                    <a:pt x="7832469" y="2719279"/>
                  </a:cubicBezTo>
                  <a:close/>
                  <a:moveTo>
                    <a:pt x="7879889" y="2445338"/>
                  </a:moveTo>
                  <a:cubicBezTo>
                    <a:pt x="7884918" y="2445338"/>
                    <a:pt x="7888750" y="2441503"/>
                    <a:pt x="7888750" y="2435991"/>
                  </a:cubicBezTo>
                  <a:cubicBezTo>
                    <a:pt x="7888750" y="2431198"/>
                    <a:pt x="7884918" y="2427123"/>
                    <a:pt x="7879889" y="2427123"/>
                  </a:cubicBezTo>
                  <a:cubicBezTo>
                    <a:pt x="7874380" y="2427123"/>
                    <a:pt x="7870309" y="2431198"/>
                    <a:pt x="7870309" y="2435991"/>
                  </a:cubicBezTo>
                  <a:cubicBezTo>
                    <a:pt x="7870309" y="2441503"/>
                    <a:pt x="7874380" y="2445338"/>
                    <a:pt x="7879889" y="2445338"/>
                  </a:cubicBezTo>
                  <a:close/>
                  <a:moveTo>
                    <a:pt x="7895456" y="2169000"/>
                  </a:moveTo>
                  <a:cubicBezTo>
                    <a:pt x="7900006" y="2169000"/>
                    <a:pt x="7903838" y="2165166"/>
                    <a:pt x="7903838" y="2160372"/>
                  </a:cubicBezTo>
                  <a:cubicBezTo>
                    <a:pt x="7903838" y="2155819"/>
                    <a:pt x="7900006" y="2151984"/>
                    <a:pt x="7895456" y="2151984"/>
                  </a:cubicBezTo>
                  <a:cubicBezTo>
                    <a:pt x="7890427" y="2151984"/>
                    <a:pt x="7887074" y="2155819"/>
                    <a:pt x="7887074" y="2160372"/>
                  </a:cubicBezTo>
                  <a:cubicBezTo>
                    <a:pt x="7887074" y="2165166"/>
                    <a:pt x="7890427" y="2169000"/>
                    <a:pt x="7895456" y="2169000"/>
                  </a:cubicBezTo>
                  <a:close/>
                  <a:moveTo>
                    <a:pt x="7658595" y="1893381"/>
                  </a:moveTo>
                  <a:cubicBezTo>
                    <a:pt x="7663145" y="1893381"/>
                    <a:pt x="7666977" y="1889547"/>
                    <a:pt x="7666977" y="1884993"/>
                  </a:cubicBezTo>
                  <a:cubicBezTo>
                    <a:pt x="7666977" y="1880200"/>
                    <a:pt x="7663145" y="1876365"/>
                    <a:pt x="7658595" y="1876365"/>
                  </a:cubicBezTo>
                  <a:cubicBezTo>
                    <a:pt x="7653565" y="1876365"/>
                    <a:pt x="7649494" y="1880200"/>
                    <a:pt x="7649494" y="1884993"/>
                  </a:cubicBezTo>
                  <a:cubicBezTo>
                    <a:pt x="7649494" y="1889547"/>
                    <a:pt x="7653565" y="1893381"/>
                    <a:pt x="7658595" y="1893381"/>
                  </a:cubicBezTo>
                  <a:close/>
                  <a:moveTo>
                    <a:pt x="7606624" y="1621837"/>
                  </a:moveTo>
                  <a:cubicBezTo>
                    <a:pt x="7611175" y="1621837"/>
                    <a:pt x="7614767" y="1618002"/>
                    <a:pt x="7614767" y="1613688"/>
                  </a:cubicBezTo>
                  <a:cubicBezTo>
                    <a:pt x="7614767" y="1609374"/>
                    <a:pt x="7611175" y="1605779"/>
                    <a:pt x="7606624" y="1605779"/>
                  </a:cubicBezTo>
                  <a:cubicBezTo>
                    <a:pt x="7602074" y="1605779"/>
                    <a:pt x="7598721" y="1609374"/>
                    <a:pt x="7598721" y="1613688"/>
                  </a:cubicBezTo>
                  <a:cubicBezTo>
                    <a:pt x="7598721" y="1618002"/>
                    <a:pt x="7602074" y="1621837"/>
                    <a:pt x="7606624" y="1621837"/>
                  </a:cubicBezTo>
                  <a:close/>
                  <a:moveTo>
                    <a:pt x="7521364" y="1358202"/>
                  </a:moveTo>
                  <a:cubicBezTo>
                    <a:pt x="7525435" y="1358202"/>
                    <a:pt x="7528549" y="1355086"/>
                    <a:pt x="7528549" y="1351012"/>
                  </a:cubicBezTo>
                  <a:cubicBezTo>
                    <a:pt x="7528549" y="1346937"/>
                    <a:pt x="7525435" y="1343582"/>
                    <a:pt x="7521364" y="1343582"/>
                  </a:cubicBezTo>
                  <a:cubicBezTo>
                    <a:pt x="7517292" y="1343582"/>
                    <a:pt x="7514179" y="1346937"/>
                    <a:pt x="7514179" y="1351012"/>
                  </a:cubicBezTo>
                  <a:cubicBezTo>
                    <a:pt x="7514179" y="1355086"/>
                    <a:pt x="7517292" y="1358202"/>
                    <a:pt x="7521364" y="1358202"/>
                  </a:cubicBezTo>
                  <a:close/>
                  <a:moveTo>
                    <a:pt x="7403771" y="1108467"/>
                  </a:moveTo>
                  <a:cubicBezTo>
                    <a:pt x="7407603" y="1108467"/>
                    <a:pt x="7411196" y="1105351"/>
                    <a:pt x="7411196" y="1101037"/>
                  </a:cubicBezTo>
                  <a:cubicBezTo>
                    <a:pt x="7411196" y="1096963"/>
                    <a:pt x="7407603" y="1093847"/>
                    <a:pt x="7403771" y="1093847"/>
                  </a:cubicBezTo>
                  <a:cubicBezTo>
                    <a:pt x="7399700" y="1093847"/>
                    <a:pt x="7396586" y="1096963"/>
                    <a:pt x="7396586" y="1101037"/>
                  </a:cubicBezTo>
                  <a:cubicBezTo>
                    <a:pt x="7396586" y="1105351"/>
                    <a:pt x="7399700" y="1108467"/>
                    <a:pt x="7403771" y="1108467"/>
                  </a:cubicBezTo>
                  <a:close/>
                  <a:moveTo>
                    <a:pt x="7256242" y="874790"/>
                  </a:moveTo>
                  <a:cubicBezTo>
                    <a:pt x="7259834" y="874790"/>
                    <a:pt x="7262948" y="871674"/>
                    <a:pt x="7262948" y="867840"/>
                  </a:cubicBezTo>
                  <a:cubicBezTo>
                    <a:pt x="7262948" y="864245"/>
                    <a:pt x="7259834" y="861369"/>
                    <a:pt x="7256242" y="861369"/>
                  </a:cubicBezTo>
                  <a:cubicBezTo>
                    <a:pt x="7252410" y="861369"/>
                    <a:pt x="7249297" y="864245"/>
                    <a:pt x="7249297" y="867840"/>
                  </a:cubicBezTo>
                  <a:cubicBezTo>
                    <a:pt x="7249297" y="871674"/>
                    <a:pt x="7252410" y="874790"/>
                    <a:pt x="7256242" y="874790"/>
                  </a:cubicBezTo>
                  <a:close/>
                  <a:moveTo>
                    <a:pt x="7079973" y="661965"/>
                  </a:moveTo>
                  <a:cubicBezTo>
                    <a:pt x="7083565" y="661965"/>
                    <a:pt x="7086679" y="659088"/>
                    <a:pt x="7086679" y="655254"/>
                  </a:cubicBezTo>
                  <a:cubicBezTo>
                    <a:pt x="7086679" y="651659"/>
                    <a:pt x="7083565" y="648543"/>
                    <a:pt x="7079973" y="648543"/>
                  </a:cubicBezTo>
                  <a:cubicBezTo>
                    <a:pt x="7076620" y="648543"/>
                    <a:pt x="7073267" y="651659"/>
                    <a:pt x="7073267" y="655254"/>
                  </a:cubicBezTo>
                  <a:cubicBezTo>
                    <a:pt x="7073267" y="659088"/>
                    <a:pt x="7076620" y="661965"/>
                    <a:pt x="7079973" y="661965"/>
                  </a:cubicBezTo>
                  <a:close/>
                  <a:moveTo>
                    <a:pt x="6878797" y="472866"/>
                  </a:moveTo>
                  <a:cubicBezTo>
                    <a:pt x="6882629" y="472866"/>
                    <a:pt x="6885742" y="469750"/>
                    <a:pt x="6885742" y="466155"/>
                  </a:cubicBezTo>
                  <a:cubicBezTo>
                    <a:pt x="6885742" y="462560"/>
                    <a:pt x="6882629" y="459445"/>
                    <a:pt x="6878797" y="459445"/>
                  </a:cubicBezTo>
                  <a:cubicBezTo>
                    <a:pt x="6875204" y="459445"/>
                    <a:pt x="6872330" y="462560"/>
                    <a:pt x="6872330" y="466155"/>
                  </a:cubicBezTo>
                  <a:cubicBezTo>
                    <a:pt x="6872330" y="469750"/>
                    <a:pt x="6875204" y="472866"/>
                    <a:pt x="6878797" y="472866"/>
                  </a:cubicBezTo>
                  <a:close/>
                  <a:moveTo>
                    <a:pt x="6655826" y="310850"/>
                  </a:moveTo>
                  <a:cubicBezTo>
                    <a:pt x="6659419" y="310850"/>
                    <a:pt x="6662532" y="307495"/>
                    <a:pt x="6662532" y="303900"/>
                  </a:cubicBezTo>
                  <a:cubicBezTo>
                    <a:pt x="6662532" y="300305"/>
                    <a:pt x="6659419" y="297429"/>
                    <a:pt x="6655826" y="297429"/>
                  </a:cubicBezTo>
                  <a:cubicBezTo>
                    <a:pt x="6651755" y="297429"/>
                    <a:pt x="6649120" y="300305"/>
                    <a:pt x="6649120" y="303900"/>
                  </a:cubicBezTo>
                  <a:cubicBezTo>
                    <a:pt x="6649120" y="307495"/>
                    <a:pt x="6651755" y="310850"/>
                    <a:pt x="6655826" y="310850"/>
                  </a:cubicBezTo>
                  <a:close/>
                  <a:moveTo>
                    <a:pt x="6413935" y="176636"/>
                  </a:moveTo>
                  <a:cubicBezTo>
                    <a:pt x="6417288" y="176636"/>
                    <a:pt x="6419204" y="173999"/>
                    <a:pt x="6419204" y="170884"/>
                  </a:cubicBezTo>
                  <a:cubicBezTo>
                    <a:pt x="6419204" y="168008"/>
                    <a:pt x="6417288" y="165371"/>
                    <a:pt x="6413935" y="165371"/>
                  </a:cubicBezTo>
                  <a:cubicBezTo>
                    <a:pt x="6411061" y="165371"/>
                    <a:pt x="6408667" y="168008"/>
                    <a:pt x="6408667" y="170884"/>
                  </a:cubicBezTo>
                  <a:cubicBezTo>
                    <a:pt x="6408667" y="173999"/>
                    <a:pt x="6411061" y="176636"/>
                    <a:pt x="6413935" y="176636"/>
                  </a:cubicBezTo>
                  <a:close/>
                  <a:moveTo>
                    <a:pt x="6157435" y="71661"/>
                  </a:moveTo>
                  <a:cubicBezTo>
                    <a:pt x="6158633" y="71661"/>
                    <a:pt x="6159830" y="70702"/>
                    <a:pt x="6159830" y="69264"/>
                  </a:cubicBezTo>
                  <a:cubicBezTo>
                    <a:pt x="6159830" y="67826"/>
                    <a:pt x="6158633" y="66868"/>
                    <a:pt x="6157435" y="66868"/>
                  </a:cubicBezTo>
                  <a:cubicBezTo>
                    <a:pt x="6155999" y="66868"/>
                    <a:pt x="6155280" y="67826"/>
                    <a:pt x="6155280" y="69264"/>
                  </a:cubicBezTo>
                  <a:cubicBezTo>
                    <a:pt x="6155280" y="70702"/>
                    <a:pt x="6155999" y="71661"/>
                    <a:pt x="6157435" y="71661"/>
                  </a:cubicBezTo>
                  <a:close/>
                  <a:moveTo>
                    <a:pt x="5890158" y="959"/>
                  </a:moveTo>
                  <a:cubicBezTo>
                    <a:pt x="5890637" y="959"/>
                    <a:pt x="5890877" y="719"/>
                    <a:pt x="5890877" y="719"/>
                  </a:cubicBezTo>
                  <a:cubicBezTo>
                    <a:pt x="5890877" y="240"/>
                    <a:pt x="5890637" y="0"/>
                    <a:pt x="5890158" y="0"/>
                  </a:cubicBezTo>
                  <a:cubicBezTo>
                    <a:pt x="5889919" y="0"/>
                    <a:pt x="5889440" y="240"/>
                    <a:pt x="5889440" y="719"/>
                  </a:cubicBezTo>
                  <a:cubicBezTo>
                    <a:pt x="5889440" y="719"/>
                    <a:pt x="5889919" y="959"/>
                    <a:pt x="5890158" y="959"/>
                  </a:cubicBezTo>
                  <a:close/>
                  <a:moveTo>
                    <a:pt x="5066772" y="959"/>
                  </a:moveTo>
                  <a:cubicBezTo>
                    <a:pt x="5067011" y="959"/>
                    <a:pt x="5067251" y="719"/>
                    <a:pt x="5067251" y="719"/>
                  </a:cubicBezTo>
                  <a:cubicBezTo>
                    <a:pt x="5067251" y="240"/>
                    <a:pt x="5067011" y="0"/>
                    <a:pt x="5066772" y="0"/>
                  </a:cubicBezTo>
                  <a:cubicBezTo>
                    <a:pt x="5066532" y="0"/>
                    <a:pt x="5065814" y="240"/>
                    <a:pt x="5065814" y="719"/>
                  </a:cubicBezTo>
                  <a:cubicBezTo>
                    <a:pt x="5065814" y="719"/>
                    <a:pt x="5066532" y="959"/>
                    <a:pt x="5066772" y="959"/>
                  </a:cubicBezTo>
                  <a:close/>
                  <a:moveTo>
                    <a:pt x="4799495" y="71661"/>
                  </a:moveTo>
                  <a:cubicBezTo>
                    <a:pt x="4800453" y="71661"/>
                    <a:pt x="4801890" y="70702"/>
                    <a:pt x="4801890" y="69264"/>
                  </a:cubicBezTo>
                  <a:cubicBezTo>
                    <a:pt x="4801890" y="67826"/>
                    <a:pt x="4800453" y="66868"/>
                    <a:pt x="4799495" y="66868"/>
                  </a:cubicBezTo>
                  <a:cubicBezTo>
                    <a:pt x="4798058" y="66868"/>
                    <a:pt x="4797100" y="67826"/>
                    <a:pt x="4797100" y="69264"/>
                  </a:cubicBezTo>
                  <a:cubicBezTo>
                    <a:pt x="4797100" y="70702"/>
                    <a:pt x="4798058" y="71661"/>
                    <a:pt x="4799495" y="71661"/>
                  </a:cubicBezTo>
                  <a:close/>
                  <a:moveTo>
                    <a:pt x="4542755" y="178074"/>
                  </a:moveTo>
                  <a:cubicBezTo>
                    <a:pt x="4547066" y="178074"/>
                    <a:pt x="4550180" y="174958"/>
                    <a:pt x="4550180" y="170884"/>
                  </a:cubicBezTo>
                  <a:cubicBezTo>
                    <a:pt x="4550180" y="166809"/>
                    <a:pt x="4547066" y="163454"/>
                    <a:pt x="4542755" y="163454"/>
                  </a:cubicBezTo>
                  <a:cubicBezTo>
                    <a:pt x="4538923" y="163454"/>
                    <a:pt x="4535570" y="166809"/>
                    <a:pt x="4535570" y="170884"/>
                  </a:cubicBezTo>
                  <a:cubicBezTo>
                    <a:pt x="4535570" y="174958"/>
                    <a:pt x="4538923" y="178074"/>
                    <a:pt x="4542755" y="178074"/>
                  </a:cubicBezTo>
                  <a:close/>
                  <a:moveTo>
                    <a:pt x="4301104" y="313726"/>
                  </a:moveTo>
                  <a:cubicBezTo>
                    <a:pt x="4306612" y="313726"/>
                    <a:pt x="4310684" y="309412"/>
                    <a:pt x="4310684" y="303900"/>
                  </a:cubicBezTo>
                  <a:cubicBezTo>
                    <a:pt x="4310684" y="298627"/>
                    <a:pt x="4306612" y="294073"/>
                    <a:pt x="4301104" y="294073"/>
                  </a:cubicBezTo>
                  <a:cubicBezTo>
                    <a:pt x="4295835" y="294073"/>
                    <a:pt x="4291285" y="298627"/>
                    <a:pt x="4291285" y="303900"/>
                  </a:cubicBezTo>
                  <a:cubicBezTo>
                    <a:pt x="4291285" y="309412"/>
                    <a:pt x="4295835" y="313726"/>
                    <a:pt x="4301104" y="313726"/>
                  </a:cubicBezTo>
                  <a:close/>
                  <a:moveTo>
                    <a:pt x="4077894" y="477659"/>
                  </a:moveTo>
                  <a:cubicBezTo>
                    <a:pt x="4084360" y="477659"/>
                    <a:pt x="4089390" y="472626"/>
                    <a:pt x="4089390" y="466155"/>
                  </a:cubicBezTo>
                  <a:cubicBezTo>
                    <a:pt x="4089390" y="459924"/>
                    <a:pt x="4084360" y="454891"/>
                    <a:pt x="4077894" y="454891"/>
                  </a:cubicBezTo>
                  <a:cubicBezTo>
                    <a:pt x="4071428" y="454891"/>
                    <a:pt x="4066159" y="459924"/>
                    <a:pt x="4066159" y="466155"/>
                  </a:cubicBezTo>
                  <a:cubicBezTo>
                    <a:pt x="4066159" y="472626"/>
                    <a:pt x="4071428" y="477659"/>
                    <a:pt x="4077894" y="477659"/>
                  </a:cubicBezTo>
                  <a:close/>
                  <a:moveTo>
                    <a:pt x="3876718" y="668196"/>
                  </a:moveTo>
                  <a:cubicBezTo>
                    <a:pt x="3883902" y="668196"/>
                    <a:pt x="3889411" y="662204"/>
                    <a:pt x="3889411" y="655254"/>
                  </a:cubicBezTo>
                  <a:cubicBezTo>
                    <a:pt x="3889411" y="648303"/>
                    <a:pt x="3883902" y="642312"/>
                    <a:pt x="3876718" y="642312"/>
                  </a:cubicBezTo>
                  <a:cubicBezTo>
                    <a:pt x="3869533" y="642312"/>
                    <a:pt x="3864024" y="648303"/>
                    <a:pt x="3864024" y="655254"/>
                  </a:cubicBezTo>
                  <a:cubicBezTo>
                    <a:pt x="3864024" y="662204"/>
                    <a:pt x="3869533" y="668196"/>
                    <a:pt x="3876718" y="668196"/>
                  </a:cubicBezTo>
                  <a:close/>
                  <a:moveTo>
                    <a:pt x="3700688" y="883898"/>
                  </a:moveTo>
                  <a:cubicBezTo>
                    <a:pt x="3709310" y="883898"/>
                    <a:pt x="3716734" y="876708"/>
                    <a:pt x="3716734" y="867840"/>
                  </a:cubicBezTo>
                  <a:cubicBezTo>
                    <a:pt x="3716734" y="859451"/>
                    <a:pt x="3709310" y="852261"/>
                    <a:pt x="3700688" y="852261"/>
                  </a:cubicBezTo>
                  <a:cubicBezTo>
                    <a:pt x="3692066" y="852261"/>
                    <a:pt x="3685121" y="859451"/>
                    <a:pt x="3685121" y="867840"/>
                  </a:cubicBezTo>
                  <a:cubicBezTo>
                    <a:pt x="3685121" y="876708"/>
                    <a:pt x="3692066" y="883898"/>
                    <a:pt x="3700688" y="883898"/>
                  </a:cubicBezTo>
                  <a:close/>
                  <a:moveTo>
                    <a:pt x="3553159" y="1120211"/>
                  </a:moveTo>
                  <a:cubicBezTo>
                    <a:pt x="3563457" y="1120211"/>
                    <a:pt x="3571839" y="1111583"/>
                    <a:pt x="3571839" y="1101037"/>
                  </a:cubicBezTo>
                  <a:cubicBezTo>
                    <a:pt x="3571839" y="1090732"/>
                    <a:pt x="3563457" y="1082343"/>
                    <a:pt x="3553159" y="1082343"/>
                  </a:cubicBezTo>
                  <a:cubicBezTo>
                    <a:pt x="3542381" y="1082343"/>
                    <a:pt x="3533999" y="1090732"/>
                    <a:pt x="3533999" y="1101037"/>
                  </a:cubicBezTo>
                  <a:cubicBezTo>
                    <a:pt x="3533999" y="1111583"/>
                    <a:pt x="3542381" y="1120211"/>
                    <a:pt x="3553159" y="1120211"/>
                  </a:cubicBezTo>
                  <a:close/>
                  <a:moveTo>
                    <a:pt x="3435327" y="1373780"/>
                  </a:moveTo>
                  <a:cubicBezTo>
                    <a:pt x="3448020" y="1373780"/>
                    <a:pt x="3458079" y="1363474"/>
                    <a:pt x="3458079" y="1351012"/>
                  </a:cubicBezTo>
                  <a:cubicBezTo>
                    <a:pt x="3458079" y="1338309"/>
                    <a:pt x="3448020" y="1328483"/>
                    <a:pt x="3435327" y="1328483"/>
                  </a:cubicBezTo>
                  <a:cubicBezTo>
                    <a:pt x="3423113" y="1328483"/>
                    <a:pt x="3412814" y="1338309"/>
                    <a:pt x="3412814" y="1351012"/>
                  </a:cubicBezTo>
                  <a:cubicBezTo>
                    <a:pt x="3412814" y="1363474"/>
                    <a:pt x="3423113" y="1373780"/>
                    <a:pt x="3435327" y="1373780"/>
                  </a:cubicBezTo>
                  <a:close/>
                  <a:moveTo>
                    <a:pt x="3350306" y="1640531"/>
                  </a:moveTo>
                  <a:cubicBezTo>
                    <a:pt x="3365155" y="1640531"/>
                    <a:pt x="3377129" y="1628308"/>
                    <a:pt x="3377129" y="1613688"/>
                  </a:cubicBezTo>
                  <a:cubicBezTo>
                    <a:pt x="3377129" y="1598829"/>
                    <a:pt x="3365155" y="1586845"/>
                    <a:pt x="3350306" y="1586845"/>
                  </a:cubicBezTo>
                  <a:cubicBezTo>
                    <a:pt x="3335218" y="1586845"/>
                    <a:pt x="3323482" y="1598829"/>
                    <a:pt x="3323482" y="1613688"/>
                  </a:cubicBezTo>
                  <a:cubicBezTo>
                    <a:pt x="3323482" y="1628308"/>
                    <a:pt x="3335218" y="1640531"/>
                    <a:pt x="3350306" y="1640531"/>
                  </a:cubicBezTo>
                  <a:close/>
                  <a:moveTo>
                    <a:pt x="3298335" y="1916629"/>
                  </a:moveTo>
                  <a:cubicBezTo>
                    <a:pt x="3316058" y="1916629"/>
                    <a:pt x="3330188" y="1902249"/>
                    <a:pt x="3330188" y="1884993"/>
                  </a:cubicBezTo>
                  <a:cubicBezTo>
                    <a:pt x="3330188" y="1867497"/>
                    <a:pt x="3316058" y="1853117"/>
                    <a:pt x="3298335" y="1853117"/>
                  </a:cubicBezTo>
                  <a:cubicBezTo>
                    <a:pt x="3281092" y="1853117"/>
                    <a:pt x="3266961" y="1867497"/>
                    <a:pt x="3266961" y="1884993"/>
                  </a:cubicBezTo>
                  <a:cubicBezTo>
                    <a:pt x="3266961" y="1902249"/>
                    <a:pt x="3281092" y="1916629"/>
                    <a:pt x="3298335" y="1916629"/>
                  </a:cubicBezTo>
                  <a:close/>
                  <a:moveTo>
                    <a:pt x="3281331" y="2197761"/>
                  </a:moveTo>
                  <a:cubicBezTo>
                    <a:pt x="3301688" y="2197761"/>
                    <a:pt x="3318213" y="2180984"/>
                    <a:pt x="3318213" y="2160372"/>
                  </a:cubicBezTo>
                  <a:cubicBezTo>
                    <a:pt x="3318213" y="2140000"/>
                    <a:pt x="3301688" y="2123463"/>
                    <a:pt x="3281331" y="2123463"/>
                  </a:cubicBezTo>
                  <a:cubicBezTo>
                    <a:pt x="3260735" y="2123463"/>
                    <a:pt x="3243730" y="2140000"/>
                    <a:pt x="3243730" y="2160372"/>
                  </a:cubicBezTo>
                  <a:cubicBezTo>
                    <a:pt x="3243730" y="2180984"/>
                    <a:pt x="3260735" y="2197761"/>
                    <a:pt x="3281331" y="2197761"/>
                  </a:cubicBezTo>
                  <a:close/>
                  <a:moveTo>
                    <a:pt x="3298335" y="2478652"/>
                  </a:moveTo>
                  <a:cubicBezTo>
                    <a:pt x="3322285" y="2478652"/>
                    <a:pt x="3341205" y="2459718"/>
                    <a:pt x="3341205" y="2435991"/>
                  </a:cubicBezTo>
                  <a:cubicBezTo>
                    <a:pt x="3341205" y="2412504"/>
                    <a:pt x="3322285" y="2393809"/>
                    <a:pt x="3298335" y="2393809"/>
                  </a:cubicBezTo>
                  <a:cubicBezTo>
                    <a:pt x="3275104" y="2393809"/>
                    <a:pt x="3255705" y="2412504"/>
                    <a:pt x="3255705" y="2435991"/>
                  </a:cubicBezTo>
                  <a:cubicBezTo>
                    <a:pt x="3255705" y="2459718"/>
                    <a:pt x="3275104" y="2478652"/>
                    <a:pt x="3298335" y="2478652"/>
                  </a:cubicBezTo>
                  <a:close/>
                  <a:moveTo>
                    <a:pt x="3350306" y="2754990"/>
                  </a:moveTo>
                  <a:cubicBezTo>
                    <a:pt x="3376411" y="2754990"/>
                    <a:pt x="3397487" y="2733659"/>
                    <a:pt x="3397487" y="2707056"/>
                  </a:cubicBezTo>
                  <a:cubicBezTo>
                    <a:pt x="3397487" y="2681172"/>
                    <a:pt x="3376411" y="2659842"/>
                    <a:pt x="3350306" y="2659842"/>
                  </a:cubicBezTo>
                  <a:cubicBezTo>
                    <a:pt x="3323961" y="2659842"/>
                    <a:pt x="3302646" y="2681172"/>
                    <a:pt x="3302646" y="2707056"/>
                  </a:cubicBezTo>
                  <a:cubicBezTo>
                    <a:pt x="3302646" y="2733659"/>
                    <a:pt x="3323961" y="2754990"/>
                    <a:pt x="3350306" y="2754990"/>
                  </a:cubicBezTo>
                  <a:close/>
                  <a:moveTo>
                    <a:pt x="3435327" y="3021262"/>
                  </a:moveTo>
                  <a:cubicBezTo>
                    <a:pt x="3463827" y="3021262"/>
                    <a:pt x="3486579" y="2998253"/>
                    <a:pt x="3486579" y="2969733"/>
                  </a:cubicBezTo>
                  <a:cubicBezTo>
                    <a:pt x="3486579" y="2941452"/>
                    <a:pt x="3463827" y="2918684"/>
                    <a:pt x="3435327" y="2918684"/>
                  </a:cubicBezTo>
                  <a:cubicBezTo>
                    <a:pt x="3407306" y="2918684"/>
                    <a:pt x="3384314" y="2941452"/>
                    <a:pt x="3384314" y="2969733"/>
                  </a:cubicBezTo>
                  <a:cubicBezTo>
                    <a:pt x="3384314" y="2998253"/>
                    <a:pt x="3407306" y="3021262"/>
                    <a:pt x="3435327" y="3021262"/>
                  </a:cubicBezTo>
                  <a:close/>
                  <a:moveTo>
                    <a:pt x="3553159" y="3274831"/>
                  </a:moveTo>
                  <a:cubicBezTo>
                    <a:pt x="3583096" y="3274831"/>
                    <a:pt x="3607764" y="3250145"/>
                    <a:pt x="3607764" y="3219947"/>
                  </a:cubicBezTo>
                  <a:cubicBezTo>
                    <a:pt x="3607764" y="3189509"/>
                    <a:pt x="3583096" y="3164823"/>
                    <a:pt x="3553159" y="3164823"/>
                  </a:cubicBezTo>
                  <a:cubicBezTo>
                    <a:pt x="3522503" y="3164823"/>
                    <a:pt x="3497835" y="3189509"/>
                    <a:pt x="3497835" y="3219947"/>
                  </a:cubicBezTo>
                  <a:cubicBezTo>
                    <a:pt x="3497835" y="3250145"/>
                    <a:pt x="3522503" y="3274831"/>
                    <a:pt x="3553159" y="3274831"/>
                  </a:cubicBezTo>
                  <a:close/>
                  <a:moveTo>
                    <a:pt x="3700688" y="3509706"/>
                  </a:moveTo>
                  <a:cubicBezTo>
                    <a:pt x="3732062" y="3509706"/>
                    <a:pt x="3757449" y="3484301"/>
                    <a:pt x="3757449" y="3453144"/>
                  </a:cubicBezTo>
                  <a:cubicBezTo>
                    <a:pt x="3757449" y="3421508"/>
                    <a:pt x="3732062" y="3396103"/>
                    <a:pt x="3700688" y="3396103"/>
                  </a:cubicBezTo>
                  <a:cubicBezTo>
                    <a:pt x="3669554" y="3396103"/>
                    <a:pt x="3644167" y="3421508"/>
                    <a:pt x="3644167" y="3453144"/>
                  </a:cubicBezTo>
                  <a:cubicBezTo>
                    <a:pt x="3644167" y="3484301"/>
                    <a:pt x="3669554" y="3509706"/>
                    <a:pt x="3700688" y="3509706"/>
                  </a:cubicBezTo>
                  <a:close/>
                  <a:moveTo>
                    <a:pt x="3876718" y="3723490"/>
                  </a:moveTo>
                  <a:cubicBezTo>
                    <a:pt x="3908810" y="3723490"/>
                    <a:pt x="3934436" y="3697606"/>
                    <a:pt x="3934436" y="3665730"/>
                  </a:cubicBezTo>
                  <a:cubicBezTo>
                    <a:pt x="3934436" y="3633615"/>
                    <a:pt x="3908810" y="3607491"/>
                    <a:pt x="3876718" y="3607491"/>
                  </a:cubicBezTo>
                  <a:cubicBezTo>
                    <a:pt x="3844625" y="3607491"/>
                    <a:pt x="3818760" y="3633615"/>
                    <a:pt x="3818760" y="3665730"/>
                  </a:cubicBezTo>
                  <a:cubicBezTo>
                    <a:pt x="3818760" y="3697606"/>
                    <a:pt x="3844625" y="3723490"/>
                    <a:pt x="3876718" y="3723490"/>
                  </a:cubicBezTo>
                  <a:close/>
                  <a:moveTo>
                    <a:pt x="4077894" y="3912829"/>
                  </a:moveTo>
                  <a:cubicBezTo>
                    <a:pt x="4109747" y="3912829"/>
                    <a:pt x="4135852" y="3886944"/>
                    <a:pt x="4135852" y="3854589"/>
                  </a:cubicBezTo>
                  <a:cubicBezTo>
                    <a:pt x="4135852" y="3822953"/>
                    <a:pt x="4109747" y="3796829"/>
                    <a:pt x="4077894" y="3796829"/>
                  </a:cubicBezTo>
                  <a:cubicBezTo>
                    <a:pt x="4045802" y="3796829"/>
                    <a:pt x="4019936" y="3822953"/>
                    <a:pt x="4019936" y="3854589"/>
                  </a:cubicBezTo>
                  <a:cubicBezTo>
                    <a:pt x="4019936" y="3886944"/>
                    <a:pt x="4045802" y="3912829"/>
                    <a:pt x="4077894" y="3912829"/>
                  </a:cubicBezTo>
                  <a:close/>
                  <a:moveTo>
                    <a:pt x="4328646" y="4067175"/>
                  </a:moveTo>
                  <a:cubicBezTo>
                    <a:pt x="4346369" y="4057349"/>
                    <a:pt x="4358344" y="4038655"/>
                    <a:pt x="4358344" y="4017084"/>
                  </a:cubicBezTo>
                  <a:cubicBezTo>
                    <a:pt x="4358344" y="3985208"/>
                    <a:pt x="4332718" y="3959804"/>
                    <a:pt x="4301104" y="3959804"/>
                  </a:cubicBezTo>
                  <a:cubicBezTo>
                    <a:pt x="4269251" y="3959804"/>
                    <a:pt x="4243865" y="3985208"/>
                    <a:pt x="4243865" y="4017084"/>
                  </a:cubicBezTo>
                  <a:cubicBezTo>
                    <a:pt x="4243865" y="4038655"/>
                    <a:pt x="4255600" y="4057349"/>
                    <a:pt x="4273323" y="4067175"/>
                  </a:cubicBezTo>
                  <a:lnTo>
                    <a:pt x="4328646" y="4067175"/>
                  </a:lnTo>
                  <a:close/>
                  <a:moveTo>
                    <a:pt x="6655826" y="4044407"/>
                  </a:moveTo>
                  <a:cubicBezTo>
                    <a:pt x="6670914" y="4044407"/>
                    <a:pt x="6683129" y="4032184"/>
                    <a:pt x="6683129" y="4017084"/>
                  </a:cubicBezTo>
                  <a:cubicBezTo>
                    <a:pt x="6683129" y="4001746"/>
                    <a:pt x="6670914" y="3989523"/>
                    <a:pt x="6655826" y="3989523"/>
                  </a:cubicBezTo>
                  <a:cubicBezTo>
                    <a:pt x="6640498" y="3989523"/>
                    <a:pt x="6628284" y="4001746"/>
                    <a:pt x="6628284" y="4017084"/>
                  </a:cubicBezTo>
                  <a:cubicBezTo>
                    <a:pt x="6628284" y="4032184"/>
                    <a:pt x="6640498" y="4044407"/>
                    <a:pt x="6655826" y="4044407"/>
                  </a:cubicBezTo>
                  <a:close/>
                  <a:moveTo>
                    <a:pt x="6878797" y="3879275"/>
                  </a:moveTo>
                  <a:cubicBezTo>
                    <a:pt x="6892208" y="3879275"/>
                    <a:pt x="6903465" y="3868011"/>
                    <a:pt x="6903465" y="3854589"/>
                  </a:cubicBezTo>
                  <a:cubicBezTo>
                    <a:pt x="6903465" y="3841407"/>
                    <a:pt x="6892208" y="3830622"/>
                    <a:pt x="6878797" y="3830622"/>
                  </a:cubicBezTo>
                  <a:cubicBezTo>
                    <a:pt x="6865624" y="3830622"/>
                    <a:pt x="6854847" y="3841407"/>
                    <a:pt x="6854847" y="3854589"/>
                  </a:cubicBezTo>
                  <a:cubicBezTo>
                    <a:pt x="6854847" y="3868011"/>
                    <a:pt x="6865624" y="3879275"/>
                    <a:pt x="6878797" y="3879275"/>
                  </a:cubicBezTo>
                  <a:close/>
                  <a:moveTo>
                    <a:pt x="7079973" y="3686821"/>
                  </a:moveTo>
                  <a:cubicBezTo>
                    <a:pt x="7091708" y="3686821"/>
                    <a:pt x="7101528" y="3677474"/>
                    <a:pt x="7101528" y="3665730"/>
                  </a:cubicBezTo>
                  <a:cubicBezTo>
                    <a:pt x="7101528" y="3653747"/>
                    <a:pt x="7091708" y="3644400"/>
                    <a:pt x="7079973" y="3644400"/>
                  </a:cubicBezTo>
                  <a:cubicBezTo>
                    <a:pt x="7068477" y="3644400"/>
                    <a:pt x="7058658" y="3653747"/>
                    <a:pt x="7058658" y="3665730"/>
                  </a:cubicBezTo>
                  <a:cubicBezTo>
                    <a:pt x="7058658" y="3677474"/>
                    <a:pt x="7068477" y="3686821"/>
                    <a:pt x="7079973" y="3686821"/>
                  </a:cubicBezTo>
                  <a:close/>
                  <a:moveTo>
                    <a:pt x="7256242" y="3471119"/>
                  </a:moveTo>
                  <a:cubicBezTo>
                    <a:pt x="7266061" y="3471119"/>
                    <a:pt x="7274204" y="3463210"/>
                    <a:pt x="7274204" y="3453144"/>
                  </a:cubicBezTo>
                  <a:cubicBezTo>
                    <a:pt x="7274204" y="3442599"/>
                    <a:pt x="7266061" y="3434690"/>
                    <a:pt x="7256242" y="3434690"/>
                  </a:cubicBezTo>
                  <a:cubicBezTo>
                    <a:pt x="7245944" y="3434690"/>
                    <a:pt x="7237801" y="3442599"/>
                    <a:pt x="7237801" y="3453144"/>
                  </a:cubicBezTo>
                  <a:cubicBezTo>
                    <a:pt x="7237801" y="3463210"/>
                    <a:pt x="7245944" y="3471119"/>
                    <a:pt x="7256242" y="3471119"/>
                  </a:cubicBezTo>
                  <a:close/>
                  <a:moveTo>
                    <a:pt x="7403771" y="3235525"/>
                  </a:moveTo>
                  <a:cubicBezTo>
                    <a:pt x="7412633" y="3235525"/>
                    <a:pt x="7419817" y="3228335"/>
                    <a:pt x="7419817" y="3219947"/>
                  </a:cubicBezTo>
                  <a:cubicBezTo>
                    <a:pt x="7419817" y="3210839"/>
                    <a:pt x="7412633" y="3203649"/>
                    <a:pt x="7403771" y="3203649"/>
                  </a:cubicBezTo>
                  <a:cubicBezTo>
                    <a:pt x="7395389" y="3203649"/>
                    <a:pt x="7387965" y="3210839"/>
                    <a:pt x="7387965" y="3219947"/>
                  </a:cubicBezTo>
                  <a:cubicBezTo>
                    <a:pt x="7387965" y="3228335"/>
                    <a:pt x="7395389" y="3235525"/>
                    <a:pt x="7403771" y="3235525"/>
                  </a:cubicBezTo>
                  <a:close/>
                  <a:moveTo>
                    <a:pt x="7521364" y="2984113"/>
                  </a:moveTo>
                  <a:cubicBezTo>
                    <a:pt x="7528788" y="2984113"/>
                    <a:pt x="7535015" y="2977642"/>
                    <a:pt x="7535015" y="2969733"/>
                  </a:cubicBezTo>
                  <a:cubicBezTo>
                    <a:pt x="7535015" y="2962303"/>
                    <a:pt x="7528788" y="2955832"/>
                    <a:pt x="7521364" y="2955832"/>
                  </a:cubicBezTo>
                  <a:cubicBezTo>
                    <a:pt x="7513700" y="2955832"/>
                    <a:pt x="7507473" y="2962303"/>
                    <a:pt x="7507473" y="2969733"/>
                  </a:cubicBezTo>
                  <a:cubicBezTo>
                    <a:pt x="7507473" y="2977642"/>
                    <a:pt x="7513700" y="2984113"/>
                    <a:pt x="7521364" y="2984113"/>
                  </a:cubicBezTo>
                  <a:close/>
                  <a:moveTo>
                    <a:pt x="7606624" y="2719519"/>
                  </a:moveTo>
                  <a:cubicBezTo>
                    <a:pt x="7613330" y="2719519"/>
                    <a:pt x="7618838" y="2714007"/>
                    <a:pt x="7618838" y="2707056"/>
                  </a:cubicBezTo>
                  <a:cubicBezTo>
                    <a:pt x="7618838" y="2700345"/>
                    <a:pt x="7613330" y="2695073"/>
                    <a:pt x="7606624" y="2695073"/>
                  </a:cubicBezTo>
                  <a:cubicBezTo>
                    <a:pt x="7599918" y="2695073"/>
                    <a:pt x="7594649" y="2700345"/>
                    <a:pt x="7594649" y="2707056"/>
                  </a:cubicBezTo>
                  <a:cubicBezTo>
                    <a:pt x="7594649" y="2714007"/>
                    <a:pt x="7599918" y="2719519"/>
                    <a:pt x="7606624" y="2719519"/>
                  </a:cubicBezTo>
                  <a:close/>
                  <a:moveTo>
                    <a:pt x="7658595" y="2447256"/>
                  </a:moveTo>
                  <a:cubicBezTo>
                    <a:pt x="7664343" y="2447256"/>
                    <a:pt x="7669372" y="2442222"/>
                    <a:pt x="7669372" y="2435991"/>
                  </a:cubicBezTo>
                  <a:cubicBezTo>
                    <a:pt x="7669372" y="2429760"/>
                    <a:pt x="7664343" y="2424966"/>
                    <a:pt x="7658595" y="2424966"/>
                  </a:cubicBezTo>
                  <a:cubicBezTo>
                    <a:pt x="7652368" y="2424966"/>
                    <a:pt x="7647578" y="2429760"/>
                    <a:pt x="7647578" y="2435991"/>
                  </a:cubicBezTo>
                  <a:cubicBezTo>
                    <a:pt x="7647578" y="2442222"/>
                    <a:pt x="7652368" y="2447256"/>
                    <a:pt x="7658595" y="2447256"/>
                  </a:cubicBezTo>
                  <a:close/>
                  <a:moveTo>
                    <a:pt x="7675599" y="2170199"/>
                  </a:moveTo>
                  <a:cubicBezTo>
                    <a:pt x="7680868" y="2170199"/>
                    <a:pt x="7685418" y="2165885"/>
                    <a:pt x="7685418" y="2160372"/>
                  </a:cubicBezTo>
                  <a:cubicBezTo>
                    <a:pt x="7685418" y="2155100"/>
                    <a:pt x="7680868" y="2150546"/>
                    <a:pt x="7675599" y="2150546"/>
                  </a:cubicBezTo>
                  <a:cubicBezTo>
                    <a:pt x="7670091" y="2150546"/>
                    <a:pt x="7665780" y="2155100"/>
                    <a:pt x="7665780" y="2160372"/>
                  </a:cubicBezTo>
                  <a:cubicBezTo>
                    <a:pt x="7665780" y="2165885"/>
                    <a:pt x="7670091" y="2170199"/>
                    <a:pt x="7675599" y="2170199"/>
                  </a:cubicBezTo>
                  <a:close/>
                  <a:moveTo>
                    <a:pt x="7436822" y="1894819"/>
                  </a:moveTo>
                  <a:cubicBezTo>
                    <a:pt x="7442091" y="1894819"/>
                    <a:pt x="7446641" y="1890505"/>
                    <a:pt x="7446641" y="1884993"/>
                  </a:cubicBezTo>
                  <a:cubicBezTo>
                    <a:pt x="7446641" y="1879481"/>
                    <a:pt x="7442091" y="1875167"/>
                    <a:pt x="7436822" y="1875167"/>
                  </a:cubicBezTo>
                  <a:cubicBezTo>
                    <a:pt x="7431313" y="1875167"/>
                    <a:pt x="7427002" y="1879481"/>
                    <a:pt x="7427002" y="1884993"/>
                  </a:cubicBezTo>
                  <a:cubicBezTo>
                    <a:pt x="7427002" y="1890505"/>
                    <a:pt x="7431313" y="1894819"/>
                    <a:pt x="7436822" y="1894819"/>
                  </a:cubicBezTo>
                  <a:close/>
                  <a:moveTo>
                    <a:pt x="7379103" y="1623994"/>
                  </a:moveTo>
                  <a:cubicBezTo>
                    <a:pt x="7384372" y="1623994"/>
                    <a:pt x="7388444" y="1620159"/>
                    <a:pt x="7388444" y="1614887"/>
                  </a:cubicBezTo>
                  <a:cubicBezTo>
                    <a:pt x="7388444" y="1610093"/>
                    <a:pt x="7384372" y="1605779"/>
                    <a:pt x="7379103" y="1605779"/>
                  </a:cubicBezTo>
                  <a:cubicBezTo>
                    <a:pt x="7374074" y="1605779"/>
                    <a:pt x="7370242" y="1610093"/>
                    <a:pt x="7370242" y="1614887"/>
                  </a:cubicBezTo>
                  <a:cubicBezTo>
                    <a:pt x="7370242" y="1620159"/>
                    <a:pt x="7374074" y="1623994"/>
                    <a:pt x="7379103" y="1623994"/>
                  </a:cubicBezTo>
                  <a:close/>
                  <a:moveTo>
                    <a:pt x="7284742" y="1363954"/>
                  </a:moveTo>
                  <a:cubicBezTo>
                    <a:pt x="7289532" y="1363954"/>
                    <a:pt x="7293124" y="1360119"/>
                    <a:pt x="7293124" y="1355326"/>
                  </a:cubicBezTo>
                  <a:cubicBezTo>
                    <a:pt x="7293124" y="1350772"/>
                    <a:pt x="7289532" y="1346937"/>
                    <a:pt x="7284742" y="1346937"/>
                  </a:cubicBezTo>
                  <a:cubicBezTo>
                    <a:pt x="7280431" y="1346937"/>
                    <a:pt x="7276120" y="1350772"/>
                    <a:pt x="7276120" y="1355326"/>
                  </a:cubicBezTo>
                  <a:cubicBezTo>
                    <a:pt x="7276120" y="1360119"/>
                    <a:pt x="7280431" y="1363954"/>
                    <a:pt x="7284742" y="1363954"/>
                  </a:cubicBezTo>
                  <a:close/>
                  <a:moveTo>
                    <a:pt x="7155654" y="1119731"/>
                  </a:moveTo>
                  <a:cubicBezTo>
                    <a:pt x="7159725" y="1119731"/>
                    <a:pt x="7163318" y="1116136"/>
                    <a:pt x="7163318" y="1111583"/>
                  </a:cubicBezTo>
                  <a:cubicBezTo>
                    <a:pt x="7163318" y="1107269"/>
                    <a:pt x="7159725" y="1103913"/>
                    <a:pt x="7155654" y="1103913"/>
                  </a:cubicBezTo>
                  <a:cubicBezTo>
                    <a:pt x="7151343" y="1103913"/>
                    <a:pt x="7147750" y="1107269"/>
                    <a:pt x="7147750" y="1111583"/>
                  </a:cubicBezTo>
                  <a:cubicBezTo>
                    <a:pt x="7147750" y="1116136"/>
                    <a:pt x="7151343" y="1119731"/>
                    <a:pt x="7155654" y="1119731"/>
                  </a:cubicBezTo>
                  <a:close/>
                  <a:moveTo>
                    <a:pt x="6993276" y="896360"/>
                  </a:moveTo>
                  <a:cubicBezTo>
                    <a:pt x="6997826" y="896360"/>
                    <a:pt x="7001418" y="892765"/>
                    <a:pt x="7001418" y="888451"/>
                  </a:cubicBezTo>
                  <a:cubicBezTo>
                    <a:pt x="7001418" y="883898"/>
                    <a:pt x="6997826" y="880303"/>
                    <a:pt x="6993276" y="880303"/>
                  </a:cubicBezTo>
                  <a:cubicBezTo>
                    <a:pt x="6988965" y="880303"/>
                    <a:pt x="6985372" y="883898"/>
                    <a:pt x="6985372" y="888451"/>
                  </a:cubicBezTo>
                  <a:cubicBezTo>
                    <a:pt x="6985372" y="892765"/>
                    <a:pt x="6988965" y="896360"/>
                    <a:pt x="6993276" y="896360"/>
                  </a:cubicBezTo>
                  <a:close/>
                  <a:moveTo>
                    <a:pt x="6801679" y="696956"/>
                  </a:moveTo>
                  <a:cubicBezTo>
                    <a:pt x="6805511" y="696956"/>
                    <a:pt x="6808624" y="693840"/>
                    <a:pt x="6808624" y="689766"/>
                  </a:cubicBezTo>
                  <a:cubicBezTo>
                    <a:pt x="6808624" y="685931"/>
                    <a:pt x="6805511" y="682336"/>
                    <a:pt x="6801679" y="682336"/>
                  </a:cubicBezTo>
                  <a:cubicBezTo>
                    <a:pt x="6797608" y="682336"/>
                    <a:pt x="6794494" y="685931"/>
                    <a:pt x="6794494" y="689766"/>
                  </a:cubicBezTo>
                  <a:cubicBezTo>
                    <a:pt x="6794494" y="693840"/>
                    <a:pt x="6797608" y="696956"/>
                    <a:pt x="6801679" y="696956"/>
                  </a:cubicBezTo>
                  <a:close/>
                  <a:moveTo>
                    <a:pt x="6584456" y="527031"/>
                  </a:moveTo>
                  <a:cubicBezTo>
                    <a:pt x="6588288" y="527031"/>
                    <a:pt x="6591402" y="523915"/>
                    <a:pt x="6591402" y="519841"/>
                  </a:cubicBezTo>
                  <a:cubicBezTo>
                    <a:pt x="6591402" y="515767"/>
                    <a:pt x="6588288" y="512411"/>
                    <a:pt x="6584456" y="512411"/>
                  </a:cubicBezTo>
                  <a:cubicBezTo>
                    <a:pt x="6580385" y="512411"/>
                    <a:pt x="6576793" y="515767"/>
                    <a:pt x="6576793" y="519841"/>
                  </a:cubicBezTo>
                  <a:cubicBezTo>
                    <a:pt x="6576793" y="523915"/>
                    <a:pt x="6580385" y="527031"/>
                    <a:pt x="6584456" y="527031"/>
                  </a:cubicBezTo>
                  <a:close/>
                  <a:moveTo>
                    <a:pt x="6345200" y="389222"/>
                  </a:moveTo>
                  <a:cubicBezTo>
                    <a:pt x="6349032" y="389222"/>
                    <a:pt x="6352625" y="385866"/>
                    <a:pt x="6352625" y="381792"/>
                  </a:cubicBezTo>
                  <a:cubicBezTo>
                    <a:pt x="6352625" y="377718"/>
                    <a:pt x="6349032" y="374602"/>
                    <a:pt x="6345200" y="374602"/>
                  </a:cubicBezTo>
                  <a:cubicBezTo>
                    <a:pt x="6341129" y="374602"/>
                    <a:pt x="6338015" y="377718"/>
                    <a:pt x="6338015" y="381792"/>
                  </a:cubicBezTo>
                  <a:cubicBezTo>
                    <a:pt x="6338015" y="385866"/>
                    <a:pt x="6341129" y="389222"/>
                    <a:pt x="6345200" y="389222"/>
                  </a:cubicBezTo>
                  <a:close/>
                  <a:moveTo>
                    <a:pt x="6089419" y="285445"/>
                  </a:moveTo>
                  <a:cubicBezTo>
                    <a:pt x="6093251" y="285445"/>
                    <a:pt x="6096604" y="282330"/>
                    <a:pt x="6096604" y="278495"/>
                  </a:cubicBezTo>
                  <a:cubicBezTo>
                    <a:pt x="6096604" y="274181"/>
                    <a:pt x="6093251" y="271065"/>
                    <a:pt x="6089419" y="271065"/>
                  </a:cubicBezTo>
                  <a:cubicBezTo>
                    <a:pt x="6085347" y="271065"/>
                    <a:pt x="6082234" y="274181"/>
                    <a:pt x="6082234" y="278495"/>
                  </a:cubicBezTo>
                  <a:cubicBezTo>
                    <a:pt x="6082234" y="282330"/>
                    <a:pt x="6085347" y="285445"/>
                    <a:pt x="6089419" y="285445"/>
                  </a:cubicBezTo>
                  <a:close/>
                  <a:moveTo>
                    <a:pt x="5821662" y="218817"/>
                  </a:moveTo>
                  <a:cubicBezTo>
                    <a:pt x="5825973" y="218817"/>
                    <a:pt x="5829087" y="215462"/>
                    <a:pt x="5829087" y="211627"/>
                  </a:cubicBezTo>
                  <a:cubicBezTo>
                    <a:pt x="5829087" y="207553"/>
                    <a:pt x="5825973" y="204198"/>
                    <a:pt x="5821662" y="204198"/>
                  </a:cubicBezTo>
                  <a:cubicBezTo>
                    <a:pt x="5817831" y="204198"/>
                    <a:pt x="5814478" y="207553"/>
                    <a:pt x="5814478" y="211627"/>
                  </a:cubicBezTo>
                  <a:cubicBezTo>
                    <a:pt x="5814478" y="215462"/>
                    <a:pt x="5817831" y="218817"/>
                    <a:pt x="5821662" y="218817"/>
                  </a:cubicBezTo>
                  <a:close/>
                  <a:moveTo>
                    <a:pt x="5547440" y="189338"/>
                  </a:moveTo>
                  <a:cubicBezTo>
                    <a:pt x="5551032" y="189338"/>
                    <a:pt x="5554146" y="186222"/>
                    <a:pt x="5554146" y="182867"/>
                  </a:cubicBezTo>
                  <a:cubicBezTo>
                    <a:pt x="5554146" y="179032"/>
                    <a:pt x="5551032" y="176156"/>
                    <a:pt x="5547440" y="176156"/>
                  </a:cubicBezTo>
                  <a:cubicBezTo>
                    <a:pt x="5543608" y="176156"/>
                    <a:pt x="5540734" y="179032"/>
                    <a:pt x="5540734" y="182867"/>
                  </a:cubicBezTo>
                  <a:cubicBezTo>
                    <a:pt x="5540734" y="186222"/>
                    <a:pt x="5543608" y="189338"/>
                    <a:pt x="5547440" y="189338"/>
                  </a:cubicBezTo>
                  <a:close/>
                  <a:moveTo>
                    <a:pt x="5271541" y="200123"/>
                  </a:moveTo>
                  <a:cubicBezTo>
                    <a:pt x="5276091" y="200123"/>
                    <a:pt x="5279684" y="196768"/>
                    <a:pt x="5279684" y="192214"/>
                  </a:cubicBezTo>
                  <a:cubicBezTo>
                    <a:pt x="5279684" y="187900"/>
                    <a:pt x="5276091" y="184305"/>
                    <a:pt x="5271541" y="184305"/>
                  </a:cubicBezTo>
                  <a:cubicBezTo>
                    <a:pt x="5267230" y="184305"/>
                    <a:pt x="5263637" y="187900"/>
                    <a:pt x="5263637" y="192214"/>
                  </a:cubicBezTo>
                  <a:cubicBezTo>
                    <a:pt x="5263637" y="196768"/>
                    <a:pt x="5267230" y="200123"/>
                    <a:pt x="5271541" y="200123"/>
                  </a:cubicBezTo>
                  <a:close/>
                  <a:moveTo>
                    <a:pt x="5000192" y="248776"/>
                  </a:moveTo>
                  <a:cubicBezTo>
                    <a:pt x="5004743" y="248776"/>
                    <a:pt x="5008574" y="244941"/>
                    <a:pt x="5008574" y="240148"/>
                  </a:cubicBezTo>
                  <a:cubicBezTo>
                    <a:pt x="5008574" y="235355"/>
                    <a:pt x="5004743" y="231759"/>
                    <a:pt x="5000192" y="231759"/>
                  </a:cubicBezTo>
                  <a:cubicBezTo>
                    <a:pt x="4995402" y="231759"/>
                    <a:pt x="4991570" y="235355"/>
                    <a:pt x="4991570" y="240148"/>
                  </a:cubicBezTo>
                  <a:cubicBezTo>
                    <a:pt x="4991570" y="244941"/>
                    <a:pt x="4995402" y="248776"/>
                    <a:pt x="5000192" y="248776"/>
                  </a:cubicBezTo>
                  <a:close/>
                  <a:moveTo>
                    <a:pt x="4737705" y="335296"/>
                  </a:moveTo>
                  <a:cubicBezTo>
                    <a:pt x="4742974" y="335296"/>
                    <a:pt x="4747524" y="330982"/>
                    <a:pt x="4747524" y="325710"/>
                  </a:cubicBezTo>
                  <a:cubicBezTo>
                    <a:pt x="4747524" y="320197"/>
                    <a:pt x="4742974" y="315883"/>
                    <a:pt x="4737705" y="315883"/>
                  </a:cubicBezTo>
                  <a:cubicBezTo>
                    <a:pt x="4732196" y="315883"/>
                    <a:pt x="4727646" y="320197"/>
                    <a:pt x="4727646" y="325710"/>
                  </a:cubicBezTo>
                  <a:cubicBezTo>
                    <a:pt x="4727646" y="330982"/>
                    <a:pt x="4732196" y="335296"/>
                    <a:pt x="4737705" y="335296"/>
                  </a:cubicBezTo>
                  <a:close/>
                  <a:moveTo>
                    <a:pt x="4489587" y="457767"/>
                  </a:moveTo>
                  <a:cubicBezTo>
                    <a:pt x="4495814" y="457767"/>
                    <a:pt x="4500604" y="452734"/>
                    <a:pt x="4500604" y="446742"/>
                  </a:cubicBezTo>
                  <a:cubicBezTo>
                    <a:pt x="4500604" y="440750"/>
                    <a:pt x="4495814" y="435717"/>
                    <a:pt x="4489587" y="435717"/>
                  </a:cubicBezTo>
                  <a:cubicBezTo>
                    <a:pt x="4483600" y="435717"/>
                    <a:pt x="4478570" y="440750"/>
                    <a:pt x="4478570" y="446742"/>
                  </a:cubicBezTo>
                  <a:cubicBezTo>
                    <a:pt x="4478570" y="452734"/>
                    <a:pt x="4483600" y="457767"/>
                    <a:pt x="4489587" y="457767"/>
                  </a:cubicBezTo>
                  <a:close/>
                  <a:moveTo>
                    <a:pt x="4260869" y="613312"/>
                  </a:moveTo>
                  <a:cubicBezTo>
                    <a:pt x="4267575" y="613312"/>
                    <a:pt x="4273083" y="607560"/>
                    <a:pt x="4273083" y="600849"/>
                  </a:cubicBezTo>
                  <a:cubicBezTo>
                    <a:pt x="4273083" y="594378"/>
                    <a:pt x="4267575" y="589105"/>
                    <a:pt x="4260869" y="589105"/>
                  </a:cubicBezTo>
                  <a:cubicBezTo>
                    <a:pt x="4254163" y="589105"/>
                    <a:pt x="4248894" y="594378"/>
                    <a:pt x="4248894" y="600849"/>
                  </a:cubicBezTo>
                  <a:cubicBezTo>
                    <a:pt x="4248894" y="607560"/>
                    <a:pt x="4254163" y="613312"/>
                    <a:pt x="4260869" y="613312"/>
                  </a:cubicBezTo>
                  <a:close/>
                  <a:moveTo>
                    <a:pt x="4055860" y="800493"/>
                  </a:moveTo>
                  <a:cubicBezTo>
                    <a:pt x="4064003" y="800493"/>
                    <a:pt x="4070470" y="793782"/>
                    <a:pt x="4070470" y="785633"/>
                  </a:cubicBezTo>
                  <a:cubicBezTo>
                    <a:pt x="4070470" y="777724"/>
                    <a:pt x="4064003" y="771253"/>
                    <a:pt x="4055860" y="771253"/>
                  </a:cubicBezTo>
                  <a:cubicBezTo>
                    <a:pt x="4047717" y="771253"/>
                    <a:pt x="4041251" y="777724"/>
                    <a:pt x="4041251" y="785633"/>
                  </a:cubicBezTo>
                  <a:cubicBezTo>
                    <a:pt x="4041251" y="793782"/>
                    <a:pt x="4047717" y="800493"/>
                    <a:pt x="4055860" y="800493"/>
                  </a:cubicBezTo>
                  <a:close/>
                  <a:moveTo>
                    <a:pt x="3878633" y="1014517"/>
                  </a:moveTo>
                  <a:cubicBezTo>
                    <a:pt x="3888213" y="1014517"/>
                    <a:pt x="3895638" y="1006848"/>
                    <a:pt x="3895638" y="997500"/>
                  </a:cubicBezTo>
                  <a:cubicBezTo>
                    <a:pt x="3895638" y="987674"/>
                    <a:pt x="3888213" y="980244"/>
                    <a:pt x="3878633" y="980244"/>
                  </a:cubicBezTo>
                  <a:cubicBezTo>
                    <a:pt x="3869054" y="980244"/>
                    <a:pt x="3861390" y="987674"/>
                    <a:pt x="3861390" y="997500"/>
                  </a:cubicBezTo>
                  <a:cubicBezTo>
                    <a:pt x="3861390" y="1006848"/>
                    <a:pt x="3869054" y="1014517"/>
                    <a:pt x="3878633" y="1014517"/>
                  </a:cubicBezTo>
                  <a:close/>
                  <a:moveTo>
                    <a:pt x="3732302" y="1251549"/>
                  </a:moveTo>
                  <a:cubicBezTo>
                    <a:pt x="3743318" y="1251549"/>
                    <a:pt x="3752419" y="1242681"/>
                    <a:pt x="3752419" y="1231177"/>
                  </a:cubicBezTo>
                  <a:cubicBezTo>
                    <a:pt x="3752419" y="1220392"/>
                    <a:pt x="3743318" y="1211045"/>
                    <a:pt x="3732302" y="1211045"/>
                  </a:cubicBezTo>
                  <a:cubicBezTo>
                    <a:pt x="3721285" y="1211045"/>
                    <a:pt x="3712184" y="1220392"/>
                    <a:pt x="3712184" y="1231177"/>
                  </a:cubicBezTo>
                  <a:cubicBezTo>
                    <a:pt x="3712184" y="1242681"/>
                    <a:pt x="3721285" y="1251549"/>
                    <a:pt x="3732302" y="1251549"/>
                  </a:cubicBezTo>
                  <a:close/>
                  <a:moveTo>
                    <a:pt x="3619978" y="1507994"/>
                  </a:moveTo>
                  <a:cubicBezTo>
                    <a:pt x="3633629" y="1507994"/>
                    <a:pt x="3644407" y="1497209"/>
                    <a:pt x="3644407" y="1483548"/>
                  </a:cubicBezTo>
                  <a:cubicBezTo>
                    <a:pt x="3644407" y="1470127"/>
                    <a:pt x="3633629" y="1459102"/>
                    <a:pt x="3619978" y="1459102"/>
                  </a:cubicBezTo>
                  <a:cubicBezTo>
                    <a:pt x="3606566" y="1459102"/>
                    <a:pt x="3595789" y="1470127"/>
                    <a:pt x="3595789" y="1483548"/>
                  </a:cubicBezTo>
                  <a:cubicBezTo>
                    <a:pt x="3595789" y="1497209"/>
                    <a:pt x="3606566" y="1507994"/>
                    <a:pt x="3619978" y="1507994"/>
                  </a:cubicBezTo>
                  <a:close/>
                  <a:moveTo>
                    <a:pt x="3544058" y="1777622"/>
                  </a:moveTo>
                  <a:cubicBezTo>
                    <a:pt x="3559865" y="1777622"/>
                    <a:pt x="3572558" y="1764919"/>
                    <a:pt x="3572558" y="1749101"/>
                  </a:cubicBezTo>
                  <a:cubicBezTo>
                    <a:pt x="3572558" y="1733043"/>
                    <a:pt x="3559865" y="1720341"/>
                    <a:pt x="3544058" y="1720341"/>
                  </a:cubicBezTo>
                  <a:cubicBezTo>
                    <a:pt x="3528251" y="1720341"/>
                    <a:pt x="3515318" y="1733043"/>
                    <a:pt x="3515318" y="1749101"/>
                  </a:cubicBezTo>
                  <a:cubicBezTo>
                    <a:pt x="3515318" y="1764919"/>
                    <a:pt x="3528251" y="1777622"/>
                    <a:pt x="3544058" y="1777622"/>
                  </a:cubicBezTo>
                  <a:close/>
                  <a:moveTo>
                    <a:pt x="3505499" y="2056356"/>
                  </a:moveTo>
                  <a:cubicBezTo>
                    <a:pt x="3524659" y="2056356"/>
                    <a:pt x="3539747" y="2041257"/>
                    <a:pt x="3539747" y="2022563"/>
                  </a:cubicBezTo>
                  <a:cubicBezTo>
                    <a:pt x="3539747" y="2003389"/>
                    <a:pt x="3524659" y="1988290"/>
                    <a:pt x="3505499" y="1988290"/>
                  </a:cubicBezTo>
                  <a:cubicBezTo>
                    <a:pt x="3486818" y="1988290"/>
                    <a:pt x="3471730" y="2003389"/>
                    <a:pt x="3471730" y="2022563"/>
                  </a:cubicBezTo>
                  <a:cubicBezTo>
                    <a:pt x="3471730" y="2041257"/>
                    <a:pt x="3486818" y="2056356"/>
                    <a:pt x="3505499" y="2056356"/>
                  </a:cubicBezTo>
                  <a:close/>
                  <a:moveTo>
                    <a:pt x="3505499" y="2336768"/>
                  </a:moveTo>
                  <a:cubicBezTo>
                    <a:pt x="3526814" y="2336768"/>
                    <a:pt x="3544058" y="2319752"/>
                    <a:pt x="3544058" y="2298901"/>
                  </a:cubicBezTo>
                  <a:cubicBezTo>
                    <a:pt x="3544058" y="2277091"/>
                    <a:pt x="3526814" y="2260314"/>
                    <a:pt x="3505499" y="2260314"/>
                  </a:cubicBezTo>
                  <a:cubicBezTo>
                    <a:pt x="3484663" y="2260314"/>
                    <a:pt x="3467419" y="2277091"/>
                    <a:pt x="3467419" y="2298901"/>
                  </a:cubicBezTo>
                  <a:cubicBezTo>
                    <a:pt x="3467419" y="2319752"/>
                    <a:pt x="3484663" y="2336768"/>
                    <a:pt x="3505499" y="2336768"/>
                  </a:cubicBezTo>
                  <a:close/>
                  <a:moveTo>
                    <a:pt x="3544058" y="2615023"/>
                  </a:moveTo>
                  <a:cubicBezTo>
                    <a:pt x="3568008" y="2615023"/>
                    <a:pt x="3587407" y="2595850"/>
                    <a:pt x="3587407" y="2571883"/>
                  </a:cubicBezTo>
                  <a:cubicBezTo>
                    <a:pt x="3587407" y="2547916"/>
                    <a:pt x="3568008" y="2528743"/>
                    <a:pt x="3544058" y="2528743"/>
                  </a:cubicBezTo>
                  <a:cubicBezTo>
                    <a:pt x="3520108" y="2528743"/>
                    <a:pt x="3500949" y="2547916"/>
                    <a:pt x="3500949" y="2571883"/>
                  </a:cubicBezTo>
                  <a:cubicBezTo>
                    <a:pt x="3500949" y="2595850"/>
                    <a:pt x="3520108" y="2615023"/>
                    <a:pt x="3544058" y="2615023"/>
                  </a:cubicBezTo>
                  <a:close/>
                  <a:moveTo>
                    <a:pt x="3619978" y="2884890"/>
                  </a:moveTo>
                  <a:cubicBezTo>
                    <a:pt x="3646323" y="2884890"/>
                    <a:pt x="3667638" y="2863799"/>
                    <a:pt x="3667638" y="2837436"/>
                  </a:cubicBezTo>
                  <a:cubicBezTo>
                    <a:pt x="3667638" y="2810833"/>
                    <a:pt x="3646323" y="2789982"/>
                    <a:pt x="3619978" y="2789982"/>
                  </a:cubicBezTo>
                  <a:cubicBezTo>
                    <a:pt x="3593873" y="2789982"/>
                    <a:pt x="3572558" y="2810833"/>
                    <a:pt x="3572558" y="2837436"/>
                  </a:cubicBezTo>
                  <a:cubicBezTo>
                    <a:pt x="3572558" y="2863799"/>
                    <a:pt x="3593873" y="2884890"/>
                    <a:pt x="3619978" y="2884890"/>
                  </a:cubicBezTo>
                  <a:close/>
                  <a:moveTo>
                    <a:pt x="3732302" y="3140137"/>
                  </a:moveTo>
                  <a:cubicBezTo>
                    <a:pt x="3760323" y="3140137"/>
                    <a:pt x="3783075" y="3117608"/>
                    <a:pt x="3783075" y="3089567"/>
                  </a:cubicBezTo>
                  <a:cubicBezTo>
                    <a:pt x="3783075" y="3061526"/>
                    <a:pt x="3760323" y="3038997"/>
                    <a:pt x="3732302" y="3038997"/>
                  </a:cubicBezTo>
                  <a:cubicBezTo>
                    <a:pt x="3704281" y="3038997"/>
                    <a:pt x="3681768" y="3061526"/>
                    <a:pt x="3681768" y="3089567"/>
                  </a:cubicBezTo>
                  <a:cubicBezTo>
                    <a:pt x="3681768" y="3117608"/>
                    <a:pt x="3704281" y="3140137"/>
                    <a:pt x="3732302" y="3140137"/>
                  </a:cubicBezTo>
                  <a:close/>
                  <a:moveTo>
                    <a:pt x="3878633" y="3376930"/>
                  </a:moveTo>
                  <a:cubicBezTo>
                    <a:pt x="3907852" y="3376930"/>
                    <a:pt x="3931802" y="3353203"/>
                    <a:pt x="3931802" y="3323484"/>
                  </a:cubicBezTo>
                  <a:cubicBezTo>
                    <a:pt x="3931802" y="3294723"/>
                    <a:pt x="3907852" y="3270757"/>
                    <a:pt x="3878633" y="3270757"/>
                  </a:cubicBezTo>
                  <a:cubicBezTo>
                    <a:pt x="3849415" y="3270757"/>
                    <a:pt x="3825465" y="3294723"/>
                    <a:pt x="3825465" y="3323484"/>
                  </a:cubicBezTo>
                  <a:cubicBezTo>
                    <a:pt x="3825465" y="3353203"/>
                    <a:pt x="3849415" y="3376930"/>
                    <a:pt x="3878633" y="3376930"/>
                  </a:cubicBezTo>
                  <a:close/>
                  <a:moveTo>
                    <a:pt x="4055860" y="3589276"/>
                  </a:moveTo>
                  <a:cubicBezTo>
                    <a:pt x="4085797" y="3589276"/>
                    <a:pt x="4110226" y="3565309"/>
                    <a:pt x="4110226" y="3535111"/>
                  </a:cubicBezTo>
                  <a:cubicBezTo>
                    <a:pt x="4110226" y="3505152"/>
                    <a:pt x="4085797" y="3481186"/>
                    <a:pt x="4055860" y="3481186"/>
                  </a:cubicBezTo>
                  <a:cubicBezTo>
                    <a:pt x="4025923" y="3481186"/>
                    <a:pt x="4001734" y="3505152"/>
                    <a:pt x="4001734" y="3535111"/>
                  </a:cubicBezTo>
                  <a:cubicBezTo>
                    <a:pt x="4001734" y="3565309"/>
                    <a:pt x="4025923" y="3589276"/>
                    <a:pt x="4055860" y="3589276"/>
                  </a:cubicBezTo>
                  <a:close/>
                  <a:moveTo>
                    <a:pt x="4260869" y="3774061"/>
                  </a:moveTo>
                  <a:cubicBezTo>
                    <a:pt x="4290806" y="3774061"/>
                    <a:pt x="4315234" y="3750094"/>
                    <a:pt x="4315234" y="3719895"/>
                  </a:cubicBezTo>
                  <a:cubicBezTo>
                    <a:pt x="4315234" y="3689937"/>
                    <a:pt x="4290806" y="3665730"/>
                    <a:pt x="4260869" y="3665730"/>
                  </a:cubicBezTo>
                  <a:cubicBezTo>
                    <a:pt x="4230932" y="3665730"/>
                    <a:pt x="4206743" y="3689937"/>
                    <a:pt x="4206743" y="3719895"/>
                  </a:cubicBezTo>
                  <a:cubicBezTo>
                    <a:pt x="4206743" y="3750094"/>
                    <a:pt x="4230932" y="3774061"/>
                    <a:pt x="4260869" y="3774061"/>
                  </a:cubicBezTo>
                  <a:close/>
                  <a:moveTo>
                    <a:pt x="4489587" y="3927448"/>
                  </a:moveTo>
                  <a:cubicBezTo>
                    <a:pt x="4518806" y="3927448"/>
                    <a:pt x="4542755" y="3903482"/>
                    <a:pt x="4542755" y="3874242"/>
                  </a:cubicBezTo>
                  <a:cubicBezTo>
                    <a:pt x="4542755" y="3844763"/>
                    <a:pt x="4518806" y="3821036"/>
                    <a:pt x="4489587" y="3821036"/>
                  </a:cubicBezTo>
                  <a:cubicBezTo>
                    <a:pt x="4460369" y="3821036"/>
                    <a:pt x="4436659" y="3844763"/>
                    <a:pt x="4436659" y="3874242"/>
                  </a:cubicBezTo>
                  <a:cubicBezTo>
                    <a:pt x="4436659" y="3903482"/>
                    <a:pt x="4460369" y="3927448"/>
                    <a:pt x="4489587" y="3927448"/>
                  </a:cubicBezTo>
                  <a:close/>
                  <a:moveTo>
                    <a:pt x="4737705" y="4046564"/>
                  </a:moveTo>
                  <a:cubicBezTo>
                    <a:pt x="4765726" y="4046564"/>
                    <a:pt x="4788717" y="4023555"/>
                    <a:pt x="4788717" y="3995035"/>
                  </a:cubicBezTo>
                  <a:cubicBezTo>
                    <a:pt x="4788717" y="3966754"/>
                    <a:pt x="4765726" y="3944225"/>
                    <a:pt x="4737705" y="3944225"/>
                  </a:cubicBezTo>
                  <a:cubicBezTo>
                    <a:pt x="4709205" y="3944225"/>
                    <a:pt x="4686453" y="3966754"/>
                    <a:pt x="4686453" y="3995035"/>
                  </a:cubicBezTo>
                  <a:cubicBezTo>
                    <a:pt x="4686453" y="4023555"/>
                    <a:pt x="4709205" y="4046564"/>
                    <a:pt x="4737705" y="4046564"/>
                  </a:cubicBezTo>
                  <a:close/>
                  <a:moveTo>
                    <a:pt x="5046175" y="4067175"/>
                  </a:moveTo>
                  <a:cubicBezTo>
                    <a:pt x="5040427" y="4047043"/>
                    <a:pt x="5021986" y="4032663"/>
                    <a:pt x="5000192" y="4032663"/>
                  </a:cubicBezTo>
                  <a:cubicBezTo>
                    <a:pt x="4978159" y="4032663"/>
                    <a:pt x="4959717" y="4047043"/>
                    <a:pt x="4953730" y="4067175"/>
                  </a:cubicBezTo>
                  <a:lnTo>
                    <a:pt x="5046175" y="4067175"/>
                  </a:lnTo>
                  <a:close/>
                  <a:moveTo>
                    <a:pt x="6112889" y="4067175"/>
                  </a:moveTo>
                  <a:cubicBezTo>
                    <a:pt x="6119356" y="4060944"/>
                    <a:pt x="6123427" y="4052076"/>
                    <a:pt x="6123427" y="4042489"/>
                  </a:cubicBezTo>
                  <a:cubicBezTo>
                    <a:pt x="6123427" y="4023555"/>
                    <a:pt x="6108339" y="4008456"/>
                    <a:pt x="6089419" y="4008456"/>
                  </a:cubicBezTo>
                  <a:cubicBezTo>
                    <a:pt x="6070738" y="4008456"/>
                    <a:pt x="6055410" y="4023555"/>
                    <a:pt x="6055410" y="4042489"/>
                  </a:cubicBezTo>
                  <a:cubicBezTo>
                    <a:pt x="6055410" y="4052076"/>
                    <a:pt x="6059482" y="4060944"/>
                    <a:pt x="6065948" y="4067175"/>
                  </a:cubicBezTo>
                  <a:lnTo>
                    <a:pt x="6112889" y="4067175"/>
                  </a:lnTo>
                  <a:close/>
                  <a:moveTo>
                    <a:pt x="6345200" y="3969630"/>
                  </a:moveTo>
                  <a:cubicBezTo>
                    <a:pt x="6361965" y="3969630"/>
                    <a:pt x="6375616" y="3956209"/>
                    <a:pt x="6375616" y="3939192"/>
                  </a:cubicBezTo>
                  <a:cubicBezTo>
                    <a:pt x="6375616" y="3922176"/>
                    <a:pt x="6361965" y="3908754"/>
                    <a:pt x="6345200" y="3908754"/>
                  </a:cubicBezTo>
                  <a:cubicBezTo>
                    <a:pt x="6328675" y="3908754"/>
                    <a:pt x="6314784" y="3922176"/>
                    <a:pt x="6314784" y="3939192"/>
                  </a:cubicBezTo>
                  <a:cubicBezTo>
                    <a:pt x="6314784" y="3956209"/>
                    <a:pt x="6328675" y="3969630"/>
                    <a:pt x="6345200" y="3969630"/>
                  </a:cubicBezTo>
                  <a:close/>
                  <a:moveTo>
                    <a:pt x="6584456" y="3827986"/>
                  </a:moveTo>
                  <a:cubicBezTo>
                    <a:pt x="6599066" y="3827986"/>
                    <a:pt x="6611280" y="3815763"/>
                    <a:pt x="6611280" y="3801143"/>
                  </a:cubicBezTo>
                  <a:cubicBezTo>
                    <a:pt x="6611280" y="3786044"/>
                    <a:pt x="6599066" y="3774061"/>
                    <a:pt x="6584456" y="3774061"/>
                  </a:cubicBezTo>
                  <a:cubicBezTo>
                    <a:pt x="6569608" y="3774061"/>
                    <a:pt x="6557633" y="3786044"/>
                    <a:pt x="6557633" y="3801143"/>
                  </a:cubicBezTo>
                  <a:cubicBezTo>
                    <a:pt x="6557633" y="3815763"/>
                    <a:pt x="6569608" y="3827986"/>
                    <a:pt x="6584456" y="3827986"/>
                  </a:cubicBezTo>
                  <a:close/>
                  <a:moveTo>
                    <a:pt x="6801679" y="3655185"/>
                  </a:moveTo>
                  <a:cubicBezTo>
                    <a:pt x="6814612" y="3655185"/>
                    <a:pt x="6825389" y="3644400"/>
                    <a:pt x="6825389" y="3630739"/>
                  </a:cubicBezTo>
                  <a:cubicBezTo>
                    <a:pt x="6825389" y="3618036"/>
                    <a:pt x="6814612" y="3607251"/>
                    <a:pt x="6801679" y="3607251"/>
                  </a:cubicBezTo>
                  <a:cubicBezTo>
                    <a:pt x="6788507" y="3607251"/>
                    <a:pt x="6777729" y="3618036"/>
                    <a:pt x="6777729" y="3630739"/>
                  </a:cubicBezTo>
                  <a:cubicBezTo>
                    <a:pt x="6777729" y="3644400"/>
                    <a:pt x="6788507" y="3655185"/>
                    <a:pt x="6801679" y="3655185"/>
                  </a:cubicBezTo>
                  <a:close/>
                  <a:moveTo>
                    <a:pt x="6993276" y="3453384"/>
                  </a:moveTo>
                  <a:cubicBezTo>
                    <a:pt x="7004771" y="3453384"/>
                    <a:pt x="7013872" y="3444037"/>
                    <a:pt x="7013872" y="3432293"/>
                  </a:cubicBezTo>
                  <a:cubicBezTo>
                    <a:pt x="7013872" y="3421029"/>
                    <a:pt x="7004771" y="3411921"/>
                    <a:pt x="6993276" y="3411921"/>
                  </a:cubicBezTo>
                  <a:cubicBezTo>
                    <a:pt x="6981780" y="3411921"/>
                    <a:pt x="6972439" y="3421029"/>
                    <a:pt x="6972439" y="3432293"/>
                  </a:cubicBezTo>
                  <a:cubicBezTo>
                    <a:pt x="6972439" y="3444037"/>
                    <a:pt x="6981780" y="3453384"/>
                    <a:pt x="6993276" y="3453384"/>
                  </a:cubicBezTo>
                  <a:close/>
                  <a:moveTo>
                    <a:pt x="7155654" y="3227377"/>
                  </a:moveTo>
                  <a:cubicBezTo>
                    <a:pt x="7165473" y="3227377"/>
                    <a:pt x="7173616" y="3219228"/>
                    <a:pt x="7173616" y="3209162"/>
                  </a:cubicBezTo>
                  <a:cubicBezTo>
                    <a:pt x="7173616" y="3199335"/>
                    <a:pt x="7165473" y="3190707"/>
                    <a:pt x="7155654" y="3190707"/>
                  </a:cubicBezTo>
                  <a:cubicBezTo>
                    <a:pt x="7145355" y="3190707"/>
                    <a:pt x="7137213" y="3199335"/>
                    <a:pt x="7137213" y="3209162"/>
                  </a:cubicBezTo>
                  <a:cubicBezTo>
                    <a:pt x="7137213" y="3219228"/>
                    <a:pt x="7145355" y="3227377"/>
                    <a:pt x="7155654" y="3227377"/>
                  </a:cubicBezTo>
                  <a:close/>
                  <a:moveTo>
                    <a:pt x="7284742" y="2981237"/>
                  </a:moveTo>
                  <a:cubicBezTo>
                    <a:pt x="7293843" y="2981237"/>
                    <a:pt x="7300788" y="2974287"/>
                    <a:pt x="7300788" y="2965419"/>
                  </a:cubicBezTo>
                  <a:cubicBezTo>
                    <a:pt x="7300788" y="2956791"/>
                    <a:pt x="7293843" y="2949601"/>
                    <a:pt x="7284742" y="2949601"/>
                  </a:cubicBezTo>
                  <a:cubicBezTo>
                    <a:pt x="7276120" y="2949601"/>
                    <a:pt x="7269175" y="2956791"/>
                    <a:pt x="7269175" y="2965419"/>
                  </a:cubicBezTo>
                  <a:cubicBezTo>
                    <a:pt x="7269175" y="2974287"/>
                    <a:pt x="7276120" y="2981237"/>
                    <a:pt x="7284742" y="2981237"/>
                  </a:cubicBezTo>
                  <a:close/>
                  <a:moveTo>
                    <a:pt x="7379103" y="2719998"/>
                  </a:moveTo>
                  <a:cubicBezTo>
                    <a:pt x="7387246" y="2719998"/>
                    <a:pt x="7393473" y="2714007"/>
                    <a:pt x="7393473" y="2705618"/>
                  </a:cubicBezTo>
                  <a:cubicBezTo>
                    <a:pt x="7393473" y="2698188"/>
                    <a:pt x="7387246" y="2691957"/>
                    <a:pt x="7379103" y="2691957"/>
                  </a:cubicBezTo>
                  <a:cubicBezTo>
                    <a:pt x="7371679" y="2691957"/>
                    <a:pt x="7365212" y="2698188"/>
                    <a:pt x="7365212" y="2705618"/>
                  </a:cubicBezTo>
                  <a:cubicBezTo>
                    <a:pt x="7365212" y="2714007"/>
                    <a:pt x="7371679" y="2719998"/>
                    <a:pt x="7379103" y="2719998"/>
                  </a:cubicBezTo>
                  <a:close/>
                  <a:moveTo>
                    <a:pt x="7436822" y="2447975"/>
                  </a:moveTo>
                  <a:cubicBezTo>
                    <a:pt x="7443288" y="2447975"/>
                    <a:pt x="7449036" y="2442702"/>
                    <a:pt x="7449036" y="2435991"/>
                  </a:cubicBezTo>
                  <a:cubicBezTo>
                    <a:pt x="7449036" y="2429280"/>
                    <a:pt x="7443288" y="2423528"/>
                    <a:pt x="7436822" y="2423528"/>
                  </a:cubicBezTo>
                  <a:cubicBezTo>
                    <a:pt x="7429876" y="2423528"/>
                    <a:pt x="7424368" y="2429280"/>
                    <a:pt x="7424368" y="2435991"/>
                  </a:cubicBezTo>
                  <a:cubicBezTo>
                    <a:pt x="7424368" y="2442702"/>
                    <a:pt x="7429876" y="2447975"/>
                    <a:pt x="7436822" y="2447975"/>
                  </a:cubicBezTo>
                  <a:close/>
                  <a:moveTo>
                    <a:pt x="7456221" y="2171397"/>
                  </a:moveTo>
                  <a:cubicBezTo>
                    <a:pt x="7461969" y="2171397"/>
                    <a:pt x="7466759" y="2166604"/>
                    <a:pt x="7466759" y="2160372"/>
                  </a:cubicBezTo>
                  <a:cubicBezTo>
                    <a:pt x="7466759" y="2154381"/>
                    <a:pt x="7461969" y="2149587"/>
                    <a:pt x="7456221" y="2149587"/>
                  </a:cubicBezTo>
                  <a:cubicBezTo>
                    <a:pt x="7449754" y="2149587"/>
                    <a:pt x="7444965" y="2154381"/>
                    <a:pt x="7444965" y="2160372"/>
                  </a:cubicBezTo>
                  <a:cubicBezTo>
                    <a:pt x="7444965" y="2166604"/>
                    <a:pt x="7449754" y="2171397"/>
                    <a:pt x="7456221" y="2171397"/>
                  </a:cubicBezTo>
                  <a:close/>
                  <a:moveTo>
                    <a:pt x="7214570" y="1896737"/>
                  </a:moveTo>
                  <a:cubicBezTo>
                    <a:pt x="7220797" y="1896737"/>
                    <a:pt x="7226065" y="1891704"/>
                    <a:pt x="7226065" y="1885233"/>
                  </a:cubicBezTo>
                  <a:cubicBezTo>
                    <a:pt x="7226065" y="1878762"/>
                    <a:pt x="7220797" y="1873729"/>
                    <a:pt x="7214570" y="1873729"/>
                  </a:cubicBezTo>
                  <a:cubicBezTo>
                    <a:pt x="7208582" y="1873729"/>
                    <a:pt x="7203074" y="1878762"/>
                    <a:pt x="7203074" y="1885233"/>
                  </a:cubicBezTo>
                  <a:cubicBezTo>
                    <a:pt x="7203074" y="1891704"/>
                    <a:pt x="7208582" y="1896737"/>
                    <a:pt x="7214570" y="1896737"/>
                  </a:cubicBezTo>
                  <a:close/>
                  <a:moveTo>
                    <a:pt x="7150145" y="1627110"/>
                  </a:moveTo>
                  <a:cubicBezTo>
                    <a:pt x="7156133" y="1627110"/>
                    <a:pt x="7160683" y="1622556"/>
                    <a:pt x="7160683" y="1617044"/>
                  </a:cubicBezTo>
                  <a:cubicBezTo>
                    <a:pt x="7160683" y="1611052"/>
                    <a:pt x="7156133" y="1606498"/>
                    <a:pt x="7150145" y="1606498"/>
                  </a:cubicBezTo>
                  <a:cubicBezTo>
                    <a:pt x="7144397" y="1606498"/>
                    <a:pt x="7140086" y="1611052"/>
                    <a:pt x="7140086" y="1617044"/>
                  </a:cubicBezTo>
                  <a:cubicBezTo>
                    <a:pt x="7140086" y="1622556"/>
                    <a:pt x="7144397" y="1627110"/>
                    <a:pt x="7150145" y="1627110"/>
                  </a:cubicBezTo>
                  <a:close/>
                  <a:moveTo>
                    <a:pt x="7044767" y="1371623"/>
                  </a:moveTo>
                  <a:cubicBezTo>
                    <a:pt x="7050276" y="1371623"/>
                    <a:pt x="7054108" y="1367549"/>
                    <a:pt x="7054108" y="1362036"/>
                  </a:cubicBezTo>
                  <a:cubicBezTo>
                    <a:pt x="7054108" y="1356284"/>
                    <a:pt x="7050276" y="1351970"/>
                    <a:pt x="7044767" y="1351970"/>
                  </a:cubicBezTo>
                  <a:cubicBezTo>
                    <a:pt x="7039259" y="1351970"/>
                    <a:pt x="7034948" y="1356284"/>
                    <a:pt x="7034948" y="1362036"/>
                  </a:cubicBezTo>
                  <a:cubicBezTo>
                    <a:pt x="7034948" y="1367549"/>
                    <a:pt x="7039259" y="1371623"/>
                    <a:pt x="7044767" y="1371623"/>
                  </a:cubicBezTo>
                  <a:close/>
                  <a:moveTo>
                    <a:pt x="6900351" y="1135789"/>
                  </a:moveTo>
                  <a:cubicBezTo>
                    <a:pt x="6905860" y="1135789"/>
                    <a:pt x="6909692" y="1131475"/>
                    <a:pt x="6909692" y="1126442"/>
                  </a:cubicBezTo>
                  <a:cubicBezTo>
                    <a:pt x="6909692" y="1121649"/>
                    <a:pt x="6905860" y="1117335"/>
                    <a:pt x="6900351" y="1117335"/>
                  </a:cubicBezTo>
                  <a:cubicBezTo>
                    <a:pt x="6895561" y="1117335"/>
                    <a:pt x="6891490" y="1121649"/>
                    <a:pt x="6891490" y="1126442"/>
                  </a:cubicBezTo>
                  <a:cubicBezTo>
                    <a:pt x="6891490" y="1131475"/>
                    <a:pt x="6895561" y="1135789"/>
                    <a:pt x="6900351" y="1135789"/>
                  </a:cubicBezTo>
                  <a:close/>
                  <a:moveTo>
                    <a:pt x="6721448" y="925121"/>
                  </a:moveTo>
                  <a:cubicBezTo>
                    <a:pt x="6725998" y="925121"/>
                    <a:pt x="6730070" y="921286"/>
                    <a:pt x="6730070" y="916732"/>
                  </a:cubicBezTo>
                  <a:cubicBezTo>
                    <a:pt x="6730070" y="911939"/>
                    <a:pt x="6725998" y="908104"/>
                    <a:pt x="6721448" y="908104"/>
                  </a:cubicBezTo>
                  <a:cubicBezTo>
                    <a:pt x="6716658" y="908104"/>
                    <a:pt x="6712587" y="911939"/>
                    <a:pt x="6712587" y="916732"/>
                  </a:cubicBezTo>
                  <a:cubicBezTo>
                    <a:pt x="6712587" y="921286"/>
                    <a:pt x="6716658" y="925121"/>
                    <a:pt x="6721448" y="925121"/>
                  </a:cubicBezTo>
                  <a:close/>
                  <a:moveTo>
                    <a:pt x="6511410" y="746088"/>
                  </a:moveTo>
                  <a:cubicBezTo>
                    <a:pt x="6516440" y="746088"/>
                    <a:pt x="6520032" y="742253"/>
                    <a:pt x="6520032" y="737220"/>
                  </a:cubicBezTo>
                  <a:cubicBezTo>
                    <a:pt x="6520032" y="732427"/>
                    <a:pt x="6516440" y="728832"/>
                    <a:pt x="6511410" y="728832"/>
                  </a:cubicBezTo>
                  <a:cubicBezTo>
                    <a:pt x="6507099" y="728832"/>
                    <a:pt x="6503028" y="732427"/>
                    <a:pt x="6503028" y="737220"/>
                  </a:cubicBezTo>
                  <a:cubicBezTo>
                    <a:pt x="6503028" y="742253"/>
                    <a:pt x="6507099" y="746088"/>
                    <a:pt x="6511410" y="746088"/>
                  </a:cubicBezTo>
                  <a:close/>
                  <a:moveTo>
                    <a:pt x="6276225" y="601808"/>
                  </a:moveTo>
                  <a:cubicBezTo>
                    <a:pt x="6281494" y="601808"/>
                    <a:pt x="6284847" y="597973"/>
                    <a:pt x="6284847" y="593180"/>
                  </a:cubicBezTo>
                  <a:cubicBezTo>
                    <a:pt x="6284847" y="588386"/>
                    <a:pt x="6281494" y="584791"/>
                    <a:pt x="6276225" y="584791"/>
                  </a:cubicBezTo>
                  <a:cubicBezTo>
                    <a:pt x="6271914" y="584791"/>
                    <a:pt x="6267843" y="588386"/>
                    <a:pt x="6267843" y="593180"/>
                  </a:cubicBezTo>
                  <a:cubicBezTo>
                    <a:pt x="6267843" y="597973"/>
                    <a:pt x="6271914" y="601808"/>
                    <a:pt x="6276225" y="601808"/>
                  </a:cubicBezTo>
                  <a:close/>
                  <a:moveTo>
                    <a:pt x="6021402" y="496114"/>
                  </a:moveTo>
                  <a:cubicBezTo>
                    <a:pt x="6026192" y="496114"/>
                    <a:pt x="6030024" y="492519"/>
                    <a:pt x="6030024" y="487246"/>
                  </a:cubicBezTo>
                  <a:cubicBezTo>
                    <a:pt x="6030024" y="482692"/>
                    <a:pt x="6026192" y="478858"/>
                    <a:pt x="6021402" y="478858"/>
                  </a:cubicBezTo>
                  <a:cubicBezTo>
                    <a:pt x="6017091" y="478858"/>
                    <a:pt x="6012780" y="482692"/>
                    <a:pt x="6012780" y="487246"/>
                  </a:cubicBezTo>
                  <a:cubicBezTo>
                    <a:pt x="6012780" y="492519"/>
                    <a:pt x="6017091" y="496114"/>
                    <a:pt x="6021402" y="496114"/>
                  </a:cubicBezTo>
                  <a:close/>
                  <a:moveTo>
                    <a:pt x="5753406" y="431883"/>
                  </a:moveTo>
                  <a:cubicBezTo>
                    <a:pt x="5757957" y="431883"/>
                    <a:pt x="5762028" y="427569"/>
                    <a:pt x="5762028" y="423015"/>
                  </a:cubicBezTo>
                  <a:cubicBezTo>
                    <a:pt x="5762028" y="418222"/>
                    <a:pt x="5757957" y="414387"/>
                    <a:pt x="5753406" y="414387"/>
                  </a:cubicBezTo>
                  <a:cubicBezTo>
                    <a:pt x="5748616" y="414387"/>
                    <a:pt x="5744784" y="418222"/>
                    <a:pt x="5744784" y="423015"/>
                  </a:cubicBezTo>
                  <a:cubicBezTo>
                    <a:pt x="5744784" y="427569"/>
                    <a:pt x="5748616" y="431883"/>
                    <a:pt x="5753406" y="431883"/>
                  </a:cubicBezTo>
                  <a:close/>
                  <a:moveTo>
                    <a:pt x="5478465" y="410552"/>
                  </a:moveTo>
                  <a:cubicBezTo>
                    <a:pt x="5483495" y="410552"/>
                    <a:pt x="5487566" y="406478"/>
                    <a:pt x="5487566" y="401445"/>
                  </a:cubicBezTo>
                  <a:cubicBezTo>
                    <a:pt x="5487566" y="396412"/>
                    <a:pt x="5483495" y="392337"/>
                    <a:pt x="5478465" y="392337"/>
                  </a:cubicBezTo>
                  <a:cubicBezTo>
                    <a:pt x="5473436" y="392337"/>
                    <a:pt x="5469125" y="396412"/>
                    <a:pt x="5469125" y="401445"/>
                  </a:cubicBezTo>
                  <a:cubicBezTo>
                    <a:pt x="5469125" y="406478"/>
                    <a:pt x="5473436" y="410552"/>
                    <a:pt x="5478465" y="410552"/>
                  </a:cubicBezTo>
                  <a:close/>
                  <a:moveTo>
                    <a:pt x="5203524" y="432841"/>
                  </a:moveTo>
                  <a:cubicBezTo>
                    <a:pt x="5208793" y="432841"/>
                    <a:pt x="5213343" y="428288"/>
                    <a:pt x="5213343" y="423015"/>
                  </a:cubicBezTo>
                  <a:cubicBezTo>
                    <a:pt x="5213343" y="417503"/>
                    <a:pt x="5208793" y="413428"/>
                    <a:pt x="5203524" y="413428"/>
                  </a:cubicBezTo>
                  <a:cubicBezTo>
                    <a:pt x="5198255" y="413428"/>
                    <a:pt x="5193705" y="417503"/>
                    <a:pt x="5193705" y="423015"/>
                  </a:cubicBezTo>
                  <a:cubicBezTo>
                    <a:pt x="5193705" y="428288"/>
                    <a:pt x="5198255" y="432841"/>
                    <a:pt x="5203524" y="432841"/>
                  </a:cubicBezTo>
                  <a:close/>
                  <a:moveTo>
                    <a:pt x="4935289" y="498511"/>
                  </a:moveTo>
                  <a:cubicBezTo>
                    <a:pt x="4941276" y="498511"/>
                    <a:pt x="4946066" y="493717"/>
                    <a:pt x="4946066" y="487246"/>
                  </a:cubicBezTo>
                  <a:cubicBezTo>
                    <a:pt x="4946066" y="481254"/>
                    <a:pt x="4941276" y="476461"/>
                    <a:pt x="4935289" y="476461"/>
                  </a:cubicBezTo>
                  <a:cubicBezTo>
                    <a:pt x="4929062" y="476461"/>
                    <a:pt x="4924272" y="481254"/>
                    <a:pt x="4924272" y="487246"/>
                  </a:cubicBezTo>
                  <a:cubicBezTo>
                    <a:pt x="4924272" y="493717"/>
                    <a:pt x="4929062" y="498511"/>
                    <a:pt x="4935289" y="498511"/>
                  </a:cubicBezTo>
                  <a:close/>
                  <a:moveTo>
                    <a:pt x="4680465" y="605163"/>
                  </a:moveTo>
                  <a:cubicBezTo>
                    <a:pt x="4687171" y="605163"/>
                    <a:pt x="4692680" y="599890"/>
                    <a:pt x="4692680" y="593180"/>
                  </a:cubicBezTo>
                  <a:cubicBezTo>
                    <a:pt x="4692680" y="586469"/>
                    <a:pt x="4687171" y="580957"/>
                    <a:pt x="4680465" y="580957"/>
                  </a:cubicBezTo>
                  <a:cubicBezTo>
                    <a:pt x="4673759" y="580957"/>
                    <a:pt x="4668012" y="586469"/>
                    <a:pt x="4668012" y="593180"/>
                  </a:cubicBezTo>
                  <a:cubicBezTo>
                    <a:pt x="4668012" y="599890"/>
                    <a:pt x="4673759" y="605163"/>
                    <a:pt x="4680465" y="605163"/>
                  </a:cubicBezTo>
                  <a:close/>
                  <a:moveTo>
                    <a:pt x="4445281" y="750642"/>
                  </a:moveTo>
                  <a:cubicBezTo>
                    <a:pt x="4452705" y="750642"/>
                    <a:pt x="4458692" y="744890"/>
                    <a:pt x="4458692" y="737220"/>
                  </a:cubicBezTo>
                  <a:cubicBezTo>
                    <a:pt x="4458692" y="729791"/>
                    <a:pt x="4452705" y="724039"/>
                    <a:pt x="4445281" y="724039"/>
                  </a:cubicBezTo>
                  <a:cubicBezTo>
                    <a:pt x="4438096" y="724039"/>
                    <a:pt x="4431869" y="729791"/>
                    <a:pt x="4431869" y="737220"/>
                  </a:cubicBezTo>
                  <a:cubicBezTo>
                    <a:pt x="4431869" y="744890"/>
                    <a:pt x="4438096" y="750642"/>
                    <a:pt x="4445281" y="750642"/>
                  </a:cubicBezTo>
                  <a:close/>
                  <a:moveTo>
                    <a:pt x="4235243" y="932550"/>
                  </a:moveTo>
                  <a:cubicBezTo>
                    <a:pt x="4244104" y="932550"/>
                    <a:pt x="4251289" y="925121"/>
                    <a:pt x="4251289" y="916732"/>
                  </a:cubicBezTo>
                  <a:cubicBezTo>
                    <a:pt x="4251289" y="907864"/>
                    <a:pt x="4244104" y="900674"/>
                    <a:pt x="4235243" y="900674"/>
                  </a:cubicBezTo>
                  <a:cubicBezTo>
                    <a:pt x="4226860" y="900674"/>
                    <a:pt x="4219436" y="907864"/>
                    <a:pt x="4219436" y="916732"/>
                  </a:cubicBezTo>
                  <a:cubicBezTo>
                    <a:pt x="4219436" y="925121"/>
                    <a:pt x="4226860" y="932550"/>
                    <a:pt x="4235243" y="932550"/>
                  </a:cubicBezTo>
                  <a:close/>
                  <a:moveTo>
                    <a:pt x="4056339" y="1144897"/>
                  </a:moveTo>
                  <a:cubicBezTo>
                    <a:pt x="4066398" y="1144897"/>
                    <a:pt x="4074780" y="1136748"/>
                    <a:pt x="4074780" y="1126442"/>
                  </a:cubicBezTo>
                  <a:cubicBezTo>
                    <a:pt x="4074780" y="1116376"/>
                    <a:pt x="4066398" y="1108227"/>
                    <a:pt x="4056339" y="1108227"/>
                  </a:cubicBezTo>
                  <a:cubicBezTo>
                    <a:pt x="4046520" y="1108227"/>
                    <a:pt x="4038138" y="1116376"/>
                    <a:pt x="4038138" y="1126442"/>
                  </a:cubicBezTo>
                  <a:cubicBezTo>
                    <a:pt x="4038138" y="1136748"/>
                    <a:pt x="4046520" y="1144897"/>
                    <a:pt x="4056339" y="1144897"/>
                  </a:cubicBezTo>
                  <a:close/>
                  <a:moveTo>
                    <a:pt x="3912163" y="1383846"/>
                  </a:moveTo>
                  <a:cubicBezTo>
                    <a:pt x="3924138" y="1383846"/>
                    <a:pt x="3933957" y="1374020"/>
                    <a:pt x="3933957" y="1362036"/>
                  </a:cubicBezTo>
                  <a:cubicBezTo>
                    <a:pt x="3933957" y="1349574"/>
                    <a:pt x="3924138" y="1339747"/>
                    <a:pt x="3912163" y="1339747"/>
                  </a:cubicBezTo>
                  <a:cubicBezTo>
                    <a:pt x="3899949" y="1339747"/>
                    <a:pt x="3890369" y="1349574"/>
                    <a:pt x="3890369" y="1362036"/>
                  </a:cubicBezTo>
                  <a:cubicBezTo>
                    <a:pt x="3890369" y="1374020"/>
                    <a:pt x="3899949" y="1383846"/>
                    <a:pt x="3912163" y="1383846"/>
                  </a:cubicBezTo>
                  <a:close/>
                  <a:moveTo>
                    <a:pt x="3806785" y="1642449"/>
                  </a:moveTo>
                  <a:cubicBezTo>
                    <a:pt x="3820915" y="1642449"/>
                    <a:pt x="3832171" y="1630944"/>
                    <a:pt x="3832171" y="1617044"/>
                  </a:cubicBezTo>
                  <a:cubicBezTo>
                    <a:pt x="3832171" y="1602664"/>
                    <a:pt x="3820915" y="1591159"/>
                    <a:pt x="3806785" y="1591159"/>
                  </a:cubicBezTo>
                  <a:cubicBezTo>
                    <a:pt x="3792655" y="1591159"/>
                    <a:pt x="3781159" y="1602664"/>
                    <a:pt x="3781159" y="1617044"/>
                  </a:cubicBezTo>
                  <a:cubicBezTo>
                    <a:pt x="3781159" y="1630944"/>
                    <a:pt x="3792655" y="1642449"/>
                    <a:pt x="3806785" y="1642449"/>
                  </a:cubicBezTo>
                  <a:close/>
                  <a:moveTo>
                    <a:pt x="3742360" y="1915671"/>
                  </a:moveTo>
                  <a:cubicBezTo>
                    <a:pt x="3759125" y="1915671"/>
                    <a:pt x="3772776" y="1902010"/>
                    <a:pt x="3772776" y="1885233"/>
                  </a:cubicBezTo>
                  <a:cubicBezTo>
                    <a:pt x="3772776" y="1868456"/>
                    <a:pt x="3759125" y="1854795"/>
                    <a:pt x="3742360" y="1854795"/>
                  </a:cubicBezTo>
                  <a:cubicBezTo>
                    <a:pt x="3725356" y="1854795"/>
                    <a:pt x="3711705" y="1868456"/>
                    <a:pt x="3711705" y="1885233"/>
                  </a:cubicBezTo>
                  <a:cubicBezTo>
                    <a:pt x="3711705" y="1902010"/>
                    <a:pt x="3725356" y="1915671"/>
                    <a:pt x="3742360" y="1915671"/>
                  </a:cubicBezTo>
                  <a:close/>
                  <a:moveTo>
                    <a:pt x="3720806" y="2195843"/>
                  </a:moveTo>
                  <a:cubicBezTo>
                    <a:pt x="3739965" y="2195843"/>
                    <a:pt x="3756012" y="2180025"/>
                    <a:pt x="3756012" y="2160372"/>
                  </a:cubicBezTo>
                  <a:cubicBezTo>
                    <a:pt x="3756012" y="2140959"/>
                    <a:pt x="3739965" y="2125141"/>
                    <a:pt x="3720806" y="2125141"/>
                  </a:cubicBezTo>
                  <a:cubicBezTo>
                    <a:pt x="3701167" y="2125141"/>
                    <a:pt x="3685360" y="2140959"/>
                    <a:pt x="3685360" y="2160372"/>
                  </a:cubicBezTo>
                  <a:cubicBezTo>
                    <a:pt x="3685360" y="2180025"/>
                    <a:pt x="3701167" y="2195843"/>
                    <a:pt x="3720806" y="2195843"/>
                  </a:cubicBezTo>
                  <a:close/>
                  <a:moveTo>
                    <a:pt x="3742360" y="2474578"/>
                  </a:moveTo>
                  <a:cubicBezTo>
                    <a:pt x="3763676" y="2474578"/>
                    <a:pt x="3781159" y="2456842"/>
                    <a:pt x="3781159" y="2435751"/>
                  </a:cubicBezTo>
                  <a:cubicBezTo>
                    <a:pt x="3781159" y="2414181"/>
                    <a:pt x="3763676" y="2396685"/>
                    <a:pt x="3742360" y="2396685"/>
                  </a:cubicBezTo>
                  <a:cubicBezTo>
                    <a:pt x="3720806" y="2396685"/>
                    <a:pt x="3703083" y="2414181"/>
                    <a:pt x="3703083" y="2435751"/>
                  </a:cubicBezTo>
                  <a:cubicBezTo>
                    <a:pt x="3703083" y="2456842"/>
                    <a:pt x="3720806" y="2474578"/>
                    <a:pt x="3742360" y="2474578"/>
                  </a:cubicBezTo>
                  <a:close/>
                  <a:moveTo>
                    <a:pt x="3806785" y="2748040"/>
                  </a:moveTo>
                  <a:cubicBezTo>
                    <a:pt x="3830974" y="2748040"/>
                    <a:pt x="3850612" y="2728387"/>
                    <a:pt x="3850612" y="2703941"/>
                  </a:cubicBezTo>
                  <a:cubicBezTo>
                    <a:pt x="3850612" y="2679974"/>
                    <a:pt x="3830974" y="2660081"/>
                    <a:pt x="3806785" y="2660081"/>
                  </a:cubicBezTo>
                  <a:cubicBezTo>
                    <a:pt x="3782596" y="2660081"/>
                    <a:pt x="3762718" y="2679974"/>
                    <a:pt x="3762718" y="2703941"/>
                  </a:cubicBezTo>
                  <a:cubicBezTo>
                    <a:pt x="3762718" y="2728387"/>
                    <a:pt x="3782596" y="2748040"/>
                    <a:pt x="3806785" y="2748040"/>
                  </a:cubicBezTo>
                  <a:close/>
                  <a:moveTo>
                    <a:pt x="3912163" y="3005923"/>
                  </a:moveTo>
                  <a:cubicBezTo>
                    <a:pt x="3938268" y="3005923"/>
                    <a:pt x="3959104" y="2985072"/>
                    <a:pt x="3959104" y="2958948"/>
                  </a:cubicBezTo>
                  <a:cubicBezTo>
                    <a:pt x="3959104" y="2933064"/>
                    <a:pt x="3938268" y="2911973"/>
                    <a:pt x="3912163" y="2911973"/>
                  </a:cubicBezTo>
                  <a:cubicBezTo>
                    <a:pt x="3886297" y="2911973"/>
                    <a:pt x="3865222" y="2933064"/>
                    <a:pt x="3865222" y="2958948"/>
                  </a:cubicBezTo>
                  <a:cubicBezTo>
                    <a:pt x="3865222" y="2985072"/>
                    <a:pt x="3886297" y="3005923"/>
                    <a:pt x="3912163" y="3005923"/>
                  </a:cubicBezTo>
                  <a:close/>
                  <a:moveTo>
                    <a:pt x="4056339" y="3243914"/>
                  </a:moveTo>
                  <a:cubicBezTo>
                    <a:pt x="4083881" y="3243914"/>
                    <a:pt x="4105675" y="3221625"/>
                    <a:pt x="4105675" y="3194302"/>
                  </a:cubicBezTo>
                  <a:cubicBezTo>
                    <a:pt x="4105675" y="3166980"/>
                    <a:pt x="4083881" y="3144931"/>
                    <a:pt x="4056339" y="3144931"/>
                  </a:cubicBezTo>
                  <a:cubicBezTo>
                    <a:pt x="4029037" y="3144931"/>
                    <a:pt x="4007003" y="3166980"/>
                    <a:pt x="4007003" y="3194302"/>
                  </a:cubicBezTo>
                  <a:cubicBezTo>
                    <a:pt x="4007003" y="3221625"/>
                    <a:pt x="4029037" y="3243914"/>
                    <a:pt x="4056339" y="3243914"/>
                  </a:cubicBezTo>
                  <a:close/>
                  <a:moveTo>
                    <a:pt x="4235243" y="3455062"/>
                  </a:moveTo>
                  <a:cubicBezTo>
                    <a:pt x="4263503" y="3455062"/>
                    <a:pt x="4286255" y="3432293"/>
                    <a:pt x="4286255" y="3404012"/>
                  </a:cubicBezTo>
                  <a:cubicBezTo>
                    <a:pt x="4286255" y="3376450"/>
                    <a:pt x="4263503" y="3353442"/>
                    <a:pt x="4235243" y="3353442"/>
                  </a:cubicBezTo>
                  <a:cubicBezTo>
                    <a:pt x="4207461" y="3353442"/>
                    <a:pt x="4184949" y="3376450"/>
                    <a:pt x="4184949" y="3404012"/>
                  </a:cubicBezTo>
                  <a:cubicBezTo>
                    <a:pt x="4184949" y="3432293"/>
                    <a:pt x="4207461" y="3455062"/>
                    <a:pt x="4235243" y="3455062"/>
                  </a:cubicBezTo>
                  <a:close/>
                  <a:moveTo>
                    <a:pt x="4445281" y="3633615"/>
                  </a:moveTo>
                  <a:cubicBezTo>
                    <a:pt x="4472823" y="3633615"/>
                    <a:pt x="4495096" y="3611326"/>
                    <a:pt x="4495096" y="3583764"/>
                  </a:cubicBezTo>
                  <a:cubicBezTo>
                    <a:pt x="4495096" y="3555962"/>
                    <a:pt x="4472823" y="3533194"/>
                    <a:pt x="4445281" y="3533194"/>
                  </a:cubicBezTo>
                  <a:cubicBezTo>
                    <a:pt x="4417499" y="3533194"/>
                    <a:pt x="4395226" y="3555962"/>
                    <a:pt x="4395226" y="3583764"/>
                  </a:cubicBezTo>
                  <a:cubicBezTo>
                    <a:pt x="4395226" y="3611326"/>
                    <a:pt x="4417499" y="3633615"/>
                    <a:pt x="4445281" y="3633615"/>
                  </a:cubicBezTo>
                  <a:close/>
                  <a:moveTo>
                    <a:pt x="4680465" y="3776697"/>
                  </a:moveTo>
                  <a:cubicBezTo>
                    <a:pt x="4707289" y="3776697"/>
                    <a:pt x="4729322" y="3754887"/>
                    <a:pt x="4729322" y="3728044"/>
                  </a:cubicBezTo>
                  <a:cubicBezTo>
                    <a:pt x="4729322" y="3700722"/>
                    <a:pt x="4707289" y="3678912"/>
                    <a:pt x="4680465" y="3678912"/>
                  </a:cubicBezTo>
                  <a:cubicBezTo>
                    <a:pt x="4653402" y="3678912"/>
                    <a:pt x="4631848" y="3700722"/>
                    <a:pt x="4631848" y="3728044"/>
                  </a:cubicBezTo>
                  <a:cubicBezTo>
                    <a:pt x="4631848" y="3754887"/>
                    <a:pt x="4653402" y="3776697"/>
                    <a:pt x="4680465" y="3776697"/>
                  </a:cubicBezTo>
                  <a:close/>
                  <a:moveTo>
                    <a:pt x="4935289" y="3880473"/>
                  </a:moveTo>
                  <a:cubicBezTo>
                    <a:pt x="4961154" y="3880473"/>
                    <a:pt x="4982230" y="3859383"/>
                    <a:pt x="4982230" y="3833738"/>
                  </a:cubicBezTo>
                  <a:cubicBezTo>
                    <a:pt x="4982230" y="3807614"/>
                    <a:pt x="4961154" y="3786763"/>
                    <a:pt x="4935289" y="3786763"/>
                  </a:cubicBezTo>
                  <a:cubicBezTo>
                    <a:pt x="4909423" y="3786763"/>
                    <a:pt x="4888108" y="3807614"/>
                    <a:pt x="4888108" y="3833738"/>
                  </a:cubicBezTo>
                  <a:cubicBezTo>
                    <a:pt x="4888108" y="3859383"/>
                    <a:pt x="4909423" y="3880473"/>
                    <a:pt x="4935289" y="3880473"/>
                  </a:cubicBezTo>
                  <a:close/>
                  <a:moveTo>
                    <a:pt x="5203524" y="3941828"/>
                  </a:moveTo>
                  <a:cubicBezTo>
                    <a:pt x="5227713" y="3941828"/>
                    <a:pt x="5247352" y="3922176"/>
                    <a:pt x="5247352" y="3897969"/>
                  </a:cubicBezTo>
                  <a:cubicBezTo>
                    <a:pt x="5247352" y="3873523"/>
                    <a:pt x="5227713" y="3854110"/>
                    <a:pt x="5203524" y="3854110"/>
                  </a:cubicBezTo>
                  <a:cubicBezTo>
                    <a:pt x="5179335" y="3854110"/>
                    <a:pt x="5159696" y="3873523"/>
                    <a:pt x="5159696" y="3897969"/>
                  </a:cubicBezTo>
                  <a:cubicBezTo>
                    <a:pt x="5159696" y="3922176"/>
                    <a:pt x="5179335" y="3941828"/>
                    <a:pt x="5203524" y="3941828"/>
                  </a:cubicBezTo>
                  <a:close/>
                  <a:moveTo>
                    <a:pt x="5478465" y="3960043"/>
                  </a:moveTo>
                  <a:cubicBezTo>
                    <a:pt x="5500978" y="3960043"/>
                    <a:pt x="5519179" y="3942547"/>
                    <a:pt x="5519179" y="3919539"/>
                  </a:cubicBezTo>
                  <a:cubicBezTo>
                    <a:pt x="5519179" y="3897250"/>
                    <a:pt x="5500978" y="3878796"/>
                    <a:pt x="5478465" y="3878796"/>
                  </a:cubicBezTo>
                  <a:cubicBezTo>
                    <a:pt x="5455713" y="3878796"/>
                    <a:pt x="5437751" y="3897250"/>
                    <a:pt x="5437751" y="3919539"/>
                  </a:cubicBezTo>
                  <a:cubicBezTo>
                    <a:pt x="5437751" y="3942547"/>
                    <a:pt x="5455713" y="3960043"/>
                    <a:pt x="5478465" y="3960043"/>
                  </a:cubicBezTo>
                  <a:close/>
                  <a:moveTo>
                    <a:pt x="5753406" y="3935118"/>
                  </a:moveTo>
                  <a:cubicBezTo>
                    <a:pt x="5774003" y="3935118"/>
                    <a:pt x="5790528" y="3918581"/>
                    <a:pt x="5790528" y="3897969"/>
                  </a:cubicBezTo>
                  <a:cubicBezTo>
                    <a:pt x="5790528" y="3877358"/>
                    <a:pt x="5774003" y="3860821"/>
                    <a:pt x="5753406" y="3860821"/>
                  </a:cubicBezTo>
                  <a:cubicBezTo>
                    <a:pt x="5732810" y="3860821"/>
                    <a:pt x="5716045" y="3877358"/>
                    <a:pt x="5716045" y="3897969"/>
                  </a:cubicBezTo>
                  <a:cubicBezTo>
                    <a:pt x="5716045" y="3918581"/>
                    <a:pt x="5732810" y="3935118"/>
                    <a:pt x="5753406" y="3935118"/>
                  </a:cubicBezTo>
                  <a:close/>
                  <a:moveTo>
                    <a:pt x="6021402" y="3867292"/>
                  </a:moveTo>
                  <a:cubicBezTo>
                    <a:pt x="6040322" y="3867292"/>
                    <a:pt x="6054931" y="3851713"/>
                    <a:pt x="6054931" y="3833738"/>
                  </a:cubicBezTo>
                  <a:cubicBezTo>
                    <a:pt x="6054931" y="3814804"/>
                    <a:pt x="6040322" y="3799945"/>
                    <a:pt x="6021402" y="3799945"/>
                  </a:cubicBezTo>
                  <a:cubicBezTo>
                    <a:pt x="6003200" y="3799945"/>
                    <a:pt x="5988112" y="3814804"/>
                    <a:pt x="5988112" y="3833738"/>
                  </a:cubicBezTo>
                  <a:cubicBezTo>
                    <a:pt x="5988112" y="3851713"/>
                    <a:pt x="6003200" y="3867292"/>
                    <a:pt x="6021402" y="3867292"/>
                  </a:cubicBezTo>
                  <a:close/>
                  <a:moveTo>
                    <a:pt x="6276225" y="3757523"/>
                  </a:moveTo>
                  <a:cubicBezTo>
                    <a:pt x="6292990" y="3757523"/>
                    <a:pt x="6306402" y="3744102"/>
                    <a:pt x="6306402" y="3728044"/>
                  </a:cubicBezTo>
                  <a:cubicBezTo>
                    <a:pt x="6306402" y="3711267"/>
                    <a:pt x="6292990" y="3698086"/>
                    <a:pt x="6276225" y="3698086"/>
                  </a:cubicBezTo>
                  <a:cubicBezTo>
                    <a:pt x="6259700" y="3698086"/>
                    <a:pt x="6246288" y="3711267"/>
                    <a:pt x="6246288" y="3728044"/>
                  </a:cubicBezTo>
                  <a:cubicBezTo>
                    <a:pt x="6246288" y="3744102"/>
                    <a:pt x="6259700" y="3757523"/>
                    <a:pt x="6276225" y="3757523"/>
                  </a:cubicBezTo>
                  <a:close/>
                  <a:moveTo>
                    <a:pt x="6511410" y="3610367"/>
                  </a:moveTo>
                  <a:cubicBezTo>
                    <a:pt x="6526019" y="3610367"/>
                    <a:pt x="6538234" y="3598383"/>
                    <a:pt x="6538234" y="3583764"/>
                  </a:cubicBezTo>
                  <a:cubicBezTo>
                    <a:pt x="6538234" y="3568665"/>
                    <a:pt x="6526019" y="3556441"/>
                    <a:pt x="6511410" y="3556441"/>
                  </a:cubicBezTo>
                  <a:cubicBezTo>
                    <a:pt x="6496801" y="3556441"/>
                    <a:pt x="6484826" y="3568665"/>
                    <a:pt x="6484826" y="3583764"/>
                  </a:cubicBezTo>
                  <a:cubicBezTo>
                    <a:pt x="6484826" y="3598383"/>
                    <a:pt x="6496801" y="3610367"/>
                    <a:pt x="6511410" y="3610367"/>
                  </a:cubicBezTo>
                  <a:close/>
                  <a:moveTo>
                    <a:pt x="6721448" y="3427500"/>
                  </a:moveTo>
                  <a:cubicBezTo>
                    <a:pt x="6734141" y="3427500"/>
                    <a:pt x="6744440" y="3416954"/>
                    <a:pt x="6744440" y="3404012"/>
                  </a:cubicBezTo>
                  <a:cubicBezTo>
                    <a:pt x="6744440" y="3391550"/>
                    <a:pt x="6734141" y="3381483"/>
                    <a:pt x="6721448" y="3381483"/>
                  </a:cubicBezTo>
                  <a:cubicBezTo>
                    <a:pt x="6708755" y="3381483"/>
                    <a:pt x="6698217" y="3391550"/>
                    <a:pt x="6698217" y="3404012"/>
                  </a:cubicBezTo>
                  <a:cubicBezTo>
                    <a:pt x="6698217" y="3416954"/>
                    <a:pt x="6708755" y="3427500"/>
                    <a:pt x="6721448" y="3427500"/>
                  </a:cubicBezTo>
                  <a:close/>
                  <a:moveTo>
                    <a:pt x="6900351" y="3215393"/>
                  </a:moveTo>
                  <a:cubicBezTo>
                    <a:pt x="6912087" y="3215393"/>
                    <a:pt x="6921427" y="3206046"/>
                    <a:pt x="6921427" y="3194302"/>
                  </a:cubicBezTo>
                  <a:cubicBezTo>
                    <a:pt x="6921427" y="3183038"/>
                    <a:pt x="6912087" y="3173691"/>
                    <a:pt x="6900351" y="3173691"/>
                  </a:cubicBezTo>
                  <a:cubicBezTo>
                    <a:pt x="6889095" y="3173691"/>
                    <a:pt x="6879755" y="3183038"/>
                    <a:pt x="6879755" y="3194302"/>
                  </a:cubicBezTo>
                  <a:cubicBezTo>
                    <a:pt x="6879755" y="3206046"/>
                    <a:pt x="6889095" y="3215393"/>
                    <a:pt x="6900351" y="3215393"/>
                  </a:cubicBezTo>
                  <a:close/>
                  <a:moveTo>
                    <a:pt x="7044767" y="2976923"/>
                  </a:moveTo>
                  <a:cubicBezTo>
                    <a:pt x="7054108" y="2976923"/>
                    <a:pt x="7062250" y="2969014"/>
                    <a:pt x="7062250" y="2958948"/>
                  </a:cubicBezTo>
                  <a:cubicBezTo>
                    <a:pt x="7062250" y="2949121"/>
                    <a:pt x="7054108" y="2941452"/>
                    <a:pt x="7044767" y="2941452"/>
                  </a:cubicBezTo>
                  <a:cubicBezTo>
                    <a:pt x="7034948" y="2941452"/>
                    <a:pt x="7027044" y="2949121"/>
                    <a:pt x="7027044" y="2958948"/>
                  </a:cubicBezTo>
                  <a:cubicBezTo>
                    <a:pt x="7027044" y="2969014"/>
                    <a:pt x="7034948" y="2976923"/>
                    <a:pt x="7044767" y="2976923"/>
                  </a:cubicBezTo>
                  <a:close/>
                  <a:moveTo>
                    <a:pt x="7150145" y="2719519"/>
                  </a:moveTo>
                  <a:cubicBezTo>
                    <a:pt x="7158767" y="2719519"/>
                    <a:pt x="7165952" y="2713048"/>
                    <a:pt x="7165952" y="2703941"/>
                  </a:cubicBezTo>
                  <a:cubicBezTo>
                    <a:pt x="7165952" y="2695073"/>
                    <a:pt x="7158767" y="2688362"/>
                    <a:pt x="7150145" y="2688362"/>
                  </a:cubicBezTo>
                  <a:cubicBezTo>
                    <a:pt x="7141523" y="2688362"/>
                    <a:pt x="7134339" y="2695073"/>
                    <a:pt x="7134339" y="2703941"/>
                  </a:cubicBezTo>
                  <a:cubicBezTo>
                    <a:pt x="7134339" y="2713048"/>
                    <a:pt x="7141523" y="2719519"/>
                    <a:pt x="7150145" y="2719519"/>
                  </a:cubicBezTo>
                  <a:close/>
                  <a:moveTo>
                    <a:pt x="7214570" y="2449652"/>
                  </a:moveTo>
                  <a:cubicBezTo>
                    <a:pt x="7222234" y="2449652"/>
                    <a:pt x="7228460" y="2443181"/>
                    <a:pt x="7228460" y="2435751"/>
                  </a:cubicBezTo>
                  <a:cubicBezTo>
                    <a:pt x="7228460" y="2428082"/>
                    <a:pt x="7222234" y="2421851"/>
                    <a:pt x="7214570" y="2421851"/>
                  </a:cubicBezTo>
                  <a:cubicBezTo>
                    <a:pt x="7207145" y="2421851"/>
                    <a:pt x="7200439" y="2428082"/>
                    <a:pt x="7200439" y="2435751"/>
                  </a:cubicBezTo>
                  <a:cubicBezTo>
                    <a:pt x="7200439" y="2443181"/>
                    <a:pt x="7207145" y="2449652"/>
                    <a:pt x="7214570" y="2449652"/>
                  </a:cubicBezTo>
                  <a:close/>
                  <a:moveTo>
                    <a:pt x="7236124" y="2172595"/>
                  </a:moveTo>
                  <a:cubicBezTo>
                    <a:pt x="7242830" y="2172595"/>
                    <a:pt x="7248818" y="2167323"/>
                    <a:pt x="7248818" y="2160372"/>
                  </a:cubicBezTo>
                  <a:cubicBezTo>
                    <a:pt x="7248818" y="2153662"/>
                    <a:pt x="7242830" y="2148149"/>
                    <a:pt x="7236124" y="2148149"/>
                  </a:cubicBezTo>
                  <a:cubicBezTo>
                    <a:pt x="7229418" y="2148149"/>
                    <a:pt x="7224149" y="2153662"/>
                    <a:pt x="7224149" y="2160372"/>
                  </a:cubicBezTo>
                  <a:cubicBezTo>
                    <a:pt x="7224149" y="2167323"/>
                    <a:pt x="7229418" y="2172595"/>
                    <a:pt x="7236124" y="2172595"/>
                  </a:cubicBezTo>
                  <a:close/>
                  <a:moveTo>
                    <a:pt x="6991599" y="1898415"/>
                  </a:moveTo>
                  <a:cubicBezTo>
                    <a:pt x="6998784" y="1898415"/>
                    <a:pt x="7004771" y="1892662"/>
                    <a:pt x="7004771" y="1885472"/>
                  </a:cubicBezTo>
                  <a:cubicBezTo>
                    <a:pt x="7004771" y="1878762"/>
                    <a:pt x="6998784" y="1872770"/>
                    <a:pt x="6991599" y="1872770"/>
                  </a:cubicBezTo>
                  <a:cubicBezTo>
                    <a:pt x="6984893" y="1872770"/>
                    <a:pt x="6979145" y="1878762"/>
                    <a:pt x="6979145" y="1885472"/>
                  </a:cubicBezTo>
                  <a:cubicBezTo>
                    <a:pt x="6979145" y="1892662"/>
                    <a:pt x="6984893" y="1898415"/>
                    <a:pt x="6991599" y="1898415"/>
                  </a:cubicBezTo>
                  <a:close/>
                  <a:moveTo>
                    <a:pt x="6918313" y="1631424"/>
                  </a:moveTo>
                  <a:cubicBezTo>
                    <a:pt x="6924780" y="1631424"/>
                    <a:pt x="6929809" y="1626151"/>
                    <a:pt x="6929809" y="1619680"/>
                  </a:cubicBezTo>
                  <a:cubicBezTo>
                    <a:pt x="6929809" y="1613209"/>
                    <a:pt x="6924780" y="1608176"/>
                    <a:pt x="6918313" y="1608176"/>
                  </a:cubicBezTo>
                  <a:cubicBezTo>
                    <a:pt x="6912087" y="1608176"/>
                    <a:pt x="6906578" y="1613209"/>
                    <a:pt x="6906578" y="1619680"/>
                  </a:cubicBezTo>
                  <a:cubicBezTo>
                    <a:pt x="6906578" y="1626151"/>
                    <a:pt x="6912087" y="1631424"/>
                    <a:pt x="6918313" y="1631424"/>
                  </a:cubicBezTo>
                  <a:close/>
                  <a:moveTo>
                    <a:pt x="6798805" y="1382168"/>
                  </a:moveTo>
                  <a:cubicBezTo>
                    <a:pt x="6804792" y="1382168"/>
                    <a:pt x="6809822" y="1377135"/>
                    <a:pt x="6809822" y="1370904"/>
                  </a:cubicBezTo>
                  <a:cubicBezTo>
                    <a:pt x="6809822" y="1364912"/>
                    <a:pt x="6804792" y="1359879"/>
                    <a:pt x="6798805" y="1359879"/>
                  </a:cubicBezTo>
                  <a:cubicBezTo>
                    <a:pt x="6792818" y="1359879"/>
                    <a:pt x="6787788" y="1364912"/>
                    <a:pt x="6787788" y="1370904"/>
                  </a:cubicBezTo>
                  <a:cubicBezTo>
                    <a:pt x="6787788" y="1377135"/>
                    <a:pt x="6792818" y="1382168"/>
                    <a:pt x="6798805" y="1382168"/>
                  </a:cubicBezTo>
                  <a:close/>
                  <a:moveTo>
                    <a:pt x="6636666" y="1158318"/>
                  </a:moveTo>
                  <a:cubicBezTo>
                    <a:pt x="6642414" y="1158318"/>
                    <a:pt x="6646725" y="1153525"/>
                    <a:pt x="6646725" y="1147533"/>
                  </a:cubicBezTo>
                  <a:cubicBezTo>
                    <a:pt x="6646725" y="1142260"/>
                    <a:pt x="6642414" y="1137227"/>
                    <a:pt x="6636666" y="1137227"/>
                  </a:cubicBezTo>
                  <a:cubicBezTo>
                    <a:pt x="6630919" y="1137227"/>
                    <a:pt x="6626368" y="1142260"/>
                    <a:pt x="6626368" y="1147533"/>
                  </a:cubicBezTo>
                  <a:cubicBezTo>
                    <a:pt x="6626368" y="1153525"/>
                    <a:pt x="6630919" y="1158318"/>
                    <a:pt x="6636666" y="1158318"/>
                  </a:cubicBezTo>
                  <a:close/>
                  <a:moveTo>
                    <a:pt x="6437167" y="967542"/>
                  </a:moveTo>
                  <a:cubicBezTo>
                    <a:pt x="6443154" y="967542"/>
                    <a:pt x="6447704" y="962509"/>
                    <a:pt x="6447704" y="957236"/>
                  </a:cubicBezTo>
                  <a:cubicBezTo>
                    <a:pt x="6447704" y="951244"/>
                    <a:pt x="6443154" y="946930"/>
                    <a:pt x="6437167" y="946930"/>
                  </a:cubicBezTo>
                  <a:cubicBezTo>
                    <a:pt x="6431419" y="946930"/>
                    <a:pt x="6426868" y="951244"/>
                    <a:pt x="6426868" y="957236"/>
                  </a:cubicBezTo>
                  <a:cubicBezTo>
                    <a:pt x="6426868" y="962509"/>
                    <a:pt x="6431419" y="967542"/>
                    <a:pt x="6437167" y="967542"/>
                  </a:cubicBezTo>
                  <a:close/>
                  <a:moveTo>
                    <a:pt x="6207251" y="815592"/>
                  </a:moveTo>
                  <a:cubicBezTo>
                    <a:pt x="6212759" y="815592"/>
                    <a:pt x="6217549" y="810559"/>
                    <a:pt x="6217549" y="805047"/>
                  </a:cubicBezTo>
                  <a:cubicBezTo>
                    <a:pt x="6217549" y="799534"/>
                    <a:pt x="6212759" y="794741"/>
                    <a:pt x="6207251" y="794741"/>
                  </a:cubicBezTo>
                  <a:cubicBezTo>
                    <a:pt x="6201742" y="794741"/>
                    <a:pt x="6196713" y="799534"/>
                    <a:pt x="6196713" y="805047"/>
                  </a:cubicBezTo>
                  <a:cubicBezTo>
                    <a:pt x="6196713" y="810559"/>
                    <a:pt x="6201742" y="815592"/>
                    <a:pt x="6207251" y="815592"/>
                  </a:cubicBezTo>
                  <a:close/>
                  <a:moveTo>
                    <a:pt x="5953625" y="707262"/>
                  </a:moveTo>
                  <a:cubicBezTo>
                    <a:pt x="5959373" y="707262"/>
                    <a:pt x="5963683" y="702229"/>
                    <a:pt x="5963683" y="696477"/>
                  </a:cubicBezTo>
                  <a:cubicBezTo>
                    <a:pt x="5963683" y="690725"/>
                    <a:pt x="5959373" y="686171"/>
                    <a:pt x="5953625" y="686171"/>
                  </a:cubicBezTo>
                  <a:cubicBezTo>
                    <a:pt x="5948116" y="686171"/>
                    <a:pt x="5943326" y="690725"/>
                    <a:pt x="5943326" y="696477"/>
                  </a:cubicBezTo>
                  <a:cubicBezTo>
                    <a:pt x="5943326" y="702229"/>
                    <a:pt x="5948116" y="707262"/>
                    <a:pt x="5953625" y="707262"/>
                  </a:cubicBezTo>
                  <a:close/>
                  <a:moveTo>
                    <a:pt x="5684910" y="645667"/>
                  </a:moveTo>
                  <a:cubicBezTo>
                    <a:pt x="5690658" y="645667"/>
                    <a:pt x="5695209" y="640874"/>
                    <a:pt x="5695209" y="635361"/>
                  </a:cubicBezTo>
                  <a:cubicBezTo>
                    <a:pt x="5695209" y="629370"/>
                    <a:pt x="5690658" y="625056"/>
                    <a:pt x="5684910" y="625056"/>
                  </a:cubicBezTo>
                  <a:cubicBezTo>
                    <a:pt x="5679163" y="625056"/>
                    <a:pt x="5674612" y="629370"/>
                    <a:pt x="5674612" y="635361"/>
                  </a:cubicBezTo>
                  <a:cubicBezTo>
                    <a:pt x="5674612" y="640874"/>
                    <a:pt x="5679163" y="645667"/>
                    <a:pt x="5684910" y="645667"/>
                  </a:cubicBezTo>
                  <a:close/>
                  <a:moveTo>
                    <a:pt x="5409251" y="633923"/>
                  </a:moveTo>
                  <a:cubicBezTo>
                    <a:pt x="5415478" y="633923"/>
                    <a:pt x="5420507" y="628890"/>
                    <a:pt x="5420507" y="623138"/>
                  </a:cubicBezTo>
                  <a:cubicBezTo>
                    <a:pt x="5420507" y="616427"/>
                    <a:pt x="5415478" y="611634"/>
                    <a:pt x="5409251" y="611634"/>
                  </a:cubicBezTo>
                  <a:cubicBezTo>
                    <a:pt x="5403263" y="611634"/>
                    <a:pt x="5398474" y="616427"/>
                    <a:pt x="5398474" y="623138"/>
                  </a:cubicBezTo>
                  <a:cubicBezTo>
                    <a:pt x="5398474" y="628890"/>
                    <a:pt x="5403263" y="633923"/>
                    <a:pt x="5409251" y="633923"/>
                  </a:cubicBezTo>
                  <a:close/>
                  <a:moveTo>
                    <a:pt x="5136226" y="671551"/>
                  </a:moveTo>
                  <a:cubicBezTo>
                    <a:pt x="5142692" y="671551"/>
                    <a:pt x="5147721" y="666279"/>
                    <a:pt x="5147721" y="659808"/>
                  </a:cubicBezTo>
                  <a:cubicBezTo>
                    <a:pt x="5147721" y="653576"/>
                    <a:pt x="5142692" y="648303"/>
                    <a:pt x="5136226" y="648303"/>
                  </a:cubicBezTo>
                  <a:cubicBezTo>
                    <a:pt x="5129759" y="648303"/>
                    <a:pt x="5124490" y="653576"/>
                    <a:pt x="5124490" y="659808"/>
                  </a:cubicBezTo>
                  <a:cubicBezTo>
                    <a:pt x="5124490" y="666279"/>
                    <a:pt x="5129759" y="671551"/>
                    <a:pt x="5136226" y="671551"/>
                  </a:cubicBezTo>
                  <a:close/>
                  <a:moveTo>
                    <a:pt x="4874217" y="758072"/>
                  </a:moveTo>
                  <a:cubicBezTo>
                    <a:pt x="4880923" y="758072"/>
                    <a:pt x="4886671" y="752320"/>
                    <a:pt x="4886671" y="745129"/>
                  </a:cubicBezTo>
                  <a:cubicBezTo>
                    <a:pt x="4886671" y="738179"/>
                    <a:pt x="4880923" y="732427"/>
                    <a:pt x="4874217" y="732427"/>
                  </a:cubicBezTo>
                  <a:cubicBezTo>
                    <a:pt x="4866793" y="732427"/>
                    <a:pt x="4861045" y="738179"/>
                    <a:pt x="4861045" y="745129"/>
                  </a:cubicBezTo>
                  <a:cubicBezTo>
                    <a:pt x="4861045" y="752320"/>
                    <a:pt x="4866793" y="758072"/>
                    <a:pt x="4874217" y="758072"/>
                  </a:cubicBezTo>
                  <a:close/>
                  <a:moveTo>
                    <a:pt x="4631129" y="890608"/>
                  </a:moveTo>
                  <a:cubicBezTo>
                    <a:pt x="4639033" y="890608"/>
                    <a:pt x="4645738" y="883898"/>
                    <a:pt x="4645738" y="875749"/>
                  </a:cubicBezTo>
                  <a:cubicBezTo>
                    <a:pt x="4645738" y="867840"/>
                    <a:pt x="4639033" y="861369"/>
                    <a:pt x="4631129" y="861369"/>
                  </a:cubicBezTo>
                  <a:cubicBezTo>
                    <a:pt x="4622986" y="861369"/>
                    <a:pt x="4616520" y="867840"/>
                    <a:pt x="4616520" y="875749"/>
                  </a:cubicBezTo>
                  <a:cubicBezTo>
                    <a:pt x="4616520" y="883898"/>
                    <a:pt x="4622986" y="890608"/>
                    <a:pt x="4631129" y="890608"/>
                  </a:cubicBezTo>
                  <a:close/>
                  <a:moveTo>
                    <a:pt x="4415583" y="1065087"/>
                  </a:moveTo>
                  <a:cubicBezTo>
                    <a:pt x="4424923" y="1065087"/>
                    <a:pt x="4432587" y="1057178"/>
                    <a:pt x="4432587" y="1048071"/>
                  </a:cubicBezTo>
                  <a:cubicBezTo>
                    <a:pt x="4432587" y="1038484"/>
                    <a:pt x="4424923" y="1030814"/>
                    <a:pt x="4415583" y="1030814"/>
                  </a:cubicBezTo>
                  <a:cubicBezTo>
                    <a:pt x="4406003" y="1030814"/>
                    <a:pt x="4398339" y="1038484"/>
                    <a:pt x="4398339" y="1048071"/>
                  </a:cubicBezTo>
                  <a:cubicBezTo>
                    <a:pt x="4398339" y="1057178"/>
                    <a:pt x="4406003" y="1065087"/>
                    <a:pt x="4415583" y="1065087"/>
                  </a:cubicBezTo>
                  <a:close/>
                  <a:moveTo>
                    <a:pt x="4234045" y="1275037"/>
                  </a:moveTo>
                  <a:cubicBezTo>
                    <a:pt x="4244823" y="1275037"/>
                    <a:pt x="4253444" y="1266409"/>
                    <a:pt x="4253444" y="1255863"/>
                  </a:cubicBezTo>
                  <a:cubicBezTo>
                    <a:pt x="4253444" y="1245078"/>
                    <a:pt x="4244823" y="1236210"/>
                    <a:pt x="4234045" y="1236210"/>
                  </a:cubicBezTo>
                  <a:cubicBezTo>
                    <a:pt x="4223268" y="1236210"/>
                    <a:pt x="4214646" y="1245078"/>
                    <a:pt x="4214646" y="1255863"/>
                  </a:cubicBezTo>
                  <a:cubicBezTo>
                    <a:pt x="4214646" y="1266409"/>
                    <a:pt x="4223268" y="1275037"/>
                    <a:pt x="4234045" y="1275037"/>
                  </a:cubicBezTo>
                  <a:close/>
                  <a:moveTo>
                    <a:pt x="4092743" y="1515664"/>
                  </a:moveTo>
                  <a:cubicBezTo>
                    <a:pt x="4105675" y="1515664"/>
                    <a:pt x="4115734" y="1505358"/>
                    <a:pt x="4115734" y="1492416"/>
                  </a:cubicBezTo>
                  <a:cubicBezTo>
                    <a:pt x="4115734" y="1479714"/>
                    <a:pt x="4105675" y="1469648"/>
                    <a:pt x="4092743" y="1469648"/>
                  </a:cubicBezTo>
                  <a:cubicBezTo>
                    <a:pt x="4079810" y="1469648"/>
                    <a:pt x="4069751" y="1479714"/>
                    <a:pt x="4069751" y="1492416"/>
                  </a:cubicBezTo>
                  <a:cubicBezTo>
                    <a:pt x="4069751" y="1505358"/>
                    <a:pt x="4079810" y="1515664"/>
                    <a:pt x="4092743" y="1515664"/>
                  </a:cubicBezTo>
                  <a:close/>
                  <a:moveTo>
                    <a:pt x="3995747" y="1778580"/>
                  </a:moveTo>
                  <a:cubicBezTo>
                    <a:pt x="4011075" y="1778580"/>
                    <a:pt x="4023289" y="1766117"/>
                    <a:pt x="4023289" y="1751018"/>
                  </a:cubicBezTo>
                  <a:cubicBezTo>
                    <a:pt x="4023289" y="1735680"/>
                    <a:pt x="4011075" y="1723696"/>
                    <a:pt x="3995747" y="1723696"/>
                  </a:cubicBezTo>
                  <a:cubicBezTo>
                    <a:pt x="3980419" y="1723696"/>
                    <a:pt x="3968444" y="1735680"/>
                    <a:pt x="3968444" y="1751018"/>
                  </a:cubicBezTo>
                  <a:cubicBezTo>
                    <a:pt x="3968444" y="1766117"/>
                    <a:pt x="3980419" y="1778580"/>
                    <a:pt x="3995747" y="1778580"/>
                  </a:cubicBezTo>
                  <a:close/>
                  <a:moveTo>
                    <a:pt x="3946650" y="2054199"/>
                  </a:moveTo>
                  <a:cubicBezTo>
                    <a:pt x="3964133" y="2054199"/>
                    <a:pt x="3978264" y="2039819"/>
                    <a:pt x="3978264" y="2022563"/>
                  </a:cubicBezTo>
                  <a:cubicBezTo>
                    <a:pt x="3978264" y="2004827"/>
                    <a:pt x="3964133" y="1990687"/>
                    <a:pt x="3946650" y="1990687"/>
                  </a:cubicBezTo>
                  <a:cubicBezTo>
                    <a:pt x="3929167" y="1990687"/>
                    <a:pt x="3915037" y="2004827"/>
                    <a:pt x="3915037" y="2022563"/>
                  </a:cubicBezTo>
                  <a:cubicBezTo>
                    <a:pt x="3915037" y="2039819"/>
                    <a:pt x="3929167" y="2054199"/>
                    <a:pt x="3946650" y="2054199"/>
                  </a:cubicBezTo>
                  <a:close/>
                  <a:moveTo>
                    <a:pt x="3946650" y="2334372"/>
                  </a:moveTo>
                  <a:cubicBezTo>
                    <a:pt x="3966289" y="2334372"/>
                    <a:pt x="3982335" y="2318554"/>
                    <a:pt x="3982335" y="2298182"/>
                  </a:cubicBezTo>
                  <a:cubicBezTo>
                    <a:pt x="3982335" y="2278529"/>
                    <a:pt x="3966289" y="2262471"/>
                    <a:pt x="3946650" y="2262471"/>
                  </a:cubicBezTo>
                  <a:cubicBezTo>
                    <a:pt x="3926772" y="2262471"/>
                    <a:pt x="3910726" y="2278529"/>
                    <a:pt x="3910726" y="2298182"/>
                  </a:cubicBezTo>
                  <a:cubicBezTo>
                    <a:pt x="3910726" y="2318554"/>
                    <a:pt x="3926772" y="2334372"/>
                    <a:pt x="3946650" y="2334372"/>
                  </a:cubicBezTo>
                  <a:close/>
                  <a:moveTo>
                    <a:pt x="3995747" y="2610230"/>
                  </a:moveTo>
                  <a:cubicBezTo>
                    <a:pt x="4018020" y="2610230"/>
                    <a:pt x="4035982" y="2592015"/>
                    <a:pt x="4035982" y="2569966"/>
                  </a:cubicBezTo>
                  <a:cubicBezTo>
                    <a:pt x="4035982" y="2547916"/>
                    <a:pt x="4018020" y="2529462"/>
                    <a:pt x="3995747" y="2529462"/>
                  </a:cubicBezTo>
                  <a:cubicBezTo>
                    <a:pt x="3973713" y="2529462"/>
                    <a:pt x="3955512" y="2547916"/>
                    <a:pt x="3955512" y="2569966"/>
                  </a:cubicBezTo>
                  <a:cubicBezTo>
                    <a:pt x="3955512" y="2592015"/>
                    <a:pt x="3973713" y="2610230"/>
                    <a:pt x="3995747" y="2610230"/>
                  </a:cubicBezTo>
                  <a:close/>
                  <a:moveTo>
                    <a:pt x="4092743" y="2871708"/>
                  </a:moveTo>
                  <a:cubicBezTo>
                    <a:pt x="4116453" y="2871708"/>
                    <a:pt x="4135852" y="2852056"/>
                    <a:pt x="4135852" y="2828568"/>
                  </a:cubicBezTo>
                  <a:cubicBezTo>
                    <a:pt x="4135852" y="2804122"/>
                    <a:pt x="4116453" y="2784948"/>
                    <a:pt x="4092743" y="2784948"/>
                  </a:cubicBezTo>
                  <a:cubicBezTo>
                    <a:pt x="4068793" y="2784948"/>
                    <a:pt x="4049394" y="2804122"/>
                    <a:pt x="4049394" y="2828568"/>
                  </a:cubicBezTo>
                  <a:cubicBezTo>
                    <a:pt x="4049394" y="2852056"/>
                    <a:pt x="4068793" y="2871708"/>
                    <a:pt x="4092743" y="2871708"/>
                  </a:cubicBezTo>
                  <a:close/>
                  <a:moveTo>
                    <a:pt x="4234045" y="3110179"/>
                  </a:moveTo>
                  <a:cubicBezTo>
                    <a:pt x="4258713" y="3110179"/>
                    <a:pt x="4279070" y="3090047"/>
                    <a:pt x="4279070" y="3065121"/>
                  </a:cubicBezTo>
                  <a:cubicBezTo>
                    <a:pt x="4279070" y="3040435"/>
                    <a:pt x="4258713" y="3020063"/>
                    <a:pt x="4234045" y="3020063"/>
                  </a:cubicBezTo>
                  <a:cubicBezTo>
                    <a:pt x="4209138" y="3020063"/>
                    <a:pt x="4188780" y="3040435"/>
                    <a:pt x="4188780" y="3065121"/>
                  </a:cubicBezTo>
                  <a:cubicBezTo>
                    <a:pt x="4188780" y="3090047"/>
                    <a:pt x="4209138" y="3110179"/>
                    <a:pt x="4234045" y="3110179"/>
                  </a:cubicBezTo>
                  <a:close/>
                  <a:moveTo>
                    <a:pt x="4415583" y="3319170"/>
                  </a:moveTo>
                  <a:cubicBezTo>
                    <a:pt x="4440970" y="3319170"/>
                    <a:pt x="4461806" y="3298558"/>
                    <a:pt x="4461806" y="3272914"/>
                  </a:cubicBezTo>
                  <a:cubicBezTo>
                    <a:pt x="4461806" y="3247509"/>
                    <a:pt x="4440970" y="3226658"/>
                    <a:pt x="4415583" y="3226658"/>
                  </a:cubicBezTo>
                  <a:cubicBezTo>
                    <a:pt x="4389957" y="3226658"/>
                    <a:pt x="4369121" y="3247509"/>
                    <a:pt x="4369121" y="3272914"/>
                  </a:cubicBezTo>
                  <a:cubicBezTo>
                    <a:pt x="4369121" y="3298558"/>
                    <a:pt x="4389957" y="3319170"/>
                    <a:pt x="4415583" y="3319170"/>
                  </a:cubicBezTo>
                  <a:close/>
                  <a:moveTo>
                    <a:pt x="4631129" y="3491252"/>
                  </a:moveTo>
                  <a:cubicBezTo>
                    <a:pt x="4656755" y="3491252"/>
                    <a:pt x="4677352" y="3470640"/>
                    <a:pt x="4677352" y="3444756"/>
                  </a:cubicBezTo>
                  <a:cubicBezTo>
                    <a:pt x="4677352" y="3419351"/>
                    <a:pt x="4656755" y="3398740"/>
                    <a:pt x="4631129" y="3398740"/>
                  </a:cubicBezTo>
                  <a:cubicBezTo>
                    <a:pt x="4605503" y="3398740"/>
                    <a:pt x="4584667" y="3419351"/>
                    <a:pt x="4584667" y="3444756"/>
                  </a:cubicBezTo>
                  <a:cubicBezTo>
                    <a:pt x="4584667" y="3470640"/>
                    <a:pt x="4605503" y="3491252"/>
                    <a:pt x="4631129" y="3491252"/>
                  </a:cubicBezTo>
                  <a:close/>
                  <a:moveTo>
                    <a:pt x="4874217" y="3621152"/>
                  </a:moveTo>
                  <a:cubicBezTo>
                    <a:pt x="4898885" y="3621152"/>
                    <a:pt x="4919003" y="3600540"/>
                    <a:pt x="4919003" y="3575855"/>
                  </a:cubicBezTo>
                  <a:cubicBezTo>
                    <a:pt x="4919003" y="3550929"/>
                    <a:pt x="4898885" y="3530797"/>
                    <a:pt x="4874217" y="3530797"/>
                  </a:cubicBezTo>
                  <a:cubicBezTo>
                    <a:pt x="4849070" y="3530797"/>
                    <a:pt x="4828953" y="3550929"/>
                    <a:pt x="4828953" y="3575855"/>
                  </a:cubicBezTo>
                  <a:cubicBezTo>
                    <a:pt x="4828953" y="3600540"/>
                    <a:pt x="4849070" y="3621152"/>
                    <a:pt x="4874217" y="3621152"/>
                  </a:cubicBezTo>
                  <a:close/>
                  <a:moveTo>
                    <a:pt x="5136226" y="3703838"/>
                  </a:moveTo>
                  <a:cubicBezTo>
                    <a:pt x="5159696" y="3703838"/>
                    <a:pt x="5178856" y="3684664"/>
                    <a:pt x="5178856" y="3660937"/>
                  </a:cubicBezTo>
                  <a:cubicBezTo>
                    <a:pt x="5178856" y="3637689"/>
                    <a:pt x="5159696" y="3618516"/>
                    <a:pt x="5136226" y="3618516"/>
                  </a:cubicBezTo>
                  <a:cubicBezTo>
                    <a:pt x="5112755" y="3618516"/>
                    <a:pt x="5093595" y="3637689"/>
                    <a:pt x="5093595" y="3660937"/>
                  </a:cubicBezTo>
                  <a:cubicBezTo>
                    <a:pt x="5093595" y="3684664"/>
                    <a:pt x="5112755" y="3703838"/>
                    <a:pt x="5136226" y="3703838"/>
                  </a:cubicBezTo>
                  <a:close/>
                  <a:moveTo>
                    <a:pt x="5409251" y="3737871"/>
                  </a:moveTo>
                  <a:cubicBezTo>
                    <a:pt x="5431284" y="3737871"/>
                    <a:pt x="5449007" y="3719895"/>
                    <a:pt x="5449007" y="3698086"/>
                  </a:cubicBezTo>
                  <a:cubicBezTo>
                    <a:pt x="5449007" y="3676036"/>
                    <a:pt x="5431284" y="3658780"/>
                    <a:pt x="5409251" y="3658780"/>
                  </a:cubicBezTo>
                  <a:cubicBezTo>
                    <a:pt x="5387696" y="3658780"/>
                    <a:pt x="5369734" y="3676036"/>
                    <a:pt x="5369734" y="3698086"/>
                  </a:cubicBezTo>
                  <a:cubicBezTo>
                    <a:pt x="5369734" y="3719895"/>
                    <a:pt x="5387696" y="3737871"/>
                    <a:pt x="5409251" y="3737871"/>
                  </a:cubicBezTo>
                  <a:close/>
                  <a:moveTo>
                    <a:pt x="5684910" y="3722052"/>
                  </a:moveTo>
                  <a:cubicBezTo>
                    <a:pt x="5705028" y="3722052"/>
                    <a:pt x="5721314" y="3705995"/>
                    <a:pt x="5721314" y="3685383"/>
                  </a:cubicBezTo>
                  <a:cubicBezTo>
                    <a:pt x="5721314" y="3665251"/>
                    <a:pt x="5705028" y="3649193"/>
                    <a:pt x="5684910" y="3649193"/>
                  </a:cubicBezTo>
                  <a:cubicBezTo>
                    <a:pt x="5664793" y="3649193"/>
                    <a:pt x="5648507" y="3665251"/>
                    <a:pt x="5648507" y="3685383"/>
                  </a:cubicBezTo>
                  <a:cubicBezTo>
                    <a:pt x="5648507" y="3705995"/>
                    <a:pt x="5664793" y="3722052"/>
                    <a:pt x="5684910" y="3722052"/>
                  </a:cubicBezTo>
                  <a:close/>
                  <a:moveTo>
                    <a:pt x="5953625" y="3657342"/>
                  </a:moveTo>
                  <a:cubicBezTo>
                    <a:pt x="5972066" y="3657342"/>
                    <a:pt x="5986675" y="3642482"/>
                    <a:pt x="5986675" y="3624268"/>
                  </a:cubicBezTo>
                  <a:cubicBezTo>
                    <a:pt x="5986675" y="3606293"/>
                    <a:pt x="5972066" y="3591433"/>
                    <a:pt x="5953625" y="3591433"/>
                  </a:cubicBezTo>
                  <a:cubicBezTo>
                    <a:pt x="5935662" y="3591433"/>
                    <a:pt x="5920574" y="3606293"/>
                    <a:pt x="5920574" y="3624268"/>
                  </a:cubicBezTo>
                  <a:cubicBezTo>
                    <a:pt x="5920574" y="3642482"/>
                    <a:pt x="5935662" y="3657342"/>
                    <a:pt x="5953625" y="3657342"/>
                  </a:cubicBezTo>
                  <a:close/>
                  <a:moveTo>
                    <a:pt x="6207251" y="3544937"/>
                  </a:moveTo>
                  <a:cubicBezTo>
                    <a:pt x="6223536" y="3544937"/>
                    <a:pt x="6236469" y="3531995"/>
                    <a:pt x="6236469" y="3515937"/>
                  </a:cubicBezTo>
                  <a:cubicBezTo>
                    <a:pt x="6236469" y="3499880"/>
                    <a:pt x="6223536" y="3486458"/>
                    <a:pt x="6207251" y="3486458"/>
                  </a:cubicBezTo>
                  <a:cubicBezTo>
                    <a:pt x="6190725" y="3486458"/>
                    <a:pt x="6178032" y="3499880"/>
                    <a:pt x="6178032" y="3515937"/>
                  </a:cubicBezTo>
                  <a:cubicBezTo>
                    <a:pt x="6178032" y="3531995"/>
                    <a:pt x="6190725" y="3544937"/>
                    <a:pt x="6207251" y="3544937"/>
                  </a:cubicBezTo>
                  <a:close/>
                  <a:moveTo>
                    <a:pt x="6437167" y="3390112"/>
                  </a:moveTo>
                  <a:cubicBezTo>
                    <a:pt x="6451776" y="3390112"/>
                    <a:pt x="6463511" y="3378368"/>
                    <a:pt x="6463511" y="3363748"/>
                  </a:cubicBezTo>
                  <a:cubicBezTo>
                    <a:pt x="6463511" y="3349608"/>
                    <a:pt x="6451776" y="3337624"/>
                    <a:pt x="6437167" y="3337624"/>
                  </a:cubicBezTo>
                  <a:cubicBezTo>
                    <a:pt x="6423036" y="3337624"/>
                    <a:pt x="6411301" y="3349608"/>
                    <a:pt x="6411301" y="3363748"/>
                  </a:cubicBezTo>
                  <a:cubicBezTo>
                    <a:pt x="6411301" y="3378368"/>
                    <a:pt x="6423036" y="3390112"/>
                    <a:pt x="6437167" y="3390112"/>
                  </a:cubicBezTo>
                  <a:close/>
                  <a:moveTo>
                    <a:pt x="6636666" y="3195740"/>
                  </a:moveTo>
                  <a:cubicBezTo>
                    <a:pt x="6649120" y="3195740"/>
                    <a:pt x="6659419" y="3185914"/>
                    <a:pt x="6659419" y="3173451"/>
                  </a:cubicBezTo>
                  <a:cubicBezTo>
                    <a:pt x="6659419" y="3160749"/>
                    <a:pt x="6649120" y="3150443"/>
                    <a:pt x="6636666" y="3150443"/>
                  </a:cubicBezTo>
                  <a:cubicBezTo>
                    <a:pt x="6623973" y="3150443"/>
                    <a:pt x="6614393" y="3160749"/>
                    <a:pt x="6614393" y="3173451"/>
                  </a:cubicBezTo>
                  <a:cubicBezTo>
                    <a:pt x="6614393" y="3185914"/>
                    <a:pt x="6623973" y="3195740"/>
                    <a:pt x="6636666" y="3195740"/>
                  </a:cubicBezTo>
                  <a:close/>
                  <a:moveTo>
                    <a:pt x="6798805" y="2969254"/>
                  </a:moveTo>
                  <a:cubicBezTo>
                    <a:pt x="6809822" y="2969254"/>
                    <a:pt x="6817965" y="2960865"/>
                    <a:pt x="6817965" y="2950080"/>
                  </a:cubicBezTo>
                  <a:cubicBezTo>
                    <a:pt x="6817965" y="2939535"/>
                    <a:pt x="6809822" y="2930188"/>
                    <a:pt x="6798805" y="2930188"/>
                  </a:cubicBezTo>
                  <a:cubicBezTo>
                    <a:pt x="6788028" y="2930188"/>
                    <a:pt x="6779406" y="2939535"/>
                    <a:pt x="6779406" y="2950080"/>
                  </a:cubicBezTo>
                  <a:cubicBezTo>
                    <a:pt x="6779406" y="2960865"/>
                    <a:pt x="6788028" y="2969254"/>
                    <a:pt x="6798805" y="2969254"/>
                  </a:cubicBezTo>
                  <a:close/>
                  <a:moveTo>
                    <a:pt x="6918313" y="2718800"/>
                  </a:moveTo>
                  <a:cubicBezTo>
                    <a:pt x="6928133" y="2718800"/>
                    <a:pt x="6936036" y="2711370"/>
                    <a:pt x="6936036" y="2701304"/>
                  </a:cubicBezTo>
                  <a:cubicBezTo>
                    <a:pt x="6936036" y="2691478"/>
                    <a:pt x="6928133" y="2683329"/>
                    <a:pt x="6918313" y="2683329"/>
                  </a:cubicBezTo>
                  <a:cubicBezTo>
                    <a:pt x="6908973" y="2683329"/>
                    <a:pt x="6901070" y="2691478"/>
                    <a:pt x="6901070" y="2701304"/>
                  </a:cubicBezTo>
                  <a:cubicBezTo>
                    <a:pt x="6901070" y="2711370"/>
                    <a:pt x="6908973" y="2718800"/>
                    <a:pt x="6918313" y="2718800"/>
                  </a:cubicBezTo>
                  <a:close/>
                  <a:moveTo>
                    <a:pt x="6991599" y="2451330"/>
                  </a:moveTo>
                  <a:cubicBezTo>
                    <a:pt x="7000460" y="2451330"/>
                    <a:pt x="7007645" y="2444140"/>
                    <a:pt x="7007645" y="2435032"/>
                  </a:cubicBezTo>
                  <a:cubicBezTo>
                    <a:pt x="7007645" y="2426884"/>
                    <a:pt x="7000460" y="2419454"/>
                    <a:pt x="6991599" y="2419454"/>
                  </a:cubicBezTo>
                  <a:cubicBezTo>
                    <a:pt x="6983217" y="2419454"/>
                    <a:pt x="6976032" y="2426884"/>
                    <a:pt x="6976032" y="2435032"/>
                  </a:cubicBezTo>
                  <a:cubicBezTo>
                    <a:pt x="6976032" y="2444140"/>
                    <a:pt x="6983217" y="2451330"/>
                    <a:pt x="6991599" y="2451330"/>
                  </a:cubicBezTo>
                  <a:close/>
                  <a:moveTo>
                    <a:pt x="7016507" y="2174752"/>
                  </a:moveTo>
                  <a:cubicBezTo>
                    <a:pt x="7024171" y="2174752"/>
                    <a:pt x="7030637" y="2168042"/>
                    <a:pt x="7030637" y="2160372"/>
                  </a:cubicBezTo>
                  <a:cubicBezTo>
                    <a:pt x="7030637" y="2152463"/>
                    <a:pt x="7024171" y="2146232"/>
                    <a:pt x="7016507" y="2146232"/>
                  </a:cubicBezTo>
                  <a:cubicBezTo>
                    <a:pt x="7008603" y="2146232"/>
                    <a:pt x="7002376" y="2152463"/>
                    <a:pt x="7002376" y="2160372"/>
                  </a:cubicBezTo>
                  <a:cubicBezTo>
                    <a:pt x="7002376" y="2168042"/>
                    <a:pt x="7008603" y="2174752"/>
                    <a:pt x="7016507" y="2174752"/>
                  </a:cubicBezTo>
                  <a:close/>
                  <a:moveTo>
                    <a:pt x="6768150" y="1900092"/>
                  </a:moveTo>
                  <a:cubicBezTo>
                    <a:pt x="6775813" y="1900092"/>
                    <a:pt x="6781801" y="1893861"/>
                    <a:pt x="6781801" y="1886431"/>
                  </a:cubicBezTo>
                  <a:cubicBezTo>
                    <a:pt x="6781801" y="1878522"/>
                    <a:pt x="6775813" y="1872291"/>
                    <a:pt x="6768150" y="1872291"/>
                  </a:cubicBezTo>
                  <a:cubicBezTo>
                    <a:pt x="6760007" y="1872291"/>
                    <a:pt x="6753780" y="1878522"/>
                    <a:pt x="6753780" y="1886431"/>
                  </a:cubicBezTo>
                  <a:cubicBezTo>
                    <a:pt x="6753780" y="1893861"/>
                    <a:pt x="6760007" y="1900092"/>
                    <a:pt x="6768150" y="1900092"/>
                  </a:cubicBezTo>
                  <a:close/>
                  <a:moveTo>
                    <a:pt x="6682650" y="1636696"/>
                  </a:moveTo>
                  <a:cubicBezTo>
                    <a:pt x="6690074" y="1636696"/>
                    <a:pt x="6695582" y="1630944"/>
                    <a:pt x="6695582" y="1623754"/>
                  </a:cubicBezTo>
                  <a:cubicBezTo>
                    <a:pt x="6695582" y="1616564"/>
                    <a:pt x="6690074" y="1611052"/>
                    <a:pt x="6682650" y="1611052"/>
                  </a:cubicBezTo>
                  <a:cubicBezTo>
                    <a:pt x="6675465" y="1611052"/>
                    <a:pt x="6670196" y="1616564"/>
                    <a:pt x="6670196" y="1623754"/>
                  </a:cubicBezTo>
                  <a:cubicBezTo>
                    <a:pt x="6670196" y="1630944"/>
                    <a:pt x="6675465" y="1636696"/>
                    <a:pt x="6682650" y="1636696"/>
                  </a:cubicBezTo>
                  <a:close/>
                  <a:moveTo>
                    <a:pt x="6544940" y="1397028"/>
                  </a:moveTo>
                  <a:cubicBezTo>
                    <a:pt x="6551645" y="1397028"/>
                    <a:pt x="6557154" y="1391755"/>
                    <a:pt x="6557154" y="1385045"/>
                  </a:cubicBezTo>
                  <a:cubicBezTo>
                    <a:pt x="6557154" y="1378334"/>
                    <a:pt x="6551645" y="1372582"/>
                    <a:pt x="6544940" y="1372582"/>
                  </a:cubicBezTo>
                  <a:cubicBezTo>
                    <a:pt x="6538234" y="1372582"/>
                    <a:pt x="6532965" y="1378334"/>
                    <a:pt x="6532965" y="1385045"/>
                  </a:cubicBezTo>
                  <a:cubicBezTo>
                    <a:pt x="6532965" y="1391755"/>
                    <a:pt x="6538234" y="1397028"/>
                    <a:pt x="6544940" y="1397028"/>
                  </a:cubicBezTo>
                  <a:close/>
                  <a:moveTo>
                    <a:pt x="6360288" y="1191632"/>
                  </a:moveTo>
                  <a:cubicBezTo>
                    <a:pt x="6367234" y="1191632"/>
                    <a:pt x="6372024" y="1186359"/>
                    <a:pt x="6372024" y="1180128"/>
                  </a:cubicBezTo>
                  <a:cubicBezTo>
                    <a:pt x="6372024" y="1173657"/>
                    <a:pt x="6367234" y="1168384"/>
                    <a:pt x="6360288" y="1168384"/>
                  </a:cubicBezTo>
                  <a:cubicBezTo>
                    <a:pt x="6354061" y="1168384"/>
                    <a:pt x="6349032" y="1173657"/>
                    <a:pt x="6349032" y="1180128"/>
                  </a:cubicBezTo>
                  <a:cubicBezTo>
                    <a:pt x="6349032" y="1186359"/>
                    <a:pt x="6354061" y="1191632"/>
                    <a:pt x="6360288" y="1191632"/>
                  </a:cubicBezTo>
                  <a:close/>
                  <a:moveTo>
                    <a:pt x="6137797" y="1029616"/>
                  </a:moveTo>
                  <a:cubicBezTo>
                    <a:pt x="6144024" y="1029616"/>
                    <a:pt x="6149293" y="1024104"/>
                    <a:pt x="6149293" y="1017872"/>
                  </a:cubicBezTo>
                  <a:cubicBezTo>
                    <a:pt x="6149293" y="1011641"/>
                    <a:pt x="6144024" y="1006368"/>
                    <a:pt x="6137797" y="1006368"/>
                  </a:cubicBezTo>
                  <a:cubicBezTo>
                    <a:pt x="6131091" y="1006368"/>
                    <a:pt x="6126062" y="1011641"/>
                    <a:pt x="6126062" y="1017872"/>
                  </a:cubicBezTo>
                  <a:cubicBezTo>
                    <a:pt x="6126062" y="1024104"/>
                    <a:pt x="6131091" y="1029616"/>
                    <a:pt x="6137797" y="1029616"/>
                  </a:cubicBezTo>
                  <a:close/>
                  <a:moveTo>
                    <a:pt x="5885608" y="917212"/>
                  </a:moveTo>
                  <a:cubicBezTo>
                    <a:pt x="5892074" y="917212"/>
                    <a:pt x="5897343" y="912178"/>
                    <a:pt x="5897343" y="905707"/>
                  </a:cubicBezTo>
                  <a:cubicBezTo>
                    <a:pt x="5897343" y="899236"/>
                    <a:pt x="5892074" y="894203"/>
                    <a:pt x="5885608" y="894203"/>
                  </a:cubicBezTo>
                  <a:cubicBezTo>
                    <a:pt x="5879381" y="894203"/>
                    <a:pt x="5874112" y="899236"/>
                    <a:pt x="5874112" y="905707"/>
                  </a:cubicBezTo>
                  <a:cubicBezTo>
                    <a:pt x="5874112" y="912178"/>
                    <a:pt x="5879381" y="917212"/>
                    <a:pt x="5885608" y="917212"/>
                  </a:cubicBezTo>
                  <a:close/>
                  <a:moveTo>
                    <a:pt x="5616415" y="860410"/>
                  </a:moveTo>
                  <a:cubicBezTo>
                    <a:pt x="5622881" y="860410"/>
                    <a:pt x="5628389" y="855137"/>
                    <a:pt x="5628389" y="848427"/>
                  </a:cubicBezTo>
                  <a:cubicBezTo>
                    <a:pt x="5628389" y="841716"/>
                    <a:pt x="5622881" y="836204"/>
                    <a:pt x="5616415" y="836204"/>
                  </a:cubicBezTo>
                  <a:cubicBezTo>
                    <a:pt x="5609469" y="836204"/>
                    <a:pt x="5603961" y="841716"/>
                    <a:pt x="5603961" y="848427"/>
                  </a:cubicBezTo>
                  <a:cubicBezTo>
                    <a:pt x="5603961" y="855137"/>
                    <a:pt x="5609469" y="860410"/>
                    <a:pt x="5616415" y="860410"/>
                  </a:cubicBezTo>
                  <a:close/>
                  <a:moveTo>
                    <a:pt x="5340755" y="861129"/>
                  </a:moveTo>
                  <a:cubicBezTo>
                    <a:pt x="5347461" y="861129"/>
                    <a:pt x="5353448" y="855617"/>
                    <a:pt x="5353448" y="848427"/>
                  </a:cubicBezTo>
                  <a:cubicBezTo>
                    <a:pt x="5353448" y="841237"/>
                    <a:pt x="5347461" y="835724"/>
                    <a:pt x="5340755" y="835724"/>
                  </a:cubicBezTo>
                  <a:cubicBezTo>
                    <a:pt x="5333570" y="835724"/>
                    <a:pt x="5327822" y="841237"/>
                    <a:pt x="5327822" y="848427"/>
                  </a:cubicBezTo>
                  <a:cubicBezTo>
                    <a:pt x="5327822" y="855617"/>
                    <a:pt x="5333570" y="861129"/>
                    <a:pt x="5340755" y="861129"/>
                  </a:cubicBezTo>
                  <a:close/>
                  <a:moveTo>
                    <a:pt x="5071083" y="919848"/>
                  </a:moveTo>
                  <a:cubicBezTo>
                    <a:pt x="5078747" y="919848"/>
                    <a:pt x="5085213" y="913377"/>
                    <a:pt x="5085213" y="905707"/>
                  </a:cubicBezTo>
                  <a:cubicBezTo>
                    <a:pt x="5085213" y="898038"/>
                    <a:pt x="5078747" y="891807"/>
                    <a:pt x="5071083" y="891807"/>
                  </a:cubicBezTo>
                  <a:cubicBezTo>
                    <a:pt x="5063179" y="891807"/>
                    <a:pt x="5056953" y="898038"/>
                    <a:pt x="5056953" y="905707"/>
                  </a:cubicBezTo>
                  <a:cubicBezTo>
                    <a:pt x="5056953" y="913377"/>
                    <a:pt x="5063179" y="919848"/>
                    <a:pt x="5071083" y="919848"/>
                  </a:cubicBezTo>
                  <a:close/>
                  <a:moveTo>
                    <a:pt x="4819133" y="1033930"/>
                  </a:moveTo>
                  <a:cubicBezTo>
                    <a:pt x="4827995" y="1033930"/>
                    <a:pt x="4835180" y="1026740"/>
                    <a:pt x="4835180" y="1017872"/>
                  </a:cubicBezTo>
                  <a:cubicBezTo>
                    <a:pt x="4835180" y="1009244"/>
                    <a:pt x="4827995" y="1002054"/>
                    <a:pt x="4819133" y="1002054"/>
                  </a:cubicBezTo>
                  <a:cubicBezTo>
                    <a:pt x="4810512" y="1002054"/>
                    <a:pt x="4803327" y="1009244"/>
                    <a:pt x="4803327" y="1017872"/>
                  </a:cubicBezTo>
                  <a:cubicBezTo>
                    <a:pt x="4803327" y="1026740"/>
                    <a:pt x="4810512" y="1033930"/>
                    <a:pt x="4819133" y="1033930"/>
                  </a:cubicBezTo>
                  <a:close/>
                  <a:moveTo>
                    <a:pt x="4596163" y="1198103"/>
                  </a:moveTo>
                  <a:cubicBezTo>
                    <a:pt x="4606461" y="1198103"/>
                    <a:pt x="4614364" y="1190194"/>
                    <a:pt x="4614364" y="1180128"/>
                  </a:cubicBezTo>
                  <a:cubicBezTo>
                    <a:pt x="4614364" y="1169822"/>
                    <a:pt x="4606461" y="1161673"/>
                    <a:pt x="4596163" y="1161673"/>
                  </a:cubicBezTo>
                  <a:cubicBezTo>
                    <a:pt x="4586104" y="1161673"/>
                    <a:pt x="4578201" y="1169822"/>
                    <a:pt x="4578201" y="1180128"/>
                  </a:cubicBezTo>
                  <a:cubicBezTo>
                    <a:pt x="4578201" y="1190194"/>
                    <a:pt x="4586104" y="1198103"/>
                    <a:pt x="4596163" y="1198103"/>
                  </a:cubicBezTo>
                  <a:close/>
                  <a:moveTo>
                    <a:pt x="4411751" y="1405896"/>
                  </a:moveTo>
                  <a:cubicBezTo>
                    <a:pt x="4423486" y="1405896"/>
                    <a:pt x="4432587" y="1396549"/>
                    <a:pt x="4432587" y="1385045"/>
                  </a:cubicBezTo>
                  <a:cubicBezTo>
                    <a:pt x="4432587" y="1373780"/>
                    <a:pt x="4423486" y="1364193"/>
                    <a:pt x="4411751" y="1364193"/>
                  </a:cubicBezTo>
                  <a:cubicBezTo>
                    <a:pt x="4400495" y="1364193"/>
                    <a:pt x="4391154" y="1373780"/>
                    <a:pt x="4391154" y="1385045"/>
                  </a:cubicBezTo>
                  <a:cubicBezTo>
                    <a:pt x="4391154" y="1396549"/>
                    <a:pt x="4400495" y="1405896"/>
                    <a:pt x="4411751" y="1405896"/>
                  </a:cubicBezTo>
                  <a:close/>
                  <a:moveTo>
                    <a:pt x="4274041" y="1648440"/>
                  </a:moveTo>
                  <a:cubicBezTo>
                    <a:pt x="4287453" y="1648440"/>
                    <a:pt x="4298470" y="1637415"/>
                    <a:pt x="4298470" y="1623754"/>
                  </a:cubicBezTo>
                  <a:cubicBezTo>
                    <a:pt x="4298470" y="1610333"/>
                    <a:pt x="4287453" y="1599548"/>
                    <a:pt x="4274041" y="1599548"/>
                  </a:cubicBezTo>
                  <a:cubicBezTo>
                    <a:pt x="4260869" y="1599548"/>
                    <a:pt x="4249612" y="1610333"/>
                    <a:pt x="4249612" y="1623754"/>
                  </a:cubicBezTo>
                  <a:cubicBezTo>
                    <a:pt x="4249612" y="1637415"/>
                    <a:pt x="4260869" y="1648440"/>
                    <a:pt x="4274041" y="1648440"/>
                  </a:cubicBezTo>
                  <a:close/>
                  <a:moveTo>
                    <a:pt x="4188780" y="1914952"/>
                  </a:moveTo>
                  <a:cubicBezTo>
                    <a:pt x="4204827" y="1914952"/>
                    <a:pt x="4217520" y="1902010"/>
                    <a:pt x="4217520" y="1886431"/>
                  </a:cubicBezTo>
                  <a:cubicBezTo>
                    <a:pt x="4217520" y="1870373"/>
                    <a:pt x="4204827" y="1857431"/>
                    <a:pt x="4188780" y="1857431"/>
                  </a:cubicBezTo>
                  <a:cubicBezTo>
                    <a:pt x="4172974" y="1857431"/>
                    <a:pt x="4160280" y="1870373"/>
                    <a:pt x="4160280" y="1886431"/>
                  </a:cubicBezTo>
                  <a:cubicBezTo>
                    <a:pt x="4160280" y="1902010"/>
                    <a:pt x="4172974" y="1914952"/>
                    <a:pt x="4188780" y="1914952"/>
                  </a:cubicBezTo>
                  <a:close/>
                  <a:moveTo>
                    <a:pt x="4160041" y="2192728"/>
                  </a:moveTo>
                  <a:cubicBezTo>
                    <a:pt x="4178003" y="2192728"/>
                    <a:pt x="4192133" y="2178347"/>
                    <a:pt x="4192133" y="2160372"/>
                  </a:cubicBezTo>
                  <a:cubicBezTo>
                    <a:pt x="4192133" y="2142637"/>
                    <a:pt x="4178003" y="2128257"/>
                    <a:pt x="4160041" y="2128257"/>
                  </a:cubicBezTo>
                  <a:cubicBezTo>
                    <a:pt x="4142079" y="2128257"/>
                    <a:pt x="4127709" y="2142637"/>
                    <a:pt x="4127709" y="2160372"/>
                  </a:cubicBezTo>
                  <a:cubicBezTo>
                    <a:pt x="4127709" y="2178347"/>
                    <a:pt x="4142079" y="2192728"/>
                    <a:pt x="4160041" y="2192728"/>
                  </a:cubicBezTo>
                  <a:close/>
                  <a:moveTo>
                    <a:pt x="4188780" y="2470983"/>
                  </a:moveTo>
                  <a:cubicBezTo>
                    <a:pt x="4208898" y="2470983"/>
                    <a:pt x="4224705" y="2454925"/>
                    <a:pt x="4224705" y="2434553"/>
                  </a:cubicBezTo>
                  <a:cubicBezTo>
                    <a:pt x="4224705" y="2414900"/>
                    <a:pt x="4208898" y="2399082"/>
                    <a:pt x="4188780" y="2399082"/>
                  </a:cubicBezTo>
                  <a:cubicBezTo>
                    <a:pt x="4169142" y="2399082"/>
                    <a:pt x="4152856" y="2414900"/>
                    <a:pt x="4152856" y="2434553"/>
                  </a:cubicBezTo>
                  <a:cubicBezTo>
                    <a:pt x="4152856" y="2454925"/>
                    <a:pt x="4169142" y="2470983"/>
                    <a:pt x="4188780" y="2470983"/>
                  </a:cubicBezTo>
                  <a:close/>
                  <a:moveTo>
                    <a:pt x="4274041" y="2736535"/>
                  </a:moveTo>
                  <a:cubicBezTo>
                    <a:pt x="4295835" y="2736535"/>
                    <a:pt x="4313797" y="2718800"/>
                    <a:pt x="4313797" y="2696990"/>
                  </a:cubicBezTo>
                  <a:cubicBezTo>
                    <a:pt x="4313797" y="2675420"/>
                    <a:pt x="4295835" y="2657445"/>
                    <a:pt x="4274041" y="2657445"/>
                  </a:cubicBezTo>
                  <a:cubicBezTo>
                    <a:pt x="4252247" y="2657445"/>
                    <a:pt x="4234524" y="2675420"/>
                    <a:pt x="4234524" y="2696990"/>
                  </a:cubicBezTo>
                  <a:cubicBezTo>
                    <a:pt x="4234524" y="2718800"/>
                    <a:pt x="4252247" y="2736535"/>
                    <a:pt x="4274041" y="2736535"/>
                  </a:cubicBezTo>
                  <a:close/>
                  <a:moveTo>
                    <a:pt x="4411751" y="2977642"/>
                  </a:moveTo>
                  <a:cubicBezTo>
                    <a:pt x="4434982" y="2977642"/>
                    <a:pt x="4453663" y="2958948"/>
                    <a:pt x="4453663" y="2935700"/>
                  </a:cubicBezTo>
                  <a:cubicBezTo>
                    <a:pt x="4453663" y="2912452"/>
                    <a:pt x="4434982" y="2893758"/>
                    <a:pt x="4411751" y="2893758"/>
                  </a:cubicBezTo>
                  <a:cubicBezTo>
                    <a:pt x="4388760" y="2893758"/>
                    <a:pt x="4369839" y="2912452"/>
                    <a:pt x="4369839" y="2935700"/>
                  </a:cubicBezTo>
                  <a:cubicBezTo>
                    <a:pt x="4369839" y="2958948"/>
                    <a:pt x="4388760" y="2977642"/>
                    <a:pt x="4411751" y="2977642"/>
                  </a:cubicBezTo>
                  <a:close/>
                  <a:moveTo>
                    <a:pt x="4596163" y="3183757"/>
                  </a:moveTo>
                  <a:cubicBezTo>
                    <a:pt x="4619873" y="3183757"/>
                    <a:pt x="4639033" y="3164344"/>
                    <a:pt x="4639033" y="3141096"/>
                  </a:cubicBezTo>
                  <a:cubicBezTo>
                    <a:pt x="4639033" y="3117608"/>
                    <a:pt x="4619873" y="3098195"/>
                    <a:pt x="4596163" y="3098195"/>
                  </a:cubicBezTo>
                  <a:cubicBezTo>
                    <a:pt x="4572932" y="3098195"/>
                    <a:pt x="4553533" y="3117608"/>
                    <a:pt x="4553533" y="3141096"/>
                  </a:cubicBezTo>
                  <a:cubicBezTo>
                    <a:pt x="4553533" y="3164344"/>
                    <a:pt x="4572932" y="3183757"/>
                    <a:pt x="4596163" y="3183757"/>
                  </a:cubicBezTo>
                  <a:close/>
                  <a:moveTo>
                    <a:pt x="4819133" y="3345294"/>
                  </a:moveTo>
                  <a:cubicBezTo>
                    <a:pt x="4842604" y="3345294"/>
                    <a:pt x="4862003" y="3326839"/>
                    <a:pt x="4862003" y="3303112"/>
                  </a:cubicBezTo>
                  <a:cubicBezTo>
                    <a:pt x="4862003" y="3279385"/>
                    <a:pt x="4842604" y="3260691"/>
                    <a:pt x="4819133" y="3260691"/>
                  </a:cubicBezTo>
                  <a:cubicBezTo>
                    <a:pt x="4795663" y="3260691"/>
                    <a:pt x="4776743" y="3279385"/>
                    <a:pt x="4776743" y="3303112"/>
                  </a:cubicBezTo>
                  <a:cubicBezTo>
                    <a:pt x="4776743" y="3326839"/>
                    <a:pt x="4795663" y="3345294"/>
                    <a:pt x="4819133" y="3345294"/>
                  </a:cubicBezTo>
                  <a:close/>
                  <a:moveTo>
                    <a:pt x="5071083" y="3456020"/>
                  </a:moveTo>
                  <a:cubicBezTo>
                    <a:pt x="5093595" y="3456020"/>
                    <a:pt x="5111797" y="3437806"/>
                    <a:pt x="5111797" y="3415277"/>
                  </a:cubicBezTo>
                  <a:cubicBezTo>
                    <a:pt x="5111797" y="3392508"/>
                    <a:pt x="5093595" y="3374054"/>
                    <a:pt x="5071083" y="3374054"/>
                  </a:cubicBezTo>
                  <a:cubicBezTo>
                    <a:pt x="5048570" y="3374054"/>
                    <a:pt x="5030129" y="3392508"/>
                    <a:pt x="5030129" y="3415277"/>
                  </a:cubicBezTo>
                  <a:cubicBezTo>
                    <a:pt x="5030129" y="3437806"/>
                    <a:pt x="5048570" y="3456020"/>
                    <a:pt x="5071083" y="3456020"/>
                  </a:cubicBezTo>
                  <a:close/>
                  <a:moveTo>
                    <a:pt x="5340755" y="3510904"/>
                  </a:moveTo>
                  <a:cubicBezTo>
                    <a:pt x="5361831" y="3510904"/>
                    <a:pt x="5378835" y="3493648"/>
                    <a:pt x="5378835" y="3472557"/>
                  </a:cubicBezTo>
                  <a:cubicBezTo>
                    <a:pt x="5378835" y="3450987"/>
                    <a:pt x="5361831" y="3433971"/>
                    <a:pt x="5340755" y="3433971"/>
                  </a:cubicBezTo>
                  <a:cubicBezTo>
                    <a:pt x="5319440" y="3433971"/>
                    <a:pt x="5302196" y="3450987"/>
                    <a:pt x="5302196" y="3472557"/>
                  </a:cubicBezTo>
                  <a:cubicBezTo>
                    <a:pt x="5302196" y="3493648"/>
                    <a:pt x="5319440" y="3510904"/>
                    <a:pt x="5340755" y="3510904"/>
                  </a:cubicBezTo>
                  <a:close/>
                  <a:moveTo>
                    <a:pt x="5616415" y="3508028"/>
                  </a:moveTo>
                  <a:cubicBezTo>
                    <a:pt x="5635574" y="3508028"/>
                    <a:pt x="5651621" y="3492450"/>
                    <a:pt x="5651621" y="3472557"/>
                  </a:cubicBezTo>
                  <a:cubicBezTo>
                    <a:pt x="5651621" y="3453144"/>
                    <a:pt x="5635574" y="3437326"/>
                    <a:pt x="5616415" y="3437326"/>
                  </a:cubicBezTo>
                  <a:cubicBezTo>
                    <a:pt x="5596536" y="3437326"/>
                    <a:pt x="5580969" y="3453144"/>
                    <a:pt x="5580969" y="3472557"/>
                  </a:cubicBezTo>
                  <a:cubicBezTo>
                    <a:pt x="5580969" y="3492450"/>
                    <a:pt x="5596536" y="3508028"/>
                    <a:pt x="5616415" y="3508028"/>
                  </a:cubicBezTo>
                  <a:close/>
                  <a:moveTo>
                    <a:pt x="5885608" y="3447153"/>
                  </a:moveTo>
                  <a:cubicBezTo>
                    <a:pt x="5903331" y="3447153"/>
                    <a:pt x="5917700" y="3432773"/>
                    <a:pt x="5917700" y="3415277"/>
                  </a:cubicBezTo>
                  <a:cubicBezTo>
                    <a:pt x="5917700" y="3397781"/>
                    <a:pt x="5903331" y="3383640"/>
                    <a:pt x="5885608" y="3383640"/>
                  </a:cubicBezTo>
                  <a:cubicBezTo>
                    <a:pt x="5868364" y="3383640"/>
                    <a:pt x="5854234" y="3397781"/>
                    <a:pt x="5854234" y="3415277"/>
                  </a:cubicBezTo>
                  <a:cubicBezTo>
                    <a:pt x="5854234" y="3432773"/>
                    <a:pt x="5868364" y="3447153"/>
                    <a:pt x="5885608" y="3447153"/>
                  </a:cubicBezTo>
                  <a:close/>
                  <a:moveTo>
                    <a:pt x="6137797" y="3331632"/>
                  </a:moveTo>
                  <a:cubicBezTo>
                    <a:pt x="6153604" y="3331632"/>
                    <a:pt x="6166297" y="3318690"/>
                    <a:pt x="6166297" y="3303112"/>
                  </a:cubicBezTo>
                  <a:cubicBezTo>
                    <a:pt x="6166297" y="3287294"/>
                    <a:pt x="6153604" y="3274352"/>
                    <a:pt x="6137797" y="3274352"/>
                  </a:cubicBezTo>
                  <a:cubicBezTo>
                    <a:pt x="6121751" y="3274352"/>
                    <a:pt x="6109297" y="3287294"/>
                    <a:pt x="6109297" y="3303112"/>
                  </a:cubicBezTo>
                  <a:cubicBezTo>
                    <a:pt x="6109297" y="3318690"/>
                    <a:pt x="6121751" y="3331632"/>
                    <a:pt x="6137797" y="3331632"/>
                  </a:cubicBezTo>
                  <a:close/>
                  <a:moveTo>
                    <a:pt x="6360288" y="3165782"/>
                  </a:moveTo>
                  <a:cubicBezTo>
                    <a:pt x="6374179" y="3165782"/>
                    <a:pt x="6385435" y="3154517"/>
                    <a:pt x="6385435" y="3141096"/>
                  </a:cubicBezTo>
                  <a:cubicBezTo>
                    <a:pt x="6385435" y="3127195"/>
                    <a:pt x="6374179" y="3116170"/>
                    <a:pt x="6360288" y="3116170"/>
                  </a:cubicBezTo>
                  <a:cubicBezTo>
                    <a:pt x="6346877" y="3116170"/>
                    <a:pt x="6335620" y="3127195"/>
                    <a:pt x="6335620" y="3141096"/>
                  </a:cubicBezTo>
                  <a:cubicBezTo>
                    <a:pt x="6335620" y="3154517"/>
                    <a:pt x="6346877" y="3165782"/>
                    <a:pt x="6360288" y="3165782"/>
                  </a:cubicBezTo>
                  <a:close/>
                  <a:moveTo>
                    <a:pt x="6544940" y="2957749"/>
                  </a:moveTo>
                  <a:cubicBezTo>
                    <a:pt x="6557154" y="2957749"/>
                    <a:pt x="6566734" y="2947683"/>
                    <a:pt x="6566734" y="2935700"/>
                  </a:cubicBezTo>
                  <a:cubicBezTo>
                    <a:pt x="6566734" y="2923717"/>
                    <a:pt x="6557154" y="2913890"/>
                    <a:pt x="6544940" y="2913890"/>
                  </a:cubicBezTo>
                  <a:cubicBezTo>
                    <a:pt x="6532965" y="2913890"/>
                    <a:pt x="6523145" y="2923717"/>
                    <a:pt x="6523145" y="2935700"/>
                  </a:cubicBezTo>
                  <a:cubicBezTo>
                    <a:pt x="6523145" y="2947683"/>
                    <a:pt x="6532965" y="2957749"/>
                    <a:pt x="6544940" y="2957749"/>
                  </a:cubicBezTo>
                  <a:close/>
                  <a:moveTo>
                    <a:pt x="6682650" y="2716643"/>
                  </a:moveTo>
                  <a:cubicBezTo>
                    <a:pt x="6693427" y="2716643"/>
                    <a:pt x="6702288" y="2708015"/>
                    <a:pt x="6702288" y="2696990"/>
                  </a:cubicBezTo>
                  <a:cubicBezTo>
                    <a:pt x="6702288" y="2685965"/>
                    <a:pt x="6693427" y="2677577"/>
                    <a:pt x="6682650" y="2677577"/>
                  </a:cubicBezTo>
                  <a:cubicBezTo>
                    <a:pt x="6672112" y="2677577"/>
                    <a:pt x="6663490" y="2685965"/>
                    <a:pt x="6663490" y="2696990"/>
                  </a:cubicBezTo>
                  <a:cubicBezTo>
                    <a:pt x="6663490" y="2708015"/>
                    <a:pt x="6672112" y="2716643"/>
                    <a:pt x="6682650" y="2716643"/>
                  </a:cubicBezTo>
                  <a:close/>
                  <a:moveTo>
                    <a:pt x="6768150" y="2451570"/>
                  </a:moveTo>
                  <a:cubicBezTo>
                    <a:pt x="6777490" y="2451570"/>
                    <a:pt x="6785154" y="2444140"/>
                    <a:pt x="6785154" y="2434553"/>
                  </a:cubicBezTo>
                  <a:cubicBezTo>
                    <a:pt x="6785154" y="2425446"/>
                    <a:pt x="6777490" y="2417537"/>
                    <a:pt x="6768150" y="2417537"/>
                  </a:cubicBezTo>
                  <a:cubicBezTo>
                    <a:pt x="6758570" y="2417537"/>
                    <a:pt x="6751145" y="2425446"/>
                    <a:pt x="6751145" y="2434553"/>
                  </a:cubicBezTo>
                  <a:cubicBezTo>
                    <a:pt x="6751145" y="2444140"/>
                    <a:pt x="6758570" y="2451570"/>
                    <a:pt x="6768150" y="2451570"/>
                  </a:cubicBezTo>
                  <a:close/>
                  <a:moveTo>
                    <a:pt x="6796650" y="2175711"/>
                  </a:moveTo>
                  <a:cubicBezTo>
                    <a:pt x="6805032" y="2175711"/>
                    <a:pt x="6811977" y="2169000"/>
                    <a:pt x="6811977" y="2160372"/>
                  </a:cubicBezTo>
                  <a:cubicBezTo>
                    <a:pt x="6811977" y="2151984"/>
                    <a:pt x="6805032" y="2145273"/>
                    <a:pt x="6796650" y="2145273"/>
                  </a:cubicBezTo>
                  <a:cubicBezTo>
                    <a:pt x="6788028" y="2145273"/>
                    <a:pt x="6781561" y="2151984"/>
                    <a:pt x="6781561" y="2160372"/>
                  </a:cubicBezTo>
                  <a:cubicBezTo>
                    <a:pt x="6781561" y="2169000"/>
                    <a:pt x="6788028" y="2175711"/>
                    <a:pt x="6796650" y="2175711"/>
                  </a:cubicBezTo>
                  <a:close/>
                  <a:moveTo>
                    <a:pt x="6542545" y="1902249"/>
                  </a:moveTo>
                  <a:cubicBezTo>
                    <a:pt x="6550687" y="1902249"/>
                    <a:pt x="6558112" y="1895538"/>
                    <a:pt x="6558112" y="1886910"/>
                  </a:cubicBezTo>
                  <a:cubicBezTo>
                    <a:pt x="6558112" y="1878762"/>
                    <a:pt x="6550687" y="1871572"/>
                    <a:pt x="6542545" y="1871572"/>
                  </a:cubicBezTo>
                  <a:cubicBezTo>
                    <a:pt x="6534162" y="1871572"/>
                    <a:pt x="6527217" y="1878762"/>
                    <a:pt x="6527217" y="1886910"/>
                  </a:cubicBezTo>
                  <a:cubicBezTo>
                    <a:pt x="6527217" y="1895538"/>
                    <a:pt x="6534162" y="1902249"/>
                    <a:pt x="6542545" y="1902249"/>
                  </a:cubicBezTo>
                  <a:close/>
                  <a:moveTo>
                    <a:pt x="6441477" y="1645085"/>
                  </a:moveTo>
                  <a:cubicBezTo>
                    <a:pt x="6448902" y="1645085"/>
                    <a:pt x="6455129" y="1638614"/>
                    <a:pt x="6455129" y="1630944"/>
                  </a:cubicBezTo>
                  <a:cubicBezTo>
                    <a:pt x="6455129" y="1622796"/>
                    <a:pt x="6448902" y="1616564"/>
                    <a:pt x="6441477" y="1616564"/>
                  </a:cubicBezTo>
                  <a:cubicBezTo>
                    <a:pt x="6433095" y="1616564"/>
                    <a:pt x="6426868" y="1622796"/>
                    <a:pt x="6426868" y="1630944"/>
                  </a:cubicBezTo>
                  <a:cubicBezTo>
                    <a:pt x="6426868" y="1638614"/>
                    <a:pt x="6433095" y="1645085"/>
                    <a:pt x="6441477" y="1645085"/>
                  </a:cubicBezTo>
                  <a:close/>
                  <a:moveTo>
                    <a:pt x="6279578" y="1421234"/>
                  </a:moveTo>
                  <a:cubicBezTo>
                    <a:pt x="6286763" y="1421234"/>
                    <a:pt x="6292990" y="1415243"/>
                    <a:pt x="6292990" y="1407813"/>
                  </a:cubicBezTo>
                  <a:cubicBezTo>
                    <a:pt x="6292990" y="1400383"/>
                    <a:pt x="6286763" y="1394392"/>
                    <a:pt x="6279578" y="1394392"/>
                  </a:cubicBezTo>
                  <a:cubicBezTo>
                    <a:pt x="6271914" y="1394392"/>
                    <a:pt x="6266167" y="1400383"/>
                    <a:pt x="6266167" y="1407813"/>
                  </a:cubicBezTo>
                  <a:cubicBezTo>
                    <a:pt x="6266167" y="1415243"/>
                    <a:pt x="6271914" y="1421234"/>
                    <a:pt x="6279578" y="1421234"/>
                  </a:cubicBezTo>
                  <a:close/>
                  <a:moveTo>
                    <a:pt x="6067146" y="1245078"/>
                  </a:moveTo>
                  <a:cubicBezTo>
                    <a:pt x="6074330" y="1245078"/>
                    <a:pt x="6080078" y="1239086"/>
                    <a:pt x="6080078" y="1232136"/>
                  </a:cubicBezTo>
                  <a:cubicBezTo>
                    <a:pt x="6080078" y="1225186"/>
                    <a:pt x="6074330" y="1219434"/>
                    <a:pt x="6067146" y="1219434"/>
                  </a:cubicBezTo>
                  <a:cubicBezTo>
                    <a:pt x="6059961" y="1219434"/>
                    <a:pt x="6054213" y="1225186"/>
                    <a:pt x="6054213" y="1232136"/>
                  </a:cubicBezTo>
                  <a:cubicBezTo>
                    <a:pt x="6054213" y="1239086"/>
                    <a:pt x="6059961" y="1245078"/>
                    <a:pt x="6067146" y="1245078"/>
                  </a:cubicBezTo>
                  <a:close/>
                  <a:moveTo>
                    <a:pt x="5817831" y="1128120"/>
                  </a:moveTo>
                  <a:cubicBezTo>
                    <a:pt x="5825494" y="1128120"/>
                    <a:pt x="5831242" y="1122368"/>
                    <a:pt x="5831242" y="1114698"/>
                  </a:cubicBezTo>
                  <a:cubicBezTo>
                    <a:pt x="5831242" y="1107269"/>
                    <a:pt x="5825494" y="1101277"/>
                    <a:pt x="5817831" y="1101277"/>
                  </a:cubicBezTo>
                  <a:cubicBezTo>
                    <a:pt x="5810406" y="1101277"/>
                    <a:pt x="5804419" y="1107269"/>
                    <a:pt x="5804419" y="1114698"/>
                  </a:cubicBezTo>
                  <a:cubicBezTo>
                    <a:pt x="5804419" y="1122368"/>
                    <a:pt x="5810406" y="1128120"/>
                    <a:pt x="5817831" y="1128120"/>
                  </a:cubicBezTo>
                  <a:close/>
                  <a:moveTo>
                    <a:pt x="5547440" y="1077070"/>
                  </a:moveTo>
                  <a:cubicBezTo>
                    <a:pt x="5554864" y="1077070"/>
                    <a:pt x="5561331" y="1070839"/>
                    <a:pt x="5561331" y="1063170"/>
                  </a:cubicBezTo>
                  <a:cubicBezTo>
                    <a:pt x="5561331" y="1055500"/>
                    <a:pt x="5554864" y="1049269"/>
                    <a:pt x="5547440" y="1049269"/>
                  </a:cubicBezTo>
                  <a:cubicBezTo>
                    <a:pt x="5539776" y="1049269"/>
                    <a:pt x="5533310" y="1055500"/>
                    <a:pt x="5533310" y="1063170"/>
                  </a:cubicBezTo>
                  <a:cubicBezTo>
                    <a:pt x="5533310" y="1070839"/>
                    <a:pt x="5539776" y="1077070"/>
                    <a:pt x="5547440" y="1077070"/>
                  </a:cubicBezTo>
                  <a:close/>
                  <a:moveTo>
                    <a:pt x="5272499" y="1095765"/>
                  </a:moveTo>
                  <a:cubicBezTo>
                    <a:pt x="5281121" y="1095765"/>
                    <a:pt x="5287587" y="1088814"/>
                    <a:pt x="5287587" y="1080665"/>
                  </a:cubicBezTo>
                  <a:cubicBezTo>
                    <a:pt x="5287587" y="1072037"/>
                    <a:pt x="5281121" y="1065327"/>
                    <a:pt x="5272499" y="1065327"/>
                  </a:cubicBezTo>
                  <a:cubicBezTo>
                    <a:pt x="5264116" y="1065327"/>
                    <a:pt x="5257411" y="1072037"/>
                    <a:pt x="5257411" y="1080665"/>
                  </a:cubicBezTo>
                  <a:cubicBezTo>
                    <a:pt x="5257411" y="1088814"/>
                    <a:pt x="5264116" y="1095765"/>
                    <a:pt x="5272499" y="1095765"/>
                  </a:cubicBezTo>
                  <a:close/>
                  <a:moveTo>
                    <a:pt x="5010490" y="1182285"/>
                  </a:moveTo>
                  <a:cubicBezTo>
                    <a:pt x="5019591" y="1182285"/>
                    <a:pt x="5027016" y="1174616"/>
                    <a:pt x="5027016" y="1165508"/>
                  </a:cubicBezTo>
                  <a:cubicBezTo>
                    <a:pt x="5027016" y="1156640"/>
                    <a:pt x="5019591" y="1149211"/>
                    <a:pt x="5010490" y="1149211"/>
                  </a:cubicBezTo>
                  <a:cubicBezTo>
                    <a:pt x="5001629" y="1149211"/>
                    <a:pt x="4994205" y="1156640"/>
                    <a:pt x="4994205" y="1165508"/>
                  </a:cubicBezTo>
                  <a:cubicBezTo>
                    <a:pt x="4994205" y="1174616"/>
                    <a:pt x="5001629" y="1182285"/>
                    <a:pt x="5010490" y="1182285"/>
                  </a:cubicBezTo>
                  <a:close/>
                  <a:moveTo>
                    <a:pt x="4778180" y="1332078"/>
                  </a:moveTo>
                  <a:cubicBezTo>
                    <a:pt x="4788717" y="1332078"/>
                    <a:pt x="4797100" y="1323689"/>
                    <a:pt x="4797100" y="1313384"/>
                  </a:cubicBezTo>
                  <a:cubicBezTo>
                    <a:pt x="4797100" y="1302838"/>
                    <a:pt x="4788717" y="1294450"/>
                    <a:pt x="4778180" y="1294450"/>
                  </a:cubicBezTo>
                  <a:cubicBezTo>
                    <a:pt x="4767402" y="1294450"/>
                    <a:pt x="4759259" y="1302838"/>
                    <a:pt x="4759259" y="1313384"/>
                  </a:cubicBezTo>
                  <a:cubicBezTo>
                    <a:pt x="4759259" y="1323689"/>
                    <a:pt x="4767402" y="1332078"/>
                    <a:pt x="4778180" y="1332078"/>
                  </a:cubicBezTo>
                  <a:close/>
                  <a:moveTo>
                    <a:pt x="4589936" y="1536036"/>
                  </a:moveTo>
                  <a:cubicBezTo>
                    <a:pt x="4601671" y="1536036"/>
                    <a:pt x="4611730" y="1526209"/>
                    <a:pt x="4611730" y="1514466"/>
                  </a:cubicBezTo>
                  <a:cubicBezTo>
                    <a:pt x="4611730" y="1502242"/>
                    <a:pt x="4601671" y="1492176"/>
                    <a:pt x="4589936" y="1492176"/>
                  </a:cubicBezTo>
                  <a:cubicBezTo>
                    <a:pt x="4577482" y="1492176"/>
                    <a:pt x="4567663" y="1502242"/>
                    <a:pt x="4567663" y="1514466"/>
                  </a:cubicBezTo>
                  <a:cubicBezTo>
                    <a:pt x="4567663" y="1526209"/>
                    <a:pt x="4577482" y="1536036"/>
                    <a:pt x="4589936" y="1536036"/>
                  </a:cubicBezTo>
                  <a:close/>
                  <a:moveTo>
                    <a:pt x="4457016" y="1780737"/>
                  </a:moveTo>
                  <a:cubicBezTo>
                    <a:pt x="4470667" y="1780737"/>
                    <a:pt x="4481923" y="1769473"/>
                    <a:pt x="4481923" y="1755572"/>
                  </a:cubicBezTo>
                  <a:cubicBezTo>
                    <a:pt x="4481923" y="1741911"/>
                    <a:pt x="4470667" y="1730886"/>
                    <a:pt x="4457016" y="1730886"/>
                  </a:cubicBezTo>
                  <a:cubicBezTo>
                    <a:pt x="4443125" y="1730886"/>
                    <a:pt x="4431869" y="1741911"/>
                    <a:pt x="4431869" y="1755572"/>
                  </a:cubicBezTo>
                  <a:cubicBezTo>
                    <a:pt x="4431869" y="1769473"/>
                    <a:pt x="4443125" y="1780737"/>
                    <a:pt x="4457016" y="1780737"/>
                  </a:cubicBezTo>
                  <a:close/>
                  <a:moveTo>
                    <a:pt x="4388520" y="2052042"/>
                  </a:moveTo>
                  <a:cubicBezTo>
                    <a:pt x="4404566" y="2052042"/>
                    <a:pt x="4417739" y="2038860"/>
                    <a:pt x="4417739" y="2022802"/>
                  </a:cubicBezTo>
                  <a:cubicBezTo>
                    <a:pt x="4417739" y="2006505"/>
                    <a:pt x="4404566" y="1993323"/>
                    <a:pt x="4388520" y="1993323"/>
                  </a:cubicBezTo>
                  <a:cubicBezTo>
                    <a:pt x="4371995" y="1993323"/>
                    <a:pt x="4359302" y="2006505"/>
                    <a:pt x="4359302" y="2022802"/>
                  </a:cubicBezTo>
                  <a:cubicBezTo>
                    <a:pt x="4359302" y="2038860"/>
                    <a:pt x="4371995" y="2052042"/>
                    <a:pt x="4388520" y="2052042"/>
                  </a:cubicBezTo>
                  <a:close/>
                  <a:moveTo>
                    <a:pt x="4388520" y="2331256"/>
                  </a:moveTo>
                  <a:cubicBezTo>
                    <a:pt x="4406722" y="2331256"/>
                    <a:pt x="4421331" y="2316636"/>
                    <a:pt x="4421331" y="2298182"/>
                  </a:cubicBezTo>
                  <a:cubicBezTo>
                    <a:pt x="4421331" y="2279727"/>
                    <a:pt x="4406722" y="2265107"/>
                    <a:pt x="4388520" y="2265107"/>
                  </a:cubicBezTo>
                  <a:cubicBezTo>
                    <a:pt x="4370079" y="2265107"/>
                    <a:pt x="4355709" y="2279727"/>
                    <a:pt x="4355709" y="2298182"/>
                  </a:cubicBezTo>
                  <a:cubicBezTo>
                    <a:pt x="4355709" y="2316636"/>
                    <a:pt x="4370079" y="2331256"/>
                    <a:pt x="4388520" y="2331256"/>
                  </a:cubicBezTo>
                  <a:close/>
                  <a:moveTo>
                    <a:pt x="4457016" y="2601123"/>
                  </a:moveTo>
                  <a:cubicBezTo>
                    <a:pt x="4476894" y="2601123"/>
                    <a:pt x="4492940" y="2585065"/>
                    <a:pt x="4492940" y="2565412"/>
                  </a:cubicBezTo>
                  <a:cubicBezTo>
                    <a:pt x="4492940" y="2545280"/>
                    <a:pt x="4476894" y="2529222"/>
                    <a:pt x="4457016" y="2529222"/>
                  </a:cubicBezTo>
                  <a:cubicBezTo>
                    <a:pt x="4437138" y="2529222"/>
                    <a:pt x="4421091" y="2545280"/>
                    <a:pt x="4421091" y="2565412"/>
                  </a:cubicBezTo>
                  <a:cubicBezTo>
                    <a:pt x="4421091" y="2585065"/>
                    <a:pt x="4437138" y="2601123"/>
                    <a:pt x="4457016" y="2601123"/>
                  </a:cubicBezTo>
                  <a:close/>
                  <a:moveTo>
                    <a:pt x="4589936" y="2844866"/>
                  </a:moveTo>
                  <a:cubicBezTo>
                    <a:pt x="4610772" y="2844866"/>
                    <a:pt x="4627776" y="2827849"/>
                    <a:pt x="4627776" y="2806519"/>
                  </a:cubicBezTo>
                  <a:cubicBezTo>
                    <a:pt x="4627776" y="2785428"/>
                    <a:pt x="4610772" y="2768651"/>
                    <a:pt x="4589936" y="2768651"/>
                  </a:cubicBezTo>
                  <a:cubicBezTo>
                    <a:pt x="4568621" y="2768651"/>
                    <a:pt x="4551138" y="2785428"/>
                    <a:pt x="4551138" y="2806519"/>
                  </a:cubicBezTo>
                  <a:cubicBezTo>
                    <a:pt x="4551138" y="2827849"/>
                    <a:pt x="4568621" y="2844866"/>
                    <a:pt x="4589936" y="2844866"/>
                  </a:cubicBezTo>
                  <a:close/>
                  <a:moveTo>
                    <a:pt x="4778180" y="3046667"/>
                  </a:moveTo>
                  <a:cubicBezTo>
                    <a:pt x="4799495" y="3046667"/>
                    <a:pt x="4817217" y="3029171"/>
                    <a:pt x="4817217" y="3007840"/>
                  </a:cubicBezTo>
                  <a:cubicBezTo>
                    <a:pt x="4817217" y="2986030"/>
                    <a:pt x="4799495" y="2968535"/>
                    <a:pt x="4778180" y="2968535"/>
                  </a:cubicBezTo>
                  <a:cubicBezTo>
                    <a:pt x="4756625" y="2968535"/>
                    <a:pt x="4739142" y="2986030"/>
                    <a:pt x="4739142" y="3007840"/>
                  </a:cubicBezTo>
                  <a:cubicBezTo>
                    <a:pt x="4739142" y="3029171"/>
                    <a:pt x="4756625" y="3046667"/>
                    <a:pt x="4778180" y="3046667"/>
                  </a:cubicBezTo>
                  <a:close/>
                  <a:moveTo>
                    <a:pt x="5010490" y="3194302"/>
                  </a:moveTo>
                  <a:cubicBezTo>
                    <a:pt x="5032285" y="3194302"/>
                    <a:pt x="5049768" y="3176807"/>
                    <a:pt x="5049768" y="3155476"/>
                  </a:cubicBezTo>
                  <a:cubicBezTo>
                    <a:pt x="5049768" y="3133427"/>
                    <a:pt x="5032285" y="3116170"/>
                    <a:pt x="5010490" y="3116170"/>
                  </a:cubicBezTo>
                  <a:cubicBezTo>
                    <a:pt x="4989175" y="3116170"/>
                    <a:pt x="4971692" y="3133427"/>
                    <a:pt x="4971692" y="3155476"/>
                  </a:cubicBezTo>
                  <a:cubicBezTo>
                    <a:pt x="4971692" y="3176807"/>
                    <a:pt x="4989175" y="3194302"/>
                    <a:pt x="5010490" y="3194302"/>
                  </a:cubicBezTo>
                  <a:close/>
                  <a:moveTo>
                    <a:pt x="5272499" y="3276988"/>
                  </a:moveTo>
                  <a:cubicBezTo>
                    <a:pt x="5292616" y="3276988"/>
                    <a:pt x="5309142" y="3260691"/>
                    <a:pt x="5309142" y="3240319"/>
                  </a:cubicBezTo>
                  <a:cubicBezTo>
                    <a:pt x="5309142" y="3220426"/>
                    <a:pt x="5292616" y="3203649"/>
                    <a:pt x="5272499" y="3203649"/>
                  </a:cubicBezTo>
                  <a:cubicBezTo>
                    <a:pt x="5252381" y="3203649"/>
                    <a:pt x="5236095" y="3220426"/>
                    <a:pt x="5236095" y="3240319"/>
                  </a:cubicBezTo>
                  <a:cubicBezTo>
                    <a:pt x="5236095" y="3260691"/>
                    <a:pt x="5252381" y="3276988"/>
                    <a:pt x="5272499" y="3276988"/>
                  </a:cubicBezTo>
                  <a:close/>
                  <a:moveTo>
                    <a:pt x="5547440" y="3291847"/>
                  </a:moveTo>
                  <a:cubicBezTo>
                    <a:pt x="5566360" y="3291847"/>
                    <a:pt x="5581448" y="3276509"/>
                    <a:pt x="5581448" y="3257814"/>
                  </a:cubicBezTo>
                  <a:cubicBezTo>
                    <a:pt x="5581448" y="3238881"/>
                    <a:pt x="5566360" y="3223542"/>
                    <a:pt x="5547440" y="3223542"/>
                  </a:cubicBezTo>
                  <a:cubicBezTo>
                    <a:pt x="5528280" y="3223542"/>
                    <a:pt x="5513192" y="3238881"/>
                    <a:pt x="5513192" y="3257814"/>
                  </a:cubicBezTo>
                  <a:cubicBezTo>
                    <a:pt x="5513192" y="3276509"/>
                    <a:pt x="5528280" y="3291847"/>
                    <a:pt x="5547440" y="3291847"/>
                  </a:cubicBezTo>
                  <a:close/>
                  <a:moveTo>
                    <a:pt x="5817831" y="3237443"/>
                  </a:moveTo>
                  <a:cubicBezTo>
                    <a:pt x="5835314" y="3237443"/>
                    <a:pt x="5848965" y="3223542"/>
                    <a:pt x="5848965" y="3206046"/>
                  </a:cubicBezTo>
                  <a:cubicBezTo>
                    <a:pt x="5848965" y="3189030"/>
                    <a:pt x="5835314" y="3175129"/>
                    <a:pt x="5817831" y="3175129"/>
                  </a:cubicBezTo>
                  <a:cubicBezTo>
                    <a:pt x="5800826" y="3175129"/>
                    <a:pt x="5786696" y="3189030"/>
                    <a:pt x="5786696" y="3206046"/>
                  </a:cubicBezTo>
                  <a:cubicBezTo>
                    <a:pt x="5786696" y="3223542"/>
                    <a:pt x="5800826" y="3237443"/>
                    <a:pt x="5817831" y="3237443"/>
                  </a:cubicBezTo>
                  <a:close/>
                  <a:moveTo>
                    <a:pt x="6067146" y="3116170"/>
                  </a:moveTo>
                  <a:cubicBezTo>
                    <a:pt x="6082234" y="3116170"/>
                    <a:pt x="6094448" y="3103947"/>
                    <a:pt x="6094448" y="3088848"/>
                  </a:cubicBezTo>
                  <a:cubicBezTo>
                    <a:pt x="6094448" y="3073509"/>
                    <a:pt x="6082234" y="3061526"/>
                    <a:pt x="6067146" y="3061526"/>
                  </a:cubicBezTo>
                  <a:cubicBezTo>
                    <a:pt x="6052057" y="3061526"/>
                    <a:pt x="6039843" y="3073509"/>
                    <a:pt x="6039843" y="3088848"/>
                  </a:cubicBezTo>
                  <a:cubicBezTo>
                    <a:pt x="6039843" y="3103947"/>
                    <a:pt x="6052057" y="3116170"/>
                    <a:pt x="6067146" y="3116170"/>
                  </a:cubicBezTo>
                  <a:close/>
                  <a:moveTo>
                    <a:pt x="6279578" y="2937617"/>
                  </a:moveTo>
                  <a:cubicBezTo>
                    <a:pt x="6292990" y="2937617"/>
                    <a:pt x="6303528" y="2926353"/>
                    <a:pt x="6303528" y="2912931"/>
                  </a:cubicBezTo>
                  <a:cubicBezTo>
                    <a:pt x="6303528" y="2899510"/>
                    <a:pt x="6292990" y="2888725"/>
                    <a:pt x="6279578" y="2888725"/>
                  </a:cubicBezTo>
                  <a:cubicBezTo>
                    <a:pt x="6265448" y="2888725"/>
                    <a:pt x="6254910" y="2899510"/>
                    <a:pt x="6254910" y="2912931"/>
                  </a:cubicBezTo>
                  <a:cubicBezTo>
                    <a:pt x="6254910" y="2926353"/>
                    <a:pt x="6265448" y="2937617"/>
                    <a:pt x="6279578" y="2937617"/>
                  </a:cubicBezTo>
                  <a:close/>
                  <a:moveTo>
                    <a:pt x="6441477" y="2711610"/>
                  </a:moveTo>
                  <a:cubicBezTo>
                    <a:pt x="6452973" y="2711610"/>
                    <a:pt x="6462314" y="2701783"/>
                    <a:pt x="6462314" y="2690040"/>
                  </a:cubicBezTo>
                  <a:cubicBezTo>
                    <a:pt x="6462314" y="2678536"/>
                    <a:pt x="6452973" y="2668709"/>
                    <a:pt x="6441477" y="2668709"/>
                  </a:cubicBezTo>
                  <a:cubicBezTo>
                    <a:pt x="6429263" y="2668709"/>
                    <a:pt x="6419683" y="2678536"/>
                    <a:pt x="6419683" y="2690040"/>
                  </a:cubicBezTo>
                  <a:cubicBezTo>
                    <a:pt x="6419683" y="2701783"/>
                    <a:pt x="6429263" y="2711610"/>
                    <a:pt x="6441477" y="2711610"/>
                  </a:cubicBezTo>
                  <a:close/>
                  <a:moveTo>
                    <a:pt x="6542545" y="2452768"/>
                  </a:moveTo>
                  <a:cubicBezTo>
                    <a:pt x="6552843" y="2452768"/>
                    <a:pt x="6561465" y="2444140"/>
                    <a:pt x="6561465" y="2433594"/>
                  </a:cubicBezTo>
                  <a:cubicBezTo>
                    <a:pt x="6561465" y="2423528"/>
                    <a:pt x="6552843" y="2414900"/>
                    <a:pt x="6542545" y="2414900"/>
                  </a:cubicBezTo>
                  <a:cubicBezTo>
                    <a:pt x="6532007" y="2414900"/>
                    <a:pt x="6523624" y="2423528"/>
                    <a:pt x="6523624" y="2433594"/>
                  </a:cubicBezTo>
                  <a:cubicBezTo>
                    <a:pt x="6523624" y="2444140"/>
                    <a:pt x="6532007" y="2452768"/>
                    <a:pt x="6542545" y="2452768"/>
                  </a:cubicBezTo>
                  <a:close/>
                  <a:moveTo>
                    <a:pt x="6577272" y="2176670"/>
                  </a:moveTo>
                  <a:cubicBezTo>
                    <a:pt x="6586133" y="2176670"/>
                    <a:pt x="6593078" y="2169480"/>
                    <a:pt x="6593078" y="2160372"/>
                  </a:cubicBezTo>
                  <a:cubicBezTo>
                    <a:pt x="6593078" y="2151505"/>
                    <a:pt x="6586133" y="2144075"/>
                    <a:pt x="6577272" y="2144075"/>
                  </a:cubicBezTo>
                  <a:cubicBezTo>
                    <a:pt x="6567692" y="2144075"/>
                    <a:pt x="6560507" y="2151505"/>
                    <a:pt x="6560507" y="2160372"/>
                  </a:cubicBezTo>
                  <a:cubicBezTo>
                    <a:pt x="6560507" y="2169480"/>
                    <a:pt x="6567692" y="2176670"/>
                    <a:pt x="6577272" y="2176670"/>
                  </a:cubicBezTo>
                  <a:close/>
                  <a:moveTo>
                    <a:pt x="6314305" y="1904886"/>
                  </a:moveTo>
                  <a:cubicBezTo>
                    <a:pt x="6323406" y="1904886"/>
                    <a:pt x="6330830" y="1897696"/>
                    <a:pt x="6330830" y="1888828"/>
                  </a:cubicBezTo>
                  <a:cubicBezTo>
                    <a:pt x="6330830" y="1879481"/>
                    <a:pt x="6323406" y="1872291"/>
                    <a:pt x="6314305" y="1872291"/>
                  </a:cubicBezTo>
                  <a:cubicBezTo>
                    <a:pt x="6305204" y="1872291"/>
                    <a:pt x="6297780" y="1879481"/>
                    <a:pt x="6297780" y="1888828"/>
                  </a:cubicBezTo>
                  <a:cubicBezTo>
                    <a:pt x="6297780" y="1897696"/>
                    <a:pt x="6305204" y="1904886"/>
                    <a:pt x="6314305" y="1904886"/>
                  </a:cubicBezTo>
                  <a:close/>
                  <a:moveTo>
                    <a:pt x="6189528" y="1659225"/>
                  </a:moveTo>
                  <a:cubicBezTo>
                    <a:pt x="6197910" y="1659225"/>
                    <a:pt x="6205335" y="1652275"/>
                    <a:pt x="6205335" y="1643647"/>
                  </a:cubicBezTo>
                  <a:cubicBezTo>
                    <a:pt x="6205335" y="1634539"/>
                    <a:pt x="6197910" y="1627589"/>
                    <a:pt x="6189528" y="1627589"/>
                  </a:cubicBezTo>
                  <a:cubicBezTo>
                    <a:pt x="6180667" y="1627589"/>
                    <a:pt x="6173482" y="1634539"/>
                    <a:pt x="6173482" y="1643647"/>
                  </a:cubicBezTo>
                  <a:cubicBezTo>
                    <a:pt x="6173482" y="1652275"/>
                    <a:pt x="6180667" y="1659225"/>
                    <a:pt x="6189528" y="1659225"/>
                  </a:cubicBezTo>
                  <a:close/>
                  <a:moveTo>
                    <a:pt x="5995297" y="1464135"/>
                  </a:moveTo>
                  <a:cubicBezTo>
                    <a:pt x="6003679" y="1464135"/>
                    <a:pt x="6010385" y="1457185"/>
                    <a:pt x="6010385" y="1449036"/>
                  </a:cubicBezTo>
                  <a:cubicBezTo>
                    <a:pt x="6010385" y="1440408"/>
                    <a:pt x="6003679" y="1433937"/>
                    <a:pt x="5995297" y="1433937"/>
                  </a:cubicBezTo>
                  <a:cubicBezTo>
                    <a:pt x="5986675" y="1433937"/>
                    <a:pt x="5979969" y="1440408"/>
                    <a:pt x="5979969" y="1449036"/>
                  </a:cubicBezTo>
                  <a:cubicBezTo>
                    <a:pt x="5979969" y="1457185"/>
                    <a:pt x="5986675" y="1464135"/>
                    <a:pt x="5995297" y="1464135"/>
                  </a:cubicBezTo>
                  <a:close/>
                  <a:moveTo>
                    <a:pt x="5749814" y="1339268"/>
                  </a:moveTo>
                  <a:cubicBezTo>
                    <a:pt x="5758436" y="1339268"/>
                    <a:pt x="5765141" y="1332317"/>
                    <a:pt x="5765141" y="1323929"/>
                  </a:cubicBezTo>
                  <a:cubicBezTo>
                    <a:pt x="5765141" y="1315780"/>
                    <a:pt x="5758436" y="1308830"/>
                    <a:pt x="5749814" y="1308830"/>
                  </a:cubicBezTo>
                  <a:cubicBezTo>
                    <a:pt x="5741671" y="1308830"/>
                    <a:pt x="5734726" y="1315780"/>
                    <a:pt x="5734726" y="1323929"/>
                  </a:cubicBezTo>
                  <a:cubicBezTo>
                    <a:pt x="5734726" y="1332317"/>
                    <a:pt x="5741671" y="1339268"/>
                    <a:pt x="5749814" y="1339268"/>
                  </a:cubicBezTo>
                  <a:close/>
                  <a:moveTo>
                    <a:pt x="5478465" y="1297086"/>
                  </a:moveTo>
                  <a:cubicBezTo>
                    <a:pt x="5487087" y="1297086"/>
                    <a:pt x="5494032" y="1289656"/>
                    <a:pt x="5494032" y="1281028"/>
                  </a:cubicBezTo>
                  <a:cubicBezTo>
                    <a:pt x="5494032" y="1272161"/>
                    <a:pt x="5487087" y="1264971"/>
                    <a:pt x="5478465" y="1264971"/>
                  </a:cubicBezTo>
                  <a:cubicBezTo>
                    <a:pt x="5469604" y="1264971"/>
                    <a:pt x="5462658" y="1272161"/>
                    <a:pt x="5462658" y="1281028"/>
                  </a:cubicBezTo>
                  <a:cubicBezTo>
                    <a:pt x="5462658" y="1289656"/>
                    <a:pt x="5469604" y="1297086"/>
                    <a:pt x="5478465" y="1297086"/>
                  </a:cubicBezTo>
                  <a:close/>
                  <a:moveTo>
                    <a:pt x="5206877" y="1340946"/>
                  </a:moveTo>
                  <a:cubicBezTo>
                    <a:pt x="5216217" y="1340946"/>
                    <a:pt x="5223881" y="1333516"/>
                    <a:pt x="5223881" y="1323929"/>
                  </a:cubicBezTo>
                  <a:cubicBezTo>
                    <a:pt x="5223881" y="1314582"/>
                    <a:pt x="5216217" y="1306913"/>
                    <a:pt x="5206877" y="1306913"/>
                  </a:cubicBezTo>
                  <a:cubicBezTo>
                    <a:pt x="5197297" y="1306913"/>
                    <a:pt x="5189873" y="1314582"/>
                    <a:pt x="5189873" y="1323929"/>
                  </a:cubicBezTo>
                  <a:cubicBezTo>
                    <a:pt x="5189873" y="1333516"/>
                    <a:pt x="5197297" y="1340946"/>
                    <a:pt x="5206877" y="1340946"/>
                  </a:cubicBezTo>
                  <a:close/>
                  <a:moveTo>
                    <a:pt x="4961873" y="1468449"/>
                  </a:moveTo>
                  <a:cubicBezTo>
                    <a:pt x="4972650" y="1468449"/>
                    <a:pt x="4981272" y="1459821"/>
                    <a:pt x="4981272" y="1449036"/>
                  </a:cubicBezTo>
                  <a:cubicBezTo>
                    <a:pt x="4981272" y="1438251"/>
                    <a:pt x="4972650" y="1429383"/>
                    <a:pt x="4961873" y="1429383"/>
                  </a:cubicBezTo>
                  <a:cubicBezTo>
                    <a:pt x="4951095" y="1429383"/>
                    <a:pt x="4942474" y="1438251"/>
                    <a:pt x="4942474" y="1449036"/>
                  </a:cubicBezTo>
                  <a:cubicBezTo>
                    <a:pt x="4942474" y="1459821"/>
                    <a:pt x="4951095" y="1468449"/>
                    <a:pt x="4961873" y="1468449"/>
                  </a:cubicBezTo>
                  <a:close/>
                  <a:moveTo>
                    <a:pt x="4767402" y="1665936"/>
                  </a:moveTo>
                  <a:cubicBezTo>
                    <a:pt x="4779856" y="1665936"/>
                    <a:pt x="4790154" y="1655870"/>
                    <a:pt x="4790154" y="1643647"/>
                  </a:cubicBezTo>
                  <a:cubicBezTo>
                    <a:pt x="4790154" y="1630944"/>
                    <a:pt x="4779856" y="1620878"/>
                    <a:pt x="4767402" y="1620878"/>
                  </a:cubicBezTo>
                  <a:cubicBezTo>
                    <a:pt x="4754709" y="1620878"/>
                    <a:pt x="4744650" y="1630944"/>
                    <a:pt x="4744650" y="1643647"/>
                  </a:cubicBezTo>
                  <a:cubicBezTo>
                    <a:pt x="4744650" y="1655870"/>
                    <a:pt x="4754709" y="1665936"/>
                    <a:pt x="4767402" y="1665936"/>
                  </a:cubicBezTo>
                  <a:close/>
                  <a:moveTo>
                    <a:pt x="4642385" y="1914233"/>
                  </a:moveTo>
                  <a:cubicBezTo>
                    <a:pt x="4656755" y="1914233"/>
                    <a:pt x="4668012" y="1902968"/>
                    <a:pt x="4668012" y="1888828"/>
                  </a:cubicBezTo>
                  <a:cubicBezTo>
                    <a:pt x="4668012" y="1874687"/>
                    <a:pt x="4656755" y="1863183"/>
                    <a:pt x="4642385" y="1863183"/>
                  </a:cubicBezTo>
                  <a:cubicBezTo>
                    <a:pt x="4628255" y="1863183"/>
                    <a:pt x="4616999" y="1874687"/>
                    <a:pt x="4616999" y="1888828"/>
                  </a:cubicBezTo>
                  <a:cubicBezTo>
                    <a:pt x="4616999" y="1902968"/>
                    <a:pt x="4628255" y="1914233"/>
                    <a:pt x="4642385" y="1914233"/>
                  </a:cubicBezTo>
                  <a:close/>
                  <a:moveTo>
                    <a:pt x="4599516" y="2190331"/>
                  </a:moveTo>
                  <a:cubicBezTo>
                    <a:pt x="4616041" y="2190331"/>
                    <a:pt x="4629453" y="2176909"/>
                    <a:pt x="4629453" y="2160372"/>
                  </a:cubicBezTo>
                  <a:cubicBezTo>
                    <a:pt x="4629453" y="2144075"/>
                    <a:pt x="4616041" y="2130414"/>
                    <a:pt x="4599516" y="2130414"/>
                  </a:cubicBezTo>
                  <a:cubicBezTo>
                    <a:pt x="4582991" y="2130414"/>
                    <a:pt x="4569579" y="2144075"/>
                    <a:pt x="4569579" y="2160372"/>
                  </a:cubicBezTo>
                  <a:cubicBezTo>
                    <a:pt x="4569579" y="2176909"/>
                    <a:pt x="4582991" y="2190331"/>
                    <a:pt x="4599516" y="2190331"/>
                  </a:cubicBezTo>
                  <a:close/>
                  <a:moveTo>
                    <a:pt x="4642385" y="2465231"/>
                  </a:moveTo>
                  <a:cubicBezTo>
                    <a:pt x="4660587" y="2465231"/>
                    <a:pt x="4675675" y="2450371"/>
                    <a:pt x="4675675" y="2431917"/>
                  </a:cubicBezTo>
                  <a:cubicBezTo>
                    <a:pt x="4675675" y="2414181"/>
                    <a:pt x="4660587" y="2399322"/>
                    <a:pt x="4642385" y="2399322"/>
                  </a:cubicBezTo>
                  <a:cubicBezTo>
                    <a:pt x="4624423" y="2399322"/>
                    <a:pt x="4609575" y="2414181"/>
                    <a:pt x="4609575" y="2431917"/>
                  </a:cubicBezTo>
                  <a:cubicBezTo>
                    <a:pt x="4609575" y="2450371"/>
                    <a:pt x="4624423" y="2465231"/>
                    <a:pt x="4642385" y="2465231"/>
                  </a:cubicBezTo>
                  <a:close/>
                  <a:moveTo>
                    <a:pt x="4767402" y="2713048"/>
                  </a:moveTo>
                  <a:cubicBezTo>
                    <a:pt x="4786801" y="2713048"/>
                    <a:pt x="4802848" y="2696990"/>
                    <a:pt x="4802848" y="2677577"/>
                  </a:cubicBezTo>
                  <a:cubicBezTo>
                    <a:pt x="4802848" y="2657924"/>
                    <a:pt x="4786801" y="2642346"/>
                    <a:pt x="4767402" y="2642346"/>
                  </a:cubicBezTo>
                  <a:cubicBezTo>
                    <a:pt x="4748003" y="2642346"/>
                    <a:pt x="4731957" y="2657924"/>
                    <a:pt x="4731957" y="2677577"/>
                  </a:cubicBezTo>
                  <a:cubicBezTo>
                    <a:pt x="4731957" y="2696990"/>
                    <a:pt x="4748003" y="2713048"/>
                    <a:pt x="4767402" y="2713048"/>
                  </a:cubicBezTo>
                  <a:close/>
                  <a:moveTo>
                    <a:pt x="4961873" y="2908138"/>
                  </a:moveTo>
                  <a:cubicBezTo>
                    <a:pt x="4981751" y="2908138"/>
                    <a:pt x="4997797" y="2891841"/>
                    <a:pt x="4997797" y="2872188"/>
                  </a:cubicBezTo>
                  <a:cubicBezTo>
                    <a:pt x="4997797" y="2852056"/>
                    <a:pt x="4981751" y="2835998"/>
                    <a:pt x="4961873" y="2835998"/>
                  </a:cubicBezTo>
                  <a:cubicBezTo>
                    <a:pt x="4941995" y="2835998"/>
                    <a:pt x="4925709" y="2852056"/>
                    <a:pt x="4925709" y="2872188"/>
                  </a:cubicBezTo>
                  <a:cubicBezTo>
                    <a:pt x="4925709" y="2891841"/>
                    <a:pt x="4941995" y="2908138"/>
                    <a:pt x="4961873" y="2908138"/>
                  </a:cubicBezTo>
                  <a:close/>
                  <a:moveTo>
                    <a:pt x="5206877" y="3032286"/>
                  </a:moveTo>
                  <a:cubicBezTo>
                    <a:pt x="5226276" y="3032286"/>
                    <a:pt x="5242083" y="3016229"/>
                    <a:pt x="5242083" y="2997055"/>
                  </a:cubicBezTo>
                  <a:cubicBezTo>
                    <a:pt x="5242083" y="2977402"/>
                    <a:pt x="5226276" y="2961584"/>
                    <a:pt x="5206877" y="2961584"/>
                  </a:cubicBezTo>
                  <a:cubicBezTo>
                    <a:pt x="5187478" y="2961584"/>
                    <a:pt x="5171432" y="2977402"/>
                    <a:pt x="5171432" y="2997055"/>
                  </a:cubicBezTo>
                  <a:cubicBezTo>
                    <a:pt x="5171432" y="3016229"/>
                    <a:pt x="5187478" y="3032286"/>
                    <a:pt x="5206877" y="3032286"/>
                  </a:cubicBezTo>
                  <a:close/>
                  <a:moveTo>
                    <a:pt x="5478465" y="3073030"/>
                  </a:moveTo>
                  <a:cubicBezTo>
                    <a:pt x="5496427" y="3073030"/>
                    <a:pt x="5511276" y="3058171"/>
                    <a:pt x="5511276" y="3039956"/>
                  </a:cubicBezTo>
                  <a:cubicBezTo>
                    <a:pt x="5511276" y="3021501"/>
                    <a:pt x="5496427" y="3006882"/>
                    <a:pt x="5478465" y="3006882"/>
                  </a:cubicBezTo>
                  <a:cubicBezTo>
                    <a:pt x="5460263" y="3006882"/>
                    <a:pt x="5445654" y="3021501"/>
                    <a:pt x="5445654" y="3039956"/>
                  </a:cubicBezTo>
                  <a:cubicBezTo>
                    <a:pt x="5445654" y="3058171"/>
                    <a:pt x="5460263" y="3073030"/>
                    <a:pt x="5478465" y="3073030"/>
                  </a:cubicBezTo>
                  <a:close/>
                  <a:moveTo>
                    <a:pt x="5749814" y="3026774"/>
                  </a:moveTo>
                  <a:cubicBezTo>
                    <a:pt x="5766578" y="3026774"/>
                    <a:pt x="5779990" y="3013592"/>
                    <a:pt x="5779990" y="2997055"/>
                  </a:cubicBezTo>
                  <a:cubicBezTo>
                    <a:pt x="5779990" y="2980518"/>
                    <a:pt x="5766578" y="2967097"/>
                    <a:pt x="5749814" y="2967097"/>
                  </a:cubicBezTo>
                  <a:cubicBezTo>
                    <a:pt x="5733768" y="2967097"/>
                    <a:pt x="5720116" y="2980518"/>
                    <a:pt x="5720116" y="2997055"/>
                  </a:cubicBezTo>
                  <a:cubicBezTo>
                    <a:pt x="5720116" y="3013592"/>
                    <a:pt x="5733768" y="3026774"/>
                    <a:pt x="5749814" y="3026774"/>
                  </a:cubicBezTo>
                  <a:close/>
                  <a:moveTo>
                    <a:pt x="5995297" y="2898072"/>
                  </a:moveTo>
                  <a:cubicBezTo>
                    <a:pt x="6009427" y="2898072"/>
                    <a:pt x="6020923" y="2886568"/>
                    <a:pt x="6020923" y="2872188"/>
                  </a:cubicBezTo>
                  <a:cubicBezTo>
                    <a:pt x="6020923" y="2857328"/>
                    <a:pt x="6009427" y="2845824"/>
                    <a:pt x="5995297" y="2845824"/>
                  </a:cubicBezTo>
                  <a:cubicBezTo>
                    <a:pt x="5980448" y="2845824"/>
                    <a:pt x="5968713" y="2857328"/>
                    <a:pt x="5968713" y="2872188"/>
                  </a:cubicBezTo>
                  <a:cubicBezTo>
                    <a:pt x="5968713" y="2886568"/>
                    <a:pt x="5980448" y="2898072"/>
                    <a:pt x="5995297" y="2898072"/>
                  </a:cubicBezTo>
                  <a:close/>
                  <a:moveTo>
                    <a:pt x="6189528" y="2700345"/>
                  </a:moveTo>
                  <a:cubicBezTo>
                    <a:pt x="6201982" y="2700345"/>
                    <a:pt x="6212520" y="2690040"/>
                    <a:pt x="6212520" y="2677577"/>
                  </a:cubicBezTo>
                  <a:cubicBezTo>
                    <a:pt x="6212520" y="2664635"/>
                    <a:pt x="6201982" y="2654329"/>
                    <a:pt x="6189528" y="2654329"/>
                  </a:cubicBezTo>
                  <a:cubicBezTo>
                    <a:pt x="6176835" y="2654329"/>
                    <a:pt x="6166297" y="2664635"/>
                    <a:pt x="6166297" y="2677577"/>
                  </a:cubicBezTo>
                  <a:cubicBezTo>
                    <a:pt x="6166297" y="2690040"/>
                    <a:pt x="6176835" y="2700345"/>
                    <a:pt x="6189528" y="2700345"/>
                  </a:cubicBezTo>
                  <a:close/>
                  <a:moveTo>
                    <a:pt x="6314305" y="2453008"/>
                  </a:moveTo>
                  <a:cubicBezTo>
                    <a:pt x="6325801" y="2453008"/>
                    <a:pt x="6334902" y="2443660"/>
                    <a:pt x="6334902" y="2431917"/>
                  </a:cubicBezTo>
                  <a:cubicBezTo>
                    <a:pt x="6334902" y="2420892"/>
                    <a:pt x="6325801" y="2411305"/>
                    <a:pt x="6314305" y="2411305"/>
                  </a:cubicBezTo>
                  <a:cubicBezTo>
                    <a:pt x="6302809" y="2411305"/>
                    <a:pt x="6293709" y="2420892"/>
                    <a:pt x="6293709" y="2431917"/>
                  </a:cubicBezTo>
                  <a:cubicBezTo>
                    <a:pt x="6293709" y="2443660"/>
                    <a:pt x="6302809" y="2453008"/>
                    <a:pt x="6314305" y="2453008"/>
                  </a:cubicBezTo>
                  <a:close/>
                  <a:moveTo>
                    <a:pt x="6357175" y="2178827"/>
                  </a:moveTo>
                  <a:cubicBezTo>
                    <a:pt x="6367473" y="2178827"/>
                    <a:pt x="6375616" y="2170438"/>
                    <a:pt x="6375616" y="2160372"/>
                  </a:cubicBezTo>
                  <a:cubicBezTo>
                    <a:pt x="6375616" y="2150546"/>
                    <a:pt x="6367473" y="2142157"/>
                    <a:pt x="6357175" y="2142157"/>
                  </a:cubicBezTo>
                  <a:cubicBezTo>
                    <a:pt x="6347356" y="2142157"/>
                    <a:pt x="6338973" y="2150546"/>
                    <a:pt x="6338973" y="2160372"/>
                  </a:cubicBezTo>
                  <a:cubicBezTo>
                    <a:pt x="6338973" y="2170438"/>
                    <a:pt x="6347356" y="2178827"/>
                    <a:pt x="6357175" y="2178827"/>
                  </a:cubicBezTo>
                  <a:close/>
                  <a:moveTo>
                    <a:pt x="6080557" y="1909679"/>
                  </a:moveTo>
                  <a:cubicBezTo>
                    <a:pt x="6090377" y="1909679"/>
                    <a:pt x="6098520" y="1902010"/>
                    <a:pt x="6098520" y="1892183"/>
                  </a:cubicBezTo>
                  <a:cubicBezTo>
                    <a:pt x="6098520" y="1882357"/>
                    <a:pt x="6090377" y="1874448"/>
                    <a:pt x="6080557" y="1874448"/>
                  </a:cubicBezTo>
                  <a:cubicBezTo>
                    <a:pt x="6070738" y="1874448"/>
                    <a:pt x="6063074" y="1882357"/>
                    <a:pt x="6063074" y="1892183"/>
                  </a:cubicBezTo>
                  <a:cubicBezTo>
                    <a:pt x="6063074" y="1902010"/>
                    <a:pt x="6070738" y="1909679"/>
                    <a:pt x="6080557" y="1909679"/>
                  </a:cubicBezTo>
                  <a:close/>
                  <a:moveTo>
                    <a:pt x="5919616" y="1687267"/>
                  </a:moveTo>
                  <a:cubicBezTo>
                    <a:pt x="5928957" y="1687267"/>
                    <a:pt x="5936620" y="1679597"/>
                    <a:pt x="5936620" y="1670250"/>
                  </a:cubicBezTo>
                  <a:cubicBezTo>
                    <a:pt x="5936620" y="1660663"/>
                    <a:pt x="5928957" y="1653234"/>
                    <a:pt x="5919616" y="1653234"/>
                  </a:cubicBezTo>
                  <a:cubicBezTo>
                    <a:pt x="5909797" y="1653234"/>
                    <a:pt x="5902373" y="1660663"/>
                    <a:pt x="5902373" y="1670250"/>
                  </a:cubicBezTo>
                  <a:cubicBezTo>
                    <a:pt x="5902373" y="1679597"/>
                    <a:pt x="5909797" y="1687267"/>
                    <a:pt x="5919616" y="1687267"/>
                  </a:cubicBezTo>
                  <a:close/>
                  <a:moveTo>
                    <a:pt x="5682036" y="1550176"/>
                  </a:moveTo>
                  <a:cubicBezTo>
                    <a:pt x="5691616" y="1550176"/>
                    <a:pt x="5699280" y="1542507"/>
                    <a:pt x="5699280" y="1533160"/>
                  </a:cubicBezTo>
                  <a:cubicBezTo>
                    <a:pt x="5699280" y="1523573"/>
                    <a:pt x="5691616" y="1516143"/>
                    <a:pt x="5682036" y="1516143"/>
                  </a:cubicBezTo>
                  <a:cubicBezTo>
                    <a:pt x="5672696" y="1516143"/>
                    <a:pt x="5665032" y="1523573"/>
                    <a:pt x="5665032" y="1533160"/>
                  </a:cubicBezTo>
                  <a:cubicBezTo>
                    <a:pt x="5665032" y="1542507"/>
                    <a:pt x="5672696" y="1550176"/>
                    <a:pt x="5682036" y="1550176"/>
                  </a:cubicBezTo>
                  <a:close/>
                  <a:moveTo>
                    <a:pt x="5409730" y="1522854"/>
                  </a:moveTo>
                  <a:cubicBezTo>
                    <a:pt x="5419549" y="1522854"/>
                    <a:pt x="5427931" y="1514466"/>
                    <a:pt x="5427931" y="1504399"/>
                  </a:cubicBezTo>
                  <a:cubicBezTo>
                    <a:pt x="5427931" y="1494573"/>
                    <a:pt x="5419549" y="1485945"/>
                    <a:pt x="5409730" y="1485945"/>
                  </a:cubicBezTo>
                  <a:cubicBezTo>
                    <a:pt x="5399432" y="1485945"/>
                    <a:pt x="5391289" y="1494573"/>
                    <a:pt x="5391289" y="1504399"/>
                  </a:cubicBezTo>
                  <a:cubicBezTo>
                    <a:pt x="5391289" y="1514466"/>
                    <a:pt x="5399432" y="1522854"/>
                    <a:pt x="5409730" y="1522854"/>
                  </a:cubicBezTo>
                  <a:close/>
                  <a:moveTo>
                    <a:pt x="5148919" y="1609374"/>
                  </a:moveTo>
                  <a:cubicBezTo>
                    <a:pt x="5159936" y="1609374"/>
                    <a:pt x="5169037" y="1600507"/>
                    <a:pt x="5169037" y="1589242"/>
                  </a:cubicBezTo>
                  <a:cubicBezTo>
                    <a:pt x="5169037" y="1577978"/>
                    <a:pt x="5159936" y="1569110"/>
                    <a:pt x="5148919" y="1569110"/>
                  </a:cubicBezTo>
                  <a:cubicBezTo>
                    <a:pt x="5137663" y="1569110"/>
                    <a:pt x="5128801" y="1577978"/>
                    <a:pt x="5128801" y="1589242"/>
                  </a:cubicBezTo>
                  <a:cubicBezTo>
                    <a:pt x="5128801" y="1600507"/>
                    <a:pt x="5137663" y="1609374"/>
                    <a:pt x="5148919" y="1609374"/>
                  </a:cubicBezTo>
                  <a:close/>
                  <a:moveTo>
                    <a:pt x="4945108" y="1795836"/>
                  </a:moveTo>
                  <a:cubicBezTo>
                    <a:pt x="4957801" y="1795836"/>
                    <a:pt x="4968339" y="1785531"/>
                    <a:pt x="4968339" y="1772589"/>
                  </a:cubicBezTo>
                  <a:cubicBezTo>
                    <a:pt x="4968339" y="1759886"/>
                    <a:pt x="4957801" y="1749580"/>
                    <a:pt x="4945108" y="1749580"/>
                  </a:cubicBezTo>
                  <a:cubicBezTo>
                    <a:pt x="4932415" y="1749580"/>
                    <a:pt x="4922117" y="1759886"/>
                    <a:pt x="4922117" y="1772589"/>
                  </a:cubicBezTo>
                  <a:cubicBezTo>
                    <a:pt x="4922117" y="1785531"/>
                    <a:pt x="4932415" y="1795836"/>
                    <a:pt x="4945108" y="1795836"/>
                  </a:cubicBezTo>
                  <a:close/>
                  <a:moveTo>
                    <a:pt x="4833503" y="2050364"/>
                  </a:moveTo>
                  <a:cubicBezTo>
                    <a:pt x="4848591" y="2050364"/>
                    <a:pt x="4860327" y="2038141"/>
                    <a:pt x="4860327" y="2023282"/>
                  </a:cubicBezTo>
                  <a:cubicBezTo>
                    <a:pt x="4860327" y="2008422"/>
                    <a:pt x="4848591" y="1996679"/>
                    <a:pt x="4833503" y="1996679"/>
                  </a:cubicBezTo>
                  <a:cubicBezTo>
                    <a:pt x="4818894" y="1996679"/>
                    <a:pt x="4807159" y="2008422"/>
                    <a:pt x="4807159" y="2023282"/>
                  </a:cubicBezTo>
                  <a:cubicBezTo>
                    <a:pt x="4807159" y="2038141"/>
                    <a:pt x="4818894" y="2050364"/>
                    <a:pt x="4833503" y="2050364"/>
                  </a:cubicBezTo>
                  <a:close/>
                  <a:moveTo>
                    <a:pt x="4833503" y="2327421"/>
                  </a:moveTo>
                  <a:cubicBezTo>
                    <a:pt x="4850028" y="2327421"/>
                    <a:pt x="4863440" y="2313760"/>
                    <a:pt x="4863440" y="2297942"/>
                  </a:cubicBezTo>
                  <a:cubicBezTo>
                    <a:pt x="4863440" y="2281165"/>
                    <a:pt x="4850028" y="2267983"/>
                    <a:pt x="4833503" y="2267983"/>
                  </a:cubicBezTo>
                  <a:cubicBezTo>
                    <a:pt x="4817217" y="2267983"/>
                    <a:pt x="4803806" y="2281165"/>
                    <a:pt x="4803806" y="2297942"/>
                  </a:cubicBezTo>
                  <a:cubicBezTo>
                    <a:pt x="4803806" y="2313760"/>
                    <a:pt x="4817217" y="2327421"/>
                    <a:pt x="4833503" y="2327421"/>
                  </a:cubicBezTo>
                  <a:close/>
                  <a:moveTo>
                    <a:pt x="4945108" y="2580511"/>
                  </a:moveTo>
                  <a:cubicBezTo>
                    <a:pt x="4962831" y="2580511"/>
                    <a:pt x="4977440" y="2566131"/>
                    <a:pt x="4977440" y="2548156"/>
                  </a:cubicBezTo>
                  <a:cubicBezTo>
                    <a:pt x="4977440" y="2530660"/>
                    <a:pt x="4962831" y="2515561"/>
                    <a:pt x="4945108" y="2515561"/>
                  </a:cubicBezTo>
                  <a:cubicBezTo>
                    <a:pt x="4927146" y="2515561"/>
                    <a:pt x="4913016" y="2530660"/>
                    <a:pt x="4913016" y="2548156"/>
                  </a:cubicBezTo>
                  <a:cubicBezTo>
                    <a:pt x="4913016" y="2566131"/>
                    <a:pt x="4927146" y="2580511"/>
                    <a:pt x="4945108" y="2580511"/>
                  </a:cubicBezTo>
                  <a:close/>
                  <a:moveTo>
                    <a:pt x="5148919" y="2763858"/>
                  </a:moveTo>
                  <a:cubicBezTo>
                    <a:pt x="5166642" y="2763858"/>
                    <a:pt x="5181251" y="2749717"/>
                    <a:pt x="5181251" y="2731742"/>
                  </a:cubicBezTo>
                  <a:cubicBezTo>
                    <a:pt x="5181251" y="2714007"/>
                    <a:pt x="5166642" y="2699626"/>
                    <a:pt x="5148919" y="2699626"/>
                  </a:cubicBezTo>
                  <a:cubicBezTo>
                    <a:pt x="5130957" y="2699626"/>
                    <a:pt x="5116587" y="2714007"/>
                    <a:pt x="5116587" y="2731742"/>
                  </a:cubicBezTo>
                  <a:cubicBezTo>
                    <a:pt x="5116587" y="2749717"/>
                    <a:pt x="5130957" y="2763858"/>
                    <a:pt x="5148919" y="2763858"/>
                  </a:cubicBezTo>
                  <a:close/>
                  <a:moveTo>
                    <a:pt x="5409730" y="2847742"/>
                  </a:moveTo>
                  <a:cubicBezTo>
                    <a:pt x="5426734" y="2847742"/>
                    <a:pt x="5440625" y="2833841"/>
                    <a:pt x="5440625" y="2816345"/>
                  </a:cubicBezTo>
                  <a:cubicBezTo>
                    <a:pt x="5440625" y="2799329"/>
                    <a:pt x="5426734" y="2785428"/>
                    <a:pt x="5409730" y="2785428"/>
                  </a:cubicBezTo>
                  <a:cubicBezTo>
                    <a:pt x="5392247" y="2785428"/>
                    <a:pt x="5378595" y="2799329"/>
                    <a:pt x="5378595" y="2816345"/>
                  </a:cubicBezTo>
                  <a:cubicBezTo>
                    <a:pt x="5378595" y="2833841"/>
                    <a:pt x="5392247" y="2847742"/>
                    <a:pt x="5409730" y="2847742"/>
                  </a:cubicBezTo>
                  <a:close/>
                  <a:moveTo>
                    <a:pt x="5682036" y="2816345"/>
                  </a:moveTo>
                  <a:cubicBezTo>
                    <a:pt x="5697843" y="2816345"/>
                    <a:pt x="5711015" y="2803882"/>
                    <a:pt x="5711015" y="2787585"/>
                  </a:cubicBezTo>
                  <a:cubicBezTo>
                    <a:pt x="5711015" y="2772006"/>
                    <a:pt x="5697843" y="2759064"/>
                    <a:pt x="5682036" y="2759064"/>
                  </a:cubicBezTo>
                  <a:cubicBezTo>
                    <a:pt x="5666469" y="2759064"/>
                    <a:pt x="5653297" y="2772006"/>
                    <a:pt x="5653297" y="2787585"/>
                  </a:cubicBezTo>
                  <a:cubicBezTo>
                    <a:pt x="5653297" y="2803882"/>
                    <a:pt x="5666469" y="2816345"/>
                    <a:pt x="5682036" y="2816345"/>
                  </a:cubicBezTo>
                  <a:close/>
                  <a:moveTo>
                    <a:pt x="5919616" y="2676379"/>
                  </a:moveTo>
                  <a:cubicBezTo>
                    <a:pt x="5933746" y="2676379"/>
                    <a:pt x="5945003" y="2664635"/>
                    <a:pt x="5945003" y="2650734"/>
                  </a:cubicBezTo>
                  <a:cubicBezTo>
                    <a:pt x="5945003" y="2636594"/>
                    <a:pt x="5933746" y="2625329"/>
                    <a:pt x="5919616" y="2625329"/>
                  </a:cubicBezTo>
                  <a:cubicBezTo>
                    <a:pt x="5905246" y="2625329"/>
                    <a:pt x="5893990" y="2636594"/>
                    <a:pt x="5893990" y="2650734"/>
                  </a:cubicBezTo>
                  <a:cubicBezTo>
                    <a:pt x="5893990" y="2664635"/>
                    <a:pt x="5905246" y="2676379"/>
                    <a:pt x="5919616" y="2676379"/>
                  </a:cubicBezTo>
                  <a:close/>
                  <a:moveTo>
                    <a:pt x="6080557" y="2450851"/>
                  </a:moveTo>
                  <a:cubicBezTo>
                    <a:pt x="6092772" y="2450851"/>
                    <a:pt x="6102591" y="2441024"/>
                    <a:pt x="6102591" y="2428801"/>
                  </a:cubicBezTo>
                  <a:cubicBezTo>
                    <a:pt x="6102591" y="2416578"/>
                    <a:pt x="6092772" y="2406991"/>
                    <a:pt x="6080557" y="2406991"/>
                  </a:cubicBezTo>
                  <a:cubicBezTo>
                    <a:pt x="6068343" y="2406991"/>
                    <a:pt x="6058763" y="2416578"/>
                    <a:pt x="6058763" y="2428801"/>
                  </a:cubicBezTo>
                  <a:cubicBezTo>
                    <a:pt x="6058763" y="2441024"/>
                    <a:pt x="6068343" y="2450851"/>
                    <a:pt x="6080557" y="2450851"/>
                  </a:cubicBezTo>
                  <a:close/>
                  <a:moveTo>
                    <a:pt x="6137797" y="2180025"/>
                  </a:moveTo>
                  <a:cubicBezTo>
                    <a:pt x="6148574" y="2180025"/>
                    <a:pt x="6156956" y="2171157"/>
                    <a:pt x="6156956" y="2160372"/>
                  </a:cubicBezTo>
                  <a:cubicBezTo>
                    <a:pt x="6156956" y="2149827"/>
                    <a:pt x="6148574" y="2140959"/>
                    <a:pt x="6137797" y="2140959"/>
                  </a:cubicBezTo>
                  <a:cubicBezTo>
                    <a:pt x="6127020" y="2140959"/>
                    <a:pt x="6117919" y="2149827"/>
                    <a:pt x="6117919" y="2160372"/>
                  </a:cubicBezTo>
                  <a:cubicBezTo>
                    <a:pt x="6117919" y="2171157"/>
                    <a:pt x="6127020" y="2180025"/>
                    <a:pt x="6137797" y="2180025"/>
                  </a:cubicBezTo>
                  <a:close/>
                  <a:moveTo>
                    <a:pt x="5833877" y="1921423"/>
                  </a:moveTo>
                  <a:cubicBezTo>
                    <a:pt x="5844654" y="1921423"/>
                    <a:pt x="5853515" y="1912555"/>
                    <a:pt x="5853515" y="1902010"/>
                  </a:cubicBezTo>
                  <a:cubicBezTo>
                    <a:pt x="5853515" y="1891224"/>
                    <a:pt x="5844654" y="1882357"/>
                    <a:pt x="5833877" y="1882357"/>
                  </a:cubicBezTo>
                  <a:cubicBezTo>
                    <a:pt x="5823099" y="1882357"/>
                    <a:pt x="5814478" y="1891224"/>
                    <a:pt x="5814478" y="1902010"/>
                  </a:cubicBezTo>
                  <a:cubicBezTo>
                    <a:pt x="5814478" y="1912555"/>
                    <a:pt x="5823099" y="1921423"/>
                    <a:pt x="5833877" y="1921423"/>
                  </a:cubicBezTo>
                  <a:close/>
                  <a:moveTo>
                    <a:pt x="5614259" y="1761564"/>
                  </a:moveTo>
                  <a:cubicBezTo>
                    <a:pt x="5625036" y="1761564"/>
                    <a:pt x="5633658" y="1752936"/>
                    <a:pt x="5633658" y="1742151"/>
                  </a:cubicBezTo>
                  <a:cubicBezTo>
                    <a:pt x="5633658" y="1731605"/>
                    <a:pt x="5625036" y="1722737"/>
                    <a:pt x="5614259" y="1722737"/>
                  </a:cubicBezTo>
                  <a:cubicBezTo>
                    <a:pt x="5603482" y="1722737"/>
                    <a:pt x="5594621" y="1731605"/>
                    <a:pt x="5594621" y="1742151"/>
                  </a:cubicBezTo>
                  <a:cubicBezTo>
                    <a:pt x="5594621" y="1752936"/>
                    <a:pt x="5603482" y="1761564"/>
                    <a:pt x="5614259" y="1761564"/>
                  </a:cubicBezTo>
                  <a:close/>
                  <a:moveTo>
                    <a:pt x="5342671" y="1763002"/>
                  </a:moveTo>
                  <a:cubicBezTo>
                    <a:pt x="5354167" y="1763002"/>
                    <a:pt x="5363268" y="1753415"/>
                    <a:pt x="5363268" y="1742151"/>
                  </a:cubicBezTo>
                  <a:cubicBezTo>
                    <a:pt x="5363268" y="1730886"/>
                    <a:pt x="5354167" y="1721299"/>
                    <a:pt x="5342671" y="1721299"/>
                  </a:cubicBezTo>
                  <a:cubicBezTo>
                    <a:pt x="5331175" y="1721299"/>
                    <a:pt x="5322074" y="1730886"/>
                    <a:pt x="5322074" y="1742151"/>
                  </a:cubicBezTo>
                  <a:cubicBezTo>
                    <a:pt x="5322074" y="1753415"/>
                    <a:pt x="5331175" y="1763002"/>
                    <a:pt x="5342671" y="1763002"/>
                  </a:cubicBezTo>
                  <a:close/>
                  <a:moveTo>
                    <a:pt x="5123053" y="1925737"/>
                  </a:moveTo>
                  <a:cubicBezTo>
                    <a:pt x="5135747" y="1925737"/>
                    <a:pt x="5146764" y="1915191"/>
                    <a:pt x="5146764" y="1902010"/>
                  </a:cubicBezTo>
                  <a:cubicBezTo>
                    <a:pt x="5146764" y="1889067"/>
                    <a:pt x="5135747" y="1878282"/>
                    <a:pt x="5123053" y="1878282"/>
                  </a:cubicBezTo>
                  <a:cubicBezTo>
                    <a:pt x="5109881" y="1878282"/>
                    <a:pt x="5099104" y="1889067"/>
                    <a:pt x="5099104" y="1902010"/>
                  </a:cubicBezTo>
                  <a:cubicBezTo>
                    <a:pt x="5099104" y="1915191"/>
                    <a:pt x="5109881" y="1925737"/>
                    <a:pt x="5123053" y="1925737"/>
                  </a:cubicBezTo>
                  <a:close/>
                  <a:moveTo>
                    <a:pt x="5038990" y="2187934"/>
                  </a:moveTo>
                  <a:cubicBezTo>
                    <a:pt x="5054079" y="2187934"/>
                    <a:pt x="5066532" y="2175711"/>
                    <a:pt x="5066532" y="2160372"/>
                  </a:cubicBezTo>
                  <a:cubicBezTo>
                    <a:pt x="5066532" y="2145273"/>
                    <a:pt x="5054079" y="2133050"/>
                    <a:pt x="5038990" y="2133050"/>
                  </a:cubicBezTo>
                  <a:cubicBezTo>
                    <a:pt x="5023663" y="2133050"/>
                    <a:pt x="5011448" y="2145273"/>
                    <a:pt x="5011448" y="2160372"/>
                  </a:cubicBezTo>
                  <a:cubicBezTo>
                    <a:pt x="5011448" y="2175711"/>
                    <a:pt x="5023663" y="2187934"/>
                    <a:pt x="5038990" y="2187934"/>
                  </a:cubicBezTo>
                  <a:close/>
                  <a:moveTo>
                    <a:pt x="5123053" y="2447975"/>
                  </a:moveTo>
                  <a:cubicBezTo>
                    <a:pt x="5139100" y="2447975"/>
                    <a:pt x="5152032" y="2435032"/>
                    <a:pt x="5152032" y="2418975"/>
                  </a:cubicBezTo>
                  <a:cubicBezTo>
                    <a:pt x="5152032" y="2402917"/>
                    <a:pt x="5139100" y="2389495"/>
                    <a:pt x="5123053" y="2389495"/>
                  </a:cubicBezTo>
                  <a:cubicBezTo>
                    <a:pt x="5106768" y="2389495"/>
                    <a:pt x="5093595" y="2402917"/>
                    <a:pt x="5093595" y="2418975"/>
                  </a:cubicBezTo>
                  <a:cubicBezTo>
                    <a:pt x="5093595" y="2435032"/>
                    <a:pt x="5106768" y="2447975"/>
                    <a:pt x="5123053" y="2447975"/>
                  </a:cubicBezTo>
                  <a:close/>
                  <a:moveTo>
                    <a:pt x="5342671" y="2607833"/>
                  </a:moveTo>
                  <a:cubicBezTo>
                    <a:pt x="5358717" y="2607833"/>
                    <a:pt x="5371650" y="2594891"/>
                    <a:pt x="5371650" y="2578834"/>
                  </a:cubicBezTo>
                  <a:cubicBezTo>
                    <a:pt x="5371650" y="2562536"/>
                    <a:pt x="5358717" y="2549115"/>
                    <a:pt x="5342671" y="2549115"/>
                  </a:cubicBezTo>
                  <a:cubicBezTo>
                    <a:pt x="5326146" y="2549115"/>
                    <a:pt x="5313453" y="2562536"/>
                    <a:pt x="5313453" y="2578834"/>
                  </a:cubicBezTo>
                  <a:cubicBezTo>
                    <a:pt x="5313453" y="2594891"/>
                    <a:pt x="5326146" y="2607833"/>
                    <a:pt x="5342671" y="2607833"/>
                  </a:cubicBezTo>
                  <a:close/>
                  <a:moveTo>
                    <a:pt x="5614259" y="2605916"/>
                  </a:moveTo>
                  <a:cubicBezTo>
                    <a:pt x="5629108" y="2605916"/>
                    <a:pt x="5641562" y="2594172"/>
                    <a:pt x="5641562" y="2578834"/>
                  </a:cubicBezTo>
                  <a:cubicBezTo>
                    <a:pt x="5641562" y="2563495"/>
                    <a:pt x="5629108" y="2551511"/>
                    <a:pt x="5614259" y="2551511"/>
                  </a:cubicBezTo>
                  <a:cubicBezTo>
                    <a:pt x="5598931" y="2551511"/>
                    <a:pt x="5586717" y="2563495"/>
                    <a:pt x="5586717" y="2578834"/>
                  </a:cubicBezTo>
                  <a:cubicBezTo>
                    <a:pt x="5586717" y="2594172"/>
                    <a:pt x="5598931" y="2605916"/>
                    <a:pt x="5614259" y="2605916"/>
                  </a:cubicBezTo>
                  <a:close/>
                  <a:moveTo>
                    <a:pt x="5833877" y="2442702"/>
                  </a:moveTo>
                  <a:cubicBezTo>
                    <a:pt x="5847049" y="2442702"/>
                    <a:pt x="5857587" y="2431917"/>
                    <a:pt x="5857587" y="2418975"/>
                  </a:cubicBezTo>
                  <a:cubicBezTo>
                    <a:pt x="5857587" y="2405553"/>
                    <a:pt x="5847049" y="2395487"/>
                    <a:pt x="5833877" y="2395487"/>
                  </a:cubicBezTo>
                  <a:cubicBezTo>
                    <a:pt x="5820704" y="2395487"/>
                    <a:pt x="5810167" y="2405553"/>
                    <a:pt x="5810167" y="2418975"/>
                  </a:cubicBezTo>
                  <a:cubicBezTo>
                    <a:pt x="5810167" y="2431917"/>
                    <a:pt x="5820704" y="2442702"/>
                    <a:pt x="5833877" y="2442702"/>
                  </a:cubicBezTo>
                  <a:close/>
                  <a:moveTo>
                    <a:pt x="5917700" y="2181223"/>
                  </a:moveTo>
                  <a:cubicBezTo>
                    <a:pt x="5929196" y="2181223"/>
                    <a:pt x="5938536" y="2171876"/>
                    <a:pt x="5938536" y="2160372"/>
                  </a:cubicBezTo>
                  <a:cubicBezTo>
                    <a:pt x="5938536" y="2149108"/>
                    <a:pt x="5929196" y="2139761"/>
                    <a:pt x="5917700" y="2139761"/>
                  </a:cubicBezTo>
                  <a:cubicBezTo>
                    <a:pt x="5906444" y="2139761"/>
                    <a:pt x="5897343" y="2149108"/>
                    <a:pt x="5897343" y="2160372"/>
                  </a:cubicBezTo>
                  <a:cubicBezTo>
                    <a:pt x="5897343" y="2171876"/>
                    <a:pt x="5906444" y="2181223"/>
                    <a:pt x="5917700" y="2181223"/>
                  </a:cubicBezTo>
                  <a:close/>
                  <a:moveTo>
                    <a:pt x="5546242" y="1972472"/>
                  </a:moveTo>
                  <a:cubicBezTo>
                    <a:pt x="5558217" y="1972472"/>
                    <a:pt x="5567558" y="1963365"/>
                    <a:pt x="5567558" y="1951381"/>
                  </a:cubicBezTo>
                  <a:cubicBezTo>
                    <a:pt x="5567558" y="1939398"/>
                    <a:pt x="5558217" y="1930051"/>
                    <a:pt x="5546242" y="1930051"/>
                  </a:cubicBezTo>
                  <a:cubicBezTo>
                    <a:pt x="5534507" y="1930051"/>
                    <a:pt x="5525167" y="1939398"/>
                    <a:pt x="5525167" y="1951381"/>
                  </a:cubicBezTo>
                  <a:cubicBezTo>
                    <a:pt x="5525167" y="1963365"/>
                    <a:pt x="5534507" y="1972472"/>
                    <a:pt x="5546242" y="1972472"/>
                  </a:cubicBezTo>
                  <a:close/>
                  <a:moveTo>
                    <a:pt x="5300759" y="2054918"/>
                  </a:moveTo>
                  <a:cubicBezTo>
                    <a:pt x="5313932" y="2054918"/>
                    <a:pt x="5324469" y="2044373"/>
                    <a:pt x="5324469" y="2031191"/>
                  </a:cubicBezTo>
                  <a:cubicBezTo>
                    <a:pt x="5324469" y="2018009"/>
                    <a:pt x="5313932" y="2007464"/>
                    <a:pt x="5300759" y="2007464"/>
                  </a:cubicBezTo>
                  <a:cubicBezTo>
                    <a:pt x="5287587" y="2007464"/>
                    <a:pt x="5276810" y="2018009"/>
                    <a:pt x="5276810" y="2031191"/>
                  </a:cubicBezTo>
                  <a:cubicBezTo>
                    <a:pt x="5276810" y="2044373"/>
                    <a:pt x="5287587" y="2054918"/>
                    <a:pt x="5300759" y="2054918"/>
                  </a:cubicBezTo>
                  <a:close/>
                  <a:moveTo>
                    <a:pt x="5300759" y="2316636"/>
                  </a:moveTo>
                  <a:cubicBezTo>
                    <a:pt x="5315369" y="2316636"/>
                    <a:pt x="5327583" y="2304413"/>
                    <a:pt x="5327583" y="2289793"/>
                  </a:cubicBezTo>
                  <a:cubicBezTo>
                    <a:pt x="5327583" y="2274934"/>
                    <a:pt x="5315369" y="2262711"/>
                    <a:pt x="5300759" y="2262711"/>
                  </a:cubicBezTo>
                  <a:cubicBezTo>
                    <a:pt x="5285911" y="2262711"/>
                    <a:pt x="5273936" y="2274934"/>
                    <a:pt x="5273936" y="2289793"/>
                  </a:cubicBezTo>
                  <a:cubicBezTo>
                    <a:pt x="5273936" y="2304413"/>
                    <a:pt x="5285911" y="2316636"/>
                    <a:pt x="5300759" y="2316636"/>
                  </a:cubicBezTo>
                  <a:close/>
                  <a:moveTo>
                    <a:pt x="5546242" y="2395487"/>
                  </a:moveTo>
                  <a:cubicBezTo>
                    <a:pt x="5560373" y="2395487"/>
                    <a:pt x="5571868" y="2383743"/>
                    <a:pt x="5571868" y="2369603"/>
                  </a:cubicBezTo>
                  <a:cubicBezTo>
                    <a:pt x="5571868" y="2355462"/>
                    <a:pt x="5560373" y="2343958"/>
                    <a:pt x="5546242" y="2343958"/>
                  </a:cubicBezTo>
                  <a:cubicBezTo>
                    <a:pt x="5532352" y="2343958"/>
                    <a:pt x="5520616" y="2355462"/>
                    <a:pt x="5520616" y="2369603"/>
                  </a:cubicBezTo>
                  <a:cubicBezTo>
                    <a:pt x="5520616" y="2383743"/>
                    <a:pt x="5532352" y="2395487"/>
                    <a:pt x="5546242" y="2395487"/>
                  </a:cubicBezTo>
                  <a:close/>
                  <a:moveTo>
                    <a:pt x="5698083" y="2183141"/>
                  </a:moveTo>
                  <a:cubicBezTo>
                    <a:pt x="5710536" y="2183141"/>
                    <a:pt x="5720835" y="2172835"/>
                    <a:pt x="5720835" y="2160372"/>
                  </a:cubicBezTo>
                  <a:cubicBezTo>
                    <a:pt x="5720835" y="2147910"/>
                    <a:pt x="5710536" y="2137843"/>
                    <a:pt x="5698083" y="2137843"/>
                  </a:cubicBezTo>
                  <a:cubicBezTo>
                    <a:pt x="5685868" y="2137843"/>
                    <a:pt x="5675570" y="2147910"/>
                    <a:pt x="5675570" y="2160372"/>
                  </a:cubicBezTo>
                  <a:cubicBezTo>
                    <a:pt x="5675570" y="2172835"/>
                    <a:pt x="5685868" y="2183141"/>
                    <a:pt x="5698083" y="2183141"/>
                  </a:cubicBezTo>
                  <a:close/>
                </a:path>
              </a:pathLst>
            </a:custGeom>
            <a:solidFill>
              <a:srgbClr val="0067DA">
                <a:alpha val="5000"/>
              </a:srgbClr>
            </a:solidFill>
            <a:ln w="239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/>
                <a:t> </a:t>
              </a:r>
            </a:p>
          </p:txBody>
        </p:sp>
        <p:sp>
          <p:nvSpPr>
            <p:cNvPr id="15" name="Graphic 35">
              <a:extLst>
                <a:ext uri="{FF2B5EF4-FFF2-40B4-BE49-F238E27FC236}">
                  <a16:creationId xmlns:a16="http://schemas.microsoft.com/office/drawing/2014/main" id="{46209C2E-1F95-493D-8AC1-7D53A748F46C}"/>
                </a:ext>
              </a:extLst>
            </p:cNvPr>
            <p:cNvSpPr/>
            <p:nvPr userDrawn="1"/>
          </p:nvSpPr>
          <p:spPr>
            <a:xfrm rot="10800000">
              <a:off x="5413912" y="0"/>
              <a:ext cx="6778087" cy="2463186"/>
            </a:xfrm>
            <a:custGeom>
              <a:avLst/>
              <a:gdLst>
                <a:gd name="connsiteX0" fmla="*/ 5478465 w 11191875"/>
                <a:gd name="connsiteY0" fmla="*/ 2184818 h 4067175"/>
                <a:gd name="connsiteX1" fmla="*/ 5502894 w 11191875"/>
                <a:gd name="connsiteY1" fmla="*/ 2160372 h 4067175"/>
                <a:gd name="connsiteX2" fmla="*/ 5478465 w 11191875"/>
                <a:gd name="connsiteY2" fmla="*/ 2136166 h 4067175"/>
                <a:gd name="connsiteX3" fmla="*/ 5454037 w 11191875"/>
                <a:gd name="connsiteY3" fmla="*/ 2160372 h 4067175"/>
                <a:gd name="connsiteX4" fmla="*/ 5478465 w 11191875"/>
                <a:gd name="connsiteY4" fmla="*/ 2184818 h 4067175"/>
                <a:gd name="connsiteX5" fmla="*/ 11098951 w 11191875"/>
                <a:gd name="connsiteY5" fmla="*/ 4061183 h 4067175"/>
                <a:gd name="connsiteX6" fmla="*/ 11099430 w 11191875"/>
                <a:gd name="connsiteY6" fmla="*/ 4060464 h 4067175"/>
                <a:gd name="connsiteX7" fmla="*/ 11098951 w 11191875"/>
                <a:gd name="connsiteY7" fmla="*/ 4059985 h 4067175"/>
                <a:gd name="connsiteX8" fmla="*/ 11098472 w 11191875"/>
                <a:gd name="connsiteY8" fmla="*/ 4060464 h 4067175"/>
                <a:gd name="connsiteX9" fmla="*/ 11098951 w 11191875"/>
                <a:gd name="connsiteY9" fmla="*/ 4061183 h 4067175"/>
                <a:gd name="connsiteX10" fmla="*/ 11181098 w 11191875"/>
                <a:gd name="connsiteY10" fmla="*/ 3797308 h 4067175"/>
                <a:gd name="connsiteX11" fmla="*/ 11181816 w 11191875"/>
                <a:gd name="connsiteY11" fmla="*/ 3796829 h 4067175"/>
                <a:gd name="connsiteX12" fmla="*/ 11181098 w 11191875"/>
                <a:gd name="connsiteY12" fmla="*/ 3796350 h 4067175"/>
                <a:gd name="connsiteX13" fmla="*/ 11180619 w 11191875"/>
                <a:gd name="connsiteY13" fmla="*/ 3796829 h 4067175"/>
                <a:gd name="connsiteX14" fmla="*/ 11181098 w 11191875"/>
                <a:gd name="connsiteY14" fmla="*/ 3797308 h 4067175"/>
                <a:gd name="connsiteX15" fmla="*/ 11184690 w 11191875"/>
                <a:gd name="connsiteY15" fmla="*/ 1884993 h 4067175"/>
                <a:gd name="connsiteX16" fmla="*/ 11185409 w 11191875"/>
                <a:gd name="connsiteY16" fmla="*/ 1884034 h 4067175"/>
                <a:gd name="connsiteX17" fmla="*/ 11184690 w 11191875"/>
                <a:gd name="connsiteY17" fmla="*/ 1883555 h 4067175"/>
                <a:gd name="connsiteX18" fmla="*/ 11183732 w 11191875"/>
                <a:gd name="connsiteY18" fmla="*/ 1884034 h 4067175"/>
                <a:gd name="connsiteX19" fmla="*/ 11184690 w 11191875"/>
                <a:gd name="connsiteY19" fmla="*/ 1884993 h 4067175"/>
                <a:gd name="connsiteX20" fmla="*/ 89332 w 11191875"/>
                <a:gd name="connsiteY20" fmla="*/ 267710 h 4067175"/>
                <a:gd name="connsiteX21" fmla="*/ 94361 w 11191875"/>
                <a:gd name="connsiteY21" fmla="*/ 262916 h 4067175"/>
                <a:gd name="connsiteX22" fmla="*/ 89332 w 11191875"/>
                <a:gd name="connsiteY22" fmla="*/ 258123 h 4067175"/>
                <a:gd name="connsiteX23" fmla="*/ 84542 w 11191875"/>
                <a:gd name="connsiteY23" fmla="*/ 262916 h 4067175"/>
                <a:gd name="connsiteX24" fmla="*/ 89332 w 11191875"/>
                <a:gd name="connsiteY24" fmla="*/ 267710 h 4067175"/>
                <a:gd name="connsiteX25" fmla="*/ 4071 w 11191875"/>
                <a:gd name="connsiteY25" fmla="*/ 534940 h 4067175"/>
                <a:gd name="connsiteX26" fmla="*/ 13172 w 11191875"/>
                <a:gd name="connsiteY26" fmla="*/ 525593 h 4067175"/>
                <a:gd name="connsiteX27" fmla="*/ 4071 w 11191875"/>
                <a:gd name="connsiteY27" fmla="*/ 516486 h 4067175"/>
                <a:gd name="connsiteX28" fmla="*/ 0 w 11191875"/>
                <a:gd name="connsiteY28" fmla="*/ 517684 h 4067175"/>
                <a:gd name="connsiteX29" fmla="*/ 0 w 11191875"/>
                <a:gd name="connsiteY29" fmla="*/ 533742 h 4067175"/>
                <a:gd name="connsiteX30" fmla="*/ 4071 w 11191875"/>
                <a:gd name="connsiteY30" fmla="*/ 534940 h 4067175"/>
                <a:gd name="connsiteX31" fmla="*/ 0 w 11191875"/>
                <a:gd name="connsiteY31" fmla="*/ 3584243 h 4067175"/>
                <a:gd name="connsiteX32" fmla="*/ 19878 w 11191875"/>
                <a:gd name="connsiteY32" fmla="*/ 3528400 h 4067175"/>
                <a:gd name="connsiteX33" fmla="*/ 0 w 11191875"/>
                <a:gd name="connsiteY33" fmla="*/ 3472797 h 4067175"/>
                <a:gd name="connsiteX34" fmla="*/ 0 w 11191875"/>
                <a:gd name="connsiteY34" fmla="*/ 3584243 h 4067175"/>
                <a:gd name="connsiteX35" fmla="*/ 4071 w 11191875"/>
                <a:gd name="connsiteY35" fmla="*/ 3890539 h 4067175"/>
                <a:gd name="connsiteX36" fmla="*/ 99151 w 11191875"/>
                <a:gd name="connsiteY36" fmla="*/ 3795151 h 4067175"/>
                <a:gd name="connsiteX37" fmla="*/ 4071 w 11191875"/>
                <a:gd name="connsiteY37" fmla="*/ 3700243 h 4067175"/>
                <a:gd name="connsiteX38" fmla="*/ 0 w 11191875"/>
                <a:gd name="connsiteY38" fmla="*/ 3700482 h 4067175"/>
                <a:gd name="connsiteX39" fmla="*/ 0 w 11191875"/>
                <a:gd name="connsiteY39" fmla="*/ 3890300 h 4067175"/>
                <a:gd name="connsiteX40" fmla="*/ 4071 w 11191875"/>
                <a:gd name="connsiteY40" fmla="*/ 3890539 h 4067175"/>
                <a:gd name="connsiteX41" fmla="*/ 189681 w 11191875"/>
                <a:gd name="connsiteY41" fmla="*/ 4067175 h 4067175"/>
                <a:gd name="connsiteX42" fmla="*/ 190160 w 11191875"/>
                <a:gd name="connsiteY42" fmla="*/ 4058068 h 4067175"/>
                <a:gd name="connsiteX43" fmla="*/ 89332 w 11191875"/>
                <a:gd name="connsiteY43" fmla="*/ 3957407 h 4067175"/>
                <a:gd name="connsiteX44" fmla="*/ 0 w 11191875"/>
                <a:gd name="connsiteY44" fmla="*/ 4012291 h 4067175"/>
                <a:gd name="connsiteX45" fmla="*/ 0 w 11191875"/>
                <a:gd name="connsiteY45" fmla="*/ 4067175 h 4067175"/>
                <a:gd name="connsiteX46" fmla="*/ 189681 w 11191875"/>
                <a:gd name="connsiteY46" fmla="*/ 4067175 h 4067175"/>
                <a:gd name="connsiteX47" fmla="*/ 10867358 w 11191875"/>
                <a:gd name="connsiteY47" fmla="*/ 4058787 h 4067175"/>
                <a:gd name="connsiteX48" fmla="*/ 10868316 w 11191875"/>
                <a:gd name="connsiteY48" fmla="*/ 4058068 h 4067175"/>
                <a:gd name="connsiteX49" fmla="*/ 10867358 w 11191875"/>
                <a:gd name="connsiteY49" fmla="*/ 4057349 h 4067175"/>
                <a:gd name="connsiteX50" fmla="*/ 10867119 w 11191875"/>
                <a:gd name="connsiteY50" fmla="*/ 4058068 h 4067175"/>
                <a:gd name="connsiteX51" fmla="*/ 10867358 w 11191875"/>
                <a:gd name="connsiteY51" fmla="*/ 4058787 h 4067175"/>
                <a:gd name="connsiteX52" fmla="*/ 10952858 w 11191875"/>
                <a:gd name="connsiteY52" fmla="*/ 3795870 h 4067175"/>
                <a:gd name="connsiteX53" fmla="*/ 10953098 w 11191875"/>
                <a:gd name="connsiteY53" fmla="*/ 3795151 h 4067175"/>
                <a:gd name="connsiteX54" fmla="*/ 10952858 w 11191875"/>
                <a:gd name="connsiteY54" fmla="*/ 3794432 h 4067175"/>
                <a:gd name="connsiteX55" fmla="*/ 10952379 w 11191875"/>
                <a:gd name="connsiteY55" fmla="*/ 3795151 h 4067175"/>
                <a:gd name="connsiteX56" fmla="*/ 10952858 w 11191875"/>
                <a:gd name="connsiteY56" fmla="*/ 3795870 h 4067175"/>
                <a:gd name="connsiteX57" fmla="*/ 11191396 w 11191875"/>
                <a:gd name="connsiteY57" fmla="*/ 2161331 h 4067175"/>
                <a:gd name="connsiteX58" fmla="*/ 11191875 w 11191875"/>
                <a:gd name="connsiteY58" fmla="*/ 2160372 h 4067175"/>
                <a:gd name="connsiteX59" fmla="*/ 11191396 w 11191875"/>
                <a:gd name="connsiteY59" fmla="*/ 2159653 h 4067175"/>
                <a:gd name="connsiteX60" fmla="*/ 11190678 w 11191875"/>
                <a:gd name="connsiteY60" fmla="*/ 2160372 h 4067175"/>
                <a:gd name="connsiteX61" fmla="*/ 11191396 w 11191875"/>
                <a:gd name="connsiteY61" fmla="*/ 2161331 h 4067175"/>
                <a:gd name="connsiteX62" fmla="*/ 10964833 w 11191875"/>
                <a:gd name="connsiteY62" fmla="*/ 1884993 h 4067175"/>
                <a:gd name="connsiteX63" fmla="*/ 10965073 w 11191875"/>
                <a:gd name="connsiteY63" fmla="*/ 1884034 h 4067175"/>
                <a:gd name="connsiteX64" fmla="*/ 10964833 w 11191875"/>
                <a:gd name="connsiteY64" fmla="*/ 1883555 h 4067175"/>
                <a:gd name="connsiteX65" fmla="*/ 10963875 w 11191875"/>
                <a:gd name="connsiteY65" fmla="*/ 1884034 h 4067175"/>
                <a:gd name="connsiteX66" fmla="*/ 10964833 w 11191875"/>
                <a:gd name="connsiteY66" fmla="*/ 1884993 h 4067175"/>
                <a:gd name="connsiteX67" fmla="*/ 10943757 w 11191875"/>
                <a:gd name="connsiteY67" fmla="*/ 1609374 h 4067175"/>
                <a:gd name="connsiteX68" fmla="*/ 10944236 w 11191875"/>
                <a:gd name="connsiteY68" fmla="*/ 1608655 h 4067175"/>
                <a:gd name="connsiteX69" fmla="*/ 10943757 w 11191875"/>
                <a:gd name="connsiteY69" fmla="*/ 1608176 h 4067175"/>
                <a:gd name="connsiteX70" fmla="*/ 10943278 w 11191875"/>
                <a:gd name="connsiteY70" fmla="*/ 1608655 h 4067175"/>
                <a:gd name="connsiteX71" fmla="*/ 10943757 w 11191875"/>
                <a:gd name="connsiteY71" fmla="*/ 1609374 h 4067175"/>
                <a:gd name="connsiteX72" fmla="*/ 10909270 w 11191875"/>
                <a:gd name="connsiteY72" fmla="*/ 1335433 h 4067175"/>
                <a:gd name="connsiteX73" fmla="*/ 10909749 w 11191875"/>
                <a:gd name="connsiteY73" fmla="*/ 1334714 h 4067175"/>
                <a:gd name="connsiteX74" fmla="*/ 10909270 w 11191875"/>
                <a:gd name="connsiteY74" fmla="*/ 1333995 h 4067175"/>
                <a:gd name="connsiteX75" fmla="*/ 10908552 w 11191875"/>
                <a:gd name="connsiteY75" fmla="*/ 1334714 h 4067175"/>
                <a:gd name="connsiteX76" fmla="*/ 10909270 w 11191875"/>
                <a:gd name="connsiteY76" fmla="*/ 1335433 h 4067175"/>
                <a:gd name="connsiteX77" fmla="*/ 10861131 w 11191875"/>
                <a:gd name="connsiteY77" fmla="*/ 1063409 h 4067175"/>
                <a:gd name="connsiteX78" fmla="*/ 10861371 w 11191875"/>
                <a:gd name="connsiteY78" fmla="*/ 1062690 h 4067175"/>
                <a:gd name="connsiteX79" fmla="*/ 10861131 w 11191875"/>
                <a:gd name="connsiteY79" fmla="*/ 1061971 h 4067175"/>
                <a:gd name="connsiteX80" fmla="*/ 10860173 w 11191875"/>
                <a:gd name="connsiteY80" fmla="*/ 1062690 h 4067175"/>
                <a:gd name="connsiteX81" fmla="*/ 10861131 w 11191875"/>
                <a:gd name="connsiteY81" fmla="*/ 1063409 h 4067175"/>
                <a:gd name="connsiteX82" fmla="*/ 370979 w 11191875"/>
                <a:gd name="connsiteY82" fmla="*/ 138768 h 4067175"/>
                <a:gd name="connsiteX83" fmla="*/ 372895 w 11191875"/>
                <a:gd name="connsiteY83" fmla="*/ 136851 h 4067175"/>
                <a:gd name="connsiteX84" fmla="*/ 370979 w 11191875"/>
                <a:gd name="connsiteY84" fmla="*/ 134933 h 4067175"/>
                <a:gd name="connsiteX85" fmla="*/ 369302 w 11191875"/>
                <a:gd name="connsiteY85" fmla="*/ 136851 h 4067175"/>
                <a:gd name="connsiteX86" fmla="*/ 370979 w 11191875"/>
                <a:gd name="connsiteY86" fmla="*/ 138768 h 4067175"/>
                <a:gd name="connsiteX87" fmla="*/ 275899 w 11191875"/>
                <a:gd name="connsiteY87" fmla="*/ 400965 h 4067175"/>
                <a:gd name="connsiteX88" fmla="*/ 280689 w 11191875"/>
                <a:gd name="connsiteY88" fmla="*/ 396172 h 4067175"/>
                <a:gd name="connsiteX89" fmla="*/ 275899 w 11191875"/>
                <a:gd name="connsiteY89" fmla="*/ 391618 h 4067175"/>
                <a:gd name="connsiteX90" fmla="*/ 270870 w 11191875"/>
                <a:gd name="connsiteY90" fmla="*/ 396172 h 4067175"/>
                <a:gd name="connsiteX91" fmla="*/ 275899 w 11191875"/>
                <a:gd name="connsiteY91" fmla="*/ 400965 h 4067175"/>
                <a:gd name="connsiteX92" fmla="*/ 193752 w 11191875"/>
                <a:gd name="connsiteY92" fmla="*/ 669155 h 4067175"/>
                <a:gd name="connsiteX93" fmla="*/ 202853 w 11191875"/>
                <a:gd name="connsiteY93" fmla="*/ 660047 h 4067175"/>
                <a:gd name="connsiteX94" fmla="*/ 193752 w 11191875"/>
                <a:gd name="connsiteY94" fmla="*/ 650940 h 4067175"/>
                <a:gd name="connsiteX95" fmla="*/ 184891 w 11191875"/>
                <a:gd name="connsiteY95" fmla="*/ 660047 h 4067175"/>
                <a:gd name="connsiteX96" fmla="*/ 193752 w 11191875"/>
                <a:gd name="connsiteY96" fmla="*/ 669155 h 4067175"/>
                <a:gd name="connsiteX97" fmla="*/ 125256 w 11191875"/>
                <a:gd name="connsiteY97" fmla="*/ 942616 h 4067175"/>
                <a:gd name="connsiteX98" fmla="*/ 140345 w 11191875"/>
                <a:gd name="connsiteY98" fmla="*/ 927517 h 4067175"/>
                <a:gd name="connsiteX99" fmla="*/ 125256 w 11191875"/>
                <a:gd name="connsiteY99" fmla="*/ 912418 h 4067175"/>
                <a:gd name="connsiteX100" fmla="*/ 109929 w 11191875"/>
                <a:gd name="connsiteY100" fmla="*/ 927517 h 4067175"/>
                <a:gd name="connsiteX101" fmla="*/ 125256 w 11191875"/>
                <a:gd name="connsiteY101" fmla="*/ 942616 h 4067175"/>
                <a:gd name="connsiteX102" fmla="*/ 70412 w 11191875"/>
                <a:gd name="connsiteY102" fmla="*/ 1218954 h 4067175"/>
                <a:gd name="connsiteX103" fmla="*/ 90769 w 11191875"/>
                <a:gd name="connsiteY103" fmla="*/ 1198582 h 4067175"/>
                <a:gd name="connsiteX104" fmla="*/ 70412 w 11191875"/>
                <a:gd name="connsiteY104" fmla="*/ 1177492 h 4067175"/>
                <a:gd name="connsiteX105" fmla="*/ 49336 w 11191875"/>
                <a:gd name="connsiteY105" fmla="*/ 1198582 h 4067175"/>
                <a:gd name="connsiteX106" fmla="*/ 70412 w 11191875"/>
                <a:gd name="connsiteY106" fmla="*/ 1218954 h 4067175"/>
                <a:gd name="connsiteX107" fmla="*/ 28500 w 11191875"/>
                <a:gd name="connsiteY107" fmla="*/ 1500085 h 4067175"/>
                <a:gd name="connsiteX108" fmla="*/ 57239 w 11191875"/>
                <a:gd name="connsiteY108" fmla="*/ 1471565 h 4067175"/>
                <a:gd name="connsiteX109" fmla="*/ 28500 w 11191875"/>
                <a:gd name="connsiteY109" fmla="*/ 1443044 h 4067175"/>
                <a:gd name="connsiteX110" fmla="*/ 0 w 11191875"/>
                <a:gd name="connsiteY110" fmla="*/ 1471565 h 4067175"/>
                <a:gd name="connsiteX111" fmla="*/ 28500 w 11191875"/>
                <a:gd name="connsiteY111" fmla="*/ 1500085 h 4067175"/>
                <a:gd name="connsiteX112" fmla="*/ 958 w 11191875"/>
                <a:gd name="connsiteY112" fmla="*/ 1782175 h 4067175"/>
                <a:gd name="connsiteX113" fmla="*/ 36882 w 11191875"/>
                <a:gd name="connsiteY113" fmla="*/ 1746465 h 4067175"/>
                <a:gd name="connsiteX114" fmla="*/ 958 w 11191875"/>
                <a:gd name="connsiteY114" fmla="*/ 1710514 h 4067175"/>
                <a:gd name="connsiteX115" fmla="*/ 0 w 11191875"/>
                <a:gd name="connsiteY115" fmla="*/ 1710514 h 4067175"/>
                <a:gd name="connsiteX116" fmla="*/ 0 w 11191875"/>
                <a:gd name="connsiteY116" fmla="*/ 1782175 h 4067175"/>
                <a:gd name="connsiteX117" fmla="*/ 958 w 11191875"/>
                <a:gd name="connsiteY117" fmla="*/ 1782175 h 4067175"/>
                <a:gd name="connsiteX118" fmla="*/ 0 w 11191875"/>
                <a:gd name="connsiteY118" fmla="*/ 2064984 h 4067175"/>
                <a:gd name="connsiteX119" fmla="*/ 31613 w 11191875"/>
                <a:gd name="connsiteY119" fmla="*/ 2022083 h 4067175"/>
                <a:gd name="connsiteX120" fmla="*/ 0 w 11191875"/>
                <a:gd name="connsiteY120" fmla="*/ 1979662 h 4067175"/>
                <a:gd name="connsiteX121" fmla="*/ 0 w 11191875"/>
                <a:gd name="connsiteY121" fmla="*/ 2064984 h 4067175"/>
                <a:gd name="connsiteX122" fmla="*/ 0 w 11191875"/>
                <a:gd name="connsiteY122" fmla="*/ 2349710 h 4067175"/>
                <a:gd name="connsiteX123" fmla="*/ 39996 w 11191875"/>
                <a:gd name="connsiteY123" fmla="*/ 2298901 h 4067175"/>
                <a:gd name="connsiteX124" fmla="*/ 0 w 11191875"/>
                <a:gd name="connsiteY124" fmla="*/ 2247132 h 4067175"/>
                <a:gd name="connsiteX125" fmla="*/ 0 w 11191875"/>
                <a:gd name="connsiteY125" fmla="*/ 2349710 h 4067175"/>
                <a:gd name="connsiteX126" fmla="*/ 958 w 11191875"/>
                <a:gd name="connsiteY126" fmla="*/ 2636114 h 4067175"/>
                <a:gd name="connsiteX127" fmla="*/ 62508 w 11191875"/>
                <a:gd name="connsiteY127" fmla="*/ 2574759 h 4067175"/>
                <a:gd name="connsiteX128" fmla="*/ 958 w 11191875"/>
                <a:gd name="connsiteY128" fmla="*/ 2513164 h 4067175"/>
                <a:gd name="connsiteX129" fmla="*/ 0 w 11191875"/>
                <a:gd name="connsiteY129" fmla="*/ 2513164 h 4067175"/>
                <a:gd name="connsiteX130" fmla="*/ 0 w 11191875"/>
                <a:gd name="connsiteY130" fmla="*/ 2636114 h 4067175"/>
                <a:gd name="connsiteX131" fmla="*/ 958 w 11191875"/>
                <a:gd name="connsiteY131" fmla="*/ 2636114 h 4067175"/>
                <a:gd name="connsiteX132" fmla="*/ 28500 w 11191875"/>
                <a:gd name="connsiteY132" fmla="*/ 2919642 h 4067175"/>
                <a:gd name="connsiteX133" fmla="*/ 98433 w 11191875"/>
                <a:gd name="connsiteY133" fmla="*/ 2849419 h 4067175"/>
                <a:gd name="connsiteX134" fmla="*/ 28500 w 11191875"/>
                <a:gd name="connsiteY134" fmla="*/ 2779196 h 4067175"/>
                <a:gd name="connsiteX135" fmla="*/ 0 w 11191875"/>
                <a:gd name="connsiteY135" fmla="*/ 2785428 h 4067175"/>
                <a:gd name="connsiteX136" fmla="*/ 0 w 11191875"/>
                <a:gd name="connsiteY136" fmla="*/ 2913650 h 4067175"/>
                <a:gd name="connsiteX137" fmla="*/ 28500 w 11191875"/>
                <a:gd name="connsiteY137" fmla="*/ 2919642 h 4067175"/>
                <a:gd name="connsiteX138" fmla="*/ 70412 w 11191875"/>
                <a:gd name="connsiteY138" fmla="*/ 3200773 h 4067175"/>
                <a:gd name="connsiteX139" fmla="*/ 148008 w 11191875"/>
                <a:gd name="connsiteY139" fmla="*/ 3122881 h 4067175"/>
                <a:gd name="connsiteX140" fmla="*/ 70412 w 11191875"/>
                <a:gd name="connsiteY140" fmla="*/ 3044509 h 4067175"/>
                <a:gd name="connsiteX141" fmla="*/ 0 w 11191875"/>
                <a:gd name="connsiteY141" fmla="*/ 3088369 h 4067175"/>
                <a:gd name="connsiteX142" fmla="*/ 0 w 11191875"/>
                <a:gd name="connsiteY142" fmla="*/ 3157154 h 4067175"/>
                <a:gd name="connsiteX143" fmla="*/ 70412 w 11191875"/>
                <a:gd name="connsiteY143" fmla="*/ 3200773 h 4067175"/>
                <a:gd name="connsiteX144" fmla="*/ 125256 w 11191875"/>
                <a:gd name="connsiteY144" fmla="*/ 3479268 h 4067175"/>
                <a:gd name="connsiteX145" fmla="*/ 211235 w 11191875"/>
                <a:gd name="connsiteY145" fmla="*/ 3393467 h 4067175"/>
                <a:gd name="connsiteX146" fmla="*/ 125256 w 11191875"/>
                <a:gd name="connsiteY146" fmla="*/ 3307426 h 4067175"/>
                <a:gd name="connsiteX147" fmla="*/ 39277 w 11191875"/>
                <a:gd name="connsiteY147" fmla="*/ 3393467 h 4067175"/>
                <a:gd name="connsiteX148" fmla="*/ 125256 w 11191875"/>
                <a:gd name="connsiteY148" fmla="*/ 3479268 h 4067175"/>
                <a:gd name="connsiteX149" fmla="*/ 193752 w 11191875"/>
                <a:gd name="connsiteY149" fmla="*/ 3753449 h 4067175"/>
                <a:gd name="connsiteX150" fmla="*/ 286676 w 11191875"/>
                <a:gd name="connsiteY150" fmla="*/ 3660937 h 4067175"/>
                <a:gd name="connsiteX151" fmla="*/ 193752 w 11191875"/>
                <a:gd name="connsiteY151" fmla="*/ 3568185 h 4067175"/>
                <a:gd name="connsiteX152" fmla="*/ 101307 w 11191875"/>
                <a:gd name="connsiteY152" fmla="*/ 3660937 h 4067175"/>
                <a:gd name="connsiteX153" fmla="*/ 193752 w 11191875"/>
                <a:gd name="connsiteY153" fmla="*/ 3753449 h 4067175"/>
                <a:gd name="connsiteX154" fmla="*/ 275899 w 11191875"/>
                <a:gd name="connsiteY154" fmla="*/ 4022597 h 4067175"/>
                <a:gd name="connsiteX155" fmla="*/ 373853 w 11191875"/>
                <a:gd name="connsiteY155" fmla="*/ 3924812 h 4067175"/>
                <a:gd name="connsiteX156" fmla="*/ 275899 w 11191875"/>
                <a:gd name="connsiteY156" fmla="*/ 3826548 h 4067175"/>
                <a:gd name="connsiteX157" fmla="*/ 177706 w 11191875"/>
                <a:gd name="connsiteY157" fmla="*/ 3924812 h 4067175"/>
                <a:gd name="connsiteX158" fmla="*/ 275899 w 11191875"/>
                <a:gd name="connsiteY158" fmla="*/ 4022597 h 4067175"/>
                <a:gd name="connsiteX159" fmla="*/ 10634808 w 11191875"/>
                <a:gd name="connsiteY159" fmla="*/ 4055431 h 4067175"/>
                <a:gd name="connsiteX160" fmla="*/ 10635766 w 11191875"/>
                <a:gd name="connsiteY160" fmla="*/ 4054952 h 4067175"/>
                <a:gd name="connsiteX161" fmla="*/ 10634808 w 11191875"/>
                <a:gd name="connsiteY161" fmla="*/ 4054712 h 4067175"/>
                <a:gd name="connsiteX162" fmla="*/ 10634329 w 11191875"/>
                <a:gd name="connsiteY162" fmla="*/ 4054952 h 4067175"/>
                <a:gd name="connsiteX163" fmla="*/ 10634808 w 11191875"/>
                <a:gd name="connsiteY163" fmla="*/ 4055431 h 4067175"/>
                <a:gd name="connsiteX164" fmla="*/ 10723421 w 11191875"/>
                <a:gd name="connsiteY164" fmla="*/ 3793713 h 4067175"/>
                <a:gd name="connsiteX165" fmla="*/ 10724379 w 11191875"/>
                <a:gd name="connsiteY165" fmla="*/ 3793474 h 4067175"/>
                <a:gd name="connsiteX166" fmla="*/ 10723421 w 11191875"/>
                <a:gd name="connsiteY166" fmla="*/ 3792994 h 4067175"/>
                <a:gd name="connsiteX167" fmla="*/ 10722942 w 11191875"/>
                <a:gd name="connsiteY167" fmla="*/ 3793474 h 4067175"/>
                <a:gd name="connsiteX168" fmla="*/ 10723421 w 11191875"/>
                <a:gd name="connsiteY168" fmla="*/ 3793713 h 4067175"/>
                <a:gd name="connsiteX169" fmla="*/ 10943757 w 11191875"/>
                <a:gd name="connsiteY169" fmla="*/ 2713048 h 4067175"/>
                <a:gd name="connsiteX170" fmla="*/ 10944236 w 11191875"/>
                <a:gd name="connsiteY170" fmla="*/ 2712089 h 4067175"/>
                <a:gd name="connsiteX171" fmla="*/ 10943757 w 11191875"/>
                <a:gd name="connsiteY171" fmla="*/ 2711610 h 4067175"/>
                <a:gd name="connsiteX172" fmla="*/ 10943278 w 11191875"/>
                <a:gd name="connsiteY172" fmla="*/ 2712089 h 4067175"/>
                <a:gd name="connsiteX173" fmla="*/ 10943757 w 11191875"/>
                <a:gd name="connsiteY173" fmla="*/ 2713048 h 4067175"/>
                <a:gd name="connsiteX174" fmla="*/ 10964833 w 11191875"/>
                <a:gd name="connsiteY174" fmla="*/ 2437429 h 4067175"/>
                <a:gd name="connsiteX175" fmla="*/ 10965073 w 11191875"/>
                <a:gd name="connsiteY175" fmla="*/ 2436470 h 4067175"/>
                <a:gd name="connsiteX176" fmla="*/ 10964833 w 11191875"/>
                <a:gd name="connsiteY176" fmla="*/ 2435991 h 4067175"/>
                <a:gd name="connsiteX177" fmla="*/ 10963875 w 11191875"/>
                <a:gd name="connsiteY177" fmla="*/ 2436470 h 4067175"/>
                <a:gd name="connsiteX178" fmla="*/ 10964833 w 11191875"/>
                <a:gd name="connsiteY178" fmla="*/ 2437429 h 4067175"/>
                <a:gd name="connsiteX179" fmla="*/ 10971539 w 11191875"/>
                <a:gd name="connsiteY179" fmla="*/ 2161331 h 4067175"/>
                <a:gd name="connsiteX180" fmla="*/ 10972018 w 11191875"/>
                <a:gd name="connsiteY180" fmla="*/ 2160372 h 4067175"/>
                <a:gd name="connsiteX181" fmla="*/ 10971539 w 11191875"/>
                <a:gd name="connsiteY181" fmla="*/ 2159653 h 4067175"/>
                <a:gd name="connsiteX182" fmla="*/ 10971060 w 11191875"/>
                <a:gd name="connsiteY182" fmla="*/ 2160372 h 4067175"/>
                <a:gd name="connsiteX183" fmla="*/ 10971539 w 11191875"/>
                <a:gd name="connsiteY183" fmla="*/ 2161331 h 4067175"/>
                <a:gd name="connsiteX184" fmla="*/ 10744497 w 11191875"/>
                <a:gd name="connsiteY184" fmla="*/ 1884993 h 4067175"/>
                <a:gd name="connsiteX185" fmla="*/ 10745215 w 11191875"/>
                <a:gd name="connsiteY185" fmla="*/ 1884034 h 4067175"/>
                <a:gd name="connsiteX186" fmla="*/ 10744497 w 11191875"/>
                <a:gd name="connsiteY186" fmla="*/ 1883555 h 4067175"/>
                <a:gd name="connsiteX187" fmla="*/ 10744018 w 11191875"/>
                <a:gd name="connsiteY187" fmla="*/ 1884034 h 4067175"/>
                <a:gd name="connsiteX188" fmla="*/ 10744497 w 11191875"/>
                <a:gd name="connsiteY188" fmla="*/ 1884993 h 4067175"/>
                <a:gd name="connsiteX189" fmla="*/ 10722942 w 11191875"/>
                <a:gd name="connsiteY189" fmla="*/ 1609374 h 4067175"/>
                <a:gd name="connsiteX190" fmla="*/ 10723421 w 11191875"/>
                <a:gd name="connsiteY190" fmla="*/ 1608895 h 4067175"/>
                <a:gd name="connsiteX191" fmla="*/ 10722942 w 11191875"/>
                <a:gd name="connsiteY191" fmla="*/ 1608176 h 4067175"/>
                <a:gd name="connsiteX192" fmla="*/ 10722463 w 11191875"/>
                <a:gd name="connsiteY192" fmla="*/ 1608895 h 4067175"/>
                <a:gd name="connsiteX193" fmla="*/ 10722942 w 11191875"/>
                <a:gd name="connsiteY193" fmla="*/ 1609374 h 4067175"/>
                <a:gd name="connsiteX194" fmla="*/ 10686779 w 11191875"/>
                <a:gd name="connsiteY194" fmla="*/ 1335433 h 4067175"/>
                <a:gd name="connsiteX195" fmla="*/ 10687497 w 11191875"/>
                <a:gd name="connsiteY195" fmla="*/ 1334954 h 4067175"/>
                <a:gd name="connsiteX196" fmla="*/ 10686779 w 11191875"/>
                <a:gd name="connsiteY196" fmla="*/ 1334474 h 4067175"/>
                <a:gd name="connsiteX197" fmla="*/ 10686060 w 11191875"/>
                <a:gd name="connsiteY197" fmla="*/ 1334954 h 4067175"/>
                <a:gd name="connsiteX198" fmla="*/ 10686779 w 11191875"/>
                <a:gd name="connsiteY198" fmla="*/ 1335433 h 4067175"/>
                <a:gd name="connsiteX199" fmla="*/ 10636724 w 11191875"/>
                <a:gd name="connsiteY199" fmla="*/ 1063649 h 4067175"/>
                <a:gd name="connsiteX200" fmla="*/ 10636963 w 11191875"/>
                <a:gd name="connsiteY200" fmla="*/ 1063409 h 4067175"/>
                <a:gd name="connsiteX201" fmla="*/ 10636724 w 11191875"/>
                <a:gd name="connsiteY201" fmla="*/ 1062690 h 4067175"/>
                <a:gd name="connsiteX202" fmla="*/ 10635766 w 11191875"/>
                <a:gd name="connsiteY202" fmla="*/ 1063409 h 4067175"/>
                <a:gd name="connsiteX203" fmla="*/ 10636724 w 11191875"/>
                <a:gd name="connsiteY203" fmla="*/ 1063649 h 4067175"/>
                <a:gd name="connsiteX204" fmla="*/ 10572300 w 11191875"/>
                <a:gd name="connsiteY204" fmla="*/ 795220 h 4067175"/>
                <a:gd name="connsiteX205" fmla="*/ 10572779 w 11191875"/>
                <a:gd name="connsiteY205" fmla="*/ 794741 h 4067175"/>
                <a:gd name="connsiteX206" fmla="*/ 10572300 w 11191875"/>
                <a:gd name="connsiteY206" fmla="*/ 794022 h 4067175"/>
                <a:gd name="connsiteX207" fmla="*/ 10571342 w 11191875"/>
                <a:gd name="connsiteY207" fmla="*/ 794741 h 4067175"/>
                <a:gd name="connsiteX208" fmla="*/ 10572300 w 11191875"/>
                <a:gd name="connsiteY208" fmla="*/ 795220 h 4067175"/>
                <a:gd name="connsiteX209" fmla="*/ 555151 w 11191875"/>
                <a:gd name="connsiteY209" fmla="*/ 271784 h 4067175"/>
                <a:gd name="connsiteX210" fmla="*/ 557786 w 11191875"/>
                <a:gd name="connsiteY210" fmla="*/ 269148 h 4067175"/>
                <a:gd name="connsiteX211" fmla="*/ 555151 w 11191875"/>
                <a:gd name="connsiteY211" fmla="*/ 266991 h 4067175"/>
                <a:gd name="connsiteX212" fmla="*/ 552756 w 11191875"/>
                <a:gd name="connsiteY212" fmla="*/ 269148 h 4067175"/>
                <a:gd name="connsiteX213" fmla="*/ 555151 w 11191875"/>
                <a:gd name="connsiteY213" fmla="*/ 271784 h 4067175"/>
                <a:gd name="connsiteX214" fmla="*/ 463185 w 11191875"/>
                <a:gd name="connsiteY214" fmla="*/ 535420 h 4067175"/>
                <a:gd name="connsiteX215" fmla="*/ 468454 w 11191875"/>
                <a:gd name="connsiteY215" fmla="*/ 529667 h 4067175"/>
                <a:gd name="connsiteX216" fmla="*/ 463185 w 11191875"/>
                <a:gd name="connsiteY216" fmla="*/ 524155 h 4067175"/>
                <a:gd name="connsiteX217" fmla="*/ 457437 w 11191875"/>
                <a:gd name="connsiteY217" fmla="*/ 529667 h 4067175"/>
                <a:gd name="connsiteX218" fmla="*/ 463185 w 11191875"/>
                <a:gd name="connsiteY218" fmla="*/ 535420 h 4067175"/>
                <a:gd name="connsiteX219" fmla="*/ 384630 w 11191875"/>
                <a:gd name="connsiteY219" fmla="*/ 804328 h 4067175"/>
                <a:gd name="connsiteX220" fmla="*/ 394449 w 11191875"/>
                <a:gd name="connsiteY220" fmla="*/ 794741 h 4067175"/>
                <a:gd name="connsiteX221" fmla="*/ 384630 w 11191875"/>
                <a:gd name="connsiteY221" fmla="*/ 784914 h 4067175"/>
                <a:gd name="connsiteX222" fmla="*/ 375050 w 11191875"/>
                <a:gd name="connsiteY222" fmla="*/ 794741 h 4067175"/>
                <a:gd name="connsiteX223" fmla="*/ 384630 w 11191875"/>
                <a:gd name="connsiteY223" fmla="*/ 804328 h 4067175"/>
                <a:gd name="connsiteX224" fmla="*/ 320206 w 11191875"/>
                <a:gd name="connsiteY224" fmla="*/ 1078988 h 4067175"/>
                <a:gd name="connsiteX225" fmla="*/ 336252 w 11191875"/>
                <a:gd name="connsiteY225" fmla="*/ 1063409 h 4067175"/>
                <a:gd name="connsiteX226" fmla="*/ 320206 w 11191875"/>
                <a:gd name="connsiteY226" fmla="*/ 1047591 h 4067175"/>
                <a:gd name="connsiteX227" fmla="*/ 304639 w 11191875"/>
                <a:gd name="connsiteY227" fmla="*/ 1063409 h 4067175"/>
                <a:gd name="connsiteX228" fmla="*/ 320206 w 11191875"/>
                <a:gd name="connsiteY228" fmla="*/ 1078988 h 4067175"/>
                <a:gd name="connsiteX229" fmla="*/ 270151 w 11191875"/>
                <a:gd name="connsiteY229" fmla="*/ 1358202 h 4067175"/>
                <a:gd name="connsiteX230" fmla="*/ 293143 w 11191875"/>
                <a:gd name="connsiteY230" fmla="*/ 1334954 h 4067175"/>
                <a:gd name="connsiteX231" fmla="*/ 270151 w 11191875"/>
                <a:gd name="connsiteY231" fmla="*/ 1311706 h 4067175"/>
                <a:gd name="connsiteX232" fmla="*/ 246681 w 11191875"/>
                <a:gd name="connsiteY232" fmla="*/ 1334954 h 4067175"/>
                <a:gd name="connsiteX233" fmla="*/ 270151 w 11191875"/>
                <a:gd name="connsiteY233" fmla="*/ 1358202 h 4067175"/>
                <a:gd name="connsiteX234" fmla="*/ 233748 w 11191875"/>
                <a:gd name="connsiteY234" fmla="*/ 1639812 h 4067175"/>
                <a:gd name="connsiteX235" fmla="*/ 264882 w 11191875"/>
                <a:gd name="connsiteY235" fmla="*/ 1608895 h 4067175"/>
                <a:gd name="connsiteX236" fmla="*/ 233748 w 11191875"/>
                <a:gd name="connsiteY236" fmla="*/ 1577738 h 4067175"/>
                <a:gd name="connsiteX237" fmla="*/ 202853 w 11191875"/>
                <a:gd name="connsiteY237" fmla="*/ 1608895 h 4067175"/>
                <a:gd name="connsiteX238" fmla="*/ 233748 w 11191875"/>
                <a:gd name="connsiteY238" fmla="*/ 1639812 h 4067175"/>
                <a:gd name="connsiteX239" fmla="*/ 212433 w 11191875"/>
                <a:gd name="connsiteY239" fmla="*/ 1923819 h 4067175"/>
                <a:gd name="connsiteX240" fmla="*/ 251950 w 11191875"/>
                <a:gd name="connsiteY240" fmla="*/ 1884034 h 4067175"/>
                <a:gd name="connsiteX241" fmla="*/ 212433 w 11191875"/>
                <a:gd name="connsiteY241" fmla="*/ 1844729 h 4067175"/>
                <a:gd name="connsiteX242" fmla="*/ 172676 w 11191875"/>
                <a:gd name="connsiteY242" fmla="*/ 1884034 h 4067175"/>
                <a:gd name="connsiteX243" fmla="*/ 212433 w 11191875"/>
                <a:gd name="connsiteY243" fmla="*/ 1923819 h 4067175"/>
                <a:gd name="connsiteX244" fmla="*/ 204769 w 11191875"/>
                <a:gd name="connsiteY244" fmla="*/ 2208785 h 4067175"/>
                <a:gd name="connsiteX245" fmla="*/ 253147 w 11191875"/>
                <a:gd name="connsiteY245" fmla="*/ 2160372 h 4067175"/>
                <a:gd name="connsiteX246" fmla="*/ 204769 w 11191875"/>
                <a:gd name="connsiteY246" fmla="*/ 2112199 h 4067175"/>
                <a:gd name="connsiteX247" fmla="*/ 157109 w 11191875"/>
                <a:gd name="connsiteY247" fmla="*/ 2160372 h 4067175"/>
                <a:gd name="connsiteX248" fmla="*/ 204769 w 11191875"/>
                <a:gd name="connsiteY248" fmla="*/ 2208785 h 4067175"/>
                <a:gd name="connsiteX249" fmla="*/ 212433 w 11191875"/>
                <a:gd name="connsiteY249" fmla="*/ 2493751 h 4067175"/>
                <a:gd name="connsiteX250" fmla="*/ 269672 w 11191875"/>
                <a:gd name="connsiteY250" fmla="*/ 2436470 h 4067175"/>
                <a:gd name="connsiteX251" fmla="*/ 212433 w 11191875"/>
                <a:gd name="connsiteY251" fmla="*/ 2379190 h 4067175"/>
                <a:gd name="connsiteX252" fmla="*/ 154714 w 11191875"/>
                <a:gd name="connsiteY252" fmla="*/ 2436470 h 4067175"/>
                <a:gd name="connsiteX253" fmla="*/ 212433 w 11191875"/>
                <a:gd name="connsiteY253" fmla="*/ 2493751 h 4067175"/>
                <a:gd name="connsiteX254" fmla="*/ 233748 w 11191875"/>
                <a:gd name="connsiteY254" fmla="*/ 2777758 h 4067175"/>
                <a:gd name="connsiteX255" fmla="*/ 299849 w 11191875"/>
                <a:gd name="connsiteY255" fmla="*/ 2712089 h 4067175"/>
                <a:gd name="connsiteX256" fmla="*/ 233748 w 11191875"/>
                <a:gd name="connsiteY256" fmla="*/ 2646180 h 4067175"/>
                <a:gd name="connsiteX257" fmla="*/ 168126 w 11191875"/>
                <a:gd name="connsiteY257" fmla="*/ 2712089 h 4067175"/>
                <a:gd name="connsiteX258" fmla="*/ 233748 w 11191875"/>
                <a:gd name="connsiteY258" fmla="*/ 2777758 h 4067175"/>
                <a:gd name="connsiteX259" fmla="*/ 270151 w 11191875"/>
                <a:gd name="connsiteY259" fmla="*/ 3059609 h 4067175"/>
                <a:gd name="connsiteX260" fmla="*/ 343916 w 11191875"/>
                <a:gd name="connsiteY260" fmla="*/ 2986030 h 4067175"/>
                <a:gd name="connsiteX261" fmla="*/ 270151 w 11191875"/>
                <a:gd name="connsiteY261" fmla="*/ 2911973 h 4067175"/>
                <a:gd name="connsiteX262" fmla="*/ 196387 w 11191875"/>
                <a:gd name="connsiteY262" fmla="*/ 2986030 h 4067175"/>
                <a:gd name="connsiteX263" fmla="*/ 270151 w 11191875"/>
                <a:gd name="connsiteY263" fmla="*/ 3059609 h 4067175"/>
                <a:gd name="connsiteX264" fmla="*/ 320206 w 11191875"/>
                <a:gd name="connsiteY264" fmla="*/ 3340260 h 4067175"/>
                <a:gd name="connsiteX265" fmla="*/ 402592 w 11191875"/>
                <a:gd name="connsiteY265" fmla="*/ 3257814 h 4067175"/>
                <a:gd name="connsiteX266" fmla="*/ 320206 w 11191875"/>
                <a:gd name="connsiteY266" fmla="*/ 3175369 h 4067175"/>
                <a:gd name="connsiteX267" fmla="*/ 238059 w 11191875"/>
                <a:gd name="connsiteY267" fmla="*/ 3257814 h 4067175"/>
                <a:gd name="connsiteX268" fmla="*/ 320206 w 11191875"/>
                <a:gd name="connsiteY268" fmla="*/ 3340260 h 4067175"/>
                <a:gd name="connsiteX269" fmla="*/ 384630 w 11191875"/>
                <a:gd name="connsiteY269" fmla="*/ 3615160 h 4067175"/>
                <a:gd name="connsiteX270" fmla="*/ 473723 w 11191875"/>
                <a:gd name="connsiteY270" fmla="*/ 3526483 h 4067175"/>
                <a:gd name="connsiteX271" fmla="*/ 384630 w 11191875"/>
                <a:gd name="connsiteY271" fmla="*/ 3437326 h 4067175"/>
                <a:gd name="connsiteX272" fmla="*/ 295777 w 11191875"/>
                <a:gd name="connsiteY272" fmla="*/ 3526483 h 4067175"/>
                <a:gd name="connsiteX273" fmla="*/ 384630 w 11191875"/>
                <a:gd name="connsiteY273" fmla="*/ 3615160 h 4067175"/>
                <a:gd name="connsiteX274" fmla="*/ 463185 w 11191875"/>
                <a:gd name="connsiteY274" fmla="*/ 3886944 h 4067175"/>
                <a:gd name="connsiteX275" fmla="*/ 558744 w 11191875"/>
                <a:gd name="connsiteY275" fmla="*/ 3791077 h 4067175"/>
                <a:gd name="connsiteX276" fmla="*/ 463185 w 11191875"/>
                <a:gd name="connsiteY276" fmla="*/ 3695449 h 4067175"/>
                <a:gd name="connsiteX277" fmla="*/ 367386 w 11191875"/>
                <a:gd name="connsiteY277" fmla="*/ 3791077 h 4067175"/>
                <a:gd name="connsiteX278" fmla="*/ 463185 w 11191875"/>
                <a:gd name="connsiteY278" fmla="*/ 3886944 h 4067175"/>
                <a:gd name="connsiteX279" fmla="*/ 654781 w 11191875"/>
                <a:gd name="connsiteY279" fmla="*/ 4067175 h 4067175"/>
                <a:gd name="connsiteX280" fmla="*/ 655979 w 11191875"/>
                <a:gd name="connsiteY280" fmla="*/ 4051357 h 4067175"/>
                <a:gd name="connsiteX281" fmla="*/ 555151 w 11191875"/>
                <a:gd name="connsiteY281" fmla="*/ 3951176 h 4067175"/>
                <a:gd name="connsiteX282" fmla="*/ 454563 w 11191875"/>
                <a:gd name="connsiteY282" fmla="*/ 4051357 h 4067175"/>
                <a:gd name="connsiteX283" fmla="*/ 455760 w 11191875"/>
                <a:gd name="connsiteY283" fmla="*/ 4067175 h 4067175"/>
                <a:gd name="connsiteX284" fmla="*/ 654781 w 11191875"/>
                <a:gd name="connsiteY284" fmla="*/ 4067175 h 4067175"/>
                <a:gd name="connsiteX285" fmla="*/ 10401539 w 11191875"/>
                <a:gd name="connsiteY285" fmla="*/ 4052316 h 4067175"/>
                <a:gd name="connsiteX286" fmla="*/ 10401779 w 11191875"/>
                <a:gd name="connsiteY286" fmla="*/ 4051357 h 4067175"/>
                <a:gd name="connsiteX287" fmla="*/ 10401539 w 11191875"/>
                <a:gd name="connsiteY287" fmla="*/ 4051117 h 4067175"/>
                <a:gd name="connsiteX288" fmla="*/ 10401300 w 11191875"/>
                <a:gd name="connsiteY288" fmla="*/ 4051357 h 4067175"/>
                <a:gd name="connsiteX289" fmla="*/ 10401539 w 11191875"/>
                <a:gd name="connsiteY289" fmla="*/ 4052316 h 4067175"/>
                <a:gd name="connsiteX290" fmla="*/ 10493505 w 11191875"/>
                <a:gd name="connsiteY290" fmla="*/ 3792036 h 4067175"/>
                <a:gd name="connsiteX291" fmla="*/ 10494463 w 11191875"/>
                <a:gd name="connsiteY291" fmla="*/ 3791077 h 4067175"/>
                <a:gd name="connsiteX292" fmla="*/ 10493505 w 11191875"/>
                <a:gd name="connsiteY292" fmla="*/ 3790598 h 4067175"/>
                <a:gd name="connsiteX293" fmla="*/ 10493266 w 11191875"/>
                <a:gd name="connsiteY293" fmla="*/ 3791077 h 4067175"/>
                <a:gd name="connsiteX294" fmla="*/ 10493505 w 11191875"/>
                <a:gd name="connsiteY294" fmla="*/ 3792036 h 4067175"/>
                <a:gd name="connsiteX295" fmla="*/ 10572300 w 11191875"/>
                <a:gd name="connsiteY295" fmla="*/ 3526723 h 4067175"/>
                <a:gd name="connsiteX296" fmla="*/ 10572779 w 11191875"/>
                <a:gd name="connsiteY296" fmla="*/ 3526483 h 4067175"/>
                <a:gd name="connsiteX297" fmla="*/ 10572300 w 11191875"/>
                <a:gd name="connsiteY297" fmla="*/ 3525764 h 4067175"/>
                <a:gd name="connsiteX298" fmla="*/ 10571342 w 11191875"/>
                <a:gd name="connsiteY298" fmla="*/ 3526483 h 4067175"/>
                <a:gd name="connsiteX299" fmla="*/ 10572300 w 11191875"/>
                <a:gd name="connsiteY299" fmla="*/ 3526723 h 4067175"/>
                <a:gd name="connsiteX300" fmla="*/ 10636724 w 11191875"/>
                <a:gd name="connsiteY300" fmla="*/ 3258294 h 4067175"/>
                <a:gd name="connsiteX301" fmla="*/ 10636963 w 11191875"/>
                <a:gd name="connsiteY301" fmla="*/ 3257814 h 4067175"/>
                <a:gd name="connsiteX302" fmla="*/ 10636724 w 11191875"/>
                <a:gd name="connsiteY302" fmla="*/ 3257095 h 4067175"/>
                <a:gd name="connsiteX303" fmla="*/ 10635766 w 11191875"/>
                <a:gd name="connsiteY303" fmla="*/ 3257814 h 4067175"/>
                <a:gd name="connsiteX304" fmla="*/ 10636724 w 11191875"/>
                <a:gd name="connsiteY304" fmla="*/ 3258294 h 4067175"/>
                <a:gd name="connsiteX305" fmla="*/ 10686779 w 11191875"/>
                <a:gd name="connsiteY305" fmla="*/ 2986510 h 4067175"/>
                <a:gd name="connsiteX306" fmla="*/ 10687497 w 11191875"/>
                <a:gd name="connsiteY306" fmla="*/ 2986030 h 4067175"/>
                <a:gd name="connsiteX307" fmla="*/ 10686779 w 11191875"/>
                <a:gd name="connsiteY307" fmla="*/ 2985551 h 4067175"/>
                <a:gd name="connsiteX308" fmla="*/ 10686060 w 11191875"/>
                <a:gd name="connsiteY308" fmla="*/ 2986030 h 4067175"/>
                <a:gd name="connsiteX309" fmla="*/ 10686779 w 11191875"/>
                <a:gd name="connsiteY309" fmla="*/ 2986510 h 4067175"/>
                <a:gd name="connsiteX310" fmla="*/ 10722942 w 11191875"/>
                <a:gd name="connsiteY310" fmla="*/ 2712569 h 4067175"/>
                <a:gd name="connsiteX311" fmla="*/ 10723421 w 11191875"/>
                <a:gd name="connsiteY311" fmla="*/ 2712089 h 4067175"/>
                <a:gd name="connsiteX312" fmla="*/ 10722942 w 11191875"/>
                <a:gd name="connsiteY312" fmla="*/ 2711610 h 4067175"/>
                <a:gd name="connsiteX313" fmla="*/ 10722463 w 11191875"/>
                <a:gd name="connsiteY313" fmla="*/ 2712089 h 4067175"/>
                <a:gd name="connsiteX314" fmla="*/ 10722942 w 11191875"/>
                <a:gd name="connsiteY314" fmla="*/ 2712569 h 4067175"/>
                <a:gd name="connsiteX315" fmla="*/ 10744497 w 11191875"/>
                <a:gd name="connsiteY315" fmla="*/ 2437429 h 4067175"/>
                <a:gd name="connsiteX316" fmla="*/ 10745215 w 11191875"/>
                <a:gd name="connsiteY316" fmla="*/ 2436470 h 4067175"/>
                <a:gd name="connsiteX317" fmla="*/ 10744497 w 11191875"/>
                <a:gd name="connsiteY317" fmla="*/ 2435991 h 4067175"/>
                <a:gd name="connsiteX318" fmla="*/ 10744018 w 11191875"/>
                <a:gd name="connsiteY318" fmla="*/ 2436470 h 4067175"/>
                <a:gd name="connsiteX319" fmla="*/ 10744497 w 11191875"/>
                <a:gd name="connsiteY319" fmla="*/ 2437429 h 4067175"/>
                <a:gd name="connsiteX320" fmla="*/ 10752161 w 11191875"/>
                <a:gd name="connsiteY320" fmla="*/ 2161331 h 4067175"/>
                <a:gd name="connsiteX321" fmla="*/ 10752640 w 11191875"/>
                <a:gd name="connsiteY321" fmla="*/ 2160372 h 4067175"/>
                <a:gd name="connsiteX322" fmla="*/ 10752161 w 11191875"/>
                <a:gd name="connsiteY322" fmla="*/ 2159653 h 4067175"/>
                <a:gd name="connsiteX323" fmla="*/ 10750963 w 11191875"/>
                <a:gd name="connsiteY323" fmla="*/ 2160372 h 4067175"/>
                <a:gd name="connsiteX324" fmla="*/ 10752161 w 11191875"/>
                <a:gd name="connsiteY324" fmla="*/ 2161331 h 4067175"/>
                <a:gd name="connsiteX325" fmla="*/ 10524400 w 11191875"/>
                <a:gd name="connsiteY325" fmla="*/ 1884993 h 4067175"/>
                <a:gd name="connsiteX326" fmla="*/ 10525598 w 11191875"/>
                <a:gd name="connsiteY326" fmla="*/ 1884034 h 4067175"/>
                <a:gd name="connsiteX327" fmla="*/ 10524400 w 11191875"/>
                <a:gd name="connsiteY327" fmla="*/ 1883555 h 4067175"/>
                <a:gd name="connsiteX328" fmla="*/ 10523921 w 11191875"/>
                <a:gd name="connsiteY328" fmla="*/ 1884034 h 4067175"/>
                <a:gd name="connsiteX329" fmla="*/ 10524400 w 11191875"/>
                <a:gd name="connsiteY329" fmla="*/ 1884993 h 4067175"/>
                <a:gd name="connsiteX330" fmla="*/ 10502127 w 11191875"/>
                <a:gd name="connsiteY330" fmla="*/ 1609614 h 4067175"/>
                <a:gd name="connsiteX331" fmla="*/ 10502606 w 11191875"/>
                <a:gd name="connsiteY331" fmla="*/ 1608895 h 4067175"/>
                <a:gd name="connsiteX332" fmla="*/ 10502127 w 11191875"/>
                <a:gd name="connsiteY332" fmla="*/ 1608176 h 4067175"/>
                <a:gd name="connsiteX333" fmla="*/ 10501169 w 11191875"/>
                <a:gd name="connsiteY333" fmla="*/ 1608895 h 4067175"/>
                <a:gd name="connsiteX334" fmla="*/ 10502127 w 11191875"/>
                <a:gd name="connsiteY334" fmla="*/ 1609614 h 4067175"/>
                <a:gd name="connsiteX335" fmla="*/ 10464766 w 11191875"/>
                <a:gd name="connsiteY335" fmla="*/ 1335673 h 4067175"/>
                <a:gd name="connsiteX336" fmla="*/ 10465005 w 11191875"/>
                <a:gd name="connsiteY336" fmla="*/ 1334954 h 4067175"/>
                <a:gd name="connsiteX337" fmla="*/ 10464766 w 11191875"/>
                <a:gd name="connsiteY337" fmla="*/ 1334714 h 4067175"/>
                <a:gd name="connsiteX338" fmla="*/ 10463808 w 11191875"/>
                <a:gd name="connsiteY338" fmla="*/ 1334954 h 4067175"/>
                <a:gd name="connsiteX339" fmla="*/ 10464766 w 11191875"/>
                <a:gd name="connsiteY339" fmla="*/ 1335673 h 4067175"/>
                <a:gd name="connsiteX340" fmla="*/ 10411837 w 11191875"/>
                <a:gd name="connsiteY340" fmla="*/ 1064608 h 4067175"/>
                <a:gd name="connsiteX341" fmla="*/ 10412795 w 11191875"/>
                <a:gd name="connsiteY341" fmla="*/ 1064128 h 4067175"/>
                <a:gd name="connsiteX342" fmla="*/ 10411837 w 11191875"/>
                <a:gd name="connsiteY342" fmla="*/ 1063409 h 4067175"/>
                <a:gd name="connsiteX343" fmla="*/ 10411358 w 11191875"/>
                <a:gd name="connsiteY343" fmla="*/ 1064128 h 4067175"/>
                <a:gd name="connsiteX344" fmla="*/ 10411837 w 11191875"/>
                <a:gd name="connsiteY344" fmla="*/ 1064608 h 4067175"/>
                <a:gd name="connsiteX345" fmla="*/ 10344539 w 11191875"/>
                <a:gd name="connsiteY345" fmla="*/ 796658 h 4067175"/>
                <a:gd name="connsiteX346" fmla="*/ 10345258 w 11191875"/>
                <a:gd name="connsiteY346" fmla="*/ 795939 h 4067175"/>
                <a:gd name="connsiteX347" fmla="*/ 10344539 w 11191875"/>
                <a:gd name="connsiteY347" fmla="*/ 795460 h 4067175"/>
                <a:gd name="connsiteX348" fmla="*/ 10344060 w 11191875"/>
                <a:gd name="connsiteY348" fmla="*/ 795939 h 4067175"/>
                <a:gd name="connsiteX349" fmla="*/ 10344539 w 11191875"/>
                <a:gd name="connsiteY349" fmla="*/ 796658 h 4067175"/>
                <a:gd name="connsiteX350" fmla="*/ 10167073 w 11191875"/>
                <a:gd name="connsiteY350" fmla="*/ 273701 h 4067175"/>
                <a:gd name="connsiteX351" fmla="*/ 10167552 w 11191875"/>
                <a:gd name="connsiteY351" fmla="*/ 272982 h 4067175"/>
                <a:gd name="connsiteX352" fmla="*/ 10167073 w 11191875"/>
                <a:gd name="connsiteY352" fmla="*/ 272503 h 4067175"/>
                <a:gd name="connsiteX353" fmla="*/ 10166354 w 11191875"/>
                <a:gd name="connsiteY353" fmla="*/ 272982 h 4067175"/>
                <a:gd name="connsiteX354" fmla="*/ 10167073 w 11191875"/>
                <a:gd name="connsiteY354" fmla="*/ 273701 h 4067175"/>
                <a:gd name="connsiteX355" fmla="*/ 740042 w 11191875"/>
                <a:gd name="connsiteY355" fmla="*/ 403122 h 4067175"/>
                <a:gd name="connsiteX356" fmla="*/ 741239 w 11191875"/>
                <a:gd name="connsiteY356" fmla="*/ 401924 h 4067175"/>
                <a:gd name="connsiteX357" fmla="*/ 740042 w 11191875"/>
                <a:gd name="connsiteY357" fmla="*/ 400726 h 4067175"/>
                <a:gd name="connsiteX358" fmla="*/ 739084 w 11191875"/>
                <a:gd name="connsiteY358" fmla="*/ 401924 h 4067175"/>
                <a:gd name="connsiteX359" fmla="*/ 740042 w 11191875"/>
                <a:gd name="connsiteY359" fmla="*/ 403122 h 4067175"/>
                <a:gd name="connsiteX360" fmla="*/ 650949 w 11191875"/>
                <a:gd name="connsiteY360" fmla="*/ 668915 h 4067175"/>
                <a:gd name="connsiteX361" fmla="*/ 656458 w 11191875"/>
                <a:gd name="connsiteY361" fmla="*/ 663403 h 4067175"/>
                <a:gd name="connsiteX362" fmla="*/ 650949 w 11191875"/>
                <a:gd name="connsiteY362" fmla="*/ 658130 h 4067175"/>
                <a:gd name="connsiteX363" fmla="*/ 645681 w 11191875"/>
                <a:gd name="connsiteY363" fmla="*/ 663403 h 4067175"/>
                <a:gd name="connsiteX364" fmla="*/ 650949 w 11191875"/>
                <a:gd name="connsiteY364" fmla="*/ 668915 h 4067175"/>
                <a:gd name="connsiteX365" fmla="*/ 576706 w 11191875"/>
                <a:gd name="connsiteY365" fmla="*/ 941178 h 4067175"/>
                <a:gd name="connsiteX366" fmla="*/ 588441 w 11191875"/>
                <a:gd name="connsiteY366" fmla="*/ 929435 h 4067175"/>
                <a:gd name="connsiteX367" fmla="*/ 576706 w 11191875"/>
                <a:gd name="connsiteY367" fmla="*/ 917931 h 4067175"/>
                <a:gd name="connsiteX368" fmla="*/ 565210 w 11191875"/>
                <a:gd name="connsiteY368" fmla="*/ 929435 h 4067175"/>
                <a:gd name="connsiteX369" fmla="*/ 576706 w 11191875"/>
                <a:gd name="connsiteY369" fmla="*/ 941178 h 4067175"/>
                <a:gd name="connsiteX370" fmla="*/ 516832 w 11191875"/>
                <a:gd name="connsiteY370" fmla="*/ 1217516 h 4067175"/>
                <a:gd name="connsiteX371" fmla="*/ 535033 w 11191875"/>
                <a:gd name="connsiteY371" fmla="*/ 1199541 h 4067175"/>
                <a:gd name="connsiteX372" fmla="*/ 516832 w 11191875"/>
                <a:gd name="connsiteY372" fmla="*/ 1181087 h 4067175"/>
                <a:gd name="connsiteX373" fmla="*/ 498630 w 11191875"/>
                <a:gd name="connsiteY373" fmla="*/ 1199541 h 4067175"/>
                <a:gd name="connsiteX374" fmla="*/ 516832 w 11191875"/>
                <a:gd name="connsiteY374" fmla="*/ 1217516 h 4067175"/>
                <a:gd name="connsiteX375" fmla="*/ 472046 w 11191875"/>
                <a:gd name="connsiteY375" fmla="*/ 1497928 h 4067175"/>
                <a:gd name="connsiteX376" fmla="*/ 497912 w 11191875"/>
                <a:gd name="connsiteY376" fmla="*/ 1471805 h 4067175"/>
                <a:gd name="connsiteX377" fmla="*/ 472046 w 11191875"/>
                <a:gd name="connsiteY377" fmla="*/ 1445681 h 4067175"/>
                <a:gd name="connsiteX378" fmla="*/ 445702 w 11191875"/>
                <a:gd name="connsiteY378" fmla="*/ 1471805 h 4067175"/>
                <a:gd name="connsiteX379" fmla="*/ 472046 w 11191875"/>
                <a:gd name="connsiteY379" fmla="*/ 1497928 h 4067175"/>
                <a:gd name="connsiteX380" fmla="*/ 441630 w 11191875"/>
                <a:gd name="connsiteY380" fmla="*/ 1780737 h 4067175"/>
                <a:gd name="connsiteX381" fmla="*/ 475878 w 11191875"/>
                <a:gd name="connsiteY381" fmla="*/ 1746465 h 4067175"/>
                <a:gd name="connsiteX382" fmla="*/ 441630 w 11191875"/>
                <a:gd name="connsiteY382" fmla="*/ 1712192 h 4067175"/>
                <a:gd name="connsiteX383" fmla="*/ 407622 w 11191875"/>
                <a:gd name="connsiteY383" fmla="*/ 1746465 h 4067175"/>
                <a:gd name="connsiteX384" fmla="*/ 441630 w 11191875"/>
                <a:gd name="connsiteY384" fmla="*/ 1780737 h 4067175"/>
                <a:gd name="connsiteX385" fmla="*/ 426542 w 11191875"/>
                <a:gd name="connsiteY385" fmla="*/ 2065703 h 4067175"/>
                <a:gd name="connsiteX386" fmla="*/ 469891 w 11191875"/>
                <a:gd name="connsiteY386" fmla="*/ 2022083 h 4067175"/>
                <a:gd name="connsiteX387" fmla="*/ 426542 w 11191875"/>
                <a:gd name="connsiteY387" fmla="*/ 1979183 h 4067175"/>
                <a:gd name="connsiteX388" fmla="*/ 383433 w 11191875"/>
                <a:gd name="connsiteY388" fmla="*/ 2022083 h 4067175"/>
                <a:gd name="connsiteX389" fmla="*/ 426542 w 11191875"/>
                <a:gd name="connsiteY389" fmla="*/ 2065703 h 4067175"/>
                <a:gd name="connsiteX390" fmla="*/ 426542 w 11191875"/>
                <a:gd name="connsiteY390" fmla="*/ 2350669 h 4067175"/>
                <a:gd name="connsiteX391" fmla="*/ 478273 w 11191875"/>
                <a:gd name="connsiteY391" fmla="*/ 2298901 h 4067175"/>
                <a:gd name="connsiteX392" fmla="*/ 426542 w 11191875"/>
                <a:gd name="connsiteY392" fmla="*/ 2246893 h 4067175"/>
                <a:gd name="connsiteX393" fmla="*/ 374811 w 11191875"/>
                <a:gd name="connsiteY393" fmla="*/ 2298901 h 4067175"/>
                <a:gd name="connsiteX394" fmla="*/ 426542 w 11191875"/>
                <a:gd name="connsiteY394" fmla="*/ 2350669 h 4067175"/>
                <a:gd name="connsiteX395" fmla="*/ 441630 w 11191875"/>
                <a:gd name="connsiteY395" fmla="*/ 2635635 h 4067175"/>
                <a:gd name="connsiteX396" fmla="*/ 502702 w 11191875"/>
                <a:gd name="connsiteY396" fmla="*/ 2574280 h 4067175"/>
                <a:gd name="connsiteX397" fmla="*/ 441630 w 11191875"/>
                <a:gd name="connsiteY397" fmla="*/ 2513644 h 4067175"/>
                <a:gd name="connsiteX398" fmla="*/ 380798 w 11191875"/>
                <a:gd name="connsiteY398" fmla="*/ 2574280 h 4067175"/>
                <a:gd name="connsiteX399" fmla="*/ 441630 w 11191875"/>
                <a:gd name="connsiteY399" fmla="*/ 2635635 h 4067175"/>
                <a:gd name="connsiteX400" fmla="*/ 472046 w 11191875"/>
                <a:gd name="connsiteY400" fmla="*/ 2918684 h 4067175"/>
                <a:gd name="connsiteX401" fmla="*/ 541500 w 11191875"/>
                <a:gd name="connsiteY401" fmla="*/ 2848940 h 4067175"/>
                <a:gd name="connsiteX402" fmla="*/ 472046 w 11191875"/>
                <a:gd name="connsiteY402" fmla="*/ 2779676 h 4067175"/>
                <a:gd name="connsiteX403" fmla="*/ 402353 w 11191875"/>
                <a:gd name="connsiteY403" fmla="*/ 2848940 h 4067175"/>
                <a:gd name="connsiteX404" fmla="*/ 472046 w 11191875"/>
                <a:gd name="connsiteY404" fmla="*/ 2918684 h 4067175"/>
                <a:gd name="connsiteX405" fmla="*/ 516832 w 11191875"/>
                <a:gd name="connsiteY405" fmla="*/ 3199815 h 4067175"/>
                <a:gd name="connsiteX406" fmla="*/ 594668 w 11191875"/>
                <a:gd name="connsiteY406" fmla="*/ 3121683 h 4067175"/>
                <a:gd name="connsiteX407" fmla="*/ 516832 w 11191875"/>
                <a:gd name="connsiteY407" fmla="*/ 3043551 h 4067175"/>
                <a:gd name="connsiteX408" fmla="*/ 438756 w 11191875"/>
                <a:gd name="connsiteY408" fmla="*/ 3121683 h 4067175"/>
                <a:gd name="connsiteX409" fmla="*/ 516832 w 11191875"/>
                <a:gd name="connsiteY409" fmla="*/ 3199815 h 4067175"/>
                <a:gd name="connsiteX410" fmla="*/ 576706 w 11191875"/>
                <a:gd name="connsiteY410" fmla="*/ 3476632 h 4067175"/>
                <a:gd name="connsiteX411" fmla="*/ 662206 w 11191875"/>
                <a:gd name="connsiteY411" fmla="*/ 3391070 h 4067175"/>
                <a:gd name="connsiteX412" fmla="*/ 576706 w 11191875"/>
                <a:gd name="connsiteY412" fmla="*/ 3306228 h 4067175"/>
                <a:gd name="connsiteX413" fmla="*/ 491445 w 11191875"/>
                <a:gd name="connsiteY413" fmla="*/ 3391070 h 4067175"/>
                <a:gd name="connsiteX414" fmla="*/ 576706 w 11191875"/>
                <a:gd name="connsiteY414" fmla="*/ 3476632 h 4067175"/>
                <a:gd name="connsiteX415" fmla="*/ 650949 w 11191875"/>
                <a:gd name="connsiteY415" fmla="*/ 3750094 h 4067175"/>
                <a:gd name="connsiteX416" fmla="*/ 743874 w 11191875"/>
                <a:gd name="connsiteY416" fmla="*/ 3657342 h 4067175"/>
                <a:gd name="connsiteX417" fmla="*/ 650949 w 11191875"/>
                <a:gd name="connsiteY417" fmla="*/ 3564590 h 4067175"/>
                <a:gd name="connsiteX418" fmla="*/ 558744 w 11191875"/>
                <a:gd name="connsiteY418" fmla="*/ 3657342 h 4067175"/>
                <a:gd name="connsiteX419" fmla="*/ 650949 w 11191875"/>
                <a:gd name="connsiteY419" fmla="*/ 3750094 h 4067175"/>
                <a:gd name="connsiteX420" fmla="*/ 740042 w 11191875"/>
                <a:gd name="connsiteY420" fmla="*/ 4017084 h 4067175"/>
                <a:gd name="connsiteX421" fmla="*/ 838235 w 11191875"/>
                <a:gd name="connsiteY421" fmla="*/ 3919060 h 4067175"/>
                <a:gd name="connsiteX422" fmla="*/ 740042 w 11191875"/>
                <a:gd name="connsiteY422" fmla="*/ 3820556 h 4067175"/>
                <a:gd name="connsiteX423" fmla="*/ 641849 w 11191875"/>
                <a:gd name="connsiteY423" fmla="*/ 3919060 h 4067175"/>
                <a:gd name="connsiteX424" fmla="*/ 740042 w 11191875"/>
                <a:gd name="connsiteY424" fmla="*/ 4017084 h 4067175"/>
                <a:gd name="connsiteX425" fmla="*/ 10167073 w 11191875"/>
                <a:gd name="connsiteY425" fmla="*/ 4048241 h 4067175"/>
                <a:gd name="connsiteX426" fmla="*/ 10167552 w 11191875"/>
                <a:gd name="connsiteY426" fmla="*/ 4048002 h 4067175"/>
                <a:gd name="connsiteX427" fmla="*/ 10167073 w 11191875"/>
                <a:gd name="connsiteY427" fmla="*/ 4047283 h 4067175"/>
                <a:gd name="connsiteX428" fmla="*/ 10166354 w 11191875"/>
                <a:gd name="connsiteY428" fmla="*/ 4048002 h 4067175"/>
                <a:gd name="connsiteX429" fmla="*/ 10167073 w 11191875"/>
                <a:gd name="connsiteY429" fmla="*/ 4048241 h 4067175"/>
                <a:gd name="connsiteX430" fmla="*/ 10262871 w 11191875"/>
                <a:gd name="connsiteY430" fmla="*/ 3789160 h 4067175"/>
                <a:gd name="connsiteX431" fmla="*/ 10263590 w 11191875"/>
                <a:gd name="connsiteY431" fmla="*/ 3788920 h 4067175"/>
                <a:gd name="connsiteX432" fmla="*/ 10262871 w 11191875"/>
                <a:gd name="connsiteY432" fmla="*/ 3788441 h 4067175"/>
                <a:gd name="connsiteX433" fmla="*/ 10262392 w 11191875"/>
                <a:gd name="connsiteY433" fmla="*/ 3788920 h 4067175"/>
                <a:gd name="connsiteX434" fmla="*/ 10262871 w 11191875"/>
                <a:gd name="connsiteY434" fmla="*/ 3789160 h 4067175"/>
                <a:gd name="connsiteX435" fmla="*/ 10344539 w 11191875"/>
                <a:gd name="connsiteY435" fmla="*/ 3525285 h 4067175"/>
                <a:gd name="connsiteX436" fmla="*/ 10345258 w 11191875"/>
                <a:gd name="connsiteY436" fmla="*/ 3525045 h 4067175"/>
                <a:gd name="connsiteX437" fmla="*/ 10344539 w 11191875"/>
                <a:gd name="connsiteY437" fmla="*/ 3524566 h 4067175"/>
                <a:gd name="connsiteX438" fmla="*/ 10344060 w 11191875"/>
                <a:gd name="connsiteY438" fmla="*/ 3525045 h 4067175"/>
                <a:gd name="connsiteX439" fmla="*/ 10344539 w 11191875"/>
                <a:gd name="connsiteY439" fmla="*/ 3525285 h 4067175"/>
                <a:gd name="connsiteX440" fmla="*/ 10411837 w 11191875"/>
                <a:gd name="connsiteY440" fmla="*/ 3257335 h 4067175"/>
                <a:gd name="connsiteX441" fmla="*/ 10412795 w 11191875"/>
                <a:gd name="connsiteY441" fmla="*/ 3257095 h 4067175"/>
                <a:gd name="connsiteX442" fmla="*/ 10411837 w 11191875"/>
                <a:gd name="connsiteY442" fmla="*/ 3256376 h 4067175"/>
                <a:gd name="connsiteX443" fmla="*/ 10411358 w 11191875"/>
                <a:gd name="connsiteY443" fmla="*/ 3257095 h 4067175"/>
                <a:gd name="connsiteX444" fmla="*/ 10411837 w 11191875"/>
                <a:gd name="connsiteY444" fmla="*/ 3257335 h 4067175"/>
                <a:gd name="connsiteX445" fmla="*/ 10464766 w 11191875"/>
                <a:gd name="connsiteY445" fmla="*/ 2986270 h 4067175"/>
                <a:gd name="connsiteX446" fmla="*/ 10465005 w 11191875"/>
                <a:gd name="connsiteY446" fmla="*/ 2986030 h 4067175"/>
                <a:gd name="connsiteX447" fmla="*/ 10464766 w 11191875"/>
                <a:gd name="connsiteY447" fmla="*/ 2985072 h 4067175"/>
                <a:gd name="connsiteX448" fmla="*/ 10463808 w 11191875"/>
                <a:gd name="connsiteY448" fmla="*/ 2986030 h 4067175"/>
                <a:gd name="connsiteX449" fmla="*/ 10464766 w 11191875"/>
                <a:gd name="connsiteY449" fmla="*/ 2986270 h 4067175"/>
                <a:gd name="connsiteX450" fmla="*/ 10502127 w 11191875"/>
                <a:gd name="connsiteY450" fmla="*/ 2712569 h 4067175"/>
                <a:gd name="connsiteX451" fmla="*/ 10502606 w 11191875"/>
                <a:gd name="connsiteY451" fmla="*/ 2712089 h 4067175"/>
                <a:gd name="connsiteX452" fmla="*/ 10502127 w 11191875"/>
                <a:gd name="connsiteY452" fmla="*/ 2711370 h 4067175"/>
                <a:gd name="connsiteX453" fmla="*/ 10501169 w 11191875"/>
                <a:gd name="connsiteY453" fmla="*/ 2712089 h 4067175"/>
                <a:gd name="connsiteX454" fmla="*/ 10502127 w 11191875"/>
                <a:gd name="connsiteY454" fmla="*/ 2712569 h 4067175"/>
                <a:gd name="connsiteX455" fmla="*/ 10524400 w 11191875"/>
                <a:gd name="connsiteY455" fmla="*/ 2437429 h 4067175"/>
                <a:gd name="connsiteX456" fmla="*/ 10525598 w 11191875"/>
                <a:gd name="connsiteY456" fmla="*/ 2436470 h 4067175"/>
                <a:gd name="connsiteX457" fmla="*/ 10524400 w 11191875"/>
                <a:gd name="connsiteY457" fmla="*/ 2435991 h 4067175"/>
                <a:gd name="connsiteX458" fmla="*/ 10523921 w 11191875"/>
                <a:gd name="connsiteY458" fmla="*/ 2436470 h 4067175"/>
                <a:gd name="connsiteX459" fmla="*/ 10524400 w 11191875"/>
                <a:gd name="connsiteY459" fmla="*/ 2437429 h 4067175"/>
                <a:gd name="connsiteX460" fmla="*/ 10532064 w 11191875"/>
                <a:gd name="connsiteY460" fmla="*/ 2161331 h 4067175"/>
                <a:gd name="connsiteX461" fmla="*/ 10532783 w 11191875"/>
                <a:gd name="connsiteY461" fmla="*/ 2160372 h 4067175"/>
                <a:gd name="connsiteX462" fmla="*/ 10532064 w 11191875"/>
                <a:gd name="connsiteY462" fmla="*/ 2159653 h 4067175"/>
                <a:gd name="connsiteX463" fmla="*/ 10531585 w 11191875"/>
                <a:gd name="connsiteY463" fmla="*/ 2160372 h 4067175"/>
                <a:gd name="connsiteX464" fmla="*/ 10532064 w 11191875"/>
                <a:gd name="connsiteY464" fmla="*/ 2161331 h 4067175"/>
                <a:gd name="connsiteX465" fmla="*/ 10304304 w 11191875"/>
                <a:gd name="connsiteY465" fmla="*/ 1884993 h 4067175"/>
                <a:gd name="connsiteX466" fmla="*/ 10305022 w 11191875"/>
                <a:gd name="connsiteY466" fmla="*/ 1884034 h 4067175"/>
                <a:gd name="connsiteX467" fmla="*/ 10304304 w 11191875"/>
                <a:gd name="connsiteY467" fmla="*/ 1883555 h 4067175"/>
                <a:gd name="connsiteX468" fmla="*/ 10304064 w 11191875"/>
                <a:gd name="connsiteY468" fmla="*/ 1884034 h 4067175"/>
                <a:gd name="connsiteX469" fmla="*/ 10304304 w 11191875"/>
                <a:gd name="connsiteY469" fmla="*/ 1884993 h 4067175"/>
                <a:gd name="connsiteX470" fmla="*/ 10280833 w 11191875"/>
                <a:gd name="connsiteY470" fmla="*/ 1609614 h 4067175"/>
                <a:gd name="connsiteX471" fmla="*/ 10281552 w 11191875"/>
                <a:gd name="connsiteY471" fmla="*/ 1609135 h 4067175"/>
                <a:gd name="connsiteX472" fmla="*/ 10280833 w 11191875"/>
                <a:gd name="connsiteY472" fmla="*/ 1608416 h 4067175"/>
                <a:gd name="connsiteX473" fmla="*/ 10280354 w 11191875"/>
                <a:gd name="connsiteY473" fmla="*/ 1609135 h 4067175"/>
                <a:gd name="connsiteX474" fmla="*/ 10280833 w 11191875"/>
                <a:gd name="connsiteY474" fmla="*/ 1609614 h 4067175"/>
                <a:gd name="connsiteX475" fmla="*/ 10241556 w 11191875"/>
                <a:gd name="connsiteY475" fmla="*/ 1336392 h 4067175"/>
                <a:gd name="connsiteX476" fmla="*/ 10242514 w 11191875"/>
                <a:gd name="connsiteY476" fmla="*/ 1335433 h 4067175"/>
                <a:gd name="connsiteX477" fmla="*/ 10241556 w 11191875"/>
                <a:gd name="connsiteY477" fmla="*/ 1334954 h 4067175"/>
                <a:gd name="connsiteX478" fmla="*/ 10241316 w 11191875"/>
                <a:gd name="connsiteY478" fmla="*/ 1335433 h 4067175"/>
                <a:gd name="connsiteX479" fmla="*/ 10241556 w 11191875"/>
                <a:gd name="connsiteY479" fmla="*/ 1336392 h 4067175"/>
                <a:gd name="connsiteX480" fmla="*/ 10186951 w 11191875"/>
                <a:gd name="connsiteY480" fmla="*/ 1065327 h 4067175"/>
                <a:gd name="connsiteX481" fmla="*/ 10187430 w 11191875"/>
                <a:gd name="connsiteY481" fmla="*/ 1064608 h 4067175"/>
                <a:gd name="connsiteX482" fmla="*/ 10186951 w 11191875"/>
                <a:gd name="connsiteY482" fmla="*/ 1064368 h 4067175"/>
                <a:gd name="connsiteX483" fmla="*/ 10185993 w 11191875"/>
                <a:gd name="connsiteY483" fmla="*/ 1064608 h 4067175"/>
                <a:gd name="connsiteX484" fmla="*/ 10186951 w 11191875"/>
                <a:gd name="connsiteY484" fmla="*/ 1065327 h 4067175"/>
                <a:gd name="connsiteX485" fmla="*/ 10117018 w 11191875"/>
                <a:gd name="connsiteY485" fmla="*/ 798336 h 4067175"/>
                <a:gd name="connsiteX486" fmla="*/ 10117258 w 11191875"/>
                <a:gd name="connsiteY486" fmla="*/ 797617 h 4067175"/>
                <a:gd name="connsiteX487" fmla="*/ 10117018 w 11191875"/>
                <a:gd name="connsiteY487" fmla="*/ 796898 h 4067175"/>
                <a:gd name="connsiteX488" fmla="*/ 10115821 w 11191875"/>
                <a:gd name="connsiteY488" fmla="*/ 797617 h 4067175"/>
                <a:gd name="connsiteX489" fmla="*/ 10117018 w 11191875"/>
                <a:gd name="connsiteY489" fmla="*/ 798336 h 4067175"/>
                <a:gd name="connsiteX490" fmla="*/ 10031279 w 11191875"/>
                <a:gd name="connsiteY490" fmla="*/ 535420 h 4067175"/>
                <a:gd name="connsiteX491" fmla="*/ 10031758 w 11191875"/>
                <a:gd name="connsiteY491" fmla="*/ 534940 h 4067175"/>
                <a:gd name="connsiteX492" fmla="*/ 10031279 w 11191875"/>
                <a:gd name="connsiteY492" fmla="*/ 533982 h 4067175"/>
                <a:gd name="connsiteX493" fmla="*/ 10030560 w 11191875"/>
                <a:gd name="connsiteY493" fmla="*/ 534940 h 4067175"/>
                <a:gd name="connsiteX494" fmla="*/ 10031279 w 11191875"/>
                <a:gd name="connsiteY494" fmla="*/ 535420 h 4067175"/>
                <a:gd name="connsiteX495" fmla="*/ 9931169 w 11191875"/>
                <a:gd name="connsiteY495" fmla="*/ 278016 h 4067175"/>
                <a:gd name="connsiteX496" fmla="*/ 9931648 w 11191875"/>
                <a:gd name="connsiteY496" fmla="*/ 277297 h 4067175"/>
                <a:gd name="connsiteX497" fmla="*/ 9931169 w 11191875"/>
                <a:gd name="connsiteY497" fmla="*/ 276817 h 4067175"/>
                <a:gd name="connsiteX498" fmla="*/ 9930211 w 11191875"/>
                <a:gd name="connsiteY498" fmla="*/ 277297 h 4067175"/>
                <a:gd name="connsiteX499" fmla="*/ 9931169 w 11191875"/>
                <a:gd name="connsiteY499" fmla="*/ 278016 h 4067175"/>
                <a:gd name="connsiteX500" fmla="*/ 925651 w 11191875"/>
                <a:gd name="connsiteY500" fmla="*/ 536139 h 4067175"/>
                <a:gd name="connsiteX501" fmla="*/ 926609 w 11191875"/>
                <a:gd name="connsiteY501" fmla="*/ 534940 h 4067175"/>
                <a:gd name="connsiteX502" fmla="*/ 925651 w 11191875"/>
                <a:gd name="connsiteY502" fmla="*/ 533742 h 4067175"/>
                <a:gd name="connsiteX503" fmla="*/ 924454 w 11191875"/>
                <a:gd name="connsiteY503" fmla="*/ 534940 h 4067175"/>
                <a:gd name="connsiteX504" fmla="*/ 925651 w 11191875"/>
                <a:gd name="connsiteY504" fmla="*/ 536139 h 4067175"/>
                <a:gd name="connsiteX505" fmla="*/ 840151 w 11191875"/>
                <a:gd name="connsiteY505" fmla="*/ 805047 h 4067175"/>
                <a:gd name="connsiteX506" fmla="*/ 847575 w 11191875"/>
                <a:gd name="connsiteY506" fmla="*/ 797617 h 4067175"/>
                <a:gd name="connsiteX507" fmla="*/ 840151 w 11191875"/>
                <a:gd name="connsiteY507" fmla="*/ 790187 h 4067175"/>
                <a:gd name="connsiteX508" fmla="*/ 832966 w 11191875"/>
                <a:gd name="connsiteY508" fmla="*/ 797617 h 4067175"/>
                <a:gd name="connsiteX509" fmla="*/ 840151 w 11191875"/>
                <a:gd name="connsiteY509" fmla="*/ 805047 h 4067175"/>
                <a:gd name="connsiteX510" fmla="*/ 769979 w 11191875"/>
                <a:gd name="connsiteY510" fmla="*/ 1078748 h 4067175"/>
                <a:gd name="connsiteX511" fmla="*/ 784109 w 11191875"/>
                <a:gd name="connsiteY511" fmla="*/ 1064608 h 4067175"/>
                <a:gd name="connsiteX512" fmla="*/ 769979 w 11191875"/>
                <a:gd name="connsiteY512" fmla="*/ 1050947 h 4067175"/>
                <a:gd name="connsiteX513" fmla="*/ 756328 w 11191875"/>
                <a:gd name="connsiteY513" fmla="*/ 1064608 h 4067175"/>
                <a:gd name="connsiteX514" fmla="*/ 769979 w 11191875"/>
                <a:gd name="connsiteY514" fmla="*/ 1078748 h 4067175"/>
                <a:gd name="connsiteX515" fmla="*/ 715134 w 11191875"/>
                <a:gd name="connsiteY515" fmla="*/ 1356284 h 4067175"/>
                <a:gd name="connsiteX516" fmla="*/ 735970 w 11191875"/>
                <a:gd name="connsiteY516" fmla="*/ 1335433 h 4067175"/>
                <a:gd name="connsiteX517" fmla="*/ 715134 w 11191875"/>
                <a:gd name="connsiteY517" fmla="*/ 1314822 h 4067175"/>
                <a:gd name="connsiteX518" fmla="*/ 694538 w 11191875"/>
                <a:gd name="connsiteY518" fmla="*/ 1335433 h 4067175"/>
                <a:gd name="connsiteX519" fmla="*/ 715134 w 11191875"/>
                <a:gd name="connsiteY519" fmla="*/ 1356284 h 4067175"/>
                <a:gd name="connsiteX520" fmla="*/ 675857 w 11191875"/>
                <a:gd name="connsiteY520" fmla="*/ 1638134 h 4067175"/>
                <a:gd name="connsiteX521" fmla="*/ 705315 w 11191875"/>
                <a:gd name="connsiteY521" fmla="*/ 1609135 h 4067175"/>
                <a:gd name="connsiteX522" fmla="*/ 675857 w 11191875"/>
                <a:gd name="connsiteY522" fmla="*/ 1579895 h 4067175"/>
                <a:gd name="connsiteX523" fmla="*/ 646639 w 11191875"/>
                <a:gd name="connsiteY523" fmla="*/ 1609135 h 4067175"/>
                <a:gd name="connsiteX524" fmla="*/ 675857 w 11191875"/>
                <a:gd name="connsiteY524" fmla="*/ 1638134 h 4067175"/>
                <a:gd name="connsiteX525" fmla="*/ 652386 w 11191875"/>
                <a:gd name="connsiteY525" fmla="*/ 1921902 h 4067175"/>
                <a:gd name="connsiteX526" fmla="*/ 690227 w 11191875"/>
                <a:gd name="connsiteY526" fmla="*/ 1884034 h 4067175"/>
                <a:gd name="connsiteX527" fmla="*/ 652386 w 11191875"/>
                <a:gd name="connsiteY527" fmla="*/ 1846406 h 4067175"/>
                <a:gd name="connsiteX528" fmla="*/ 614546 w 11191875"/>
                <a:gd name="connsiteY528" fmla="*/ 1884034 h 4067175"/>
                <a:gd name="connsiteX529" fmla="*/ 652386 w 11191875"/>
                <a:gd name="connsiteY529" fmla="*/ 1921902 h 4067175"/>
                <a:gd name="connsiteX530" fmla="*/ 644483 w 11191875"/>
                <a:gd name="connsiteY530" fmla="*/ 2207587 h 4067175"/>
                <a:gd name="connsiteX531" fmla="*/ 691424 w 11191875"/>
                <a:gd name="connsiteY531" fmla="*/ 2160372 h 4067175"/>
                <a:gd name="connsiteX532" fmla="*/ 644483 w 11191875"/>
                <a:gd name="connsiteY532" fmla="*/ 2113397 h 4067175"/>
                <a:gd name="connsiteX533" fmla="*/ 597302 w 11191875"/>
                <a:gd name="connsiteY533" fmla="*/ 2160372 h 4067175"/>
                <a:gd name="connsiteX534" fmla="*/ 644483 w 11191875"/>
                <a:gd name="connsiteY534" fmla="*/ 2207587 h 4067175"/>
                <a:gd name="connsiteX535" fmla="*/ 652386 w 11191875"/>
                <a:gd name="connsiteY535" fmla="*/ 2492793 h 4067175"/>
                <a:gd name="connsiteX536" fmla="*/ 708189 w 11191875"/>
                <a:gd name="connsiteY536" fmla="*/ 2436470 h 4067175"/>
                <a:gd name="connsiteX537" fmla="*/ 652386 w 11191875"/>
                <a:gd name="connsiteY537" fmla="*/ 2380628 h 4067175"/>
                <a:gd name="connsiteX538" fmla="*/ 596344 w 11191875"/>
                <a:gd name="connsiteY538" fmla="*/ 2436470 h 4067175"/>
                <a:gd name="connsiteX539" fmla="*/ 652386 w 11191875"/>
                <a:gd name="connsiteY539" fmla="*/ 2492793 h 4067175"/>
                <a:gd name="connsiteX540" fmla="*/ 675857 w 11191875"/>
                <a:gd name="connsiteY540" fmla="*/ 2776560 h 4067175"/>
                <a:gd name="connsiteX541" fmla="*/ 740281 w 11191875"/>
                <a:gd name="connsiteY541" fmla="*/ 2712089 h 4067175"/>
                <a:gd name="connsiteX542" fmla="*/ 675857 w 11191875"/>
                <a:gd name="connsiteY542" fmla="*/ 2647139 h 4067175"/>
                <a:gd name="connsiteX543" fmla="*/ 611433 w 11191875"/>
                <a:gd name="connsiteY543" fmla="*/ 2712089 h 4067175"/>
                <a:gd name="connsiteX544" fmla="*/ 675857 w 11191875"/>
                <a:gd name="connsiteY544" fmla="*/ 2776560 h 4067175"/>
                <a:gd name="connsiteX545" fmla="*/ 715134 w 11191875"/>
                <a:gd name="connsiteY545" fmla="*/ 3058171 h 4067175"/>
                <a:gd name="connsiteX546" fmla="*/ 788420 w 11191875"/>
                <a:gd name="connsiteY546" fmla="*/ 2985551 h 4067175"/>
                <a:gd name="connsiteX547" fmla="*/ 715134 w 11191875"/>
                <a:gd name="connsiteY547" fmla="*/ 2911973 h 4067175"/>
                <a:gd name="connsiteX548" fmla="*/ 642088 w 11191875"/>
                <a:gd name="connsiteY548" fmla="*/ 2985551 h 4067175"/>
                <a:gd name="connsiteX549" fmla="*/ 715134 w 11191875"/>
                <a:gd name="connsiteY549" fmla="*/ 3058171 h 4067175"/>
                <a:gd name="connsiteX550" fmla="*/ 769979 w 11191875"/>
                <a:gd name="connsiteY550" fmla="*/ 3337145 h 4067175"/>
                <a:gd name="connsiteX551" fmla="*/ 851168 w 11191875"/>
                <a:gd name="connsiteY551" fmla="*/ 3255897 h 4067175"/>
                <a:gd name="connsiteX552" fmla="*/ 769979 w 11191875"/>
                <a:gd name="connsiteY552" fmla="*/ 3175129 h 4067175"/>
                <a:gd name="connsiteX553" fmla="*/ 689269 w 11191875"/>
                <a:gd name="connsiteY553" fmla="*/ 3255897 h 4067175"/>
                <a:gd name="connsiteX554" fmla="*/ 769979 w 11191875"/>
                <a:gd name="connsiteY554" fmla="*/ 3337145 h 4067175"/>
                <a:gd name="connsiteX555" fmla="*/ 840151 w 11191875"/>
                <a:gd name="connsiteY555" fmla="*/ 3611805 h 4067175"/>
                <a:gd name="connsiteX556" fmla="*/ 928764 w 11191875"/>
                <a:gd name="connsiteY556" fmla="*/ 3523128 h 4067175"/>
                <a:gd name="connsiteX557" fmla="*/ 840151 w 11191875"/>
                <a:gd name="connsiteY557" fmla="*/ 3435169 h 4067175"/>
                <a:gd name="connsiteX558" fmla="*/ 752017 w 11191875"/>
                <a:gd name="connsiteY558" fmla="*/ 3523128 h 4067175"/>
                <a:gd name="connsiteX559" fmla="*/ 840151 w 11191875"/>
                <a:gd name="connsiteY559" fmla="*/ 3611805 h 4067175"/>
                <a:gd name="connsiteX560" fmla="*/ 925651 w 11191875"/>
                <a:gd name="connsiteY560" fmla="*/ 3880953 h 4067175"/>
                <a:gd name="connsiteX561" fmla="*/ 1020491 w 11191875"/>
                <a:gd name="connsiteY561" fmla="*/ 3786044 h 4067175"/>
                <a:gd name="connsiteX562" fmla="*/ 925651 w 11191875"/>
                <a:gd name="connsiteY562" fmla="*/ 3690896 h 4067175"/>
                <a:gd name="connsiteX563" fmla="*/ 830571 w 11191875"/>
                <a:gd name="connsiteY563" fmla="*/ 3786044 h 4067175"/>
                <a:gd name="connsiteX564" fmla="*/ 925651 w 11191875"/>
                <a:gd name="connsiteY564" fmla="*/ 3880953 h 4067175"/>
                <a:gd name="connsiteX565" fmla="*/ 1121559 w 11191875"/>
                <a:gd name="connsiteY565" fmla="*/ 4067175 h 4067175"/>
                <a:gd name="connsiteX566" fmla="*/ 1124433 w 11191875"/>
                <a:gd name="connsiteY566" fmla="*/ 4043448 h 4067175"/>
                <a:gd name="connsiteX567" fmla="*/ 1025521 w 11191875"/>
                <a:gd name="connsiteY567" fmla="*/ 3944465 h 4067175"/>
                <a:gd name="connsiteX568" fmla="*/ 927088 w 11191875"/>
                <a:gd name="connsiteY568" fmla="*/ 4043448 h 4067175"/>
                <a:gd name="connsiteX569" fmla="*/ 929962 w 11191875"/>
                <a:gd name="connsiteY569" fmla="*/ 4067175 h 4067175"/>
                <a:gd name="connsiteX570" fmla="*/ 1121559 w 11191875"/>
                <a:gd name="connsiteY570" fmla="*/ 4067175 h 4067175"/>
                <a:gd name="connsiteX571" fmla="*/ 9931169 w 11191875"/>
                <a:gd name="connsiteY571" fmla="*/ 4044886 h 4067175"/>
                <a:gd name="connsiteX572" fmla="*/ 9932127 w 11191875"/>
                <a:gd name="connsiteY572" fmla="*/ 4043448 h 4067175"/>
                <a:gd name="connsiteX573" fmla="*/ 9931169 w 11191875"/>
                <a:gd name="connsiteY573" fmla="*/ 4042489 h 4067175"/>
                <a:gd name="connsiteX574" fmla="*/ 9929972 w 11191875"/>
                <a:gd name="connsiteY574" fmla="*/ 4043448 h 4067175"/>
                <a:gd name="connsiteX575" fmla="*/ 9931169 w 11191875"/>
                <a:gd name="connsiteY575" fmla="*/ 4044886 h 4067175"/>
                <a:gd name="connsiteX576" fmla="*/ 10031279 w 11191875"/>
                <a:gd name="connsiteY576" fmla="*/ 3786763 h 4067175"/>
                <a:gd name="connsiteX577" fmla="*/ 10031758 w 11191875"/>
                <a:gd name="connsiteY577" fmla="*/ 3786044 h 4067175"/>
                <a:gd name="connsiteX578" fmla="*/ 10031279 w 11191875"/>
                <a:gd name="connsiteY578" fmla="*/ 3785325 h 4067175"/>
                <a:gd name="connsiteX579" fmla="*/ 10030560 w 11191875"/>
                <a:gd name="connsiteY579" fmla="*/ 3786044 h 4067175"/>
                <a:gd name="connsiteX580" fmla="*/ 10031279 w 11191875"/>
                <a:gd name="connsiteY580" fmla="*/ 3786763 h 4067175"/>
                <a:gd name="connsiteX581" fmla="*/ 10117018 w 11191875"/>
                <a:gd name="connsiteY581" fmla="*/ 3524086 h 4067175"/>
                <a:gd name="connsiteX582" fmla="*/ 10117258 w 11191875"/>
                <a:gd name="connsiteY582" fmla="*/ 3523128 h 4067175"/>
                <a:gd name="connsiteX583" fmla="*/ 10117018 w 11191875"/>
                <a:gd name="connsiteY583" fmla="*/ 3522648 h 4067175"/>
                <a:gd name="connsiteX584" fmla="*/ 10115821 w 11191875"/>
                <a:gd name="connsiteY584" fmla="*/ 3523128 h 4067175"/>
                <a:gd name="connsiteX585" fmla="*/ 10117018 w 11191875"/>
                <a:gd name="connsiteY585" fmla="*/ 3524086 h 4067175"/>
                <a:gd name="connsiteX586" fmla="*/ 10186951 w 11191875"/>
                <a:gd name="connsiteY586" fmla="*/ 3257095 h 4067175"/>
                <a:gd name="connsiteX587" fmla="*/ 10187430 w 11191875"/>
                <a:gd name="connsiteY587" fmla="*/ 3255897 h 4067175"/>
                <a:gd name="connsiteX588" fmla="*/ 10186951 w 11191875"/>
                <a:gd name="connsiteY588" fmla="*/ 3255657 h 4067175"/>
                <a:gd name="connsiteX589" fmla="*/ 10185993 w 11191875"/>
                <a:gd name="connsiteY589" fmla="*/ 3255897 h 4067175"/>
                <a:gd name="connsiteX590" fmla="*/ 10186951 w 11191875"/>
                <a:gd name="connsiteY590" fmla="*/ 3257095 h 4067175"/>
                <a:gd name="connsiteX591" fmla="*/ 10241556 w 11191875"/>
                <a:gd name="connsiteY591" fmla="*/ 2986030 h 4067175"/>
                <a:gd name="connsiteX592" fmla="*/ 10242514 w 11191875"/>
                <a:gd name="connsiteY592" fmla="*/ 2985551 h 4067175"/>
                <a:gd name="connsiteX593" fmla="*/ 10241556 w 11191875"/>
                <a:gd name="connsiteY593" fmla="*/ 2985072 h 4067175"/>
                <a:gd name="connsiteX594" fmla="*/ 10241316 w 11191875"/>
                <a:gd name="connsiteY594" fmla="*/ 2985551 h 4067175"/>
                <a:gd name="connsiteX595" fmla="*/ 10241556 w 11191875"/>
                <a:gd name="connsiteY595" fmla="*/ 2986030 h 4067175"/>
                <a:gd name="connsiteX596" fmla="*/ 10280833 w 11191875"/>
                <a:gd name="connsiteY596" fmla="*/ 2712569 h 4067175"/>
                <a:gd name="connsiteX597" fmla="*/ 10281552 w 11191875"/>
                <a:gd name="connsiteY597" fmla="*/ 2712089 h 4067175"/>
                <a:gd name="connsiteX598" fmla="*/ 10280833 w 11191875"/>
                <a:gd name="connsiteY598" fmla="*/ 2711370 h 4067175"/>
                <a:gd name="connsiteX599" fmla="*/ 10280354 w 11191875"/>
                <a:gd name="connsiteY599" fmla="*/ 2712089 h 4067175"/>
                <a:gd name="connsiteX600" fmla="*/ 10280833 w 11191875"/>
                <a:gd name="connsiteY600" fmla="*/ 2712569 h 4067175"/>
                <a:gd name="connsiteX601" fmla="*/ 10304304 w 11191875"/>
                <a:gd name="connsiteY601" fmla="*/ 2437429 h 4067175"/>
                <a:gd name="connsiteX602" fmla="*/ 10305022 w 11191875"/>
                <a:gd name="connsiteY602" fmla="*/ 2436470 h 4067175"/>
                <a:gd name="connsiteX603" fmla="*/ 10304304 w 11191875"/>
                <a:gd name="connsiteY603" fmla="*/ 2435991 h 4067175"/>
                <a:gd name="connsiteX604" fmla="*/ 10304064 w 11191875"/>
                <a:gd name="connsiteY604" fmla="*/ 2436470 h 4067175"/>
                <a:gd name="connsiteX605" fmla="*/ 10304304 w 11191875"/>
                <a:gd name="connsiteY605" fmla="*/ 2437429 h 4067175"/>
                <a:gd name="connsiteX606" fmla="*/ 10312447 w 11191875"/>
                <a:gd name="connsiteY606" fmla="*/ 2161331 h 4067175"/>
                <a:gd name="connsiteX607" fmla="*/ 10312926 w 11191875"/>
                <a:gd name="connsiteY607" fmla="*/ 2160372 h 4067175"/>
                <a:gd name="connsiteX608" fmla="*/ 10312447 w 11191875"/>
                <a:gd name="connsiteY608" fmla="*/ 2159653 h 4067175"/>
                <a:gd name="connsiteX609" fmla="*/ 10311728 w 11191875"/>
                <a:gd name="connsiteY609" fmla="*/ 2160372 h 4067175"/>
                <a:gd name="connsiteX610" fmla="*/ 10312447 w 11191875"/>
                <a:gd name="connsiteY610" fmla="*/ 2161331 h 4067175"/>
                <a:gd name="connsiteX611" fmla="*/ 10084686 w 11191875"/>
                <a:gd name="connsiteY611" fmla="*/ 1884993 h 4067175"/>
                <a:gd name="connsiteX612" fmla="*/ 10085165 w 11191875"/>
                <a:gd name="connsiteY612" fmla="*/ 1884034 h 4067175"/>
                <a:gd name="connsiteX613" fmla="*/ 10084686 w 11191875"/>
                <a:gd name="connsiteY613" fmla="*/ 1883795 h 4067175"/>
                <a:gd name="connsiteX614" fmla="*/ 10083489 w 11191875"/>
                <a:gd name="connsiteY614" fmla="*/ 1884034 h 4067175"/>
                <a:gd name="connsiteX615" fmla="*/ 10084686 w 11191875"/>
                <a:gd name="connsiteY615" fmla="*/ 1884993 h 4067175"/>
                <a:gd name="connsiteX616" fmla="*/ 10059779 w 11191875"/>
                <a:gd name="connsiteY616" fmla="*/ 1609614 h 4067175"/>
                <a:gd name="connsiteX617" fmla="*/ 10060258 w 11191875"/>
                <a:gd name="connsiteY617" fmla="*/ 1609135 h 4067175"/>
                <a:gd name="connsiteX618" fmla="*/ 10059779 w 11191875"/>
                <a:gd name="connsiteY618" fmla="*/ 1608416 h 4067175"/>
                <a:gd name="connsiteX619" fmla="*/ 10059060 w 11191875"/>
                <a:gd name="connsiteY619" fmla="*/ 1609135 h 4067175"/>
                <a:gd name="connsiteX620" fmla="*/ 10059779 w 11191875"/>
                <a:gd name="connsiteY620" fmla="*/ 1609614 h 4067175"/>
                <a:gd name="connsiteX621" fmla="*/ 10018346 w 11191875"/>
                <a:gd name="connsiteY621" fmla="*/ 1336392 h 4067175"/>
                <a:gd name="connsiteX622" fmla="*/ 10018825 w 11191875"/>
                <a:gd name="connsiteY622" fmla="*/ 1336152 h 4067175"/>
                <a:gd name="connsiteX623" fmla="*/ 10018346 w 11191875"/>
                <a:gd name="connsiteY623" fmla="*/ 1335433 h 4067175"/>
                <a:gd name="connsiteX624" fmla="*/ 10018106 w 11191875"/>
                <a:gd name="connsiteY624" fmla="*/ 1336152 h 4067175"/>
                <a:gd name="connsiteX625" fmla="*/ 10018346 w 11191875"/>
                <a:gd name="connsiteY625" fmla="*/ 1336392 h 4067175"/>
                <a:gd name="connsiteX626" fmla="*/ 9961106 w 11191875"/>
                <a:gd name="connsiteY626" fmla="*/ 1066285 h 4067175"/>
                <a:gd name="connsiteX627" fmla="*/ 9961585 w 11191875"/>
                <a:gd name="connsiteY627" fmla="*/ 1065806 h 4067175"/>
                <a:gd name="connsiteX628" fmla="*/ 9961106 w 11191875"/>
                <a:gd name="connsiteY628" fmla="*/ 1065087 h 4067175"/>
                <a:gd name="connsiteX629" fmla="*/ 9960388 w 11191875"/>
                <a:gd name="connsiteY629" fmla="*/ 1065806 h 4067175"/>
                <a:gd name="connsiteX630" fmla="*/ 9961106 w 11191875"/>
                <a:gd name="connsiteY630" fmla="*/ 1066285 h 4067175"/>
                <a:gd name="connsiteX631" fmla="*/ 9887581 w 11191875"/>
                <a:gd name="connsiteY631" fmla="*/ 800014 h 4067175"/>
                <a:gd name="connsiteX632" fmla="*/ 9888300 w 11191875"/>
                <a:gd name="connsiteY632" fmla="*/ 799534 h 4067175"/>
                <a:gd name="connsiteX633" fmla="*/ 9887581 w 11191875"/>
                <a:gd name="connsiteY633" fmla="*/ 798815 h 4067175"/>
                <a:gd name="connsiteX634" fmla="*/ 9886863 w 11191875"/>
                <a:gd name="connsiteY634" fmla="*/ 799534 h 4067175"/>
                <a:gd name="connsiteX635" fmla="*/ 9887581 w 11191875"/>
                <a:gd name="connsiteY635" fmla="*/ 800014 h 4067175"/>
                <a:gd name="connsiteX636" fmla="*/ 9798728 w 11191875"/>
                <a:gd name="connsiteY636" fmla="*/ 538535 h 4067175"/>
                <a:gd name="connsiteX637" fmla="*/ 9798968 w 11191875"/>
                <a:gd name="connsiteY637" fmla="*/ 538056 h 4067175"/>
                <a:gd name="connsiteX638" fmla="*/ 9798728 w 11191875"/>
                <a:gd name="connsiteY638" fmla="*/ 537337 h 4067175"/>
                <a:gd name="connsiteX639" fmla="*/ 9797531 w 11191875"/>
                <a:gd name="connsiteY639" fmla="*/ 538056 h 4067175"/>
                <a:gd name="connsiteX640" fmla="*/ 9798728 w 11191875"/>
                <a:gd name="connsiteY640" fmla="*/ 538535 h 4067175"/>
                <a:gd name="connsiteX641" fmla="*/ 9694069 w 11191875"/>
                <a:gd name="connsiteY641" fmla="*/ 283049 h 4067175"/>
                <a:gd name="connsiteX642" fmla="*/ 9694308 w 11191875"/>
                <a:gd name="connsiteY642" fmla="*/ 282330 h 4067175"/>
                <a:gd name="connsiteX643" fmla="*/ 9694069 w 11191875"/>
                <a:gd name="connsiteY643" fmla="*/ 281850 h 4067175"/>
                <a:gd name="connsiteX644" fmla="*/ 9692871 w 11191875"/>
                <a:gd name="connsiteY644" fmla="*/ 282330 h 4067175"/>
                <a:gd name="connsiteX645" fmla="*/ 9694069 w 11191875"/>
                <a:gd name="connsiteY645" fmla="*/ 283049 h 4067175"/>
                <a:gd name="connsiteX646" fmla="*/ 1208735 w 11191875"/>
                <a:gd name="connsiteY646" fmla="*/ 410552 h 4067175"/>
                <a:gd name="connsiteX647" fmla="*/ 1210172 w 11191875"/>
                <a:gd name="connsiteY647" fmla="*/ 409354 h 4067175"/>
                <a:gd name="connsiteX648" fmla="*/ 1208735 w 11191875"/>
                <a:gd name="connsiteY648" fmla="*/ 408156 h 4067175"/>
                <a:gd name="connsiteX649" fmla="*/ 1207777 w 11191875"/>
                <a:gd name="connsiteY649" fmla="*/ 409354 h 4067175"/>
                <a:gd name="connsiteX650" fmla="*/ 1208735 w 11191875"/>
                <a:gd name="connsiteY650" fmla="*/ 410552 h 4067175"/>
                <a:gd name="connsiteX651" fmla="*/ 1111739 w 11191875"/>
                <a:gd name="connsiteY651" fmla="*/ 672270 h 4067175"/>
                <a:gd name="connsiteX652" fmla="*/ 1115811 w 11191875"/>
                <a:gd name="connsiteY652" fmla="*/ 668196 h 4067175"/>
                <a:gd name="connsiteX653" fmla="*/ 1111739 w 11191875"/>
                <a:gd name="connsiteY653" fmla="*/ 663642 h 4067175"/>
                <a:gd name="connsiteX654" fmla="*/ 1107668 w 11191875"/>
                <a:gd name="connsiteY654" fmla="*/ 668196 h 4067175"/>
                <a:gd name="connsiteX655" fmla="*/ 1111739 w 11191875"/>
                <a:gd name="connsiteY655" fmla="*/ 672270 h 4067175"/>
                <a:gd name="connsiteX656" fmla="*/ 1030550 w 11191875"/>
                <a:gd name="connsiteY656" fmla="*/ 942137 h 4067175"/>
                <a:gd name="connsiteX657" fmla="*/ 1040848 w 11191875"/>
                <a:gd name="connsiteY657" fmla="*/ 932071 h 4067175"/>
                <a:gd name="connsiteX658" fmla="*/ 1030550 w 11191875"/>
                <a:gd name="connsiteY658" fmla="*/ 921765 h 4067175"/>
                <a:gd name="connsiteX659" fmla="*/ 1020252 w 11191875"/>
                <a:gd name="connsiteY659" fmla="*/ 932071 h 4067175"/>
                <a:gd name="connsiteX660" fmla="*/ 1030550 w 11191875"/>
                <a:gd name="connsiteY660" fmla="*/ 942137 h 4067175"/>
                <a:gd name="connsiteX661" fmla="*/ 964928 w 11191875"/>
                <a:gd name="connsiteY661" fmla="*/ 1217516 h 4067175"/>
                <a:gd name="connsiteX662" fmla="*/ 982172 w 11191875"/>
                <a:gd name="connsiteY662" fmla="*/ 1200500 h 4067175"/>
                <a:gd name="connsiteX663" fmla="*/ 964928 w 11191875"/>
                <a:gd name="connsiteY663" fmla="*/ 1183244 h 4067175"/>
                <a:gd name="connsiteX664" fmla="*/ 947924 w 11191875"/>
                <a:gd name="connsiteY664" fmla="*/ 1200500 h 4067175"/>
                <a:gd name="connsiteX665" fmla="*/ 964928 w 11191875"/>
                <a:gd name="connsiteY665" fmla="*/ 1217516 h 4067175"/>
                <a:gd name="connsiteX666" fmla="*/ 915592 w 11191875"/>
                <a:gd name="connsiteY666" fmla="*/ 1496490 h 4067175"/>
                <a:gd name="connsiteX667" fmla="*/ 940021 w 11191875"/>
                <a:gd name="connsiteY667" fmla="*/ 1472284 h 4067175"/>
                <a:gd name="connsiteX668" fmla="*/ 915592 w 11191875"/>
                <a:gd name="connsiteY668" fmla="*/ 1448077 h 4067175"/>
                <a:gd name="connsiteX669" fmla="*/ 891403 w 11191875"/>
                <a:gd name="connsiteY669" fmla="*/ 1472284 h 4067175"/>
                <a:gd name="connsiteX670" fmla="*/ 915592 w 11191875"/>
                <a:gd name="connsiteY670" fmla="*/ 1496490 h 4067175"/>
                <a:gd name="connsiteX671" fmla="*/ 882542 w 11191875"/>
                <a:gd name="connsiteY671" fmla="*/ 1779539 h 4067175"/>
                <a:gd name="connsiteX672" fmla="*/ 915592 w 11191875"/>
                <a:gd name="connsiteY672" fmla="*/ 1746465 h 4067175"/>
                <a:gd name="connsiteX673" fmla="*/ 882542 w 11191875"/>
                <a:gd name="connsiteY673" fmla="*/ 1713630 h 4067175"/>
                <a:gd name="connsiteX674" fmla="*/ 849970 w 11191875"/>
                <a:gd name="connsiteY674" fmla="*/ 1746465 h 4067175"/>
                <a:gd name="connsiteX675" fmla="*/ 882542 w 11191875"/>
                <a:gd name="connsiteY675" fmla="*/ 1779539 h 4067175"/>
                <a:gd name="connsiteX676" fmla="*/ 866496 w 11191875"/>
                <a:gd name="connsiteY676" fmla="*/ 2064505 h 4067175"/>
                <a:gd name="connsiteX677" fmla="*/ 908407 w 11191875"/>
                <a:gd name="connsiteY677" fmla="*/ 2022083 h 4067175"/>
                <a:gd name="connsiteX678" fmla="*/ 866496 w 11191875"/>
                <a:gd name="connsiteY678" fmla="*/ 1980141 h 4067175"/>
                <a:gd name="connsiteX679" fmla="*/ 824105 w 11191875"/>
                <a:gd name="connsiteY679" fmla="*/ 2022083 h 4067175"/>
                <a:gd name="connsiteX680" fmla="*/ 866496 w 11191875"/>
                <a:gd name="connsiteY680" fmla="*/ 2064505 h 4067175"/>
                <a:gd name="connsiteX681" fmla="*/ 866496 w 11191875"/>
                <a:gd name="connsiteY681" fmla="*/ 2348272 h 4067175"/>
                <a:gd name="connsiteX682" fmla="*/ 916311 w 11191875"/>
                <a:gd name="connsiteY682" fmla="*/ 2298901 h 4067175"/>
                <a:gd name="connsiteX683" fmla="*/ 866496 w 11191875"/>
                <a:gd name="connsiteY683" fmla="*/ 2248570 h 4067175"/>
                <a:gd name="connsiteX684" fmla="*/ 816201 w 11191875"/>
                <a:gd name="connsiteY684" fmla="*/ 2298901 h 4067175"/>
                <a:gd name="connsiteX685" fmla="*/ 866496 w 11191875"/>
                <a:gd name="connsiteY685" fmla="*/ 2348272 h 4067175"/>
                <a:gd name="connsiteX686" fmla="*/ 882542 w 11191875"/>
                <a:gd name="connsiteY686" fmla="*/ 2634197 h 4067175"/>
                <a:gd name="connsiteX687" fmla="*/ 942655 w 11191875"/>
                <a:gd name="connsiteY687" fmla="*/ 2574280 h 4067175"/>
                <a:gd name="connsiteX688" fmla="*/ 882542 w 11191875"/>
                <a:gd name="connsiteY688" fmla="*/ 2514842 h 4067175"/>
                <a:gd name="connsiteX689" fmla="*/ 822907 w 11191875"/>
                <a:gd name="connsiteY689" fmla="*/ 2574280 h 4067175"/>
                <a:gd name="connsiteX690" fmla="*/ 882542 w 11191875"/>
                <a:gd name="connsiteY690" fmla="*/ 2634197 h 4067175"/>
                <a:gd name="connsiteX691" fmla="*/ 915592 w 11191875"/>
                <a:gd name="connsiteY691" fmla="*/ 2917006 h 4067175"/>
                <a:gd name="connsiteX692" fmla="*/ 983848 w 11191875"/>
                <a:gd name="connsiteY692" fmla="*/ 2848461 h 4067175"/>
                <a:gd name="connsiteX693" fmla="*/ 915592 w 11191875"/>
                <a:gd name="connsiteY693" fmla="*/ 2780634 h 4067175"/>
                <a:gd name="connsiteX694" fmla="*/ 847575 w 11191875"/>
                <a:gd name="connsiteY694" fmla="*/ 2848461 h 4067175"/>
                <a:gd name="connsiteX695" fmla="*/ 915592 w 11191875"/>
                <a:gd name="connsiteY695" fmla="*/ 2917006 h 4067175"/>
                <a:gd name="connsiteX696" fmla="*/ 964928 w 11191875"/>
                <a:gd name="connsiteY696" fmla="*/ 3197418 h 4067175"/>
                <a:gd name="connsiteX697" fmla="*/ 1041806 w 11191875"/>
                <a:gd name="connsiteY697" fmla="*/ 3120484 h 4067175"/>
                <a:gd name="connsiteX698" fmla="*/ 964928 w 11191875"/>
                <a:gd name="connsiteY698" fmla="*/ 3043551 h 4067175"/>
                <a:gd name="connsiteX699" fmla="*/ 888290 w 11191875"/>
                <a:gd name="connsiteY699" fmla="*/ 3120484 h 4067175"/>
                <a:gd name="connsiteX700" fmla="*/ 964928 w 11191875"/>
                <a:gd name="connsiteY700" fmla="*/ 3197418 h 4067175"/>
                <a:gd name="connsiteX701" fmla="*/ 1030550 w 11191875"/>
                <a:gd name="connsiteY701" fmla="*/ 3472557 h 4067175"/>
                <a:gd name="connsiteX702" fmla="*/ 1113895 w 11191875"/>
                <a:gd name="connsiteY702" fmla="*/ 3388913 h 4067175"/>
                <a:gd name="connsiteX703" fmla="*/ 1030550 w 11191875"/>
                <a:gd name="connsiteY703" fmla="*/ 3305029 h 4067175"/>
                <a:gd name="connsiteX704" fmla="*/ 946966 w 11191875"/>
                <a:gd name="connsiteY704" fmla="*/ 3388913 h 4067175"/>
                <a:gd name="connsiteX705" fmla="*/ 1030550 w 11191875"/>
                <a:gd name="connsiteY705" fmla="*/ 3472557 h 4067175"/>
                <a:gd name="connsiteX706" fmla="*/ 1111739 w 11191875"/>
                <a:gd name="connsiteY706" fmla="*/ 3743383 h 4067175"/>
                <a:gd name="connsiteX707" fmla="*/ 1202269 w 11191875"/>
                <a:gd name="connsiteY707" fmla="*/ 3652788 h 4067175"/>
                <a:gd name="connsiteX708" fmla="*/ 1111739 w 11191875"/>
                <a:gd name="connsiteY708" fmla="*/ 3562433 h 4067175"/>
                <a:gd name="connsiteX709" fmla="*/ 1021689 w 11191875"/>
                <a:gd name="connsiteY709" fmla="*/ 3652788 h 4067175"/>
                <a:gd name="connsiteX710" fmla="*/ 1111739 w 11191875"/>
                <a:gd name="connsiteY710" fmla="*/ 3743383 h 4067175"/>
                <a:gd name="connsiteX711" fmla="*/ 1208735 w 11191875"/>
                <a:gd name="connsiteY711" fmla="*/ 4006299 h 4067175"/>
                <a:gd name="connsiteX712" fmla="*/ 1303336 w 11191875"/>
                <a:gd name="connsiteY712" fmla="*/ 3911391 h 4067175"/>
                <a:gd name="connsiteX713" fmla="*/ 1208735 w 11191875"/>
                <a:gd name="connsiteY713" fmla="*/ 3816961 h 4067175"/>
                <a:gd name="connsiteX714" fmla="*/ 1114374 w 11191875"/>
                <a:gd name="connsiteY714" fmla="*/ 3911391 h 4067175"/>
                <a:gd name="connsiteX715" fmla="*/ 1208735 w 11191875"/>
                <a:gd name="connsiteY715" fmla="*/ 4006299 h 4067175"/>
                <a:gd name="connsiteX716" fmla="*/ 9694069 w 11191875"/>
                <a:gd name="connsiteY716" fmla="*/ 4040332 h 4067175"/>
                <a:gd name="connsiteX717" fmla="*/ 9695745 w 11191875"/>
                <a:gd name="connsiteY717" fmla="*/ 4038655 h 4067175"/>
                <a:gd name="connsiteX718" fmla="*/ 9694069 w 11191875"/>
                <a:gd name="connsiteY718" fmla="*/ 4036737 h 4067175"/>
                <a:gd name="connsiteX719" fmla="*/ 9692153 w 11191875"/>
                <a:gd name="connsiteY719" fmla="*/ 4038655 h 4067175"/>
                <a:gd name="connsiteX720" fmla="*/ 9694069 w 11191875"/>
                <a:gd name="connsiteY720" fmla="*/ 4040332 h 4067175"/>
                <a:gd name="connsiteX721" fmla="*/ 9798728 w 11191875"/>
                <a:gd name="connsiteY721" fmla="*/ 3784366 h 4067175"/>
                <a:gd name="connsiteX722" fmla="*/ 9799686 w 11191875"/>
                <a:gd name="connsiteY722" fmla="*/ 3782928 h 4067175"/>
                <a:gd name="connsiteX723" fmla="*/ 9798728 w 11191875"/>
                <a:gd name="connsiteY723" fmla="*/ 3781730 h 4067175"/>
                <a:gd name="connsiteX724" fmla="*/ 9797291 w 11191875"/>
                <a:gd name="connsiteY724" fmla="*/ 3782928 h 4067175"/>
                <a:gd name="connsiteX725" fmla="*/ 9798728 w 11191875"/>
                <a:gd name="connsiteY725" fmla="*/ 3784366 h 4067175"/>
                <a:gd name="connsiteX726" fmla="*/ 9887581 w 11191875"/>
                <a:gd name="connsiteY726" fmla="*/ 3522169 h 4067175"/>
                <a:gd name="connsiteX727" fmla="*/ 9888300 w 11191875"/>
                <a:gd name="connsiteY727" fmla="*/ 3521450 h 4067175"/>
                <a:gd name="connsiteX728" fmla="*/ 9887581 w 11191875"/>
                <a:gd name="connsiteY728" fmla="*/ 3520971 h 4067175"/>
                <a:gd name="connsiteX729" fmla="*/ 9886863 w 11191875"/>
                <a:gd name="connsiteY729" fmla="*/ 3521450 h 4067175"/>
                <a:gd name="connsiteX730" fmla="*/ 9887581 w 11191875"/>
                <a:gd name="connsiteY730" fmla="*/ 3522169 h 4067175"/>
                <a:gd name="connsiteX731" fmla="*/ 9961106 w 11191875"/>
                <a:gd name="connsiteY731" fmla="*/ 3255657 h 4067175"/>
                <a:gd name="connsiteX732" fmla="*/ 9961585 w 11191875"/>
                <a:gd name="connsiteY732" fmla="*/ 3255178 h 4067175"/>
                <a:gd name="connsiteX733" fmla="*/ 9961106 w 11191875"/>
                <a:gd name="connsiteY733" fmla="*/ 3254699 h 4067175"/>
                <a:gd name="connsiteX734" fmla="*/ 9960388 w 11191875"/>
                <a:gd name="connsiteY734" fmla="*/ 3255178 h 4067175"/>
                <a:gd name="connsiteX735" fmla="*/ 9961106 w 11191875"/>
                <a:gd name="connsiteY735" fmla="*/ 3255657 h 4067175"/>
                <a:gd name="connsiteX736" fmla="*/ 10018346 w 11191875"/>
                <a:gd name="connsiteY736" fmla="*/ 2985551 h 4067175"/>
                <a:gd name="connsiteX737" fmla="*/ 10018825 w 11191875"/>
                <a:gd name="connsiteY737" fmla="*/ 2985072 h 4067175"/>
                <a:gd name="connsiteX738" fmla="*/ 10018346 w 11191875"/>
                <a:gd name="connsiteY738" fmla="*/ 2984592 h 4067175"/>
                <a:gd name="connsiteX739" fmla="*/ 10018106 w 11191875"/>
                <a:gd name="connsiteY739" fmla="*/ 2985072 h 4067175"/>
                <a:gd name="connsiteX740" fmla="*/ 10018346 w 11191875"/>
                <a:gd name="connsiteY740" fmla="*/ 2985551 h 4067175"/>
                <a:gd name="connsiteX741" fmla="*/ 10059779 w 11191875"/>
                <a:gd name="connsiteY741" fmla="*/ 2712569 h 4067175"/>
                <a:gd name="connsiteX742" fmla="*/ 10060258 w 11191875"/>
                <a:gd name="connsiteY742" fmla="*/ 2711610 h 4067175"/>
                <a:gd name="connsiteX743" fmla="*/ 10059779 w 11191875"/>
                <a:gd name="connsiteY743" fmla="*/ 2711370 h 4067175"/>
                <a:gd name="connsiteX744" fmla="*/ 10059060 w 11191875"/>
                <a:gd name="connsiteY744" fmla="*/ 2711610 h 4067175"/>
                <a:gd name="connsiteX745" fmla="*/ 10059779 w 11191875"/>
                <a:gd name="connsiteY745" fmla="*/ 2712569 h 4067175"/>
                <a:gd name="connsiteX746" fmla="*/ 10084686 w 11191875"/>
                <a:gd name="connsiteY746" fmla="*/ 2437429 h 4067175"/>
                <a:gd name="connsiteX747" fmla="*/ 10085165 w 11191875"/>
                <a:gd name="connsiteY747" fmla="*/ 2436470 h 4067175"/>
                <a:gd name="connsiteX748" fmla="*/ 10084686 w 11191875"/>
                <a:gd name="connsiteY748" fmla="*/ 2435991 h 4067175"/>
                <a:gd name="connsiteX749" fmla="*/ 10083489 w 11191875"/>
                <a:gd name="connsiteY749" fmla="*/ 2436470 h 4067175"/>
                <a:gd name="connsiteX750" fmla="*/ 10084686 w 11191875"/>
                <a:gd name="connsiteY750" fmla="*/ 2437429 h 4067175"/>
                <a:gd name="connsiteX751" fmla="*/ 10092590 w 11191875"/>
                <a:gd name="connsiteY751" fmla="*/ 2161331 h 4067175"/>
                <a:gd name="connsiteX752" fmla="*/ 10093069 w 11191875"/>
                <a:gd name="connsiteY752" fmla="*/ 2160372 h 4067175"/>
                <a:gd name="connsiteX753" fmla="*/ 10092590 w 11191875"/>
                <a:gd name="connsiteY753" fmla="*/ 2159653 h 4067175"/>
                <a:gd name="connsiteX754" fmla="*/ 10092350 w 11191875"/>
                <a:gd name="connsiteY754" fmla="*/ 2160372 h 4067175"/>
                <a:gd name="connsiteX755" fmla="*/ 10092590 w 11191875"/>
                <a:gd name="connsiteY755" fmla="*/ 2161331 h 4067175"/>
                <a:gd name="connsiteX756" fmla="*/ 9864111 w 11191875"/>
                <a:gd name="connsiteY756" fmla="*/ 1884993 h 4067175"/>
                <a:gd name="connsiteX757" fmla="*/ 9864590 w 11191875"/>
                <a:gd name="connsiteY757" fmla="*/ 1884034 h 4067175"/>
                <a:gd name="connsiteX758" fmla="*/ 9864111 w 11191875"/>
                <a:gd name="connsiteY758" fmla="*/ 1883795 h 4067175"/>
                <a:gd name="connsiteX759" fmla="*/ 9863871 w 11191875"/>
                <a:gd name="connsiteY759" fmla="*/ 1884034 h 4067175"/>
                <a:gd name="connsiteX760" fmla="*/ 9864111 w 11191875"/>
                <a:gd name="connsiteY760" fmla="*/ 1884993 h 4067175"/>
                <a:gd name="connsiteX761" fmla="*/ 9838245 w 11191875"/>
                <a:gd name="connsiteY761" fmla="*/ 1609614 h 4067175"/>
                <a:gd name="connsiteX762" fmla="*/ 9838964 w 11191875"/>
                <a:gd name="connsiteY762" fmla="*/ 1609374 h 4067175"/>
                <a:gd name="connsiteX763" fmla="*/ 9838245 w 11191875"/>
                <a:gd name="connsiteY763" fmla="*/ 1608655 h 4067175"/>
                <a:gd name="connsiteX764" fmla="*/ 9837766 w 11191875"/>
                <a:gd name="connsiteY764" fmla="*/ 1609374 h 4067175"/>
                <a:gd name="connsiteX765" fmla="*/ 9838245 w 11191875"/>
                <a:gd name="connsiteY765" fmla="*/ 1609614 h 4067175"/>
                <a:gd name="connsiteX766" fmla="*/ 9794896 w 11191875"/>
                <a:gd name="connsiteY766" fmla="*/ 1337111 h 4067175"/>
                <a:gd name="connsiteX767" fmla="*/ 9795854 w 11191875"/>
                <a:gd name="connsiteY767" fmla="*/ 1336392 h 4067175"/>
                <a:gd name="connsiteX768" fmla="*/ 9794896 w 11191875"/>
                <a:gd name="connsiteY768" fmla="*/ 1335673 h 4067175"/>
                <a:gd name="connsiteX769" fmla="*/ 9794417 w 11191875"/>
                <a:gd name="connsiteY769" fmla="*/ 1336392 h 4067175"/>
                <a:gd name="connsiteX770" fmla="*/ 9794896 w 11191875"/>
                <a:gd name="connsiteY770" fmla="*/ 1337111 h 4067175"/>
                <a:gd name="connsiteX771" fmla="*/ 9735022 w 11191875"/>
                <a:gd name="connsiteY771" fmla="*/ 1067484 h 4067175"/>
                <a:gd name="connsiteX772" fmla="*/ 9735501 w 11191875"/>
                <a:gd name="connsiteY772" fmla="*/ 1066765 h 4067175"/>
                <a:gd name="connsiteX773" fmla="*/ 9735022 w 11191875"/>
                <a:gd name="connsiteY773" fmla="*/ 1066285 h 4067175"/>
                <a:gd name="connsiteX774" fmla="*/ 9734064 w 11191875"/>
                <a:gd name="connsiteY774" fmla="*/ 1066765 h 4067175"/>
                <a:gd name="connsiteX775" fmla="*/ 9735022 w 11191875"/>
                <a:gd name="connsiteY775" fmla="*/ 1067484 h 4067175"/>
                <a:gd name="connsiteX776" fmla="*/ 9657665 w 11191875"/>
                <a:gd name="connsiteY776" fmla="*/ 802171 h 4067175"/>
                <a:gd name="connsiteX777" fmla="*/ 9658623 w 11191875"/>
                <a:gd name="connsiteY777" fmla="*/ 801452 h 4067175"/>
                <a:gd name="connsiteX778" fmla="*/ 9657665 w 11191875"/>
                <a:gd name="connsiteY778" fmla="*/ 800972 h 4067175"/>
                <a:gd name="connsiteX779" fmla="*/ 9657186 w 11191875"/>
                <a:gd name="connsiteY779" fmla="*/ 801452 h 4067175"/>
                <a:gd name="connsiteX780" fmla="*/ 9657665 w 11191875"/>
                <a:gd name="connsiteY780" fmla="*/ 802171 h 4067175"/>
                <a:gd name="connsiteX781" fmla="*/ 9564502 w 11191875"/>
                <a:gd name="connsiteY781" fmla="*/ 542130 h 4067175"/>
                <a:gd name="connsiteX782" fmla="*/ 9564981 w 11191875"/>
                <a:gd name="connsiteY782" fmla="*/ 541411 h 4067175"/>
                <a:gd name="connsiteX783" fmla="*/ 9564502 w 11191875"/>
                <a:gd name="connsiteY783" fmla="*/ 541172 h 4067175"/>
                <a:gd name="connsiteX784" fmla="*/ 9563783 w 11191875"/>
                <a:gd name="connsiteY784" fmla="*/ 541411 h 4067175"/>
                <a:gd name="connsiteX785" fmla="*/ 9564502 w 11191875"/>
                <a:gd name="connsiteY785" fmla="*/ 542130 h 4067175"/>
                <a:gd name="connsiteX786" fmla="*/ 9454812 w 11191875"/>
                <a:gd name="connsiteY786" fmla="*/ 288561 h 4067175"/>
                <a:gd name="connsiteX787" fmla="*/ 9455291 w 11191875"/>
                <a:gd name="connsiteY787" fmla="*/ 288082 h 4067175"/>
                <a:gd name="connsiteX788" fmla="*/ 9454812 w 11191875"/>
                <a:gd name="connsiteY788" fmla="*/ 287363 h 4067175"/>
                <a:gd name="connsiteX789" fmla="*/ 9454333 w 11191875"/>
                <a:gd name="connsiteY789" fmla="*/ 288082 h 4067175"/>
                <a:gd name="connsiteX790" fmla="*/ 9454812 w 11191875"/>
                <a:gd name="connsiteY790" fmla="*/ 288561 h 4067175"/>
                <a:gd name="connsiteX791" fmla="*/ 1502117 w 11191875"/>
                <a:gd name="connsiteY791" fmla="*/ 290718 h 4067175"/>
                <a:gd name="connsiteX792" fmla="*/ 1504512 w 11191875"/>
                <a:gd name="connsiteY792" fmla="*/ 288082 h 4067175"/>
                <a:gd name="connsiteX793" fmla="*/ 1502117 w 11191875"/>
                <a:gd name="connsiteY793" fmla="*/ 285445 h 4067175"/>
                <a:gd name="connsiteX794" fmla="*/ 1499962 w 11191875"/>
                <a:gd name="connsiteY794" fmla="*/ 288082 h 4067175"/>
                <a:gd name="connsiteX795" fmla="*/ 1502117 w 11191875"/>
                <a:gd name="connsiteY795" fmla="*/ 290718 h 4067175"/>
                <a:gd name="connsiteX796" fmla="*/ 1392428 w 11191875"/>
                <a:gd name="connsiteY796" fmla="*/ 545725 h 4067175"/>
                <a:gd name="connsiteX797" fmla="*/ 1396739 w 11191875"/>
                <a:gd name="connsiteY797" fmla="*/ 541411 h 4067175"/>
                <a:gd name="connsiteX798" fmla="*/ 1392428 w 11191875"/>
                <a:gd name="connsiteY798" fmla="*/ 537337 h 4067175"/>
                <a:gd name="connsiteX799" fmla="*/ 1388357 w 11191875"/>
                <a:gd name="connsiteY799" fmla="*/ 541411 h 4067175"/>
                <a:gd name="connsiteX800" fmla="*/ 1392428 w 11191875"/>
                <a:gd name="connsiteY800" fmla="*/ 545725 h 4067175"/>
                <a:gd name="connsiteX801" fmla="*/ 1299025 w 11191875"/>
                <a:gd name="connsiteY801" fmla="*/ 808642 h 4067175"/>
                <a:gd name="connsiteX802" fmla="*/ 1306210 w 11191875"/>
                <a:gd name="connsiteY802" fmla="*/ 801452 h 4067175"/>
                <a:gd name="connsiteX803" fmla="*/ 1299025 w 11191875"/>
                <a:gd name="connsiteY803" fmla="*/ 794262 h 4067175"/>
                <a:gd name="connsiteX804" fmla="*/ 1291840 w 11191875"/>
                <a:gd name="connsiteY804" fmla="*/ 801452 h 4067175"/>
                <a:gd name="connsiteX805" fmla="*/ 1299025 w 11191875"/>
                <a:gd name="connsiteY805" fmla="*/ 808642 h 4067175"/>
                <a:gd name="connsiteX806" fmla="*/ 1222147 w 11191875"/>
                <a:gd name="connsiteY806" fmla="*/ 1080665 h 4067175"/>
                <a:gd name="connsiteX807" fmla="*/ 1236038 w 11191875"/>
                <a:gd name="connsiteY807" fmla="*/ 1066765 h 4067175"/>
                <a:gd name="connsiteX808" fmla="*/ 1222147 w 11191875"/>
                <a:gd name="connsiteY808" fmla="*/ 1052864 h 4067175"/>
                <a:gd name="connsiteX809" fmla="*/ 1208017 w 11191875"/>
                <a:gd name="connsiteY809" fmla="*/ 1066765 h 4067175"/>
                <a:gd name="connsiteX810" fmla="*/ 1222147 w 11191875"/>
                <a:gd name="connsiteY810" fmla="*/ 1080665 h 4067175"/>
                <a:gd name="connsiteX811" fmla="*/ 1161794 w 11191875"/>
                <a:gd name="connsiteY811" fmla="*/ 1356764 h 4067175"/>
                <a:gd name="connsiteX812" fmla="*/ 1181911 w 11191875"/>
                <a:gd name="connsiteY812" fmla="*/ 1336392 h 4067175"/>
                <a:gd name="connsiteX813" fmla="*/ 1161794 w 11191875"/>
                <a:gd name="connsiteY813" fmla="*/ 1316499 h 4067175"/>
                <a:gd name="connsiteX814" fmla="*/ 1141676 w 11191875"/>
                <a:gd name="connsiteY814" fmla="*/ 1336392 h 4067175"/>
                <a:gd name="connsiteX815" fmla="*/ 1161794 w 11191875"/>
                <a:gd name="connsiteY815" fmla="*/ 1356764 h 4067175"/>
                <a:gd name="connsiteX816" fmla="*/ 1118445 w 11191875"/>
                <a:gd name="connsiteY816" fmla="*/ 1637415 h 4067175"/>
                <a:gd name="connsiteX817" fmla="*/ 1146466 w 11191875"/>
                <a:gd name="connsiteY817" fmla="*/ 1609374 h 4067175"/>
                <a:gd name="connsiteX818" fmla="*/ 1118445 w 11191875"/>
                <a:gd name="connsiteY818" fmla="*/ 1581093 h 4067175"/>
                <a:gd name="connsiteX819" fmla="*/ 1090664 w 11191875"/>
                <a:gd name="connsiteY819" fmla="*/ 1609374 h 4067175"/>
                <a:gd name="connsiteX820" fmla="*/ 1118445 w 11191875"/>
                <a:gd name="connsiteY820" fmla="*/ 1637415 h 4067175"/>
                <a:gd name="connsiteX821" fmla="*/ 1092580 w 11191875"/>
                <a:gd name="connsiteY821" fmla="*/ 1920943 h 4067175"/>
                <a:gd name="connsiteX822" fmla="*/ 1129222 w 11191875"/>
                <a:gd name="connsiteY822" fmla="*/ 1884034 h 4067175"/>
                <a:gd name="connsiteX823" fmla="*/ 1092580 w 11191875"/>
                <a:gd name="connsiteY823" fmla="*/ 1847605 h 4067175"/>
                <a:gd name="connsiteX824" fmla="*/ 1056176 w 11191875"/>
                <a:gd name="connsiteY824" fmla="*/ 1884034 h 4067175"/>
                <a:gd name="connsiteX825" fmla="*/ 1092580 w 11191875"/>
                <a:gd name="connsiteY825" fmla="*/ 1920943 h 4067175"/>
                <a:gd name="connsiteX826" fmla="*/ 1083718 w 11191875"/>
                <a:gd name="connsiteY826" fmla="*/ 2205430 h 4067175"/>
                <a:gd name="connsiteX827" fmla="*/ 1128983 w 11191875"/>
                <a:gd name="connsiteY827" fmla="*/ 2160372 h 4067175"/>
                <a:gd name="connsiteX828" fmla="*/ 1083718 w 11191875"/>
                <a:gd name="connsiteY828" fmla="*/ 2115315 h 4067175"/>
                <a:gd name="connsiteX829" fmla="*/ 1038933 w 11191875"/>
                <a:gd name="connsiteY829" fmla="*/ 2160372 h 4067175"/>
                <a:gd name="connsiteX830" fmla="*/ 1083718 w 11191875"/>
                <a:gd name="connsiteY830" fmla="*/ 2205430 h 4067175"/>
                <a:gd name="connsiteX831" fmla="*/ 1092580 w 11191875"/>
                <a:gd name="connsiteY831" fmla="*/ 2490636 h 4067175"/>
                <a:gd name="connsiteX832" fmla="*/ 1146945 w 11191875"/>
                <a:gd name="connsiteY832" fmla="*/ 2436470 h 4067175"/>
                <a:gd name="connsiteX833" fmla="*/ 1092580 w 11191875"/>
                <a:gd name="connsiteY833" fmla="*/ 2382305 h 4067175"/>
                <a:gd name="connsiteX834" fmla="*/ 1038693 w 11191875"/>
                <a:gd name="connsiteY834" fmla="*/ 2436470 h 4067175"/>
                <a:gd name="connsiteX835" fmla="*/ 1092580 w 11191875"/>
                <a:gd name="connsiteY835" fmla="*/ 2490636 h 4067175"/>
                <a:gd name="connsiteX836" fmla="*/ 1118445 w 11191875"/>
                <a:gd name="connsiteY836" fmla="*/ 2774403 h 4067175"/>
                <a:gd name="connsiteX837" fmla="*/ 1181193 w 11191875"/>
                <a:gd name="connsiteY837" fmla="*/ 2711610 h 4067175"/>
                <a:gd name="connsiteX838" fmla="*/ 1118445 w 11191875"/>
                <a:gd name="connsiteY838" fmla="*/ 2649056 h 4067175"/>
                <a:gd name="connsiteX839" fmla="*/ 1055937 w 11191875"/>
                <a:gd name="connsiteY839" fmla="*/ 2711610 h 4067175"/>
                <a:gd name="connsiteX840" fmla="*/ 1118445 w 11191875"/>
                <a:gd name="connsiteY840" fmla="*/ 2774403 h 4067175"/>
                <a:gd name="connsiteX841" fmla="*/ 1161794 w 11191875"/>
                <a:gd name="connsiteY841" fmla="*/ 3055534 h 4067175"/>
                <a:gd name="connsiteX842" fmla="*/ 1233164 w 11191875"/>
                <a:gd name="connsiteY842" fmla="*/ 2984592 h 4067175"/>
                <a:gd name="connsiteX843" fmla="*/ 1161794 w 11191875"/>
                <a:gd name="connsiteY843" fmla="*/ 2912931 h 4067175"/>
                <a:gd name="connsiteX844" fmla="*/ 1090664 w 11191875"/>
                <a:gd name="connsiteY844" fmla="*/ 2984592 h 4067175"/>
                <a:gd name="connsiteX845" fmla="*/ 1161794 w 11191875"/>
                <a:gd name="connsiteY845" fmla="*/ 3055534 h 4067175"/>
                <a:gd name="connsiteX846" fmla="*/ 1222147 w 11191875"/>
                <a:gd name="connsiteY846" fmla="*/ 3332591 h 4067175"/>
                <a:gd name="connsiteX847" fmla="*/ 1300701 w 11191875"/>
                <a:gd name="connsiteY847" fmla="*/ 3254459 h 4067175"/>
                <a:gd name="connsiteX848" fmla="*/ 1222147 w 11191875"/>
                <a:gd name="connsiteY848" fmla="*/ 3175369 h 4067175"/>
                <a:gd name="connsiteX849" fmla="*/ 1143353 w 11191875"/>
                <a:gd name="connsiteY849" fmla="*/ 3254459 h 4067175"/>
                <a:gd name="connsiteX850" fmla="*/ 1222147 w 11191875"/>
                <a:gd name="connsiteY850" fmla="*/ 3332591 h 4067175"/>
                <a:gd name="connsiteX851" fmla="*/ 1299025 w 11191875"/>
                <a:gd name="connsiteY851" fmla="*/ 3604855 h 4067175"/>
                <a:gd name="connsiteX852" fmla="*/ 1384046 w 11191875"/>
                <a:gd name="connsiteY852" fmla="*/ 3519533 h 4067175"/>
                <a:gd name="connsiteX853" fmla="*/ 1299025 w 11191875"/>
                <a:gd name="connsiteY853" fmla="*/ 3433971 h 4067175"/>
                <a:gd name="connsiteX854" fmla="*/ 1213764 w 11191875"/>
                <a:gd name="connsiteY854" fmla="*/ 3519533 h 4067175"/>
                <a:gd name="connsiteX855" fmla="*/ 1299025 w 11191875"/>
                <a:gd name="connsiteY855" fmla="*/ 3604855 h 4067175"/>
                <a:gd name="connsiteX856" fmla="*/ 1392428 w 11191875"/>
                <a:gd name="connsiteY856" fmla="*/ 3869449 h 4067175"/>
                <a:gd name="connsiteX857" fmla="*/ 1482479 w 11191875"/>
                <a:gd name="connsiteY857" fmla="*/ 3779333 h 4067175"/>
                <a:gd name="connsiteX858" fmla="*/ 1392428 w 11191875"/>
                <a:gd name="connsiteY858" fmla="*/ 3688978 h 4067175"/>
                <a:gd name="connsiteX859" fmla="*/ 1302617 w 11191875"/>
                <a:gd name="connsiteY859" fmla="*/ 3779333 h 4067175"/>
                <a:gd name="connsiteX860" fmla="*/ 1392428 w 11191875"/>
                <a:gd name="connsiteY860" fmla="*/ 3869449 h 4067175"/>
                <a:gd name="connsiteX861" fmla="*/ 1590252 w 11191875"/>
                <a:gd name="connsiteY861" fmla="*/ 4067175 h 4067175"/>
                <a:gd name="connsiteX862" fmla="*/ 1596718 w 11191875"/>
                <a:gd name="connsiteY862" fmla="*/ 4033142 h 4067175"/>
                <a:gd name="connsiteX863" fmla="*/ 1502117 w 11191875"/>
                <a:gd name="connsiteY863" fmla="*/ 3938233 h 4067175"/>
                <a:gd name="connsiteX864" fmla="*/ 1407756 w 11191875"/>
                <a:gd name="connsiteY864" fmla="*/ 4033142 h 4067175"/>
                <a:gd name="connsiteX865" fmla="*/ 1414222 w 11191875"/>
                <a:gd name="connsiteY865" fmla="*/ 4067175 h 4067175"/>
                <a:gd name="connsiteX866" fmla="*/ 1590252 w 11191875"/>
                <a:gd name="connsiteY866" fmla="*/ 4067175 h 4067175"/>
                <a:gd name="connsiteX867" fmla="*/ 9454812 w 11191875"/>
                <a:gd name="connsiteY867" fmla="*/ 4036737 h 4067175"/>
                <a:gd name="connsiteX868" fmla="*/ 9458165 w 11191875"/>
                <a:gd name="connsiteY868" fmla="*/ 4033142 h 4067175"/>
                <a:gd name="connsiteX869" fmla="*/ 9454812 w 11191875"/>
                <a:gd name="connsiteY869" fmla="*/ 4028828 h 4067175"/>
                <a:gd name="connsiteX870" fmla="*/ 9451220 w 11191875"/>
                <a:gd name="connsiteY870" fmla="*/ 4033142 h 4067175"/>
                <a:gd name="connsiteX871" fmla="*/ 9454812 w 11191875"/>
                <a:gd name="connsiteY871" fmla="*/ 4036737 h 4067175"/>
                <a:gd name="connsiteX872" fmla="*/ 9564502 w 11191875"/>
                <a:gd name="connsiteY872" fmla="*/ 3781730 h 4067175"/>
                <a:gd name="connsiteX873" fmla="*/ 9566896 w 11191875"/>
                <a:gd name="connsiteY873" fmla="*/ 3779333 h 4067175"/>
                <a:gd name="connsiteX874" fmla="*/ 9564502 w 11191875"/>
                <a:gd name="connsiteY874" fmla="*/ 3776697 h 4067175"/>
                <a:gd name="connsiteX875" fmla="*/ 9562107 w 11191875"/>
                <a:gd name="connsiteY875" fmla="*/ 3779333 h 4067175"/>
                <a:gd name="connsiteX876" fmla="*/ 9564502 w 11191875"/>
                <a:gd name="connsiteY876" fmla="*/ 3781730 h 4067175"/>
                <a:gd name="connsiteX877" fmla="*/ 9657665 w 11191875"/>
                <a:gd name="connsiteY877" fmla="*/ 3521450 h 4067175"/>
                <a:gd name="connsiteX878" fmla="*/ 9659581 w 11191875"/>
                <a:gd name="connsiteY878" fmla="*/ 3519533 h 4067175"/>
                <a:gd name="connsiteX879" fmla="*/ 9657665 w 11191875"/>
                <a:gd name="connsiteY879" fmla="*/ 3517615 h 4067175"/>
                <a:gd name="connsiteX880" fmla="*/ 9655989 w 11191875"/>
                <a:gd name="connsiteY880" fmla="*/ 3519533 h 4067175"/>
                <a:gd name="connsiteX881" fmla="*/ 9657665 w 11191875"/>
                <a:gd name="connsiteY881" fmla="*/ 3521450 h 4067175"/>
                <a:gd name="connsiteX882" fmla="*/ 9735022 w 11191875"/>
                <a:gd name="connsiteY882" fmla="*/ 3255178 h 4067175"/>
                <a:gd name="connsiteX883" fmla="*/ 9735980 w 11191875"/>
                <a:gd name="connsiteY883" fmla="*/ 3254459 h 4067175"/>
                <a:gd name="connsiteX884" fmla="*/ 9735022 w 11191875"/>
                <a:gd name="connsiteY884" fmla="*/ 3253021 h 4067175"/>
                <a:gd name="connsiteX885" fmla="*/ 9733825 w 11191875"/>
                <a:gd name="connsiteY885" fmla="*/ 3254459 h 4067175"/>
                <a:gd name="connsiteX886" fmla="*/ 9735022 w 11191875"/>
                <a:gd name="connsiteY886" fmla="*/ 3255178 h 4067175"/>
                <a:gd name="connsiteX887" fmla="*/ 9794896 w 11191875"/>
                <a:gd name="connsiteY887" fmla="*/ 2986030 h 4067175"/>
                <a:gd name="connsiteX888" fmla="*/ 9796333 w 11191875"/>
                <a:gd name="connsiteY888" fmla="*/ 2984592 h 4067175"/>
                <a:gd name="connsiteX889" fmla="*/ 9794896 w 11191875"/>
                <a:gd name="connsiteY889" fmla="*/ 2983154 h 4067175"/>
                <a:gd name="connsiteX890" fmla="*/ 9793938 w 11191875"/>
                <a:gd name="connsiteY890" fmla="*/ 2984592 h 4067175"/>
                <a:gd name="connsiteX891" fmla="*/ 9794896 w 11191875"/>
                <a:gd name="connsiteY891" fmla="*/ 2986030 h 4067175"/>
                <a:gd name="connsiteX892" fmla="*/ 9838245 w 11191875"/>
                <a:gd name="connsiteY892" fmla="*/ 2713048 h 4067175"/>
                <a:gd name="connsiteX893" fmla="*/ 9839443 w 11191875"/>
                <a:gd name="connsiteY893" fmla="*/ 2711610 h 4067175"/>
                <a:gd name="connsiteX894" fmla="*/ 9838245 w 11191875"/>
                <a:gd name="connsiteY894" fmla="*/ 2710412 h 4067175"/>
                <a:gd name="connsiteX895" fmla="*/ 9837048 w 11191875"/>
                <a:gd name="connsiteY895" fmla="*/ 2711610 h 4067175"/>
                <a:gd name="connsiteX896" fmla="*/ 9838245 w 11191875"/>
                <a:gd name="connsiteY896" fmla="*/ 2713048 h 4067175"/>
                <a:gd name="connsiteX897" fmla="*/ 9864111 w 11191875"/>
                <a:gd name="connsiteY897" fmla="*/ 2437908 h 4067175"/>
                <a:gd name="connsiteX898" fmla="*/ 9865787 w 11191875"/>
                <a:gd name="connsiteY898" fmla="*/ 2436470 h 4067175"/>
                <a:gd name="connsiteX899" fmla="*/ 9864111 w 11191875"/>
                <a:gd name="connsiteY899" fmla="*/ 2435032 h 4067175"/>
                <a:gd name="connsiteX900" fmla="*/ 9862913 w 11191875"/>
                <a:gd name="connsiteY900" fmla="*/ 2436470 h 4067175"/>
                <a:gd name="connsiteX901" fmla="*/ 9864111 w 11191875"/>
                <a:gd name="connsiteY901" fmla="*/ 2437908 h 4067175"/>
                <a:gd name="connsiteX902" fmla="*/ 9872733 w 11191875"/>
                <a:gd name="connsiteY902" fmla="*/ 2161571 h 4067175"/>
                <a:gd name="connsiteX903" fmla="*/ 9873930 w 11191875"/>
                <a:gd name="connsiteY903" fmla="*/ 2160372 h 4067175"/>
                <a:gd name="connsiteX904" fmla="*/ 9872733 w 11191875"/>
                <a:gd name="connsiteY904" fmla="*/ 2158934 h 4067175"/>
                <a:gd name="connsiteX905" fmla="*/ 9871775 w 11191875"/>
                <a:gd name="connsiteY905" fmla="*/ 2160372 h 4067175"/>
                <a:gd name="connsiteX906" fmla="*/ 9872733 w 11191875"/>
                <a:gd name="connsiteY906" fmla="*/ 2161571 h 4067175"/>
                <a:gd name="connsiteX907" fmla="*/ 9644254 w 11191875"/>
                <a:gd name="connsiteY907" fmla="*/ 1885472 h 4067175"/>
                <a:gd name="connsiteX908" fmla="*/ 9645212 w 11191875"/>
                <a:gd name="connsiteY908" fmla="*/ 1884034 h 4067175"/>
                <a:gd name="connsiteX909" fmla="*/ 9644254 w 11191875"/>
                <a:gd name="connsiteY909" fmla="*/ 1883076 h 4067175"/>
                <a:gd name="connsiteX910" fmla="*/ 9642817 w 11191875"/>
                <a:gd name="connsiteY910" fmla="*/ 1884034 h 4067175"/>
                <a:gd name="connsiteX911" fmla="*/ 9644254 w 11191875"/>
                <a:gd name="connsiteY911" fmla="*/ 1885472 h 4067175"/>
                <a:gd name="connsiteX912" fmla="*/ 9616472 w 11191875"/>
                <a:gd name="connsiteY912" fmla="*/ 1610812 h 4067175"/>
                <a:gd name="connsiteX913" fmla="*/ 9617670 w 11191875"/>
                <a:gd name="connsiteY913" fmla="*/ 1609374 h 4067175"/>
                <a:gd name="connsiteX914" fmla="*/ 9616472 w 11191875"/>
                <a:gd name="connsiteY914" fmla="*/ 1608176 h 4067175"/>
                <a:gd name="connsiteX915" fmla="*/ 9615754 w 11191875"/>
                <a:gd name="connsiteY915" fmla="*/ 1609374 h 4067175"/>
                <a:gd name="connsiteX916" fmla="*/ 9616472 w 11191875"/>
                <a:gd name="connsiteY916" fmla="*/ 1610812 h 4067175"/>
                <a:gd name="connsiteX917" fmla="*/ 9571447 w 11191875"/>
                <a:gd name="connsiteY917" fmla="*/ 1338309 h 4067175"/>
                <a:gd name="connsiteX918" fmla="*/ 9572165 w 11191875"/>
                <a:gd name="connsiteY918" fmla="*/ 1336871 h 4067175"/>
                <a:gd name="connsiteX919" fmla="*/ 9571447 w 11191875"/>
                <a:gd name="connsiteY919" fmla="*/ 1335673 h 4067175"/>
                <a:gd name="connsiteX920" fmla="*/ 9570010 w 11191875"/>
                <a:gd name="connsiteY920" fmla="*/ 1336871 h 4067175"/>
                <a:gd name="connsiteX921" fmla="*/ 9571447 w 11191875"/>
                <a:gd name="connsiteY921" fmla="*/ 1338309 h 4067175"/>
                <a:gd name="connsiteX922" fmla="*/ 9507741 w 11191875"/>
                <a:gd name="connsiteY922" fmla="*/ 1069161 h 4067175"/>
                <a:gd name="connsiteX923" fmla="*/ 9509178 w 11191875"/>
                <a:gd name="connsiteY923" fmla="*/ 1067963 h 4067175"/>
                <a:gd name="connsiteX924" fmla="*/ 9507741 w 11191875"/>
                <a:gd name="connsiteY924" fmla="*/ 1067004 h 4067175"/>
                <a:gd name="connsiteX925" fmla="*/ 9506544 w 11191875"/>
                <a:gd name="connsiteY925" fmla="*/ 1067963 h 4067175"/>
                <a:gd name="connsiteX926" fmla="*/ 9507741 w 11191875"/>
                <a:gd name="connsiteY926" fmla="*/ 1069161 h 4067175"/>
                <a:gd name="connsiteX927" fmla="*/ 9427031 w 11191875"/>
                <a:gd name="connsiteY927" fmla="*/ 805286 h 4067175"/>
                <a:gd name="connsiteX928" fmla="*/ 9428468 w 11191875"/>
                <a:gd name="connsiteY928" fmla="*/ 803848 h 4067175"/>
                <a:gd name="connsiteX929" fmla="*/ 9427031 w 11191875"/>
                <a:gd name="connsiteY929" fmla="*/ 802650 h 4067175"/>
                <a:gd name="connsiteX930" fmla="*/ 9425594 w 11191875"/>
                <a:gd name="connsiteY930" fmla="*/ 803848 h 4067175"/>
                <a:gd name="connsiteX931" fmla="*/ 9427031 w 11191875"/>
                <a:gd name="connsiteY931" fmla="*/ 805286 h 4067175"/>
                <a:gd name="connsiteX932" fmla="*/ 9328598 w 11191875"/>
                <a:gd name="connsiteY932" fmla="*/ 546444 h 4067175"/>
                <a:gd name="connsiteX933" fmla="*/ 9329556 w 11191875"/>
                <a:gd name="connsiteY933" fmla="*/ 545725 h 4067175"/>
                <a:gd name="connsiteX934" fmla="*/ 9328598 w 11191875"/>
                <a:gd name="connsiteY934" fmla="*/ 545006 h 4067175"/>
                <a:gd name="connsiteX935" fmla="*/ 9328119 w 11191875"/>
                <a:gd name="connsiteY935" fmla="*/ 545725 h 4067175"/>
                <a:gd name="connsiteX936" fmla="*/ 9328598 w 11191875"/>
                <a:gd name="connsiteY936" fmla="*/ 546444 h 4067175"/>
                <a:gd name="connsiteX937" fmla="*/ 9213640 w 11191875"/>
                <a:gd name="connsiteY937" fmla="*/ 295272 h 4067175"/>
                <a:gd name="connsiteX938" fmla="*/ 9214119 w 11191875"/>
                <a:gd name="connsiteY938" fmla="*/ 294553 h 4067175"/>
                <a:gd name="connsiteX939" fmla="*/ 9213640 w 11191875"/>
                <a:gd name="connsiteY939" fmla="*/ 294073 h 4067175"/>
                <a:gd name="connsiteX940" fmla="*/ 9212922 w 11191875"/>
                <a:gd name="connsiteY940" fmla="*/ 294553 h 4067175"/>
                <a:gd name="connsiteX941" fmla="*/ 9213640 w 11191875"/>
                <a:gd name="connsiteY941" fmla="*/ 295272 h 4067175"/>
                <a:gd name="connsiteX942" fmla="*/ 1806995 w 11191875"/>
                <a:gd name="connsiteY942" fmla="*/ 174479 h 4067175"/>
                <a:gd name="connsiteX943" fmla="*/ 1809151 w 11191875"/>
                <a:gd name="connsiteY943" fmla="*/ 171842 h 4067175"/>
                <a:gd name="connsiteX944" fmla="*/ 1806995 w 11191875"/>
                <a:gd name="connsiteY944" fmla="*/ 169685 h 4067175"/>
                <a:gd name="connsiteX945" fmla="*/ 1804361 w 11191875"/>
                <a:gd name="connsiteY945" fmla="*/ 171842 h 4067175"/>
                <a:gd name="connsiteX946" fmla="*/ 1806995 w 11191875"/>
                <a:gd name="connsiteY946" fmla="*/ 174479 h 4067175"/>
                <a:gd name="connsiteX947" fmla="*/ 1683416 w 11191875"/>
                <a:gd name="connsiteY947" fmla="*/ 423494 h 4067175"/>
                <a:gd name="connsiteX948" fmla="*/ 1687726 w 11191875"/>
                <a:gd name="connsiteY948" fmla="*/ 419180 h 4067175"/>
                <a:gd name="connsiteX949" fmla="*/ 1683416 w 11191875"/>
                <a:gd name="connsiteY949" fmla="*/ 414866 h 4067175"/>
                <a:gd name="connsiteX950" fmla="*/ 1679105 w 11191875"/>
                <a:gd name="connsiteY950" fmla="*/ 419180 h 4067175"/>
                <a:gd name="connsiteX951" fmla="*/ 1683416 w 11191875"/>
                <a:gd name="connsiteY951" fmla="*/ 423494 h 4067175"/>
                <a:gd name="connsiteX952" fmla="*/ 1576840 w 11191875"/>
                <a:gd name="connsiteY952" fmla="*/ 680659 h 4067175"/>
                <a:gd name="connsiteX953" fmla="*/ 1583546 w 11191875"/>
                <a:gd name="connsiteY953" fmla="*/ 673708 h 4067175"/>
                <a:gd name="connsiteX954" fmla="*/ 1576840 w 11191875"/>
                <a:gd name="connsiteY954" fmla="*/ 667237 h 4067175"/>
                <a:gd name="connsiteX955" fmla="*/ 1570134 w 11191875"/>
                <a:gd name="connsiteY955" fmla="*/ 673708 h 4067175"/>
                <a:gd name="connsiteX956" fmla="*/ 1576840 w 11191875"/>
                <a:gd name="connsiteY956" fmla="*/ 680659 h 4067175"/>
                <a:gd name="connsiteX957" fmla="*/ 1487269 w 11191875"/>
                <a:gd name="connsiteY957" fmla="*/ 946451 h 4067175"/>
                <a:gd name="connsiteX958" fmla="*/ 1498285 w 11191875"/>
                <a:gd name="connsiteY958" fmla="*/ 935426 h 4067175"/>
                <a:gd name="connsiteX959" fmla="*/ 1487269 w 11191875"/>
                <a:gd name="connsiteY959" fmla="*/ 924641 h 4067175"/>
                <a:gd name="connsiteX960" fmla="*/ 1476252 w 11191875"/>
                <a:gd name="connsiteY960" fmla="*/ 935426 h 4067175"/>
                <a:gd name="connsiteX961" fmla="*/ 1487269 w 11191875"/>
                <a:gd name="connsiteY961" fmla="*/ 946451 h 4067175"/>
                <a:gd name="connsiteX962" fmla="*/ 1415180 w 11191875"/>
                <a:gd name="connsiteY962" fmla="*/ 1218954 h 4067175"/>
                <a:gd name="connsiteX963" fmla="*/ 1432185 w 11191875"/>
                <a:gd name="connsiteY963" fmla="*/ 1201938 h 4067175"/>
                <a:gd name="connsiteX964" fmla="*/ 1415180 w 11191875"/>
                <a:gd name="connsiteY964" fmla="*/ 1184921 h 4067175"/>
                <a:gd name="connsiteX965" fmla="*/ 1397697 w 11191875"/>
                <a:gd name="connsiteY965" fmla="*/ 1201938 h 4067175"/>
                <a:gd name="connsiteX966" fmla="*/ 1415180 w 11191875"/>
                <a:gd name="connsiteY966" fmla="*/ 1218954 h 4067175"/>
                <a:gd name="connsiteX967" fmla="*/ 1360575 w 11191875"/>
                <a:gd name="connsiteY967" fmla="*/ 1497449 h 4067175"/>
                <a:gd name="connsiteX968" fmla="*/ 1385004 w 11191875"/>
                <a:gd name="connsiteY968" fmla="*/ 1472763 h 4067175"/>
                <a:gd name="connsiteX969" fmla="*/ 1360575 w 11191875"/>
                <a:gd name="connsiteY969" fmla="*/ 1448557 h 4067175"/>
                <a:gd name="connsiteX970" fmla="*/ 1336147 w 11191875"/>
                <a:gd name="connsiteY970" fmla="*/ 1472763 h 4067175"/>
                <a:gd name="connsiteX971" fmla="*/ 1360575 w 11191875"/>
                <a:gd name="connsiteY971" fmla="*/ 1497449 h 4067175"/>
                <a:gd name="connsiteX972" fmla="*/ 1324172 w 11191875"/>
                <a:gd name="connsiteY972" fmla="*/ 1778820 h 4067175"/>
                <a:gd name="connsiteX973" fmla="*/ 1356504 w 11191875"/>
                <a:gd name="connsiteY973" fmla="*/ 1746704 h 4067175"/>
                <a:gd name="connsiteX974" fmla="*/ 1324172 w 11191875"/>
                <a:gd name="connsiteY974" fmla="*/ 1714109 h 4067175"/>
                <a:gd name="connsiteX975" fmla="*/ 1291840 w 11191875"/>
                <a:gd name="connsiteY975" fmla="*/ 1746704 h 4067175"/>
                <a:gd name="connsiteX976" fmla="*/ 1324172 w 11191875"/>
                <a:gd name="connsiteY976" fmla="*/ 1778820 h 4067175"/>
                <a:gd name="connsiteX977" fmla="*/ 1305970 w 11191875"/>
                <a:gd name="connsiteY977" fmla="*/ 2062348 h 4067175"/>
                <a:gd name="connsiteX978" fmla="*/ 1346206 w 11191875"/>
                <a:gd name="connsiteY978" fmla="*/ 2022083 h 4067175"/>
                <a:gd name="connsiteX979" fmla="*/ 1305970 w 11191875"/>
                <a:gd name="connsiteY979" fmla="*/ 1982059 h 4067175"/>
                <a:gd name="connsiteX980" fmla="*/ 1265735 w 11191875"/>
                <a:gd name="connsiteY980" fmla="*/ 2022083 h 4067175"/>
                <a:gd name="connsiteX981" fmla="*/ 1305970 w 11191875"/>
                <a:gd name="connsiteY981" fmla="*/ 2062348 h 4067175"/>
                <a:gd name="connsiteX982" fmla="*/ 1305970 w 11191875"/>
                <a:gd name="connsiteY982" fmla="*/ 2347553 h 4067175"/>
                <a:gd name="connsiteX983" fmla="*/ 1354588 w 11191875"/>
                <a:gd name="connsiteY983" fmla="*/ 2298901 h 4067175"/>
                <a:gd name="connsiteX984" fmla="*/ 1305970 w 11191875"/>
                <a:gd name="connsiteY984" fmla="*/ 2250008 h 4067175"/>
                <a:gd name="connsiteX985" fmla="*/ 1257353 w 11191875"/>
                <a:gd name="connsiteY985" fmla="*/ 2298901 h 4067175"/>
                <a:gd name="connsiteX986" fmla="*/ 1305970 w 11191875"/>
                <a:gd name="connsiteY986" fmla="*/ 2347553 h 4067175"/>
                <a:gd name="connsiteX987" fmla="*/ 1324172 w 11191875"/>
                <a:gd name="connsiteY987" fmla="*/ 2631561 h 4067175"/>
                <a:gd name="connsiteX988" fmla="*/ 1381172 w 11191875"/>
                <a:gd name="connsiteY988" fmla="*/ 2574280 h 4067175"/>
                <a:gd name="connsiteX989" fmla="*/ 1324172 w 11191875"/>
                <a:gd name="connsiteY989" fmla="*/ 2516999 h 4067175"/>
                <a:gd name="connsiteX990" fmla="*/ 1266932 w 11191875"/>
                <a:gd name="connsiteY990" fmla="*/ 2574280 h 4067175"/>
                <a:gd name="connsiteX991" fmla="*/ 1324172 w 11191875"/>
                <a:gd name="connsiteY991" fmla="*/ 2631561 h 4067175"/>
                <a:gd name="connsiteX992" fmla="*/ 1360575 w 11191875"/>
                <a:gd name="connsiteY992" fmla="*/ 2913890 h 4067175"/>
                <a:gd name="connsiteX993" fmla="*/ 1426437 w 11191875"/>
                <a:gd name="connsiteY993" fmla="*/ 2848221 h 4067175"/>
                <a:gd name="connsiteX994" fmla="*/ 1360575 w 11191875"/>
                <a:gd name="connsiteY994" fmla="*/ 2782312 h 4067175"/>
                <a:gd name="connsiteX995" fmla="*/ 1294714 w 11191875"/>
                <a:gd name="connsiteY995" fmla="*/ 2848221 h 4067175"/>
                <a:gd name="connsiteX996" fmla="*/ 1360575 w 11191875"/>
                <a:gd name="connsiteY996" fmla="*/ 2913890 h 4067175"/>
                <a:gd name="connsiteX997" fmla="*/ 1415180 w 11191875"/>
                <a:gd name="connsiteY997" fmla="*/ 3192145 h 4067175"/>
                <a:gd name="connsiteX998" fmla="*/ 1488227 w 11191875"/>
                <a:gd name="connsiteY998" fmla="*/ 3118567 h 4067175"/>
                <a:gd name="connsiteX999" fmla="*/ 1415180 w 11191875"/>
                <a:gd name="connsiteY999" fmla="*/ 3045948 h 4067175"/>
                <a:gd name="connsiteX1000" fmla="*/ 1341895 w 11191875"/>
                <a:gd name="connsiteY1000" fmla="*/ 3118567 h 4067175"/>
                <a:gd name="connsiteX1001" fmla="*/ 1415180 w 11191875"/>
                <a:gd name="connsiteY1001" fmla="*/ 3192145 h 4067175"/>
                <a:gd name="connsiteX1002" fmla="*/ 1487269 w 11191875"/>
                <a:gd name="connsiteY1002" fmla="*/ 3465847 h 4067175"/>
                <a:gd name="connsiteX1003" fmla="*/ 1567500 w 11191875"/>
                <a:gd name="connsiteY1003" fmla="*/ 3385797 h 4067175"/>
                <a:gd name="connsiteX1004" fmla="*/ 1487269 w 11191875"/>
                <a:gd name="connsiteY1004" fmla="*/ 3305029 h 4067175"/>
                <a:gd name="connsiteX1005" fmla="*/ 1406798 w 11191875"/>
                <a:gd name="connsiteY1005" fmla="*/ 3385797 h 4067175"/>
                <a:gd name="connsiteX1006" fmla="*/ 1487269 w 11191875"/>
                <a:gd name="connsiteY1006" fmla="*/ 3465847 h 4067175"/>
                <a:gd name="connsiteX1007" fmla="*/ 1576840 w 11191875"/>
                <a:gd name="connsiteY1007" fmla="*/ 3731879 h 4067175"/>
                <a:gd name="connsiteX1008" fmla="*/ 1662100 w 11191875"/>
                <a:gd name="connsiteY1008" fmla="*/ 3647276 h 4067175"/>
                <a:gd name="connsiteX1009" fmla="*/ 1576840 w 11191875"/>
                <a:gd name="connsiteY1009" fmla="*/ 3561475 h 4067175"/>
                <a:gd name="connsiteX1010" fmla="*/ 1491340 w 11191875"/>
                <a:gd name="connsiteY1010" fmla="*/ 3647276 h 4067175"/>
                <a:gd name="connsiteX1011" fmla="*/ 1576840 w 11191875"/>
                <a:gd name="connsiteY1011" fmla="*/ 3731879 h 4067175"/>
                <a:gd name="connsiteX1012" fmla="*/ 1683416 w 11191875"/>
                <a:gd name="connsiteY1012" fmla="*/ 3991440 h 4067175"/>
                <a:gd name="connsiteX1013" fmla="*/ 1773226 w 11191875"/>
                <a:gd name="connsiteY1013" fmla="*/ 3901564 h 4067175"/>
                <a:gd name="connsiteX1014" fmla="*/ 1683416 w 11191875"/>
                <a:gd name="connsiteY1014" fmla="*/ 3812168 h 4067175"/>
                <a:gd name="connsiteX1015" fmla="*/ 1593844 w 11191875"/>
                <a:gd name="connsiteY1015" fmla="*/ 3901564 h 4067175"/>
                <a:gd name="connsiteX1016" fmla="*/ 1683416 w 11191875"/>
                <a:gd name="connsiteY1016" fmla="*/ 3991440 h 4067175"/>
                <a:gd name="connsiteX1017" fmla="*/ 9213640 w 11191875"/>
                <a:gd name="connsiteY1017" fmla="*/ 4030506 h 4067175"/>
                <a:gd name="connsiteX1018" fmla="*/ 9217712 w 11191875"/>
                <a:gd name="connsiteY1018" fmla="*/ 4026431 h 4067175"/>
                <a:gd name="connsiteX1019" fmla="*/ 9213640 w 11191875"/>
                <a:gd name="connsiteY1019" fmla="*/ 4022117 h 4067175"/>
                <a:gd name="connsiteX1020" fmla="*/ 9209329 w 11191875"/>
                <a:gd name="connsiteY1020" fmla="*/ 4026431 h 4067175"/>
                <a:gd name="connsiteX1021" fmla="*/ 9213640 w 11191875"/>
                <a:gd name="connsiteY1021" fmla="*/ 4030506 h 4067175"/>
                <a:gd name="connsiteX1022" fmla="*/ 9328598 w 11191875"/>
                <a:gd name="connsiteY1022" fmla="*/ 3778854 h 4067175"/>
                <a:gd name="connsiteX1023" fmla="*/ 9332191 w 11191875"/>
                <a:gd name="connsiteY1023" fmla="*/ 3775019 h 4067175"/>
                <a:gd name="connsiteX1024" fmla="*/ 9328598 w 11191875"/>
                <a:gd name="connsiteY1024" fmla="*/ 3771424 h 4067175"/>
                <a:gd name="connsiteX1025" fmla="*/ 9325006 w 11191875"/>
                <a:gd name="connsiteY1025" fmla="*/ 3775019 h 4067175"/>
                <a:gd name="connsiteX1026" fmla="*/ 9328598 w 11191875"/>
                <a:gd name="connsiteY1026" fmla="*/ 3778854 h 4067175"/>
                <a:gd name="connsiteX1027" fmla="*/ 9427031 w 11191875"/>
                <a:gd name="connsiteY1027" fmla="*/ 3519533 h 4067175"/>
                <a:gd name="connsiteX1028" fmla="*/ 9429186 w 11191875"/>
                <a:gd name="connsiteY1028" fmla="*/ 3516896 h 4067175"/>
                <a:gd name="connsiteX1029" fmla="*/ 9427031 w 11191875"/>
                <a:gd name="connsiteY1029" fmla="*/ 3514739 h 4067175"/>
                <a:gd name="connsiteX1030" fmla="*/ 9424875 w 11191875"/>
                <a:gd name="connsiteY1030" fmla="*/ 3516896 h 4067175"/>
                <a:gd name="connsiteX1031" fmla="*/ 9427031 w 11191875"/>
                <a:gd name="connsiteY1031" fmla="*/ 3519533 h 4067175"/>
                <a:gd name="connsiteX1032" fmla="*/ 9507741 w 11191875"/>
                <a:gd name="connsiteY1032" fmla="*/ 3255178 h 4067175"/>
                <a:gd name="connsiteX1033" fmla="*/ 9510615 w 11191875"/>
                <a:gd name="connsiteY1033" fmla="*/ 3253021 h 4067175"/>
                <a:gd name="connsiteX1034" fmla="*/ 9507741 w 11191875"/>
                <a:gd name="connsiteY1034" fmla="*/ 3250145 h 4067175"/>
                <a:gd name="connsiteX1035" fmla="*/ 9505586 w 11191875"/>
                <a:gd name="connsiteY1035" fmla="*/ 3253021 h 4067175"/>
                <a:gd name="connsiteX1036" fmla="*/ 9507741 w 11191875"/>
                <a:gd name="connsiteY1036" fmla="*/ 3255178 h 4067175"/>
                <a:gd name="connsiteX1037" fmla="*/ 9571447 w 11191875"/>
                <a:gd name="connsiteY1037" fmla="*/ 2986030 h 4067175"/>
                <a:gd name="connsiteX1038" fmla="*/ 9573123 w 11191875"/>
                <a:gd name="connsiteY1038" fmla="*/ 2984113 h 4067175"/>
                <a:gd name="connsiteX1039" fmla="*/ 9571447 w 11191875"/>
                <a:gd name="connsiteY1039" fmla="*/ 2982435 h 4067175"/>
                <a:gd name="connsiteX1040" fmla="*/ 9569770 w 11191875"/>
                <a:gd name="connsiteY1040" fmla="*/ 2984113 h 4067175"/>
                <a:gd name="connsiteX1041" fmla="*/ 9571447 w 11191875"/>
                <a:gd name="connsiteY1041" fmla="*/ 2986030 h 4067175"/>
                <a:gd name="connsiteX1042" fmla="*/ 9616472 w 11191875"/>
                <a:gd name="connsiteY1042" fmla="*/ 2713527 h 4067175"/>
                <a:gd name="connsiteX1043" fmla="*/ 9618388 w 11191875"/>
                <a:gd name="connsiteY1043" fmla="*/ 2711610 h 4067175"/>
                <a:gd name="connsiteX1044" fmla="*/ 9616472 w 11191875"/>
                <a:gd name="connsiteY1044" fmla="*/ 2709932 h 4067175"/>
                <a:gd name="connsiteX1045" fmla="*/ 9614796 w 11191875"/>
                <a:gd name="connsiteY1045" fmla="*/ 2711610 h 4067175"/>
                <a:gd name="connsiteX1046" fmla="*/ 9616472 w 11191875"/>
                <a:gd name="connsiteY1046" fmla="*/ 2713527 h 4067175"/>
                <a:gd name="connsiteX1047" fmla="*/ 9644254 w 11191875"/>
                <a:gd name="connsiteY1047" fmla="*/ 2437908 h 4067175"/>
                <a:gd name="connsiteX1048" fmla="*/ 9645212 w 11191875"/>
                <a:gd name="connsiteY1048" fmla="*/ 2436470 h 4067175"/>
                <a:gd name="connsiteX1049" fmla="*/ 9644254 w 11191875"/>
                <a:gd name="connsiteY1049" fmla="*/ 2435032 h 4067175"/>
                <a:gd name="connsiteX1050" fmla="*/ 9642817 w 11191875"/>
                <a:gd name="connsiteY1050" fmla="*/ 2436470 h 4067175"/>
                <a:gd name="connsiteX1051" fmla="*/ 9644254 w 11191875"/>
                <a:gd name="connsiteY1051" fmla="*/ 2437908 h 4067175"/>
                <a:gd name="connsiteX1052" fmla="*/ 9653115 w 11191875"/>
                <a:gd name="connsiteY1052" fmla="*/ 2161571 h 4067175"/>
                <a:gd name="connsiteX1053" fmla="*/ 9654552 w 11191875"/>
                <a:gd name="connsiteY1053" fmla="*/ 2160372 h 4067175"/>
                <a:gd name="connsiteX1054" fmla="*/ 9653115 w 11191875"/>
                <a:gd name="connsiteY1054" fmla="*/ 2158934 h 4067175"/>
                <a:gd name="connsiteX1055" fmla="*/ 9651917 w 11191875"/>
                <a:gd name="connsiteY1055" fmla="*/ 2160372 h 4067175"/>
                <a:gd name="connsiteX1056" fmla="*/ 9653115 w 11191875"/>
                <a:gd name="connsiteY1056" fmla="*/ 2161571 h 4067175"/>
                <a:gd name="connsiteX1057" fmla="*/ 9423678 w 11191875"/>
                <a:gd name="connsiteY1057" fmla="*/ 1886431 h 4067175"/>
                <a:gd name="connsiteX1058" fmla="*/ 9425594 w 11191875"/>
                <a:gd name="connsiteY1058" fmla="*/ 1884514 h 4067175"/>
                <a:gd name="connsiteX1059" fmla="*/ 9423678 w 11191875"/>
                <a:gd name="connsiteY1059" fmla="*/ 1882357 h 4067175"/>
                <a:gd name="connsiteX1060" fmla="*/ 9422002 w 11191875"/>
                <a:gd name="connsiteY1060" fmla="*/ 1884514 h 4067175"/>
                <a:gd name="connsiteX1061" fmla="*/ 9423678 w 11191875"/>
                <a:gd name="connsiteY1061" fmla="*/ 1886431 h 4067175"/>
                <a:gd name="connsiteX1062" fmla="*/ 9394699 w 11191875"/>
                <a:gd name="connsiteY1062" fmla="*/ 1611292 h 4067175"/>
                <a:gd name="connsiteX1063" fmla="*/ 9396615 w 11191875"/>
                <a:gd name="connsiteY1063" fmla="*/ 1609614 h 4067175"/>
                <a:gd name="connsiteX1064" fmla="*/ 9394699 w 11191875"/>
                <a:gd name="connsiteY1064" fmla="*/ 1607697 h 4067175"/>
                <a:gd name="connsiteX1065" fmla="*/ 9393023 w 11191875"/>
                <a:gd name="connsiteY1065" fmla="*/ 1609614 h 4067175"/>
                <a:gd name="connsiteX1066" fmla="*/ 9394699 w 11191875"/>
                <a:gd name="connsiteY1066" fmla="*/ 1611292 h 4067175"/>
                <a:gd name="connsiteX1067" fmla="*/ 9347039 w 11191875"/>
                <a:gd name="connsiteY1067" fmla="*/ 1338788 h 4067175"/>
                <a:gd name="connsiteX1068" fmla="*/ 9348237 w 11191875"/>
                <a:gd name="connsiteY1068" fmla="*/ 1337590 h 4067175"/>
                <a:gd name="connsiteX1069" fmla="*/ 9347039 w 11191875"/>
                <a:gd name="connsiteY1069" fmla="*/ 1336392 h 4067175"/>
                <a:gd name="connsiteX1070" fmla="*/ 9345602 w 11191875"/>
                <a:gd name="connsiteY1070" fmla="*/ 1337590 h 4067175"/>
                <a:gd name="connsiteX1071" fmla="*/ 9347039 w 11191875"/>
                <a:gd name="connsiteY1071" fmla="*/ 1338788 h 4067175"/>
                <a:gd name="connsiteX1072" fmla="*/ 9280460 w 11191875"/>
                <a:gd name="connsiteY1072" fmla="*/ 1070839 h 4067175"/>
                <a:gd name="connsiteX1073" fmla="*/ 9281178 w 11191875"/>
                <a:gd name="connsiteY1073" fmla="*/ 1069641 h 4067175"/>
                <a:gd name="connsiteX1074" fmla="*/ 9280460 w 11191875"/>
                <a:gd name="connsiteY1074" fmla="*/ 1068203 h 4067175"/>
                <a:gd name="connsiteX1075" fmla="*/ 9279023 w 11191875"/>
                <a:gd name="connsiteY1075" fmla="*/ 1069641 h 4067175"/>
                <a:gd name="connsiteX1076" fmla="*/ 9280460 w 11191875"/>
                <a:gd name="connsiteY1076" fmla="*/ 1070839 h 4067175"/>
                <a:gd name="connsiteX1077" fmla="*/ 9194720 w 11191875"/>
                <a:gd name="connsiteY1077" fmla="*/ 807923 h 4067175"/>
                <a:gd name="connsiteX1078" fmla="*/ 9196157 w 11191875"/>
                <a:gd name="connsiteY1078" fmla="*/ 806724 h 4067175"/>
                <a:gd name="connsiteX1079" fmla="*/ 9194720 w 11191875"/>
                <a:gd name="connsiteY1079" fmla="*/ 805286 h 4067175"/>
                <a:gd name="connsiteX1080" fmla="*/ 9193762 w 11191875"/>
                <a:gd name="connsiteY1080" fmla="*/ 806724 h 4067175"/>
                <a:gd name="connsiteX1081" fmla="*/ 9194720 w 11191875"/>
                <a:gd name="connsiteY1081" fmla="*/ 807923 h 4067175"/>
                <a:gd name="connsiteX1082" fmla="*/ 9091737 w 11191875"/>
                <a:gd name="connsiteY1082" fmla="*/ 551717 h 4067175"/>
                <a:gd name="connsiteX1083" fmla="*/ 9092695 w 11191875"/>
                <a:gd name="connsiteY1083" fmla="*/ 550758 h 4067175"/>
                <a:gd name="connsiteX1084" fmla="*/ 9091737 w 11191875"/>
                <a:gd name="connsiteY1084" fmla="*/ 549320 h 4067175"/>
                <a:gd name="connsiteX1085" fmla="*/ 9090539 w 11191875"/>
                <a:gd name="connsiteY1085" fmla="*/ 550758 h 4067175"/>
                <a:gd name="connsiteX1086" fmla="*/ 9091737 w 11191875"/>
                <a:gd name="connsiteY1086" fmla="*/ 551717 h 4067175"/>
                <a:gd name="connsiteX1087" fmla="*/ 8970792 w 11191875"/>
                <a:gd name="connsiteY1087" fmla="*/ 303660 h 4067175"/>
                <a:gd name="connsiteX1088" fmla="*/ 8971989 w 11191875"/>
                <a:gd name="connsiteY1088" fmla="*/ 302222 h 4067175"/>
                <a:gd name="connsiteX1089" fmla="*/ 8970792 w 11191875"/>
                <a:gd name="connsiteY1089" fmla="*/ 301024 h 4067175"/>
                <a:gd name="connsiteX1090" fmla="*/ 8969355 w 11191875"/>
                <a:gd name="connsiteY1090" fmla="*/ 302222 h 4067175"/>
                <a:gd name="connsiteX1091" fmla="*/ 8970792 w 11191875"/>
                <a:gd name="connsiteY1091" fmla="*/ 303660 h 4067175"/>
                <a:gd name="connsiteX1092" fmla="*/ 8832363 w 11191875"/>
                <a:gd name="connsiteY1092" fmla="*/ 63512 h 4067175"/>
                <a:gd name="connsiteX1093" fmla="*/ 8832842 w 11191875"/>
                <a:gd name="connsiteY1093" fmla="*/ 63033 h 4067175"/>
                <a:gd name="connsiteX1094" fmla="*/ 8832363 w 11191875"/>
                <a:gd name="connsiteY1094" fmla="*/ 62314 h 4067175"/>
                <a:gd name="connsiteX1095" fmla="*/ 8831884 w 11191875"/>
                <a:gd name="connsiteY1095" fmla="*/ 63033 h 4067175"/>
                <a:gd name="connsiteX1096" fmla="*/ 8832363 w 11191875"/>
                <a:gd name="connsiteY1096" fmla="*/ 63512 h 4067175"/>
                <a:gd name="connsiteX1097" fmla="*/ 2124327 w 11191875"/>
                <a:gd name="connsiteY1097" fmla="*/ 64471 h 4067175"/>
                <a:gd name="connsiteX1098" fmla="*/ 2125764 w 11191875"/>
                <a:gd name="connsiteY1098" fmla="*/ 63033 h 4067175"/>
                <a:gd name="connsiteX1099" fmla="*/ 2124327 w 11191875"/>
                <a:gd name="connsiteY1099" fmla="*/ 62074 h 4067175"/>
                <a:gd name="connsiteX1100" fmla="*/ 2123130 w 11191875"/>
                <a:gd name="connsiteY1100" fmla="*/ 63033 h 4067175"/>
                <a:gd name="connsiteX1101" fmla="*/ 2124327 w 11191875"/>
                <a:gd name="connsiteY1101" fmla="*/ 64471 h 4067175"/>
                <a:gd name="connsiteX1102" fmla="*/ 1986378 w 11191875"/>
                <a:gd name="connsiteY1102" fmla="*/ 306776 h 4067175"/>
                <a:gd name="connsiteX1103" fmla="*/ 1990449 w 11191875"/>
                <a:gd name="connsiteY1103" fmla="*/ 302222 h 4067175"/>
                <a:gd name="connsiteX1104" fmla="*/ 1986378 w 11191875"/>
                <a:gd name="connsiteY1104" fmla="*/ 298387 h 4067175"/>
                <a:gd name="connsiteX1105" fmla="*/ 1982306 w 11191875"/>
                <a:gd name="connsiteY1105" fmla="*/ 302222 h 4067175"/>
                <a:gd name="connsiteX1106" fmla="*/ 1986378 w 11191875"/>
                <a:gd name="connsiteY1106" fmla="*/ 306776 h 4067175"/>
                <a:gd name="connsiteX1107" fmla="*/ 1865193 w 11191875"/>
                <a:gd name="connsiteY1107" fmla="*/ 557229 h 4067175"/>
                <a:gd name="connsiteX1108" fmla="*/ 1872138 w 11191875"/>
                <a:gd name="connsiteY1108" fmla="*/ 550758 h 4067175"/>
                <a:gd name="connsiteX1109" fmla="*/ 1865193 w 11191875"/>
                <a:gd name="connsiteY1109" fmla="*/ 544048 h 4067175"/>
                <a:gd name="connsiteX1110" fmla="*/ 1858487 w 11191875"/>
                <a:gd name="connsiteY1110" fmla="*/ 550758 h 4067175"/>
                <a:gd name="connsiteX1111" fmla="*/ 1865193 w 11191875"/>
                <a:gd name="connsiteY1111" fmla="*/ 557229 h 4067175"/>
                <a:gd name="connsiteX1112" fmla="*/ 1761970 w 11191875"/>
                <a:gd name="connsiteY1112" fmla="*/ 815832 h 4067175"/>
                <a:gd name="connsiteX1113" fmla="*/ 1771071 w 11191875"/>
                <a:gd name="connsiteY1113" fmla="*/ 806724 h 4067175"/>
                <a:gd name="connsiteX1114" fmla="*/ 1761970 w 11191875"/>
                <a:gd name="connsiteY1114" fmla="*/ 797617 h 4067175"/>
                <a:gd name="connsiteX1115" fmla="*/ 1752869 w 11191875"/>
                <a:gd name="connsiteY1115" fmla="*/ 806724 h 4067175"/>
                <a:gd name="connsiteX1116" fmla="*/ 1761970 w 11191875"/>
                <a:gd name="connsiteY1116" fmla="*/ 815832 h 4067175"/>
                <a:gd name="connsiteX1117" fmla="*/ 1676470 w 11191875"/>
                <a:gd name="connsiteY1117" fmla="*/ 1084980 h 4067175"/>
                <a:gd name="connsiteX1118" fmla="*/ 1691798 w 11191875"/>
                <a:gd name="connsiteY1118" fmla="*/ 1069641 h 4067175"/>
                <a:gd name="connsiteX1119" fmla="*/ 1676470 w 11191875"/>
                <a:gd name="connsiteY1119" fmla="*/ 1054062 h 4067175"/>
                <a:gd name="connsiteX1120" fmla="*/ 1661382 w 11191875"/>
                <a:gd name="connsiteY1120" fmla="*/ 1069641 h 4067175"/>
                <a:gd name="connsiteX1121" fmla="*/ 1676470 w 11191875"/>
                <a:gd name="connsiteY1121" fmla="*/ 1084980 h 4067175"/>
                <a:gd name="connsiteX1122" fmla="*/ 1609651 w 11191875"/>
                <a:gd name="connsiteY1122" fmla="*/ 1358202 h 4067175"/>
                <a:gd name="connsiteX1123" fmla="*/ 1630487 w 11191875"/>
                <a:gd name="connsiteY1123" fmla="*/ 1337590 h 4067175"/>
                <a:gd name="connsiteX1124" fmla="*/ 1609651 w 11191875"/>
                <a:gd name="connsiteY1124" fmla="*/ 1316739 h 4067175"/>
                <a:gd name="connsiteX1125" fmla="*/ 1588815 w 11191875"/>
                <a:gd name="connsiteY1125" fmla="*/ 1337590 h 4067175"/>
                <a:gd name="connsiteX1126" fmla="*/ 1609651 w 11191875"/>
                <a:gd name="connsiteY1126" fmla="*/ 1358202 h 4067175"/>
                <a:gd name="connsiteX1127" fmla="*/ 1561991 w 11191875"/>
                <a:gd name="connsiteY1127" fmla="*/ 1637895 h 4067175"/>
                <a:gd name="connsiteX1128" fmla="*/ 1589773 w 11191875"/>
                <a:gd name="connsiteY1128" fmla="*/ 1609614 h 4067175"/>
                <a:gd name="connsiteX1129" fmla="*/ 1561991 w 11191875"/>
                <a:gd name="connsiteY1129" fmla="*/ 1581573 h 4067175"/>
                <a:gd name="connsiteX1130" fmla="*/ 1533970 w 11191875"/>
                <a:gd name="connsiteY1130" fmla="*/ 1609614 h 4067175"/>
                <a:gd name="connsiteX1131" fmla="*/ 1561991 w 11191875"/>
                <a:gd name="connsiteY1131" fmla="*/ 1637895 h 4067175"/>
                <a:gd name="connsiteX1132" fmla="*/ 1533012 w 11191875"/>
                <a:gd name="connsiteY1132" fmla="*/ 1919985 h 4067175"/>
                <a:gd name="connsiteX1133" fmla="*/ 1568458 w 11191875"/>
                <a:gd name="connsiteY1133" fmla="*/ 1884514 h 4067175"/>
                <a:gd name="connsiteX1134" fmla="*/ 1533012 w 11191875"/>
                <a:gd name="connsiteY1134" fmla="*/ 1849043 h 4067175"/>
                <a:gd name="connsiteX1135" fmla="*/ 1497567 w 11191875"/>
                <a:gd name="connsiteY1135" fmla="*/ 1884514 h 4067175"/>
                <a:gd name="connsiteX1136" fmla="*/ 1533012 w 11191875"/>
                <a:gd name="connsiteY1136" fmla="*/ 1919985 h 4067175"/>
                <a:gd name="connsiteX1137" fmla="*/ 1523193 w 11191875"/>
                <a:gd name="connsiteY1137" fmla="*/ 2204471 h 4067175"/>
                <a:gd name="connsiteX1138" fmla="*/ 1567260 w 11191875"/>
                <a:gd name="connsiteY1138" fmla="*/ 2160372 h 4067175"/>
                <a:gd name="connsiteX1139" fmla="*/ 1523193 w 11191875"/>
                <a:gd name="connsiteY1139" fmla="*/ 2116513 h 4067175"/>
                <a:gd name="connsiteX1140" fmla="*/ 1479605 w 11191875"/>
                <a:gd name="connsiteY1140" fmla="*/ 2160372 h 4067175"/>
                <a:gd name="connsiteX1141" fmla="*/ 1523193 w 11191875"/>
                <a:gd name="connsiteY1141" fmla="*/ 2204471 h 4067175"/>
                <a:gd name="connsiteX1142" fmla="*/ 1533012 w 11191875"/>
                <a:gd name="connsiteY1142" fmla="*/ 2488958 h 4067175"/>
                <a:gd name="connsiteX1143" fmla="*/ 1585462 w 11191875"/>
                <a:gd name="connsiteY1143" fmla="*/ 2436470 h 4067175"/>
                <a:gd name="connsiteX1144" fmla="*/ 1533012 w 11191875"/>
                <a:gd name="connsiteY1144" fmla="*/ 2384223 h 4067175"/>
                <a:gd name="connsiteX1145" fmla="*/ 1480563 w 11191875"/>
                <a:gd name="connsiteY1145" fmla="*/ 2436470 h 4067175"/>
                <a:gd name="connsiteX1146" fmla="*/ 1533012 w 11191875"/>
                <a:gd name="connsiteY1146" fmla="*/ 2488958 h 4067175"/>
                <a:gd name="connsiteX1147" fmla="*/ 1561991 w 11191875"/>
                <a:gd name="connsiteY1147" fmla="*/ 2771527 h 4067175"/>
                <a:gd name="connsiteX1148" fmla="*/ 1622344 w 11191875"/>
                <a:gd name="connsiteY1148" fmla="*/ 2711370 h 4067175"/>
                <a:gd name="connsiteX1149" fmla="*/ 1561991 w 11191875"/>
                <a:gd name="connsiteY1149" fmla="*/ 2650734 h 4067175"/>
                <a:gd name="connsiteX1150" fmla="*/ 1501399 w 11191875"/>
                <a:gd name="connsiteY1150" fmla="*/ 2711370 h 4067175"/>
                <a:gd name="connsiteX1151" fmla="*/ 1561991 w 11191875"/>
                <a:gd name="connsiteY1151" fmla="*/ 2771527 h 4067175"/>
                <a:gd name="connsiteX1152" fmla="*/ 1609651 w 11191875"/>
                <a:gd name="connsiteY1152" fmla="*/ 3051700 h 4067175"/>
                <a:gd name="connsiteX1153" fmla="*/ 1678147 w 11191875"/>
                <a:gd name="connsiteY1153" fmla="*/ 2983154 h 4067175"/>
                <a:gd name="connsiteX1154" fmla="*/ 1609651 w 11191875"/>
                <a:gd name="connsiteY1154" fmla="*/ 2915088 h 4067175"/>
                <a:gd name="connsiteX1155" fmla="*/ 1541634 w 11191875"/>
                <a:gd name="connsiteY1155" fmla="*/ 2983154 h 4067175"/>
                <a:gd name="connsiteX1156" fmla="*/ 1609651 w 11191875"/>
                <a:gd name="connsiteY1156" fmla="*/ 3051700 h 4067175"/>
                <a:gd name="connsiteX1157" fmla="*/ 1676470 w 11191875"/>
                <a:gd name="connsiteY1157" fmla="*/ 3326360 h 4067175"/>
                <a:gd name="connsiteX1158" fmla="*/ 1751432 w 11191875"/>
                <a:gd name="connsiteY1158" fmla="*/ 3251583 h 4067175"/>
                <a:gd name="connsiteX1159" fmla="*/ 1676470 w 11191875"/>
                <a:gd name="connsiteY1159" fmla="*/ 3176327 h 4067175"/>
                <a:gd name="connsiteX1160" fmla="*/ 1601508 w 11191875"/>
                <a:gd name="connsiteY1160" fmla="*/ 3251583 h 4067175"/>
                <a:gd name="connsiteX1161" fmla="*/ 1676470 w 11191875"/>
                <a:gd name="connsiteY1161" fmla="*/ 3326360 h 4067175"/>
                <a:gd name="connsiteX1162" fmla="*/ 1761970 w 11191875"/>
                <a:gd name="connsiteY1162" fmla="*/ 3594788 h 4067175"/>
                <a:gd name="connsiteX1163" fmla="*/ 1842201 w 11191875"/>
                <a:gd name="connsiteY1163" fmla="*/ 3514260 h 4067175"/>
                <a:gd name="connsiteX1164" fmla="*/ 1761970 w 11191875"/>
                <a:gd name="connsiteY1164" fmla="*/ 3433731 h 4067175"/>
                <a:gd name="connsiteX1165" fmla="*/ 1681500 w 11191875"/>
                <a:gd name="connsiteY1165" fmla="*/ 3514260 h 4067175"/>
                <a:gd name="connsiteX1166" fmla="*/ 1761970 w 11191875"/>
                <a:gd name="connsiteY1166" fmla="*/ 3594788 h 4067175"/>
                <a:gd name="connsiteX1167" fmla="*/ 1865193 w 11191875"/>
                <a:gd name="connsiteY1167" fmla="*/ 3855548 h 4067175"/>
                <a:gd name="connsiteX1168" fmla="*/ 1950693 w 11191875"/>
                <a:gd name="connsiteY1168" fmla="*/ 3769986 h 4067175"/>
                <a:gd name="connsiteX1169" fmla="*/ 1865193 w 11191875"/>
                <a:gd name="connsiteY1169" fmla="*/ 3685143 h 4067175"/>
                <a:gd name="connsiteX1170" fmla="*/ 1779932 w 11191875"/>
                <a:gd name="connsiteY1170" fmla="*/ 3769986 h 4067175"/>
                <a:gd name="connsiteX1171" fmla="*/ 1865193 w 11191875"/>
                <a:gd name="connsiteY1171" fmla="*/ 3855548 h 4067175"/>
                <a:gd name="connsiteX1172" fmla="*/ 2060142 w 11191875"/>
                <a:gd name="connsiteY1172" fmla="*/ 4067175 h 4067175"/>
                <a:gd name="connsiteX1173" fmla="*/ 2074752 w 11191875"/>
                <a:gd name="connsiteY1173" fmla="*/ 4018762 h 4067175"/>
                <a:gd name="connsiteX1174" fmla="*/ 1986378 w 11191875"/>
                <a:gd name="connsiteY1174" fmla="*/ 3930324 h 4067175"/>
                <a:gd name="connsiteX1175" fmla="*/ 1897764 w 11191875"/>
                <a:gd name="connsiteY1175" fmla="*/ 4018762 h 4067175"/>
                <a:gd name="connsiteX1176" fmla="*/ 1912134 w 11191875"/>
                <a:gd name="connsiteY1176" fmla="*/ 4067175 h 4067175"/>
                <a:gd name="connsiteX1177" fmla="*/ 2060142 w 11191875"/>
                <a:gd name="connsiteY1177" fmla="*/ 4067175 h 4067175"/>
                <a:gd name="connsiteX1178" fmla="*/ 8970792 w 11191875"/>
                <a:gd name="connsiteY1178" fmla="*/ 4024754 h 4067175"/>
                <a:gd name="connsiteX1179" fmla="*/ 8976539 w 11191875"/>
                <a:gd name="connsiteY1179" fmla="*/ 4018762 h 4067175"/>
                <a:gd name="connsiteX1180" fmla="*/ 8970792 w 11191875"/>
                <a:gd name="connsiteY1180" fmla="*/ 4012531 h 4067175"/>
                <a:gd name="connsiteX1181" fmla="*/ 8964325 w 11191875"/>
                <a:gd name="connsiteY1181" fmla="*/ 4018762 h 4067175"/>
                <a:gd name="connsiteX1182" fmla="*/ 8970792 w 11191875"/>
                <a:gd name="connsiteY1182" fmla="*/ 4024754 h 4067175"/>
                <a:gd name="connsiteX1183" fmla="*/ 9091737 w 11191875"/>
                <a:gd name="connsiteY1183" fmla="*/ 3775019 h 4067175"/>
                <a:gd name="connsiteX1184" fmla="*/ 9096287 w 11191875"/>
                <a:gd name="connsiteY1184" fmla="*/ 3769986 h 4067175"/>
                <a:gd name="connsiteX1185" fmla="*/ 9091737 w 11191875"/>
                <a:gd name="connsiteY1185" fmla="*/ 3765672 h 4067175"/>
                <a:gd name="connsiteX1186" fmla="*/ 9086947 w 11191875"/>
                <a:gd name="connsiteY1186" fmla="*/ 3769986 h 4067175"/>
                <a:gd name="connsiteX1187" fmla="*/ 9091737 w 11191875"/>
                <a:gd name="connsiteY1187" fmla="*/ 3775019 h 4067175"/>
                <a:gd name="connsiteX1188" fmla="*/ 9194720 w 11191875"/>
                <a:gd name="connsiteY1188" fmla="*/ 3518334 h 4067175"/>
                <a:gd name="connsiteX1189" fmla="*/ 9199031 w 11191875"/>
                <a:gd name="connsiteY1189" fmla="*/ 3514260 h 4067175"/>
                <a:gd name="connsiteX1190" fmla="*/ 9194720 w 11191875"/>
                <a:gd name="connsiteY1190" fmla="*/ 3509706 h 4067175"/>
                <a:gd name="connsiteX1191" fmla="*/ 9190409 w 11191875"/>
                <a:gd name="connsiteY1191" fmla="*/ 3514260 h 4067175"/>
                <a:gd name="connsiteX1192" fmla="*/ 9194720 w 11191875"/>
                <a:gd name="connsiteY1192" fmla="*/ 3518334 h 4067175"/>
                <a:gd name="connsiteX1193" fmla="*/ 9280460 w 11191875"/>
                <a:gd name="connsiteY1193" fmla="*/ 3255178 h 4067175"/>
                <a:gd name="connsiteX1194" fmla="*/ 9284052 w 11191875"/>
                <a:gd name="connsiteY1194" fmla="*/ 3251583 h 4067175"/>
                <a:gd name="connsiteX1195" fmla="*/ 9280460 w 11191875"/>
                <a:gd name="connsiteY1195" fmla="*/ 3247509 h 4067175"/>
                <a:gd name="connsiteX1196" fmla="*/ 9276867 w 11191875"/>
                <a:gd name="connsiteY1196" fmla="*/ 3251583 h 4067175"/>
                <a:gd name="connsiteX1197" fmla="*/ 9280460 w 11191875"/>
                <a:gd name="connsiteY1197" fmla="*/ 3255178 h 4067175"/>
                <a:gd name="connsiteX1198" fmla="*/ 9347039 w 11191875"/>
                <a:gd name="connsiteY1198" fmla="*/ 2986270 h 4067175"/>
                <a:gd name="connsiteX1199" fmla="*/ 9350153 w 11191875"/>
                <a:gd name="connsiteY1199" fmla="*/ 2983154 h 4067175"/>
                <a:gd name="connsiteX1200" fmla="*/ 9347039 w 11191875"/>
                <a:gd name="connsiteY1200" fmla="*/ 2980518 h 4067175"/>
                <a:gd name="connsiteX1201" fmla="*/ 9343926 w 11191875"/>
                <a:gd name="connsiteY1201" fmla="*/ 2983154 h 4067175"/>
                <a:gd name="connsiteX1202" fmla="*/ 9347039 w 11191875"/>
                <a:gd name="connsiteY1202" fmla="*/ 2986270 h 4067175"/>
                <a:gd name="connsiteX1203" fmla="*/ 9394699 w 11191875"/>
                <a:gd name="connsiteY1203" fmla="*/ 2714007 h 4067175"/>
                <a:gd name="connsiteX1204" fmla="*/ 9397573 w 11191875"/>
                <a:gd name="connsiteY1204" fmla="*/ 2711370 h 4067175"/>
                <a:gd name="connsiteX1205" fmla="*/ 9394699 w 11191875"/>
                <a:gd name="connsiteY1205" fmla="*/ 2708974 h 4067175"/>
                <a:gd name="connsiteX1206" fmla="*/ 9392783 w 11191875"/>
                <a:gd name="connsiteY1206" fmla="*/ 2711370 h 4067175"/>
                <a:gd name="connsiteX1207" fmla="*/ 9394699 w 11191875"/>
                <a:gd name="connsiteY1207" fmla="*/ 2714007 h 4067175"/>
                <a:gd name="connsiteX1208" fmla="*/ 9423678 w 11191875"/>
                <a:gd name="connsiteY1208" fmla="*/ 2438388 h 4067175"/>
                <a:gd name="connsiteX1209" fmla="*/ 9425594 w 11191875"/>
                <a:gd name="connsiteY1209" fmla="*/ 2436470 h 4067175"/>
                <a:gd name="connsiteX1210" fmla="*/ 9423678 w 11191875"/>
                <a:gd name="connsiteY1210" fmla="*/ 2434553 h 4067175"/>
                <a:gd name="connsiteX1211" fmla="*/ 9422002 w 11191875"/>
                <a:gd name="connsiteY1211" fmla="*/ 2436470 h 4067175"/>
                <a:gd name="connsiteX1212" fmla="*/ 9423678 w 11191875"/>
                <a:gd name="connsiteY1212" fmla="*/ 2438388 h 4067175"/>
                <a:gd name="connsiteX1213" fmla="*/ 9433258 w 11191875"/>
                <a:gd name="connsiteY1213" fmla="*/ 2162290 h 4067175"/>
                <a:gd name="connsiteX1214" fmla="*/ 9435413 w 11191875"/>
                <a:gd name="connsiteY1214" fmla="*/ 2160372 h 4067175"/>
                <a:gd name="connsiteX1215" fmla="*/ 9433258 w 11191875"/>
                <a:gd name="connsiteY1215" fmla="*/ 2158695 h 4067175"/>
                <a:gd name="connsiteX1216" fmla="*/ 9431581 w 11191875"/>
                <a:gd name="connsiteY1216" fmla="*/ 2160372 h 4067175"/>
                <a:gd name="connsiteX1217" fmla="*/ 9433258 w 11191875"/>
                <a:gd name="connsiteY1217" fmla="*/ 2162290 h 4067175"/>
                <a:gd name="connsiteX1218" fmla="*/ 9203581 w 11191875"/>
                <a:gd name="connsiteY1218" fmla="*/ 1886910 h 4067175"/>
                <a:gd name="connsiteX1219" fmla="*/ 9206216 w 11191875"/>
                <a:gd name="connsiteY1219" fmla="*/ 1884514 h 4067175"/>
                <a:gd name="connsiteX1220" fmla="*/ 9203581 w 11191875"/>
                <a:gd name="connsiteY1220" fmla="*/ 1882117 h 4067175"/>
                <a:gd name="connsiteX1221" fmla="*/ 9201426 w 11191875"/>
                <a:gd name="connsiteY1221" fmla="*/ 1884514 h 4067175"/>
                <a:gd name="connsiteX1222" fmla="*/ 9203581 w 11191875"/>
                <a:gd name="connsiteY1222" fmla="*/ 1886910 h 4067175"/>
                <a:gd name="connsiteX1223" fmla="*/ 9173165 w 11191875"/>
                <a:gd name="connsiteY1223" fmla="*/ 1612250 h 4067175"/>
                <a:gd name="connsiteX1224" fmla="*/ 9175321 w 11191875"/>
                <a:gd name="connsiteY1224" fmla="*/ 1609614 h 4067175"/>
                <a:gd name="connsiteX1225" fmla="*/ 9173165 w 11191875"/>
                <a:gd name="connsiteY1225" fmla="*/ 1607217 h 4067175"/>
                <a:gd name="connsiteX1226" fmla="*/ 9170531 w 11191875"/>
                <a:gd name="connsiteY1226" fmla="*/ 1609614 h 4067175"/>
                <a:gd name="connsiteX1227" fmla="*/ 9173165 w 11191875"/>
                <a:gd name="connsiteY1227" fmla="*/ 1612250 h 4067175"/>
                <a:gd name="connsiteX1228" fmla="*/ 9122153 w 11191875"/>
                <a:gd name="connsiteY1228" fmla="*/ 1339987 h 4067175"/>
                <a:gd name="connsiteX1229" fmla="*/ 9123829 w 11191875"/>
                <a:gd name="connsiteY1229" fmla="*/ 1338309 h 4067175"/>
                <a:gd name="connsiteX1230" fmla="*/ 9122153 w 11191875"/>
                <a:gd name="connsiteY1230" fmla="*/ 1336392 h 4067175"/>
                <a:gd name="connsiteX1231" fmla="*/ 9120476 w 11191875"/>
                <a:gd name="connsiteY1231" fmla="*/ 1338309 h 4067175"/>
                <a:gd name="connsiteX1232" fmla="*/ 9122153 w 11191875"/>
                <a:gd name="connsiteY1232" fmla="*/ 1339987 h 4067175"/>
                <a:gd name="connsiteX1233" fmla="*/ 9051502 w 11191875"/>
                <a:gd name="connsiteY1233" fmla="*/ 1072996 h 4067175"/>
                <a:gd name="connsiteX1234" fmla="*/ 9053178 w 11191875"/>
                <a:gd name="connsiteY1234" fmla="*/ 1071079 h 4067175"/>
                <a:gd name="connsiteX1235" fmla="*/ 9051502 w 11191875"/>
                <a:gd name="connsiteY1235" fmla="*/ 1069401 h 4067175"/>
                <a:gd name="connsiteX1236" fmla="*/ 9049586 w 11191875"/>
                <a:gd name="connsiteY1236" fmla="*/ 1071079 h 4067175"/>
                <a:gd name="connsiteX1237" fmla="*/ 9051502 w 11191875"/>
                <a:gd name="connsiteY1237" fmla="*/ 1072996 h 4067175"/>
                <a:gd name="connsiteX1238" fmla="*/ 8961451 w 11191875"/>
                <a:gd name="connsiteY1238" fmla="*/ 811997 h 4067175"/>
                <a:gd name="connsiteX1239" fmla="*/ 8963367 w 11191875"/>
                <a:gd name="connsiteY1239" fmla="*/ 810080 h 4067175"/>
                <a:gd name="connsiteX1240" fmla="*/ 8961451 w 11191875"/>
                <a:gd name="connsiteY1240" fmla="*/ 808402 h 4067175"/>
                <a:gd name="connsiteX1241" fmla="*/ 8959775 w 11191875"/>
                <a:gd name="connsiteY1241" fmla="*/ 810080 h 4067175"/>
                <a:gd name="connsiteX1242" fmla="*/ 8961451 w 11191875"/>
                <a:gd name="connsiteY1242" fmla="*/ 811997 h 4067175"/>
                <a:gd name="connsiteX1243" fmla="*/ 8852241 w 11191875"/>
                <a:gd name="connsiteY1243" fmla="*/ 558188 h 4067175"/>
                <a:gd name="connsiteX1244" fmla="*/ 8854397 w 11191875"/>
                <a:gd name="connsiteY1244" fmla="*/ 556510 h 4067175"/>
                <a:gd name="connsiteX1245" fmla="*/ 8852241 w 11191875"/>
                <a:gd name="connsiteY1245" fmla="*/ 554353 h 4067175"/>
                <a:gd name="connsiteX1246" fmla="*/ 8850325 w 11191875"/>
                <a:gd name="connsiteY1246" fmla="*/ 556510 h 4067175"/>
                <a:gd name="connsiteX1247" fmla="*/ 8852241 w 11191875"/>
                <a:gd name="connsiteY1247" fmla="*/ 558188 h 4067175"/>
                <a:gd name="connsiteX1248" fmla="*/ 8724829 w 11191875"/>
                <a:gd name="connsiteY1248" fmla="*/ 312767 h 4067175"/>
                <a:gd name="connsiteX1249" fmla="*/ 8726027 w 11191875"/>
                <a:gd name="connsiteY1249" fmla="*/ 311329 h 4067175"/>
                <a:gd name="connsiteX1250" fmla="*/ 8724829 w 11191875"/>
                <a:gd name="connsiteY1250" fmla="*/ 310131 h 4067175"/>
                <a:gd name="connsiteX1251" fmla="*/ 8723393 w 11191875"/>
                <a:gd name="connsiteY1251" fmla="*/ 311329 h 4067175"/>
                <a:gd name="connsiteX1252" fmla="*/ 8724829 w 11191875"/>
                <a:gd name="connsiteY1252" fmla="*/ 312767 h 4067175"/>
                <a:gd name="connsiteX1253" fmla="*/ 8579456 w 11191875"/>
                <a:gd name="connsiteY1253" fmla="*/ 76934 h 4067175"/>
                <a:gd name="connsiteX1254" fmla="*/ 8580174 w 11191875"/>
                <a:gd name="connsiteY1254" fmla="*/ 76454 h 4067175"/>
                <a:gd name="connsiteX1255" fmla="*/ 8579456 w 11191875"/>
                <a:gd name="connsiteY1255" fmla="*/ 75975 h 4067175"/>
                <a:gd name="connsiteX1256" fmla="*/ 8578977 w 11191875"/>
                <a:gd name="connsiteY1256" fmla="*/ 76454 h 4067175"/>
                <a:gd name="connsiteX1257" fmla="*/ 8579456 w 11191875"/>
                <a:gd name="connsiteY1257" fmla="*/ 76934 h 4067175"/>
                <a:gd name="connsiteX1258" fmla="*/ 2302512 w 11191875"/>
                <a:gd name="connsiteY1258" fmla="*/ 196768 h 4067175"/>
                <a:gd name="connsiteX1259" fmla="*/ 2306823 w 11191875"/>
                <a:gd name="connsiteY1259" fmla="*/ 192454 h 4067175"/>
                <a:gd name="connsiteX1260" fmla="*/ 2302512 w 11191875"/>
                <a:gd name="connsiteY1260" fmla="*/ 188379 h 4067175"/>
                <a:gd name="connsiteX1261" fmla="*/ 2298441 w 11191875"/>
                <a:gd name="connsiteY1261" fmla="*/ 192454 h 4067175"/>
                <a:gd name="connsiteX1262" fmla="*/ 2302512 w 11191875"/>
                <a:gd name="connsiteY1262" fmla="*/ 196768 h 4067175"/>
                <a:gd name="connsiteX1263" fmla="*/ 2166239 w 11191875"/>
                <a:gd name="connsiteY1263" fmla="*/ 440031 h 4067175"/>
                <a:gd name="connsiteX1264" fmla="*/ 2173424 w 11191875"/>
                <a:gd name="connsiteY1264" fmla="*/ 432841 h 4067175"/>
                <a:gd name="connsiteX1265" fmla="*/ 2166239 w 11191875"/>
                <a:gd name="connsiteY1265" fmla="*/ 425412 h 4067175"/>
                <a:gd name="connsiteX1266" fmla="*/ 2158575 w 11191875"/>
                <a:gd name="connsiteY1266" fmla="*/ 432841 h 4067175"/>
                <a:gd name="connsiteX1267" fmla="*/ 2166239 w 11191875"/>
                <a:gd name="connsiteY1267" fmla="*/ 440031 h 4067175"/>
                <a:gd name="connsiteX1268" fmla="*/ 2047689 w 11191875"/>
                <a:gd name="connsiteY1268" fmla="*/ 691444 h 4067175"/>
                <a:gd name="connsiteX1269" fmla="*/ 2056550 w 11191875"/>
                <a:gd name="connsiteY1269" fmla="*/ 682336 h 4067175"/>
                <a:gd name="connsiteX1270" fmla="*/ 2047689 w 11191875"/>
                <a:gd name="connsiteY1270" fmla="*/ 672989 h 4067175"/>
                <a:gd name="connsiteX1271" fmla="*/ 2038588 w 11191875"/>
                <a:gd name="connsiteY1271" fmla="*/ 682336 h 4067175"/>
                <a:gd name="connsiteX1272" fmla="*/ 2047689 w 11191875"/>
                <a:gd name="connsiteY1272" fmla="*/ 691444 h 4067175"/>
                <a:gd name="connsiteX1273" fmla="*/ 1948058 w 11191875"/>
                <a:gd name="connsiteY1273" fmla="*/ 952682 h 4067175"/>
                <a:gd name="connsiteX1274" fmla="*/ 1960752 w 11191875"/>
                <a:gd name="connsiteY1274" fmla="*/ 939980 h 4067175"/>
                <a:gd name="connsiteX1275" fmla="*/ 1948058 w 11191875"/>
                <a:gd name="connsiteY1275" fmla="*/ 927278 h 4067175"/>
                <a:gd name="connsiteX1276" fmla="*/ 1934886 w 11191875"/>
                <a:gd name="connsiteY1276" fmla="*/ 939980 h 4067175"/>
                <a:gd name="connsiteX1277" fmla="*/ 1948058 w 11191875"/>
                <a:gd name="connsiteY1277" fmla="*/ 952682 h 4067175"/>
                <a:gd name="connsiteX1278" fmla="*/ 1867588 w 11191875"/>
                <a:gd name="connsiteY1278" fmla="*/ 1222549 h 4067175"/>
                <a:gd name="connsiteX1279" fmla="*/ 1885550 w 11191875"/>
                <a:gd name="connsiteY1279" fmla="*/ 1204095 h 4067175"/>
                <a:gd name="connsiteX1280" fmla="*/ 1867588 w 11191875"/>
                <a:gd name="connsiteY1280" fmla="*/ 1185880 h 4067175"/>
                <a:gd name="connsiteX1281" fmla="*/ 1849147 w 11191875"/>
                <a:gd name="connsiteY1281" fmla="*/ 1204095 h 4067175"/>
                <a:gd name="connsiteX1282" fmla="*/ 1867588 w 11191875"/>
                <a:gd name="connsiteY1282" fmla="*/ 1222549 h 4067175"/>
                <a:gd name="connsiteX1283" fmla="*/ 1806756 w 11191875"/>
                <a:gd name="connsiteY1283" fmla="*/ 1497928 h 4067175"/>
                <a:gd name="connsiteX1284" fmla="*/ 1830945 w 11191875"/>
                <a:gd name="connsiteY1284" fmla="*/ 1473482 h 4067175"/>
                <a:gd name="connsiteX1285" fmla="*/ 1806756 w 11191875"/>
                <a:gd name="connsiteY1285" fmla="*/ 1449036 h 4067175"/>
                <a:gd name="connsiteX1286" fmla="*/ 1782327 w 11191875"/>
                <a:gd name="connsiteY1286" fmla="*/ 1473482 h 4067175"/>
                <a:gd name="connsiteX1287" fmla="*/ 1806756 w 11191875"/>
                <a:gd name="connsiteY1287" fmla="*/ 1497928 h 4067175"/>
                <a:gd name="connsiteX1288" fmla="*/ 1765802 w 11191875"/>
                <a:gd name="connsiteY1288" fmla="*/ 1778580 h 4067175"/>
                <a:gd name="connsiteX1289" fmla="*/ 1797895 w 11191875"/>
                <a:gd name="connsiteY1289" fmla="*/ 1746944 h 4067175"/>
                <a:gd name="connsiteX1290" fmla="*/ 1765802 w 11191875"/>
                <a:gd name="connsiteY1290" fmla="*/ 1715068 h 4067175"/>
                <a:gd name="connsiteX1291" fmla="*/ 1734428 w 11191875"/>
                <a:gd name="connsiteY1291" fmla="*/ 1746944 h 4067175"/>
                <a:gd name="connsiteX1292" fmla="*/ 1765802 w 11191875"/>
                <a:gd name="connsiteY1292" fmla="*/ 1778580 h 4067175"/>
                <a:gd name="connsiteX1293" fmla="*/ 1745684 w 11191875"/>
                <a:gd name="connsiteY1293" fmla="*/ 2061389 h 4067175"/>
                <a:gd name="connsiteX1294" fmla="*/ 1784483 w 11191875"/>
                <a:gd name="connsiteY1294" fmla="*/ 2022083 h 4067175"/>
                <a:gd name="connsiteX1295" fmla="*/ 1745684 w 11191875"/>
                <a:gd name="connsiteY1295" fmla="*/ 1983257 h 4067175"/>
                <a:gd name="connsiteX1296" fmla="*/ 1706647 w 11191875"/>
                <a:gd name="connsiteY1296" fmla="*/ 2022083 h 4067175"/>
                <a:gd name="connsiteX1297" fmla="*/ 1745684 w 11191875"/>
                <a:gd name="connsiteY1297" fmla="*/ 2061389 h 4067175"/>
                <a:gd name="connsiteX1298" fmla="*/ 1745684 w 11191875"/>
                <a:gd name="connsiteY1298" fmla="*/ 2346115 h 4067175"/>
                <a:gd name="connsiteX1299" fmla="*/ 1793344 w 11191875"/>
                <a:gd name="connsiteY1299" fmla="*/ 2298901 h 4067175"/>
                <a:gd name="connsiteX1300" fmla="*/ 1745684 w 11191875"/>
                <a:gd name="connsiteY1300" fmla="*/ 2250967 h 4067175"/>
                <a:gd name="connsiteX1301" fmla="*/ 1698025 w 11191875"/>
                <a:gd name="connsiteY1301" fmla="*/ 2298901 h 4067175"/>
                <a:gd name="connsiteX1302" fmla="*/ 1745684 w 11191875"/>
                <a:gd name="connsiteY1302" fmla="*/ 2346115 h 4067175"/>
                <a:gd name="connsiteX1303" fmla="*/ 1765802 w 11191875"/>
                <a:gd name="connsiteY1303" fmla="*/ 2629643 h 4067175"/>
                <a:gd name="connsiteX1304" fmla="*/ 1821365 w 11191875"/>
                <a:gd name="connsiteY1304" fmla="*/ 2574280 h 4067175"/>
                <a:gd name="connsiteX1305" fmla="*/ 1765802 w 11191875"/>
                <a:gd name="connsiteY1305" fmla="*/ 2518437 h 4067175"/>
                <a:gd name="connsiteX1306" fmla="*/ 1710479 w 11191875"/>
                <a:gd name="connsiteY1306" fmla="*/ 2574280 h 4067175"/>
                <a:gd name="connsiteX1307" fmla="*/ 1765802 w 11191875"/>
                <a:gd name="connsiteY1307" fmla="*/ 2629643 h 4067175"/>
                <a:gd name="connsiteX1308" fmla="*/ 1806756 w 11191875"/>
                <a:gd name="connsiteY1308" fmla="*/ 2910295 h 4067175"/>
                <a:gd name="connsiteX1309" fmla="*/ 1869504 w 11191875"/>
                <a:gd name="connsiteY1309" fmla="*/ 2847262 h 4067175"/>
                <a:gd name="connsiteX1310" fmla="*/ 1806756 w 11191875"/>
                <a:gd name="connsiteY1310" fmla="*/ 2784709 h 4067175"/>
                <a:gd name="connsiteX1311" fmla="*/ 1743768 w 11191875"/>
                <a:gd name="connsiteY1311" fmla="*/ 2847262 h 4067175"/>
                <a:gd name="connsiteX1312" fmla="*/ 1806756 w 11191875"/>
                <a:gd name="connsiteY1312" fmla="*/ 2910295 h 4067175"/>
                <a:gd name="connsiteX1313" fmla="*/ 1867588 w 11191875"/>
                <a:gd name="connsiteY1313" fmla="*/ 3186393 h 4067175"/>
                <a:gd name="connsiteX1314" fmla="*/ 1936802 w 11191875"/>
                <a:gd name="connsiteY1314" fmla="*/ 3116889 h 4067175"/>
                <a:gd name="connsiteX1315" fmla="*/ 1867588 w 11191875"/>
                <a:gd name="connsiteY1315" fmla="*/ 3047146 h 4067175"/>
                <a:gd name="connsiteX1316" fmla="*/ 1797895 w 11191875"/>
                <a:gd name="connsiteY1316" fmla="*/ 3116889 h 4067175"/>
                <a:gd name="connsiteX1317" fmla="*/ 1867588 w 11191875"/>
                <a:gd name="connsiteY1317" fmla="*/ 3186393 h 4067175"/>
                <a:gd name="connsiteX1318" fmla="*/ 1948058 w 11191875"/>
                <a:gd name="connsiteY1318" fmla="*/ 3456020 h 4067175"/>
                <a:gd name="connsiteX1319" fmla="*/ 2023021 w 11191875"/>
                <a:gd name="connsiteY1319" fmla="*/ 3380764 h 4067175"/>
                <a:gd name="connsiteX1320" fmla="*/ 1948058 w 11191875"/>
                <a:gd name="connsiteY1320" fmla="*/ 3306228 h 4067175"/>
                <a:gd name="connsiteX1321" fmla="*/ 1872857 w 11191875"/>
                <a:gd name="connsiteY1321" fmla="*/ 3380764 h 4067175"/>
                <a:gd name="connsiteX1322" fmla="*/ 1948058 w 11191875"/>
                <a:gd name="connsiteY1322" fmla="*/ 3456020 h 4067175"/>
                <a:gd name="connsiteX1323" fmla="*/ 2047689 w 11191875"/>
                <a:gd name="connsiteY1323" fmla="*/ 3719176 h 4067175"/>
                <a:gd name="connsiteX1324" fmla="*/ 2127920 w 11191875"/>
                <a:gd name="connsiteY1324" fmla="*/ 3638648 h 4067175"/>
                <a:gd name="connsiteX1325" fmla="*/ 2047689 w 11191875"/>
                <a:gd name="connsiteY1325" fmla="*/ 3557879 h 4067175"/>
                <a:gd name="connsiteX1326" fmla="*/ 1967218 w 11191875"/>
                <a:gd name="connsiteY1326" fmla="*/ 3638648 h 4067175"/>
                <a:gd name="connsiteX1327" fmla="*/ 2047689 w 11191875"/>
                <a:gd name="connsiteY1327" fmla="*/ 3719176 h 4067175"/>
                <a:gd name="connsiteX1328" fmla="*/ 2166239 w 11191875"/>
                <a:gd name="connsiteY1328" fmla="*/ 3971787 h 4067175"/>
                <a:gd name="connsiteX1329" fmla="*/ 2249584 w 11191875"/>
                <a:gd name="connsiteY1329" fmla="*/ 3888143 h 4067175"/>
                <a:gd name="connsiteX1330" fmla="*/ 2166239 w 11191875"/>
                <a:gd name="connsiteY1330" fmla="*/ 3804498 h 4067175"/>
                <a:gd name="connsiteX1331" fmla="*/ 2082415 w 11191875"/>
                <a:gd name="connsiteY1331" fmla="*/ 3888143 h 4067175"/>
                <a:gd name="connsiteX1332" fmla="*/ 2166239 w 11191875"/>
                <a:gd name="connsiteY1332" fmla="*/ 3971787 h 4067175"/>
                <a:gd name="connsiteX1333" fmla="*/ 2354722 w 11191875"/>
                <a:gd name="connsiteY1333" fmla="*/ 4067175 h 4067175"/>
                <a:gd name="connsiteX1334" fmla="*/ 2302512 w 11191875"/>
                <a:gd name="connsiteY1334" fmla="*/ 4048002 h 4067175"/>
                <a:gd name="connsiteX1335" fmla="*/ 2250302 w 11191875"/>
                <a:gd name="connsiteY1335" fmla="*/ 4067175 h 4067175"/>
                <a:gd name="connsiteX1336" fmla="*/ 2354722 w 11191875"/>
                <a:gd name="connsiteY1336" fmla="*/ 4067175 h 4067175"/>
                <a:gd name="connsiteX1337" fmla="*/ 8724829 w 11191875"/>
                <a:gd name="connsiteY1337" fmla="*/ 4017324 h 4067175"/>
                <a:gd name="connsiteX1338" fmla="*/ 8732733 w 11191875"/>
                <a:gd name="connsiteY1338" fmla="*/ 4009415 h 4067175"/>
                <a:gd name="connsiteX1339" fmla="*/ 8724829 w 11191875"/>
                <a:gd name="connsiteY1339" fmla="*/ 4001506 h 4067175"/>
                <a:gd name="connsiteX1340" fmla="*/ 8716926 w 11191875"/>
                <a:gd name="connsiteY1340" fmla="*/ 4009415 h 4067175"/>
                <a:gd name="connsiteX1341" fmla="*/ 8724829 w 11191875"/>
                <a:gd name="connsiteY1341" fmla="*/ 4017324 h 4067175"/>
                <a:gd name="connsiteX1342" fmla="*/ 8852241 w 11191875"/>
                <a:gd name="connsiteY1342" fmla="*/ 3770705 h 4067175"/>
                <a:gd name="connsiteX1343" fmla="*/ 8858468 w 11191875"/>
                <a:gd name="connsiteY1343" fmla="*/ 3764713 h 4067175"/>
                <a:gd name="connsiteX1344" fmla="*/ 8852241 w 11191875"/>
                <a:gd name="connsiteY1344" fmla="*/ 3758482 h 4067175"/>
                <a:gd name="connsiteX1345" fmla="*/ 8846493 w 11191875"/>
                <a:gd name="connsiteY1345" fmla="*/ 3764713 h 4067175"/>
                <a:gd name="connsiteX1346" fmla="*/ 8852241 w 11191875"/>
                <a:gd name="connsiteY1346" fmla="*/ 3770705 h 4067175"/>
                <a:gd name="connsiteX1347" fmla="*/ 8961451 w 11191875"/>
                <a:gd name="connsiteY1347" fmla="*/ 3515698 h 4067175"/>
                <a:gd name="connsiteX1348" fmla="*/ 8966720 w 11191875"/>
                <a:gd name="connsiteY1348" fmla="*/ 3510665 h 4067175"/>
                <a:gd name="connsiteX1349" fmla="*/ 8961451 w 11191875"/>
                <a:gd name="connsiteY1349" fmla="*/ 3506111 h 4067175"/>
                <a:gd name="connsiteX1350" fmla="*/ 8956661 w 11191875"/>
                <a:gd name="connsiteY1350" fmla="*/ 3510665 h 4067175"/>
                <a:gd name="connsiteX1351" fmla="*/ 8961451 w 11191875"/>
                <a:gd name="connsiteY1351" fmla="*/ 3515698 h 4067175"/>
                <a:gd name="connsiteX1352" fmla="*/ 9051502 w 11191875"/>
                <a:gd name="connsiteY1352" fmla="*/ 3253740 h 4067175"/>
                <a:gd name="connsiteX1353" fmla="*/ 9056052 w 11191875"/>
                <a:gd name="connsiteY1353" fmla="*/ 3249666 h 4067175"/>
                <a:gd name="connsiteX1354" fmla="*/ 9051502 w 11191875"/>
                <a:gd name="connsiteY1354" fmla="*/ 3245352 h 4067175"/>
                <a:gd name="connsiteX1355" fmla="*/ 9047430 w 11191875"/>
                <a:gd name="connsiteY1355" fmla="*/ 3249666 h 4067175"/>
                <a:gd name="connsiteX1356" fmla="*/ 9051502 w 11191875"/>
                <a:gd name="connsiteY1356" fmla="*/ 3253740 h 4067175"/>
                <a:gd name="connsiteX1357" fmla="*/ 9122153 w 11191875"/>
                <a:gd name="connsiteY1357" fmla="*/ 2986270 h 4067175"/>
                <a:gd name="connsiteX1358" fmla="*/ 9125745 w 11191875"/>
                <a:gd name="connsiteY1358" fmla="*/ 2982675 h 4067175"/>
                <a:gd name="connsiteX1359" fmla="*/ 9122153 w 11191875"/>
                <a:gd name="connsiteY1359" fmla="*/ 2979320 h 4067175"/>
                <a:gd name="connsiteX1360" fmla="*/ 9118560 w 11191875"/>
                <a:gd name="connsiteY1360" fmla="*/ 2982675 h 4067175"/>
                <a:gd name="connsiteX1361" fmla="*/ 9122153 w 11191875"/>
                <a:gd name="connsiteY1361" fmla="*/ 2986270 h 4067175"/>
                <a:gd name="connsiteX1362" fmla="*/ 9173165 w 11191875"/>
                <a:gd name="connsiteY1362" fmla="*/ 2714726 h 4067175"/>
                <a:gd name="connsiteX1363" fmla="*/ 9176758 w 11191875"/>
                <a:gd name="connsiteY1363" fmla="*/ 2711370 h 4067175"/>
                <a:gd name="connsiteX1364" fmla="*/ 9173165 w 11191875"/>
                <a:gd name="connsiteY1364" fmla="*/ 2707775 h 4067175"/>
                <a:gd name="connsiteX1365" fmla="*/ 9169573 w 11191875"/>
                <a:gd name="connsiteY1365" fmla="*/ 2711370 h 4067175"/>
                <a:gd name="connsiteX1366" fmla="*/ 9173165 w 11191875"/>
                <a:gd name="connsiteY1366" fmla="*/ 2714726 h 4067175"/>
                <a:gd name="connsiteX1367" fmla="*/ 9203581 w 11191875"/>
                <a:gd name="connsiteY1367" fmla="*/ 2439586 h 4067175"/>
                <a:gd name="connsiteX1368" fmla="*/ 9206455 w 11191875"/>
                <a:gd name="connsiteY1368" fmla="*/ 2436470 h 4067175"/>
                <a:gd name="connsiteX1369" fmla="*/ 9203581 w 11191875"/>
                <a:gd name="connsiteY1369" fmla="*/ 2433355 h 4067175"/>
                <a:gd name="connsiteX1370" fmla="*/ 9200229 w 11191875"/>
                <a:gd name="connsiteY1370" fmla="*/ 2436470 h 4067175"/>
                <a:gd name="connsiteX1371" fmla="*/ 9203581 w 11191875"/>
                <a:gd name="connsiteY1371" fmla="*/ 2439586 h 4067175"/>
                <a:gd name="connsiteX1372" fmla="*/ 9213640 w 11191875"/>
                <a:gd name="connsiteY1372" fmla="*/ 2163009 h 4067175"/>
                <a:gd name="connsiteX1373" fmla="*/ 9216035 w 11191875"/>
                <a:gd name="connsiteY1373" fmla="*/ 2160372 h 4067175"/>
                <a:gd name="connsiteX1374" fmla="*/ 9213640 w 11191875"/>
                <a:gd name="connsiteY1374" fmla="*/ 2157976 h 4067175"/>
                <a:gd name="connsiteX1375" fmla="*/ 9211245 w 11191875"/>
                <a:gd name="connsiteY1375" fmla="*/ 2160372 h 4067175"/>
                <a:gd name="connsiteX1376" fmla="*/ 9213640 w 11191875"/>
                <a:gd name="connsiteY1376" fmla="*/ 2163009 h 4067175"/>
                <a:gd name="connsiteX1377" fmla="*/ 8983006 w 11191875"/>
                <a:gd name="connsiteY1377" fmla="*/ 1887390 h 4067175"/>
                <a:gd name="connsiteX1378" fmla="*/ 8986119 w 11191875"/>
                <a:gd name="connsiteY1378" fmla="*/ 1884514 h 4067175"/>
                <a:gd name="connsiteX1379" fmla="*/ 8983006 w 11191875"/>
                <a:gd name="connsiteY1379" fmla="*/ 1881398 h 4067175"/>
                <a:gd name="connsiteX1380" fmla="*/ 8979892 w 11191875"/>
                <a:gd name="connsiteY1380" fmla="*/ 1884514 h 4067175"/>
                <a:gd name="connsiteX1381" fmla="*/ 8983006 w 11191875"/>
                <a:gd name="connsiteY1381" fmla="*/ 1887390 h 4067175"/>
                <a:gd name="connsiteX1382" fmla="*/ 8950674 w 11191875"/>
                <a:gd name="connsiteY1382" fmla="*/ 1613209 h 4067175"/>
                <a:gd name="connsiteX1383" fmla="*/ 8953787 w 11191875"/>
                <a:gd name="connsiteY1383" fmla="*/ 1610093 h 4067175"/>
                <a:gd name="connsiteX1384" fmla="*/ 8950674 w 11191875"/>
                <a:gd name="connsiteY1384" fmla="*/ 1606978 h 4067175"/>
                <a:gd name="connsiteX1385" fmla="*/ 8947800 w 11191875"/>
                <a:gd name="connsiteY1385" fmla="*/ 1610093 h 4067175"/>
                <a:gd name="connsiteX1386" fmla="*/ 8950674 w 11191875"/>
                <a:gd name="connsiteY1386" fmla="*/ 1613209 h 4067175"/>
                <a:gd name="connsiteX1387" fmla="*/ 8896787 w 11191875"/>
                <a:gd name="connsiteY1387" fmla="*/ 1342384 h 4067175"/>
                <a:gd name="connsiteX1388" fmla="*/ 8900140 w 11191875"/>
                <a:gd name="connsiteY1388" fmla="*/ 1339268 h 4067175"/>
                <a:gd name="connsiteX1389" fmla="*/ 8896787 w 11191875"/>
                <a:gd name="connsiteY1389" fmla="*/ 1336152 h 4067175"/>
                <a:gd name="connsiteX1390" fmla="*/ 8893434 w 11191875"/>
                <a:gd name="connsiteY1390" fmla="*/ 1339268 h 4067175"/>
                <a:gd name="connsiteX1391" fmla="*/ 8896787 w 11191875"/>
                <a:gd name="connsiteY1391" fmla="*/ 1342384 h 4067175"/>
                <a:gd name="connsiteX1392" fmla="*/ 8821825 w 11191875"/>
                <a:gd name="connsiteY1392" fmla="*/ 1075632 h 4067175"/>
                <a:gd name="connsiteX1393" fmla="*/ 8824460 w 11191875"/>
                <a:gd name="connsiteY1393" fmla="*/ 1073236 h 4067175"/>
                <a:gd name="connsiteX1394" fmla="*/ 8821825 w 11191875"/>
                <a:gd name="connsiteY1394" fmla="*/ 1070839 h 4067175"/>
                <a:gd name="connsiteX1395" fmla="*/ 8819430 w 11191875"/>
                <a:gd name="connsiteY1395" fmla="*/ 1073236 h 4067175"/>
                <a:gd name="connsiteX1396" fmla="*/ 8821825 w 11191875"/>
                <a:gd name="connsiteY1396" fmla="*/ 1075632 h 4067175"/>
                <a:gd name="connsiteX1397" fmla="*/ 8726506 w 11191875"/>
                <a:gd name="connsiteY1397" fmla="*/ 816551 h 4067175"/>
                <a:gd name="connsiteX1398" fmla="*/ 8728661 w 11191875"/>
                <a:gd name="connsiteY1398" fmla="*/ 814154 h 4067175"/>
                <a:gd name="connsiteX1399" fmla="*/ 8726506 w 11191875"/>
                <a:gd name="connsiteY1399" fmla="*/ 811518 h 4067175"/>
                <a:gd name="connsiteX1400" fmla="*/ 8723632 w 11191875"/>
                <a:gd name="connsiteY1400" fmla="*/ 814154 h 4067175"/>
                <a:gd name="connsiteX1401" fmla="*/ 8726506 w 11191875"/>
                <a:gd name="connsiteY1401" fmla="*/ 816551 h 4067175"/>
                <a:gd name="connsiteX1402" fmla="*/ 8610590 w 11191875"/>
                <a:gd name="connsiteY1402" fmla="*/ 565857 h 4067175"/>
                <a:gd name="connsiteX1403" fmla="*/ 8613464 w 11191875"/>
                <a:gd name="connsiteY1403" fmla="*/ 563221 h 4067175"/>
                <a:gd name="connsiteX1404" fmla="*/ 8610590 w 11191875"/>
                <a:gd name="connsiteY1404" fmla="*/ 560824 h 4067175"/>
                <a:gd name="connsiteX1405" fmla="*/ 8608674 w 11191875"/>
                <a:gd name="connsiteY1405" fmla="*/ 563221 h 4067175"/>
                <a:gd name="connsiteX1406" fmla="*/ 8610590 w 11191875"/>
                <a:gd name="connsiteY1406" fmla="*/ 565857 h 4067175"/>
                <a:gd name="connsiteX1407" fmla="*/ 8476233 w 11191875"/>
                <a:gd name="connsiteY1407" fmla="*/ 324272 h 4067175"/>
                <a:gd name="connsiteX1408" fmla="*/ 8477909 w 11191875"/>
                <a:gd name="connsiteY1408" fmla="*/ 322115 h 4067175"/>
                <a:gd name="connsiteX1409" fmla="*/ 8476233 w 11191875"/>
                <a:gd name="connsiteY1409" fmla="*/ 320197 h 4067175"/>
                <a:gd name="connsiteX1410" fmla="*/ 8473838 w 11191875"/>
                <a:gd name="connsiteY1410" fmla="*/ 322115 h 4067175"/>
                <a:gd name="connsiteX1411" fmla="*/ 8476233 w 11191875"/>
                <a:gd name="connsiteY1411" fmla="*/ 324272 h 4067175"/>
                <a:gd name="connsiteX1412" fmla="*/ 8322477 w 11191875"/>
                <a:gd name="connsiteY1412" fmla="*/ 93710 h 4067175"/>
                <a:gd name="connsiteX1413" fmla="*/ 8323674 w 11191875"/>
                <a:gd name="connsiteY1413" fmla="*/ 92512 h 4067175"/>
                <a:gd name="connsiteX1414" fmla="*/ 8322477 w 11191875"/>
                <a:gd name="connsiteY1414" fmla="*/ 91074 h 4067175"/>
                <a:gd name="connsiteX1415" fmla="*/ 8321519 w 11191875"/>
                <a:gd name="connsiteY1415" fmla="*/ 92512 h 4067175"/>
                <a:gd name="connsiteX1416" fmla="*/ 8322477 w 11191875"/>
                <a:gd name="connsiteY1416" fmla="*/ 93710 h 4067175"/>
                <a:gd name="connsiteX1417" fmla="*/ 2634214 w 11191875"/>
                <a:gd name="connsiteY1417" fmla="*/ 95148 h 4067175"/>
                <a:gd name="connsiteX1418" fmla="*/ 2636609 w 11191875"/>
                <a:gd name="connsiteY1418" fmla="*/ 92512 h 4067175"/>
                <a:gd name="connsiteX1419" fmla="*/ 2634214 w 11191875"/>
                <a:gd name="connsiteY1419" fmla="*/ 90115 h 4067175"/>
                <a:gd name="connsiteX1420" fmla="*/ 2631819 w 11191875"/>
                <a:gd name="connsiteY1420" fmla="*/ 92512 h 4067175"/>
                <a:gd name="connsiteX1421" fmla="*/ 2634214 w 11191875"/>
                <a:gd name="connsiteY1421" fmla="*/ 95148 h 4067175"/>
                <a:gd name="connsiteX1422" fmla="*/ 2480936 w 11191875"/>
                <a:gd name="connsiteY1422" fmla="*/ 329065 h 4067175"/>
                <a:gd name="connsiteX1423" fmla="*/ 2487403 w 11191875"/>
                <a:gd name="connsiteY1423" fmla="*/ 322115 h 4067175"/>
                <a:gd name="connsiteX1424" fmla="*/ 2480936 w 11191875"/>
                <a:gd name="connsiteY1424" fmla="*/ 315643 h 4067175"/>
                <a:gd name="connsiteX1425" fmla="*/ 2473991 w 11191875"/>
                <a:gd name="connsiteY1425" fmla="*/ 322115 h 4067175"/>
                <a:gd name="connsiteX1426" fmla="*/ 2480936 w 11191875"/>
                <a:gd name="connsiteY1426" fmla="*/ 329065 h 4067175"/>
                <a:gd name="connsiteX1427" fmla="*/ 2346100 w 11191875"/>
                <a:gd name="connsiteY1427" fmla="*/ 572328 h 4067175"/>
                <a:gd name="connsiteX1428" fmla="*/ 2355201 w 11191875"/>
                <a:gd name="connsiteY1428" fmla="*/ 563221 h 4067175"/>
                <a:gd name="connsiteX1429" fmla="*/ 2346100 w 11191875"/>
                <a:gd name="connsiteY1429" fmla="*/ 553874 h 4067175"/>
                <a:gd name="connsiteX1430" fmla="*/ 2336999 w 11191875"/>
                <a:gd name="connsiteY1430" fmla="*/ 563221 h 4067175"/>
                <a:gd name="connsiteX1431" fmla="*/ 2346100 w 11191875"/>
                <a:gd name="connsiteY1431" fmla="*/ 572328 h 4067175"/>
                <a:gd name="connsiteX1432" fmla="*/ 2230663 w 11191875"/>
                <a:gd name="connsiteY1432" fmla="*/ 825658 h 4067175"/>
                <a:gd name="connsiteX1433" fmla="*/ 2242159 w 11191875"/>
                <a:gd name="connsiteY1433" fmla="*/ 814154 h 4067175"/>
                <a:gd name="connsiteX1434" fmla="*/ 2230663 w 11191875"/>
                <a:gd name="connsiteY1434" fmla="*/ 802410 h 4067175"/>
                <a:gd name="connsiteX1435" fmla="*/ 2218928 w 11191875"/>
                <a:gd name="connsiteY1435" fmla="*/ 814154 h 4067175"/>
                <a:gd name="connsiteX1436" fmla="*/ 2230663 w 11191875"/>
                <a:gd name="connsiteY1436" fmla="*/ 825658 h 4067175"/>
                <a:gd name="connsiteX1437" fmla="*/ 2134865 w 11191875"/>
                <a:gd name="connsiteY1437" fmla="*/ 1089054 h 4067175"/>
                <a:gd name="connsiteX1438" fmla="*/ 2150672 w 11191875"/>
                <a:gd name="connsiteY1438" fmla="*/ 1073236 h 4067175"/>
                <a:gd name="connsiteX1439" fmla="*/ 2134865 w 11191875"/>
                <a:gd name="connsiteY1439" fmla="*/ 1057418 h 4067175"/>
                <a:gd name="connsiteX1440" fmla="*/ 2119058 w 11191875"/>
                <a:gd name="connsiteY1440" fmla="*/ 1073236 h 4067175"/>
                <a:gd name="connsiteX1441" fmla="*/ 2134865 w 11191875"/>
                <a:gd name="connsiteY1441" fmla="*/ 1089054 h 4067175"/>
                <a:gd name="connsiteX1442" fmla="*/ 2059903 w 11191875"/>
                <a:gd name="connsiteY1442" fmla="*/ 1360359 h 4067175"/>
                <a:gd name="connsiteX1443" fmla="*/ 2081218 w 11191875"/>
                <a:gd name="connsiteY1443" fmla="*/ 1339268 h 4067175"/>
                <a:gd name="connsiteX1444" fmla="*/ 2059903 w 11191875"/>
                <a:gd name="connsiteY1444" fmla="*/ 1317937 h 4067175"/>
                <a:gd name="connsiteX1445" fmla="*/ 2038588 w 11191875"/>
                <a:gd name="connsiteY1445" fmla="*/ 1339268 h 4067175"/>
                <a:gd name="connsiteX1446" fmla="*/ 2059903 w 11191875"/>
                <a:gd name="connsiteY1446" fmla="*/ 1360359 h 4067175"/>
                <a:gd name="connsiteX1447" fmla="*/ 2006016 w 11191875"/>
                <a:gd name="connsiteY1447" fmla="*/ 1638134 h 4067175"/>
                <a:gd name="connsiteX1448" fmla="*/ 2034277 w 11191875"/>
                <a:gd name="connsiteY1448" fmla="*/ 1610093 h 4067175"/>
                <a:gd name="connsiteX1449" fmla="*/ 2006016 w 11191875"/>
                <a:gd name="connsiteY1449" fmla="*/ 1582052 h 4067175"/>
                <a:gd name="connsiteX1450" fmla="*/ 1978235 w 11191875"/>
                <a:gd name="connsiteY1450" fmla="*/ 1610093 h 4067175"/>
                <a:gd name="connsiteX1451" fmla="*/ 2006016 w 11191875"/>
                <a:gd name="connsiteY1451" fmla="*/ 1638134 h 4067175"/>
                <a:gd name="connsiteX1452" fmla="*/ 1973445 w 11191875"/>
                <a:gd name="connsiteY1452" fmla="*/ 1919985 h 4067175"/>
                <a:gd name="connsiteX1453" fmla="*/ 2008890 w 11191875"/>
                <a:gd name="connsiteY1453" fmla="*/ 1884514 h 4067175"/>
                <a:gd name="connsiteX1454" fmla="*/ 1973445 w 11191875"/>
                <a:gd name="connsiteY1454" fmla="*/ 1849043 h 4067175"/>
                <a:gd name="connsiteX1455" fmla="*/ 1938239 w 11191875"/>
                <a:gd name="connsiteY1455" fmla="*/ 1884514 h 4067175"/>
                <a:gd name="connsiteX1456" fmla="*/ 1973445 w 11191875"/>
                <a:gd name="connsiteY1456" fmla="*/ 1919985 h 4067175"/>
                <a:gd name="connsiteX1457" fmla="*/ 1962907 w 11191875"/>
                <a:gd name="connsiteY1457" fmla="*/ 2203273 h 4067175"/>
                <a:gd name="connsiteX1458" fmla="*/ 2005537 w 11191875"/>
                <a:gd name="connsiteY1458" fmla="*/ 2160372 h 4067175"/>
                <a:gd name="connsiteX1459" fmla="*/ 1962907 w 11191875"/>
                <a:gd name="connsiteY1459" fmla="*/ 2117711 h 4067175"/>
                <a:gd name="connsiteX1460" fmla="*/ 1920277 w 11191875"/>
                <a:gd name="connsiteY1460" fmla="*/ 2160372 h 4067175"/>
                <a:gd name="connsiteX1461" fmla="*/ 1962907 w 11191875"/>
                <a:gd name="connsiteY1461" fmla="*/ 2203273 h 4067175"/>
                <a:gd name="connsiteX1462" fmla="*/ 1973445 w 11191875"/>
                <a:gd name="connsiteY1462" fmla="*/ 2486561 h 4067175"/>
                <a:gd name="connsiteX1463" fmla="*/ 2023739 w 11191875"/>
                <a:gd name="connsiteY1463" fmla="*/ 2436470 h 4067175"/>
                <a:gd name="connsiteX1464" fmla="*/ 1973445 w 11191875"/>
                <a:gd name="connsiteY1464" fmla="*/ 2386380 h 4067175"/>
                <a:gd name="connsiteX1465" fmla="*/ 1923630 w 11191875"/>
                <a:gd name="connsiteY1465" fmla="*/ 2436470 h 4067175"/>
                <a:gd name="connsiteX1466" fmla="*/ 1973445 w 11191875"/>
                <a:gd name="connsiteY1466" fmla="*/ 2486561 h 4067175"/>
                <a:gd name="connsiteX1467" fmla="*/ 2006016 w 11191875"/>
                <a:gd name="connsiteY1467" fmla="*/ 2768891 h 4067175"/>
                <a:gd name="connsiteX1468" fmla="*/ 2063974 w 11191875"/>
                <a:gd name="connsiteY1468" fmla="*/ 2710651 h 4067175"/>
                <a:gd name="connsiteX1469" fmla="*/ 2006016 w 11191875"/>
                <a:gd name="connsiteY1469" fmla="*/ 2653131 h 4067175"/>
                <a:gd name="connsiteX1470" fmla="*/ 1948298 w 11191875"/>
                <a:gd name="connsiteY1470" fmla="*/ 2710651 h 4067175"/>
                <a:gd name="connsiteX1471" fmla="*/ 2006016 w 11191875"/>
                <a:gd name="connsiteY1471" fmla="*/ 2768891 h 4067175"/>
                <a:gd name="connsiteX1472" fmla="*/ 2059903 w 11191875"/>
                <a:gd name="connsiteY1472" fmla="*/ 3046187 h 4067175"/>
                <a:gd name="connsiteX1473" fmla="*/ 2124327 w 11191875"/>
                <a:gd name="connsiteY1473" fmla="*/ 2981716 h 4067175"/>
                <a:gd name="connsiteX1474" fmla="*/ 2059903 w 11191875"/>
                <a:gd name="connsiteY1474" fmla="*/ 2917006 h 4067175"/>
                <a:gd name="connsiteX1475" fmla="*/ 1995478 w 11191875"/>
                <a:gd name="connsiteY1475" fmla="*/ 2981716 h 4067175"/>
                <a:gd name="connsiteX1476" fmla="*/ 2059903 w 11191875"/>
                <a:gd name="connsiteY1476" fmla="*/ 3046187 h 4067175"/>
                <a:gd name="connsiteX1477" fmla="*/ 2134865 w 11191875"/>
                <a:gd name="connsiteY1477" fmla="*/ 3317971 h 4067175"/>
                <a:gd name="connsiteX1478" fmla="*/ 2205037 w 11191875"/>
                <a:gd name="connsiteY1478" fmla="*/ 3247509 h 4067175"/>
                <a:gd name="connsiteX1479" fmla="*/ 2134865 w 11191875"/>
                <a:gd name="connsiteY1479" fmla="*/ 3177286 h 4067175"/>
                <a:gd name="connsiteX1480" fmla="*/ 2064693 w 11191875"/>
                <a:gd name="connsiteY1480" fmla="*/ 3247509 h 4067175"/>
                <a:gd name="connsiteX1481" fmla="*/ 2134865 w 11191875"/>
                <a:gd name="connsiteY1481" fmla="*/ 3317971 h 4067175"/>
                <a:gd name="connsiteX1482" fmla="*/ 2230663 w 11191875"/>
                <a:gd name="connsiteY1482" fmla="*/ 3582326 h 4067175"/>
                <a:gd name="connsiteX1483" fmla="*/ 2305865 w 11191875"/>
                <a:gd name="connsiteY1483" fmla="*/ 3506590 h 4067175"/>
                <a:gd name="connsiteX1484" fmla="*/ 2230663 w 11191875"/>
                <a:gd name="connsiteY1484" fmla="*/ 3430855 h 4067175"/>
                <a:gd name="connsiteX1485" fmla="*/ 2154983 w 11191875"/>
                <a:gd name="connsiteY1485" fmla="*/ 3506590 h 4067175"/>
                <a:gd name="connsiteX1486" fmla="*/ 2230663 w 11191875"/>
                <a:gd name="connsiteY1486" fmla="*/ 3582326 h 4067175"/>
                <a:gd name="connsiteX1487" fmla="*/ 2346100 w 11191875"/>
                <a:gd name="connsiteY1487" fmla="*/ 3836135 h 4067175"/>
                <a:gd name="connsiteX1488" fmla="*/ 2424655 w 11191875"/>
                <a:gd name="connsiteY1488" fmla="*/ 3757523 h 4067175"/>
                <a:gd name="connsiteX1489" fmla="*/ 2346100 w 11191875"/>
                <a:gd name="connsiteY1489" fmla="*/ 3678912 h 4067175"/>
                <a:gd name="connsiteX1490" fmla="*/ 2267306 w 11191875"/>
                <a:gd name="connsiteY1490" fmla="*/ 3757523 h 4067175"/>
                <a:gd name="connsiteX1491" fmla="*/ 2346100 w 11191875"/>
                <a:gd name="connsiteY1491" fmla="*/ 3836135 h 4067175"/>
                <a:gd name="connsiteX1492" fmla="*/ 2525722 w 11191875"/>
                <a:gd name="connsiteY1492" fmla="*/ 4067175 h 4067175"/>
                <a:gd name="connsiteX1493" fmla="*/ 2562604 w 11191875"/>
                <a:gd name="connsiteY1493" fmla="*/ 3998870 h 4067175"/>
                <a:gd name="connsiteX1494" fmla="*/ 2480936 w 11191875"/>
                <a:gd name="connsiteY1494" fmla="*/ 3916663 h 4067175"/>
                <a:gd name="connsiteX1495" fmla="*/ 2399029 w 11191875"/>
                <a:gd name="connsiteY1495" fmla="*/ 3998870 h 4067175"/>
                <a:gd name="connsiteX1496" fmla="*/ 2436151 w 11191875"/>
                <a:gd name="connsiteY1496" fmla="*/ 4067175 h 4067175"/>
                <a:gd name="connsiteX1497" fmla="*/ 2525722 w 11191875"/>
                <a:gd name="connsiteY1497" fmla="*/ 4067175 h 4067175"/>
                <a:gd name="connsiteX1498" fmla="*/ 8476233 w 11191875"/>
                <a:gd name="connsiteY1498" fmla="*/ 4008456 h 4067175"/>
                <a:gd name="connsiteX1499" fmla="*/ 8485573 w 11191875"/>
                <a:gd name="connsiteY1499" fmla="*/ 3998870 h 4067175"/>
                <a:gd name="connsiteX1500" fmla="*/ 8476233 w 11191875"/>
                <a:gd name="connsiteY1500" fmla="*/ 3988804 h 4067175"/>
                <a:gd name="connsiteX1501" fmla="*/ 8466174 w 11191875"/>
                <a:gd name="connsiteY1501" fmla="*/ 3998870 h 4067175"/>
                <a:gd name="connsiteX1502" fmla="*/ 8476233 w 11191875"/>
                <a:gd name="connsiteY1502" fmla="*/ 4008456 h 4067175"/>
                <a:gd name="connsiteX1503" fmla="*/ 8610590 w 11191875"/>
                <a:gd name="connsiteY1503" fmla="*/ 3765912 h 4067175"/>
                <a:gd name="connsiteX1504" fmla="*/ 8619212 w 11191875"/>
                <a:gd name="connsiteY1504" fmla="*/ 3757523 h 4067175"/>
                <a:gd name="connsiteX1505" fmla="*/ 8610590 w 11191875"/>
                <a:gd name="connsiteY1505" fmla="*/ 3748895 h 4067175"/>
                <a:gd name="connsiteX1506" fmla="*/ 8602447 w 11191875"/>
                <a:gd name="connsiteY1506" fmla="*/ 3757523 h 4067175"/>
                <a:gd name="connsiteX1507" fmla="*/ 8610590 w 11191875"/>
                <a:gd name="connsiteY1507" fmla="*/ 3765912 h 4067175"/>
                <a:gd name="connsiteX1508" fmla="*/ 8726506 w 11191875"/>
                <a:gd name="connsiteY1508" fmla="*/ 3513301 h 4067175"/>
                <a:gd name="connsiteX1509" fmla="*/ 8733212 w 11191875"/>
                <a:gd name="connsiteY1509" fmla="*/ 3506590 h 4067175"/>
                <a:gd name="connsiteX1510" fmla="*/ 8726506 w 11191875"/>
                <a:gd name="connsiteY1510" fmla="*/ 3499880 h 4067175"/>
                <a:gd name="connsiteX1511" fmla="*/ 8719800 w 11191875"/>
                <a:gd name="connsiteY1511" fmla="*/ 3506590 h 4067175"/>
                <a:gd name="connsiteX1512" fmla="*/ 8726506 w 11191875"/>
                <a:gd name="connsiteY1512" fmla="*/ 3513301 h 4067175"/>
                <a:gd name="connsiteX1513" fmla="*/ 8821825 w 11191875"/>
                <a:gd name="connsiteY1513" fmla="*/ 3253021 h 4067175"/>
                <a:gd name="connsiteX1514" fmla="*/ 8827573 w 11191875"/>
                <a:gd name="connsiteY1514" fmla="*/ 3247509 h 4067175"/>
                <a:gd name="connsiteX1515" fmla="*/ 8821825 w 11191875"/>
                <a:gd name="connsiteY1515" fmla="*/ 3242236 h 4067175"/>
                <a:gd name="connsiteX1516" fmla="*/ 8816317 w 11191875"/>
                <a:gd name="connsiteY1516" fmla="*/ 3247509 h 4067175"/>
                <a:gd name="connsiteX1517" fmla="*/ 8821825 w 11191875"/>
                <a:gd name="connsiteY1517" fmla="*/ 3253021 h 4067175"/>
                <a:gd name="connsiteX1518" fmla="*/ 8896787 w 11191875"/>
                <a:gd name="connsiteY1518" fmla="*/ 2986510 h 4067175"/>
                <a:gd name="connsiteX1519" fmla="*/ 8901817 w 11191875"/>
                <a:gd name="connsiteY1519" fmla="*/ 2981716 h 4067175"/>
                <a:gd name="connsiteX1520" fmla="*/ 8896787 w 11191875"/>
                <a:gd name="connsiteY1520" fmla="*/ 2976923 h 4067175"/>
                <a:gd name="connsiteX1521" fmla="*/ 8891758 w 11191875"/>
                <a:gd name="connsiteY1521" fmla="*/ 2981716 h 4067175"/>
                <a:gd name="connsiteX1522" fmla="*/ 8896787 w 11191875"/>
                <a:gd name="connsiteY1522" fmla="*/ 2986510 h 4067175"/>
                <a:gd name="connsiteX1523" fmla="*/ 8950674 w 11191875"/>
                <a:gd name="connsiteY1523" fmla="*/ 2715205 h 4067175"/>
                <a:gd name="connsiteX1524" fmla="*/ 8954985 w 11191875"/>
                <a:gd name="connsiteY1524" fmla="*/ 2710651 h 4067175"/>
                <a:gd name="connsiteX1525" fmla="*/ 8950674 w 11191875"/>
                <a:gd name="connsiteY1525" fmla="*/ 2706577 h 4067175"/>
                <a:gd name="connsiteX1526" fmla="*/ 8946363 w 11191875"/>
                <a:gd name="connsiteY1526" fmla="*/ 2710651 h 4067175"/>
                <a:gd name="connsiteX1527" fmla="*/ 8950674 w 11191875"/>
                <a:gd name="connsiteY1527" fmla="*/ 2715205 h 4067175"/>
                <a:gd name="connsiteX1528" fmla="*/ 8983006 w 11191875"/>
                <a:gd name="connsiteY1528" fmla="*/ 2440065 h 4067175"/>
                <a:gd name="connsiteX1529" fmla="*/ 8986598 w 11191875"/>
                <a:gd name="connsiteY1529" fmla="*/ 2436470 h 4067175"/>
                <a:gd name="connsiteX1530" fmla="*/ 8983006 w 11191875"/>
                <a:gd name="connsiteY1530" fmla="*/ 2433115 h 4067175"/>
                <a:gd name="connsiteX1531" fmla="*/ 8979413 w 11191875"/>
                <a:gd name="connsiteY1531" fmla="*/ 2436470 h 4067175"/>
                <a:gd name="connsiteX1532" fmla="*/ 8983006 w 11191875"/>
                <a:gd name="connsiteY1532" fmla="*/ 2440065 h 4067175"/>
                <a:gd name="connsiteX1533" fmla="*/ 8994023 w 11191875"/>
                <a:gd name="connsiteY1533" fmla="*/ 2164207 h 4067175"/>
                <a:gd name="connsiteX1534" fmla="*/ 8997855 w 11191875"/>
                <a:gd name="connsiteY1534" fmla="*/ 2160372 h 4067175"/>
                <a:gd name="connsiteX1535" fmla="*/ 8994023 w 11191875"/>
                <a:gd name="connsiteY1535" fmla="*/ 2156777 h 4067175"/>
                <a:gd name="connsiteX1536" fmla="*/ 8990191 w 11191875"/>
                <a:gd name="connsiteY1536" fmla="*/ 2160372 h 4067175"/>
                <a:gd name="connsiteX1537" fmla="*/ 8994023 w 11191875"/>
                <a:gd name="connsiteY1537" fmla="*/ 2164207 h 4067175"/>
                <a:gd name="connsiteX1538" fmla="*/ 8762670 w 11191875"/>
                <a:gd name="connsiteY1538" fmla="*/ 1887869 h 4067175"/>
                <a:gd name="connsiteX1539" fmla="*/ 8766262 w 11191875"/>
                <a:gd name="connsiteY1539" fmla="*/ 1884514 h 4067175"/>
                <a:gd name="connsiteX1540" fmla="*/ 8762670 w 11191875"/>
                <a:gd name="connsiteY1540" fmla="*/ 1880919 h 4067175"/>
                <a:gd name="connsiteX1541" fmla="*/ 8759077 w 11191875"/>
                <a:gd name="connsiteY1541" fmla="*/ 1884514 h 4067175"/>
                <a:gd name="connsiteX1542" fmla="*/ 8762670 w 11191875"/>
                <a:gd name="connsiteY1542" fmla="*/ 1887869 h 4067175"/>
                <a:gd name="connsiteX1543" fmla="*/ 8728422 w 11191875"/>
                <a:gd name="connsiteY1543" fmla="*/ 1613928 h 4067175"/>
                <a:gd name="connsiteX1544" fmla="*/ 8732014 w 11191875"/>
                <a:gd name="connsiteY1544" fmla="*/ 1610333 h 4067175"/>
                <a:gd name="connsiteX1545" fmla="*/ 8728422 w 11191875"/>
                <a:gd name="connsiteY1545" fmla="*/ 1606738 h 4067175"/>
                <a:gd name="connsiteX1546" fmla="*/ 8724350 w 11191875"/>
                <a:gd name="connsiteY1546" fmla="*/ 1610333 h 4067175"/>
                <a:gd name="connsiteX1547" fmla="*/ 8728422 w 11191875"/>
                <a:gd name="connsiteY1547" fmla="*/ 1613928 h 4067175"/>
                <a:gd name="connsiteX1548" fmla="*/ 8670703 w 11191875"/>
                <a:gd name="connsiteY1548" fmla="*/ 1343822 h 4067175"/>
                <a:gd name="connsiteX1549" fmla="*/ 8674296 w 11191875"/>
                <a:gd name="connsiteY1549" fmla="*/ 1340226 h 4067175"/>
                <a:gd name="connsiteX1550" fmla="*/ 8670703 w 11191875"/>
                <a:gd name="connsiteY1550" fmla="*/ 1336392 h 4067175"/>
                <a:gd name="connsiteX1551" fmla="*/ 8667111 w 11191875"/>
                <a:gd name="connsiteY1551" fmla="*/ 1340226 h 4067175"/>
                <a:gd name="connsiteX1552" fmla="*/ 8670703 w 11191875"/>
                <a:gd name="connsiteY1552" fmla="*/ 1343822 h 4067175"/>
                <a:gd name="connsiteX1553" fmla="*/ 8591191 w 11191875"/>
                <a:gd name="connsiteY1553" fmla="*/ 1078748 h 4067175"/>
                <a:gd name="connsiteX1554" fmla="*/ 8594065 w 11191875"/>
                <a:gd name="connsiteY1554" fmla="*/ 1075872 h 4067175"/>
                <a:gd name="connsiteX1555" fmla="*/ 8591191 w 11191875"/>
                <a:gd name="connsiteY1555" fmla="*/ 1072756 h 4067175"/>
                <a:gd name="connsiteX1556" fmla="*/ 8587838 w 11191875"/>
                <a:gd name="connsiteY1556" fmla="*/ 1075872 h 4067175"/>
                <a:gd name="connsiteX1557" fmla="*/ 8591191 w 11191875"/>
                <a:gd name="connsiteY1557" fmla="*/ 1078748 h 4067175"/>
                <a:gd name="connsiteX1558" fmla="*/ 8489166 w 11191875"/>
                <a:gd name="connsiteY1558" fmla="*/ 822063 h 4067175"/>
                <a:gd name="connsiteX1559" fmla="*/ 8492279 w 11191875"/>
                <a:gd name="connsiteY1559" fmla="*/ 818947 h 4067175"/>
                <a:gd name="connsiteX1560" fmla="*/ 8489166 w 11191875"/>
                <a:gd name="connsiteY1560" fmla="*/ 815832 h 4067175"/>
                <a:gd name="connsiteX1561" fmla="*/ 8486531 w 11191875"/>
                <a:gd name="connsiteY1561" fmla="*/ 818947 h 4067175"/>
                <a:gd name="connsiteX1562" fmla="*/ 8489166 w 11191875"/>
                <a:gd name="connsiteY1562" fmla="*/ 822063 h 4067175"/>
                <a:gd name="connsiteX1563" fmla="*/ 8366544 w 11191875"/>
                <a:gd name="connsiteY1563" fmla="*/ 574725 h 4067175"/>
                <a:gd name="connsiteX1564" fmla="*/ 8369897 w 11191875"/>
                <a:gd name="connsiteY1564" fmla="*/ 571370 h 4067175"/>
                <a:gd name="connsiteX1565" fmla="*/ 8366544 w 11191875"/>
                <a:gd name="connsiteY1565" fmla="*/ 568254 h 4067175"/>
                <a:gd name="connsiteX1566" fmla="*/ 8363431 w 11191875"/>
                <a:gd name="connsiteY1566" fmla="*/ 571370 h 4067175"/>
                <a:gd name="connsiteX1567" fmla="*/ 8366544 w 11191875"/>
                <a:gd name="connsiteY1567" fmla="*/ 574725 h 4067175"/>
                <a:gd name="connsiteX1568" fmla="*/ 8223565 w 11191875"/>
                <a:gd name="connsiteY1568" fmla="*/ 338172 h 4067175"/>
                <a:gd name="connsiteX1569" fmla="*/ 8226918 w 11191875"/>
                <a:gd name="connsiteY1569" fmla="*/ 335296 h 4067175"/>
                <a:gd name="connsiteX1570" fmla="*/ 8223565 w 11191875"/>
                <a:gd name="connsiteY1570" fmla="*/ 332181 h 4067175"/>
                <a:gd name="connsiteX1571" fmla="*/ 8220452 w 11191875"/>
                <a:gd name="connsiteY1571" fmla="*/ 335296 h 4067175"/>
                <a:gd name="connsiteX1572" fmla="*/ 8223565 w 11191875"/>
                <a:gd name="connsiteY1572" fmla="*/ 338172 h 4067175"/>
                <a:gd name="connsiteX1573" fmla="*/ 8061427 w 11191875"/>
                <a:gd name="connsiteY1573" fmla="*/ 113603 h 4067175"/>
                <a:gd name="connsiteX1574" fmla="*/ 8063103 w 11191875"/>
                <a:gd name="connsiteY1574" fmla="*/ 111925 h 4067175"/>
                <a:gd name="connsiteX1575" fmla="*/ 8061427 w 11191875"/>
                <a:gd name="connsiteY1575" fmla="*/ 109768 h 4067175"/>
                <a:gd name="connsiteX1576" fmla="*/ 8059511 w 11191875"/>
                <a:gd name="connsiteY1576" fmla="*/ 111925 h 4067175"/>
                <a:gd name="connsiteX1577" fmla="*/ 8061427 w 11191875"/>
                <a:gd name="connsiteY1577" fmla="*/ 113603 h 4067175"/>
                <a:gd name="connsiteX1578" fmla="*/ 2983638 w 11191875"/>
                <a:gd name="connsiteY1578" fmla="*/ 5992 h 4067175"/>
                <a:gd name="connsiteX1579" fmla="*/ 2984117 w 11191875"/>
                <a:gd name="connsiteY1579" fmla="*/ 5273 h 4067175"/>
                <a:gd name="connsiteX1580" fmla="*/ 2983638 w 11191875"/>
                <a:gd name="connsiteY1580" fmla="*/ 4793 h 4067175"/>
                <a:gd name="connsiteX1581" fmla="*/ 2982680 w 11191875"/>
                <a:gd name="connsiteY1581" fmla="*/ 5273 h 4067175"/>
                <a:gd name="connsiteX1582" fmla="*/ 2983638 w 11191875"/>
                <a:gd name="connsiteY1582" fmla="*/ 5992 h 4067175"/>
                <a:gd name="connsiteX1583" fmla="*/ 2811920 w 11191875"/>
                <a:gd name="connsiteY1583" fmla="*/ 228883 h 4067175"/>
                <a:gd name="connsiteX1584" fmla="*/ 2819104 w 11191875"/>
                <a:gd name="connsiteY1584" fmla="*/ 221693 h 4067175"/>
                <a:gd name="connsiteX1585" fmla="*/ 2811920 w 11191875"/>
                <a:gd name="connsiteY1585" fmla="*/ 214503 h 4067175"/>
                <a:gd name="connsiteX1586" fmla="*/ 2804735 w 11191875"/>
                <a:gd name="connsiteY1586" fmla="*/ 221693 h 4067175"/>
                <a:gd name="connsiteX1587" fmla="*/ 2811920 w 11191875"/>
                <a:gd name="connsiteY1587" fmla="*/ 228883 h 4067175"/>
                <a:gd name="connsiteX1588" fmla="*/ 2659121 w 11191875"/>
                <a:gd name="connsiteY1588" fmla="*/ 460403 h 4067175"/>
                <a:gd name="connsiteX1589" fmla="*/ 2667743 w 11191875"/>
                <a:gd name="connsiteY1589" fmla="*/ 451775 h 4067175"/>
                <a:gd name="connsiteX1590" fmla="*/ 2659121 w 11191875"/>
                <a:gd name="connsiteY1590" fmla="*/ 443387 h 4067175"/>
                <a:gd name="connsiteX1591" fmla="*/ 2650739 w 11191875"/>
                <a:gd name="connsiteY1591" fmla="*/ 451775 h 4067175"/>
                <a:gd name="connsiteX1592" fmla="*/ 2659121 w 11191875"/>
                <a:gd name="connsiteY1592" fmla="*/ 460403 h 4067175"/>
                <a:gd name="connsiteX1593" fmla="*/ 2526201 w 11191875"/>
                <a:gd name="connsiteY1593" fmla="*/ 704865 h 4067175"/>
                <a:gd name="connsiteX1594" fmla="*/ 2537218 w 11191875"/>
                <a:gd name="connsiteY1594" fmla="*/ 693840 h 4067175"/>
                <a:gd name="connsiteX1595" fmla="*/ 2526201 w 11191875"/>
                <a:gd name="connsiteY1595" fmla="*/ 682816 h 4067175"/>
                <a:gd name="connsiteX1596" fmla="*/ 2515184 w 11191875"/>
                <a:gd name="connsiteY1596" fmla="*/ 693840 h 4067175"/>
                <a:gd name="connsiteX1597" fmla="*/ 2526201 w 11191875"/>
                <a:gd name="connsiteY1597" fmla="*/ 704865 h 4067175"/>
                <a:gd name="connsiteX1598" fmla="*/ 2414117 w 11191875"/>
                <a:gd name="connsiteY1598" fmla="*/ 960831 h 4067175"/>
                <a:gd name="connsiteX1599" fmla="*/ 2428487 w 11191875"/>
                <a:gd name="connsiteY1599" fmla="*/ 946451 h 4067175"/>
                <a:gd name="connsiteX1600" fmla="*/ 2414117 w 11191875"/>
                <a:gd name="connsiteY1600" fmla="*/ 931592 h 4067175"/>
                <a:gd name="connsiteX1601" fmla="*/ 2399508 w 11191875"/>
                <a:gd name="connsiteY1601" fmla="*/ 946451 h 4067175"/>
                <a:gd name="connsiteX1602" fmla="*/ 2414117 w 11191875"/>
                <a:gd name="connsiteY1602" fmla="*/ 960831 h 4067175"/>
                <a:gd name="connsiteX1603" fmla="*/ 2323348 w 11191875"/>
                <a:gd name="connsiteY1603" fmla="*/ 1226624 h 4067175"/>
                <a:gd name="connsiteX1604" fmla="*/ 2342747 w 11191875"/>
                <a:gd name="connsiteY1604" fmla="*/ 1207210 h 4067175"/>
                <a:gd name="connsiteX1605" fmla="*/ 2323348 w 11191875"/>
                <a:gd name="connsiteY1605" fmla="*/ 1187797 h 4067175"/>
                <a:gd name="connsiteX1606" fmla="*/ 2303949 w 11191875"/>
                <a:gd name="connsiteY1606" fmla="*/ 1207210 h 4067175"/>
                <a:gd name="connsiteX1607" fmla="*/ 2323348 w 11191875"/>
                <a:gd name="connsiteY1607" fmla="*/ 1226624 h 4067175"/>
                <a:gd name="connsiteX1608" fmla="*/ 2254613 w 11191875"/>
                <a:gd name="connsiteY1608" fmla="*/ 1499846 h 4067175"/>
                <a:gd name="connsiteX1609" fmla="*/ 2279760 w 11191875"/>
                <a:gd name="connsiteY1609" fmla="*/ 1474681 h 4067175"/>
                <a:gd name="connsiteX1610" fmla="*/ 2254613 w 11191875"/>
                <a:gd name="connsiteY1610" fmla="*/ 1449515 h 4067175"/>
                <a:gd name="connsiteX1611" fmla="*/ 2229705 w 11191875"/>
                <a:gd name="connsiteY1611" fmla="*/ 1474681 h 4067175"/>
                <a:gd name="connsiteX1612" fmla="*/ 2254613 w 11191875"/>
                <a:gd name="connsiteY1612" fmla="*/ 1499846 h 4067175"/>
                <a:gd name="connsiteX1613" fmla="*/ 2208390 w 11191875"/>
                <a:gd name="connsiteY1613" fmla="*/ 1778341 h 4067175"/>
                <a:gd name="connsiteX1614" fmla="*/ 2239525 w 11191875"/>
                <a:gd name="connsiteY1614" fmla="*/ 1747184 h 4067175"/>
                <a:gd name="connsiteX1615" fmla="*/ 2208390 w 11191875"/>
                <a:gd name="connsiteY1615" fmla="*/ 1716027 h 4067175"/>
                <a:gd name="connsiteX1616" fmla="*/ 2177735 w 11191875"/>
                <a:gd name="connsiteY1616" fmla="*/ 1747184 h 4067175"/>
                <a:gd name="connsiteX1617" fmla="*/ 2208390 w 11191875"/>
                <a:gd name="connsiteY1617" fmla="*/ 1778341 h 4067175"/>
                <a:gd name="connsiteX1618" fmla="*/ 2185159 w 11191875"/>
                <a:gd name="connsiteY1618" fmla="*/ 2060670 h 4067175"/>
                <a:gd name="connsiteX1619" fmla="*/ 2223718 w 11191875"/>
                <a:gd name="connsiteY1619" fmla="*/ 2022083 h 4067175"/>
                <a:gd name="connsiteX1620" fmla="*/ 2185159 w 11191875"/>
                <a:gd name="connsiteY1620" fmla="*/ 1983976 h 4067175"/>
                <a:gd name="connsiteX1621" fmla="*/ 2147319 w 11191875"/>
                <a:gd name="connsiteY1621" fmla="*/ 2022083 h 4067175"/>
                <a:gd name="connsiteX1622" fmla="*/ 2185159 w 11191875"/>
                <a:gd name="connsiteY1622" fmla="*/ 2060670 h 4067175"/>
                <a:gd name="connsiteX1623" fmla="*/ 2185159 w 11191875"/>
                <a:gd name="connsiteY1623" fmla="*/ 2343958 h 4067175"/>
                <a:gd name="connsiteX1624" fmla="*/ 2230663 w 11191875"/>
                <a:gd name="connsiteY1624" fmla="*/ 2298901 h 4067175"/>
                <a:gd name="connsiteX1625" fmla="*/ 2185159 w 11191875"/>
                <a:gd name="connsiteY1625" fmla="*/ 2253603 h 4067175"/>
                <a:gd name="connsiteX1626" fmla="*/ 2140373 w 11191875"/>
                <a:gd name="connsiteY1626" fmla="*/ 2298901 h 4067175"/>
                <a:gd name="connsiteX1627" fmla="*/ 2185159 w 11191875"/>
                <a:gd name="connsiteY1627" fmla="*/ 2343958 h 4067175"/>
                <a:gd name="connsiteX1628" fmla="*/ 2208390 w 11191875"/>
                <a:gd name="connsiteY1628" fmla="*/ 2626048 h 4067175"/>
                <a:gd name="connsiteX1629" fmla="*/ 2260840 w 11191875"/>
                <a:gd name="connsiteY1629" fmla="*/ 2573800 h 4067175"/>
                <a:gd name="connsiteX1630" fmla="*/ 2208390 w 11191875"/>
                <a:gd name="connsiteY1630" fmla="*/ 2521553 h 4067175"/>
                <a:gd name="connsiteX1631" fmla="*/ 2155941 w 11191875"/>
                <a:gd name="connsiteY1631" fmla="*/ 2573800 h 4067175"/>
                <a:gd name="connsiteX1632" fmla="*/ 2208390 w 11191875"/>
                <a:gd name="connsiteY1632" fmla="*/ 2626048 h 4067175"/>
                <a:gd name="connsiteX1633" fmla="*/ 2254613 w 11191875"/>
                <a:gd name="connsiteY1633" fmla="*/ 2905502 h 4067175"/>
                <a:gd name="connsiteX1634" fmla="*/ 2313529 w 11191875"/>
                <a:gd name="connsiteY1634" fmla="*/ 2846304 h 4067175"/>
                <a:gd name="connsiteX1635" fmla="*/ 2254613 w 11191875"/>
                <a:gd name="connsiteY1635" fmla="*/ 2787105 h 4067175"/>
                <a:gd name="connsiteX1636" fmla="*/ 2195457 w 11191875"/>
                <a:gd name="connsiteY1636" fmla="*/ 2846304 h 4067175"/>
                <a:gd name="connsiteX1637" fmla="*/ 2254613 w 11191875"/>
                <a:gd name="connsiteY1637" fmla="*/ 2905502 h 4067175"/>
                <a:gd name="connsiteX1638" fmla="*/ 2323348 w 11191875"/>
                <a:gd name="connsiteY1638" fmla="*/ 3178964 h 4067175"/>
                <a:gd name="connsiteX1639" fmla="*/ 2388252 w 11191875"/>
                <a:gd name="connsiteY1639" fmla="*/ 3113774 h 4067175"/>
                <a:gd name="connsiteX1640" fmla="*/ 2323348 w 11191875"/>
                <a:gd name="connsiteY1640" fmla="*/ 3048584 h 4067175"/>
                <a:gd name="connsiteX1641" fmla="*/ 2257966 w 11191875"/>
                <a:gd name="connsiteY1641" fmla="*/ 3113774 h 4067175"/>
                <a:gd name="connsiteX1642" fmla="*/ 2323348 w 11191875"/>
                <a:gd name="connsiteY1642" fmla="*/ 3178964 h 4067175"/>
                <a:gd name="connsiteX1643" fmla="*/ 2414117 w 11191875"/>
                <a:gd name="connsiteY1643" fmla="*/ 3444756 h 4067175"/>
                <a:gd name="connsiteX1644" fmla="*/ 2484289 w 11191875"/>
                <a:gd name="connsiteY1644" fmla="*/ 3374533 h 4067175"/>
                <a:gd name="connsiteX1645" fmla="*/ 2414117 w 11191875"/>
                <a:gd name="connsiteY1645" fmla="*/ 3304310 h 4067175"/>
                <a:gd name="connsiteX1646" fmla="*/ 2344184 w 11191875"/>
                <a:gd name="connsiteY1646" fmla="*/ 3374533 h 4067175"/>
                <a:gd name="connsiteX1647" fmla="*/ 2414117 w 11191875"/>
                <a:gd name="connsiteY1647" fmla="*/ 3444756 h 4067175"/>
                <a:gd name="connsiteX1648" fmla="*/ 2526201 w 11191875"/>
                <a:gd name="connsiteY1648" fmla="*/ 3701201 h 4067175"/>
                <a:gd name="connsiteX1649" fmla="*/ 2600684 w 11191875"/>
                <a:gd name="connsiteY1649" fmla="*/ 3626904 h 4067175"/>
                <a:gd name="connsiteX1650" fmla="*/ 2526201 w 11191875"/>
                <a:gd name="connsiteY1650" fmla="*/ 3552607 h 4067175"/>
                <a:gd name="connsiteX1651" fmla="*/ 2451957 w 11191875"/>
                <a:gd name="connsiteY1651" fmla="*/ 3626904 h 4067175"/>
                <a:gd name="connsiteX1652" fmla="*/ 2526201 w 11191875"/>
                <a:gd name="connsiteY1652" fmla="*/ 3701201 h 4067175"/>
                <a:gd name="connsiteX1653" fmla="*/ 2659121 w 11191875"/>
                <a:gd name="connsiteY1653" fmla="*/ 3945903 h 4067175"/>
                <a:gd name="connsiteX1654" fmla="*/ 2735999 w 11191875"/>
                <a:gd name="connsiteY1654" fmla="*/ 3868730 h 4067175"/>
                <a:gd name="connsiteX1655" fmla="*/ 2659121 w 11191875"/>
                <a:gd name="connsiteY1655" fmla="*/ 3792515 h 4067175"/>
                <a:gd name="connsiteX1656" fmla="*/ 2582483 w 11191875"/>
                <a:gd name="connsiteY1656" fmla="*/ 3868730 h 4067175"/>
                <a:gd name="connsiteX1657" fmla="*/ 2659121 w 11191875"/>
                <a:gd name="connsiteY1657" fmla="*/ 3945903 h 4067175"/>
                <a:gd name="connsiteX1658" fmla="*/ 2881613 w 11191875"/>
                <a:gd name="connsiteY1658" fmla="*/ 4067175 h 4067175"/>
                <a:gd name="connsiteX1659" fmla="*/ 2811920 w 11191875"/>
                <a:gd name="connsiteY1659" fmla="*/ 4022357 h 4067175"/>
                <a:gd name="connsiteX1660" fmla="*/ 2741987 w 11191875"/>
                <a:gd name="connsiteY1660" fmla="*/ 4067175 h 4067175"/>
                <a:gd name="connsiteX1661" fmla="*/ 2881613 w 11191875"/>
                <a:gd name="connsiteY1661" fmla="*/ 4067175 h 4067175"/>
                <a:gd name="connsiteX1662" fmla="*/ 8223565 w 11191875"/>
                <a:gd name="connsiteY1662" fmla="*/ 3997432 h 4067175"/>
                <a:gd name="connsiteX1663" fmla="*/ 8235061 w 11191875"/>
                <a:gd name="connsiteY1663" fmla="*/ 3985688 h 4067175"/>
                <a:gd name="connsiteX1664" fmla="*/ 8223565 w 11191875"/>
                <a:gd name="connsiteY1664" fmla="*/ 3973944 h 4067175"/>
                <a:gd name="connsiteX1665" fmla="*/ 8212069 w 11191875"/>
                <a:gd name="connsiteY1665" fmla="*/ 3985688 h 4067175"/>
                <a:gd name="connsiteX1666" fmla="*/ 8223565 w 11191875"/>
                <a:gd name="connsiteY1666" fmla="*/ 3997432 h 4067175"/>
                <a:gd name="connsiteX1667" fmla="*/ 8366544 w 11191875"/>
                <a:gd name="connsiteY1667" fmla="*/ 3759441 h 4067175"/>
                <a:gd name="connsiteX1668" fmla="*/ 8376363 w 11191875"/>
                <a:gd name="connsiteY1668" fmla="*/ 3749375 h 4067175"/>
                <a:gd name="connsiteX1669" fmla="*/ 8366544 w 11191875"/>
                <a:gd name="connsiteY1669" fmla="*/ 3739548 h 4067175"/>
                <a:gd name="connsiteX1670" fmla="*/ 8356964 w 11191875"/>
                <a:gd name="connsiteY1670" fmla="*/ 3749375 h 4067175"/>
                <a:gd name="connsiteX1671" fmla="*/ 8366544 w 11191875"/>
                <a:gd name="connsiteY1671" fmla="*/ 3759441 h 4067175"/>
                <a:gd name="connsiteX1672" fmla="*/ 8489166 w 11191875"/>
                <a:gd name="connsiteY1672" fmla="*/ 3510665 h 4067175"/>
                <a:gd name="connsiteX1673" fmla="*/ 8498027 w 11191875"/>
                <a:gd name="connsiteY1673" fmla="*/ 3502037 h 4067175"/>
                <a:gd name="connsiteX1674" fmla="*/ 8489166 w 11191875"/>
                <a:gd name="connsiteY1674" fmla="*/ 3493648 h 4067175"/>
                <a:gd name="connsiteX1675" fmla="*/ 8480783 w 11191875"/>
                <a:gd name="connsiteY1675" fmla="*/ 3502037 h 4067175"/>
                <a:gd name="connsiteX1676" fmla="*/ 8489166 w 11191875"/>
                <a:gd name="connsiteY1676" fmla="*/ 3510665 h 4067175"/>
                <a:gd name="connsiteX1677" fmla="*/ 8591191 w 11191875"/>
                <a:gd name="connsiteY1677" fmla="*/ 3252542 h 4067175"/>
                <a:gd name="connsiteX1678" fmla="*/ 8598136 w 11191875"/>
                <a:gd name="connsiteY1678" fmla="*/ 3245352 h 4067175"/>
                <a:gd name="connsiteX1679" fmla="*/ 8591191 w 11191875"/>
                <a:gd name="connsiteY1679" fmla="*/ 3237682 h 4067175"/>
                <a:gd name="connsiteX1680" fmla="*/ 8583527 w 11191875"/>
                <a:gd name="connsiteY1680" fmla="*/ 3245352 h 4067175"/>
                <a:gd name="connsiteX1681" fmla="*/ 8591191 w 11191875"/>
                <a:gd name="connsiteY1681" fmla="*/ 3252542 h 4067175"/>
                <a:gd name="connsiteX1682" fmla="*/ 8670703 w 11191875"/>
                <a:gd name="connsiteY1682" fmla="*/ 2986510 h 4067175"/>
                <a:gd name="connsiteX1683" fmla="*/ 8676930 w 11191875"/>
                <a:gd name="connsiteY1683" fmla="*/ 2980518 h 4067175"/>
                <a:gd name="connsiteX1684" fmla="*/ 8670703 w 11191875"/>
                <a:gd name="connsiteY1684" fmla="*/ 2974766 h 4067175"/>
                <a:gd name="connsiteX1685" fmla="*/ 8664716 w 11191875"/>
                <a:gd name="connsiteY1685" fmla="*/ 2980518 h 4067175"/>
                <a:gd name="connsiteX1686" fmla="*/ 8670703 w 11191875"/>
                <a:gd name="connsiteY1686" fmla="*/ 2986510 h 4067175"/>
                <a:gd name="connsiteX1687" fmla="*/ 8728422 w 11191875"/>
                <a:gd name="connsiteY1687" fmla="*/ 2716164 h 4067175"/>
                <a:gd name="connsiteX1688" fmla="*/ 8733451 w 11191875"/>
                <a:gd name="connsiteY1688" fmla="*/ 2710412 h 4067175"/>
                <a:gd name="connsiteX1689" fmla="*/ 8728422 w 11191875"/>
                <a:gd name="connsiteY1689" fmla="*/ 2704899 h 4067175"/>
                <a:gd name="connsiteX1690" fmla="*/ 8722435 w 11191875"/>
                <a:gd name="connsiteY1690" fmla="*/ 2710412 h 4067175"/>
                <a:gd name="connsiteX1691" fmla="*/ 8728422 w 11191875"/>
                <a:gd name="connsiteY1691" fmla="*/ 2716164 h 4067175"/>
                <a:gd name="connsiteX1692" fmla="*/ 8762670 w 11191875"/>
                <a:gd name="connsiteY1692" fmla="*/ 2441503 h 4067175"/>
                <a:gd name="connsiteX1693" fmla="*/ 8767460 w 11191875"/>
                <a:gd name="connsiteY1693" fmla="*/ 2436470 h 4067175"/>
                <a:gd name="connsiteX1694" fmla="*/ 8762670 w 11191875"/>
                <a:gd name="connsiteY1694" fmla="*/ 2431677 h 4067175"/>
                <a:gd name="connsiteX1695" fmla="*/ 8757640 w 11191875"/>
                <a:gd name="connsiteY1695" fmla="*/ 2436470 h 4067175"/>
                <a:gd name="connsiteX1696" fmla="*/ 8762670 w 11191875"/>
                <a:gd name="connsiteY1696" fmla="*/ 2441503 h 4067175"/>
                <a:gd name="connsiteX1697" fmla="*/ 8774405 w 11191875"/>
                <a:gd name="connsiteY1697" fmla="*/ 2164686 h 4067175"/>
                <a:gd name="connsiteX1698" fmla="*/ 8778477 w 11191875"/>
                <a:gd name="connsiteY1698" fmla="*/ 2160372 h 4067175"/>
                <a:gd name="connsiteX1699" fmla="*/ 8774405 w 11191875"/>
                <a:gd name="connsiteY1699" fmla="*/ 2156298 h 4067175"/>
                <a:gd name="connsiteX1700" fmla="*/ 8769855 w 11191875"/>
                <a:gd name="connsiteY1700" fmla="*/ 2160372 h 4067175"/>
                <a:gd name="connsiteX1701" fmla="*/ 8774405 w 11191875"/>
                <a:gd name="connsiteY1701" fmla="*/ 2164686 h 4067175"/>
                <a:gd name="connsiteX1702" fmla="*/ 8542334 w 11191875"/>
                <a:gd name="connsiteY1702" fmla="*/ 1889307 h 4067175"/>
                <a:gd name="connsiteX1703" fmla="*/ 8547124 w 11191875"/>
                <a:gd name="connsiteY1703" fmla="*/ 1884514 h 4067175"/>
                <a:gd name="connsiteX1704" fmla="*/ 8542334 w 11191875"/>
                <a:gd name="connsiteY1704" fmla="*/ 1879481 h 4067175"/>
                <a:gd name="connsiteX1705" fmla="*/ 8537304 w 11191875"/>
                <a:gd name="connsiteY1705" fmla="*/ 1884514 h 4067175"/>
                <a:gd name="connsiteX1706" fmla="*/ 8542334 w 11191875"/>
                <a:gd name="connsiteY1706" fmla="*/ 1889307 h 4067175"/>
                <a:gd name="connsiteX1707" fmla="*/ 8505212 w 11191875"/>
                <a:gd name="connsiteY1707" fmla="*/ 1615126 h 4067175"/>
                <a:gd name="connsiteX1708" fmla="*/ 8509283 w 11191875"/>
                <a:gd name="connsiteY1708" fmla="*/ 1610812 h 4067175"/>
                <a:gd name="connsiteX1709" fmla="*/ 8505212 w 11191875"/>
                <a:gd name="connsiteY1709" fmla="*/ 1606498 h 4067175"/>
                <a:gd name="connsiteX1710" fmla="*/ 8500661 w 11191875"/>
                <a:gd name="connsiteY1710" fmla="*/ 1610812 h 4067175"/>
                <a:gd name="connsiteX1711" fmla="*/ 8505212 w 11191875"/>
                <a:gd name="connsiteY1711" fmla="*/ 1615126 h 4067175"/>
                <a:gd name="connsiteX1712" fmla="*/ 8443422 w 11191875"/>
                <a:gd name="connsiteY1712" fmla="*/ 1345739 h 4067175"/>
                <a:gd name="connsiteX1713" fmla="*/ 8447972 w 11191875"/>
                <a:gd name="connsiteY1713" fmla="*/ 1341665 h 4067175"/>
                <a:gd name="connsiteX1714" fmla="*/ 8443422 w 11191875"/>
                <a:gd name="connsiteY1714" fmla="*/ 1337111 h 4067175"/>
                <a:gd name="connsiteX1715" fmla="*/ 8439351 w 11191875"/>
                <a:gd name="connsiteY1715" fmla="*/ 1341665 h 4067175"/>
                <a:gd name="connsiteX1716" fmla="*/ 8443422 w 11191875"/>
                <a:gd name="connsiteY1716" fmla="*/ 1345739 h 4067175"/>
                <a:gd name="connsiteX1717" fmla="*/ 8358641 w 11191875"/>
                <a:gd name="connsiteY1717" fmla="*/ 1082343 h 4067175"/>
                <a:gd name="connsiteX1718" fmla="*/ 8362233 w 11191875"/>
                <a:gd name="connsiteY1718" fmla="*/ 1078748 h 4067175"/>
                <a:gd name="connsiteX1719" fmla="*/ 8358641 w 11191875"/>
                <a:gd name="connsiteY1719" fmla="*/ 1075153 h 4067175"/>
                <a:gd name="connsiteX1720" fmla="*/ 8354569 w 11191875"/>
                <a:gd name="connsiteY1720" fmla="*/ 1078748 h 4067175"/>
                <a:gd name="connsiteX1721" fmla="*/ 8358641 w 11191875"/>
                <a:gd name="connsiteY1721" fmla="*/ 1082343 h 4067175"/>
                <a:gd name="connsiteX1722" fmla="*/ 8250149 w 11191875"/>
                <a:gd name="connsiteY1722" fmla="*/ 828534 h 4067175"/>
                <a:gd name="connsiteX1723" fmla="*/ 8253742 w 11191875"/>
                <a:gd name="connsiteY1723" fmla="*/ 824939 h 4067175"/>
                <a:gd name="connsiteX1724" fmla="*/ 8250149 w 11191875"/>
                <a:gd name="connsiteY1724" fmla="*/ 821104 h 4067175"/>
                <a:gd name="connsiteX1725" fmla="*/ 8246317 w 11191875"/>
                <a:gd name="connsiteY1725" fmla="*/ 824939 h 4067175"/>
                <a:gd name="connsiteX1726" fmla="*/ 8250149 w 11191875"/>
                <a:gd name="connsiteY1726" fmla="*/ 828534 h 4067175"/>
                <a:gd name="connsiteX1727" fmla="*/ 8118906 w 11191875"/>
                <a:gd name="connsiteY1727" fmla="*/ 585031 h 4067175"/>
                <a:gd name="connsiteX1728" fmla="*/ 8122498 w 11191875"/>
                <a:gd name="connsiteY1728" fmla="*/ 581436 h 4067175"/>
                <a:gd name="connsiteX1729" fmla="*/ 8118906 w 11191875"/>
                <a:gd name="connsiteY1729" fmla="*/ 578081 h 4067175"/>
                <a:gd name="connsiteX1730" fmla="*/ 8115313 w 11191875"/>
                <a:gd name="connsiteY1730" fmla="*/ 581436 h 4067175"/>
                <a:gd name="connsiteX1731" fmla="*/ 8118906 w 11191875"/>
                <a:gd name="connsiteY1731" fmla="*/ 585031 h 4067175"/>
                <a:gd name="connsiteX1732" fmla="*/ 7967065 w 11191875"/>
                <a:gd name="connsiteY1732" fmla="*/ 353990 h 4067175"/>
                <a:gd name="connsiteX1733" fmla="*/ 7969939 w 11191875"/>
                <a:gd name="connsiteY1733" fmla="*/ 350875 h 4067175"/>
                <a:gd name="connsiteX1734" fmla="*/ 7967065 w 11191875"/>
                <a:gd name="connsiteY1734" fmla="*/ 347999 h 4067175"/>
                <a:gd name="connsiteX1735" fmla="*/ 7963952 w 11191875"/>
                <a:gd name="connsiteY1735" fmla="*/ 350875 h 4067175"/>
                <a:gd name="connsiteX1736" fmla="*/ 7967065 w 11191875"/>
                <a:gd name="connsiteY1736" fmla="*/ 353990 h 4067175"/>
                <a:gd name="connsiteX1737" fmla="*/ 7794628 w 11191875"/>
                <a:gd name="connsiteY1737" fmla="*/ 137570 h 4067175"/>
                <a:gd name="connsiteX1738" fmla="*/ 7797742 w 11191875"/>
                <a:gd name="connsiteY1738" fmla="*/ 134933 h 4067175"/>
                <a:gd name="connsiteX1739" fmla="*/ 7794628 w 11191875"/>
                <a:gd name="connsiteY1739" fmla="*/ 132776 h 4067175"/>
                <a:gd name="connsiteX1740" fmla="*/ 7792712 w 11191875"/>
                <a:gd name="connsiteY1740" fmla="*/ 134933 h 4067175"/>
                <a:gd name="connsiteX1741" fmla="*/ 7794628 w 11191875"/>
                <a:gd name="connsiteY1741" fmla="*/ 137570 h 4067175"/>
                <a:gd name="connsiteX1742" fmla="*/ 3162062 w 11191875"/>
                <a:gd name="connsiteY1742" fmla="*/ 140446 h 4067175"/>
                <a:gd name="connsiteX1743" fmla="*/ 3167571 w 11191875"/>
                <a:gd name="connsiteY1743" fmla="*/ 134933 h 4067175"/>
                <a:gd name="connsiteX1744" fmla="*/ 3162062 w 11191875"/>
                <a:gd name="connsiteY1744" fmla="*/ 129421 h 4067175"/>
                <a:gd name="connsiteX1745" fmla="*/ 3156314 w 11191875"/>
                <a:gd name="connsiteY1745" fmla="*/ 134933 h 4067175"/>
                <a:gd name="connsiteX1746" fmla="*/ 3162062 w 11191875"/>
                <a:gd name="connsiteY1746" fmla="*/ 140446 h 4067175"/>
                <a:gd name="connsiteX1747" fmla="*/ 2989865 w 11191875"/>
                <a:gd name="connsiteY1747" fmla="*/ 359503 h 4067175"/>
                <a:gd name="connsiteX1748" fmla="*/ 2998247 w 11191875"/>
                <a:gd name="connsiteY1748" fmla="*/ 350875 h 4067175"/>
                <a:gd name="connsiteX1749" fmla="*/ 2989865 w 11191875"/>
                <a:gd name="connsiteY1749" fmla="*/ 342486 h 4067175"/>
                <a:gd name="connsiteX1750" fmla="*/ 2981243 w 11191875"/>
                <a:gd name="connsiteY1750" fmla="*/ 350875 h 4067175"/>
                <a:gd name="connsiteX1751" fmla="*/ 2989865 w 11191875"/>
                <a:gd name="connsiteY1751" fmla="*/ 359503 h 4067175"/>
                <a:gd name="connsiteX1752" fmla="*/ 2837785 w 11191875"/>
                <a:gd name="connsiteY1752" fmla="*/ 592700 h 4067175"/>
                <a:gd name="connsiteX1753" fmla="*/ 2848802 w 11191875"/>
                <a:gd name="connsiteY1753" fmla="*/ 581436 h 4067175"/>
                <a:gd name="connsiteX1754" fmla="*/ 2837785 w 11191875"/>
                <a:gd name="connsiteY1754" fmla="*/ 570651 h 4067175"/>
                <a:gd name="connsiteX1755" fmla="*/ 2826768 w 11191875"/>
                <a:gd name="connsiteY1755" fmla="*/ 581436 h 4067175"/>
                <a:gd name="connsiteX1756" fmla="*/ 2837785 w 11191875"/>
                <a:gd name="connsiteY1756" fmla="*/ 592700 h 4067175"/>
                <a:gd name="connsiteX1757" fmla="*/ 2707020 w 11191875"/>
                <a:gd name="connsiteY1757" fmla="*/ 838840 h 4067175"/>
                <a:gd name="connsiteX1758" fmla="*/ 2720672 w 11191875"/>
                <a:gd name="connsiteY1758" fmla="*/ 824939 h 4067175"/>
                <a:gd name="connsiteX1759" fmla="*/ 2707020 w 11191875"/>
                <a:gd name="connsiteY1759" fmla="*/ 810559 h 4067175"/>
                <a:gd name="connsiteX1760" fmla="*/ 2692890 w 11191875"/>
                <a:gd name="connsiteY1760" fmla="*/ 824939 h 4067175"/>
                <a:gd name="connsiteX1761" fmla="*/ 2707020 w 11191875"/>
                <a:gd name="connsiteY1761" fmla="*/ 838840 h 4067175"/>
                <a:gd name="connsiteX1762" fmla="*/ 2598289 w 11191875"/>
                <a:gd name="connsiteY1762" fmla="*/ 1095765 h 4067175"/>
                <a:gd name="connsiteX1763" fmla="*/ 2615772 w 11191875"/>
                <a:gd name="connsiteY1763" fmla="*/ 1078748 h 4067175"/>
                <a:gd name="connsiteX1764" fmla="*/ 2598289 w 11191875"/>
                <a:gd name="connsiteY1764" fmla="*/ 1061732 h 4067175"/>
                <a:gd name="connsiteX1765" fmla="*/ 2581285 w 11191875"/>
                <a:gd name="connsiteY1765" fmla="*/ 1078748 h 4067175"/>
                <a:gd name="connsiteX1766" fmla="*/ 2598289 w 11191875"/>
                <a:gd name="connsiteY1766" fmla="*/ 1095765 h 4067175"/>
                <a:gd name="connsiteX1767" fmla="*/ 2513268 w 11191875"/>
                <a:gd name="connsiteY1767" fmla="*/ 1363474 h 4067175"/>
                <a:gd name="connsiteX1768" fmla="*/ 2535302 w 11191875"/>
                <a:gd name="connsiteY1768" fmla="*/ 1341665 h 4067175"/>
                <a:gd name="connsiteX1769" fmla="*/ 2513268 w 11191875"/>
                <a:gd name="connsiteY1769" fmla="*/ 1319375 h 4067175"/>
                <a:gd name="connsiteX1770" fmla="*/ 2490995 w 11191875"/>
                <a:gd name="connsiteY1770" fmla="*/ 1341665 h 4067175"/>
                <a:gd name="connsiteX1771" fmla="*/ 2513268 w 11191875"/>
                <a:gd name="connsiteY1771" fmla="*/ 1363474 h 4067175"/>
                <a:gd name="connsiteX1772" fmla="*/ 2451718 w 11191875"/>
                <a:gd name="connsiteY1772" fmla="*/ 1638134 h 4067175"/>
                <a:gd name="connsiteX1773" fmla="*/ 2479020 w 11191875"/>
                <a:gd name="connsiteY1773" fmla="*/ 1610812 h 4067175"/>
                <a:gd name="connsiteX1774" fmla="*/ 2451718 w 11191875"/>
                <a:gd name="connsiteY1774" fmla="*/ 1583490 h 4067175"/>
                <a:gd name="connsiteX1775" fmla="*/ 2424176 w 11191875"/>
                <a:gd name="connsiteY1775" fmla="*/ 1610812 h 4067175"/>
                <a:gd name="connsiteX1776" fmla="*/ 2451718 w 11191875"/>
                <a:gd name="connsiteY1776" fmla="*/ 1638134 h 4067175"/>
                <a:gd name="connsiteX1777" fmla="*/ 2414596 w 11191875"/>
                <a:gd name="connsiteY1777" fmla="*/ 1918786 h 4067175"/>
                <a:gd name="connsiteX1778" fmla="*/ 2448844 w 11191875"/>
                <a:gd name="connsiteY1778" fmla="*/ 1884514 h 4067175"/>
                <a:gd name="connsiteX1779" fmla="*/ 2414596 w 11191875"/>
                <a:gd name="connsiteY1779" fmla="*/ 1850481 h 4067175"/>
                <a:gd name="connsiteX1780" fmla="*/ 2380588 w 11191875"/>
                <a:gd name="connsiteY1780" fmla="*/ 1884514 h 4067175"/>
                <a:gd name="connsiteX1781" fmla="*/ 2414596 w 11191875"/>
                <a:gd name="connsiteY1781" fmla="*/ 1918786 h 4067175"/>
                <a:gd name="connsiteX1782" fmla="*/ 2402382 w 11191875"/>
                <a:gd name="connsiteY1782" fmla="*/ 2201595 h 4067175"/>
                <a:gd name="connsiteX1783" fmla="*/ 2442857 w 11191875"/>
                <a:gd name="connsiteY1783" fmla="*/ 2160372 h 4067175"/>
                <a:gd name="connsiteX1784" fmla="*/ 2402382 w 11191875"/>
                <a:gd name="connsiteY1784" fmla="*/ 2119389 h 4067175"/>
                <a:gd name="connsiteX1785" fmla="*/ 2361428 w 11191875"/>
                <a:gd name="connsiteY1785" fmla="*/ 2160372 h 4067175"/>
                <a:gd name="connsiteX1786" fmla="*/ 2402382 w 11191875"/>
                <a:gd name="connsiteY1786" fmla="*/ 2201595 h 4067175"/>
                <a:gd name="connsiteX1787" fmla="*/ 2414596 w 11191875"/>
                <a:gd name="connsiteY1787" fmla="*/ 2484404 h 4067175"/>
                <a:gd name="connsiteX1788" fmla="*/ 2462495 w 11191875"/>
                <a:gd name="connsiteY1788" fmla="*/ 2436470 h 4067175"/>
                <a:gd name="connsiteX1789" fmla="*/ 2414596 w 11191875"/>
                <a:gd name="connsiteY1789" fmla="*/ 2388057 h 4067175"/>
                <a:gd name="connsiteX1790" fmla="*/ 2366457 w 11191875"/>
                <a:gd name="connsiteY1790" fmla="*/ 2436470 h 4067175"/>
                <a:gd name="connsiteX1791" fmla="*/ 2414596 w 11191875"/>
                <a:gd name="connsiteY1791" fmla="*/ 2484404 h 4067175"/>
                <a:gd name="connsiteX1792" fmla="*/ 2451718 w 11191875"/>
                <a:gd name="connsiteY1792" fmla="*/ 2764337 h 4067175"/>
                <a:gd name="connsiteX1793" fmla="*/ 2505844 w 11191875"/>
                <a:gd name="connsiteY1793" fmla="*/ 2710412 h 4067175"/>
                <a:gd name="connsiteX1794" fmla="*/ 2451718 w 11191875"/>
                <a:gd name="connsiteY1794" fmla="*/ 2655767 h 4067175"/>
                <a:gd name="connsiteX1795" fmla="*/ 2397592 w 11191875"/>
                <a:gd name="connsiteY1795" fmla="*/ 2710412 h 4067175"/>
                <a:gd name="connsiteX1796" fmla="*/ 2451718 w 11191875"/>
                <a:gd name="connsiteY1796" fmla="*/ 2764337 h 4067175"/>
                <a:gd name="connsiteX1797" fmla="*/ 2513268 w 11191875"/>
                <a:gd name="connsiteY1797" fmla="*/ 3039956 h 4067175"/>
                <a:gd name="connsiteX1798" fmla="*/ 2573142 w 11191875"/>
                <a:gd name="connsiteY1798" fmla="*/ 2979799 h 4067175"/>
                <a:gd name="connsiteX1799" fmla="*/ 2513268 w 11191875"/>
                <a:gd name="connsiteY1799" fmla="*/ 2919163 h 4067175"/>
                <a:gd name="connsiteX1800" fmla="*/ 2452915 w 11191875"/>
                <a:gd name="connsiteY1800" fmla="*/ 2979799 h 4067175"/>
                <a:gd name="connsiteX1801" fmla="*/ 2513268 w 11191875"/>
                <a:gd name="connsiteY1801" fmla="*/ 3039956 h 4067175"/>
                <a:gd name="connsiteX1802" fmla="*/ 2598289 w 11191875"/>
                <a:gd name="connsiteY1802" fmla="*/ 3307426 h 4067175"/>
                <a:gd name="connsiteX1803" fmla="*/ 2663432 w 11191875"/>
                <a:gd name="connsiteY1803" fmla="*/ 3242236 h 4067175"/>
                <a:gd name="connsiteX1804" fmla="*/ 2598289 w 11191875"/>
                <a:gd name="connsiteY1804" fmla="*/ 3176807 h 4067175"/>
                <a:gd name="connsiteX1805" fmla="*/ 2533386 w 11191875"/>
                <a:gd name="connsiteY1805" fmla="*/ 3242236 h 4067175"/>
                <a:gd name="connsiteX1806" fmla="*/ 2598289 w 11191875"/>
                <a:gd name="connsiteY1806" fmla="*/ 3307426 h 4067175"/>
                <a:gd name="connsiteX1807" fmla="*/ 2707020 w 11191875"/>
                <a:gd name="connsiteY1807" fmla="*/ 3565549 h 4067175"/>
                <a:gd name="connsiteX1808" fmla="*/ 2776235 w 11191875"/>
                <a:gd name="connsiteY1808" fmla="*/ 3496285 h 4067175"/>
                <a:gd name="connsiteX1809" fmla="*/ 2707020 w 11191875"/>
                <a:gd name="connsiteY1809" fmla="*/ 3426541 h 4067175"/>
                <a:gd name="connsiteX1810" fmla="*/ 2637567 w 11191875"/>
                <a:gd name="connsiteY1810" fmla="*/ 3496285 h 4067175"/>
                <a:gd name="connsiteX1811" fmla="*/ 2707020 w 11191875"/>
                <a:gd name="connsiteY1811" fmla="*/ 3565549 h 4067175"/>
                <a:gd name="connsiteX1812" fmla="*/ 2837785 w 11191875"/>
                <a:gd name="connsiteY1812" fmla="*/ 3811209 h 4067175"/>
                <a:gd name="connsiteX1813" fmla="*/ 2909394 w 11191875"/>
                <a:gd name="connsiteY1813" fmla="*/ 3739069 h 4067175"/>
                <a:gd name="connsiteX1814" fmla="*/ 2837785 w 11191875"/>
                <a:gd name="connsiteY1814" fmla="*/ 3667648 h 4067175"/>
                <a:gd name="connsiteX1815" fmla="*/ 2765697 w 11191875"/>
                <a:gd name="connsiteY1815" fmla="*/ 3739069 h 4067175"/>
                <a:gd name="connsiteX1816" fmla="*/ 2837785 w 11191875"/>
                <a:gd name="connsiteY1816" fmla="*/ 3811209 h 4067175"/>
                <a:gd name="connsiteX1817" fmla="*/ 2989865 w 11191875"/>
                <a:gd name="connsiteY1817" fmla="*/ 4043927 h 4067175"/>
                <a:gd name="connsiteX1818" fmla="*/ 3063390 w 11191875"/>
                <a:gd name="connsiteY1818" fmla="*/ 3970109 h 4067175"/>
                <a:gd name="connsiteX1819" fmla="*/ 2989865 w 11191875"/>
                <a:gd name="connsiteY1819" fmla="*/ 3896291 h 4067175"/>
                <a:gd name="connsiteX1820" fmla="*/ 2916100 w 11191875"/>
                <a:gd name="connsiteY1820" fmla="*/ 3970109 h 4067175"/>
                <a:gd name="connsiteX1821" fmla="*/ 2989865 w 11191875"/>
                <a:gd name="connsiteY1821" fmla="*/ 4043927 h 4067175"/>
                <a:gd name="connsiteX1822" fmla="*/ 7967065 w 11191875"/>
                <a:gd name="connsiteY1822" fmla="*/ 3983770 h 4067175"/>
                <a:gd name="connsiteX1823" fmla="*/ 7981435 w 11191875"/>
                <a:gd name="connsiteY1823" fmla="*/ 3970109 h 4067175"/>
                <a:gd name="connsiteX1824" fmla="*/ 7967065 w 11191875"/>
                <a:gd name="connsiteY1824" fmla="*/ 3955729 h 4067175"/>
                <a:gd name="connsiteX1825" fmla="*/ 7952935 w 11191875"/>
                <a:gd name="connsiteY1825" fmla="*/ 3970109 h 4067175"/>
                <a:gd name="connsiteX1826" fmla="*/ 7967065 w 11191875"/>
                <a:gd name="connsiteY1826" fmla="*/ 3983770 h 4067175"/>
                <a:gd name="connsiteX1827" fmla="*/ 8118906 w 11191875"/>
                <a:gd name="connsiteY1827" fmla="*/ 3751771 h 4067175"/>
                <a:gd name="connsiteX1828" fmla="*/ 8131599 w 11191875"/>
                <a:gd name="connsiteY1828" fmla="*/ 3739069 h 4067175"/>
                <a:gd name="connsiteX1829" fmla="*/ 8118906 w 11191875"/>
                <a:gd name="connsiteY1829" fmla="*/ 3727085 h 4067175"/>
                <a:gd name="connsiteX1830" fmla="*/ 8107170 w 11191875"/>
                <a:gd name="connsiteY1830" fmla="*/ 3739069 h 4067175"/>
                <a:gd name="connsiteX1831" fmla="*/ 8118906 w 11191875"/>
                <a:gd name="connsiteY1831" fmla="*/ 3751771 h 4067175"/>
                <a:gd name="connsiteX1832" fmla="*/ 8250149 w 11191875"/>
                <a:gd name="connsiteY1832" fmla="*/ 3506590 h 4067175"/>
                <a:gd name="connsiteX1833" fmla="*/ 8260208 w 11191875"/>
                <a:gd name="connsiteY1833" fmla="*/ 3496285 h 4067175"/>
                <a:gd name="connsiteX1834" fmla="*/ 8250149 w 11191875"/>
                <a:gd name="connsiteY1834" fmla="*/ 3485500 h 4067175"/>
                <a:gd name="connsiteX1835" fmla="*/ 8239611 w 11191875"/>
                <a:gd name="connsiteY1835" fmla="*/ 3496285 h 4067175"/>
                <a:gd name="connsiteX1836" fmla="*/ 8250149 w 11191875"/>
                <a:gd name="connsiteY1836" fmla="*/ 3506590 h 4067175"/>
                <a:gd name="connsiteX1837" fmla="*/ 8358641 w 11191875"/>
                <a:gd name="connsiteY1837" fmla="*/ 3250624 h 4067175"/>
                <a:gd name="connsiteX1838" fmla="*/ 8367023 w 11191875"/>
                <a:gd name="connsiteY1838" fmla="*/ 3242236 h 4067175"/>
                <a:gd name="connsiteX1839" fmla="*/ 8358641 w 11191875"/>
                <a:gd name="connsiteY1839" fmla="*/ 3233608 h 4067175"/>
                <a:gd name="connsiteX1840" fmla="*/ 8349540 w 11191875"/>
                <a:gd name="connsiteY1840" fmla="*/ 3242236 h 4067175"/>
                <a:gd name="connsiteX1841" fmla="*/ 8358641 w 11191875"/>
                <a:gd name="connsiteY1841" fmla="*/ 3250624 h 4067175"/>
                <a:gd name="connsiteX1842" fmla="*/ 8443422 w 11191875"/>
                <a:gd name="connsiteY1842" fmla="*/ 2987229 h 4067175"/>
                <a:gd name="connsiteX1843" fmla="*/ 8451565 w 11191875"/>
                <a:gd name="connsiteY1843" fmla="*/ 2979799 h 4067175"/>
                <a:gd name="connsiteX1844" fmla="*/ 8443422 w 11191875"/>
                <a:gd name="connsiteY1844" fmla="*/ 2971650 h 4067175"/>
                <a:gd name="connsiteX1845" fmla="*/ 8435998 w 11191875"/>
                <a:gd name="connsiteY1845" fmla="*/ 2979799 h 4067175"/>
                <a:gd name="connsiteX1846" fmla="*/ 8443422 w 11191875"/>
                <a:gd name="connsiteY1846" fmla="*/ 2987229 h 4067175"/>
                <a:gd name="connsiteX1847" fmla="*/ 8505212 w 11191875"/>
                <a:gd name="connsiteY1847" fmla="*/ 2717122 h 4067175"/>
                <a:gd name="connsiteX1848" fmla="*/ 8511678 w 11191875"/>
                <a:gd name="connsiteY1848" fmla="*/ 2710412 h 4067175"/>
                <a:gd name="connsiteX1849" fmla="*/ 8505212 w 11191875"/>
                <a:gd name="connsiteY1849" fmla="*/ 2703461 h 4067175"/>
                <a:gd name="connsiteX1850" fmla="*/ 8498506 w 11191875"/>
                <a:gd name="connsiteY1850" fmla="*/ 2710412 h 4067175"/>
                <a:gd name="connsiteX1851" fmla="*/ 8505212 w 11191875"/>
                <a:gd name="connsiteY1851" fmla="*/ 2717122 h 4067175"/>
                <a:gd name="connsiteX1852" fmla="*/ 8542334 w 11191875"/>
                <a:gd name="connsiteY1852" fmla="*/ 2441983 h 4067175"/>
                <a:gd name="connsiteX1853" fmla="*/ 8547842 w 11191875"/>
                <a:gd name="connsiteY1853" fmla="*/ 2436470 h 4067175"/>
                <a:gd name="connsiteX1854" fmla="*/ 8542334 w 11191875"/>
                <a:gd name="connsiteY1854" fmla="*/ 2430718 h 4067175"/>
                <a:gd name="connsiteX1855" fmla="*/ 8536346 w 11191875"/>
                <a:gd name="connsiteY1855" fmla="*/ 2436470 h 4067175"/>
                <a:gd name="connsiteX1856" fmla="*/ 8542334 w 11191875"/>
                <a:gd name="connsiteY1856" fmla="*/ 2441983 h 4067175"/>
                <a:gd name="connsiteX1857" fmla="*/ 8554309 w 11191875"/>
                <a:gd name="connsiteY1857" fmla="*/ 2165405 h 4067175"/>
                <a:gd name="connsiteX1858" fmla="*/ 8559098 w 11191875"/>
                <a:gd name="connsiteY1858" fmla="*/ 2160372 h 4067175"/>
                <a:gd name="connsiteX1859" fmla="*/ 8554309 w 11191875"/>
                <a:gd name="connsiteY1859" fmla="*/ 2155579 h 4067175"/>
                <a:gd name="connsiteX1860" fmla="*/ 8549519 w 11191875"/>
                <a:gd name="connsiteY1860" fmla="*/ 2160372 h 4067175"/>
                <a:gd name="connsiteX1861" fmla="*/ 8554309 w 11191875"/>
                <a:gd name="connsiteY1861" fmla="*/ 2165405 h 4067175"/>
                <a:gd name="connsiteX1862" fmla="*/ 8321519 w 11191875"/>
                <a:gd name="connsiteY1862" fmla="*/ 1890026 h 4067175"/>
                <a:gd name="connsiteX1863" fmla="*/ 8326788 w 11191875"/>
                <a:gd name="connsiteY1863" fmla="*/ 1884514 h 4067175"/>
                <a:gd name="connsiteX1864" fmla="*/ 8321519 w 11191875"/>
                <a:gd name="connsiteY1864" fmla="*/ 1879001 h 4067175"/>
                <a:gd name="connsiteX1865" fmla="*/ 8316250 w 11191875"/>
                <a:gd name="connsiteY1865" fmla="*/ 1884514 h 4067175"/>
                <a:gd name="connsiteX1866" fmla="*/ 8321519 w 11191875"/>
                <a:gd name="connsiteY1866" fmla="*/ 1890026 h 4067175"/>
                <a:gd name="connsiteX1867" fmla="*/ 8281763 w 11191875"/>
                <a:gd name="connsiteY1867" fmla="*/ 1616085 h 4067175"/>
                <a:gd name="connsiteX1868" fmla="*/ 8286553 w 11191875"/>
                <a:gd name="connsiteY1868" fmla="*/ 1611292 h 4067175"/>
                <a:gd name="connsiteX1869" fmla="*/ 8281763 w 11191875"/>
                <a:gd name="connsiteY1869" fmla="*/ 1606498 h 4067175"/>
                <a:gd name="connsiteX1870" fmla="*/ 8276973 w 11191875"/>
                <a:gd name="connsiteY1870" fmla="*/ 1611292 h 4067175"/>
                <a:gd name="connsiteX1871" fmla="*/ 8281763 w 11191875"/>
                <a:gd name="connsiteY1871" fmla="*/ 1616085 h 4067175"/>
                <a:gd name="connsiteX1872" fmla="*/ 8215662 w 11191875"/>
                <a:gd name="connsiteY1872" fmla="*/ 1347896 h 4067175"/>
                <a:gd name="connsiteX1873" fmla="*/ 8220452 w 11191875"/>
                <a:gd name="connsiteY1873" fmla="*/ 1343103 h 4067175"/>
                <a:gd name="connsiteX1874" fmla="*/ 8215662 w 11191875"/>
                <a:gd name="connsiteY1874" fmla="*/ 1338309 h 4067175"/>
                <a:gd name="connsiteX1875" fmla="*/ 8210393 w 11191875"/>
                <a:gd name="connsiteY1875" fmla="*/ 1343103 h 4067175"/>
                <a:gd name="connsiteX1876" fmla="*/ 8215662 w 11191875"/>
                <a:gd name="connsiteY1876" fmla="*/ 1347896 h 4067175"/>
                <a:gd name="connsiteX1877" fmla="*/ 8124174 w 11191875"/>
                <a:gd name="connsiteY1877" fmla="*/ 1086897 h 4067175"/>
                <a:gd name="connsiteX1878" fmla="*/ 8128246 w 11191875"/>
                <a:gd name="connsiteY1878" fmla="*/ 1082583 h 4067175"/>
                <a:gd name="connsiteX1879" fmla="*/ 8124174 w 11191875"/>
                <a:gd name="connsiteY1879" fmla="*/ 1078508 h 4067175"/>
                <a:gd name="connsiteX1880" fmla="*/ 8119864 w 11191875"/>
                <a:gd name="connsiteY1880" fmla="*/ 1082583 h 4067175"/>
                <a:gd name="connsiteX1881" fmla="*/ 8124174 w 11191875"/>
                <a:gd name="connsiteY1881" fmla="*/ 1086897 h 4067175"/>
                <a:gd name="connsiteX1882" fmla="*/ 8007780 w 11191875"/>
                <a:gd name="connsiteY1882" fmla="*/ 836443 h 4067175"/>
                <a:gd name="connsiteX1883" fmla="*/ 8011611 w 11191875"/>
                <a:gd name="connsiteY1883" fmla="*/ 831890 h 4067175"/>
                <a:gd name="connsiteX1884" fmla="*/ 8007780 w 11191875"/>
                <a:gd name="connsiteY1884" fmla="*/ 827575 h 4067175"/>
                <a:gd name="connsiteX1885" fmla="*/ 8003229 w 11191875"/>
                <a:gd name="connsiteY1885" fmla="*/ 831890 h 4067175"/>
                <a:gd name="connsiteX1886" fmla="*/ 8007780 w 11191875"/>
                <a:gd name="connsiteY1886" fmla="*/ 836443 h 4067175"/>
                <a:gd name="connsiteX1887" fmla="*/ 7867914 w 11191875"/>
                <a:gd name="connsiteY1887" fmla="*/ 598452 h 4067175"/>
                <a:gd name="connsiteX1888" fmla="*/ 7871746 w 11191875"/>
                <a:gd name="connsiteY1888" fmla="*/ 594138 h 4067175"/>
                <a:gd name="connsiteX1889" fmla="*/ 7867914 w 11191875"/>
                <a:gd name="connsiteY1889" fmla="*/ 589585 h 4067175"/>
                <a:gd name="connsiteX1890" fmla="*/ 7863364 w 11191875"/>
                <a:gd name="connsiteY1890" fmla="*/ 594138 h 4067175"/>
                <a:gd name="connsiteX1891" fmla="*/ 7867914 w 11191875"/>
                <a:gd name="connsiteY1891" fmla="*/ 598452 h 4067175"/>
                <a:gd name="connsiteX1892" fmla="*/ 7705296 w 11191875"/>
                <a:gd name="connsiteY1892" fmla="*/ 374123 h 4067175"/>
                <a:gd name="connsiteX1893" fmla="*/ 7708889 w 11191875"/>
                <a:gd name="connsiteY1893" fmla="*/ 370528 h 4067175"/>
                <a:gd name="connsiteX1894" fmla="*/ 7705296 w 11191875"/>
                <a:gd name="connsiteY1894" fmla="*/ 366933 h 4067175"/>
                <a:gd name="connsiteX1895" fmla="*/ 7701943 w 11191875"/>
                <a:gd name="connsiteY1895" fmla="*/ 370528 h 4067175"/>
                <a:gd name="connsiteX1896" fmla="*/ 7705296 w 11191875"/>
                <a:gd name="connsiteY1896" fmla="*/ 374123 h 4067175"/>
                <a:gd name="connsiteX1897" fmla="*/ 7522561 w 11191875"/>
                <a:gd name="connsiteY1897" fmla="*/ 166809 h 4067175"/>
                <a:gd name="connsiteX1898" fmla="*/ 7525435 w 11191875"/>
                <a:gd name="connsiteY1898" fmla="*/ 163694 h 4067175"/>
                <a:gd name="connsiteX1899" fmla="*/ 7522561 w 11191875"/>
                <a:gd name="connsiteY1899" fmla="*/ 160818 h 4067175"/>
                <a:gd name="connsiteX1900" fmla="*/ 7519687 w 11191875"/>
                <a:gd name="connsiteY1900" fmla="*/ 163694 h 4067175"/>
                <a:gd name="connsiteX1901" fmla="*/ 7522561 w 11191875"/>
                <a:gd name="connsiteY1901" fmla="*/ 166809 h 4067175"/>
                <a:gd name="connsiteX1902" fmla="*/ 3533281 w 11191875"/>
                <a:gd name="connsiteY1902" fmla="*/ 69744 h 4067175"/>
                <a:gd name="connsiteX1903" fmla="*/ 3535436 w 11191875"/>
                <a:gd name="connsiteY1903" fmla="*/ 67347 h 4067175"/>
                <a:gd name="connsiteX1904" fmla="*/ 3533281 w 11191875"/>
                <a:gd name="connsiteY1904" fmla="*/ 64950 h 4067175"/>
                <a:gd name="connsiteX1905" fmla="*/ 3530646 w 11191875"/>
                <a:gd name="connsiteY1905" fmla="*/ 67347 h 4067175"/>
                <a:gd name="connsiteX1906" fmla="*/ 3533281 w 11191875"/>
                <a:gd name="connsiteY1906" fmla="*/ 69744 h 4067175"/>
                <a:gd name="connsiteX1907" fmla="*/ 3340487 w 11191875"/>
                <a:gd name="connsiteY1907" fmla="*/ 273701 h 4067175"/>
                <a:gd name="connsiteX1908" fmla="*/ 3348869 w 11191875"/>
                <a:gd name="connsiteY1908" fmla="*/ 264834 h 4067175"/>
                <a:gd name="connsiteX1909" fmla="*/ 3340487 w 11191875"/>
                <a:gd name="connsiteY1909" fmla="*/ 256445 h 4067175"/>
                <a:gd name="connsiteX1910" fmla="*/ 3331625 w 11191875"/>
                <a:gd name="connsiteY1910" fmla="*/ 264834 h 4067175"/>
                <a:gd name="connsiteX1911" fmla="*/ 3340487 w 11191875"/>
                <a:gd name="connsiteY1911" fmla="*/ 273701 h 4067175"/>
                <a:gd name="connsiteX1912" fmla="*/ 3167571 w 11191875"/>
                <a:gd name="connsiteY1912" fmla="*/ 490841 h 4067175"/>
                <a:gd name="connsiteX1913" fmla="*/ 3177869 w 11191875"/>
                <a:gd name="connsiteY1913" fmla="*/ 480296 h 4067175"/>
                <a:gd name="connsiteX1914" fmla="*/ 3167571 w 11191875"/>
                <a:gd name="connsiteY1914" fmla="*/ 469750 h 4067175"/>
                <a:gd name="connsiteX1915" fmla="*/ 3157272 w 11191875"/>
                <a:gd name="connsiteY1915" fmla="*/ 480296 h 4067175"/>
                <a:gd name="connsiteX1916" fmla="*/ 3167571 w 11191875"/>
                <a:gd name="connsiteY1916" fmla="*/ 490841 h 4067175"/>
                <a:gd name="connsiteX1917" fmla="*/ 3016449 w 11191875"/>
                <a:gd name="connsiteY1917" fmla="*/ 724039 h 4067175"/>
                <a:gd name="connsiteX1918" fmla="*/ 3029142 w 11191875"/>
                <a:gd name="connsiteY1918" fmla="*/ 711097 h 4067175"/>
                <a:gd name="connsiteX1919" fmla="*/ 3016449 w 11191875"/>
                <a:gd name="connsiteY1919" fmla="*/ 698394 h 4067175"/>
                <a:gd name="connsiteX1920" fmla="*/ 3003516 w 11191875"/>
                <a:gd name="connsiteY1920" fmla="*/ 711097 h 4067175"/>
                <a:gd name="connsiteX1921" fmla="*/ 3016449 w 11191875"/>
                <a:gd name="connsiteY1921" fmla="*/ 724039 h 4067175"/>
                <a:gd name="connsiteX1922" fmla="*/ 2888079 w 11191875"/>
                <a:gd name="connsiteY1922" fmla="*/ 971616 h 4067175"/>
                <a:gd name="connsiteX1923" fmla="*/ 2903886 w 11191875"/>
                <a:gd name="connsiteY1923" fmla="*/ 956038 h 4067175"/>
                <a:gd name="connsiteX1924" fmla="*/ 2888079 w 11191875"/>
                <a:gd name="connsiteY1924" fmla="*/ 940220 h 4067175"/>
                <a:gd name="connsiteX1925" fmla="*/ 2872033 w 11191875"/>
                <a:gd name="connsiteY1925" fmla="*/ 956038 h 4067175"/>
                <a:gd name="connsiteX1926" fmla="*/ 2888079 w 11191875"/>
                <a:gd name="connsiteY1926" fmla="*/ 971616 h 4067175"/>
                <a:gd name="connsiteX1927" fmla="*/ 2783899 w 11191875"/>
                <a:gd name="connsiteY1927" fmla="*/ 1230938 h 4067175"/>
                <a:gd name="connsiteX1928" fmla="*/ 2803298 w 11191875"/>
                <a:gd name="connsiteY1928" fmla="*/ 1211524 h 4067175"/>
                <a:gd name="connsiteX1929" fmla="*/ 2783899 w 11191875"/>
                <a:gd name="connsiteY1929" fmla="*/ 1192111 h 4067175"/>
                <a:gd name="connsiteX1930" fmla="*/ 2764260 w 11191875"/>
                <a:gd name="connsiteY1930" fmla="*/ 1211524 h 4067175"/>
                <a:gd name="connsiteX1931" fmla="*/ 2783899 w 11191875"/>
                <a:gd name="connsiteY1931" fmla="*/ 1230938 h 4067175"/>
                <a:gd name="connsiteX1932" fmla="*/ 2705104 w 11191875"/>
                <a:gd name="connsiteY1932" fmla="*/ 1501284 h 4067175"/>
                <a:gd name="connsiteX1933" fmla="*/ 2730012 w 11191875"/>
                <a:gd name="connsiteY1933" fmla="*/ 1476598 h 4067175"/>
                <a:gd name="connsiteX1934" fmla="*/ 2705104 w 11191875"/>
                <a:gd name="connsiteY1934" fmla="*/ 1451433 h 4067175"/>
                <a:gd name="connsiteX1935" fmla="*/ 2679957 w 11191875"/>
                <a:gd name="connsiteY1935" fmla="*/ 1476598 h 4067175"/>
                <a:gd name="connsiteX1936" fmla="*/ 2705104 w 11191875"/>
                <a:gd name="connsiteY1936" fmla="*/ 1501284 h 4067175"/>
                <a:gd name="connsiteX1937" fmla="*/ 2651936 w 11191875"/>
                <a:gd name="connsiteY1937" fmla="*/ 1778101 h 4067175"/>
                <a:gd name="connsiteX1938" fmla="*/ 2682352 w 11191875"/>
                <a:gd name="connsiteY1938" fmla="*/ 1747423 h 4067175"/>
                <a:gd name="connsiteX1939" fmla="*/ 2651936 w 11191875"/>
                <a:gd name="connsiteY1939" fmla="*/ 1716985 h 4067175"/>
                <a:gd name="connsiteX1940" fmla="*/ 2621281 w 11191875"/>
                <a:gd name="connsiteY1940" fmla="*/ 1747423 h 4067175"/>
                <a:gd name="connsiteX1941" fmla="*/ 2651936 w 11191875"/>
                <a:gd name="connsiteY1941" fmla="*/ 1778101 h 4067175"/>
                <a:gd name="connsiteX1942" fmla="*/ 2625352 w 11191875"/>
                <a:gd name="connsiteY1942" fmla="*/ 2059472 h 4067175"/>
                <a:gd name="connsiteX1943" fmla="*/ 2662474 w 11191875"/>
                <a:gd name="connsiteY1943" fmla="*/ 2022083 h 4067175"/>
                <a:gd name="connsiteX1944" fmla="*/ 2625352 w 11191875"/>
                <a:gd name="connsiteY1944" fmla="*/ 1985175 h 4067175"/>
                <a:gd name="connsiteX1945" fmla="*/ 2588230 w 11191875"/>
                <a:gd name="connsiteY1945" fmla="*/ 2022083 h 4067175"/>
                <a:gd name="connsiteX1946" fmla="*/ 2625352 w 11191875"/>
                <a:gd name="connsiteY1946" fmla="*/ 2059472 h 4067175"/>
                <a:gd name="connsiteX1947" fmla="*/ 2625352 w 11191875"/>
                <a:gd name="connsiteY1947" fmla="*/ 2342520 h 4067175"/>
                <a:gd name="connsiteX1948" fmla="*/ 2669180 w 11191875"/>
                <a:gd name="connsiteY1948" fmla="*/ 2298901 h 4067175"/>
                <a:gd name="connsiteX1949" fmla="*/ 2625352 w 11191875"/>
                <a:gd name="connsiteY1949" fmla="*/ 2255041 h 4067175"/>
                <a:gd name="connsiteX1950" fmla="*/ 2581285 w 11191875"/>
                <a:gd name="connsiteY1950" fmla="*/ 2298901 h 4067175"/>
                <a:gd name="connsiteX1951" fmla="*/ 2625352 w 11191875"/>
                <a:gd name="connsiteY1951" fmla="*/ 2342520 h 4067175"/>
                <a:gd name="connsiteX1952" fmla="*/ 2651936 w 11191875"/>
                <a:gd name="connsiteY1952" fmla="*/ 2623412 h 4067175"/>
                <a:gd name="connsiteX1953" fmla="*/ 2701751 w 11191875"/>
                <a:gd name="connsiteY1953" fmla="*/ 2573561 h 4067175"/>
                <a:gd name="connsiteX1954" fmla="*/ 2651936 w 11191875"/>
                <a:gd name="connsiteY1954" fmla="*/ 2523230 h 4067175"/>
                <a:gd name="connsiteX1955" fmla="*/ 2601882 w 11191875"/>
                <a:gd name="connsiteY1955" fmla="*/ 2573561 h 4067175"/>
                <a:gd name="connsiteX1956" fmla="*/ 2651936 w 11191875"/>
                <a:gd name="connsiteY1956" fmla="*/ 2623412 h 4067175"/>
                <a:gd name="connsiteX1957" fmla="*/ 2705104 w 11191875"/>
                <a:gd name="connsiteY1957" fmla="*/ 2899989 h 4067175"/>
                <a:gd name="connsiteX1958" fmla="*/ 2760428 w 11191875"/>
                <a:gd name="connsiteY1958" fmla="*/ 2844386 h 4067175"/>
                <a:gd name="connsiteX1959" fmla="*/ 2705104 w 11191875"/>
                <a:gd name="connsiteY1959" fmla="*/ 2789023 h 4067175"/>
                <a:gd name="connsiteX1960" fmla="*/ 2649781 w 11191875"/>
                <a:gd name="connsiteY1960" fmla="*/ 2844386 h 4067175"/>
                <a:gd name="connsiteX1961" fmla="*/ 2705104 w 11191875"/>
                <a:gd name="connsiteY1961" fmla="*/ 2899989 h 4067175"/>
                <a:gd name="connsiteX1962" fmla="*/ 2783899 w 11191875"/>
                <a:gd name="connsiteY1962" fmla="*/ 3170096 h 4067175"/>
                <a:gd name="connsiteX1963" fmla="*/ 2844970 w 11191875"/>
                <a:gd name="connsiteY1963" fmla="*/ 3109460 h 4067175"/>
                <a:gd name="connsiteX1964" fmla="*/ 2783899 w 11191875"/>
                <a:gd name="connsiteY1964" fmla="*/ 3048105 h 4067175"/>
                <a:gd name="connsiteX1965" fmla="*/ 2722827 w 11191875"/>
                <a:gd name="connsiteY1965" fmla="*/ 3109460 h 4067175"/>
                <a:gd name="connsiteX1966" fmla="*/ 2783899 w 11191875"/>
                <a:gd name="connsiteY1966" fmla="*/ 3170096 h 4067175"/>
                <a:gd name="connsiteX1967" fmla="*/ 2888079 w 11191875"/>
                <a:gd name="connsiteY1967" fmla="*/ 3429657 h 4067175"/>
                <a:gd name="connsiteX1968" fmla="*/ 2952743 w 11191875"/>
                <a:gd name="connsiteY1968" fmla="*/ 3365186 h 4067175"/>
                <a:gd name="connsiteX1969" fmla="*/ 2888079 w 11191875"/>
                <a:gd name="connsiteY1969" fmla="*/ 3300236 h 4067175"/>
                <a:gd name="connsiteX1970" fmla="*/ 2823415 w 11191875"/>
                <a:gd name="connsiteY1970" fmla="*/ 3365186 h 4067175"/>
                <a:gd name="connsiteX1971" fmla="*/ 2888079 w 11191875"/>
                <a:gd name="connsiteY1971" fmla="*/ 3429657 h 4067175"/>
                <a:gd name="connsiteX1972" fmla="*/ 3016449 w 11191875"/>
                <a:gd name="connsiteY1972" fmla="*/ 3677953 h 4067175"/>
                <a:gd name="connsiteX1973" fmla="*/ 3084466 w 11191875"/>
                <a:gd name="connsiteY1973" fmla="*/ 3609408 h 4067175"/>
                <a:gd name="connsiteX1974" fmla="*/ 3016449 w 11191875"/>
                <a:gd name="connsiteY1974" fmla="*/ 3541582 h 4067175"/>
                <a:gd name="connsiteX1975" fmla="*/ 2947953 w 11191875"/>
                <a:gd name="connsiteY1975" fmla="*/ 3609408 h 4067175"/>
                <a:gd name="connsiteX1976" fmla="*/ 3016449 w 11191875"/>
                <a:gd name="connsiteY1976" fmla="*/ 3677953 h 4067175"/>
                <a:gd name="connsiteX1977" fmla="*/ 3167571 w 11191875"/>
                <a:gd name="connsiteY1977" fmla="*/ 3910432 h 4067175"/>
                <a:gd name="connsiteX1978" fmla="*/ 3237503 w 11191875"/>
                <a:gd name="connsiteY1978" fmla="*/ 3840688 h 4067175"/>
                <a:gd name="connsiteX1979" fmla="*/ 3167571 w 11191875"/>
                <a:gd name="connsiteY1979" fmla="*/ 3770705 h 4067175"/>
                <a:gd name="connsiteX1980" fmla="*/ 3097398 w 11191875"/>
                <a:gd name="connsiteY1980" fmla="*/ 3840688 h 4067175"/>
                <a:gd name="connsiteX1981" fmla="*/ 3167571 w 11191875"/>
                <a:gd name="connsiteY1981" fmla="*/ 3910432 h 4067175"/>
                <a:gd name="connsiteX1982" fmla="*/ 3410180 w 11191875"/>
                <a:gd name="connsiteY1982" fmla="*/ 4067175 h 4067175"/>
                <a:gd name="connsiteX1983" fmla="*/ 3410898 w 11191875"/>
                <a:gd name="connsiteY1983" fmla="*/ 4056150 h 4067175"/>
                <a:gd name="connsiteX1984" fmla="*/ 3340487 w 11191875"/>
                <a:gd name="connsiteY1984" fmla="*/ 3985208 h 4067175"/>
                <a:gd name="connsiteX1985" fmla="*/ 3269596 w 11191875"/>
                <a:gd name="connsiteY1985" fmla="*/ 4056150 h 4067175"/>
                <a:gd name="connsiteX1986" fmla="*/ 3270314 w 11191875"/>
                <a:gd name="connsiteY1986" fmla="*/ 4067175 h 4067175"/>
                <a:gd name="connsiteX1987" fmla="*/ 3410180 w 11191875"/>
                <a:gd name="connsiteY1987" fmla="*/ 4067175 h 4067175"/>
                <a:gd name="connsiteX1988" fmla="*/ 7705296 w 11191875"/>
                <a:gd name="connsiteY1988" fmla="*/ 3966754 h 4067175"/>
                <a:gd name="connsiteX1989" fmla="*/ 7722061 w 11191875"/>
                <a:gd name="connsiteY1989" fmla="*/ 3950457 h 4067175"/>
                <a:gd name="connsiteX1990" fmla="*/ 7705296 w 11191875"/>
                <a:gd name="connsiteY1990" fmla="*/ 3933680 h 4067175"/>
                <a:gd name="connsiteX1991" fmla="*/ 7689011 w 11191875"/>
                <a:gd name="connsiteY1991" fmla="*/ 3950457 h 4067175"/>
                <a:gd name="connsiteX1992" fmla="*/ 7705296 w 11191875"/>
                <a:gd name="connsiteY1992" fmla="*/ 3966754 h 4067175"/>
                <a:gd name="connsiteX1993" fmla="*/ 7867914 w 11191875"/>
                <a:gd name="connsiteY1993" fmla="*/ 3740986 h 4067175"/>
                <a:gd name="connsiteX1994" fmla="*/ 7881565 w 11191875"/>
                <a:gd name="connsiteY1994" fmla="*/ 3727085 h 4067175"/>
                <a:gd name="connsiteX1995" fmla="*/ 7867914 w 11191875"/>
                <a:gd name="connsiteY1995" fmla="*/ 3712705 h 4067175"/>
                <a:gd name="connsiteX1996" fmla="*/ 7853784 w 11191875"/>
                <a:gd name="connsiteY1996" fmla="*/ 3727085 h 4067175"/>
                <a:gd name="connsiteX1997" fmla="*/ 7867914 w 11191875"/>
                <a:gd name="connsiteY1997" fmla="*/ 3740986 h 4067175"/>
                <a:gd name="connsiteX1998" fmla="*/ 8007780 w 11191875"/>
                <a:gd name="connsiteY1998" fmla="*/ 3501318 h 4067175"/>
                <a:gd name="connsiteX1999" fmla="*/ 8019754 w 11191875"/>
                <a:gd name="connsiteY1999" fmla="*/ 3488615 h 4067175"/>
                <a:gd name="connsiteX2000" fmla="*/ 8007780 w 11191875"/>
                <a:gd name="connsiteY2000" fmla="*/ 3476632 h 4067175"/>
                <a:gd name="connsiteX2001" fmla="*/ 7995565 w 11191875"/>
                <a:gd name="connsiteY2001" fmla="*/ 3488615 h 4067175"/>
                <a:gd name="connsiteX2002" fmla="*/ 8007780 w 11191875"/>
                <a:gd name="connsiteY2002" fmla="*/ 3501318 h 4067175"/>
                <a:gd name="connsiteX2003" fmla="*/ 8124174 w 11191875"/>
                <a:gd name="connsiteY2003" fmla="*/ 3248947 h 4067175"/>
                <a:gd name="connsiteX2004" fmla="*/ 8134233 w 11191875"/>
                <a:gd name="connsiteY2004" fmla="*/ 3238162 h 4067175"/>
                <a:gd name="connsiteX2005" fmla="*/ 8124174 w 11191875"/>
                <a:gd name="connsiteY2005" fmla="*/ 3227856 h 4067175"/>
                <a:gd name="connsiteX2006" fmla="*/ 8113637 w 11191875"/>
                <a:gd name="connsiteY2006" fmla="*/ 3238162 h 4067175"/>
                <a:gd name="connsiteX2007" fmla="*/ 8124174 w 11191875"/>
                <a:gd name="connsiteY2007" fmla="*/ 3248947 h 4067175"/>
                <a:gd name="connsiteX2008" fmla="*/ 8215662 w 11191875"/>
                <a:gd name="connsiteY2008" fmla="*/ 2987229 h 4067175"/>
                <a:gd name="connsiteX2009" fmla="*/ 8224523 w 11191875"/>
                <a:gd name="connsiteY2009" fmla="*/ 2977642 h 4067175"/>
                <a:gd name="connsiteX2010" fmla="*/ 8215662 w 11191875"/>
                <a:gd name="connsiteY2010" fmla="*/ 2969014 h 4067175"/>
                <a:gd name="connsiteX2011" fmla="*/ 8206561 w 11191875"/>
                <a:gd name="connsiteY2011" fmla="*/ 2977642 h 4067175"/>
                <a:gd name="connsiteX2012" fmla="*/ 8215662 w 11191875"/>
                <a:gd name="connsiteY2012" fmla="*/ 2987229 h 4067175"/>
                <a:gd name="connsiteX2013" fmla="*/ 8281763 w 11191875"/>
                <a:gd name="connsiteY2013" fmla="*/ 2717362 h 4067175"/>
                <a:gd name="connsiteX2014" fmla="*/ 8289905 w 11191875"/>
                <a:gd name="connsiteY2014" fmla="*/ 2709932 h 4067175"/>
                <a:gd name="connsiteX2015" fmla="*/ 8281763 w 11191875"/>
                <a:gd name="connsiteY2015" fmla="*/ 2701783 h 4067175"/>
                <a:gd name="connsiteX2016" fmla="*/ 8273620 w 11191875"/>
                <a:gd name="connsiteY2016" fmla="*/ 2709932 h 4067175"/>
                <a:gd name="connsiteX2017" fmla="*/ 8281763 w 11191875"/>
                <a:gd name="connsiteY2017" fmla="*/ 2717362 h 4067175"/>
                <a:gd name="connsiteX2018" fmla="*/ 8321519 w 11191875"/>
                <a:gd name="connsiteY2018" fmla="*/ 2443660 h 4067175"/>
                <a:gd name="connsiteX2019" fmla="*/ 8328464 w 11191875"/>
                <a:gd name="connsiteY2019" fmla="*/ 2436470 h 4067175"/>
                <a:gd name="connsiteX2020" fmla="*/ 8321519 w 11191875"/>
                <a:gd name="connsiteY2020" fmla="*/ 2428801 h 4067175"/>
                <a:gd name="connsiteX2021" fmla="*/ 8314334 w 11191875"/>
                <a:gd name="connsiteY2021" fmla="*/ 2436470 h 4067175"/>
                <a:gd name="connsiteX2022" fmla="*/ 8321519 w 11191875"/>
                <a:gd name="connsiteY2022" fmla="*/ 2443660 h 4067175"/>
                <a:gd name="connsiteX2023" fmla="*/ 8334931 w 11191875"/>
                <a:gd name="connsiteY2023" fmla="*/ 2166604 h 4067175"/>
                <a:gd name="connsiteX2024" fmla="*/ 8340679 w 11191875"/>
                <a:gd name="connsiteY2024" fmla="*/ 2160372 h 4067175"/>
                <a:gd name="connsiteX2025" fmla="*/ 8334931 w 11191875"/>
                <a:gd name="connsiteY2025" fmla="*/ 2154381 h 4067175"/>
                <a:gd name="connsiteX2026" fmla="*/ 8328464 w 11191875"/>
                <a:gd name="connsiteY2026" fmla="*/ 2160372 h 4067175"/>
                <a:gd name="connsiteX2027" fmla="*/ 8334931 w 11191875"/>
                <a:gd name="connsiteY2027" fmla="*/ 2166604 h 4067175"/>
                <a:gd name="connsiteX2028" fmla="*/ 8100704 w 11191875"/>
                <a:gd name="connsiteY2028" fmla="*/ 1891224 h 4067175"/>
                <a:gd name="connsiteX2029" fmla="*/ 8107410 w 11191875"/>
                <a:gd name="connsiteY2029" fmla="*/ 1884753 h 4067175"/>
                <a:gd name="connsiteX2030" fmla="*/ 8100704 w 11191875"/>
                <a:gd name="connsiteY2030" fmla="*/ 1878043 h 4067175"/>
                <a:gd name="connsiteX2031" fmla="*/ 8093998 w 11191875"/>
                <a:gd name="connsiteY2031" fmla="*/ 1884753 h 4067175"/>
                <a:gd name="connsiteX2032" fmla="*/ 8100704 w 11191875"/>
                <a:gd name="connsiteY2032" fmla="*/ 1891224 h 4067175"/>
                <a:gd name="connsiteX2033" fmla="*/ 8057355 w 11191875"/>
                <a:gd name="connsiteY2033" fmla="*/ 1618002 h 4067175"/>
                <a:gd name="connsiteX2034" fmla="*/ 8063582 w 11191875"/>
                <a:gd name="connsiteY2034" fmla="*/ 1611771 h 4067175"/>
                <a:gd name="connsiteX2035" fmla="*/ 8057355 w 11191875"/>
                <a:gd name="connsiteY2035" fmla="*/ 1605779 h 4067175"/>
                <a:gd name="connsiteX2036" fmla="*/ 8051607 w 11191875"/>
                <a:gd name="connsiteY2036" fmla="*/ 1611771 h 4067175"/>
                <a:gd name="connsiteX2037" fmla="*/ 8057355 w 11191875"/>
                <a:gd name="connsiteY2037" fmla="*/ 1618002 h 4067175"/>
                <a:gd name="connsiteX2038" fmla="*/ 7986225 w 11191875"/>
                <a:gd name="connsiteY2038" fmla="*/ 1350532 h 4067175"/>
                <a:gd name="connsiteX2039" fmla="*/ 7991494 w 11191875"/>
                <a:gd name="connsiteY2039" fmla="*/ 1345260 h 4067175"/>
                <a:gd name="connsiteX2040" fmla="*/ 7986225 w 11191875"/>
                <a:gd name="connsiteY2040" fmla="*/ 1339747 h 4067175"/>
                <a:gd name="connsiteX2041" fmla="*/ 7980477 w 11191875"/>
                <a:gd name="connsiteY2041" fmla="*/ 1345260 h 4067175"/>
                <a:gd name="connsiteX2042" fmla="*/ 7986225 w 11191875"/>
                <a:gd name="connsiteY2042" fmla="*/ 1350532 h 4067175"/>
                <a:gd name="connsiteX2043" fmla="*/ 7887074 w 11191875"/>
                <a:gd name="connsiteY2043" fmla="*/ 1092170 h 4067175"/>
                <a:gd name="connsiteX2044" fmla="*/ 7891864 w 11191875"/>
                <a:gd name="connsiteY2044" fmla="*/ 1087376 h 4067175"/>
                <a:gd name="connsiteX2045" fmla="*/ 7887074 w 11191875"/>
                <a:gd name="connsiteY2045" fmla="*/ 1082343 h 4067175"/>
                <a:gd name="connsiteX2046" fmla="*/ 7882044 w 11191875"/>
                <a:gd name="connsiteY2046" fmla="*/ 1087376 h 4067175"/>
                <a:gd name="connsiteX2047" fmla="*/ 7887074 w 11191875"/>
                <a:gd name="connsiteY2047" fmla="*/ 1092170 h 4067175"/>
                <a:gd name="connsiteX2048" fmla="*/ 7761817 w 11191875"/>
                <a:gd name="connsiteY2048" fmla="*/ 846030 h 4067175"/>
                <a:gd name="connsiteX2049" fmla="*/ 7766607 w 11191875"/>
                <a:gd name="connsiteY2049" fmla="*/ 841237 h 4067175"/>
                <a:gd name="connsiteX2050" fmla="*/ 7761817 w 11191875"/>
                <a:gd name="connsiteY2050" fmla="*/ 836443 h 4067175"/>
                <a:gd name="connsiteX2051" fmla="*/ 7756788 w 11191875"/>
                <a:gd name="connsiteY2051" fmla="*/ 841237 h 4067175"/>
                <a:gd name="connsiteX2052" fmla="*/ 7761817 w 11191875"/>
                <a:gd name="connsiteY2052" fmla="*/ 846030 h 4067175"/>
                <a:gd name="connsiteX2053" fmla="*/ 7611654 w 11191875"/>
                <a:gd name="connsiteY2053" fmla="*/ 614510 h 4067175"/>
                <a:gd name="connsiteX2054" fmla="*/ 7616683 w 11191875"/>
                <a:gd name="connsiteY2054" fmla="*/ 609717 h 4067175"/>
                <a:gd name="connsiteX2055" fmla="*/ 7611654 w 11191875"/>
                <a:gd name="connsiteY2055" fmla="*/ 604684 h 4067175"/>
                <a:gd name="connsiteX2056" fmla="*/ 7606624 w 11191875"/>
                <a:gd name="connsiteY2056" fmla="*/ 609717 h 4067175"/>
                <a:gd name="connsiteX2057" fmla="*/ 7611654 w 11191875"/>
                <a:gd name="connsiteY2057" fmla="*/ 614510 h 4067175"/>
                <a:gd name="connsiteX2058" fmla="*/ 7437540 w 11191875"/>
                <a:gd name="connsiteY2058" fmla="*/ 399048 h 4067175"/>
                <a:gd name="connsiteX2059" fmla="*/ 7442091 w 11191875"/>
                <a:gd name="connsiteY2059" fmla="*/ 394734 h 4067175"/>
                <a:gd name="connsiteX2060" fmla="*/ 7437540 w 11191875"/>
                <a:gd name="connsiteY2060" fmla="*/ 390660 h 4067175"/>
                <a:gd name="connsiteX2061" fmla="*/ 7433708 w 11191875"/>
                <a:gd name="connsiteY2061" fmla="*/ 394734 h 4067175"/>
                <a:gd name="connsiteX2062" fmla="*/ 7437540 w 11191875"/>
                <a:gd name="connsiteY2062" fmla="*/ 399048 h 4067175"/>
                <a:gd name="connsiteX2063" fmla="*/ 7242830 w 11191875"/>
                <a:gd name="connsiteY2063" fmla="*/ 203718 h 4067175"/>
                <a:gd name="connsiteX2064" fmla="*/ 7246902 w 11191875"/>
                <a:gd name="connsiteY2064" fmla="*/ 199404 h 4067175"/>
                <a:gd name="connsiteX2065" fmla="*/ 7242830 w 11191875"/>
                <a:gd name="connsiteY2065" fmla="*/ 195330 h 4067175"/>
                <a:gd name="connsiteX2066" fmla="*/ 7238280 w 11191875"/>
                <a:gd name="connsiteY2066" fmla="*/ 199404 h 4067175"/>
                <a:gd name="connsiteX2067" fmla="*/ 7242830 w 11191875"/>
                <a:gd name="connsiteY2067" fmla="*/ 203718 h 4067175"/>
                <a:gd name="connsiteX2068" fmla="*/ 7028242 w 11191875"/>
                <a:gd name="connsiteY2068" fmla="*/ 26603 h 4067175"/>
                <a:gd name="connsiteX2069" fmla="*/ 7028721 w 11191875"/>
                <a:gd name="connsiteY2069" fmla="*/ 25645 h 4067175"/>
                <a:gd name="connsiteX2070" fmla="*/ 7028242 w 11191875"/>
                <a:gd name="connsiteY2070" fmla="*/ 25405 h 4067175"/>
                <a:gd name="connsiteX2071" fmla="*/ 7027763 w 11191875"/>
                <a:gd name="connsiteY2071" fmla="*/ 25645 h 4067175"/>
                <a:gd name="connsiteX2072" fmla="*/ 7028242 w 11191875"/>
                <a:gd name="connsiteY2072" fmla="*/ 26603 h 4067175"/>
                <a:gd name="connsiteX2073" fmla="*/ 3928449 w 11191875"/>
                <a:gd name="connsiteY2073" fmla="*/ 27083 h 4067175"/>
                <a:gd name="connsiteX2074" fmla="*/ 3929646 w 11191875"/>
                <a:gd name="connsiteY2074" fmla="*/ 25645 h 4067175"/>
                <a:gd name="connsiteX2075" fmla="*/ 3928449 w 11191875"/>
                <a:gd name="connsiteY2075" fmla="*/ 24686 h 4067175"/>
                <a:gd name="connsiteX2076" fmla="*/ 3927491 w 11191875"/>
                <a:gd name="connsiteY2076" fmla="*/ 25645 h 4067175"/>
                <a:gd name="connsiteX2077" fmla="*/ 3928449 w 11191875"/>
                <a:gd name="connsiteY2077" fmla="*/ 27083 h 4067175"/>
                <a:gd name="connsiteX2078" fmla="*/ 3714100 w 11191875"/>
                <a:gd name="connsiteY2078" fmla="*/ 208272 h 4067175"/>
                <a:gd name="connsiteX2079" fmla="*/ 3722722 w 11191875"/>
                <a:gd name="connsiteY2079" fmla="*/ 199404 h 4067175"/>
                <a:gd name="connsiteX2080" fmla="*/ 3714100 w 11191875"/>
                <a:gd name="connsiteY2080" fmla="*/ 191016 h 4067175"/>
                <a:gd name="connsiteX2081" fmla="*/ 3705718 w 11191875"/>
                <a:gd name="connsiteY2081" fmla="*/ 199404 h 4067175"/>
                <a:gd name="connsiteX2082" fmla="*/ 3714100 w 11191875"/>
                <a:gd name="connsiteY2082" fmla="*/ 208272 h 4067175"/>
                <a:gd name="connsiteX2083" fmla="*/ 3519150 w 11191875"/>
                <a:gd name="connsiteY2083" fmla="*/ 405280 h 4067175"/>
                <a:gd name="connsiteX2084" fmla="*/ 3529209 w 11191875"/>
                <a:gd name="connsiteY2084" fmla="*/ 394734 h 4067175"/>
                <a:gd name="connsiteX2085" fmla="*/ 3519150 w 11191875"/>
                <a:gd name="connsiteY2085" fmla="*/ 384428 h 4067175"/>
                <a:gd name="connsiteX2086" fmla="*/ 3508373 w 11191875"/>
                <a:gd name="connsiteY2086" fmla="*/ 394734 h 4067175"/>
                <a:gd name="connsiteX2087" fmla="*/ 3519150 w 11191875"/>
                <a:gd name="connsiteY2087" fmla="*/ 405280 h 4067175"/>
                <a:gd name="connsiteX2088" fmla="*/ 3345516 w 11191875"/>
                <a:gd name="connsiteY2088" fmla="*/ 621700 h 4067175"/>
                <a:gd name="connsiteX2089" fmla="*/ 3357491 w 11191875"/>
                <a:gd name="connsiteY2089" fmla="*/ 609717 h 4067175"/>
                <a:gd name="connsiteX2090" fmla="*/ 3345516 w 11191875"/>
                <a:gd name="connsiteY2090" fmla="*/ 597494 h 4067175"/>
                <a:gd name="connsiteX2091" fmla="*/ 3333062 w 11191875"/>
                <a:gd name="connsiteY2091" fmla="*/ 609717 h 4067175"/>
                <a:gd name="connsiteX2092" fmla="*/ 3345516 w 11191875"/>
                <a:gd name="connsiteY2092" fmla="*/ 621700 h 4067175"/>
                <a:gd name="connsiteX2093" fmla="*/ 3194873 w 11191875"/>
                <a:gd name="connsiteY2093" fmla="*/ 856336 h 4067175"/>
                <a:gd name="connsiteX2094" fmla="*/ 3210201 w 11191875"/>
                <a:gd name="connsiteY2094" fmla="*/ 841237 h 4067175"/>
                <a:gd name="connsiteX2095" fmla="*/ 3194873 w 11191875"/>
                <a:gd name="connsiteY2095" fmla="*/ 825658 h 4067175"/>
                <a:gd name="connsiteX2096" fmla="*/ 3179785 w 11191875"/>
                <a:gd name="connsiteY2096" fmla="*/ 841237 h 4067175"/>
                <a:gd name="connsiteX2097" fmla="*/ 3194873 w 11191875"/>
                <a:gd name="connsiteY2097" fmla="*/ 856336 h 4067175"/>
                <a:gd name="connsiteX2098" fmla="*/ 3069856 w 11191875"/>
                <a:gd name="connsiteY2098" fmla="*/ 1105591 h 4067175"/>
                <a:gd name="connsiteX2099" fmla="*/ 3087819 w 11191875"/>
                <a:gd name="connsiteY2099" fmla="*/ 1087376 h 4067175"/>
                <a:gd name="connsiteX2100" fmla="*/ 3069856 w 11191875"/>
                <a:gd name="connsiteY2100" fmla="*/ 1068922 h 4067175"/>
                <a:gd name="connsiteX2101" fmla="*/ 3051415 w 11191875"/>
                <a:gd name="connsiteY2101" fmla="*/ 1087376 h 4067175"/>
                <a:gd name="connsiteX2102" fmla="*/ 3069856 w 11191875"/>
                <a:gd name="connsiteY2102" fmla="*/ 1105591 h 4067175"/>
                <a:gd name="connsiteX2103" fmla="*/ 2970945 w 11191875"/>
                <a:gd name="connsiteY2103" fmla="*/ 1367549 h 4067175"/>
                <a:gd name="connsiteX2104" fmla="*/ 2993218 w 11191875"/>
                <a:gd name="connsiteY2104" fmla="*/ 1345260 h 4067175"/>
                <a:gd name="connsiteX2105" fmla="*/ 2970945 w 11191875"/>
                <a:gd name="connsiteY2105" fmla="*/ 1322731 h 4067175"/>
                <a:gd name="connsiteX2106" fmla="*/ 2948193 w 11191875"/>
                <a:gd name="connsiteY2106" fmla="*/ 1345260 h 4067175"/>
                <a:gd name="connsiteX2107" fmla="*/ 2970945 w 11191875"/>
                <a:gd name="connsiteY2107" fmla="*/ 1367549 h 4067175"/>
                <a:gd name="connsiteX2108" fmla="*/ 2899096 w 11191875"/>
                <a:gd name="connsiteY2108" fmla="*/ 1639333 h 4067175"/>
                <a:gd name="connsiteX2109" fmla="*/ 2926877 w 11191875"/>
                <a:gd name="connsiteY2109" fmla="*/ 1611771 h 4067175"/>
                <a:gd name="connsiteX2110" fmla="*/ 2899096 w 11191875"/>
                <a:gd name="connsiteY2110" fmla="*/ 1584449 h 4067175"/>
                <a:gd name="connsiteX2111" fmla="*/ 2872033 w 11191875"/>
                <a:gd name="connsiteY2111" fmla="*/ 1611771 h 4067175"/>
                <a:gd name="connsiteX2112" fmla="*/ 2899096 w 11191875"/>
                <a:gd name="connsiteY2112" fmla="*/ 1639333 h 4067175"/>
                <a:gd name="connsiteX2113" fmla="*/ 2856226 w 11191875"/>
                <a:gd name="connsiteY2113" fmla="*/ 1918307 h 4067175"/>
                <a:gd name="connsiteX2114" fmla="*/ 2889516 w 11191875"/>
                <a:gd name="connsiteY2114" fmla="*/ 1884753 h 4067175"/>
                <a:gd name="connsiteX2115" fmla="*/ 2856226 w 11191875"/>
                <a:gd name="connsiteY2115" fmla="*/ 1850960 h 4067175"/>
                <a:gd name="connsiteX2116" fmla="*/ 2822457 w 11191875"/>
                <a:gd name="connsiteY2116" fmla="*/ 1884753 h 4067175"/>
                <a:gd name="connsiteX2117" fmla="*/ 2856226 w 11191875"/>
                <a:gd name="connsiteY2117" fmla="*/ 1918307 h 4067175"/>
                <a:gd name="connsiteX2118" fmla="*/ 2841856 w 11191875"/>
                <a:gd name="connsiteY2118" fmla="*/ 2200157 h 4067175"/>
                <a:gd name="connsiteX2119" fmla="*/ 2881373 w 11191875"/>
                <a:gd name="connsiteY2119" fmla="*/ 2160372 h 4067175"/>
                <a:gd name="connsiteX2120" fmla="*/ 2841856 w 11191875"/>
                <a:gd name="connsiteY2120" fmla="*/ 2120827 h 4067175"/>
                <a:gd name="connsiteX2121" fmla="*/ 2802100 w 11191875"/>
                <a:gd name="connsiteY2121" fmla="*/ 2160372 h 4067175"/>
                <a:gd name="connsiteX2122" fmla="*/ 2841856 w 11191875"/>
                <a:gd name="connsiteY2122" fmla="*/ 2200157 h 4067175"/>
                <a:gd name="connsiteX2123" fmla="*/ 2856226 w 11191875"/>
                <a:gd name="connsiteY2123" fmla="*/ 2482247 h 4067175"/>
                <a:gd name="connsiteX2124" fmla="*/ 2901970 w 11191875"/>
                <a:gd name="connsiteY2124" fmla="*/ 2435991 h 4067175"/>
                <a:gd name="connsiteX2125" fmla="*/ 2856226 w 11191875"/>
                <a:gd name="connsiteY2125" fmla="*/ 2390454 h 4067175"/>
                <a:gd name="connsiteX2126" fmla="*/ 2810483 w 11191875"/>
                <a:gd name="connsiteY2126" fmla="*/ 2435991 h 4067175"/>
                <a:gd name="connsiteX2127" fmla="*/ 2856226 w 11191875"/>
                <a:gd name="connsiteY2127" fmla="*/ 2482247 h 4067175"/>
                <a:gd name="connsiteX2128" fmla="*/ 2899096 w 11191875"/>
                <a:gd name="connsiteY2128" fmla="*/ 2760263 h 4067175"/>
                <a:gd name="connsiteX2129" fmla="*/ 2950348 w 11191875"/>
                <a:gd name="connsiteY2129" fmla="*/ 2708974 h 4067175"/>
                <a:gd name="connsiteX2130" fmla="*/ 2899096 w 11191875"/>
                <a:gd name="connsiteY2130" fmla="*/ 2657924 h 4067175"/>
                <a:gd name="connsiteX2131" fmla="*/ 2848083 w 11191875"/>
                <a:gd name="connsiteY2131" fmla="*/ 2708974 h 4067175"/>
                <a:gd name="connsiteX2132" fmla="*/ 2899096 w 11191875"/>
                <a:gd name="connsiteY2132" fmla="*/ 2760263 h 4067175"/>
                <a:gd name="connsiteX2133" fmla="*/ 2970945 w 11191875"/>
                <a:gd name="connsiteY2133" fmla="*/ 3032047 h 4067175"/>
                <a:gd name="connsiteX2134" fmla="*/ 3026987 w 11191875"/>
                <a:gd name="connsiteY2134" fmla="*/ 2975964 h 4067175"/>
                <a:gd name="connsiteX2135" fmla="*/ 2970945 w 11191875"/>
                <a:gd name="connsiteY2135" fmla="*/ 2919642 h 4067175"/>
                <a:gd name="connsiteX2136" fmla="*/ 2914663 w 11191875"/>
                <a:gd name="connsiteY2136" fmla="*/ 2975964 h 4067175"/>
                <a:gd name="connsiteX2137" fmla="*/ 2970945 w 11191875"/>
                <a:gd name="connsiteY2137" fmla="*/ 3032047 h 4067175"/>
                <a:gd name="connsiteX2138" fmla="*/ 3069856 w 11191875"/>
                <a:gd name="connsiteY2138" fmla="*/ 3293525 h 4067175"/>
                <a:gd name="connsiteX2139" fmla="*/ 3129491 w 11191875"/>
                <a:gd name="connsiteY2139" fmla="*/ 3233608 h 4067175"/>
                <a:gd name="connsiteX2140" fmla="*/ 3069856 w 11191875"/>
                <a:gd name="connsiteY2140" fmla="*/ 3173691 h 4067175"/>
                <a:gd name="connsiteX2141" fmla="*/ 3009982 w 11191875"/>
                <a:gd name="connsiteY2141" fmla="*/ 3233608 h 4067175"/>
                <a:gd name="connsiteX2142" fmla="*/ 3069856 w 11191875"/>
                <a:gd name="connsiteY2142" fmla="*/ 3293525 h 4067175"/>
                <a:gd name="connsiteX2143" fmla="*/ 3194873 w 11191875"/>
                <a:gd name="connsiteY2143" fmla="*/ 3543260 h 4067175"/>
                <a:gd name="connsiteX2144" fmla="*/ 3258340 w 11191875"/>
                <a:gd name="connsiteY2144" fmla="*/ 3479748 h 4067175"/>
                <a:gd name="connsiteX2145" fmla="*/ 3194873 w 11191875"/>
                <a:gd name="connsiteY2145" fmla="*/ 3416235 h 4067175"/>
                <a:gd name="connsiteX2146" fmla="*/ 3131646 w 11191875"/>
                <a:gd name="connsiteY2146" fmla="*/ 3479748 h 4067175"/>
                <a:gd name="connsiteX2147" fmla="*/ 3194873 w 11191875"/>
                <a:gd name="connsiteY2147" fmla="*/ 3543260 h 4067175"/>
                <a:gd name="connsiteX2148" fmla="*/ 3345516 w 11191875"/>
                <a:gd name="connsiteY2148" fmla="*/ 3776697 h 4067175"/>
                <a:gd name="connsiteX2149" fmla="*/ 3410419 w 11191875"/>
                <a:gd name="connsiteY2149" fmla="*/ 3711267 h 4067175"/>
                <a:gd name="connsiteX2150" fmla="*/ 3345516 w 11191875"/>
                <a:gd name="connsiteY2150" fmla="*/ 3646078 h 4067175"/>
                <a:gd name="connsiteX2151" fmla="*/ 3280134 w 11191875"/>
                <a:gd name="connsiteY2151" fmla="*/ 3711267 h 4067175"/>
                <a:gd name="connsiteX2152" fmla="*/ 3345516 w 11191875"/>
                <a:gd name="connsiteY2152" fmla="*/ 3776697 h 4067175"/>
                <a:gd name="connsiteX2153" fmla="*/ 3519150 w 11191875"/>
                <a:gd name="connsiteY2153" fmla="*/ 3992399 h 4067175"/>
                <a:gd name="connsiteX2154" fmla="*/ 3585251 w 11191875"/>
                <a:gd name="connsiteY2154" fmla="*/ 3926010 h 4067175"/>
                <a:gd name="connsiteX2155" fmla="*/ 3519150 w 11191875"/>
                <a:gd name="connsiteY2155" fmla="*/ 3859383 h 4067175"/>
                <a:gd name="connsiteX2156" fmla="*/ 3452810 w 11191875"/>
                <a:gd name="connsiteY2156" fmla="*/ 3926010 h 4067175"/>
                <a:gd name="connsiteX2157" fmla="*/ 3519150 w 11191875"/>
                <a:gd name="connsiteY2157" fmla="*/ 3992399 h 4067175"/>
                <a:gd name="connsiteX2158" fmla="*/ 3745713 w 11191875"/>
                <a:gd name="connsiteY2158" fmla="*/ 4067175 h 4067175"/>
                <a:gd name="connsiteX2159" fmla="*/ 3714100 w 11191875"/>
                <a:gd name="connsiteY2159" fmla="*/ 4058787 h 4067175"/>
                <a:gd name="connsiteX2160" fmla="*/ 3682726 w 11191875"/>
                <a:gd name="connsiteY2160" fmla="*/ 4067175 h 4067175"/>
                <a:gd name="connsiteX2161" fmla="*/ 3745713 w 11191875"/>
                <a:gd name="connsiteY2161" fmla="*/ 4067175 h 4067175"/>
                <a:gd name="connsiteX2162" fmla="*/ 7437540 w 11191875"/>
                <a:gd name="connsiteY2162" fmla="*/ 3944944 h 4067175"/>
                <a:gd name="connsiteX2163" fmla="*/ 7456939 w 11191875"/>
                <a:gd name="connsiteY2163" fmla="*/ 3926010 h 4067175"/>
                <a:gd name="connsiteX2164" fmla="*/ 7437540 w 11191875"/>
                <a:gd name="connsiteY2164" fmla="*/ 3907077 h 4067175"/>
                <a:gd name="connsiteX2165" fmla="*/ 7418860 w 11191875"/>
                <a:gd name="connsiteY2165" fmla="*/ 3926010 h 4067175"/>
                <a:gd name="connsiteX2166" fmla="*/ 7437540 w 11191875"/>
                <a:gd name="connsiteY2166" fmla="*/ 3944944 h 4067175"/>
                <a:gd name="connsiteX2167" fmla="*/ 7611654 w 11191875"/>
                <a:gd name="connsiteY2167" fmla="*/ 3728044 h 4067175"/>
                <a:gd name="connsiteX2168" fmla="*/ 7628179 w 11191875"/>
                <a:gd name="connsiteY2168" fmla="*/ 3711267 h 4067175"/>
                <a:gd name="connsiteX2169" fmla="*/ 7611654 w 11191875"/>
                <a:gd name="connsiteY2169" fmla="*/ 3694970 h 4067175"/>
                <a:gd name="connsiteX2170" fmla="*/ 7595128 w 11191875"/>
                <a:gd name="connsiteY2170" fmla="*/ 3711267 h 4067175"/>
                <a:gd name="connsiteX2171" fmla="*/ 7611654 w 11191875"/>
                <a:gd name="connsiteY2171" fmla="*/ 3728044 h 4067175"/>
                <a:gd name="connsiteX2172" fmla="*/ 7761817 w 11191875"/>
                <a:gd name="connsiteY2172" fmla="*/ 3493648 h 4067175"/>
                <a:gd name="connsiteX2173" fmla="*/ 7775708 w 11191875"/>
                <a:gd name="connsiteY2173" fmla="*/ 3479748 h 4067175"/>
                <a:gd name="connsiteX2174" fmla="*/ 7761817 w 11191875"/>
                <a:gd name="connsiteY2174" fmla="*/ 3465847 h 4067175"/>
                <a:gd name="connsiteX2175" fmla="*/ 7747927 w 11191875"/>
                <a:gd name="connsiteY2175" fmla="*/ 3479748 h 4067175"/>
                <a:gd name="connsiteX2176" fmla="*/ 7761817 w 11191875"/>
                <a:gd name="connsiteY2176" fmla="*/ 3493648 h 4067175"/>
                <a:gd name="connsiteX2177" fmla="*/ 7887074 w 11191875"/>
                <a:gd name="connsiteY2177" fmla="*/ 3245831 h 4067175"/>
                <a:gd name="connsiteX2178" fmla="*/ 7899288 w 11191875"/>
                <a:gd name="connsiteY2178" fmla="*/ 3233608 h 4067175"/>
                <a:gd name="connsiteX2179" fmla="*/ 7887074 w 11191875"/>
                <a:gd name="connsiteY2179" fmla="*/ 3221625 h 4067175"/>
                <a:gd name="connsiteX2180" fmla="*/ 7874859 w 11191875"/>
                <a:gd name="connsiteY2180" fmla="*/ 3233608 h 4067175"/>
                <a:gd name="connsiteX2181" fmla="*/ 7887074 w 11191875"/>
                <a:gd name="connsiteY2181" fmla="*/ 3245831 h 4067175"/>
                <a:gd name="connsiteX2182" fmla="*/ 7986225 w 11191875"/>
                <a:gd name="connsiteY2182" fmla="*/ 2986270 h 4067175"/>
                <a:gd name="connsiteX2183" fmla="*/ 7996523 w 11191875"/>
                <a:gd name="connsiteY2183" fmla="*/ 2975964 h 4067175"/>
                <a:gd name="connsiteX2184" fmla="*/ 7986225 w 11191875"/>
                <a:gd name="connsiteY2184" fmla="*/ 2965419 h 4067175"/>
                <a:gd name="connsiteX2185" fmla="*/ 7975448 w 11191875"/>
                <a:gd name="connsiteY2185" fmla="*/ 2975964 h 4067175"/>
                <a:gd name="connsiteX2186" fmla="*/ 7986225 w 11191875"/>
                <a:gd name="connsiteY2186" fmla="*/ 2986270 h 4067175"/>
                <a:gd name="connsiteX2187" fmla="*/ 8057355 w 11191875"/>
                <a:gd name="connsiteY2187" fmla="*/ 2718321 h 4067175"/>
                <a:gd name="connsiteX2188" fmla="*/ 8066935 w 11191875"/>
                <a:gd name="connsiteY2188" fmla="*/ 2708974 h 4067175"/>
                <a:gd name="connsiteX2189" fmla="*/ 8057355 w 11191875"/>
                <a:gd name="connsiteY2189" fmla="*/ 2700106 h 4067175"/>
                <a:gd name="connsiteX2190" fmla="*/ 8048254 w 11191875"/>
                <a:gd name="connsiteY2190" fmla="*/ 2708974 h 4067175"/>
                <a:gd name="connsiteX2191" fmla="*/ 8057355 w 11191875"/>
                <a:gd name="connsiteY2191" fmla="*/ 2718321 h 4067175"/>
                <a:gd name="connsiteX2192" fmla="*/ 8100704 w 11191875"/>
                <a:gd name="connsiteY2192" fmla="*/ 2444140 h 4067175"/>
                <a:gd name="connsiteX2193" fmla="*/ 8108847 w 11191875"/>
                <a:gd name="connsiteY2193" fmla="*/ 2435991 h 4067175"/>
                <a:gd name="connsiteX2194" fmla="*/ 8100704 w 11191875"/>
                <a:gd name="connsiteY2194" fmla="*/ 2428322 h 4067175"/>
                <a:gd name="connsiteX2195" fmla="*/ 8092561 w 11191875"/>
                <a:gd name="connsiteY2195" fmla="*/ 2435991 h 4067175"/>
                <a:gd name="connsiteX2196" fmla="*/ 8100704 w 11191875"/>
                <a:gd name="connsiteY2196" fmla="*/ 2444140 h 4067175"/>
                <a:gd name="connsiteX2197" fmla="*/ 8114834 w 11191875"/>
                <a:gd name="connsiteY2197" fmla="*/ 2167802 h 4067175"/>
                <a:gd name="connsiteX2198" fmla="*/ 8122498 w 11191875"/>
                <a:gd name="connsiteY2198" fmla="*/ 2160372 h 4067175"/>
                <a:gd name="connsiteX2199" fmla="*/ 8114834 w 11191875"/>
                <a:gd name="connsiteY2199" fmla="*/ 2153182 h 4067175"/>
                <a:gd name="connsiteX2200" fmla="*/ 8107649 w 11191875"/>
                <a:gd name="connsiteY2200" fmla="*/ 2160372 h 4067175"/>
                <a:gd name="connsiteX2201" fmla="*/ 8114834 w 11191875"/>
                <a:gd name="connsiteY2201" fmla="*/ 2167802 h 4067175"/>
                <a:gd name="connsiteX2202" fmla="*/ 7879889 w 11191875"/>
                <a:gd name="connsiteY2202" fmla="*/ 1892662 h 4067175"/>
                <a:gd name="connsiteX2203" fmla="*/ 7887313 w 11191875"/>
                <a:gd name="connsiteY2203" fmla="*/ 1884753 h 4067175"/>
                <a:gd name="connsiteX2204" fmla="*/ 7879889 w 11191875"/>
                <a:gd name="connsiteY2204" fmla="*/ 1876844 h 4067175"/>
                <a:gd name="connsiteX2205" fmla="*/ 7871746 w 11191875"/>
                <a:gd name="connsiteY2205" fmla="*/ 1884753 h 4067175"/>
                <a:gd name="connsiteX2206" fmla="*/ 7879889 w 11191875"/>
                <a:gd name="connsiteY2206" fmla="*/ 1892662 h 4067175"/>
                <a:gd name="connsiteX2207" fmla="*/ 7832469 w 11191875"/>
                <a:gd name="connsiteY2207" fmla="*/ 1619920 h 4067175"/>
                <a:gd name="connsiteX2208" fmla="*/ 7840132 w 11191875"/>
                <a:gd name="connsiteY2208" fmla="*/ 1612730 h 4067175"/>
                <a:gd name="connsiteX2209" fmla="*/ 7832469 w 11191875"/>
                <a:gd name="connsiteY2209" fmla="*/ 1605300 h 4067175"/>
                <a:gd name="connsiteX2210" fmla="*/ 7825284 w 11191875"/>
                <a:gd name="connsiteY2210" fmla="*/ 1612730 h 4067175"/>
                <a:gd name="connsiteX2211" fmla="*/ 7832469 w 11191875"/>
                <a:gd name="connsiteY2211" fmla="*/ 1619920 h 4067175"/>
                <a:gd name="connsiteX2212" fmla="*/ 7754633 w 11191875"/>
                <a:gd name="connsiteY2212" fmla="*/ 1354367 h 4067175"/>
                <a:gd name="connsiteX2213" fmla="*/ 7761338 w 11191875"/>
                <a:gd name="connsiteY2213" fmla="*/ 1347656 h 4067175"/>
                <a:gd name="connsiteX2214" fmla="*/ 7754633 w 11191875"/>
                <a:gd name="connsiteY2214" fmla="*/ 1340946 h 4067175"/>
                <a:gd name="connsiteX2215" fmla="*/ 7747927 w 11191875"/>
                <a:gd name="connsiteY2215" fmla="*/ 1347656 h 4067175"/>
                <a:gd name="connsiteX2216" fmla="*/ 7754633 w 11191875"/>
                <a:gd name="connsiteY2216" fmla="*/ 1354367 h 4067175"/>
                <a:gd name="connsiteX2217" fmla="*/ 7647578 w 11191875"/>
                <a:gd name="connsiteY2217" fmla="*/ 1099360 h 4067175"/>
                <a:gd name="connsiteX2218" fmla="*/ 7653565 w 11191875"/>
                <a:gd name="connsiteY2218" fmla="*/ 1093128 h 4067175"/>
                <a:gd name="connsiteX2219" fmla="*/ 7647578 w 11191875"/>
                <a:gd name="connsiteY2219" fmla="*/ 1086897 h 4067175"/>
                <a:gd name="connsiteX2220" fmla="*/ 7641351 w 11191875"/>
                <a:gd name="connsiteY2220" fmla="*/ 1093128 h 4067175"/>
                <a:gd name="connsiteX2221" fmla="*/ 7647578 w 11191875"/>
                <a:gd name="connsiteY2221" fmla="*/ 1099360 h 4067175"/>
                <a:gd name="connsiteX2222" fmla="*/ 7512023 w 11191875"/>
                <a:gd name="connsiteY2222" fmla="*/ 858253 h 4067175"/>
                <a:gd name="connsiteX2223" fmla="*/ 7517292 w 11191875"/>
                <a:gd name="connsiteY2223" fmla="*/ 852980 h 4067175"/>
                <a:gd name="connsiteX2224" fmla="*/ 7512023 w 11191875"/>
                <a:gd name="connsiteY2224" fmla="*/ 847228 h 4067175"/>
                <a:gd name="connsiteX2225" fmla="*/ 7506275 w 11191875"/>
                <a:gd name="connsiteY2225" fmla="*/ 852980 h 4067175"/>
                <a:gd name="connsiteX2226" fmla="*/ 7512023 w 11191875"/>
                <a:gd name="connsiteY2226" fmla="*/ 858253 h 4067175"/>
                <a:gd name="connsiteX2227" fmla="*/ 7349885 w 11191875"/>
                <a:gd name="connsiteY2227" fmla="*/ 634882 h 4067175"/>
                <a:gd name="connsiteX2228" fmla="*/ 7355154 w 11191875"/>
                <a:gd name="connsiteY2228" fmla="*/ 629370 h 4067175"/>
                <a:gd name="connsiteX2229" fmla="*/ 7349885 w 11191875"/>
                <a:gd name="connsiteY2229" fmla="*/ 623857 h 4067175"/>
                <a:gd name="connsiteX2230" fmla="*/ 7343897 w 11191875"/>
                <a:gd name="connsiteY2230" fmla="*/ 629370 h 4067175"/>
                <a:gd name="connsiteX2231" fmla="*/ 7349885 w 11191875"/>
                <a:gd name="connsiteY2231" fmla="*/ 634882 h 4067175"/>
                <a:gd name="connsiteX2232" fmla="*/ 7163078 w 11191875"/>
                <a:gd name="connsiteY2232" fmla="*/ 430924 h 4067175"/>
                <a:gd name="connsiteX2233" fmla="*/ 7167868 w 11191875"/>
                <a:gd name="connsiteY2233" fmla="*/ 425891 h 4067175"/>
                <a:gd name="connsiteX2234" fmla="*/ 7163078 w 11191875"/>
                <a:gd name="connsiteY2234" fmla="*/ 421098 h 4067175"/>
                <a:gd name="connsiteX2235" fmla="*/ 7157809 w 11191875"/>
                <a:gd name="connsiteY2235" fmla="*/ 425891 h 4067175"/>
                <a:gd name="connsiteX2236" fmla="*/ 7163078 w 11191875"/>
                <a:gd name="connsiteY2236" fmla="*/ 430924 h 4067175"/>
                <a:gd name="connsiteX2237" fmla="*/ 6954477 w 11191875"/>
                <a:gd name="connsiteY2237" fmla="*/ 249735 h 4067175"/>
                <a:gd name="connsiteX2238" fmla="*/ 6959267 w 11191875"/>
                <a:gd name="connsiteY2238" fmla="*/ 244941 h 4067175"/>
                <a:gd name="connsiteX2239" fmla="*/ 6954477 w 11191875"/>
                <a:gd name="connsiteY2239" fmla="*/ 240148 h 4067175"/>
                <a:gd name="connsiteX2240" fmla="*/ 6949448 w 11191875"/>
                <a:gd name="connsiteY2240" fmla="*/ 244941 h 4067175"/>
                <a:gd name="connsiteX2241" fmla="*/ 6954477 w 11191875"/>
                <a:gd name="connsiteY2241" fmla="*/ 249735 h 4067175"/>
                <a:gd name="connsiteX2242" fmla="*/ 6726477 w 11191875"/>
                <a:gd name="connsiteY2242" fmla="*/ 91553 h 4067175"/>
                <a:gd name="connsiteX2243" fmla="*/ 6729351 w 11191875"/>
                <a:gd name="connsiteY2243" fmla="*/ 89157 h 4067175"/>
                <a:gd name="connsiteX2244" fmla="*/ 6726477 w 11191875"/>
                <a:gd name="connsiteY2244" fmla="*/ 86760 h 4067175"/>
                <a:gd name="connsiteX2245" fmla="*/ 6724322 w 11191875"/>
                <a:gd name="connsiteY2245" fmla="*/ 89157 h 4067175"/>
                <a:gd name="connsiteX2246" fmla="*/ 6726477 w 11191875"/>
                <a:gd name="connsiteY2246" fmla="*/ 91553 h 4067175"/>
                <a:gd name="connsiteX2247" fmla="*/ 4350440 w 11191875"/>
                <a:gd name="connsiteY2247" fmla="*/ 22050 h 4067175"/>
                <a:gd name="connsiteX2248" fmla="*/ 4351159 w 11191875"/>
                <a:gd name="connsiteY2248" fmla="*/ 21331 h 4067175"/>
                <a:gd name="connsiteX2249" fmla="*/ 4350440 w 11191875"/>
                <a:gd name="connsiteY2249" fmla="*/ 20611 h 4067175"/>
                <a:gd name="connsiteX2250" fmla="*/ 4349722 w 11191875"/>
                <a:gd name="connsiteY2250" fmla="*/ 21331 h 4067175"/>
                <a:gd name="connsiteX2251" fmla="*/ 4350440 w 11191875"/>
                <a:gd name="connsiteY2251" fmla="*/ 22050 h 4067175"/>
                <a:gd name="connsiteX2252" fmla="*/ 4114297 w 11191875"/>
                <a:gd name="connsiteY2252" fmla="*/ 171123 h 4067175"/>
                <a:gd name="connsiteX2253" fmla="*/ 4121482 w 11191875"/>
                <a:gd name="connsiteY2253" fmla="*/ 163933 h 4067175"/>
                <a:gd name="connsiteX2254" fmla="*/ 4114297 w 11191875"/>
                <a:gd name="connsiteY2254" fmla="*/ 156504 h 4067175"/>
                <a:gd name="connsiteX2255" fmla="*/ 4107112 w 11191875"/>
                <a:gd name="connsiteY2255" fmla="*/ 163933 h 4067175"/>
                <a:gd name="connsiteX2256" fmla="*/ 4114297 w 11191875"/>
                <a:gd name="connsiteY2256" fmla="*/ 171123 h 4067175"/>
                <a:gd name="connsiteX2257" fmla="*/ 3895638 w 11191875"/>
                <a:gd name="connsiteY2257" fmla="*/ 342726 h 4067175"/>
                <a:gd name="connsiteX2258" fmla="*/ 3905936 w 11191875"/>
                <a:gd name="connsiteY2258" fmla="*/ 332660 h 4067175"/>
                <a:gd name="connsiteX2259" fmla="*/ 3895638 w 11191875"/>
                <a:gd name="connsiteY2259" fmla="*/ 322115 h 4067175"/>
                <a:gd name="connsiteX2260" fmla="*/ 3885339 w 11191875"/>
                <a:gd name="connsiteY2260" fmla="*/ 332660 h 4067175"/>
                <a:gd name="connsiteX2261" fmla="*/ 3895638 w 11191875"/>
                <a:gd name="connsiteY2261" fmla="*/ 342726 h 4067175"/>
                <a:gd name="connsiteX2262" fmla="*/ 3697575 w 11191875"/>
                <a:gd name="connsiteY2262" fmla="*/ 536618 h 4067175"/>
                <a:gd name="connsiteX2263" fmla="*/ 3709310 w 11191875"/>
                <a:gd name="connsiteY2263" fmla="*/ 524874 h 4067175"/>
                <a:gd name="connsiteX2264" fmla="*/ 3697575 w 11191875"/>
                <a:gd name="connsiteY2264" fmla="*/ 513370 h 4067175"/>
                <a:gd name="connsiteX2265" fmla="*/ 3686079 w 11191875"/>
                <a:gd name="connsiteY2265" fmla="*/ 524874 h 4067175"/>
                <a:gd name="connsiteX2266" fmla="*/ 3697575 w 11191875"/>
                <a:gd name="connsiteY2266" fmla="*/ 536618 h 4067175"/>
                <a:gd name="connsiteX2267" fmla="*/ 3522982 w 11191875"/>
                <a:gd name="connsiteY2267" fmla="*/ 752799 h 4067175"/>
                <a:gd name="connsiteX2268" fmla="*/ 3537113 w 11191875"/>
                <a:gd name="connsiteY2268" fmla="*/ 738658 h 4067175"/>
                <a:gd name="connsiteX2269" fmla="*/ 3522982 w 11191875"/>
                <a:gd name="connsiteY2269" fmla="*/ 724758 h 4067175"/>
                <a:gd name="connsiteX2270" fmla="*/ 3509092 w 11191875"/>
                <a:gd name="connsiteY2270" fmla="*/ 738658 h 4067175"/>
                <a:gd name="connsiteX2271" fmla="*/ 3522982 w 11191875"/>
                <a:gd name="connsiteY2271" fmla="*/ 752799 h 4067175"/>
                <a:gd name="connsiteX2272" fmla="*/ 3373776 w 11191875"/>
                <a:gd name="connsiteY2272" fmla="*/ 988153 h 4067175"/>
                <a:gd name="connsiteX2273" fmla="*/ 3391020 w 11191875"/>
                <a:gd name="connsiteY2273" fmla="*/ 971377 h 4067175"/>
                <a:gd name="connsiteX2274" fmla="*/ 3373776 w 11191875"/>
                <a:gd name="connsiteY2274" fmla="*/ 953881 h 4067175"/>
                <a:gd name="connsiteX2275" fmla="*/ 3356772 w 11191875"/>
                <a:gd name="connsiteY2275" fmla="*/ 971377 h 4067175"/>
                <a:gd name="connsiteX2276" fmla="*/ 3373776 w 11191875"/>
                <a:gd name="connsiteY2276" fmla="*/ 988153 h 4067175"/>
                <a:gd name="connsiteX2277" fmla="*/ 3252113 w 11191875"/>
                <a:gd name="connsiteY2277" fmla="*/ 1239805 h 4067175"/>
                <a:gd name="connsiteX2278" fmla="*/ 3272709 w 11191875"/>
                <a:gd name="connsiteY2278" fmla="*/ 1218954 h 4067175"/>
                <a:gd name="connsiteX2279" fmla="*/ 3252113 w 11191875"/>
                <a:gd name="connsiteY2279" fmla="*/ 1198103 h 4067175"/>
                <a:gd name="connsiteX2280" fmla="*/ 3231516 w 11191875"/>
                <a:gd name="connsiteY2280" fmla="*/ 1218954 h 4067175"/>
                <a:gd name="connsiteX2281" fmla="*/ 3252113 w 11191875"/>
                <a:gd name="connsiteY2281" fmla="*/ 1239805 h 4067175"/>
                <a:gd name="connsiteX2282" fmla="*/ 3159428 w 11191875"/>
                <a:gd name="connsiteY2282" fmla="*/ 1503920 h 4067175"/>
                <a:gd name="connsiteX2283" fmla="*/ 3184335 w 11191875"/>
                <a:gd name="connsiteY2283" fmla="*/ 1478995 h 4067175"/>
                <a:gd name="connsiteX2284" fmla="*/ 3159428 w 11191875"/>
                <a:gd name="connsiteY2284" fmla="*/ 1454309 h 4067175"/>
                <a:gd name="connsiteX2285" fmla="*/ 3134520 w 11191875"/>
                <a:gd name="connsiteY2285" fmla="*/ 1478995 h 4067175"/>
                <a:gd name="connsiteX2286" fmla="*/ 3159428 w 11191875"/>
                <a:gd name="connsiteY2286" fmla="*/ 1503920 h 4067175"/>
                <a:gd name="connsiteX2287" fmla="*/ 3096919 w 11191875"/>
                <a:gd name="connsiteY2287" fmla="*/ 1778101 h 4067175"/>
                <a:gd name="connsiteX2288" fmla="*/ 3126617 w 11191875"/>
                <a:gd name="connsiteY2288" fmla="*/ 1748142 h 4067175"/>
                <a:gd name="connsiteX2289" fmla="*/ 3096919 w 11191875"/>
                <a:gd name="connsiteY2289" fmla="*/ 1717944 h 4067175"/>
                <a:gd name="connsiteX2290" fmla="*/ 3067222 w 11191875"/>
                <a:gd name="connsiteY2290" fmla="*/ 1748142 h 4067175"/>
                <a:gd name="connsiteX2291" fmla="*/ 3096919 w 11191875"/>
                <a:gd name="connsiteY2291" fmla="*/ 1778101 h 4067175"/>
                <a:gd name="connsiteX2292" fmla="*/ 3065306 w 11191875"/>
                <a:gd name="connsiteY2292" fmla="*/ 2057794 h 4067175"/>
                <a:gd name="connsiteX2293" fmla="*/ 3100512 w 11191875"/>
                <a:gd name="connsiteY2293" fmla="*/ 2022563 h 4067175"/>
                <a:gd name="connsiteX2294" fmla="*/ 3065306 w 11191875"/>
                <a:gd name="connsiteY2294" fmla="*/ 1986852 h 4067175"/>
                <a:gd name="connsiteX2295" fmla="*/ 3030100 w 11191875"/>
                <a:gd name="connsiteY2295" fmla="*/ 2022563 h 4067175"/>
                <a:gd name="connsiteX2296" fmla="*/ 3065306 w 11191875"/>
                <a:gd name="connsiteY2296" fmla="*/ 2057794 h 4067175"/>
                <a:gd name="connsiteX2297" fmla="*/ 3065306 w 11191875"/>
                <a:gd name="connsiteY2297" fmla="*/ 2339405 h 4067175"/>
                <a:gd name="connsiteX2298" fmla="*/ 3106260 w 11191875"/>
                <a:gd name="connsiteY2298" fmla="*/ 2298901 h 4067175"/>
                <a:gd name="connsiteX2299" fmla="*/ 3065306 w 11191875"/>
                <a:gd name="connsiteY2299" fmla="*/ 2257438 h 4067175"/>
                <a:gd name="connsiteX2300" fmla="*/ 3024592 w 11191875"/>
                <a:gd name="connsiteY2300" fmla="*/ 2298901 h 4067175"/>
                <a:gd name="connsiteX2301" fmla="*/ 3065306 w 11191875"/>
                <a:gd name="connsiteY2301" fmla="*/ 2339405 h 4067175"/>
                <a:gd name="connsiteX2302" fmla="*/ 3096919 w 11191875"/>
                <a:gd name="connsiteY2302" fmla="*/ 2619817 h 4067175"/>
                <a:gd name="connsiteX2303" fmla="*/ 3143621 w 11191875"/>
                <a:gd name="connsiteY2303" fmla="*/ 2572842 h 4067175"/>
                <a:gd name="connsiteX2304" fmla="*/ 3096919 w 11191875"/>
                <a:gd name="connsiteY2304" fmla="*/ 2525867 h 4067175"/>
                <a:gd name="connsiteX2305" fmla="*/ 3049739 w 11191875"/>
                <a:gd name="connsiteY2305" fmla="*/ 2572842 h 4067175"/>
                <a:gd name="connsiteX2306" fmla="*/ 3096919 w 11191875"/>
                <a:gd name="connsiteY2306" fmla="*/ 2619817 h 4067175"/>
                <a:gd name="connsiteX2307" fmla="*/ 3159428 w 11191875"/>
                <a:gd name="connsiteY2307" fmla="*/ 2893758 h 4067175"/>
                <a:gd name="connsiteX2308" fmla="*/ 3211159 w 11191875"/>
                <a:gd name="connsiteY2308" fmla="*/ 2841990 h 4067175"/>
                <a:gd name="connsiteX2309" fmla="*/ 3159428 w 11191875"/>
                <a:gd name="connsiteY2309" fmla="*/ 2789982 h 4067175"/>
                <a:gd name="connsiteX2310" fmla="*/ 3107697 w 11191875"/>
                <a:gd name="connsiteY2310" fmla="*/ 2841990 h 4067175"/>
                <a:gd name="connsiteX2311" fmla="*/ 3159428 w 11191875"/>
                <a:gd name="connsiteY2311" fmla="*/ 2893758 h 4067175"/>
                <a:gd name="connsiteX2312" fmla="*/ 3252113 w 11191875"/>
                <a:gd name="connsiteY2312" fmla="*/ 3157633 h 4067175"/>
                <a:gd name="connsiteX2313" fmla="*/ 3307676 w 11191875"/>
                <a:gd name="connsiteY2313" fmla="*/ 3102030 h 4067175"/>
                <a:gd name="connsiteX2314" fmla="*/ 3252113 w 11191875"/>
                <a:gd name="connsiteY2314" fmla="*/ 3046667 h 4067175"/>
                <a:gd name="connsiteX2315" fmla="*/ 3196789 w 11191875"/>
                <a:gd name="connsiteY2315" fmla="*/ 3102030 h 4067175"/>
                <a:gd name="connsiteX2316" fmla="*/ 3252113 w 11191875"/>
                <a:gd name="connsiteY2316" fmla="*/ 3157633 h 4067175"/>
                <a:gd name="connsiteX2317" fmla="*/ 3373776 w 11191875"/>
                <a:gd name="connsiteY2317" fmla="*/ 3409045 h 4067175"/>
                <a:gd name="connsiteX2318" fmla="*/ 3432932 w 11191875"/>
                <a:gd name="connsiteY2318" fmla="*/ 3349847 h 4067175"/>
                <a:gd name="connsiteX2319" fmla="*/ 3373776 w 11191875"/>
                <a:gd name="connsiteY2319" fmla="*/ 3290409 h 4067175"/>
                <a:gd name="connsiteX2320" fmla="*/ 3314621 w 11191875"/>
                <a:gd name="connsiteY2320" fmla="*/ 3349847 h 4067175"/>
                <a:gd name="connsiteX2321" fmla="*/ 3373776 w 11191875"/>
                <a:gd name="connsiteY2321" fmla="*/ 3409045 h 4067175"/>
                <a:gd name="connsiteX2322" fmla="*/ 3522982 w 11191875"/>
                <a:gd name="connsiteY2322" fmla="*/ 3642962 h 4067175"/>
                <a:gd name="connsiteX2323" fmla="*/ 3584054 w 11191875"/>
                <a:gd name="connsiteY2323" fmla="*/ 3582326 h 4067175"/>
                <a:gd name="connsiteX2324" fmla="*/ 3522982 w 11191875"/>
                <a:gd name="connsiteY2324" fmla="*/ 3521450 h 4067175"/>
                <a:gd name="connsiteX2325" fmla="*/ 3461911 w 11191875"/>
                <a:gd name="connsiteY2325" fmla="*/ 3582326 h 4067175"/>
                <a:gd name="connsiteX2326" fmla="*/ 3522982 w 11191875"/>
                <a:gd name="connsiteY2326" fmla="*/ 3642962 h 4067175"/>
                <a:gd name="connsiteX2327" fmla="*/ 3697575 w 11191875"/>
                <a:gd name="connsiteY2327" fmla="*/ 3858424 h 4067175"/>
                <a:gd name="connsiteX2328" fmla="*/ 3760083 w 11191875"/>
                <a:gd name="connsiteY2328" fmla="*/ 3795870 h 4067175"/>
                <a:gd name="connsiteX2329" fmla="*/ 3697575 w 11191875"/>
                <a:gd name="connsiteY2329" fmla="*/ 3733796 h 4067175"/>
                <a:gd name="connsiteX2330" fmla="*/ 3635545 w 11191875"/>
                <a:gd name="connsiteY2330" fmla="*/ 3795870 h 4067175"/>
                <a:gd name="connsiteX2331" fmla="*/ 3697575 w 11191875"/>
                <a:gd name="connsiteY2331" fmla="*/ 3858424 h 4067175"/>
                <a:gd name="connsiteX2332" fmla="*/ 3895638 w 11191875"/>
                <a:gd name="connsiteY2332" fmla="*/ 4050638 h 4067175"/>
                <a:gd name="connsiteX2333" fmla="*/ 3957667 w 11191875"/>
                <a:gd name="connsiteY2333" fmla="*/ 3988324 h 4067175"/>
                <a:gd name="connsiteX2334" fmla="*/ 3895638 w 11191875"/>
                <a:gd name="connsiteY2334" fmla="*/ 3926010 h 4067175"/>
                <a:gd name="connsiteX2335" fmla="*/ 3833608 w 11191875"/>
                <a:gd name="connsiteY2335" fmla="*/ 3988324 h 4067175"/>
                <a:gd name="connsiteX2336" fmla="*/ 3895638 w 11191875"/>
                <a:gd name="connsiteY2336" fmla="*/ 4050638 h 4067175"/>
                <a:gd name="connsiteX2337" fmla="*/ 6976990 w 11191875"/>
                <a:gd name="connsiteY2337" fmla="*/ 4067175 h 4067175"/>
                <a:gd name="connsiteX2338" fmla="*/ 6954477 w 11191875"/>
                <a:gd name="connsiteY2338" fmla="*/ 4051357 h 4067175"/>
                <a:gd name="connsiteX2339" fmla="*/ 6931486 w 11191875"/>
                <a:gd name="connsiteY2339" fmla="*/ 4067175 h 4067175"/>
                <a:gd name="connsiteX2340" fmla="*/ 6976990 w 11191875"/>
                <a:gd name="connsiteY2340" fmla="*/ 4067175 h 4067175"/>
                <a:gd name="connsiteX2341" fmla="*/ 7163078 w 11191875"/>
                <a:gd name="connsiteY2341" fmla="*/ 3916424 h 4067175"/>
                <a:gd name="connsiteX2342" fmla="*/ 7184154 w 11191875"/>
                <a:gd name="connsiteY2342" fmla="*/ 3894853 h 4067175"/>
                <a:gd name="connsiteX2343" fmla="*/ 7163078 w 11191875"/>
                <a:gd name="connsiteY2343" fmla="*/ 3874002 h 4067175"/>
                <a:gd name="connsiteX2344" fmla="*/ 7141763 w 11191875"/>
                <a:gd name="connsiteY2344" fmla="*/ 3894853 h 4067175"/>
                <a:gd name="connsiteX2345" fmla="*/ 7163078 w 11191875"/>
                <a:gd name="connsiteY2345" fmla="*/ 3916424 h 4067175"/>
                <a:gd name="connsiteX2346" fmla="*/ 7349885 w 11191875"/>
                <a:gd name="connsiteY2346" fmla="*/ 3710548 h 4067175"/>
                <a:gd name="connsiteX2347" fmla="*/ 7368565 w 11191875"/>
                <a:gd name="connsiteY2347" fmla="*/ 3691375 h 4067175"/>
                <a:gd name="connsiteX2348" fmla="*/ 7349885 w 11191875"/>
                <a:gd name="connsiteY2348" fmla="*/ 3672441 h 4067175"/>
                <a:gd name="connsiteX2349" fmla="*/ 7330486 w 11191875"/>
                <a:gd name="connsiteY2349" fmla="*/ 3691375 h 4067175"/>
                <a:gd name="connsiteX2350" fmla="*/ 7349885 w 11191875"/>
                <a:gd name="connsiteY2350" fmla="*/ 3710548 h 4067175"/>
                <a:gd name="connsiteX2351" fmla="*/ 7512023 w 11191875"/>
                <a:gd name="connsiteY2351" fmla="*/ 3484781 h 4067175"/>
                <a:gd name="connsiteX2352" fmla="*/ 7528070 w 11191875"/>
                <a:gd name="connsiteY2352" fmla="*/ 3468004 h 4067175"/>
                <a:gd name="connsiteX2353" fmla="*/ 7512023 w 11191875"/>
                <a:gd name="connsiteY2353" fmla="*/ 3451706 h 4067175"/>
                <a:gd name="connsiteX2354" fmla="*/ 7495259 w 11191875"/>
                <a:gd name="connsiteY2354" fmla="*/ 3468004 h 4067175"/>
                <a:gd name="connsiteX2355" fmla="*/ 7512023 w 11191875"/>
                <a:gd name="connsiteY2355" fmla="*/ 3484781 h 4067175"/>
                <a:gd name="connsiteX2356" fmla="*/ 7647578 w 11191875"/>
                <a:gd name="connsiteY2356" fmla="*/ 3241517 h 4067175"/>
                <a:gd name="connsiteX2357" fmla="*/ 7661229 w 11191875"/>
                <a:gd name="connsiteY2357" fmla="*/ 3227377 h 4067175"/>
                <a:gd name="connsiteX2358" fmla="*/ 7647578 w 11191875"/>
                <a:gd name="connsiteY2358" fmla="*/ 3213476 h 4067175"/>
                <a:gd name="connsiteX2359" fmla="*/ 7633687 w 11191875"/>
                <a:gd name="connsiteY2359" fmla="*/ 3227377 h 4067175"/>
                <a:gd name="connsiteX2360" fmla="*/ 7647578 w 11191875"/>
                <a:gd name="connsiteY2360" fmla="*/ 3241517 h 4067175"/>
                <a:gd name="connsiteX2361" fmla="*/ 7754633 w 11191875"/>
                <a:gd name="connsiteY2361" fmla="*/ 2985551 h 4067175"/>
                <a:gd name="connsiteX2362" fmla="*/ 7767326 w 11191875"/>
                <a:gd name="connsiteY2362" fmla="*/ 2973328 h 4067175"/>
                <a:gd name="connsiteX2363" fmla="*/ 7754633 w 11191875"/>
                <a:gd name="connsiteY2363" fmla="*/ 2961345 h 4067175"/>
                <a:gd name="connsiteX2364" fmla="*/ 7742658 w 11191875"/>
                <a:gd name="connsiteY2364" fmla="*/ 2973328 h 4067175"/>
                <a:gd name="connsiteX2365" fmla="*/ 7754633 w 11191875"/>
                <a:gd name="connsiteY2365" fmla="*/ 2985551 h 4067175"/>
                <a:gd name="connsiteX2366" fmla="*/ 7832469 w 11191875"/>
                <a:gd name="connsiteY2366" fmla="*/ 2719279 h 4067175"/>
                <a:gd name="connsiteX2367" fmla="*/ 7843725 w 11191875"/>
                <a:gd name="connsiteY2367" fmla="*/ 2708494 h 4067175"/>
                <a:gd name="connsiteX2368" fmla="*/ 7832469 w 11191875"/>
                <a:gd name="connsiteY2368" fmla="*/ 2697230 h 4067175"/>
                <a:gd name="connsiteX2369" fmla="*/ 7821691 w 11191875"/>
                <a:gd name="connsiteY2369" fmla="*/ 2708494 h 4067175"/>
                <a:gd name="connsiteX2370" fmla="*/ 7832469 w 11191875"/>
                <a:gd name="connsiteY2370" fmla="*/ 2719279 h 4067175"/>
                <a:gd name="connsiteX2371" fmla="*/ 7879889 w 11191875"/>
                <a:gd name="connsiteY2371" fmla="*/ 2445338 h 4067175"/>
                <a:gd name="connsiteX2372" fmla="*/ 7888750 w 11191875"/>
                <a:gd name="connsiteY2372" fmla="*/ 2435991 h 4067175"/>
                <a:gd name="connsiteX2373" fmla="*/ 7879889 w 11191875"/>
                <a:gd name="connsiteY2373" fmla="*/ 2427123 h 4067175"/>
                <a:gd name="connsiteX2374" fmla="*/ 7870309 w 11191875"/>
                <a:gd name="connsiteY2374" fmla="*/ 2435991 h 4067175"/>
                <a:gd name="connsiteX2375" fmla="*/ 7879889 w 11191875"/>
                <a:gd name="connsiteY2375" fmla="*/ 2445338 h 4067175"/>
                <a:gd name="connsiteX2376" fmla="*/ 7895456 w 11191875"/>
                <a:gd name="connsiteY2376" fmla="*/ 2169000 h 4067175"/>
                <a:gd name="connsiteX2377" fmla="*/ 7903838 w 11191875"/>
                <a:gd name="connsiteY2377" fmla="*/ 2160372 h 4067175"/>
                <a:gd name="connsiteX2378" fmla="*/ 7895456 w 11191875"/>
                <a:gd name="connsiteY2378" fmla="*/ 2151984 h 4067175"/>
                <a:gd name="connsiteX2379" fmla="*/ 7887074 w 11191875"/>
                <a:gd name="connsiteY2379" fmla="*/ 2160372 h 4067175"/>
                <a:gd name="connsiteX2380" fmla="*/ 7895456 w 11191875"/>
                <a:gd name="connsiteY2380" fmla="*/ 2169000 h 4067175"/>
                <a:gd name="connsiteX2381" fmla="*/ 7658595 w 11191875"/>
                <a:gd name="connsiteY2381" fmla="*/ 1893381 h 4067175"/>
                <a:gd name="connsiteX2382" fmla="*/ 7666977 w 11191875"/>
                <a:gd name="connsiteY2382" fmla="*/ 1884993 h 4067175"/>
                <a:gd name="connsiteX2383" fmla="*/ 7658595 w 11191875"/>
                <a:gd name="connsiteY2383" fmla="*/ 1876365 h 4067175"/>
                <a:gd name="connsiteX2384" fmla="*/ 7649494 w 11191875"/>
                <a:gd name="connsiteY2384" fmla="*/ 1884993 h 4067175"/>
                <a:gd name="connsiteX2385" fmla="*/ 7658595 w 11191875"/>
                <a:gd name="connsiteY2385" fmla="*/ 1893381 h 4067175"/>
                <a:gd name="connsiteX2386" fmla="*/ 7606624 w 11191875"/>
                <a:gd name="connsiteY2386" fmla="*/ 1621837 h 4067175"/>
                <a:gd name="connsiteX2387" fmla="*/ 7614767 w 11191875"/>
                <a:gd name="connsiteY2387" fmla="*/ 1613688 h 4067175"/>
                <a:gd name="connsiteX2388" fmla="*/ 7606624 w 11191875"/>
                <a:gd name="connsiteY2388" fmla="*/ 1605779 h 4067175"/>
                <a:gd name="connsiteX2389" fmla="*/ 7598721 w 11191875"/>
                <a:gd name="connsiteY2389" fmla="*/ 1613688 h 4067175"/>
                <a:gd name="connsiteX2390" fmla="*/ 7606624 w 11191875"/>
                <a:gd name="connsiteY2390" fmla="*/ 1621837 h 4067175"/>
                <a:gd name="connsiteX2391" fmla="*/ 7521364 w 11191875"/>
                <a:gd name="connsiteY2391" fmla="*/ 1358202 h 4067175"/>
                <a:gd name="connsiteX2392" fmla="*/ 7528549 w 11191875"/>
                <a:gd name="connsiteY2392" fmla="*/ 1351012 h 4067175"/>
                <a:gd name="connsiteX2393" fmla="*/ 7521364 w 11191875"/>
                <a:gd name="connsiteY2393" fmla="*/ 1343582 h 4067175"/>
                <a:gd name="connsiteX2394" fmla="*/ 7514179 w 11191875"/>
                <a:gd name="connsiteY2394" fmla="*/ 1351012 h 4067175"/>
                <a:gd name="connsiteX2395" fmla="*/ 7521364 w 11191875"/>
                <a:gd name="connsiteY2395" fmla="*/ 1358202 h 4067175"/>
                <a:gd name="connsiteX2396" fmla="*/ 7403771 w 11191875"/>
                <a:gd name="connsiteY2396" fmla="*/ 1108467 h 4067175"/>
                <a:gd name="connsiteX2397" fmla="*/ 7411196 w 11191875"/>
                <a:gd name="connsiteY2397" fmla="*/ 1101037 h 4067175"/>
                <a:gd name="connsiteX2398" fmla="*/ 7403771 w 11191875"/>
                <a:gd name="connsiteY2398" fmla="*/ 1093847 h 4067175"/>
                <a:gd name="connsiteX2399" fmla="*/ 7396586 w 11191875"/>
                <a:gd name="connsiteY2399" fmla="*/ 1101037 h 4067175"/>
                <a:gd name="connsiteX2400" fmla="*/ 7403771 w 11191875"/>
                <a:gd name="connsiteY2400" fmla="*/ 1108467 h 4067175"/>
                <a:gd name="connsiteX2401" fmla="*/ 7256242 w 11191875"/>
                <a:gd name="connsiteY2401" fmla="*/ 874790 h 4067175"/>
                <a:gd name="connsiteX2402" fmla="*/ 7262948 w 11191875"/>
                <a:gd name="connsiteY2402" fmla="*/ 867840 h 4067175"/>
                <a:gd name="connsiteX2403" fmla="*/ 7256242 w 11191875"/>
                <a:gd name="connsiteY2403" fmla="*/ 861369 h 4067175"/>
                <a:gd name="connsiteX2404" fmla="*/ 7249297 w 11191875"/>
                <a:gd name="connsiteY2404" fmla="*/ 867840 h 4067175"/>
                <a:gd name="connsiteX2405" fmla="*/ 7256242 w 11191875"/>
                <a:gd name="connsiteY2405" fmla="*/ 874790 h 4067175"/>
                <a:gd name="connsiteX2406" fmla="*/ 7079973 w 11191875"/>
                <a:gd name="connsiteY2406" fmla="*/ 661965 h 4067175"/>
                <a:gd name="connsiteX2407" fmla="*/ 7086679 w 11191875"/>
                <a:gd name="connsiteY2407" fmla="*/ 655254 h 4067175"/>
                <a:gd name="connsiteX2408" fmla="*/ 7079973 w 11191875"/>
                <a:gd name="connsiteY2408" fmla="*/ 648543 h 4067175"/>
                <a:gd name="connsiteX2409" fmla="*/ 7073267 w 11191875"/>
                <a:gd name="connsiteY2409" fmla="*/ 655254 h 4067175"/>
                <a:gd name="connsiteX2410" fmla="*/ 7079973 w 11191875"/>
                <a:gd name="connsiteY2410" fmla="*/ 661965 h 4067175"/>
                <a:gd name="connsiteX2411" fmla="*/ 6878797 w 11191875"/>
                <a:gd name="connsiteY2411" fmla="*/ 472866 h 4067175"/>
                <a:gd name="connsiteX2412" fmla="*/ 6885742 w 11191875"/>
                <a:gd name="connsiteY2412" fmla="*/ 466155 h 4067175"/>
                <a:gd name="connsiteX2413" fmla="*/ 6878797 w 11191875"/>
                <a:gd name="connsiteY2413" fmla="*/ 459445 h 4067175"/>
                <a:gd name="connsiteX2414" fmla="*/ 6872330 w 11191875"/>
                <a:gd name="connsiteY2414" fmla="*/ 466155 h 4067175"/>
                <a:gd name="connsiteX2415" fmla="*/ 6878797 w 11191875"/>
                <a:gd name="connsiteY2415" fmla="*/ 472866 h 4067175"/>
                <a:gd name="connsiteX2416" fmla="*/ 6655826 w 11191875"/>
                <a:gd name="connsiteY2416" fmla="*/ 310850 h 4067175"/>
                <a:gd name="connsiteX2417" fmla="*/ 6662532 w 11191875"/>
                <a:gd name="connsiteY2417" fmla="*/ 303900 h 4067175"/>
                <a:gd name="connsiteX2418" fmla="*/ 6655826 w 11191875"/>
                <a:gd name="connsiteY2418" fmla="*/ 297429 h 4067175"/>
                <a:gd name="connsiteX2419" fmla="*/ 6649120 w 11191875"/>
                <a:gd name="connsiteY2419" fmla="*/ 303900 h 4067175"/>
                <a:gd name="connsiteX2420" fmla="*/ 6655826 w 11191875"/>
                <a:gd name="connsiteY2420" fmla="*/ 310850 h 4067175"/>
                <a:gd name="connsiteX2421" fmla="*/ 6413935 w 11191875"/>
                <a:gd name="connsiteY2421" fmla="*/ 176636 h 4067175"/>
                <a:gd name="connsiteX2422" fmla="*/ 6419204 w 11191875"/>
                <a:gd name="connsiteY2422" fmla="*/ 170884 h 4067175"/>
                <a:gd name="connsiteX2423" fmla="*/ 6413935 w 11191875"/>
                <a:gd name="connsiteY2423" fmla="*/ 165371 h 4067175"/>
                <a:gd name="connsiteX2424" fmla="*/ 6408667 w 11191875"/>
                <a:gd name="connsiteY2424" fmla="*/ 170884 h 4067175"/>
                <a:gd name="connsiteX2425" fmla="*/ 6413935 w 11191875"/>
                <a:gd name="connsiteY2425" fmla="*/ 176636 h 4067175"/>
                <a:gd name="connsiteX2426" fmla="*/ 6157435 w 11191875"/>
                <a:gd name="connsiteY2426" fmla="*/ 71661 h 4067175"/>
                <a:gd name="connsiteX2427" fmla="*/ 6159830 w 11191875"/>
                <a:gd name="connsiteY2427" fmla="*/ 69264 h 4067175"/>
                <a:gd name="connsiteX2428" fmla="*/ 6157435 w 11191875"/>
                <a:gd name="connsiteY2428" fmla="*/ 66868 h 4067175"/>
                <a:gd name="connsiteX2429" fmla="*/ 6155280 w 11191875"/>
                <a:gd name="connsiteY2429" fmla="*/ 69264 h 4067175"/>
                <a:gd name="connsiteX2430" fmla="*/ 6157435 w 11191875"/>
                <a:gd name="connsiteY2430" fmla="*/ 71661 h 4067175"/>
                <a:gd name="connsiteX2431" fmla="*/ 5890158 w 11191875"/>
                <a:gd name="connsiteY2431" fmla="*/ 959 h 4067175"/>
                <a:gd name="connsiteX2432" fmla="*/ 5890877 w 11191875"/>
                <a:gd name="connsiteY2432" fmla="*/ 719 h 4067175"/>
                <a:gd name="connsiteX2433" fmla="*/ 5890158 w 11191875"/>
                <a:gd name="connsiteY2433" fmla="*/ 0 h 4067175"/>
                <a:gd name="connsiteX2434" fmla="*/ 5889440 w 11191875"/>
                <a:gd name="connsiteY2434" fmla="*/ 719 h 4067175"/>
                <a:gd name="connsiteX2435" fmla="*/ 5890158 w 11191875"/>
                <a:gd name="connsiteY2435" fmla="*/ 959 h 4067175"/>
                <a:gd name="connsiteX2436" fmla="*/ 5066772 w 11191875"/>
                <a:gd name="connsiteY2436" fmla="*/ 959 h 4067175"/>
                <a:gd name="connsiteX2437" fmla="*/ 5067251 w 11191875"/>
                <a:gd name="connsiteY2437" fmla="*/ 719 h 4067175"/>
                <a:gd name="connsiteX2438" fmla="*/ 5066772 w 11191875"/>
                <a:gd name="connsiteY2438" fmla="*/ 0 h 4067175"/>
                <a:gd name="connsiteX2439" fmla="*/ 5065814 w 11191875"/>
                <a:gd name="connsiteY2439" fmla="*/ 719 h 4067175"/>
                <a:gd name="connsiteX2440" fmla="*/ 5066772 w 11191875"/>
                <a:gd name="connsiteY2440" fmla="*/ 959 h 4067175"/>
                <a:gd name="connsiteX2441" fmla="*/ 4799495 w 11191875"/>
                <a:gd name="connsiteY2441" fmla="*/ 71661 h 4067175"/>
                <a:gd name="connsiteX2442" fmla="*/ 4801890 w 11191875"/>
                <a:gd name="connsiteY2442" fmla="*/ 69264 h 4067175"/>
                <a:gd name="connsiteX2443" fmla="*/ 4799495 w 11191875"/>
                <a:gd name="connsiteY2443" fmla="*/ 66868 h 4067175"/>
                <a:gd name="connsiteX2444" fmla="*/ 4797100 w 11191875"/>
                <a:gd name="connsiteY2444" fmla="*/ 69264 h 4067175"/>
                <a:gd name="connsiteX2445" fmla="*/ 4799495 w 11191875"/>
                <a:gd name="connsiteY2445" fmla="*/ 71661 h 4067175"/>
                <a:gd name="connsiteX2446" fmla="*/ 4542755 w 11191875"/>
                <a:gd name="connsiteY2446" fmla="*/ 178074 h 4067175"/>
                <a:gd name="connsiteX2447" fmla="*/ 4550180 w 11191875"/>
                <a:gd name="connsiteY2447" fmla="*/ 170884 h 4067175"/>
                <a:gd name="connsiteX2448" fmla="*/ 4542755 w 11191875"/>
                <a:gd name="connsiteY2448" fmla="*/ 163454 h 4067175"/>
                <a:gd name="connsiteX2449" fmla="*/ 4535570 w 11191875"/>
                <a:gd name="connsiteY2449" fmla="*/ 170884 h 4067175"/>
                <a:gd name="connsiteX2450" fmla="*/ 4542755 w 11191875"/>
                <a:gd name="connsiteY2450" fmla="*/ 178074 h 4067175"/>
                <a:gd name="connsiteX2451" fmla="*/ 4301104 w 11191875"/>
                <a:gd name="connsiteY2451" fmla="*/ 313726 h 4067175"/>
                <a:gd name="connsiteX2452" fmla="*/ 4310684 w 11191875"/>
                <a:gd name="connsiteY2452" fmla="*/ 303900 h 4067175"/>
                <a:gd name="connsiteX2453" fmla="*/ 4301104 w 11191875"/>
                <a:gd name="connsiteY2453" fmla="*/ 294073 h 4067175"/>
                <a:gd name="connsiteX2454" fmla="*/ 4291285 w 11191875"/>
                <a:gd name="connsiteY2454" fmla="*/ 303900 h 4067175"/>
                <a:gd name="connsiteX2455" fmla="*/ 4301104 w 11191875"/>
                <a:gd name="connsiteY2455" fmla="*/ 313726 h 4067175"/>
                <a:gd name="connsiteX2456" fmla="*/ 4077894 w 11191875"/>
                <a:gd name="connsiteY2456" fmla="*/ 477659 h 4067175"/>
                <a:gd name="connsiteX2457" fmla="*/ 4089390 w 11191875"/>
                <a:gd name="connsiteY2457" fmla="*/ 466155 h 4067175"/>
                <a:gd name="connsiteX2458" fmla="*/ 4077894 w 11191875"/>
                <a:gd name="connsiteY2458" fmla="*/ 454891 h 4067175"/>
                <a:gd name="connsiteX2459" fmla="*/ 4066159 w 11191875"/>
                <a:gd name="connsiteY2459" fmla="*/ 466155 h 4067175"/>
                <a:gd name="connsiteX2460" fmla="*/ 4077894 w 11191875"/>
                <a:gd name="connsiteY2460" fmla="*/ 477659 h 4067175"/>
                <a:gd name="connsiteX2461" fmla="*/ 3876718 w 11191875"/>
                <a:gd name="connsiteY2461" fmla="*/ 668196 h 4067175"/>
                <a:gd name="connsiteX2462" fmla="*/ 3889411 w 11191875"/>
                <a:gd name="connsiteY2462" fmla="*/ 655254 h 4067175"/>
                <a:gd name="connsiteX2463" fmla="*/ 3876718 w 11191875"/>
                <a:gd name="connsiteY2463" fmla="*/ 642312 h 4067175"/>
                <a:gd name="connsiteX2464" fmla="*/ 3864024 w 11191875"/>
                <a:gd name="connsiteY2464" fmla="*/ 655254 h 4067175"/>
                <a:gd name="connsiteX2465" fmla="*/ 3876718 w 11191875"/>
                <a:gd name="connsiteY2465" fmla="*/ 668196 h 4067175"/>
                <a:gd name="connsiteX2466" fmla="*/ 3700688 w 11191875"/>
                <a:gd name="connsiteY2466" fmla="*/ 883898 h 4067175"/>
                <a:gd name="connsiteX2467" fmla="*/ 3716734 w 11191875"/>
                <a:gd name="connsiteY2467" fmla="*/ 867840 h 4067175"/>
                <a:gd name="connsiteX2468" fmla="*/ 3700688 w 11191875"/>
                <a:gd name="connsiteY2468" fmla="*/ 852261 h 4067175"/>
                <a:gd name="connsiteX2469" fmla="*/ 3685121 w 11191875"/>
                <a:gd name="connsiteY2469" fmla="*/ 867840 h 4067175"/>
                <a:gd name="connsiteX2470" fmla="*/ 3700688 w 11191875"/>
                <a:gd name="connsiteY2470" fmla="*/ 883898 h 4067175"/>
                <a:gd name="connsiteX2471" fmla="*/ 3553159 w 11191875"/>
                <a:gd name="connsiteY2471" fmla="*/ 1120211 h 4067175"/>
                <a:gd name="connsiteX2472" fmla="*/ 3571839 w 11191875"/>
                <a:gd name="connsiteY2472" fmla="*/ 1101037 h 4067175"/>
                <a:gd name="connsiteX2473" fmla="*/ 3553159 w 11191875"/>
                <a:gd name="connsiteY2473" fmla="*/ 1082343 h 4067175"/>
                <a:gd name="connsiteX2474" fmla="*/ 3533999 w 11191875"/>
                <a:gd name="connsiteY2474" fmla="*/ 1101037 h 4067175"/>
                <a:gd name="connsiteX2475" fmla="*/ 3553159 w 11191875"/>
                <a:gd name="connsiteY2475" fmla="*/ 1120211 h 4067175"/>
                <a:gd name="connsiteX2476" fmla="*/ 3435327 w 11191875"/>
                <a:gd name="connsiteY2476" fmla="*/ 1373780 h 4067175"/>
                <a:gd name="connsiteX2477" fmla="*/ 3458079 w 11191875"/>
                <a:gd name="connsiteY2477" fmla="*/ 1351012 h 4067175"/>
                <a:gd name="connsiteX2478" fmla="*/ 3435327 w 11191875"/>
                <a:gd name="connsiteY2478" fmla="*/ 1328483 h 4067175"/>
                <a:gd name="connsiteX2479" fmla="*/ 3412814 w 11191875"/>
                <a:gd name="connsiteY2479" fmla="*/ 1351012 h 4067175"/>
                <a:gd name="connsiteX2480" fmla="*/ 3435327 w 11191875"/>
                <a:gd name="connsiteY2480" fmla="*/ 1373780 h 4067175"/>
                <a:gd name="connsiteX2481" fmla="*/ 3350306 w 11191875"/>
                <a:gd name="connsiteY2481" fmla="*/ 1640531 h 4067175"/>
                <a:gd name="connsiteX2482" fmla="*/ 3377129 w 11191875"/>
                <a:gd name="connsiteY2482" fmla="*/ 1613688 h 4067175"/>
                <a:gd name="connsiteX2483" fmla="*/ 3350306 w 11191875"/>
                <a:gd name="connsiteY2483" fmla="*/ 1586845 h 4067175"/>
                <a:gd name="connsiteX2484" fmla="*/ 3323482 w 11191875"/>
                <a:gd name="connsiteY2484" fmla="*/ 1613688 h 4067175"/>
                <a:gd name="connsiteX2485" fmla="*/ 3350306 w 11191875"/>
                <a:gd name="connsiteY2485" fmla="*/ 1640531 h 4067175"/>
                <a:gd name="connsiteX2486" fmla="*/ 3298335 w 11191875"/>
                <a:gd name="connsiteY2486" fmla="*/ 1916629 h 4067175"/>
                <a:gd name="connsiteX2487" fmla="*/ 3330188 w 11191875"/>
                <a:gd name="connsiteY2487" fmla="*/ 1884993 h 4067175"/>
                <a:gd name="connsiteX2488" fmla="*/ 3298335 w 11191875"/>
                <a:gd name="connsiteY2488" fmla="*/ 1853117 h 4067175"/>
                <a:gd name="connsiteX2489" fmla="*/ 3266961 w 11191875"/>
                <a:gd name="connsiteY2489" fmla="*/ 1884993 h 4067175"/>
                <a:gd name="connsiteX2490" fmla="*/ 3298335 w 11191875"/>
                <a:gd name="connsiteY2490" fmla="*/ 1916629 h 4067175"/>
                <a:gd name="connsiteX2491" fmla="*/ 3281331 w 11191875"/>
                <a:gd name="connsiteY2491" fmla="*/ 2197761 h 4067175"/>
                <a:gd name="connsiteX2492" fmla="*/ 3318213 w 11191875"/>
                <a:gd name="connsiteY2492" fmla="*/ 2160372 h 4067175"/>
                <a:gd name="connsiteX2493" fmla="*/ 3281331 w 11191875"/>
                <a:gd name="connsiteY2493" fmla="*/ 2123463 h 4067175"/>
                <a:gd name="connsiteX2494" fmla="*/ 3243730 w 11191875"/>
                <a:gd name="connsiteY2494" fmla="*/ 2160372 h 4067175"/>
                <a:gd name="connsiteX2495" fmla="*/ 3281331 w 11191875"/>
                <a:gd name="connsiteY2495" fmla="*/ 2197761 h 4067175"/>
                <a:gd name="connsiteX2496" fmla="*/ 3298335 w 11191875"/>
                <a:gd name="connsiteY2496" fmla="*/ 2478652 h 4067175"/>
                <a:gd name="connsiteX2497" fmla="*/ 3341205 w 11191875"/>
                <a:gd name="connsiteY2497" fmla="*/ 2435991 h 4067175"/>
                <a:gd name="connsiteX2498" fmla="*/ 3298335 w 11191875"/>
                <a:gd name="connsiteY2498" fmla="*/ 2393809 h 4067175"/>
                <a:gd name="connsiteX2499" fmla="*/ 3255705 w 11191875"/>
                <a:gd name="connsiteY2499" fmla="*/ 2435991 h 4067175"/>
                <a:gd name="connsiteX2500" fmla="*/ 3298335 w 11191875"/>
                <a:gd name="connsiteY2500" fmla="*/ 2478652 h 4067175"/>
                <a:gd name="connsiteX2501" fmla="*/ 3350306 w 11191875"/>
                <a:gd name="connsiteY2501" fmla="*/ 2754990 h 4067175"/>
                <a:gd name="connsiteX2502" fmla="*/ 3397487 w 11191875"/>
                <a:gd name="connsiteY2502" fmla="*/ 2707056 h 4067175"/>
                <a:gd name="connsiteX2503" fmla="*/ 3350306 w 11191875"/>
                <a:gd name="connsiteY2503" fmla="*/ 2659842 h 4067175"/>
                <a:gd name="connsiteX2504" fmla="*/ 3302646 w 11191875"/>
                <a:gd name="connsiteY2504" fmla="*/ 2707056 h 4067175"/>
                <a:gd name="connsiteX2505" fmla="*/ 3350306 w 11191875"/>
                <a:gd name="connsiteY2505" fmla="*/ 2754990 h 4067175"/>
                <a:gd name="connsiteX2506" fmla="*/ 3435327 w 11191875"/>
                <a:gd name="connsiteY2506" fmla="*/ 3021262 h 4067175"/>
                <a:gd name="connsiteX2507" fmla="*/ 3486579 w 11191875"/>
                <a:gd name="connsiteY2507" fmla="*/ 2969733 h 4067175"/>
                <a:gd name="connsiteX2508" fmla="*/ 3435327 w 11191875"/>
                <a:gd name="connsiteY2508" fmla="*/ 2918684 h 4067175"/>
                <a:gd name="connsiteX2509" fmla="*/ 3384314 w 11191875"/>
                <a:gd name="connsiteY2509" fmla="*/ 2969733 h 4067175"/>
                <a:gd name="connsiteX2510" fmla="*/ 3435327 w 11191875"/>
                <a:gd name="connsiteY2510" fmla="*/ 3021262 h 4067175"/>
                <a:gd name="connsiteX2511" fmla="*/ 3553159 w 11191875"/>
                <a:gd name="connsiteY2511" fmla="*/ 3274831 h 4067175"/>
                <a:gd name="connsiteX2512" fmla="*/ 3607764 w 11191875"/>
                <a:gd name="connsiteY2512" fmla="*/ 3219947 h 4067175"/>
                <a:gd name="connsiteX2513" fmla="*/ 3553159 w 11191875"/>
                <a:gd name="connsiteY2513" fmla="*/ 3164823 h 4067175"/>
                <a:gd name="connsiteX2514" fmla="*/ 3497835 w 11191875"/>
                <a:gd name="connsiteY2514" fmla="*/ 3219947 h 4067175"/>
                <a:gd name="connsiteX2515" fmla="*/ 3553159 w 11191875"/>
                <a:gd name="connsiteY2515" fmla="*/ 3274831 h 4067175"/>
                <a:gd name="connsiteX2516" fmla="*/ 3700688 w 11191875"/>
                <a:gd name="connsiteY2516" fmla="*/ 3509706 h 4067175"/>
                <a:gd name="connsiteX2517" fmla="*/ 3757449 w 11191875"/>
                <a:gd name="connsiteY2517" fmla="*/ 3453144 h 4067175"/>
                <a:gd name="connsiteX2518" fmla="*/ 3700688 w 11191875"/>
                <a:gd name="connsiteY2518" fmla="*/ 3396103 h 4067175"/>
                <a:gd name="connsiteX2519" fmla="*/ 3644167 w 11191875"/>
                <a:gd name="connsiteY2519" fmla="*/ 3453144 h 4067175"/>
                <a:gd name="connsiteX2520" fmla="*/ 3700688 w 11191875"/>
                <a:gd name="connsiteY2520" fmla="*/ 3509706 h 4067175"/>
                <a:gd name="connsiteX2521" fmla="*/ 3876718 w 11191875"/>
                <a:gd name="connsiteY2521" fmla="*/ 3723490 h 4067175"/>
                <a:gd name="connsiteX2522" fmla="*/ 3934436 w 11191875"/>
                <a:gd name="connsiteY2522" fmla="*/ 3665730 h 4067175"/>
                <a:gd name="connsiteX2523" fmla="*/ 3876718 w 11191875"/>
                <a:gd name="connsiteY2523" fmla="*/ 3607491 h 4067175"/>
                <a:gd name="connsiteX2524" fmla="*/ 3818760 w 11191875"/>
                <a:gd name="connsiteY2524" fmla="*/ 3665730 h 4067175"/>
                <a:gd name="connsiteX2525" fmla="*/ 3876718 w 11191875"/>
                <a:gd name="connsiteY2525" fmla="*/ 3723490 h 4067175"/>
                <a:gd name="connsiteX2526" fmla="*/ 4077894 w 11191875"/>
                <a:gd name="connsiteY2526" fmla="*/ 3912829 h 4067175"/>
                <a:gd name="connsiteX2527" fmla="*/ 4135852 w 11191875"/>
                <a:gd name="connsiteY2527" fmla="*/ 3854589 h 4067175"/>
                <a:gd name="connsiteX2528" fmla="*/ 4077894 w 11191875"/>
                <a:gd name="connsiteY2528" fmla="*/ 3796829 h 4067175"/>
                <a:gd name="connsiteX2529" fmla="*/ 4019936 w 11191875"/>
                <a:gd name="connsiteY2529" fmla="*/ 3854589 h 4067175"/>
                <a:gd name="connsiteX2530" fmla="*/ 4077894 w 11191875"/>
                <a:gd name="connsiteY2530" fmla="*/ 3912829 h 4067175"/>
                <a:gd name="connsiteX2531" fmla="*/ 4328646 w 11191875"/>
                <a:gd name="connsiteY2531" fmla="*/ 4067175 h 4067175"/>
                <a:gd name="connsiteX2532" fmla="*/ 4358344 w 11191875"/>
                <a:gd name="connsiteY2532" fmla="*/ 4017084 h 4067175"/>
                <a:gd name="connsiteX2533" fmla="*/ 4301104 w 11191875"/>
                <a:gd name="connsiteY2533" fmla="*/ 3959804 h 4067175"/>
                <a:gd name="connsiteX2534" fmla="*/ 4243865 w 11191875"/>
                <a:gd name="connsiteY2534" fmla="*/ 4017084 h 4067175"/>
                <a:gd name="connsiteX2535" fmla="*/ 4273323 w 11191875"/>
                <a:gd name="connsiteY2535" fmla="*/ 4067175 h 4067175"/>
                <a:gd name="connsiteX2536" fmla="*/ 4328646 w 11191875"/>
                <a:gd name="connsiteY2536" fmla="*/ 4067175 h 4067175"/>
                <a:gd name="connsiteX2537" fmla="*/ 6655826 w 11191875"/>
                <a:gd name="connsiteY2537" fmla="*/ 4044407 h 4067175"/>
                <a:gd name="connsiteX2538" fmla="*/ 6683129 w 11191875"/>
                <a:gd name="connsiteY2538" fmla="*/ 4017084 h 4067175"/>
                <a:gd name="connsiteX2539" fmla="*/ 6655826 w 11191875"/>
                <a:gd name="connsiteY2539" fmla="*/ 3989523 h 4067175"/>
                <a:gd name="connsiteX2540" fmla="*/ 6628284 w 11191875"/>
                <a:gd name="connsiteY2540" fmla="*/ 4017084 h 4067175"/>
                <a:gd name="connsiteX2541" fmla="*/ 6655826 w 11191875"/>
                <a:gd name="connsiteY2541" fmla="*/ 4044407 h 4067175"/>
                <a:gd name="connsiteX2542" fmla="*/ 6878797 w 11191875"/>
                <a:gd name="connsiteY2542" fmla="*/ 3879275 h 4067175"/>
                <a:gd name="connsiteX2543" fmla="*/ 6903465 w 11191875"/>
                <a:gd name="connsiteY2543" fmla="*/ 3854589 h 4067175"/>
                <a:gd name="connsiteX2544" fmla="*/ 6878797 w 11191875"/>
                <a:gd name="connsiteY2544" fmla="*/ 3830622 h 4067175"/>
                <a:gd name="connsiteX2545" fmla="*/ 6854847 w 11191875"/>
                <a:gd name="connsiteY2545" fmla="*/ 3854589 h 4067175"/>
                <a:gd name="connsiteX2546" fmla="*/ 6878797 w 11191875"/>
                <a:gd name="connsiteY2546" fmla="*/ 3879275 h 4067175"/>
                <a:gd name="connsiteX2547" fmla="*/ 7079973 w 11191875"/>
                <a:gd name="connsiteY2547" fmla="*/ 3686821 h 4067175"/>
                <a:gd name="connsiteX2548" fmla="*/ 7101528 w 11191875"/>
                <a:gd name="connsiteY2548" fmla="*/ 3665730 h 4067175"/>
                <a:gd name="connsiteX2549" fmla="*/ 7079973 w 11191875"/>
                <a:gd name="connsiteY2549" fmla="*/ 3644400 h 4067175"/>
                <a:gd name="connsiteX2550" fmla="*/ 7058658 w 11191875"/>
                <a:gd name="connsiteY2550" fmla="*/ 3665730 h 4067175"/>
                <a:gd name="connsiteX2551" fmla="*/ 7079973 w 11191875"/>
                <a:gd name="connsiteY2551" fmla="*/ 3686821 h 4067175"/>
                <a:gd name="connsiteX2552" fmla="*/ 7256242 w 11191875"/>
                <a:gd name="connsiteY2552" fmla="*/ 3471119 h 4067175"/>
                <a:gd name="connsiteX2553" fmla="*/ 7274204 w 11191875"/>
                <a:gd name="connsiteY2553" fmla="*/ 3453144 h 4067175"/>
                <a:gd name="connsiteX2554" fmla="*/ 7256242 w 11191875"/>
                <a:gd name="connsiteY2554" fmla="*/ 3434690 h 4067175"/>
                <a:gd name="connsiteX2555" fmla="*/ 7237801 w 11191875"/>
                <a:gd name="connsiteY2555" fmla="*/ 3453144 h 4067175"/>
                <a:gd name="connsiteX2556" fmla="*/ 7256242 w 11191875"/>
                <a:gd name="connsiteY2556" fmla="*/ 3471119 h 4067175"/>
                <a:gd name="connsiteX2557" fmla="*/ 7403771 w 11191875"/>
                <a:gd name="connsiteY2557" fmla="*/ 3235525 h 4067175"/>
                <a:gd name="connsiteX2558" fmla="*/ 7419817 w 11191875"/>
                <a:gd name="connsiteY2558" fmla="*/ 3219947 h 4067175"/>
                <a:gd name="connsiteX2559" fmla="*/ 7403771 w 11191875"/>
                <a:gd name="connsiteY2559" fmla="*/ 3203649 h 4067175"/>
                <a:gd name="connsiteX2560" fmla="*/ 7387965 w 11191875"/>
                <a:gd name="connsiteY2560" fmla="*/ 3219947 h 4067175"/>
                <a:gd name="connsiteX2561" fmla="*/ 7403771 w 11191875"/>
                <a:gd name="connsiteY2561" fmla="*/ 3235525 h 4067175"/>
                <a:gd name="connsiteX2562" fmla="*/ 7521364 w 11191875"/>
                <a:gd name="connsiteY2562" fmla="*/ 2984113 h 4067175"/>
                <a:gd name="connsiteX2563" fmla="*/ 7535015 w 11191875"/>
                <a:gd name="connsiteY2563" fmla="*/ 2969733 h 4067175"/>
                <a:gd name="connsiteX2564" fmla="*/ 7521364 w 11191875"/>
                <a:gd name="connsiteY2564" fmla="*/ 2955832 h 4067175"/>
                <a:gd name="connsiteX2565" fmla="*/ 7507473 w 11191875"/>
                <a:gd name="connsiteY2565" fmla="*/ 2969733 h 4067175"/>
                <a:gd name="connsiteX2566" fmla="*/ 7521364 w 11191875"/>
                <a:gd name="connsiteY2566" fmla="*/ 2984113 h 4067175"/>
                <a:gd name="connsiteX2567" fmla="*/ 7606624 w 11191875"/>
                <a:gd name="connsiteY2567" fmla="*/ 2719519 h 4067175"/>
                <a:gd name="connsiteX2568" fmla="*/ 7618838 w 11191875"/>
                <a:gd name="connsiteY2568" fmla="*/ 2707056 h 4067175"/>
                <a:gd name="connsiteX2569" fmla="*/ 7606624 w 11191875"/>
                <a:gd name="connsiteY2569" fmla="*/ 2695073 h 4067175"/>
                <a:gd name="connsiteX2570" fmla="*/ 7594649 w 11191875"/>
                <a:gd name="connsiteY2570" fmla="*/ 2707056 h 4067175"/>
                <a:gd name="connsiteX2571" fmla="*/ 7606624 w 11191875"/>
                <a:gd name="connsiteY2571" fmla="*/ 2719519 h 4067175"/>
                <a:gd name="connsiteX2572" fmla="*/ 7658595 w 11191875"/>
                <a:gd name="connsiteY2572" fmla="*/ 2447256 h 4067175"/>
                <a:gd name="connsiteX2573" fmla="*/ 7669372 w 11191875"/>
                <a:gd name="connsiteY2573" fmla="*/ 2435991 h 4067175"/>
                <a:gd name="connsiteX2574" fmla="*/ 7658595 w 11191875"/>
                <a:gd name="connsiteY2574" fmla="*/ 2424966 h 4067175"/>
                <a:gd name="connsiteX2575" fmla="*/ 7647578 w 11191875"/>
                <a:gd name="connsiteY2575" fmla="*/ 2435991 h 4067175"/>
                <a:gd name="connsiteX2576" fmla="*/ 7658595 w 11191875"/>
                <a:gd name="connsiteY2576" fmla="*/ 2447256 h 4067175"/>
                <a:gd name="connsiteX2577" fmla="*/ 7675599 w 11191875"/>
                <a:gd name="connsiteY2577" fmla="*/ 2170199 h 4067175"/>
                <a:gd name="connsiteX2578" fmla="*/ 7685418 w 11191875"/>
                <a:gd name="connsiteY2578" fmla="*/ 2160372 h 4067175"/>
                <a:gd name="connsiteX2579" fmla="*/ 7675599 w 11191875"/>
                <a:gd name="connsiteY2579" fmla="*/ 2150546 h 4067175"/>
                <a:gd name="connsiteX2580" fmla="*/ 7665780 w 11191875"/>
                <a:gd name="connsiteY2580" fmla="*/ 2160372 h 4067175"/>
                <a:gd name="connsiteX2581" fmla="*/ 7675599 w 11191875"/>
                <a:gd name="connsiteY2581" fmla="*/ 2170199 h 4067175"/>
                <a:gd name="connsiteX2582" fmla="*/ 7436822 w 11191875"/>
                <a:gd name="connsiteY2582" fmla="*/ 1894819 h 4067175"/>
                <a:gd name="connsiteX2583" fmla="*/ 7446641 w 11191875"/>
                <a:gd name="connsiteY2583" fmla="*/ 1884993 h 4067175"/>
                <a:gd name="connsiteX2584" fmla="*/ 7436822 w 11191875"/>
                <a:gd name="connsiteY2584" fmla="*/ 1875167 h 4067175"/>
                <a:gd name="connsiteX2585" fmla="*/ 7427002 w 11191875"/>
                <a:gd name="connsiteY2585" fmla="*/ 1884993 h 4067175"/>
                <a:gd name="connsiteX2586" fmla="*/ 7436822 w 11191875"/>
                <a:gd name="connsiteY2586" fmla="*/ 1894819 h 4067175"/>
                <a:gd name="connsiteX2587" fmla="*/ 7379103 w 11191875"/>
                <a:gd name="connsiteY2587" fmla="*/ 1623994 h 4067175"/>
                <a:gd name="connsiteX2588" fmla="*/ 7388444 w 11191875"/>
                <a:gd name="connsiteY2588" fmla="*/ 1614887 h 4067175"/>
                <a:gd name="connsiteX2589" fmla="*/ 7379103 w 11191875"/>
                <a:gd name="connsiteY2589" fmla="*/ 1605779 h 4067175"/>
                <a:gd name="connsiteX2590" fmla="*/ 7370242 w 11191875"/>
                <a:gd name="connsiteY2590" fmla="*/ 1614887 h 4067175"/>
                <a:gd name="connsiteX2591" fmla="*/ 7379103 w 11191875"/>
                <a:gd name="connsiteY2591" fmla="*/ 1623994 h 4067175"/>
                <a:gd name="connsiteX2592" fmla="*/ 7284742 w 11191875"/>
                <a:gd name="connsiteY2592" fmla="*/ 1363954 h 4067175"/>
                <a:gd name="connsiteX2593" fmla="*/ 7293124 w 11191875"/>
                <a:gd name="connsiteY2593" fmla="*/ 1355326 h 4067175"/>
                <a:gd name="connsiteX2594" fmla="*/ 7284742 w 11191875"/>
                <a:gd name="connsiteY2594" fmla="*/ 1346937 h 4067175"/>
                <a:gd name="connsiteX2595" fmla="*/ 7276120 w 11191875"/>
                <a:gd name="connsiteY2595" fmla="*/ 1355326 h 4067175"/>
                <a:gd name="connsiteX2596" fmla="*/ 7284742 w 11191875"/>
                <a:gd name="connsiteY2596" fmla="*/ 1363954 h 4067175"/>
                <a:gd name="connsiteX2597" fmla="*/ 7155654 w 11191875"/>
                <a:gd name="connsiteY2597" fmla="*/ 1119731 h 4067175"/>
                <a:gd name="connsiteX2598" fmla="*/ 7163318 w 11191875"/>
                <a:gd name="connsiteY2598" fmla="*/ 1111583 h 4067175"/>
                <a:gd name="connsiteX2599" fmla="*/ 7155654 w 11191875"/>
                <a:gd name="connsiteY2599" fmla="*/ 1103913 h 4067175"/>
                <a:gd name="connsiteX2600" fmla="*/ 7147750 w 11191875"/>
                <a:gd name="connsiteY2600" fmla="*/ 1111583 h 4067175"/>
                <a:gd name="connsiteX2601" fmla="*/ 7155654 w 11191875"/>
                <a:gd name="connsiteY2601" fmla="*/ 1119731 h 4067175"/>
                <a:gd name="connsiteX2602" fmla="*/ 6993276 w 11191875"/>
                <a:gd name="connsiteY2602" fmla="*/ 896360 h 4067175"/>
                <a:gd name="connsiteX2603" fmla="*/ 7001418 w 11191875"/>
                <a:gd name="connsiteY2603" fmla="*/ 888451 h 4067175"/>
                <a:gd name="connsiteX2604" fmla="*/ 6993276 w 11191875"/>
                <a:gd name="connsiteY2604" fmla="*/ 880303 h 4067175"/>
                <a:gd name="connsiteX2605" fmla="*/ 6985372 w 11191875"/>
                <a:gd name="connsiteY2605" fmla="*/ 888451 h 4067175"/>
                <a:gd name="connsiteX2606" fmla="*/ 6993276 w 11191875"/>
                <a:gd name="connsiteY2606" fmla="*/ 896360 h 4067175"/>
                <a:gd name="connsiteX2607" fmla="*/ 6801679 w 11191875"/>
                <a:gd name="connsiteY2607" fmla="*/ 696956 h 4067175"/>
                <a:gd name="connsiteX2608" fmla="*/ 6808624 w 11191875"/>
                <a:gd name="connsiteY2608" fmla="*/ 689766 h 4067175"/>
                <a:gd name="connsiteX2609" fmla="*/ 6801679 w 11191875"/>
                <a:gd name="connsiteY2609" fmla="*/ 682336 h 4067175"/>
                <a:gd name="connsiteX2610" fmla="*/ 6794494 w 11191875"/>
                <a:gd name="connsiteY2610" fmla="*/ 689766 h 4067175"/>
                <a:gd name="connsiteX2611" fmla="*/ 6801679 w 11191875"/>
                <a:gd name="connsiteY2611" fmla="*/ 696956 h 4067175"/>
                <a:gd name="connsiteX2612" fmla="*/ 6584456 w 11191875"/>
                <a:gd name="connsiteY2612" fmla="*/ 527031 h 4067175"/>
                <a:gd name="connsiteX2613" fmla="*/ 6591402 w 11191875"/>
                <a:gd name="connsiteY2613" fmla="*/ 519841 h 4067175"/>
                <a:gd name="connsiteX2614" fmla="*/ 6584456 w 11191875"/>
                <a:gd name="connsiteY2614" fmla="*/ 512411 h 4067175"/>
                <a:gd name="connsiteX2615" fmla="*/ 6576793 w 11191875"/>
                <a:gd name="connsiteY2615" fmla="*/ 519841 h 4067175"/>
                <a:gd name="connsiteX2616" fmla="*/ 6584456 w 11191875"/>
                <a:gd name="connsiteY2616" fmla="*/ 527031 h 4067175"/>
                <a:gd name="connsiteX2617" fmla="*/ 6345200 w 11191875"/>
                <a:gd name="connsiteY2617" fmla="*/ 389222 h 4067175"/>
                <a:gd name="connsiteX2618" fmla="*/ 6352625 w 11191875"/>
                <a:gd name="connsiteY2618" fmla="*/ 381792 h 4067175"/>
                <a:gd name="connsiteX2619" fmla="*/ 6345200 w 11191875"/>
                <a:gd name="connsiteY2619" fmla="*/ 374602 h 4067175"/>
                <a:gd name="connsiteX2620" fmla="*/ 6338015 w 11191875"/>
                <a:gd name="connsiteY2620" fmla="*/ 381792 h 4067175"/>
                <a:gd name="connsiteX2621" fmla="*/ 6345200 w 11191875"/>
                <a:gd name="connsiteY2621" fmla="*/ 389222 h 4067175"/>
                <a:gd name="connsiteX2622" fmla="*/ 6089419 w 11191875"/>
                <a:gd name="connsiteY2622" fmla="*/ 285445 h 4067175"/>
                <a:gd name="connsiteX2623" fmla="*/ 6096604 w 11191875"/>
                <a:gd name="connsiteY2623" fmla="*/ 278495 h 4067175"/>
                <a:gd name="connsiteX2624" fmla="*/ 6089419 w 11191875"/>
                <a:gd name="connsiteY2624" fmla="*/ 271065 h 4067175"/>
                <a:gd name="connsiteX2625" fmla="*/ 6082234 w 11191875"/>
                <a:gd name="connsiteY2625" fmla="*/ 278495 h 4067175"/>
                <a:gd name="connsiteX2626" fmla="*/ 6089419 w 11191875"/>
                <a:gd name="connsiteY2626" fmla="*/ 285445 h 4067175"/>
                <a:gd name="connsiteX2627" fmla="*/ 5821662 w 11191875"/>
                <a:gd name="connsiteY2627" fmla="*/ 218817 h 4067175"/>
                <a:gd name="connsiteX2628" fmla="*/ 5829087 w 11191875"/>
                <a:gd name="connsiteY2628" fmla="*/ 211627 h 4067175"/>
                <a:gd name="connsiteX2629" fmla="*/ 5821662 w 11191875"/>
                <a:gd name="connsiteY2629" fmla="*/ 204198 h 4067175"/>
                <a:gd name="connsiteX2630" fmla="*/ 5814478 w 11191875"/>
                <a:gd name="connsiteY2630" fmla="*/ 211627 h 4067175"/>
                <a:gd name="connsiteX2631" fmla="*/ 5821662 w 11191875"/>
                <a:gd name="connsiteY2631" fmla="*/ 218817 h 4067175"/>
                <a:gd name="connsiteX2632" fmla="*/ 5547440 w 11191875"/>
                <a:gd name="connsiteY2632" fmla="*/ 189338 h 4067175"/>
                <a:gd name="connsiteX2633" fmla="*/ 5554146 w 11191875"/>
                <a:gd name="connsiteY2633" fmla="*/ 182867 h 4067175"/>
                <a:gd name="connsiteX2634" fmla="*/ 5547440 w 11191875"/>
                <a:gd name="connsiteY2634" fmla="*/ 176156 h 4067175"/>
                <a:gd name="connsiteX2635" fmla="*/ 5540734 w 11191875"/>
                <a:gd name="connsiteY2635" fmla="*/ 182867 h 4067175"/>
                <a:gd name="connsiteX2636" fmla="*/ 5547440 w 11191875"/>
                <a:gd name="connsiteY2636" fmla="*/ 189338 h 4067175"/>
                <a:gd name="connsiteX2637" fmla="*/ 5271541 w 11191875"/>
                <a:gd name="connsiteY2637" fmla="*/ 200123 h 4067175"/>
                <a:gd name="connsiteX2638" fmla="*/ 5279684 w 11191875"/>
                <a:gd name="connsiteY2638" fmla="*/ 192214 h 4067175"/>
                <a:gd name="connsiteX2639" fmla="*/ 5271541 w 11191875"/>
                <a:gd name="connsiteY2639" fmla="*/ 184305 h 4067175"/>
                <a:gd name="connsiteX2640" fmla="*/ 5263637 w 11191875"/>
                <a:gd name="connsiteY2640" fmla="*/ 192214 h 4067175"/>
                <a:gd name="connsiteX2641" fmla="*/ 5271541 w 11191875"/>
                <a:gd name="connsiteY2641" fmla="*/ 200123 h 4067175"/>
                <a:gd name="connsiteX2642" fmla="*/ 5000192 w 11191875"/>
                <a:gd name="connsiteY2642" fmla="*/ 248776 h 4067175"/>
                <a:gd name="connsiteX2643" fmla="*/ 5008574 w 11191875"/>
                <a:gd name="connsiteY2643" fmla="*/ 240148 h 4067175"/>
                <a:gd name="connsiteX2644" fmla="*/ 5000192 w 11191875"/>
                <a:gd name="connsiteY2644" fmla="*/ 231759 h 4067175"/>
                <a:gd name="connsiteX2645" fmla="*/ 4991570 w 11191875"/>
                <a:gd name="connsiteY2645" fmla="*/ 240148 h 4067175"/>
                <a:gd name="connsiteX2646" fmla="*/ 5000192 w 11191875"/>
                <a:gd name="connsiteY2646" fmla="*/ 248776 h 4067175"/>
                <a:gd name="connsiteX2647" fmla="*/ 4737705 w 11191875"/>
                <a:gd name="connsiteY2647" fmla="*/ 335296 h 4067175"/>
                <a:gd name="connsiteX2648" fmla="*/ 4747524 w 11191875"/>
                <a:gd name="connsiteY2648" fmla="*/ 325710 h 4067175"/>
                <a:gd name="connsiteX2649" fmla="*/ 4737705 w 11191875"/>
                <a:gd name="connsiteY2649" fmla="*/ 315883 h 4067175"/>
                <a:gd name="connsiteX2650" fmla="*/ 4727646 w 11191875"/>
                <a:gd name="connsiteY2650" fmla="*/ 325710 h 4067175"/>
                <a:gd name="connsiteX2651" fmla="*/ 4737705 w 11191875"/>
                <a:gd name="connsiteY2651" fmla="*/ 335296 h 4067175"/>
                <a:gd name="connsiteX2652" fmla="*/ 4489587 w 11191875"/>
                <a:gd name="connsiteY2652" fmla="*/ 457767 h 4067175"/>
                <a:gd name="connsiteX2653" fmla="*/ 4500604 w 11191875"/>
                <a:gd name="connsiteY2653" fmla="*/ 446742 h 4067175"/>
                <a:gd name="connsiteX2654" fmla="*/ 4489587 w 11191875"/>
                <a:gd name="connsiteY2654" fmla="*/ 435717 h 4067175"/>
                <a:gd name="connsiteX2655" fmla="*/ 4478570 w 11191875"/>
                <a:gd name="connsiteY2655" fmla="*/ 446742 h 4067175"/>
                <a:gd name="connsiteX2656" fmla="*/ 4489587 w 11191875"/>
                <a:gd name="connsiteY2656" fmla="*/ 457767 h 4067175"/>
                <a:gd name="connsiteX2657" fmla="*/ 4260869 w 11191875"/>
                <a:gd name="connsiteY2657" fmla="*/ 613312 h 4067175"/>
                <a:gd name="connsiteX2658" fmla="*/ 4273083 w 11191875"/>
                <a:gd name="connsiteY2658" fmla="*/ 600849 h 4067175"/>
                <a:gd name="connsiteX2659" fmla="*/ 4260869 w 11191875"/>
                <a:gd name="connsiteY2659" fmla="*/ 589105 h 4067175"/>
                <a:gd name="connsiteX2660" fmla="*/ 4248894 w 11191875"/>
                <a:gd name="connsiteY2660" fmla="*/ 600849 h 4067175"/>
                <a:gd name="connsiteX2661" fmla="*/ 4260869 w 11191875"/>
                <a:gd name="connsiteY2661" fmla="*/ 613312 h 4067175"/>
                <a:gd name="connsiteX2662" fmla="*/ 4055860 w 11191875"/>
                <a:gd name="connsiteY2662" fmla="*/ 800493 h 4067175"/>
                <a:gd name="connsiteX2663" fmla="*/ 4070470 w 11191875"/>
                <a:gd name="connsiteY2663" fmla="*/ 785633 h 4067175"/>
                <a:gd name="connsiteX2664" fmla="*/ 4055860 w 11191875"/>
                <a:gd name="connsiteY2664" fmla="*/ 771253 h 4067175"/>
                <a:gd name="connsiteX2665" fmla="*/ 4041251 w 11191875"/>
                <a:gd name="connsiteY2665" fmla="*/ 785633 h 4067175"/>
                <a:gd name="connsiteX2666" fmla="*/ 4055860 w 11191875"/>
                <a:gd name="connsiteY2666" fmla="*/ 800493 h 4067175"/>
                <a:gd name="connsiteX2667" fmla="*/ 3878633 w 11191875"/>
                <a:gd name="connsiteY2667" fmla="*/ 1014517 h 4067175"/>
                <a:gd name="connsiteX2668" fmla="*/ 3895638 w 11191875"/>
                <a:gd name="connsiteY2668" fmla="*/ 997500 h 4067175"/>
                <a:gd name="connsiteX2669" fmla="*/ 3878633 w 11191875"/>
                <a:gd name="connsiteY2669" fmla="*/ 980244 h 4067175"/>
                <a:gd name="connsiteX2670" fmla="*/ 3861390 w 11191875"/>
                <a:gd name="connsiteY2670" fmla="*/ 997500 h 4067175"/>
                <a:gd name="connsiteX2671" fmla="*/ 3878633 w 11191875"/>
                <a:gd name="connsiteY2671" fmla="*/ 1014517 h 4067175"/>
                <a:gd name="connsiteX2672" fmla="*/ 3732302 w 11191875"/>
                <a:gd name="connsiteY2672" fmla="*/ 1251549 h 4067175"/>
                <a:gd name="connsiteX2673" fmla="*/ 3752419 w 11191875"/>
                <a:gd name="connsiteY2673" fmla="*/ 1231177 h 4067175"/>
                <a:gd name="connsiteX2674" fmla="*/ 3732302 w 11191875"/>
                <a:gd name="connsiteY2674" fmla="*/ 1211045 h 4067175"/>
                <a:gd name="connsiteX2675" fmla="*/ 3712184 w 11191875"/>
                <a:gd name="connsiteY2675" fmla="*/ 1231177 h 4067175"/>
                <a:gd name="connsiteX2676" fmla="*/ 3732302 w 11191875"/>
                <a:gd name="connsiteY2676" fmla="*/ 1251549 h 4067175"/>
                <a:gd name="connsiteX2677" fmla="*/ 3619978 w 11191875"/>
                <a:gd name="connsiteY2677" fmla="*/ 1507994 h 4067175"/>
                <a:gd name="connsiteX2678" fmla="*/ 3644407 w 11191875"/>
                <a:gd name="connsiteY2678" fmla="*/ 1483548 h 4067175"/>
                <a:gd name="connsiteX2679" fmla="*/ 3619978 w 11191875"/>
                <a:gd name="connsiteY2679" fmla="*/ 1459102 h 4067175"/>
                <a:gd name="connsiteX2680" fmla="*/ 3595789 w 11191875"/>
                <a:gd name="connsiteY2680" fmla="*/ 1483548 h 4067175"/>
                <a:gd name="connsiteX2681" fmla="*/ 3619978 w 11191875"/>
                <a:gd name="connsiteY2681" fmla="*/ 1507994 h 4067175"/>
                <a:gd name="connsiteX2682" fmla="*/ 3544058 w 11191875"/>
                <a:gd name="connsiteY2682" fmla="*/ 1777622 h 4067175"/>
                <a:gd name="connsiteX2683" fmla="*/ 3572558 w 11191875"/>
                <a:gd name="connsiteY2683" fmla="*/ 1749101 h 4067175"/>
                <a:gd name="connsiteX2684" fmla="*/ 3544058 w 11191875"/>
                <a:gd name="connsiteY2684" fmla="*/ 1720341 h 4067175"/>
                <a:gd name="connsiteX2685" fmla="*/ 3515318 w 11191875"/>
                <a:gd name="connsiteY2685" fmla="*/ 1749101 h 4067175"/>
                <a:gd name="connsiteX2686" fmla="*/ 3544058 w 11191875"/>
                <a:gd name="connsiteY2686" fmla="*/ 1777622 h 4067175"/>
                <a:gd name="connsiteX2687" fmla="*/ 3505499 w 11191875"/>
                <a:gd name="connsiteY2687" fmla="*/ 2056356 h 4067175"/>
                <a:gd name="connsiteX2688" fmla="*/ 3539747 w 11191875"/>
                <a:gd name="connsiteY2688" fmla="*/ 2022563 h 4067175"/>
                <a:gd name="connsiteX2689" fmla="*/ 3505499 w 11191875"/>
                <a:gd name="connsiteY2689" fmla="*/ 1988290 h 4067175"/>
                <a:gd name="connsiteX2690" fmla="*/ 3471730 w 11191875"/>
                <a:gd name="connsiteY2690" fmla="*/ 2022563 h 4067175"/>
                <a:gd name="connsiteX2691" fmla="*/ 3505499 w 11191875"/>
                <a:gd name="connsiteY2691" fmla="*/ 2056356 h 4067175"/>
                <a:gd name="connsiteX2692" fmla="*/ 3505499 w 11191875"/>
                <a:gd name="connsiteY2692" fmla="*/ 2336768 h 4067175"/>
                <a:gd name="connsiteX2693" fmla="*/ 3544058 w 11191875"/>
                <a:gd name="connsiteY2693" fmla="*/ 2298901 h 4067175"/>
                <a:gd name="connsiteX2694" fmla="*/ 3505499 w 11191875"/>
                <a:gd name="connsiteY2694" fmla="*/ 2260314 h 4067175"/>
                <a:gd name="connsiteX2695" fmla="*/ 3467419 w 11191875"/>
                <a:gd name="connsiteY2695" fmla="*/ 2298901 h 4067175"/>
                <a:gd name="connsiteX2696" fmla="*/ 3505499 w 11191875"/>
                <a:gd name="connsiteY2696" fmla="*/ 2336768 h 4067175"/>
                <a:gd name="connsiteX2697" fmla="*/ 3544058 w 11191875"/>
                <a:gd name="connsiteY2697" fmla="*/ 2615023 h 4067175"/>
                <a:gd name="connsiteX2698" fmla="*/ 3587407 w 11191875"/>
                <a:gd name="connsiteY2698" fmla="*/ 2571883 h 4067175"/>
                <a:gd name="connsiteX2699" fmla="*/ 3544058 w 11191875"/>
                <a:gd name="connsiteY2699" fmla="*/ 2528743 h 4067175"/>
                <a:gd name="connsiteX2700" fmla="*/ 3500949 w 11191875"/>
                <a:gd name="connsiteY2700" fmla="*/ 2571883 h 4067175"/>
                <a:gd name="connsiteX2701" fmla="*/ 3544058 w 11191875"/>
                <a:gd name="connsiteY2701" fmla="*/ 2615023 h 4067175"/>
                <a:gd name="connsiteX2702" fmla="*/ 3619978 w 11191875"/>
                <a:gd name="connsiteY2702" fmla="*/ 2884890 h 4067175"/>
                <a:gd name="connsiteX2703" fmla="*/ 3667638 w 11191875"/>
                <a:gd name="connsiteY2703" fmla="*/ 2837436 h 4067175"/>
                <a:gd name="connsiteX2704" fmla="*/ 3619978 w 11191875"/>
                <a:gd name="connsiteY2704" fmla="*/ 2789982 h 4067175"/>
                <a:gd name="connsiteX2705" fmla="*/ 3572558 w 11191875"/>
                <a:gd name="connsiteY2705" fmla="*/ 2837436 h 4067175"/>
                <a:gd name="connsiteX2706" fmla="*/ 3619978 w 11191875"/>
                <a:gd name="connsiteY2706" fmla="*/ 2884890 h 4067175"/>
                <a:gd name="connsiteX2707" fmla="*/ 3732302 w 11191875"/>
                <a:gd name="connsiteY2707" fmla="*/ 3140137 h 4067175"/>
                <a:gd name="connsiteX2708" fmla="*/ 3783075 w 11191875"/>
                <a:gd name="connsiteY2708" fmla="*/ 3089567 h 4067175"/>
                <a:gd name="connsiteX2709" fmla="*/ 3732302 w 11191875"/>
                <a:gd name="connsiteY2709" fmla="*/ 3038997 h 4067175"/>
                <a:gd name="connsiteX2710" fmla="*/ 3681768 w 11191875"/>
                <a:gd name="connsiteY2710" fmla="*/ 3089567 h 4067175"/>
                <a:gd name="connsiteX2711" fmla="*/ 3732302 w 11191875"/>
                <a:gd name="connsiteY2711" fmla="*/ 3140137 h 4067175"/>
                <a:gd name="connsiteX2712" fmla="*/ 3878633 w 11191875"/>
                <a:gd name="connsiteY2712" fmla="*/ 3376930 h 4067175"/>
                <a:gd name="connsiteX2713" fmla="*/ 3931802 w 11191875"/>
                <a:gd name="connsiteY2713" fmla="*/ 3323484 h 4067175"/>
                <a:gd name="connsiteX2714" fmla="*/ 3878633 w 11191875"/>
                <a:gd name="connsiteY2714" fmla="*/ 3270757 h 4067175"/>
                <a:gd name="connsiteX2715" fmla="*/ 3825465 w 11191875"/>
                <a:gd name="connsiteY2715" fmla="*/ 3323484 h 4067175"/>
                <a:gd name="connsiteX2716" fmla="*/ 3878633 w 11191875"/>
                <a:gd name="connsiteY2716" fmla="*/ 3376930 h 4067175"/>
                <a:gd name="connsiteX2717" fmla="*/ 4055860 w 11191875"/>
                <a:gd name="connsiteY2717" fmla="*/ 3589276 h 4067175"/>
                <a:gd name="connsiteX2718" fmla="*/ 4110226 w 11191875"/>
                <a:gd name="connsiteY2718" fmla="*/ 3535111 h 4067175"/>
                <a:gd name="connsiteX2719" fmla="*/ 4055860 w 11191875"/>
                <a:gd name="connsiteY2719" fmla="*/ 3481186 h 4067175"/>
                <a:gd name="connsiteX2720" fmla="*/ 4001734 w 11191875"/>
                <a:gd name="connsiteY2720" fmla="*/ 3535111 h 4067175"/>
                <a:gd name="connsiteX2721" fmla="*/ 4055860 w 11191875"/>
                <a:gd name="connsiteY2721" fmla="*/ 3589276 h 4067175"/>
                <a:gd name="connsiteX2722" fmla="*/ 4260869 w 11191875"/>
                <a:gd name="connsiteY2722" fmla="*/ 3774061 h 4067175"/>
                <a:gd name="connsiteX2723" fmla="*/ 4315234 w 11191875"/>
                <a:gd name="connsiteY2723" fmla="*/ 3719895 h 4067175"/>
                <a:gd name="connsiteX2724" fmla="*/ 4260869 w 11191875"/>
                <a:gd name="connsiteY2724" fmla="*/ 3665730 h 4067175"/>
                <a:gd name="connsiteX2725" fmla="*/ 4206743 w 11191875"/>
                <a:gd name="connsiteY2725" fmla="*/ 3719895 h 4067175"/>
                <a:gd name="connsiteX2726" fmla="*/ 4260869 w 11191875"/>
                <a:gd name="connsiteY2726" fmla="*/ 3774061 h 4067175"/>
                <a:gd name="connsiteX2727" fmla="*/ 4489587 w 11191875"/>
                <a:gd name="connsiteY2727" fmla="*/ 3927448 h 4067175"/>
                <a:gd name="connsiteX2728" fmla="*/ 4542755 w 11191875"/>
                <a:gd name="connsiteY2728" fmla="*/ 3874242 h 4067175"/>
                <a:gd name="connsiteX2729" fmla="*/ 4489587 w 11191875"/>
                <a:gd name="connsiteY2729" fmla="*/ 3821036 h 4067175"/>
                <a:gd name="connsiteX2730" fmla="*/ 4436659 w 11191875"/>
                <a:gd name="connsiteY2730" fmla="*/ 3874242 h 4067175"/>
                <a:gd name="connsiteX2731" fmla="*/ 4489587 w 11191875"/>
                <a:gd name="connsiteY2731" fmla="*/ 3927448 h 4067175"/>
                <a:gd name="connsiteX2732" fmla="*/ 4737705 w 11191875"/>
                <a:gd name="connsiteY2732" fmla="*/ 4046564 h 4067175"/>
                <a:gd name="connsiteX2733" fmla="*/ 4788717 w 11191875"/>
                <a:gd name="connsiteY2733" fmla="*/ 3995035 h 4067175"/>
                <a:gd name="connsiteX2734" fmla="*/ 4737705 w 11191875"/>
                <a:gd name="connsiteY2734" fmla="*/ 3944225 h 4067175"/>
                <a:gd name="connsiteX2735" fmla="*/ 4686453 w 11191875"/>
                <a:gd name="connsiteY2735" fmla="*/ 3995035 h 4067175"/>
                <a:gd name="connsiteX2736" fmla="*/ 4737705 w 11191875"/>
                <a:gd name="connsiteY2736" fmla="*/ 4046564 h 4067175"/>
                <a:gd name="connsiteX2737" fmla="*/ 5046175 w 11191875"/>
                <a:gd name="connsiteY2737" fmla="*/ 4067175 h 4067175"/>
                <a:gd name="connsiteX2738" fmla="*/ 5000192 w 11191875"/>
                <a:gd name="connsiteY2738" fmla="*/ 4032663 h 4067175"/>
                <a:gd name="connsiteX2739" fmla="*/ 4953730 w 11191875"/>
                <a:gd name="connsiteY2739" fmla="*/ 4067175 h 4067175"/>
                <a:gd name="connsiteX2740" fmla="*/ 5046175 w 11191875"/>
                <a:gd name="connsiteY2740" fmla="*/ 4067175 h 4067175"/>
                <a:gd name="connsiteX2741" fmla="*/ 6112889 w 11191875"/>
                <a:gd name="connsiteY2741" fmla="*/ 4067175 h 4067175"/>
                <a:gd name="connsiteX2742" fmla="*/ 6123427 w 11191875"/>
                <a:gd name="connsiteY2742" fmla="*/ 4042489 h 4067175"/>
                <a:gd name="connsiteX2743" fmla="*/ 6089419 w 11191875"/>
                <a:gd name="connsiteY2743" fmla="*/ 4008456 h 4067175"/>
                <a:gd name="connsiteX2744" fmla="*/ 6055410 w 11191875"/>
                <a:gd name="connsiteY2744" fmla="*/ 4042489 h 4067175"/>
                <a:gd name="connsiteX2745" fmla="*/ 6065948 w 11191875"/>
                <a:gd name="connsiteY2745" fmla="*/ 4067175 h 4067175"/>
                <a:gd name="connsiteX2746" fmla="*/ 6112889 w 11191875"/>
                <a:gd name="connsiteY2746" fmla="*/ 4067175 h 4067175"/>
                <a:gd name="connsiteX2747" fmla="*/ 6345200 w 11191875"/>
                <a:gd name="connsiteY2747" fmla="*/ 3969630 h 4067175"/>
                <a:gd name="connsiteX2748" fmla="*/ 6375616 w 11191875"/>
                <a:gd name="connsiteY2748" fmla="*/ 3939192 h 4067175"/>
                <a:gd name="connsiteX2749" fmla="*/ 6345200 w 11191875"/>
                <a:gd name="connsiteY2749" fmla="*/ 3908754 h 4067175"/>
                <a:gd name="connsiteX2750" fmla="*/ 6314784 w 11191875"/>
                <a:gd name="connsiteY2750" fmla="*/ 3939192 h 4067175"/>
                <a:gd name="connsiteX2751" fmla="*/ 6345200 w 11191875"/>
                <a:gd name="connsiteY2751" fmla="*/ 3969630 h 4067175"/>
                <a:gd name="connsiteX2752" fmla="*/ 6584456 w 11191875"/>
                <a:gd name="connsiteY2752" fmla="*/ 3827986 h 4067175"/>
                <a:gd name="connsiteX2753" fmla="*/ 6611280 w 11191875"/>
                <a:gd name="connsiteY2753" fmla="*/ 3801143 h 4067175"/>
                <a:gd name="connsiteX2754" fmla="*/ 6584456 w 11191875"/>
                <a:gd name="connsiteY2754" fmla="*/ 3774061 h 4067175"/>
                <a:gd name="connsiteX2755" fmla="*/ 6557633 w 11191875"/>
                <a:gd name="connsiteY2755" fmla="*/ 3801143 h 4067175"/>
                <a:gd name="connsiteX2756" fmla="*/ 6584456 w 11191875"/>
                <a:gd name="connsiteY2756" fmla="*/ 3827986 h 4067175"/>
                <a:gd name="connsiteX2757" fmla="*/ 6801679 w 11191875"/>
                <a:gd name="connsiteY2757" fmla="*/ 3655185 h 4067175"/>
                <a:gd name="connsiteX2758" fmla="*/ 6825389 w 11191875"/>
                <a:gd name="connsiteY2758" fmla="*/ 3630739 h 4067175"/>
                <a:gd name="connsiteX2759" fmla="*/ 6801679 w 11191875"/>
                <a:gd name="connsiteY2759" fmla="*/ 3607251 h 4067175"/>
                <a:gd name="connsiteX2760" fmla="*/ 6777729 w 11191875"/>
                <a:gd name="connsiteY2760" fmla="*/ 3630739 h 4067175"/>
                <a:gd name="connsiteX2761" fmla="*/ 6801679 w 11191875"/>
                <a:gd name="connsiteY2761" fmla="*/ 3655185 h 4067175"/>
                <a:gd name="connsiteX2762" fmla="*/ 6993276 w 11191875"/>
                <a:gd name="connsiteY2762" fmla="*/ 3453384 h 4067175"/>
                <a:gd name="connsiteX2763" fmla="*/ 7013872 w 11191875"/>
                <a:gd name="connsiteY2763" fmla="*/ 3432293 h 4067175"/>
                <a:gd name="connsiteX2764" fmla="*/ 6993276 w 11191875"/>
                <a:gd name="connsiteY2764" fmla="*/ 3411921 h 4067175"/>
                <a:gd name="connsiteX2765" fmla="*/ 6972439 w 11191875"/>
                <a:gd name="connsiteY2765" fmla="*/ 3432293 h 4067175"/>
                <a:gd name="connsiteX2766" fmla="*/ 6993276 w 11191875"/>
                <a:gd name="connsiteY2766" fmla="*/ 3453384 h 4067175"/>
                <a:gd name="connsiteX2767" fmla="*/ 7155654 w 11191875"/>
                <a:gd name="connsiteY2767" fmla="*/ 3227377 h 4067175"/>
                <a:gd name="connsiteX2768" fmla="*/ 7173616 w 11191875"/>
                <a:gd name="connsiteY2768" fmla="*/ 3209162 h 4067175"/>
                <a:gd name="connsiteX2769" fmla="*/ 7155654 w 11191875"/>
                <a:gd name="connsiteY2769" fmla="*/ 3190707 h 4067175"/>
                <a:gd name="connsiteX2770" fmla="*/ 7137213 w 11191875"/>
                <a:gd name="connsiteY2770" fmla="*/ 3209162 h 4067175"/>
                <a:gd name="connsiteX2771" fmla="*/ 7155654 w 11191875"/>
                <a:gd name="connsiteY2771" fmla="*/ 3227377 h 4067175"/>
                <a:gd name="connsiteX2772" fmla="*/ 7284742 w 11191875"/>
                <a:gd name="connsiteY2772" fmla="*/ 2981237 h 4067175"/>
                <a:gd name="connsiteX2773" fmla="*/ 7300788 w 11191875"/>
                <a:gd name="connsiteY2773" fmla="*/ 2965419 h 4067175"/>
                <a:gd name="connsiteX2774" fmla="*/ 7284742 w 11191875"/>
                <a:gd name="connsiteY2774" fmla="*/ 2949601 h 4067175"/>
                <a:gd name="connsiteX2775" fmla="*/ 7269175 w 11191875"/>
                <a:gd name="connsiteY2775" fmla="*/ 2965419 h 4067175"/>
                <a:gd name="connsiteX2776" fmla="*/ 7284742 w 11191875"/>
                <a:gd name="connsiteY2776" fmla="*/ 2981237 h 4067175"/>
                <a:gd name="connsiteX2777" fmla="*/ 7379103 w 11191875"/>
                <a:gd name="connsiteY2777" fmla="*/ 2719998 h 4067175"/>
                <a:gd name="connsiteX2778" fmla="*/ 7393473 w 11191875"/>
                <a:gd name="connsiteY2778" fmla="*/ 2705618 h 4067175"/>
                <a:gd name="connsiteX2779" fmla="*/ 7379103 w 11191875"/>
                <a:gd name="connsiteY2779" fmla="*/ 2691957 h 4067175"/>
                <a:gd name="connsiteX2780" fmla="*/ 7365212 w 11191875"/>
                <a:gd name="connsiteY2780" fmla="*/ 2705618 h 4067175"/>
                <a:gd name="connsiteX2781" fmla="*/ 7379103 w 11191875"/>
                <a:gd name="connsiteY2781" fmla="*/ 2719998 h 4067175"/>
                <a:gd name="connsiteX2782" fmla="*/ 7436822 w 11191875"/>
                <a:gd name="connsiteY2782" fmla="*/ 2447975 h 4067175"/>
                <a:gd name="connsiteX2783" fmla="*/ 7449036 w 11191875"/>
                <a:gd name="connsiteY2783" fmla="*/ 2435991 h 4067175"/>
                <a:gd name="connsiteX2784" fmla="*/ 7436822 w 11191875"/>
                <a:gd name="connsiteY2784" fmla="*/ 2423528 h 4067175"/>
                <a:gd name="connsiteX2785" fmla="*/ 7424368 w 11191875"/>
                <a:gd name="connsiteY2785" fmla="*/ 2435991 h 4067175"/>
                <a:gd name="connsiteX2786" fmla="*/ 7436822 w 11191875"/>
                <a:gd name="connsiteY2786" fmla="*/ 2447975 h 4067175"/>
                <a:gd name="connsiteX2787" fmla="*/ 7456221 w 11191875"/>
                <a:gd name="connsiteY2787" fmla="*/ 2171397 h 4067175"/>
                <a:gd name="connsiteX2788" fmla="*/ 7466759 w 11191875"/>
                <a:gd name="connsiteY2788" fmla="*/ 2160372 h 4067175"/>
                <a:gd name="connsiteX2789" fmla="*/ 7456221 w 11191875"/>
                <a:gd name="connsiteY2789" fmla="*/ 2149587 h 4067175"/>
                <a:gd name="connsiteX2790" fmla="*/ 7444965 w 11191875"/>
                <a:gd name="connsiteY2790" fmla="*/ 2160372 h 4067175"/>
                <a:gd name="connsiteX2791" fmla="*/ 7456221 w 11191875"/>
                <a:gd name="connsiteY2791" fmla="*/ 2171397 h 4067175"/>
                <a:gd name="connsiteX2792" fmla="*/ 7214570 w 11191875"/>
                <a:gd name="connsiteY2792" fmla="*/ 1896737 h 4067175"/>
                <a:gd name="connsiteX2793" fmla="*/ 7226065 w 11191875"/>
                <a:gd name="connsiteY2793" fmla="*/ 1885233 h 4067175"/>
                <a:gd name="connsiteX2794" fmla="*/ 7214570 w 11191875"/>
                <a:gd name="connsiteY2794" fmla="*/ 1873729 h 4067175"/>
                <a:gd name="connsiteX2795" fmla="*/ 7203074 w 11191875"/>
                <a:gd name="connsiteY2795" fmla="*/ 1885233 h 4067175"/>
                <a:gd name="connsiteX2796" fmla="*/ 7214570 w 11191875"/>
                <a:gd name="connsiteY2796" fmla="*/ 1896737 h 4067175"/>
                <a:gd name="connsiteX2797" fmla="*/ 7150145 w 11191875"/>
                <a:gd name="connsiteY2797" fmla="*/ 1627110 h 4067175"/>
                <a:gd name="connsiteX2798" fmla="*/ 7160683 w 11191875"/>
                <a:gd name="connsiteY2798" fmla="*/ 1617044 h 4067175"/>
                <a:gd name="connsiteX2799" fmla="*/ 7150145 w 11191875"/>
                <a:gd name="connsiteY2799" fmla="*/ 1606498 h 4067175"/>
                <a:gd name="connsiteX2800" fmla="*/ 7140086 w 11191875"/>
                <a:gd name="connsiteY2800" fmla="*/ 1617044 h 4067175"/>
                <a:gd name="connsiteX2801" fmla="*/ 7150145 w 11191875"/>
                <a:gd name="connsiteY2801" fmla="*/ 1627110 h 4067175"/>
                <a:gd name="connsiteX2802" fmla="*/ 7044767 w 11191875"/>
                <a:gd name="connsiteY2802" fmla="*/ 1371623 h 4067175"/>
                <a:gd name="connsiteX2803" fmla="*/ 7054108 w 11191875"/>
                <a:gd name="connsiteY2803" fmla="*/ 1362036 h 4067175"/>
                <a:gd name="connsiteX2804" fmla="*/ 7044767 w 11191875"/>
                <a:gd name="connsiteY2804" fmla="*/ 1351970 h 4067175"/>
                <a:gd name="connsiteX2805" fmla="*/ 7034948 w 11191875"/>
                <a:gd name="connsiteY2805" fmla="*/ 1362036 h 4067175"/>
                <a:gd name="connsiteX2806" fmla="*/ 7044767 w 11191875"/>
                <a:gd name="connsiteY2806" fmla="*/ 1371623 h 4067175"/>
                <a:gd name="connsiteX2807" fmla="*/ 6900351 w 11191875"/>
                <a:gd name="connsiteY2807" fmla="*/ 1135789 h 4067175"/>
                <a:gd name="connsiteX2808" fmla="*/ 6909692 w 11191875"/>
                <a:gd name="connsiteY2808" fmla="*/ 1126442 h 4067175"/>
                <a:gd name="connsiteX2809" fmla="*/ 6900351 w 11191875"/>
                <a:gd name="connsiteY2809" fmla="*/ 1117335 h 4067175"/>
                <a:gd name="connsiteX2810" fmla="*/ 6891490 w 11191875"/>
                <a:gd name="connsiteY2810" fmla="*/ 1126442 h 4067175"/>
                <a:gd name="connsiteX2811" fmla="*/ 6900351 w 11191875"/>
                <a:gd name="connsiteY2811" fmla="*/ 1135789 h 4067175"/>
                <a:gd name="connsiteX2812" fmla="*/ 6721448 w 11191875"/>
                <a:gd name="connsiteY2812" fmla="*/ 925121 h 4067175"/>
                <a:gd name="connsiteX2813" fmla="*/ 6730070 w 11191875"/>
                <a:gd name="connsiteY2813" fmla="*/ 916732 h 4067175"/>
                <a:gd name="connsiteX2814" fmla="*/ 6721448 w 11191875"/>
                <a:gd name="connsiteY2814" fmla="*/ 908104 h 4067175"/>
                <a:gd name="connsiteX2815" fmla="*/ 6712587 w 11191875"/>
                <a:gd name="connsiteY2815" fmla="*/ 916732 h 4067175"/>
                <a:gd name="connsiteX2816" fmla="*/ 6721448 w 11191875"/>
                <a:gd name="connsiteY2816" fmla="*/ 925121 h 4067175"/>
                <a:gd name="connsiteX2817" fmla="*/ 6511410 w 11191875"/>
                <a:gd name="connsiteY2817" fmla="*/ 746088 h 4067175"/>
                <a:gd name="connsiteX2818" fmla="*/ 6520032 w 11191875"/>
                <a:gd name="connsiteY2818" fmla="*/ 737220 h 4067175"/>
                <a:gd name="connsiteX2819" fmla="*/ 6511410 w 11191875"/>
                <a:gd name="connsiteY2819" fmla="*/ 728832 h 4067175"/>
                <a:gd name="connsiteX2820" fmla="*/ 6503028 w 11191875"/>
                <a:gd name="connsiteY2820" fmla="*/ 737220 h 4067175"/>
                <a:gd name="connsiteX2821" fmla="*/ 6511410 w 11191875"/>
                <a:gd name="connsiteY2821" fmla="*/ 746088 h 4067175"/>
                <a:gd name="connsiteX2822" fmla="*/ 6276225 w 11191875"/>
                <a:gd name="connsiteY2822" fmla="*/ 601808 h 4067175"/>
                <a:gd name="connsiteX2823" fmla="*/ 6284847 w 11191875"/>
                <a:gd name="connsiteY2823" fmla="*/ 593180 h 4067175"/>
                <a:gd name="connsiteX2824" fmla="*/ 6276225 w 11191875"/>
                <a:gd name="connsiteY2824" fmla="*/ 584791 h 4067175"/>
                <a:gd name="connsiteX2825" fmla="*/ 6267843 w 11191875"/>
                <a:gd name="connsiteY2825" fmla="*/ 593180 h 4067175"/>
                <a:gd name="connsiteX2826" fmla="*/ 6276225 w 11191875"/>
                <a:gd name="connsiteY2826" fmla="*/ 601808 h 4067175"/>
                <a:gd name="connsiteX2827" fmla="*/ 6021402 w 11191875"/>
                <a:gd name="connsiteY2827" fmla="*/ 496114 h 4067175"/>
                <a:gd name="connsiteX2828" fmla="*/ 6030024 w 11191875"/>
                <a:gd name="connsiteY2828" fmla="*/ 487246 h 4067175"/>
                <a:gd name="connsiteX2829" fmla="*/ 6021402 w 11191875"/>
                <a:gd name="connsiteY2829" fmla="*/ 478858 h 4067175"/>
                <a:gd name="connsiteX2830" fmla="*/ 6012780 w 11191875"/>
                <a:gd name="connsiteY2830" fmla="*/ 487246 h 4067175"/>
                <a:gd name="connsiteX2831" fmla="*/ 6021402 w 11191875"/>
                <a:gd name="connsiteY2831" fmla="*/ 496114 h 4067175"/>
                <a:gd name="connsiteX2832" fmla="*/ 5753406 w 11191875"/>
                <a:gd name="connsiteY2832" fmla="*/ 431883 h 4067175"/>
                <a:gd name="connsiteX2833" fmla="*/ 5762028 w 11191875"/>
                <a:gd name="connsiteY2833" fmla="*/ 423015 h 4067175"/>
                <a:gd name="connsiteX2834" fmla="*/ 5753406 w 11191875"/>
                <a:gd name="connsiteY2834" fmla="*/ 414387 h 4067175"/>
                <a:gd name="connsiteX2835" fmla="*/ 5744784 w 11191875"/>
                <a:gd name="connsiteY2835" fmla="*/ 423015 h 4067175"/>
                <a:gd name="connsiteX2836" fmla="*/ 5753406 w 11191875"/>
                <a:gd name="connsiteY2836" fmla="*/ 431883 h 4067175"/>
                <a:gd name="connsiteX2837" fmla="*/ 5478465 w 11191875"/>
                <a:gd name="connsiteY2837" fmla="*/ 410552 h 4067175"/>
                <a:gd name="connsiteX2838" fmla="*/ 5487566 w 11191875"/>
                <a:gd name="connsiteY2838" fmla="*/ 401445 h 4067175"/>
                <a:gd name="connsiteX2839" fmla="*/ 5478465 w 11191875"/>
                <a:gd name="connsiteY2839" fmla="*/ 392337 h 4067175"/>
                <a:gd name="connsiteX2840" fmla="*/ 5469125 w 11191875"/>
                <a:gd name="connsiteY2840" fmla="*/ 401445 h 4067175"/>
                <a:gd name="connsiteX2841" fmla="*/ 5478465 w 11191875"/>
                <a:gd name="connsiteY2841" fmla="*/ 410552 h 4067175"/>
                <a:gd name="connsiteX2842" fmla="*/ 5203524 w 11191875"/>
                <a:gd name="connsiteY2842" fmla="*/ 432841 h 4067175"/>
                <a:gd name="connsiteX2843" fmla="*/ 5213343 w 11191875"/>
                <a:gd name="connsiteY2843" fmla="*/ 423015 h 4067175"/>
                <a:gd name="connsiteX2844" fmla="*/ 5203524 w 11191875"/>
                <a:gd name="connsiteY2844" fmla="*/ 413428 h 4067175"/>
                <a:gd name="connsiteX2845" fmla="*/ 5193705 w 11191875"/>
                <a:gd name="connsiteY2845" fmla="*/ 423015 h 4067175"/>
                <a:gd name="connsiteX2846" fmla="*/ 5203524 w 11191875"/>
                <a:gd name="connsiteY2846" fmla="*/ 432841 h 4067175"/>
                <a:gd name="connsiteX2847" fmla="*/ 4935289 w 11191875"/>
                <a:gd name="connsiteY2847" fmla="*/ 498511 h 4067175"/>
                <a:gd name="connsiteX2848" fmla="*/ 4946066 w 11191875"/>
                <a:gd name="connsiteY2848" fmla="*/ 487246 h 4067175"/>
                <a:gd name="connsiteX2849" fmla="*/ 4935289 w 11191875"/>
                <a:gd name="connsiteY2849" fmla="*/ 476461 h 4067175"/>
                <a:gd name="connsiteX2850" fmla="*/ 4924272 w 11191875"/>
                <a:gd name="connsiteY2850" fmla="*/ 487246 h 4067175"/>
                <a:gd name="connsiteX2851" fmla="*/ 4935289 w 11191875"/>
                <a:gd name="connsiteY2851" fmla="*/ 498511 h 4067175"/>
                <a:gd name="connsiteX2852" fmla="*/ 4680465 w 11191875"/>
                <a:gd name="connsiteY2852" fmla="*/ 605163 h 4067175"/>
                <a:gd name="connsiteX2853" fmla="*/ 4692680 w 11191875"/>
                <a:gd name="connsiteY2853" fmla="*/ 593180 h 4067175"/>
                <a:gd name="connsiteX2854" fmla="*/ 4680465 w 11191875"/>
                <a:gd name="connsiteY2854" fmla="*/ 580957 h 4067175"/>
                <a:gd name="connsiteX2855" fmla="*/ 4668012 w 11191875"/>
                <a:gd name="connsiteY2855" fmla="*/ 593180 h 4067175"/>
                <a:gd name="connsiteX2856" fmla="*/ 4680465 w 11191875"/>
                <a:gd name="connsiteY2856" fmla="*/ 605163 h 4067175"/>
                <a:gd name="connsiteX2857" fmla="*/ 4445281 w 11191875"/>
                <a:gd name="connsiteY2857" fmla="*/ 750642 h 4067175"/>
                <a:gd name="connsiteX2858" fmla="*/ 4458692 w 11191875"/>
                <a:gd name="connsiteY2858" fmla="*/ 737220 h 4067175"/>
                <a:gd name="connsiteX2859" fmla="*/ 4445281 w 11191875"/>
                <a:gd name="connsiteY2859" fmla="*/ 724039 h 4067175"/>
                <a:gd name="connsiteX2860" fmla="*/ 4431869 w 11191875"/>
                <a:gd name="connsiteY2860" fmla="*/ 737220 h 4067175"/>
                <a:gd name="connsiteX2861" fmla="*/ 4445281 w 11191875"/>
                <a:gd name="connsiteY2861" fmla="*/ 750642 h 4067175"/>
                <a:gd name="connsiteX2862" fmla="*/ 4235243 w 11191875"/>
                <a:gd name="connsiteY2862" fmla="*/ 932550 h 4067175"/>
                <a:gd name="connsiteX2863" fmla="*/ 4251289 w 11191875"/>
                <a:gd name="connsiteY2863" fmla="*/ 916732 h 4067175"/>
                <a:gd name="connsiteX2864" fmla="*/ 4235243 w 11191875"/>
                <a:gd name="connsiteY2864" fmla="*/ 900674 h 4067175"/>
                <a:gd name="connsiteX2865" fmla="*/ 4219436 w 11191875"/>
                <a:gd name="connsiteY2865" fmla="*/ 916732 h 4067175"/>
                <a:gd name="connsiteX2866" fmla="*/ 4235243 w 11191875"/>
                <a:gd name="connsiteY2866" fmla="*/ 932550 h 4067175"/>
                <a:gd name="connsiteX2867" fmla="*/ 4056339 w 11191875"/>
                <a:gd name="connsiteY2867" fmla="*/ 1144897 h 4067175"/>
                <a:gd name="connsiteX2868" fmla="*/ 4074780 w 11191875"/>
                <a:gd name="connsiteY2868" fmla="*/ 1126442 h 4067175"/>
                <a:gd name="connsiteX2869" fmla="*/ 4056339 w 11191875"/>
                <a:gd name="connsiteY2869" fmla="*/ 1108227 h 4067175"/>
                <a:gd name="connsiteX2870" fmla="*/ 4038138 w 11191875"/>
                <a:gd name="connsiteY2870" fmla="*/ 1126442 h 4067175"/>
                <a:gd name="connsiteX2871" fmla="*/ 4056339 w 11191875"/>
                <a:gd name="connsiteY2871" fmla="*/ 1144897 h 4067175"/>
                <a:gd name="connsiteX2872" fmla="*/ 3912163 w 11191875"/>
                <a:gd name="connsiteY2872" fmla="*/ 1383846 h 4067175"/>
                <a:gd name="connsiteX2873" fmla="*/ 3933957 w 11191875"/>
                <a:gd name="connsiteY2873" fmla="*/ 1362036 h 4067175"/>
                <a:gd name="connsiteX2874" fmla="*/ 3912163 w 11191875"/>
                <a:gd name="connsiteY2874" fmla="*/ 1339747 h 4067175"/>
                <a:gd name="connsiteX2875" fmla="*/ 3890369 w 11191875"/>
                <a:gd name="connsiteY2875" fmla="*/ 1362036 h 4067175"/>
                <a:gd name="connsiteX2876" fmla="*/ 3912163 w 11191875"/>
                <a:gd name="connsiteY2876" fmla="*/ 1383846 h 4067175"/>
                <a:gd name="connsiteX2877" fmla="*/ 3806785 w 11191875"/>
                <a:gd name="connsiteY2877" fmla="*/ 1642449 h 4067175"/>
                <a:gd name="connsiteX2878" fmla="*/ 3832171 w 11191875"/>
                <a:gd name="connsiteY2878" fmla="*/ 1617044 h 4067175"/>
                <a:gd name="connsiteX2879" fmla="*/ 3806785 w 11191875"/>
                <a:gd name="connsiteY2879" fmla="*/ 1591159 h 4067175"/>
                <a:gd name="connsiteX2880" fmla="*/ 3781159 w 11191875"/>
                <a:gd name="connsiteY2880" fmla="*/ 1617044 h 4067175"/>
                <a:gd name="connsiteX2881" fmla="*/ 3806785 w 11191875"/>
                <a:gd name="connsiteY2881" fmla="*/ 1642449 h 4067175"/>
                <a:gd name="connsiteX2882" fmla="*/ 3742360 w 11191875"/>
                <a:gd name="connsiteY2882" fmla="*/ 1915671 h 4067175"/>
                <a:gd name="connsiteX2883" fmla="*/ 3772776 w 11191875"/>
                <a:gd name="connsiteY2883" fmla="*/ 1885233 h 4067175"/>
                <a:gd name="connsiteX2884" fmla="*/ 3742360 w 11191875"/>
                <a:gd name="connsiteY2884" fmla="*/ 1854795 h 4067175"/>
                <a:gd name="connsiteX2885" fmla="*/ 3711705 w 11191875"/>
                <a:gd name="connsiteY2885" fmla="*/ 1885233 h 4067175"/>
                <a:gd name="connsiteX2886" fmla="*/ 3742360 w 11191875"/>
                <a:gd name="connsiteY2886" fmla="*/ 1915671 h 4067175"/>
                <a:gd name="connsiteX2887" fmla="*/ 3720806 w 11191875"/>
                <a:gd name="connsiteY2887" fmla="*/ 2195843 h 4067175"/>
                <a:gd name="connsiteX2888" fmla="*/ 3756012 w 11191875"/>
                <a:gd name="connsiteY2888" fmla="*/ 2160372 h 4067175"/>
                <a:gd name="connsiteX2889" fmla="*/ 3720806 w 11191875"/>
                <a:gd name="connsiteY2889" fmla="*/ 2125141 h 4067175"/>
                <a:gd name="connsiteX2890" fmla="*/ 3685360 w 11191875"/>
                <a:gd name="connsiteY2890" fmla="*/ 2160372 h 4067175"/>
                <a:gd name="connsiteX2891" fmla="*/ 3720806 w 11191875"/>
                <a:gd name="connsiteY2891" fmla="*/ 2195843 h 4067175"/>
                <a:gd name="connsiteX2892" fmla="*/ 3742360 w 11191875"/>
                <a:gd name="connsiteY2892" fmla="*/ 2474578 h 4067175"/>
                <a:gd name="connsiteX2893" fmla="*/ 3781159 w 11191875"/>
                <a:gd name="connsiteY2893" fmla="*/ 2435751 h 4067175"/>
                <a:gd name="connsiteX2894" fmla="*/ 3742360 w 11191875"/>
                <a:gd name="connsiteY2894" fmla="*/ 2396685 h 4067175"/>
                <a:gd name="connsiteX2895" fmla="*/ 3703083 w 11191875"/>
                <a:gd name="connsiteY2895" fmla="*/ 2435751 h 4067175"/>
                <a:gd name="connsiteX2896" fmla="*/ 3742360 w 11191875"/>
                <a:gd name="connsiteY2896" fmla="*/ 2474578 h 4067175"/>
                <a:gd name="connsiteX2897" fmla="*/ 3806785 w 11191875"/>
                <a:gd name="connsiteY2897" fmla="*/ 2748040 h 4067175"/>
                <a:gd name="connsiteX2898" fmla="*/ 3850612 w 11191875"/>
                <a:gd name="connsiteY2898" fmla="*/ 2703941 h 4067175"/>
                <a:gd name="connsiteX2899" fmla="*/ 3806785 w 11191875"/>
                <a:gd name="connsiteY2899" fmla="*/ 2660081 h 4067175"/>
                <a:gd name="connsiteX2900" fmla="*/ 3762718 w 11191875"/>
                <a:gd name="connsiteY2900" fmla="*/ 2703941 h 4067175"/>
                <a:gd name="connsiteX2901" fmla="*/ 3806785 w 11191875"/>
                <a:gd name="connsiteY2901" fmla="*/ 2748040 h 4067175"/>
                <a:gd name="connsiteX2902" fmla="*/ 3912163 w 11191875"/>
                <a:gd name="connsiteY2902" fmla="*/ 3005923 h 4067175"/>
                <a:gd name="connsiteX2903" fmla="*/ 3959104 w 11191875"/>
                <a:gd name="connsiteY2903" fmla="*/ 2958948 h 4067175"/>
                <a:gd name="connsiteX2904" fmla="*/ 3912163 w 11191875"/>
                <a:gd name="connsiteY2904" fmla="*/ 2911973 h 4067175"/>
                <a:gd name="connsiteX2905" fmla="*/ 3865222 w 11191875"/>
                <a:gd name="connsiteY2905" fmla="*/ 2958948 h 4067175"/>
                <a:gd name="connsiteX2906" fmla="*/ 3912163 w 11191875"/>
                <a:gd name="connsiteY2906" fmla="*/ 3005923 h 4067175"/>
                <a:gd name="connsiteX2907" fmla="*/ 4056339 w 11191875"/>
                <a:gd name="connsiteY2907" fmla="*/ 3243914 h 4067175"/>
                <a:gd name="connsiteX2908" fmla="*/ 4105675 w 11191875"/>
                <a:gd name="connsiteY2908" fmla="*/ 3194302 h 4067175"/>
                <a:gd name="connsiteX2909" fmla="*/ 4056339 w 11191875"/>
                <a:gd name="connsiteY2909" fmla="*/ 3144931 h 4067175"/>
                <a:gd name="connsiteX2910" fmla="*/ 4007003 w 11191875"/>
                <a:gd name="connsiteY2910" fmla="*/ 3194302 h 4067175"/>
                <a:gd name="connsiteX2911" fmla="*/ 4056339 w 11191875"/>
                <a:gd name="connsiteY2911" fmla="*/ 3243914 h 4067175"/>
                <a:gd name="connsiteX2912" fmla="*/ 4235243 w 11191875"/>
                <a:gd name="connsiteY2912" fmla="*/ 3455062 h 4067175"/>
                <a:gd name="connsiteX2913" fmla="*/ 4286255 w 11191875"/>
                <a:gd name="connsiteY2913" fmla="*/ 3404012 h 4067175"/>
                <a:gd name="connsiteX2914" fmla="*/ 4235243 w 11191875"/>
                <a:gd name="connsiteY2914" fmla="*/ 3353442 h 4067175"/>
                <a:gd name="connsiteX2915" fmla="*/ 4184949 w 11191875"/>
                <a:gd name="connsiteY2915" fmla="*/ 3404012 h 4067175"/>
                <a:gd name="connsiteX2916" fmla="*/ 4235243 w 11191875"/>
                <a:gd name="connsiteY2916" fmla="*/ 3455062 h 4067175"/>
                <a:gd name="connsiteX2917" fmla="*/ 4445281 w 11191875"/>
                <a:gd name="connsiteY2917" fmla="*/ 3633615 h 4067175"/>
                <a:gd name="connsiteX2918" fmla="*/ 4495096 w 11191875"/>
                <a:gd name="connsiteY2918" fmla="*/ 3583764 h 4067175"/>
                <a:gd name="connsiteX2919" fmla="*/ 4445281 w 11191875"/>
                <a:gd name="connsiteY2919" fmla="*/ 3533194 h 4067175"/>
                <a:gd name="connsiteX2920" fmla="*/ 4395226 w 11191875"/>
                <a:gd name="connsiteY2920" fmla="*/ 3583764 h 4067175"/>
                <a:gd name="connsiteX2921" fmla="*/ 4445281 w 11191875"/>
                <a:gd name="connsiteY2921" fmla="*/ 3633615 h 4067175"/>
                <a:gd name="connsiteX2922" fmla="*/ 4680465 w 11191875"/>
                <a:gd name="connsiteY2922" fmla="*/ 3776697 h 4067175"/>
                <a:gd name="connsiteX2923" fmla="*/ 4729322 w 11191875"/>
                <a:gd name="connsiteY2923" fmla="*/ 3728044 h 4067175"/>
                <a:gd name="connsiteX2924" fmla="*/ 4680465 w 11191875"/>
                <a:gd name="connsiteY2924" fmla="*/ 3678912 h 4067175"/>
                <a:gd name="connsiteX2925" fmla="*/ 4631848 w 11191875"/>
                <a:gd name="connsiteY2925" fmla="*/ 3728044 h 4067175"/>
                <a:gd name="connsiteX2926" fmla="*/ 4680465 w 11191875"/>
                <a:gd name="connsiteY2926" fmla="*/ 3776697 h 4067175"/>
                <a:gd name="connsiteX2927" fmla="*/ 4935289 w 11191875"/>
                <a:gd name="connsiteY2927" fmla="*/ 3880473 h 4067175"/>
                <a:gd name="connsiteX2928" fmla="*/ 4982230 w 11191875"/>
                <a:gd name="connsiteY2928" fmla="*/ 3833738 h 4067175"/>
                <a:gd name="connsiteX2929" fmla="*/ 4935289 w 11191875"/>
                <a:gd name="connsiteY2929" fmla="*/ 3786763 h 4067175"/>
                <a:gd name="connsiteX2930" fmla="*/ 4888108 w 11191875"/>
                <a:gd name="connsiteY2930" fmla="*/ 3833738 h 4067175"/>
                <a:gd name="connsiteX2931" fmla="*/ 4935289 w 11191875"/>
                <a:gd name="connsiteY2931" fmla="*/ 3880473 h 4067175"/>
                <a:gd name="connsiteX2932" fmla="*/ 5203524 w 11191875"/>
                <a:gd name="connsiteY2932" fmla="*/ 3941828 h 4067175"/>
                <a:gd name="connsiteX2933" fmla="*/ 5247352 w 11191875"/>
                <a:gd name="connsiteY2933" fmla="*/ 3897969 h 4067175"/>
                <a:gd name="connsiteX2934" fmla="*/ 5203524 w 11191875"/>
                <a:gd name="connsiteY2934" fmla="*/ 3854110 h 4067175"/>
                <a:gd name="connsiteX2935" fmla="*/ 5159696 w 11191875"/>
                <a:gd name="connsiteY2935" fmla="*/ 3897969 h 4067175"/>
                <a:gd name="connsiteX2936" fmla="*/ 5203524 w 11191875"/>
                <a:gd name="connsiteY2936" fmla="*/ 3941828 h 4067175"/>
                <a:gd name="connsiteX2937" fmla="*/ 5478465 w 11191875"/>
                <a:gd name="connsiteY2937" fmla="*/ 3960043 h 4067175"/>
                <a:gd name="connsiteX2938" fmla="*/ 5519179 w 11191875"/>
                <a:gd name="connsiteY2938" fmla="*/ 3919539 h 4067175"/>
                <a:gd name="connsiteX2939" fmla="*/ 5478465 w 11191875"/>
                <a:gd name="connsiteY2939" fmla="*/ 3878796 h 4067175"/>
                <a:gd name="connsiteX2940" fmla="*/ 5437751 w 11191875"/>
                <a:gd name="connsiteY2940" fmla="*/ 3919539 h 4067175"/>
                <a:gd name="connsiteX2941" fmla="*/ 5478465 w 11191875"/>
                <a:gd name="connsiteY2941" fmla="*/ 3960043 h 4067175"/>
                <a:gd name="connsiteX2942" fmla="*/ 5753406 w 11191875"/>
                <a:gd name="connsiteY2942" fmla="*/ 3935118 h 4067175"/>
                <a:gd name="connsiteX2943" fmla="*/ 5790528 w 11191875"/>
                <a:gd name="connsiteY2943" fmla="*/ 3897969 h 4067175"/>
                <a:gd name="connsiteX2944" fmla="*/ 5753406 w 11191875"/>
                <a:gd name="connsiteY2944" fmla="*/ 3860821 h 4067175"/>
                <a:gd name="connsiteX2945" fmla="*/ 5716045 w 11191875"/>
                <a:gd name="connsiteY2945" fmla="*/ 3897969 h 4067175"/>
                <a:gd name="connsiteX2946" fmla="*/ 5753406 w 11191875"/>
                <a:gd name="connsiteY2946" fmla="*/ 3935118 h 4067175"/>
                <a:gd name="connsiteX2947" fmla="*/ 6021402 w 11191875"/>
                <a:gd name="connsiteY2947" fmla="*/ 3867292 h 4067175"/>
                <a:gd name="connsiteX2948" fmla="*/ 6054931 w 11191875"/>
                <a:gd name="connsiteY2948" fmla="*/ 3833738 h 4067175"/>
                <a:gd name="connsiteX2949" fmla="*/ 6021402 w 11191875"/>
                <a:gd name="connsiteY2949" fmla="*/ 3799945 h 4067175"/>
                <a:gd name="connsiteX2950" fmla="*/ 5988112 w 11191875"/>
                <a:gd name="connsiteY2950" fmla="*/ 3833738 h 4067175"/>
                <a:gd name="connsiteX2951" fmla="*/ 6021402 w 11191875"/>
                <a:gd name="connsiteY2951" fmla="*/ 3867292 h 4067175"/>
                <a:gd name="connsiteX2952" fmla="*/ 6276225 w 11191875"/>
                <a:gd name="connsiteY2952" fmla="*/ 3757523 h 4067175"/>
                <a:gd name="connsiteX2953" fmla="*/ 6306402 w 11191875"/>
                <a:gd name="connsiteY2953" fmla="*/ 3728044 h 4067175"/>
                <a:gd name="connsiteX2954" fmla="*/ 6276225 w 11191875"/>
                <a:gd name="connsiteY2954" fmla="*/ 3698086 h 4067175"/>
                <a:gd name="connsiteX2955" fmla="*/ 6246288 w 11191875"/>
                <a:gd name="connsiteY2955" fmla="*/ 3728044 h 4067175"/>
                <a:gd name="connsiteX2956" fmla="*/ 6276225 w 11191875"/>
                <a:gd name="connsiteY2956" fmla="*/ 3757523 h 4067175"/>
                <a:gd name="connsiteX2957" fmla="*/ 6511410 w 11191875"/>
                <a:gd name="connsiteY2957" fmla="*/ 3610367 h 4067175"/>
                <a:gd name="connsiteX2958" fmla="*/ 6538234 w 11191875"/>
                <a:gd name="connsiteY2958" fmla="*/ 3583764 h 4067175"/>
                <a:gd name="connsiteX2959" fmla="*/ 6511410 w 11191875"/>
                <a:gd name="connsiteY2959" fmla="*/ 3556441 h 4067175"/>
                <a:gd name="connsiteX2960" fmla="*/ 6484826 w 11191875"/>
                <a:gd name="connsiteY2960" fmla="*/ 3583764 h 4067175"/>
                <a:gd name="connsiteX2961" fmla="*/ 6511410 w 11191875"/>
                <a:gd name="connsiteY2961" fmla="*/ 3610367 h 4067175"/>
                <a:gd name="connsiteX2962" fmla="*/ 6721448 w 11191875"/>
                <a:gd name="connsiteY2962" fmla="*/ 3427500 h 4067175"/>
                <a:gd name="connsiteX2963" fmla="*/ 6744440 w 11191875"/>
                <a:gd name="connsiteY2963" fmla="*/ 3404012 h 4067175"/>
                <a:gd name="connsiteX2964" fmla="*/ 6721448 w 11191875"/>
                <a:gd name="connsiteY2964" fmla="*/ 3381483 h 4067175"/>
                <a:gd name="connsiteX2965" fmla="*/ 6698217 w 11191875"/>
                <a:gd name="connsiteY2965" fmla="*/ 3404012 h 4067175"/>
                <a:gd name="connsiteX2966" fmla="*/ 6721448 w 11191875"/>
                <a:gd name="connsiteY2966" fmla="*/ 3427500 h 4067175"/>
                <a:gd name="connsiteX2967" fmla="*/ 6900351 w 11191875"/>
                <a:gd name="connsiteY2967" fmla="*/ 3215393 h 4067175"/>
                <a:gd name="connsiteX2968" fmla="*/ 6921427 w 11191875"/>
                <a:gd name="connsiteY2968" fmla="*/ 3194302 h 4067175"/>
                <a:gd name="connsiteX2969" fmla="*/ 6900351 w 11191875"/>
                <a:gd name="connsiteY2969" fmla="*/ 3173691 h 4067175"/>
                <a:gd name="connsiteX2970" fmla="*/ 6879755 w 11191875"/>
                <a:gd name="connsiteY2970" fmla="*/ 3194302 h 4067175"/>
                <a:gd name="connsiteX2971" fmla="*/ 6900351 w 11191875"/>
                <a:gd name="connsiteY2971" fmla="*/ 3215393 h 4067175"/>
                <a:gd name="connsiteX2972" fmla="*/ 7044767 w 11191875"/>
                <a:gd name="connsiteY2972" fmla="*/ 2976923 h 4067175"/>
                <a:gd name="connsiteX2973" fmla="*/ 7062250 w 11191875"/>
                <a:gd name="connsiteY2973" fmla="*/ 2958948 h 4067175"/>
                <a:gd name="connsiteX2974" fmla="*/ 7044767 w 11191875"/>
                <a:gd name="connsiteY2974" fmla="*/ 2941452 h 4067175"/>
                <a:gd name="connsiteX2975" fmla="*/ 7027044 w 11191875"/>
                <a:gd name="connsiteY2975" fmla="*/ 2958948 h 4067175"/>
                <a:gd name="connsiteX2976" fmla="*/ 7044767 w 11191875"/>
                <a:gd name="connsiteY2976" fmla="*/ 2976923 h 4067175"/>
                <a:gd name="connsiteX2977" fmla="*/ 7150145 w 11191875"/>
                <a:gd name="connsiteY2977" fmla="*/ 2719519 h 4067175"/>
                <a:gd name="connsiteX2978" fmla="*/ 7165952 w 11191875"/>
                <a:gd name="connsiteY2978" fmla="*/ 2703941 h 4067175"/>
                <a:gd name="connsiteX2979" fmla="*/ 7150145 w 11191875"/>
                <a:gd name="connsiteY2979" fmla="*/ 2688362 h 4067175"/>
                <a:gd name="connsiteX2980" fmla="*/ 7134339 w 11191875"/>
                <a:gd name="connsiteY2980" fmla="*/ 2703941 h 4067175"/>
                <a:gd name="connsiteX2981" fmla="*/ 7150145 w 11191875"/>
                <a:gd name="connsiteY2981" fmla="*/ 2719519 h 4067175"/>
                <a:gd name="connsiteX2982" fmla="*/ 7214570 w 11191875"/>
                <a:gd name="connsiteY2982" fmla="*/ 2449652 h 4067175"/>
                <a:gd name="connsiteX2983" fmla="*/ 7228460 w 11191875"/>
                <a:gd name="connsiteY2983" fmla="*/ 2435751 h 4067175"/>
                <a:gd name="connsiteX2984" fmla="*/ 7214570 w 11191875"/>
                <a:gd name="connsiteY2984" fmla="*/ 2421851 h 4067175"/>
                <a:gd name="connsiteX2985" fmla="*/ 7200439 w 11191875"/>
                <a:gd name="connsiteY2985" fmla="*/ 2435751 h 4067175"/>
                <a:gd name="connsiteX2986" fmla="*/ 7214570 w 11191875"/>
                <a:gd name="connsiteY2986" fmla="*/ 2449652 h 4067175"/>
                <a:gd name="connsiteX2987" fmla="*/ 7236124 w 11191875"/>
                <a:gd name="connsiteY2987" fmla="*/ 2172595 h 4067175"/>
                <a:gd name="connsiteX2988" fmla="*/ 7248818 w 11191875"/>
                <a:gd name="connsiteY2988" fmla="*/ 2160372 h 4067175"/>
                <a:gd name="connsiteX2989" fmla="*/ 7236124 w 11191875"/>
                <a:gd name="connsiteY2989" fmla="*/ 2148149 h 4067175"/>
                <a:gd name="connsiteX2990" fmla="*/ 7224149 w 11191875"/>
                <a:gd name="connsiteY2990" fmla="*/ 2160372 h 4067175"/>
                <a:gd name="connsiteX2991" fmla="*/ 7236124 w 11191875"/>
                <a:gd name="connsiteY2991" fmla="*/ 2172595 h 4067175"/>
                <a:gd name="connsiteX2992" fmla="*/ 6991599 w 11191875"/>
                <a:gd name="connsiteY2992" fmla="*/ 1898415 h 4067175"/>
                <a:gd name="connsiteX2993" fmla="*/ 7004771 w 11191875"/>
                <a:gd name="connsiteY2993" fmla="*/ 1885472 h 4067175"/>
                <a:gd name="connsiteX2994" fmla="*/ 6991599 w 11191875"/>
                <a:gd name="connsiteY2994" fmla="*/ 1872770 h 4067175"/>
                <a:gd name="connsiteX2995" fmla="*/ 6979145 w 11191875"/>
                <a:gd name="connsiteY2995" fmla="*/ 1885472 h 4067175"/>
                <a:gd name="connsiteX2996" fmla="*/ 6991599 w 11191875"/>
                <a:gd name="connsiteY2996" fmla="*/ 1898415 h 4067175"/>
                <a:gd name="connsiteX2997" fmla="*/ 6918313 w 11191875"/>
                <a:gd name="connsiteY2997" fmla="*/ 1631424 h 4067175"/>
                <a:gd name="connsiteX2998" fmla="*/ 6929809 w 11191875"/>
                <a:gd name="connsiteY2998" fmla="*/ 1619680 h 4067175"/>
                <a:gd name="connsiteX2999" fmla="*/ 6918313 w 11191875"/>
                <a:gd name="connsiteY2999" fmla="*/ 1608176 h 4067175"/>
                <a:gd name="connsiteX3000" fmla="*/ 6906578 w 11191875"/>
                <a:gd name="connsiteY3000" fmla="*/ 1619680 h 4067175"/>
                <a:gd name="connsiteX3001" fmla="*/ 6918313 w 11191875"/>
                <a:gd name="connsiteY3001" fmla="*/ 1631424 h 4067175"/>
                <a:gd name="connsiteX3002" fmla="*/ 6798805 w 11191875"/>
                <a:gd name="connsiteY3002" fmla="*/ 1382168 h 4067175"/>
                <a:gd name="connsiteX3003" fmla="*/ 6809822 w 11191875"/>
                <a:gd name="connsiteY3003" fmla="*/ 1370904 h 4067175"/>
                <a:gd name="connsiteX3004" fmla="*/ 6798805 w 11191875"/>
                <a:gd name="connsiteY3004" fmla="*/ 1359879 h 4067175"/>
                <a:gd name="connsiteX3005" fmla="*/ 6787788 w 11191875"/>
                <a:gd name="connsiteY3005" fmla="*/ 1370904 h 4067175"/>
                <a:gd name="connsiteX3006" fmla="*/ 6798805 w 11191875"/>
                <a:gd name="connsiteY3006" fmla="*/ 1382168 h 4067175"/>
                <a:gd name="connsiteX3007" fmla="*/ 6636666 w 11191875"/>
                <a:gd name="connsiteY3007" fmla="*/ 1158318 h 4067175"/>
                <a:gd name="connsiteX3008" fmla="*/ 6646725 w 11191875"/>
                <a:gd name="connsiteY3008" fmla="*/ 1147533 h 4067175"/>
                <a:gd name="connsiteX3009" fmla="*/ 6636666 w 11191875"/>
                <a:gd name="connsiteY3009" fmla="*/ 1137227 h 4067175"/>
                <a:gd name="connsiteX3010" fmla="*/ 6626368 w 11191875"/>
                <a:gd name="connsiteY3010" fmla="*/ 1147533 h 4067175"/>
                <a:gd name="connsiteX3011" fmla="*/ 6636666 w 11191875"/>
                <a:gd name="connsiteY3011" fmla="*/ 1158318 h 4067175"/>
                <a:gd name="connsiteX3012" fmla="*/ 6437167 w 11191875"/>
                <a:gd name="connsiteY3012" fmla="*/ 967542 h 4067175"/>
                <a:gd name="connsiteX3013" fmla="*/ 6447704 w 11191875"/>
                <a:gd name="connsiteY3013" fmla="*/ 957236 h 4067175"/>
                <a:gd name="connsiteX3014" fmla="*/ 6437167 w 11191875"/>
                <a:gd name="connsiteY3014" fmla="*/ 946930 h 4067175"/>
                <a:gd name="connsiteX3015" fmla="*/ 6426868 w 11191875"/>
                <a:gd name="connsiteY3015" fmla="*/ 957236 h 4067175"/>
                <a:gd name="connsiteX3016" fmla="*/ 6437167 w 11191875"/>
                <a:gd name="connsiteY3016" fmla="*/ 967542 h 4067175"/>
                <a:gd name="connsiteX3017" fmla="*/ 6207251 w 11191875"/>
                <a:gd name="connsiteY3017" fmla="*/ 815592 h 4067175"/>
                <a:gd name="connsiteX3018" fmla="*/ 6217549 w 11191875"/>
                <a:gd name="connsiteY3018" fmla="*/ 805047 h 4067175"/>
                <a:gd name="connsiteX3019" fmla="*/ 6207251 w 11191875"/>
                <a:gd name="connsiteY3019" fmla="*/ 794741 h 4067175"/>
                <a:gd name="connsiteX3020" fmla="*/ 6196713 w 11191875"/>
                <a:gd name="connsiteY3020" fmla="*/ 805047 h 4067175"/>
                <a:gd name="connsiteX3021" fmla="*/ 6207251 w 11191875"/>
                <a:gd name="connsiteY3021" fmla="*/ 815592 h 4067175"/>
                <a:gd name="connsiteX3022" fmla="*/ 5953625 w 11191875"/>
                <a:gd name="connsiteY3022" fmla="*/ 707262 h 4067175"/>
                <a:gd name="connsiteX3023" fmla="*/ 5963683 w 11191875"/>
                <a:gd name="connsiteY3023" fmla="*/ 696477 h 4067175"/>
                <a:gd name="connsiteX3024" fmla="*/ 5953625 w 11191875"/>
                <a:gd name="connsiteY3024" fmla="*/ 686171 h 4067175"/>
                <a:gd name="connsiteX3025" fmla="*/ 5943326 w 11191875"/>
                <a:gd name="connsiteY3025" fmla="*/ 696477 h 4067175"/>
                <a:gd name="connsiteX3026" fmla="*/ 5953625 w 11191875"/>
                <a:gd name="connsiteY3026" fmla="*/ 707262 h 4067175"/>
                <a:gd name="connsiteX3027" fmla="*/ 5684910 w 11191875"/>
                <a:gd name="connsiteY3027" fmla="*/ 645667 h 4067175"/>
                <a:gd name="connsiteX3028" fmla="*/ 5695209 w 11191875"/>
                <a:gd name="connsiteY3028" fmla="*/ 635361 h 4067175"/>
                <a:gd name="connsiteX3029" fmla="*/ 5684910 w 11191875"/>
                <a:gd name="connsiteY3029" fmla="*/ 625056 h 4067175"/>
                <a:gd name="connsiteX3030" fmla="*/ 5674612 w 11191875"/>
                <a:gd name="connsiteY3030" fmla="*/ 635361 h 4067175"/>
                <a:gd name="connsiteX3031" fmla="*/ 5684910 w 11191875"/>
                <a:gd name="connsiteY3031" fmla="*/ 645667 h 4067175"/>
                <a:gd name="connsiteX3032" fmla="*/ 5409251 w 11191875"/>
                <a:gd name="connsiteY3032" fmla="*/ 633923 h 4067175"/>
                <a:gd name="connsiteX3033" fmla="*/ 5420507 w 11191875"/>
                <a:gd name="connsiteY3033" fmla="*/ 623138 h 4067175"/>
                <a:gd name="connsiteX3034" fmla="*/ 5409251 w 11191875"/>
                <a:gd name="connsiteY3034" fmla="*/ 611634 h 4067175"/>
                <a:gd name="connsiteX3035" fmla="*/ 5398474 w 11191875"/>
                <a:gd name="connsiteY3035" fmla="*/ 623138 h 4067175"/>
                <a:gd name="connsiteX3036" fmla="*/ 5409251 w 11191875"/>
                <a:gd name="connsiteY3036" fmla="*/ 633923 h 4067175"/>
                <a:gd name="connsiteX3037" fmla="*/ 5136226 w 11191875"/>
                <a:gd name="connsiteY3037" fmla="*/ 671551 h 4067175"/>
                <a:gd name="connsiteX3038" fmla="*/ 5147721 w 11191875"/>
                <a:gd name="connsiteY3038" fmla="*/ 659808 h 4067175"/>
                <a:gd name="connsiteX3039" fmla="*/ 5136226 w 11191875"/>
                <a:gd name="connsiteY3039" fmla="*/ 648303 h 4067175"/>
                <a:gd name="connsiteX3040" fmla="*/ 5124490 w 11191875"/>
                <a:gd name="connsiteY3040" fmla="*/ 659808 h 4067175"/>
                <a:gd name="connsiteX3041" fmla="*/ 5136226 w 11191875"/>
                <a:gd name="connsiteY3041" fmla="*/ 671551 h 4067175"/>
                <a:gd name="connsiteX3042" fmla="*/ 4874217 w 11191875"/>
                <a:gd name="connsiteY3042" fmla="*/ 758072 h 4067175"/>
                <a:gd name="connsiteX3043" fmla="*/ 4886671 w 11191875"/>
                <a:gd name="connsiteY3043" fmla="*/ 745129 h 4067175"/>
                <a:gd name="connsiteX3044" fmla="*/ 4874217 w 11191875"/>
                <a:gd name="connsiteY3044" fmla="*/ 732427 h 4067175"/>
                <a:gd name="connsiteX3045" fmla="*/ 4861045 w 11191875"/>
                <a:gd name="connsiteY3045" fmla="*/ 745129 h 4067175"/>
                <a:gd name="connsiteX3046" fmla="*/ 4874217 w 11191875"/>
                <a:gd name="connsiteY3046" fmla="*/ 758072 h 4067175"/>
                <a:gd name="connsiteX3047" fmla="*/ 4631129 w 11191875"/>
                <a:gd name="connsiteY3047" fmla="*/ 890608 h 4067175"/>
                <a:gd name="connsiteX3048" fmla="*/ 4645738 w 11191875"/>
                <a:gd name="connsiteY3048" fmla="*/ 875749 h 4067175"/>
                <a:gd name="connsiteX3049" fmla="*/ 4631129 w 11191875"/>
                <a:gd name="connsiteY3049" fmla="*/ 861369 h 4067175"/>
                <a:gd name="connsiteX3050" fmla="*/ 4616520 w 11191875"/>
                <a:gd name="connsiteY3050" fmla="*/ 875749 h 4067175"/>
                <a:gd name="connsiteX3051" fmla="*/ 4631129 w 11191875"/>
                <a:gd name="connsiteY3051" fmla="*/ 890608 h 4067175"/>
                <a:gd name="connsiteX3052" fmla="*/ 4415583 w 11191875"/>
                <a:gd name="connsiteY3052" fmla="*/ 1065087 h 4067175"/>
                <a:gd name="connsiteX3053" fmla="*/ 4432587 w 11191875"/>
                <a:gd name="connsiteY3053" fmla="*/ 1048071 h 4067175"/>
                <a:gd name="connsiteX3054" fmla="*/ 4415583 w 11191875"/>
                <a:gd name="connsiteY3054" fmla="*/ 1030814 h 4067175"/>
                <a:gd name="connsiteX3055" fmla="*/ 4398339 w 11191875"/>
                <a:gd name="connsiteY3055" fmla="*/ 1048071 h 4067175"/>
                <a:gd name="connsiteX3056" fmla="*/ 4415583 w 11191875"/>
                <a:gd name="connsiteY3056" fmla="*/ 1065087 h 4067175"/>
                <a:gd name="connsiteX3057" fmla="*/ 4234045 w 11191875"/>
                <a:gd name="connsiteY3057" fmla="*/ 1275037 h 4067175"/>
                <a:gd name="connsiteX3058" fmla="*/ 4253444 w 11191875"/>
                <a:gd name="connsiteY3058" fmla="*/ 1255863 h 4067175"/>
                <a:gd name="connsiteX3059" fmla="*/ 4234045 w 11191875"/>
                <a:gd name="connsiteY3059" fmla="*/ 1236210 h 4067175"/>
                <a:gd name="connsiteX3060" fmla="*/ 4214646 w 11191875"/>
                <a:gd name="connsiteY3060" fmla="*/ 1255863 h 4067175"/>
                <a:gd name="connsiteX3061" fmla="*/ 4234045 w 11191875"/>
                <a:gd name="connsiteY3061" fmla="*/ 1275037 h 4067175"/>
                <a:gd name="connsiteX3062" fmla="*/ 4092743 w 11191875"/>
                <a:gd name="connsiteY3062" fmla="*/ 1515664 h 4067175"/>
                <a:gd name="connsiteX3063" fmla="*/ 4115734 w 11191875"/>
                <a:gd name="connsiteY3063" fmla="*/ 1492416 h 4067175"/>
                <a:gd name="connsiteX3064" fmla="*/ 4092743 w 11191875"/>
                <a:gd name="connsiteY3064" fmla="*/ 1469648 h 4067175"/>
                <a:gd name="connsiteX3065" fmla="*/ 4069751 w 11191875"/>
                <a:gd name="connsiteY3065" fmla="*/ 1492416 h 4067175"/>
                <a:gd name="connsiteX3066" fmla="*/ 4092743 w 11191875"/>
                <a:gd name="connsiteY3066" fmla="*/ 1515664 h 4067175"/>
                <a:gd name="connsiteX3067" fmla="*/ 3995747 w 11191875"/>
                <a:gd name="connsiteY3067" fmla="*/ 1778580 h 4067175"/>
                <a:gd name="connsiteX3068" fmla="*/ 4023289 w 11191875"/>
                <a:gd name="connsiteY3068" fmla="*/ 1751018 h 4067175"/>
                <a:gd name="connsiteX3069" fmla="*/ 3995747 w 11191875"/>
                <a:gd name="connsiteY3069" fmla="*/ 1723696 h 4067175"/>
                <a:gd name="connsiteX3070" fmla="*/ 3968444 w 11191875"/>
                <a:gd name="connsiteY3070" fmla="*/ 1751018 h 4067175"/>
                <a:gd name="connsiteX3071" fmla="*/ 3995747 w 11191875"/>
                <a:gd name="connsiteY3071" fmla="*/ 1778580 h 4067175"/>
                <a:gd name="connsiteX3072" fmla="*/ 3946650 w 11191875"/>
                <a:gd name="connsiteY3072" fmla="*/ 2054199 h 4067175"/>
                <a:gd name="connsiteX3073" fmla="*/ 3978264 w 11191875"/>
                <a:gd name="connsiteY3073" fmla="*/ 2022563 h 4067175"/>
                <a:gd name="connsiteX3074" fmla="*/ 3946650 w 11191875"/>
                <a:gd name="connsiteY3074" fmla="*/ 1990687 h 4067175"/>
                <a:gd name="connsiteX3075" fmla="*/ 3915037 w 11191875"/>
                <a:gd name="connsiteY3075" fmla="*/ 2022563 h 4067175"/>
                <a:gd name="connsiteX3076" fmla="*/ 3946650 w 11191875"/>
                <a:gd name="connsiteY3076" fmla="*/ 2054199 h 4067175"/>
                <a:gd name="connsiteX3077" fmla="*/ 3946650 w 11191875"/>
                <a:gd name="connsiteY3077" fmla="*/ 2334372 h 4067175"/>
                <a:gd name="connsiteX3078" fmla="*/ 3982335 w 11191875"/>
                <a:gd name="connsiteY3078" fmla="*/ 2298182 h 4067175"/>
                <a:gd name="connsiteX3079" fmla="*/ 3946650 w 11191875"/>
                <a:gd name="connsiteY3079" fmla="*/ 2262471 h 4067175"/>
                <a:gd name="connsiteX3080" fmla="*/ 3910726 w 11191875"/>
                <a:gd name="connsiteY3080" fmla="*/ 2298182 h 4067175"/>
                <a:gd name="connsiteX3081" fmla="*/ 3946650 w 11191875"/>
                <a:gd name="connsiteY3081" fmla="*/ 2334372 h 4067175"/>
                <a:gd name="connsiteX3082" fmla="*/ 3995747 w 11191875"/>
                <a:gd name="connsiteY3082" fmla="*/ 2610230 h 4067175"/>
                <a:gd name="connsiteX3083" fmla="*/ 4035982 w 11191875"/>
                <a:gd name="connsiteY3083" fmla="*/ 2569966 h 4067175"/>
                <a:gd name="connsiteX3084" fmla="*/ 3995747 w 11191875"/>
                <a:gd name="connsiteY3084" fmla="*/ 2529462 h 4067175"/>
                <a:gd name="connsiteX3085" fmla="*/ 3955512 w 11191875"/>
                <a:gd name="connsiteY3085" fmla="*/ 2569966 h 4067175"/>
                <a:gd name="connsiteX3086" fmla="*/ 3995747 w 11191875"/>
                <a:gd name="connsiteY3086" fmla="*/ 2610230 h 4067175"/>
                <a:gd name="connsiteX3087" fmla="*/ 4092743 w 11191875"/>
                <a:gd name="connsiteY3087" fmla="*/ 2871708 h 4067175"/>
                <a:gd name="connsiteX3088" fmla="*/ 4135852 w 11191875"/>
                <a:gd name="connsiteY3088" fmla="*/ 2828568 h 4067175"/>
                <a:gd name="connsiteX3089" fmla="*/ 4092743 w 11191875"/>
                <a:gd name="connsiteY3089" fmla="*/ 2784948 h 4067175"/>
                <a:gd name="connsiteX3090" fmla="*/ 4049394 w 11191875"/>
                <a:gd name="connsiteY3090" fmla="*/ 2828568 h 4067175"/>
                <a:gd name="connsiteX3091" fmla="*/ 4092743 w 11191875"/>
                <a:gd name="connsiteY3091" fmla="*/ 2871708 h 4067175"/>
                <a:gd name="connsiteX3092" fmla="*/ 4234045 w 11191875"/>
                <a:gd name="connsiteY3092" fmla="*/ 3110179 h 4067175"/>
                <a:gd name="connsiteX3093" fmla="*/ 4279070 w 11191875"/>
                <a:gd name="connsiteY3093" fmla="*/ 3065121 h 4067175"/>
                <a:gd name="connsiteX3094" fmla="*/ 4234045 w 11191875"/>
                <a:gd name="connsiteY3094" fmla="*/ 3020063 h 4067175"/>
                <a:gd name="connsiteX3095" fmla="*/ 4188780 w 11191875"/>
                <a:gd name="connsiteY3095" fmla="*/ 3065121 h 4067175"/>
                <a:gd name="connsiteX3096" fmla="*/ 4234045 w 11191875"/>
                <a:gd name="connsiteY3096" fmla="*/ 3110179 h 4067175"/>
                <a:gd name="connsiteX3097" fmla="*/ 4415583 w 11191875"/>
                <a:gd name="connsiteY3097" fmla="*/ 3319170 h 4067175"/>
                <a:gd name="connsiteX3098" fmla="*/ 4461806 w 11191875"/>
                <a:gd name="connsiteY3098" fmla="*/ 3272914 h 4067175"/>
                <a:gd name="connsiteX3099" fmla="*/ 4415583 w 11191875"/>
                <a:gd name="connsiteY3099" fmla="*/ 3226658 h 4067175"/>
                <a:gd name="connsiteX3100" fmla="*/ 4369121 w 11191875"/>
                <a:gd name="connsiteY3100" fmla="*/ 3272914 h 4067175"/>
                <a:gd name="connsiteX3101" fmla="*/ 4415583 w 11191875"/>
                <a:gd name="connsiteY3101" fmla="*/ 3319170 h 4067175"/>
                <a:gd name="connsiteX3102" fmla="*/ 4631129 w 11191875"/>
                <a:gd name="connsiteY3102" fmla="*/ 3491252 h 4067175"/>
                <a:gd name="connsiteX3103" fmla="*/ 4677352 w 11191875"/>
                <a:gd name="connsiteY3103" fmla="*/ 3444756 h 4067175"/>
                <a:gd name="connsiteX3104" fmla="*/ 4631129 w 11191875"/>
                <a:gd name="connsiteY3104" fmla="*/ 3398740 h 4067175"/>
                <a:gd name="connsiteX3105" fmla="*/ 4584667 w 11191875"/>
                <a:gd name="connsiteY3105" fmla="*/ 3444756 h 4067175"/>
                <a:gd name="connsiteX3106" fmla="*/ 4631129 w 11191875"/>
                <a:gd name="connsiteY3106" fmla="*/ 3491252 h 4067175"/>
                <a:gd name="connsiteX3107" fmla="*/ 4874217 w 11191875"/>
                <a:gd name="connsiteY3107" fmla="*/ 3621152 h 4067175"/>
                <a:gd name="connsiteX3108" fmla="*/ 4919003 w 11191875"/>
                <a:gd name="connsiteY3108" fmla="*/ 3575855 h 4067175"/>
                <a:gd name="connsiteX3109" fmla="*/ 4874217 w 11191875"/>
                <a:gd name="connsiteY3109" fmla="*/ 3530797 h 4067175"/>
                <a:gd name="connsiteX3110" fmla="*/ 4828953 w 11191875"/>
                <a:gd name="connsiteY3110" fmla="*/ 3575855 h 4067175"/>
                <a:gd name="connsiteX3111" fmla="*/ 4874217 w 11191875"/>
                <a:gd name="connsiteY3111" fmla="*/ 3621152 h 4067175"/>
                <a:gd name="connsiteX3112" fmla="*/ 5136226 w 11191875"/>
                <a:gd name="connsiteY3112" fmla="*/ 3703838 h 4067175"/>
                <a:gd name="connsiteX3113" fmla="*/ 5178856 w 11191875"/>
                <a:gd name="connsiteY3113" fmla="*/ 3660937 h 4067175"/>
                <a:gd name="connsiteX3114" fmla="*/ 5136226 w 11191875"/>
                <a:gd name="connsiteY3114" fmla="*/ 3618516 h 4067175"/>
                <a:gd name="connsiteX3115" fmla="*/ 5093595 w 11191875"/>
                <a:gd name="connsiteY3115" fmla="*/ 3660937 h 4067175"/>
                <a:gd name="connsiteX3116" fmla="*/ 5136226 w 11191875"/>
                <a:gd name="connsiteY3116" fmla="*/ 3703838 h 4067175"/>
                <a:gd name="connsiteX3117" fmla="*/ 5409251 w 11191875"/>
                <a:gd name="connsiteY3117" fmla="*/ 3737871 h 4067175"/>
                <a:gd name="connsiteX3118" fmla="*/ 5449007 w 11191875"/>
                <a:gd name="connsiteY3118" fmla="*/ 3698086 h 4067175"/>
                <a:gd name="connsiteX3119" fmla="*/ 5409251 w 11191875"/>
                <a:gd name="connsiteY3119" fmla="*/ 3658780 h 4067175"/>
                <a:gd name="connsiteX3120" fmla="*/ 5369734 w 11191875"/>
                <a:gd name="connsiteY3120" fmla="*/ 3698086 h 4067175"/>
                <a:gd name="connsiteX3121" fmla="*/ 5409251 w 11191875"/>
                <a:gd name="connsiteY3121" fmla="*/ 3737871 h 4067175"/>
                <a:gd name="connsiteX3122" fmla="*/ 5684910 w 11191875"/>
                <a:gd name="connsiteY3122" fmla="*/ 3722052 h 4067175"/>
                <a:gd name="connsiteX3123" fmla="*/ 5721314 w 11191875"/>
                <a:gd name="connsiteY3123" fmla="*/ 3685383 h 4067175"/>
                <a:gd name="connsiteX3124" fmla="*/ 5684910 w 11191875"/>
                <a:gd name="connsiteY3124" fmla="*/ 3649193 h 4067175"/>
                <a:gd name="connsiteX3125" fmla="*/ 5648507 w 11191875"/>
                <a:gd name="connsiteY3125" fmla="*/ 3685383 h 4067175"/>
                <a:gd name="connsiteX3126" fmla="*/ 5684910 w 11191875"/>
                <a:gd name="connsiteY3126" fmla="*/ 3722052 h 4067175"/>
                <a:gd name="connsiteX3127" fmla="*/ 5953625 w 11191875"/>
                <a:gd name="connsiteY3127" fmla="*/ 3657342 h 4067175"/>
                <a:gd name="connsiteX3128" fmla="*/ 5986675 w 11191875"/>
                <a:gd name="connsiteY3128" fmla="*/ 3624268 h 4067175"/>
                <a:gd name="connsiteX3129" fmla="*/ 5953625 w 11191875"/>
                <a:gd name="connsiteY3129" fmla="*/ 3591433 h 4067175"/>
                <a:gd name="connsiteX3130" fmla="*/ 5920574 w 11191875"/>
                <a:gd name="connsiteY3130" fmla="*/ 3624268 h 4067175"/>
                <a:gd name="connsiteX3131" fmla="*/ 5953625 w 11191875"/>
                <a:gd name="connsiteY3131" fmla="*/ 3657342 h 4067175"/>
                <a:gd name="connsiteX3132" fmla="*/ 6207251 w 11191875"/>
                <a:gd name="connsiteY3132" fmla="*/ 3544937 h 4067175"/>
                <a:gd name="connsiteX3133" fmla="*/ 6236469 w 11191875"/>
                <a:gd name="connsiteY3133" fmla="*/ 3515937 h 4067175"/>
                <a:gd name="connsiteX3134" fmla="*/ 6207251 w 11191875"/>
                <a:gd name="connsiteY3134" fmla="*/ 3486458 h 4067175"/>
                <a:gd name="connsiteX3135" fmla="*/ 6178032 w 11191875"/>
                <a:gd name="connsiteY3135" fmla="*/ 3515937 h 4067175"/>
                <a:gd name="connsiteX3136" fmla="*/ 6207251 w 11191875"/>
                <a:gd name="connsiteY3136" fmla="*/ 3544937 h 4067175"/>
                <a:gd name="connsiteX3137" fmla="*/ 6437167 w 11191875"/>
                <a:gd name="connsiteY3137" fmla="*/ 3390112 h 4067175"/>
                <a:gd name="connsiteX3138" fmla="*/ 6463511 w 11191875"/>
                <a:gd name="connsiteY3138" fmla="*/ 3363748 h 4067175"/>
                <a:gd name="connsiteX3139" fmla="*/ 6437167 w 11191875"/>
                <a:gd name="connsiteY3139" fmla="*/ 3337624 h 4067175"/>
                <a:gd name="connsiteX3140" fmla="*/ 6411301 w 11191875"/>
                <a:gd name="connsiteY3140" fmla="*/ 3363748 h 4067175"/>
                <a:gd name="connsiteX3141" fmla="*/ 6437167 w 11191875"/>
                <a:gd name="connsiteY3141" fmla="*/ 3390112 h 4067175"/>
                <a:gd name="connsiteX3142" fmla="*/ 6636666 w 11191875"/>
                <a:gd name="connsiteY3142" fmla="*/ 3195740 h 4067175"/>
                <a:gd name="connsiteX3143" fmla="*/ 6659419 w 11191875"/>
                <a:gd name="connsiteY3143" fmla="*/ 3173451 h 4067175"/>
                <a:gd name="connsiteX3144" fmla="*/ 6636666 w 11191875"/>
                <a:gd name="connsiteY3144" fmla="*/ 3150443 h 4067175"/>
                <a:gd name="connsiteX3145" fmla="*/ 6614393 w 11191875"/>
                <a:gd name="connsiteY3145" fmla="*/ 3173451 h 4067175"/>
                <a:gd name="connsiteX3146" fmla="*/ 6636666 w 11191875"/>
                <a:gd name="connsiteY3146" fmla="*/ 3195740 h 4067175"/>
                <a:gd name="connsiteX3147" fmla="*/ 6798805 w 11191875"/>
                <a:gd name="connsiteY3147" fmla="*/ 2969254 h 4067175"/>
                <a:gd name="connsiteX3148" fmla="*/ 6817965 w 11191875"/>
                <a:gd name="connsiteY3148" fmla="*/ 2950080 h 4067175"/>
                <a:gd name="connsiteX3149" fmla="*/ 6798805 w 11191875"/>
                <a:gd name="connsiteY3149" fmla="*/ 2930188 h 4067175"/>
                <a:gd name="connsiteX3150" fmla="*/ 6779406 w 11191875"/>
                <a:gd name="connsiteY3150" fmla="*/ 2950080 h 4067175"/>
                <a:gd name="connsiteX3151" fmla="*/ 6798805 w 11191875"/>
                <a:gd name="connsiteY3151" fmla="*/ 2969254 h 4067175"/>
                <a:gd name="connsiteX3152" fmla="*/ 6918313 w 11191875"/>
                <a:gd name="connsiteY3152" fmla="*/ 2718800 h 4067175"/>
                <a:gd name="connsiteX3153" fmla="*/ 6936036 w 11191875"/>
                <a:gd name="connsiteY3153" fmla="*/ 2701304 h 4067175"/>
                <a:gd name="connsiteX3154" fmla="*/ 6918313 w 11191875"/>
                <a:gd name="connsiteY3154" fmla="*/ 2683329 h 4067175"/>
                <a:gd name="connsiteX3155" fmla="*/ 6901070 w 11191875"/>
                <a:gd name="connsiteY3155" fmla="*/ 2701304 h 4067175"/>
                <a:gd name="connsiteX3156" fmla="*/ 6918313 w 11191875"/>
                <a:gd name="connsiteY3156" fmla="*/ 2718800 h 4067175"/>
                <a:gd name="connsiteX3157" fmla="*/ 6991599 w 11191875"/>
                <a:gd name="connsiteY3157" fmla="*/ 2451330 h 4067175"/>
                <a:gd name="connsiteX3158" fmla="*/ 7007645 w 11191875"/>
                <a:gd name="connsiteY3158" fmla="*/ 2435032 h 4067175"/>
                <a:gd name="connsiteX3159" fmla="*/ 6991599 w 11191875"/>
                <a:gd name="connsiteY3159" fmla="*/ 2419454 h 4067175"/>
                <a:gd name="connsiteX3160" fmla="*/ 6976032 w 11191875"/>
                <a:gd name="connsiteY3160" fmla="*/ 2435032 h 4067175"/>
                <a:gd name="connsiteX3161" fmla="*/ 6991599 w 11191875"/>
                <a:gd name="connsiteY3161" fmla="*/ 2451330 h 4067175"/>
                <a:gd name="connsiteX3162" fmla="*/ 7016507 w 11191875"/>
                <a:gd name="connsiteY3162" fmla="*/ 2174752 h 4067175"/>
                <a:gd name="connsiteX3163" fmla="*/ 7030637 w 11191875"/>
                <a:gd name="connsiteY3163" fmla="*/ 2160372 h 4067175"/>
                <a:gd name="connsiteX3164" fmla="*/ 7016507 w 11191875"/>
                <a:gd name="connsiteY3164" fmla="*/ 2146232 h 4067175"/>
                <a:gd name="connsiteX3165" fmla="*/ 7002376 w 11191875"/>
                <a:gd name="connsiteY3165" fmla="*/ 2160372 h 4067175"/>
                <a:gd name="connsiteX3166" fmla="*/ 7016507 w 11191875"/>
                <a:gd name="connsiteY3166" fmla="*/ 2174752 h 4067175"/>
                <a:gd name="connsiteX3167" fmla="*/ 6768150 w 11191875"/>
                <a:gd name="connsiteY3167" fmla="*/ 1900092 h 4067175"/>
                <a:gd name="connsiteX3168" fmla="*/ 6781801 w 11191875"/>
                <a:gd name="connsiteY3168" fmla="*/ 1886431 h 4067175"/>
                <a:gd name="connsiteX3169" fmla="*/ 6768150 w 11191875"/>
                <a:gd name="connsiteY3169" fmla="*/ 1872291 h 4067175"/>
                <a:gd name="connsiteX3170" fmla="*/ 6753780 w 11191875"/>
                <a:gd name="connsiteY3170" fmla="*/ 1886431 h 4067175"/>
                <a:gd name="connsiteX3171" fmla="*/ 6768150 w 11191875"/>
                <a:gd name="connsiteY3171" fmla="*/ 1900092 h 4067175"/>
                <a:gd name="connsiteX3172" fmla="*/ 6682650 w 11191875"/>
                <a:gd name="connsiteY3172" fmla="*/ 1636696 h 4067175"/>
                <a:gd name="connsiteX3173" fmla="*/ 6695582 w 11191875"/>
                <a:gd name="connsiteY3173" fmla="*/ 1623754 h 4067175"/>
                <a:gd name="connsiteX3174" fmla="*/ 6682650 w 11191875"/>
                <a:gd name="connsiteY3174" fmla="*/ 1611052 h 4067175"/>
                <a:gd name="connsiteX3175" fmla="*/ 6670196 w 11191875"/>
                <a:gd name="connsiteY3175" fmla="*/ 1623754 h 4067175"/>
                <a:gd name="connsiteX3176" fmla="*/ 6682650 w 11191875"/>
                <a:gd name="connsiteY3176" fmla="*/ 1636696 h 4067175"/>
                <a:gd name="connsiteX3177" fmla="*/ 6544940 w 11191875"/>
                <a:gd name="connsiteY3177" fmla="*/ 1397028 h 4067175"/>
                <a:gd name="connsiteX3178" fmla="*/ 6557154 w 11191875"/>
                <a:gd name="connsiteY3178" fmla="*/ 1385045 h 4067175"/>
                <a:gd name="connsiteX3179" fmla="*/ 6544940 w 11191875"/>
                <a:gd name="connsiteY3179" fmla="*/ 1372582 h 4067175"/>
                <a:gd name="connsiteX3180" fmla="*/ 6532965 w 11191875"/>
                <a:gd name="connsiteY3180" fmla="*/ 1385045 h 4067175"/>
                <a:gd name="connsiteX3181" fmla="*/ 6544940 w 11191875"/>
                <a:gd name="connsiteY3181" fmla="*/ 1397028 h 4067175"/>
                <a:gd name="connsiteX3182" fmla="*/ 6360288 w 11191875"/>
                <a:gd name="connsiteY3182" fmla="*/ 1191632 h 4067175"/>
                <a:gd name="connsiteX3183" fmla="*/ 6372024 w 11191875"/>
                <a:gd name="connsiteY3183" fmla="*/ 1180128 h 4067175"/>
                <a:gd name="connsiteX3184" fmla="*/ 6360288 w 11191875"/>
                <a:gd name="connsiteY3184" fmla="*/ 1168384 h 4067175"/>
                <a:gd name="connsiteX3185" fmla="*/ 6349032 w 11191875"/>
                <a:gd name="connsiteY3185" fmla="*/ 1180128 h 4067175"/>
                <a:gd name="connsiteX3186" fmla="*/ 6360288 w 11191875"/>
                <a:gd name="connsiteY3186" fmla="*/ 1191632 h 4067175"/>
                <a:gd name="connsiteX3187" fmla="*/ 6137797 w 11191875"/>
                <a:gd name="connsiteY3187" fmla="*/ 1029616 h 4067175"/>
                <a:gd name="connsiteX3188" fmla="*/ 6149293 w 11191875"/>
                <a:gd name="connsiteY3188" fmla="*/ 1017872 h 4067175"/>
                <a:gd name="connsiteX3189" fmla="*/ 6137797 w 11191875"/>
                <a:gd name="connsiteY3189" fmla="*/ 1006368 h 4067175"/>
                <a:gd name="connsiteX3190" fmla="*/ 6126062 w 11191875"/>
                <a:gd name="connsiteY3190" fmla="*/ 1017872 h 4067175"/>
                <a:gd name="connsiteX3191" fmla="*/ 6137797 w 11191875"/>
                <a:gd name="connsiteY3191" fmla="*/ 1029616 h 4067175"/>
                <a:gd name="connsiteX3192" fmla="*/ 5885608 w 11191875"/>
                <a:gd name="connsiteY3192" fmla="*/ 917212 h 4067175"/>
                <a:gd name="connsiteX3193" fmla="*/ 5897343 w 11191875"/>
                <a:gd name="connsiteY3193" fmla="*/ 905707 h 4067175"/>
                <a:gd name="connsiteX3194" fmla="*/ 5885608 w 11191875"/>
                <a:gd name="connsiteY3194" fmla="*/ 894203 h 4067175"/>
                <a:gd name="connsiteX3195" fmla="*/ 5874112 w 11191875"/>
                <a:gd name="connsiteY3195" fmla="*/ 905707 h 4067175"/>
                <a:gd name="connsiteX3196" fmla="*/ 5885608 w 11191875"/>
                <a:gd name="connsiteY3196" fmla="*/ 917212 h 4067175"/>
                <a:gd name="connsiteX3197" fmla="*/ 5616415 w 11191875"/>
                <a:gd name="connsiteY3197" fmla="*/ 860410 h 4067175"/>
                <a:gd name="connsiteX3198" fmla="*/ 5628389 w 11191875"/>
                <a:gd name="connsiteY3198" fmla="*/ 848427 h 4067175"/>
                <a:gd name="connsiteX3199" fmla="*/ 5616415 w 11191875"/>
                <a:gd name="connsiteY3199" fmla="*/ 836204 h 4067175"/>
                <a:gd name="connsiteX3200" fmla="*/ 5603961 w 11191875"/>
                <a:gd name="connsiteY3200" fmla="*/ 848427 h 4067175"/>
                <a:gd name="connsiteX3201" fmla="*/ 5616415 w 11191875"/>
                <a:gd name="connsiteY3201" fmla="*/ 860410 h 4067175"/>
                <a:gd name="connsiteX3202" fmla="*/ 5340755 w 11191875"/>
                <a:gd name="connsiteY3202" fmla="*/ 861129 h 4067175"/>
                <a:gd name="connsiteX3203" fmla="*/ 5353448 w 11191875"/>
                <a:gd name="connsiteY3203" fmla="*/ 848427 h 4067175"/>
                <a:gd name="connsiteX3204" fmla="*/ 5340755 w 11191875"/>
                <a:gd name="connsiteY3204" fmla="*/ 835724 h 4067175"/>
                <a:gd name="connsiteX3205" fmla="*/ 5327822 w 11191875"/>
                <a:gd name="connsiteY3205" fmla="*/ 848427 h 4067175"/>
                <a:gd name="connsiteX3206" fmla="*/ 5340755 w 11191875"/>
                <a:gd name="connsiteY3206" fmla="*/ 861129 h 4067175"/>
                <a:gd name="connsiteX3207" fmla="*/ 5071083 w 11191875"/>
                <a:gd name="connsiteY3207" fmla="*/ 919848 h 4067175"/>
                <a:gd name="connsiteX3208" fmla="*/ 5085213 w 11191875"/>
                <a:gd name="connsiteY3208" fmla="*/ 905707 h 4067175"/>
                <a:gd name="connsiteX3209" fmla="*/ 5071083 w 11191875"/>
                <a:gd name="connsiteY3209" fmla="*/ 891807 h 4067175"/>
                <a:gd name="connsiteX3210" fmla="*/ 5056953 w 11191875"/>
                <a:gd name="connsiteY3210" fmla="*/ 905707 h 4067175"/>
                <a:gd name="connsiteX3211" fmla="*/ 5071083 w 11191875"/>
                <a:gd name="connsiteY3211" fmla="*/ 919848 h 4067175"/>
                <a:gd name="connsiteX3212" fmla="*/ 4819133 w 11191875"/>
                <a:gd name="connsiteY3212" fmla="*/ 1033930 h 4067175"/>
                <a:gd name="connsiteX3213" fmla="*/ 4835180 w 11191875"/>
                <a:gd name="connsiteY3213" fmla="*/ 1017872 h 4067175"/>
                <a:gd name="connsiteX3214" fmla="*/ 4819133 w 11191875"/>
                <a:gd name="connsiteY3214" fmla="*/ 1002054 h 4067175"/>
                <a:gd name="connsiteX3215" fmla="*/ 4803327 w 11191875"/>
                <a:gd name="connsiteY3215" fmla="*/ 1017872 h 4067175"/>
                <a:gd name="connsiteX3216" fmla="*/ 4819133 w 11191875"/>
                <a:gd name="connsiteY3216" fmla="*/ 1033930 h 4067175"/>
                <a:gd name="connsiteX3217" fmla="*/ 4596163 w 11191875"/>
                <a:gd name="connsiteY3217" fmla="*/ 1198103 h 4067175"/>
                <a:gd name="connsiteX3218" fmla="*/ 4614364 w 11191875"/>
                <a:gd name="connsiteY3218" fmla="*/ 1180128 h 4067175"/>
                <a:gd name="connsiteX3219" fmla="*/ 4596163 w 11191875"/>
                <a:gd name="connsiteY3219" fmla="*/ 1161673 h 4067175"/>
                <a:gd name="connsiteX3220" fmla="*/ 4578201 w 11191875"/>
                <a:gd name="connsiteY3220" fmla="*/ 1180128 h 4067175"/>
                <a:gd name="connsiteX3221" fmla="*/ 4596163 w 11191875"/>
                <a:gd name="connsiteY3221" fmla="*/ 1198103 h 4067175"/>
                <a:gd name="connsiteX3222" fmla="*/ 4411751 w 11191875"/>
                <a:gd name="connsiteY3222" fmla="*/ 1405896 h 4067175"/>
                <a:gd name="connsiteX3223" fmla="*/ 4432587 w 11191875"/>
                <a:gd name="connsiteY3223" fmla="*/ 1385045 h 4067175"/>
                <a:gd name="connsiteX3224" fmla="*/ 4411751 w 11191875"/>
                <a:gd name="connsiteY3224" fmla="*/ 1364193 h 4067175"/>
                <a:gd name="connsiteX3225" fmla="*/ 4391154 w 11191875"/>
                <a:gd name="connsiteY3225" fmla="*/ 1385045 h 4067175"/>
                <a:gd name="connsiteX3226" fmla="*/ 4411751 w 11191875"/>
                <a:gd name="connsiteY3226" fmla="*/ 1405896 h 4067175"/>
                <a:gd name="connsiteX3227" fmla="*/ 4274041 w 11191875"/>
                <a:gd name="connsiteY3227" fmla="*/ 1648440 h 4067175"/>
                <a:gd name="connsiteX3228" fmla="*/ 4298470 w 11191875"/>
                <a:gd name="connsiteY3228" fmla="*/ 1623754 h 4067175"/>
                <a:gd name="connsiteX3229" fmla="*/ 4274041 w 11191875"/>
                <a:gd name="connsiteY3229" fmla="*/ 1599548 h 4067175"/>
                <a:gd name="connsiteX3230" fmla="*/ 4249612 w 11191875"/>
                <a:gd name="connsiteY3230" fmla="*/ 1623754 h 4067175"/>
                <a:gd name="connsiteX3231" fmla="*/ 4274041 w 11191875"/>
                <a:gd name="connsiteY3231" fmla="*/ 1648440 h 4067175"/>
                <a:gd name="connsiteX3232" fmla="*/ 4188780 w 11191875"/>
                <a:gd name="connsiteY3232" fmla="*/ 1914952 h 4067175"/>
                <a:gd name="connsiteX3233" fmla="*/ 4217520 w 11191875"/>
                <a:gd name="connsiteY3233" fmla="*/ 1886431 h 4067175"/>
                <a:gd name="connsiteX3234" fmla="*/ 4188780 w 11191875"/>
                <a:gd name="connsiteY3234" fmla="*/ 1857431 h 4067175"/>
                <a:gd name="connsiteX3235" fmla="*/ 4160280 w 11191875"/>
                <a:gd name="connsiteY3235" fmla="*/ 1886431 h 4067175"/>
                <a:gd name="connsiteX3236" fmla="*/ 4188780 w 11191875"/>
                <a:gd name="connsiteY3236" fmla="*/ 1914952 h 4067175"/>
                <a:gd name="connsiteX3237" fmla="*/ 4160041 w 11191875"/>
                <a:gd name="connsiteY3237" fmla="*/ 2192728 h 4067175"/>
                <a:gd name="connsiteX3238" fmla="*/ 4192133 w 11191875"/>
                <a:gd name="connsiteY3238" fmla="*/ 2160372 h 4067175"/>
                <a:gd name="connsiteX3239" fmla="*/ 4160041 w 11191875"/>
                <a:gd name="connsiteY3239" fmla="*/ 2128257 h 4067175"/>
                <a:gd name="connsiteX3240" fmla="*/ 4127709 w 11191875"/>
                <a:gd name="connsiteY3240" fmla="*/ 2160372 h 4067175"/>
                <a:gd name="connsiteX3241" fmla="*/ 4160041 w 11191875"/>
                <a:gd name="connsiteY3241" fmla="*/ 2192728 h 4067175"/>
                <a:gd name="connsiteX3242" fmla="*/ 4188780 w 11191875"/>
                <a:gd name="connsiteY3242" fmla="*/ 2470983 h 4067175"/>
                <a:gd name="connsiteX3243" fmla="*/ 4224705 w 11191875"/>
                <a:gd name="connsiteY3243" fmla="*/ 2434553 h 4067175"/>
                <a:gd name="connsiteX3244" fmla="*/ 4188780 w 11191875"/>
                <a:gd name="connsiteY3244" fmla="*/ 2399082 h 4067175"/>
                <a:gd name="connsiteX3245" fmla="*/ 4152856 w 11191875"/>
                <a:gd name="connsiteY3245" fmla="*/ 2434553 h 4067175"/>
                <a:gd name="connsiteX3246" fmla="*/ 4188780 w 11191875"/>
                <a:gd name="connsiteY3246" fmla="*/ 2470983 h 4067175"/>
                <a:gd name="connsiteX3247" fmla="*/ 4274041 w 11191875"/>
                <a:gd name="connsiteY3247" fmla="*/ 2736535 h 4067175"/>
                <a:gd name="connsiteX3248" fmla="*/ 4313797 w 11191875"/>
                <a:gd name="connsiteY3248" fmla="*/ 2696990 h 4067175"/>
                <a:gd name="connsiteX3249" fmla="*/ 4274041 w 11191875"/>
                <a:gd name="connsiteY3249" fmla="*/ 2657445 h 4067175"/>
                <a:gd name="connsiteX3250" fmla="*/ 4234524 w 11191875"/>
                <a:gd name="connsiteY3250" fmla="*/ 2696990 h 4067175"/>
                <a:gd name="connsiteX3251" fmla="*/ 4274041 w 11191875"/>
                <a:gd name="connsiteY3251" fmla="*/ 2736535 h 4067175"/>
                <a:gd name="connsiteX3252" fmla="*/ 4411751 w 11191875"/>
                <a:gd name="connsiteY3252" fmla="*/ 2977642 h 4067175"/>
                <a:gd name="connsiteX3253" fmla="*/ 4453663 w 11191875"/>
                <a:gd name="connsiteY3253" fmla="*/ 2935700 h 4067175"/>
                <a:gd name="connsiteX3254" fmla="*/ 4411751 w 11191875"/>
                <a:gd name="connsiteY3254" fmla="*/ 2893758 h 4067175"/>
                <a:gd name="connsiteX3255" fmla="*/ 4369839 w 11191875"/>
                <a:gd name="connsiteY3255" fmla="*/ 2935700 h 4067175"/>
                <a:gd name="connsiteX3256" fmla="*/ 4411751 w 11191875"/>
                <a:gd name="connsiteY3256" fmla="*/ 2977642 h 4067175"/>
                <a:gd name="connsiteX3257" fmla="*/ 4596163 w 11191875"/>
                <a:gd name="connsiteY3257" fmla="*/ 3183757 h 4067175"/>
                <a:gd name="connsiteX3258" fmla="*/ 4639033 w 11191875"/>
                <a:gd name="connsiteY3258" fmla="*/ 3141096 h 4067175"/>
                <a:gd name="connsiteX3259" fmla="*/ 4596163 w 11191875"/>
                <a:gd name="connsiteY3259" fmla="*/ 3098195 h 4067175"/>
                <a:gd name="connsiteX3260" fmla="*/ 4553533 w 11191875"/>
                <a:gd name="connsiteY3260" fmla="*/ 3141096 h 4067175"/>
                <a:gd name="connsiteX3261" fmla="*/ 4596163 w 11191875"/>
                <a:gd name="connsiteY3261" fmla="*/ 3183757 h 4067175"/>
                <a:gd name="connsiteX3262" fmla="*/ 4819133 w 11191875"/>
                <a:gd name="connsiteY3262" fmla="*/ 3345294 h 4067175"/>
                <a:gd name="connsiteX3263" fmla="*/ 4862003 w 11191875"/>
                <a:gd name="connsiteY3263" fmla="*/ 3303112 h 4067175"/>
                <a:gd name="connsiteX3264" fmla="*/ 4819133 w 11191875"/>
                <a:gd name="connsiteY3264" fmla="*/ 3260691 h 4067175"/>
                <a:gd name="connsiteX3265" fmla="*/ 4776743 w 11191875"/>
                <a:gd name="connsiteY3265" fmla="*/ 3303112 h 4067175"/>
                <a:gd name="connsiteX3266" fmla="*/ 4819133 w 11191875"/>
                <a:gd name="connsiteY3266" fmla="*/ 3345294 h 4067175"/>
                <a:gd name="connsiteX3267" fmla="*/ 5071083 w 11191875"/>
                <a:gd name="connsiteY3267" fmla="*/ 3456020 h 4067175"/>
                <a:gd name="connsiteX3268" fmla="*/ 5111797 w 11191875"/>
                <a:gd name="connsiteY3268" fmla="*/ 3415277 h 4067175"/>
                <a:gd name="connsiteX3269" fmla="*/ 5071083 w 11191875"/>
                <a:gd name="connsiteY3269" fmla="*/ 3374054 h 4067175"/>
                <a:gd name="connsiteX3270" fmla="*/ 5030129 w 11191875"/>
                <a:gd name="connsiteY3270" fmla="*/ 3415277 h 4067175"/>
                <a:gd name="connsiteX3271" fmla="*/ 5071083 w 11191875"/>
                <a:gd name="connsiteY3271" fmla="*/ 3456020 h 4067175"/>
                <a:gd name="connsiteX3272" fmla="*/ 5340755 w 11191875"/>
                <a:gd name="connsiteY3272" fmla="*/ 3510904 h 4067175"/>
                <a:gd name="connsiteX3273" fmla="*/ 5378835 w 11191875"/>
                <a:gd name="connsiteY3273" fmla="*/ 3472557 h 4067175"/>
                <a:gd name="connsiteX3274" fmla="*/ 5340755 w 11191875"/>
                <a:gd name="connsiteY3274" fmla="*/ 3433971 h 4067175"/>
                <a:gd name="connsiteX3275" fmla="*/ 5302196 w 11191875"/>
                <a:gd name="connsiteY3275" fmla="*/ 3472557 h 4067175"/>
                <a:gd name="connsiteX3276" fmla="*/ 5340755 w 11191875"/>
                <a:gd name="connsiteY3276" fmla="*/ 3510904 h 4067175"/>
                <a:gd name="connsiteX3277" fmla="*/ 5616415 w 11191875"/>
                <a:gd name="connsiteY3277" fmla="*/ 3508028 h 4067175"/>
                <a:gd name="connsiteX3278" fmla="*/ 5651621 w 11191875"/>
                <a:gd name="connsiteY3278" fmla="*/ 3472557 h 4067175"/>
                <a:gd name="connsiteX3279" fmla="*/ 5616415 w 11191875"/>
                <a:gd name="connsiteY3279" fmla="*/ 3437326 h 4067175"/>
                <a:gd name="connsiteX3280" fmla="*/ 5580969 w 11191875"/>
                <a:gd name="connsiteY3280" fmla="*/ 3472557 h 4067175"/>
                <a:gd name="connsiteX3281" fmla="*/ 5616415 w 11191875"/>
                <a:gd name="connsiteY3281" fmla="*/ 3508028 h 4067175"/>
                <a:gd name="connsiteX3282" fmla="*/ 5885608 w 11191875"/>
                <a:gd name="connsiteY3282" fmla="*/ 3447153 h 4067175"/>
                <a:gd name="connsiteX3283" fmla="*/ 5917700 w 11191875"/>
                <a:gd name="connsiteY3283" fmla="*/ 3415277 h 4067175"/>
                <a:gd name="connsiteX3284" fmla="*/ 5885608 w 11191875"/>
                <a:gd name="connsiteY3284" fmla="*/ 3383640 h 4067175"/>
                <a:gd name="connsiteX3285" fmla="*/ 5854234 w 11191875"/>
                <a:gd name="connsiteY3285" fmla="*/ 3415277 h 4067175"/>
                <a:gd name="connsiteX3286" fmla="*/ 5885608 w 11191875"/>
                <a:gd name="connsiteY3286" fmla="*/ 3447153 h 4067175"/>
                <a:gd name="connsiteX3287" fmla="*/ 6137797 w 11191875"/>
                <a:gd name="connsiteY3287" fmla="*/ 3331632 h 4067175"/>
                <a:gd name="connsiteX3288" fmla="*/ 6166297 w 11191875"/>
                <a:gd name="connsiteY3288" fmla="*/ 3303112 h 4067175"/>
                <a:gd name="connsiteX3289" fmla="*/ 6137797 w 11191875"/>
                <a:gd name="connsiteY3289" fmla="*/ 3274352 h 4067175"/>
                <a:gd name="connsiteX3290" fmla="*/ 6109297 w 11191875"/>
                <a:gd name="connsiteY3290" fmla="*/ 3303112 h 4067175"/>
                <a:gd name="connsiteX3291" fmla="*/ 6137797 w 11191875"/>
                <a:gd name="connsiteY3291" fmla="*/ 3331632 h 4067175"/>
                <a:gd name="connsiteX3292" fmla="*/ 6360288 w 11191875"/>
                <a:gd name="connsiteY3292" fmla="*/ 3165782 h 4067175"/>
                <a:gd name="connsiteX3293" fmla="*/ 6385435 w 11191875"/>
                <a:gd name="connsiteY3293" fmla="*/ 3141096 h 4067175"/>
                <a:gd name="connsiteX3294" fmla="*/ 6360288 w 11191875"/>
                <a:gd name="connsiteY3294" fmla="*/ 3116170 h 4067175"/>
                <a:gd name="connsiteX3295" fmla="*/ 6335620 w 11191875"/>
                <a:gd name="connsiteY3295" fmla="*/ 3141096 h 4067175"/>
                <a:gd name="connsiteX3296" fmla="*/ 6360288 w 11191875"/>
                <a:gd name="connsiteY3296" fmla="*/ 3165782 h 4067175"/>
                <a:gd name="connsiteX3297" fmla="*/ 6544940 w 11191875"/>
                <a:gd name="connsiteY3297" fmla="*/ 2957749 h 4067175"/>
                <a:gd name="connsiteX3298" fmla="*/ 6566734 w 11191875"/>
                <a:gd name="connsiteY3298" fmla="*/ 2935700 h 4067175"/>
                <a:gd name="connsiteX3299" fmla="*/ 6544940 w 11191875"/>
                <a:gd name="connsiteY3299" fmla="*/ 2913890 h 4067175"/>
                <a:gd name="connsiteX3300" fmla="*/ 6523145 w 11191875"/>
                <a:gd name="connsiteY3300" fmla="*/ 2935700 h 4067175"/>
                <a:gd name="connsiteX3301" fmla="*/ 6544940 w 11191875"/>
                <a:gd name="connsiteY3301" fmla="*/ 2957749 h 4067175"/>
                <a:gd name="connsiteX3302" fmla="*/ 6682650 w 11191875"/>
                <a:gd name="connsiteY3302" fmla="*/ 2716643 h 4067175"/>
                <a:gd name="connsiteX3303" fmla="*/ 6702288 w 11191875"/>
                <a:gd name="connsiteY3303" fmla="*/ 2696990 h 4067175"/>
                <a:gd name="connsiteX3304" fmla="*/ 6682650 w 11191875"/>
                <a:gd name="connsiteY3304" fmla="*/ 2677577 h 4067175"/>
                <a:gd name="connsiteX3305" fmla="*/ 6663490 w 11191875"/>
                <a:gd name="connsiteY3305" fmla="*/ 2696990 h 4067175"/>
                <a:gd name="connsiteX3306" fmla="*/ 6682650 w 11191875"/>
                <a:gd name="connsiteY3306" fmla="*/ 2716643 h 4067175"/>
                <a:gd name="connsiteX3307" fmla="*/ 6768150 w 11191875"/>
                <a:gd name="connsiteY3307" fmla="*/ 2451570 h 4067175"/>
                <a:gd name="connsiteX3308" fmla="*/ 6785154 w 11191875"/>
                <a:gd name="connsiteY3308" fmla="*/ 2434553 h 4067175"/>
                <a:gd name="connsiteX3309" fmla="*/ 6768150 w 11191875"/>
                <a:gd name="connsiteY3309" fmla="*/ 2417537 h 4067175"/>
                <a:gd name="connsiteX3310" fmla="*/ 6751145 w 11191875"/>
                <a:gd name="connsiteY3310" fmla="*/ 2434553 h 4067175"/>
                <a:gd name="connsiteX3311" fmla="*/ 6768150 w 11191875"/>
                <a:gd name="connsiteY3311" fmla="*/ 2451570 h 4067175"/>
                <a:gd name="connsiteX3312" fmla="*/ 6796650 w 11191875"/>
                <a:gd name="connsiteY3312" fmla="*/ 2175711 h 4067175"/>
                <a:gd name="connsiteX3313" fmla="*/ 6811977 w 11191875"/>
                <a:gd name="connsiteY3313" fmla="*/ 2160372 h 4067175"/>
                <a:gd name="connsiteX3314" fmla="*/ 6796650 w 11191875"/>
                <a:gd name="connsiteY3314" fmla="*/ 2145273 h 4067175"/>
                <a:gd name="connsiteX3315" fmla="*/ 6781561 w 11191875"/>
                <a:gd name="connsiteY3315" fmla="*/ 2160372 h 4067175"/>
                <a:gd name="connsiteX3316" fmla="*/ 6796650 w 11191875"/>
                <a:gd name="connsiteY3316" fmla="*/ 2175711 h 4067175"/>
                <a:gd name="connsiteX3317" fmla="*/ 6542545 w 11191875"/>
                <a:gd name="connsiteY3317" fmla="*/ 1902249 h 4067175"/>
                <a:gd name="connsiteX3318" fmla="*/ 6558112 w 11191875"/>
                <a:gd name="connsiteY3318" fmla="*/ 1886910 h 4067175"/>
                <a:gd name="connsiteX3319" fmla="*/ 6542545 w 11191875"/>
                <a:gd name="connsiteY3319" fmla="*/ 1871572 h 4067175"/>
                <a:gd name="connsiteX3320" fmla="*/ 6527217 w 11191875"/>
                <a:gd name="connsiteY3320" fmla="*/ 1886910 h 4067175"/>
                <a:gd name="connsiteX3321" fmla="*/ 6542545 w 11191875"/>
                <a:gd name="connsiteY3321" fmla="*/ 1902249 h 4067175"/>
                <a:gd name="connsiteX3322" fmla="*/ 6441477 w 11191875"/>
                <a:gd name="connsiteY3322" fmla="*/ 1645085 h 4067175"/>
                <a:gd name="connsiteX3323" fmla="*/ 6455129 w 11191875"/>
                <a:gd name="connsiteY3323" fmla="*/ 1630944 h 4067175"/>
                <a:gd name="connsiteX3324" fmla="*/ 6441477 w 11191875"/>
                <a:gd name="connsiteY3324" fmla="*/ 1616564 h 4067175"/>
                <a:gd name="connsiteX3325" fmla="*/ 6426868 w 11191875"/>
                <a:gd name="connsiteY3325" fmla="*/ 1630944 h 4067175"/>
                <a:gd name="connsiteX3326" fmla="*/ 6441477 w 11191875"/>
                <a:gd name="connsiteY3326" fmla="*/ 1645085 h 4067175"/>
                <a:gd name="connsiteX3327" fmla="*/ 6279578 w 11191875"/>
                <a:gd name="connsiteY3327" fmla="*/ 1421234 h 4067175"/>
                <a:gd name="connsiteX3328" fmla="*/ 6292990 w 11191875"/>
                <a:gd name="connsiteY3328" fmla="*/ 1407813 h 4067175"/>
                <a:gd name="connsiteX3329" fmla="*/ 6279578 w 11191875"/>
                <a:gd name="connsiteY3329" fmla="*/ 1394392 h 4067175"/>
                <a:gd name="connsiteX3330" fmla="*/ 6266167 w 11191875"/>
                <a:gd name="connsiteY3330" fmla="*/ 1407813 h 4067175"/>
                <a:gd name="connsiteX3331" fmla="*/ 6279578 w 11191875"/>
                <a:gd name="connsiteY3331" fmla="*/ 1421234 h 4067175"/>
                <a:gd name="connsiteX3332" fmla="*/ 6067146 w 11191875"/>
                <a:gd name="connsiteY3332" fmla="*/ 1245078 h 4067175"/>
                <a:gd name="connsiteX3333" fmla="*/ 6080078 w 11191875"/>
                <a:gd name="connsiteY3333" fmla="*/ 1232136 h 4067175"/>
                <a:gd name="connsiteX3334" fmla="*/ 6067146 w 11191875"/>
                <a:gd name="connsiteY3334" fmla="*/ 1219434 h 4067175"/>
                <a:gd name="connsiteX3335" fmla="*/ 6054213 w 11191875"/>
                <a:gd name="connsiteY3335" fmla="*/ 1232136 h 4067175"/>
                <a:gd name="connsiteX3336" fmla="*/ 6067146 w 11191875"/>
                <a:gd name="connsiteY3336" fmla="*/ 1245078 h 4067175"/>
                <a:gd name="connsiteX3337" fmla="*/ 5817831 w 11191875"/>
                <a:gd name="connsiteY3337" fmla="*/ 1128120 h 4067175"/>
                <a:gd name="connsiteX3338" fmla="*/ 5831242 w 11191875"/>
                <a:gd name="connsiteY3338" fmla="*/ 1114698 h 4067175"/>
                <a:gd name="connsiteX3339" fmla="*/ 5817831 w 11191875"/>
                <a:gd name="connsiteY3339" fmla="*/ 1101277 h 4067175"/>
                <a:gd name="connsiteX3340" fmla="*/ 5804419 w 11191875"/>
                <a:gd name="connsiteY3340" fmla="*/ 1114698 h 4067175"/>
                <a:gd name="connsiteX3341" fmla="*/ 5817831 w 11191875"/>
                <a:gd name="connsiteY3341" fmla="*/ 1128120 h 4067175"/>
                <a:gd name="connsiteX3342" fmla="*/ 5547440 w 11191875"/>
                <a:gd name="connsiteY3342" fmla="*/ 1077070 h 4067175"/>
                <a:gd name="connsiteX3343" fmla="*/ 5561331 w 11191875"/>
                <a:gd name="connsiteY3343" fmla="*/ 1063170 h 4067175"/>
                <a:gd name="connsiteX3344" fmla="*/ 5547440 w 11191875"/>
                <a:gd name="connsiteY3344" fmla="*/ 1049269 h 4067175"/>
                <a:gd name="connsiteX3345" fmla="*/ 5533310 w 11191875"/>
                <a:gd name="connsiteY3345" fmla="*/ 1063170 h 4067175"/>
                <a:gd name="connsiteX3346" fmla="*/ 5547440 w 11191875"/>
                <a:gd name="connsiteY3346" fmla="*/ 1077070 h 4067175"/>
                <a:gd name="connsiteX3347" fmla="*/ 5272499 w 11191875"/>
                <a:gd name="connsiteY3347" fmla="*/ 1095765 h 4067175"/>
                <a:gd name="connsiteX3348" fmla="*/ 5287587 w 11191875"/>
                <a:gd name="connsiteY3348" fmla="*/ 1080665 h 4067175"/>
                <a:gd name="connsiteX3349" fmla="*/ 5272499 w 11191875"/>
                <a:gd name="connsiteY3349" fmla="*/ 1065327 h 4067175"/>
                <a:gd name="connsiteX3350" fmla="*/ 5257411 w 11191875"/>
                <a:gd name="connsiteY3350" fmla="*/ 1080665 h 4067175"/>
                <a:gd name="connsiteX3351" fmla="*/ 5272499 w 11191875"/>
                <a:gd name="connsiteY3351" fmla="*/ 1095765 h 4067175"/>
                <a:gd name="connsiteX3352" fmla="*/ 5010490 w 11191875"/>
                <a:gd name="connsiteY3352" fmla="*/ 1182285 h 4067175"/>
                <a:gd name="connsiteX3353" fmla="*/ 5027016 w 11191875"/>
                <a:gd name="connsiteY3353" fmla="*/ 1165508 h 4067175"/>
                <a:gd name="connsiteX3354" fmla="*/ 5010490 w 11191875"/>
                <a:gd name="connsiteY3354" fmla="*/ 1149211 h 4067175"/>
                <a:gd name="connsiteX3355" fmla="*/ 4994205 w 11191875"/>
                <a:gd name="connsiteY3355" fmla="*/ 1165508 h 4067175"/>
                <a:gd name="connsiteX3356" fmla="*/ 5010490 w 11191875"/>
                <a:gd name="connsiteY3356" fmla="*/ 1182285 h 4067175"/>
                <a:gd name="connsiteX3357" fmla="*/ 4778180 w 11191875"/>
                <a:gd name="connsiteY3357" fmla="*/ 1332078 h 4067175"/>
                <a:gd name="connsiteX3358" fmla="*/ 4797100 w 11191875"/>
                <a:gd name="connsiteY3358" fmla="*/ 1313384 h 4067175"/>
                <a:gd name="connsiteX3359" fmla="*/ 4778180 w 11191875"/>
                <a:gd name="connsiteY3359" fmla="*/ 1294450 h 4067175"/>
                <a:gd name="connsiteX3360" fmla="*/ 4759259 w 11191875"/>
                <a:gd name="connsiteY3360" fmla="*/ 1313384 h 4067175"/>
                <a:gd name="connsiteX3361" fmla="*/ 4778180 w 11191875"/>
                <a:gd name="connsiteY3361" fmla="*/ 1332078 h 4067175"/>
                <a:gd name="connsiteX3362" fmla="*/ 4589936 w 11191875"/>
                <a:gd name="connsiteY3362" fmla="*/ 1536036 h 4067175"/>
                <a:gd name="connsiteX3363" fmla="*/ 4611730 w 11191875"/>
                <a:gd name="connsiteY3363" fmla="*/ 1514466 h 4067175"/>
                <a:gd name="connsiteX3364" fmla="*/ 4589936 w 11191875"/>
                <a:gd name="connsiteY3364" fmla="*/ 1492176 h 4067175"/>
                <a:gd name="connsiteX3365" fmla="*/ 4567663 w 11191875"/>
                <a:gd name="connsiteY3365" fmla="*/ 1514466 h 4067175"/>
                <a:gd name="connsiteX3366" fmla="*/ 4589936 w 11191875"/>
                <a:gd name="connsiteY3366" fmla="*/ 1536036 h 4067175"/>
                <a:gd name="connsiteX3367" fmla="*/ 4457016 w 11191875"/>
                <a:gd name="connsiteY3367" fmla="*/ 1780737 h 4067175"/>
                <a:gd name="connsiteX3368" fmla="*/ 4481923 w 11191875"/>
                <a:gd name="connsiteY3368" fmla="*/ 1755572 h 4067175"/>
                <a:gd name="connsiteX3369" fmla="*/ 4457016 w 11191875"/>
                <a:gd name="connsiteY3369" fmla="*/ 1730886 h 4067175"/>
                <a:gd name="connsiteX3370" fmla="*/ 4431869 w 11191875"/>
                <a:gd name="connsiteY3370" fmla="*/ 1755572 h 4067175"/>
                <a:gd name="connsiteX3371" fmla="*/ 4457016 w 11191875"/>
                <a:gd name="connsiteY3371" fmla="*/ 1780737 h 4067175"/>
                <a:gd name="connsiteX3372" fmla="*/ 4388520 w 11191875"/>
                <a:gd name="connsiteY3372" fmla="*/ 2052042 h 4067175"/>
                <a:gd name="connsiteX3373" fmla="*/ 4417739 w 11191875"/>
                <a:gd name="connsiteY3373" fmla="*/ 2022802 h 4067175"/>
                <a:gd name="connsiteX3374" fmla="*/ 4388520 w 11191875"/>
                <a:gd name="connsiteY3374" fmla="*/ 1993323 h 4067175"/>
                <a:gd name="connsiteX3375" fmla="*/ 4359302 w 11191875"/>
                <a:gd name="connsiteY3375" fmla="*/ 2022802 h 4067175"/>
                <a:gd name="connsiteX3376" fmla="*/ 4388520 w 11191875"/>
                <a:gd name="connsiteY3376" fmla="*/ 2052042 h 4067175"/>
                <a:gd name="connsiteX3377" fmla="*/ 4388520 w 11191875"/>
                <a:gd name="connsiteY3377" fmla="*/ 2331256 h 4067175"/>
                <a:gd name="connsiteX3378" fmla="*/ 4421331 w 11191875"/>
                <a:gd name="connsiteY3378" fmla="*/ 2298182 h 4067175"/>
                <a:gd name="connsiteX3379" fmla="*/ 4388520 w 11191875"/>
                <a:gd name="connsiteY3379" fmla="*/ 2265107 h 4067175"/>
                <a:gd name="connsiteX3380" fmla="*/ 4355709 w 11191875"/>
                <a:gd name="connsiteY3380" fmla="*/ 2298182 h 4067175"/>
                <a:gd name="connsiteX3381" fmla="*/ 4388520 w 11191875"/>
                <a:gd name="connsiteY3381" fmla="*/ 2331256 h 4067175"/>
                <a:gd name="connsiteX3382" fmla="*/ 4457016 w 11191875"/>
                <a:gd name="connsiteY3382" fmla="*/ 2601123 h 4067175"/>
                <a:gd name="connsiteX3383" fmla="*/ 4492940 w 11191875"/>
                <a:gd name="connsiteY3383" fmla="*/ 2565412 h 4067175"/>
                <a:gd name="connsiteX3384" fmla="*/ 4457016 w 11191875"/>
                <a:gd name="connsiteY3384" fmla="*/ 2529222 h 4067175"/>
                <a:gd name="connsiteX3385" fmla="*/ 4421091 w 11191875"/>
                <a:gd name="connsiteY3385" fmla="*/ 2565412 h 4067175"/>
                <a:gd name="connsiteX3386" fmla="*/ 4457016 w 11191875"/>
                <a:gd name="connsiteY3386" fmla="*/ 2601123 h 4067175"/>
                <a:gd name="connsiteX3387" fmla="*/ 4589936 w 11191875"/>
                <a:gd name="connsiteY3387" fmla="*/ 2844866 h 4067175"/>
                <a:gd name="connsiteX3388" fmla="*/ 4627776 w 11191875"/>
                <a:gd name="connsiteY3388" fmla="*/ 2806519 h 4067175"/>
                <a:gd name="connsiteX3389" fmla="*/ 4589936 w 11191875"/>
                <a:gd name="connsiteY3389" fmla="*/ 2768651 h 4067175"/>
                <a:gd name="connsiteX3390" fmla="*/ 4551138 w 11191875"/>
                <a:gd name="connsiteY3390" fmla="*/ 2806519 h 4067175"/>
                <a:gd name="connsiteX3391" fmla="*/ 4589936 w 11191875"/>
                <a:gd name="connsiteY3391" fmla="*/ 2844866 h 4067175"/>
                <a:gd name="connsiteX3392" fmla="*/ 4778180 w 11191875"/>
                <a:gd name="connsiteY3392" fmla="*/ 3046667 h 4067175"/>
                <a:gd name="connsiteX3393" fmla="*/ 4817217 w 11191875"/>
                <a:gd name="connsiteY3393" fmla="*/ 3007840 h 4067175"/>
                <a:gd name="connsiteX3394" fmla="*/ 4778180 w 11191875"/>
                <a:gd name="connsiteY3394" fmla="*/ 2968535 h 4067175"/>
                <a:gd name="connsiteX3395" fmla="*/ 4739142 w 11191875"/>
                <a:gd name="connsiteY3395" fmla="*/ 3007840 h 4067175"/>
                <a:gd name="connsiteX3396" fmla="*/ 4778180 w 11191875"/>
                <a:gd name="connsiteY3396" fmla="*/ 3046667 h 4067175"/>
                <a:gd name="connsiteX3397" fmla="*/ 5010490 w 11191875"/>
                <a:gd name="connsiteY3397" fmla="*/ 3194302 h 4067175"/>
                <a:gd name="connsiteX3398" fmla="*/ 5049768 w 11191875"/>
                <a:gd name="connsiteY3398" fmla="*/ 3155476 h 4067175"/>
                <a:gd name="connsiteX3399" fmla="*/ 5010490 w 11191875"/>
                <a:gd name="connsiteY3399" fmla="*/ 3116170 h 4067175"/>
                <a:gd name="connsiteX3400" fmla="*/ 4971692 w 11191875"/>
                <a:gd name="connsiteY3400" fmla="*/ 3155476 h 4067175"/>
                <a:gd name="connsiteX3401" fmla="*/ 5010490 w 11191875"/>
                <a:gd name="connsiteY3401" fmla="*/ 3194302 h 4067175"/>
                <a:gd name="connsiteX3402" fmla="*/ 5272499 w 11191875"/>
                <a:gd name="connsiteY3402" fmla="*/ 3276988 h 4067175"/>
                <a:gd name="connsiteX3403" fmla="*/ 5309142 w 11191875"/>
                <a:gd name="connsiteY3403" fmla="*/ 3240319 h 4067175"/>
                <a:gd name="connsiteX3404" fmla="*/ 5272499 w 11191875"/>
                <a:gd name="connsiteY3404" fmla="*/ 3203649 h 4067175"/>
                <a:gd name="connsiteX3405" fmla="*/ 5236095 w 11191875"/>
                <a:gd name="connsiteY3405" fmla="*/ 3240319 h 4067175"/>
                <a:gd name="connsiteX3406" fmla="*/ 5272499 w 11191875"/>
                <a:gd name="connsiteY3406" fmla="*/ 3276988 h 4067175"/>
                <a:gd name="connsiteX3407" fmla="*/ 5547440 w 11191875"/>
                <a:gd name="connsiteY3407" fmla="*/ 3291847 h 4067175"/>
                <a:gd name="connsiteX3408" fmla="*/ 5581448 w 11191875"/>
                <a:gd name="connsiteY3408" fmla="*/ 3257814 h 4067175"/>
                <a:gd name="connsiteX3409" fmla="*/ 5547440 w 11191875"/>
                <a:gd name="connsiteY3409" fmla="*/ 3223542 h 4067175"/>
                <a:gd name="connsiteX3410" fmla="*/ 5513192 w 11191875"/>
                <a:gd name="connsiteY3410" fmla="*/ 3257814 h 4067175"/>
                <a:gd name="connsiteX3411" fmla="*/ 5547440 w 11191875"/>
                <a:gd name="connsiteY3411" fmla="*/ 3291847 h 4067175"/>
                <a:gd name="connsiteX3412" fmla="*/ 5817831 w 11191875"/>
                <a:gd name="connsiteY3412" fmla="*/ 3237443 h 4067175"/>
                <a:gd name="connsiteX3413" fmla="*/ 5848965 w 11191875"/>
                <a:gd name="connsiteY3413" fmla="*/ 3206046 h 4067175"/>
                <a:gd name="connsiteX3414" fmla="*/ 5817831 w 11191875"/>
                <a:gd name="connsiteY3414" fmla="*/ 3175129 h 4067175"/>
                <a:gd name="connsiteX3415" fmla="*/ 5786696 w 11191875"/>
                <a:gd name="connsiteY3415" fmla="*/ 3206046 h 4067175"/>
                <a:gd name="connsiteX3416" fmla="*/ 5817831 w 11191875"/>
                <a:gd name="connsiteY3416" fmla="*/ 3237443 h 4067175"/>
                <a:gd name="connsiteX3417" fmla="*/ 6067146 w 11191875"/>
                <a:gd name="connsiteY3417" fmla="*/ 3116170 h 4067175"/>
                <a:gd name="connsiteX3418" fmla="*/ 6094448 w 11191875"/>
                <a:gd name="connsiteY3418" fmla="*/ 3088848 h 4067175"/>
                <a:gd name="connsiteX3419" fmla="*/ 6067146 w 11191875"/>
                <a:gd name="connsiteY3419" fmla="*/ 3061526 h 4067175"/>
                <a:gd name="connsiteX3420" fmla="*/ 6039843 w 11191875"/>
                <a:gd name="connsiteY3420" fmla="*/ 3088848 h 4067175"/>
                <a:gd name="connsiteX3421" fmla="*/ 6067146 w 11191875"/>
                <a:gd name="connsiteY3421" fmla="*/ 3116170 h 4067175"/>
                <a:gd name="connsiteX3422" fmla="*/ 6279578 w 11191875"/>
                <a:gd name="connsiteY3422" fmla="*/ 2937617 h 4067175"/>
                <a:gd name="connsiteX3423" fmla="*/ 6303528 w 11191875"/>
                <a:gd name="connsiteY3423" fmla="*/ 2912931 h 4067175"/>
                <a:gd name="connsiteX3424" fmla="*/ 6279578 w 11191875"/>
                <a:gd name="connsiteY3424" fmla="*/ 2888725 h 4067175"/>
                <a:gd name="connsiteX3425" fmla="*/ 6254910 w 11191875"/>
                <a:gd name="connsiteY3425" fmla="*/ 2912931 h 4067175"/>
                <a:gd name="connsiteX3426" fmla="*/ 6279578 w 11191875"/>
                <a:gd name="connsiteY3426" fmla="*/ 2937617 h 4067175"/>
                <a:gd name="connsiteX3427" fmla="*/ 6441477 w 11191875"/>
                <a:gd name="connsiteY3427" fmla="*/ 2711610 h 4067175"/>
                <a:gd name="connsiteX3428" fmla="*/ 6462314 w 11191875"/>
                <a:gd name="connsiteY3428" fmla="*/ 2690040 h 4067175"/>
                <a:gd name="connsiteX3429" fmla="*/ 6441477 w 11191875"/>
                <a:gd name="connsiteY3429" fmla="*/ 2668709 h 4067175"/>
                <a:gd name="connsiteX3430" fmla="*/ 6419683 w 11191875"/>
                <a:gd name="connsiteY3430" fmla="*/ 2690040 h 4067175"/>
                <a:gd name="connsiteX3431" fmla="*/ 6441477 w 11191875"/>
                <a:gd name="connsiteY3431" fmla="*/ 2711610 h 4067175"/>
                <a:gd name="connsiteX3432" fmla="*/ 6542545 w 11191875"/>
                <a:gd name="connsiteY3432" fmla="*/ 2452768 h 4067175"/>
                <a:gd name="connsiteX3433" fmla="*/ 6561465 w 11191875"/>
                <a:gd name="connsiteY3433" fmla="*/ 2433594 h 4067175"/>
                <a:gd name="connsiteX3434" fmla="*/ 6542545 w 11191875"/>
                <a:gd name="connsiteY3434" fmla="*/ 2414900 h 4067175"/>
                <a:gd name="connsiteX3435" fmla="*/ 6523624 w 11191875"/>
                <a:gd name="connsiteY3435" fmla="*/ 2433594 h 4067175"/>
                <a:gd name="connsiteX3436" fmla="*/ 6542545 w 11191875"/>
                <a:gd name="connsiteY3436" fmla="*/ 2452768 h 4067175"/>
                <a:gd name="connsiteX3437" fmla="*/ 6577272 w 11191875"/>
                <a:gd name="connsiteY3437" fmla="*/ 2176670 h 4067175"/>
                <a:gd name="connsiteX3438" fmla="*/ 6593078 w 11191875"/>
                <a:gd name="connsiteY3438" fmla="*/ 2160372 h 4067175"/>
                <a:gd name="connsiteX3439" fmla="*/ 6577272 w 11191875"/>
                <a:gd name="connsiteY3439" fmla="*/ 2144075 h 4067175"/>
                <a:gd name="connsiteX3440" fmla="*/ 6560507 w 11191875"/>
                <a:gd name="connsiteY3440" fmla="*/ 2160372 h 4067175"/>
                <a:gd name="connsiteX3441" fmla="*/ 6577272 w 11191875"/>
                <a:gd name="connsiteY3441" fmla="*/ 2176670 h 4067175"/>
                <a:gd name="connsiteX3442" fmla="*/ 6314305 w 11191875"/>
                <a:gd name="connsiteY3442" fmla="*/ 1904886 h 4067175"/>
                <a:gd name="connsiteX3443" fmla="*/ 6330830 w 11191875"/>
                <a:gd name="connsiteY3443" fmla="*/ 1888828 h 4067175"/>
                <a:gd name="connsiteX3444" fmla="*/ 6314305 w 11191875"/>
                <a:gd name="connsiteY3444" fmla="*/ 1872291 h 4067175"/>
                <a:gd name="connsiteX3445" fmla="*/ 6297780 w 11191875"/>
                <a:gd name="connsiteY3445" fmla="*/ 1888828 h 4067175"/>
                <a:gd name="connsiteX3446" fmla="*/ 6314305 w 11191875"/>
                <a:gd name="connsiteY3446" fmla="*/ 1904886 h 4067175"/>
                <a:gd name="connsiteX3447" fmla="*/ 6189528 w 11191875"/>
                <a:gd name="connsiteY3447" fmla="*/ 1659225 h 4067175"/>
                <a:gd name="connsiteX3448" fmla="*/ 6205335 w 11191875"/>
                <a:gd name="connsiteY3448" fmla="*/ 1643647 h 4067175"/>
                <a:gd name="connsiteX3449" fmla="*/ 6189528 w 11191875"/>
                <a:gd name="connsiteY3449" fmla="*/ 1627589 h 4067175"/>
                <a:gd name="connsiteX3450" fmla="*/ 6173482 w 11191875"/>
                <a:gd name="connsiteY3450" fmla="*/ 1643647 h 4067175"/>
                <a:gd name="connsiteX3451" fmla="*/ 6189528 w 11191875"/>
                <a:gd name="connsiteY3451" fmla="*/ 1659225 h 4067175"/>
                <a:gd name="connsiteX3452" fmla="*/ 5995297 w 11191875"/>
                <a:gd name="connsiteY3452" fmla="*/ 1464135 h 4067175"/>
                <a:gd name="connsiteX3453" fmla="*/ 6010385 w 11191875"/>
                <a:gd name="connsiteY3453" fmla="*/ 1449036 h 4067175"/>
                <a:gd name="connsiteX3454" fmla="*/ 5995297 w 11191875"/>
                <a:gd name="connsiteY3454" fmla="*/ 1433937 h 4067175"/>
                <a:gd name="connsiteX3455" fmla="*/ 5979969 w 11191875"/>
                <a:gd name="connsiteY3455" fmla="*/ 1449036 h 4067175"/>
                <a:gd name="connsiteX3456" fmla="*/ 5995297 w 11191875"/>
                <a:gd name="connsiteY3456" fmla="*/ 1464135 h 4067175"/>
                <a:gd name="connsiteX3457" fmla="*/ 5749814 w 11191875"/>
                <a:gd name="connsiteY3457" fmla="*/ 1339268 h 4067175"/>
                <a:gd name="connsiteX3458" fmla="*/ 5765141 w 11191875"/>
                <a:gd name="connsiteY3458" fmla="*/ 1323929 h 4067175"/>
                <a:gd name="connsiteX3459" fmla="*/ 5749814 w 11191875"/>
                <a:gd name="connsiteY3459" fmla="*/ 1308830 h 4067175"/>
                <a:gd name="connsiteX3460" fmla="*/ 5734726 w 11191875"/>
                <a:gd name="connsiteY3460" fmla="*/ 1323929 h 4067175"/>
                <a:gd name="connsiteX3461" fmla="*/ 5749814 w 11191875"/>
                <a:gd name="connsiteY3461" fmla="*/ 1339268 h 4067175"/>
                <a:gd name="connsiteX3462" fmla="*/ 5478465 w 11191875"/>
                <a:gd name="connsiteY3462" fmla="*/ 1297086 h 4067175"/>
                <a:gd name="connsiteX3463" fmla="*/ 5494032 w 11191875"/>
                <a:gd name="connsiteY3463" fmla="*/ 1281028 h 4067175"/>
                <a:gd name="connsiteX3464" fmla="*/ 5478465 w 11191875"/>
                <a:gd name="connsiteY3464" fmla="*/ 1264971 h 4067175"/>
                <a:gd name="connsiteX3465" fmla="*/ 5462658 w 11191875"/>
                <a:gd name="connsiteY3465" fmla="*/ 1281028 h 4067175"/>
                <a:gd name="connsiteX3466" fmla="*/ 5478465 w 11191875"/>
                <a:gd name="connsiteY3466" fmla="*/ 1297086 h 4067175"/>
                <a:gd name="connsiteX3467" fmla="*/ 5206877 w 11191875"/>
                <a:gd name="connsiteY3467" fmla="*/ 1340946 h 4067175"/>
                <a:gd name="connsiteX3468" fmla="*/ 5223881 w 11191875"/>
                <a:gd name="connsiteY3468" fmla="*/ 1323929 h 4067175"/>
                <a:gd name="connsiteX3469" fmla="*/ 5206877 w 11191875"/>
                <a:gd name="connsiteY3469" fmla="*/ 1306913 h 4067175"/>
                <a:gd name="connsiteX3470" fmla="*/ 5189873 w 11191875"/>
                <a:gd name="connsiteY3470" fmla="*/ 1323929 h 4067175"/>
                <a:gd name="connsiteX3471" fmla="*/ 5206877 w 11191875"/>
                <a:gd name="connsiteY3471" fmla="*/ 1340946 h 4067175"/>
                <a:gd name="connsiteX3472" fmla="*/ 4961873 w 11191875"/>
                <a:gd name="connsiteY3472" fmla="*/ 1468449 h 4067175"/>
                <a:gd name="connsiteX3473" fmla="*/ 4981272 w 11191875"/>
                <a:gd name="connsiteY3473" fmla="*/ 1449036 h 4067175"/>
                <a:gd name="connsiteX3474" fmla="*/ 4961873 w 11191875"/>
                <a:gd name="connsiteY3474" fmla="*/ 1429383 h 4067175"/>
                <a:gd name="connsiteX3475" fmla="*/ 4942474 w 11191875"/>
                <a:gd name="connsiteY3475" fmla="*/ 1449036 h 4067175"/>
                <a:gd name="connsiteX3476" fmla="*/ 4961873 w 11191875"/>
                <a:gd name="connsiteY3476" fmla="*/ 1468449 h 4067175"/>
                <a:gd name="connsiteX3477" fmla="*/ 4767402 w 11191875"/>
                <a:gd name="connsiteY3477" fmla="*/ 1665936 h 4067175"/>
                <a:gd name="connsiteX3478" fmla="*/ 4790154 w 11191875"/>
                <a:gd name="connsiteY3478" fmla="*/ 1643647 h 4067175"/>
                <a:gd name="connsiteX3479" fmla="*/ 4767402 w 11191875"/>
                <a:gd name="connsiteY3479" fmla="*/ 1620878 h 4067175"/>
                <a:gd name="connsiteX3480" fmla="*/ 4744650 w 11191875"/>
                <a:gd name="connsiteY3480" fmla="*/ 1643647 h 4067175"/>
                <a:gd name="connsiteX3481" fmla="*/ 4767402 w 11191875"/>
                <a:gd name="connsiteY3481" fmla="*/ 1665936 h 4067175"/>
                <a:gd name="connsiteX3482" fmla="*/ 4642385 w 11191875"/>
                <a:gd name="connsiteY3482" fmla="*/ 1914233 h 4067175"/>
                <a:gd name="connsiteX3483" fmla="*/ 4668012 w 11191875"/>
                <a:gd name="connsiteY3483" fmla="*/ 1888828 h 4067175"/>
                <a:gd name="connsiteX3484" fmla="*/ 4642385 w 11191875"/>
                <a:gd name="connsiteY3484" fmla="*/ 1863183 h 4067175"/>
                <a:gd name="connsiteX3485" fmla="*/ 4616999 w 11191875"/>
                <a:gd name="connsiteY3485" fmla="*/ 1888828 h 4067175"/>
                <a:gd name="connsiteX3486" fmla="*/ 4642385 w 11191875"/>
                <a:gd name="connsiteY3486" fmla="*/ 1914233 h 4067175"/>
                <a:gd name="connsiteX3487" fmla="*/ 4599516 w 11191875"/>
                <a:gd name="connsiteY3487" fmla="*/ 2190331 h 4067175"/>
                <a:gd name="connsiteX3488" fmla="*/ 4629453 w 11191875"/>
                <a:gd name="connsiteY3488" fmla="*/ 2160372 h 4067175"/>
                <a:gd name="connsiteX3489" fmla="*/ 4599516 w 11191875"/>
                <a:gd name="connsiteY3489" fmla="*/ 2130414 h 4067175"/>
                <a:gd name="connsiteX3490" fmla="*/ 4569579 w 11191875"/>
                <a:gd name="connsiteY3490" fmla="*/ 2160372 h 4067175"/>
                <a:gd name="connsiteX3491" fmla="*/ 4599516 w 11191875"/>
                <a:gd name="connsiteY3491" fmla="*/ 2190331 h 4067175"/>
                <a:gd name="connsiteX3492" fmla="*/ 4642385 w 11191875"/>
                <a:gd name="connsiteY3492" fmla="*/ 2465231 h 4067175"/>
                <a:gd name="connsiteX3493" fmla="*/ 4675675 w 11191875"/>
                <a:gd name="connsiteY3493" fmla="*/ 2431917 h 4067175"/>
                <a:gd name="connsiteX3494" fmla="*/ 4642385 w 11191875"/>
                <a:gd name="connsiteY3494" fmla="*/ 2399322 h 4067175"/>
                <a:gd name="connsiteX3495" fmla="*/ 4609575 w 11191875"/>
                <a:gd name="connsiteY3495" fmla="*/ 2431917 h 4067175"/>
                <a:gd name="connsiteX3496" fmla="*/ 4642385 w 11191875"/>
                <a:gd name="connsiteY3496" fmla="*/ 2465231 h 4067175"/>
                <a:gd name="connsiteX3497" fmla="*/ 4767402 w 11191875"/>
                <a:gd name="connsiteY3497" fmla="*/ 2713048 h 4067175"/>
                <a:gd name="connsiteX3498" fmla="*/ 4802848 w 11191875"/>
                <a:gd name="connsiteY3498" fmla="*/ 2677577 h 4067175"/>
                <a:gd name="connsiteX3499" fmla="*/ 4767402 w 11191875"/>
                <a:gd name="connsiteY3499" fmla="*/ 2642346 h 4067175"/>
                <a:gd name="connsiteX3500" fmla="*/ 4731957 w 11191875"/>
                <a:gd name="connsiteY3500" fmla="*/ 2677577 h 4067175"/>
                <a:gd name="connsiteX3501" fmla="*/ 4767402 w 11191875"/>
                <a:gd name="connsiteY3501" fmla="*/ 2713048 h 4067175"/>
                <a:gd name="connsiteX3502" fmla="*/ 4961873 w 11191875"/>
                <a:gd name="connsiteY3502" fmla="*/ 2908138 h 4067175"/>
                <a:gd name="connsiteX3503" fmla="*/ 4997797 w 11191875"/>
                <a:gd name="connsiteY3503" fmla="*/ 2872188 h 4067175"/>
                <a:gd name="connsiteX3504" fmla="*/ 4961873 w 11191875"/>
                <a:gd name="connsiteY3504" fmla="*/ 2835998 h 4067175"/>
                <a:gd name="connsiteX3505" fmla="*/ 4925709 w 11191875"/>
                <a:gd name="connsiteY3505" fmla="*/ 2872188 h 4067175"/>
                <a:gd name="connsiteX3506" fmla="*/ 4961873 w 11191875"/>
                <a:gd name="connsiteY3506" fmla="*/ 2908138 h 4067175"/>
                <a:gd name="connsiteX3507" fmla="*/ 5206877 w 11191875"/>
                <a:gd name="connsiteY3507" fmla="*/ 3032286 h 4067175"/>
                <a:gd name="connsiteX3508" fmla="*/ 5242083 w 11191875"/>
                <a:gd name="connsiteY3508" fmla="*/ 2997055 h 4067175"/>
                <a:gd name="connsiteX3509" fmla="*/ 5206877 w 11191875"/>
                <a:gd name="connsiteY3509" fmla="*/ 2961584 h 4067175"/>
                <a:gd name="connsiteX3510" fmla="*/ 5171432 w 11191875"/>
                <a:gd name="connsiteY3510" fmla="*/ 2997055 h 4067175"/>
                <a:gd name="connsiteX3511" fmla="*/ 5206877 w 11191875"/>
                <a:gd name="connsiteY3511" fmla="*/ 3032286 h 4067175"/>
                <a:gd name="connsiteX3512" fmla="*/ 5478465 w 11191875"/>
                <a:gd name="connsiteY3512" fmla="*/ 3073030 h 4067175"/>
                <a:gd name="connsiteX3513" fmla="*/ 5511276 w 11191875"/>
                <a:gd name="connsiteY3513" fmla="*/ 3039956 h 4067175"/>
                <a:gd name="connsiteX3514" fmla="*/ 5478465 w 11191875"/>
                <a:gd name="connsiteY3514" fmla="*/ 3006882 h 4067175"/>
                <a:gd name="connsiteX3515" fmla="*/ 5445654 w 11191875"/>
                <a:gd name="connsiteY3515" fmla="*/ 3039956 h 4067175"/>
                <a:gd name="connsiteX3516" fmla="*/ 5478465 w 11191875"/>
                <a:gd name="connsiteY3516" fmla="*/ 3073030 h 4067175"/>
                <a:gd name="connsiteX3517" fmla="*/ 5749814 w 11191875"/>
                <a:gd name="connsiteY3517" fmla="*/ 3026774 h 4067175"/>
                <a:gd name="connsiteX3518" fmla="*/ 5779990 w 11191875"/>
                <a:gd name="connsiteY3518" fmla="*/ 2997055 h 4067175"/>
                <a:gd name="connsiteX3519" fmla="*/ 5749814 w 11191875"/>
                <a:gd name="connsiteY3519" fmla="*/ 2967097 h 4067175"/>
                <a:gd name="connsiteX3520" fmla="*/ 5720116 w 11191875"/>
                <a:gd name="connsiteY3520" fmla="*/ 2997055 h 4067175"/>
                <a:gd name="connsiteX3521" fmla="*/ 5749814 w 11191875"/>
                <a:gd name="connsiteY3521" fmla="*/ 3026774 h 4067175"/>
                <a:gd name="connsiteX3522" fmla="*/ 5995297 w 11191875"/>
                <a:gd name="connsiteY3522" fmla="*/ 2898072 h 4067175"/>
                <a:gd name="connsiteX3523" fmla="*/ 6020923 w 11191875"/>
                <a:gd name="connsiteY3523" fmla="*/ 2872188 h 4067175"/>
                <a:gd name="connsiteX3524" fmla="*/ 5995297 w 11191875"/>
                <a:gd name="connsiteY3524" fmla="*/ 2845824 h 4067175"/>
                <a:gd name="connsiteX3525" fmla="*/ 5968713 w 11191875"/>
                <a:gd name="connsiteY3525" fmla="*/ 2872188 h 4067175"/>
                <a:gd name="connsiteX3526" fmla="*/ 5995297 w 11191875"/>
                <a:gd name="connsiteY3526" fmla="*/ 2898072 h 4067175"/>
                <a:gd name="connsiteX3527" fmla="*/ 6189528 w 11191875"/>
                <a:gd name="connsiteY3527" fmla="*/ 2700345 h 4067175"/>
                <a:gd name="connsiteX3528" fmla="*/ 6212520 w 11191875"/>
                <a:gd name="connsiteY3528" fmla="*/ 2677577 h 4067175"/>
                <a:gd name="connsiteX3529" fmla="*/ 6189528 w 11191875"/>
                <a:gd name="connsiteY3529" fmla="*/ 2654329 h 4067175"/>
                <a:gd name="connsiteX3530" fmla="*/ 6166297 w 11191875"/>
                <a:gd name="connsiteY3530" fmla="*/ 2677577 h 4067175"/>
                <a:gd name="connsiteX3531" fmla="*/ 6189528 w 11191875"/>
                <a:gd name="connsiteY3531" fmla="*/ 2700345 h 4067175"/>
                <a:gd name="connsiteX3532" fmla="*/ 6314305 w 11191875"/>
                <a:gd name="connsiteY3532" fmla="*/ 2453008 h 4067175"/>
                <a:gd name="connsiteX3533" fmla="*/ 6334902 w 11191875"/>
                <a:gd name="connsiteY3533" fmla="*/ 2431917 h 4067175"/>
                <a:gd name="connsiteX3534" fmla="*/ 6314305 w 11191875"/>
                <a:gd name="connsiteY3534" fmla="*/ 2411305 h 4067175"/>
                <a:gd name="connsiteX3535" fmla="*/ 6293709 w 11191875"/>
                <a:gd name="connsiteY3535" fmla="*/ 2431917 h 4067175"/>
                <a:gd name="connsiteX3536" fmla="*/ 6314305 w 11191875"/>
                <a:gd name="connsiteY3536" fmla="*/ 2453008 h 4067175"/>
                <a:gd name="connsiteX3537" fmla="*/ 6357175 w 11191875"/>
                <a:gd name="connsiteY3537" fmla="*/ 2178827 h 4067175"/>
                <a:gd name="connsiteX3538" fmla="*/ 6375616 w 11191875"/>
                <a:gd name="connsiteY3538" fmla="*/ 2160372 h 4067175"/>
                <a:gd name="connsiteX3539" fmla="*/ 6357175 w 11191875"/>
                <a:gd name="connsiteY3539" fmla="*/ 2142157 h 4067175"/>
                <a:gd name="connsiteX3540" fmla="*/ 6338973 w 11191875"/>
                <a:gd name="connsiteY3540" fmla="*/ 2160372 h 4067175"/>
                <a:gd name="connsiteX3541" fmla="*/ 6357175 w 11191875"/>
                <a:gd name="connsiteY3541" fmla="*/ 2178827 h 4067175"/>
                <a:gd name="connsiteX3542" fmla="*/ 6080557 w 11191875"/>
                <a:gd name="connsiteY3542" fmla="*/ 1909679 h 4067175"/>
                <a:gd name="connsiteX3543" fmla="*/ 6098520 w 11191875"/>
                <a:gd name="connsiteY3543" fmla="*/ 1892183 h 4067175"/>
                <a:gd name="connsiteX3544" fmla="*/ 6080557 w 11191875"/>
                <a:gd name="connsiteY3544" fmla="*/ 1874448 h 4067175"/>
                <a:gd name="connsiteX3545" fmla="*/ 6063074 w 11191875"/>
                <a:gd name="connsiteY3545" fmla="*/ 1892183 h 4067175"/>
                <a:gd name="connsiteX3546" fmla="*/ 6080557 w 11191875"/>
                <a:gd name="connsiteY3546" fmla="*/ 1909679 h 4067175"/>
                <a:gd name="connsiteX3547" fmla="*/ 5919616 w 11191875"/>
                <a:gd name="connsiteY3547" fmla="*/ 1687267 h 4067175"/>
                <a:gd name="connsiteX3548" fmla="*/ 5936620 w 11191875"/>
                <a:gd name="connsiteY3548" fmla="*/ 1670250 h 4067175"/>
                <a:gd name="connsiteX3549" fmla="*/ 5919616 w 11191875"/>
                <a:gd name="connsiteY3549" fmla="*/ 1653234 h 4067175"/>
                <a:gd name="connsiteX3550" fmla="*/ 5902373 w 11191875"/>
                <a:gd name="connsiteY3550" fmla="*/ 1670250 h 4067175"/>
                <a:gd name="connsiteX3551" fmla="*/ 5919616 w 11191875"/>
                <a:gd name="connsiteY3551" fmla="*/ 1687267 h 4067175"/>
                <a:gd name="connsiteX3552" fmla="*/ 5682036 w 11191875"/>
                <a:gd name="connsiteY3552" fmla="*/ 1550176 h 4067175"/>
                <a:gd name="connsiteX3553" fmla="*/ 5699280 w 11191875"/>
                <a:gd name="connsiteY3553" fmla="*/ 1533160 h 4067175"/>
                <a:gd name="connsiteX3554" fmla="*/ 5682036 w 11191875"/>
                <a:gd name="connsiteY3554" fmla="*/ 1516143 h 4067175"/>
                <a:gd name="connsiteX3555" fmla="*/ 5665032 w 11191875"/>
                <a:gd name="connsiteY3555" fmla="*/ 1533160 h 4067175"/>
                <a:gd name="connsiteX3556" fmla="*/ 5682036 w 11191875"/>
                <a:gd name="connsiteY3556" fmla="*/ 1550176 h 4067175"/>
                <a:gd name="connsiteX3557" fmla="*/ 5409730 w 11191875"/>
                <a:gd name="connsiteY3557" fmla="*/ 1522854 h 4067175"/>
                <a:gd name="connsiteX3558" fmla="*/ 5427931 w 11191875"/>
                <a:gd name="connsiteY3558" fmla="*/ 1504399 h 4067175"/>
                <a:gd name="connsiteX3559" fmla="*/ 5409730 w 11191875"/>
                <a:gd name="connsiteY3559" fmla="*/ 1485945 h 4067175"/>
                <a:gd name="connsiteX3560" fmla="*/ 5391289 w 11191875"/>
                <a:gd name="connsiteY3560" fmla="*/ 1504399 h 4067175"/>
                <a:gd name="connsiteX3561" fmla="*/ 5409730 w 11191875"/>
                <a:gd name="connsiteY3561" fmla="*/ 1522854 h 4067175"/>
                <a:gd name="connsiteX3562" fmla="*/ 5148919 w 11191875"/>
                <a:gd name="connsiteY3562" fmla="*/ 1609374 h 4067175"/>
                <a:gd name="connsiteX3563" fmla="*/ 5169037 w 11191875"/>
                <a:gd name="connsiteY3563" fmla="*/ 1589242 h 4067175"/>
                <a:gd name="connsiteX3564" fmla="*/ 5148919 w 11191875"/>
                <a:gd name="connsiteY3564" fmla="*/ 1569110 h 4067175"/>
                <a:gd name="connsiteX3565" fmla="*/ 5128801 w 11191875"/>
                <a:gd name="connsiteY3565" fmla="*/ 1589242 h 4067175"/>
                <a:gd name="connsiteX3566" fmla="*/ 5148919 w 11191875"/>
                <a:gd name="connsiteY3566" fmla="*/ 1609374 h 4067175"/>
                <a:gd name="connsiteX3567" fmla="*/ 4945108 w 11191875"/>
                <a:gd name="connsiteY3567" fmla="*/ 1795836 h 4067175"/>
                <a:gd name="connsiteX3568" fmla="*/ 4968339 w 11191875"/>
                <a:gd name="connsiteY3568" fmla="*/ 1772589 h 4067175"/>
                <a:gd name="connsiteX3569" fmla="*/ 4945108 w 11191875"/>
                <a:gd name="connsiteY3569" fmla="*/ 1749580 h 4067175"/>
                <a:gd name="connsiteX3570" fmla="*/ 4922117 w 11191875"/>
                <a:gd name="connsiteY3570" fmla="*/ 1772589 h 4067175"/>
                <a:gd name="connsiteX3571" fmla="*/ 4945108 w 11191875"/>
                <a:gd name="connsiteY3571" fmla="*/ 1795836 h 4067175"/>
                <a:gd name="connsiteX3572" fmla="*/ 4833503 w 11191875"/>
                <a:gd name="connsiteY3572" fmla="*/ 2050364 h 4067175"/>
                <a:gd name="connsiteX3573" fmla="*/ 4860327 w 11191875"/>
                <a:gd name="connsiteY3573" fmla="*/ 2023282 h 4067175"/>
                <a:gd name="connsiteX3574" fmla="*/ 4833503 w 11191875"/>
                <a:gd name="connsiteY3574" fmla="*/ 1996679 h 4067175"/>
                <a:gd name="connsiteX3575" fmla="*/ 4807159 w 11191875"/>
                <a:gd name="connsiteY3575" fmla="*/ 2023282 h 4067175"/>
                <a:gd name="connsiteX3576" fmla="*/ 4833503 w 11191875"/>
                <a:gd name="connsiteY3576" fmla="*/ 2050364 h 4067175"/>
                <a:gd name="connsiteX3577" fmla="*/ 4833503 w 11191875"/>
                <a:gd name="connsiteY3577" fmla="*/ 2327421 h 4067175"/>
                <a:gd name="connsiteX3578" fmla="*/ 4863440 w 11191875"/>
                <a:gd name="connsiteY3578" fmla="*/ 2297942 h 4067175"/>
                <a:gd name="connsiteX3579" fmla="*/ 4833503 w 11191875"/>
                <a:gd name="connsiteY3579" fmla="*/ 2267983 h 4067175"/>
                <a:gd name="connsiteX3580" fmla="*/ 4803806 w 11191875"/>
                <a:gd name="connsiteY3580" fmla="*/ 2297942 h 4067175"/>
                <a:gd name="connsiteX3581" fmla="*/ 4833503 w 11191875"/>
                <a:gd name="connsiteY3581" fmla="*/ 2327421 h 4067175"/>
                <a:gd name="connsiteX3582" fmla="*/ 4945108 w 11191875"/>
                <a:gd name="connsiteY3582" fmla="*/ 2580511 h 4067175"/>
                <a:gd name="connsiteX3583" fmla="*/ 4977440 w 11191875"/>
                <a:gd name="connsiteY3583" fmla="*/ 2548156 h 4067175"/>
                <a:gd name="connsiteX3584" fmla="*/ 4945108 w 11191875"/>
                <a:gd name="connsiteY3584" fmla="*/ 2515561 h 4067175"/>
                <a:gd name="connsiteX3585" fmla="*/ 4913016 w 11191875"/>
                <a:gd name="connsiteY3585" fmla="*/ 2548156 h 4067175"/>
                <a:gd name="connsiteX3586" fmla="*/ 4945108 w 11191875"/>
                <a:gd name="connsiteY3586" fmla="*/ 2580511 h 4067175"/>
                <a:gd name="connsiteX3587" fmla="*/ 5148919 w 11191875"/>
                <a:gd name="connsiteY3587" fmla="*/ 2763858 h 4067175"/>
                <a:gd name="connsiteX3588" fmla="*/ 5181251 w 11191875"/>
                <a:gd name="connsiteY3588" fmla="*/ 2731742 h 4067175"/>
                <a:gd name="connsiteX3589" fmla="*/ 5148919 w 11191875"/>
                <a:gd name="connsiteY3589" fmla="*/ 2699626 h 4067175"/>
                <a:gd name="connsiteX3590" fmla="*/ 5116587 w 11191875"/>
                <a:gd name="connsiteY3590" fmla="*/ 2731742 h 4067175"/>
                <a:gd name="connsiteX3591" fmla="*/ 5148919 w 11191875"/>
                <a:gd name="connsiteY3591" fmla="*/ 2763858 h 4067175"/>
                <a:gd name="connsiteX3592" fmla="*/ 5409730 w 11191875"/>
                <a:gd name="connsiteY3592" fmla="*/ 2847742 h 4067175"/>
                <a:gd name="connsiteX3593" fmla="*/ 5440625 w 11191875"/>
                <a:gd name="connsiteY3593" fmla="*/ 2816345 h 4067175"/>
                <a:gd name="connsiteX3594" fmla="*/ 5409730 w 11191875"/>
                <a:gd name="connsiteY3594" fmla="*/ 2785428 h 4067175"/>
                <a:gd name="connsiteX3595" fmla="*/ 5378595 w 11191875"/>
                <a:gd name="connsiteY3595" fmla="*/ 2816345 h 4067175"/>
                <a:gd name="connsiteX3596" fmla="*/ 5409730 w 11191875"/>
                <a:gd name="connsiteY3596" fmla="*/ 2847742 h 4067175"/>
                <a:gd name="connsiteX3597" fmla="*/ 5682036 w 11191875"/>
                <a:gd name="connsiteY3597" fmla="*/ 2816345 h 4067175"/>
                <a:gd name="connsiteX3598" fmla="*/ 5711015 w 11191875"/>
                <a:gd name="connsiteY3598" fmla="*/ 2787585 h 4067175"/>
                <a:gd name="connsiteX3599" fmla="*/ 5682036 w 11191875"/>
                <a:gd name="connsiteY3599" fmla="*/ 2759064 h 4067175"/>
                <a:gd name="connsiteX3600" fmla="*/ 5653297 w 11191875"/>
                <a:gd name="connsiteY3600" fmla="*/ 2787585 h 4067175"/>
                <a:gd name="connsiteX3601" fmla="*/ 5682036 w 11191875"/>
                <a:gd name="connsiteY3601" fmla="*/ 2816345 h 4067175"/>
                <a:gd name="connsiteX3602" fmla="*/ 5919616 w 11191875"/>
                <a:gd name="connsiteY3602" fmla="*/ 2676379 h 4067175"/>
                <a:gd name="connsiteX3603" fmla="*/ 5945003 w 11191875"/>
                <a:gd name="connsiteY3603" fmla="*/ 2650734 h 4067175"/>
                <a:gd name="connsiteX3604" fmla="*/ 5919616 w 11191875"/>
                <a:gd name="connsiteY3604" fmla="*/ 2625329 h 4067175"/>
                <a:gd name="connsiteX3605" fmla="*/ 5893990 w 11191875"/>
                <a:gd name="connsiteY3605" fmla="*/ 2650734 h 4067175"/>
                <a:gd name="connsiteX3606" fmla="*/ 5919616 w 11191875"/>
                <a:gd name="connsiteY3606" fmla="*/ 2676379 h 4067175"/>
                <a:gd name="connsiteX3607" fmla="*/ 6080557 w 11191875"/>
                <a:gd name="connsiteY3607" fmla="*/ 2450851 h 4067175"/>
                <a:gd name="connsiteX3608" fmla="*/ 6102591 w 11191875"/>
                <a:gd name="connsiteY3608" fmla="*/ 2428801 h 4067175"/>
                <a:gd name="connsiteX3609" fmla="*/ 6080557 w 11191875"/>
                <a:gd name="connsiteY3609" fmla="*/ 2406991 h 4067175"/>
                <a:gd name="connsiteX3610" fmla="*/ 6058763 w 11191875"/>
                <a:gd name="connsiteY3610" fmla="*/ 2428801 h 4067175"/>
                <a:gd name="connsiteX3611" fmla="*/ 6080557 w 11191875"/>
                <a:gd name="connsiteY3611" fmla="*/ 2450851 h 4067175"/>
                <a:gd name="connsiteX3612" fmla="*/ 6137797 w 11191875"/>
                <a:gd name="connsiteY3612" fmla="*/ 2180025 h 4067175"/>
                <a:gd name="connsiteX3613" fmla="*/ 6156956 w 11191875"/>
                <a:gd name="connsiteY3613" fmla="*/ 2160372 h 4067175"/>
                <a:gd name="connsiteX3614" fmla="*/ 6137797 w 11191875"/>
                <a:gd name="connsiteY3614" fmla="*/ 2140959 h 4067175"/>
                <a:gd name="connsiteX3615" fmla="*/ 6117919 w 11191875"/>
                <a:gd name="connsiteY3615" fmla="*/ 2160372 h 4067175"/>
                <a:gd name="connsiteX3616" fmla="*/ 6137797 w 11191875"/>
                <a:gd name="connsiteY3616" fmla="*/ 2180025 h 4067175"/>
                <a:gd name="connsiteX3617" fmla="*/ 5833877 w 11191875"/>
                <a:gd name="connsiteY3617" fmla="*/ 1921423 h 4067175"/>
                <a:gd name="connsiteX3618" fmla="*/ 5853515 w 11191875"/>
                <a:gd name="connsiteY3618" fmla="*/ 1902010 h 4067175"/>
                <a:gd name="connsiteX3619" fmla="*/ 5833877 w 11191875"/>
                <a:gd name="connsiteY3619" fmla="*/ 1882357 h 4067175"/>
                <a:gd name="connsiteX3620" fmla="*/ 5814478 w 11191875"/>
                <a:gd name="connsiteY3620" fmla="*/ 1902010 h 4067175"/>
                <a:gd name="connsiteX3621" fmla="*/ 5833877 w 11191875"/>
                <a:gd name="connsiteY3621" fmla="*/ 1921423 h 4067175"/>
                <a:gd name="connsiteX3622" fmla="*/ 5614259 w 11191875"/>
                <a:gd name="connsiteY3622" fmla="*/ 1761564 h 4067175"/>
                <a:gd name="connsiteX3623" fmla="*/ 5633658 w 11191875"/>
                <a:gd name="connsiteY3623" fmla="*/ 1742151 h 4067175"/>
                <a:gd name="connsiteX3624" fmla="*/ 5614259 w 11191875"/>
                <a:gd name="connsiteY3624" fmla="*/ 1722737 h 4067175"/>
                <a:gd name="connsiteX3625" fmla="*/ 5594621 w 11191875"/>
                <a:gd name="connsiteY3625" fmla="*/ 1742151 h 4067175"/>
                <a:gd name="connsiteX3626" fmla="*/ 5614259 w 11191875"/>
                <a:gd name="connsiteY3626" fmla="*/ 1761564 h 4067175"/>
                <a:gd name="connsiteX3627" fmla="*/ 5342671 w 11191875"/>
                <a:gd name="connsiteY3627" fmla="*/ 1763002 h 4067175"/>
                <a:gd name="connsiteX3628" fmla="*/ 5363268 w 11191875"/>
                <a:gd name="connsiteY3628" fmla="*/ 1742151 h 4067175"/>
                <a:gd name="connsiteX3629" fmla="*/ 5342671 w 11191875"/>
                <a:gd name="connsiteY3629" fmla="*/ 1721299 h 4067175"/>
                <a:gd name="connsiteX3630" fmla="*/ 5322074 w 11191875"/>
                <a:gd name="connsiteY3630" fmla="*/ 1742151 h 4067175"/>
                <a:gd name="connsiteX3631" fmla="*/ 5342671 w 11191875"/>
                <a:gd name="connsiteY3631" fmla="*/ 1763002 h 4067175"/>
                <a:gd name="connsiteX3632" fmla="*/ 5123053 w 11191875"/>
                <a:gd name="connsiteY3632" fmla="*/ 1925737 h 4067175"/>
                <a:gd name="connsiteX3633" fmla="*/ 5146764 w 11191875"/>
                <a:gd name="connsiteY3633" fmla="*/ 1902010 h 4067175"/>
                <a:gd name="connsiteX3634" fmla="*/ 5123053 w 11191875"/>
                <a:gd name="connsiteY3634" fmla="*/ 1878282 h 4067175"/>
                <a:gd name="connsiteX3635" fmla="*/ 5099104 w 11191875"/>
                <a:gd name="connsiteY3635" fmla="*/ 1902010 h 4067175"/>
                <a:gd name="connsiteX3636" fmla="*/ 5123053 w 11191875"/>
                <a:gd name="connsiteY3636" fmla="*/ 1925737 h 4067175"/>
                <a:gd name="connsiteX3637" fmla="*/ 5038990 w 11191875"/>
                <a:gd name="connsiteY3637" fmla="*/ 2187934 h 4067175"/>
                <a:gd name="connsiteX3638" fmla="*/ 5066532 w 11191875"/>
                <a:gd name="connsiteY3638" fmla="*/ 2160372 h 4067175"/>
                <a:gd name="connsiteX3639" fmla="*/ 5038990 w 11191875"/>
                <a:gd name="connsiteY3639" fmla="*/ 2133050 h 4067175"/>
                <a:gd name="connsiteX3640" fmla="*/ 5011448 w 11191875"/>
                <a:gd name="connsiteY3640" fmla="*/ 2160372 h 4067175"/>
                <a:gd name="connsiteX3641" fmla="*/ 5038990 w 11191875"/>
                <a:gd name="connsiteY3641" fmla="*/ 2187934 h 4067175"/>
                <a:gd name="connsiteX3642" fmla="*/ 5123053 w 11191875"/>
                <a:gd name="connsiteY3642" fmla="*/ 2447975 h 4067175"/>
                <a:gd name="connsiteX3643" fmla="*/ 5152032 w 11191875"/>
                <a:gd name="connsiteY3643" fmla="*/ 2418975 h 4067175"/>
                <a:gd name="connsiteX3644" fmla="*/ 5123053 w 11191875"/>
                <a:gd name="connsiteY3644" fmla="*/ 2389495 h 4067175"/>
                <a:gd name="connsiteX3645" fmla="*/ 5093595 w 11191875"/>
                <a:gd name="connsiteY3645" fmla="*/ 2418975 h 4067175"/>
                <a:gd name="connsiteX3646" fmla="*/ 5123053 w 11191875"/>
                <a:gd name="connsiteY3646" fmla="*/ 2447975 h 4067175"/>
                <a:gd name="connsiteX3647" fmla="*/ 5342671 w 11191875"/>
                <a:gd name="connsiteY3647" fmla="*/ 2607833 h 4067175"/>
                <a:gd name="connsiteX3648" fmla="*/ 5371650 w 11191875"/>
                <a:gd name="connsiteY3648" fmla="*/ 2578834 h 4067175"/>
                <a:gd name="connsiteX3649" fmla="*/ 5342671 w 11191875"/>
                <a:gd name="connsiteY3649" fmla="*/ 2549115 h 4067175"/>
                <a:gd name="connsiteX3650" fmla="*/ 5313453 w 11191875"/>
                <a:gd name="connsiteY3650" fmla="*/ 2578834 h 4067175"/>
                <a:gd name="connsiteX3651" fmla="*/ 5342671 w 11191875"/>
                <a:gd name="connsiteY3651" fmla="*/ 2607833 h 4067175"/>
                <a:gd name="connsiteX3652" fmla="*/ 5614259 w 11191875"/>
                <a:gd name="connsiteY3652" fmla="*/ 2605916 h 4067175"/>
                <a:gd name="connsiteX3653" fmla="*/ 5641562 w 11191875"/>
                <a:gd name="connsiteY3653" fmla="*/ 2578834 h 4067175"/>
                <a:gd name="connsiteX3654" fmla="*/ 5614259 w 11191875"/>
                <a:gd name="connsiteY3654" fmla="*/ 2551511 h 4067175"/>
                <a:gd name="connsiteX3655" fmla="*/ 5586717 w 11191875"/>
                <a:gd name="connsiteY3655" fmla="*/ 2578834 h 4067175"/>
                <a:gd name="connsiteX3656" fmla="*/ 5614259 w 11191875"/>
                <a:gd name="connsiteY3656" fmla="*/ 2605916 h 4067175"/>
                <a:gd name="connsiteX3657" fmla="*/ 5833877 w 11191875"/>
                <a:gd name="connsiteY3657" fmla="*/ 2442702 h 4067175"/>
                <a:gd name="connsiteX3658" fmla="*/ 5857587 w 11191875"/>
                <a:gd name="connsiteY3658" fmla="*/ 2418975 h 4067175"/>
                <a:gd name="connsiteX3659" fmla="*/ 5833877 w 11191875"/>
                <a:gd name="connsiteY3659" fmla="*/ 2395487 h 4067175"/>
                <a:gd name="connsiteX3660" fmla="*/ 5810167 w 11191875"/>
                <a:gd name="connsiteY3660" fmla="*/ 2418975 h 4067175"/>
                <a:gd name="connsiteX3661" fmla="*/ 5833877 w 11191875"/>
                <a:gd name="connsiteY3661" fmla="*/ 2442702 h 4067175"/>
                <a:gd name="connsiteX3662" fmla="*/ 5917700 w 11191875"/>
                <a:gd name="connsiteY3662" fmla="*/ 2181223 h 4067175"/>
                <a:gd name="connsiteX3663" fmla="*/ 5938536 w 11191875"/>
                <a:gd name="connsiteY3663" fmla="*/ 2160372 h 4067175"/>
                <a:gd name="connsiteX3664" fmla="*/ 5917700 w 11191875"/>
                <a:gd name="connsiteY3664" fmla="*/ 2139761 h 4067175"/>
                <a:gd name="connsiteX3665" fmla="*/ 5897343 w 11191875"/>
                <a:gd name="connsiteY3665" fmla="*/ 2160372 h 4067175"/>
                <a:gd name="connsiteX3666" fmla="*/ 5917700 w 11191875"/>
                <a:gd name="connsiteY3666" fmla="*/ 2181223 h 4067175"/>
                <a:gd name="connsiteX3667" fmla="*/ 5546242 w 11191875"/>
                <a:gd name="connsiteY3667" fmla="*/ 1972472 h 4067175"/>
                <a:gd name="connsiteX3668" fmla="*/ 5567558 w 11191875"/>
                <a:gd name="connsiteY3668" fmla="*/ 1951381 h 4067175"/>
                <a:gd name="connsiteX3669" fmla="*/ 5546242 w 11191875"/>
                <a:gd name="connsiteY3669" fmla="*/ 1930051 h 4067175"/>
                <a:gd name="connsiteX3670" fmla="*/ 5525167 w 11191875"/>
                <a:gd name="connsiteY3670" fmla="*/ 1951381 h 4067175"/>
                <a:gd name="connsiteX3671" fmla="*/ 5546242 w 11191875"/>
                <a:gd name="connsiteY3671" fmla="*/ 1972472 h 4067175"/>
                <a:gd name="connsiteX3672" fmla="*/ 5300759 w 11191875"/>
                <a:gd name="connsiteY3672" fmla="*/ 2054918 h 4067175"/>
                <a:gd name="connsiteX3673" fmla="*/ 5324469 w 11191875"/>
                <a:gd name="connsiteY3673" fmla="*/ 2031191 h 4067175"/>
                <a:gd name="connsiteX3674" fmla="*/ 5300759 w 11191875"/>
                <a:gd name="connsiteY3674" fmla="*/ 2007464 h 4067175"/>
                <a:gd name="connsiteX3675" fmla="*/ 5276810 w 11191875"/>
                <a:gd name="connsiteY3675" fmla="*/ 2031191 h 4067175"/>
                <a:gd name="connsiteX3676" fmla="*/ 5300759 w 11191875"/>
                <a:gd name="connsiteY3676" fmla="*/ 2054918 h 4067175"/>
                <a:gd name="connsiteX3677" fmla="*/ 5300759 w 11191875"/>
                <a:gd name="connsiteY3677" fmla="*/ 2316636 h 4067175"/>
                <a:gd name="connsiteX3678" fmla="*/ 5327583 w 11191875"/>
                <a:gd name="connsiteY3678" fmla="*/ 2289793 h 4067175"/>
                <a:gd name="connsiteX3679" fmla="*/ 5300759 w 11191875"/>
                <a:gd name="connsiteY3679" fmla="*/ 2262711 h 4067175"/>
                <a:gd name="connsiteX3680" fmla="*/ 5273936 w 11191875"/>
                <a:gd name="connsiteY3680" fmla="*/ 2289793 h 4067175"/>
                <a:gd name="connsiteX3681" fmla="*/ 5300759 w 11191875"/>
                <a:gd name="connsiteY3681" fmla="*/ 2316636 h 4067175"/>
                <a:gd name="connsiteX3682" fmla="*/ 5546242 w 11191875"/>
                <a:gd name="connsiteY3682" fmla="*/ 2395487 h 4067175"/>
                <a:gd name="connsiteX3683" fmla="*/ 5571868 w 11191875"/>
                <a:gd name="connsiteY3683" fmla="*/ 2369603 h 4067175"/>
                <a:gd name="connsiteX3684" fmla="*/ 5546242 w 11191875"/>
                <a:gd name="connsiteY3684" fmla="*/ 2343958 h 4067175"/>
                <a:gd name="connsiteX3685" fmla="*/ 5520616 w 11191875"/>
                <a:gd name="connsiteY3685" fmla="*/ 2369603 h 4067175"/>
                <a:gd name="connsiteX3686" fmla="*/ 5546242 w 11191875"/>
                <a:gd name="connsiteY3686" fmla="*/ 2395487 h 4067175"/>
                <a:gd name="connsiteX3687" fmla="*/ 5698083 w 11191875"/>
                <a:gd name="connsiteY3687" fmla="*/ 2183141 h 4067175"/>
                <a:gd name="connsiteX3688" fmla="*/ 5720835 w 11191875"/>
                <a:gd name="connsiteY3688" fmla="*/ 2160372 h 4067175"/>
                <a:gd name="connsiteX3689" fmla="*/ 5698083 w 11191875"/>
                <a:gd name="connsiteY3689" fmla="*/ 2137843 h 4067175"/>
                <a:gd name="connsiteX3690" fmla="*/ 5675570 w 11191875"/>
                <a:gd name="connsiteY3690" fmla="*/ 2160372 h 4067175"/>
                <a:gd name="connsiteX3691" fmla="*/ 5698083 w 11191875"/>
                <a:gd name="connsiteY3691" fmla="*/ 2183141 h 406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</a:cxnLst>
              <a:rect l="l" t="t" r="r" b="b"/>
              <a:pathLst>
                <a:path w="11191875" h="4067175">
                  <a:moveTo>
                    <a:pt x="5478465" y="2184818"/>
                  </a:moveTo>
                  <a:cubicBezTo>
                    <a:pt x="5491877" y="2184818"/>
                    <a:pt x="5502894" y="2173794"/>
                    <a:pt x="5502894" y="2160372"/>
                  </a:cubicBezTo>
                  <a:cubicBezTo>
                    <a:pt x="5502894" y="2147191"/>
                    <a:pt x="5491877" y="2136166"/>
                    <a:pt x="5478465" y="2136166"/>
                  </a:cubicBezTo>
                  <a:cubicBezTo>
                    <a:pt x="5465053" y="2136166"/>
                    <a:pt x="5454037" y="2147191"/>
                    <a:pt x="5454037" y="2160372"/>
                  </a:cubicBezTo>
                  <a:cubicBezTo>
                    <a:pt x="5454037" y="2173794"/>
                    <a:pt x="5465053" y="2184818"/>
                    <a:pt x="5478465" y="2184818"/>
                  </a:cubicBezTo>
                  <a:close/>
                  <a:moveTo>
                    <a:pt x="11098951" y="4061183"/>
                  </a:moveTo>
                  <a:cubicBezTo>
                    <a:pt x="11099430" y="4061183"/>
                    <a:pt x="11099430" y="4060944"/>
                    <a:pt x="11099430" y="4060464"/>
                  </a:cubicBezTo>
                  <a:cubicBezTo>
                    <a:pt x="11099430" y="4060464"/>
                    <a:pt x="11099430" y="4059985"/>
                    <a:pt x="11098951" y="4059985"/>
                  </a:cubicBezTo>
                  <a:cubicBezTo>
                    <a:pt x="11098472" y="4059985"/>
                    <a:pt x="11098472" y="4060464"/>
                    <a:pt x="11098472" y="4060464"/>
                  </a:cubicBezTo>
                  <a:cubicBezTo>
                    <a:pt x="11098472" y="4060944"/>
                    <a:pt x="11098472" y="4061183"/>
                    <a:pt x="11098951" y="4061183"/>
                  </a:cubicBezTo>
                  <a:close/>
                  <a:moveTo>
                    <a:pt x="11181098" y="3797308"/>
                  </a:moveTo>
                  <a:cubicBezTo>
                    <a:pt x="11181816" y="3797308"/>
                    <a:pt x="11181816" y="3797308"/>
                    <a:pt x="11181816" y="3796829"/>
                  </a:cubicBezTo>
                  <a:cubicBezTo>
                    <a:pt x="11181816" y="3796350"/>
                    <a:pt x="11181816" y="3796350"/>
                    <a:pt x="11181098" y="3796350"/>
                  </a:cubicBezTo>
                  <a:cubicBezTo>
                    <a:pt x="11180619" y="3796350"/>
                    <a:pt x="11180619" y="3796350"/>
                    <a:pt x="11180619" y="3796829"/>
                  </a:cubicBezTo>
                  <a:cubicBezTo>
                    <a:pt x="11180619" y="3797308"/>
                    <a:pt x="11180619" y="3797308"/>
                    <a:pt x="11181098" y="3797308"/>
                  </a:cubicBezTo>
                  <a:close/>
                  <a:moveTo>
                    <a:pt x="11184690" y="1884993"/>
                  </a:moveTo>
                  <a:cubicBezTo>
                    <a:pt x="11184690" y="1884993"/>
                    <a:pt x="11185409" y="1884753"/>
                    <a:pt x="11185409" y="1884034"/>
                  </a:cubicBezTo>
                  <a:cubicBezTo>
                    <a:pt x="11185409" y="1884034"/>
                    <a:pt x="11184690" y="1883555"/>
                    <a:pt x="11184690" y="1883555"/>
                  </a:cubicBezTo>
                  <a:cubicBezTo>
                    <a:pt x="11184211" y="1883555"/>
                    <a:pt x="11183732" y="1884034"/>
                    <a:pt x="11183732" y="1884034"/>
                  </a:cubicBezTo>
                  <a:cubicBezTo>
                    <a:pt x="11183732" y="1884753"/>
                    <a:pt x="11184211" y="1884993"/>
                    <a:pt x="11184690" y="1884993"/>
                  </a:cubicBezTo>
                  <a:close/>
                  <a:moveTo>
                    <a:pt x="89332" y="267710"/>
                  </a:moveTo>
                  <a:cubicBezTo>
                    <a:pt x="92206" y="267710"/>
                    <a:pt x="94361" y="265553"/>
                    <a:pt x="94361" y="262916"/>
                  </a:cubicBezTo>
                  <a:cubicBezTo>
                    <a:pt x="94361" y="260280"/>
                    <a:pt x="92206" y="258123"/>
                    <a:pt x="89332" y="258123"/>
                  </a:cubicBezTo>
                  <a:cubicBezTo>
                    <a:pt x="86697" y="258123"/>
                    <a:pt x="84542" y="260280"/>
                    <a:pt x="84542" y="262916"/>
                  </a:cubicBezTo>
                  <a:cubicBezTo>
                    <a:pt x="84542" y="265553"/>
                    <a:pt x="86697" y="267710"/>
                    <a:pt x="89332" y="267710"/>
                  </a:cubicBezTo>
                  <a:close/>
                  <a:moveTo>
                    <a:pt x="4071" y="534940"/>
                  </a:moveTo>
                  <a:cubicBezTo>
                    <a:pt x="9101" y="534940"/>
                    <a:pt x="13172" y="530626"/>
                    <a:pt x="13172" y="525593"/>
                  </a:cubicBezTo>
                  <a:cubicBezTo>
                    <a:pt x="13172" y="520800"/>
                    <a:pt x="9101" y="516486"/>
                    <a:pt x="4071" y="516486"/>
                  </a:cubicBezTo>
                  <a:cubicBezTo>
                    <a:pt x="2634" y="516486"/>
                    <a:pt x="1197" y="516965"/>
                    <a:pt x="0" y="517684"/>
                  </a:cubicBezTo>
                  <a:lnTo>
                    <a:pt x="0" y="533742"/>
                  </a:lnTo>
                  <a:cubicBezTo>
                    <a:pt x="1197" y="534461"/>
                    <a:pt x="2634" y="534940"/>
                    <a:pt x="4071" y="534940"/>
                  </a:cubicBezTo>
                  <a:close/>
                  <a:moveTo>
                    <a:pt x="0" y="3584243"/>
                  </a:moveTo>
                  <a:cubicBezTo>
                    <a:pt x="12214" y="3568904"/>
                    <a:pt x="19878" y="3549731"/>
                    <a:pt x="19878" y="3528400"/>
                  </a:cubicBezTo>
                  <a:cubicBezTo>
                    <a:pt x="19878" y="3507309"/>
                    <a:pt x="12214" y="3487896"/>
                    <a:pt x="0" y="3472797"/>
                  </a:cubicBezTo>
                  <a:lnTo>
                    <a:pt x="0" y="3584243"/>
                  </a:lnTo>
                  <a:close/>
                  <a:moveTo>
                    <a:pt x="4071" y="3890539"/>
                  </a:moveTo>
                  <a:cubicBezTo>
                    <a:pt x="56521" y="3890539"/>
                    <a:pt x="99151" y="3847878"/>
                    <a:pt x="99151" y="3795151"/>
                  </a:cubicBezTo>
                  <a:cubicBezTo>
                    <a:pt x="99151" y="3742664"/>
                    <a:pt x="56521" y="3700243"/>
                    <a:pt x="4071" y="3700243"/>
                  </a:cubicBezTo>
                  <a:lnTo>
                    <a:pt x="0" y="3700482"/>
                  </a:lnTo>
                  <a:lnTo>
                    <a:pt x="0" y="3890300"/>
                  </a:lnTo>
                  <a:lnTo>
                    <a:pt x="4071" y="3890539"/>
                  </a:lnTo>
                  <a:close/>
                  <a:moveTo>
                    <a:pt x="189681" y="4067175"/>
                  </a:moveTo>
                  <a:lnTo>
                    <a:pt x="190160" y="4058068"/>
                  </a:lnTo>
                  <a:cubicBezTo>
                    <a:pt x="190160" y="4002225"/>
                    <a:pt x="144895" y="3957407"/>
                    <a:pt x="89332" y="3957407"/>
                  </a:cubicBezTo>
                  <a:cubicBezTo>
                    <a:pt x="50534" y="3957407"/>
                    <a:pt x="16525" y="3979696"/>
                    <a:pt x="0" y="4012291"/>
                  </a:cubicBezTo>
                  <a:lnTo>
                    <a:pt x="0" y="4067175"/>
                  </a:lnTo>
                  <a:lnTo>
                    <a:pt x="189681" y="4067175"/>
                  </a:lnTo>
                  <a:close/>
                  <a:moveTo>
                    <a:pt x="10867358" y="4058787"/>
                  </a:moveTo>
                  <a:cubicBezTo>
                    <a:pt x="10867598" y="4058787"/>
                    <a:pt x="10868316" y="4058068"/>
                    <a:pt x="10868316" y="4058068"/>
                  </a:cubicBezTo>
                  <a:cubicBezTo>
                    <a:pt x="10868316" y="4057588"/>
                    <a:pt x="10867598" y="4057349"/>
                    <a:pt x="10867358" y="4057349"/>
                  </a:cubicBezTo>
                  <a:cubicBezTo>
                    <a:pt x="10867119" y="4057349"/>
                    <a:pt x="10867119" y="4057588"/>
                    <a:pt x="10867119" y="4058068"/>
                  </a:cubicBezTo>
                  <a:cubicBezTo>
                    <a:pt x="10867119" y="4058068"/>
                    <a:pt x="10867119" y="4058787"/>
                    <a:pt x="10867358" y="4058787"/>
                  </a:cubicBezTo>
                  <a:close/>
                  <a:moveTo>
                    <a:pt x="10952858" y="3795870"/>
                  </a:moveTo>
                  <a:cubicBezTo>
                    <a:pt x="10953098" y="3795870"/>
                    <a:pt x="10953098" y="3795631"/>
                    <a:pt x="10953098" y="3795151"/>
                  </a:cubicBezTo>
                  <a:cubicBezTo>
                    <a:pt x="10953098" y="3794432"/>
                    <a:pt x="10953098" y="3794432"/>
                    <a:pt x="10952858" y="3794432"/>
                  </a:cubicBezTo>
                  <a:cubicBezTo>
                    <a:pt x="10952379" y="3794432"/>
                    <a:pt x="10952379" y="3794432"/>
                    <a:pt x="10952379" y="3795151"/>
                  </a:cubicBezTo>
                  <a:cubicBezTo>
                    <a:pt x="10952379" y="3795631"/>
                    <a:pt x="10952379" y="3795870"/>
                    <a:pt x="10952858" y="3795870"/>
                  </a:cubicBezTo>
                  <a:close/>
                  <a:moveTo>
                    <a:pt x="11191396" y="2161331"/>
                  </a:moveTo>
                  <a:cubicBezTo>
                    <a:pt x="11191396" y="2161331"/>
                    <a:pt x="11191875" y="2160612"/>
                    <a:pt x="11191875" y="2160372"/>
                  </a:cubicBezTo>
                  <a:cubicBezTo>
                    <a:pt x="11191875" y="2159893"/>
                    <a:pt x="11191396" y="2159653"/>
                    <a:pt x="11191396" y="2159653"/>
                  </a:cubicBezTo>
                  <a:cubicBezTo>
                    <a:pt x="11191157" y="2159653"/>
                    <a:pt x="11190678" y="2159893"/>
                    <a:pt x="11190678" y="2160372"/>
                  </a:cubicBezTo>
                  <a:cubicBezTo>
                    <a:pt x="11190678" y="2160612"/>
                    <a:pt x="11191157" y="2161331"/>
                    <a:pt x="11191396" y="2161331"/>
                  </a:cubicBezTo>
                  <a:close/>
                  <a:moveTo>
                    <a:pt x="10964833" y="1884993"/>
                  </a:moveTo>
                  <a:cubicBezTo>
                    <a:pt x="10964833" y="1884993"/>
                    <a:pt x="10965073" y="1884753"/>
                    <a:pt x="10965073" y="1884034"/>
                  </a:cubicBezTo>
                  <a:cubicBezTo>
                    <a:pt x="10965073" y="1884034"/>
                    <a:pt x="10964833" y="1883555"/>
                    <a:pt x="10964833" y="1883555"/>
                  </a:cubicBezTo>
                  <a:cubicBezTo>
                    <a:pt x="10964354" y="1883555"/>
                    <a:pt x="10963875" y="1884034"/>
                    <a:pt x="10963875" y="1884034"/>
                  </a:cubicBezTo>
                  <a:cubicBezTo>
                    <a:pt x="10963875" y="1884753"/>
                    <a:pt x="10964354" y="1884993"/>
                    <a:pt x="10964833" y="1884993"/>
                  </a:cubicBezTo>
                  <a:close/>
                  <a:moveTo>
                    <a:pt x="10943757" y="1609374"/>
                  </a:moveTo>
                  <a:cubicBezTo>
                    <a:pt x="10944236" y="1609374"/>
                    <a:pt x="10944236" y="1609135"/>
                    <a:pt x="10944236" y="1608655"/>
                  </a:cubicBezTo>
                  <a:cubicBezTo>
                    <a:pt x="10944236" y="1608416"/>
                    <a:pt x="10944236" y="1608176"/>
                    <a:pt x="10943757" y="1608176"/>
                  </a:cubicBezTo>
                  <a:cubicBezTo>
                    <a:pt x="10943278" y="1608176"/>
                    <a:pt x="10943278" y="1608416"/>
                    <a:pt x="10943278" y="1608655"/>
                  </a:cubicBezTo>
                  <a:cubicBezTo>
                    <a:pt x="10943278" y="1609135"/>
                    <a:pt x="10943278" y="1609374"/>
                    <a:pt x="10943757" y="1609374"/>
                  </a:cubicBezTo>
                  <a:close/>
                  <a:moveTo>
                    <a:pt x="10909270" y="1335433"/>
                  </a:moveTo>
                  <a:cubicBezTo>
                    <a:pt x="10909270" y="1335433"/>
                    <a:pt x="10909749" y="1334954"/>
                    <a:pt x="10909749" y="1334714"/>
                  </a:cubicBezTo>
                  <a:cubicBezTo>
                    <a:pt x="10909749" y="1334474"/>
                    <a:pt x="10909270" y="1333995"/>
                    <a:pt x="10909270" y="1333995"/>
                  </a:cubicBezTo>
                  <a:cubicBezTo>
                    <a:pt x="10909031" y="1333995"/>
                    <a:pt x="10908552" y="1334474"/>
                    <a:pt x="10908552" y="1334714"/>
                  </a:cubicBezTo>
                  <a:cubicBezTo>
                    <a:pt x="10908552" y="1334954"/>
                    <a:pt x="10909031" y="1335433"/>
                    <a:pt x="10909270" y="1335433"/>
                  </a:cubicBezTo>
                  <a:close/>
                  <a:moveTo>
                    <a:pt x="10861131" y="1063409"/>
                  </a:moveTo>
                  <a:cubicBezTo>
                    <a:pt x="10861131" y="1063409"/>
                    <a:pt x="10861371" y="1062930"/>
                    <a:pt x="10861371" y="1062690"/>
                  </a:cubicBezTo>
                  <a:cubicBezTo>
                    <a:pt x="10861371" y="1062211"/>
                    <a:pt x="10861131" y="1061971"/>
                    <a:pt x="10861131" y="1061971"/>
                  </a:cubicBezTo>
                  <a:cubicBezTo>
                    <a:pt x="10860652" y="1061971"/>
                    <a:pt x="10860173" y="1062211"/>
                    <a:pt x="10860173" y="1062690"/>
                  </a:cubicBezTo>
                  <a:cubicBezTo>
                    <a:pt x="10860173" y="1062930"/>
                    <a:pt x="10860652" y="1063409"/>
                    <a:pt x="10861131" y="1063409"/>
                  </a:cubicBezTo>
                  <a:close/>
                  <a:moveTo>
                    <a:pt x="370979" y="138768"/>
                  </a:moveTo>
                  <a:cubicBezTo>
                    <a:pt x="371937" y="138768"/>
                    <a:pt x="372895" y="137809"/>
                    <a:pt x="372895" y="136851"/>
                  </a:cubicBezTo>
                  <a:cubicBezTo>
                    <a:pt x="372895" y="135892"/>
                    <a:pt x="371937" y="134933"/>
                    <a:pt x="370979" y="134933"/>
                  </a:cubicBezTo>
                  <a:cubicBezTo>
                    <a:pt x="370021" y="134933"/>
                    <a:pt x="369302" y="135892"/>
                    <a:pt x="369302" y="136851"/>
                  </a:cubicBezTo>
                  <a:cubicBezTo>
                    <a:pt x="369302" y="137809"/>
                    <a:pt x="370021" y="138768"/>
                    <a:pt x="370979" y="138768"/>
                  </a:cubicBezTo>
                  <a:close/>
                  <a:moveTo>
                    <a:pt x="275899" y="400965"/>
                  </a:moveTo>
                  <a:cubicBezTo>
                    <a:pt x="278534" y="400965"/>
                    <a:pt x="280689" y="398808"/>
                    <a:pt x="280689" y="396172"/>
                  </a:cubicBezTo>
                  <a:cubicBezTo>
                    <a:pt x="280689" y="393536"/>
                    <a:pt x="278534" y="391618"/>
                    <a:pt x="275899" y="391618"/>
                  </a:cubicBezTo>
                  <a:cubicBezTo>
                    <a:pt x="273265" y="391618"/>
                    <a:pt x="270870" y="393536"/>
                    <a:pt x="270870" y="396172"/>
                  </a:cubicBezTo>
                  <a:cubicBezTo>
                    <a:pt x="270870" y="398808"/>
                    <a:pt x="273265" y="400965"/>
                    <a:pt x="275899" y="400965"/>
                  </a:cubicBezTo>
                  <a:close/>
                  <a:moveTo>
                    <a:pt x="193752" y="669155"/>
                  </a:moveTo>
                  <a:cubicBezTo>
                    <a:pt x="199021" y="669155"/>
                    <a:pt x="202853" y="664841"/>
                    <a:pt x="202853" y="660047"/>
                  </a:cubicBezTo>
                  <a:cubicBezTo>
                    <a:pt x="202853" y="654774"/>
                    <a:pt x="199021" y="650940"/>
                    <a:pt x="193752" y="650940"/>
                  </a:cubicBezTo>
                  <a:cubicBezTo>
                    <a:pt x="188723" y="650940"/>
                    <a:pt x="184891" y="654774"/>
                    <a:pt x="184891" y="660047"/>
                  </a:cubicBezTo>
                  <a:cubicBezTo>
                    <a:pt x="184891" y="664841"/>
                    <a:pt x="188723" y="669155"/>
                    <a:pt x="193752" y="669155"/>
                  </a:cubicBezTo>
                  <a:close/>
                  <a:moveTo>
                    <a:pt x="125256" y="942616"/>
                  </a:moveTo>
                  <a:cubicBezTo>
                    <a:pt x="133878" y="942616"/>
                    <a:pt x="140345" y="936145"/>
                    <a:pt x="140345" y="927517"/>
                  </a:cubicBezTo>
                  <a:cubicBezTo>
                    <a:pt x="140345" y="919369"/>
                    <a:pt x="133878" y="912418"/>
                    <a:pt x="125256" y="912418"/>
                  </a:cubicBezTo>
                  <a:cubicBezTo>
                    <a:pt x="116874" y="912418"/>
                    <a:pt x="109929" y="919369"/>
                    <a:pt x="109929" y="927517"/>
                  </a:cubicBezTo>
                  <a:cubicBezTo>
                    <a:pt x="109929" y="936145"/>
                    <a:pt x="116874" y="942616"/>
                    <a:pt x="125256" y="942616"/>
                  </a:cubicBezTo>
                  <a:close/>
                  <a:moveTo>
                    <a:pt x="70412" y="1218954"/>
                  </a:moveTo>
                  <a:cubicBezTo>
                    <a:pt x="81429" y="1218954"/>
                    <a:pt x="90769" y="1210086"/>
                    <a:pt x="90769" y="1198582"/>
                  </a:cubicBezTo>
                  <a:cubicBezTo>
                    <a:pt x="90769" y="1186839"/>
                    <a:pt x="81429" y="1177492"/>
                    <a:pt x="70412" y="1177492"/>
                  </a:cubicBezTo>
                  <a:cubicBezTo>
                    <a:pt x="58676" y="1177492"/>
                    <a:pt x="49336" y="1186839"/>
                    <a:pt x="49336" y="1198582"/>
                  </a:cubicBezTo>
                  <a:cubicBezTo>
                    <a:pt x="49336" y="1210086"/>
                    <a:pt x="58676" y="1218954"/>
                    <a:pt x="70412" y="1218954"/>
                  </a:cubicBezTo>
                  <a:close/>
                  <a:moveTo>
                    <a:pt x="28500" y="1500085"/>
                  </a:moveTo>
                  <a:cubicBezTo>
                    <a:pt x="44546" y="1500085"/>
                    <a:pt x="57239" y="1487143"/>
                    <a:pt x="57239" y="1471565"/>
                  </a:cubicBezTo>
                  <a:cubicBezTo>
                    <a:pt x="57239" y="1455747"/>
                    <a:pt x="44546" y="1443044"/>
                    <a:pt x="28500" y="1443044"/>
                  </a:cubicBezTo>
                  <a:cubicBezTo>
                    <a:pt x="12693" y="1443044"/>
                    <a:pt x="0" y="1455747"/>
                    <a:pt x="0" y="1471565"/>
                  </a:cubicBezTo>
                  <a:cubicBezTo>
                    <a:pt x="0" y="1487143"/>
                    <a:pt x="12693" y="1500085"/>
                    <a:pt x="28500" y="1500085"/>
                  </a:cubicBezTo>
                  <a:close/>
                  <a:moveTo>
                    <a:pt x="958" y="1782175"/>
                  </a:moveTo>
                  <a:cubicBezTo>
                    <a:pt x="20836" y="1782175"/>
                    <a:pt x="36882" y="1766117"/>
                    <a:pt x="36882" y="1746465"/>
                  </a:cubicBezTo>
                  <a:cubicBezTo>
                    <a:pt x="36882" y="1726572"/>
                    <a:pt x="20836" y="1710514"/>
                    <a:pt x="958" y="1710514"/>
                  </a:cubicBezTo>
                  <a:lnTo>
                    <a:pt x="0" y="1710514"/>
                  </a:lnTo>
                  <a:lnTo>
                    <a:pt x="0" y="1782175"/>
                  </a:lnTo>
                  <a:lnTo>
                    <a:pt x="958" y="1782175"/>
                  </a:lnTo>
                  <a:close/>
                  <a:moveTo>
                    <a:pt x="0" y="2064984"/>
                  </a:moveTo>
                  <a:cubicBezTo>
                    <a:pt x="18202" y="2059232"/>
                    <a:pt x="31613" y="2042216"/>
                    <a:pt x="31613" y="2022083"/>
                  </a:cubicBezTo>
                  <a:cubicBezTo>
                    <a:pt x="31613" y="2001951"/>
                    <a:pt x="18202" y="1985175"/>
                    <a:pt x="0" y="1979662"/>
                  </a:cubicBezTo>
                  <a:lnTo>
                    <a:pt x="0" y="2064984"/>
                  </a:lnTo>
                  <a:close/>
                  <a:moveTo>
                    <a:pt x="0" y="2349710"/>
                  </a:moveTo>
                  <a:cubicBezTo>
                    <a:pt x="22992" y="2344198"/>
                    <a:pt x="39996" y="2323347"/>
                    <a:pt x="39996" y="2298901"/>
                  </a:cubicBezTo>
                  <a:cubicBezTo>
                    <a:pt x="39996" y="2273735"/>
                    <a:pt x="22992" y="2252884"/>
                    <a:pt x="0" y="2247132"/>
                  </a:cubicBezTo>
                  <a:lnTo>
                    <a:pt x="0" y="2349710"/>
                  </a:lnTo>
                  <a:close/>
                  <a:moveTo>
                    <a:pt x="958" y="2636114"/>
                  </a:moveTo>
                  <a:cubicBezTo>
                    <a:pt x="34966" y="2636114"/>
                    <a:pt x="62508" y="2608792"/>
                    <a:pt x="62508" y="2574759"/>
                  </a:cubicBezTo>
                  <a:cubicBezTo>
                    <a:pt x="62508" y="2540726"/>
                    <a:pt x="34966" y="2513164"/>
                    <a:pt x="958" y="2513164"/>
                  </a:cubicBezTo>
                  <a:lnTo>
                    <a:pt x="0" y="2513164"/>
                  </a:lnTo>
                  <a:lnTo>
                    <a:pt x="0" y="2636114"/>
                  </a:lnTo>
                  <a:lnTo>
                    <a:pt x="958" y="2636114"/>
                  </a:lnTo>
                  <a:close/>
                  <a:moveTo>
                    <a:pt x="28500" y="2919642"/>
                  </a:moveTo>
                  <a:cubicBezTo>
                    <a:pt x="67298" y="2919642"/>
                    <a:pt x="98433" y="2888485"/>
                    <a:pt x="98433" y="2849419"/>
                  </a:cubicBezTo>
                  <a:cubicBezTo>
                    <a:pt x="98433" y="2810593"/>
                    <a:pt x="67298" y="2779196"/>
                    <a:pt x="28500" y="2779196"/>
                  </a:cubicBezTo>
                  <a:cubicBezTo>
                    <a:pt x="18441" y="2779196"/>
                    <a:pt x="8861" y="2781353"/>
                    <a:pt x="0" y="2785428"/>
                  </a:cubicBezTo>
                  <a:lnTo>
                    <a:pt x="0" y="2913650"/>
                  </a:lnTo>
                  <a:cubicBezTo>
                    <a:pt x="8861" y="2917485"/>
                    <a:pt x="18441" y="2919642"/>
                    <a:pt x="28500" y="2919642"/>
                  </a:cubicBezTo>
                  <a:close/>
                  <a:moveTo>
                    <a:pt x="70412" y="3200773"/>
                  </a:moveTo>
                  <a:cubicBezTo>
                    <a:pt x="113042" y="3200773"/>
                    <a:pt x="148008" y="3165782"/>
                    <a:pt x="148008" y="3122881"/>
                  </a:cubicBezTo>
                  <a:cubicBezTo>
                    <a:pt x="148008" y="3079261"/>
                    <a:pt x="113042" y="3044509"/>
                    <a:pt x="70412" y="3044509"/>
                  </a:cubicBezTo>
                  <a:cubicBezTo>
                    <a:pt x="39277" y="3044509"/>
                    <a:pt x="12693" y="3062245"/>
                    <a:pt x="0" y="3088369"/>
                  </a:cubicBezTo>
                  <a:lnTo>
                    <a:pt x="0" y="3157154"/>
                  </a:lnTo>
                  <a:cubicBezTo>
                    <a:pt x="12693" y="3183038"/>
                    <a:pt x="39277" y="3200773"/>
                    <a:pt x="70412" y="3200773"/>
                  </a:cubicBezTo>
                  <a:close/>
                  <a:moveTo>
                    <a:pt x="125256" y="3479268"/>
                  </a:moveTo>
                  <a:cubicBezTo>
                    <a:pt x="172676" y="3479268"/>
                    <a:pt x="211235" y="3440921"/>
                    <a:pt x="211235" y="3393467"/>
                  </a:cubicBezTo>
                  <a:cubicBezTo>
                    <a:pt x="211235" y="3346013"/>
                    <a:pt x="172676" y="3307426"/>
                    <a:pt x="125256" y="3307426"/>
                  </a:cubicBezTo>
                  <a:cubicBezTo>
                    <a:pt x="77836" y="3307426"/>
                    <a:pt x="39277" y="3346013"/>
                    <a:pt x="39277" y="3393467"/>
                  </a:cubicBezTo>
                  <a:cubicBezTo>
                    <a:pt x="39277" y="3440921"/>
                    <a:pt x="77836" y="3479268"/>
                    <a:pt x="125256" y="3479268"/>
                  </a:cubicBezTo>
                  <a:close/>
                  <a:moveTo>
                    <a:pt x="193752" y="3753449"/>
                  </a:moveTo>
                  <a:cubicBezTo>
                    <a:pt x="245004" y="3753449"/>
                    <a:pt x="286676" y="3711986"/>
                    <a:pt x="286676" y="3660937"/>
                  </a:cubicBezTo>
                  <a:cubicBezTo>
                    <a:pt x="286676" y="3609888"/>
                    <a:pt x="245004" y="3568185"/>
                    <a:pt x="193752" y="3568185"/>
                  </a:cubicBezTo>
                  <a:cubicBezTo>
                    <a:pt x="142979" y="3568185"/>
                    <a:pt x="101307" y="3609888"/>
                    <a:pt x="101307" y="3660937"/>
                  </a:cubicBezTo>
                  <a:cubicBezTo>
                    <a:pt x="101307" y="3711986"/>
                    <a:pt x="142979" y="3753449"/>
                    <a:pt x="193752" y="3753449"/>
                  </a:cubicBezTo>
                  <a:close/>
                  <a:moveTo>
                    <a:pt x="275899" y="4022597"/>
                  </a:moveTo>
                  <a:cubicBezTo>
                    <a:pt x="330025" y="4022597"/>
                    <a:pt x="373853" y="3978977"/>
                    <a:pt x="373853" y="3924812"/>
                  </a:cubicBezTo>
                  <a:cubicBezTo>
                    <a:pt x="373853" y="3870168"/>
                    <a:pt x="330025" y="3826548"/>
                    <a:pt x="275899" y="3826548"/>
                  </a:cubicBezTo>
                  <a:cubicBezTo>
                    <a:pt x="221773" y="3826548"/>
                    <a:pt x="177706" y="3870168"/>
                    <a:pt x="177706" y="3924812"/>
                  </a:cubicBezTo>
                  <a:cubicBezTo>
                    <a:pt x="177706" y="3978977"/>
                    <a:pt x="221773" y="4022597"/>
                    <a:pt x="275899" y="4022597"/>
                  </a:cubicBezTo>
                  <a:close/>
                  <a:moveTo>
                    <a:pt x="10634808" y="4055431"/>
                  </a:moveTo>
                  <a:cubicBezTo>
                    <a:pt x="10635526" y="4055431"/>
                    <a:pt x="10635766" y="4055431"/>
                    <a:pt x="10635766" y="4054952"/>
                  </a:cubicBezTo>
                  <a:cubicBezTo>
                    <a:pt x="10635766" y="4054712"/>
                    <a:pt x="10635526" y="4054712"/>
                    <a:pt x="10634808" y="4054712"/>
                  </a:cubicBezTo>
                  <a:cubicBezTo>
                    <a:pt x="10634329" y="4054712"/>
                    <a:pt x="10634329" y="4054712"/>
                    <a:pt x="10634329" y="4054952"/>
                  </a:cubicBezTo>
                  <a:cubicBezTo>
                    <a:pt x="10634329" y="4055431"/>
                    <a:pt x="10634329" y="4055431"/>
                    <a:pt x="10634808" y="4055431"/>
                  </a:cubicBezTo>
                  <a:close/>
                  <a:moveTo>
                    <a:pt x="10723421" y="3793713"/>
                  </a:moveTo>
                  <a:cubicBezTo>
                    <a:pt x="10723900" y="3793713"/>
                    <a:pt x="10724379" y="3793713"/>
                    <a:pt x="10724379" y="3793474"/>
                  </a:cubicBezTo>
                  <a:cubicBezTo>
                    <a:pt x="10724379" y="3792994"/>
                    <a:pt x="10723900" y="3792994"/>
                    <a:pt x="10723421" y="3792994"/>
                  </a:cubicBezTo>
                  <a:cubicBezTo>
                    <a:pt x="10723421" y="3792994"/>
                    <a:pt x="10722942" y="3792994"/>
                    <a:pt x="10722942" y="3793474"/>
                  </a:cubicBezTo>
                  <a:cubicBezTo>
                    <a:pt x="10722942" y="3793713"/>
                    <a:pt x="10723421" y="3793713"/>
                    <a:pt x="10723421" y="3793713"/>
                  </a:cubicBezTo>
                  <a:close/>
                  <a:moveTo>
                    <a:pt x="10943757" y="2713048"/>
                  </a:moveTo>
                  <a:cubicBezTo>
                    <a:pt x="10944236" y="2713048"/>
                    <a:pt x="10944236" y="2712569"/>
                    <a:pt x="10944236" y="2712089"/>
                  </a:cubicBezTo>
                  <a:cubicBezTo>
                    <a:pt x="10944236" y="2711610"/>
                    <a:pt x="10944236" y="2711610"/>
                    <a:pt x="10943757" y="2711610"/>
                  </a:cubicBezTo>
                  <a:cubicBezTo>
                    <a:pt x="10943278" y="2711610"/>
                    <a:pt x="10943278" y="2711610"/>
                    <a:pt x="10943278" y="2712089"/>
                  </a:cubicBezTo>
                  <a:cubicBezTo>
                    <a:pt x="10943278" y="2712569"/>
                    <a:pt x="10943278" y="2713048"/>
                    <a:pt x="10943757" y="2713048"/>
                  </a:cubicBezTo>
                  <a:close/>
                  <a:moveTo>
                    <a:pt x="10964833" y="2437429"/>
                  </a:moveTo>
                  <a:cubicBezTo>
                    <a:pt x="10964833" y="2437429"/>
                    <a:pt x="10965073" y="2436950"/>
                    <a:pt x="10965073" y="2436470"/>
                  </a:cubicBezTo>
                  <a:lnTo>
                    <a:pt x="10964833" y="2435991"/>
                  </a:lnTo>
                  <a:cubicBezTo>
                    <a:pt x="10964354" y="2435991"/>
                    <a:pt x="10963875" y="2436470"/>
                    <a:pt x="10963875" y="2436470"/>
                  </a:cubicBezTo>
                  <a:cubicBezTo>
                    <a:pt x="10963875" y="2436950"/>
                    <a:pt x="10964354" y="2437429"/>
                    <a:pt x="10964833" y="2437429"/>
                  </a:cubicBezTo>
                  <a:close/>
                  <a:moveTo>
                    <a:pt x="10971539" y="2161331"/>
                  </a:moveTo>
                  <a:cubicBezTo>
                    <a:pt x="10972018" y="2161331"/>
                    <a:pt x="10972018" y="2160612"/>
                    <a:pt x="10972018" y="2160372"/>
                  </a:cubicBezTo>
                  <a:cubicBezTo>
                    <a:pt x="10972018" y="2159893"/>
                    <a:pt x="10972018" y="2159653"/>
                    <a:pt x="10971539" y="2159653"/>
                  </a:cubicBezTo>
                  <a:cubicBezTo>
                    <a:pt x="10971060" y="2159653"/>
                    <a:pt x="10971060" y="2159893"/>
                    <a:pt x="10971060" y="2160372"/>
                  </a:cubicBezTo>
                  <a:cubicBezTo>
                    <a:pt x="10971060" y="2160612"/>
                    <a:pt x="10971060" y="2161331"/>
                    <a:pt x="10971539" y="2161331"/>
                  </a:cubicBezTo>
                  <a:close/>
                  <a:moveTo>
                    <a:pt x="10744497" y="1884993"/>
                  </a:moveTo>
                  <a:cubicBezTo>
                    <a:pt x="10744736" y="1884993"/>
                    <a:pt x="10745215" y="1884753"/>
                    <a:pt x="10745215" y="1884034"/>
                  </a:cubicBezTo>
                  <a:cubicBezTo>
                    <a:pt x="10745215" y="1884034"/>
                    <a:pt x="10744736" y="1883555"/>
                    <a:pt x="10744497" y="1883555"/>
                  </a:cubicBezTo>
                  <a:cubicBezTo>
                    <a:pt x="10744497" y="1883555"/>
                    <a:pt x="10744018" y="1884034"/>
                    <a:pt x="10744018" y="1884034"/>
                  </a:cubicBezTo>
                  <a:cubicBezTo>
                    <a:pt x="10744018" y="1884753"/>
                    <a:pt x="10744497" y="1884993"/>
                    <a:pt x="10744497" y="1884993"/>
                  </a:cubicBezTo>
                  <a:close/>
                  <a:moveTo>
                    <a:pt x="10722942" y="1609374"/>
                  </a:moveTo>
                  <a:cubicBezTo>
                    <a:pt x="10723421" y="1609374"/>
                    <a:pt x="10723421" y="1609135"/>
                    <a:pt x="10723421" y="1608895"/>
                  </a:cubicBezTo>
                  <a:cubicBezTo>
                    <a:pt x="10723421" y="1608416"/>
                    <a:pt x="10723421" y="1608176"/>
                    <a:pt x="10722942" y="1608176"/>
                  </a:cubicBezTo>
                  <a:cubicBezTo>
                    <a:pt x="10722463" y="1608176"/>
                    <a:pt x="10722463" y="1608416"/>
                    <a:pt x="10722463" y="1608895"/>
                  </a:cubicBezTo>
                  <a:cubicBezTo>
                    <a:pt x="10722463" y="1609135"/>
                    <a:pt x="10722463" y="1609374"/>
                    <a:pt x="10722942" y="1609374"/>
                  </a:cubicBezTo>
                  <a:close/>
                  <a:moveTo>
                    <a:pt x="10686779" y="1335433"/>
                  </a:moveTo>
                  <a:cubicBezTo>
                    <a:pt x="10687257" y="1335433"/>
                    <a:pt x="10687497" y="1335433"/>
                    <a:pt x="10687497" y="1334954"/>
                  </a:cubicBezTo>
                  <a:cubicBezTo>
                    <a:pt x="10687497" y="1334714"/>
                    <a:pt x="10687257" y="1334474"/>
                    <a:pt x="10686779" y="1334474"/>
                  </a:cubicBezTo>
                  <a:cubicBezTo>
                    <a:pt x="10686779" y="1334474"/>
                    <a:pt x="10686060" y="1334714"/>
                    <a:pt x="10686060" y="1334954"/>
                  </a:cubicBezTo>
                  <a:cubicBezTo>
                    <a:pt x="10686060" y="1335433"/>
                    <a:pt x="10686779" y="1335433"/>
                    <a:pt x="10686779" y="1335433"/>
                  </a:cubicBezTo>
                  <a:close/>
                  <a:moveTo>
                    <a:pt x="10636724" y="1063649"/>
                  </a:moveTo>
                  <a:cubicBezTo>
                    <a:pt x="10636963" y="1063649"/>
                    <a:pt x="10636963" y="1063649"/>
                    <a:pt x="10636963" y="1063409"/>
                  </a:cubicBezTo>
                  <a:cubicBezTo>
                    <a:pt x="10636963" y="1062930"/>
                    <a:pt x="10636963" y="1062690"/>
                    <a:pt x="10636724" y="1062690"/>
                  </a:cubicBezTo>
                  <a:cubicBezTo>
                    <a:pt x="10636245" y="1062690"/>
                    <a:pt x="10635766" y="1062930"/>
                    <a:pt x="10635766" y="1063409"/>
                  </a:cubicBezTo>
                  <a:cubicBezTo>
                    <a:pt x="10635766" y="1063649"/>
                    <a:pt x="10636245" y="1063649"/>
                    <a:pt x="10636724" y="1063649"/>
                  </a:cubicBezTo>
                  <a:close/>
                  <a:moveTo>
                    <a:pt x="10572300" y="795220"/>
                  </a:moveTo>
                  <a:cubicBezTo>
                    <a:pt x="10572300" y="795220"/>
                    <a:pt x="10572779" y="794981"/>
                    <a:pt x="10572779" y="794741"/>
                  </a:cubicBezTo>
                  <a:cubicBezTo>
                    <a:pt x="10572779" y="794262"/>
                    <a:pt x="10572300" y="794022"/>
                    <a:pt x="10572300" y="794022"/>
                  </a:cubicBezTo>
                  <a:cubicBezTo>
                    <a:pt x="10571821" y="794022"/>
                    <a:pt x="10571342" y="794262"/>
                    <a:pt x="10571342" y="794741"/>
                  </a:cubicBezTo>
                  <a:cubicBezTo>
                    <a:pt x="10571342" y="794981"/>
                    <a:pt x="10571821" y="795220"/>
                    <a:pt x="10572300" y="795220"/>
                  </a:cubicBezTo>
                  <a:close/>
                  <a:moveTo>
                    <a:pt x="555151" y="271784"/>
                  </a:moveTo>
                  <a:cubicBezTo>
                    <a:pt x="556349" y="271784"/>
                    <a:pt x="557786" y="270825"/>
                    <a:pt x="557786" y="269148"/>
                  </a:cubicBezTo>
                  <a:cubicBezTo>
                    <a:pt x="557786" y="267949"/>
                    <a:pt x="556349" y="266991"/>
                    <a:pt x="555151" y="266991"/>
                  </a:cubicBezTo>
                  <a:cubicBezTo>
                    <a:pt x="553714" y="266991"/>
                    <a:pt x="552756" y="267949"/>
                    <a:pt x="552756" y="269148"/>
                  </a:cubicBezTo>
                  <a:cubicBezTo>
                    <a:pt x="552756" y="270825"/>
                    <a:pt x="553714" y="271784"/>
                    <a:pt x="555151" y="271784"/>
                  </a:cubicBezTo>
                  <a:close/>
                  <a:moveTo>
                    <a:pt x="463185" y="535420"/>
                  </a:moveTo>
                  <a:cubicBezTo>
                    <a:pt x="466059" y="535420"/>
                    <a:pt x="468454" y="532783"/>
                    <a:pt x="468454" y="529667"/>
                  </a:cubicBezTo>
                  <a:cubicBezTo>
                    <a:pt x="468454" y="526791"/>
                    <a:pt x="466059" y="524155"/>
                    <a:pt x="463185" y="524155"/>
                  </a:cubicBezTo>
                  <a:cubicBezTo>
                    <a:pt x="459832" y="524155"/>
                    <a:pt x="457437" y="526791"/>
                    <a:pt x="457437" y="529667"/>
                  </a:cubicBezTo>
                  <a:cubicBezTo>
                    <a:pt x="457437" y="532783"/>
                    <a:pt x="459832" y="535420"/>
                    <a:pt x="463185" y="535420"/>
                  </a:cubicBezTo>
                  <a:close/>
                  <a:moveTo>
                    <a:pt x="384630" y="804328"/>
                  </a:moveTo>
                  <a:cubicBezTo>
                    <a:pt x="390139" y="804328"/>
                    <a:pt x="394449" y="800014"/>
                    <a:pt x="394449" y="794741"/>
                  </a:cubicBezTo>
                  <a:cubicBezTo>
                    <a:pt x="394449" y="789229"/>
                    <a:pt x="390139" y="784914"/>
                    <a:pt x="384630" y="784914"/>
                  </a:cubicBezTo>
                  <a:cubicBezTo>
                    <a:pt x="379361" y="784914"/>
                    <a:pt x="375050" y="789229"/>
                    <a:pt x="375050" y="794741"/>
                  </a:cubicBezTo>
                  <a:cubicBezTo>
                    <a:pt x="375050" y="800014"/>
                    <a:pt x="379361" y="804328"/>
                    <a:pt x="384630" y="804328"/>
                  </a:cubicBezTo>
                  <a:close/>
                  <a:moveTo>
                    <a:pt x="320206" y="1078988"/>
                  </a:moveTo>
                  <a:cubicBezTo>
                    <a:pt x="329067" y="1078988"/>
                    <a:pt x="336252" y="1072037"/>
                    <a:pt x="336252" y="1063409"/>
                  </a:cubicBezTo>
                  <a:cubicBezTo>
                    <a:pt x="336252" y="1054302"/>
                    <a:pt x="329067" y="1047591"/>
                    <a:pt x="320206" y="1047591"/>
                  </a:cubicBezTo>
                  <a:cubicBezTo>
                    <a:pt x="311584" y="1047591"/>
                    <a:pt x="304639" y="1054302"/>
                    <a:pt x="304639" y="1063409"/>
                  </a:cubicBezTo>
                  <a:cubicBezTo>
                    <a:pt x="304639" y="1072037"/>
                    <a:pt x="311584" y="1078988"/>
                    <a:pt x="320206" y="1078988"/>
                  </a:cubicBezTo>
                  <a:close/>
                  <a:moveTo>
                    <a:pt x="270151" y="1358202"/>
                  </a:moveTo>
                  <a:cubicBezTo>
                    <a:pt x="282844" y="1358202"/>
                    <a:pt x="293143" y="1347656"/>
                    <a:pt x="293143" y="1334954"/>
                  </a:cubicBezTo>
                  <a:cubicBezTo>
                    <a:pt x="293143" y="1322251"/>
                    <a:pt x="282844" y="1311706"/>
                    <a:pt x="270151" y="1311706"/>
                  </a:cubicBezTo>
                  <a:cubicBezTo>
                    <a:pt x="257218" y="1311706"/>
                    <a:pt x="246681" y="1322251"/>
                    <a:pt x="246681" y="1334954"/>
                  </a:cubicBezTo>
                  <a:cubicBezTo>
                    <a:pt x="246681" y="1347656"/>
                    <a:pt x="257218" y="1358202"/>
                    <a:pt x="270151" y="1358202"/>
                  </a:cubicBezTo>
                  <a:close/>
                  <a:moveTo>
                    <a:pt x="233748" y="1639812"/>
                  </a:moveTo>
                  <a:cubicBezTo>
                    <a:pt x="250992" y="1639812"/>
                    <a:pt x="264882" y="1626151"/>
                    <a:pt x="264882" y="1608895"/>
                  </a:cubicBezTo>
                  <a:cubicBezTo>
                    <a:pt x="264882" y="1591639"/>
                    <a:pt x="250992" y="1577738"/>
                    <a:pt x="233748" y="1577738"/>
                  </a:cubicBezTo>
                  <a:cubicBezTo>
                    <a:pt x="216983" y="1577738"/>
                    <a:pt x="202853" y="1591639"/>
                    <a:pt x="202853" y="1608895"/>
                  </a:cubicBezTo>
                  <a:cubicBezTo>
                    <a:pt x="202853" y="1626151"/>
                    <a:pt x="216983" y="1639812"/>
                    <a:pt x="233748" y="1639812"/>
                  </a:cubicBezTo>
                  <a:close/>
                  <a:moveTo>
                    <a:pt x="212433" y="1923819"/>
                  </a:moveTo>
                  <a:cubicBezTo>
                    <a:pt x="233987" y="1923819"/>
                    <a:pt x="251950" y="1906324"/>
                    <a:pt x="251950" y="1884034"/>
                  </a:cubicBezTo>
                  <a:cubicBezTo>
                    <a:pt x="251950" y="1862464"/>
                    <a:pt x="233987" y="1844729"/>
                    <a:pt x="212433" y="1844729"/>
                  </a:cubicBezTo>
                  <a:cubicBezTo>
                    <a:pt x="190399" y="1844729"/>
                    <a:pt x="172676" y="1862464"/>
                    <a:pt x="172676" y="1884034"/>
                  </a:cubicBezTo>
                  <a:cubicBezTo>
                    <a:pt x="172676" y="1906324"/>
                    <a:pt x="190399" y="1923819"/>
                    <a:pt x="212433" y="1923819"/>
                  </a:cubicBezTo>
                  <a:close/>
                  <a:moveTo>
                    <a:pt x="204769" y="2208785"/>
                  </a:moveTo>
                  <a:cubicBezTo>
                    <a:pt x="231592" y="2208785"/>
                    <a:pt x="253147" y="2187215"/>
                    <a:pt x="253147" y="2160372"/>
                  </a:cubicBezTo>
                  <a:cubicBezTo>
                    <a:pt x="253147" y="2133769"/>
                    <a:pt x="231592" y="2112199"/>
                    <a:pt x="204769" y="2112199"/>
                  </a:cubicBezTo>
                  <a:cubicBezTo>
                    <a:pt x="178424" y="2112199"/>
                    <a:pt x="157109" y="2133769"/>
                    <a:pt x="157109" y="2160372"/>
                  </a:cubicBezTo>
                  <a:cubicBezTo>
                    <a:pt x="157109" y="2187215"/>
                    <a:pt x="178424" y="2208785"/>
                    <a:pt x="204769" y="2208785"/>
                  </a:cubicBezTo>
                  <a:close/>
                  <a:moveTo>
                    <a:pt x="212433" y="2493751"/>
                  </a:moveTo>
                  <a:cubicBezTo>
                    <a:pt x="244046" y="2493751"/>
                    <a:pt x="269672" y="2468346"/>
                    <a:pt x="269672" y="2436470"/>
                  </a:cubicBezTo>
                  <a:cubicBezTo>
                    <a:pt x="269672" y="2405074"/>
                    <a:pt x="244046" y="2379190"/>
                    <a:pt x="212433" y="2379190"/>
                  </a:cubicBezTo>
                  <a:cubicBezTo>
                    <a:pt x="180580" y="2379190"/>
                    <a:pt x="154714" y="2405074"/>
                    <a:pt x="154714" y="2436470"/>
                  </a:cubicBezTo>
                  <a:cubicBezTo>
                    <a:pt x="154714" y="2468346"/>
                    <a:pt x="180580" y="2493751"/>
                    <a:pt x="212433" y="2493751"/>
                  </a:cubicBezTo>
                  <a:close/>
                  <a:moveTo>
                    <a:pt x="233748" y="2777758"/>
                  </a:moveTo>
                  <a:cubicBezTo>
                    <a:pt x="270151" y="2777758"/>
                    <a:pt x="299849" y="2748279"/>
                    <a:pt x="299849" y="2712089"/>
                  </a:cubicBezTo>
                  <a:cubicBezTo>
                    <a:pt x="299849" y="2675899"/>
                    <a:pt x="270151" y="2646180"/>
                    <a:pt x="233748" y="2646180"/>
                  </a:cubicBezTo>
                  <a:cubicBezTo>
                    <a:pt x="197584" y="2646180"/>
                    <a:pt x="168126" y="2675899"/>
                    <a:pt x="168126" y="2712089"/>
                  </a:cubicBezTo>
                  <a:cubicBezTo>
                    <a:pt x="168126" y="2748279"/>
                    <a:pt x="197584" y="2777758"/>
                    <a:pt x="233748" y="2777758"/>
                  </a:cubicBezTo>
                  <a:close/>
                  <a:moveTo>
                    <a:pt x="270151" y="3059609"/>
                  </a:moveTo>
                  <a:cubicBezTo>
                    <a:pt x="310865" y="3059609"/>
                    <a:pt x="343916" y="3026534"/>
                    <a:pt x="343916" y="2986030"/>
                  </a:cubicBezTo>
                  <a:cubicBezTo>
                    <a:pt x="343916" y="2945287"/>
                    <a:pt x="310865" y="2911973"/>
                    <a:pt x="270151" y="2911973"/>
                  </a:cubicBezTo>
                  <a:cubicBezTo>
                    <a:pt x="229437" y="2911973"/>
                    <a:pt x="196387" y="2945287"/>
                    <a:pt x="196387" y="2986030"/>
                  </a:cubicBezTo>
                  <a:cubicBezTo>
                    <a:pt x="196387" y="3026534"/>
                    <a:pt x="229437" y="3059609"/>
                    <a:pt x="270151" y="3059609"/>
                  </a:cubicBezTo>
                  <a:close/>
                  <a:moveTo>
                    <a:pt x="320206" y="3340260"/>
                  </a:moveTo>
                  <a:cubicBezTo>
                    <a:pt x="365710" y="3340260"/>
                    <a:pt x="402592" y="3303112"/>
                    <a:pt x="402592" y="3257814"/>
                  </a:cubicBezTo>
                  <a:cubicBezTo>
                    <a:pt x="402592" y="3212277"/>
                    <a:pt x="365710" y="3175369"/>
                    <a:pt x="320206" y="3175369"/>
                  </a:cubicBezTo>
                  <a:cubicBezTo>
                    <a:pt x="274941" y="3175369"/>
                    <a:pt x="238059" y="3212277"/>
                    <a:pt x="238059" y="3257814"/>
                  </a:cubicBezTo>
                  <a:cubicBezTo>
                    <a:pt x="238059" y="3303112"/>
                    <a:pt x="274941" y="3340260"/>
                    <a:pt x="320206" y="3340260"/>
                  </a:cubicBezTo>
                  <a:close/>
                  <a:moveTo>
                    <a:pt x="384630" y="3615160"/>
                  </a:moveTo>
                  <a:cubicBezTo>
                    <a:pt x="433727" y="3615160"/>
                    <a:pt x="473723" y="3575615"/>
                    <a:pt x="473723" y="3526483"/>
                  </a:cubicBezTo>
                  <a:cubicBezTo>
                    <a:pt x="473723" y="3476872"/>
                    <a:pt x="433727" y="3437326"/>
                    <a:pt x="384630" y="3437326"/>
                  </a:cubicBezTo>
                  <a:cubicBezTo>
                    <a:pt x="335534" y="3437326"/>
                    <a:pt x="295777" y="3476872"/>
                    <a:pt x="295777" y="3526483"/>
                  </a:cubicBezTo>
                  <a:cubicBezTo>
                    <a:pt x="295777" y="3575615"/>
                    <a:pt x="335534" y="3615160"/>
                    <a:pt x="384630" y="3615160"/>
                  </a:cubicBezTo>
                  <a:close/>
                  <a:moveTo>
                    <a:pt x="463185" y="3886944"/>
                  </a:moveTo>
                  <a:cubicBezTo>
                    <a:pt x="515874" y="3886944"/>
                    <a:pt x="558744" y="3844044"/>
                    <a:pt x="558744" y="3791077"/>
                  </a:cubicBezTo>
                  <a:cubicBezTo>
                    <a:pt x="558744" y="3738350"/>
                    <a:pt x="515874" y="3695449"/>
                    <a:pt x="463185" y="3695449"/>
                  </a:cubicBezTo>
                  <a:cubicBezTo>
                    <a:pt x="410496" y="3695449"/>
                    <a:pt x="367386" y="3738350"/>
                    <a:pt x="367386" y="3791077"/>
                  </a:cubicBezTo>
                  <a:cubicBezTo>
                    <a:pt x="367386" y="3844044"/>
                    <a:pt x="410496" y="3886944"/>
                    <a:pt x="463185" y="3886944"/>
                  </a:cubicBezTo>
                  <a:close/>
                  <a:moveTo>
                    <a:pt x="654781" y="4067175"/>
                  </a:moveTo>
                  <a:cubicBezTo>
                    <a:pt x="655500" y="4061902"/>
                    <a:pt x="655979" y="4056630"/>
                    <a:pt x="655979" y="4051357"/>
                  </a:cubicBezTo>
                  <a:cubicBezTo>
                    <a:pt x="655979" y="3995994"/>
                    <a:pt x="610714" y="3951176"/>
                    <a:pt x="555151" y="3951176"/>
                  </a:cubicBezTo>
                  <a:cubicBezTo>
                    <a:pt x="499828" y="3951176"/>
                    <a:pt x="454563" y="3995994"/>
                    <a:pt x="454563" y="4051357"/>
                  </a:cubicBezTo>
                  <a:cubicBezTo>
                    <a:pt x="454563" y="4056630"/>
                    <a:pt x="455042" y="4061902"/>
                    <a:pt x="455760" y="4067175"/>
                  </a:cubicBezTo>
                  <a:lnTo>
                    <a:pt x="654781" y="4067175"/>
                  </a:lnTo>
                  <a:close/>
                  <a:moveTo>
                    <a:pt x="10401539" y="4052316"/>
                  </a:moveTo>
                  <a:cubicBezTo>
                    <a:pt x="10401779" y="4052316"/>
                    <a:pt x="10401779" y="4051836"/>
                    <a:pt x="10401779" y="4051357"/>
                  </a:cubicBezTo>
                  <a:cubicBezTo>
                    <a:pt x="10401779" y="4051357"/>
                    <a:pt x="10401779" y="4051117"/>
                    <a:pt x="10401539" y="4051117"/>
                  </a:cubicBezTo>
                  <a:cubicBezTo>
                    <a:pt x="10401300" y="4051117"/>
                    <a:pt x="10401300" y="4051357"/>
                    <a:pt x="10401300" y="4051357"/>
                  </a:cubicBezTo>
                  <a:cubicBezTo>
                    <a:pt x="10401300" y="4051836"/>
                    <a:pt x="10401300" y="4052316"/>
                    <a:pt x="10401539" y="4052316"/>
                  </a:cubicBezTo>
                  <a:close/>
                  <a:moveTo>
                    <a:pt x="10493505" y="3792036"/>
                  </a:moveTo>
                  <a:cubicBezTo>
                    <a:pt x="10493984" y="3792036"/>
                    <a:pt x="10494463" y="3791556"/>
                    <a:pt x="10494463" y="3791077"/>
                  </a:cubicBezTo>
                  <a:cubicBezTo>
                    <a:pt x="10494463" y="3790598"/>
                    <a:pt x="10493984" y="3790598"/>
                    <a:pt x="10493505" y="3790598"/>
                  </a:cubicBezTo>
                  <a:cubicBezTo>
                    <a:pt x="10493266" y="3790598"/>
                    <a:pt x="10493266" y="3790598"/>
                    <a:pt x="10493266" y="3791077"/>
                  </a:cubicBezTo>
                  <a:cubicBezTo>
                    <a:pt x="10493266" y="3791556"/>
                    <a:pt x="10493266" y="3792036"/>
                    <a:pt x="10493505" y="3792036"/>
                  </a:cubicBezTo>
                  <a:close/>
                  <a:moveTo>
                    <a:pt x="10572300" y="3526723"/>
                  </a:moveTo>
                  <a:cubicBezTo>
                    <a:pt x="10572300" y="3526723"/>
                    <a:pt x="10572779" y="3526723"/>
                    <a:pt x="10572779" y="3526483"/>
                  </a:cubicBezTo>
                  <a:cubicBezTo>
                    <a:pt x="10572779" y="3525764"/>
                    <a:pt x="10572300" y="3525764"/>
                    <a:pt x="10572300" y="3525764"/>
                  </a:cubicBezTo>
                  <a:cubicBezTo>
                    <a:pt x="10571821" y="3525764"/>
                    <a:pt x="10571342" y="3525764"/>
                    <a:pt x="10571342" y="3526483"/>
                  </a:cubicBezTo>
                  <a:cubicBezTo>
                    <a:pt x="10571342" y="3526723"/>
                    <a:pt x="10571821" y="3526723"/>
                    <a:pt x="10572300" y="3526723"/>
                  </a:cubicBezTo>
                  <a:close/>
                  <a:moveTo>
                    <a:pt x="10636724" y="3258294"/>
                  </a:moveTo>
                  <a:cubicBezTo>
                    <a:pt x="10636963" y="3258294"/>
                    <a:pt x="10636963" y="3257814"/>
                    <a:pt x="10636963" y="3257814"/>
                  </a:cubicBezTo>
                  <a:cubicBezTo>
                    <a:pt x="10636963" y="3257335"/>
                    <a:pt x="10636963" y="3257095"/>
                    <a:pt x="10636724" y="3257095"/>
                  </a:cubicBezTo>
                  <a:cubicBezTo>
                    <a:pt x="10636245" y="3257095"/>
                    <a:pt x="10635766" y="3257335"/>
                    <a:pt x="10635766" y="3257814"/>
                  </a:cubicBezTo>
                  <a:cubicBezTo>
                    <a:pt x="10635766" y="3257814"/>
                    <a:pt x="10636245" y="3258294"/>
                    <a:pt x="10636724" y="3258294"/>
                  </a:cubicBezTo>
                  <a:close/>
                  <a:moveTo>
                    <a:pt x="10686779" y="2986510"/>
                  </a:moveTo>
                  <a:cubicBezTo>
                    <a:pt x="10687257" y="2986510"/>
                    <a:pt x="10687497" y="2986270"/>
                    <a:pt x="10687497" y="2986030"/>
                  </a:cubicBezTo>
                  <a:cubicBezTo>
                    <a:pt x="10687497" y="2986030"/>
                    <a:pt x="10687257" y="2985551"/>
                    <a:pt x="10686779" y="2985551"/>
                  </a:cubicBezTo>
                  <a:lnTo>
                    <a:pt x="10686060" y="2986030"/>
                  </a:lnTo>
                  <a:cubicBezTo>
                    <a:pt x="10686060" y="2986270"/>
                    <a:pt x="10686779" y="2986510"/>
                    <a:pt x="10686779" y="2986510"/>
                  </a:cubicBezTo>
                  <a:close/>
                  <a:moveTo>
                    <a:pt x="10722942" y="2712569"/>
                  </a:moveTo>
                  <a:cubicBezTo>
                    <a:pt x="10723421" y="2712569"/>
                    <a:pt x="10723421" y="2712569"/>
                    <a:pt x="10723421" y="2712089"/>
                  </a:cubicBezTo>
                  <a:cubicBezTo>
                    <a:pt x="10723421" y="2711610"/>
                    <a:pt x="10723421" y="2711610"/>
                    <a:pt x="10722942" y="2711610"/>
                  </a:cubicBezTo>
                  <a:cubicBezTo>
                    <a:pt x="10722463" y="2711610"/>
                    <a:pt x="10722463" y="2711610"/>
                    <a:pt x="10722463" y="2712089"/>
                  </a:cubicBezTo>
                  <a:cubicBezTo>
                    <a:pt x="10722463" y="2712569"/>
                    <a:pt x="10722463" y="2712569"/>
                    <a:pt x="10722942" y="2712569"/>
                  </a:cubicBezTo>
                  <a:close/>
                  <a:moveTo>
                    <a:pt x="10744497" y="2437429"/>
                  </a:moveTo>
                  <a:cubicBezTo>
                    <a:pt x="10744736" y="2437429"/>
                    <a:pt x="10745215" y="2436950"/>
                    <a:pt x="10745215" y="2436470"/>
                  </a:cubicBezTo>
                  <a:cubicBezTo>
                    <a:pt x="10745215" y="2436470"/>
                    <a:pt x="10744736" y="2435991"/>
                    <a:pt x="10744497" y="2435991"/>
                  </a:cubicBezTo>
                  <a:lnTo>
                    <a:pt x="10744018" y="2436470"/>
                  </a:lnTo>
                  <a:cubicBezTo>
                    <a:pt x="10744018" y="2436950"/>
                    <a:pt x="10744497" y="2437429"/>
                    <a:pt x="10744497" y="2437429"/>
                  </a:cubicBezTo>
                  <a:close/>
                  <a:moveTo>
                    <a:pt x="10752161" y="2161331"/>
                  </a:moveTo>
                  <a:cubicBezTo>
                    <a:pt x="10752161" y="2161331"/>
                    <a:pt x="10752640" y="2160612"/>
                    <a:pt x="10752640" y="2160372"/>
                  </a:cubicBezTo>
                  <a:cubicBezTo>
                    <a:pt x="10752640" y="2159893"/>
                    <a:pt x="10752161" y="2159653"/>
                    <a:pt x="10752161" y="2159653"/>
                  </a:cubicBezTo>
                  <a:cubicBezTo>
                    <a:pt x="10751442" y="2159653"/>
                    <a:pt x="10750963" y="2159893"/>
                    <a:pt x="10750963" y="2160372"/>
                  </a:cubicBezTo>
                  <a:cubicBezTo>
                    <a:pt x="10750963" y="2160612"/>
                    <a:pt x="10751442" y="2161331"/>
                    <a:pt x="10752161" y="2161331"/>
                  </a:cubicBezTo>
                  <a:close/>
                  <a:moveTo>
                    <a:pt x="10524400" y="1884993"/>
                  </a:moveTo>
                  <a:cubicBezTo>
                    <a:pt x="10524879" y="1884993"/>
                    <a:pt x="10525598" y="1884753"/>
                    <a:pt x="10525598" y="1884034"/>
                  </a:cubicBezTo>
                  <a:cubicBezTo>
                    <a:pt x="10525598" y="1884034"/>
                    <a:pt x="10524879" y="1883555"/>
                    <a:pt x="10524400" y="1883555"/>
                  </a:cubicBezTo>
                  <a:cubicBezTo>
                    <a:pt x="10523921" y="1883555"/>
                    <a:pt x="10523921" y="1884034"/>
                    <a:pt x="10523921" y="1884034"/>
                  </a:cubicBezTo>
                  <a:cubicBezTo>
                    <a:pt x="10523921" y="1884753"/>
                    <a:pt x="10523921" y="1884993"/>
                    <a:pt x="10524400" y="1884993"/>
                  </a:cubicBezTo>
                  <a:close/>
                  <a:moveTo>
                    <a:pt x="10502127" y="1609614"/>
                  </a:moveTo>
                  <a:cubicBezTo>
                    <a:pt x="10502127" y="1609614"/>
                    <a:pt x="10502606" y="1609374"/>
                    <a:pt x="10502606" y="1608895"/>
                  </a:cubicBezTo>
                  <a:cubicBezTo>
                    <a:pt x="10502606" y="1608655"/>
                    <a:pt x="10502127" y="1608176"/>
                    <a:pt x="10502127" y="1608176"/>
                  </a:cubicBezTo>
                  <a:cubicBezTo>
                    <a:pt x="10501648" y="1608176"/>
                    <a:pt x="10501169" y="1608655"/>
                    <a:pt x="10501169" y="1608895"/>
                  </a:cubicBezTo>
                  <a:cubicBezTo>
                    <a:pt x="10501169" y="1609374"/>
                    <a:pt x="10501648" y="1609614"/>
                    <a:pt x="10502127" y="1609614"/>
                  </a:cubicBezTo>
                  <a:close/>
                  <a:moveTo>
                    <a:pt x="10464766" y="1335673"/>
                  </a:moveTo>
                  <a:cubicBezTo>
                    <a:pt x="10464766" y="1335673"/>
                    <a:pt x="10465005" y="1335433"/>
                    <a:pt x="10465005" y="1334954"/>
                  </a:cubicBezTo>
                  <a:cubicBezTo>
                    <a:pt x="10465005" y="1334954"/>
                    <a:pt x="10464766" y="1334714"/>
                    <a:pt x="10464766" y="1334714"/>
                  </a:cubicBezTo>
                  <a:cubicBezTo>
                    <a:pt x="10464047" y="1334714"/>
                    <a:pt x="10463808" y="1334954"/>
                    <a:pt x="10463808" y="1334954"/>
                  </a:cubicBezTo>
                  <a:cubicBezTo>
                    <a:pt x="10463808" y="1335433"/>
                    <a:pt x="10464047" y="1335673"/>
                    <a:pt x="10464766" y="1335673"/>
                  </a:cubicBezTo>
                  <a:close/>
                  <a:moveTo>
                    <a:pt x="10411837" y="1064608"/>
                  </a:moveTo>
                  <a:cubicBezTo>
                    <a:pt x="10412316" y="1064608"/>
                    <a:pt x="10412795" y="1064368"/>
                    <a:pt x="10412795" y="1064128"/>
                  </a:cubicBezTo>
                  <a:cubicBezTo>
                    <a:pt x="10412795" y="1063649"/>
                    <a:pt x="10412316" y="1063409"/>
                    <a:pt x="10411837" y="1063409"/>
                  </a:cubicBezTo>
                  <a:cubicBezTo>
                    <a:pt x="10411358" y="1063409"/>
                    <a:pt x="10411358" y="1063649"/>
                    <a:pt x="10411358" y="1064128"/>
                  </a:cubicBezTo>
                  <a:cubicBezTo>
                    <a:pt x="10411358" y="1064368"/>
                    <a:pt x="10411358" y="1064608"/>
                    <a:pt x="10411837" y="1064608"/>
                  </a:cubicBezTo>
                  <a:close/>
                  <a:moveTo>
                    <a:pt x="10344539" y="796658"/>
                  </a:moveTo>
                  <a:cubicBezTo>
                    <a:pt x="10345258" y="796658"/>
                    <a:pt x="10345258" y="796179"/>
                    <a:pt x="10345258" y="795939"/>
                  </a:cubicBezTo>
                  <a:cubicBezTo>
                    <a:pt x="10345258" y="795700"/>
                    <a:pt x="10345258" y="795460"/>
                    <a:pt x="10344539" y="795460"/>
                  </a:cubicBezTo>
                  <a:cubicBezTo>
                    <a:pt x="10344300" y="795460"/>
                    <a:pt x="10344060" y="795700"/>
                    <a:pt x="10344060" y="795939"/>
                  </a:cubicBezTo>
                  <a:cubicBezTo>
                    <a:pt x="10344060" y="796179"/>
                    <a:pt x="10344300" y="796658"/>
                    <a:pt x="10344539" y="796658"/>
                  </a:cubicBezTo>
                  <a:close/>
                  <a:moveTo>
                    <a:pt x="10167073" y="273701"/>
                  </a:moveTo>
                  <a:cubicBezTo>
                    <a:pt x="10167312" y="273701"/>
                    <a:pt x="10167552" y="273462"/>
                    <a:pt x="10167552" y="272982"/>
                  </a:cubicBezTo>
                  <a:cubicBezTo>
                    <a:pt x="10167552" y="272743"/>
                    <a:pt x="10167312" y="272503"/>
                    <a:pt x="10167073" y="272503"/>
                  </a:cubicBezTo>
                  <a:cubicBezTo>
                    <a:pt x="10167073" y="272503"/>
                    <a:pt x="10166354" y="272743"/>
                    <a:pt x="10166354" y="272982"/>
                  </a:cubicBezTo>
                  <a:cubicBezTo>
                    <a:pt x="10166354" y="273462"/>
                    <a:pt x="10167073" y="273701"/>
                    <a:pt x="10167073" y="273701"/>
                  </a:cubicBezTo>
                  <a:close/>
                  <a:moveTo>
                    <a:pt x="740042" y="403122"/>
                  </a:moveTo>
                  <a:cubicBezTo>
                    <a:pt x="740760" y="403122"/>
                    <a:pt x="741239" y="402643"/>
                    <a:pt x="741239" y="401924"/>
                  </a:cubicBezTo>
                  <a:cubicBezTo>
                    <a:pt x="741239" y="401445"/>
                    <a:pt x="740760" y="400726"/>
                    <a:pt x="740042" y="400726"/>
                  </a:cubicBezTo>
                  <a:cubicBezTo>
                    <a:pt x="739323" y="400726"/>
                    <a:pt x="739084" y="401445"/>
                    <a:pt x="739084" y="401924"/>
                  </a:cubicBezTo>
                  <a:cubicBezTo>
                    <a:pt x="739084" y="402643"/>
                    <a:pt x="739323" y="403122"/>
                    <a:pt x="740042" y="403122"/>
                  </a:cubicBezTo>
                  <a:close/>
                  <a:moveTo>
                    <a:pt x="650949" y="668915"/>
                  </a:moveTo>
                  <a:cubicBezTo>
                    <a:pt x="654302" y="668915"/>
                    <a:pt x="656458" y="666518"/>
                    <a:pt x="656458" y="663403"/>
                  </a:cubicBezTo>
                  <a:cubicBezTo>
                    <a:pt x="656458" y="660527"/>
                    <a:pt x="654302" y="658130"/>
                    <a:pt x="650949" y="658130"/>
                  </a:cubicBezTo>
                  <a:cubicBezTo>
                    <a:pt x="648075" y="658130"/>
                    <a:pt x="645681" y="660527"/>
                    <a:pt x="645681" y="663403"/>
                  </a:cubicBezTo>
                  <a:cubicBezTo>
                    <a:pt x="645681" y="666518"/>
                    <a:pt x="648075" y="668915"/>
                    <a:pt x="650949" y="668915"/>
                  </a:cubicBezTo>
                  <a:close/>
                  <a:moveTo>
                    <a:pt x="576706" y="941178"/>
                  </a:moveTo>
                  <a:cubicBezTo>
                    <a:pt x="583172" y="941178"/>
                    <a:pt x="588441" y="935906"/>
                    <a:pt x="588441" y="929435"/>
                  </a:cubicBezTo>
                  <a:cubicBezTo>
                    <a:pt x="588441" y="923203"/>
                    <a:pt x="583172" y="917931"/>
                    <a:pt x="576706" y="917931"/>
                  </a:cubicBezTo>
                  <a:cubicBezTo>
                    <a:pt x="570479" y="917931"/>
                    <a:pt x="565210" y="923203"/>
                    <a:pt x="565210" y="929435"/>
                  </a:cubicBezTo>
                  <a:cubicBezTo>
                    <a:pt x="565210" y="935906"/>
                    <a:pt x="570479" y="941178"/>
                    <a:pt x="576706" y="941178"/>
                  </a:cubicBezTo>
                  <a:close/>
                  <a:moveTo>
                    <a:pt x="516832" y="1217516"/>
                  </a:moveTo>
                  <a:cubicBezTo>
                    <a:pt x="527130" y="1217516"/>
                    <a:pt x="535033" y="1209367"/>
                    <a:pt x="535033" y="1199541"/>
                  </a:cubicBezTo>
                  <a:cubicBezTo>
                    <a:pt x="535033" y="1188996"/>
                    <a:pt x="527130" y="1181087"/>
                    <a:pt x="516832" y="1181087"/>
                  </a:cubicBezTo>
                  <a:cubicBezTo>
                    <a:pt x="506773" y="1181087"/>
                    <a:pt x="498630" y="1188996"/>
                    <a:pt x="498630" y="1199541"/>
                  </a:cubicBezTo>
                  <a:cubicBezTo>
                    <a:pt x="498630" y="1209367"/>
                    <a:pt x="506773" y="1217516"/>
                    <a:pt x="516832" y="1217516"/>
                  </a:cubicBezTo>
                  <a:close/>
                  <a:moveTo>
                    <a:pt x="472046" y="1497928"/>
                  </a:moveTo>
                  <a:cubicBezTo>
                    <a:pt x="486416" y="1497928"/>
                    <a:pt x="497912" y="1486185"/>
                    <a:pt x="497912" y="1471805"/>
                  </a:cubicBezTo>
                  <a:cubicBezTo>
                    <a:pt x="497912" y="1457185"/>
                    <a:pt x="486416" y="1445681"/>
                    <a:pt x="472046" y="1445681"/>
                  </a:cubicBezTo>
                  <a:cubicBezTo>
                    <a:pt x="457437" y="1445681"/>
                    <a:pt x="445702" y="1457185"/>
                    <a:pt x="445702" y="1471805"/>
                  </a:cubicBezTo>
                  <a:cubicBezTo>
                    <a:pt x="445702" y="1486185"/>
                    <a:pt x="457437" y="1497928"/>
                    <a:pt x="472046" y="1497928"/>
                  </a:cubicBezTo>
                  <a:close/>
                  <a:moveTo>
                    <a:pt x="441630" y="1780737"/>
                  </a:moveTo>
                  <a:cubicBezTo>
                    <a:pt x="460311" y="1780737"/>
                    <a:pt x="475878" y="1765159"/>
                    <a:pt x="475878" y="1746465"/>
                  </a:cubicBezTo>
                  <a:cubicBezTo>
                    <a:pt x="475878" y="1727771"/>
                    <a:pt x="460311" y="1712192"/>
                    <a:pt x="441630" y="1712192"/>
                  </a:cubicBezTo>
                  <a:cubicBezTo>
                    <a:pt x="422949" y="1712192"/>
                    <a:pt x="407622" y="1727771"/>
                    <a:pt x="407622" y="1746465"/>
                  </a:cubicBezTo>
                  <a:cubicBezTo>
                    <a:pt x="407622" y="1765159"/>
                    <a:pt x="422949" y="1780737"/>
                    <a:pt x="441630" y="1780737"/>
                  </a:cubicBezTo>
                  <a:close/>
                  <a:moveTo>
                    <a:pt x="426542" y="2065703"/>
                  </a:moveTo>
                  <a:cubicBezTo>
                    <a:pt x="450731" y="2065703"/>
                    <a:pt x="469891" y="2046050"/>
                    <a:pt x="469891" y="2022083"/>
                  </a:cubicBezTo>
                  <a:cubicBezTo>
                    <a:pt x="469891" y="1998356"/>
                    <a:pt x="450731" y="1979183"/>
                    <a:pt x="426542" y="1979183"/>
                  </a:cubicBezTo>
                  <a:cubicBezTo>
                    <a:pt x="402832" y="1979183"/>
                    <a:pt x="383433" y="1998356"/>
                    <a:pt x="383433" y="2022083"/>
                  </a:cubicBezTo>
                  <a:cubicBezTo>
                    <a:pt x="383433" y="2046050"/>
                    <a:pt x="402832" y="2065703"/>
                    <a:pt x="426542" y="2065703"/>
                  </a:cubicBezTo>
                  <a:close/>
                  <a:moveTo>
                    <a:pt x="426542" y="2350669"/>
                  </a:moveTo>
                  <a:cubicBezTo>
                    <a:pt x="455281" y="2350669"/>
                    <a:pt x="478273" y="2327421"/>
                    <a:pt x="478273" y="2298901"/>
                  </a:cubicBezTo>
                  <a:cubicBezTo>
                    <a:pt x="478273" y="2270140"/>
                    <a:pt x="455281" y="2246893"/>
                    <a:pt x="426542" y="2246893"/>
                  </a:cubicBezTo>
                  <a:cubicBezTo>
                    <a:pt x="398042" y="2246893"/>
                    <a:pt x="374811" y="2270140"/>
                    <a:pt x="374811" y="2298901"/>
                  </a:cubicBezTo>
                  <a:cubicBezTo>
                    <a:pt x="374811" y="2327421"/>
                    <a:pt x="398042" y="2350669"/>
                    <a:pt x="426542" y="2350669"/>
                  </a:cubicBezTo>
                  <a:close/>
                  <a:moveTo>
                    <a:pt x="441630" y="2635635"/>
                  </a:moveTo>
                  <a:cubicBezTo>
                    <a:pt x="475399" y="2635635"/>
                    <a:pt x="502702" y="2608313"/>
                    <a:pt x="502702" y="2574280"/>
                  </a:cubicBezTo>
                  <a:cubicBezTo>
                    <a:pt x="502702" y="2540726"/>
                    <a:pt x="475399" y="2513644"/>
                    <a:pt x="441630" y="2513644"/>
                  </a:cubicBezTo>
                  <a:cubicBezTo>
                    <a:pt x="408101" y="2513644"/>
                    <a:pt x="380798" y="2540726"/>
                    <a:pt x="380798" y="2574280"/>
                  </a:cubicBezTo>
                  <a:cubicBezTo>
                    <a:pt x="380798" y="2608313"/>
                    <a:pt x="408101" y="2635635"/>
                    <a:pt x="441630" y="2635635"/>
                  </a:cubicBezTo>
                  <a:close/>
                  <a:moveTo>
                    <a:pt x="472046" y="2918684"/>
                  </a:moveTo>
                  <a:cubicBezTo>
                    <a:pt x="510126" y="2918684"/>
                    <a:pt x="541500" y="2887527"/>
                    <a:pt x="541500" y="2848940"/>
                  </a:cubicBezTo>
                  <a:cubicBezTo>
                    <a:pt x="541500" y="2810593"/>
                    <a:pt x="510126" y="2779676"/>
                    <a:pt x="472046" y="2779676"/>
                  </a:cubicBezTo>
                  <a:cubicBezTo>
                    <a:pt x="433487" y="2779676"/>
                    <a:pt x="402353" y="2810593"/>
                    <a:pt x="402353" y="2848940"/>
                  </a:cubicBezTo>
                  <a:cubicBezTo>
                    <a:pt x="402353" y="2887527"/>
                    <a:pt x="433487" y="2918684"/>
                    <a:pt x="472046" y="2918684"/>
                  </a:cubicBezTo>
                  <a:close/>
                  <a:moveTo>
                    <a:pt x="516832" y="3199815"/>
                  </a:moveTo>
                  <a:cubicBezTo>
                    <a:pt x="559941" y="3199815"/>
                    <a:pt x="594668" y="3164823"/>
                    <a:pt x="594668" y="3121683"/>
                  </a:cubicBezTo>
                  <a:cubicBezTo>
                    <a:pt x="594668" y="3078303"/>
                    <a:pt x="559941" y="3043551"/>
                    <a:pt x="516832" y="3043551"/>
                  </a:cubicBezTo>
                  <a:cubicBezTo>
                    <a:pt x="473962" y="3043551"/>
                    <a:pt x="438756" y="3078303"/>
                    <a:pt x="438756" y="3121683"/>
                  </a:cubicBezTo>
                  <a:cubicBezTo>
                    <a:pt x="438756" y="3164823"/>
                    <a:pt x="473962" y="3199815"/>
                    <a:pt x="516832" y="3199815"/>
                  </a:cubicBezTo>
                  <a:close/>
                  <a:moveTo>
                    <a:pt x="576706" y="3476632"/>
                  </a:moveTo>
                  <a:cubicBezTo>
                    <a:pt x="623886" y="3476632"/>
                    <a:pt x="662206" y="3438525"/>
                    <a:pt x="662206" y="3391070"/>
                  </a:cubicBezTo>
                  <a:cubicBezTo>
                    <a:pt x="662206" y="3344335"/>
                    <a:pt x="623886" y="3306228"/>
                    <a:pt x="576706" y="3306228"/>
                  </a:cubicBezTo>
                  <a:cubicBezTo>
                    <a:pt x="529525" y="3306228"/>
                    <a:pt x="491445" y="3344335"/>
                    <a:pt x="491445" y="3391070"/>
                  </a:cubicBezTo>
                  <a:cubicBezTo>
                    <a:pt x="491445" y="3438525"/>
                    <a:pt x="529525" y="3476632"/>
                    <a:pt x="576706" y="3476632"/>
                  </a:cubicBezTo>
                  <a:close/>
                  <a:moveTo>
                    <a:pt x="650949" y="3750094"/>
                  </a:moveTo>
                  <a:cubicBezTo>
                    <a:pt x="702441" y="3750094"/>
                    <a:pt x="743874" y="3708631"/>
                    <a:pt x="743874" y="3657342"/>
                  </a:cubicBezTo>
                  <a:cubicBezTo>
                    <a:pt x="743874" y="3606293"/>
                    <a:pt x="702441" y="3564590"/>
                    <a:pt x="650949" y="3564590"/>
                  </a:cubicBezTo>
                  <a:cubicBezTo>
                    <a:pt x="600176" y="3564590"/>
                    <a:pt x="558744" y="3606293"/>
                    <a:pt x="558744" y="3657342"/>
                  </a:cubicBezTo>
                  <a:cubicBezTo>
                    <a:pt x="558744" y="3708631"/>
                    <a:pt x="600176" y="3750094"/>
                    <a:pt x="650949" y="3750094"/>
                  </a:cubicBezTo>
                  <a:close/>
                  <a:moveTo>
                    <a:pt x="740042" y="4017084"/>
                  </a:moveTo>
                  <a:cubicBezTo>
                    <a:pt x="794168" y="4017084"/>
                    <a:pt x="838235" y="3973225"/>
                    <a:pt x="838235" y="3919060"/>
                  </a:cubicBezTo>
                  <a:cubicBezTo>
                    <a:pt x="838235" y="3864895"/>
                    <a:pt x="794168" y="3820556"/>
                    <a:pt x="740042" y="3820556"/>
                  </a:cubicBezTo>
                  <a:cubicBezTo>
                    <a:pt x="685916" y="3820556"/>
                    <a:pt x="641849" y="3864895"/>
                    <a:pt x="641849" y="3919060"/>
                  </a:cubicBezTo>
                  <a:cubicBezTo>
                    <a:pt x="641849" y="3973225"/>
                    <a:pt x="685916" y="4017084"/>
                    <a:pt x="740042" y="4017084"/>
                  </a:cubicBezTo>
                  <a:close/>
                  <a:moveTo>
                    <a:pt x="10167073" y="4048241"/>
                  </a:moveTo>
                  <a:cubicBezTo>
                    <a:pt x="10167312" y="4048241"/>
                    <a:pt x="10167552" y="4048241"/>
                    <a:pt x="10167552" y="4048002"/>
                  </a:cubicBezTo>
                  <a:cubicBezTo>
                    <a:pt x="10167552" y="4047283"/>
                    <a:pt x="10167312" y="4047283"/>
                    <a:pt x="10167073" y="4047283"/>
                  </a:cubicBezTo>
                  <a:cubicBezTo>
                    <a:pt x="10167073" y="4047283"/>
                    <a:pt x="10166354" y="4047283"/>
                    <a:pt x="10166354" y="4048002"/>
                  </a:cubicBezTo>
                  <a:cubicBezTo>
                    <a:pt x="10166354" y="4048241"/>
                    <a:pt x="10167073" y="4048241"/>
                    <a:pt x="10167073" y="4048241"/>
                  </a:cubicBezTo>
                  <a:close/>
                  <a:moveTo>
                    <a:pt x="10262871" y="3789160"/>
                  </a:moveTo>
                  <a:cubicBezTo>
                    <a:pt x="10263590" y="3789160"/>
                    <a:pt x="10263590" y="3789160"/>
                    <a:pt x="10263590" y="3788920"/>
                  </a:cubicBezTo>
                  <a:cubicBezTo>
                    <a:pt x="10263590" y="3788441"/>
                    <a:pt x="10263590" y="3788441"/>
                    <a:pt x="10262871" y="3788441"/>
                  </a:cubicBezTo>
                  <a:cubicBezTo>
                    <a:pt x="10262392" y="3788441"/>
                    <a:pt x="10262392" y="3788441"/>
                    <a:pt x="10262392" y="3788920"/>
                  </a:cubicBezTo>
                  <a:cubicBezTo>
                    <a:pt x="10262392" y="3789160"/>
                    <a:pt x="10262392" y="3789160"/>
                    <a:pt x="10262871" y="3789160"/>
                  </a:cubicBezTo>
                  <a:close/>
                  <a:moveTo>
                    <a:pt x="10344539" y="3525285"/>
                  </a:moveTo>
                  <a:cubicBezTo>
                    <a:pt x="10345258" y="3525285"/>
                    <a:pt x="10345258" y="3525285"/>
                    <a:pt x="10345258" y="3525045"/>
                  </a:cubicBezTo>
                  <a:cubicBezTo>
                    <a:pt x="10345258" y="3524566"/>
                    <a:pt x="10345258" y="3524566"/>
                    <a:pt x="10344539" y="3524566"/>
                  </a:cubicBezTo>
                  <a:cubicBezTo>
                    <a:pt x="10344300" y="3524566"/>
                    <a:pt x="10344060" y="3524566"/>
                    <a:pt x="10344060" y="3525045"/>
                  </a:cubicBezTo>
                  <a:cubicBezTo>
                    <a:pt x="10344060" y="3525285"/>
                    <a:pt x="10344300" y="3525285"/>
                    <a:pt x="10344539" y="3525285"/>
                  </a:cubicBezTo>
                  <a:close/>
                  <a:moveTo>
                    <a:pt x="10411837" y="3257335"/>
                  </a:moveTo>
                  <a:cubicBezTo>
                    <a:pt x="10412316" y="3257335"/>
                    <a:pt x="10412795" y="3257335"/>
                    <a:pt x="10412795" y="3257095"/>
                  </a:cubicBezTo>
                  <a:cubicBezTo>
                    <a:pt x="10412795" y="3256376"/>
                    <a:pt x="10412316" y="3256376"/>
                    <a:pt x="10411837" y="3256376"/>
                  </a:cubicBezTo>
                  <a:cubicBezTo>
                    <a:pt x="10411358" y="3256376"/>
                    <a:pt x="10411358" y="3256376"/>
                    <a:pt x="10411358" y="3257095"/>
                  </a:cubicBezTo>
                  <a:cubicBezTo>
                    <a:pt x="10411358" y="3257335"/>
                    <a:pt x="10411358" y="3257335"/>
                    <a:pt x="10411837" y="3257335"/>
                  </a:cubicBezTo>
                  <a:close/>
                  <a:moveTo>
                    <a:pt x="10464766" y="2986270"/>
                  </a:moveTo>
                  <a:lnTo>
                    <a:pt x="10465005" y="2986030"/>
                  </a:lnTo>
                  <a:cubicBezTo>
                    <a:pt x="10465005" y="2985551"/>
                    <a:pt x="10464766" y="2985072"/>
                    <a:pt x="10464766" y="2985072"/>
                  </a:cubicBezTo>
                  <a:cubicBezTo>
                    <a:pt x="10464047" y="2985072"/>
                    <a:pt x="10463808" y="2985551"/>
                    <a:pt x="10463808" y="2986030"/>
                  </a:cubicBezTo>
                  <a:cubicBezTo>
                    <a:pt x="10463808" y="2986030"/>
                    <a:pt x="10464047" y="2986270"/>
                    <a:pt x="10464766" y="2986270"/>
                  </a:cubicBezTo>
                  <a:close/>
                  <a:moveTo>
                    <a:pt x="10502127" y="2712569"/>
                  </a:moveTo>
                  <a:cubicBezTo>
                    <a:pt x="10502127" y="2712569"/>
                    <a:pt x="10502606" y="2712569"/>
                    <a:pt x="10502606" y="2712089"/>
                  </a:cubicBezTo>
                  <a:cubicBezTo>
                    <a:pt x="10502606" y="2711610"/>
                    <a:pt x="10502127" y="2711370"/>
                    <a:pt x="10502127" y="2711370"/>
                  </a:cubicBezTo>
                  <a:cubicBezTo>
                    <a:pt x="10501648" y="2711370"/>
                    <a:pt x="10501169" y="2711610"/>
                    <a:pt x="10501169" y="2712089"/>
                  </a:cubicBezTo>
                  <a:cubicBezTo>
                    <a:pt x="10501169" y="2712569"/>
                    <a:pt x="10501648" y="2712569"/>
                    <a:pt x="10502127" y="2712569"/>
                  </a:cubicBezTo>
                  <a:close/>
                  <a:moveTo>
                    <a:pt x="10524400" y="2437429"/>
                  </a:moveTo>
                  <a:cubicBezTo>
                    <a:pt x="10524879" y="2437429"/>
                    <a:pt x="10525598" y="2436950"/>
                    <a:pt x="10525598" y="2436470"/>
                  </a:cubicBezTo>
                  <a:cubicBezTo>
                    <a:pt x="10525598" y="2436470"/>
                    <a:pt x="10524879" y="2435991"/>
                    <a:pt x="10524400" y="2435991"/>
                  </a:cubicBezTo>
                  <a:cubicBezTo>
                    <a:pt x="10523921" y="2435991"/>
                    <a:pt x="10523921" y="2436470"/>
                    <a:pt x="10523921" y="2436470"/>
                  </a:cubicBezTo>
                  <a:cubicBezTo>
                    <a:pt x="10523921" y="2436950"/>
                    <a:pt x="10523921" y="2437429"/>
                    <a:pt x="10524400" y="2437429"/>
                  </a:cubicBezTo>
                  <a:close/>
                  <a:moveTo>
                    <a:pt x="10532064" y="2161331"/>
                  </a:moveTo>
                  <a:cubicBezTo>
                    <a:pt x="10532783" y="2161331"/>
                    <a:pt x="10532783" y="2160612"/>
                    <a:pt x="10532783" y="2160372"/>
                  </a:cubicBezTo>
                  <a:cubicBezTo>
                    <a:pt x="10532783" y="2159893"/>
                    <a:pt x="10532783" y="2159653"/>
                    <a:pt x="10532064" y="2159653"/>
                  </a:cubicBezTo>
                  <a:cubicBezTo>
                    <a:pt x="10531585" y="2159653"/>
                    <a:pt x="10531585" y="2159893"/>
                    <a:pt x="10531585" y="2160372"/>
                  </a:cubicBezTo>
                  <a:cubicBezTo>
                    <a:pt x="10531585" y="2160612"/>
                    <a:pt x="10531585" y="2161331"/>
                    <a:pt x="10532064" y="2161331"/>
                  </a:cubicBezTo>
                  <a:close/>
                  <a:moveTo>
                    <a:pt x="10304304" y="1884993"/>
                  </a:moveTo>
                  <a:cubicBezTo>
                    <a:pt x="10305022" y="1884993"/>
                    <a:pt x="10305022" y="1884753"/>
                    <a:pt x="10305022" y="1884034"/>
                  </a:cubicBezTo>
                  <a:cubicBezTo>
                    <a:pt x="10305022" y="1884034"/>
                    <a:pt x="10305022" y="1883555"/>
                    <a:pt x="10304304" y="1883555"/>
                  </a:cubicBezTo>
                  <a:cubicBezTo>
                    <a:pt x="10304064" y="1883555"/>
                    <a:pt x="10304064" y="1884034"/>
                    <a:pt x="10304064" y="1884034"/>
                  </a:cubicBezTo>
                  <a:cubicBezTo>
                    <a:pt x="10304064" y="1884753"/>
                    <a:pt x="10304064" y="1884993"/>
                    <a:pt x="10304304" y="1884993"/>
                  </a:cubicBezTo>
                  <a:close/>
                  <a:moveTo>
                    <a:pt x="10280833" y="1609614"/>
                  </a:moveTo>
                  <a:cubicBezTo>
                    <a:pt x="10281552" y="1609614"/>
                    <a:pt x="10281552" y="1609374"/>
                    <a:pt x="10281552" y="1609135"/>
                  </a:cubicBezTo>
                  <a:cubicBezTo>
                    <a:pt x="10281552" y="1608655"/>
                    <a:pt x="10281552" y="1608416"/>
                    <a:pt x="10280833" y="1608416"/>
                  </a:cubicBezTo>
                  <a:cubicBezTo>
                    <a:pt x="10280354" y="1608416"/>
                    <a:pt x="10280354" y="1608655"/>
                    <a:pt x="10280354" y="1609135"/>
                  </a:cubicBezTo>
                  <a:cubicBezTo>
                    <a:pt x="10280354" y="1609374"/>
                    <a:pt x="10280354" y="1609614"/>
                    <a:pt x="10280833" y="1609614"/>
                  </a:cubicBezTo>
                  <a:close/>
                  <a:moveTo>
                    <a:pt x="10241556" y="1336392"/>
                  </a:moveTo>
                  <a:cubicBezTo>
                    <a:pt x="10241795" y="1336392"/>
                    <a:pt x="10242514" y="1336152"/>
                    <a:pt x="10242514" y="1335433"/>
                  </a:cubicBezTo>
                  <a:cubicBezTo>
                    <a:pt x="10242514" y="1334954"/>
                    <a:pt x="10241795" y="1334954"/>
                    <a:pt x="10241556" y="1334954"/>
                  </a:cubicBezTo>
                  <a:cubicBezTo>
                    <a:pt x="10241316" y="1334954"/>
                    <a:pt x="10241316" y="1334954"/>
                    <a:pt x="10241316" y="1335433"/>
                  </a:cubicBezTo>
                  <a:cubicBezTo>
                    <a:pt x="10241316" y="1336152"/>
                    <a:pt x="10241316" y="1336392"/>
                    <a:pt x="10241556" y="1336392"/>
                  </a:cubicBezTo>
                  <a:close/>
                  <a:moveTo>
                    <a:pt x="10186951" y="1065327"/>
                  </a:moveTo>
                  <a:cubicBezTo>
                    <a:pt x="10186951" y="1065327"/>
                    <a:pt x="10187430" y="1065087"/>
                    <a:pt x="10187430" y="1064608"/>
                  </a:cubicBezTo>
                  <a:cubicBezTo>
                    <a:pt x="10187430" y="1064608"/>
                    <a:pt x="10186951" y="1064368"/>
                    <a:pt x="10186951" y="1064368"/>
                  </a:cubicBezTo>
                  <a:cubicBezTo>
                    <a:pt x="10186472" y="1064368"/>
                    <a:pt x="10185993" y="1064608"/>
                    <a:pt x="10185993" y="1064608"/>
                  </a:cubicBezTo>
                  <a:cubicBezTo>
                    <a:pt x="10185993" y="1065087"/>
                    <a:pt x="10186472" y="1065327"/>
                    <a:pt x="10186951" y="1065327"/>
                  </a:cubicBezTo>
                  <a:close/>
                  <a:moveTo>
                    <a:pt x="10117018" y="798336"/>
                  </a:moveTo>
                  <a:cubicBezTo>
                    <a:pt x="10117018" y="798336"/>
                    <a:pt x="10117258" y="797857"/>
                    <a:pt x="10117258" y="797617"/>
                  </a:cubicBezTo>
                  <a:cubicBezTo>
                    <a:pt x="10117258" y="797138"/>
                    <a:pt x="10117018" y="796898"/>
                    <a:pt x="10117018" y="796898"/>
                  </a:cubicBezTo>
                  <a:cubicBezTo>
                    <a:pt x="10116300" y="796898"/>
                    <a:pt x="10115821" y="797138"/>
                    <a:pt x="10115821" y="797617"/>
                  </a:cubicBezTo>
                  <a:cubicBezTo>
                    <a:pt x="10115821" y="797857"/>
                    <a:pt x="10116300" y="798336"/>
                    <a:pt x="10117018" y="798336"/>
                  </a:cubicBezTo>
                  <a:close/>
                  <a:moveTo>
                    <a:pt x="10031279" y="535420"/>
                  </a:moveTo>
                  <a:cubicBezTo>
                    <a:pt x="10031279" y="535420"/>
                    <a:pt x="10031758" y="535420"/>
                    <a:pt x="10031758" y="534940"/>
                  </a:cubicBezTo>
                  <a:cubicBezTo>
                    <a:pt x="10031758" y="534701"/>
                    <a:pt x="10031279" y="533982"/>
                    <a:pt x="10031279" y="533982"/>
                  </a:cubicBezTo>
                  <a:cubicBezTo>
                    <a:pt x="10031039" y="533982"/>
                    <a:pt x="10030560" y="534701"/>
                    <a:pt x="10030560" y="534940"/>
                  </a:cubicBezTo>
                  <a:cubicBezTo>
                    <a:pt x="10030560" y="535420"/>
                    <a:pt x="10031039" y="535420"/>
                    <a:pt x="10031279" y="535420"/>
                  </a:cubicBezTo>
                  <a:close/>
                  <a:moveTo>
                    <a:pt x="9931169" y="278016"/>
                  </a:moveTo>
                  <a:cubicBezTo>
                    <a:pt x="9931169" y="278016"/>
                    <a:pt x="9931648" y="277776"/>
                    <a:pt x="9931648" y="277297"/>
                  </a:cubicBezTo>
                  <a:cubicBezTo>
                    <a:pt x="9931648" y="277057"/>
                    <a:pt x="9931169" y="276817"/>
                    <a:pt x="9931169" y="276817"/>
                  </a:cubicBezTo>
                  <a:cubicBezTo>
                    <a:pt x="9930690" y="276817"/>
                    <a:pt x="9930211" y="277057"/>
                    <a:pt x="9930211" y="277297"/>
                  </a:cubicBezTo>
                  <a:cubicBezTo>
                    <a:pt x="9930211" y="277776"/>
                    <a:pt x="9930690" y="278016"/>
                    <a:pt x="9931169" y="278016"/>
                  </a:cubicBezTo>
                  <a:close/>
                  <a:moveTo>
                    <a:pt x="925651" y="536139"/>
                  </a:moveTo>
                  <a:cubicBezTo>
                    <a:pt x="926130" y="536139"/>
                    <a:pt x="926609" y="535420"/>
                    <a:pt x="926609" y="534940"/>
                  </a:cubicBezTo>
                  <a:cubicBezTo>
                    <a:pt x="926609" y="533982"/>
                    <a:pt x="926130" y="533742"/>
                    <a:pt x="925651" y="533742"/>
                  </a:cubicBezTo>
                  <a:cubicBezTo>
                    <a:pt x="924933" y="533742"/>
                    <a:pt x="924454" y="533982"/>
                    <a:pt x="924454" y="534940"/>
                  </a:cubicBezTo>
                  <a:cubicBezTo>
                    <a:pt x="924454" y="535420"/>
                    <a:pt x="924933" y="536139"/>
                    <a:pt x="925651" y="536139"/>
                  </a:cubicBezTo>
                  <a:close/>
                  <a:moveTo>
                    <a:pt x="840151" y="805047"/>
                  </a:moveTo>
                  <a:cubicBezTo>
                    <a:pt x="844222" y="805047"/>
                    <a:pt x="847575" y="801691"/>
                    <a:pt x="847575" y="797617"/>
                  </a:cubicBezTo>
                  <a:cubicBezTo>
                    <a:pt x="847575" y="793543"/>
                    <a:pt x="844222" y="790187"/>
                    <a:pt x="840151" y="790187"/>
                  </a:cubicBezTo>
                  <a:cubicBezTo>
                    <a:pt x="836080" y="790187"/>
                    <a:pt x="832966" y="793543"/>
                    <a:pt x="832966" y="797617"/>
                  </a:cubicBezTo>
                  <a:cubicBezTo>
                    <a:pt x="832966" y="801691"/>
                    <a:pt x="836080" y="805047"/>
                    <a:pt x="840151" y="805047"/>
                  </a:cubicBezTo>
                  <a:close/>
                  <a:moveTo>
                    <a:pt x="769979" y="1078748"/>
                  </a:moveTo>
                  <a:cubicBezTo>
                    <a:pt x="777882" y="1078748"/>
                    <a:pt x="784109" y="1072517"/>
                    <a:pt x="784109" y="1064608"/>
                  </a:cubicBezTo>
                  <a:cubicBezTo>
                    <a:pt x="784109" y="1057178"/>
                    <a:pt x="777882" y="1050947"/>
                    <a:pt x="769979" y="1050947"/>
                  </a:cubicBezTo>
                  <a:cubicBezTo>
                    <a:pt x="762554" y="1050947"/>
                    <a:pt x="756328" y="1057178"/>
                    <a:pt x="756328" y="1064608"/>
                  </a:cubicBezTo>
                  <a:cubicBezTo>
                    <a:pt x="756328" y="1072517"/>
                    <a:pt x="762554" y="1078748"/>
                    <a:pt x="769979" y="1078748"/>
                  </a:cubicBezTo>
                  <a:close/>
                  <a:moveTo>
                    <a:pt x="715134" y="1356284"/>
                  </a:moveTo>
                  <a:cubicBezTo>
                    <a:pt x="726630" y="1356284"/>
                    <a:pt x="735970" y="1346937"/>
                    <a:pt x="735970" y="1335433"/>
                  </a:cubicBezTo>
                  <a:cubicBezTo>
                    <a:pt x="735970" y="1324169"/>
                    <a:pt x="726630" y="1314822"/>
                    <a:pt x="715134" y="1314822"/>
                  </a:cubicBezTo>
                  <a:cubicBezTo>
                    <a:pt x="703878" y="1314822"/>
                    <a:pt x="694538" y="1324169"/>
                    <a:pt x="694538" y="1335433"/>
                  </a:cubicBezTo>
                  <a:cubicBezTo>
                    <a:pt x="694538" y="1346937"/>
                    <a:pt x="703878" y="1356284"/>
                    <a:pt x="715134" y="1356284"/>
                  </a:cubicBezTo>
                  <a:close/>
                  <a:moveTo>
                    <a:pt x="675857" y="1638134"/>
                  </a:moveTo>
                  <a:cubicBezTo>
                    <a:pt x="692143" y="1638134"/>
                    <a:pt x="705315" y="1625192"/>
                    <a:pt x="705315" y="1609135"/>
                  </a:cubicBezTo>
                  <a:cubicBezTo>
                    <a:pt x="705315" y="1592597"/>
                    <a:pt x="692143" y="1579895"/>
                    <a:pt x="675857" y="1579895"/>
                  </a:cubicBezTo>
                  <a:cubicBezTo>
                    <a:pt x="659811" y="1579895"/>
                    <a:pt x="646639" y="1592597"/>
                    <a:pt x="646639" y="1609135"/>
                  </a:cubicBezTo>
                  <a:cubicBezTo>
                    <a:pt x="646639" y="1625192"/>
                    <a:pt x="659811" y="1638134"/>
                    <a:pt x="675857" y="1638134"/>
                  </a:cubicBezTo>
                  <a:close/>
                  <a:moveTo>
                    <a:pt x="652386" y="1921902"/>
                  </a:moveTo>
                  <a:cubicBezTo>
                    <a:pt x="673223" y="1921902"/>
                    <a:pt x="690227" y="1905365"/>
                    <a:pt x="690227" y="1884034"/>
                  </a:cubicBezTo>
                  <a:cubicBezTo>
                    <a:pt x="690227" y="1863423"/>
                    <a:pt x="673223" y="1846406"/>
                    <a:pt x="652386" y="1846406"/>
                  </a:cubicBezTo>
                  <a:cubicBezTo>
                    <a:pt x="631311" y="1846406"/>
                    <a:pt x="614546" y="1863423"/>
                    <a:pt x="614546" y="1884034"/>
                  </a:cubicBezTo>
                  <a:cubicBezTo>
                    <a:pt x="614546" y="1905365"/>
                    <a:pt x="631311" y="1921902"/>
                    <a:pt x="652386" y="1921902"/>
                  </a:cubicBezTo>
                  <a:close/>
                  <a:moveTo>
                    <a:pt x="644483" y="2207587"/>
                  </a:moveTo>
                  <a:cubicBezTo>
                    <a:pt x="670349" y="2207587"/>
                    <a:pt x="691424" y="2186496"/>
                    <a:pt x="691424" y="2160372"/>
                  </a:cubicBezTo>
                  <a:cubicBezTo>
                    <a:pt x="691424" y="2134488"/>
                    <a:pt x="670349" y="2113397"/>
                    <a:pt x="644483" y="2113397"/>
                  </a:cubicBezTo>
                  <a:cubicBezTo>
                    <a:pt x="618618" y="2113397"/>
                    <a:pt x="597302" y="2134488"/>
                    <a:pt x="597302" y="2160372"/>
                  </a:cubicBezTo>
                  <a:cubicBezTo>
                    <a:pt x="597302" y="2186496"/>
                    <a:pt x="618618" y="2207587"/>
                    <a:pt x="644483" y="2207587"/>
                  </a:cubicBezTo>
                  <a:close/>
                  <a:moveTo>
                    <a:pt x="652386" y="2492793"/>
                  </a:moveTo>
                  <a:cubicBezTo>
                    <a:pt x="683281" y="2492793"/>
                    <a:pt x="708189" y="2467867"/>
                    <a:pt x="708189" y="2436470"/>
                  </a:cubicBezTo>
                  <a:cubicBezTo>
                    <a:pt x="708189" y="2405553"/>
                    <a:pt x="683281" y="2380628"/>
                    <a:pt x="652386" y="2380628"/>
                  </a:cubicBezTo>
                  <a:cubicBezTo>
                    <a:pt x="621491" y="2380628"/>
                    <a:pt x="596344" y="2405553"/>
                    <a:pt x="596344" y="2436470"/>
                  </a:cubicBezTo>
                  <a:cubicBezTo>
                    <a:pt x="596344" y="2467867"/>
                    <a:pt x="621491" y="2492793"/>
                    <a:pt x="652386" y="2492793"/>
                  </a:cubicBezTo>
                  <a:close/>
                  <a:moveTo>
                    <a:pt x="675857" y="2776560"/>
                  </a:moveTo>
                  <a:cubicBezTo>
                    <a:pt x="711781" y="2776560"/>
                    <a:pt x="740281" y="2747321"/>
                    <a:pt x="740281" y="2712089"/>
                  </a:cubicBezTo>
                  <a:cubicBezTo>
                    <a:pt x="740281" y="2676379"/>
                    <a:pt x="711781" y="2647139"/>
                    <a:pt x="675857" y="2647139"/>
                  </a:cubicBezTo>
                  <a:cubicBezTo>
                    <a:pt x="640412" y="2647139"/>
                    <a:pt x="611433" y="2676379"/>
                    <a:pt x="611433" y="2712089"/>
                  </a:cubicBezTo>
                  <a:cubicBezTo>
                    <a:pt x="611433" y="2747321"/>
                    <a:pt x="640412" y="2776560"/>
                    <a:pt x="675857" y="2776560"/>
                  </a:cubicBezTo>
                  <a:close/>
                  <a:moveTo>
                    <a:pt x="715134" y="3058171"/>
                  </a:moveTo>
                  <a:cubicBezTo>
                    <a:pt x="755609" y="3058171"/>
                    <a:pt x="788420" y="3025576"/>
                    <a:pt x="788420" y="2985551"/>
                  </a:cubicBezTo>
                  <a:cubicBezTo>
                    <a:pt x="788420" y="2945287"/>
                    <a:pt x="755609" y="2911973"/>
                    <a:pt x="715134" y="2911973"/>
                  </a:cubicBezTo>
                  <a:cubicBezTo>
                    <a:pt x="674899" y="2911973"/>
                    <a:pt x="642088" y="2945287"/>
                    <a:pt x="642088" y="2985551"/>
                  </a:cubicBezTo>
                  <a:cubicBezTo>
                    <a:pt x="642088" y="3025576"/>
                    <a:pt x="674899" y="3058171"/>
                    <a:pt x="715134" y="3058171"/>
                  </a:cubicBezTo>
                  <a:close/>
                  <a:moveTo>
                    <a:pt x="769979" y="3337145"/>
                  </a:moveTo>
                  <a:cubicBezTo>
                    <a:pt x="814765" y="3337145"/>
                    <a:pt x="851168" y="3300955"/>
                    <a:pt x="851168" y="3255897"/>
                  </a:cubicBezTo>
                  <a:cubicBezTo>
                    <a:pt x="851168" y="3211319"/>
                    <a:pt x="814765" y="3175129"/>
                    <a:pt x="769979" y="3175129"/>
                  </a:cubicBezTo>
                  <a:cubicBezTo>
                    <a:pt x="725193" y="3175129"/>
                    <a:pt x="689269" y="3211319"/>
                    <a:pt x="689269" y="3255897"/>
                  </a:cubicBezTo>
                  <a:cubicBezTo>
                    <a:pt x="689269" y="3300955"/>
                    <a:pt x="725193" y="3337145"/>
                    <a:pt x="769979" y="3337145"/>
                  </a:cubicBezTo>
                  <a:close/>
                  <a:moveTo>
                    <a:pt x="840151" y="3611805"/>
                  </a:moveTo>
                  <a:cubicBezTo>
                    <a:pt x="889008" y="3611805"/>
                    <a:pt x="928764" y="3572260"/>
                    <a:pt x="928764" y="3523128"/>
                  </a:cubicBezTo>
                  <a:cubicBezTo>
                    <a:pt x="928764" y="3474235"/>
                    <a:pt x="889008" y="3435169"/>
                    <a:pt x="840151" y="3435169"/>
                  </a:cubicBezTo>
                  <a:cubicBezTo>
                    <a:pt x="791294" y="3435169"/>
                    <a:pt x="752017" y="3474235"/>
                    <a:pt x="752017" y="3523128"/>
                  </a:cubicBezTo>
                  <a:cubicBezTo>
                    <a:pt x="752017" y="3572260"/>
                    <a:pt x="791294" y="3611805"/>
                    <a:pt x="840151" y="3611805"/>
                  </a:cubicBezTo>
                  <a:close/>
                  <a:moveTo>
                    <a:pt x="925651" y="3880953"/>
                  </a:moveTo>
                  <a:cubicBezTo>
                    <a:pt x="978101" y="3880953"/>
                    <a:pt x="1020491" y="3838531"/>
                    <a:pt x="1020491" y="3786044"/>
                  </a:cubicBezTo>
                  <a:cubicBezTo>
                    <a:pt x="1020491" y="3733317"/>
                    <a:pt x="978101" y="3690896"/>
                    <a:pt x="925651" y="3690896"/>
                  </a:cubicBezTo>
                  <a:cubicBezTo>
                    <a:pt x="873201" y="3690896"/>
                    <a:pt x="830571" y="3733317"/>
                    <a:pt x="830571" y="3786044"/>
                  </a:cubicBezTo>
                  <a:cubicBezTo>
                    <a:pt x="830571" y="3838531"/>
                    <a:pt x="873201" y="3880953"/>
                    <a:pt x="925651" y="3880953"/>
                  </a:cubicBezTo>
                  <a:close/>
                  <a:moveTo>
                    <a:pt x="1121559" y="4067175"/>
                  </a:moveTo>
                  <a:cubicBezTo>
                    <a:pt x="1123475" y="4059506"/>
                    <a:pt x="1124433" y="4051597"/>
                    <a:pt x="1124433" y="4043448"/>
                  </a:cubicBezTo>
                  <a:cubicBezTo>
                    <a:pt x="1124433" y="3988804"/>
                    <a:pt x="1080365" y="3944465"/>
                    <a:pt x="1025521" y="3944465"/>
                  </a:cubicBezTo>
                  <a:cubicBezTo>
                    <a:pt x="971155" y="3944465"/>
                    <a:pt x="927088" y="3988804"/>
                    <a:pt x="927088" y="4043448"/>
                  </a:cubicBezTo>
                  <a:cubicBezTo>
                    <a:pt x="927088" y="4051597"/>
                    <a:pt x="928046" y="4059506"/>
                    <a:pt x="929962" y="4067175"/>
                  </a:cubicBezTo>
                  <a:lnTo>
                    <a:pt x="1121559" y="4067175"/>
                  </a:lnTo>
                  <a:close/>
                  <a:moveTo>
                    <a:pt x="9931169" y="4044886"/>
                  </a:moveTo>
                  <a:cubicBezTo>
                    <a:pt x="9931648" y="4044886"/>
                    <a:pt x="9932127" y="4044407"/>
                    <a:pt x="9932127" y="4043448"/>
                  </a:cubicBezTo>
                  <a:cubicBezTo>
                    <a:pt x="9932127" y="4042969"/>
                    <a:pt x="9931648" y="4042489"/>
                    <a:pt x="9931169" y="4042489"/>
                  </a:cubicBezTo>
                  <a:cubicBezTo>
                    <a:pt x="9930211" y="4042489"/>
                    <a:pt x="9929972" y="4042969"/>
                    <a:pt x="9929972" y="4043448"/>
                  </a:cubicBezTo>
                  <a:cubicBezTo>
                    <a:pt x="9929972" y="4044407"/>
                    <a:pt x="9930211" y="4044886"/>
                    <a:pt x="9931169" y="4044886"/>
                  </a:cubicBezTo>
                  <a:close/>
                  <a:moveTo>
                    <a:pt x="10031279" y="3786763"/>
                  </a:moveTo>
                  <a:cubicBezTo>
                    <a:pt x="10031279" y="3786763"/>
                    <a:pt x="10031758" y="3786763"/>
                    <a:pt x="10031758" y="3786044"/>
                  </a:cubicBezTo>
                  <a:cubicBezTo>
                    <a:pt x="10031758" y="3785565"/>
                    <a:pt x="10031279" y="3785325"/>
                    <a:pt x="10031279" y="3785325"/>
                  </a:cubicBezTo>
                  <a:cubicBezTo>
                    <a:pt x="10031039" y="3785325"/>
                    <a:pt x="10030560" y="3785565"/>
                    <a:pt x="10030560" y="3786044"/>
                  </a:cubicBezTo>
                  <a:cubicBezTo>
                    <a:pt x="10030560" y="3786763"/>
                    <a:pt x="10031039" y="3786763"/>
                    <a:pt x="10031279" y="3786763"/>
                  </a:cubicBezTo>
                  <a:close/>
                  <a:moveTo>
                    <a:pt x="10117018" y="3524086"/>
                  </a:moveTo>
                  <a:cubicBezTo>
                    <a:pt x="10117018" y="3524086"/>
                    <a:pt x="10117258" y="3523607"/>
                    <a:pt x="10117258" y="3523128"/>
                  </a:cubicBezTo>
                  <a:lnTo>
                    <a:pt x="10117018" y="3522648"/>
                  </a:lnTo>
                  <a:cubicBezTo>
                    <a:pt x="10116300" y="3522648"/>
                    <a:pt x="10115821" y="3523128"/>
                    <a:pt x="10115821" y="3523128"/>
                  </a:cubicBezTo>
                  <a:cubicBezTo>
                    <a:pt x="10115821" y="3523607"/>
                    <a:pt x="10116300" y="3524086"/>
                    <a:pt x="10117018" y="3524086"/>
                  </a:cubicBezTo>
                  <a:close/>
                  <a:moveTo>
                    <a:pt x="10186951" y="3257095"/>
                  </a:moveTo>
                  <a:cubicBezTo>
                    <a:pt x="10186951" y="3257095"/>
                    <a:pt x="10187430" y="3256376"/>
                    <a:pt x="10187430" y="3255897"/>
                  </a:cubicBezTo>
                  <a:cubicBezTo>
                    <a:pt x="10187430" y="3255657"/>
                    <a:pt x="10186951" y="3255657"/>
                    <a:pt x="10186951" y="3255657"/>
                  </a:cubicBezTo>
                  <a:cubicBezTo>
                    <a:pt x="10186472" y="3255657"/>
                    <a:pt x="10185993" y="3255657"/>
                    <a:pt x="10185993" y="3255897"/>
                  </a:cubicBezTo>
                  <a:cubicBezTo>
                    <a:pt x="10185993" y="3256376"/>
                    <a:pt x="10186472" y="3257095"/>
                    <a:pt x="10186951" y="3257095"/>
                  </a:cubicBezTo>
                  <a:close/>
                  <a:moveTo>
                    <a:pt x="10241556" y="2986030"/>
                  </a:moveTo>
                  <a:cubicBezTo>
                    <a:pt x="10241795" y="2986030"/>
                    <a:pt x="10242514" y="2986030"/>
                    <a:pt x="10242514" y="2985551"/>
                  </a:cubicBezTo>
                  <a:cubicBezTo>
                    <a:pt x="10242514" y="2985072"/>
                    <a:pt x="10241795" y="2985072"/>
                    <a:pt x="10241556" y="2985072"/>
                  </a:cubicBezTo>
                  <a:cubicBezTo>
                    <a:pt x="10241316" y="2985072"/>
                    <a:pt x="10241316" y="2985072"/>
                    <a:pt x="10241316" y="2985551"/>
                  </a:cubicBezTo>
                  <a:cubicBezTo>
                    <a:pt x="10241316" y="2986030"/>
                    <a:pt x="10241316" y="2986030"/>
                    <a:pt x="10241556" y="2986030"/>
                  </a:cubicBezTo>
                  <a:close/>
                  <a:moveTo>
                    <a:pt x="10280833" y="2712569"/>
                  </a:moveTo>
                  <a:cubicBezTo>
                    <a:pt x="10281552" y="2712569"/>
                    <a:pt x="10281552" y="2712089"/>
                    <a:pt x="10281552" y="2712089"/>
                  </a:cubicBezTo>
                  <a:cubicBezTo>
                    <a:pt x="10281552" y="2711610"/>
                    <a:pt x="10281552" y="2711370"/>
                    <a:pt x="10280833" y="2711370"/>
                  </a:cubicBezTo>
                  <a:cubicBezTo>
                    <a:pt x="10280354" y="2711370"/>
                    <a:pt x="10280354" y="2711610"/>
                    <a:pt x="10280354" y="2712089"/>
                  </a:cubicBezTo>
                  <a:cubicBezTo>
                    <a:pt x="10280354" y="2712089"/>
                    <a:pt x="10280354" y="2712569"/>
                    <a:pt x="10280833" y="2712569"/>
                  </a:cubicBezTo>
                  <a:close/>
                  <a:moveTo>
                    <a:pt x="10304304" y="2437429"/>
                  </a:moveTo>
                  <a:cubicBezTo>
                    <a:pt x="10305022" y="2437429"/>
                    <a:pt x="10305022" y="2436950"/>
                    <a:pt x="10305022" y="2436470"/>
                  </a:cubicBezTo>
                  <a:cubicBezTo>
                    <a:pt x="10305022" y="2436470"/>
                    <a:pt x="10305022" y="2435991"/>
                    <a:pt x="10304304" y="2435991"/>
                  </a:cubicBezTo>
                  <a:cubicBezTo>
                    <a:pt x="10304064" y="2435991"/>
                    <a:pt x="10304064" y="2436470"/>
                    <a:pt x="10304064" y="2436470"/>
                  </a:cubicBezTo>
                  <a:cubicBezTo>
                    <a:pt x="10304064" y="2436950"/>
                    <a:pt x="10304064" y="2437429"/>
                    <a:pt x="10304304" y="2437429"/>
                  </a:cubicBezTo>
                  <a:close/>
                  <a:moveTo>
                    <a:pt x="10312447" y="2161331"/>
                  </a:moveTo>
                  <a:cubicBezTo>
                    <a:pt x="10312447" y="2161331"/>
                    <a:pt x="10312926" y="2160612"/>
                    <a:pt x="10312926" y="2160372"/>
                  </a:cubicBezTo>
                  <a:cubicBezTo>
                    <a:pt x="10312926" y="2159893"/>
                    <a:pt x="10312447" y="2159653"/>
                    <a:pt x="10312447" y="2159653"/>
                  </a:cubicBezTo>
                  <a:cubicBezTo>
                    <a:pt x="10311968" y="2159653"/>
                    <a:pt x="10311728" y="2159893"/>
                    <a:pt x="10311728" y="2160372"/>
                  </a:cubicBezTo>
                  <a:cubicBezTo>
                    <a:pt x="10311728" y="2160612"/>
                    <a:pt x="10311968" y="2161331"/>
                    <a:pt x="10312447" y="2161331"/>
                  </a:cubicBezTo>
                  <a:close/>
                  <a:moveTo>
                    <a:pt x="10084686" y="1884993"/>
                  </a:moveTo>
                  <a:cubicBezTo>
                    <a:pt x="10084686" y="1884993"/>
                    <a:pt x="10085165" y="1884753"/>
                    <a:pt x="10085165" y="1884034"/>
                  </a:cubicBezTo>
                  <a:cubicBezTo>
                    <a:pt x="10085165" y="1884034"/>
                    <a:pt x="10084686" y="1883795"/>
                    <a:pt x="10084686" y="1883795"/>
                  </a:cubicBezTo>
                  <a:cubicBezTo>
                    <a:pt x="10084207" y="1883795"/>
                    <a:pt x="10083489" y="1884034"/>
                    <a:pt x="10083489" y="1884034"/>
                  </a:cubicBezTo>
                  <a:cubicBezTo>
                    <a:pt x="10083489" y="1884753"/>
                    <a:pt x="10084207" y="1884993"/>
                    <a:pt x="10084686" y="1884993"/>
                  </a:cubicBezTo>
                  <a:close/>
                  <a:moveTo>
                    <a:pt x="10059779" y="1609614"/>
                  </a:moveTo>
                  <a:cubicBezTo>
                    <a:pt x="10060018" y="1609614"/>
                    <a:pt x="10060258" y="1609614"/>
                    <a:pt x="10060258" y="1609135"/>
                  </a:cubicBezTo>
                  <a:cubicBezTo>
                    <a:pt x="10060258" y="1608895"/>
                    <a:pt x="10060018" y="1608416"/>
                    <a:pt x="10059779" y="1608416"/>
                  </a:cubicBezTo>
                  <a:cubicBezTo>
                    <a:pt x="10059060" y="1608416"/>
                    <a:pt x="10059060" y="1608895"/>
                    <a:pt x="10059060" y="1609135"/>
                  </a:cubicBezTo>
                  <a:cubicBezTo>
                    <a:pt x="10059060" y="1609614"/>
                    <a:pt x="10059060" y="1609614"/>
                    <a:pt x="10059779" y="1609614"/>
                  </a:cubicBezTo>
                  <a:close/>
                  <a:moveTo>
                    <a:pt x="10018346" y="1336392"/>
                  </a:moveTo>
                  <a:cubicBezTo>
                    <a:pt x="10018825" y="1336392"/>
                    <a:pt x="10018825" y="1336392"/>
                    <a:pt x="10018825" y="1336152"/>
                  </a:cubicBezTo>
                  <a:cubicBezTo>
                    <a:pt x="10018825" y="1335433"/>
                    <a:pt x="10018825" y="1335433"/>
                    <a:pt x="10018346" y="1335433"/>
                  </a:cubicBezTo>
                  <a:cubicBezTo>
                    <a:pt x="10018106" y="1335433"/>
                    <a:pt x="10018106" y="1335433"/>
                    <a:pt x="10018106" y="1336152"/>
                  </a:cubicBezTo>
                  <a:cubicBezTo>
                    <a:pt x="10018106" y="1336392"/>
                    <a:pt x="10018106" y="1336392"/>
                    <a:pt x="10018346" y="1336392"/>
                  </a:cubicBezTo>
                  <a:close/>
                  <a:moveTo>
                    <a:pt x="9961106" y="1066285"/>
                  </a:moveTo>
                  <a:cubicBezTo>
                    <a:pt x="9961106" y="1066285"/>
                    <a:pt x="9961585" y="1066046"/>
                    <a:pt x="9961585" y="1065806"/>
                  </a:cubicBezTo>
                  <a:cubicBezTo>
                    <a:pt x="9961585" y="1065327"/>
                    <a:pt x="9961106" y="1065087"/>
                    <a:pt x="9961106" y="1065087"/>
                  </a:cubicBezTo>
                  <a:cubicBezTo>
                    <a:pt x="9960867" y="1065087"/>
                    <a:pt x="9960388" y="1065327"/>
                    <a:pt x="9960388" y="1065806"/>
                  </a:cubicBezTo>
                  <a:cubicBezTo>
                    <a:pt x="9960388" y="1066046"/>
                    <a:pt x="9960867" y="1066285"/>
                    <a:pt x="9961106" y="1066285"/>
                  </a:cubicBezTo>
                  <a:close/>
                  <a:moveTo>
                    <a:pt x="9887581" y="800014"/>
                  </a:moveTo>
                  <a:cubicBezTo>
                    <a:pt x="9888060" y="800014"/>
                    <a:pt x="9888300" y="799534"/>
                    <a:pt x="9888300" y="799534"/>
                  </a:cubicBezTo>
                  <a:cubicBezTo>
                    <a:pt x="9888300" y="798815"/>
                    <a:pt x="9888060" y="798815"/>
                    <a:pt x="9887581" y="798815"/>
                  </a:cubicBezTo>
                  <a:cubicBezTo>
                    <a:pt x="9887581" y="798815"/>
                    <a:pt x="9886863" y="798815"/>
                    <a:pt x="9886863" y="799534"/>
                  </a:cubicBezTo>
                  <a:cubicBezTo>
                    <a:pt x="9886863" y="799534"/>
                    <a:pt x="9887581" y="800014"/>
                    <a:pt x="9887581" y="800014"/>
                  </a:cubicBezTo>
                  <a:close/>
                  <a:moveTo>
                    <a:pt x="9798728" y="538535"/>
                  </a:moveTo>
                  <a:cubicBezTo>
                    <a:pt x="9798968" y="538535"/>
                    <a:pt x="9798968" y="538296"/>
                    <a:pt x="9798968" y="538056"/>
                  </a:cubicBezTo>
                  <a:cubicBezTo>
                    <a:pt x="9798968" y="537816"/>
                    <a:pt x="9798968" y="537337"/>
                    <a:pt x="9798728" y="537337"/>
                  </a:cubicBezTo>
                  <a:cubicBezTo>
                    <a:pt x="9798010" y="537337"/>
                    <a:pt x="9797531" y="537816"/>
                    <a:pt x="9797531" y="538056"/>
                  </a:cubicBezTo>
                  <a:cubicBezTo>
                    <a:pt x="9797531" y="538296"/>
                    <a:pt x="9798010" y="538535"/>
                    <a:pt x="9798728" y="538535"/>
                  </a:cubicBezTo>
                  <a:close/>
                  <a:moveTo>
                    <a:pt x="9694069" y="283049"/>
                  </a:moveTo>
                  <a:cubicBezTo>
                    <a:pt x="9694069" y="283049"/>
                    <a:pt x="9694308" y="282809"/>
                    <a:pt x="9694308" y="282330"/>
                  </a:cubicBezTo>
                  <a:cubicBezTo>
                    <a:pt x="9694308" y="282090"/>
                    <a:pt x="9694069" y="281850"/>
                    <a:pt x="9694069" y="281850"/>
                  </a:cubicBezTo>
                  <a:cubicBezTo>
                    <a:pt x="9693590" y="281850"/>
                    <a:pt x="9692871" y="282090"/>
                    <a:pt x="9692871" y="282330"/>
                  </a:cubicBezTo>
                  <a:cubicBezTo>
                    <a:pt x="9692871" y="282809"/>
                    <a:pt x="9693590" y="283049"/>
                    <a:pt x="9694069" y="283049"/>
                  </a:cubicBezTo>
                  <a:close/>
                  <a:moveTo>
                    <a:pt x="1208735" y="410552"/>
                  </a:moveTo>
                  <a:cubicBezTo>
                    <a:pt x="1209454" y="410552"/>
                    <a:pt x="1210172" y="409833"/>
                    <a:pt x="1210172" y="409354"/>
                  </a:cubicBezTo>
                  <a:cubicBezTo>
                    <a:pt x="1210172" y="408635"/>
                    <a:pt x="1209454" y="408156"/>
                    <a:pt x="1208735" y="408156"/>
                  </a:cubicBezTo>
                  <a:cubicBezTo>
                    <a:pt x="1208017" y="408156"/>
                    <a:pt x="1207777" y="408635"/>
                    <a:pt x="1207777" y="409354"/>
                  </a:cubicBezTo>
                  <a:cubicBezTo>
                    <a:pt x="1207777" y="409833"/>
                    <a:pt x="1208017" y="410552"/>
                    <a:pt x="1208735" y="410552"/>
                  </a:cubicBezTo>
                  <a:close/>
                  <a:moveTo>
                    <a:pt x="1111739" y="672270"/>
                  </a:moveTo>
                  <a:cubicBezTo>
                    <a:pt x="1114134" y="672270"/>
                    <a:pt x="1115811" y="670353"/>
                    <a:pt x="1115811" y="668196"/>
                  </a:cubicBezTo>
                  <a:cubicBezTo>
                    <a:pt x="1115811" y="665560"/>
                    <a:pt x="1114134" y="663642"/>
                    <a:pt x="1111739" y="663642"/>
                  </a:cubicBezTo>
                  <a:cubicBezTo>
                    <a:pt x="1109584" y="663642"/>
                    <a:pt x="1107668" y="665560"/>
                    <a:pt x="1107668" y="668196"/>
                  </a:cubicBezTo>
                  <a:cubicBezTo>
                    <a:pt x="1107668" y="670353"/>
                    <a:pt x="1109584" y="672270"/>
                    <a:pt x="1111739" y="672270"/>
                  </a:cubicBezTo>
                  <a:close/>
                  <a:moveTo>
                    <a:pt x="1030550" y="942137"/>
                  </a:moveTo>
                  <a:cubicBezTo>
                    <a:pt x="1036298" y="942137"/>
                    <a:pt x="1040848" y="937583"/>
                    <a:pt x="1040848" y="932071"/>
                  </a:cubicBezTo>
                  <a:cubicBezTo>
                    <a:pt x="1040848" y="926079"/>
                    <a:pt x="1036298" y="921765"/>
                    <a:pt x="1030550" y="921765"/>
                  </a:cubicBezTo>
                  <a:cubicBezTo>
                    <a:pt x="1024802" y="921765"/>
                    <a:pt x="1020252" y="926079"/>
                    <a:pt x="1020252" y="932071"/>
                  </a:cubicBezTo>
                  <a:cubicBezTo>
                    <a:pt x="1020252" y="937583"/>
                    <a:pt x="1024802" y="942137"/>
                    <a:pt x="1030550" y="942137"/>
                  </a:cubicBezTo>
                  <a:close/>
                  <a:moveTo>
                    <a:pt x="964928" y="1217516"/>
                  </a:moveTo>
                  <a:cubicBezTo>
                    <a:pt x="974508" y="1217516"/>
                    <a:pt x="982172" y="1210086"/>
                    <a:pt x="982172" y="1200500"/>
                  </a:cubicBezTo>
                  <a:cubicBezTo>
                    <a:pt x="982172" y="1191153"/>
                    <a:pt x="974508" y="1183244"/>
                    <a:pt x="964928" y="1183244"/>
                  </a:cubicBezTo>
                  <a:cubicBezTo>
                    <a:pt x="955588" y="1183244"/>
                    <a:pt x="947924" y="1191153"/>
                    <a:pt x="947924" y="1200500"/>
                  </a:cubicBezTo>
                  <a:cubicBezTo>
                    <a:pt x="947924" y="1210086"/>
                    <a:pt x="955588" y="1217516"/>
                    <a:pt x="964928" y="1217516"/>
                  </a:cubicBezTo>
                  <a:close/>
                  <a:moveTo>
                    <a:pt x="915592" y="1496490"/>
                  </a:moveTo>
                  <a:cubicBezTo>
                    <a:pt x="929004" y="1496490"/>
                    <a:pt x="940021" y="1485705"/>
                    <a:pt x="940021" y="1472284"/>
                  </a:cubicBezTo>
                  <a:cubicBezTo>
                    <a:pt x="940021" y="1458862"/>
                    <a:pt x="929004" y="1448077"/>
                    <a:pt x="915592" y="1448077"/>
                  </a:cubicBezTo>
                  <a:cubicBezTo>
                    <a:pt x="902420" y="1448077"/>
                    <a:pt x="891403" y="1458862"/>
                    <a:pt x="891403" y="1472284"/>
                  </a:cubicBezTo>
                  <a:cubicBezTo>
                    <a:pt x="891403" y="1485705"/>
                    <a:pt x="902420" y="1496490"/>
                    <a:pt x="915592" y="1496490"/>
                  </a:cubicBezTo>
                  <a:close/>
                  <a:moveTo>
                    <a:pt x="882542" y="1779539"/>
                  </a:moveTo>
                  <a:cubicBezTo>
                    <a:pt x="900983" y="1779539"/>
                    <a:pt x="915592" y="1764919"/>
                    <a:pt x="915592" y="1746465"/>
                  </a:cubicBezTo>
                  <a:cubicBezTo>
                    <a:pt x="915592" y="1728250"/>
                    <a:pt x="900983" y="1713630"/>
                    <a:pt x="882542" y="1713630"/>
                  </a:cubicBezTo>
                  <a:cubicBezTo>
                    <a:pt x="864580" y="1713630"/>
                    <a:pt x="849970" y="1728250"/>
                    <a:pt x="849970" y="1746465"/>
                  </a:cubicBezTo>
                  <a:cubicBezTo>
                    <a:pt x="849970" y="1764919"/>
                    <a:pt x="864580" y="1779539"/>
                    <a:pt x="882542" y="1779539"/>
                  </a:cubicBezTo>
                  <a:close/>
                  <a:moveTo>
                    <a:pt x="866496" y="2064505"/>
                  </a:moveTo>
                  <a:cubicBezTo>
                    <a:pt x="889248" y="2064505"/>
                    <a:pt x="908407" y="2045331"/>
                    <a:pt x="908407" y="2022083"/>
                  </a:cubicBezTo>
                  <a:cubicBezTo>
                    <a:pt x="908407" y="1998836"/>
                    <a:pt x="889248" y="1980141"/>
                    <a:pt x="866496" y="1980141"/>
                  </a:cubicBezTo>
                  <a:cubicBezTo>
                    <a:pt x="843025" y="1980141"/>
                    <a:pt x="824105" y="1998836"/>
                    <a:pt x="824105" y="2022083"/>
                  </a:cubicBezTo>
                  <a:cubicBezTo>
                    <a:pt x="824105" y="2045331"/>
                    <a:pt x="843025" y="2064505"/>
                    <a:pt x="866496" y="2064505"/>
                  </a:cubicBezTo>
                  <a:close/>
                  <a:moveTo>
                    <a:pt x="866496" y="2348272"/>
                  </a:moveTo>
                  <a:cubicBezTo>
                    <a:pt x="893798" y="2348272"/>
                    <a:pt x="916311" y="2325983"/>
                    <a:pt x="916311" y="2298901"/>
                  </a:cubicBezTo>
                  <a:cubicBezTo>
                    <a:pt x="916311" y="2270859"/>
                    <a:pt x="893798" y="2248570"/>
                    <a:pt x="866496" y="2248570"/>
                  </a:cubicBezTo>
                  <a:cubicBezTo>
                    <a:pt x="838714" y="2248570"/>
                    <a:pt x="816201" y="2270859"/>
                    <a:pt x="816201" y="2298901"/>
                  </a:cubicBezTo>
                  <a:cubicBezTo>
                    <a:pt x="816201" y="2325983"/>
                    <a:pt x="838714" y="2348272"/>
                    <a:pt x="866496" y="2348272"/>
                  </a:cubicBezTo>
                  <a:close/>
                  <a:moveTo>
                    <a:pt x="882542" y="2634197"/>
                  </a:moveTo>
                  <a:cubicBezTo>
                    <a:pt x="915592" y="2634197"/>
                    <a:pt x="942655" y="2607354"/>
                    <a:pt x="942655" y="2574280"/>
                  </a:cubicBezTo>
                  <a:cubicBezTo>
                    <a:pt x="942655" y="2541206"/>
                    <a:pt x="915592" y="2514842"/>
                    <a:pt x="882542" y="2514842"/>
                  </a:cubicBezTo>
                  <a:cubicBezTo>
                    <a:pt x="849970" y="2514842"/>
                    <a:pt x="822907" y="2541206"/>
                    <a:pt x="822907" y="2574280"/>
                  </a:cubicBezTo>
                  <a:cubicBezTo>
                    <a:pt x="822907" y="2607354"/>
                    <a:pt x="849970" y="2634197"/>
                    <a:pt x="882542" y="2634197"/>
                  </a:cubicBezTo>
                  <a:close/>
                  <a:moveTo>
                    <a:pt x="915592" y="2917006"/>
                  </a:moveTo>
                  <a:cubicBezTo>
                    <a:pt x="953672" y="2917006"/>
                    <a:pt x="983848" y="2886568"/>
                    <a:pt x="983848" y="2848461"/>
                  </a:cubicBezTo>
                  <a:cubicBezTo>
                    <a:pt x="983848" y="2810833"/>
                    <a:pt x="953672" y="2780634"/>
                    <a:pt x="915592" y="2780634"/>
                  </a:cubicBezTo>
                  <a:cubicBezTo>
                    <a:pt x="877991" y="2780634"/>
                    <a:pt x="847575" y="2810833"/>
                    <a:pt x="847575" y="2848461"/>
                  </a:cubicBezTo>
                  <a:cubicBezTo>
                    <a:pt x="847575" y="2886568"/>
                    <a:pt x="877991" y="2917006"/>
                    <a:pt x="915592" y="2917006"/>
                  </a:cubicBezTo>
                  <a:close/>
                  <a:moveTo>
                    <a:pt x="964928" y="3197418"/>
                  </a:moveTo>
                  <a:cubicBezTo>
                    <a:pt x="1007559" y="3197418"/>
                    <a:pt x="1041806" y="3163145"/>
                    <a:pt x="1041806" y="3120484"/>
                  </a:cubicBezTo>
                  <a:cubicBezTo>
                    <a:pt x="1041806" y="3077823"/>
                    <a:pt x="1007559" y="3043551"/>
                    <a:pt x="964928" y="3043551"/>
                  </a:cubicBezTo>
                  <a:cubicBezTo>
                    <a:pt x="922777" y="3043551"/>
                    <a:pt x="888290" y="3077823"/>
                    <a:pt x="888290" y="3120484"/>
                  </a:cubicBezTo>
                  <a:cubicBezTo>
                    <a:pt x="888290" y="3163145"/>
                    <a:pt x="922777" y="3197418"/>
                    <a:pt x="964928" y="3197418"/>
                  </a:cubicBezTo>
                  <a:close/>
                  <a:moveTo>
                    <a:pt x="1030550" y="3472557"/>
                  </a:moveTo>
                  <a:cubicBezTo>
                    <a:pt x="1076533" y="3472557"/>
                    <a:pt x="1113895" y="3435169"/>
                    <a:pt x="1113895" y="3388913"/>
                  </a:cubicBezTo>
                  <a:cubicBezTo>
                    <a:pt x="1113895" y="3342897"/>
                    <a:pt x="1076533" y="3305029"/>
                    <a:pt x="1030550" y="3305029"/>
                  </a:cubicBezTo>
                  <a:cubicBezTo>
                    <a:pt x="984327" y="3305029"/>
                    <a:pt x="946966" y="3342897"/>
                    <a:pt x="946966" y="3388913"/>
                  </a:cubicBezTo>
                  <a:cubicBezTo>
                    <a:pt x="946966" y="3435169"/>
                    <a:pt x="984327" y="3472557"/>
                    <a:pt x="1030550" y="3472557"/>
                  </a:cubicBezTo>
                  <a:close/>
                  <a:moveTo>
                    <a:pt x="1111739" y="3743383"/>
                  </a:moveTo>
                  <a:cubicBezTo>
                    <a:pt x="1161554" y="3743383"/>
                    <a:pt x="1202269" y="3702400"/>
                    <a:pt x="1202269" y="3652788"/>
                  </a:cubicBezTo>
                  <a:cubicBezTo>
                    <a:pt x="1202269" y="3603177"/>
                    <a:pt x="1161554" y="3562433"/>
                    <a:pt x="1111739" y="3562433"/>
                  </a:cubicBezTo>
                  <a:cubicBezTo>
                    <a:pt x="1062164" y="3562433"/>
                    <a:pt x="1021689" y="3603177"/>
                    <a:pt x="1021689" y="3652788"/>
                  </a:cubicBezTo>
                  <a:cubicBezTo>
                    <a:pt x="1021689" y="3702400"/>
                    <a:pt x="1062164" y="3743383"/>
                    <a:pt x="1111739" y="3743383"/>
                  </a:cubicBezTo>
                  <a:close/>
                  <a:moveTo>
                    <a:pt x="1208735" y="4006299"/>
                  </a:moveTo>
                  <a:cubicBezTo>
                    <a:pt x="1260945" y="4006299"/>
                    <a:pt x="1303336" y="3963638"/>
                    <a:pt x="1303336" y="3911391"/>
                  </a:cubicBezTo>
                  <a:cubicBezTo>
                    <a:pt x="1303336" y="3859383"/>
                    <a:pt x="1260945" y="3816961"/>
                    <a:pt x="1208735" y="3816961"/>
                  </a:cubicBezTo>
                  <a:cubicBezTo>
                    <a:pt x="1156764" y="3816961"/>
                    <a:pt x="1114374" y="3859383"/>
                    <a:pt x="1114374" y="3911391"/>
                  </a:cubicBezTo>
                  <a:cubicBezTo>
                    <a:pt x="1114374" y="3963638"/>
                    <a:pt x="1156764" y="4006299"/>
                    <a:pt x="1208735" y="4006299"/>
                  </a:cubicBezTo>
                  <a:close/>
                  <a:moveTo>
                    <a:pt x="9694069" y="4040332"/>
                  </a:moveTo>
                  <a:cubicBezTo>
                    <a:pt x="9694787" y="4040332"/>
                    <a:pt x="9695745" y="4039374"/>
                    <a:pt x="9695745" y="4038655"/>
                  </a:cubicBezTo>
                  <a:cubicBezTo>
                    <a:pt x="9695745" y="4037696"/>
                    <a:pt x="9694787" y="4036737"/>
                    <a:pt x="9694069" y="4036737"/>
                  </a:cubicBezTo>
                  <a:cubicBezTo>
                    <a:pt x="9692392" y="4036737"/>
                    <a:pt x="9692153" y="4037696"/>
                    <a:pt x="9692153" y="4038655"/>
                  </a:cubicBezTo>
                  <a:cubicBezTo>
                    <a:pt x="9692153" y="4039374"/>
                    <a:pt x="9692392" y="4040332"/>
                    <a:pt x="9694069" y="4040332"/>
                  </a:cubicBezTo>
                  <a:close/>
                  <a:moveTo>
                    <a:pt x="9798728" y="3784366"/>
                  </a:moveTo>
                  <a:cubicBezTo>
                    <a:pt x="9798968" y="3784366"/>
                    <a:pt x="9799686" y="3783408"/>
                    <a:pt x="9799686" y="3782928"/>
                  </a:cubicBezTo>
                  <a:cubicBezTo>
                    <a:pt x="9799686" y="3781970"/>
                    <a:pt x="9798968" y="3781730"/>
                    <a:pt x="9798728" y="3781730"/>
                  </a:cubicBezTo>
                  <a:cubicBezTo>
                    <a:pt x="9797531" y="3781730"/>
                    <a:pt x="9797291" y="3781970"/>
                    <a:pt x="9797291" y="3782928"/>
                  </a:cubicBezTo>
                  <a:cubicBezTo>
                    <a:pt x="9797291" y="3783408"/>
                    <a:pt x="9797531" y="3784366"/>
                    <a:pt x="9798728" y="3784366"/>
                  </a:cubicBezTo>
                  <a:close/>
                  <a:moveTo>
                    <a:pt x="9887581" y="3522169"/>
                  </a:moveTo>
                  <a:cubicBezTo>
                    <a:pt x="9888060" y="3522169"/>
                    <a:pt x="9888300" y="3521690"/>
                    <a:pt x="9888300" y="3521450"/>
                  </a:cubicBezTo>
                  <a:cubicBezTo>
                    <a:pt x="9888300" y="3521450"/>
                    <a:pt x="9888060" y="3520971"/>
                    <a:pt x="9887581" y="3520971"/>
                  </a:cubicBezTo>
                  <a:lnTo>
                    <a:pt x="9886863" y="3521450"/>
                  </a:lnTo>
                  <a:cubicBezTo>
                    <a:pt x="9886863" y="3521690"/>
                    <a:pt x="9887581" y="3522169"/>
                    <a:pt x="9887581" y="3522169"/>
                  </a:cubicBezTo>
                  <a:close/>
                  <a:moveTo>
                    <a:pt x="9961106" y="3255657"/>
                  </a:moveTo>
                  <a:cubicBezTo>
                    <a:pt x="9961106" y="3255657"/>
                    <a:pt x="9961585" y="3255657"/>
                    <a:pt x="9961585" y="3255178"/>
                  </a:cubicBezTo>
                  <a:cubicBezTo>
                    <a:pt x="9961585" y="3254699"/>
                    <a:pt x="9961106" y="3254699"/>
                    <a:pt x="9961106" y="3254699"/>
                  </a:cubicBezTo>
                  <a:cubicBezTo>
                    <a:pt x="9960867" y="3254699"/>
                    <a:pt x="9960388" y="3254699"/>
                    <a:pt x="9960388" y="3255178"/>
                  </a:cubicBezTo>
                  <a:cubicBezTo>
                    <a:pt x="9960388" y="3255657"/>
                    <a:pt x="9960867" y="3255657"/>
                    <a:pt x="9961106" y="3255657"/>
                  </a:cubicBezTo>
                  <a:close/>
                  <a:moveTo>
                    <a:pt x="10018346" y="2985551"/>
                  </a:moveTo>
                  <a:cubicBezTo>
                    <a:pt x="10018825" y="2985551"/>
                    <a:pt x="10018825" y="2985551"/>
                    <a:pt x="10018825" y="2985072"/>
                  </a:cubicBezTo>
                  <a:cubicBezTo>
                    <a:pt x="10018825" y="2984592"/>
                    <a:pt x="10018825" y="2984592"/>
                    <a:pt x="10018346" y="2984592"/>
                  </a:cubicBezTo>
                  <a:cubicBezTo>
                    <a:pt x="10018106" y="2984592"/>
                    <a:pt x="10018106" y="2984592"/>
                    <a:pt x="10018106" y="2985072"/>
                  </a:cubicBezTo>
                  <a:cubicBezTo>
                    <a:pt x="10018106" y="2985551"/>
                    <a:pt x="10018106" y="2985551"/>
                    <a:pt x="10018346" y="2985551"/>
                  </a:cubicBezTo>
                  <a:close/>
                  <a:moveTo>
                    <a:pt x="10059779" y="2712569"/>
                  </a:moveTo>
                  <a:cubicBezTo>
                    <a:pt x="10060018" y="2712569"/>
                    <a:pt x="10060258" y="2712089"/>
                    <a:pt x="10060258" y="2711610"/>
                  </a:cubicBezTo>
                  <a:cubicBezTo>
                    <a:pt x="10060258" y="2711610"/>
                    <a:pt x="10060018" y="2711370"/>
                    <a:pt x="10059779" y="2711370"/>
                  </a:cubicBezTo>
                  <a:cubicBezTo>
                    <a:pt x="10059060" y="2711370"/>
                    <a:pt x="10059060" y="2711610"/>
                    <a:pt x="10059060" y="2711610"/>
                  </a:cubicBezTo>
                  <a:cubicBezTo>
                    <a:pt x="10059060" y="2712089"/>
                    <a:pt x="10059060" y="2712569"/>
                    <a:pt x="10059779" y="2712569"/>
                  </a:cubicBezTo>
                  <a:close/>
                  <a:moveTo>
                    <a:pt x="10084686" y="2437429"/>
                  </a:moveTo>
                  <a:cubicBezTo>
                    <a:pt x="10084686" y="2437429"/>
                    <a:pt x="10085165" y="2436950"/>
                    <a:pt x="10085165" y="2436470"/>
                  </a:cubicBezTo>
                  <a:cubicBezTo>
                    <a:pt x="10085165" y="2435991"/>
                    <a:pt x="10084686" y="2435991"/>
                    <a:pt x="10084686" y="2435991"/>
                  </a:cubicBezTo>
                  <a:cubicBezTo>
                    <a:pt x="10084207" y="2435991"/>
                    <a:pt x="10083489" y="2435991"/>
                    <a:pt x="10083489" y="2436470"/>
                  </a:cubicBezTo>
                  <a:cubicBezTo>
                    <a:pt x="10083489" y="2436950"/>
                    <a:pt x="10084207" y="2437429"/>
                    <a:pt x="10084686" y="2437429"/>
                  </a:cubicBezTo>
                  <a:close/>
                  <a:moveTo>
                    <a:pt x="10092590" y="2161331"/>
                  </a:moveTo>
                  <a:cubicBezTo>
                    <a:pt x="10093069" y="2161331"/>
                    <a:pt x="10093069" y="2160612"/>
                    <a:pt x="10093069" y="2160372"/>
                  </a:cubicBezTo>
                  <a:cubicBezTo>
                    <a:pt x="10093069" y="2159893"/>
                    <a:pt x="10093069" y="2159653"/>
                    <a:pt x="10092590" y="2159653"/>
                  </a:cubicBezTo>
                  <a:cubicBezTo>
                    <a:pt x="10092350" y="2159653"/>
                    <a:pt x="10092350" y="2159893"/>
                    <a:pt x="10092350" y="2160372"/>
                  </a:cubicBezTo>
                  <a:cubicBezTo>
                    <a:pt x="10092350" y="2160612"/>
                    <a:pt x="10092350" y="2161331"/>
                    <a:pt x="10092590" y="2161331"/>
                  </a:cubicBezTo>
                  <a:close/>
                  <a:moveTo>
                    <a:pt x="9864111" y="1884993"/>
                  </a:moveTo>
                  <a:cubicBezTo>
                    <a:pt x="9864590" y="1884993"/>
                    <a:pt x="9864590" y="1884753"/>
                    <a:pt x="9864590" y="1884034"/>
                  </a:cubicBezTo>
                  <a:cubicBezTo>
                    <a:pt x="9864590" y="1884034"/>
                    <a:pt x="9864590" y="1883795"/>
                    <a:pt x="9864111" y="1883795"/>
                  </a:cubicBezTo>
                  <a:cubicBezTo>
                    <a:pt x="9863871" y="1883795"/>
                    <a:pt x="9863871" y="1884034"/>
                    <a:pt x="9863871" y="1884034"/>
                  </a:cubicBezTo>
                  <a:cubicBezTo>
                    <a:pt x="9863871" y="1884753"/>
                    <a:pt x="9863871" y="1884993"/>
                    <a:pt x="9864111" y="1884993"/>
                  </a:cubicBezTo>
                  <a:close/>
                  <a:moveTo>
                    <a:pt x="9838245" y="1609614"/>
                  </a:moveTo>
                  <a:cubicBezTo>
                    <a:pt x="9838964" y="1609614"/>
                    <a:pt x="9838964" y="1609614"/>
                    <a:pt x="9838964" y="1609374"/>
                  </a:cubicBezTo>
                  <a:cubicBezTo>
                    <a:pt x="9838964" y="1608895"/>
                    <a:pt x="9838964" y="1608655"/>
                    <a:pt x="9838245" y="1608655"/>
                  </a:cubicBezTo>
                  <a:cubicBezTo>
                    <a:pt x="9837766" y="1608655"/>
                    <a:pt x="9837766" y="1608895"/>
                    <a:pt x="9837766" y="1609374"/>
                  </a:cubicBezTo>
                  <a:cubicBezTo>
                    <a:pt x="9837766" y="1609614"/>
                    <a:pt x="9837766" y="1609614"/>
                    <a:pt x="9838245" y="1609614"/>
                  </a:cubicBezTo>
                  <a:close/>
                  <a:moveTo>
                    <a:pt x="9794896" y="1337111"/>
                  </a:moveTo>
                  <a:cubicBezTo>
                    <a:pt x="9795375" y="1337111"/>
                    <a:pt x="9795854" y="1336631"/>
                    <a:pt x="9795854" y="1336392"/>
                  </a:cubicBezTo>
                  <a:cubicBezTo>
                    <a:pt x="9795854" y="1336152"/>
                    <a:pt x="9795375" y="1335673"/>
                    <a:pt x="9794896" y="1335673"/>
                  </a:cubicBezTo>
                  <a:cubicBezTo>
                    <a:pt x="9794896" y="1335673"/>
                    <a:pt x="9794417" y="1336152"/>
                    <a:pt x="9794417" y="1336392"/>
                  </a:cubicBezTo>
                  <a:cubicBezTo>
                    <a:pt x="9794417" y="1336631"/>
                    <a:pt x="9794896" y="1337111"/>
                    <a:pt x="9794896" y="1337111"/>
                  </a:cubicBezTo>
                  <a:close/>
                  <a:moveTo>
                    <a:pt x="9735022" y="1067484"/>
                  </a:moveTo>
                  <a:cubicBezTo>
                    <a:pt x="9735022" y="1067484"/>
                    <a:pt x="9735501" y="1067244"/>
                    <a:pt x="9735501" y="1066765"/>
                  </a:cubicBezTo>
                  <a:cubicBezTo>
                    <a:pt x="9735501" y="1066525"/>
                    <a:pt x="9735022" y="1066285"/>
                    <a:pt x="9735022" y="1066285"/>
                  </a:cubicBezTo>
                  <a:cubicBezTo>
                    <a:pt x="9734543" y="1066285"/>
                    <a:pt x="9734064" y="1066525"/>
                    <a:pt x="9734064" y="1066765"/>
                  </a:cubicBezTo>
                  <a:cubicBezTo>
                    <a:pt x="9734064" y="1067244"/>
                    <a:pt x="9734543" y="1067484"/>
                    <a:pt x="9735022" y="1067484"/>
                  </a:cubicBezTo>
                  <a:close/>
                  <a:moveTo>
                    <a:pt x="9657665" y="802171"/>
                  </a:moveTo>
                  <a:cubicBezTo>
                    <a:pt x="9657905" y="802171"/>
                    <a:pt x="9658623" y="801931"/>
                    <a:pt x="9658623" y="801452"/>
                  </a:cubicBezTo>
                  <a:cubicBezTo>
                    <a:pt x="9658623" y="801212"/>
                    <a:pt x="9657905" y="800972"/>
                    <a:pt x="9657665" y="800972"/>
                  </a:cubicBezTo>
                  <a:cubicBezTo>
                    <a:pt x="9657665" y="800972"/>
                    <a:pt x="9657186" y="801212"/>
                    <a:pt x="9657186" y="801452"/>
                  </a:cubicBezTo>
                  <a:cubicBezTo>
                    <a:pt x="9657186" y="801931"/>
                    <a:pt x="9657665" y="802171"/>
                    <a:pt x="9657665" y="802171"/>
                  </a:cubicBezTo>
                  <a:close/>
                  <a:moveTo>
                    <a:pt x="9564502" y="542130"/>
                  </a:moveTo>
                  <a:cubicBezTo>
                    <a:pt x="9564741" y="542130"/>
                    <a:pt x="9564981" y="541891"/>
                    <a:pt x="9564981" y="541411"/>
                  </a:cubicBezTo>
                  <a:cubicBezTo>
                    <a:pt x="9564981" y="541172"/>
                    <a:pt x="9564741" y="541172"/>
                    <a:pt x="9564502" y="541172"/>
                  </a:cubicBezTo>
                  <a:cubicBezTo>
                    <a:pt x="9563783" y="541172"/>
                    <a:pt x="9563783" y="541172"/>
                    <a:pt x="9563783" y="541411"/>
                  </a:cubicBezTo>
                  <a:cubicBezTo>
                    <a:pt x="9563783" y="541891"/>
                    <a:pt x="9563783" y="542130"/>
                    <a:pt x="9564502" y="542130"/>
                  </a:cubicBezTo>
                  <a:close/>
                  <a:moveTo>
                    <a:pt x="9454812" y="288561"/>
                  </a:moveTo>
                  <a:cubicBezTo>
                    <a:pt x="9455291" y="288561"/>
                    <a:pt x="9455291" y="288321"/>
                    <a:pt x="9455291" y="288082"/>
                  </a:cubicBezTo>
                  <a:cubicBezTo>
                    <a:pt x="9455291" y="287602"/>
                    <a:pt x="9455291" y="287363"/>
                    <a:pt x="9454812" y="287363"/>
                  </a:cubicBezTo>
                  <a:cubicBezTo>
                    <a:pt x="9454333" y="287363"/>
                    <a:pt x="9454333" y="287602"/>
                    <a:pt x="9454333" y="288082"/>
                  </a:cubicBezTo>
                  <a:cubicBezTo>
                    <a:pt x="9454333" y="288321"/>
                    <a:pt x="9454333" y="288561"/>
                    <a:pt x="9454812" y="288561"/>
                  </a:cubicBezTo>
                  <a:close/>
                  <a:moveTo>
                    <a:pt x="1502117" y="290718"/>
                  </a:moveTo>
                  <a:cubicBezTo>
                    <a:pt x="1503554" y="290718"/>
                    <a:pt x="1504512" y="289520"/>
                    <a:pt x="1504512" y="288082"/>
                  </a:cubicBezTo>
                  <a:cubicBezTo>
                    <a:pt x="1504512" y="286883"/>
                    <a:pt x="1503554" y="285445"/>
                    <a:pt x="1502117" y="285445"/>
                  </a:cubicBezTo>
                  <a:cubicBezTo>
                    <a:pt x="1500920" y="285445"/>
                    <a:pt x="1499962" y="286883"/>
                    <a:pt x="1499962" y="288082"/>
                  </a:cubicBezTo>
                  <a:cubicBezTo>
                    <a:pt x="1499962" y="289520"/>
                    <a:pt x="1500920" y="290718"/>
                    <a:pt x="1502117" y="290718"/>
                  </a:cubicBezTo>
                  <a:close/>
                  <a:moveTo>
                    <a:pt x="1392428" y="545725"/>
                  </a:moveTo>
                  <a:cubicBezTo>
                    <a:pt x="1394823" y="545725"/>
                    <a:pt x="1396739" y="544048"/>
                    <a:pt x="1396739" y="541411"/>
                  </a:cubicBezTo>
                  <a:cubicBezTo>
                    <a:pt x="1396739" y="539254"/>
                    <a:pt x="1394823" y="537337"/>
                    <a:pt x="1392428" y="537337"/>
                  </a:cubicBezTo>
                  <a:cubicBezTo>
                    <a:pt x="1390033" y="537337"/>
                    <a:pt x="1388357" y="539254"/>
                    <a:pt x="1388357" y="541411"/>
                  </a:cubicBezTo>
                  <a:cubicBezTo>
                    <a:pt x="1388357" y="544048"/>
                    <a:pt x="1390033" y="545725"/>
                    <a:pt x="1392428" y="545725"/>
                  </a:cubicBezTo>
                  <a:close/>
                  <a:moveTo>
                    <a:pt x="1299025" y="808642"/>
                  </a:moveTo>
                  <a:cubicBezTo>
                    <a:pt x="1303096" y="808642"/>
                    <a:pt x="1306210" y="805286"/>
                    <a:pt x="1306210" y="801452"/>
                  </a:cubicBezTo>
                  <a:cubicBezTo>
                    <a:pt x="1306210" y="797377"/>
                    <a:pt x="1303096" y="794262"/>
                    <a:pt x="1299025" y="794262"/>
                  </a:cubicBezTo>
                  <a:cubicBezTo>
                    <a:pt x="1294953" y="794262"/>
                    <a:pt x="1291840" y="797377"/>
                    <a:pt x="1291840" y="801452"/>
                  </a:cubicBezTo>
                  <a:cubicBezTo>
                    <a:pt x="1291840" y="805286"/>
                    <a:pt x="1294953" y="808642"/>
                    <a:pt x="1299025" y="808642"/>
                  </a:cubicBezTo>
                  <a:close/>
                  <a:moveTo>
                    <a:pt x="1222147" y="1080665"/>
                  </a:moveTo>
                  <a:cubicBezTo>
                    <a:pt x="1229811" y="1080665"/>
                    <a:pt x="1236038" y="1074434"/>
                    <a:pt x="1236038" y="1066765"/>
                  </a:cubicBezTo>
                  <a:cubicBezTo>
                    <a:pt x="1236038" y="1059095"/>
                    <a:pt x="1229811" y="1052864"/>
                    <a:pt x="1222147" y="1052864"/>
                  </a:cubicBezTo>
                  <a:cubicBezTo>
                    <a:pt x="1214243" y="1052864"/>
                    <a:pt x="1208017" y="1059095"/>
                    <a:pt x="1208017" y="1066765"/>
                  </a:cubicBezTo>
                  <a:cubicBezTo>
                    <a:pt x="1208017" y="1074434"/>
                    <a:pt x="1214243" y="1080665"/>
                    <a:pt x="1222147" y="1080665"/>
                  </a:cubicBezTo>
                  <a:close/>
                  <a:moveTo>
                    <a:pt x="1161794" y="1356764"/>
                  </a:moveTo>
                  <a:cubicBezTo>
                    <a:pt x="1172811" y="1356764"/>
                    <a:pt x="1181911" y="1347417"/>
                    <a:pt x="1181911" y="1336392"/>
                  </a:cubicBezTo>
                  <a:cubicBezTo>
                    <a:pt x="1181911" y="1325367"/>
                    <a:pt x="1172811" y="1316499"/>
                    <a:pt x="1161794" y="1316499"/>
                  </a:cubicBezTo>
                  <a:cubicBezTo>
                    <a:pt x="1150777" y="1316499"/>
                    <a:pt x="1141676" y="1325367"/>
                    <a:pt x="1141676" y="1336392"/>
                  </a:cubicBezTo>
                  <a:cubicBezTo>
                    <a:pt x="1141676" y="1347417"/>
                    <a:pt x="1150777" y="1356764"/>
                    <a:pt x="1161794" y="1356764"/>
                  </a:cubicBezTo>
                  <a:close/>
                  <a:moveTo>
                    <a:pt x="1118445" y="1637415"/>
                  </a:moveTo>
                  <a:cubicBezTo>
                    <a:pt x="1134252" y="1637415"/>
                    <a:pt x="1146466" y="1624713"/>
                    <a:pt x="1146466" y="1609374"/>
                  </a:cubicBezTo>
                  <a:cubicBezTo>
                    <a:pt x="1146466" y="1593796"/>
                    <a:pt x="1134252" y="1581093"/>
                    <a:pt x="1118445" y="1581093"/>
                  </a:cubicBezTo>
                  <a:cubicBezTo>
                    <a:pt x="1103117" y="1581093"/>
                    <a:pt x="1090664" y="1593796"/>
                    <a:pt x="1090664" y="1609374"/>
                  </a:cubicBezTo>
                  <a:cubicBezTo>
                    <a:pt x="1090664" y="1624713"/>
                    <a:pt x="1103117" y="1637415"/>
                    <a:pt x="1118445" y="1637415"/>
                  </a:cubicBezTo>
                  <a:close/>
                  <a:moveTo>
                    <a:pt x="1092580" y="1920943"/>
                  </a:moveTo>
                  <a:cubicBezTo>
                    <a:pt x="1112458" y="1920943"/>
                    <a:pt x="1129222" y="1904646"/>
                    <a:pt x="1129222" y="1884034"/>
                  </a:cubicBezTo>
                  <a:cubicBezTo>
                    <a:pt x="1129222" y="1864142"/>
                    <a:pt x="1112458" y="1847605"/>
                    <a:pt x="1092580" y="1847605"/>
                  </a:cubicBezTo>
                  <a:cubicBezTo>
                    <a:pt x="1072222" y="1847605"/>
                    <a:pt x="1056176" y="1864142"/>
                    <a:pt x="1056176" y="1884034"/>
                  </a:cubicBezTo>
                  <a:cubicBezTo>
                    <a:pt x="1056176" y="1904646"/>
                    <a:pt x="1072222" y="1920943"/>
                    <a:pt x="1092580" y="1920943"/>
                  </a:cubicBezTo>
                  <a:close/>
                  <a:moveTo>
                    <a:pt x="1083718" y="2205430"/>
                  </a:moveTo>
                  <a:cubicBezTo>
                    <a:pt x="1108865" y="2205430"/>
                    <a:pt x="1128983" y="2185298"/>
                    <a:pt x="1128983" y="2160372"/>
                  </a:cubicBezTo>
                  <a:cubicBezTo>
                    <a:pt x="1128983" y="2135447"/>
                    <a:pt x="1108865" y="2115315"/>
                    <a:pt x="1083718" y="2115315"/>
                  </a:cubicBezTo>
                  <a:cubicBezTo>
                    <a:pt x="1059050" y="2115315"/>
                    <a:pt x="1038933" y="2135447"/>
                    <a:pt x="1038933" y="2160372"/>
                  </a:cubicBezTo>
                  <a:cubicBezTo>
                    <a:pt x="1038933" y="2185298"/>
                    <a:pt x="1059050" y="2205430"/>
                    <a:pt x="1083718" y="2205430"/>
                  </a:cubicBezTo>
                  <a:close/>
                  <a:moveTo>
                    <a:pt x="1092580" y="2490636"/>
                  </a:moveTo>
                  <a:cubicBezTo>
                    <a:pt x="1122517" y="2490636"/>
                    <a:pt x="1146945" y="2466429"/>
                    <a:pt x="1146945" y="2436470"/>
                  </a:cubicBezTo>
                  <a:cubicBezTo>
                    <a:pt x="1146945" y="2406512"/>
                    <a:pt x="1122517" y="2382305"/>
                    <a:pt x="1092580" y="2382305"/>
                  </a:cubicBezTo>
                  <a:cubicBezTo>
                    <a:pt x="1062643" y="2382305"/>
                    <a:pt x="1038693" y="2406512"/>
                    <a:pt x="1038693" y="2436470"/>
                  </a:cubicBezTo>
                  <a:cubicBezTo>
                    <a:pt x="1038693" y="2466429"/>
                    <a:pt x="1062643" y="2490636"/>
                    <a:pt x="1092580" y="2490636"/>
                  </a:cubicBezTo>
                  <a:close/>
                  <a:moveTo>
                    <a:pt x="1118445" y="2774403"/>
                  </a:moveTo>
                  <a:cubicBezTo>
                    <a:pt x="1153172" y="2774403"/>
                    <a:pt x="1181193" y="2746602"/>
                    <a:pt x="1181193" y="2711610"/>
                  </a:cubicBezTo>
                  <a:cubicBezTo>
                    <a:pt x="1181193" y="2676858"/>
                    <a:pt x="1153172" y="2649056"/>
                    <a:pt x="1118445" y="2649056"/>
                  </a:cubicBezTo>
                  <a:cubicBezTo>
                    <a:pt x="1083718" y="2649056"/>
                    <a:pt x="1055937" y="2676858"/>
                    <a:pt x="1055937" y="2711610"/>
                  </a:cubicBezTo>
                  <a:cubicBezTo>
                    <a:pt x="1055937" y="2746602"/>
                    <a:pt x="1083718" y="2774403"/>
                    <a:pt x="1118445" y="2774403"/>
                  </a:cubicBezTo>
                  <a:close/>
                  <a:moveTo>
                    <a:pt x="1161794" y="3055534"/>
                  </a:moveTo>
                  <a:cubicBezTo>
                    <a:pt x="1201071" y="3055534"/>
                    <a:pt x="1233164" y="3023898"/>
                    <a:pt x="1233164" y="2984592"/>
                  </a:cubicBezTo>
                  <a:cubicBezTo>
                    <a:pt x="1233164" y="2945287"/>
                    <a:pt x="1201071" y="2912931"/>
                    <a:pt x="1161794" y="2912931"/>
                  </a:cubicBezTo>
                  <a:cubicBezTo>
                    <a:pt x="1122277" y="2912931"/>
                    <a:pt x="1090664" y="2945287"/>
                    <a:pt x="1090664" y="2984592"/>
                  </a:cubicBezTo>
                  <a:cubicBezTo>
                    <a:pt x="1090664" y="3023898"/>
                    <a:pt x="1122277" y="3055534"/>
                    <a:pt x="1161794" y="3055534"/>
                  </a:cubicBezTo>
                  <a:close/>
                  <a:moveTo>
                    <a:pt x="1222147" y="3332591"/>
                  </a:moveTo>
                  <a:cubicBezTo>
                    <a:pt x="1265256" y="3332591"/>
                    <a:pt x="1300701" y="3297599"/>
                    <a:pt x="1300701" y="3254459"/>
                  </a:cubicBezTo>
                  <a:cubicBezTo>
                    <a:pt x="1300701" y="3210839"/>
                    <a:pt x="1265256" y="3175369"/>
                    <a:pt x="1222147" y="3175369"/>
                  </a:cubicBezTo>
                  <a:cubicBezTo>
                    <a:pt x="1178559" y="3175369"/>
                    <a:pt x="1143353" y="3210839"/>
                    <a:pt x="1143353" y="3254459"/>
                  </a:cubicBezTo>
                  <a:cubicBezTo>
                    <a:pt x="1143353" y="3297599"/>
                    <a:pt x="1178559" y="3332591"/>
                    <a:pt x="1222147" y="3332591"/>
                  </a:cubicBezTo>
                  <a:close/>
                  <a:moveTo>
                    <a:pt x="1299025" y="3604855"/>
                  </a:moveTo>
                  <a:cubicBezTo>
                    <a:pt x="1346206" y="3604855"/>
                    <a:pt x="1384046" y="3566747"/>
                    <a:pt x="1384046" y="3519533"/>
                  </a:cubicBezTo>
                  <a:cubicBezTo>
                    <a:pt x="1384046" y="3472078"/>
                    <a:pt x="1346206" y="3433971"/>
                    <a:pt x="1299025" y="3433971"/>
                  </a:cubicBezTo>
                  <a:cubicBezTo>
                    <a:pt x="1251844" y="3433971"/>
                    <a:pt x="1213764" y="3472078"/>
                    <a:pt x="1213764" y="3519533"/>
                  </a:cubicBezTo>
                  <a:cubicBezTo>
                    <a:pt x="1213764" y="3566747"/>
                    <a:pt x="1251844" y="3604855"/>
                    <a:pt x="1299025" y="3604855"/>
                  </a:cubicBezTo>
                  <a:close/>
                  <a:moveTo>
                    <a:pt x="1392428" y="3869449"/>
                  </a:moveTo>
                  <a:cubicBezTo>
                    <a:pt x="1442243" y="3869449"/>
                    <a:pt x="1482479" y="3829184"/>
                    <a:pt x="1482479" y="3779333"/>
                  </a:cubicBezTo>
                  <a:cubicBezTo>
                    <a:pt x="1482479" y="3729482"/>
                    <a:pt x="1442243" y="3688978"/>
                    <a:pt x="1392428" y="3688978"/>
                  </a:cubicBezTo>
                  <a:cubicBezTo>
                    <a:pt x="1342853" y="3688978"/>
                    <a:pt x="1302617" y="3729482"/>
                    <a:pt x="1302617" y="3779333"/>
                  </a:cubicBezTo>
                  <a:cubicBezTo>
                    <a:pt x="1302617" y="3829184"/>
                    <a:pt x="1342853" y="3869449"/>
                    <a:pt x="1392428" y="3869449"/>
                  </a:cubicBezTo>
                  <a:close/>
                  <a:moveTo>
                    <a:pt x="1590252" y="4067175"/>
                  </a:moveTo>
                  <a:cubicBezTo>
                    <a:pt x="1594563" y="4056630"/>
                    <a:pt x="1596718" y="4045126"/>
                    <a:pt x="1596718" y="4033142"/>
                  </a:cubicBezTo>
                  <a:cubicBezTo>
                    <a:pt x="1596718" y="3980655"/>
                    <a:pt x="1554327" y="3938233"/>
                    <a:pt x="1502117" y="3938233"/>
                  </a:cubicBezTo>
                  <a:cubicBezTo>
                    <a:pt x="1450147" y="3938233"/>
                    <a:pt x="1407756" y="3980655"/>
                    <a:pt x="1407756" y="4033142"/>
                  </a:cubicBezTo>
                  <a:cubicBezTo>
                    <a:pt x="1407756" y="4045126"/>
                    <a:pt x="1409911" y="4056630"/>
                    <a:pt x="1414222" y="4067175"/>
                  </a:cubicBezTo>
                  <a:lnTo>
                    <a:pt x="1590252" y="4067175"/>
                  </a:lnTo>
                  <a:close/>
                  <a:moveTo>
                    <a:pt x="9454812" y="4036737"/>
                  </a:moveTo>
                  <a:cubicBezTo>
                    <a:pt x="9456489" y="4036737"/>
                    <a:pt x="9458165" y="4034820"/>
                    <a:pt x="9458165" y="4033142"/>
                  </a:cubicBezTo>
                  <a:cubicBezTo>
                    <a:pt x="9458165" y="4030985"/>
                    <a:pt x="9456489" y="4028828"/>
                    <a:pt x="9454812" y="4028828"/>
                  </a:cubicBezTo>
                  <a:cubicBezTo>
                    <a:pt x="9452418" y="4028828"/>
                    <a:pt x="9451220" y="4030985"/>
                    <a:pt x="9451220" y="4033142"/>
                  </a:cubicBezTo>
                  <a:cubicBezTo>
                    <a:pt x="9451220" y="4034820"/>
                    <a:pt x="9452418" y="4036737"/>
                    <a:pt x="9454812" y="4036737"/>
                  </a:cubicBezTo>
                  <a:close/>
                  <a:moveTo>
                    <a:pt x="9564502" y="3781730"/>
                  </a:moveTo>
                  <a:cubicBezTo>
                    <a:pt x="9565459" y="3781730"/>
                    <a:pt x="9566896" y="3780771"/>
                    <a:pt x="9566896" y="3779333"/>
                  </a:cubicBezTo>
                  <a:cubicBezTo>
                    <a:pt x="9566896" y="3778135"/>
                    <a:pt x="9565459" y="3776697"/>
                    <a:pt x="9564502" y="3776697"/>
                  </a:cubicBezTo>
                  <a:cubicBezTo>
                    <a:pt x="9562825" y="3776697"/>
                    <a:pt x="9562107" y="3778135"/>
                    <a:pt x="9562107" y="3779333"/>
                  </a:cubicBezTo>
                  <a:cubicBezTo>
                    <a:pt x="9562107" y="3780771"/>
                    <a:pt x="9562825" y="3781730"/>
                    <a:pt x="9564502" y="3781730"/>
                  </a:cubicBezTo>
                  <a:close/>
                  <a:moveTo>
                    <a:pt x="9657665" y="3521450"/>
                  </a:moveTo>
                  <a:cubicBezTo>
                    <a:pt x="9659102" y="3521450"/>
                    <a:pt x="9659581" y="3520491"/>
                    <a:pt x="9659581" y="3519533"/>
                  </a:cubicBezTo>
                  <a:cubicBezTo>
                    <a:pt x="9659581" y="3518334"/>
                    <a:pt x="9659102" y="3517615"/>
                    <a:pt x="9657665" y="3517615"/>
                  </a:cubicBezTo>
                  <a:cubicBezTo>
                    <a:pt x="9656707" y="3517615"/>
                    <a:pt x="9655989" y="3518334"/>
                    <a:pt x="9655989" y="3519533"/>
                  </a:cubicBezTo>
                  <a:cubicBezTo>
                    <a:pt x="9655989" y="3520491"/>
                    <a:pt x="9656707" y="3521450"/>
                    <a:pt x="9657665" y="3521450"/>
                  </a:cubicBezTo>
                  <a:close/>
                  <a:moveTo>
                    <a:pt x="9735022" y="3255178"/>
                  </a:moveTo>
                  <a:cubicBezTo>
                    <a:pt x="9735501" y="3255178"/>
                    <a:pt x="9735980" y="3254699"/>
                    <a:pt x="9735980" y="3254459"/>
                  </a:cubicBezTo>
                  <a:cubicBezTo>
                    <a:pt x="9735980" y="3253261"/>
                    <a:pt x="9735501" y="3253021"/>
                    <a:pt x="9735022" y="3253021"/>
                  </a:cubicBezTo>
                  <a:cubicBezTo>
                    <a:pt x="9734064" y="3253021"/>
                    <a:pt x="9733825" y="3253261"/>
                    <a:pt x="9733825" y="3254459"/>
                  </a:cubicBezTo>
                  <a:cubicBezTo>
                    <a:pt x="9733825" y="3254699"/>
                    <a:pt x="9734064" y="3255178"/>
                    <a:pt x="9735022" y="3255178"/>
                  </a:cubicBezTo>
                  <a:close/>
                  <a:moveTo>
                    <a:pt x="9794896" y="2986030"/>
                  </a:moveTo>
                  <a:cubicBezTo>
                    <a:pt x="9795854" y="2986030"/>
                    <a:pt x="9796333" y="2985072"/>
                    <a:pt x="9796333" y="2984592"/>
                  </a:cubicBezTo>
                  <a:cubicBezTo>
                    <a:pt x="9796333" y="2983634"/>
                    <a:pt x="9795854" y="2983154"/>
                    <a:pt x="9794896" y="2983154"/>
                  </a:cubicBezTo>
                  <a:cubicBezTo>
                    <a:pt x="9794417" y="2983154"/>
                    <a:pt x="9793938" y="2983634"/>
                    <a:pt x="9793938" y="2984592"/>
                  </a:cubicBezTo>
                  <a:cubicBezTo>
                    <a:pt x="9793938" y="2985072"/>
                    <a:pt x="9794417" y="2986030"/>
                    <a:pt x="9794896" y="2986030"/>
                  </a:cubicBezTo>
                  <a:close/>
                  <a:moveTo>
                    <a:pt x="9838245" y="2713048"/>
                  </a:moveTo>
                  <a:cubicBezTo>
                    <a:pt x="9838964" y="2713048"/>
                    <a:pt x="9839443" y="2712569"/>
                    <a:pt x="9839443" y="2711610"/>
                  </a:cubicBezTo>
                  <a:cubicBezTo>
                    <a:pt x="9839443" y="2711370"/>
                    <a:pt x="9838964" y="2710412"/>
                    <a:pt x="9838245" y="2710412"/>
                  </a:cubicBezTo>
                  <a:cubicBezTo>
                    <a:pt x="9837527" y="2710412"/>
                    <a:pt x="9837048" y="2711370"/>
                    <a:pt x="9837048" y="2711610"/>
                  </a:cubicBezTo>
                  <a:cubicBezTo>
                    <a:pt x="9837048" y="2712569"/>
                    <a:pt x="9837527" y="2713048"/>
                    <a:pt x="9838245" y="2713048"/>
                  </a:cubicBezTo>
                  <a:close/>
                  <a:moveTo>
                    <a:pt x="9864111" y="2437908"/>
                  </a:moveTo>
                  <a:cubicBezTo>
                    <a:pt x="9865069" y="2437908"/>
                    <a:pt x="9865787" y="2437429"/>
                    <a:pt x="9865787" y="2436470"/>
                  </a:cubicBezTo>
                  <a:cubicBezTo>
                    <a:pt x="9865787" y="2435991"/>
                    <a:pt x="9865069" y="2435032"/>
                    <a:pt x="9864111" y="2435032"/>
                  </a:cubicBezTo>
                  <a:cubicBezTo>
                    <a:pt x="9863871" y="2435032"/>
                    <a:pt x="9862913" y="2435991"/>
                    <a:pt x="9862913" y="2436470"/>
                  </a:cubicBezTo>
                  <a:cubicBezTo>
                    <a:pt x="9862913" y="2437429"/>
                    <a:pt x="9863871" y="2437908"/>
                    <a:pt x="9864111" y="2437908"/>
                  </a:cubicBezTo>
                  <a:close/>
                  <a:moveTo>
                    <a:pt x="9872733" y="2161571"/>
                  </a:moveTo>
                  <a:cubicBezTo>
                    <a:pt x="9873451" y="2161571"/>
                    <a:pt x="9873930" y="2161331"/>
                    <a:pt x="9873930" y="2160372"/>
                  </a:cubicBezTo>
                  <a:cubicBezTo>
                    <a:pt x="9873930" y="2159653"/>
                    <a:pt x="9873451" y="2158934"/>
                    <a:pt x="9872733" y="2158934"/>
                  </a:cubicBezTo>
                  <a:cubicBezTo>
                    <a:pt x="9872254" y="2158934"/>
                    <a:pt x="9871775" y="2159653"/>
                    <a:pt x="9871775" y="2160372"/>
                  </a:cubicBezTo>
                  <a:cubicBezTo>
                    <a:pt x="9871775" y="2161331"/>
                    <a:pt x="9872254" y="2161571"/>
                    <a:pt x="9872733" y="2161571"/>
                  </a:cubicBezTo>
                  <a:close/>
                  <a:moveTo>
                    <a:pt x="9644254" y="1885472"/>
                  </a:moveTo>
                  <a:cubicBezTo>
                    <a:pt x="9644493" y="1885472"/>
                    <a:pt x="9645212" y="1884993"/>
                    <a:pt x="9645212" y="1884034"/>
                  </a:cubicBezTo>
                  <a:cubicBezTo>
                    <a:pt x="9645212" y="1883555"/>
                    <a:pt x="9644493" y="1883076"/>
                    <a:pt x="9644254" y="1883076"/>
                  </a:cubicBezTo>
                  <a:cubicBezTo>
                    <a:pt x="9643296" y="1883076"/>
                    <a:pt x="9642817" y="1883555"/>
                    <a:pt x="9642817" y="1884034"/>
                  </a:cubicBezTo>
                  <a:cubicBezTo>
                    <a:pt x="9642817" y="1884993"/>
                    <a:pt x="9643296" y="1885472"/>
                    <a:pt x="9644254" y="1885472"/>
                  </a:cubicBezTo>
                  <a:close/>
                  <a:moveTo>
                    <a:pt x="9616472" y="1610812"/>
                  </a:moveTo>
                  <a:cubicBezTo>
                    <a:pt x="9617430" y="1610812"/>
                    <a:pt x="9617670" y="1610093"/>
                    <a:pt x="9617670" y="1609374"/>
                  </a:cubicBezTo>
                  <a:cubicBezTo>
                    <a:pt x="9617670" y="1608655"/>
                    <a:pt x="9617430" y="1608176"/>
                    <a:pt x="9616472" y="1608176"/>
                  </a:cubicBezTo>
                  <a:cubicBezTo>
                    <a:pt x="9615993" y="1608176"/>
                    <a:pt x="9615754" y="1608655"/>
                    <a:pt x="9615754" y="1609374"/>
                  </a:cubicBezTo>
                  <a:cubicBezTo>
                    <a:pt x="9615754" y="1610093"/>
                    <a:pt x="9615993" y="1610812"/>
                    <a:pt x="9616472" y="1610812"/>
                  </a:cubicBezTo>
                  <a:close/>
                  <a:moveTo>
                    <a:pt x="9571447" y="1338309"/>
                  </a:moveTo>
                  <a:cubicBezTo>
                    <a:pt x="9571926" y="1338309"/>
                    <a:pt x="9572165" y="1337590"/>
                    <a:pt x="9572165" y="1336871"/>
                  </a:cubicBezTo>
                  <a:cubicBezTo>
                    <a:pt x="9572165" y="1336392"/>
                    <a:pt x="9571926" y="1335673"/>
                    <a:pt x="9571447" y="1335673"/>
                  </a:cubicBezTo>
                  <a:cubicBezTo>
                    <a:pt x="9570249" y="1335673"/>
                    <a:pt x="9570010" y="1336392"/>
                    <a:pt x="9570010" y="1336871"/>
                  </a:cubicBezTo>
                  <a:cubicBezTo>
                    <a:pt x="9570010" y="1337590"/>
                    <a:pt x="9570249" y="1338309"/>
                    <a:pt x="9571447" y="1338309"/>
                  </a:cubicBezTo>
                  <a:close/>
                  <a:moveTo>
                    <a:pt x="9507741" y="1069161"/>
                  </a:moveTo>
                  <a:cubicBezTo>
                    <a:pt x="9508938" y="1069161"/>
                    <a:pt x="9509178" y="1068922"/>
                    <a:pt x="9509178" y="1067963"/>
                  </a:cubicBezTo>
                  <a:cubicBezTo>
                    <a:pt x="9509178" y="1067484"/>
                    <a:pt x="9508938" y="1067004"/>
                    <a:pt x="9507741" y="1067004"/>
                  </a:cubicBezTo>
                  <a:cubicBezTo>
                    <a:pt x="9507502" y="1067004"/>
                    <a:pt x="9506544" y="1067484"/>
                    <a:pt x="9506544" y="1067963"/>
                  </a:cubicBezTo>
                  <a:cubicBezTo>
                    <a:pt x="9506544" y="1068922"/>
                    <a:pt x="9507502" y="1069161"/>
                    <a:pt x="9507741" y="1069161"/>
                  </a:cubicBezTo>
                  <a:close/>
                  <a:moveTo>
                    <a:pt x="9427031" y="805286"/>
                  </a:moveTo>
                  <a:cubicBezTo>
                    <a:pt x="9427270" y="805286"/>
                    <a:pt x="9428468" y="804807"/>
                    <a:pt x="9428468" y="803848"/>
                  </a:cubicBezTo>
                  <a:cubicBezTo>
                    <a:pt x="9428468" y="803369"/>
                    <a:pt x="9427270" y="802650"/>
                    <a:pt x="9427031" y="802650"/>
                  </a:cubicBezTo>
                  <a:cubicBezTo>
                    <a:pt x="9426073" y="802650"/>
                    <a:pt x="9425594" y="803369"/>
                    <a:pt x="9425594" y="803848"/>
                  </a:cubicBezTo>
                  <a:cubicBezTo>
                    <a:pt x="9425594" y="804807"/>
                    <a:pt x="9426073" y="805286"/>
                    <a:pt x="9427031" y="805286"/>
                  </a:cubicBezTo>
                  <a:close/>
                  <a:moveTo>
                    <a:pt x="9328598" y="546444"/>
                  </a:moveTo>
                  <a:cubicBezTo>
                    <a:pt x="9329077" y="546444"/>
                    <a:pt x="9329556" y="545965"/>
                    <a:pt x="9329556" y="545725"/>
                  </a:cubicBezTo>
                  <a:cubicBezTo>
                    <a:pt x="9329556" y="545486"/>
                    <a:pt x="9329077" y="545006"/>
                    <a:pt x="9328598" y="545006"/>
                  </a:cubicBezTo>
                  <a:cubicBezTo>
                    <a:pt x="9328119" y="545006"/>
                    <a:pt x="9328119" y="545486"/>
                    <a:pt x="9328119" y="545725"/>
                  </a:cubicBezTo>
                  <a:cubicBezTo>
                    <a:pt x="9328119" y="545965"/>
                    <a:pt x="9328119" y="546444"/>
                    <a:pt x="9328598" y="546444"/>
                  </a:cubicBezTo>
                  <a:close/>
                  <a:moveTo>
                    <a:pt x="9213640" y="295272"/>
                  </a:moveTo>
                  <a:cubicBezTo>
                    <a:pt x="9214119" y="295272"/>
                    <a:pt x="9214119" y="295032"/>
                    <a:pt x="9214119" y="294553"/>
                  </a:cubicBezTo>
                  <a:cubicBezTo>
                    <a:pt x="9214119" y="294313"/>
                    <a:pt x="9214119" y="294073"/>
                    <a:pt x="9213640" y="294073"/>
                  </a:cubicBezTo>
                  <a:cubicBezTo>
                    <a:pt x="9213401" y="294073"/>
                    <a:pt x="9212922" y="294313"/>
                    <a:pt x="9212922" y="294553"/>
                  </a:cubicBezTo>
                  <a:cubicBezTo>
                    <a:pt x="9212922" y="295032"/>
                    <a:pt x="9213401" y="295272"/>
                    <a:pt x="9213640" y="295272"/>
                  </a:cubicBezTo>
                  <a:close/>
                  <a:moveTo>
                    <a:pt x="1806995" y="174479"/>
                  </a:moveTo>
                  <a:cubicBezTo>
                    <a:pt x="1808432" y="174479"/>
                    <a:pt x="1809151" y="173280"/>
                    <a:pt x="1809151" y="171842"/>
                  </a:cubicBezTo>
                  <a:cubicBezTo>
                    <a:pt x="1809151" y="170644"/>
                    <a:pt x="1808432" y="169685"/>
                    <a:pt x="1806995" y="169685"/>
                  </a:cubicBezTo>
                  <a:cubicBezTo>
                    <a:pt x="1805558" y="169685"/>
                    <a:pt x="1804361" y="170644"/>
                    <a:pt x="1804361" y="171842"/>
                  </a:cubicBezTo>
                  <a:cubicBezTo>
                    <a:pt x="1804361" y="173280"/>
                    <a:pt x="1805558" y="174479"/>
                    <a:pt x="1806995" y="174479"/>
                  </a:cubicBezTo>
                  <a:close/>
                  <a:moveTo>
                    <a:pt x="1683416" y="423494"/>
                  </a:moveTo>
                  <a:cubicBezTo>
                    <a:pt x="1685811" y="423494"/>
                    <a:pt x="1687726" y="421577"/>
                    <a:pt x="1687726" y="419180"/>
                  </a:cubicBezTo>
                  <a:cubicBezTo>
                    <a:pt x="1687726" y="416784"/>
                    <a:pt x="1685811" y="414866"/>
                    <a:pt x="1683416" y="414866"/>
                  </a:cubicBezTo>
                  <a:cubicBezTo>
                    <a:pt x="1681021" y="414866"/>
                    <a:pt x="1679105" y="416784"/>
                    <a:pt x="1679105" y="419180"/>
                  </a:cubicBezTo>
                  <a:cubicBezTo>
                    <a:pt x="1679105" y="421577"/>
                    <a:pt x="1681021" y="423494"/>
                    <a:pt x="1683416" y="423494"/>
                  </a:cubicBezTo>
                  <a:close/>
                  <a:moveTo>
                    <a:pt x="1576840" y="680659"/>
                  </a:moveTo>
                  <a:cubicBezTo>
                    <a:pt x="1580432" y="680659"/>
                    <a:pt x="1583546" y="677783"/>
                    <a:pt x="1583546" y="673708"/>
                  </a:cubicBezTo>
                  <a:cubicBezTo>
                    <a:pt x="1583546" y="670353"/>
                    <a:pt x="1580432" y="667237"/>
                    <a:pt x="1576840" y="667237"/>
                  </a:cubicBezTo>
                  <a:cubicBezTo>
                    <a:pt x="1573008" y="667237"/>
                    <a:pt x="1570134" y="670353"/>
                    <a:pt x="1570134" y="673708"/>
                  </a:cubicBezTo>
                  <a:cubicBezTo>
                    <a:pt x="1570134" y="677783"/>
                    <a:pt x="1573008" y="680659"/>
                    <a:pt x="1576840" y="680659"/>
                  </a:cubicBezTo>
                  <a:close/>
                  <a:moveTo>
                    <a:pt x="1487269" y="946451"/>
                  </a:moveTo>
                  <a:cubicBezTo>
                    <a:pt x="1493256" y="946451"/>
                    <a:pt x="1498285" y="941658"/>
                    <a:pt x="1498285" y="935426"/>
                  </a:cubicBezTo>
                  <a:cubicBezTo>
                    <a:pt x="1498285" y="929435"/>
                    <a:pt x="1493256" y="924641"/>
                    <a:pt x="1487269" y="924641"/>
                  </a:cubicBezTo>
                  <a:cubicBezTo>
                    <a:pt x="1481042" y="924641"/>
                    <a:pt x="1476252" y="929435"/>
                    <a:pt x="1476252" y="935426"/>
                  </a:cubicBezTo>
                  <a:cubicBezTo>
                    <a:pt x="1476252" y="941658"/>
                    <a:pt x="1481042" y="946451"/>
                    <a:pt x="1487269" y="946451"/>
                  </a:cubicBezTo>
                  <a:close/>
                  <a:moveTo>
                    <a:pt x="1415180" y="1218954"/>
                  </a:moveTo>
                  <a:cubicBezTo>
                    <a:pt x="1424281" y="1218954"/>
                    <a:pt x="1432185" y="1211524"/>
                    <a:pt x="1432185" y="1201938"/>
                  </a:cubicBezTo>
                  <a:cubicBezTo>
                    <a:pt x="1432185" y="1192591"/>
                    <a:pt x="1424281" y="1184921"/>
                    <a:pt x="1415180" y="1184921"/>
                  </a:cubicBezTo>
                  <a:cubicBezTo>
                    <a:pt x="1405361" y="1184921"/>
                    <a:pt x="1397697" y="1192591"/>
                    <a:pt x="1397697" y="1201938"/>
                  </a:cubicBezTo>
                  <a:cubicBezTo>
                    <a:pt x="1397697" y="1211524"/>
                    <a:pt x="1405361" y="1218954"/>
                    <a:pt x="1415180" y="1218954"/>
                  </a:cubicBezTo>
                  <a:close/>
                  <a:moveTo>
                    <a:pt x="1360575" y="1497449"/>
                  </a:moveTo>
                  <a:cubicBezTo>
                    <a:pt x="1373987" y="1497449"/>
                    <a:pt x="1385004" y="1486185"/>
                    <a:pt x="1385004" y="1472763"/>
                  </a:cubicBezTo>
                  <a:cubicBezTo>
                    <a:pt x="1385004" y="1459102"/>
                    <a:pt x="1373987" y="1448557"/>
                    <a:pt x="1360575" y="1448557"/>
                  </a:cubicBezTo>
                  <a:cubicBezTo>
                    <a:pt x="1347164" y="1448557"/>
                    <a:pt x="1336147" y="1459102"/>
                    <a:pt x="1336147" y="1472763"/>
                  </a:cubicBezTo>
                  <a:cubicBezTo>
                    <a:pt x="1336147" y="1486185"/>
                    <a:pt x="1347164" y="1497449"/>
                    <a:pt x="1360575" y="1497449"/>
                  </a:cubicBezTo>
                  <a:close/>
                  <a:moveTo>
                    <a:pt x="1324172" y="1778820"/>
                  </a:moveTo>
                  <a:cubicBezTo>
                    <a:pt x="1341895" y="1778820"/>
                    <a:pt x="1356504" y="1764440"/>
                    <a:pt x="1356504" y="1746704"/>
                  </a:cubicBezTo>
                  <a:cubicBezTo>
                    <a:pt x="1356504" y="1728969"/>
                    <a:pt x="1341895" y="1714109"/>
                    <a:pt x="1324172" y="1714109"/>
                  </a:cubicBezTo>
                  <a:cubicBezTo>
                    <a:pt x="1306210" y="1714109"/>
                    <a:pt x="1291840" y="1728969"/>
                    <a:pt x="1291840" y="1746704"/>
                  </a:cubicBezTo>
                  <a:cubicBezTo>
                    <a:pt x="1291840" y="1764440"/>
                    <a:pt x="1306210" y="1778820"/>
                    <a:pt x="1324172" y="1778820"/>
                  </a:cubicBezTo>
                  <a:close/>
                  <a:moveTo>
                    <a:pt x="1305970" y="2062348"/>
                  </a:moveTo>
                  <a:cubicBezTo>
                    <a:pt x="1328243" y="2062348"/>
                    <a:pt x="1346206" y="2044612"/>
                    <a:pt x="1346206" y="2022083"/>
                  </a:cubicBezTo>
                  <a:cubicBezTo>
                    <a:pt x="1346206" y="2000034"/>
                    <a:pt x="1328243" y="1982059"/>
                    <a:pt x="1305970" y="1982059"/>
                  </a:cubicBezTo>
                  <a:cubicBezTo>
                    <a:pt x="1283697" y="1982059"/>
                    <a:pt x="1265735" y="2000034"/>
                    <a:pt x="1265735" y="2022083"/>
                  </a:cubicBezTo>
                  <a:cubicBezTo>
                    <a:pt x="1265735" y="2044612"/>
                    <a:pt x="1283697" y="2062348"/>
                    <a:pt x="1305970" y="2062348"/>
                  </a:cubicBezTo>
                  <a:close/>
                  <a:moveTo>
                    <a:pt x="1305970" y="2347553"/>
                  </a:moveTo>
                  <a:cubicBezTo>
                    <a:pt x="1332794" y="2347553"/>
                    <a:pt x="1354588" y="2325504"/>
                    <a:pt x="1354588" y="2298901"/>
                  </a:cubicBezTo>
                  <a:cubicBezTo>
                    <a:pt x="1354588" y="2271339"/>
                    <a:pt x="1332794" y="2250008"/>
                    <a:pt x="1305970" y="2250008"/>
                  </a:cubicBezTo>
                  <a:cubicBezTo>
                    <a:pt x="1279147" y="2250008"/>
                    <a:pt x="1257353" y="2271339"/>
                    <a:pt x="1257353" y="2298901"/>
                  </a:cubicBezTo>
                  <a:cubicBezTo>
                    <a:pt x="1257353" y="2325504"/>
                    <a:pt x="1279147" y="2347553"/>
                    <a:pt x="1305970" y="2347553"/>
                  </a:cubicBezTo>
                  <a:close/>
                  <a:moveTo>
                    <a:pt x="1324172" y="2631561"/>
                  </a:moveTo>
                  <a:cubicBezTo>
                    <a:pt x="1355785" y="2631561"/>
                    <a:pt x="1381172" y="2605916"/>
                    <a:pt x="1381172" y="2574280"/>
                  </a:cubicBezTo>
                  <a:cubicBezTo>
                    <a:pt x="1381172" y="2542404"/>
                    <a:pt x="1355785" y="2516999"/>
                    <a:pt x="1324172" y="2516999"/>
                  </a:cubicBezTo>
                  <a:cubicBezTo>
                    <a:pt x="1292559" y="2516999"/>
                    <a:pt x="1266932" y="2542404"/>
                    <a:pt x="1266932" y="2574280"/>
                  </a:cubicBezTo>
                  <a:cubicBezTo>
                    <a:pt x="1266932" y="2605916"/>
                    <a:pt x="1292559" y="2631561"/>
                    <a:pt x="1324172" y="2631561"/>
                  </a:cubicBezTo>
                  <a:close/>
                  <a:moveTo>
                    <a:pt x="1360575" y="2913890"/>
                  </a:moveTo>
                  <a:cubicBezTo>
                    <a:pt x="1397218" y="2913890"/>
                    <a:pt x="1426437" y="2884171"/>
                    <a:pt x="1426437" y="2848221"/>
                  </a:cubicBezTo>
                  <a:cubicBezTo>
                    <a:pt x="1426437" y="2811791"/>
                    <a:pt x="1397218" y="2782312"/>
                    <a:pt x="1360575" y="2782312"/>
                  </a:cubicBezTo>
                  <a:cubicBezTo>
                    <a:pt x="1324411" y="2782312"/>
                    <a:pt x="1294714" y="2811791"/>
                    <a:pt x="1294714" y="2848221"/>
                  </a:cubicBezTo>
                  <a:cubicBezTo>
                    <a:pt x="1294714" y="2884171"/>
                    <a:pt x="1324411" y="2913890"/>
                    <a:pt x="1360575" y="2913890"/>
                  </a:cubicBezTo>
                  <a:close/>
                  <a:moveTo>
                    <a:pt x="1415180" y="3192145"/>
                  </a:moveTo>
                  <a:cubicBezTo>
                    <a:pt x="1455416" y="3192145"/>
                    <a:pt x="1488227" y="3159311"/>
                    <a:pt x="1488227" y="3118567"/>
                  </a:cubicBezTo>
                  <a:cubicBezTo>
                    <a:pt x="1488227" y="3078303"/>
                    <a:pt x="1455416" y="3045948"/>
                    <a:pt x="1415180" y="3045948"/>
                  </a:cubicBezTo>
                  <a:cubicBezTo>
                    <a:pt x="1374706" y="3045948"/>
                    <a:pt x="1341895" y="3078303"/>
                    <a:pt x="1341895" y="3118567"/>
                  </a:cubicBezTo>
                  <a:cubicBezTo>
                    <a:pt x="1341895" y="3159311"/>
                    <a:pt x="1374706" y="3192145"/>
                    <a:pt x="1415180" y="3192145"/>
                  </a:cubicBezTo>
                  <a:close/>
                  <a:moveTo>
                    <a:pt x="1487269" y="3465847"/>
                  </a:moveTo>
                  <a:cubicBezTo>
                    <a:pt x="1531575" y="3465847"/>
                    <a:pt x="1567500" y="3430136"/>
                    <a:pt x="1567500" y="3385797"/>
                  </a:cubicBezTo>
                  <a:cubicBezTo>
                    <a:pt x="1567500" y="3341219"/>
                    <a:pt x="1531575" y="3305029"/>
                    <a:pt x="1487269" y="3305029"/>
                  </a:cubicBezTo>
                  <a:cubicBezTo>
                    <a:pt x="1442722" y="3305029"/>
                    <a:pt x="1406798" y="3341219"/>
                    <a:pt x="1406798" y="3385797"/>
                  </a:cubicBezTo>
                  <a:cubicBezTo>
                    <a:pt x="1406798" y="3430136"/>
                    <a:pt x="1442722" y="3465847"/>
                    <a:pt x="1487269" y="3465847"/>
                  </a:cubicBezTo>
                  <a:close/>
                  <a:moveTo>
                    <a:pt x="1576840" y="3731879"/>
                  </a:moveTo>
                  <a:cubicBezTo>
                    <a:pt x="1623781" y="3731879"/>
                    <a:pt x="1662100" y="3694011"/>
                    <a:pt x="1662100" y="3647276"/>
                  </a:cubicBezTo>
                  <a:cubicBezTo>
                    <a:pt x="1662100" y="3599582"/>
                    <a:pt x="1623781" y="3561475"/>
                    <a:pt x="1576840" y="3561475"/>
                  </a:cubicBezTo>
                  <a:cubicBezTo>
                    <a:pt x="1529659" y="3561475"/>
                    <a:pt x="1491340" y="3599582"/>
                    <a:pt x="1491340" y="3647276"/>
                  </a:cubicBezTo>
                  <a:cubicBezTo>
                    <a:pt x="1491340" y="3694011"/>
                    <a:pt x="1529659" y="3731879"/>
                    <a:pt x="1576840" y="3731879"/>
                  </a:cubicBezTo>
                  <a:close/>
                  <a:moveTo>
                    <a:pt x="1683416" y="3991440"/>
                  </a:moveTo>
                  <a:cubicBezTo>
                    <a:pt x="1732991" y="3991440"/>
                    <a:pt x="1773226" y="3951176"/>
                    <a:pt x="1773226" y="3901564"/>
                  </a:cubicBezTo>
                  <a:cubicBezTo>
                    <a:pt x="1773226" y="3852432"/>
                    <a:pt x="1732991" y="3812168"/>
                    <a:pt x="1683416" y="3812168"/>
                  </a:cubicBezTo>
                  <a:cubicBezTo>
                    <a:pt x="1634079" y="3812168"/>
                    <a:pt x="1593844" y="3852432"/>
                    <a:pt x="1593844" y="3901564"/>
                  </a:cubicBezTo>
                  <a:cubicBezTo>
                    <a:pt x="1593844" y="3951176"/>
                    <a:pt x="1634079" y="3991440"/>
                    <a:pt x="1683416" y="3991440"/>
                  </a:cubicBezTo>
                  <a:close/>
                  <a:moveTo>
                    <a:pt x="9213640" y="4030506"/>
                  </a:moveTo>
                  <a:cubicBezTo>
                    <a:pt x="9216035" y="4030506"/>
                    <a:pt x="9217712" y="4028588"/>
                    <a:pt x="9217712" y="4026431"/>
                  </a:cubicBezTo>
                  <a:cubicBezTo>
                    <a:pt x="9217712" y="4023555"/>
                    <a:pt x="9216035" y="4022117"/>
                    <a:pt x="9213640" y="4022117"/>
                  </a:cubicBezTo>
                  <a:cubicBezTo>
                    <a:pt x="9211485" y="4022117"/>
                    <a:pt x="9209329" y="4023555"/>
                    <a:pt x="9209329" y="4026431"/>
                  </a:cubicBezTo>
                  <a:cubicBezTo>
                    <a:pt x="9209329" y="4028588"/>
                    <a:pt x="9211485" y="4030506"/>
                    <a:pt x="9213640" y="4030506"/>
                  </a:cubicBezTo>
                  <a:close/>
                  <a:moveTo>
                    <a:pt x="9328598" y="3778854"/>
                  </a:moveTo>
                  <a:cubicBezTo>
                    <a:pt x="9330993" y="3778854"/>
                    <a:pt x="9332191" y="3777176"/>
                    <a:pt x="9332191" y="3775019"/>
                  </a:cubicBezTo>
                  <a:cubicBezTo>
                    <a:pt x="9332191" y="3773342"/>
                    <a:pt x="9330993" y="3771424"/>
                    <a:pt x="9328598" y="3771424"/>
                  </a:cubicBezTo>
                  <a:cubicBezTo>
                    <a:pt x="9326682" y="3771424"/>
                    <a:pt x="9325006" y="3773342"/>
                    <a:pt x="9325006" y="3775019"/>
                  </a:cubicBezTo>
                  <a:cubicBezTo>
                    <a:pt x="9325006" y="3777176"/>
                    <a:pt x="9326682" y="3778854"/>
                    <a:pt x="9328598" y="3778854"/>
                  </a:cubicBezTo>
                  <a:close/>
                  <a:moveTo>
                    <a:pt x="9427031" y="3519533"/>
                  </a:moveTo>
                  <a:cubicBezTo>
                    <a:pt x="9428468" y="3519533"/>
                    <a:pt x="9429186" y="3518334"/>
                    <a:pt x="9429186" y="3516896"/>
                  </a:cubicBezTo>
                  <a:cubicBezTo>
                    <a:pt x="9429186" y="3515698"/>
                    <a:pt x="9428468" y="3514739"/>
                    <a:pt x="9427031" y="3514739"/>
                  </a:cubicBezTo>
                  <a:cubicBezTo>
                    <a:pt x="9425594" y="3514739"/>
                    <a:pt x="9424875" y="3515698"/>
                    <a:pt x="9424875" y="3516896"/>
                  </a:cubicBezTo>
                  <a:cubicBezTo>
                    <a:pt x="9424875" y="3518334"/>
                    <a:pt x="9425594" y="3519533"/>
                    <a:pt x="9427031" y="3519533"/>
                  </a:cubicBezTo>
                  <a:close/>
                  <a:moveTo>
                    <a:pt x="9507741" y="3255178"/>
                  </a:moveTo>
                  <a:cubicBezTo>
                    <a:pt x="9509178" y="3255178"/>
                    <a:pt x="9510615" y="3254459"/>
                    <a:pt x="9510615" y="3253021"/>
                  </a:cubicBezTo>
                  <a:cubicBezTo>
                    <a:pt x="9510615" y="3251583"/>
                    <a:pt x="9509178" y="3250145"/>
                    <a:pt x="9507741" y="3250145"/>
                  </a:cubicBezTo>
                  <a:cubicBezTo>
                    <a:pt x="9506544" y="3250145"/>
                    <a:pt x="9505586" y="3251583"/>
                    <a:pt x="9505586" y="3253021"/>
                  </a:cubicBezTo>
                  <a:cubicBezTo>
                    <a:pt x="9505586" y="3254459"/>
                    <a:pt x="9506544" y="3255178"/>
                    <a:pt x="9507741" y="3255178"/>
                  </a:cubicBezTo>
                  <a:close/>
                  <a:moveTo>
                    <a:pt x="9571447" y="2986030"/>
                  </a:moveTo>
                  <a:cubicBezTo>
                    <a:pt x="9572165" y="2986030"/>
                    <a:pt x="9573123" y="2985072"/>
                    <a:pt x="9573123" y="2984113"/>
                  </a:cubicBezTo>
                  <a:cubicBezTo>
                    <a:pt x="9573123" y="2983154"/>
                    <a:pt x="9572165" y="2982435"/>
                    <a:pt x="9571447" y="2982435"/>
                  </a:cubicBezTo>
                  <a:cubicBezTo>
                    <a:pt x="9570010" y="2982435"/>
                    <a:pt x="9569770" y="2983154"/>
                    <a:pt x="9569770" y="2984113"/>
                  </a:cubicBezTo>
                  <a:cubicBezTo>
                    <a:pt x="9569770" y="2985072"/>
                    <a:pt x="9570010" y="2986030"/>
                    <a:pt x="9571447" y="2986030"/>
                  </a:cubicBezTo>
                  <a:close/>
                  <a:moveTo>
                    <a:pt x="9616472" y="2713527"/>
                  </a:moveTo>
                  <a:cubicBezTo>
                    <a:pt x="9617670" y="2713527"/>
                    <a:pt x="9618388" y="2712569"/>
                    <a:pt x="9618388" y="2711610"/>
                  </a:cubicBezTo>
                  <a:cubicBezTo>
                    <a:pt x="9618388" y="2710412"/>
                    <a:pt x="9617670" y="2709932"/>
                    <a:pt x="9616472" y="2709932"/>
                  </a:cubicBezTo>
                  <a:cubicBezTo>
                    <a:pt x="9615754" y="2709932"/>
                    <a:pt x="9614796" y="2710412"/>
                    <a:pt x="9614796" y="2711610"/>
                  </a:cubicBezTo>
                  <a:cubicBezTo>
                    <a:pt x="9614796" y="2712569"/>
                    <a:pt x="9615754" y="2713527"/>
                    <a:pt x="9616472" y="2713527"/>
                  </a:cubicBezTo>
                  <a:close/>
                  <a:moveTo>
                    <a:pt x="9644254" y="2437908"/>
                  </a:moveTo>
                  <a:cubicBezTo>
                    <a:pt x="9644493" y="2437908"/>
                    <a:pt x="9645212" y="2437429"/>
                    <a:pt x="9645212" y="2436470"/>
                  </a:cubicBezTo>
                  <a:cubicBezTo>
                    <a:pt x="9645212" y="2435991"/>
                    <a:pt x="9644493" y="2435032"/>
                    <a:pt x="9644254" y="2435032"/>
                  </a:cubicBezTo>
                  <a:cubicBezTo>
                    <a:pt x="9643296" y="2435032"/>
                    <a:pt x="9642817" y="2435991"/>
                    <a:pt x="9642817" y="2436470"/>
                  </a:cubicBezTo>
                  <a:cubicBezTo>
                    <a:pt x="9642817" y="2437429"/>
                    <a:pt x="9643296" y="2437908"/>
                    <a:pt x="9644254" y="2437908"/>
                  </a:cubicBezTo>
                  <a:close/>
                  <a:moveTo>
                    <a:pt x="9653115" y="2161571"/>
                  </a:moveTo>
                  <a:cubicBezTo>
                    <a:pt x="9653833" y="2161571"/>
                    <a:pt x="9654552" y="2161331"/>
                    <a:pt x="9654552" y="2160372"/>
                  </a:cubicBezTo>
                  <a:cubicBezTo>
                    <a:pt x="9654552" y="2159653"/>
                    <a:pt x="9653833" y="2158934"/>
                    <a:pt x="9653115" y="2158934"/>
                  </a:cubicBezTo>
                  <a:cubicBezTo>
                    <a:pt x="9652157" y="2158934"/>
                    <a:pt x="9651917" y="2159653"/>
                    <a:pt x="9651917" y="2160372"/>
                  </a:cubicBezTo>
                  <a:cubicBezTo>
                    <a:pt x="9651917" y="2161331"/>
                    <a:pt x="9652157" y="2161571"/>
                    <a:pt x="9653115" y="2161571"/>
                  </a:cubicBezTo>
                  <a:close/>
                  <a:moveTo>
                    <a:pt x="9423678" y="1886431"/>
                  </a:moveTo>
                  <a:cubicBezTo>
                    <a:pt x="9424875" y="1886431"/>
                    <a:pt x="9425594" y="1885233"/>
                    <a:pt x="9425594" y="1884514"/>
                  </a:cubicBezTo>
                  <a:cubicBezTo>
                    <a:pt x="9425594" y="1883315"/>
                    <a:pt x="9424875" y="1882357"/>
                    <a:pt x="9423678" y="1882357"/>
                  </a:cubicBezTo>
                  <a:cubicBezTo>
                    <a:pt x="9423199" y="1882357"/>
                    <a:pt x="9422002" y="1883315"/>
                    <a:pt x="9422002" y="1884514"/>
                  </a:cubicBezTo>
                  <a:cubicBezTo>
                    <a:pt x="9422002" y="1885233"/>
                    <a:pt x="9423199" y="1886431"/>
                    <a:pt x="9423678" y="1886431"/>
                  </a:cubicBezTo>
                  <a:close/>
                  <a:moveTo>
                    <a:pt x="9394699" y="1611292"/>
                  </a:moveTo>
                  <a:cubicBezTo>
                    <a:pt x="9396136" y="1611292"/>
                    <a:pt x="9396615" y="1610812"/>
                    <a:pt x="9396615" y="1609614"/>
                  </a:cubicBezTo>
                  <a:cubicBezTo>
                    <a:pt x="9396615" y="1608655"/>
                    <a:pt x="9396136" y="1607697"/>
                    <a:pt x="9394699" y="1607697"/>
                  </a:cubicBezTo>
                  <a:cubicBezTo>
                    <a:pt x="9393981" y="1607697"/>
                    <a:pt x="9393023" y="1608655"/>
                    <a:pt x="9393023" y="1609614"/>
                  </a:cubicBezTo>
                  <a:cubicBezTo>
                    <a:pt x="9393023" y="1610812"/>
                    <a:pt x="9393981" y="1611292"/>
                    <a:pt x="9394699" y="1611292"/>
                  </a:cubicBezTo>
                  <a:close/>
                  <a:moveTo>
                    <a:pt x="9347039" y="1338788"/>
                  </a:moveTo>
                  <a:cubicBezTo>
                    <a:pt x="9347997" y="1338788"/>
                    <a:pt x="9348237" y="1338309"/>
                    <a:pt x="9348237" y="1337590"/>
                  </a:cubicBezTo>
                  <a:cubicBezTo>
                    <a:pt x="9348237" y="1336871"/>
                    <a:pt x="9347997" y="1336392"/>
                    <a:pt x="9347039" y="1336392"/>
                  </a:cubicBezTo>
                  <a:cubicBezTo>
                    <a:pt x="9346560" y="1336392"/>
                    <a:pt x="9345602" y="1336871"/>
                    <a:pt x="9345602" y="1337590"/>
                  </a:cubicBezTo>
                  <a:cubicBezTo>
                    <a:pt x="9345602" y="1338309"/>
                    <a:pt x="9346560" y="1338788"/>
                    <a:pt x="9347039" y="1338788"/>
                  </a:cubicBezTo>
                  <a:close/>
                  <a:moveTo>
                    <a:pt x="9280460" y="1070839"/>
                  </a:moveTo>
                  <a:cubicBezTo>
                    <a:pt x="9280699" y="1070839"/>
                    <a:pt x="9281178" y="1070360"/>
                    <a:pt x="9281178" y="1069641"/>
                  </a:cubicBezTo>
                  <a:cubicBezTo>
                    <a:pt x="9281178" y="1068922"/>
                    <a:pt x="9280699" y="1068203"/>
                    <a:pt x="9280460" y="1068203"/>
                  </a:cubicBezTo>
                  <a:cubicBezTo>
                    <a:pt x="9279502" y="1068203"/>
                    <a:pt x="9279023" y="1068922"/>
                    <a:pt x="9279023" y="1069641"/>
                  </a:cubicBezTo>
                  <a:cubicBezTo>
                    <a:pt x="9279023" y="1070360"/>
                    <a:pt x="9279502" y="1070839"/>
                    <a:pt x="9280460" y="1070839"/>
                  </a:cubicBezTo>
                  <a:close/>
                  <a:moveTo>
                    <a:pt x="9194720" y="807923"/>
                  </a:moveTo>
                  <a:cubicBezTo>
                    <a:pt x="9195439" y="807923"/>
                    <a:pt x="9196157" y="807443"/>
                    <a:pt x="9196157" y="806724"/>
                  </a:cubicBezTo>
                  <a:cubicBezTo>
                    <a:pt x="9196157" y="806245"/>
                    <a:pt x="9195439" y="805286"/>
                    <a:pt x="9194720" y="805286"/>
                  </a:cubicBezTo>
                  <a:cubicBezTo>
                    <a:pt x="9194241" y="805286"/>
                    <a:pt x="9193762" y="806245"/>
                    <a:pt x="9193762" y="806724"/>
                  </a:cubicBezTo>
                  <a:cubicBezTo>
                    <a:pt x="9193762" y="807443"/>
                    <a:pt x="9194241" y="807923"/>
                    <a:pt x="9194720" y="807923"/>
                  </a:cubicBezTo>
                  <a:close/>
                  <a:moveTo>
                    <a:pt x="9091737" y="551717"/>
                  </a:moveTo>
                  <a:cubicBezTo>
                    <a:pt x="9091976" y="551717"/>
                    <a:pt x="9092695" y="551477"/>
                    <a:pt x="9092695" y="550758"/>
                  </a:cubicBezTo>
                  <a:cubicBezTo>
                    <a:pt x="9092695" y="550039"/>
                    <a:pt x="9091976" y="549320"/>
                    <a:pt x="9091737" y="549320"/>
                  </a:cubicBezTo>
                  <a:cubicBezTo>
                    <a:pt x="9091018" y="549320"/>
                    <a:pt x="9090539" y="550039"/>
                    <a:pt x="9090539" y="550758"/>
                  </a:cubicBezTo>
                  <a:cubicBezTo>
                    <a:pt x="9090539" y="551477"/>
                    <a:pt x="9091018" y="551717"/>
                    <a:pt x="9091737" y="551717"/>
                  </a:cubicBezTo>
                  <a:close/>
                  <a:moveTo>
                    <a:pt x="8970792" y="303660"/>
                  </a:moveTo>
                  <a:cubicBezTo>
                    <a:pt x="8971031" y="303660"/>
                    <a:pt x="8971989" y="303181"/>
                    <a:pt x="8971989" y="302222"/>
                  </a:cubicBezTo>
                  <a:cubicBezTo>
                    <a:pt x="8971989" y="301743"/>
                    <a:pt x="8971031" y="301024"/>
                    <a:pt x="8970792" y="301024"/>
                  </a:cubicBezTo>
                  <a:cubicBezTo>
                    <a:pt x="8969594" y="301024"/>
                    <a:pt x="8969355" y="301743"/>
                    <a:pt x="8969355" y="302222"/>
                  </a:cubicBezTo>
                  <a:cubicBezTo>
                    <a:pt x="8969355" y="303181"/>
                    <a:pt x="8969594" y="303660"/>
                    <a:pt x="8970792" y="303660"/>
                  </a:cubicBezTo>
                  <a:close/>
                  <a:moveTo>
                    <a:pt x="8832363" y="63512"/>
                  </a:moveTo>
                  <a:cubicBezTo>
                    <a:pt x="8832842" y="63512"/>
                    <a:pt x="8832842" y="63512"/>
                    <a:pt x="8832842" y="63033"/>
                  </a:cubicBezTo>
                  <a:cubicBezTo>
                    <a:pt x="8832842" y="62793"/>
                    <a:pt x="8832842" y="62314"/>
                    <a:pt x="8832363" y="62314"/>
                  </a:cubicBezTo>
                  <a:cubicBezTo>
                    <a:pt x="8831884" y="62314"/>
                    <a:pt x="8831884" y="62793"/>
                    <a:pt x="8831884" y="63033"/>
                  </a:cubicBezTo>
                  <a:cubicBezTo>
                    <a:pt x="8831884" y="63512"/>
                    <a:pt x="8831884" y="63512"/>
                    <a:pt x="8832363" y="63512"/>
                  </a:cubicBezTo>
                  <a:close/>
                  <a:moveTo>
                    <a:pt x="2124327" y="64471"/>
                  </a:moveTo>
                  <a:cubicBezTo>
                    <a:pt x="2125046" y="64471"/>
                    <a:pt x="2125764" y="63512"/>
                    <a:pt x="2125764" y="63033"/>
                  </a:cubicBezTo>
                  <a:cubicBezTo>
                    <a:pt x="2125764" y="62314"/>
                    <a:pt x="2125046" y="62074"/>
                    <a:pt x="2124327" y="62074"/>
                  </a:cubicBezTo>
                  <a:cubicBezTo>
                    <a:pt x="2123609" y="62074"/>
                    <a:pt x="2123130" y="62314"/>
                    <a:pt x="2123130" y="63033"/>
                  </a:cubicBezTo>
                  <a:cubicBezTo>
                    <a:pt x="2123130" y="63512"/>
                    <a:pt x="2123609" y="64471"/>
                    <a:pt x="2124327" y="64471"/>
                  </a:cubicBezTo>
                  <a:close/>
                  <a:moveTo>
                    <a:pt x="1986378" y="306776"/>
                  </a:moveTo>
                  <a:cubicBezTo>
                    <a:pt x="1988533" y="306776"/>
                    <a:pt x="1990449" y="304619"/>
                    <a:pt x="1990449" y="302222"/>
                  </a:cubicBezTo>
                  <a:cubicBezTo>
                    <a:pt x="1990449" y="299825"/>
                    <a:pt x="1988533" y="298387"/>
                    <a:pt x="1986378" y="298387"/>
                  </a:cubicBezTo>
                  <a:cubicBezTo>
                    <a:pt x="1983983" y="298387"/>
                    <a:pt x="1982306" y="299825"/>
                    <a:pt x="1982306" y="302222"/>
                  </a:cubicBezTo>
                  <a:cubicBezTo>
                    <a:pt x="1982306" y="304619"/>
                    <a:pt x="1983983" y="306776"/>
                    <a:pt x="1986378" y="306776"/>
                  </a:cubicBezTo>
                  <a:close/>
                  <a:moveTo>
                    <a:pt x="1865193" y="557229"/>
                  </a:moveTo>
                  <a:cubicBezTo>
                    <a:pt x="1869264" y="557229"/>
                    <a:pt x="1872138" y="554353"/>
                    <a:pt x="1872138" y="550758"/>
                  </a:cubicBezTo>
                  <a:cubicBezTo>
                    <a:pt x="1872138" y="546924"/>
                    <a:pt x="1869264" y="544048"/>
                    <a:pt x="1865193" y="544048"/>
                  </a:cubicBezTo>
                  <a:cubicBezTo>
                    <a:pt x="1861600" y="544048"/>
                    <a:pt x="1858487" y="546924"/>
                    <a:pt x="1858487" y="550758"/>
                  </a:cubicBezTo>
                  <a:cubicBezTo>
                    <a:pt x="1858487" y="554353"/>
                    <a:pt x="1861600" y="557229"/>
                    <a:pt x="1865193" y="557229"/>
                  </a:cubicBezTo>
                  <a:close/>
                  <a:moveTo>
                    <a:pt x="1761970" y="815832"/>
                  </a:moveTo>
                  <a:cubicBezTo>
                    <a:pt x="1766760" y="815832"/>
                    <a:pt x="1771071" y="811518"/>
                    <a:pt x="1771071" y="806724"/>
                  </a:cubicBezTo>
                  <a:cubicBezTo>
                    <a:pt x="1771071" y="801691"/>
                    <a:pt x="1766760" y="797617"/>
                    <a:pt x="1761970" y="797617"/>
                  </a:cubicBezTo>
                  <a:cubicBezTo>
                    <a:pt x="1756701" y="797617"/>
                    <a:pt x="1752869" y="801691"/>
                    <a:pt x="1752869" y="806724"/>
                  </a:cubicBezTo>
                  <a:cubicBezTo>
                    <a:pt x="1752869" y="811518"/>
                    <a:pt x="1756701" y="815832"/>
                    <a:pt x="1761970" y="815832"/>
                  </a:cubicBezTo>
                  <a:close/>
                  <a:moveTo>
                    <a:pt x="1676470" y="1084980"/>
                  </a:moveTo>
                  <a:cubicBezTo>
                    <a:pt x="1685092" y="1084980"/>
                    <a:pt x="1691798" y="1077789"/>
                    <a:pt x="1691798" y="1069641"/>
                  </a:cubicBezTo>
                  <a:cubicBezTo>
                    <a:pt x="1691798" y="1061013"/>
                    <a:pt x="1685092" y="1054062"/>
                    <a:pt x="1676470" y="1054062"/>
                  </a:cubicBezTo>
                  <a:cubicBezTo>
                    <a:pt x="1668088" y="1054062"/>
                    <a:pt x="1661382" y="1061013"/>
                    <a:pt x="1661382" y="1069641"/>
                  </a:cubicBezTo>
                  <a:cubicBezTo>
                    <a:pt x="1661382" y="1077789"/>
                    <a:pt x="1668088" y="1084980"/>
                    <a:pt x="1676470" y="1084980"/>
                  </a:cubicBezTo>
                  <a:close/>
                  <a:moveTo>
                    <a:pt x="1609651" y="1358202"/>
                  </a:moveTo>
                  <a:cubicBezTo>
                    <a:pt x="1621147" y="1358202"/>
                    <a:pt x="1630487" y="1349094"/>
                    <a:pt x="1630487" y="1337590"/>
                  </a:cubicBezTo>
                  <a:cubicBezTo>
                    <a:pt x="1630487" y="1326086"/>
                    <a:pt x="1621147" y="1316739"/>
                    <a:pt x="1609651" y="1316739"/>
                  </a:cubicBezTo>
                  <a:cubicBezTo>
                    <a:pt x="1598395" y="1316739"/>
                    <a:pt x="1588815" y="1326086"/>
                    <a:pt x="1588815" y="1337590"/>
                  </a:cubicBezTo>
                  <a:cubicBezTo>
                    <a:pt x="1588815" y="1349094"/>
                    <a:pt x="1598395" y="1358202"/>
                    <a:pt x="1609651" y="1358202"/>
                  </a:cubicBezTo>
                  <a:close/>
                  <a:moveTo>
                    <a:pt x="1561991" y="1637895"/>
                  </a:moveTo>
                  <a:cubicBezTo>
                    <a:pt x="1577319" y="1637895"/>
                    <a:pt x="1589773" y="1625192"/>
                    <a:pt x="1589773" y="1609614"/>
                  </a:cubicBezTo>
                  <a:cubicBezTo>
                    <a:pt x="1589773" y="1594275"/>
                    <a:pt x="1577319" y="1581573"/>
                    <a:pt x="1561991" y="1581573"/>
                  </a:cubicBezTo>
                  <a:cubicBezTo>
                    <a:pt x="1546424" y="1581573"/>
                    <a:pt x="1533970" y="1594275"/>
                    <a:pt x="1533970" y="1609614"/>
                  </a:cubicBezTo>
                  <a:cubicBezTo>
                    <a:pt x="1533970" y="1625192"/>
                    <a:pt x="1546424" y="1637895"/>
                    <a:pt x="1561991" y="1637895"/>
                  </a:cubicBezTo>
                  <a:close/>
                  <a:moveTo>
                    <a:pt x="1533012" y="1919985"/>
                  </a:moveTo>
                  <a:cubicBezTo>
                    <a:pt x="1552411" y="1919985"/>
                    <a:pt x="1568458" y="1903927"/>
                    <a:pt x="1568458" y="1884514"/>
                  </a:cubicBezTo>
                  <a:cubicBezTo>
                    <a:pt x="1568458" y="1864621"/>
                    <a:pt x="1552411" y="1849043"/>
                    <a:pt x="1533012" y="1849043"/>
                  </a:cubicBezTo>
                  <a:cubicBezTo>
                    <a:pt x="1513613" y="1849043"/>
                    <a:pt x="1497567" y="1864621"/>
                    <a:pt x="1497567" y="1884514"/>
                  </a:cubicBezTo>
                  <a:cubicBezTo>
                    <a:pt x="1497567" y="1903927"/>
                    <a:pt x="1513613" y="1919985"/>
                    <a:pt x="1533012" y="1919985"/>
                  </a:cubicBezTo>
                  <a:close/>
                  <a:moveTo>
                    <a:pt x="1523193" y="2204471"/>
                  </a:moveTo>
                  <a:cubicBezTo>
                    <a:pt x="1547621" y="2204471"/>
                    <a:pt x="1567260" y="2184579"/>
                    <a:pt x="1567260" y="2160372"/>
                  </a:cubicBezTo>
                  <a:cubicBezTo>
                    <a:pt x="1567260" y="2136166"/>
                    <a:pt x="1547621" y="2116513"/>
                    <a:pt x="1523193" y="2116513"/>
                  </a:cubicBezTo>
                  <a:cubicBezTo>
                    <a:pt x="1499004" y="2116513"/>
                    <a:pt x="1479605" y="2136166"/>
                    <a:pt x="1479605" y="2160372"/>
                  </a:cubicBezTo>
                  <a:cubicBezTo>
                    <a:pt x="1479605" y="2184579"/>
                    <a:pt x="1499004" y="2204471"/>
                    <a:pt x="1523193" y="2204471"/>
                  </a:cubicBezTo>
                  <a:close/>
                  <a:moveTo>
                    <a:pt x="1533012" y="2488958"/>
                  </a:moveTo>
                  <a:cubicBezTo>
                    <a:pt x="1561991" y="2488958"/>
                    <a:pt x="1585462" y="2465710"/>
                    <a:pt x="1585462" y="2436470"/>
                  </a:cubicBezTo>
                  <a:cubicBezTo>
                    <a:pt x="1585462" y="2407471"/>
                    <a:pt x="1561991" y="2384223"/>
                    <a:pt x="1533012" y="2384223"/>
                  </a:cubicBezTo>
                  <a:cubicBezTo>
                    <a:pt x="1504033" y="2384223"/>
                    <a:pt x="1480563" y="2407471"/>
                    <a:pt x="1480563" y="2436470"/>
                  </a:cubicBezTo>
                  <a:cubicBezTo>
                    <a:pt x="1480563" y="2465710"/>
                    <a:pt x="1504033" y="2488958"/>
                    <a:pt x="1533012" y="2488958"/>
                  </a:cubicBezTo>
                  <a:close/>
                  <a:moveTo>
                    <a:pt x="1561991" y="2771527"/>
                  </a:moveTo>
                  <a:cubicBezTo>
                    <a:pt x="1595042" y="2771527"/>
                    <a:pt x="1622344" y="2744684"/>
                    <a:pt x="1622344" y="2711370"/>
                  </a:cubicBezTo>
                  <a:cubicBezTo>
                    <a:pt x="1622344" y="2678056"/>
                    <a:pt x="1595042" y="2650734"/>
                    <a:pt x="1561991" y="2650734"/>
                  </a:cubicBezTo>
                  <a:cubicBezTo>
                    <a:pt x="1528701" y="2650734"/>
                    <a:pt x="1501399" y="2678056"/>
                    <a:pt x="1501399" y="2711370"/>
                  </a:cubicBezTo>
                  <a:cubicBezTo>
                    <a:pt x="1501399" y="2744684"/>
                    <a:pt x="1528701" y="2771527"/>
                    <a:pt x="1561991" y="2771527"/>
                  </a:cubicBezTo>
                  <a:close/>
                  <a:moveTo>
                    <a:pt x="1609651" y="3051700"/>
                  </a:moveTo>
                  <a:cubicBezTo>
                    <a:pt x="1647491" y="3051700"/>
                    <a:pt x="1678147" y="3021262"/>
                    <a:pt x="1678147" y="2983154"/>
                  </a:cubicBezTo>
                  <a:cubicBezTo>
                    <a:pt x="1678147" y="2945766"/>
                    <a:pt x="1647491" y="2915088"/>
                    <a:pt x="1609651" y="2915088"/>
                  </a:cubicBezTo>
                  <a:cubicBezTo>
                    <a:pt x="1572050" y="2915088"/>
                    <a:pt x="1541634" y="2945766"/>
                    <a:pt x="1541634" y="2983154"/>
                  </a:cubicBezTo>
                  <a:cubicBezTo>
                    <a:pt x="1541634" y="3021262"/>
                    <a:pt x="1572050" y="3051700"/>
                    <a:pt x="1609651" y="3051700"/>
                  </a:cubicBezTo>
                  <a:close/>
                  <a:moveTo>
                    <a:pt x="1676470" y="3326360"/>
                  </a:moveTo>
                  <a:cubicBezTo>
                    <a:pt x="1717903" y="3326360"/>
                    <a:pt x="1751432" y="3292566"/>
                    <a:pt x="1751432" y="3251583"/>
                  </a:cubicBezTo>
                  <a:cubicBezTo>
                    <a:pt x="1751432" y="3209881"/>
                    <a:pt x="1717903" y="3176327"/>
                    <a:pt x="1676470" y="3176327"/>
                  </a:cubicBezTo>
                  <a:cubicBezTo>
                    <a:pt x="1635277" y="3176327"/>
                    <a:pt x="1601508" y="3209881"/>
                    <a:pt x="1601508" y="3251583"/>
                  </a:cubicBezTo>
                  <a:cubicBezTo>
                    <a:pt x="1601508" y="3292566"/>
                    <a:pt x="1635277" y="3326360"/>
                    <a:pt x="1676470" y="3326360"/>
                  </a:cubicBezTo>
                  <a:close/>
                  <a:moveTo>
                    <a:pt x="1761970" y="3594788"/>
                  </a:moveTo>
                  <a:cubicBezTo>
                    <a:pt x="1806277" y="3594788"/>
                    <a:pt x="1842201" y="3558598"/>
                    <a:pt x="1842201" y="3514260"/>
                  </a:cubicBezTo>
                  <a:cubicBezTo>
                    <a:pt x="1842201" y="3469921"/>
                    <a:pt x="1806277" y="3433731"/>
                    <a:pt x="1761970" y="3433731"/>
                  </a:cubicBezTo>
                  <a:cubicBezTo>
                    <a:pt x="1717424" y="3433731"/>
                    <a:pt x="1681500" y="3469921"/>
                    <a:pt x="1681500" y="3514260"/>
                  </a:cubicBezTo>
                  <a:cubicBezTo>
                    <a:pt x="1681500" y="3558598"/>
                    <a:pt x="1717424" y="3594788"/>
                    <a:pt x="1761970" y="3594788"/>
                  </a:cubicBezTo>
                  <a:close/>
                  <a:moveTo>
                    <a:pt x="1865193" y="3855548"/>
                  </a:moveTo>
                  <a:cubicBezTo>
                    <a:pt x="1912373" y="3855548"/>
                    <a:pt x="1950693" y="3817441"/>
                    <a:pt x="1950693" y="3769986"/>
                  </a:cubicBezTo>
                  <a:cubicBezTo>
                    <a:pt x="1950693" y="3723011"/>
                    <a:pt x="1912373" y="3685143"/>
                    <a:pt x="1865193" y="3685143"/>
                  </a:cubicBezTo>
                  <a:cubicBezTo>
                    <a:pt x="1818252" y="3685143"/>
                    <a:pt x="1779932" y="3723011"/>
                    <a:pt x="1779932" y="3769986"/>
                  </a:cubicBezTo>
                  <a:cubicBezTo>
                    <a:pt x="1779932" y="3817441"/>
                    <a:pt x="1818252" y="3855548"/>
                    <a:pt x="1865193" y="3855548"/>
                  </a:cubicBezTo>
                  <a:close/>
                  <a:moveTo>
                    <a:pt x="2060142" y="4067175"/>
                  </a:moveTo>
                  <a:cubicBezTo>
                    <a:pt x="2069243" y="4053274"/>
                    <a:pt x="2074752" y="4036737"/>
                    <a:pt x="2074752" y="4018762"/>
                  </a:cubicBezTo>
                  <a:cubicBezTo>
                    <a:pt x="2074752" y="3969630"/>
                    <a:pt x="2034995" y="3930324"/>
                    <a:pt x="1986378" y="3930324"/>
                  </a:cubicBezTo>
                  <a:cubicBezTo>
                    <a:pt x="1937521" y="3930324"/>
                    <a:pt x="1897764" y="3969630"/>
                    <a:pt x="1897764" y="4018762"/>
                  </a:cubicBezTo>
                  <a:cubicBezTo>
                    <a:pt x="1897764" y="4036737"/>
                    <a:pt x="1903273" y="4053274"/>
                    <a:pt x="1912134" y="4067175"/>
                  </a:cubicBezTo>
                  <a:lnTo>
                    <a:pt x="2060142" y="4067175"/>
                  </a:lnTo>
                  <a:close/>
                  <a:moveTo>
                    <a:pt x="8970792" y="4024754"/>
                  </a:moveTo>
                  <a:cubicBezTo>
                    <a:pt x="8973666" y="4024754"/>
                    <a:pt x="8976539" y="4022117"/>
                    <a:pt x="8976539" y="4018762"/>
                  </a:cubicBezTo>
                  <a:cubicBezTo>
                    <a:pt x="8976539" y="4015167"/>
                    <a:pt x="8973666" y="4012531"/>
                    <a:pt x="8970792" y="4012531"/>
                  </a:cubicBezTo>
                  <a:cubicBezTo>
                    <a:pt x="8967199" y="4012531"/>
                    <a:pt x="8964325" y="4015167"/>
                    <a:pt x="8964325" y="4018762"/>
                  </a:cubicBezTo>
                  <a:cubicBezTo>
                    <a:pt x="8964325" y="4022117"/>
                    <a:pt x="8967199" y="4024754"/>
                    <a:pt x="8970792" y="4024754"/>
                  </a:cubicBezTo>
                  <a:close/>
                  <a:moveTo>
                    <a:pt x="9091737" y="3775019"/>
                  </a:moveTo>
                  <a:cubicBezTo>
                    <a:pt x="9094371" y="3775019"/>
                    <a:pt x="9096287" y="3773342"/>
                    <a:pt x="9096287" y="3769986"/>
                  </a:cubicBezTo>
                  <a:cubicBezTo>
                    <a:pt x="9096287" y="3767350"/>
                    <a:pt x="9094371" y="3765672"/>
                    <a:pt x="9091737" y="3765672"/>
                  </a:cubicBezTo>
                  <a:cubicBezTo>
                    <a:pt x="9089102" y="3765672"/>
                    <a:pt x="9086947" y="3767350"/>
                    <a:pt x="9086947" y="3769986"/>
                  </a:cubicBezTo>
                  <a:cubicBezTo>
                    <a:pt x="9086947" y="3773342"/>
                    <a:pt x="9089102" y="3775019"/>
                    <a:pt x="9091737" y="3775019"/>
                  </a:cubicBezTo>
                  <a:close/>
                  <a:moveTo>
                    <a:pt x="9194720" y="3518334"/>
                  </a:moveTo>
                  <a:cubicBezTo>
                    <a:pt x="9197115" y="3518334"/>
                    <a:pt x="9199031" y="3516177"/>
                    <a:pt x="9199031" y="3514260"/>
                  </a:cubicBezTo>
                  <a:cubicBezTo>
                    <a:pt x="9199031" y="3512103"/>
                    <a:pt x="9197115" y="3509706"/>
                    <a:pt x="9194720" y="3509706"/>
                  </a:cubicBezTo>
                  <a:cubicBezTo>
                    <a:pt x="9192804" y="3509706"/>
                    <a:pt x="9190409" y="3512103"/>
                    <a:pt x="9190409" y="3514260"/>
                  </a:cubicBezTo>
                  <a:cubicBezTo>
                    <a:pt x="9190409" y="3516177"/>
                    <a:pt x="9192804" y="3518334"/>
                    <a:pt x="9194720" y="3518334"/>
                  </a:cubicBezTo>
                  <a:close/>
                  <a:moveTo>
                    <a:pt x="9280460" y="3255178"/>
                  </a:moveTo>
                  <a:cubicBezTo>
                    <a:pt x="9282136" y="3255178"/>
                    <a:pt x="9284052" y="3253261"/>
                    <a:pt x="9284052" y="3251583"/>
                  </a:cubicBezTo>
                  <a:cubicBezTo>
                    <a:pt x="9284052" y="3249426"/>
                    <a:pt x="9282136" y="3247509"/>
                    <a:pt x="9280460" y="3247509"/>
                  </a:cubicBezTo>
                  <a:cubicBezTo>
                    <a:pt x="9278304" y="3247509"/>
                    <a:pt x="9276867" y="3249426"/>
                    <a:pt x="9276867" y="3251583"/>
                  </a:cubicBezTo>
                  <a:cubicBezTo>
                    <a:pt x="9276867" y="3253261"/>
                    <a:pt x="9278304" y="3255178"/>
                    <a:pt x="9280460" y="3255178"/>
                  </a:cubicBezTo>
                  <a:close/>
                  <a:moveTo>
                    <a:pt x="9347039" y="2986270"/>
                  </a:moveTo>
                  <a:cubicBezTo>
                    <a:pt x="9348955" y="2986270"/>
                    <a:pt x="9350153" y="2985072"/>
                    <a:pt x="9350153" y="2983154"/>
                  </a:cubicBezTo>
                  <a:cubicBezTo>
                    <a:pt x="9350153" y="2981716"/>
                    <a:pt x="9348955" y="2980518"/>
                    <a:pt x="9347039" y="2980518"/>
                  </a:cubicBezTo>
                  <a:cubicBezTo>
                    <a:pt x="9345123" y="2980518"/>
                    <a:pt x="9343926" y="2981716"/>
                    <a:pt x="9343926" y="2983154"/>
                  </a:cubicBezTo>
                  <a:cubicBezTo>
                    <a:pt x="9343926" y="2985072"/>
                    <a:pt x="9345123" y="2986270"/>
                    <a:pt x="9347039" y="2986270"/>
                  </a:cubicBezTo>
                  <a:close/>
                  <a:moveTo>
                    <a:pt x="9394699" y="2714007"/>
                  </a:moveTo>
                  <a:cubicBezTo>
                    <a:pt x="9396136" y="2714007"/>
                    <a:pt x="9397573" y="2712569"/>
                    <a:pt x="9397573" y="2711370"/>
                  </a:cubicBezTo>
                  <a:cubicBezTo>
                    <a:pt x="9397573" y="2709932"/>
                    <a:pt x="9396136" y="2708974"/>
                    <a:pt x="9394699" y="2708974"/>
                  </a:cubicBezTo>
                  <a:cubicBezTo>
                    <a:pt x="9393262" y="2708974"/>
                    <a:pt x="9392783" y="2709932"/>
                    <a:pt x="9392783" y="2711370"/>
                  </a:cubicBezTo>
                  <a:cubicBezTo>
                    <a:pt x="9392783" y="2712569"/>
                    <a:pt x="9393262" y="2714007"/>
                    <a:pt x="9394699" y="2714007"/>
                  </a:cubicBezTo>
                  <a:close/>
                  <a:moveTo>
                    <a:pt x="9423678" y="2438388"/>
                  </a:moveTo>
                  <a:cubicBezTo>
                    <a:pt x="9424875" y="2438388"/>
                    <a:pt x="9425594" y="2437429"/>
                    <a:pt x="9425594" y="2436470"/>
                  </a:cubicBezTo>
                  <a:cubicBezTo>
                    <a:pt x="9425594" y="2435751"/>
                    <a:pt x="9424875" y="2434553"/>
                    <a:pt x="9423678" y="2434553"/>
                  </a:cubicBezTo>
                  <a:cubicBezTo>
                    <a:pt x="9423199" y="2434553"/>
                    <a:pt x="9422002" y="2435751"/>
                    <a:pt x="9422002" y="2436470"/>
                  </a:cubicBezTo>
                  <a:cubicBezTo>
                    <a:pt x="9422002" y="2437429"/>
                    <a:pt x="9423199" y="2438388"/>
                    <a:pt x="9423678" y="2438388"/>
                  </a:cubicBezTo>
                  <a:close/>
                  <a:moveTo>
                    <a:pt x="9433258" y="2162290"/>
                  </a:moveTo>
                  <a:cubicBezTo>
                    <a:pt x="9434695" y="2162290"/>
                    <a:pt x="9435413" y="2161331"/>
                    <a:pt x="9435413" y="2160372"/>
                  </a:cubicBezTo>
                  <a:cubicBezTo>
                    <a:pt x="9435413" y="2159414"/>
                    <a:pt x="9434695" y="2158695"/>
                    <a:pt x="9433258" y="2158695"/>
                  </a:cubicBezTo>
                  <a:cubicBezTo>
                    <a:pt x="9432539" y="2158695"/>
                    <a:pt x="9431581" y="2159414"/>
                    <a:pt x="9431581" y="2160372"/>
                  </a:cubicBezTo>
                  <a:cubicBezTo>
                    <a:pt x="9431581" y="2161331"/>
                    <a:pt x="9432539" y="2162290"/>
                    <a:pt x="9433258" y="2162290"/>
                  </a:cubicBezTo>
                  <a:close/>
                  <a:moveTo>
                    <a:pt x="9203581" y="1886910"/>
                  </a:moveTo>
                  <a:cubicBezTo>
                    <a:pt x="9205018" y="1886910"/>
                    <a:pt x="9206216" y="1885952"/>
                    <a:pt x="9206216" y="1884514"/>
                  </a:cubicBezTo>
                  <a:cubicBezTo>
                    <a:pt x="9206216" y="1883076"/>
                    <a:pt x="9205018" y="1882117"/>
                    <a:pt x="9203581" y="1882117"/>
                  </a:cubicBezTo>
                  <a:cubicBezTo>
                    <a:pt x="9201905" y="1882117"/>
                    <a:pt x="9201426" y="1883076"/>
                    <a:pt x="9201426" y="1884514"/>
                  </a:cubicBezTo>
                  <a:cubicBezTo>
                    <a:pt x="9201426" y="1885952"/>
                    <a:pt x="9201905" y="1886910"/>
                    <a:pt x="9203581" y="1886910"/>
                  </a:cubicBezTo>
                  <a:close/>
                  <a:moveTo>
                    <a:pt x="9173165" y="1612250"/>
                  </a:moveTo>
                  <a:cubicBezTo>
                    <a:pt x="9174363" y="1612250"/>
                    <a:pt x="9175321" y="1611052"/>
                    <a:pt x="9175321" y="1609614"/>
                  </a:cubicBezTo>
                  <a:cubicBezTo>
                    <a:pt x="9175321" y="1608416"/>
                    <a:pt x="9174363" y="1607217"/>
                    <a:pt x="9173165" y="1607217"/>
                  </a:cubicBezTo>
                  <a:cubicBezTo>
                    <a:pt x="9171729" y="1607217"/>
                    <a:pt x="9170531" y="1608416"/>
                    <a:pt x="9170531" y="1609614"/>
                  </a:cubicBezTo>
                  <a:cubicBezTo>
                    <a:pt x="9170531" y="1611052"/>
                    <a:pt x="9171729" y="1612250"/>
                    <a:pt x="9173165" y="1612250"/>
                  </a:cubicBezTo>
                  <a:close/>
                  <a:moveTo>
                    <a:pt x="9122153" y="1339987"/>
                  </a:moveTo>
                  <a:cubicBezTo>
                    <a:pt x="9123590" y="1339987"/>
                    <a:pt x="9123829" y="1339268"/>
                    <a:pt x="9123829" y="1338309"/>
                  </a:cubicBezTo>
                  <a:cubicBezTo>
                    <a:pt x="9123829" y="1337350"/>
                    <a:pt x="9123590" y="1336392"/>
                    <a:pt x="9122153" y="1336392"/>
                  </a:cubicBezTo>
                  <a:cubicBezTo>
                    <a:pt x="9121195" y="1336392"/>
                    <a:pt x="9120476" y="1337350"/>
                    <a:pt x="9120476" y="1338309"/>
                  </a:cubicBezTo>
                  <a:cubicBezTo>
                    <a:pt x="9120476" y="1339268"/>
                    <a:pt x="9121195" y="1339987"/>
                    <a:pt x="9122153" y="1339987"/>
                  </a:cubicBezTo>
                  <a:close/>
                  <a:moveTo>
                    <a:pt x="9051502" y="1072996"/>
                  </a:moveTo>
                  <a:cubicBezTo>
                    <a:pt x="9052939" y="1072996"/>
                    <a:pt x="9053178" y="1072277"/>
                    <a:pt x="9053178" y="1071079"/>
                  </a:cubicBezTo>
                  <a:cubicBezTo>
                    <a:pt x="9053178" y="1070360"/>
                    <a:pt x="9052939" y="1069401"/>
                    <a:pt x="9051502" y="1069401"/>
                  </a:cubicBezTo>
                  <a:cubicBezTo>
                    <a:pt x="9050544" y="1069401"/>
                    <a:pt x="9049586" y="1070360"/>
                    <a:pt x="9049586" y="1071079"/>
                  </a:cubicBezTo>
                  <a:cubicBezTo>
                    <a:pt x="9049586" y="1072277"/>
                    <a:pt x="9050544" y="1072996"/>
                    <a:pt x="9051502" y="1072996"/>
                  </a:cubicBezTo>
                  <a:close/>
                  <a:moveTo>
                    <a:pt x="8961451" y="811997"/>
                  </a:moveTo>
                  <a:cubicBezTo>
                    <a:pt x="8962409" y="811997"/>
                    <a:pt x="8963367" y="811038"/>
                    <a:pt x="8963367" y="810080"/>
                  </a:cubicBezTo>
                  <a:cubicBezTo>
                    <a:pt x="8963367" y="809121"/>
                    <a:pt x="8962409" y="808402"/>
                    <a:pt x="8961451" y="808402"/>
                  </a:cubicBezTo>
                  <a:cubicBezTo>
                    <a:pt x="8960254" y="808402"/>
                    <a:pt x="8959775" y="809121"/>
                    <a:pt x="8959775" y="810080"/>
                  </a:cubicBezTo>
                  <a:cubicBezTo>
                    <a:pt x="8959775" y="811038"/>
                    <a:pt x="8960254" y="811997"/>
                    <a:pt x="8961451" y="811997"/>
                  </a:cubicBezTo>
                  <a:close/>
                  <a:moveTo>
                    <a:pt x="8852241" y="558188"/>
                  </a:moveTo>
                  <a:cubicBezTo>
                    <a:pt x="8853439" y="558188"/>
                    <a:pt x="8854397" y="557229"/>
                    <a:pt x="8854397" y="556510"/>
                  </a:cubicBezTo>
                  <a:cubicBezTo>
                    <a:pt x="8854397" y="555312"/>
                    <a:pt x="8853439" y="554353"/>
                    <a:pt x="8852241" y="554353"/>
                  </a:cubicBezTo>
                  <a:cubicBezTo>
                    <a:pt x="8851283" y="554353"/>
                    <a:pt x="8850325" y="555312"/>
                    <a:pt x="8850325" y="556510"/>
                  </a:cubicBezTo>
                  <a:cubicBezTo>
                    <a:pt x="8850325" y="557229"/>
                    <a:pt x="8851283" y="558188"/>
                    <a:pt x="8852241" y="558188"/>
                  </a:cubicBezTo>
                  <a:close/>
                  <a:moveTo>
                    <a:pt x="8724829" y="312767"/>
                  </a:moveTo>
                  <a:cubicBezTo>
                    <a:pt x="8725548" y="312767"/>
                    <a:pt x="8726027" y="312048"/>
                    <a:pt x="8726027" y="311329"/>
                  </a:cubicBezTo>
                  <a:cubicBezTo>
                    <a:pt x="8726027" y="310850"/>
                    <a:pt x="8725548" y="310131"/>
                    <a:pt x="8724829" y="310131"/>
                  </a:cubicBezTo>
                  <a:cubicBezTo>
                    <a:pt x="8724350" y="310131"/>
                    <a:pt x="8723393" y="310850"/>
                    <a:pt x="8723393" y="311329"/>
                  </a:cubicBezTo>
                  <a:cubicBezTo>
                    <a:pt x="8723393" y="312048"/>
                    <a:pt x="8724350" y="312767"/>
                    <a:pt x="8724829" y="312767"/>
                  </a:cubicBezTo>
                  <a:close/>
                  <a:moveTo>
                    <a:pt x="8579456" y="76934"/>
                  </a:moveTo>
                  <a:cubicBezTo>
                    <a:pt x="8580174" y="76934"/>
                    <a:pt x="8580174" y="76934"/>
                    <a:pt x="8580174" y="76454"/>
                  </a:cubicBezTo>
                  <a:cubicBezTo>
                    <a:pt x="8580174" y="76454"/>
                    <a:pt x="8580174" y="75975"/>
                    <a:pt x="8579456" y="75975"/>
                  </a:cubicBezTo>
                  <a:cubicBezTo>
                    <a:pt x="8578977" y="75975"/>
                    <a:pt x="8578977" y="76454"/>
                    <a:pt x="8578977" y="76454"/>
                  </a:cubicBezTo>
                  <a:cubicBezTo>
                    <a:pt x="8578977" y="76934"/>
                    <a:pt x="8578977" y="76934"/>
                    <a:pt x="8579456" y="76934"/>
                  </a:cubicBezTo>
                  <a:close/>
                  <a:moveTo>
                    <a:pt x="2302512" y="196768"/>
                  </a:moveTo>
                  <a:cubicBezTo>
                    <a:pt x="2304907" y="196768"/>
                    <a:pt x="2306823" y="195090"/>
                    <a:pt x="2306823" y="192454"/>
                  </a:cubicBezTo>
                  <a:cubicBezTo>
                    <a:pt x="2306823" y="190297"/>
                    <a:pt x="2304907" y="188379"/>
                    <a:pt x="2302512" y="188379"/>
                  </a:cubicBezTo>
                  <a:cubicBezTo>
                    <a:pt x="2300117" y="188379"/>
                    <a:pt x="2298441" y="190297"/>
                    <a:pt x="2298441" y="192454"/>
                  </a:cubicBezTo>
                  <a:cubicBezTo>
                    <a:pt x="2298441" y="195090"/>
                    <a:pt x="2300117" y="196768"/>
                    <a:pt x="2302512" y="196768"/>
                  </a:cubicBezTo>
                  <a:close/>
                  <a:moveTo>
                    <a:pt x="2166239" y="440031"/>
                  </a:moveTo>
                  <a:cubicBezTo>
                    <a:pt x="2170071" y="440031"/>
                    <a:pt x="2173424" y="436916"/>
                    <a:pt x="2173424" y="432841"/>
                  </a:cubicBezTo>
                  <a:cubicBezTo>
                    <a:pt x="2173424" y="429007"/>
                    <a:pt x="2170071" y="425412"/>
                    <a:pt x="2166239" y="425412"/>
                  </a:cubicBezTo>
                  <a:cubicBezTo>
                    <a:pt x="2162168" y="425412"/>
                    <a:pt x="2158575" y="429007"/>
                    <a:pt x="2158575" y="432841"/>
                  </a:cubicBezTo>
                  <a:cubicBezTo>
                    <a:pt x="2158575" y="436916"/>
                    <a:pt x="2162168" y="440031"/>
                    <a:pt x="2166239" y="440031"/>
                  </a:cubicBezTo>
                  <a:close/>
                  <a:moveTo>
                    <a:pt x="2047689" y="691444"/>
                  </a:moveTo>
                  <a:cubicBezTo>
                    <a:pt x="2052478" y="691444"/>
                    <a:pt x="2056550" y="687369"/>
                    <a:pt x="2056550" y="682336"/>
                  </a:cubicBezTo>
                  <a:cubicBezTo>
                    <a:pt x="2056550" y="677303"/>
                    <a:pt x="2052478" y="672989"/>
                    <a:pt x="2047689" y="672989"/>
                  </a:cubicBezTo>
                  <a:cubicBezTo>
                    <a:pt x="2042420" y="672989"/>
                    <a:pt x="2038588" y="677303"/>
                    <a:pt x="2038588" y="682336"/>
                  </a:cubicBezTo>
                  <a:cubicBezTo>
                    <a:pt x="2038588" y="687369"/>
                    <a:pt x="2042420" y="691444"/>
                    <a:pt x="2047689" y="691444"/>
                  </a:cubicBezTo>
                  <a:close/>
                  <a:moveTo>
                    <a:pt x="1948058" y="952682"/>
                  </a:moveTo>
                  <a:cubicBezTo>
                    <a:pt x="1955004" y="952682"/>
                    <a:pt x="1960752" y="946930"/>
                    <a:pt x="1960752" y="939980"/>
                  </a:cubicBezTo>
                  <a:cubicBezTo>
                    <a:pt x="1960752" y="932790"/>
                    <a:pt x="1955004" y="927278"/>
                    <a:pt x="1948058" y="927278"/>
                  </a:cubicBezTo>
                  <a:cubicBezTo>
                    <a:pt x="1940873" y="927278"/>
                    <a:pt x="1934886" y="932790"/>
                    <a:pt x="1934886" y="939980"/>
                  </a:cubicBezTo>
                  <a:cubicBezTo>
                    <a:pt x="1934886" y="946930"/>
                    <a:pt x="1940873" y="952682"/>
                    <a:pt x="1948058" y="952682"/>
                  </a:cubicBezTo>
                  <a:close/>
                  <a:moveTo>
                    <a:pt x="1867588" y="1222549"/>
                  </a:moveTo>
                  <a:cubicBezTo>
                    <a:pt x="1877407" y="1222549"/>
                    <a:pt x="1885550" y="1214161"/>
                    <a:pt x="1885550" y="1204095"/>
                  </a:cubicBezTo>
                  <a:cubicBezTo>
                    <a:pt x="1885550" y="1194029"/>
                    <a:pt x="1877407" y="1185880"/>
                    <a:pt x="1867588" y="1185880"/>
                  </a:cubicBezTo>
                  <a:cubicBezTo>
                    <a:pt x="1857529" y="1185880"/>
                    <a:pt x="1849147" y="1194029"/>
                    <a:pt x="1849147" y="1204095"/>
                  </a:cubicBezTo>
                  <a:cubicBezTo>
                    <a:pt x="1849147" y="1214161"/>
                    <a:pt x="1857529" y="1222549"/>
                    <a:pt x="1867588" y="1222549"/>
                  </a:cubicBezTo>
                  <a:close/>
                  <a:moveTo>
                    <a:pt x="1806756" y="1497928"/>
                  </a:moveTo>
                  <a:cubicBezTo>
                    <a:pt x="1820168" y="1497928"/>
                    <a:pt x="1830945" y="1486904"/>
                    <a:pt x="1830945" y="1473482"/>
                  </a:cubicBezTo>
                  <a:cubicBezTo>
                    <a:pt x="1830945" y="1460061"/>
                    <a:pt x="1820168" y="1449036"/>
                    <a:pt x="1806756" y="1449036"/>
                  </a:cubicBezTo>
                  <a:cubicBezTo>
                    <a:pt x="1793344" y="1449036"/>
                    <a:pt x="1782327" y="1460061"/>
                    <a:pt x="1782327" y="1473482"/>
                  </a:cubicBezTo>
                  <a:cubicBezTo>
                    <a:pt x="1782327" y="1486904"/>
                    <a:pt x="1793344" y="1497928"/>
                    <a:pt x="1806756" y="1497928"/>
                  </a:cubicBezTo>
                  <a:close/>
                  <a:moveTo>
                    <a:pt x="1765802" y="1778580"/>
                  </a:moveTo>
                  <a:cubicBezTo>
                    <a:pt x="1783525" y="1778580"/>
                    <a:pt x="1797895" y="1764200"/>
                    <a:pt x="1797895" y="1746944"/>
                  </a:cubicBezTo>
                  <a:cubicBezTo>
                    <a:pt x="1797895" y="1729209"/>
                    <a:pt x="1783525" y="1715068"/>
                    <a:pt x="1765802" y="1715068"/>
                  </a:cubicBezTo>
                  <a:cubicBezTo>
                    <a:pt x="1748558" y="1715068"/>
                    <a:pt x="1734428" y="1729209"/>
                    <a:pt x="1734428" y="1746944"/>
                  </a:cubicBezTo>
                  <a:cubicBezTo>
                    <a:pt x="1734428" y="1764200"/>
                    <a:pt x="1748558" y="1778580"/>
                    <a:pt x="1765802" y="1778580"/>
                  </a:cubicBezTo>
                  <a:close/>
                  <a:moveTo>
                    <a:pt x="1745684" y="2061389"/>
                  </a:moveTo>
                  <a:cubicBezTo>
                    <a:pt x="1767000" y="2061389"/>
                    <a:pt x="1784483" y="2043893"/>
                    <a:pt x="1784483" y="2022083"/>
                  </a:cubicBezTo>
                  <a:cubicBezTo>
                    <a:pt x="1784483" y="2000993"/>
                    <a:pt x="1767000" y="1983257"/>
                    <a:pt x="1745684" y="1983257"/>
                  </a:cubicBezTo>
                  <a:cubicBezTo>
                    <a:pt x="1724130" y="1983257"/>
                    <a:pt x="1706647" y="2000993"/>
                    <a:pt x="1706647" y="2022083"/>
                  </a:cubicBezTo>
                  <a:cubicBezTo>
                    <a:pt x="1706647" y="2043893"/>
                    <a:pt x="1724130" y="2061389"/>
                    <a:pt x="1745684" y="2061389"/>
                  </a:cubicBezTo>
                  <a:close/>
                  <a:moveTo>
                    <a:pt x="1745684" y="2346115"/>
                  </a:moveTo>
                  <a:cubicBezTo>
                    <a:pt x="1771789" y="2346115"/>
                    <a:pt x="1793344" y="2324785"/>
                    <a:pt x="1793344" y="2298901"/>
                  </a:cubicBezTo>
                  <a:cubicBezTo>
                    <a:pt x="1793344" y="2272297"/>
                    <a:pt x="1771789" y="2250967"/>
                    <a:pt x="1745684" y="2250967"/>
                  </a:cubicBezTo>
                  <a:cubicBezTo>
                    <a:pt x="1719340" y="2250967"/>
                    <a:pt x="1698025" y="2272297"/>
                    <a:pt x="1698025" y="2298901"/>
                  </a:cubicBezTo>
                  <a:cubicBezTo>
                    <a:pt x="1698025" y="2324785"/>
                    <a:pt x="1719340" y="2346115"/>
                    <a:pt x="1745684" y="2346115"/>
                  </a:cubicBezTo>
                  <a:close/>
                  <a:moveTo>
                    <a:pt x="1765802" y="2629643"/>
                  </a:moveTo>
                  <a:cubicBezTo>
                    <a:pt x="1796697" y="2629643"/>
                    <a:pt x="1821365" y="2604957"/>
                    <a:pt x="1821365" y="2574280"/>
                  </a:cubicBezTo>
                  <a:cubicBezTo>
                    <a:pt x="1821365" y="2543363"/>
                    <a:pt x="1796697" y="2518437"/>
                    <a:pt x="1765802" y="2518437"/>
                  </a:cubicBezTo>
                  <a:cubicBezTo>
                    <a:pt x="1735386" y="2518437"/>
                    <a:pt x="1710479" y="2543363"/>
                    <a:pt x="1710479" y="2574280"/>
                  </a:cubicBezTo>
                  <a:cubicBezTo>
                    <a:pt x="1710479" y="2604957"/>
                    <a:pt x="1735386" y="2629643"/>
                    <a:pt x="1765802" y="2629643"/>
                  </a:cubicBezTo>
                  <a:close/>
                  <a:moveTo>
                    <a:pt x="1806756" y="2910295"/>
                  </a:moveTo>
                  <a:cubicBezTo>
                    <a:pt x="1841243" y="2910295"/>
                    <a:pt x="1869504" y="2882254"/>
                    <a:pt x="1869504" y="2847262"/>
                  </a:cubicBezTo>
                  <a:cubicBezTo>
                    <a:pt x="1869504" y="2812750"/>
                    <a:pt x="1841243" y="2784709"/>
                    <a:pt x="1806756" y="2784709"/>
                  </a:cubicBezTo>
                  <a:cubicBezTo>
                    <a:pt x="1772029" y="2784709"/>
                    <a:pt x="1743768" y="2812750"/>
                    <a:pt x="1743768" y="2847262"/>
                  </a:cubicBezTo>
                  <a:cubicBezTo>
                    <a:pt x="1743768" y="2882254"/>
                    <a:pt x="1772029" y="2910295"/>
                    <a:pt x="1806756" y="2910295"/>
                  </a:cubicBezTo>
                  <a:close/>
                  <a:moveTo>
                    <a:pt x="1867588" y="3186393"/>
                  </a:moveTo>
                  <a:cubicBezTo>
                    <a:pt x="1905668" y="3186393"/>
                    <a:pt x="1936802" y="3155476"/>
                    <a:pt x="1936802" y="3116889"/>
                  </a:cubicBezTo>
                  <a:cubicBezTo>
                    <a:pt x="1936802" y="3078303"/>
                    <a:pt x="1905668" y="3047146"/>
                    <a:pt x="1867588" y="3047146"/>
                  </a:cubicBezTo>
                  <a:cubicBezTo>
                    <a:pt x="1829029" y="3047146"/>
                    <a:pt x="1797895" y="3078303"/>
                    <a:pt x="1797895" y="3116889"/>
                  </a:cubicBezTo>
                  <a:cubicBezTo>
                    <a:pt x="1797895" y="3155476"/>
                    <a:pt x="1829029" y="3186393"/>
                    <a:pt x="1867588" y="3186393"/>
                  </a:cubicBezTo>
                  <a:close/>
                  <a:moveTo>
                    <a:pt x="1948058" y="3456020"/>
                  </a:moveTo>
                  <a:cubicBezTo>
                    <a:pt x="1989252" y="3456020"/>
                    <a:pt x="2023021" y="3422467"/>
                    <a:pt x="2023021" y="3380764"/>
                  </a:cubicBezTo>
                  <a:cubicBezTo>
                    <a:pt x="2023021" y="3339781"/>
                    <a:pt x="1989252" y="3306228"/>
                    <a:pt x="1948058" y="3306228"/>
                  </a:cubicBezTo>
                  <a:cubicBezTo>
                    <a:pt x="1906386" y="3306228"/>
                    <a:pt x="1872857" y="3339781"/>
                    <a:pt x="1872857" y="3380764"/>
                  </a:cubicBezTo>
                  <a:cubicBezTo>
                    <a:pt x="1872857" y="3422467"/>
                    <a:pt x="1906386" y="3456020"/>
                    <a:pt x="1948058" y="3456020"/>
                  </a:cubicBezTo>
                  <a:close/>
                  <a:moveTo>
                    <a:pt x="2047689" y="3719176"/>
                  </a:moveTo>
                  <a:cubicBezTo>
                    <a:pt x="2091995" y="3719176"/>
                    <a:pt x="2127920" y="3683226"/>
                    <a:pt x="2127920" y="3638648"/>
                  </a:cubicBezTo>
                  <a:cubicBezTo>
                    <a:pt x="2127920" y="3594069"/>
                    <a:pt x="2091995" y="3557879"/>
                    <a:pt x="2047689" y="3557879"/>
                  </a:cubicBezTo>
                  <a:cubicBezTo>
                    <a:pt x="2003142" y="3557879"/>
                    <a:pt x="1967218" y="3594069"/>
                    <a:pt x="1967218" y="3638648"/>
                  </a:cubicBezTo>
                  <a:cubicBezTo>
                    <a:pt x="1967218" y="3683226"/>
                    <a:pt x="2003142" y="3719176"/>
                    <a:pt x="2047689" y="3719176"/>
                  </a:cubicBezTo>
                  <a:close/>
                  <a:moveTo>
                    <a:pt x="2166239" y="3971787"/>
                  </a:moveTo>
                  <a:cubicBezTo>
                    <a:pt x="2212222" y="3971787"/>
                    <a:pt x="2249584" y="3934159"/>
                    <a:pt x="2249584" y="3888143"/>
                  </a:cubicBezTo>
                  <a:cubicBezTo>
                    <a:pt x="2249584" y="3842126"/>
                    <a:pt x="2212222" y="3804498"/>
                    <a:pt x="2166239" y="3804498"/>
                  </a:cubicBezTo>
                  <a:cubicBezTo>
                    <a:pt x="2119777" y="3804498"/>
                    <a:pt x="2082415" y="3842126"/>
                    <a:pt x="2082415" y="3888143"/>
                  </a:cubicBezTo>
                  <a:cubicBezTo>
                    <a:pt x="2082415" y="3934159"/>
                    <a:pt x="2119777" y="3971787"/>
                    <a:pt x="2166239" y="3971787"/>
                  </a:cubicBezTo>
                  <a:close/>
                  <a:moveTo>
                    <a:pt x="2354722" y="4067175"/>
                  </a:moveTo>
                  <a:cubicBezTo>
                    <a:pt x="2340831" y="4055192"/>
                    <a:pt x="2322390" y="4048002"/>
                    <a:pt x="2302512" y="4048002"/>
                  </a:cubicBezTo>
                  <a:cubicBezTo>
                    <a:pt x="2282634" y="4048002"/>
                    <a:pt x="2264432" y="4055192"/>
                    <a:pt x="2250302" y="4067175"/>
                  </a:cubicBezTo>
                  <a:lnTo>
                    <a:pt x="2354722" y="4067175"/>
                  </a:lnTo>
                  <a:close/>
                  <a:moveTo>
                    <a:pt x="8724829" y="4017324"/>
                  </a:moveTo>
                  <a:cubicBezTo>
                    <a:pt x="8729140" y="4017324"/>
                    <a:pt x="8732733" y="4013969"/>
                    <a:pt x="8732733" y="4009415"/>
                  </a:cubicBezTo>
                  <a:cubicBezTo>
                    <a:pt x="8732733" y="4005101"/>
                    <a:pt x="8729140" y="4001506"/>
                    <a:pt x="8724829" y="4001506"/>
                  </a:cubicBezTo>
                  <a:cubicBezTo>
                    <a:pt x="8720279" y="4001506"/>
                    <a:pt x="8716926" y="4005101"/>
                    <a:pt x="8716926" y="4009415"/>
                  </a:cubicBezTo>
                  <a:cubicBezTo>
                    <a:pt x="8716926" y="4013969"/>
                    <a:pt x="8720279" y="4017324"/>
                    <a:pt x="8724829" y="4017324"/>
                  </a:cubicBezTo>
                  <a:close/>
                  <a:moveTo>
                    <a:pt x="8852241" y="3770705"/>
                  </a:moveTo>
                  <a:cubicBezTo>
                    <a:pt x="8855594" y="3770705"/>
                    <a:pt x="8858468" y="3767829"/>
                    <a:pt x="8858468" y="3764713"/>
                  </a:cubicBezTo>
                  <a:cubicBezTo>
                    <a:pt x="8858468" y="3761118"/>
                    <a:pt x="8855594" y="3758482"/>
                    <a:pt x="8852241" y="3758482"/>
                  </a:cubicBezTo>
                  <a:cubicBezTo>
                    <a:pt x="8849128" y="3758482"/>
                    <a:pt x="8846493" y="3761118"/>
                    <a:pt x="8846493" y="3764713"/>
                  </a:cubicBezTo>
                  <a:cubicBezTo>
                    <a:pt x="8846493" y="3767829"/>
                    <a:pt x="8849128" y="3770705"/>
                    <a:pt x="8852241" y="3770705"/>
                  </a:cubicBezTo>
                  <a:close/>
                  <a:moveTo>
                    <a:pt x="8961451" y="3515698"/>
                  </a:moveTo>
                  <a:cubicBezTo>
                    <a:pt x="8964325" y="3515698"/>
                    <a:pt x="8966720" y="3513301"/>
                    <a:pt x="8966720" y="3510665"/>
                  </a:cubicBezTo>
                  <a:cubicBezTo>
                    <a:pt x="8966720" y="3508028"/>
                    <a:pt x="8964325" y="3506111"/>
                    <a:pt x="8961451" y="3506111"/>
                  </a:cubicBezTo>
                  <a:cubicBezTo>
                    <a:pt x="8959056" y="3506111"/>
                    <a:pt x="8956661" y="3508028"/>
                    <a:pt x="8956661" y="3510665"/>
                  </a:cubicBezTo>
                  <a:cubicBezTo>
                    <a:pt x="8956661" y="3513301"/>
                    <a:pt x="8959056" y="3515698"/>
                    <a:pt x="8961451" y="3515698"/>
                  </a:cubicBezTo>
                  <a:close/>
                  <a:moveTo>
                    <a:pt x="9051502" y="3253740"/>
                  </a:moveTo>
                  <a:cubicBezTo>
                    <a:pt x="9054136" y="3253740"/>
                    <a:pt x="9056052" y="3252062"/>
                    <a:pt x="9056052" y="3249666"/>
                  </a:cubicBezTo>
                  <a:cubicBezTo>
                    <a:pt x="9056052" y="3247029"/>
                    <a:pt x="9054136" y="3245352"/>
                    <a:pt x="9051502" y="3245352"/>
                  </a:cubicBezTo>
                  <a:cubicBezTo>
                    <a:pt x="9049346" y="3245352"/>
                    <a:pt x="9047430" y="3247029"/>
                    <a:pt x="9047430" y="3249666"/>
                  </a:cubicBezTo>
                  <a:cubicBezTo>
                    <a:pt x="9047430" y="3252062"/>
                    <a:pt x="9049346" y="3253740"/>
                    <a:pt x="9051502" y="3253740"/>
                  </a:cubicBezTo>
                  <a:close/>
                  <a:moveTo>
                    <a:pt x="9122153" y="2986270"/>
                  </a:moveTo>
                  <a:cubicBezTo>
                    <a:pt x="9124308" y="2986270"/>
                    <a:pt x="9125745" y="2984592"/>
                    <a:pt x="9125745" y="2982675"/>
                  </a:cubicBezTo>
                  <a:cubicBezTo>
                    <a:pt x="9125745" y="2980518"/>
                    <a:pt x="9124308" y="2979320"/>
                    <a:pt x="9122153" y="2979320"/>
                  </a:cubicBezTo>
                  <a:cubicBezTo>
                    <a:pt x="9120476" y="2979320"/>
                    <a:pt x="9118560" y="2980518"/>
                    <a:pt x="9118560" y="2982675"/>
                  </a:cubicBezTo>
                  <a:cubicBezTo>
                    <a:pt x="9118560" y="2984592"/>
                    <a:pt x="9120476" y="2986270"/>
                    <a:pt x="9122153" y="2986270"/>
                  </a:cubicBezTo>
                  <a:close/>
                  <a:moveTo>
                    <a:pt x="9173165" y="2714726"/>
                  </a:moveTo>
                  <a:cubicBezTo>
                    <a:pt x="9174842" y="2714726"/>
                    <a:pt x="9176758" y="2713048"/>
                    <a:pt x="9176758" y="2711370"/>
                  </a:cubicBezTo>
                  <a:cubicBezTo>
                    <a:pt x="9176758" y="2708974"/>
                    <a:pt x="9174842" y="2707775"/>
                    <a:pt x="9173165" y="2707775"/>
                  </a:cubicBezTo>
                  <a:cubicBezTo>
                    <a:pt x="9171010" y="2707775"/>
                    <a:pt x="9169573" y="2708974"/>
                    <a:pt x="9169573" y="2711370"/>
                  </a:cubicBezTo>
                  <a:cubicBezTo>
                    <a:pt x="9169573" y="2713048"/>
                    <a:pt x="9171010" y="2714726"/>
                    <a:pt x="9173165" y="2714726"/>
                  </a:cubicBezTo>
                  <a:close/>
                  <a:moveTo>
                    <a:pt x="9203581" y="2439586"/>
                  </a:moveTo>
                  <a:cubicBezTo>
                    <a:pt x="9205258" y="2439586"/>
                    <a:pt x="9206455" y="2438388"/>
                    <a:pt x="9206455" y="2436470"/>
                  </a:cubicBezTo>
                  <a:cubicBezTo>
                    <a:pt x="9206455" y="2434553"/>
                    <a:pt x="9205258" y="2433355"/>
                    <a:pt x="9203581" y="2433355"/>
                  </a:cubicBezTo>
                  <a:cubicBezTo>
                    <a:pt x="9201665" y="2433355"/>
                    <a:pt x="9200229" y="2434553"/>
                    <a:pt x="9200229" y="2436470"/>
                  </a:cubicBezTo>
                  <a:cubicBezTo>
                    <a:pt x="9200229" y="2438388"/>
                    <a:pt x="9201665" y="2439586"/>
                    <a:pt x="9203581" y="2439586"/>
                  </a:cubicBezTo>
                  <a:close/>
                  <a:moveTo>
                    <a:pt x="9213640" y="2163009"/>
                  </a:moveTo>
                  <a:cubicBezTo>
                    <a:pt x="9215077" y="2163009"/>
                    <a:pt x="9216035" y="2161810"/>
                    <a:pt x="9216035" y="2160372"/>
                  </a:cubicBezTo>
                  <a:cubicBezTo>
                    <a:pt x="9216035" y="2158934"/>
                    <a:pt x="9215077" y="2157976"/>
                    <a:pt x="9213640" y="2157976"/>
                  </a:cubicBezTo>
                  <a:cubicBezTo>
                    <a:pt x="9212443" y="2157976"/>
                    <a:pt x="9211245" y="2158934"/>
                    <a:pt x="9211245" y="2160372"/>
                  </a:cubicBezTo>
                  <a:cubicBezTo>
                    <a:pt x="9211245" y="2161810"/>
                    <a:pt x="9212443" y="2163009"/>
                    <a:pt x="9213640" y="2163009"/>
                  </a:cubicBezTo>
                  <a:close/>
                  <a:moveTo>
                    <a:pt x="8983006" y="1887390"/>
                  </a:moveTo>
                  <a:cubicBezTo>
                    <a:pt x="8984682" y="1887390"/>
                    <a:pt x="8986119" y="1885952"/>
                    <a:pt x="8986119" y="1884514"/>
                  </a:cubicBezTo>
                  <a:cubicBezTo>
                    <a:pt x="8986119" y="1882836"/>
                    <a:pt x="8984682" y="1881398"/>
                    <a:pt x="8983006" y="1881398"/>
                  </a:cubicBezTo>
                  <a:cubicBezTo>
                    <a:pt x="8981329" y="1881398"/>
                    <a:pt x="8979892" y="1882836"/>
                    <a:pt x="8979892" y="1884514"/>
                  </a:cubicBezTo>
                  <a:cubicBezTo>
                    <a:pt x="8979892" y="1885952"/>
                    <a:pt x="8981329" y="1887390"/>
                    <a:pt x="8983006" y="1887390"/>
                  </a:cubicBezTo>
                  <a:close/>
                  <a:moveTo>
                    <a:pt x="8950674" y="1613209"/>
                  </a:moveTo>
                  <a:cubicBezTo>
                    <a:pt x="8952111" y="1613209"/>
                    <a:pt x="8953787" y="1611771"/>
                    <a:pt x="8953787" y="1610093"/>
                  </a:cubicBezTo>
                  <a:cubicBezTo>
                    <a:pt x="8953787" y="1608416"/>
                    <a:pt x="8952111" y="1606978"/>
                    <a:pt x="8950674" y="1606978"/>
                  </a:cubicBezTo>
                  <a:cubicBezTo>
                    <a:pt x="8948997" y="1606978"/>
                    <a:pt x="8947800" y="1608416"/>
                    <a:pt x="8947800" y="1610093"/>
                  </a:cubicBezTo>
                  <a:cubicBezTo>
                    <a:pt x="8947800" y="1611771"/>
                    <a:pt x="8948997" y="1613209"/>
                    <a:pt x="8950674" y="1613209"/>
                  </a:cubicBezTo>
                  <a:close/>
                  <a:moveTo>
                    <a:pt x="8896787" y="1342384"/>
                  </a:moveTo>
                  <a:cubicBezTo>
                    <a:pt x="8898703" y="1342384"/>
                    <a:pt x="8900140" y="1340946"/>
                    <a:pt x="8900140" y="1339268"/>
                  </a:cubicBezTo>
                  <a:cubicBezTo>
                    <a:pt x="8900140" y="1337590"/>
                    <a:pt x="8898703" y="1336152"/>
                    <a:pt x="8896787" y="1336152"/>
                  </a:cubicBezTo>
                  <a:cubicBezTo>
                    <a:pt x="8894871" y="1336152"/>
                    <a:pt x="8893434" y="1337590"/>
                    <a:pt x="8893434" y="1339268"/>
                  </a:cubicBezTo>
                  <a:cubicBezTo>
                    <a:pt x="8893434" y="1340946"/>
                    <a:pt x="8894871" y="1342384"/>
                    <a:pt x="8896787" y="1342384"/>
                  </a:cubicBezTo>
                  <a:close/>
                  <a:moveTo>
                    <a:pt x="8821825" y="1075632"/>
                  </a:moveTo>
                  <a:cubicBezTo>
                    <a:pt x="8823502" y="1075632"/>
                    <a:pt x="8824460" y="1074434"/>
                    <a:pt x="8824460" y="1073236"/>
                  </a:cubicBezTo>
                  <a:cubicBezTo>
                    <a:pt x="8824460" y="1071798"/>
                    <a:pt x="8823502" y="1070839"/>
                    <a:pt x="8821825" y="1070839"/>
                  </a:cubicBezTo>
                  <a:cubicBezTo>
                    <a:pt x="8820388" y="1070839"/>
                    <a:pt x="8819430" y="1071798"/>
                    <a:pt x="8819430" y="1073236"/>
                  </a:cubicBezTo>
                  <a:cubicBezTo>
                    <a:pt x="8819430" y="1074434"/>
                    <a:pt x="8820388" y="1075632"/>
                    <a:pt x="8821825" y="1075632"/>
                  </a:cubicBezTo>
                  <a:close/>
                  <a:moveTo>
                    <a:pt x="8726506" y="816551"/>
                  </a:moveTo>
                  <a:cubicBezTo>
                    <a:pt x="8727943" y="816551"/>
                    <a:pt x="8728661" y="815592"/>
                    <a:pt x="8728661" y="814154"/>
                  </a:cubicBezTo>
                  <a:cubicBezTo>
                    <a:pt x="8728661" y="812956"/>
                    <a:pt x="8727943" y="811518"/>
                    <a:pt x="8726506" y="811518"/>
                  </a:cubicBezTo>
                  <a:cubicBezTo>
                    <a:pt x="8725069" y="811518"/>
                    <a:pt x="8723632" y="812956"/>
                    <a:pt x="8723632" y="814154"/>
                  </a:cubicBezTo>
                  <a:cubicBezTo>
                    <a:pt x="8723632" y="815592"/>
                    <a:pt x="8725069" y="816551"/>
                    <a:pt x="8726506" y="816551"/>
                  </a:cubicBezTo>
                  <a:close/>
                  <a:moveTo>
                    <a:pt x="8610590" y="565857"/>
                  </a:moveTo>
                  <a:cubicBezTo>
                    <a:pt x="8612266" y="565857"/>
                    <a:pt x="8613464" y="564419"/>
                    <a:pt x="8613464" y="563221"/>
                  </a:cubicBezTo>
                  <a:cubicBezTo>
                    <a:pt x="8613464" y="561783"/>
                    <a:pt x="8612266" y="560824"/>
                    <a:pt x="8610590" y="560824"/>
                  </a:cubicBezTo>
                  <a:cubicBezTo>
                    <a:pt x="8609153" y="560824"/>
                    <a:pt x="8608674" y="561783"/>
                    <a:pt x="8608674" y="563221"/>
                  </a:cubicBezTo>
                  <a:cubicBezTo>
                    <a:pt x="8608674" y="564419"/>
                    <a:pt x="8609153" y="565857"/>
                    <a:pt x="8610590" y="565857"/>
                  </a:cubicBezTo>
                  <a:close/>
                  <a:moveTo>
                    <a:pt x="8476233" y="324272"/>
                  </a:moveTo>
                  <a:cubicBezTo>
                    <a:pt x="8477191" y="324272"/>
                    <a:pt x="8477909" y="323073"/>
                    <a:pt x="8477909" y="322115"/>
                  </a:cubicBezTo>
                  <a:cubicBezTo>
                    <a:pt x="8477909" y="321156"/>
                    <a:pt x="8477191" y="320197"/>
                    <a:pt x="8476233" y="320197"/>
                  </a:cubicBezTo>
                  <a:cubicBezTo>
                    <a:pt x="8474796" y="320197"/>
                    <a:pt x="8473838" y="321156"/>
                    <a:pt x="8473838" y="322115"/>
                  </a:cubicBezTo>
                  <a:cubicBezTo>
                    <a:pt x="8473838" y="323073"/>
                    <a:pt x="8474796" y="324272"/>
                    <a:pt x="8476233" y="324272"/>
                  </a:cubicBezTo>
                  <a:close/>
                  <a:moveTo>
                    <a:pt x="8322477" y="93710"/>
                  </a:moveTo>
                  <a:cubicBezTo>
                    <a:pt x="8323195" y="93710"/>
                    <a:pt x="8323674" y="93231"/>
                    <a:pt x="8323674" y="92512"/>
                  </a:cubicBezTo>
                  <a:cubicBezTo>
                    <a:pt x="8323674" y="92033"/>
                    <a:pt x="8323195" y="91074"/>
                    <a:pt x="8322477" y="91074"/>
                  </a:cubicBezTo>
                  <a:cubicBezTo>
                    <a:pt x="8321998" y="91074"/>
                    <a:pt x="8321519" y="92033"/>
                    <a:pt x="8321519" y="92512"/>
                  </a:cubicBezTo>
                  <a:cubicBezTo>
                    <a:pt x="8321519" y="93231"/>
                    <a:pt x="8321998" y="93710"/>
                    <a:pt x="8322477" y="93710"/>
                  </a:cubicBezTo>
                  <a:close/>
                  <a:moveTo>
                    <a:pt x="2634214" y="95148"/>
                  </a:moveTo>
                  <a:cubicBezTo>
                    <a:pt x="2635411" y="95148"/>
                    <a:pt x="2636609" y="93950"/>
                    <a:pt x="2636609" y="92512"/>
                  </a:cubicBezTo>
                  <a:cubicBezTo>
                    <a:pt x="2636609" y="91074"/>
                    <a:pt x="2635411" y="90115"/>
                    <a:pt x="2634214" y="90115"/>
                  </a:cubicBezTo>
                  <a:cubicBezTo>
                    <a:pt x="2632777" y="90115"/>
                    <a:pt x="2631819" y="91074"/>
                    <a:pt x="2631819" y="92512"/>
                  </a:cubicBezTo>
                  <a:cubicBezTo>
                    <a:pt x="2631819" y="93950"/>
                    <a:pt x="2632777" y="95148"/>
                    <a:pt x="2634214" y="95148"/>
                  </a:cubicBezTo>
                  <a:close/>
                  <a:moveTo>
                    <a:pt x="2480936" y="329065"/>
                  </a:moveTo>
                  <a:cubicBezTo>
                    <a:pt x="2484529" y="329065"/>
                    <a:pt x="2487403" y="325949"/>
                    <a:pt x="2487403" y="322115"/>
                  </a:cubicBezTo>
                  <a:cubicBezTo>
                    <a:pt x="2487403" y="318519"/>
                    <a:pt x="2484529" y="315643"/>
                    <a:pt x="2480936" y="315643"/>
                  </a:cubicBezTo>
                  <a:cubicBezTo>
                    <a:pt x="2477344" y="315643"/>
                    <a:pt x="2473991" y="318519"/>
                    <a:pt x="2473991" y="322115"/>
                  </a:cubicBezTo>
                  <a:cubicBezTo>
                    <a:pt x="2473991" y="325949"/>
                    <a:pt x="2477344" y="329065"/>
                    <a:pt x="2480936" y="329065"/>
                  </a:cubicBezTo>
                  <a:close/>
                  <a:moveTo>
                    <a:pt x="2346100" y="572328"/>
                  </a:moveTo>
                  <a:cubicBezTo>
                    <a:pt x="2350890" y="572328"/>
                    <a:pt x="2355201" y="568254"/>
                    <a:pt x="2355201" y="563221"/>
                  </a:cubicBezTo>
                  <a:cubicBezTo>
                    <a:pt x="2355201" y="558188"/>
                    <a:pt x="2350890" y="553874"/>
                    <a:pt x="2346100" y="553874"/>
                  </a:cubicBezTo>
                  <a:cubicBezTo>
                    <a:pt x="2340831" y="553874"/>
                    <a:pt x="2336999" y="558188"/>
                    <a:pt x="2336999" y="563221"/>
                  </a:cubicBezTo>
                  <a:cubicBezTo>
                    <a:pt x="2336999" y="568254"/>
                    <a:pt x="2340831" y="572328"/>
                    <a:pt x="2346100" y="572328"/>
                  </a:cubicBezTo>
                  <a:close/>
                  <a:moveTo>
                    <a:pt x="2230663" y="825658"/>
                  </a:moveTo>
                  <a:cubicBezTo>
                    <a:pt x="2236890" y="825658"/>
                    <a:pt x="2242159" y="820385"/>
                    <a:pt x="2242159" y="814154"/>
                  </a:cubicBezTo>
                  <a:cubicBezTo>
                    <a:pt x="2242159" y="807683"/>
                    <a:pt x="2236890" y="802410"/>
                    <a:pt x="2230663" y="802410"/>
                  </a:cubicBezTo>
                  <a:cubicBezTo>
                    <a:pt x="2223957" y="802410"/>
                    <a:pt x="2218928" y="807683"/>
                    <a:pt x="2218928" y="814154"/>
                  </a:cubicBezTo>
                  <a:cubicBezTo>
                    <a:pt x="2218928" y="820385"/>
                    <a:pt x="2223957" y="825658"/>
                    <a:pt x="2230663" y="825658"/>
                  </a:cubicBezTo>
                  <a:close/>
                  <a:moveTo>
                    <a:pt x="2134865" y="1089054"/>
                  </a:moveTo>
                  <a:cubicBezTo>
                    <a:pt x="2143487" y="1089054"/>
                    <a:pt x="2150672" y="1082103"/>
                    <a:pt x="2150672" y="1073236"/>
                  </a:cubicBezTo>
                  <a:cubicBezTo>
                    <a:pt x="2150672" y="1064608"/>
                    <a:pt x="2143487" y="1057418"/>
                    <a:pt x="2134865" y="1057418"/>
                  </a:cubicBezTo>
                  <a:cubicBezTo>
                    <a:pt x="2126004" y="1057418"/>
                    <a:pt x="2119058" y="1064608"/>
                    <a:pt x="2119058" y="1073236"/>
                  </a:cubicBezTo>
                  <a:cubicBezTo>
                    <a:pt x="2119058" y="1082103"/>
                    <a:pt x="2126004" y="1089054"/>
                    <a:pt x="2134865" y="1089054"/>
                  </a:cubicBezTo>
                  <a:close/>
                  <a:moveTo>
                    <a:pt x="2059903" y="1360359"/>
                  </a:moveTo>
                  <a:cubicBezTo>
                    <a:pt x="2071638" y="1360359"/>
                    <a:pt x="2081218" y="1351012"/>
                    <a:pt x="2081218" y="1339268"/>
                  </a:cubicBezTo>
                  <a:cubicBezTo>
                    <a:pt x="2081218" y="1327284"/>
                    <a:pt x="2071638" y="1317937"/>
                    <a:pt x="2059903" y="1317937"/>
                  </a:cubicBezTo>
                  <a:cubicBezTo>
                    <a:pt x="2048168" y="1317937"/>
                    <a:pt x="2038588" y="1327284"/>
                    <a:pt x="2038588" y="1339268"/>
                  </a:cubicBezTo>
                  <a:cubicBezTo>
                    <a:pt x="2038588" y="1351012"/>
                    <a:pt x="2048168" y="1360359"/>
                    <a:pt x="2059903" y="1360359"/>
                  </a:cubicBezTo>
                  <a:close/>
                  <a:moveTo>
                    <a:pt x="2006016" y="1638134"/>
                  </a:moveTo>
                  <a:cubicBezTo>
                    <a:pt x="2021584" y="1638134"/>
                    <a:pt x="2034277" y="1625672"/>
                    <a:pt x="2034277" y="1610093"/>
                  </a:cubicBezTo>
                  <a:cubicBezTo>
                    <a:pt x="2034277" y="1594754"/>
                    <a:pt x="2021584" y="1582052"/>
                    <a:pt x="2006016" y="1582052"/>
                  </a:cubicBezTo>
                  <a:cubicBezTo>
                    <a:pt x="1990449" y="1582052"/>
                    <a:pt x="1978235" y="1594754"/>
                    <a:pt x="1978235" y="1610093"/>
                  </a:cubicBezTo>
                  <a:cubicBezTo>
                    <a:pt x="1978235" y="1625672"/>
                    <a:pt x="1990449" y="1638134"/>
                    <a:pt x="2006016" y="1638134"/>
                  </a:cubicBezTo>
                  <a:close/>
                  <a:moveTo>
                    <a:pt x="1973445" y="1919985"/>
                  </a:moveTo>
                  <a:cubicBezTo>
                    <a:pt x="1993084" y="1919985"/>
                    <a:pt x="2008890" y="1903927"/>
                    <a:pt x="2008890" y="1884514"/>
                  </a:cubicBezTo>
                  <a:cubicBezTo>
                    <a:pt x="2008890" y="1864621"/>
                    <a:pt x="1993084" y="1849043"/>
                    <a:pt x="1973445" y="1849043"/>
                  </a:cubicBezTo>
                  <a:cubicBezTo>
                    <a:pt x="1954285" y="1849043"/>
                    <a:pt x="1938239" y="1864621"/>
                    <a:pt x="1938239" y="1884514"/>
                  </a:cubicBezTo>
                  <a:cubicBezTo>
                    <a:pt x="1938239" y="1903927"/>
                    <a:pt x="1954285" y="1919985"/>
                    <a:pt x="1973445" y="1919985"/>
                  </a:cubicBezTo>
                  <a:close/>
                  <a:moveTo>
                    <a:pt x="1962907" y="2203273"/>
                  </a:moveTo>
                  <a:cubicBezTo>
                    <a:pt x="1986378" y="2203273"/>
                    <a:pt x="2005537" y="2184099"/>
                    <a:pt x="2005537" y="2160372"/>
                  </a:cubicBezTo>
                  <a:cubicBezTo>
                    <a:pt x="2005537" y="2136645"/>
                    <a:pt x="1986378" y="2117711"/>
                    <a:pt x="1962907" y="2117711"/>
                  </a:cubicBezTo>
                  <a:cubicBezTo>
                    <a:pt x="1939197" y="2117711"/>
                    <a:pt x="1920277" y="2136645"/>
                    <a:pt x="1920277" y="2160372"/>
                  </a:cubicBezTo>
                  <a:cubicBezTo>
                    <a:pt x="1920277" y="2184099"/>
                    <a:pt x="1939197" y="2203273"/>
                    <a:pt x="1962907" y="2203273"/>
                  </a:cubicBezTo>
                  <a:close/>
                  <a:moveTo>
                    <a:pt x="1973445" y="2486561"/>
                  </a:moveTo>
                  <a:cubicBezTo>
                    <a:pt x="2001226" y="2486561"/>
                    <a:pt x="2023739" y="2464272"/>
                    <a:pt x="2023739" y="2436470"/>
                  </a:cubicBezTo>
                  <a:cubicBezTo>
                    <a:pt x="2023739" y="2408669"/>
                    <a:pt x="2001226" y="2386380"/>
                    <a:pt x="1973445" y="2386380"/>
                  </a:cubicBezTo>
                  <a:cubicBezTo>
                    <a:pt x="1946382" y="2386380"/>
                    <a:pt x="1923630" y="2408669"/>
                    <a:pt x="1923630" y="2436470"/>
                  </a:cubicBezTo>
                  <a:cubicBezTo>
                    <a:pt x="1923630" y="2464272"/>
                    <a:pt x="1946382" y="2486561"/>
                    <a:pt x="1973445" y="2486561"/>
                  </a:cubicBezTo>
                  <a:close/>
                  <a:moveTo>
                    <a:pt x="2006016" y="2768891"/>
                  </a:moveTo>
                  <a:cubicBezTo>
                    <a:pt x="2038109" y="2768891"/>
                    <a:pt x="2063974" y="2743006"/>
                    <a:pt x="2063974" y="2710651"/>
                  </a:cubicBezTo>
                  <a:cubicBezTo>
                    <a:pt x="2063974" y="2679015"/>
                    <a:pt x="2038109" y="2653131"/>
                    <a:pt x="2006016" y="2653131"/>
                  </a:cubicBezTo>
                  <a:cubicBezTo>
                    <a:pt x="1974163" y="2653131"/>
                    <a:pt x="1948298" y="2679015"/>
                    <a:pt x="1948298" y="2710651"/>
                  </a:cubicBezTo>
                  <a:cubicBezTo>
                    <a:pt x="1948298" y="2743006"/>
                    <a:pt x="1974163" y="2768891"/>
                    <a:pt x="2006016" y="2768891"/>
                  </a:cubicBezTo>
                  <a:close/>
                  <a:moveTo>
                    <a:pt x="2059903" y="3046187"/>
                  </a:moveTo>
                  <a:cubicBezTo>
                    <a:pt x="2095827" y="3046187"/>
                    <a:pt x="2124327" y="3017667"/>
                    <a:pt x="2124327" y="2981716"/>
                  </a:cubicBezTo>
                  <a:cubicBezTo>
                    <a:pt x="2124327" y="2946006"/>
                    <a:pt x="2095827" y="2917006"/>
                    <a:pt x="2059903" y="2917006"/>
                  </a:cubicBezTo>
                  <a:cubicBezTo>
                    <a:pt x="2024457" y="2917006"/>
                    <a:pt x="1995478" y="2946006"/>
                    <a:pt x="1995478" y="2981716"/>
                  </a:cubicBezTo>
                  <a:cubicBezTo>
                    <a:pt x="1995478" y="3017667"/>
                    <a:pt x="2024457" y="3046187"/>
                    <a:pt x="2059903" y="3046187"/>
                  </a:cubicBezTo>
                  <a:close/>
                  <a:moveTo>
                    <a:pt x="2134865" y="3317971"/>
                  </a:moveTo>
                  <a:cubicBezTo>
                    <a:pt x="2173424" y="3317971"/>
                    <a:pt x="2205037" y="3286575"/>
                    <a:pt x="2205037" y="3247509"/>
                  </a:cubicBezTo>
                  <a:cubicBezTo>
                    <a:pt x="2205037" y="3209162"/>
                    <a:pt x="2173424" y="3177286"/>
                    <a:pt x="2134865" y="3177286"/>
                  </a:cubicBezTo>
                  <a:cubicBezTo>
                    <a:pt x="2096067" y="3177286"/>
                    <a:pt x="2064693" y="3209162"/>
                    <a:pt x="2064693" y="3247509"/>
                  </a:cubicBezTo>
                  <a:cubicBezTo>
                    <a:pt x="2064693" y="3286575"/>
                    <a:pt x="2096067" y="3317971"/>
                    <a:pt x="2134865" y="3317971"/>
                  </a:cubicBezTo>
                  <a:close/>
                  <a:moveTo>
                    <a:pt x="2230663" y="3582326"/>
                  </a:moveTo>
                  <a:cubicBezTo>
                    <a:pt x="2271857" y="3582326"/>
                    <a:pt x="2305865" y="3548532"/>
                    <a:pt x="2305865" y="3506590"/>
                  </a:cubicBezTo>
                  <a:cubicBezTo>
                    <a:pt x="2305865" y="3464888"/>
                    <a:pt x="2271857" y="3430855"/>
                    <a:pt x="2230663" y="3430855"/>
                  </a:cubicBezTo>
                  <a:cubicBezTo>
                    <a:pt x="2188752" y="3430855"/>
                    <a:pt x="2154983" y="3464888"/>
                    <a:pt x="2154983" y="3506590"/>
                  </a:cubicBezTo>
                  <a:cubicBezTo>
                    <a:pt x="2154983" y="3548532"/>
                    <a:pt x="2188752" y="3582326"/>
                    <a:pt x="2230663" y="3582326"/>
                  </a:cubicBezTo>
                  <a:close/>
                  <a:moveTo>
                    <a:pt x="2346100" y="3836135"/>
                  </a:moveTo>
                  <a:cubicBezTo>
                    <a:pt x="2389449" y="3836135"/>
                    <a:pt x="2424655" y="3801143"/>
                    <a:pt x="2424655" y="3757523"/>
                  </a:cubicBezTo>
                  <a:cubicBezTo>
                    <a:pt x="2424655" y="3714143"/>
                    <a:pt x="2389449" y="3678912"/>
                    <a:pt x="2346100" y="3678912"/>
                  </a:cubicBezTo>
                  <a:cubicBezTo>
                    <a:pt x="2302512" y="3678912"/>
                    <a:pt x="2267306" y="3714143"/>
                    <a:pt x="2267306" y="3757523"/>
                  </a:cubicBezTo>
                  <a:cubicBezTo>
                    <a:pt x="2267306" y="3801143"/>
                    <a:pt x="2302512" y="3836135"/>
                    <a:pt x="2346100" y="3836135"/>
                  </a:cubicBezTo>
                  <a:close/>
                  <a:moveTo>
                    <a:pt x="2525722" y="4067175"/>
                  </a:moveTo>
                  <a:cubicBezTo>
                    <a:pt x="2547756" y="4052555"/>
                    <a:pt x="2562604" y="4027390"/>
                    <a:pt x="2562604" y="3998870"/>
                  </a:cubicBezTo>
                  <a:cubicBezTo>
                    <a:pt x="2562604" y="3953572"/>
                    <a:pt x="2525962" y="3916663"/>
                    <a:pt x="2480936" y="3916663"/>
                  </a:cubicBezTo>
                  <a:cubicBezTo>
                    <a:pt x="2435911" y="3916663"/>
                    <a:pt x="2399029" y="3953572"/>
                    <a:pt x="2399029" y="3998870"/>
                  </a:cubicBezTo>
                  <a:cubicBezTo>
                    <a:pt x="2399029" y="4027390"/>
                    <a:pt x="2413878" y="4052555"/>
                    <a:pt x="2436151" y="4067175"/>
                  </a:cubicBezTo>
                  <a:lnTo>
                    <a:pt x="2525722" y="4067175"/>
                  </a:lnTo>
                  <a:close/>
                  <a:moveTo>
                    <a:pt x="8476233" y="4008456"/>
                  </a:moveTo>
                  <a:cubicBezTo>
                    <a:pt x="8481502" y="4008456"/>
                    <a:pt x="8485573" y="4003903"/>
                    <a:pt x="8485573" y="3998870"/>
                  </a:cubicBezTo>
                  <a:cubicBezTo>
                    <a:pt x="8485573" y="3993357"/>
                    <a:pt x="8481502" y="3988804"/>
                    <a:pt x="8476233" y="3988804"/>
                  </a:cubicBezTo>
                  <a:cubicBezTo>
                    <a:pt x="8470485" y="3988804"/>
                    <a:pt x="8466174" y="3993357"/>
                    <a:pt x="8466174" y="3998870"/>
                  </a:cubicBezTo>
                  <a:cubicBezTo>
                    <a:pt x="8466174" y="4003903"/>
                    <a:pt x="8470485" y="4008456"/>
                    <a:pt x="8476233" y="4008456"/>
                  </a:cubicBezTo>
                  <a:close/>
                  <a:moveTo>
                    <a:pt x="8610590" y="3765912"/>
                  </a:moveTo>
                  <a:cubicBezTo>
                    <a:pt x="8615619" y="3765912"/>
                    <a:pt x="8619212" y="3762317"/>
                    <a:pt x="8619212" y="3757523"/>
                  </a:cubicBezTo>
                  <a:cubicBezTo>
                    <a:pt x="8619212" y="3753209"/>
                    <a:pt x="8615619" y="3748895"/>
                    <a:pt x="8610590" y="3748895"/>
                  </a:cubicBezTo>
                  <a:cubicBezTo>
                    <a:pt x="8606279" y="3748895"/>
                    <a:pt x="8602447" y="3753209"/>
                    <a:pt x="8602447" y="3757523"/>
                  </a:cubicBezTo>
                  <a:cubicBezTo>
                    <a:pt x="8602447" y="3762317"/>
                    <a:pt x="8606279" y="3765912"/>
                    <a:pt x="8610590" y="3765912"/>
                  </a:cubicBezTo>
                  <a:close/>
                  <a:moveTo>
                    <a:pt x="8726506" y="3513301"/>
                  </a:moveTo>
                  <a:cubicBezTo>
                    <a:pt x="8730098" y="3513301"/>
                    <a:pt x="8733212" y="3510665"/>
                    <a:pt x="8733212" y="3506590"/>
                  </a:cubicBezTo>
                  <a:cubicBezTo>
                    <a:pt x="8733212" y="3502995"/>
                    <a:pt x="8730098" y="3499880"/>
                    <a:pt x="8726506" y="3499880"/>
                  </a:cubicBezTo>
                  <a:cubicBezTo>
                    <a:pt x="8722435" y="3499880"/>
                    <a:pt x="8719800" y="3502995"/>
                    <a:pt x="8719800" y="3506590"/>
                  </a:cubicBezTo>
                  <a:cubicBezTo>
                    <a:pt x="8719800" y="3510665"/>
                    <a:pt x="8722435" y="3513301"/>
                    <a:pt x="8726506" y="3513301"/>
                  </a:cubicBezTo>
                  <a:close/>
                  <a:moveTo>
                    <a:pt x="8821825" y="3253021"/>
                  </a:moveTo>
                  <a:cubicBezTo>
                    <a:pt x="8824699" y="3253021"/>
                    <a:pt x="8827573" y="3250624"/>
                    <a:pt x="8827573" y="3247509"/>
                  </a:cubicBezTo>
                  <a:cubicBezTo>
                    <a:pt x="8827573" y="3244393"/>
                    <a:pt x="8824699" y="3242236"/>
                    <a:pt x="8821825" y="3242236"/>
                  </a:cubicBezTo>
                  <a:cubicBezTo>
                    <a:pt x="8818951" y="3242236"/>
                    <a:pt x="8816317" y="3244393"/>
                    <a:pt x="8816317" y="3247509"/>
                  </a:cubicBezTo>
                  <a:cubicBezTo>
                    <a:pt x="8816317" y="3250624"/>
                    <a:pt x="8818951" y="3253021"/>
                    <a:pt x="8821825" y="3253021"/>
                  </a:cubicBezTo>
                  <a:close/>
                  <a:moveTo>
                    <a:pt x="8896787" y="2986510"/>
                  </a:moveTo>
                  <a:cubicBezTo>
                    <a:pt x="8899422" y="2986510"/>
                    <a:pt x="8901817" y="2984592"/>
                    <a:pt x="8901817" y="2981716"/>
                  </a:cubicBezTo>
                  <a:cubicBezTo>
                    <a:pt x="8901817" y="2979320"/>
                    <a:pt x="8899422" y="2976923"/>
                    <a:pt x="8896787" y="2976923"/>
                  </a:cubicBezTo>
                  <a:cubicBezTo>
                    <a:pt x="8894153" y="2976923"/>
                    <a:pt x="8891758" y="2979320"/>
                    <a:pt x="8891758" y="2981716"/>
                  </a:cubicBezTo>
                  <a:cubicBezTo>
                    <a:pt x="8891758" y="2984592"/>
                    <a:pt x="8894153" y="2986510"/>
                    <a:pt x="8896787" y="2986510"/>
                  </a:cubicBezTo>
                  <a:close/>
                  <a:moveTo>
                    <a:pt x="8950674" y="2715205"/>
                  </a:moveTo>
                  <a:cubicBezTo>
                    <a:pt x="8953069" y="2715205"/>
                    <a:pt x="8954985" y="2713048"/>
                    <a:pt x="8954985" y="2710651"/>
                  </a:cubicBezTo>
                  <a:cubicBezTo>
                    <a:pt x="8954985" y="2708494"/>
                    <a:pt x="8953069" y="2706577"/>
                    <a:pt x="8950674" y="2706577"/>
                  </a:cubicBezTo>
                  <a:cubicBezTo>
                    <a:pt x="8948279" y="2706577"/>
                    <a:pt x="8946363" y="2708494"/>
                    <a:pt x="8946363" y="2710651"/>
                  </a:cubicBezTo>
                  <a:cubicBezTo>
                    <a:pt x="8946363" y="2713048"/>
                    <a:pt x="8948279" y="2715205"/>
                    <a:pt x="8950674" y="2715205"/>
                  </a:cubicBezTo>
                  <a:close/>
                  <a:moveTo>
                    <a:pt x="8983006" y="2440065"/>
                  </a:moveTo>
                  <a:cubicBezTo>
                    <a:pt x="8985401" y="2440065"/>
                    <a:pt x="8986598" y="2438388"/>
                    <a:pt x="8986598" y="2436470"/>
                  </a:cubicBezTo>
                  <a:cubicBezTo>
                    <a:pt x="8986598" y="2434313"/>
                    <a:pt x="8985401" y="2433115"/>
                    <a:pt x="8983006" y="2433115"/>
                  </a:cubicBezTo>
                  <a:cubicBezTo>
                    <a:pt x="8981329" y="2433115"/>
                    <a:pt x="8979413" y="2434313"/>
                    <a:pt x="8979413" y="2436470"/>
                  </a:cubicBezTo>
                  <a:cubicBezTo>
                    <a:pt x="8979413" y="2438388"/>
                    <a:pt x="8981329" y="2440065"/>
                    <a:pt x="8983006" y="2440065"/>
                  </a:cubicBezTo>
                  <a:close/>
                  <a:moveTo>
                    <a:pt x="8994023" y="2164207"/>
                  </a:moveTo>
                  <a:cubicBezTo>
                    <a:pt x="8996178" y="2164207"/>
                    <a:pt x="8997855" y="2162529"/>
                    <a:pt x="8997855" y="2160372"/>
                  </a:cubicBezTo>
                  <a:cubicBezTo>
                    <a:pt x="8997855" y="2158455"/>
                    <a:pt x="8996178" y="2156777"/>
                    <a:pt x="8994023" y="2156777"/>
                  </a:cubicBezTo>
                  <a:cubicBezTo>
                    <a:pt x="8992107" y="2156777"/>
                    <a:pt x="8990191" y="2158455"/>
                    <a:pt x="8990191" y="2160372"/>
                  </a:cubicBezTo>
                  <a:cubicBezTo>
                    <a:pt x="8990191" y="2162529"/>
                    <a:pt x="8992107" y="2164207"/>
                    <a:pt x="8994023" y="2164207"/>
                  </a:cubicBezTo>
                  <a:close/>
                  <a:moveTo>
                    <a:pt x="8762670" y="1887869"/>
                  </a:moveTo>
                  <a:cubicBezTo>
                    <a:pt x="8765065" y="1887869"/>
                    <a:pt x="8766262" y="1886431"/>
                    <a:pt x="8766262" y="1884514"/>
                  </a:cubicBezTo>
                  <a:cubicBezTo>
                    <a:pt x="8766262" y="1882357"/>
                    <a:pt x="8765065" y="1880919"/>
                    <a:pt x="8762670" y="1880919"/>
                  </a:cubicBezTo>
                  <a:cubicBezTo>
                    <a:pt x="8760993" y="1880919"/>
                    <a:pt x="8759077" y="1882357"/>
                    <a:pt x="8759077" y="1884514"/>
                  </a:cubicBezTo>
                  <a:cubicBezTo>
                    <a:pt x="8759077" y="1886431"/>
                    <a:pt x="8760993" y="1887869"/>
                    <a:pt x="8762670" y="1887869"/>
                  </a:cubicBezTo>
                  <a:close/>
                  <a:moveTo>
                    <a:pt x="8728422" y="1613928"/>
                  </a:moveTo>
                  <a:cubicBezTo>
                    <a:pt x="8730098" y="1613928"/>
                    <a:pt x="8732014" y="1612490"/>
                    <a:pt x="8732014" y="1610333"/>
                  </a:cubicBezTo>
                  <a:cubicBezTo>
                    <a:pt x="8732014" y="1608416"/>
                    <a:pt x="8730098" y="1606738"/>
                    <a:pt x="8728422" y="1606738"/>
                  </a:cubicBezTo>
                  <a:cubicBezTo>
                    <a:pt x="8726027" y="1606738"/>
                    <a:pt x="8724350" y="1608416"/>
                    <a:pt x="8724350" y="1610333"/>
                  </a:cubicBezTo>
                  <a:cubicBezTo>
                    <a:pt x="8724350" y="1612490"/>
                    <a:pt x="8726027" y="1613928"/>
                    <a:pt x="8728422" y="1613928"/>
                  </a:cubicBezTo>
                  <a:close/>
                  <a:moveTo>
                    <a:pt x="8670703" y="1343822"/>
                  </a:moveTo>
                  <a:cubicBezTo>
                    <a:pt x="8672859" y="1343822"/>
                    <a:pt x="8674296" y="1342384"/>
                    <a:pt x="8674296" y="1340226"/>
                  </a:cubicBezTo>
                  <a:cubicBezTo>
                    <a:pt x="8674296" y="1338309"/>
                    <a:pt x="8672859" y="1336392"/>
                    <a:pt x="8670703" y="1336392"/>
                  </a:cubicBezTo>
                  <a:cubicBezTo>
                    <a:pt x="8668787" y="1336392"/>
                    <a:pt x="8667111" y="1338309"/>
                    <a:pt x="8667111" y="1340226"/>
                  </a:cubicBezTo>
                  <a:cubicBezTo>
                    <a:pt x="8667111" y="1342384"/>
                    <a:pt x="8668787" y="1343822"/>
                    <a:pt x="8670703" y="1343822"/>
                  </a:cubicBezTo>
                  <a:close/>
                  <a:moveTo>
                    <a:pt x="8591191" y="1078748"/>
                  </a:moveTo>
                  <a:cubicBezTo>
                    <a:pt x="8592867" y="1078748"/>
                    <a:pt x="8594065" y="1077310"/>
                    <a:pt x="8594065" y="1075872"/>
                  </a:cubicBezTo>
                  <a:cubicBezTo>
                    <a:pt x="8594065" y="1074194"/>
                    <a:pt x="8592867" y="1072756"/>
                    <a:pt x="8591191" y="1072756"/>
                  </a:cubicBezTo>
                  <a:cubicBezTo>
                    <a:pt x="8589275" y="1072756"/>
                    <a:pt x="8587838" y="1074194"/>
                    <a:pt x="8587838" y="1075872"/>
                  </a:cubicBezTo>
                  <a:cubicBezTo>
                    <a:pt x="8587838" y="1077310"/>
                    <a:pt x="8589275" y="1078748"/>
                    <a:pt x="8591191" y="1078748"/>
                  </a:cubicBezTo>
                  <a:close/>
                  <a:moveTo>
                    <a:pt x="8489166" y="822063"/>
                  </a:moveTo>
                  <a:cubicBezTo>
                    <a:pt x="8490842" y="822063"/>
                    <a:pt x="8492279" y="820865"/>
                    <a:pt x="8492279" y="818947"/>
                  </a:cubicBezTo>
                  <a:cubicBezTo>
                    <a:pt x="8492279" y="817270"/>
                    <a:pt x="8490842" y="815832"/>
                    <a:pt x="8489166" y="815832"/>
                  </a:cubicBezTo>
                  <a:cubicBezTo>
                    <a:pt x="8487968" y="815832"/>
                    <a:pt x="8486531" y="817270"/>
                    <a:pt x="8486531" y="818947"/>
                  </a:cubicBezTo>
                  <a:cubicBezTo>
                    <a:pt x="8486531" y="820865"/>
                    <a:pt x="8487968" y="822063"/>
                    <a:pt x="8489166" y="822063"/>
                  </a:cubicBezTo>
                  <a:close/>
                  <a:moveTo>
                    <a:pt x="8366544" y="574725"/>
                  </a:moveTo>
                  <a:cubicBezTo>
                    <a:pt x="8368460" y="574725"/>
                    <a:pt x="8369897" y="573287"/>
                    <a:pt x="8369897" y="571370"/>
                  </a:cubicBezTo>
                  <a:cubicBezTo>
                    <a:pt x="8369897" y="569932"/>
                    <a:pt x="8368460" y="568254"/>
                    <a:pt x="8366544" y="568254"/>
                  </a:cubicBezTo>
                  <a:cubicBezTo>
                    <a:pt x="8364868" y="568254"/>
                    <a:pt x="8363431" y="569932"/>
                    <a:pt x="8363431" y="571370"/>
                  </a:cubicBezTo>
                  <a:cubicBezTo>
                    <a:pt x="8363431" y="573287"/>
                    <a:pt x="8364868" y="574725"/>
                    <a:pt x="8366544" y="574725"/>
                  </a:cubicBezTo>
                  <a:close/>
                  <a:moveTo>
                    <a:pt x="8223565" y="338172"/>
                  </a:moveTo>
                  <a:cubicBezTo>
                    <a:pt x="8225481" y="338172"/>
                    <a:pt x="8226918" y="336734"/>
                    <a:pt x="8226918" y="335296"/>
                  </a:cubicBezTo>
                  <a:cubicBezTo>
                    <a:pt x="8226918" y="333379"/>
                    <a:pt x="8225481" y="332181"/>
                    <a:pt x="8223565" y="332181"/>
                  </a:cubicBezTo>
                  <a:cubicBezTo>
                    <a:pt x="8221889" y="332181"/>
                    <a:pt x="8220452" y="333379"/>
                    <a:pt x="8220452" y="335296"/>
                  </a:cubicBezTo>
                  <a:cubicBezTo>
                    <a:pt x="8220452" y="336734"/>
                    <a:pt x="8221889" y="338172"/>
                    <a:pt x="8223565" y="338172"/>
                  </a:cubicBezTo>
                  <a:close/>
                  <a:moveTo>
                    <a:pt x="8061427" y="113603"/>
                  </a:moveTo>
                  <a:cubicBezTo>
                    <a:pt x="8062145" y="113603"/>
                    <a:pt x="8063103" y="112644"/>
                    <a:pt x="8063103" y="111925"/>
                  </a:cubicBezTo>
                  <a:cubicBezTo>
                    <a:pt x="8063103" y="110727"/>
                    <a:pt x="8062145" y="109768"/>
                    <a:pt x="8061427" y="109768"/>
                  </a:cubicBezTo>
                  <a:cubicBezTo>
                    <a:pt x="8060469" y="109768"/>
                    <a:pt x="8059511" y="110727"/>
                    <a:pt x="8059511" y="111925"/>
                  </a:cubicBezTo>
                  <a:cubicBezTo>
                    <a:pt x="8059511" y="112644"/>
                    <a:pt x="8060469" y="113603"/>
                    <a:pt x="8061427" y="113603"/>
                  </a:cubicBezTo>
                  <a:close/>
                  <a:moveTo>
                    <a:pt x="2983638" y="5992"/>
                  </a:moveTo>
                  <a:cubicBezTo>
                    <a:pt x="2983638" y="5992"/>
                    <a:pt x="2984117" y="5512"/>
                    <a:pt x="2984117" y="5273"/>
                  </a:cubicBezTo>
                  <a:cubicBezTo>
                    <a:pt x="2984117" y="5033"/>
                    <a:pt x="2983638" y="4793"/>
                    <a:pt x="2983638" y="4793"/>
                  </a:cubicBezTo>
                  <a:cubicBezTo>
                    <a:pt x="2982919" y="4793"/>
                    <a:pt x="2982680" y="5033"/>
                    <a:pt x="2982680" y="5273"/>
                  </a:cubicBezTo>
                  <a:cubicBezTo>
                    <a:pt x="2982680" y="5512"/>
                    <a:pt x="2982919" y="5992"/>
                    <a:pt x="2983638" y="5992"/>
                  </a:cubicBezTo>
                  <a:close/>
                  <a:moveTo>
                    <a:pt x="2811920" y="228883"/>
                  </a:moveTo>
                  <a:cubicBezTo>
                    <a:pt x="2816230" y="228883"/>
                    <a:pt x="2819104" y="226007"/>
                    <a:pt x="2819104" y="221693"/>
                  </a:cubicBezTo>
                  <a:cubicBezTo>
                    <a:pt x="2819104" y="217859"/>
                    <a:pt x="2816230" y="214503"/>
                    <a:pt x="2811920" y="214503"/>
                  </a:cubicBezTo>
                  <a:cubicBezTo>
                    <a:pt x="2808088" y="214503"/>
                    <a:pt x="2804735" y="217859"/>
                    <a:pt x="2804735" y="221693"/>
                  </a:cubicBezTo>
                  <a:cubicBezTo>
                    <a:pt x="2804735" y="226007"/>
                    <a:pt x="2808088" y="228883"/>
                    <a:pt x="2811920" y="228883"/>
                  </a:cubicBezTo>
                  <a:close/>
                  <a:moveTo>
                    <a:pt x="2659121" y="460403"/>
                  </a:moveTo>
                  <a:cubicBezTo>
                    <a:pt x="2663911" y="460403"/>
                    <a:pt x="2667743" y="456329"/>
                    <a:pt x="2667743" y="451775"/>
                  </a:cubicBezTo>
                  <a:cubicBezTo>
                    <a:pt x="2667743" y="446982"/>
                    <a:pt x="2663911" y="443387"/>
                    <a:pt x="2659121" y="443387"/>
                  </a:cubicBezTo>
                  <a:cubicBezTo>
                    <a:pt x="2654571" y="443387"/>
                    <a:pt x="2650739" y="446982"/>
                    <a:pt x="2650739" y="451775"/>
                  </a:cubicBezTo>
                  <a:cubicBezTo>
                    <a:pt x="2650739" y="456329"/>
                    <a:pt x="2654571" y="460403"/>
                    <a:pt x="2659121" y="460403"/>
                  </a:cubicBezTo>
                  <a:close/>
                  <a:moveTo>
                    <a:pt x="2526201" y="704865"/>
                  </a:moveTo>
                  <a:cubicBezTo>
                    <a:pt x="2532188" y="704865"/>
                    <a:pt x="2537218" y="700072"/>
                    <a:pt x="2537218" y="693840"/>
                  </a:cubicBezTo>
                  <a:cubicBezTo>
                    <a:pt x="2537218" y="687849"/>
                    <a:pt x="2532188" y="682816"/>
                    <a:pt x="2526201" y="682816"/>
                  </a:cubicBezTo>
                  <a:cubicBezTo>
                    <a:pt x="2520214" y="682816"/>
                    <a:pt x="2515184" y="687849"/>
                    <a:pt x="2515184" y="693840"/>
                  </a:cubicBezTo>
                  <a:cubicBezTo>
                    <a:pt x="2515184" y="700072"/>
                    <a:pt x="2520214" y="704865"/>
                    <a:pt x="2526201" y="704865"/>
                  </a:cubicBezTo>
                  <a:close/>
                  <a:moveTo>
                    <a:pt x="2414117" y="960831"/>
                  </a:moveTo>
                  <a:cubicBezTo>
                    <a:pt x="2422020" y="960831"/>
                    <a:pt x="2428487" y="954360"/>
                    <a:pt x="2428487" y="946451"/>
                  </a:cubicBezTo>
                  <a:cubicBezTo>
                    <a:pt x="2428487" y="938302"/>
                    <a:pt x="2422020" y="931592"/>
                    <a:pt x="2414117" y="931592"/>
                  </a:cubicBezTo>
                  <a:cubicBezTo>
                    <a:pt x="2405974" y="931592"/>
                    <a:pt x="2399508" y="938302"/>
                    <a:pt x="2399508" y="946451"/>
                  </a:cubicBezTo>
                  <a:cubicBezTo>
                    <a:pt x="2399508" y="954360"/>
                    <a:pt x="2405974" y="960831"/>
                    <a:pt x="2414117" y="960831"/>
                  </a:cubicBezTo>
                  <a:close/>
                  <a:moveTo>
                    <a:pt x="2323348" y="1226624"/>
                  </a:moveTo>
                  <a:cubicBezTo>
                    <a:pt x="2333886" y="1226624"/>
                    <a:pt x="2342747" y="1217996"/>
                    <a:pt x="2342747" y="1207210"/>
                  </a:cubicBezTo>
                  <a:cubicBezTo>
                    <a:pt x="2342747" y="1196425"/>
                    <a:pt x="2333886" y="1187797"/>
                    <a:pt x="2323348" y="1187797"/>
                  </a:cubicBezTo>
                  <a:cubicBezTo>
                    <a:pt x="2312571" y="1187797"/>
                    <a:pt x="2303949" y="1196425"/>
                    <a:pt x="2303949" y="1207210"/>
                  </a:cubicBezTo>
                  <a:cubicBezTo>
                    <a:pt x="2303949" y="1217996"/>
                    <a:pt x="2312571" y="1226624"/>
                    <a:pt x="2323348" y="1226624"/>
                  </a:cubicBezTo>
                  <a:close/>
                  <a:moveTo>
                    <a:pt x="2254613" y="1499846"/>
                  </a:moveTo>
                  <a:cubicBezTo>
                    <a:pt x="2268504" y="1499846"/>
                    <a:pt x="2279760" y="1488581"/>
                    <a:pt x="2279760" y="1474681"/>
                  </a:cubicBezTo>
                  <a:cubicBezTo>
                    <a:pt x="2279760" y="1460780"/>
                    <a:pt x="2268504" y="1449515"/>
                    <a:pt x="2254613" y="1449515"/>
                  </a:cubicBezTo>
                  <a:cubicBezTo>
                    <a:pt x="2240722" y="1449515"/>
                    <a:pt x="2229705" y="1460780"/>
                    <a:pt x="2229705" y="1474681"/>
                  </a:cubicBezTo>
                  <a:cubicBezTo>
                    <a:pt x="2229705" y="1488581"/>
                    <a:pt x="2240722" y="1499846"/>
                    <a:pt x="2254613" y="1499846"/>
                  </a:cubicBezTo>
                  <a:close/>
                  <a:moveTo>
                    <a:pt x="2208390" y="1778341"/>
                  </a:moveTo>
                  <a:cubicBezTo>
                    <a:pt x="2225873" y="1778341"/>
                    <a:pt x="2239525" y="1764200"/>
                    <a:pt x="2239525" y="1747184"/>
                  </a:cubicBezTo>
                  <a:cubicBezTo>
                    <a:pt x="2239525" y="1729928"/>
                    <a:pt x="2225873" y="1716027"/>
                    <a:pt x="2208390" y="1716027"/>
                  </a:cubicBezTo>
                  <a:cubicBezTo>
                    <a:pt x="2191386" y="1716027"/>
                    <a:pt x="2177735" y="1729928"/>
                    <a:pt x="2177735" y="1747184"/>
                  </a:cubicBezTo>
                  <a:cubicBezTo>
                    <a:pt x="2177735" y="1764200"/>
                    <a:pt x="2191386" y="1778341"/>
                    <a:pt x="2208390" y="1778341"/>
                  </a:cubicBezTo>
                  <a:close/>
                  <a:moveTo>
                    <a:pt x="2185159" y="2060670"/>
                  </a:moveTo>
                  <a:cubicBezTo>
                    <a:pt x="2206474" y="2060670"/>
                    <a:pt x="2223718" y="2043414"/>
                    <a:pt x="2223718" y="2022083"/>
                  </a:cubicBezTo>
                  <a:cubicBezTo>
                    <a:pt x="2223718" y="2001232"/>
                    <a:pt x="2206474" y="1983976"/>
                    <a:pt x="2185159" y="1983976"/>
                  </a:cubicBezTo>
                  <a:cubicBezTo>
                    <a:pt x="2164323" y="1983976"/>
                    <a:pt x="2147319" y="2001232"/>
                    <a:pt x="2147319" y="2022083"/>
                  </a:cubicBezTo>
                  <a:cubicBezTo>
                    <a:pt x="2147319" y="2043414"/>
                    <a:pt x="2164323" y="2060670"/>
                    <a:pt x="2185159" y="2060670"/>
                  </a:cubicBezTo>
                  <a:close/>
                  <a:moveTo>
                    <a:pt x="2185159" y="2343958"/>
                  </a:moveTo>
                  <a:cubicBezTo>
                    <a:pt x="2210306" y="2343958"/>
                    <a:pt x="2230663" y="2323347"/>
                    <a:pt x="2230663" y="2298901"/>
                  </a:cubicBezTo>
                  <a:cubicBezTo>
                    <a:pt x="2230663" y="2273496"/>
                    <a:pt x="2210306" y="2253603"/>
                    <a:pt x="2185159" y="2253603"/>
                  </a:cubicBezTo>
                  <a:cubicBezTo>
                    <a:pt x="2160731" y="2253603"/>
                    <a:pt x="2140373" y="2273496"/>
                    <a:pt x="2140373" y="2298901"/>
                  </a:cubicBezTo>
                  <a:cubicBezTo>
                    <a:pt x="2140373" y="2323347"/>
                    <a:pt x="2160731" y="2343958"/>
                    <a:pt x="2185159" y="2343958"/>
                  </a:cubicBezTo>
                  <a:close/>
                  <a:moveTo>
                    <a:pt x="2208390" y="2626048"/>
                  </a:moveTo>
                  <a:cubicBezTo>
                    <a:pt x="2237369" y="2626048"/>
                    <a:pt x="2260840" y="2602800"/>
                    <a:pt x="2260840" y="2573800"/>
                  </a:cubicBezTo>
                  <a:cubicBezTo>
                    <a:pt x="2260840" y="2544801"/>
                    <a:pt x="2237369" y="2521553"/>
                    <a:pt x="2208390" y="2521553"/>
                  </a:cubicBezTo>
                  <a:cubicBezTo>
                    <a:pt x="2179651" y="2521553"/>
                    <a:pt x="2155941" y="2544801"/>
                    <a:pt x="2155941" y="2573800"/>
                  </a:cubicBezTo>
                  <a:cubicBezTo>
                    <a:pt x="2155941" y="2602800"/>
                    <a:pt x="2179651" y="2626048"/>
                    <a:pt x="2208390" y="2626048"/>
                  </a:cubicBezTo>
                  <a:close/>
                  <a:moveTo>
                    <a:pt x="2254613" y="2905502"/>
                  </a:moveTo>
                  <a:cubicBezTo>
                    <a:pt x="2287184" y="2905502"/>
                    <a:pt x="2313529" y="2878899"/>
                    <a:pt x="2313529" y="2846304"/>
                  </a:cubicBezTo>
                  <a:cubicBezTo>
                    <a:pt x="2313529" y="2813709"/>
                    <a:pt x="2287184" y="2787105"/>
                    <a:pt x="2254613" y="2787105"/>
                  </a:cubicBezTo>
                  <a:cubicBezTo>
                    <a:pt x="2222042" y="2787105"/>
                    <a:pt x="2195457" y="2813709"/>
                    <a:pt x="2195457" y="2846304"/>
                  </a:cubicBezTo>
                  <a:cubicBezTo>
                    <a:pt x="2195457" y="2878899"/>
                    <a:pt x="2222042" y="2905502"/>
                    <a:pt x="2254613" y="2905502"/>
                  </a:cubicBezTo>
                  <a:close/>
                  <a:moveTo>
                    <a:pt x="2323348" y="3178964"/>
                  </a:moveTo>
                  <a:cubicBezTo>
                    <a:pt x="2359273" y="3178964"/>
                    <a:pt x="2388252" y="3149484"/>
                    <a:pt x="2388252" y="3113774"/>
                  </a:cubicBezTo>
                  <a:cubicBezTo>
                    <a:pt x="2388252" y="3077584"/>
                    <a:pt x="2359273" y="3048584"/>
                    <a:pt x="2323348" y="3048584"/>
                  </a:cubicBezTo>
                  <a:cubicBezTo>
                    <a:pt x="2287184" y="3048584"/>
                    <a:pt x="2257966" y="3077584"/>
                    <a:pt x="2257966" y="3113774"/>
                  </a:cubicBezTo>
                  <a:cubicBezTo>
                    <a:pt x="2257966" y="3149484"/>
                    <a:pt x="2287184" y="3178964"/>
                    <a:pt x="2323348" y="3178964"/>
                  </a:cubicBezTo>
                  <a:close/>
                  <a:moveTo>
                    <a:pt x="2414117" y="3444756"/>
                  </a:moveTo>
                  <a:cubicBezTo>
                    <a:pt x="2452676" y="3444756"/>
                    <a:pt x="2484289" y="3413359"/>
                    <a:pt x="2484289" y="3374533"/>
                  </a:cubicBezTo>
                  <a:cubicBezTo>
                    <a:pt x="2484289" y="3335707"/>
                    <a:pt x="2452676" y="3304310"/>
                    <a:pt x="2414117" y="3304310"/>
                  </a:cubicBezTo>
                  <a:cubicBezTo>
                    <a:pt x="2375319" y="3304310"/>
                    <a:pt x="2344184" y="3335707"/>
                    <a:pt x="2344184" y="3374533"/>
                  </a:cubicBezTo>
                  <a:cubicBezTo>
                    <a:pt x="2344184" y="3413359"/>
                    <a:pt x="2375319" y="3444756"/>
                    <a:pt x="2414117" y="3444756"/>
                  </a:cubicBezTo>
                  <a:close/>
                  <a:moveTo>
                    <a:pt x="2526201" y="3701201"/>
                  </a:moveTo>
                  <a:cubicBezTo>
                    <a:pt x="2567394" y="3701201"/>
                    <a:pt x="2600684" y="3668127"/>
                    <a:pt x="2600684" y="3626904"/>
                  </a:cubicBezTo>
                  <a:cubicBezTo>
                    <a:pt x="2600684" y="3585681"/>
                    <a:pt x="2567394" y="3552607"/>
                    <a:pt x="2526201" y="3552607"/>
                  </a:cubicBezTo>
                  <a:cubicBezTo>
                    <a:pt x="2485247" y="3552607"/>
                    <a:pt x="2451957" y="3585681"/>
                    <a:pt x="2451957" y="3626904"/>
                  </a:cubicBezTo>
                  <a:cubicBezTo>
                    <a:pt x="2451957" y="3668127"/>
                    <a:pt x="2485247" y="3701201"/>
                    <a:pt x="2526201" y="3701201"/>
                  </a:cubicBezTo>
                  <a:close/>
                  <a:moveTo>
                    <a:pt x="2659121" y="3945903"/>
                  </a:moveTo>
                  <a:cubicBezTo>
                    <a:pt x="2701751" y="3945903"/>
                    <a:pt x="2735999" y="3911391"/>
                    <a:pt x="2735999" y="3868730"/>
                  </a:cubicBezTo>
                  <a:cubicBezTo>
                    <a:pt x="2735999" y="3826548"/>
                    <a:pt x="2701751" y="3792515"/>
                    <a:pt x="2659121" y="3792515"/>
                  </a:cubicBezTo>
                  <a:cubicBezTo>
                    <a:pt x="2616970" y="3792515"/>
                    <a:pt x="2582483" y="3826548"/>
                    <a:pt x="2582483" y="3868730"/>
                  </a:cubicBezTo>
                  <a:cubicBezTo>
                    <a:pt x="2582483" y="3911391"/>
                    <a:pt x="2616970" y="3945903"/>
                    <a:pt x="2659121" y="3945903"/>
                  </a:cubicBezTo>
                  <a:close/>
                  <a:moveTo>
                    <a:pt x="2881613" y="4067175"/>
                  </a:moveTo>
                  <a:cubicBezTo>
                    <a:pt x="2869398" y="4040812"/>
                    <a:pt x="2842814" y="4022357"/>
                    <a:pt x="2811920" y="4022357"/>
                  </a:cubicBezTo>
                  <a:cubicBezTo>
                    <a:pt x="2781025" y="4022357"/>
                    <a:pt x="2754201" y="4040812"/>
                    <a:pt x="2741987" y="4067175"/>
                  </a:cubicBezTo>
                  <a:lnTo>
                    <a:pt x="2881613" y="4067175"/>
                  </a:lnTo>
                  <a:close/>
                  <a:moveTo>
                    <a:pt x="8223565" y="3997432"/>
                  </a:moveTo>
                  <a:cubicBezTo>
                    <a:pt x="8229792" y="3997432"/>
                    <a:pt x="8235061" y="3991919"/>
                    <a:pt x="8235061" y="3985688"/>
                  </a:cubicBezTo>
                  <a:cubicBezTo>
                    <a:pt x="8235061" y="3979456"/>
                    <a:pt x="8229792" y="3973944"/>
                    <a:pt x="8223565" y="3973944"/>
                  </a:cubicBezTo>
                  <a:cubicBezTo>
                    <a:pt x="8217338" y="3973944"/>
                    <a:pt x="8212069" y="3979456"/>
                    <a:pt x="8212069" y="3985688"/>
                  </a:cubicBezTo>
                  <a:cubicBezTo>
                    <a:pt x="8212069" y="3991919"/>
                    <a:pt x="8217338" y="3997432"/>
                    <a:pt x="8223565" y="3997432"/>
                  </a:cubicBezTo>
                  <a:close/>
                  <a:moveTo>
                    <a:pt x="8366544" y="3759441"/>
                  </a:moveTo>
                  <a:cubicBezTo>
                    <a:pt x="8372053" y="3759441"/>
                    <a:pt x="8376363" y="3754887"/>
                    <a:pt x="8376363" y="3749375"/>
                  </a:cubicBezTo>
                  <a:cubicBezTo>
                    <a:pt x="8376363" y="3744102"/>
                    <a:pt x="8372053" y="3739548"/>
                    <a:pt x="8366544" y="3739548"/>
                  </a:cubicBezTo>
                  <a:cubicBezTo>
                    <a:pt x="8361275" y="3739548"/>
                    <a:pt x="8356964" y="3744102"/>
                    <a:pt x="8356964" y="3749375"/>
                  </a:cubicBezTo>
                  <a:cubicBezTo>
                    <a:pt x="8356964" y="3754887"/>
                    <a:pt x="8361275" y="3759441"/>
                    <a:pt x="8366544" y="3759441"/>
                  </a:cubicBezTo>
                  <a:close/>
                  <a:moveTo>
                    <a:pt x="8489166" y="3510665"/>
                  </a:moveTo>
                  <a:cubicBezTo>
                    <a:pt x="8494195" y="3510665"/>
                    <a:pt x="8498027" y="3506590"/>
                    <a:pt x="8498027" y="3502037"/>
                  </a:cubicBezTo>
                  <a:cubicBezTo>
                    <a:pt x="8498027" y="3497243"/>
                    <a:pt x="8494195" y="3493648"/>
                    <a:pt x="8489166" y="3493648"/>
                  </a:cubicBezTo>
                  <a:cubicBezTo>
                    <a:pt x="8484615" y="3493648"/>
                    <a:pt x="8480783" y="3497243"/>
                    <a:pt x="8480783" y="3502037"/>
                  </a:cubicBezTo>
                  <a:cubicBezTo>
                    <a:pt x="8480783" y="3506590"/>
                    <a:pt x="8484615" y="3510665"/>
                    <a:pt x="8489166" y="3510665"/>
                  </a:cubicBezTo>
                  <a:close/>
                  <a:moveTo>
                    <a:pt x="8591191" y="3252542"/>
                  </a:moveTo>
                  <a:cubicBezTo>
                    <a:pt x="8595262" y="3252542"/>
                    <a:pt x="8598136" y="3249426"/>
                    <a:pt x="8598136" y="3245352"/>
                  </a:cubicBezTo>
                  <a:cubicBezTo>
                    <a:pt x="8598136" y="3241277"/>
                    <a:pt x="8595262" y="3237682"/>
                    <a:pt x="8591191" y="3237682"/>
                  </a:cubicBezTo>
                  <a:cubicBezTo>
                    <a:pt x="8587119" y="3237682"/>
                    <a:pt x="8583527" y="3241277"/>
                    <a:pt x="8583527" y="3245352"/>
                  </a:cubicBezTo>
                  <a:cubicBezTo>
                    <a:pt x="8583527" y="3249426"/>
                    <a:pt x="8587119" y="3252542"/>
                    <a:pt x="8591191" y="3252542"/>
                  </a:cubicBezTo>
                  <a:close/>
                  <a:moveTo>
                    <a:pt x="8670703" y="2986510"/>
                  </a:moveTo>
                  <a:cubicBezTo>
                    <a:pt x="8674296" y="2986510"/>
                    <a:pt x="8676930" y="2984113"/>
                    <a:pt x="8676930" y="2980518"/>
                  </a:cubicBezTo>
                  <a:cubicBezTo>
                    <a:pt x="8676930" y="2977402"/>
                    <a:pt x="8674296" y="2974766"/>
                    <a:pt x="8670703" y="2974766"/>
                  </a:cubicBezTo>
                  <a:cubicBezTo>
                    <a:pt x="8667590" y="2974766"/>
                    <a:pt x="8664716" y="2977402"/>
                    <a:pt x="8664716" y="2980518"/>
                  </a:cubicBezTo>
                  <a:cubicBezTo>
                    <a:pt x="8664716" y="2984113"/>
                    <a:pt x="8667590" y="2986510"/>
                    <a:pt x="8670703" y="2986510"/>
                  </a:cubicBezTo>
                  <a:close/>
                  <a:moveTo>
                    <a:pt x="8728422" y="2716164"/>
                  </a:moveTo>
                  <a:cubicBezTo>
                    <a:pt x="8730817" y="2716164"/>
                    <a:pt x="8733451" y="2713527"/>
                    <a:pt x="8733451" y="2710412"/>
                  </a:cubicBezTo>
                  <a:cubicBezTo>
                    <a:pt x="8733451" y="2707775"/>
                    <a:pt x="8730817" y="2704899"/>
                    <a:pt x="8728422" y="2704899"/>
                  </a:cubicBezTo>
                  <a:cubicBezTo>
                    <a:pt x="8725069" y="2704899"/>
                    <a:pt x="8722435" y="2707775"/>
                    <a:pt x="8722435" y="2710412"/>
                  </a:cubicBezTo>
                  <a:cubicBezTo>
                    <a:pt x="8722435" y="2713527"/>
                    <a:pt x="8725069" y="2716164"/>
                    <a:pt x="8728422" y="2716164"/>
                  </a:cubicBezTo>
                  <a:close/>
                  <a:moveTo>
                    <a:pt x="8762670" y="2441503"/>
                  </a:moveTo>
                  <a:cubicBezTo>
                    <a:pt x="8765304" y="2441503"/>
                    <a:pt x="8767460" y="2439346"/>
                    <a:pt x="8767460" y="2436470"/>
                  </a:cubicBezTo>
                  <a:cubicBezTo>
                    <a:pt x="8767460" y="2433594"/>
                    <a:pt x="8765304" y="2431677"/>
                    <a:pt x="8762670" y="2431677"/>
                  </a:cubicBezTo>
                  <a:cubicBezTo>
                    <a:pt x="8760035" y="2431677"/>
                    <a:pt x="8757640" y="2433594"/>
                    <a:pt x="8757640" y="2436470"/>
                  </a:cubicBezTo>
                  <a:cubicBezTo>
                    <a:pt x="8757640" y="2439346"/>
                    <a:pt x="8760035" y="2441503"/>
                    <a:pt x="8762670" y="2441503"/>
                  </a:cubicBezTo>
                  <a:close/>
                  <a:moveTo>
                    <a:pt x="8774405" y="2164686"/>
                  </a:moveTo>
                  <a:cubicBezTo>
                    <a:pt x="8776561" y="2164686"/>
                    <a:pt x="8778477" y="2162769"/>
                    <a:pt x="8778477" y="2160372"/>
                  </a:cubicBezTo>
                  <a:cubicBezTo>
                    <a:pt x="8778477" y="2157976"/>
                    <a:pt x="8776561" y="2156298"/>
                    <a:pt x="8774405" y="2156298"/>
                  </a:cubicBezTo>
                  <a:cubicBezTo>
                    <a:pt x="8772250" y="2156298"/>
                    <a:pt x="8769855" y="2157976"/>
                    <a:pt x="8769855" y="2160372"/>
                  </a:cubicBezTo>
                  <a:cubicBezTo>
                    <a:pt x="8769855" y="2162769"/>
                    <a:pt x="8772250" y="2164686"/>
                    <a:pt x="8774405" y="2164686"/>
                  </a:cubicBezTo>
                  <a:close/>
                  <a:moveTo>
                    <a:pt x="8542334" y="1889307"/>
                  </a:moveTo>
                  <a:cubicBezTo>
                    <a:pt x="8545208" y="1889307"/>
                    <a:pt x="8547124" y="1886910"/>
                    <a:pt x="8547124" y="1884514"/>
                  </a:cubicBezTo>
                  <a:cubicBezTo>
                    <a:pt x="8547124" y="1881638"/>
                    <a:pt x="8545208" y="1879481"/>
                    <a:pt x="8542334" y="1879481"/>
                  </a:cubicBezTo>
                  <a:cubicBezTo>
                    <a:pt x="8539699" y="1879481"/>
                    <a:pt x="8537304" y="1881638"/>
                    <a:pt x="8537304" y="1884514"/>
                  </a:cubicBezTo>
                  <a:cubicBezTo>
                    <a:pt x="8537304" y="1886910"/>
                    <a:pt x="8539699" y="1889307"/>
                    <a:pt x="8542334" y="1889307"/>
                  </a:cubicBezTo>
                  <a:close/>
                  <a:moveTo>
                    <a:pt x="8505212" y="1615126"/>
                  </a:moveTo>
                  <a:cubicBezTo>
                    <a:pt x="8507607" y="1615126"/>
                    <a:pt x="8509283" y="1613209"/>
                    <a:pt x="8509283" y="1610812"/>
                  </a:cubicBezTo>
                  <a:cubicBezTo>
                    <a:pt x="8509283" y="1608416"/>
                    <a:pt x="8507607" y="1606498"/>
                    <a:pt x="8505212" y="1606498"/>
                  </a:cubicBezTo>
                  <a:cubicBezTo>
                    <a:pt x="8503056" y="1606498"/>
                    <a:pt x="8500661" y="1608416"/>
                    <a:pt x="8500661" y="1610812"/>
                  </a:cubicBezTo>
                  <a:cubicBezTo>
                    <a:pt x="8500661" y="1613209"/>
                    <a:pt x="8503056" y="1615126"/>
                    <a:pt x="8505212" y="1615126"/>
                  </a:cubicBezTo>
                  <a:close/>
                  <a:moveTo>
                    <a:pt x="8443422" y="1345739"/>
                  </a:moveTo>
                  <a:cubicBezTo>
                    <a:pt x="8446296" y="1345739"/>
                    <a:pt x="8447972" y="1343822"/>
                    <a:pt x="8447972" y="1341665"/>
                  </a:cubicBezTo>
                  <a:cubicBezTo>
                    <a:pt x="8447972" y="1339268"/>
                    <a:pt x="8446296" y="1337111"/>
                    <a:pt x="8443422" y="1337111"/>
                  </a:cubicBezTo>
                  <a:cubicBezTo>
                    <a:pt x="8441267" y="1337111"/>
                    <a:pt x="8439351" y="1339268"/>
                    <a:pt x="8439351" y="1341665"/>
                  </a:cubicBezTo>
                  <a:cubicBezTo>
                    <a:pt x="8439351" y="1343822"/>
                    <a:pt x="8441267" y="1345739"/>
                    <a:pt x="8443422" y="1345739"/>
                  </a:cubicBezTo>
                  <a:close/>
                  <a:moveTo>
                    <a:pt x="8358641" y="1082343"/>
                  </a:moveTo>
                  <a:cubicBezTo>
                    <a:pt x="8360317" y="1082343"/>
                    <a:pt x="8362233" y="1080665"/>
                    <a:pt x="8362233" y="1078748"/>
                  </a:cubicBezTo>
                  <a:cubicBezTo>
                    <a:pt x="8362233" y="1076831"/>
                    <a:pt x="8360317" y="1075153"/>
                    <a:pt x="8358641" y="1075153"/>
                  </a:cubicBezTo>
                  <a:cubicBezTo>
                    <a:pt x="8356485" y="1075153"/>
                    <a:pt x="8354569" y="1076831"/>
                    <a:pt x="8354569" y="1078748"/>
                  </a:cubicBezTo>
                  <a:cubicBezTo>
                    <a:pt x="8354569" y="1080665"/>
                    <a:pt x="8356485" y="1082343"/>
                    <a:pt x="8358641" y="1082343"/>
                  </a:cubicBezTo>
                  <a:close/>
                  <a:moveTo>
                    <a:pt x="8250149" y="828534"/>
                  </a:moveTo>
                  <a:cubicBezTo>
                    <a:pt x="8251826" y="828534"/>
                    <a:pt x="8253742" y="827096"/>
                    <a:pt x="8253742" y="824939"/>
                  </a:cubicBezTo>
                  <a:cubicBezTo>
                    <a:pt x="8253742" y="822782"/>
                    <a:pt x="8251826" y="821104"/>
                    <a:pt x="8250149" y="821104"/>
                  </a:cubicBezTo>
                  <a:cubicBezTo>
                    <a:pt x="8247754" y="821104"/>
                    <a:pt x="8246317" y="822782"/>
                    <a:pt x="8246317" y="824939"/>
                  </a:cubicBezTo>
                  <a:cubicBezTo>
                    <a:pt x="8246317" y="827096"/>
                    <a:pt x="8247754" y="828534"/>
                    <a:pt x="8250149" y="828534"/>
                  </a:cubicBezTo>
                  <a:close/>
                  <a:moveTo>
                    <a:pt x="8118906" y="585031"/>
                  </a:moveTo>
                  <a:cubicBezTo>
                    <a:pt x="8121061" y="585031"/>
                    <a:pt x="8122498" y="583593"/>
                    <a:pt x="8122498" y="581436"/>
                  </a:cubicBezTo>
                  <a:cubicBezTo>
                    <a:pt x="8122498" y="579519"/>
                    <a:pt x="8121061" y="578081"/>
                    <a:pt x="8118906" y="578081"/>
                  </a:cubicBezTo>
                  <a:cubicBezTo>
                    <a:pt x="8117229" y="578081"/>
                    <a:pt x="8115313" y="579519"/>
                    <a:pt x="8115313" y="581436"/>
                  </a:cubicBezTo>
                  <a:cubicBezTo>
                    <a:pt x="8115313" y="583593"/>
                    <a:pt x="8117229" y="585031"/>
                    <a:pt x="8118906" y="585031"/>
                  </a:cubicBezTo>
                  <a:close/>
                  <a:moveTo>
                    <a:pt x="7967065" y="353990"/>
                  </a:moveTo>
                  <a:cubicBezTo>
                    <a:pt x="7968742" y="353990"/>
                    <a:pt x="7969939" y="352792"/>
                    <a:pt x="7969939" y="350875"/>
                  </a:cubicBezTo>
                  <a:cubicBezTo>
                    <a:pt x="7969939" y="349437"/>
                    <a:pt x="7968742" y="347999"/>
                    <a:pt x="7967065" y="347999"/>
                  </a:cubicBezTo>
                  <a:cubicBezTo>
                    <a:pt x="7965149" y="347999"/>
                    <a:pt x="7963952" y="349437"/>
                    <a:pt x="7963952" y="350875"/>
                  </a:cubicBezTo>
                  <a:cubicBezTo>
                    <a:pt x="7963952" y="352792"/>
                    <a:pt x="7965149" y="353990"/>
                    <a:pt x="7967065" y="353990"/>
                  </a:cubicBezTo>
                  <a:close/>
                  <a:moveTo>
                    <a:pt x="7794628" y="137570"/>
                  </a:moveTo>
                  <a:cubicBezTo>
                    <a:pt x="7796305" y="137570"/>
                    <a:pt x="7797742" y="136371"/>
                    <a:pt x="7797742" y="134933"/>
                  </a:cubicBezTo>
                  <a:cubicBezTo>
                    <a:pt x="7797742" y="133735"/>
                    <a:pt x="7796305" y="132776"/>
                    <a:pt x="7794628" y="132776"/>
                  </a:cubicBezTo>
                  <a:cubicBezTo>
                    <a:pt x="7793670" y="132776"/>
                    <a:pt x="7792712" y="133735"/>
                    <a:pt x="7792712" y="134933"/>
                  </a:cubicBezTo>
                  <a:cubicBezTo>
                    <a:pt x="7792712" y="136371"/>
                    <a:pt x="7793670" y="137570"/>
                    <a:pt x="7794628" y="137570"/>
                  </a:cubicBezTo>
                  <a:close/>
                  <a:moveTo>
                    <a:pt x="3162062" y="140446"/>
                  </a:moveTo>
                  <a:cubicBezTo>
                    <a:pt x="3164936" y="140446"/>
                    <a:pt x="3167571" y="138049"/>
                    <a:pt x="3167571" y="134933"/>
                  </a:cubicBezTo>
                  <a:cubicBezTo>
                    <a:pt x="3167571" y="132057"/>
                    <a:pt x="3164936" y="129421"/>
                    <a:pt x="3162062" y="129421"/>
                  </a:cubicBezTo>
                  <a:cubicBezTo>
                    <a:pt x="3158709" y="129421"/>
                    <a:pt x="3156314" y="132057"/>
                    <a:pt x="3156314" y="134933"/>
                  </a:cubicBezTo>
                  <a:cubicBezTo>
                    <a:pt x="3156314" y="138049"/>
                    <a:pt x="3158709" y="140446"/>
                    <a:pt x="3162062" y="140446"/>
                  </a:cubicBezTo>
                  <a:close/>
                  <a:moveTo>
                    <a:pt x="2989865" y="359503"/>
                  </a:moveTo>
                  <a:cubicBezTo>
                    <a:pt x="2994415" y="359503"/>
                    <a:pt x="2998247" y="355908"/>
                    <a:pt x="2998247" y="350875"/>
                  </a:cubicBezTo>
                  <a:cubicBezTo>
                    <a:pt x="2998247" y="346081"/>
                    <a:pt x="2994415" y="342486"/>
                    <a:pt x="2989865" y="342486"/>
                  </a:cubicBezTo>
                  <a:cubicBezTo>
                    <a:pt x="2985075" y="342486"/>
                    <a:pt x="2981243" y="346081"/>
                    <a:pt x="2981243" y="350875"/>
                  </a:cubicBezTo>
                  <a:cubicBezTo>
                    <a:pt x="2981243" y="355908"/>
                    <a:pt x="2985075" y="359503"/>
                    <a:pt x="2989865" y="359503"/>
                  </a:cubicBezTo>
                  <a:close/>
                  <a:moveTo>
                    <a:pt x="2837785" y="592700"/>
                  </a:moveTo>
                  <a:cubicBezTo>
                    <a:pt x="2843772" y="592700"/>
                    <a:pt x="2848802" y="587667"/>
                    <a:pt x="2848802" y="581436"/>
                  </a:cubicBezTo>
                  <a:cubicBezTo>
                    <a:pt x="2848802" y="575684"/>
                    <a:pt x="2843772" y="570651"/>
                    <a:pt x="2837785" y="570651"/>
                  </a:cubicBezTo>
                  <a:cubicBezTo>
                    <a:pt x="2831798" y="570651"/>
                    <a:pt x="2826768" y="575684"/>
                    <a:pt x="2826768" y="581436"/>
                  </a:cubicBezTo>
                  <a:cubicBezTo>
                    <a:pt x="2826768" y="587667"/>
                    <a:pt x="2831798" y="592700"/>
                    <a:pt x="2837785" y="592700"/>
                  </a:cubicBezTo>
                  <a:close/>
                  <a:moveTo>
                    <a:pt x="2707020" y="838840"/>
                  </a:moveTo>
                  <a:cubicBezTo>
                    <a:pt x="2714445" y="838840"/>
                    <a:pt x="2720672" y="832609"/>
                    <a:pt x="2720672" y="824939"/>
                  </a:cubicBezTo>
                  <a:cubicBezTo>
                    <a:pt x="2720672" y="817030"/>
                    <a:pt x="2714445" y="810559"/>
                    <a:pt x="2707020" y="810559"/>
                  </a:cubicBezTo>
                  <a:cubicBezTo>
                    <a:pt x="2699117" y="810559"/>
                    <a:pt x="2692890" y="817030"/>
                    <a:pt x="2692890" y="824939"/>
                  </a:cubicBezTo>
                  <a:cubicBezTo>
                    <a:pt x="2692890" y="832609"/>
                    <a:pt x="2699117" y="838840"/>
                    <a:pt x="2707020" y="838840"/>
                  </a:cubicBezTo>
                  <a:close/>
                  <a:moveTo>
                    <a:pt x="2598289" y="1095765"/>
                  </a:moveTo>
                  <a:cubicBezTo>
                    <a:pt x="2607869" y="1095765"/>
                    <a:pt x="2615772" y="1088095"/>
                    <a:pt x="2615772" y="1078748"/>
                  </a:cubicBezTo>
                  <a:cubicBezTo>
                    <a:pt x="2615772" y="1069401"/>
                    <a:pt x="2607869" y="1061732"/>
                    <a:pt x="2598289" y="1061732"/>
                  </a:cubicBezTo>
                  <a:cubicBezTo>
                    <a:pt x="2589188" y="1061732"/>
                    <a:pt x="2581285" y="1069401"/>
                    <a:pt x="2581285" y="1078748"/>
                  </a:cubicBezTo>
                  <a:cubicBezTo>
                    <a:pt x="2581285" y="1088095"/>
                    <a:pt x="2589188" y="1095765"/>
                    <a:pt x="2598289" y="1095765"/>
                  </a:cubicBezTo>
                  <a:close/>
                  <a:moveTo>
                    <a:pt x="2513268" y="1363474"/>
                  </a:moveTo>
                  <a:cubicBezTo>
                    <a:pt x="2525243" y="1363474"/>
                    <a:pt x="2535302" y="1353648"/>
                    <a:pt x="2535302" y="1341665"/>
                  </a:cubicBezTo>
                  <a:cubicBezTo>
                    <a:pt x="2535302" y="1329202"/>
                    <a:pt x="2525243" y="1319375"/>
                    <a:pt x="2513268" y="1319375"/>
                  </a:cubicBezTo>
                  <a:cubicBezTo>
                    <a:pt x="2500815" y="1319375"/>
                    <a:pt x="2490995" y="1329202"/>
                    <a:pt x="2490995" y="1341665"/>
                  </a:cubicBezTo>
                  <a:cubicBezTo>
                    <a:pt x="2490995" y="1353648"/>
                    <a:pt x="2500815" y="1363474"/>
                    <a:pt x="2513268" y="1363474"/>
                  </a:cubicBezTo>
                  <a:close/>
                  <a:moveTo>
                    <a:pt x="2451718" y="1638134"/>
                  </a:moveTo>
                  <a:cubicBezTo>
                    <a:pt x="2466806" y="1638134"/>
                    <a:pt x="2479020" y="1625911"/>
                    <a:pt x="2479020" y="1610812"/>
                  </a:cubicBezTo>
                  <a:cubicBezTo>
                    <a:pt x="2479020" y="1595713"/>
                    <a:pt x="2466806" y="1583490"/>
                    <a:pt x="2451718" y="1583490"/>
                  </a:cubicBezTo>
                  <a:cubicBezTo>
                    <a:pt x="2436390" y="1583490"/>
                    <a:pt x="2424176" y="1595713"/>
                    <a:pt x="2424176" y="1610812"/>
                  </a:cubicBezTo>
                  <a:cubicBezTo>
                    <a:pt x="2424176" y="1625911"/>
                    <a:pt x="2436390" y="1638134"/>
                    <a:pt x="2451718" y="1638134"/>
                  </a:cubicBezTo>
                  <a:close/>
                  <a:moveTo>
                    <a:pt x="2414596" y="1918786"/>
                  </a:moveTo>
                  <a:cubicBezTo>
                    <a:pt x="2433516" y="1918786"/>
                    <a:pt x="2448844" y="1903448"/>
                    <a:pt x="2448844" y="1884514"/>
                  </a:cubicBezTo>
                  <a:cubicBezTo>
                    <a:pt x="2448844" y="1865820"/>
                    <a:pt x="2433516" y="1850481"/>
                    <a:pt x="2414596" y="1850481"/>
                  </a:cubicBezTo>
                  <a:cubicBezTo>
                    <a:pt x="2395915" y="1850481"/>
                    <a:pt x="2380588" y="1865820"/>
                    <a:pt x="2380588" y="1884514"/>
                  </a:cubicBezTo>
                  <a:cubicBezTo>
                    <a:pt x="2380588" y="1903448"/>
                    <a:pt x="2395915" y="1918786"/>
                    <a:pt x="2414596" y="1918786"/>
                  </a:cubicBezTo>
                  <a:close/>
                  <a:moveTo>
                    <a:pt x="2402382" y="2201595"/>
                  </a:moveTo>
                  <a:cubicBezTo>
                    <a:pt x="2424655" y="2201595"/>
                    <a:pt x="2442857" y="2183141"/>
                    <a:pt x="2442857" y="2160372"/>
                  </a:cubicBezTo>
                  <a:cubicBezTo>
                    <a:pt x="2442857" y="2137843"/>
                    <a:pt x="2424655" y="2119389"/>
                    <a:pt x="2402382" y="2119389"/>
                  </a:cubicBezTo>
                  <a:cubicBezTo>
                    <a:pt x="2379869" y="2119389"/>
                    <a:pt x="2361428" y="2137843"/>
                    <a:pt x="2361428" y="2160372"/>
                  </a:cubicBezTo>
                  <a:cubicBezTo>
                    <a:pt x="2361428" y="2183141"/>
                    <a:pt x="2379869" y="2201595"/>
                    <a:pt x="2402382" y="2201595"/>
                  </a:cubicBezTo>
                  <a:close/>
                  <a:moveTo>
                    <a:pt x="2414596" y="2484404"/>
                  </a:moveTo>
                  <a:cubicBezTo>
                    <a:pt x="2441180" y="2484404"/>
                    <a:pt x="2462495" y="2462834"/>
                    <a:pt x="2462495" y="2436470"/>
                  </a:cubicBezTo>
                  <a:cubicBezTo>
                    <a:pt x="2462495" y="2409867"/>
                    <a:pt x="2441180" y="2388057"/>
                    <a:pt x="2414596" y="2388057"/>
                  </a:cubicBezTo>
                  <a:cubicBezTo>
                    <a:pt x="2388012" y="2388057"/>
                    <a:pt x="2366457" y="2409867"/>
                    <a:pt x="2366457" y="2436470"/>
                  </a:cubicBezTo>
                  <a:cubicBezTo>
                    <a:pt x="2366457" y="2462834"/>
                    <a:pt x="2388012" y="2484404"/>
                    <a:pt x="2414596" y="2484404"/>
                  </a:cubicBezTo>
                  <a:close/>
                  <a:moveTo>
                    <a:pt x="2451718" y="2764337"/>
                  </a:moveTo>
                  <a:cubicBezTo>
                    <a:pt x="2481894" y="2764337"/>
                    <a:pt x="2505844" y="2740370"/>
                    <a:pt x="2505844" y="2710412"/>
                  </a:cubicBezTo>
                  <a:cubicBezTo>
                    <a:pt x="2505844" y="2680213"/>
                    <a:pt x="2481894" y="2655767"/>
                    <a:pt x="2451718" y="2655767"/>
                  </a:cubicBezTo>
                  <a:cubicBezTo>
                    <a:pt x="2421781" y="2655767"/>
                    <a:pt x="2397592" y="2680213"/>
                    <a:pt x="2397592" y="2710412"/>
                  </a:cubicBezTo>
                  <a:cubicBezTo>
                    <a:pt x="2397592" y="2740370"/>
                    <a:pt x="2421781" y="2764337"/>
                    <a:pt x="2451718" y="2764337"/>
                  </a:cubicBezTo>
                  <a:close/>
                  <a:moveTo>
                    <a:pt x="2513268" y="3039956"/>
                  </a:moveTo>
                  <a:cubicBezTo>
                    <a:pt x="2546558" y="3039956"/>
                    <a:pt x="2573142" y="3012634"/>
                    <a:pt x="2573142" y="2979799"/>
                  </a:cubicBezTo>
                  <a:cubicBezTo>
                    <a:pt x="2573142" y="2946006"/>
                    <a:pt x="2546558" y="2919163"/>
                    <a:pt x="2513268" y="2919163"/>
                  </a:cubicBezTo>
                  <a:cubicBezTo>
                    <a:pt x="2479978" y="2919163"/>
                    <a:pt x="2452915" y="2946006"/>
                    <a:pt x="2452915" y="2979799"/>
                  </a:cubicBezTo>
                  <a:cubicBezTo>
                    <a:pt x="2452915" y="3012634"/>
                    <a:pt x="2479978" y="3039956"/>
                    <a:pt x="2513268" y="3039956"/>
                  </a:cubicBezTo>
                  <a:close/>
                  <a:moveTo>
                    <a:pt x="2598289" y="3307426"/>
                  </a:moveTo>
                  <a:cubicBezTo>
                    <a:pt x="2634214" y="3307426"/>
                    <a:pt x="2663432" y="3277947"/>
                    <a:pt x="2663432" y="3242236"/>
                  </a:cubicBezTo>
                  <a:cubicBezTo>
                    <a:pt x="2663432" y="3206046"/>
                    <a:pt x="2634214" y="3176807"/>
                    <a:pt x="2598289" y="3176807"/>
                  </a:cubicBezTo>
                  <a:cubicBezTo>
                    <a:pt x="2562365" y="3176807"/>
                    <a:pt x="2533386" y="3206046"/>
                    <a:pt x="2533386" y="3242236"/>
                  </a:cubicBezTo>
                  <a:cubicBezTo>
                    <a:pt x="2533386" y="3277947"/>
                    <a:pt x="2562365" y="3307426"/>
                    <a:pt x="2598289" y="3307426"/>
                  </a:cubicBezTo>
                  <a:close/>
                  <a:moveTo>
                    <a:pt x="2707020" y="3565549"/>
                  </a:moveTo>
                  <a:cubicBezTo>
                    <a:pt x="2745100" y="3565549"/>
                    <a:pt x="2776235" y="3534152"/>
                    <a:pt x="2776235" y="3496285"/>
                  </a:cubicBezTo>
                  <a:cubicBezTo>
                    <a:pt x="2776235" y="3457938"/>
                    <a:pt x="2745100" y="3426541"/>
                    <a:pt x="2707020" y="3426541"/>
                  </a:cubicBezTo>
                  <a:cubicBezTo>
                    <a:pt x="2668701" y="3426541"/>
                    <a:pt x="2637567" y="3457938"/>
                    <a:pt x="2637567" y="3496285"/>
                  </a:cubicBezTo>
                  <a:cubicBezTo>
                    <a:pt x="2637567" y="3534152"/>
                    <a:pt x="2668701" y="3565549"/>
                    <a:pt x="2707020" y="3565549"/>
                  </a:cubicBezTo>
                  <a:close/>
                  <a:moveTo>
                    <a:pt x="2837785" y="3811209"/>
                  </a:moveTo>
                  <a:cubicBezTo>
                    <a:pt x="2877302" y="3811209"/>
                    <a:pt x="2909394" y="3778854"/>
                    <a:pt x="2909394" y="3739069"/>
                  </a:cubicBezTo>
                  <a:cubicBezTo>
                    <a:pt x="2909394" y="3699763"/>
                    <a:pt x="2877302" y="3667648"/>
                    <a:pt x="2837785" y="3667648"/>
                  </a:cubicBezTo>
                  <a:cubicBezTo>
                    <a:pt x="2798029" y="3667648"/>
                    <a:pt x="2765697" y="3699763"/>
                    <a:pt x="2765697" y="3739069"/>
                  </a:cubicBezTo>
                  <a:cubicBezTo>
                    <a:pt x="2765697" y="3778854"/>
                    <a:pt x="2798029" y="3811209"/>
                    <a:pt x="2837785" y="3811209"/>
                  </a:cubicBezTo>
                  <a:close/>
                  <a:moveTo>
                    <a:pt x="2989865" y="4043927"/>
                  </a:moveTo>
                  <a:cubicBezTo>
                    <a:pt x="3030579" y="4043927"/>
                    <a:pt x="3063390" y="4010853"/>
                    <a:pt x="3063390" y="3970109"/>
                  </a:cubicBezTo>
                  <a:cubicBezTo>
                    <a:pt x="3063390" y="3929366"/>
                    <a:pt x="3030579" y="3896291"/>
                    <a:pt x="2989865" y="3896291"/>
                  </a:cubicBezTo>
                  <a:cubicBezTo>
                    <a:pt x="2948911" y="3896291"/>
                    <a:pt x="2916100" y="3929366"/>
                    <a:pt x="2916100" y="3970109"/>
                  </a:cubicBezTo>
                  <a:cubicBezTo>
                    <a:pt x="2916100" y="4010853"/>
                    <a:pt x="2948911" y="4043927"/>
                    <a:pt x="2989865" y="4043927"/>
                  </a:cubicBezTo>
                  <a:close/>
                  <a:moveTo>
                    <a:pt x="7967065" y="3983770"/>
                  </a:moveTo>
                  <a:cubicBezTo>
                    <a:pt x="7974729" y="3983770"/>
                    <a:pt x="7981435" y="3977539"/>
                    <a:pt x="7981435" y="3970109"/>
                  </a:cubicBezTo>
                  <a:cubicBezTo>
                    <a:pt x="7981435" y="3961961"/>
                    <a:pt x="7974729" y="3955729"/>
                    <a:pt x="7967065" y="3955729"/>
                  </a:cubicBezTo>
                  <a:cubicBezTo>
                    <a:pt x="7959641" y="3955729"/>
                    <a:pt x="7952935" y="3961961"/>
                    <a:pt x="7952935" y="3970109"/>
                  </a:cubicBezTo>
                  <a:cubicBezTo>
                    <a:pt x="7952935" y="3977539"/>
                    <a:pt x="7959641" y="3983770"/>
                    <a:pt x="7967065" y="3983770"/>
                  </a:cubicBezTo>
                  <a:close/>
                  <a:moveTo>
                    <a:pt x="8118906" y="3751771"/>
                  </a:moveTo>
                  <a:cubicBezTo>
                    <a:pt x="8125851" y="3751771"/>
                    <a:pt x="8131599" y="3745780"/>
                    <a:pt x="8131599" y="3739069"/>
                  </a:cubicBezTo>
                  <a:cubicBezTo>
                    <a:pt x="8131599" y="3732598"/>
                    <a:pt x="8125851" y="3727085"/>
                    <a:pt x="8118906" y="3727085"/>
                  </a:cubicBezTo>
                  <a:cubicBezTo>
                    <a:pt x="8112439" y="3727085"/>
                    <a:pt x="8107170" y="3732598"/>
                    <a:pt x="8107170" y="3739069"/>
                  </a:cubicBezTo>
                  <a:cubicBezTo>
                    <a:pt x="8107170" y="3745780"/>
                    <a:pt x="8112439" y="3751771"/>
                    <a:pt x="8118906" y="3751771"/>
                  </a:cubicBezTo>
                  <a:close/>
                  <a:moveTo>
                    <a:pt x="8250149" y="3506590"/>
                  </a:moveTo>
                  <a:cubicBezTo>
                    <a:pt x="8255658" y="3506590"/>
                    <a:pt x="8260208" y="3501557"/>
                    <a:pt x="8260208" y="3496285"/>
                  </a:cubicBezTo>
                  <a:cubicBezTo>
                    <a:pt x="8260208" y="3490533"/>
                    <a:pt x="8255658" y="3485500"/>
                    <a:pt x="8250149" y="3485500"/>
                  </a:cubicBezTo>
                  <a:cubicBezTo>
                    <a:pt x="8244162" y="3485500"/>
                    <a:pt x="8239611" y="3490533"/>
                    <a:pt x="8239611" y="3496285"/>
                  </a:cubicBezTo>
                  <a:cubicBezTo>
                    <a:pt x="8239611" y="3501557"/>
                    <a:pt x="8244162" y="3506590"/>
                    <a:pt x="8250149" y="3506590"/>
                  </a:cubicBezTo>
                  <a:close/>
                  <a:moveTo>
                    <a:pt x="8358641" y="3250624"/>
                  </a:moveTo>
                  <a:cubicBezTo>
                    <a:pt x="8363191" y="3250624"/>
                    <a:pt x="8367023" y="3246790"/>
                    <a:pt x="8367023" y="3242236"/>
                  </a:cubicBezTo>
                  <a:cubicBezTo>
                    <a:pt x="8367023" y="3237443"/>
                    <a:pt x="8363191" y="3233608"/>
                    <a:pt x="8358641" y="3233608"/>
                  </a:cubicBezTo>
                  <a:cubicBezTo>
                    <a:pt x="8353611" y="3233608"/>
                    <a:pt x="8349540" y="3237443"/>
                    <a:pt x="8349540" y="3242236"/>
                  </a:cubicBezTo>
                  <a:cubicBezTo>
                    <a:pt x="8349540" y="3246790"/>
                    <a:pt x="8353611" y="3250624"/>
                    <a:pt x="8358641" y="3250624"/>
                  </a:cubicBezTo>
                  <a:close/>
                  <a:moveTo>
                    <a:pt x="8443422" y="2987229"/>
                  </a:moveTo>
                  <a:cubicBezTo>
                    <a:pt x="8447972" y="2987229"/>
                    <a:pt x="8451565" y="2983634"/>
                    <a:pt x="8451565" y="2979799"/>
                  </a:cubicBezTo>
                  <a:cubicBezTo>
                    <a:pt x="8451565" y="2975006"/>
                    <a:pt x="8447972" y="2971650"/>
                    <a:pt x="8443422" y="2971650"/>
                  </a:cubicBezTo>
                  <a:cubicBezTo>
                    <a:pt x="8439351" y="2971650"/>
                    <a:pt x="8435998" y="2975006"/>
                    <a:pt x="8435998" y="2979799"/>
                  </a:cubicBezTo>
                  <a:cubicBezTo>
                    <a:pt x="8435998" y="2983634"/>
                    <a:pt x="8439351" y="2987229"/>
                    <a:pt x="8443422" y="2987229"/>
                  </a:cubicBezTo>
                  <a:close/>
                  <a:moveTo>
                    <a:pt x="8505212" y="2717122"/>
                  </a:moveTo>
                  <a:cubicBezTo>
                    <a:pt x="8508804" y="2717122"/>
                    <a:pt x="8511678" y="2714007"/>
                    <a:pt x="8511678" y="2710412"/>
                  </a:cubicBezTo>
                  <a:cubicBezTo>
                    <a:pt x="8511678" y="2706337"/>
                    <a:pt x="8508804" y="2703461"/>
                    <a:pt x="8505212" y="2703461"/>
                  </a:cubicBezTo>
                  <a:cubicBezTo>
                    <a:pt x="8501380" y="2703461"/>
                    <a:pt x="8498506" y="2706337"/>
                    <a:pt x="8498506" y="2710412"/>
                  </a:cubicBezTo>
                  <a:cubicBezTo>
                    <a:pt x="8498506" y="2714007"/>
                    <a:pt x="8501380" y="2717122"/>
                    <a:pt x="8505212" y="2717122"/>
                  </a:cubicBezTo>
                  <a:close/>
                  <a:moveTo>
                    <a:pt x="8542334" y="2441983"/>
                  </a:moveTo>
                  <a:cubicBezTo>
                    <a:pt x="8545208" y="2441983"/>
                    <a:pt x="8547842" y="2439586"/>
                    <a:pt x="8547842" y="2436470"/>
                  </a:cubicBezTo>
                  <a:cubicBezTo>
                    <a:pt x="8547842" y="2433355"/>
                    <a:pt x="8545208" y="2430718"/>
                    <a:pt x="8542334" y="2430718"/>
                  </a:cubicBezTo>
                  <a:cubicBezTo>
                    <a:pt x="8539220" y="2430718"/>
                    <a:pt x="8536346" y="2433355"/>
                    <a:pt x="8536346" y="2436470"/>
                  </a:cubicBezTo>
                  <a:cubicBezTo>
                    <a:pt x="8536346" y="2439586"/>
                    <a:pt x="8539220" y="2441983"/>
                    <a:pt x="8542334" y="2441983"/>
                  </a:cubicBezTo>
                  <a:close/>
                  <a:moveTo>
                    <a:pt x="8554309" y="2165405"/>
                  </a:moveTo>
                  <a:cubicBezTo>
                    <a:pt x="8557182" y="2165405"/>
                    <a:pt x="8559098" y="2163248"/>
                    <a:pt x="8559098" y="2160372"/>
                  </a:cubicBezTo>
                  <a:cubicBezTo>
                    <a:pt x="8559098" y="2157736"/>
                    <a:pt x="8557182" y="2155579"/>
                    <a:pt x="8554309" y="2155579"/>
                  </a:cubicBezTo>
                  <a:cubicBezTo>
                    <a:pt x="8551674" y="2155579"/>
                    <a:pt x="8549519" y="2157736"/>
                    <a:pt x="8549519" y="2160372"/>
                  </a:cubicBezTo>
                  <a:cubicBezTo>
                    <a:pt x="8549519" y="2163248"/>
                    <a:pt x="8551674" y="2165405"/>
                    <a:pt x="8554309" y="2165405"/>
                  </a:cubicBezTo>
                  <a:close/>
                  <a:moveTo>
                    <a:pt x="8321519" y="1890026"/>
                  </a:moveTo>
                  <a:cubicBezTo>
                    <a:pt x="8324632" y="1890026"/>
                    <a:pt x="8326788" y="1887629"/>
                    <a:pt x="8326788" y="1884514"/>
                  </a:cubicBezTo>
                  <a:cubicBezTo>
                    <a:pt x="8326788" y="1881638"/>
                    <a:pt x="8324632" y="1879001"/>
                    <a:pt x="8321519" y="1879001"/>
                  </a:cubicBezTo>
                  <a:cubicBezTo>
                    <a:pt x="8318405" y="1879001"/>
                    <a:pt x="8316250" y="1881638"/>
                    <a:pt x="8316250" y="1884514"/>
                  </a:cubicBezTo>
                  <a:cubicBezTo>
                    <a:pt x="8316250" y="1887629"/>
                    <a:pt x="8318405" y="1890026"/>
                    <a:pt x="8321519" y="1890026"/>
                  </a:cubicBezTo>
                  <a:close/>
                  <a:moveTo>
                    <a:pt x="8281763" y="1616085"/>
                  </a:moveTo>
                  <a:cubicBezTo>
                    <a:pt x="8284397" y="1616085"/>
                    <a:pt x="8286553" y="1613928"/>
                    <a:pt x="8286553" y="1611292"/>
                  </a:cubicBezTo>
                  <a:cubicBezTo>
                    <a:pt x="8286553" y="1608655"/>
                    <a:pt x="8284397" y="1606498"/>
                    <a:pt x="8281763" y="1606498"/>
                  </a:cubicBezTo>
                  <a:cubicBezTo>
                    <a:pt x="8279128" y="1606498"/>
                    <a:pt x="8276973" y="1608655"/>
                    <a:pt x="8276973" y="1611292"/>
                  </a:cubicBezTo>
                  <a:cubicBezTo>
                    <a:pt x="8276973" y="1613928"/>
                    <a:pt x="8279128" y="1616085"/>
                    <a:pt x="8281763" y="1616085"/>
                  </a:cubicBezTo>
                  <a:close/>
                  <a:moveTo>
                    <a:pt x="8215662" y="1347896"/>
                  </a:moveTo>
                  <a:cubicBezTo>
                    <a:pt x="8218296" y="1347896"/>
                    <a:pt x="8220452" y="1345739"/>
                    <a:pt x="8220452" y="1343103"/>
                  </a:cubicBezTo>
                  <a:cubicBezTo>
                    <a:pt x="8220452" y="1340226"/>
                    <a:pt x="8218296" y="1338309"/>
                    <a:pt x="8215662" y="1338309"/>
                  </a:cubicBezTo>
                  <a:cubicBezTo>
                    <a:pt x="8212788" y="1338309"/>
                    <a:pt x="8210393" y="1340226"/>
                    <a:pt x="8210393" y="1343103"/>
                  </a:cubicBezTo>
                  <a:cubicBezTo>
                    <a:pt x="8210393" y="1345739"/>
                    <a:pt x="8212788" y="1347896"/>
                    <a:pt x="8215662" y="1347896"/>
                  </a:cubicBezTo>
                  <a:close/>
                  <a:moveTo>
                    <a:pt x="8124174" y="1086897"/>
                  </a:moveTo>
                  <a:cubicBezTo>
                    <a:pt x="8126090" y="1086897"/>
                    <a:pt x="8128246" y="1084980"/>
                    <a:pt x="8128246" y="1082583"/>
                  </a:cubicBezTo>
                  <a:cubicBezTo>
                    <a:pt x="8128246" y="1079946"/>
                    <a:pt x="8126090" y="1078508"/>
                    <a:pt x="8124174" y="1078508"/>
                  </a:cubicBezTo>
                  <a:cubicBezTo>
                    <a:pt x="8121779" y="1078508"/>
                    <a:pt x="8119864" y="1079946"/>
                    <a:pt x="8119864" y="1082583"/>
                  </a:cubicBezTo>
                  <a:cubicBezTo>
                    <a:pt x="8119864" y="1084980"/>
                    <a:pt x="8121779" y="1086897"/>
                    <a:pt x="8124174" y="1086897"/>
                  </a:cubicBezTo>
                  <a:close/>
                  <a:moveTo>
                    <a:pt x="8007780" y="836443"/>
                  </a:moveTo>
                  <a:cubicBezTo>
                    <a:pt x="8009935" y="836443"/>
                    <a:pt x="8011611" y="834286"/>
                    <a:pt x="8011611" y="831890"/>
                  </a:cubicBezTo>
                  <a:cubicBezTo>
                    <a:pt x="8011611" y="829732"/>
                    <a:pt x="8009935" y="827575"/>
                    <a:pt x="8007780" y="827575"/>
                  </a:cubicBezTo>
                  <a:cubicBezTo>
                    <a:pt x="8005385" y="827575"/>
                    <a:pt x="8003229" y="829732"/>
                    <a:pt x="8003229" y="831890"/>
                  </a:cubicBezTo>
                  <a:cubicBezTo>
                    <a:pt x="8003229" y="834286"/>
                    <a:pt x="8005385" y="836443"/>
                    <a:pt x="8007780" y="836443"/>
                  </a:cubicBezTo>
                  <a:close/>
                  <a:moveTo>
                    <a:pt x="7867914" y="598452"/>
                  </a:moveTo>
                  <a:cubicBezTo>
                    <a:pt x="7870069" y="598452"/>
                    <a:pt x="7871746" y="596295"/>
                    <a:pt x="7871746" y="594138"/>
                  </a:cubicBezTo>
                  <a:cubicBezTo>
                    <a:pt x="7871746" y="591742"/>
                    <a:pt x="7870069" y="589585"/>
                    <a:pt x="7867914" y="589585"/>
                  </a:cubicBezTo>
                  <a:cubicBezTo>
                    <a:pt x="7865519" y="589585"/>
                    <a:pt x="7863364" y="591742"/>
                    <a:pt x="7863364" y="594138"/>
                  </a:cubicBezTo>
                  <a:cubicBezTo>
                    <a:pt x="7863364" y="596295"/>
                    <a:pt x="7865519" y="598452"/>
                    <a:pt x="7867914" y="598452"/>
                  </a:cubicBezTo>
                  <a:close/>
                  <a:moveTo>
                    <a:pt x="7705296" y="374123"/>
                  </a:moveTo>
                  <a:cubicBezTo>
                    <a:pt x="7707691" y="374123"/>
                    <a:pt x="7708889" y="372685"/>
                    <a:pt x="7708889" y="370528"/>
                  </a:cubicBezTo>
                  <a:cubicBezTo>
                    <a:pt x="7708889" y="368371"/>
                    <a:pt x="7707691" y="366933"/>
                    <a:pt x="7705296" y="366933"/>
                  </a:cubicBezTo>
                  <a:cubicBezTo>
                    <a:pt x="7703380" y="366933"/>
                    <a:pt x="7701943" y="368371"/>
                    <a:pt x="7701943" y="370528"/>
                  </a:cubicBezTo>
                  <a:cubicBezTo>
                    <a:pt x="7701943" y="372685"/>
                    <a:pt x="7703380" y="374123"/>
                    <a:pt x="7705296" y="374123"/>
                  </a:cubicBezTo>
                  <a:close/>
                  <a:moveTo>
                    <a:pt x="7522561" y="166809"/>
                  </a:moveTo>
                  <a:cubicBezTo>
                    <a:pt x="7523998" y="166809"/>
                    <a:pt x="7525435" y="165371"/>
                    <a:pt x="7525435" y="163694"/>
                  </a:cubicBezTo>
                  <a:cubicBezTo>
                    <a:pt x="7525435" y="162256"/>
                    <a:pt x="7523998" y="160818"/>
                    <a:pt x="7522561" y="160818"/>
                  </a:cubicBezTo>
                  <a:cubicBezTo>
                    <a:pt x="7520885" y="160818"/>
                    <a:pt x="7519687" y="162256"/>
                    <a:pt x="7519687" y="163694"/>
                  </a:cubicBezTo>
                  <a:cubicBezTo>
                    <a:pt x="7519687" y="165371"/>
                    <a:pt x="7520885" y="166809"/>
                    <a:pt x="7522561" y="166809"/>
                  </a:cubicBezTo>
                  <a:close/>
                  <a:moveTo>
                    <a:pt x="3533281" y="69744"/>
                  </a:moveTo>
                  <a:cubicBezTo>
                    <a:pt x="3534478" y="69744"/>
                    <a:pt x="3535436" y="68785"/>
                    <a:pt x="3535436" y="67347"/>
                  </a:cubicBezTo>
                  <a:cubicBezTo>
                    <a:pt x="3535436" y="65909"/>
                    <a:pt x="3534478" y="64950"/>
                    <a:pt x="3533281" y="64950"/>
                  </a:cubicBezTo>
                  <a:cubicBezTo>
                    <a:pt x="3531844" y="64950"/>
                    <a:pt x="3530646" y="65909"/>
                    <a:pt x="3530646" y="67347"/>
                  </a:cubicBezTo>
                  <a:cubicBezTo>
                    <a:pt x="3530646" y="68785"/>
                    <a:pt x="3531844" y="69744"/>
                    <a:pt x="3533281" y="69744"/>
                  </a:cubicBezTo>
                  <a:close/>
                  <a:moveTo>
                    <a:pt x="3340487" y="273701"/>
                  </a:moveTo>
                  <a:cubicBezTo>
                    <a:pt x="3345276" y="273701"/>
                    <a:pt x="3348869" y="269867"/>
                    <a:pt x="3348869" y="264834"/>
                  </a:cubicBezTo>
                  <a:cubicBezTo>
                    <a:pt x="3348869" y="260040"/>
                    <a:pt x="3345276" y="256445"/>
                    <a:pt x="3340487" y="256445"/>
                  </a:cubicBezTo>
                  <a:cubicBezTo>
                    <a:pt x="3335697" y="256445"/>
                    <a:pt x="3331625" y="260040"/>
                    <a:pt x="3331625" y="264834"/>
                  </a:cubicBezTo>
                  <a:cubicBezTo>
                    <a:pt x="3331625" y="269867"/>
                    <a:pt x="3335697" y="273701"/>
                    <a:pt x="3340487" y="273701"/>
                  </a:cubicBezTo>
                  <a:close/>
                  <a:moveTo>
                    <a:pt x="3167571" y="490841"/>
                  </a:moveTo>
                  <a:cubicBezTo>
                    <a:pt x="3173319" y="490841"/>
                    <a:pt x="3177869" y="486287"/>
                    <a:pt x="3177869" y="480296"/>
                  </a:cubicBezTo>
                  <a:cubicBezTo>
                    <a:pt x="3177869" y="474544"/>
                    <a:pt x="3173319" y="469750"/>
                    <a:pt x="3167571" y="469750"/>
                  </a:cubicBezTo>
                  <a:cubicBezTo>
                    <a:pt x="3162062" y="469750"/>
                    <a:pt x="3157272" y="474544"/>
                    <a:pt x="3157272" y="480296"/>
                  </a:cubicBezTo>
                  <a:cubicBezTo>
                    <a:pt x="3157272" y="486287"/>
                    <a:pt x="3162062" y="490841"/>
                    <a:pt x="3167571" y="490841"/>
                  </a:cubicBezTo>
                  <a:close/>
                  <a:moveTo>
                    <a:pt x="3016449" y="724039"/>
                  </a:moveTo>
                  <a:cubicBezTo>
                    <a:pt x="3023155" y="724039"/>
                    <a:pt x="3029142" y="718287"/>
                    <a:pt x="3029142" y="711097"/>
                  </a:cubicBezTo>
                  <a:cubicBezTo>
                    <a:pt x="3029142" y="704386"/>
                    <a:pt x="3023155" y="698394"/>
                    <a:pt x="3016449" y="698394"/>
                  </a:cubicBezTo>
                  <a:cubicBezTo>
                    <a:pt x="3009264" y="698394"/>
                    <a:pt x="3003516" y="704386"/>
                    <a:pt x="3003516" y="711097"/>
                  </a:cubicBezTo>
                  <a:cubicBezTo>
                    <a:pt x="3003516" y="718287"/>
                    <a:pt x="3009264" y="724039"/>
                    <a:pt x="3016449" y="724039"/>
                  </a:cubicBezTo>
                  <a:close/>
                  <a:moveTo>
                    <a:pt x="2888079" y="971616"/>
                  </a:moveTo>
                  <a:cubicBezTo>
                    <a:pt x="2896701" y="971616"/>
                    <a:pt x="2903886" y="964906"/>
                    <a:pt x="2903886" y="956038"/>
                  </a:cubicBezTo>
                  <a:cubicBezTo>
                    <a:pt x="2903886" y="947170"/>
                    <a:pt x="2896701" y="940220"/>
                    <a:pt x="2888079" y="940220"/>
                  </a:cubicBezTo>
                  <a:cubicBezTo>
                    <a:pt x="2879457" y="940220"/>
                    <a:pt x="2872033" y="947170"/>
                    <a:pt x="2872033" y="956038"/>
                  </a:cubicBezTo>
                  <a:cubicBezTo>
                    <a:pt x="2872033" y="964906"/>
                    <a:pt x="2879457" y="971616"/>
                    <a:pt x="2888079" y="971616"/>
                  </a:cubicBezTo>
                  <a:close/>
                  <a:moveTo>
                    <a:pt x="2783899" y="1230938"/>
                  </a:moveTo>
                  <a:cubicBezTo>
                    <a:pt x="2794676" y="1230938"/>
                    <a:pt x="2803298" y="1222549"/>
                    <a:pt x="2803298" y="1211524"/>
                  </a:cubicBezTo>
                  <a:cubicBezTo>
                    <a:pt x="2803298" y="1200979"/>
                    <a:pt x="2794676" y="1192111"/>
                    <a:pt x="2783899" y="1192111"/>
                  </a:cubicBezTo>
                  <a:cubicBezTo>
                    <a:pt x="2773121" y="1192111"/>
                    <a:pt x="2764260" y="1200979"/>
                    <a:pt x="2764260" y="1211524"/>
                  </a:cubicBezTo>
                  <a:cubicBezTo>
                    <a:pt x="2764260" y="1222549"/>
                    <a:pt x="2773121" y="1230938"/>
                    <a:pt x="2783899" y="1230938"/>
                  </a:cubicBezTo>
                  <a:close/>
                  <a:moveTo>
                    <a:pt x="2705104" y="1501284"/>
                  </a:moveTo>
                  <a:cubicBezTo>
                    <a:pt x="2718756" y="1501284"/>
                    <a:pt x="2730012" y="1490259"/>
                    <a:pt x="2730012" y="1476598"/>
                  </a:cubicBezTo>
                  <a:cubicBezTo>
                    <a:pt x="2730012" y="1462697"/>
                    <a:pt x="2718756" y="1451433"/>
                    <a:pt x="2705104" y="1451433"/>
                  </a:cubicBezTo>
                  <a:cubicBezTo>
                    <a:pt x="2690974" y="1451433"/>
                    <a:pt x="2679957" y="1462697"/>
                    <a:pt x="2679957" y="1476598"/>
                  </a:cubicBezTo>
                  <a:cubicBezTo>
                    <a:pt x="2679957" y="1490259"/>
                    <a:pt x="2690974" y="1501284"/>
                    <a:pt x="2705104" y="1501284"/>
                  </a:cubicBezTo>
                  <a:close/>
                  <a:moveTo>
                    <a:pt x="2651936" y="1778101"/>
                  </a:moveTo>
                  <a:cubicBezTo>
                    <a:pt x="2668701" y="1778101"/>
                    <a:pt x="2682352" y="1764200"/>
                    <a:pt x="2682352" y="1747423"/>
                  </a:cubicBezTo>
                  <a:cubicBezTo>
                    <a:pt x="2682352" y="1730647"/>
                    <a:pt x="2668701" y="1716985"/>
                    <a:pt x="2651936" y="1716985"/>
                  </a:cubicBezTo>
                  <a:cubicBezTo>
                    <a:pt x="2634932" y="1716985"/>
                    <a:pt x="2621281" y="1730647"/>
                    <a:pt x="2621281" y="1747423"/>
                  </a:cubicBezTo>
                  <a:cubicBezTo>
                    <a:pt x="2621281" y="1764200"/>
                    <a:pt x="2634932" y="1778101"/>
                    <a:pt x="2651936" y="1778101"/>
                  </a:cubicBezTo>
                  <a:close/>
                  <a:moveTo>
                    <a:pt x="2625352" y="2059472"/>
                  </a:moveTo>
                  <a:cubicBezTo>
                    <a:pt x="2645709" y="2059472"/>
                    <a:pt x="2662474" y="2042695"/>
                    <a:pt x="2662474" y="2022083"/>
                  </a:cubicBezTo>
                  <a:cubicBezTo>
                    <a:pt x="2662474" y="2001951"/>
                    <a:pt x="2645709" y="1985175"/>
                    <a:pt x="2625352" y="1985175"/>
                  </a:cubicBezTo>
                  <a:cubicBezTo>
                    <a:pt x="2604995" y="1985175"/>
                    <a:pt x="2588230" y="2001951"/>
                    <a:pt x="2588230" y="2022083"/>
                  </a:cubicBezTo>
                  <a:cubicBezTo>
                    <a:pt x="2588230" y="2042695"/>
                    <a:pt x="2604995" y="2059472"/>
                    <a:pt x="2625352" y="2059472"/>
                  </a:cubicBezTo>
                  <a:close/>
                  <a:moveTo>
                    <a:pt x="2625352" y="2342520"/>
                  </a:moveTo>
                  <a:cubicBezTo>
                    <a:pt x="2649781" y="2342520"/>
                    <a:pt x="2669180" y="2322868"/>
                    <a:pt x="2669180" y="2298901"/>
                  </a:cubicBezTo>
                  <a:cubicBezTo>
                    <a:pt x="2669180" y="2274215"/>
                    <a:pt x="2649781" y="2255041"/>
                    <a:pt x="2625352" y="2255041"/>
                  </a:cubicBezTo>
                  <a:cubicBezTo>
                    <a:pt x="2600924" y="2255041"/>
                    <a:pt x="2581285" y="2274215"/>
                    <a:pt x="2581285" y="2298901"/>
                  </a:cubicBezTo>
                  <a:cubicBezTo>
                    <a:pt x="2581285" y="2322868"/>
                    <a:pt x="2600924" y="2342520"/>
                    <a:pt x="2625352" y="2342520"/>
                  </a:cubicBezTo>
                  <a:close/>
                  <a:moveTo>
                    <a:pt x="2651936" y="2623412"/>
                  </a:moveTo>
                  <a:cubicBezTo>
                    <a:pt x="2679478" y="2623412"/>
                    <a:pt x="2701751" y="2601123"/>
                    <a:pt x="2701751" y="2573561"/>
                  </a:cubicBezTo>
                  <a:cubicBezTo>
                    <a:pt x="2701751" y="2545520"/>
                    <a:pt x="2679478" y="2523230"/>
                    <a:pt x="2651936" y="2523230"/>
                  </a:cubicBezTo>
                  <a:cubicBezTo>
                    <a:pt x="2624155" y="2523230"/>
                    <a:pt x="2601882" y="2545520"/>
                    <a:pt x="2601882" y="2573561"/>
                  </a:cubicBezTo>
                  <a:cubicBezTo>
                    <a:pt x="2601882" y="2601123"/>
                    <a:pt x="2624155" y="2623412"/>
                    <a:pt x="2651936" y="2623412"/>
                  </a:cubicBezTo>
                  <a:close/>
                  <a:moveTo>
                    <a:pt x="2705104" y="2899989"/>
                  </a:moveTo>
                  <a:cubicBezTo>
                    <a:pt x="2735760" y="2899989"/>
                    <a:pt x="2760428" y="2875304"/>
                    <a:pt x="2760428" y="2844386"/>
                  </a:cubicBezTo>
                  <a:cubicBezTo>
                    <a:pt x="2760428" y="2814188"/>
                    <a:pt x="2735760" y="2789023"/>
                    <a:pt x="2705104" y="2789023"/>
                  </a:cubicBezTo>
                  <a:cubicBezTo>
                    <a:pt x="2674449" y="2789023"/>
                    <a:pt x="2649781" y="2814188"/>
                    <a:pt x="2649781" y="2844386"/>
                  </a:cubicBezTo>
                  <a:cubicBezTo>
                    <a:pt x="2649781" y="2875304"/>
                    <a:pt x="2674449" y="2899989"/>
                    <a:pt x="2705104" y="2899989"/>
                  </a:cubicBezTo>
                  <a:close/>
                  <a:moveTo>
                    <a:pt x="2783899" y="3170096"/>
                  </a:moveTo>
                  <a:cubicBezTo>
                    <a:pt x="2817667" y="3170096"/>
                    <a:pt x="2844970" y="3142774"/>
                    <a:pt x="2844970" y="3109460"/>
                  </a:cubicBezTo>
                  <a:cubicBezTo>
                    <a:pt x="2844970" y="3075187"/>
                    <a:pt x="2817667" y="3048105"/>
                    <a:pt x="2783899" y="3048105"/>
                  </a:cubicBezTo>
                  <a:cubicBezTo>
                    <a:pt x="2750369" y="3048105"/>
                    <a:pt x="2722827" y="3075187"/>
                    <a:pt x="2722827" y="3109460"/>
                  </a:cubicBezTo>
                  <a:cubicBezTo>
                    <a:pt x="2722827" y="3142774"/>
                    <a:pt x="2750369" y="3170096"/>
                    <a:pt x="2783899" y="3170096"/>
                  </a:cubicBezTo>
                  <a:close/>
                  <a:moveTo>
                    <a:pt x="2888079" y="3429657"/>
                  </a:moveTo>
                  <a:cubicBezTo>
                    <a:pt x="2923525" y="3429657"/>
                    <a:pt x="2952743" y="3400657"/>
                    <a:pt x="2952743" y="3365186"/>
                  </a:cubicBezTo>
                  <a:cubicBezTo>
                    <a:pt x="2952743" y="3329475"/>
                    <a:pt x="2923525" y="3300236"/>
                    <a:pt x="2888079" y="3300236"/>
                  </a:cubicBezTo>
                  <a:cubicBezTo>
                    <a:pt x="2852155" y="3300236"/>
                    <a:pt x="2823415" y="3329475"/>
                    <a:pt x="2823415" y="3365186"/>
                  </a:cubicBezTo>
                  <a:cubicBezTo>
                    <a:pt x="2823415" y="3400657"/>
                    <a:pt x="2852155" y="3429657"/>
                    <a:pt x="2888079" y="3429657"/>
                  </a:cubicBezTo>
                  <a:close/>
                  <a:moveTo>
                    <a:pt x="3016449" y="3677953"/>
                  </a:moveTo>
                  <a:cubicBezTo>
                    <a:pt x="3053810" y="3677953"/>
                    <a:pt x="3084466" y="3647516"/>
                    <a:pt x="3084466" y="3609408"/>
                  </a:cubicBezTo>
                  <a:cubicBezTo>
                    <a:pt x="3084466" y="3572020"/>
                    <a:pt x="3053810" y="3541582"/>
                    <a:pt x="3016449" y="3541582"/>
                  </a:cubicBezTo>
                  <a:cubicBezTo>
                    <a:pt x="2978609" y="3541582"/>
                    <a:pt x="2947953" y="3572020"/>
                    <a:pt x="2947953" y="3609408"/>
                  </a:cubicBezTo>
                  <a:cubicBezTo>
                    <a:pt x="2947953" y="3647516"/>
                    <a:pt x="2978609" y="3677953"/>
                    <a:pt x="3016449" y="3677953"/>
                  </a:cubicBezTo>
                  <a:close/>
                  <a:moveTo>
                    <a:pt x="3167571" y="3910432"/>
                  </a:moveTo>
                  <a:cubicBezTo>
                    <a:pt x="3206129" y="3910432"/>
                    <a:pt x="3237503" y="3879275"/>
                    <a:pt x="3237503" y="3840688"/>
                  </a:cubicBezTo>
                  <a:cubicBezTo>
                    <a:pt x="3237503" y="3801862"/>
                    <a:pt x="3206129" y="3770705"/>
                    <a:pt x="3167571" y="3770705"/>
                  </a:cubicBezTo>
                  <a:cubicBezTo>
                    <a:pt x="3128772" y="3770705"/>
                    <a:pt x="3097398" y="3801862"/>
                    <a:pt x="3097398" y="3840688"/>
                  </a:cubicBezTo>
                  <a:cubicBezTo>
                    <a:pt x="3097398" y="3879275"/>
                    <a:pt x="3128772" y="3910432"/>
                    <a:pt x="3167571" y="3910432"/>
                  </a:cubicBezTo>
                  <a:close/>
                  <a:moveTo>
                    <a:pt x="3410180" y="4067175"/>
                  </a:moveTo>
                  <a:cubicBezTo>
                    <a:pt x="3410898" y="4063580"/>
                    <a:pt x="3410898" y="4059745"/>
                    <a:pt x="3410898" y="4056150"/>
                  </a:cubicBezTo>
                  <a:cubicBezTo>
                    <a:pt x="3410898" y="4017084"/>
                    <a:pt x="3379524" y="3985208"/>
                    <a:pt x="3340487" y="3985208"/>
                  </a:cubicBezTo>
                  <a:cubicBezTo>
                    <a:pt x="3301209" y="3985208"/>
                    <a:pt x="3269596" y="4017084"/>
                    <a:pt x="3269596" y="4056150"/>
                  </a:cubicBezTo>
                  <a:lnTo>
                    <a:pt x="3270314" y="4067175"/>
                  </a:lnTo>
                  <a:lnTo>
                    <a:pt x="3410180" y="4067175"/>
                  </a:lnTo>
                  <a:close/>
                  <a:moveTo>
                    <a:pt x="7705296" y="3966754"/>
                  </a:moveTo>
                  <a:cubicBezTo>
                    <a:pt x="7714397" y="3966754"/>
                    <a:pt x="7722061" y="3959324"/>
                    <a:pt x="7722061" y="3950457"/>
                  </a:cubicBezTo>
                  <a:cubicBezTo>
                    <a:pt x="7722061" y="3941589"/>
                    <a:pt x="7714397" y="3933680"/>
                    <a:pt x="7705296" y="3933680"/>
                  </a:cubicBezTo>
                  <a:cubicBezTo>
                    <a:pt x="7696675" y="3933680"/>
                    <a:pt x="7689011" y="3941589"/>
                    <a:pt x="7689011" y="3950457"/>
                  </a:cubicBezTo>
                  <a:cubicBezTo>
                    <a:pt x="7689011" y="3959324"/>
                    <a:pt x="7696675" y="3966754"/>
                    <a:pt x="7705296" y="3966754"/>
                  </a:cubicBezTo>
                  <a:close/>
                  <a:moveTo>
                    <a:pt x="7867914" y="3740986"/>
                  </a:moveTo>
                  <a:cubicBezTo>
                    <a:pt x="7875338" y="3740986"/>
                    <a:pt x="7881565" y="3734755"/>
                    <a:pt x="7881565" y="3727085"/>
                  </a:cubicBezTo>
                  <a:cubicBezTo>
                    <a:pt x="7881565" y="3719176"/>
                    <a:pt x="7875338" y="3712705"/>
                    <a:pt x="7867914" y="3712705"/>
                  </a:cubicBezTo>
                  <a:cubicBezTo>
                    <a:pt x="7860250" y="3712705"/>
                    <a:pt x="7853784" y="3719176"/>
                    <a:pt x="7853784" y="3727085"/>
                  </a:cubicBezTo>
                  <a:cubicBezTo>
                    <a:pt x="7853784" y="3734755"/>
                    <a:pt x="7860250" y="3740986"/>
                    <a:pt x="7867914" y="3740986"/>
                  </a:cubicBezTo>
                  <a:close/>
                  <a:moveTo>
                    <a:pt x="8007780" y="3501318"/>
                  </a:moveTo>
                  <a:cubicBezTo>
                    <a:pt x="8014485" y="3501318"/>
                    <a:pt x="8019754" y="3495326"/>
                    <a:pt x="8019754" y="3488615"/>
                  </a:cubicBezTo>
                  <a:cubicBezTo>
                    <a:pt x="8019754" y="3481905"/>
                    <a:pt x="8014485" y="3476632"/>
                    <a:pt x="8007780" y="3476632"/>
                  </a:cubicBezTo>
                  <a:cubicBezTo>
                    <a:pt x="8000834" y="3476632"/>
                    <a:pt x="7995565" y="3481905"/>
                    <a:pt x="7995565" y="3488615"/>
                  </a:cubicBezTo>
                  <a:cubicBezTo>
                    <a:pt x="7995565" y="3495326"/>
                    <a:pt x="8000834" y="3501318"/>
                    <a:pt x="8007780" y="3501318"/>
                  </a:cubicBezTo>
                  <a:close/>
                  <a:moveTo>
                    <a:pt x="8124174" y="3248947"/>
                  </a:moveTo>
                  <a:cubicBezTo>
                    <a:pt x="8129683" y="3248947"/>
                    <a:pt x="8134233" y="3243914"/>
                    <a:pt x="8134233" y="3238162"/>
                  </a:cubicBezTo>
                  <a:cubicBezTo>
                    <a:pt x="8134233" y="3232649"/>
                    <a:pt x="8129683" y="3227856"/>
                    <a:pt x="8124174" y="3227856"/>
                  </a:cubicBezTo>
                  <a:cubicBezTo>
                    <a:pt x="8118187" y="3227856"/>
                    <a:pt x="8113637" y="3232649"/>
                    <a:pt x="8113637" y="3238162"/>
                  </a:cubicBezTo>
                  <a:cubicBezTo>
                    <a:pt x="8113637" y="3243914"/>
                    <a:pt x="8118187" y="3248947"/>
                    <a:pt x="8124174" y="3248947"/>
                  </a:cubicBezTo>
                  <a:close/>
                  <a:moveTo>
                    <a:pt x="8215662" y="2987229"/>
                  </a:moveTo>
                  <a:cubicBezTo>
                    <a:pt x="8220452" y="2987229"/>
                    <a:pt x="8224523" y="2982675"/>
                    <a:pt x="8224523" y="2977642"/>
                  </a:cubicBezTo>
                  <a:cubicBezTo>
                    <a:pt x="8224523" y="2972849"/>
                    <a:pt x="8220452" y="2969014"/>
                    <a:pt x="8215662" y="2969014"/>
                  </a:cubicBezTo>
                  <a:cubicBezTo>
                    <a:pt x="8210393" y="2969014"/>
                    <a:pt x="8206561" y="2972849"/>
                    <a:pt x="8206561" y="2977642"/>
                  </a:cubicBezTo>
                  <a:cubicBezTo>
                    <a:pt x="8206561" y="2982675"/>
                    <a:pt x="8210393" y="2987229"/>
                    <a:pt x="8215662" y="2987229"/>
                  </a:cubicBezTo>
                  <a:close/>
                  <a:moveTo>
                    <a:pt x="8281763" y="2717362"/>
                  </a:moveTo>
                  <a:cubicBezTo>
                    <a:pt x="8286074" y="2717362"/>
                    <a:pt x="8289905" y="2714007"/>
                    <a:pt x="8289905" y="2709932"/>
                  </a:cubicBezTo>
                  <a:cubicBezTo>
                    <a:pt x="8289905" y="2705379"/>
                    <a:pt x="8286074" y="2701783"/>
                    <a:pt x="8281763" y="2701783"/>
                  </a:cubicBezTo>
                  <a:cubicBezTo>
                    <a:pt x="8277212" y="2701783"/>
                    <a:pt x="8273620" y="2705379"/>
                    <a:pt x="8273620" y="2709932"/>
                  </a:cubicBezTo>
                  <a:cubicBezTo>
                    <a:pt x="8273620" y="2714007"/>
                    <a:pt x="8277212" y="2717362"/>
                    <a:pt x="8281763" y="2717362"/>
                  </a:cubicBezTo>
                  <a:close/>
                  <a:moveTo>
                    <a:pt x="8321519" y="2443660"/>
                  </a:moveTo>
                  <a:cubicBezTo>
                    <a:pt x="8325351" y="2443660"/>
                    <a:pt x="8328464" y="2440545"/>
                    <a:pt x="8328464" y="2436470"/>
                  </a:cubicBezTo>
                  <a:cubicBezTo>
                    <a:pt x="8328464" y="2432636"/>
                    <a:pt x="8325351" y="2428801"/>
                    <a:pt x="8321519" y="2428801"/>
                  </a:cubicBezTo>
                  <a:cubicBezTo>
                    <a:pt x="8317447" y="2428801"/>
                    <a:pt x="8314334" y="2432636"/>
                    <a:pt x="8314334" y="2436470"/>
                  </a:cubicBezTo>
                  <a:cubicBezTo>
                    <a:pt x="8314334" y="2440545"/>
                    <a:pt x="8317447" y="2443660"/>
                    <a:pt x="8321519" y="2443660"/>
                  </a:cubicBezTo>
                  <a:close/>
                  <a:moveTo>
                    <a:pt x="8334931" y="2166604"/>
                  </a:moveTo>
                  <a:cubicBezTo>
                    <a:pt x="8338044" y="2166604"/>
                    <a:pt x="8340679" y="2163967"/>
                    <a:pt x="8340679" y="2160372"/>
                  </a:cubicBezTo>
                  <a:cubicBezTo>
                    <a:pt x="8340679" y="2157017"/>
                    <a:pt x="8338044" y="2154381"/>
                    <a:pt x="8334931" y="2154381"/>
                  </a:cubicBezTo>
                  <a:cubicBezTo>
                    <a:pt x="8331338" y="2154381"/>
                    <a:pt x="8328464" y="2157017"/>
                    <a:pt x="8328464" y="2160372"/>
                  </a:cubicBezTo>
                  <a:cubicBezTo>
                    <a:pt x="8328464" y="2163967"/>
                    <a:pt x="8331338" y="2166604"/>
                    <a:pt x="8334931" y="2166604"/>
                  </a:cubicBezTo>
                  <a:close/>
                  <a:moveTo>
                    <a:pt x="8100704" y="1891224"/>
                  </a:moveTo>
                  <a:cubicBezTo>
                    <a:pt x="8104057" y="1891224"/>
                    <a:pt x="8107410" y="1888348"/>
                    <a:pt x="8107410" y="1884753"/>
                  </a:cubicBezTo>
                  <a:cubicBezTo>
                    <a:pt x="8107410" y="1880919"/>
                    <a:pt x="8104057" y="1878043"/>
                    <a:pt x="8100704" y="1878043"/>
                  </a:cubicBezTo>
                  <a:cubicBezTo>
                    <a:pt x="8097111" y="1878043"/>
                    <a:pt x="8093998" y="1880919"/>
                    <a:pt x="8093998" y="1884753"/>
                  </a:cubicBezTo>
                  <a:cubicBezTo>
                    <a:pt x="8093998" y="1888348"/>
                    <a:pt x="8097111" y="1891224"/>
                    <a:pt x="8100704" y="1891224"/>
                  </a:cubicBezTo>
                  <a:close/>
                  <a:moveTo>
                    <a:pt x="8057355" y="1618002"/>
                  </a:moveTo>
                  <a:cubicBezTo>
                    <a:pt x="8060948" y="1618002"/>
                    <a:pt x="8063582" y="1615126"/>
                    <a:pt x="8063582" y="1611771"/>
                  </a:cubicBezTo>
                  <a:cubicBezTo>
                    <a:pt x="8063582" y="1608416"/>
                    <a:pt x="8060948" y="1605779"/>
                    <a:pt x="8057355" y="1605779"/>
                  </a:cubicBezTo>
                  <a:cubicBezTo>
                    <a:pt x="8054002" y="1605779"/>
                    <a:pt x="8051607" y="1608416"/>
                    <a:pt x="8051607" y="1611771"/>
                  </a:cubicBezTo>
                  <a:cubicBezTo>
                    <a:pt x="8051607" y="1615126"/>
                    <a:pt x="8054002" y="1618002"/>
                    <a:pt x="8057355" y="1618002"/>
                  </a:cubicBezTo>
                  <a:close/>
                  <a:moveTo>
                    <a:pt x="7986225" y="1350532"/>
                  </a:moveTo>
                  <a:cubicBezTo>
                    <a:pt x="7988859" y="1350532"/>
                    <a:pt x="7991494" y="1348136"/>
                    <a:pt x="7991494" y="1345260"/>
                  </a:cubicBezTo>
                  <a:cubicBezTo>
                    <a:pt x="7991494" y="1342144"/>
                    <a:pt x="7988859" y="1339747"/>
                    <a:pt x="7986225" y="1339747"/>
                  </a:cubicBezTo>
                  <a:cubicBezTo>
                    <a:pt x="7983111" y="1339747"/>
                    <a:pt x="7980477" y="1342144"/>
                    <a:pt x="7980477" y="1345260"/>
                  </a:cubicBezTo>
                  <a:cubicBezTo>
                    <a:pt x="7980477" y="1348136"/>
                    <a:pt x="7983111" y="1350532"/>
                    <a:pt x="7986225" y="1350532"/>
                  </a:cubicBezTo>
                  <a:close/>
                  <a:moveTo>
                    <a:pt x="7887074" y="1092170"/>
                  </a:moveTo>
                  <a:cubicBezTo>
                    <a:pt x="7889708" y="1092170"/>
                    <a:pt x="7891864" y="1090013"/>
                    <a:pt x="7891864" y="1087376"/>
                  </a:cubicBezTo>
                  <a:cubicBezTo>
                    <a:pt x="7891864" y="1084740"/>
                    <a:pt x="7889708" y="1082343"/>
                    <a:pt x="7887074" y="1082343"/>
                  </a:cubicBezTo>
                  <a:cubicBezTo>
                    <a:pt x="7884200" y="1082343"/>
                    <a:pt x="7882044" y="1084740"/>
                    <a:pt x="7882044" y="1087376"/>
                  </a:cubicBezTo>
                  <a:cubicBezTo>
                    <a:pt x="7882044" y="1090013"/>
                    <a:pt x="7884200" y="1092170"/>
                    <a:pt x="7887074" y="1092170"/>
                  </a:cubicBezTo>
                  <a:close/>
                  <a:moveTo>
                    <a:pt x="7761817" y="846030"/>
                  </a:moveTo>
                  <a:cubicBezTo>
                    <a:pt x="7764452" y="846030"/>
                    <a:pt x="7766607" y="844113"/>
                    <a:pt x="7766607" y="841237"/>
                  </a:cubicBezTo>
                  <a:cubicBezTo>
                    <a:pt x="7766607" y="838600"/>
                    <a:pt x="7764452" y="836443"/>
                    <a:pt x="7761817" y="836443"/>
                  </a:cubicBezTo>
                  <a:cubicBezTo>
                    <a:pt x="7759183" y="836443"/>
                    <a:pt x="7756788" y="838600"/>
                    <a:pt x="7756788" y="841237"/>
                  </a:cubicBezTo>
                  <a:cubicBezTo>
                    <a:pt x="7756788" y="844113"/>
                    <a:pt x="7759183" y="846030"/>
                    <a:pt x="7761817" y="846030"/>
                  </a:cubicBezTo>
                  <a:close/>
                  <a:moveTo>
                    <a:pt x="7611654" y="614510"/>
                  </a:moveTo>
                  <a:cubicBezTo>
                    <a:pt x="7614288" y="614510"/>
                    <a:pt x="7616683" y="612353"/>
                    <a:pt x="7616683" y="609717"/>
                  </a:cubicBezTo>
                  <a:cubicBezTo>
                    <a:pt x="7616683" y="606841"/>
                    <a:pt x="7614288" y="604684"/>
                    <a:pt x="7611654" y="604684"/>
                  </a:cubicBezTo>
                  <a:cubicBezTo>
                    <a:pt x="7609019" y="604684"/>
                    <a:pt x="7606624" y="606841"/>
                    <a:pt x="7606624" y="609717"/>
                  </a:cubicBezTo>
                  <a:cubicBezTo>
                    <a:pt x="7606624" y="612353"/>
                    <a:pt x="7609019" y="614510"/>
                    <a:pt x="7611654" y="614510"/>
                  </a:cubicBezTo>
                  <a:close/>
                  <a:moveTo>
                    <a:pt x="7437540" y="399048"/>
                  </a:moveTo>
                  <a:cubicBezTo>
                    <a:pt x="7440414" y="399048"/>
                    <a:pt x="7442091" y="397131"/>
                    <a:pt x="7442091" y="394734"/>
                  </a:cubicBezTo>
                  <a:cubicBezTo>
                    <a:pt x="7442091" y="392577"/>
                    <a:pt x="7440414" y="390660"/>
                    <a:pt x="7437540" y="390660"/>
                  </a:cubicBezTo>
                  <a:cubicBezTo>
                    <a:pt x="7435624" y="390660"/>
                    <a:pt x="7433708" y="392577"/>
                    <a:pt x="7433708" y="394734"/>
                  </a:cubicBezTo>
                  <a:cubicBezTo>
                    <a:pt x="7433708" y="397131"/>
                    <a:pt x="7435624" y="399048"/>
                    <a:pt x="7437540" y="399048"/>
                  </a:cubicBezTo>
                  <a:close/>
                  <a:moveTo>
                    <a:pt x="7242830" y="203718"/>
                  </a:moveTo>
                  <a:cubicBezTo>
                    <a:pt x="7244986" y="203718"/>
                    <a:pt x="7246902" y="202041"/>
                    <a:pt x="7246902" y="199404"/>
                  </a:cubicBezTo>
                  <a:cubicBezTo>
                    <a:pt x="7246902" y="197487"/>
                    <a:pt x="7244986" y="195330"/>
                    <a:pt x="7242830" y="195330"/>
                  </a:cubicBezTo>
                  <a:cubicBezTo>
                    <a:pt x="7240675" y="195330"/>
                    <a:pt x="7238280" y="197487"/>
                    <a:pt x="7238280" y="199404"/>
                  </a:cubicBezTo>
                  <a:cubicBezTo>
                    <a:pt x="7238280" y="202041"/>
                    <a:pt x="7240675" y="203718"/>
                    <a:pt x="7242830" y="203718"/>
                  </a:cubicBezTo>
                  <a:close/>
                  <a:moveTo>
                    <a:pt x="7028242" y="26603"/>
                  </a:moveTo>
                  <a:cubicBezTo>
                    <a:pt x="7028721" y="26603"/>
                    <a:pt x="7028721" y="26124"/>
                    <a:pt x="7028721" y="25645"/>
                  </a:cubicBezTo>
                  <a:cubicBezTo>
                    <a:pt x="7028721" y="25645"/>
                    <a:pt x="7028721" y="25405"/>
                    <a:pt x="7028242" y="25405"/>
                  </a:cubicBezTo>
                  <a:cubicBezTo>
                    <a:pt x="7027763" y="25405"/>
                    <a:pt x="7027763" y="25645"/>
                    <a:pt x="7027763" y="25645"/>
                  </a:cubicBezTo>
                  <a:cubicBezTo>
                    <a:pt x="7027763" y="26124"/>
                    <a:pt x="7027763" y="26603"/>
                    <a:pt x="7028242" y="26603"/>
                  </a:cubicBezTo>
                  <a:close/>
                  <a:moveTo>
                    <a:pt x="3928449" y="27083"/>
                  </a:moveTo>
                  <a:cubicBezTo>
                    <a:pt x="3929167" y="27083"/>
                    <a:pt x="3929646" y="26603"/>
                    <a:pt x="3929646" y="25645"/>
                  </a:cubicBezTo>
                  <a:cubicBezTo>
                    <a:pt x="3929646" y="24926"/>
                    <a:pt x="3929167" y="24686"/>
                    <a:pt x="3928449" y="24686"/>
                  </a:cubicBezTo>
                  <a:cubicBezTo>
                    <a:pt x="3927730" y="24686"/>
                    <a:pt x="3927491" y="24926"/>
                    <a:pt x="3927491" y="25645"/>
                  </a:cubicBezTo>
                  <a:cubicBezTo>
                    <a:pt x="3927491" y="26603"/>
                    <a:pt x="3927730" y="27083"/>
                    <a:pt x="3928449" y="27083"/>
                  </a:cubicBezTo>
                  <a:close/>
                  <a:moveTo>
                    <a:pt x="3714100" y="208272"/>
                  </a:moveTo>
                  <a:cubicBezTo>
                    <a:pt x="3718650" y="208272"/>
                    <a:pt x="3722722" y="204198"/>
                    <a:pt x="3722722" y="199404"/>
                  </a:cubicBezTo>
                  <a:cubicBezTo>
                    <a:pt x="3722722" y="194851"/>
                    <a:pt x="3718650" y="191016"/>
                    <a:pt x="3714100" y="191016"/>
                  </a:cubicBezTo>
                  <a:cubicBezTo>
                    <a:pt x="3709310" y="191016"/>
                    <a:pt x="3705718" y="194851"/>
                    <a:pt x="3705718" y="199404"/>
                  </a:cubicBezTo>
                  <a:cubicBezTo>
                    <a:pt x="3705718" y="204198"/>
                    <a:pt x="3709310" y="208272"/>
                    <a:pt x="3714100" y="208272"/>
                  </a:cubicBezTo>
                  <a:close/>
                  <a:moveTo>
                    <a:pt x="3519150" y="405280"/>
                  </a:moveTo>
                  <a:cubicBezTo>
                    <a:pt x="3524659" y="405280"/>
                    <a:pt x="3529209" y="400486"/>
                    <a:pt x="3529209" y="394734"/>
                  </a:cubicBezTo>
                  <a:cubicBezTo>
                    <a:pt x="3529209" y="389222"/>
                    <a:pt x="3524659" y="384428"/>
                    <a:pt x="3519150" y="384428"/>
                  </a:cubicBezTo>
                  <a:cubicBezTo>
                    <a:pt x="3513402" y="384428"/>
                    <a:pt x="3508373" y="389222"/>
                    <a:pt x="3508373" y="394734"/>
                  </a:cubicBezTo>
                  <a:cubicBezTo>
                    <a:pt x="3508373" y="400486"/>
                    <a:pt x="3513402" y="405280"/>
                    <a:pt x="3519150" y="405280"/>
                  </a:cubicBezTo>
                  <a:close/>
                  <a:moveTo>
                    <a:pt x="3345516" y="621700"/>
                  </a:moveTo>
                  <a:cubicBezTo>
                    <a:pt x="3351982" y="621700"/>
                    <a:pt x="3357491" y="616188"/>
                    <a:pt x="3357491" y="609717"/>
                  </a:cubicBezTo>
                  <a:cubicBezTo>
                    <a:pt x="3357491" y="602766"/>
                    <a:pt x="3351982" y="597494"/>
                    <a:pt x="3345516" y="597494"/>
                  </a:cubicBezTo>
                  <a:cubicBezTo>
                    <a:pt x="3338571" y="597494"/>
                    <a:pt x="3333062" y="602766"/>
                    <a:pt x="3333062" y="609717"/>
                  </a:cubicBezTo>
                  <a:cubicBezTo>
                    <a:pt x="3333062" y="616188"/>
                    <a:pt x="3338571" y="621700"/>
                    <a:pt x="3345516" y="621700"/>
                  </a:cubicBezTo>
                  <a:close/>
                  <a:moveTo>
                    <a:pt x="3194873" y="856336"/>
                  </a:moveTo>
                  <a:cubicBezTo>
                    <a:pt x="3203495" y="856336"/>
                    <a:pt x="3210201" y="849625"/>
                    <a:pt x="3210201" y="841237"/>
                  </a:cubicBezTo>
                  <a:cubicBezTo>
                    <a:pt x="3210201" y="832848"/>
                    <a:pt x="3203495" y="825658"/>
                    <a:pt x="3194873" y="825658"/>
                  </a:cubicBezTo>
                  <a:cubicBezTo>
                    <a:pt x="3186491" y="825658"/>
                    <a:pt x="3179785" y="832848"/>
                    <a:pt x="3179785" y="841237"/>
                  </a:cubicBezTo>
                  <a:cubicBezTo>
                    <a:pt x="3179785" y="849625"/>
                    <a:pt x="3186491" y="856336"/>
                    <a:pt x="3194873" y="856336"/>
                  </a:cubicBezTo>
                  <a:close/>
                  <a:moveTo>
                    <a:pt x="3069856" y="1105591"/>
                  </a:moveTo>
                  <a:cubicBezTo>
                    <a:pt x="3079915" y="1105591"/>
                    <a:pt x="3087819" y="1097442"/>
                    <a:pt x="3087819" y="1087376"/>
                  </a:cubicBezTo>
                  <a:cubicBezTo>
                    <a:pt x="3087819" y="1077070"/>
                    <a:pt x="3079915" y="1068922"/>
                    <a:pt x="3069856" y="1068922"/>
                  </a:cubicBezTo>
                  <a:cubicBezTo>
                    <a:pt x="3059558" y="1068922"/>
                    <a:pt x="3051415" y="1077070"/>
                    <a:pt x="3051415" y="1087376"/>
                  </a:cubicBezTo>
                  <a:cubicBezTo>
                    <a:pt x="3051415" y="1097442"/>
                    <a:pt x="3059558" y="1105591"/>
                    <a:pt x="3069856" y="1105591"/>
                  </a:cubicBezTo>
                  <a:close/>
                  <a:moveTo>
                    <a:pt x="2970945" y="1367549"/>
                  </a:moveTo>
                  <a:cubicBezTo>
                    <a:pt x="2983398" y="1367549"/>
                    <a:pt x="2993218" y="1357243"/>
                    <a:pt x="2993218" y="1345260"/>
                  </a:cubicBezTo>
                  <a:cubicBezTo>
                    <a:pt x="2993218" y="1332557"/>
                    <a:pt x="2983398" y="1322731"/>
                    <a:pt x="2970945" y="1322731"/>
                  </a:cubicBezTo>
                  <a:cubicBezTo>
                    <a:pt x="2958251" y="1322731"/>
                    <a:pt x="2948193" y="1332557"/>
                    <a:pt x="2948193" y="1345260"/>
                  </a:cubicBezTo>
                  <a:cubicBezTo>
                    <a:pt x="2948193" y="1357243"/>
                    <a:pt x="2958251" y="1367549"/>
                    <a:pt x="2970945" y="1367549"/>
                  </a:cubicBezTo>
                  <a:close/>
                  <a:moveTo>
                    <a:pt x="2899096" y="1639333"/>
                  </a:moveTo>
                  <a:cubicBezTo>
                    <a:pt x="2914424" y="1639333"/>
                    <a:pt x="2926877" y="1627110"/>
                    <a:pt x="2926877" y="1611771"/>
                  </a:cubicBezTo>
                  <a:cubicBezTo>
                    <a:pt x="2926877" y="1596672"/>
                    <a:pt x="2914424" y="1584449"/>
                    <a:pt x="2899096" y="1584449"/>
                  </a:cubicBezTo>
                  <a:cubicBezTo>
                    <a:pt x="2884247" y="1584449"/>
                    <a:pt x="2872033" y="1596672"/>
                    <a:pt x="2872033" y="1611771"/>
                  </a:cubicBezTo>
                  <a:cubicBezTo>
                    <a:pt x="2872033" y="1627110"/>
                    <a:pt x="2884247" y="1639333"/>
                    <a:pt x="2899096" y="1639333"/>
                  </a:cubicBezTo>
                  <a:close/>
                  <a:moveTo>
                    <a:pt x="2856226" y="1918307"/>
                  </a:moveTo>
                  <a:cubicBezTo>
                    <a:pt x="2874667" y="1918307"/>
                    <a:pt x="2889516" y="1903448"/>
                    <a:pt x="2889516" y="1884753"/>
                  </a:cubicBezTo>
                  <a:cubicBezTo>
                    <a:pt x="2889516" y="1866059"/>
                    <a:pt x="2874667" y="1850960"/>
                    <a:pt x="2856226" y="1850960"/>
                  </a:cubicBezTo>
                  <a:cubicBezTo>
                    <a:pt x="2837785" y="1850960"/>
                    <a:pt x="2822457" y="1866059"/>
                    <a:pt x="2822457" y="1884753"/>
                  </a:cubicBezTo>
                  <a:cubicBezTo>
                    <a:pt x="2822457" y="1903448"/>
                    <a:pt x="2837785" y="1918307"/>
                    <a:pt x="2856226" y="1918307"/>
                  </a:cubicBezTo>
                  <a:close/>
                  <a:moveTo>
                    <a:pt x="2841856" y="2200157"/>
                  </a:moveTo>
                  <a:cubicBezTo>
                    <a:pt x="2863651" y="2200157"/>
                    <a:pt x="2881373" y="2182422"/>
                    <a:pt x="2881373" y="2160372"/>
                  </a:cubicBezTo>
                  <a:cubicBezTo>
                    <a:pt x="2881373" y="2138562"/>
                    <a:pt x="2863651" y="2120827"/>
                    <a:pt x="2841856" y="2120827"/>
                  </a:cubicBezTo>
                  <a:cubicBezTo>
                    <a:pt x="2819823" y="2120827"/>
                    <a:pt x="2802100" y="2138562"/>
                    <a:pt x="2802100" y="2160372"/>
                  </a:cubicBezTo>
                  <a:cubicBezTo>
                    <a:pt x="2802100" y="2182422"/>
                    <a:pt x="2819823" y="2200157"/>
                    <a:pt x="2841856" y="2200157"/>
                  </a:cubicBezTo>
                  <a:close/>
                  <a:moveTo>
                    <a:pt x="2856226" y="2482247"/>
                  </a:moveTo>
                  <a:cubicBezTo>
                    <a:pt x="2881373" y="2482247"/>
                    <a:pt x="2901970" y="2461636"/>
                    <a:pt x="2901970" y="2435991"/>
                  </a:cubicBezTo>
                  <a:cubicBezTo>
                    <a:pt x="2901970" y="2411066"/>
                    <a:pt x="2881373" y="2390454"/>
                    <a:pt x="2856226" y="2390454"/>
                  </a:cubicBezTo>
                  <a:cubicBezTo>
                    <a:pt x="2830840" y="2390454"/>
                    <a:pt x="2810483" y="2411066"/>
                    <a:pt x="2810483" y="2435991"/>
                  </a:cubicBezTo>
                  <a:cubicBezTo>
                    <a:pt x="2810483" y="2461636"/>
                    <a:pt x="2830840" y="2482247"/>
                    <a:pt x="2856226" y="2482247"/>
                  </a:cubicBezTo>
                  <a:close/>
                  <a:moveTo>
                    <a:pt x="2899096" y="2760263"/>
                  </a:moveTo>
                  <a:cubicBezTo>
                    <a:pt x="2927835" y="2760263"/>
                    <a:pt x="2950348" y="2737254"/>
                    <a:pt x="2950348" y="2708974"/>
                  </a:cubicBezTo>
                  <a:cubicBezTo>
                    <a:pt x="2950348" y="2680693"/>
                    <a:pt x="2927835" y="2657924"/>
                    <a:pt x="2899096" y="2657924"/>
                  </a:cubicBezTo>
                  <a:cubicBezTo>
                    <a:pt x="2871075" y="2657924"/>
                    <a:pt x="2848083" y="2680693"/>
                    <a:pt x="2848083" y="2708974"/>
                  </a:cubicBezTo>
                  <a:cubicBezTo>
                    <a:pt x="2848083" y="2737254"/>
                    <a:pt x="2871075" y="2760263"/>
                    <a:pt x="2899096" y="2760263"/>
                  </a:cubicBezTo>
                  <a:close/>
                  <a:moveTo>
                    <a:pt x="2970945" y="3032047"/>
                  </a:moveTo>
                  <a:cubicBezTo>
                    <a:pt x="3001840" y="3032047"/>
                    <a:pt x="3026987" y="3006882"/>
                    <a:pt x="3026987" y="2975964"/>
                  </a:cubicBezTo>
                  <a:cubicBezTo>
                    <a:pt x="3026987" y="2944568"/>
                    <a:pt x="3001840" y="2919642"/>
                    <a:pt x="2970945" y="2919642"/>
                  </a:cubicBezTo>
                  <a:cubicBezTo>
                    <a:pt x="2939810" y="2919642"/>
                    <a:pt x="2914663" y="2944568"/>
                    <a:pt x="2914663" y="2975964"/>
                  </a:cubicBezTo>
                  <a:cubicBezTo>
                    <a:pt x="2914663" y="3006882"/>
                    <a:pt x="2939810" y="3032047"/>
                    <a:pt x="2970945" y="3032047"/>
                  </a:cubicBezTo>
                  <a:close/>
                  <a:moveTo>
                    <a:pt x="3069856" y="3293525"/>
                  </a:moveTo>
                  <a:cubicBezTo>
                    <a:pt x="3102428" y="3293525"/>
                    <a:pt x="3129491" y="3266922"/>
                    <a:pt x="3129491" y="3233608"/>
                  </a:cubicBezTo>
                  <a:cubicBezTo>
                    <a:pt x="3129491" y="3200773"/>
                    <a:pt x="3102428" y="3173691"/>
                    <a:pt x="3069856" y="3173691"/>
                  </a:cubicBezTo>
                  <a:cubicBezTo>
                    <a:pt x="3036806" y="3173691"/>
                    <a:pt x="3009982" y="3200773"/>
                    <a:pt x="3009982" y="3233608"/>
                  </a:cubicBezTo>
                  <a:cubicBezTo>
                    <a:pt x="3009982" y="3266922"/>
                    <a:pt x="3036806" y="3293525"/>
                    <a:pt x="3069856" y="3293525"/>
                  </a:cubicBezTo>
                  <a:close/>
                  <a:moveTo>
                    <a:pt x="3194873" y="3543260"/>
                  </a:moveTo>
                  <a:cubicBezTo>
                    <a:pt x="3230079" y="3543260"/>
                    <a:pt x="3258340" y="3514739"/>
                    <a:pt x="3258340" y="3479748"/>
                  </a:cubicBezTo>
                  <a:cubicBezTo>
                    <a:pt x="3258340" y="3444756"/>
                    <a:pt x="3230079" y="3416235"/>
                    <a:pt x="3194873" y="3416235"/>
                  </a:cubicBezTo>
                  <a:cubicBezTo>
                    <a:pt x="3160146" y="3416235"/>
                    <a:pt x="3131646" y="3444756"/>
                    <a:pt x="3131646" y="3479748"/>
                  </a:cubicBezTo>
                  <a:cubicBezTo>
                    <a:pt x="3131646" y="3514739"/>
                    <a:pt x="3160146" y="3543260"/>
                    <a:pt x="3194873" y="3543260"/>
                  </a:cubicBezTo>
                  <a:close/>
                  <a:moveTo>
                    <a:pt x="3345516" y="3776697"/>
                  </a:moveTo>
                  <a:cubicBezTo>
                    <a:pt x="3381440" y="3776697"/>
                    <a:pt x="3410419" y="3747218"/>
                    <a:pt x="3410419" y="3711267"/>
                  </a:cubicBezTo>
                  <a:cubicBezTo>
                    <a:pt x="3410419" y="3675317"/>
                    <a:pt x="3381440" y="3646078"/>
                    <a:pt x="3345516" y="3646078"/>
                  </a:cubicBezTo>
                  <a:cubicBezTo>
                    <a:pt x="3309352" y="3646078"/>
                    <a:pt x="3280134" y="3675317"/>
                    <a:pt x="3280134" y="3711267"/>
                  </a:cubicBezTo>
                  <a:cubicBezTo>
                    <a:pt x="3280134" y="3747218"/>
                    <a:pt x="3309352" y="3776697"/>
                    <a:pt x="3345516" y="3776697"/>
                  </a:cubicBezTo>
                  <a:close/>
                  <a:moveTo>
                    <a:pt x="3519150" y="3992399"/>
                  </a:moveTo>
                  <a:cubicBezTo>
                    <a:pt x="3555554" y="3992399"/>
                    <a:pt x="3585251" y="3962919"/>
                    <a:pt x="3585251" y="3926010"/>
                  </a:cubicBezTo>
                  <a:cubicBezTo>
                    <a:pt x="3585251" y="3889581"/>
                    <a:pt x="3555554" y="3859383"/>
                    <a:pt x="3519150" y="3859383"/>
                  </a:cubicBezTo>
                  <a:cubicBezTo>
                    <a:pt x="3482268" y="3859383"/>
                    <a:pt x="3452810" y="3889581"/>
                    <a:pt x="3452810" y="3926010"/>
                  </a:cubicBezTo>
                  <a:cubicBezTo>
                    <a:pt x="3452810" y="3962919"/>
                    <a:pt x="3482268" y="3992399"/>
                    <a:pt x="3519150" y="3992399"/>
                  </a:cubicBezTo>
                  <a:close/>
                  <a:moveTo>
                    <a:pt x="3745713" y="4067175"/>
                  </a:moveTo>
                  <a:cubicBezTo>
                    <a:pt x="3736373" y="4061902"/>
                    <a:pt x="3725596" y="4058787"/>
                    <a:pt x="3714100" y="4058787"/>
                  </a:cubicBezTo>
                  <a:cubicBezTo>
                    <a:pt x="3702604" y="4058787"/>
                    <a:pt x="3691827" y="4061902"/>
                    <a:pt x="3682726" y="4067175"/>
                  </a:cubicBezTo>
                  <a:lnTo>
                    <a:pt x="3745713" y="4067175"/>
                  </a:lnTo>
                  <a:close/>
                  <a:moveTo>
                    <a:pt x="7437540" y="3944944"/>
                  </a:moveTo>
                  <a:cubicBezTo>
                    <a:pt x="7448317" y="3944944"/>
                    <a:pt x="7456939" y="3936556"/>
                    <a:pt x="7456939" y="3926010"/>
                  </a:cubicBezTo>
                  <a:cubicBezTo>
                    <a:pt x="7456939" y="3915705"/>
                    <a:pt x="7448317" y="3907077"/>
                    <a:pt x="7437540" y="3907077"/>
                  </a:cubicBezTo>
                  <a:cubicBezTo>
                    <a:pt x="7427481" y="3907077"/>
                    <a:pt x="7418860" y="3915705"/>
                    <a:pt x="7418860" y="3926010"/>
                  </a:cubicBezTo>
                  <a:cubicBezTo>
                    <a:pt x="7418860" y="3936556"/>
                    <a:pt x="7427481" y="3944944"/>
                    <a:pt x="7437540" y="3944944"/>
                  </a:cubicBezTo>
                  <a:close/>
                  <a:moveTo>
                    <a:pt x="7611654" y="3728044"/>
                  </a:moveTo>
                  <a:cubicBezTo>
                    <a:pt x="7620515" y="3728044"/>
                    <a:pt x="7628179" y="3720375"/>
                    <a:pt x="7628179" y="3711267"/>
                  </a:cubicBezTo>
                  <a:cubicBezTo>
                    <a:pt x="7628179" y="3702400"/>
                    <a:pt x="7620515" y="3694970"/>
                    <a:pt x="7611654" y="3694970"/>
                  </a:cubicBezTo>
                  <a:cubicBezTo>
                    <a:pt x="7602792" y="3694970"/>
                    <a:pt x="7595128" y="3702400"/>
                    <a:pt x="7595128" y="3711267"/>
                  </a:cubicBezTo>
                  <a:cubicBezTo>
                    <a:pt x="7595128" y="3720375"/>
                    <a:pt x="7602792" y="3728044"/>
                    <a:pt x="7611654" y="3728044"/>
                  </a:cubicBezTo>
                  <a:close/>
                  <a:moveTo>
                    <a:pt x="7761817" y="3493648"/>
                  </a:moveTo>
                  <a:cubicBezTo>
                    <a:pt x="7769481" y="3493648"/>
                    <a:pt x="7775708" y="3487417"/>
                    <a:pt x="7775708" y="3479748"/>
                  </a:cubicBezTo>
                  <a:cubicBezTo>
                    <a:pt x="7775708" y="3472078"/>
                    <a:pt x="7769481" y="3465847"/>
                    <a:pt x="7761817" y="3465847"/>
                  </a:cubicBezTo>
                  <a:cubicBezTo>
                    <a:pt x="7754154" y="3465847"/>
                    <a:pt x="7747927" y="3472078"/>
                    <a:pt x="7747927" y="3479748"/>
                  </a:cubicBezTo>
                  <a:cubicBezTo>
                    <a:pt x="7747927" y="3487417"/>
                    <a:pt x="7754154" y="3493648"/>
                    <a:pt x="7761817" y="3493648"/>
                  </a:cubicBezTo>
                  <a:close/>
                  <a:moveTo>
                    <a:pt x="7887074" y="3245831"/>
                  </a:moveTo>
                  <a:cubicBezTo>
                    <a:pt x="7893540" y="3245831"/>
                    <a:pt x="7899288" y="3240319"/>
                    <a:pt x="7899288" y="3233608"/>
                  </a:cubicBezTo>
                  <a:cubicBezTo>
                    <a:pt x="7899288" y="3226897"/>
                    <a:pt x="7893540" y="3221625"/>
                    <a:pt x="7887074" y="3221625"/>
                  </a:cubicBezTo>
                  <a:cubicBezTo>
                    <a:pt x="7880368" y="3221625"/>
                    <a:pt x="7874859" y="3226897"/>
                    <a:pt x="7874859" y="3233608"/>
                  </a:cubicBezTo>
                  <a:cubicBezTo>
                    <a:pt x="7874859" y="3240319"/>
                    <a:pt x="7880368" y="3245831"/>
                    <a:pt x="7887074" y="3245831"/>
                  </a:cubicBezTo>
                  <a:close/>
                  <a:moveTo>
                    <a:pt x="7986225" y="2986270"/>
                  </a:moveTo>
                  <a:cubicBezTo>
                    <a:pt x="7991494" y="2986270"/>
                    <a:pt x="7996523" y="2981237"/>
                    <a:pt x="7996523" y="2975964"/>
                  </a:cubicBezTo>
                  <a:cubicBezTo>
                    <a:pt x="7996523" y="2970212"/>
                    <a:pt x="7991494" y="2965419"/>
                    <a:pt x="7986225" y="2965419"/>
                  </a:cubicBezTo>
                  <a:cubicBezTo>
                    <a:pt x="7980477" y="2965419"/>
                    <a:pt x="7975448" y="2970212"/>
                    <a:pt x="7975448" y="2975964"/>
                  </a:cubicBezTo>
                  <a:cubicBezTo>
                    <a:pt x="7975448" y="2981237"/>
                    <a:pt x="7980477" y="2986270"/>
                    <a:pt x="7986225" y="2986270"/>
                  </a:cubicBezTo>
                  <a:close/>
                  <a:moveTo>
                    <a:pt x="8057355" y="2718321"/>
                  </a:moveTo>
                  <a:cubicBezTo>
                    <a:pt x="8062624" y="2718321"/>
                    <a:pt x="8066935" y="2714246"/>
                    <a:pt x="8066935" y="2708974"/>
                  </a:cubicBezTo>
                  <a:cubicBezTo>
                    <a:pt x="8066935" y="2703941"/>
                    <a:pt x="8062624" y="2700106"/>
                    <a:pt x="8057355" y="2700106"/>
                  </a:cubicBezTo>
                  <a:cubicBezTo>
                    <a:pt x="8052326" y="2700106"/>
                    <a:pt x="8048254" y="2703941"/>
                    <a:pt x="8048254" y="2708974"/>
                  </a:cubicBezTo>
                  <a:cubicBezTo>
                    <a:pt x="8048254" y="2714246"/>
                    <a:pt x="8052326" y="2718321"/>
                    <a:pt x="8057355" y="2718321"/>
                  </a:cubicBezTo>
                  <a:close/>
                  <a:moveTo>
                    <a:pt x="8100704" y="2444140"/>
                  </a:moveTo>
                  <a:cubicBezTo>
                    <a:pt x="8105254" y="2444140"/>
                    <a:pt x="8108847" y="2440545"/>
                    <a:pt x="8108847" y="2435991"/>
                  </a:cubicBezTo>
                  <a:cubicBezTo>
                    <a:pt x="8108847" y="2431917"/>
                    <a:pt x="8105254" y="2428322"/>
                    <a:pt x="8100704" y="2428322"/>
                  </a:cubicBezTo>
                  <a:cubicBezTo>
                    <a:pt x="8096153" y="2428322"/>
                    <a:pt x="8092561" y="2431917"/>
                    <a:pt x="8092561" y="2435991"/>
                  </a:cubicBezTo>
                  <a:cubicBezTo>
                    <a:pt x="8092561" y="2440545"/>
                    <a:pt x="8096153" y="2444140"/>
                    <a:pt x="8100704" y="2444140"/>
                  </a:cubicBezTo>
                  <a:close/>
                  <a:moveTo>
                    <a:pt x="8114834" y="2167802"/>
                  </a:moveTo>
                  <a:cubicBezTo>
                    <a:pt x="8118906" y="2167802"/>
                    <a:pt x="8122498" y="2164686"/>
                    <a:pt x="8122498" y="2160372"/>
                  </a:cubicBezTo>
                  <a:cubicBezTo>
                    <a:pt x="8122498" y="2156298"/>
                    <a:pt x="8118906" y="2153182"/>
                    <a:pt x="8114834" y="2153182"/>
                  </a:cubicBezTo>
                  <a:cubicBezTo>
                    <a:pt x="8111002" y="2153182"/>
                    <a:pt x="8107649" y="2156298"/>
                    <a:pt x="8107649" y="2160372"/>
                  </a:cubicBezTo>
                  <a:cubicBezTo>
                    <a:pt x="8107649" y="2164686"/>
                    <a:pt x="8111002" y="2167802"/>
                    <a:pt x="8114834" y="2167802"/>
                  </a:cubicBezTo>
                  <a:close/>
                  <a:moveTo>
                    <a:pt x="7879889" y="1892662"/>
                  </a:moveTo>
                  <a:cubicBezTo>
                    <a:pt x="7883960" y="1892662"/>
                    <a:pt x="7887313" y="1889307"/>
                    <a:pt x="7887313" y="1884753"/>
                  </a:cubicBezTo>
                  <a:cubicBezTo>
                    <a:pt x="7887313" y="1880439"/>
                    <a:pt x="7883960" y="1876844"/>
                    <a:pt x="7879889" y="1876844"/>
                  </a:cubicBezTo>
                  <a:cubicBezTo>
                    <a:pt x="7875338" y="1876844"/>
                    <a:pt x="7871746" y="1880439"/>
                    <a:pt x="7871746" y="1884753"/>
                  </a:cubicBezTo>
                  <a:cubicBezTo>
                    <a:pt x="7871746" y="1889307"/>
                    <a:pt x="7875338" y="1892662"/>
                    <a:pt x="7879889" y="1892662"/>
                  </a:cubicBezTo>
                  <a:close/>
                  <a:moveTo>
                    <a:pt x="7832469" y="1619920"/>
                  </a:moveTo>
                  <a:cubicBezTo>
                    <a:pt x="7836301" y="1619920"/>
                    <a:pt x="7840132" y="1616564"/>
                    <a:pt x="7840132" y="1612730"/>
                  </a:cubicBezTo>
                  <a:cubicBezTo>
                    <a:pt x="7840132" y="1608655"/>
                    <a:pt x="7836301" y="1605300"/>
                    <a:pt x="7832469" y="1605300"/>
                  </a:cubicBezTo>
                  <a:cubicBezTo>
                    <a:pt x="7828397" y="1605300"/>
                    <a:pt x="7825284" y="1608655"/>
                    <a:pt x="7825284" y="1612730"/>
                  </a:cubicBezTo>
                  <a:cubicBezTo>
                    <a:pt x="7825284" y="1616564"/>
                    <a:pt x="7828397" y="1619920"/>
                    <a:pt x="7832469" y="1619920"/>
                  </a:cubicBezTo>
                  <a:close/>
                  <a:moveTo>
                    <a:pt x="7754633" y="1354367"/>
                  </a:moveTo>
                  <a:cubicBezTo>
                    <a:pt x="7758704" y="1354367"/>
                    <a:pt x="7761338" y="1351491"/>
                    <a:pt x="7761338" y="1347656"/>
                  </a:cubicBezTo>
                  <a:cubicBezTo>
                    <a:pt x="7761338" y="1343822"/>
                    <a:pt x="7758704" y="1340946"/>
                    <a:pt x="7754633" y="1340946"/>
                  </a:cubicBezTo>
                  <a:cubicBezTo>
                    <a:pt x="7751040" y="1340946"/>
                    <a:pt x="7747927" y="1343822"/>
                    <a:pt x="7747927" y="1347656"/>
                  </a:cubicBezTo>
                  <a:cubicBezTo>
                    <a:pt x="7747927" y="1351491"/>
                    <a:pt x="7751040" y="1354367"/>
                    <a:pt x="7754633" y="1354367"/>
                  </a:cubicBezTo>
                  <a:close/>
                  <a:moveTo>
                    <a:pt x="7647578" y="1099360"/>
                  </a:moveTo>
                  <a:cubicBezTo>
                    <a:pt x="7651170" y="1099360"/>
                    <a:pt x="7653565" y="1096723"/>
                    <a:pt x="7653565" y="1093128"/>
                  </a:cubicBezTo>
                  <a:cubicBezTo>
                    <a:pt x="7653565" y="1090013"/>
                    <a:pt x="7651170" y="1086897"/>
                    <a:pt x="7647578" y="1086897"/>
                  </a:cubicBezTo>
                  <a:cubicBezTo>
                    <a:pt x="7644225" y="1086897"/>
                    <a:pt x="7641351" y="1090013"/>
                    <a:pt x="7641351" y="1093128"/>
                  </a:cubicBezTo>
                  <a:cubicBezTo>
                    <a:pt x="7641351" y="1096723"/>
                    <a:pt x="7644225" y="1099360"/>
                    <a:pt x="7647578" y="1099360"/>
                  </a:cubicBezTo>
                  <a:close/>
                  <a:moveTo>
                    <a:pt x="7512023" y="858253"/>
                  </a:moveTo>
                  <a:cubicBezTo>
                    <a:pt x="7514658" y="858253"/>
                    <a:pt x="7517292" y="855856"/>
                    <a:pt x="7517292" y="852980"/>
                  </a:cubicBezTo>
                  <a:cubicBezTo>
                    <a:pt x="7517292" y="849865"/>
                    <a:pt x="7514658" y="847228"/>
                    <a:pt x="7512023" y="847228"/>
                  </a:cubicBezTo>
                  <a:cubicBezTo>
                    <a:pt x="7508670" y="847228"/>
                    <a:pt x="7506275" y="849865"/>
                    <a:pt x="7506275" y="852980"/>
                  </a:cubicBezTo>
                  <a:cubicBezTo>
                    <a:pt x="7506275" y="855856"/>
                    <a:pt x="7508670" y="858253"/>
                    <a:pt x="7512023" y="858253"/>
                  </a:cubicBezTo>
                  <a:close/>
                  <a:moveTo>
                    <a:pt x="7349885" y="634882"/>
                  </a:moveTo>
                  <a:cubicBezTo>
                    <a:pt x="7352280" y="634882"/>
                    <a:pt x="7355154" y="632485"/>
                    <a:pt x="7355154" y="629370"/>
                  </a:cubicBezTo>
                  <a:cubicBezTo>
                    <a:pt x="7355154" y="626254"/>
                    <a:pt x="7352280" y="623857"/>
                    <a:pt x="7349885" y="623857"/>
                  </a:cubicBezTo>
                  <a:cubicBezTo>
                    <a:pt x="7346532" y="623857"/>
                    <a:pt x="7343897" y="626254"/>
                    <a:pt x="7343897" y="629370"/>
                  </a:cubicBezTo>
                  <a:cubicBezTo>
                    <a:pt x="7343897" y="632485"/>
                    <a:pt x="7346532" y="634882"/>
                    <a:pt x="7349885" y="634882"/>
                  </a:cubicBezTo>
                  <a:close/>
                  <a:moveTo>
                    <a:pt x="7163078" y="430924"/>
                  </a:moveTo>
                  <a:cubicBezTo>
                    <a:pt x="7165473" y="430924"/>
                    <a:pt x="7167868" y="428527"/>
                    <a:pt x="7167868" y="425891"/>
                  </a:cubicBezTo>
                  <a:cubicBezTo>
                    <a:pt x="7167868" y="423255"/>
                    <a:pt x="7165473" y="421098"/>
                    <a:pt x="7163078" y="421098"/>
                  </a:cubicBezTo>
                  <a:cubicBezTo>
                    <a:pt x="7159965" y="421098"/>
                    <a:pt x="7157809" y="423255"/>
                    <a:pt x="7157809" y="425891"/>
                  </a:cubicBezTo>
                  <a:cubicBezTo>
                    <a:pt x="7157809" y="428527"/>
                    <a:pt x="7159965" y="430924"/>
                    <a:pt x="7163078" y="430924"/>
                  </a:cubicBezTo>
                  <a:close/>
                  <a:moveTo>
                    <a:pt x="6954477" y="249735"/>
                  </a:moveTo>
                  <a:cubicBezTo>
                    <a:pt x="6957112" y="249735"/>
                    <a:pt x="6959267" y="247817"/>
                    <a:pt x="6959267" y="244941"/>
                  </a:cubicBezTo>
                  <a:cubicBezTo>
                    <a:pt x="6959267" y="242545"/>
                    <a:pt x="6957112" y="240148"/>
                    <a:pt x="6954477" y="240148"/>
                  </a:cubicBezTo>
                  <a:cubicBezTo>
                    <a:pt x="6951603" y="240148"/>
                    <a:pt x="6949448" y="242545"/>
                    <a:pt x="6949448" y="244941"/>
                  </a:cubicBezTo>
                  <a:cubicBezTo>
                    <a:pt x="6949448" y="247817"/>
                    <a:pt x="6951603" y="249735"/>
                    <a:pt x="6954477" y="249735"/>
                  </a:cubicBezTo>
                  <a:close/>
                  <a:moveTo>
                    <a:pt x="6726477" y="91553"/>
                  </a:moveTo>
                  <a:cubicBezTo>
                    <a:pt x="6727914" y="91553"/>
                    <a:pt x="6729351" y="90595"/>
                    <a:pt x="6729351" y="89157"/>
                  </a:cubicBezTo>
                  <a:cubicBezTo>
                    <a:pt x="6729351" y="87958"/>
                    <a:pt x="6727914" y="86760"/>
                    <a:pt x="6726477" y="86760"/>
                  </a:cubicBezTo>
                  <a:cubicBezTo>
                    <a:pt x="6725040" y="86760"/>
                    <a:pt x="6724322" y="87958"/>
                    <a:pt x="6724322" y="89157"/>
                  </a:cubicBezTo>
                  <a:cubicBezTo>
                    <a:pt x="6724322" y="90595"/>
                    <a:pt x="6725040" y="91553"/>
                    <a:pt x="6726477" y="91553"/>
                  </a:cubicBezTo>
                  <a:close/>
                  <a:moveTo>
                    <a:pt x="4350440" y="22050"/>
                  </a:moveTo>
                  <a:cubicBezTo>
                    <a:pt x="4350680" y="22050"/>
                    <a:pt x="4351159" y="21570"/>
                    <a:pt x="4351159" y="21331"/>
                  </a:cubicBezTo>
                  <a:cubicBezTo>
                    <a:pt x="4351159" y="21091"/>
                    <a:pt x="4350680" y="20611"/>
                    <a:pt x="4350440" y="20611"/>
                  </a:cubicBezTo>
                  <a:cubicBezTo>
                    <a:pt x="4350201" y="20611"/>
                    <a:pt x="4349722" y="21091"/>
                    <a:pt x="4349722" y="21331"/>
                  </a:cubicBezTo>
                  <a:cubicBezTo>
                    <a:pt x="4349722" y="21570"/>
                    <a:pt x="4350201" y="22050"/>
                    <a:pt x="4350440" y="22050"/>
                  </a:cubicBezTo>
                  <a:close/>
                  <a:moveTo>
                    <a:pt x="4114297" y="171123"/>
                  </a:moveTo>
                  <a:cubicBezTo>
                    <a:pt x="4118369" y="171123"/>
                    <a:pt x="4121482" y="168008"/>
                    <a:pt x="4121482" y="163933"/>
                  </a:cubicBezTo>
                  <a:cubicBezTo>
                    <a:pt x="4121482" y="160099"/>
                    <a:pt x="4118369" y="156504"/>
                    <a:pt x="4114297" y="156504"/>
                  </a:cubicBezTo>
                  <a:cubicBezTo>
                    <a:pt x="4110226" y="156504"/>
                    <a:pt x="4107112" y="160099"/>
                    <a:pt x="4107112" y="163933"/>
                  </a:cubicBezTo>
                  <a:cubicBezTo>
                    <a:pt x="4107112" y="168008"/>
                    <a:pt x="4110226" y="171123"/>
                    <a:pt x="4114297" y="171123"/>
                  </a:cubicBezTo>
                  <a:close/>
                  <a:moveTo>
                    <a:pt x="3895638" y="342726"/>
                  </a:moveTo>
                  <a:cubicBezTo>
                    <a:pt x="3901146" y="342726"/>
                    <a:pt x="3905936" y="338172"/>
                    <a:pt x="3905936" y="332660"/>
                  </a:cubicBezTo>
                  <a:cubicBezTo>
                    <a:pt x="3905936" y="326908"/>
                    <a:pt x="3901146" y="322115"/>
                    <a:pt x="3895638" y="322115"/>
                  </a:cubicBezTo>
                  <a:cubicBezTo>
                    <a:pt x="3889890" y="322115"/>
                    <a:pt x="3885339" y="326908"/>
                    <a:pt x="3885339" y="332660"/>
                  </a:cubicBezTo>
                  <a:cubicBezTo>
                    <a:pt x="3885339" y="338172"/>
                    <a:pt x="3889890" y="342726"/>
                    <a:pt x="3895638" y="342726"/>
                  </a:cubicBezTo>
                  <a:close/>
                  <a:moveTo>
                    <a:pt x="3697575" y="536618"/>
                  </a:moveTo>
                  <a:cubicBezTo>
                    <a:pt x="3704041" y="536618"/>
                    <a:pt x="3709310" y="531345"/>
                    <a:pt x="3709310" y="524874"/>
                  </a:cubicBezTo>
                  <a:cubicBezTo>
                    <a:pt x="3709310" y="518403"/>
                    <a:pt x="3704041" y="513370"/>
                    <a:pt x="3697575" y="513370"/>
                  </a:cubicBezTo>
                  <a:cubicBezTo>
                    <a:pt x="3691348" y="513370"/>
                    <a:pt x="3686079" y="518403"/>
                    <a:pt x="3686079" y="524874"/>
                  </a:cubicBezTo>
                  <a:cubicBezTo>
                    <a:pt x="3686079" y="531345"/>
                    <a:pt x="3691348" y="536618"/>
                    <a:pt x="3697575" y="536618"/>
                  </a:cubicBezTo>
                  <a:close/>
                  <a:moveTo>
                    <a:pt x="3522982" y="752799"/>
                  </a:moveTo>
                  <a:cubicBezTo>
                    <a:pt x="3530886" y="752799"/>
                    <a:pt x="3537113" y="746568"/>
                    <a:pt x="3537113" y="738658"/>
                  </a:cubicBezTo>
                  <a:cubicBezTo>
                    <a:pt x="3537113" y="730989"/>
                    <a:pt x="3530886" y="724758"/>
                    <a:pt x="3522982" y="724758"/>
                  </a:cubicBezTo>
                  <a:cubicBezTo>
                    <a:pt x="3515318" y="724758"/>
                    <a:pt x="3509092" y="730989"/>
                    <a:pt x="3509092" y="738658"/>
                  </a:cubicBezTo>
                  <a:cubicBezTo>
                    <a:pt x="3509092" y="746568"/>
                    <a:pt x="3515318" y="752799"/>
                    <a:pt x="3522982" y="752799"/>
                  </a:cubicBezTo>
                  <a:close/>
                  <a:moveTo>
                    <a:pt x="3373776" y="988153"/>
                  </a:moveTo>
                  <a:cubicBezTo>
                    <a:pt x="3383356" y="988153"/>
                    <a:pt x="3391020" y="980484"/>
                    <a:pt x="3391020" y="971377"/>
                  </a:cubicBezTo>
                  <a:cubicBezTo>
                    <a:pt x="3391020" y="961550"/>
                    <a:pt x="3383356" y="953881"/>
                    <a:pt x="3373776" y="953881"/>
                  </a:cubicBezTo>
                  <a:cubicBezTo>
                    <a:pt x="3364436" y="953881"/>
                    <a:pt x="3356772" y="961550"/>
                    <a:pt x="3356772" y="971377"/>
                  </a:cubicBezTo>
                  <a:cubicBezTo>
                    <a:pt x="3356772" y="980484"/>
                    <a:pt x="3364436" y="988153"/>
                    <a:pt x="3373776" y="988153"/>
                  </a:cubicBezTo>
                  <a:close/>
                  <a:moveTo>
                    <a:pt x="3252113" y="1239805"/>
                  </a:moveTo>
                  <a:cubicBezTo>
                    <a:pt x="3263608" y="1239805"/>
                    <a:pt x="3272709" y="1230458"/>
                    <a:pt x="3272709" y="1218954"/>
                  </a:cubicBezTo>
                  <a:cubicBezTo>
                    <a:pt x="3272709" y="1207450"/>
                    <a:pt x="3263608" y="1198103"/>
                    <a:pt x="3252113" y="1198103"/>
                  </a:cubicBezTo>
                  <a:cubicBezTo>
                    <a:pt x="3240377" y="1198103"/>
                    <a:pt x="3231516" y="1207450"/>
                    <a:pt x="3231516" y="1218954"/>
                  </a:cubicBezTo>
                  <a:cubicBezTo>
                    <a:pt x="3231516" y="1230458"/>
                    <a:pt x="3240377" y="1239805"/>
                    <a:pt x="3252113" y="1239805"/>
                  </a:cubicBezTo>
                  <a:close/>
                  <a:moveTo>
                    <a:pt x="3159428" y="1503920"/>
                  </a:moveTo>
                  <a:cubicBezTo>
                    <a:pt x="3173079" y="1503920"/>
                    <a:pt x="3184335" y="1492895"/>
                    <a:pt x="3184335" y="1478995"/>
                  </a:cubicBezTo>
                  <a:cubicBezTo>
                    <a:pt x="3184335" y="1465333"/>
                    <a:pt x="3173079" y="1454309"/>
                    <a:pt x="3159428" y="1454309"/>
                  </a:cubicBezTo>
                  <a:cubicBezTo>
                    <a:pt x="3145537" y="1454309"/>
                    <a:pt x="3134520" y="1465333"/>
                    <a:pt x="3134520" y="1478995"/>
                  </a:cubicBezTo>
                  <a:cubicBezTo>
                    <a:pt x="3134520" y="1492895"/>
                    <a:pt x="3145537" y="1503920"/>
                    <a:pt x="3159428" y="1503920"/>
                  </a:cubicBezTo>
                  <a:close/>
                  <a:moveTo>
                    <a:pt x="3096919" y="1778101"/>
                  </a:moveTo>
                  <a:cubicBezTo>
                    <a:pt x="3113205" y="1778101"/>
                    <a:pt x="3126617" y="1764440"/>
                    <a:pt x="3126617" y="1748142"/>
                  </a:cubicBezTo>
                  <a:cubicBezTo>
                    <a:pt x="3126617" y="1731605"/>
                    <a:pt x="3113205" y="1717944"/>
                    <a:pt x="3096919" y="1717944"/>
                  </a:cubicBezTo>
                  <a:cubicBezTo>
                    <a:pt x="3080155" y="1717944"/>
                    <a:pt x="3067222" y="1731605"/>
                    <a:pt x="3067222" y="1748142"/>
                  </a:cubicBezTo>
                  <a:cubicBezTo>
                    <a:pt x="3067222" y="1764440"/>
                    <a:pt x="3080155" y="1778101"/>
                    <a:pt x="3096919" y="1778101"/>
                  </a:cubicBezTo>
                  <a:close/>
                  <a:moveTo>
                    <a:pt x="3065306" y="2057794"/>
                  </a:moveTo>
                  <a:cubicBezTo>
                    <a:pt x="3084945" y="2057794"/>
                    <a:pt x="3100512" y="2041736"/>
                    <a:pt x="3100512" y="2022563"/>
                  </a:cubicBezTo>
                  <a:cubicBezTo>
                    <a:pt x="3100512" y="2002910"/>
                    <a:pt x="3084945" y="1986852"/>
                    <a:pt x="3065306" y="1986852"/>
                  </a:cubicBezTo>
                  <a:cubicBezTo>
                    <a:pt x="3045907" y="1986852"/>
                    <a:pt x="3030100" y="2002910"/>
                    <a:pt x="3030100" y="2022563"/>
                  </a:cubicBezTo>
                  <a:cubicBezTo>
                    <a:pt x="3030100" y="2041736"/>
                    <a:pt x="3045907" y="2057794"/>
                    <a:pt x="3065306" y="2057794"/>
                  </a:cubicBezTo>
                  <a:close/>
                  <a:moveTo>
                    <a:pt x="3065306" y="2339405"/>
                  </a:moveTo>
                  <a:cubicBezTo>
                    <a:pt x="3087819" y="2339405"/>
                    <a:pt x="3106260" y="2321190"/>
                    <a:pt x="3106260" y="2298901"/>
                  </a:cubicBezTo>
                  <a:cubicBezTo>
                    <a:pt x="3106260" y="2275893"/>
                    <a:pt x="3087819" y="2257438"/>
                    <a:pt x="3065306" y="2257438"/>
                  </a:cubicBezTo>
                  <a:cubicBezTo>
                    <a:pt x="3042793" y="2257438"/>
                    <a:pt x="3024592" y="2275893"/>
                    <a:pt x="3024592" y="2298901"/>
                  </a:cubicBezTo>
                  <a:cubicBezTo>
                    <a:pt x="3024592" y="2321190"/>
                    <a:pt x="3042793" y="2339405"/>
                    <a:pt x="3065306" y="2339405"/>
                  </a:cubicBezTo>
                  <a:close/>
                  <a:moveTo>
                    <a:pt x="3096919" y="2619817"/>
                  </a:moveTo>
                  <a:cubicBezTo>
                    <a:pt x="3122785" y="2619817"/>
                    <a:pt x="3143621" y="2598966"/>
                    <a:pt x="3143621" y="2572842"/>
                  </a:cubicBezTo>
                  <a:cubicBezTo>
                    <a:pt x="3143621" y="2546958"/>
                    <a:pt x="3122785" y="2525867"/>
                    <a:pt x="3096919" y="2525867"/>
                  </a:cubicBezTo>
                  <a:cubicBezTo>
                    <a:pt x="3070814" y="2525867"/>
                    <a:pt x="3049739" y="2546958"/>
                    <a:pt x="3049739" y="2572842"/>
                  </a:cubicBezTo>
                  <a:cubicBezTo>
                    <a:pt x="3049739" y="2598966"/>
                    <a:pt x="3070814" y="2619817"/>
                    <a:pt x="3096919" y="2619817"/>
                  </a:cubicBezTo>
                  <a:close/>
                  <a:moveTo>
                    <a:pt x="3159428" y="2893758"/>
                  </a:moveTo>
                  <a:cubicBezTo>
                    <a:pt x="3188167" y="2893758"/>
                    <a:pt x="3211159" y="2870510"/>
                    <a:pt x="3211159" y="2841990"/>
                  </a:cubicBezTo>
                  <a:cubicBezTo>
                    <a:pt x="3211159" y="2813229"/>
                    <a:pt x="3188167" y="2789982"/>
                    <a:pt x="3159428" y="2789982"/>
                  </a:cubicBezTo>
                  <a:cubicBezTo>
                    <a:pt x="3130928" y="2789982"/>
                    <a:pt x="3107697" y="2813229"/>
                    <a:pt x="3107697" y="2841990"/>
                  </a:cubicBezTo>
                  <a:cubicBezTo>
                    <a:pt x="3107697" y="2870510"/>
                    <a:pt x="3130928" y="2893758"/>
                    <a:pt x="3159428" y="2893758"/>
                  </a:cubicBezTo>
                  <a:close/>
                  <a:moveTo>
                    <a:pt x="3252113" y="3157633"/>
                  </a:moveTo>
                  <a:cubicBezTo>
                    <a:pt x="3282768" y="3157633"/>
                    <a:pt x="3307676" y="3132468"/>
                    <a:pt x="3307676" y="3102030"/>
                  </a:cubicBezTo>
                  <a:cubicBezTo>
                    <a:pt x="3307676" y="3071352"/>
                    <a:pt x="3282768" y="3046667"/>
                    <a:pt x="3252113" y="3046667"/>
                  </a:cubicBezTo>
                  <a:cubicBezTo>
                    <a:pt x="3221457" y="3046667"/>
                    <a:pt x="3196789" y="3071352"/>
                    <a:pt x="3196789" y="3102030"/>
                  </a:cubicBezTo>
                  <a:cubicBezTo>
                    <a:pt x="3196789" y="3132468"/>
                    <a:pt x="3221457" y="3157633"/>
                    <a:pt x="3252113" y="3157633"/>
                  </a:cubicBezTo>
                  <a:close/>
                  <a:moveTo>
                    <a:pt x="3373776" y="3409045"/>
                  </a:moveTo>
                  <a:cubicBezTo>
                    <a:pt x="3406348" y="3409045"/>
                    <a:pt x="3432932" y="3382682"/>
                    <a:pt x="3432932" y="3349847"/>
                  </a:cubicBezTo>
                  <a:cubicBezTo>
                    <a:pt x="3432932" y="3317252"/>
                    <a:pt x="3406348" y="3290409"/>
                    <a:pt x="3373776" y="3290409"/>
                  </a:cubicBezTo>
                  <a:cubicBezTo>
                    <a:pt x="3341205" y="3290409"/>
                    <a:pt x="3314621" y="3317252"/>
                    <a:pt x="3314621" y="3349847"/>
                  </a:cubicBezTo>
                  <a:cubicBezTo>
                    <a:pt x="3314621" y="3382682"/>
                    <a:pt x="3341205" y="3409045"/>
                    <a:pt x="3373776" y="3409045"/>
                  </a:cubicBezTo>
                  <a:close/>
                  <a:moveTo>
                    <a:pt x="3522982" y="3642962"/>
                  </a:moveTo>
                  <a:cubicBezTo>
                    <a:pt x="3556512" y="3642962"/>
                    <a:pt x="3584054" y="3615879"/>
                    <a:pt x="3584054" y="3582326"/>
                  </a:cubicBezTo>
                  <a:cubicBezTo>
                    <a:pt x="3584054" y="3548532"/>
                    <a:pt x="3556512" y="3521450"/>
                    <a:pt x="3522982" y="3521450"/>
                  </a:cubicBezTo>
                  <a:cubicBezTo>
                    <a:pt x="3489453" y="3521450"/>
                    <a:pt x="3461911" y="3548532"/>
                    <a:pt x="3461911" y="3582326"/>
                  </a:cubicBezTo>
                  <a:cubicBezTo>
                    <a:pt x="3461911" y="3615879"/>
                    <a:pt x="3489453" y="3642962"/>
                    <a:pt x="3522982" y="3642962"/>
                  </a:cubicBezTo>
                  <a:close/>
                  <a:moveTo>
                    <a:pt x="3697575" y="3858424"/>
                  </a:moveTo>
                  <a:cubicBezTo>
                    <a:pt x="3732062" y="3858424"/>
                    <a:pt x="3760083" y="3830622"/>
                    <a:pt x="3760083" y="3795870"/>
                  </a:cubicBezTo>
                  <a:cubicBezTo>
                    <a:pt x="3760083" y="3761598"/>
                    <a:pt x="3732062" y="3733796"/>
                    <a:pt x="3697575" y="3733796"/>
                  </a:cubicBezTo>
                  <a:cubicBezTo>
                    <a:pt x="3663566" y="3733796"/>
                    <a:pt x="3635545" y="3761598"/>
                    <a:pt x="3635545" y="3795870"/>
                  </a:cubicBezTo>
                  <a:cubicBezTo>
                    <a:pt x="3635545" y="3830622"/>
                    <a:pt x="3663566" y="3858424"/>
                    <a:pt x="3697575" y="3858424"/>
                  </a:cubicBezTo>
                  <a:close/>
                  <a:moveTo>
                    <a:pt x="3895638" y="4050638"/>
                  </a:moveTo>
                  <a:cubicBezTo>
                    <a:pt x="3929646" y="4050638"/>
                    <a:pt x="3957667" y="4022597"/>
                    <a:pt x="3957667" y="3988324"/>
                  </a:cubicBezTo>
                  <a:cubicBezTo>
                    <a:pt x="3957667" y="3953812"/>
                    <a:pt x="3929646" y="3926010"/>
                    <a:pt x="3895638" y="3926010"/>
                  </a:cubicBezTo>
                  <a:cubicBezTo>
                    <a:pt x="3861150" y="3926010"/>
                    <a:pt x="3833608" y="3953812"/>
                    <a:pt x="3833608" y="3988324"/>
                  </a:cubicBezTo>
                  <a:cubicBezTo>
                    <a:pt x="3833608" y="4022597"/>
                    <a:pt x="3861150" y="4050638"/>
                    <a:pt x="3895638" y="4050638"/>
                  </a:cubicBezTo>
                  <a:close/>
                  <a:moveTo>
                    <a:pt x="6976990" y="4067175"/>
                  </a:moveTo>
                  <a:cubicBezTo>
                    <a:pt x="6973397" y="4057828"/>
                    <a:pt x="6964776" y="4051357"/>
                    <a:pt x="6954477" y="4051357"/>
                  </a:cubicBezTo>
                  <a:cubicBezTo>
                    <a:pt x="6944418" y="4051357"/>
                    <a:pt x="6935318" y="4057828"/>
                    <a:pt x="6931486" y="4067175"/>
                  </a:cubicBezTo>
                  <a:lnTo>
                    <a:pt x="6976990" y="4067175"/>
                  </a:lnTo>
                  <a:close/>
                  <a:moveTo>
                    <a:pt x="7163078" y="3916424"/>
                  </a:moveTo>
                  <a:cubicBezTo>
                    <a:pt x="7174813" y="3916424"/>
                    <a:pt x="7184154" y="3907077"/>
                    <a:pt x="7184154" y="3894853"/>
                  </a:cubicBezTo>
                  <a:cubicBezTo>
                    <a:pt x="7184154" y="3883110"/>
                    <a:pt x="7174813" y="3874002"/>
                    <a:pt x="7163078" y="3874002"/>
                  </a:cubicBezTo>
                  <a:cubicBezTo>
                    <a:pt x="7151343" y="3874002"/>
                    <a:pt x="7141763" y="3883110"/>
                    <a:pt x="7141763" y="3894853"/>
                  </a:cubicBezTo>
                  <a:cubicBezTo>
                    <a:pt x="7141763" y="3907077"/>
                    <a:pt x="7151343" y="3916424"/>
                    <a:pt x="7163078" y="3916424"/>
                  </a:cubicBezTo>
                  <a:close/>
                  <a:moveTo>
                    <a:pt x="7349885" y="3710548"/>
                  </a:moveTo>
                  <a:cubicBezTo>
                    <a:pt x="7359944" y="3710548"/>
                    <a:pt x="7368565" y="3702160"/>
                    <a:pt x="7368565" y="3691375"/>
                  </a:cubicBezTo>
                  <a:cubicBezTo>
                    <a:pt x="7368565" y="3681309"/>
                    <a:pt x="7359944" y="3672441"/>
                    <a:pt x="7349885" y="3672441"/>
                  </a:cubicBezTo>
                  <a:cubicBezTo>
                    <a:pt x="7338868" y="3672441"/>
                    <a:pt x="7330486" y="3681309"/>
                    <a:pt x="7330486" y="3691375"/>
                  </a:cubicBezTo>
                  <a:cubicBezTo>
                    <a:pt x="7330486" y="3702160"/>
                    <a:pt x="7338868" y="3710548"/>
                    <a:pt x="7349885" y="3710548"/>
                  </a:cubicBezTo>
                  <a:close/>
                  <a:moveTo>
                    <a:pt x="7512023" y="3484781"/>
                  </a:moveTo>
                  <a:cubicBezTo>
                    <a:pt x="7520885" y="3484781"/>
                    <a:pt x="7528070" y="3476872"/>
                    <a:pt x="7528070" y="3468004"/>
                  </a:cubicBezTo>
                  <a:cubicBezTo>
                    <a:pt x="7528070" y="3458896"/>
                    <a:pt x="7520885" y="3451706"/>
                    <a:pt x="7512023" y="3451706"/>
                  </a:cubicBezTo>
                  <a:cubicBezTo>
                    <a:pt x="7502444" y="3451706"/>
                    <a:pt x="7495259" y="3458896"/>
                    <a:pt x="7495259" y="3468004"/>
                  </a:cubicBezTo>
                  <a:cubicBezTo>
                    <a:pt x="7495259" y="3476872"/>
                    <a:pt x="7502444" y="3484781"/>
                    <a:pt x="7512023" y="3484781"/>
                  </a:cubicBezTo>
                  <a:close/>
                  <a:moveTo>
                    <a:pt x="7647578" y="3241517"/>
                  </a:moveTo>
                  <a:cubicBezTo>
                    <a:pt x="7655002" y="3241517"/>
                    <a:pt x="7661229" y="3235525"/>
                    <a:pt x="7661229" y="3227377"/>
                  </a:cubicBezTo>
                  <a:cubicBezTo>
                    <a:pt x="7661229" y="3219947"/>
                    <a:pt x="7655002" y="3213476"/>
                    <a:pt x="7647578" y="3213476"/>
                  </a:cubicBezTo>
                  <a:cubicBezTo>
                    <a:pt x="7639914" y="3213476"/>
                    <a:pt x="7633687" y="3219947"/>
                    <a:pt x="7633687" y="3227377"/>
                  </a:cubicBezTo>
                  <a:cubicBezTo>
                    <a:pt x="7633687" y="3235525"/>
                    <a:pt x="7639914" y="3241517"/>
                    <a:pt x="7647578" y="3241517"/>
                  </a:cubicBezTo>
                  <a:close/>
                  <a:moveTo>
                    <a:pt x="7754633" y="2985551"/>
                  </a:moveTo>
                  <a:cubicBezTo>
                    <a:pt x="7761338" y="2985551"/>
                    <a:pt x="7767326" y="2980039"/>
                    <a:pt x="7767326" y="2973328"/>
                  </a:cubicBezTo>
                  <a:cubicBezTo>
                    <a:pt x="7767326" y="2966617"/>
                    <a:pt x="7761338" y="2961345"/>
                    <a:pt x="7754633" y="2961345"/>
                  </a:cubicBezTo>
                  <a:cubicBezTo>
                    <a:pt x="7747927" y="2961345"/>
                    <a:pt x="7742658" y="2966617"/>
                    <a:pt x="7742658" y="2973328"/>
                  </a:cubicBezTo>
                  <a:cubicBezTo>
                    <a:pt x="7742658" y="2980039"/>
                    <a:pt x="7747927" y="2985551"/>
                    <a:pt x="7754633" y="2985551"/>
                  </a:cubicBezTo>
                  <a:close/>
                  <a:moveTo>
                    <a:pt x="7832469" y="2719279"/>
                  </a:moveTo>
                  <a:cubicBezTo>
                    <a:pt x="7838696" y="2719279"/>
                    <a:pt x="7843725" y="2714246"/>
                    <a:pt x="7843725" y="2708494"/>
                  </a:cubicBezTo>
                  <a:cubicBezTo>
                    <a:pt x="7843725" y="2702263"/>
                    <a:pt x="7838696" y="2697230"/>
                    <a:pt x="7832469" y="2697230"/>
                  </a:cubicBezTo>
                  <a:cubicBezTo>
                    <a:pt x="7826721" y="2697230"/>
                    <a:pt x="7821691" y="2702263"/>
                    <a:pt x="7821691" y="2708494"/>
                  </a:cubicBezTo>
                  <a:cubicBezTo>
                    <a:pt x="7821691" y="2714246"/>
                    <a:pt x="7826721" y="2719279"/>
                    <a:pt x="7832469" y="2719279"/>
                  </a:cubicBezTo>
                  <a:close/>
                  <a:moveTo>
                    <a:pt x="7879889" y="2445338"/>
                  </a:moveTo>
                  <a:cubicBezTo>
                    <a:pt x="7884918" y="2445338"/>
                    <a:pt x="7888750" y="2441503"/>
                    <a:pt x="7888750" y="2435991"/>
                  </a:cubicBezTo>
                  <a:cubicBezTo>
                    <a:pt x="7888750" y="2431198"/>
                    <a:pt x="7884918" y="2427123"/>
                    <a:pt x="7879889" y="2427123"/>
                  </a:cubicBezTo>
                  <a:cubicBezTo>
                    <a:pt x="7874380" y="2427123"/>
                    <a:pt x="7870309" y="2431198"/>
                    <a:pt x="7870309" y="2435991"/>
                  </a:cubicBezTo>
                  <a:cubicBezTo>
                    <a:pt x="7870309" y="2441503"/>
                    <a:pt x="7874380" y="2445338"/>
                    <a:pt x="7879889" y="2445338"/>
                  </a:cubicBezTo>
                  <a:close/>
                  <a:moveTo>
                    <a:pt x="7895456" y="2169000"/>
                  </a:moveTo>
                  <a:cubicBezTo>
                    <a:pt x="7900006" y="2169000"/>
                    <a:pt x="7903838" y="2165166"/>
                    <a:pt x="7903838" y="2160372"/>
                  </a:cubicBezTo>
                  <a:cubicBezTo>
                    <a:pt x="7903838" y="2155819"/>
                    <a:pt x="7900006" y="2151984"/>
                    <a:pt x="7895456" y="2151984"/>
                  </a:cubicBezTo>
                  <a:cubicBezTo>
                    <a:pt x="7890427" y="2151984"/>
                    <a:pt x="7887074" y="2155819"/>
                    <a:pt x="7887074" y="2160372"/>
                  </a:cubicBezTo>
                  <a:cubicBezTo>
                    <a:pt x="7887074" y="2165166"/>
                    <a:pt x="7890427" y="2169000"/>
                    <a:pt x="7895456" y="2169000"/>
                  </a:cubicBezTo>
                  <a:close/>
                  <a:moveTo>
                    <a:pt x="7658595" y="1893381"/>
                  </a:moveTo>
                  <a:cubicBezTo>
                    <a:pt x="7663145" y="1893381"/>
                    <a:pt x="7666977" y="1889547"/>
                    <a:pt x="7666977" y="1884993"/>
                  </a:cubicBezTo>
                  <a:cubicBezTo>
                    <a:pt x="7666977" y="1880200"/>
                    <a:pt x="7663145" y="1876365"/>
                    <a:pt x="7658595" y="1876365"/>
                  </a:cubicBezTo>
                  <a:cubicBezTo>
                    <a:pt x="7653565" y="1876365"/>
                    <a:pt x="7649494" y="1880200"/>
                    <a:pt x="7649494" y="1884993"/>
                  </a:cubicBezTo>
                  <a:cubicBezTo>
                    <a:pt x="7649494" y="1889547"/>
                    <a:pt x="7653565" y="1893381"/>
                    <a:pt x="7658595" y="1893381"/>
                  </a:cubicBezTo>
                  <a:close/>
                  <a:moveTo>
                    <a:pt x="7606624" y="1621837"/>
                  </a:moveTo>
                  <a:cubicBezTo>
                    <a:pt x="7611175" y="1621837"/>
                    <a:pt x="7614767" y="1618002"/>
                    <a:pt x="7614767" y="1613688"/>
                  </a:cubicBezTo>
                  <a:cubicBezTo>
                    <a:pt x="7614767" y="1609374"/>
                    <a:pt x="7611175" y="1605779"/>
                    <a:pt x="7606624" y="1605779"/>
                  </a:cubicBezTo>
                  <a:cubicBezTo>
                    <a:pt x="7602074" y="1605779"/>
                    <a:pt x="7598721" y="1609374"/>
                    <a:pt x="7598721" y="1613688"/>
                  </a:cubicBezTo>
                  <a:cubicBezTo>
                    <a:pt x="7598721" y="1618002"/>
                    <a:pt x="7602074" y="1621837"/>
                    <a:pt x="7606624" y="1621837"/>
                  </a:cubicBezTo>
                  <a:close/>
                  <a:moveTo>
                    <a:pt x="7521364" y="1358202"/>
                  </a:moveTo>
                  <a:cubicBezTo>
                    <a:pt x="7525435" y="1358202"/>
                    <a:pt x="7528549" y="1355086"/>
                    <a:pt x="7528549" y="1351012"/>
                  </a:cubicBezTo>
                  <a:cubicBezTo>
                    <a:pt x="7528549" y="1346937"/>
                    <a:pt x="7525435" y="1343582"/>
                    <a:pt x="7521364" y="1343582"/>
                  </a:cubicBezTo>
                  <a:cubicBezTo>
                    <a:pt x="7517292" y="1343582"/>
                    <a:pt x="7514179" y="1346937"/>
                    <a:pt x="7514179" y="1351012"/>
                  </a:cubicBezTo>
                  <a:cubicBezTo>
                    <a:pt x="7514179" y="1355086"/>
                    <a:pt x="7517292" y="1358202"/>
                    <a:pt x="7521364" y="1358202"/>
                  </a:cubicBezTo>
                  <a:close/>
                  <a:moveTo>
                    <a:pt x="7403771" y="1108467"/>
                  </a:moveTo>
                  <a:cubicBezTo>
                    <a:pt x="7407603" y="1108467"/>
                    <a:pt x="7411196" y="1105351"/>
                    <a:pt x="7411196" y="1101037"/>
                  </a:cubicBezTo>
                  <a:cubicBezTo>
                    <a:pt x="7411196" y="1096963"/>
                    <a:pt x="7407603" y="1093847"/>
                    <a:pt x="7403771" y="1093847"/>
                  </a:cubicBezTo>
                  <a:cubicBezTo>
                    <a:pt x="7399700" y="1093847"/>
                    <a:pt x="7396586" y="1096963"/>
                    <a:pt x="7396586" y="1101037"/>
                  </a:cubicBezTo>
                  <a:cubicBezTo>
                    <a:pt x="7396586" y="1105351"/>
                    <a:pt x="7399700" y="1108467"/>
                    <a:pt x="7403771" y="1108467"/>
                  </a:cubicBezTo>
                  <a:close/>
                  <a:moveTo>
                    <a:pt x="7256242" y="874790"/>
                  </a:moveTo>
                  <a:cubicBezTo>
                    <a:pt x="7259834" y="874790"/>
                    <a:pt x="7262948" y="871674"/>
                    <a:pt x="7262948" y="867840"/>
                  </a:cubicBezTo>
                  <a:cubicBezTo>
                    <a:pt x="7262948" y="864245"/>
                    <a:pt x="7259834" y="861369"/>
                    <a:pt x="7256242" y="861369"/>
                  </a:cubicBezTo>
                  <a:cubicBezTo>
                    <a:pt x="7252410" y="861369"/>
                    <a:pt x="7249297" y="864245"/>
                    <a:pt x="7249297" y="867840"/>
                  </a:cubicBezTo>
                  <a:cubicBezTo>
                    <a:pt x="7249297" y="871674"/>
                    <a:pt x="7252410" y="874790"/>
                    <a:pt x="7256242" y="874790"/>
                  </a:cubicBezTo>
                  <a:close/>
                  <a:moveTo>
                    <a:pt x="7079973" y="661965"/>
                  </a:moveTo>
                  <a:cubicBezTo>
                    <a:pt x="7083565" y="661965"/>
                    <a:pt x="7086679" y="659088"/>
                    <a:pt x="7086679" y="655254"/>
                  </a:cubicBezTo>
                  <a:cubicBezTo>
                    <a:pt x="7086679" y="651659"/>
                    <a:pt x="7083565" y="648543"/>
                    <a:pt x="7079973" y="648543"/>
                  </a:cubicBezTo>
                  <a:cubicBezTo>
                    <a:pt x="7076620" y="648543"/>
                    <a:pt x="7073267" y="651659"/>
                    <a:pt x="7073267" y="655254"/>
                  </a:cubicBezTo>
                  <a:cubicBezTo>
                    <a:pt x="7073267" y="659088"/>
                    <a:pt x="7076620" y="661965"/>
                    <a:pt x="7079973" y="661965"/>
                  </a:cubicBezTo>
                  <a:close/>
                  <a:moveTo>
                    <a:pt x="6878797" y="472866"/>
                  </a:moveTo>
                  <a:cubicBezTo>
                    <a:pt x="6882629" y="472866"/>
                    <a:pt x="6885742" y="469750"/>
                    <a:pt x="6885742" y="466155"/>
                  </a:cubicBezTo>
                  <a:cubicBezTo>
                    <a:pt x="6885742" y="462560"/>
                    <a:pt x="6882629" y="459445"/>
                    <a:pt x="6878797" y="459445"/>
                  </a:cubicBezTo>
                  <a:cubicBezTo>
                    <a:pt x="6875204" y="459445"/>
                    <a:pt x="6872330" y="462560"/>
                    <a:pt x="6872330" y="466155"/>
                  </a:cubicBezTo>
                  <a:cubicBezTo>
                    <a:pt x="6872330" y="469750"/>
                    <a:pt x="6875204" y="472866"/>
                    <a:pt x="6878797" y="472866"/>
                  </a:cubicBezTo>
                  <a:close/>
                  <a:moveTo>
                    <a:pt x="6655826" y="310850"/>
                  </a:moveTo>
                  <a:cubicBezTo>
                    <a:pt x="6659419" y="310850"/>
                    <a:pt x="6662532" y="307495"/>
                    <a:pt x="6662532" y="303900"/>
                  </a:cubicBezTo>
                  <a:cubicBezTo>
                    <a:pt x="6662532" y="300305"/>
                    <a:pt x="6659419" y="297429"/>
                    <a:pt x="6655826" y="297429"/>
                  </a:cubicBezTo>
                  <a:cubicBezTo>
                    <a:pt x="6651755" y="297429"/>
                    <a:pt x="6649120" y="300305"/>
                    <a:pt x="6649120" y="303900"/>
                  </a:cubicBezTo>
                  <a:cubicBezTo>
                    <a:pt x="6649120" y="307495"/>
                    <a:pt x="6651755" y="310850"/>
                    <a:pt x="6655826" y="310850"/>
                  </a:cubicBezTo>
                  <a:close/>
                  <a:moveTo>
                    <a:pt x="6413935" y="176636"/>
                  </a:moveTo>
                  <a:cubicBezTo>
                    <a:pt x="6417288" y="176636"/>
                    <a:pt x="6419204" y="173999"/>
                    <a:pt x="6419204" y="170884"/>
                  </a:cubicBezTo>
                  <a:cubicBezTo>
                    <a:pt x="6419204" y="168008"/>
                    <a:pt x="6417288" y="165371"/>
                    <a:pt x="6413935" y="165371"/>
                  </a:cubicBezTo>
                  <a:cubicBezTo>
                    <a:pt x="6411061" y="165371"/>
                    <a:pt x="6408667" y="168008"/>
                    <a:pt x="6408667" y="170884"/>
                  </a:cubicBezTo>
                  <a:cubicBezTo>
                    <a:pt x="6408667" y="173999"/>
                    <a:pt x="6411061" y="176636"/>
                    <a:pt x="6413935" y="176636"/>
                  </a:cubicBezTo>
                  <a:close/>
                  <a:moveTo>
                    <a:pt x="6157435" y="71661"/>
                  </a:moveTo>
                  <a:cubicBezTo>
                    <a:pt x="6158633" y="71661"/>
                    <a:pt x="6159830" y="70702"/>
                    <a:pt x="6159830" y="69264"/>
                  </a:cubicBezTo>
                  <a:cubicBezTo>
                    <a:pt x="6159830" y="67826"/>
                    <a:pt x="6158633" y="66868"/>
                    <a:pt x="6157435" y="66868"/>
                  </a:cubicBezTo>
                  <a:cubicBezTo>
                    <a:pt x="6155999" y="66868"/>
                    <a:pt x="6155280" y="67826"/>
                    <a:pt x="6155280" y="69264"/>
                  </a:cubicBezTo>
                  <a:cubicBezTo>
                    <a:pt x="6155280" y="70702"/>
                    <a:pt x="6155999" y="71661"/>
                    <a:pt x="6157435" y="71661"/>
                  </a:cubicBezTo>
                  <a:close/>
                  <a:moveTo>
                    <a:pt x="5890158" y="959"/>
                  </a:moveTo>
                  <a:cubicBezTo>
                    <a:pt x="5890637" y="959"/>
                    <a:pt x="5890877" y="719"/>
                    <a:pt x="5890877" y="719"/>
                  </a:cubicBezTo>
                  <a:cubicBezTo>
                    <a:pt x="5890877" y="240"/>
                    <a:pt x="5890637" y="0"/>
                    <a:pt x="5890158" y="0"/>
                  </a:cubicBezTo>
                  <a:cubicBezTo>
                    <a:pt x="5889919" y="0"/>
                    <a:pt x="5889440" y="240"/>
                    <a:pt x="5889440" y="719"/>
                  </a:cubicBezTo>
                  <a:cubicBezTo>
                    <a:pt x="5889440" y="719"/>
                    <a:pt x="5889919" y="959"/>
                    <a:pt x="5890158" y="959"/>
                  </a:cubicBezTo>
                  <a:close/>
                  <a:moveTo>
                    <a:pt x="5066772" y="959"/>
                  </a:moveTo>
                  <a:cubicBezTo>
                    <a:pt x="5067011" y="959"/>
                    <a:pt x="5067251" y="719"/>
                    <a:pt x="5067251" y="719"/>
                  </a:cubicBezTo>
                  <a:cubicBezTo>
                    <a:pt x="5067251" y="240"/>
                    <a:pt x="5067011" y="0"/>
                    <a:pt x="5066772" y="0"/>
                  </a:cubicBezTo>
                  <a:cubicBezTo>
                    <a:pt x="5066532" y="0"/>
                    <a:pt x="5065814" y="240"/>
                    <a:pt x="5065814" y="719"/>
                  </a:cubicBezTo>
                  <a:cubicBezTo>
                    <a:pt x="5065814" y="719"/>
                    <a:pt x="5066532" y="959"/>
                    <a:pt x="5066772" y="959"/>
                  </a:cubicBezTo>
                  <a:close/>
                  <a:moveTo>
                    <a:pt x="4799495" y="71661"/>
                  </a:moveTo>
                  <a:cubicBezTo>
                    <a:pt x="4800453" y="71661"/>
                    <a:pt x="4801890" y="70702"/>
                    <a:pt x="4801890" y="69264"/>
                  </a:cubicBezTo>
                  <a:cubicBezTo>
                    <a:pt x="4801890" y="67826"/>
                    <a:pt x="4800453" y="66868"/>
                    <a:pt x="4799495" y="66868"/>
                  </a:cubicBezTo>
                  <a:cubicBezTo>
                    <a:pt x="4798058" y="66868"/>
                    <a:pt x="4797100" y="67826"/>
                    <a:pt x="4797100" y="69264"/>
                  </a:cubicBezTo>
                  <a:cubicBezTo>
                    <a:pt x="4797100" y="70702"/>
                    <a:pt x="4798058" y="71661"/>
                    <a:pt x="4799495" y="71661"/>
                  </a:cubicBezTo>
                  <a:close/>
                  <a:moveTo>
                    <a:pt x="4542755" y="178074"/>
                  </a:moveTo>
                  <a:cubicBezTo>
                    <a:pt x="4547066" y="178074"/>
                    <a:pt x="4550180" y="174958"/>
                    <a:pt x="4550180" y="170884"/>
                  </a:cubicBezTo>
                  <a:cubicBezTo>
                    <a:pt x="4550180" y="166809"/>
                    <a:pt x="4547066" y="163454"/>
                    <a:pt x="4542755" y="163454"/>
                  </a:cubicBezTo>
                  <a:cubicBezTo>
                    <a:pt x="4538923" y="163454"/>
                    <a:pt x="4535570" y="166809"/>
                    <a:pt x="4535570" y="170884"/>
                  </a:cubicBezTo>
                  <a:cubicBezTo>
                    <a:pt x="4535570" y="174958"/>
                    <a:pt x="4538923" y="178074"/>
                    <a:pt x="4542755" y="178074"/>
                  </a:cubicBezTo>
                  <a:close/>
                  <a:moveTo>
                    <a:pt x="4301104" y="313726"/>
                  </a:moveTo>
                  <a:cubicBezTo>
                    <a:pt x="4306612" y="313726"/>
                    <a:pt x="4310684" y="309412"/>
                    <a:pt x="4310684" y="303900"/>
                  </a:cubicBezTo>
                  <a:cubicBezTo>
                    <a:pt x="4310684" y="298627"/>
                    <a:pt x="4306612" y="294073"/>
                    <a:pt x="4301104" y="294073"/>
                  </a:cubicBezTo>
                  <a:cubicBezTo>
                    <a:pt x="4295835" y="294073"/>
                    <a:pt x="4291285" y="298627"/>
                    <a:pt x="4291285" y="303900"/>
                  </a:cubicBezTo>
                  <a:cubicBezTo>
                    <a:pt x="4291285" y="309412"/>
                    <a:pt x="4295835" y="313726"/>
                    <a:pt x="4301104" y="313726"/>
                  </a:cubicBezTo>
                  <a:close/>
                  <a:moveTo>
                    <a:pt x="4077894" y="477659"/>
                  </a:moveTo>
                  <a:cubicBezTo>
                    <a:pt x="4084360" y="477659"/>
                    <a:pt x="4089390" y="472626"/>
                    <a:pt x="4089390" y="466155"/>
                  </a:cubicBezTo>
                  <a:cubicBezTo>
                    <a:pt x="4089390" y="459924"/>
                    <a:pt x="4084360" y="454891"/>
                    <a:pt x="4077894" y="454891"/>
                  </a:cubicBezTo>
                  <a:cubicBezTo>
                    <a:pt x="4071428" y="454891"/>
                    <a:pt x="4066159" y="459924"/>
                    <a:pt x="4066159" y="466155"/>
                  </a:cubicBezTo>
                  <a:cubicBezTo>
                    <a:pt x="4066159" y="472626"/>
                    <a:pt x="4071428" y="477659"/>
                    <a:pt x="4077894" y="477659"/>
                  </a:cubicBezTo>
                  <a:close/>
                  <a:moveTo>
                    <a:pt x="3876718" y="668196"/>
                  </a:moveTo>
                  <a:cubicBezTo>
                    <a:pt x="3883902" y="668196"/>
                    <a:pt x="3889411" y="662204"/>
                    <a:pt x="3889411" y="655254"/>
                  </a:cubicBezTo>
                  <a:cubicBezTo>
                    <a:pt x="3889411" y="648303"/>
                    <a:pt x="3883902" y="642312"/>
                    <a:pt x="3876718" y="642312"/>
                  </a:cubicBezTo>
                  <a:cubicBezTo>
                    <a:pt x="3869533" y="642312"/>
                    <a:pt x="3864024" y="648303"/>
                    <a:pt x="3864024" y="655254"/>
                  </a:cubicBezTo>
                  <a:cubicBezTo>
                    <a:pt x="3864024" y="662204"/>
                    <a:pt x="3869533" y="668196"/>
                    <a:pt x="3876718" y="668196"/>
                  </a:cubicBezTo>
                  <a:close/>
                  <a:moveTo>
                    <a:pt x="3700688" y="883898"/>
                  </a:moveTo>
                  <a:cubicBezTo>
                    <a:pt x="3709310" y="883898"/>
                    <a:pt x="3716734" y="876708"/>
                    <a:pt x="3716734" y="867840"/>
                  </a:cubicBezTo>
                  <a:cubicBezTo>
                    <a:pt x="3716734" y="859451"/>
                    <a:pt x="3709310" y="852261"/>
                    <a:pt x="3700688" y="852261"/>
                  </a:cubicBezTo>
                  <a:cubicBezTo>
                    <a:pt x="3692066" y="852261"/>
                    <a:pt x="3685121" y="859451"/>
                    <a:pt x="3685121" y="867840"/>
                  </a:cubicBezTo>
                  <a:cubicBezTo>
                    <a:pt x="3685121" y="876708"/>
                    <a:pt x="3692066" y="883898"/>
                    <a:pt x="3700688" y="883898"/>
                  </a:cubicBezTo>
                  <a:close/>
                  <a:moveTo>
                    <a:pt x="3553159" y="1120211"/>
                  </a:moveTo>
                  <a:cubicBezTo>
                    <a:pt x="3563457" y="1120211"/>
                    <a:pt x="3571839" y="1111583"/>
                    <a:pt x="3571839" y="1101037"/>
                  </a:cubicBezTo>
                  <a:cubicBezTo>
                    <a:pt x="3571839" y="1090732"/>
                    <a:pt x="3563457" y="1082343"/>
                    <a:pt x="3553159" y="1082343"/>
                  </a:cubicBezTo>
                  <a:cubicBezTo>
                    <a:pt x="3542381" y="1082343"/>
                    <a:pt x="3533999" y="1090732"/>
                    <a:pt x="3533999" y="1101037"/>
                  </a:cubicBezTo>
                  <a:cubicBezTo>
                    <a:pt x="3533999" y="1111583"/>
                    <a:pt x="3542381" y="1120211"/>
                    <a:pt x="3553159" y="1120211"/>
                  </a:cubicBezTo>
                  <a:close/>
                  <a:moveTo>
                    <a:pt x="3435327" y="1373780"/>
                  </a:moveTo>
                  <a:cubicBezTo>
                    <a:pt x="3448020" y="1373780"/>
                    <a:pt x="3458079" y="1363474"/>
                    <a:pt x="3458079" y="1351012"/>
                  </a:cubicBezTo>
                  <a:cubicBezTo>
                    <a:pt x="3458079" y="1338309"/>
                    <a:pt x="3448020" y="1328483"/>
                    <a:pt x="3435327" y="1328483"/>
                  </a:cubicBezTo>
                  <a:cubicBezTo>
                    <a:pt x="3423113" y="1328483"/>
                    <a:pt x="3412814" y="1338309"/>
                    <a:pt x="3412814" y="1351012"/>
                  </a:cubicBezTo>
                  <a:cubicBezTo>
                    <a:pt x="3412814" y="1363474"/>
                    <a:pt x="3423113" y="1373780"/>
                    <a:pt x="3435327" y="1373780"/>
                  </a:cubicBezTo>
                  <a:close/>
                  <a:moveTo>
                    <a:pt x="3350306" y="1640531"/>
                  </a:moveTo>
                  <a:cubicBezTo>
                    <a:pt x="3365155" y="1640531"/>
                    <a:pt x="3377129" y="1628308"/>
                    <a:pt x="3377129" y="1613688"/>
                  </a:cubicBezTo>
                  <a:cubicBezTo>
                    <a:pt x="3377129" y="1598829"/>
                    <a:pt x="3365155" y="1586845"/>
                    <a:pt x="3350306" y="1586845"/>
                  </a:cubicBezTo>
                  <a:cubicBezTo>
                    <a:pt x="3335218" y="1586845"/>
                    <a:pt x="3323482" y="1598829"/>
                    <a:pt x="3323482" y="1613688"/>
                  </a:cubicBezTo>
                  <a:cubicBezTo>
                    <a:pt x="3323482" y="1628308"/>
                    <a:pt x="3335218" y="1640531"/>
                    <a:pt x="3350306" y="1640531"/>
                  </a:cubicBezTo>
                  <a:close/>
                  <a:moveTo>
                    <a:pt x="3298335" y="1916629"/>
                  </a:moveTo>
                  <a:cubicBezTo>
                    <a:pt x="3316058" y="1916629"/>
                    <a:pt x="3330188" y="1902249"/>
                    <a:pt x="3330188" y="1884993"/>
                  </a:cubicBezTo>
                  <a:cubicBezTo>
                    <a:pt x="3330188" y="1867497"/>
                    <a:pt x="3316058" y="1853117"/>
                    <a:pt x="3298335" y="1853117"/>
                  </a:cubicBezTo>
                  <a:cubicBezTo>
                    <a:pt x="3281092" y="1853117"/>
                    <a:pt x="3266961" y="1867497"/>
                    <a:pt x="3266961" y="1884993"/>
                  </a:cubicBezTo>
                  <a:cubicBezTo>
                    <a:pt x="3266961" y="1902249"/>
                    <a:pt x="3281092" y="1916629"/>
                    <a:pt x="3298335" y="1916629"/>
                  </a:cubicBezTo>
                  <a:close/>
                  <a:moveTo>
                    <a:pt x="3281331" y="2197761"/>
                  </a:moveTo>
                  <a:cubicBezTo>
                    <a:pt x="3301688" y="2197761"/>
                    <a:pt x="3318213" y="2180984"/>
                    <a:pt x="3318213" y="2160372"/>
                  </a:cubicBezTo>
                  <a:cubicBezTo>
                    <a:pt x="3318213" y="2140000"/>
                    <a:pt x="3301688" y="2123463"/>
                    <a:pt x="3281331" y="2123463"/>
                  </a:cubicBezTo>
                  <a:cubicBezTo>
                    <a:pt x="3260735" y="2123463"/>
                    <a:pt x="3243730" y="2140000"/>
                    <a:pt x="3243730" y="2160372"/>
                  </a:cubicBezTo>
                  <a:cubicBezTo>
                    <a:pt x="3243730" y="2180984"/>
                    <a:pt x="3260735" y="2197761"/>
                    <a:pt x="3281331" y="2197761"/>
                  </a:cubicBezTo>
                  <a:close/>
                  <a:moveTo>
                    <a:pt x="3298335" y="2478652"/>
                  </a:moveTo>
                  <a:cubicBezTo>
                    <a:pt x="3322285" y="2478652"/>
                    <a:pt x="3341205" y="2459718"/>
                    <a:pt x="3341205" y="2435991"/>
                  </a:cubicBezTo>
                  <a:cubicBezTo>
                    <a:pt x="3341205" y="2412504"/>
                    <a:pt x="3322285" y="2393809"/>
                    <a:pt x="3298335" y="2393809"/>
                  </a:cubicBezTo>
                  <a:cubicBezTo>
                    <a:pt x="3275104" y="2393809"/>
                    <a:pt x="3255705" y="2412504"/>
                    <a:pt x="3255705" y="2435991"/>
                  </a:cubicBezTo>
                  <a:cubicBezTo>
                    <a:pt x="3255705" y="2459718"/>
                    <a:pt x="3275104" y="2478652"/>
                    <a:pt x="3298335" y="2478652"/>
                  </a:cubicBezTo>
                  <a:close/>
                  <a:moveTo>
                    <a:pt x="3350306" y="2754990"/>
                  </a:moveTo>
                  <a:cubicBezTo>
                    <a:pt x="3376411" y="2754990"/>
                    <a:pt x="3397487" y="2733659"/>
                    <a:pt x="3397487" y="2707056"/>
                  </a:cubicBezTo>
                  <a:cubicBezTo>
                    <a:pt x="3397487" y="2681172"/>
                    <a:pt x="3376411" y="2659842"/>
                    <a:pt x="3350306" y="2659842"/>
                  </a:cubicBezTo>
                  <a:cubicBezTo>
                    <a:pt x="3323961" y="2659842"/>
                    <a:pt x="3302646" y="2681172"/>
                    <a:pt x="3302646" y="2707056"/>
                  </a:cubicBezTo>
                  <a:cubicBezTo>
                    <a:pt x="3302646" y="2733659"/>
                    <a:pt x="3323961" y="2754990"/>
                    <a:pt x="3350306" y="2754990"/>
                  </a:cubicBezTo>
                  <a:close/>
                  <a:moveTo>
                    <a:pt x="3435327" y="3021262"/>
                  </a:moveTo>
                  <a:cubicBezTo>
                    <a:pt x="3463827" y="3021262"/>
                    <a:pt x="3486579" y="2998253"/>
                    <a:pt x="3486579" y="2969733"/>
                  </a:cubicBezTo>
                  <a:cubicBezTo>
                    <a:pt x="3486579" y="2941452"/>
                    <a:pt x="3463827" y="2918684"/>
                    <a:pt x="3435327" y="2918684"/>
                  </a:cubicBezTo>
                  <a:cubicBezTo>
                    <a:pt x="3407306" y="2918684"/>
                    <a:pt x="3384314" y="2941452"/>
                    <a:pt x="3384314" y="2969733"/>
                  </a:cubicBezTo>
                  <a:cubicBezTo>
                    <a:pt x="3384314" y="2998253"/>
                    <a:pt x="3407306" y="3021262"/>
                    <a:pt x="3435327" y="3021262"/>
                  </a:cubicBezTo>
                  <a:close/>
                  <a:moveTo>
                    <a:pt x="3553159" y="3274831"/>
                  </a:moveTo>
                  <a:cubicBezTo>
                    <a:pt x="3583096" y="3274831"/>
                    <a:pt x="3607764" y="3250145"/>
                    <a:pt x="3607764" y="3219947"/>
                  </a:cubicBezTo>
                  <a:cubicBezTo>
                    <a:pt x="3607764" y="3189509"/>
                    <a:pt x="3583096" y="3164823"/>
                    <a:pt x="3553159" y="3164823"/>
                  </a:cubicBezTo>
                  <a:cubicBezTo>
                    <a:pt x="3522503" y="3164823"/>
                    <a:pt x="3497835" y="3189509"/>
                    <a:pt x="3497835" y="3219947"/>
                  </a:cubicBezTo>
                  <a:cubicBezTo>
                    <a:pt x="3497835" y="3250145"/>
                    <a:pt x="3522503" y="3274831"/>
                    <a:pt x="3553159" y="3274831"/>
                  </a:cubicBezTo>
                  <a:close/>
                  <a:moveTo>
                    <a:pt x="3700688" y="3509706"/>
                  </a:moveTo>
                  <a:cubicBezTo>
                    <a:pt x="3732062" y="3509706"/>
                    <a:pt x="3757449" y="3484301"/>
                    <a:pt x="3757449" y="3453144"/>
                  </a:cubicBezTo>
                  <a:cubicBezTo>
                    <a:pt x="3757449" y="3421508"/>
                    <a:pt x="3732062" y="3396103"/>
                    <a:pt x="3700688" y="3396103"/>
                  </a:cubicBezTo>
                  <a:cubicBezTo>
                    <a:pt x="3669554" y="3396103"/>
                    <a:pt x="3644167" y="3421508"/>
                    <a:pt x="3644167" y="3453144"/>
                  </a:cubicBezTo>
                  <a:cubicBezTo>
                    <a:pt x="3644167" y="3484301"/>
                    <a:pt x="3669554" y="3509706"/>
                    <a:pt x="3700688" y="3509706"/>
                  </a:cubicBezTo>
                  <a:close/>
                  <a:moveTo>
                    <a:pt x="3876718" y="3723490"/>
                  </a:moveTo>
                  <a:cubicBezTo>
                    <a:pt x="3908810" y="3723490"/>
                    <a:pt x="3934436" y="3697606"/>
                    <a:pt x="3934436" y="3665730"/>
                  </a:cubicBezTo>
                  <a:cubicBezTo>
                    <a:pt x="3934436" y="3633615"/>
                    <a:pt x="3908810" y="3607491"/>
                    <a:pt x="3876718" y="3607491"/>
                  </a:cubicBezTo>
                  <a:cubicBezTo>
                    <a:pt x="3844625" y="3607491"/>
                    <a:pt x="3818760" y="3633615"/>
                    <a:pt x="3818760" y="3665730"/>
                  </a:cubicBezTo>
                  <a:cubicBezTo>
                    <a:pt x="3818760" y="3697606"/>
                    <a:pt x="3844625" y="3723490"/>
                    <a:pt x="3876718" y="3723490"/>
                  </a:cubicBezTo>
                  <a:close/>
                  <a:moveTo>
                    <a:pt x="4077894" y="3912829"/>
                  </a:moveTo>
                  <a:cubicBezTo>
                    <a:pt x="4109747" y="3912829"/>
                    <a:pt x="4135852" y="3886944"/>
                    <a:pt x="4135852" y="3854589"/>
                  </a:cubicBezTo>
                  <a:cubicBezTo>
                    <a:pt x="4135852" y="3822953"/>
                    <a:pt x="4109747" y="3796829"/>
                    <a:pt x="4077894" y="3796829"/>
                  </a:cubicBezTo>
                  <a:cubicBezTo>
                    <a:pt x="4045802" y="3796829"/>
                    <a:pt x="4019936" y="3822953"/>
                    <a:pt x="4019936" y="3854589"/>
                  </a:cubicBezTo>
                  <a:cubicBezTo>
                    <a:pt x="4019936" y="3886944"/>
                    <a:pt x="4045802" y="3912829"/>
                    <a:pt x="4077894" y="3912829"/>
                  </a:cubicBezTo>
                  <a:close/>
                  <a:moveTo>
                    <a:pt x="4328646" y="4067175"/>
                  </a:moveTo>
                  <a:cubicBezTo>
                    <a:pt x="4346369" y="4057349"/>
                    <a:pt x="4358344" y="4038655"/>
                    <a:pt x="4358344" y="4017084"/>
                  </a:cubicBezTo>
                  <a:cubicBezTo>
                    <a:pt x="4358344" y="3985208"/>
                    <a:pt x="4332718" y="3959804"/>
                    <a:pt x="4301104" y="3959804"/>
                  </a:cubicBezTo>
                  <a:cubicBezTo>
                    <a:pt x="4269251" y="3959804"/>
                    <a:pt x="4243865" y="3985208"/>
                    <a:pt x="4243865" y="4017084"/>
                  </a:cubicBezTo>
                  <a:cubicBezTo>
                    <a:pt x="4243865" y="4038655"/>
                    <a:pt x="4255600" y="4057349"/>
                    <a:pt x="4273323" y="4067175"/>
                  </a:cubicBezTo>
                  <a:lnTo>
                    <a:pt x="4328646" y="4067175"/>
                  </a:lnTo>
                  <a:close/>
                  <a:moveTo>
                    <a:pt x="6655826" y="4044407"/>
                  </a:moveTo>
                  <a:cubicBezTo>
                    <a:pt x="6670914" y="4044407"/>
                    <a:pt x="6683129" y="4032184"/>
                    <a:pt x="6683129" y="4017084"/>
                  </a:cubicBezTo>
                  <a:cubicBezTo>
                    <a:pt x="6683129" y="4001746"/>
                    <a:pt x="6670914" y="3989523"/>
                    <a:pt x="6655826" y="3989523"/>
                  </a:cubicBezTo>
                  <a:cubicBezTo>
                    <a:pt x="6640498" y="3989523"/>
                    <a:pt x="6628284" y="4001746"/>
                    <a:pt x="6628284" y="4017084"/>
                  </a:cubicBezTo>
                  <a:cubicBezTo>
                    <a:pt x="6628284" y="4032184"/>
                    <a:pt x="6640498" y="4044407"/>
                    <a:pt x="6655826" y="4044407"/>
                  </a:cubicBezTo>
                  <a:close/>
                  <a:moveTo>
                    <a:pt x="6878797" y="3879275"/>
                  </a:moveTo>
                  <a:cubicBezTo>
                    <a:pt x="6892208" y="3879275"/>
                    <a:pt x="6903465" y="3868011"/>
                    <a:pt x="6903465" y="3854589"/>
                  </a:cubicBezTo>
                  <a:cubicBezTo>
                    <a:pt x="6903465" y="3841407"/>
                    <a:pt x="6892208" y="3830622"/>
                    <a:pt x="6878797" y="3830622"/>
                  </a:cubicBezTo>
                  <a:cubicBezTo>
                    <a:pt x="6865624" y="3830622"/>
                    <a:pt x="6854847" y="3841407"/>
                    <a:pt x="6854847" y="3854589"/>
                  </a:cubicBezTo>
                  <a:cubicBezTo>
                    <a:pt x="6854847" y="3868011"/>
                    <a:pt x="6865624" y="3879275"/>
                    <a:pt x="6878797" y="3879275"/>
                  </a:cubicBezTo>
                  <a:close/>
                  <a:moveTo>
                    <a:pt x="7079973" y="3686821"/>
                  </a:moveTo>
                  <a:cubicBezTo>
                    <a:pt x="7091708" y="3686821"/>
                    <a:pt x="7101528" y="3677474"/>
                    <a:pt x="7101528" y="3665730"/>
                  </a:cubicBezTo>
                  <a:cubicBezTo>
                    <a:pt x="7101528" y="3653747"/>
                    <a:pt x="7091708" y="3644400"/>
                    <a:pt x="7079973" y="3644400"/>
                  </a:cubicBezTo>
                  <a:cubicBezTo>
                    <a:pt x="7068477" y="3644400"/>
                    <a:pt x="7058658" y="3653747"/>
                    <a:pt x="7058658" y="3665730"/>
                  </a:cubicBezTo>
                  <a:cubicBezTo>
                    <a:pt x="7058658" y="3677474"/>
                    <a:pt x="7068477" y="3686821"/>
                    <a:pt x="7079973" y="3686821"/>
                  </a:cubicBezTo>
                  <a:close/>
                  <a:moveTo>
                    <a:pt x="7256242" y="3471119"/>
                  </a:moveTo>
                  <a:cubicBezTo>
                    <a:pt x="7266061" y="3471119"/>
                    <a:pt x="7274204" y="3463210"/>
                    <a:pt x="7274204" y="3453144"/>
                  </a:cubicBezTo>
                  <a:cubicBezTo>
                    <a:pt x="7274204" y="3442599"/>
                    <a:pt x="7266061" y="3434690"/>
                    <a:pt x="7256242" y="3434690"/>
                  </a:cubicBezTo>
                  <a:cubicBezTo>
                    <a:pt x="7245944" y="3434690"/>
                    <a:pt x="7237801" y="3442599"/>
                    <a:pt x="7237801" y="3453144"/>
                  </a:cubicBezTo>
                  <a:cubicBezTo>
                    <a:pt x="7237801" y="3463210"/>
                    <a:pt x="7245944" y="3471119"/>
                    <a:pt x="7256242" y="3471119"/>
                  </a:cubicBezTo>
                  <a:close/>
                  <a:moveTo>
                    <a:pt x="7403771" y="3235525"/>
                  </a:moveTo>
                  <a:cubicBezTo>
                    <a:pt x="7412633" y="3235525"/>
                    <a:pt x="7419817" y="3228335"/>
                    <a:pt x="7419817" y="3219947"/>
                  </a:cubicBezTo>
                  <a:cubicBezTo>
                    <a:pt x="7419817" y="3210839"/>
                    <a:pt x="7412633" y="3203649"/>
                    <a:pt x="7403771" y="3203649"/>
                  </a:cubicBezTo>
                  <a:cubicBezTo>
                    <a:pt x="7395389" y="3203649"/>
                    <a:pt x="7387965" y="3210839"/>
                    <a:pt x="7387965" y="3219947"/>
                  </a:cubicBezTo>
                  <a:cubicBezTo>
                    <a:pt x="7387965" y="3228335"/>
                    <a:pt x="7395389" y="3235525"/>
                    <a:pt x="7403771" y="3235525"/>
                  </a:cubicBezTo>
                  <a:close/>
                  <a:moveTo>
                    <a:pt x="7521364" y="2984113"/>
                  </a:moveTo>
                  <a:cubicBezTo>
                    <a:pt x="7528788" y="2984113"/>
                    <a:pt x="7535015" y="2977642"/>
                    <a:pt x="7535015" y="2969733"/>
                  </a:cubicBezTo>
                  <a:cubicBezTo>
                    <a:pt x="7535015" y="2962303"/>
                    <a:pt x="7528788" y="2955832"/>
                    <a:pt x="7521364" y="2955832"/>
                  </a:cubicBezTo>
                  <a:cubicBezTo>
                    <a:pt x="7513700" y="2955832"/>
                    <a:pt x="7507473" y="2962303"/>
                    <a:pt x="7507473" y="2969733"/>
                  </a:cubicBezTo>
                  <a:cubicBezTo>
                    <a:pt x="7507473" y="2977642"/>
                    <a:pt x="7513700" y="2984113"/>
                    <a:pt x="7521364" y="2984113"/>
                  </a:cubicBezTo>
                  <a:close/>
                  <a:moveTo>
                    <a:pt x="7606624" y="2719519"/>
                  </a:moveTo>
                  <a:cubicBezTo>
                    <a:pt x="7613330" y="2719519"/>
                    <a:pt x="7618838" y="2714007"/>
                    <a:pt x="7618838" y="2707056"/>
                  </a:cubicBezTo>
                  <a:cubicBezTo>
                    <a:pt x="7618838" y="2700345"/>
                    <a:pt x="7613330" y="2695073"/>
                    <a:pt x="7606624" y="2695073"/>
                  </a:cubicBezTo>
                  <a:cubicBezTo>
                    <a:pt x="7599918" y="2695073"/>
                    <a:pt x="7594649" y="2700345"/>
                    <a:pt x="7594649" y="2707056"/>
                  </a:cubicBezTo>
                  <a:cubicBezTo>
                    <a:pt x="7594649" y="2714007"/>
                    <a:pt x="7599918" y="2719519"/>
                    <a:pt x="7606624" y="2719519"/>
                  </a:cubicBezTo>
                  <a:close/>
                  <a:moveTo>
                    <a:pt x="7658595" y="2447256"/>
                  </a:moveTo>
                  <a:cubicBezTo>
                    <a:pt x="7664343" y="2447256"/>
                    <a:pt x="7669372" y="2442222"/>
                    <a:pt x="7669372" y="2435991"/>
                  </a:cubicBezTo>
                  <a:cubicBezTo>
                    <a:pt x="7669372" y="2429760"/>
                    <a:pt x="7664343" y="2424966"/>
                    <a:pt x="7658595" y="2424966"/>
                  </a:cubicBezTo>
                  <a:cubicBezTo>
                    <a:pt x="7652368" y="2424966"/>
                    <a:pt x="7647578" y="2429760"/>
                    <a:pt x="7647578" y="2435991"/>
                  </a:cubicBezTo>
                  <a:cubicBezTo>
                    <a:pt x="7647578" y="2442222"/>
                    <a:pt x="7652368" y="2447256"/>
                    <a:pt x="7658595" y="2447256"/>
                  </a:cubicBezTo>
                  <a:close/>
                  <a:moveTo>
                    <a:pt x="7675599" y="2170199"/>
                  </a:moveTo>
                  <a:cubicBezTo>
                    <a:pt x="7680868" y="2170199"/>
                    <a:pt x="7685418" y="2165885"/>
                    <a:pt x="7685418" y="2160372"/>
                  </a:cubicBezTo>
                  <a:cubicBezTo>
                    <a:pt x="7685418" y="2155100"/>
                    <a:pt x="7680868" y="2150546"/>
                    <a:pt x="7675599" y="2150546"/>
                  </a:cubicBezTo>
                  <a:cubicBezTo>
                    <a:pt x="7670091" y="2150546"/>
                    <a:pt x="7665780" y="2155100"/>
                    <a:pt x="7665780" y="2160372"/>
                  </a:cubicBezTo>
                  <a:cubicBezTo>
                    <a:pt x="7665780" y="2165885"/>
                    <a:pt x="7670091" y="2170199"/>
                    <a:pt x="7675599" y="2170199"/>
                  </a:cubicBezTo>
                  <a:close/>
                  <a:moveTo>
                    <a:pt x="7436822" y="1894819"/>
                  </a:moveTo>
                  <a:cubicBezTo>
                    <a:pt x="7442091" y="1894819"/>
                    <a:pt x="7446641" y="1890505"/>
                    <a:pt x="7446641" y="1884993"/>
                  </a:cubicBezTo>
                  <a:cubicBezTo>
                    <a:pt x="7446641" y="1879481"/>
                    <a:pt x="7442091" y="1875167"/>
                    <a:pt x="7436822" y="1875167"/>
                  </a:cubicBezTo>
                  <a:cubicBezTo>
                    <a:pt x="7431313" y="1875167"/>
                    <a:pt x="7427002" y="1879481"/>
                    <a:pt x="7427002" y="1884993"/>
                  </a:cubicBezTo>
                  <a:cubicBezTo>
                    <a:pt x="7427002" y="1890505"/>
                    <a:pt x="7431313" y="1894819"/>
                    <a:pt x="7436822" y="1894819"/>
                  </a:cubicBezTo>
                  <a:close/>
                  <a:moveTo>
                    <a:pt x="7379103" y="1623994"/>
                  </a:moveTo>
                  <a:cubicBezTo>
                    <a:pt x="7384372" y="1623994"/>
                    <a:pt x="7388444" y="1620159"/>
                    <a:pt x="7388444" y="1614887"/>
                  </a:cubicBezTo>
                  <a:cubicBezTo>
                    <a:pt x="7388444" y="1610093"/>
                    <a:pt x="7384372" y="1605779"/>
                    <a:pt x="7379103" y="1605779"/>
                  </a:cubicBezTo>
                  <a:cubicBezTo>
                    <a:pt x="7374074" y="1605779"/>
                    <a:pt x="7370242" y="1610093"/>
                    <a:pt x="7370242" y="1614887"/>
                  </a:cubicBezTo>
                  <a:cubicBezTo>
                    <a:pt x="7370242" y="1620159"/>
                    <a:pt x="7374074" y="1623994"/>
                    <a:pt x="7379103" y="1623994"/>
                  </a:cubicBezTo>
                  <a:close/>
                  <a:moveTo>
                    <a:pt x="7284742" y="1363954"/>
                  </a:moveTo>
                  <a:cubicBezTo>
                    <a:pt x="7289532" y="1363954"/>
                    <a:pt x="7293124" y="1360119"/>
                    <a:pt x="7293124" y="1355326"/>
                  </a:cubicBezTo>
                  <a:cubicBezTo>
                    <a:pt x="7293124" y="1350772"/>
                    <a:pt x="7289532" y="1346937"/>
                    <a:pt x="7284742" y="1346937"/>
                  </a:cubicBezTo>
                  <a:cubicBezTo>
                    <a:pt x="7280431" y="1346937"/>
                    <a:pt x="7276120" y="1350772"/>
                    <a:pt x="7276120" y="1355326"/>
                  </a:cubicBezTo>
                  <a:cubicBezTo>
                    <a:pt x="7276120" y="1360119"/>
                    <a:pt x="7280431" y="1363954"/>
                    <a:pt x="7284742" y="1363954"/>
                  </a:cubicBezTo>
                  <a:close/>
                  <a:moveTo>
                    <a:pt x="7155654" y="1119731"/>
                  </a:moveTo>
                  <a:cubicBezTo>
                    <a:pt x="7159725" y="1119731"/>
                    <a:pt x="7163318" y="1116136"/>
                    <a:pt x="7163318" y="1111583"/>
                  </a:cubicBezTo>
                  <a:cubicBezTo>
                    <a:pt x="7163318" y="1107269"/>
                    <a:pt x="7159725" y="1103913"/>
                    <a:pt x="7155654" y="1103913"/>
                  </a:cubicBezTo>
                  <a:cubicBezTo>
                    <a:pt x="7151343" y="1103913"/>
                    <a:pt x="7147750" y="1107269"/>
                    <a:pt x="7147750" y="1111583"/>
                  </a:cubicBezTo>
                  <a:cubicBezTo>
                    <a:pt x="7147750" y="1116136"/>
                    <a:pt x="7151343" y="1119731"/>
                    <a:pt x="7155654" y="1119731"/>
                  </a:cubicBezTo>
                  <a:close/>
                  <a:moveTo>
                    <a:pt x="6993276" y="896360"/>
                  </a:moveTo>
                  <a:cubicBezTo>
                    <a:pt x="6997826" y="896360"/>
                    <a:pt x="7001418" y="892765"/>
                    <a:pt x="7001418" y="888451"/>
                  </a:cubicBezTo>
                  <a:cubicBezTo>
                    <a:pt x="7001418" y="883898"/>
                    <a:pt x="6997826" y="880303"/>
                    <a:pt x="6993276" y="880303"/>
                  </a:cubicBezTo>
                  <a:cubicBezTo>
                    <a:pt x="6988965" y="880303"/>
                    <a:pt x="6985372" y="883898"/>
                    <a:pt x="6985372" y="888451"/>
                  </a:cubicBezTo>
                  <a:cubicBezTo>
                    <a:pt x="6985372" y="892765"/>
                    <a:pt x="6988965" y="896360"/>
                    <a:pt x="6993276" y="896360"/>
                  </a:cubicBezTo>
                  <a:close/>
                  <a:moveTo>
                    <a:pt x="6801679" y="696956"/>
                  </a:moveTo>
                  <a:cubicBezTo>
                    <a:pt x="6805511" y="696956"/>
                    <a:pt x="6808624" y="693840"/>
                    <a:pt x="6808624" y="689766"/>
                  </a:cubicBezTo>
                  <a:cubicBezTo>
                    <a:pt x="6808624" y="685931"/>
                    <a:pt x="6805511" y="682336"/>
                    <a:pt x="6801679" y="682336"/>
                  </a:cubicBezTo>
                  <a:cubicBezTo>
                    <a:pt x="6797608" y="682336"/>
                    <a:pt x="6794494" y="685931"/>
                    <a:pt x="6794494" y="689766"/>
                  </a:cubicBezTo>
                  <a:cubicBezTo>
                    <a:pt x="6794494" y="693840"/>
                    <a:pt x="6797608" y="696956"/>
                    <a:pt x="6801679" y="696956"/>
                  </a:cubicBezTo>
                  <a:close/>
                  <a:moveTo>
                    <a:pt x="6584456" y="527031"/>
                  </a:moveTo>
                  <a:cubicBezTo>
                    <a:pt x="6588288" y="527031"/>
                    <a:pt x="6591402" y="523915"/>
                    <a:pt x="6591402" y="519841"/>
                  </a:cubicBezTo>
                  <a:cubicBezTo>
                    <a:pt x="6591402" y="515767"/>
                    <a:pt x="6588288" y="512411"/>
                    <a:pt x="6584456" y="512411"/>
                  </a:cubicBezTo>
                  <a:cubicBezTo>
                    <a:pt x="6580385" y="512411"/>
                    <a:pt x="6576793" y="515767"/>
                    <a:pt x="6576793" y="519841"/>
                  </a:cubicBezTo>
                  <a:cubicBezTo>
                    <a:pt x="6576793" y="523915"/>
                    <a:pt x="6580385" y="527031"/>
                    <a:pt x="6584456" y="527031"/>
                  </a:cubicBezTo>
                  <a:close/>
                  <a:moveTo>
                    <a:pt x="6345200" y="389222"/>
                  </a:moveTo>
                  <a:cubicBezTo>
                    <a:pt x="6349032" y="389222"/>
                    <a:pt x="6352625" y="385866"/>
                    <a:pt x="6352625" y="381792"/>
                  </a:cubicBezTo>
                  <a:cubicBezTo>
                    <a:pt x="6352625" y="377718"/>
                    <a:pt x="6349032" y="374602"/>
                    <a:pt x="6345200" y="374602"/>
                  </a:cubicBezTo>
                  <a:cubicBezTo>
                    <a:pt x="6341129" y="374602"/>
                    <a:pt x="6338015" y="377718"/>
                    <a:pt x="6338015" y="381792"/>
                  </a:cubicBezTo>
                  <a:cubicBezTo>
                    <a:pt x="6338015" y="385866"/>
                    <a:pt x="6341129" y="389222"/>
                    <a:pt x="6345200" y="389222"/>
                  </a:cubicBezTo>
                  <a:close/>
                  <a:moveTo>
                    <a:pt x="6089419" y="285445"/>
                  </a:moveTo>
                  <a:cubicBezTo>
                    <a:pt x="6093251" y="285445"/>
                    <a:pt x="6096604" y="282330"/>
                    <a:pt x="6096604" y="278495"/>
                  </a:cubicBezTo>
                  <a:cubicBezTo>
                    <a:pt x="6096604" y="274181"/>
                    <a:pt x="6093251" y="271065"/>
                    <a:pt x="6089419" y="271065"/>
                  </a:cubicBezTo>
                  <a:cubicBezTo>
                    <a:pt x="6085347" y="271065"/>
                    <a:pt x="6082234" y="274181"/>
                    <a:pt x="6082234" y="278495"/>
                  </a:cubicBezTo>
                  <a:cubicBezTo>
                    <a:pt x="6082234" y="282330"/>
                    <a:pt x="6085347" y="285445"/>
                    <a:pt x="6089419" y="285445"/>
                  </a:cubicBezTo>
                  <a:close/>
                  <a:moveTo>
                    <a:pt x="5821662" y="218817"/>
                  </a:moveTo>
                  <a:cubicBezTo>
                    <a:pt x="5825973" y="218817"/>
                    <a:pt x="5829087" y="215462"/>
                    <a:pt x="5829087" y="211627"/>
                  </a:cubicBezTo>
                  <a:cubicBezTo>
                    <a:pt x="5829087" y="207553"/>
                    <a:pt x="5825973" y="204198"/>
                    <a:pt x="5821662" y="204198"/>
                  </a:cubicBezTo>
                  <a:cubicBezTo>
                    <a:pt x="5817831" y="204198"/>
                    <a:pt x="5814478" y="207553"/>
                    <a:pt x="5814478" y="211627"/>
                  </a:cubicBezTo>
                  <a:cubicBezTo>
                    <a:pt x="5814478" y="215462"/>
                    <a:pt x="5817831" y="218817"/>
                    <a:pt x="5821662" y="218817"/>
                  </a:cubicBezTo>
                  <a:close/>
                  <a:moveTo>
                    <a:pt x="5547440" y="189338"/>
                  </a:moveTo>
                  <a:cubicBezTo>
                    <a:pt x="5551032" y="189338"/>
                    <a:pt x="5554146" y="186222"/>
                    <a:pt x="5554146" y="182867"/>
                  </a:cubicBezTo>
                  <a:cubicBezTo>
                    <a:pt x="5554146" y="179032"/>
                    <a:pt x="5551032" y="176156"/>
                    <a:pt x="5547440" y="176156"/>
                  </a:cubicBezTo>
                  <a:cubicBezTo>
                    <a:pt x="5543608" y="176156"/>
                    <a:pt x="5540734" y="179032"/>
                    <a:pt x="5540734" y="182867"/>
                  </a:cubicBezTo>
                  <a:cubicBezTo>
                    <a:pt x="5540734" y="186222"/>
                    <a:pt x="5543608" y="189338"/>
                    <a:pt x="5547440" y="189338"/>
                  </a:cubicBezTo>
                  <a:close/>
                  <a:moveTo>
                    <a:pt x="5271541" y="200123"/>
                  </a:moveTo>
                  <a:cubicBezTo>
                    <a:pt x="5276091" y="200123"/>
                    <a:pt x="5279684" y="196768"/>
                    <a:pt x="5279684" y="192214"/>
                  </a:cubicBezTo>
                  <a:cubicBezTo>
                    <a:pt x="5279684" y="187900"/>
                    <a:pt x="5276091" y="184305"/>
                    <a:pt x="5271541" y="184305"/>
                  </a:cubicBezTo>
                  <a:cubicBezTo>
                    <a:pt x="5267230" y="184305"/>
                    <a:pt x="5263637" y="187900"/>
                    <a:pt x="5263637" y="192214"/>
                  </a:cubicBezTo>
                  <a:cubicBezTo>
                    <a:pt x="5263637" y="196768"/>
                    <a:pt x="5267230" y="200123"/>
                    <a:pt x="5271541" y="200123"/>
                  </a:cubicBezTo>
                  <a:close/>
                  <a:moveTo>
                    <a:pt x="5000192" y="248776"/>
                  </a:moveTo>
                  <a:cubicBezTo>
                    <a:pt x="5004743" y="248776"/>
                    <a:pt x="5008574" y="244941"/>
                    <a:pt x="5008574" y="240148"/>
                  </a:cubicBezTo>
                  <a:cubicBezTo>
                    <a:pt x="5008574" y="235355"/>
                    <a:pt x="5004743" y="231759"/>
                    <a:pt x="5000192" y="231759"/>
                  </a:cubicBezTo>
                  <a:cubicBezTo>
                    <a:pt x="4995402" y="231759"/>
                    <a:pt x="4991570" y="235355"/>
                    <a:pt x="4991570" y="240148"/>
                  </a:cubicBezTo>
                  <a:cubicBezTo>
                    <a:pt x="4991570" y="244941"/>
                    <a:pt x="4995402" y="248776"/>
                    <a:pt x="5000192" y="248776"/>
                  </a:cubicBezTo>
                  <a:close/>
                  <a:moveTo>
                    <a:pt x="4737705" y="335296"/>
                  </a:moveTo>
                  <a:cubicBezTo>
                    <a:pt x="4742974" y="335296"/>
                    <a:pt x="4747524" y="330982"/>
                    <a:pt x="4747524" y="325710"/>
                  </a:cubicBezTo>
                  <a:cubicBezTo>
                    <a:pt x="4747524" y="320197"/>
                    <a:pt x="4742974" y="315883"/>
                    <a:pt x="4737705" y="315883"/>
                  </a:cubicBezTo>
                  <a:cubicBezTo>
                    <a:pt x="4732196" y="315883"/>
                    <a:pt x="4727646" y="320197"/>
                    <a:pt x="4727646" y="325710"/>
                  </a:cubicBezTo>
                  <a:cubicBezTo>
                    <a:pt x="4727646" y="330982"/>
                    <a:pt x="4732196" y="335296"/>
                    <a:pt x="4737705" y="335296"/>
                  </a:cubicBezTo>
                  <a:close/>
                  <a:moveTo>
                    <a:pt x="4489587" y="457767"/>
                  </a:moveTo>
                  <a:cubicBezTo>
                    <a:pt x="4495814" y="457767"/>
                    <a:pt x="4500604" y="452734"/>
                    <a:pt x="4500604" y="446742"/>
                  </a:cubicBezTo>
                  <a:cubicBezTo>
                    <a:pt x="4500604" y="440750"/>
                    <a:pt x="4495814" y="435717"/>
                    <a:pt x="4489587" y="435717"/>
                  </a:cubicBezTo>
                  <a:cubicBezTo>
                    <a:pt x="4483600" y="435717"/>
                    <a:pt x="4478570" y="440750"/>
                    <a:pt x="4478570" y="446742"/>
                  </a:cubicBezTo>
                  <a:cubicBezTo>
                    <a:pt x="4478570" y="452734"/>
                    <a:pt x="4483600" y="457767"/>
                    <a:pt x="4489587" y="457767"/>
                  </a:cubicBezTo>
                  <a:close/>
                  <a:moveTo>
                    <a:pt x="4260869" y="613312"/>
                  </a:moveTo>
                  <a:cubicBezTo>
                    <a:pt x="4267575" y="613312"/>
                    <a:pt x="4273083" y="607560"/>
                    <a:pt x="4273083" y="600849"/>
                  </a:cubicBezTo>
                  <a:cubicBezTo>
                    <a:pt x="4273083" y="594378"/>
                    <a:pt x="4267575" y="589105"/>
                    <a:pt x="4260869" y="589105"/>
                  </a:cubicBezTo>
                  <a:cubicBezTo>
                    <a:pt x="4254163" y="589105"/>
                    <a:pt x="4248894" y="594378"/>
                    <a:pt x="4248894" y="600849"/>
                  </a:cubicBezTo>
                  <a:cubicBezTo>
                    <a:pt x="4248894" y="607560"/>
                    <a:pt x="4254163" y="613312"/>
                    <a:pt x="4260869" y="613312"/>
                  </a:cubicBezTo>
                  <a:close/>
                  <a:moveTo>
                    <a:pt x="4055860" y="800493"/>
                  </a:moveTo>
                  <a:cubicBezTo>
                    <a:pt x="4064003" y="800493"/>
                    <a:pt x="4070470" y="793782"/>
                    <a:pt x="4070470" y="785633"/>
                  </a:cubicBezTo>
                  <a:cubicBezTo>
                    <a:pt x="4070470" y="777724"/>
                    <a:pt x="4064003" y="771253"/>
                    <a:pt x="4055860" y="771253"/>
                  </a:cubicBezTo>
                  <a:cubicBezTo>
                    <a:pt x="4047717" y="771253"/>
                    <a:pt x="4041251" y="777724"/>
                    <a:pt x="4041251" y="785633"/>
                  </a:cubicBezTo>
                  <a:cubicBezTo>
                    <a:pt x="4041251" y="793782"/>
                    <a:pt x="4047717" y="800493"/>
                    <a:pt x="4055860" y="800493"/>
                  </a:cubicBezTo>
                  <a:close/>
                  <a:moveTo>
                    <a:pt x="3878633" y="1014517"/>
                  </a:moveTo>
                  <a:cubicBezTo>
                    <a:pt x="3888213" y="1014517"/>
                    <a:pt x="3895638" y="1006848"/>
                    <a:pt x="3895638" y="997500"/>
                  </a:cubicBezTo>
                  <a:cubicBezTo>
                    <a:pt x="3895638" y="987674"/>
                    <a:pt x="3888213" y="980244"/>
                    <a:pt x="3878633" y="980244"/>
                  </a:cubicBezTo>
                  <a:cubicBezTo>
                    <a:pt x="3869054" y="980244"/>
                    <a:pt x="3861390" y="987674"/>
                    <a:pt x="3861390" y="997500"/>
                  </a:cubicBezTo>
                  <a:cubicBezTo>
                    <a:pt x="3861390" y="1006848"/>
                    <a:pt x="3869054" y="1014517"/>
                    <a:pt x="3878633" y="1014517"/>
                  </a:cubicBezTo>
                  <a:close/>
                  <a:moveTo>
                    <a:pt x="3732302" y="1251549"/>
                  </a:moveTo>
                  <a:cubicBezTo>
                    <a:pt x="3743318" y="1251549"/>
                    <a:pt x="3752419" y="1242681"/>
                    <a:pt x="3752419" y="1231177"/>
                  </a:cubicBezTo>
                  <a:cubicBezTo>
                    <a:pt x="3752419" y="1220392"/>
                    <a:pt x="3743318" y="1211045"/>
                    <a:pt x="3732302" y="1211045"/>
                  </a:cubicBezTo>
                  <a:cubicBezTo>
                    <a:pt x="3721285" y="1211045"/>
                    <a:pt x="3712184" y="1220392"/>
                    <a:pt x="3712184" y="1231177"/>
                  </a:cubicBezTo>
                  <a:cubicBezTo>
                    <a:pt x="3712184" y="1242681"/>
                    <a:pt x="3721285" y="1251549"/>
                    <a:pt x="3732302" y="1251549"/>
                  </a:cubicBezTo>
                  <a:close/>
                  <a:moveTo>
                    <a:pt x="3619978" y="1507994"/>
                  </a:moveTo>
                  <a:cubicBezTo>
                    <a:pt x="3633629" y="1507994"/>
                    <a:pt x="3644407" y="1497209"/>
                    <a:pt x="3644407" y="1483548"/>
                  </a:cubicBezTo>
                  <a:cubicBezTo>
                    <a:pt x="3644407" y="1470127"/>
                    <a:pt x="3633629" y="1459102"/>
                    <a:pt x="3619978" y="1459102"/>
                  </a:cubicBezTo>
                  <a:cubicBezTo>
                    <a:pt x="3606566" y="1459102"/>
                    <a:pt x="3595789" y="1470127"/>
                    <a:pt x="3595789" y="1483548"/>
                  </a:cubicBezTo>
                  <a:cubicBezTo>
                    <a:pt x="3595789" y="1497209"/>
                    <a:pt x="3606566" y="1507994"/>
                    <a:pt x="3619978" y="1507994"/>
                  </a:cubicBezTo>
                  <a:close/>
                  <a:moveTo>
                    <a:pt x="3544058" y="1777622"/>
                  </a:moveTo>
                  <a:cubicBezTo>
                    <a:pt x="3559865" y="1777622"/>
                    <a:pt x="3572558" y="1764919"/>
                    <a:pt x="3572558" y="1749101"/>
                  </a:cubicBezTo>
                  <a:cubicBezTo>
                    <a:pt x="3572558" y="1733043"/>
                    <a:pt x="3559865" y="1720341"/>
                    <a:pt x="3544058" y="1720341"/>
                  </a:cubicBezTo>
                  <a:cubicBezTo>
                    <a:pt x="3528251" y="1720341"/>
                    <a:pt x="3515318" y="1733043"/>
                    <a:pt x="3515318" y="1749101"/>
                  </a:cubicBezTo>
                  <a:cubicBezTo>
                    <a:pt x="3515318" y="1764919"/>
                    <a:pt x="3528251" y="1777622"/>
                    <a:pt x="3544058" y="1777622"/>
                  </a:cubicBezTo>
                  <a:close/>
                  <a:moveTo>
                    <a:pt x="3505499" y="2056356"/>
                  </a:moveTo>
                  <a:cubicBezTo>
                    <a:pt x="3524659" y="2056356"/>
                    <a:pt x="3539747" y="2041257"/>
                    <a:pt x="3539747" y="2022563"/>
                  </a:cubicBezTo>
                  <a:cubicBezTo>
                    <a:pt x="3539747" y="2003389"/>
                    <a:pt x="3524659" y="1988290"/>
                    <a:pt x="3505499" y="1988290"/>
                  </a:cubicBezTo>
                  <a:cubicBezTo>
                    <a:pt x="3486818" y="1988290"/>
                    <a:pt x="3471730" y="2003389"/>
                    <a:pt x="3471730" y="2022563"/>
                  </a:cubicBezTo>
                  <a:cubicBezTo>
                    <a:pt x="3471730" y="2041257"/>
                    <a:pt x="3486818" y="2056356"/>
                    <a:pt x="3505499" y="2056356"/>
                  </a:cubicBezTo>
                  <a:close/>
                  <a:moveTo>
                    <a:pt x="3505499" y="2336768"/>
                  </a:moveTo>
                  <a:cubicBezTo>
                    <a:pt x="3526814" y="2336768"/>
                    <a:pt x="3544058" y="2319752"/>
                    <a:pt x="3544058" y="2298901"/>
                  </a:cubicBezTo>
                  <a:cubicBezTo>
                    <a:pt x="3544058" y="2277091"/>
                    <a:pt x="3526814" y="2260314"/>
                    <a:pt x="3505499" y="2260314"/>
                  </a:cubicBezTo>
                  <a:cubicBezTo>
                    <a:pt x="3484663" y="2260314"/>
                    <a:pt x="3467419" y="2277091"/>
                    <a:pt x="3467419" y="2298901"/>
                  </a:cubicBezTo>
                  <a:cubicBezTo>
                    <a:pt x="3467419" y="2319752"/>
                    <a:pt x="3484663" y="2336768"/>
                    <a:pt x="3505499" y="2336768"/>
                  </a:cubicBezTo>
                  <a:close/>
                  <a:moveTo>
                    <a:pt x="3544058" y="2615023"/>
                  </a:moveTo>
                  <a:cubicBezTo>
                    <a:pt x="3568008" y="2615023"/>
                    <a:pt x="3587407" y="2595850"/>
                    <a:pt x="3587407" y="2571883"/>
                  </a:cubicBezTo>
                  <a:cubicBezTo>
                    <a:pt x="3587407" y="2547916"/>
                    <a:pt x="3568008" y="2528743"/>
                    <a:pt x="3544058" y="2528743"/>
                  </a:cubicBezTo>
                  <a:cubicBezTo>
                    <a:pt x="3520108" y="2528743"/>
                    <a:pt x="3500949" y="2547916"/>
                    <a:pt x="3500949" y="2571883"/>
                  </a:cubicBezTo>
                  <a:cubicBezTo>
                    <a:pt x="3500949" y="2595850"/>
                    <a:pt x="3520108" y="2615023"/>
                    <a:pt x="3544058" y="2615023"/>
                  </a:cubicBezTo>
                  <a:close/>
                  <a:moveTo>
                    <a:pt x="3619978" y="2884890"/>
                  </a:moveTo>
                  <a:cubicBezTo>
                    <a:pt x="3646323" y="2884890"/>
                    <a:pt x="3667638" y="2863799"/>
                    <a:pt x="3667638" y="2837436"/>
                  </a:cubicBezTo>
                  <a:cubicBezTo>
                    <a:pt x="3667638" y="2810833"/>
                    <a:pt x="3646323" y="2789982"/>
                    <a:pt x="3619978" y="2789982"/>
                  </a:cubicBezTo>
                  <a:cubicBezTo>
                    <a:pt x="3593873" y="2789982"/>
                    <a:pt x="3572558" y="2810833"/>
                    <a:pt x="3572558" y="2837436"/>
                  </a:cubicBezTo>
                  <a:cubicBezTo>
                    <a:pt x="3572558" y="2863799"/>
                    <a:pt x="3593873" y="2884890"/>
                    <a:pt x="3619978" y="2884890"/>
                  </a:cubicBezTo>
                  <a:close/>
                  <a:moveTo>
                    <a:pt x="3732302" y="3140137"/>
                  </a:moveTo>
                  <a:cubicBezTo>
                    <a:pt x="3760323" y="3140137"/>
                    <a:pt x="3783075" y="3117608"/>
                    <a:pt x="3783075" y="3089567"/>
                  </a:cubicBezTo>
                  <a:cubicBezTo>
                    <a:pt x="3783075" y="3061526"/>
                    <a:pt x="3760323" y="3038997"/>
                    <a:pt x="3732302" y="3038997"/>
                  </a:cubicBezTo>
                  <a:cubicBezTo>
                    <a:pt x="3704281" y="3038997"/>
                    <a:pt x="3681768" y="3061526"/>
                    <a:pt x="3681768" y="3089567"/>
                  </a:cubicBezTo>
                  <a:cubicBezTo>
                    <a:pt x="3681768" y="3117608"/>
                    <a:pt x="3704281" y="3140137"/>
                    <a:pt x="3732302" y="3140137"/>
                  </a:cubicBezTo>
                  <a:close/>
                  <a:moveTo>
                    <a:pt x="3878633" y="3376930"/>
                  </a:moveTo>
                  <a:cubicBezTo>
                    <a:pt x="3907852" y="3376930"/>
                    <a:pt x="3931802" y="3353203"/>
                    <a:pt x="3931802" y="3323484"/>
                  </a:cubicBezTo>
                  <a:cubicBezTo>
                    <a:pt x="3931802" y="3294723"/>
                    <a:pt x="3907852" y="3270757"/>
                    <a:pt x="3878633" y="3270757"/>
                  </a:cubicBezTo>
                  <a:cubicBezTo>
                    <a:pt x="3849415" y="3270757"/>
                    <a:pt x="3825465" y="3294723"/>
                    <a:pt x="3825465" y="3323484"/>
                  </a:cubicBezTo>
                  <a:cubicBezTo>
                    <a:pt x="3825465" y="3353203"/>
                    <a:pt x="3849415" y="3376930"/>
                    <a:pt x="3878633" y="3376930"/>
                  </a:cubicBezTo>
                  <a:close/>
                  <a:moveTo>
                    <a:pt x="4055860" y="3589276"/>
                  </a:moveTo>
                  <a:cubicBezTo>
                    <a:pt x="4085797" y="3589276"/>
                    <a:pt x="4110226" y="3565309"/>
                    <a:pt x="4110226" y="3535111"/>
                  </a:cubicBezTo>
                  <a:cubicBezTo>
                    <a:pt x="4110226" y="3505152"/>
                    <a:pt x="4085797" y="3481186"/>
                    <a:pt x="4055860" y="3481186"/>
                  </a:cubicBezTo>
                  <a:cubicBezTo>
                    <a:pt x="4025923" y="3481186"/>
                    <a:pt x="4001734" y="3505152"/>
                    <a:pt x="4001734" y="3535111"/>
                  </a:cubicBezTo>
                  <a:cubicBezTo>
                    <a:pt x="4001734" y="3565309"/>
                    <a:pt x="4025923" y="3589276"/>
                    <a:pt x="4055860" y="3589276"/>
                  </a:cubicBezTo>
                  <a:close/>
                  <a:moveTo>
                    <a:pt x="4260869" y="3774061"/>
                  </a:moveTo>
                  <a:cubicBezTo>
                    <a:pt x="4290806" y="3774061"/>
                    <a:pt x="4315234" y="3750094"/>
                    <a:pt x="4315234" y="3719895"/>
                  </a:cubicBezTo>
                  <a:cubicBezTo>
                    <a:pt x="4315234" y="3689937"/>
                    <a:pt x="4290806" y="3665730"/>
                    <a:pt x="4260869" y="3665730"/>
                  </a:cubicBezTo>
                  <a:cubicBezTo>
                    <a:pt x="4230932" y="3665730"/>
                    <a:pt x="4206743" y="3689937"/>
                    <a:pt x="4206743" y="3719895"/>
                  </a:cubicBezTo>
                  <a:cubicBezTo>
                    <a:pt x="4206743" y="3750094"/>
                    <a:pt x="4230932" y="3774061"/>
                    <a:pt x="4260869" y="3774061"/>
                  </a:cubicBezTo>
                  <a:close/>
                  <a:moveTo>
                    <a:pt x="4489587" y="3927448"/>
                  </a:moveTo>
                  <a:cubicBezTo>
                    <a:pt x="4518806" y="3927448"/>
                    <a:pt x="4542755" y="3903482"/>
                    <a:pt x="4542755" y="3874242"/>
                  </a:cubicBezTo>
                  <a:cubicBezTo>
                    <a:pt x="4542755" y="3844763"/>
                    <a:pt x="4518806" y="3821036"/>
                    <a:pt x="4489587" y="3821036"/>
                  </a:cubicBezTo>
                  <a:cubicBezTo>
                    <a:pt x="4460369" y="3821036"/>
                    <a:pt x="4436659" y="3844763"/>
                    <a:pt x="4436659" y="3874242"/>
                  </a:cubicBezTo>
                  <a:cubicBezTo>
                    <a:pt x="4436659" y="3903482"/>
                    <a:pt x="4460369" y="3927448"/>
                    <a:pt x="4489587" y="3927448"/>
                  </a:cubicBezTo>
                  <a:close/>
                  <a:moveTo>
                    <a:pt x="4737705" y="4046564"/>
                  </a:moveTo>
                  <a:cubicBezTo>
                    <a:pt x="4765726" y="4046564"/>
                    <a:pt x="4788717" y="4023555"/>
                    <a:pt x="4788717" y="3995035"/>
                  </a:cubicBezTo>
                  <a:cubicBezTo>
                    <a:pt x="4788717" y="3966754"/>
                    <a:pt x="4765726" y="3944225"/>
                    <a:pt x="4737705" y="3944225"/>
                  </a:cubicBezTo>
                  <a:cubicBezTo>
                    <a:pt x="4709205" y="3944225"/>
                    <a:pt x="4686453" y="3966754"/>
                    <a:pt x="4686453" y="3995035"/>
                  </a:cubicBezTo>
                  <a:cubicBezTo>
                    <a:pt x="4686453" y="4023555"/>
                    <a:pt x="4709205" y="4046564"/>
                    <a:pt x="4737705" y="4046564"/>
                  </a:cubicBezTo>
                  <a:close/>
                  <a:moveTo>
                    <a:pt x="5046175" y="4067175"/>
                  </a:moveTo>
                  <a:cubicBezTo>
                    <a:pt x="5040427" y="4047043"/>
                    <a:pt x="5021986" y="4032663"/>
                    <a:pt x="5000192" y="4032663"/>
                  </a:cubicBezTo>
                  <a:cubicBezTo>
                    <a:pt x="4978159" y="4032663"/>
                    <a:pt x="4959717" y="4047043"/>
                    <a:pt x="4953730" y="4067175"/>
                  </a:cubicBezTo>
                  <a:lnTo>
                    <a:pt x="5046175" y="4067175"/>
                  </a:lnTo>
                  <a:close/>
                  <a:moveTo>
                    <a:pt x="6112889" y="4067175"/>
                  </a:moveTo>
                  <a:cubicBezTo>
                    <a:pt x="6119356" y="4060944"/>
                    <a:pt x="6123427" y="4052076"/>
                    <a:pt x="6123427" y="4042489"/>
                  </a:cubicBezTo>
                  <a:cubicBezTo>
                    <a:pt x="6123427" y="4023555"/>
                    <a:pt x="6108339" y="4008456"/>
                    <a:pt x="6089419" y="4008456"/>
                  </a:cubicBezTo>
                  <a:cubicBezTo>
                    <a:pt x="6070738" y="4008456"/>
                    <a:pt x="6055410" y="4023555"/>
                    <a:pt x="6055410" y="4042489"/>
                  </a:cubicBezTo>
                  <a:cubicBezTo>
                    <a:pt x="6055410" y="4052076"/>
                    <a:pt x="6059482" y="4060944"/>
                    <a:pt x="6065948" y="4067175"/>
                  </a:cubicBezTo>
                  <a:lnTo>
                    <a:pt x="6112889" y="4067175"/>
                  </a:lnTo>
                  <a:close/>
                  <a:moveTo>
                    <a:pt x="6345200" y="3969630"/>
                  </a:moveTo>
                  <a:cubicBezTo>
                    <a:pt x="6361965" y="3969630"/>
                    <a:pt x="6375616" y="3956209"/>
                    <a:pt x="6375616" y="3939192"/>
                  </a:cubicBezTo>
                  <a:cubicBezTo>
                    <a:pt x="6375616" y="3922176"/>
                    <a:pt x="6361965" y="3908754"/>
                    <a:pt x="6345200" y="3908754"/>
                  </a:cubicBezTo>
                  <a:cubicBezTo>
                    <a:pt x="6328675" y="3908754"/>
                    <a:pt x="6314784" y="3922176"/>
                    <a:pt x="6314784" y="3939192"/>
                  </a:cubicBezTo>
                  <a:cubicBezTo>
                    <a:pt x="6314784" y="3956209"/>
                    <a:pt x="6328675" y="3969630"/>
                    <a:pt x="6345200" y="3969630"/>
                  </a:cubicBezTo>
                  <a:close/>
                  <a:moveTo>
                    <a:pt x="6584456" y="3827986"/>
                  </a:moveTo>
                  <a:cubicBezTo>
                    <a:pt x="6599066" y="3827986"/>
                    <a:pt x="6611280" y="3815763"/>
                    <a:pt x="6611280" y="3801143"/>
                  </a:cubicBezTo>
                  <a:cubicBezTo>
                    <a:pt x="6611280" y="3786044"/>
                    <a:pt x="6599066" y="3774061"/>
                    <a:pt x="6584456" y="3774061"/>
                  </a:cubicBezTo>
                  <a:cubicBezTo>
                    <a:pt x="6569608" y="3774061"/>
                    <a:pt x="6557633" y="3786044"/>
                    <a:pt x="6557633" y="3801143"/>
                  </a:cubicBezTo>
                  <a:cubicBezTo>
                    <a:pt x="6557633" y="3815763"/>
                    <a:pt x="6569608" y="3827986"/>
                    <a:pt x="6584456" y="3827986"/>
                  </a:cubicBezTo>
                  <a:close/>
                  <a:moveTo>
                    <a:pt x="6801679" y="3655185"/>
                  </a:moveTo>
                  <a:cubicBezTo>
                    <a:pt x="6814612" y="3655185"/>
                    <a:pt x="6825389" y="3644400"/>
                    <a:pt x="6825389" y="3630739"/>
                  </a:cubicBezTo>
                  <a:cubicBezTo>
                    <a:pt x="6825389" y="3618036"/>
                    <a:pt x="6814612" y="3607251"/>
                    <a:pt x="6801679" y="3607251"/>
                  </a:cubicBezTo>
                  <a:cubicBezTo>
                    <a:pt x="6788507" y="3607251"/>
                    <a:pt x="6777729" y="3618036"/>
                    <a:pt x="6777729" y="3630739"/>
                  </a:cubicBezTo>
                  <a:cubicBezTo>
                    <a:pt x="6777729" y="3644400"/>
                    <a:pt x="6788507" y="3655185"/>
                    <a:pt x="6801679" y="3655185"/>
                  </a:cubicBezTo>
                  <a:close/>
                  <a:moveTo>
                    <a:pt x="6993276" y="3453384"/>
                  </a:moveTo>
                  <a:cubicBezTo>
                    <a:pt x="7004771" y="3453384"/>
                    <a:pt x="7013872" y="3444037"/>
                    <a:pt x="7013872" y="3432293"/>
                  </a:cubicBezTo>
                  <a:cubicBezTo>
                    <a:pt x="7013872" y="3421029"/>
                    <a:pt x="7004771" y="3411921"/>
                    <a:pt x="6993276" y="3411921"/>
                  </a:cubicBezTo>
                  <a:cubicBezTo>
                    <a:pt x="6981780" y="3411921"/>
                    <a:pt x="6972439" y="3421029"/>
                    <a:pt x="6972439" y="3432293"/>
                  </a:cubicBezTo>
                  <a:cubicBezTo>
                    <a:pt x="6972439" y="3444037"/>
                    <a:pt x="6981780" y="3453384"/>
                    <a:pt x="6993276" y="3453384"/>
                  </a:cubicBezTo>
                  <a:close/>
                  <a:moveTo>
                    <a:pt x="7155654" y="3227377"/>
                  </a:moveTo>
                  <a:cubicBezTo>
                    <a:pt x="7165473" y="3227377"/>
                    <a:pt x="7173616" y="3219228"/>
                    <a:pt x="7173616" y="3209162"/>
                  </a:cubicBezTo>
                  <a:cubicBezTo>
                    <a:pt x="7173616" y="3199335"/>
                    <a:pt x="7165473" y="3190707"/>
                    <a:pt x="7155654" y="3190707"/>
                  </a:cubicBezTo>
                  <a:cubicBezTo>
                    <a:pt x="7145355" y="3190707"/>
                    <a:pt x="7137213" y="3199335"/>
                    <a:pt x="7137213" y="3209162"/>
                  </a:cubicBezTo>
                  <a:cubicBezTo>
                    <a:pt x="7137213" y="3219228"/>
                    <a:pt x="7145355" y="3227377"/>
                    <a:pt x="7155654" y="3227377"/>
                  </a:cubicBezTo>
                  <a:close/>
                  <a:moveTo>
                    <a:pt x="7284742" y="2981237"/>
                  </a:moveTo>
                  <a:cubicBezTo>
                    <a:pt x="7293843" y="2981237"/>
                    <a:pt x="7300788" y="2974287"/>
                    <a:pt x="7300788" y="2965419"/>
                  </a:cubicBezTo>
                  <a:cubicBezTo>
                    <a:pt x="7300788" y="2956791"/>
                    <a:pt x="7293843" y="2949601"/>
                    <a:pt x="7284742" y="2949601"/>
                  </a:cubicBezTo>
                  <a:cubicBezTo>
                    <a:pt x="7276120" y="2949601"/>
                    <a:pt x="7269175" y="2956791"/>
                    <a:pt x="7269175" y="2965419"/>
                  </a:cubicBezTo>
                  <a:cubicBezTo>
                    <a:pt x="7269175" y="2974287"/>
                    <a:pt x="7276120" y="2981237"/>
                    <a:pt x="7284742" y="2981237"/>
                  </a:cubicBezTo>
                  <a:close/>
                  <a:moveTo>
                    <a:pt x="7379103" y="2719998"/>
                  </a:moveTo>
                  <a:cubicBezTo>
                    <a:pt x="7387246" y="2719998"/>
                    <a:pt x="7393473" y="2714007"/>
                    <a:pt x="7393473" y="2705618"/>
                  </a:cubicBezTo>
                  <a:cubicBezTo>
                    <a:pt x="7393473" y="2698188"/>
                    <a:pt x="7387246" y="2691957"/>
                    <a:pt x="7379103" y="2691957"/>
                  </a:cubicBezTo>
                  <a:cubicBezTo>
                    <a:pt x="7371679" y="2691957"/>
                    <a:pt x="7365212" y="2698188"/>
                    <a:pt x="7365212" y="2705618"/>
                  </a:cubicBezTo>
                  <a:cubicBezTo>
                    <a:pt x="7365212" y="2714007"/>
                    <a:pt x="7371679" y="2719998"/>
                    <a:pt x="7379103" y="2719998"/>
                  </a:cubicBezTo>
                  <a:close/>
                  <a:moveTo>
                    <a:pt x="7436822" y="2447975"/>
                  </a:moveTo>
                  <a:cubicBezTo>
                    <a:pt x="7443288" y="2447975"/>
                    <a:pt x="7449036" y="2442702"/>
                    <a:pt x="7449036" y="2435991"/>
                  </a:cubicBezTo>
                  <a:cubicBezTo>
                    <a:pt x="7449036" y="2429280"/>
                    <a:pt x="7443288" y="2423528"/>
                    <a:pt x="7436822" y="2423528"/>
                  </a:cubicBezTo>
                  <a:cubicBezTo>
                    <a:pt x="7429876" y="2423528"/>
                    <a:pt x="7424368" y="2429280"/>
                    <a:pt x="7424368" y="2435991"/>
                  </a:cubicBezTo>
                  <a:cubicBezTo>
                    <a:pt x="7424368" y="2442702"/>
                    <a:pt x="7429876" y="2447975"/>
                    <a:pt x="7436822" y="2447975"/>
                  </a:cubicBezTo>
                  <a:close/>
                  <a:moveTo>
                    <a:pt x="7456221" y="2171397"/>
                  </a:moveTo>
                  <a:cubicBezTo>
                    <a:pt x="7461969" y="2171397"/>
                    <a:pt x="7466759" y="2166604"/>
                    <a:pt x="7466759" y="2160372"/>
                  </a:cubicBezTo>
                  <a:cubicBezTo>
                    <a:pt x="7466759" y="2154381"/>
                    <a:pt x="7461969" y="2149587"/>
                    <a:pt x="7456221" y="2149587"/>
                  </a:cubicBezTo>
                  <a:cubicBezTo>
                    <a:pt x="7449754" y="2149587"/>
                    <a:pt x="7444965" y="2154381"/>
                    <a:pt x="7444965" y="2160372"/>
                  </a:cubicBezTo>
                  <a:cubicBezTo>
                    <a:pt x="7444965" y="2166604"/>
                    <a:pt x="7449754" y="2171397"/>
                    <a:pt x="7456221" y="2171397"/>
                  </a:cubicBezTo>
                  <a:close/>
                  <a:moveTo>
                    <a:pt x="7214570" y="1896737"/>
                  </a:moveTo>
                  <a:cubicBezTo>
                    <a:pt x="7220797" y="1896737"/>
                    <a:pt x="7226065" y="1891704"/>
                    <a:pt x="7226065" y="1885233"/>
                  </a:cubicBezTo>
                  <a:cubicBezTo>
                    <a:pt x="7226065" y="1878762"/>
                    <a:pt x="7220797" y="1873729"/>
                    <a:pt x="7214570" y="1873729"/>
                  </a:cubicBezTo>
                  <a:cubicBezTo>
                    <a:pt x="7208582" y="1873729"/>
                    <a:pt x="7203074" y="1878762"/>
                    <a:pt x="7203074" y="1885233"/>
                  </a:cubicBezTo>
                  <a:cubicBezTo>
                    <a:pt x="7203074" y="1891704"/>
                    <a:pt x="7208582" y="1896737"/>
                    <a:pt x="7214570" y="1896737"/>
                  </a:cubicBezTo>
                  <a:close/>
                  <a:moveTo>
                    <a:pt x="7150145" y="1627110"/>
                  </a:moveTo>
                  <a:cubicBezTo>
                    <a:pt x="7156133" y="1627110"/>
                    <a:pt x="7160683" y="1622556"/>
                    <a:pt x="7160683" y="1617044"/>
                  </a:cubicBezTo>
                  <a:cubicBezTo>
                    <a:pt x="7160683" y="1611052"/>
                    <a:pt x="7156133" y="1606498"/>
                    <a:pt x="7150145" y="1606498"/>
                  </a:cubicBezTo>
                  <a:cubicBezTo>
                    <a:pt x="7144397" y="1606498"/>
                    <a:pt x="7140086" y="1611052"/>
                    <a:pt x="7140086" y="1617044"/>
                  </a:cubicBezTo>
                  <a:cubicBezTo>
                    <a:pt x="7140086" y="1622556"/>
                    <a:pt x="7144397" y="1627110"/>
                    <a:pt x="7150145" y="1627110"/>
                  </a:cubicBezTo>
                  <a:close/>
                  <a:moveTo>
                    <a:pt x="7044767" y="1371623"/>
                  </a:moveTo>
                  <a:cubicBezTo>
                    <a:pt x="7050276" y="1371623"/>
                    <a:pt x="7054108" y="1367549"/>
                    <a:pt x="7054108" y="1362036"/>
                  </a:cubicBezTo>
                  <a:cubicBezTo>
                    <a:pt x="7054108" y="1356284"/>
                    <a:pt x="7050276" y="1351970"/>
                    <a:pt x="7044767" y="1351970"/>
                  </a:cubicBezTo>
                  <a:cubicBezTo>
                    <a:pt x="7039259" y="1351970"/>
                    <a:pt x="7034948" y="1356284"/>
                    <a:pt x="7034948" y="1362036"/>
                  </a:cubicBezTo>
                  <a:cubicBezTo>
                    <a:pt x="7034948" y="1367549"/>
                    <a:pt x="7039259" y="1371623"/>
                    <a:pt x="7044767" y="1371623"/>
                  </a:cubicBezTo>
                  <a:close/>
                  <a:moveTo>
                    <a:pt x="6900351" y="1135789"/>
                  </a:moveTo>
                  <a:cubicBezTo>
                    <a:pt x="6905860" y="1135789"/>
                    <a:pt x="6909692" y="1131475"/>
                    <a:pt x="6909692" y="1126442"/>
                  </a:cubicBezTo>
                  <a:cubicBezTo>
                    <a:pt x="6909692" y="1121649"/>
                    <a:pt x="6905860" y="1117335"/>
                    <a:pt x="6900351" y="1117335"/>
                  </a:cubicBezTo>
                  <a:cubicBezTo>
                    <a:pt x="6895561" y="1117335"/>
                    <a:pt x="6891490" y="1121649"/>
                    <a:pt x="6891490" y="1126442"/>
                  </a:cubicBezTo>
                  <a:cubicBezTo>
                    <a:pt x="6891490" y="1131475"/>
                    <a:pt x="6895561" y="1135789"/>
                    <a:pt x="6900351" y="1135789"/>
                  </a:cubicBezTo>
                  <a:close/>
                  <a:moveTo>
                    <a:pt x="6721448" y="925121"/>
                  </a:moveTo>
                  <a:cubicBezTo>
                    <a:pt x="6725998" y="925121"/>
                    <a:pt x="6730070" y="921286"/>
                    <a:pt x="6730070" y="916732"/>
                  </a:cubicBezTo>
                  <a:cubicBezTo>
                    <a:pt x="6730070" y="911939"/>
                    <a:pt x="6725998" y="908104"/>
                    <a:pt x="6721448" y="908104"/>
                  </a:cubicBezTo>
                  <a:cubicBezTo>
                    <a:pt x="6716658" y="908104"/>
                    <a:pt x="6712587" y="911939"/>
                    <a:pt x="6712587" y="916732"/>
                  </a:cubicBezTo>
                  <a:cubicBezTo>
                    <a:pt x="6712587" y="921286"/>
                    <a:pt x="6716658" y="925121"/>
                    <a:pt x="6721448" y="925121"/>
                  </a:cubicBezTo>
                  <a:close/>
                  <a:moveTo>
                    <a:pt x="6511410" y="746088"/>
                  </a:moveTo>
                  <a:cubicBezTo>
                    <a:pt x="6516440" y="746088"/>
                    <a:pt x="6520032" y="742253"/>
                    <a:pt x="6520032" y="737220"/>
                  </a:cubicBezTo>
                  <a:cubicBezTo>
                    <a:pt x="6520032" y="732427"/>
                    <a:pt x="6516440" y="728832"/>
                    <a:pt x="6511410" y="728832"/>
                  </a:cubicBezTo>
                  <a:cubicBezTo>
                    <a:pt x="6507099" y="728832"/>
                    <a:pt x="6503028" y="732427"/>
                    <a:pt x="6503028" y="737220"/>
                  </a:cubicBezTo>
                  <a:cubicBezTo>
                    <a:pt x="6503028" y="742253"/>
                    <a:pt x="6507099" y="746088"/>
                    <a:pt x="6511410" y="746088"/>
                  </a:cubicBezTo>
                  <a:close/>
                  <a:moveTo>
                    <a:pt x="6276225" y="601808"/>
                  </a:moveTo>
                  <a:cubicBezTo>
                    <a:pt x="6281494" y="601808"/>
                    <a:pt x="6284847" y="597973"/>
                    <a:pt x="6284847" y="593180"/>
                  </a:cubicBezTo>
                  <a:cubicBezTo>
                    <a:pt x="6284847" y="588386"/>
                    <a:pt x="6281494" y="584791"/>
                    <a:pt x="6276225" y="584791"/>
                  </a:cubicBezTo>
                  <a:cubicBezTo>
                    <a:pt x="6271914" y="584791"/>
                    <a:pt x="6267843" y="588386"/>
                    <a:pt x="6267843" y="593180"/>
                  </a:cubicBezTo>
                  <a:cubicBezTo>
                    <a:pt x="6267843" y="597973"/>
                    <a:pt x="6271914" y="601808"/>
                    <a:pt x="6276225" y="601808"/>
                  </a:cubicBezTo>
                  <a:close/>
                  <a:moveTo>
                    <a:pt x="6021402" y="496114"/>
                  </a:moveTo>
                  <a:cubicBezTo>
                    <a:pt x="6026192" y="496114"/>
                    <a:pt x="6030024" y="492519"/>
                    <a:pt x="6030024" y="487246"/>
                  </a:cubicBezTo>
                  <a:cubicBezTo>
                    <a:pt x="6030024" y="482692"/>
                    <a:pt x="6026192" y="478858"/>
                    <a:pt x="6021402" y="478858"/>
                  </a:cubicBezTo>
                  <a:cubicBezTo>
                    <a:pt x="6017091" y="478858"/>
                    <a:pt x="6012780" y="482692"/>
                    <a:pt x="6012780" y="487246"/>
                  </a:cubicBezTo>
                  <a:cubicBezTo>
                    <a:pt x="6012780" y="492519"/>
                    <a:pt x="6017091" y="496114"/>
                    <a:pt x="6021402" y="496114"/>
                  </a:cubicBezTo>
                  <a:close/>
                  <a:moveTo>
                    <a:pt x="5753406" y="431883"/>
                  </a:moveTo>
                  <a:cubicBezTo>
                    <a:pt x="5757957" y="431883"/>
                    <a:pt x="5762028" y="427569"/>
                    <a:pt x="5762028" y="423015"/>
                  </a:cubicBezTo>
                  <a:cubicBezTo>
                    <a:pt x="5762028" y="418222"/>
                    <a:pt x="5757957" y="414387"/>
                    <a:pt x="5753406" y="414387"/>
                  </a:cubicBezTo>
                  <a:cubicBezTo>
                    <a:pt x="5748616" y="414387"/>
                    <a:pt x="5744784" y="418222"/>
                    <a:pt x="5744784" y="423015"/>
                  </a:cubicBezTo>
                  <a:cubicBezTo>
                    <a:pt x="5744784" y="427569"/>
                    <a:pt x="5748616" y="431883"/>
                    <a:pt x="5753406" y="431883"/>
                  </a:cubicBezTo>
                  <a:close/>
                  <a:moveTo>
                    <a:pt x="5478465" y="410552"/>
                  </a:moveTo>
                  <a:cubicBezTo>
                    <a:pt x="5483495" y="410552"/>
                    <a:pt x="5487566" y="406478"/>
                    <a:pt x="5487566" y="401445"/>
                  </a:cubicBezTo>
                  <a:cubicBezTo>
                    <a:pt x="5487566" y="396412"/>
                    <a:pt x="5483495" y="392337"/>
                    <a:pt x="5478465" y="392337"/>
                  </a:cubicBezTo>
                  <a:cubicBezTo>
                    <a:pt x="5473436" y="392337"/>
                    <a:pt x="5469125" y="396412"/>
                    <a:pt x="5469125" y="401445"/>
                  </a:cubicBezTo>
                  <a:cubicBezTo>
                    <a:pt x="5469125" y="406478"/>
                    <a:pt x="5473436" y="410552"/>
                    <a:pt x="5478465" y="410552"/>
                  </a:cubicBezTo>
                  <a:close/>
                  <a:moveTo>
                    <a:pt x="5203524" y="432841"/>
                  </a:moveTo>
                  <a:cubicBezTo>
                    <a:pt x="5208793" y="432841"/>
                    <a:pt x="5213343" y="428288"/>
                    <a:pt x="5213343" y="423015"/>
                  </a:cubicBezTo>
                  <a:cubicBezTo>
                    <a:pt x="5213343" y="417503"/>
                    <a:pt x="5208793" y="413428"/>
                    <a:pt x="5203524" y="413428"/>
                  </a:cubicBezTo>
                  <a:cubicBezTo>
                    <a:pt x="5198255" y="413428"/>
                    <a:pt x="5193705" y="417503"/>
                    <a:pt x="5193705" y="423015"/>
                  </a:cubicBezTo>
                  <a:cubicBezTo>
                    <a:pt x="5193705" y="428288"/>
                    <a:pt x="5198255" y="432841"/>
                    <a:pt x="5203524" y="432841"/>
                  </a:cubicBezTo>
                  <a:close/>
                  <a:moveTo>
                    <a:pt x="4935289" y="498511"/>
                  </a:moveTo>
                  <a:cubicBezTo>
                    <a:pt x="4941276" y="498511"/>
                    <a:pt x="4946066" y="493717"/>
                    <a:pt x="4946066" y="487246"/>
                  </a:cubicBezTo>
                  <a:cubicBezTo>
                    <a:pt x="4946066" y="481254"/>
                    <a:pt x="4941276" y="476461"/>
                    <a:pt x="4935289" y="476461"/>
                  </a:cubicBezTo>
                  <a:cubicBezTo>
                    <a:pt x="4929062" y="476461"/>
                    <a:pt x="4924272" y="481254"/>
                    <a:pt x="4924272" y="487246"/>
                  </a:cubicBezTo>
                  <a:cubicBezTo>
                    <a:pt x="4924272" y="493717"/>
                    <a:pt x="4929062" y="498511"/>
                    <a:pt x="4935289" y="498511"/>
                  </a:cubicBezTo>
                  <a:close/>
                  <a:moveTo>
                    <a:pt x="4680465" y="605163"/>
                  </a:moveTo>
                  <a:cubicBezTo>
                    <a:pt x="4687171" y="605163"/>
                    <a:pt x="4692680" y="599890"/>
                    <a:pt x="4692680" y="593180"/>
                  </a:cubicBezTo>
                  <a:cubicBezTo>
                    <a:pt x="4692680" y="586469"/>
                    <a:pt x="4687171" y="580957"/>
                    <a:pt x="4680465" y="580957"/>
                  </a:cubicBezTo>
                  <a:cubicBezTo>
                    <a:pt x="4673759" y="580957"/>
                    <a:pt x="4668012" y="586469"/>
                    <a:pt x="4668012" y="593180"/>
                  </a:cubicBezTo>
                  <a:cubicBezTo>
                    <a:pt x="4668012" y="599890"/>
                    <a:pt x="4673759" y="605163"/>
                    <a:pt x="4680465" y="605163"/>
                  </a:cubicBezTo>
                  <a:close/>
                  <a:moveTo>
                    <a:pt x="4445281" y="750642"/>
                  </a:moveTo>
                  <a:cubicBezTo>
                    <a:pt x="4452705" y="750642"/>
                    <a:pt x="4458692" y="744890"/>
                    <a:pt x="4458692" y="737220"/>
                  </a:cubicBezTo>
                  <a:cubicBezTo>
                    <a:pt x="4458692" y="729791"/>
                    <a:pt x="4452705" y="724039"/>
                    <a:pt x="4445281" y="724039"/>
                  </a:cubicBezTo>
                  <a:cubicBezTo>
                    <a:pt x="4438096" y="724039"/>
                    <a:pt x="4431869" y="729791"/>
                    <a:pt x="4431869" y="737220"/>
                  </a:cubicBezTo>
                  <a:cubicBezTo>
                    <a:pt x="4431869" y="744890"/>
                    <a:pt x="4438096" y="750642"/>
                    <a:pt x="4445281" y="750642"/>
                  </a:cubicBezTo>
                  <a:close/>
                  <a:moveTo>
                    <a:pt x="4235243" y="932550"/>
                  </a:moveTo>
                  <a:cubicBezTo>
                    <a:pt x="4244104" y="932550"/>
                    <a:pt x="4251289" y="925121"/>
                    <a:pt x="4251289" y="916732"/>
                  </a:cubicBezTo>
                  <a:cubicBezTo>
                    <a:pt x="4251289" y="907864"/>
                    <a:pt x="4244104" y="900674"/>
                    <a:pt x="4235243" y="900674"/>
                  </a:cubicBezTo>
                  <a:cubicBezTo>
                    <a:pt x="4226860" y="900674"/>
                    <a:pt x="4219436" y="907864"/>
                    <a:pt x="4219436" y="916732"/>
                  </a:cubicBezTo>
                  <a:cubicBezTo>
                    <a:pt x="4219436" y="925121"/>
                    <a:pt x="4226860" y="932550"/>
                    <a:pt x="4235243" y="932550"/>
                  </a:cubicBezTo>
                  <a:close/>
                  <a:moveTo>
                    <a:pt x="4056339" y="1144897"/>
                  </a:moveTo>
                  <a:cubicBezTo>
                    <a:pt x="4066398" y="1144897"/>
                    <a:pt x="4074780" y="1136748"/>
                    <a:pt x="4074780" y="1126442"/>
                  </a:cubicBezTo>
                  <a:cubicBezTo>
                    <a:pt x="4074780" y="1116376"/>
                    <a:pt x="4066398" y="1108227"/>
                    <a:pt x="4056339" y="1108227"/>
                  </a:cubicBezTo>
                  <a:cubicBezTo>
                    <a:pt x="4046520" y="1108227"/>
                    <a:pt x="4038138" y="1116376"/>
                    <a:pt x="4038138" y="1126442"/>
                  </a:cubicBezTo>
                  <a:cubicBezTo>
                    <a:pt x="4038138" y="1136748"/>
                    <a:pt x="4046520" y="1144897"/>
                    <a:pt x="4056339" y="1144897"/>
                  </a:cubicBezTo>
                  <a:close/>
                  <a:moveTo>
                    <a:pt x="3912163" y="1383846"/>
                  </a:moveTo>
                  <a:cubicBezTo>
                    <a:pt x="3924138" y="1383846"/>
                    <a:pt x="3933957" y="1374020"/>
                    <a:pt x="3933957" y="1362036"/>
                  </a:cubicBezTo>
                  <a:cubicBezTo>
                    <a:pt x="3933957" y="1349574"/>
                    <a:pt x="3924138" y="1339747"/>
                    <a:pt x="3912163" y="1339747"/>
                  </a:cubicBezTo>
                  <a:cubicBezTo>
                    <a:pt x="3899949" y="1339747"/>
                    <a:pt x="3890369" y="1349574"/>
                    <a:pt x="3890369" y="1362036"/>
                  </a:cubicBezTo>
                  <a:cubicBezTo>
                    <a:pt x="3890369" y="1374020"/>
                    <a:pt x="3899949" y="1383846"/>
                    <a:pt x="3912163" y="1383846"/>
                  </a:cubicBezTo>
                  <a:close/>
                  <a:moveTo>
                    <a:pt x="3806785" y="1642449"/>
                  </a:moveTo>
                  <a:cubicBezTo>
                    <a:pt x="3820915" y="1642449"/>
                    <a:pt x="3832171" y="1630944"/>
                    <a:pt x="3832171" y="1617044"/>
                  </a:cubicBezTo>
                  <a:cubicBezTo>
                    <a:pt x="3832171" y="1602664"/>
                    <a:pt x="3820915" y="1591159"/>
                    <a:pt x="3806785" y="1591159"/>
                  </a:cubicBezTo>
                  <a:cubicBezTo>
                    <a:pt x="3792655" y="1591159"/>
                    <a:pt x="3781159" y="1602664"/>
                    <a:pt x="3781159" y="1617044"/>
                  </a:cubicBezTo>
                  <a:cubicBezTo>
                    <a:pt x="3781159" y="1630944"/>
                    <a:pt x="3792655" y="1642449"/>
                    <a:pt x="3806785" y="1642449"/>
                  </a:cubicBezTo>
                  <a:close/>
                  <a:moveTo>
                    <a:pt x="3742360" y="1915671"/>
                  </a:moveTo>
                  <a:cubicBezTo>
                    <a:pt x="3759125" y="1915671"/>
                    <a:pt x="3772776" y="1902010"/>
                    <a:pt x="3772776" y="1885233"/>
                  </a:cubicBezTo>
                  <a:cubicBezTo>
                    <a:pt x="3772776" y="1868456"/>
                    <a:pt x="3759125" y="1854795"/>
                    <a:pt x="3742360" y="1854795"/>
                  </a:cubicBezTo>
                  <a:cubicBezTo>
                    <a:pt x="3725356" y="1854795"/>
                    <a:pt x="3711705" y="1868456"/>
                    <a:pt x="3711705" y="1885233"/>
                  </a:cubicBezTo>
                  <a:cubicBezTo>
                    <a:pt x="3711705" y="1902010"/>
                    <a:pt x="3725356" y="1915671"/>
                    <a:pt x="3742360" y="1915671"/>
                  </a:cubicBezTo>
                  <a:close/>
                  <a:moveTo>
                    <a:pt x="3720806" y="2195843"/>
                  </a:moveTo>
                  <a:cubicBezTo>
                    <a:pt x="3739965" y="2195843"/>
                    <a:pt x="3756012" y="2180025"/>
                    <a:pt x="3756012" y="2160372"/>
                  </a:cubicBezTo>
                  <a:cubicBezTo>
                    <a:pt x="3756012" y="2140959"/>
                    <a:pt x="3739965" y="2125141"/>
                    <a:pt x="3720806" y="2125141"/>
                  </a:cubicBezTo>
                  <a:cubicBezTo>
                    <a:pt x="3701167" y="2125141"/>
                    <a:pt x="3685360" y="2140959"/>
                    <a:pt x="3685360" y="2160372"/>
                  </a:cubicBezTo>
                  <a:cubicBezTo>
                    <a:pt x="3685360" y="2180025"/>
                    <a:pt x="3701167" y="2195843"/>
                    <a:pt x="3720806" y="2195843"/>
                  </a:cubicBezTo>
                  <a:close/>
                  <a:moveTo>
                    <a:pt x="3742360" y="2474578"/>
                  </a:moveTo>
                  <a:cubicBezTo>
                    <a:pt x="3763676" y="2474578"/>
                    <a:pt x="3781159" y="2456842"/>
                    <a:pt x="3781159" y="2435751"/>
                  </a:cubicBezTo>
                  <a:cubicBezTo>
                    <a:pt x="3781159" y="2414181"/>
                    <a:pt x="3763676" y="2396685"/>
                    <a:pt x="3742360" y="2396685"/>
                  </a:cubicBezTo>
                  <a:cubicBezTo>
                    <a:pt x="3720806" y="2396685"/>
                    <a:pt x="3703083" y="2414181"/>
                    <a:pt x="3703083" y="2435751"/>
                  </a:cubicBezTo>
                  <a:cubicBezTo>
                    <a:pt x="3703083" y="2456842"/>
                    <a:pt x="3720806" y="2474578"/>
                    <a:pt x="3742360" y="2474578"/>
                  </a:cubicBezTo>
                  <a:close/>
                  <a:moveTo>
                    <a:pt x="3806785" y="2748040"/>
                  </a:moveTo>
                  <a:cubicBezTo>
                    <a:pt x="3830974" y="2748040"/>
                    <a:pt x="3850612" y="2728387"/>
                    <a:pt x="3850612" y="2703941"/>
                  </a:cubicBezTo>
                  <a:cubicBezTo>
                    <a:pt x="3850612" y="2679974"/>
                    <a:pt x="3830974" y="2660081"/>
                    <a:pt x="3806785" y="2660081"/>
                  </a:cubicBezTo>
                  <a:cubicBezTo>
                    <a:pt x="3782596" y="2660081"/>
                    <a:pt x="3762718" y="2679974"/>
                    <a:pt x="3762718" y="2703941"/>
                  </a:cubicBezTo>
                  <a:cubicBezTo>
                    <a:pt x="3762718" y="2728387"/>
                    <a:pt x="3782596" y="2748040"/>
                    <a:pt x="3806785" y="2748040"/>
                  </a:cubicBezTo>
                  <a:close/>
                  <a:moveTo>
                    <a:pt x="3912163" y="3005923"/>
                  </a:moveTo>
                  <a:cubicBezTo>
                    <a:pt x="3938268" y="3005923"/>
                    <a:pt x="3959104" y="2985072"/>
                    <a:pt x="3959104" y="2958948"/>
                  </a:cubicBezTo>
                  <a:cubicBezTo>
                    <a:pt x="3959104" y="2933064"/>
                    <a:pt x="3938268" y="2911973"/>
                    <a:pt x="3912163" y="2911973"/>
                  </a:cubicBezTo>
                  <a:cubicBezTo>
                    <a:pt x="3886297" y="2911973"/>
                    <a:pt x="3865222" y="2933064"/>
                    <a:pt x="3865222" y="2958948"/>
                  </a:cubicBezTo>
                  <a:cubicBezTo>
                    <a:pt x="3865222" y="2985072"/>
                    <a:pt x="3886297" y="3005923"/>
                    <a:pt x="3912163" y="3005923"/>
                  </a:cubicBezTo>
                  <a:close/>
                  <a:moveTo>
                    <a:pt x="4056339" y="3243914"/>
                  </a:moveTo>
                  <a:cubicBezTo>
                    <a:pt x="4083881" y="3243914"/>
                    <a:pt x="4105675" y="3221625"/>
                    <a:pt x="4105675" y="3194302"/>
                  </a:cubicBezTo>
                  <a:cubicBezTo>
                    <a:pt x="4105675" y="3166980"/>
                    <a:pt x="4083881" y="3144931"/>
                    <a:pt x="4056339" y="3144931"/>
                  </a:cubicBezTo>
                  <a:cubicBezTo>
                    <a:pt x="4029037" y="3144931"/>
                    <a:pt x="4007003" y="3166980"/>
                    <a:pt x="4007003" y="3194302"/>
                  </a:cubicBezTo>
                  <a:cubicBezTo>
                    <a:pt x="4007003" y="3221625"/>
                    <a:pt x="4029037" y="3243914"/>
                    <a:pt x="4056339" y="3243914"/>
                  </a:cubicBezTo>
                  <a:close/>
                  <a:moveTo>
                    <a:pt x="4235243" y="3455062"/>
                  </a:moveTo>
                  <a:cubicBezTo>
                    <a:pt x="4263503" y="3455062"/>
                    <a:pt x="4286255" y="3432293"/>
                    <a:pt x="4286255" y="3404012"/>
                  </a:cubicBezTo>
                  <a:cubicBezTo>
                    <a:pt x="4286255" y="3376450"/>
                    <a:pt x="4263503" y="3353442"/>
                    <a:pt x="4235243" y="3353442"/>
                  </a:cubicBezTo>
                  <a:cubicBezTo>
                    <a:pt x="4207461" y="3353442"/>
                    <a:pt x="4184949" y="3376450"/>
                    <a:pt x="4184949" y="3404012"/>
                  </a:cubicBezTo>
                  <a:cubicBezTo>
                    <a:pt x="4184949" y="3432293"/>
                    <a:pt x="4207461" y="3455062"/>
                    <a:pt x="4235243" y="3455062"/>
                  </a:cubicBezTo>
                  <a:close/>
                  <a:moveTo>
                    <a:pt x="4445281" y="3633615"/>
                  </a:moveTo>
                  <a:cubicBezTo>
                    <a:pt x="4472823" y="3633615"/>
                    <a:pt x="4495096" y="3611326"/>
                    <a:pt x="4495096" y="3583764"/>
                  </a:cubicBezTo>
                  <a:cubicBezTo>
                    <a:pt x="4495096" y="3555962"/>
                    <a:pt x="4472823" y="3533194"/>
                    <a:pt x="4445281" y="3533194"/>
                  </a:cubicBezTo>
                  <a:cubicBezTo>
                    <a:pt x="4417499" y="3533194"/>
                    <a:pt x="4395226" y="3555962"/>
                    <a:pt x="4395226" y="3583764"/>
                  </a:cubicBezTo>
                  <a:cubicBezTo>
                    <a:pt x="4395226" y="3611326"/>
                    <a:pt x="4417499" y="3633615"/>
                    <a:pt x="4445281" y="3633615"/>
                  </a:cubicBezTo>
                  <a:close/>
                  <a:moveTo>
                    <a:pt x="4680465" y="3776697"/>
                  </a:moveTo>
                  <a:cubicBezTo>
                    <a:pt x="4707289" y="3776697"/>
                    <a:pt x="4729322" y="3754887"/>
                    <a:pt x="4729322" y="3728044"/>
                  </a:cubicBezTo>
                  <a:cubicBezTo>
                    <a:pt x="4729322" y="3700722"/>
                    <a:pt x="4707289" y="3678912"/>
                    <a:pt x="4680465" y="3678912"/>
                  </a:cubicBezTo>
                  <a:cubicBezTo>
                    <a:pt x="4653402" y="3678912"/>
                    <a:pt x="4631848" y="3700722"/>
                    <a:pt x="4631848" y="3728044"/>
                  </a:cubicBezTo>
                  <a:cubicBezTo>
                    <a:pt x="4631848" y="3754887"/>
                    <a:pt x="4653402" y="3776697"/>
                    <a:pt x="4680465" y="3776697"/>
                  </a:cubicBezTo>
                  <a:close/>
                  <a:moveTo>
                    <a:pt x="4935289" y="3880473"/>
                  </a:moveTo>
                  <a:cubicBezTo>
                    <a:pt x="4961154" y="3880473"/>
                    <a:pt x="4982230" y="3859383"/>
                    <a:pt x="4982230" y="3833738"/>
                  </a:cubicBezTo>
                  <a:cubicBezTo>
                    <a:pt x="4982230" y="3807614"/>
                    <a:pt x="4961154" y="3786763"/>
                    <a:pt x="4935289" y="3786763"/>
                  </a:cubicBezTo>
                  <a:cubicBezTo>
                    <a:pt x="4909423" y="3786763"/>
                    <a:pt x="4888108" y="3807614"/>
                    <a:pt x="4888108" y="3833738"/>
                  </a:cubicBezTo>
                  <a:cubicBezTo>
                    <a:pt x="4888108" y="3859383"/>
                    <a:pt x="4909423" y="3880473"/>
                    <a:pt x="4935289" y="3880473"/>
                  </a:cubicBezTo>
                  <a:close/>
                  <a:moveTo>
                    <a:pt x="5203524" y="3941828"/>
                  </a:moveTo>
                  <a:cubicBezTo>
                    <a:pt x="5227713" y="3941828"/>
                    <a:pt x="5247352" y="3922176"/>
                    <a:pt x="5247352" y="3897969"/>
                  </a:cubicBezTo>
                  <a:cubicBezTo>
                    <a:pt x="5247352" y="3873523"/>
                    <a:pt x="5227713" y="3854110"/>
                    <a:pt x="5203524" y="3854110"/>
                  </a:cubicBezTo>
                  <a:cubicBezTo>
                    <a:pt x="5179335" y="3854110"/>
                    <a:pt x="5159696" y="3873523"/>
                    <a:pt x="5159696" y="3897969"/>
                  </a:cubicBezTo>
                  <a:cubicBezTo>
                    <a:pt x="5159696" y="3922176"/>
                    <a:pt x="5179335" y="3941828"/>
                    <a:pt x="5203524" y="3941828"/>
                  </a:cubicBezTo>
                  <a:close/>
                  <a:moveTo>
                    <a:pt x="5478465" y="3960043"/>
                  </a:moveTo>
                  <a:cubicBezTo>
                    <a:pt x="5500978" y="3960043"/>
                    <a:pt x="5519179" y="3942547"/>
                    <a:pt x="5519179" y="3919539"/>
                  </a:cubicBezTo>
                  <a:cubicBezTo>
                    <a:pt x="5519179" y="3897250"/>
                    <a:pt x="5500978" y="3878796"/>
                    <a:pt x="5478465" y="3878796"/>
                  </a:cubicBezTo>
                  <a:cubicBezTo>
                    <a:pt x="5455713" y="3878796"/>
                    <a:pt x="5437751" y="3897250"/>
                    <a:pt x="5437751" y="3919539"/>
                  </a:cubicBezTo>
                  <a:cubicBezTo>
                    <a:pt x="5437751" y="3942547"/>
                    <a:pt x="5455713" y="3960043"/>
                    <a:pt x="5478465" y="3960043"/>
                  </a:cubicBezTo>
                  <a:close/>
                  <a:moveTo>
                    <a:pt x="5753406" y="3935118"/>
                  </a:moveTo>
                  <a:cubicBezTo>
                    <a:pt x="5774003" y="3935118"/>
                    <a:pt x="5790528" y="3918581"/>
                    <a:pt x="5790528" y="3897969"/>
                  </a:cubicBezTo>
                  <a:cubicBezTo>
                    <a:pt x="5790528" y="3877358"/>
                    <a:pt x="5774003" y="3860821"/>
                    <a:pt x="5753406" y="3860821"/>
                  </a:cubicBezTo>
                  <a:cubicBezTo>
                    <a:pt x="5732810" y="3860821"/>
                    <a:pt x="5716045" y="3877358"/>
                    <a:pt x="5716045" y="3897969"/>
                  </a:cubicBezTo>
                  <a:cubicBezTo>
                    <a:pt x="5716045" y="3918581"/>
                    <a:pt x="5732810" y="3935118"/>
                    <a:pt x="5753406" y="3935118"/>
                  </a:cubicBezTo>
                  <a:close/>
                  <a:moveTo>
                    <a:pt x="6021402" y="3867292"/>
                  </a:moveTo>
                  <a:cubicBezTo>
                    <a:pt x="6040322" y="3867292"/>
                    <a:pt x="6054931" y="3851713"/>
                    <a:pt x="6054931" y="3833738"/>
                  </a:cubicBezTo>
                  <a:cubicBezTo>
                    <a:pt x="6054931" y="3814804"/>
                    <a:pt x="6040322" y="3799945"/>
                    <a:pt x="6021402" y="3799945"/>
                  </a:cubicBezTo>
                  <a:cubicBezTo>
                    <a:pt x="6003200" y="3799945"/>
                    <a:pt x="5988112" y="3814804"/>
                    <a:pt x="5988112" y="3833738"/>
                  </a:cubicBezTo>
                  <a:cubicBezTo>
                    <a:pt x="5988112" y="3851713"/>
                    <a:pt x="6003200" y="3867292"/>
                    <a:pt x="6021402" y="3867292"/>
                  </a:cubicBezTo>
                  <a:close/>
                  <a:moveTo>
                    <a:pt x="6276225" y="3757523"/>
                  </a:moveTo>
                  <a:cubicBezTo>
                    <a:pt x="6292990" y="3757523"/>
                    <a:pt x="6306402" y="3744102"/>
                    <a:pt x="6306402" y="3728044"/>
                  </a:cubicBezTo>
                  <a:cubicBezTo>
                    <a:pt x="6306402" y="3711267"/>
                    <a:pt x="6292990" y="3698086"/>
                    <a:pt x="6276225" y="3698086"/>
                  </a:cubicBezTo>
                  <a:cubicBezTo>
                    <a:pt x="6259700" y="3698086"/>
                    <a:pt x="6246288" y="3711267"/>
                    <a:pt x="6246288" y="3728044"/>
                  </a:cubicBezTo>
                  <a:cubicBezTo>
                    <a:pt x="6246288" y="3744102"/>
                    <a:pt x="6259700" y="3757523"/>
                    <a:pt x="6276225" y="3757523"/>
                  </a:cubicBezTo>
                  <a:close/>
                  <a:moveTo>
                    <a:pt x="6511410" y="3610367"/>
                  </a:moveTo>
                  <a:cubicBezTo>
                    <a:pt x="6526019" y="3610367"/>
                    <a:pt x="6538234" y="3598383"/>
                    <a:pt x="6538234" y="3583764"/>
                  </a:cubicBezTo>
                  <a:cubicBezTo>
                    <a:pt x="6538234" y="3568665"/>
                    <a:pt x="6526019" y="3556441"/>
                    <a:pt x="6511410" y="3556441"/>
                  </a:cubicBezTo>
                  <a:cubicBezTo>
                    <a:pt x="6496801" y="3556441"/>
                    <a:pt x="6484826" y="3568665"/>
                    <a:pt x="6484826" y="3583764"/>
                  </a:cubicBezTo>
                  <a:cubicBezTo>
                    <a:pt x="6484826" y="3598383"/>
                    <a:pt x="6496801" y="3610367"/>
                    <a:pt x="6511410" y="3610367"/>
                  </a:cubicBezTo>
                  <a:close/>
                  <a:moveTo>
                    <a:pt x="6721448" y="3427500"/>
                  </a:moveTo>
                  <a:cubicBezTo>
                    <a:pt x="6734141" y="3427500"/>
                    <a:pt x="6744440" y="3416954"/>
                    <a:pt x="6744440" y="3404012"/>
                  </a:cubicBezTo>
                  <a:cubicBezTo>
                    <a:pt x="6744440" y="3391550"/>
                    <a:pt x="6734141" y="3381483"/>
                    <a:pt x="6721448" y="3381483"/>
                  </a:cubicBezTo>
                  <a:cubicBezTo>
                    <a:pt x="6708755" y="3381483"/>
                    <a:pt x="6698217" y="3391550"/>
                    <a:pt x="6698217" y="3404012"/>
                  </a:cubicBezTo>
                  <a:cubicBezTo>
                    <a:pt x="6698217" y="3416954"/>
                    <a:pt x="6708755" y="3427500"/>
                    <a:pt x="6721448" y="3427500"/>
                  </a:cubicBezTo>
                  <a:close/>
                  <a:moveTo>
                    <a:pt x="6900351" y="3215393"/>
                  </a:moveTo>
                  <a:cubicBezTo>
                    <a:pt x="6912087" y="3215393"/>
                    <a:pt x="6921427" y="3206046"/>
                    <a:pt x="6921427" y="3194302"/>
                  </a:cubicBezTo>
                  <a:cubicBezTo>
                    <a:pt x="6921427" y="3183038"/>
                    <a:pt x="6912087" y="3173691"/>
                    <a:pt x="6900351" y="3173691"/>
                  </a:cubicBezTo>
                  <a:cubicBezTo>
                    <a:pt x="6889095" y="3173691"/>
                    <a:pt x="6879755" y="3183038"/>
                    <a:pt x="6879755" y="3194302"/>
                  </a:cubicBezTo>
                  <a:cubicBezTo>
                    <a:pt x="6879755" y="3206046"/>
                    <a:pt x="6889095" y="3215393"/>
                    <a:pt x="6900351" y="3215393"/>
                  </a:cubicBezTo>
                  <a:close/>
                  <a:moveTo>
                    <a:pt x="7044767" y="2976923"/>
                  </a:moveTo>
                  <a:cubicBezTo>
                    <a:pt x="7054108" y="2976923"/>
                    <a:pt x="7062250" y="2969014"/>
                    <a:pt x="7062250" y="2958948"/>
                  </a:cubicBezTo>
                  <a:cubicBezTo>
                    <a:pt x="7062250" y="2949121"/>
                    <a:pt x="7054108" y="2941452"/>
                    <a:pt x="7044767" y="2941452"/>
                  </a:cubicBezTo>
                  <a:cubicBezTo>
                    <a:pt x="7034948" y="2941452"/>
                    <a:pt x="7027044" y="2949121"/>
                    <a:pt x="7027044" y="2958948"/>
                  </a:cubicBezTo>
                  <a:cubicBezTo>
                    <a:pt x="7027044" y="2969014"/>
                    <a:pt x="7034948" y="2976923"/>
                    <a:pt x="7044767" y="2976923"/>
                  </a:cubicBezTo>
                  <a:close/>
                  <a:moveTo>
                    <a:pt x="7150145" y="2719519"/>
                  </a:moveTo>
                  <a:cubicBezTo>
                    <a:pt x="7158767" y="2719519"/>
                    <a:pt x="7165952" y="2713048"/>
                    <a:pt x="7165952" y="2703941"/>
                  </a:cubicBezTo>
                  <a:cubicBezTo>
                    <a:pt x="7165952" y="2695073"/>
                    <a:pt x="7158767" y="2688362"/>
                    <a:pt x="7150145" y="2688362"/>
                  </a:cubicBezTo>
                  <a:cubicBezTo>
                    <a:pt x="7141523" y="2688362"/>
                    <a:pt x="7134339" y="2695073"/>
                    <a:pt x="7134339" y="2703941"/>
                  </a:cubicBezTo>
                  <a:cubicBezTo>
                    <a:pt x="7134339" y="2713048"/>
                    <a:pt x="7141523" y="2719519"/>
                    <a:pt x="7150145" y="2719519"/>
                  </a:cubicBezTo>
                  <a:close/>
                  <a:moveTo>
                    <a:pt x="7214570" y="2449652"/>
                  </a:moveTo>
                  <a:cubicBezTo>
                    <a:pt x="7222234" y="2449652"/>
                    <a:pt x="7228460" y="2443181"/>
                    <a:pt x="7228460" y="2435751"/>
                  </a:cubicBezTo>
                  <a:cubicBezTo>
                    <a:pt x="7228460" y="2428082"/>
                    <a:pt x="7222234" y="2421851"/>
                    <a:pt x="7214570" y="2421851"/>
                  </a:cubicBezTo>
                  <a:cubicBezTo>
                    <a:pt x="7207145" y="2421851"/>
                    <a:pt x="7200439" y="2428082"/>
                    <a:pt x="7200439" y="2435751"/>
                  </a:cubicBezTo>
                  <a:cubicBezTo>
                    <a:pt x="7200439" y="2443181"/>
                    <a:pt x="7207145" y="2449652"/>
                    <a:pt x="7214570" y="2449652"/>
                  </a:cubicBezTo>
                  <a:close/>
                  <a:moveTo>
                    <a:pt x="7236124" y="2172595"/>
                  </a:moveTo>
                  <a:cubicBezTo>
                    <a:pt x="7242830" y="2172595"/>
                    <a:pt x="7248818" y="2167323"/>
                    <a:pt x="7248818" y="2160372"/>
                  </a:cubicBezTo>
                  <a:cubicBezTo>
                    <a:pt x="7248818" y="2153662"/>
                    <a:pt x="7242830" y="2148149"/>
                    <a:pt x="7236124" y="2148149"/>
                  </a:cubicBezTo>
                  <a:cubicBezTo>
                    <a:pt x="7229418" y="2148149"/>
                    <a:pt x="7224149" y="2153662"/>
                    <a:pt x="7224149" y="2160372"/>
                  </a:cubicBezTo>
                  <a:cubicBezTo>
                    <a:pt x="7224149" y="2167323"/>
                    <a:pt x="7229418" y="2172595"/>
                    <a:pt x="7236124" y="2172595"/>
                  </a:cubicBezTo>
                  <a:close/>
                  <a:moveTo>
                    <a:pt x="6991599" y="1898415"/>
                  </a:moveTo>
                  <a:cubicBezTo>
                    <a:pt x="6998784" y="1898415"/>
                    <a:pt x="7004771" y="1892662"/>
                    <a:pt x="7004771" y="1885472"/>
                  </a:cubicBezTo>
                  <a:cubicBezTo>
                    <a:pt x="7004771" y="1878762"/>
                    <a:pt x="6998784" y="1872770"/>
                    <a:pt x="6991599" y="1872770"/>
                  </a:cubicBezTo>
                  <a:cubicBezTo>
                    <a:pt x="6984893" y="1872770"/>
                    <a:pt x="6979145" y="1878762"/>
                    <a:pt x="6979145" y="1885472"/>
                  </a:cubicBezTo>
                  <a:cubicBezTo>
                    <a:pt x="6979145" y="1892662"/>
                    <a:pt x="6984893" y="1898415"/>
                    <a:pt x="6991599" y="1898415"/>
                  </a:cubicBezTo>
                  <a:close/>
                  <a:moveTo>
                    <a:pt x="6918313" y="1631424"/>
                  </a:moveTo>
                  <a:cubicBezTo>
                    <a:pt x="6924780" y="1631424"/>
                    <a:pt x="6929809" y="1626151"/>
                    <a:pt x="6929809" y="1619680"/>
                  </a:cubicBezTo>
                  <a:cubicBezTo>
                    <a:pt x="6929809" y="1613209"/>
                    <a:pt x="6924780" y="1608176"/>
                    <a:pt x="6918313" y="1608176"/>
                  </a:cubicBezTo>
                  <a:cubicBezTo>
                    <a:pt x="6912087" y="1608176"/>
                    <a:pt x="6906578" y="1613209"/>
                    <a:pt x="6906578" y="1619680"/>
                  </a:cubicBezTo>
                  <a:cubicBezTo>
                    <a:pt x="6906578" y="1626151"/>
                    <a:pt x="6912087" y="1631424"/>
                    <a:pt x="6918313" y="1631424"/>
                  </a:cubicBezTo>
                  <a:close/>
                  <a:moveTo>
                    <a:pt x="6798805" y="1382168"/>
                  </a:moveTo>
                  <a:cubicBezTo>
                    <a:pt x="6804792" y="1382168"/>
                    <a:pt x="6809822" y="1377135"/>
                    <a:pt x="6809822" y="1370904"/>
                  </a:cubicBezTo>
                  <a:cubicBezTo>
                    <a:pt x="6809822" y="1364912"/>
                    <a:pt x="6804792" y="1359879"/>
                    <a:pt x="6798805" y="1359879"/>
                  </a:cubicBezTo>
                  <a:cubicBezTo>
                    <a:pt x="6792818" y="1359879"/>
                    <a:pt x="6787788" y="1364912"/>
                    <a:pt x="6787788" y="1370904"/>
                  </a:cubicBezTo>
                  <a:cubicBezTo>
                    <a:pt x="6787788" y="1377135"/>
                    <a:pt x="6792818" y="1382168"/>
                    <a:pt x="6798805" y="1382168"/>
                  </a:cubicBezTo>
                  <a:close/>
                  <a:moveTo>
                    <a:pt x="6636666" y="1158318"/>
                  </a:moveTo>
                  <a:cubicBezTo>
                    <a:pt x="6642414" y="1158318"/>
                    <a:pt x="6646725" y="1153525"/>
                    <a:pt x="6646725" y="1147533"/>
                  </a:cubicBezTo>
                  <a:cubicBezTo>
                    <a:pt x="6646725" y="1142260"/>
                    <a:pt x="6642414" y="1137227"/>
                    <a:pt x="6636666" y="1137227"/>
                  </a:cubicBezTo>
                  <a:cubicBezTo>
                    <a:pt x="6630919" y="1137227"/>
                    <a:pt x="6626368" y="1142260"/>
                    <a:pt x="6626368" y="1147533"/>
                  </a:cubicBezTo>
                  <a:cubicBezTo>
                    <a:pt x="6626368" y="1153525"/>
                    <a:pt x="6630919" y="1158318"/>
                    <a:pt x="6636666" y="1158318"/>
                  </a:cubicBezTo>
                  <a:close/>
                  <a:moveTo>
                    <a:pt x="6437167" y="967542"/>
                  </a:moveTo>
                  <a:cubicBezTo>
                    <a:pt x="6443154" y="967542"/>
                    <a:pt x="6447704" y="962509"/>
                    <a:pt x="6447704" y="957236"/>
                  </a:cubicBezTo>
                  <a:cubicBezTo>
                    <a:pt x="6447704" y="951244"/>
                    <a:pt x="6443154" y="946930"/>
                    <a:pt x="6437167" y="946930"/>
                  </a:cubicBezTo>
                  <a:cubicBezTo>
                    <a:pt x="6431419" y="946930"/>
                    <a:pt x="6426868" y="951244"/>
                    <a:pt x="6426868" y="957236"/>
                  </a:cubicBezTo>
                  <a:cubicBezTo>
                    <a:pt x="6426868" y="962509"/>
                    <a:pt x="6431419" y="967542"/>
                    <a:pt x="6437167" y="967542"/>
                  </a:cubicBezTo>
                  <a:close/>
                  <a:moveTo>
                    <a:pt x="6207251" y="815592"/>
                  </a:moveTo>
                  <a:cubicBezTo>
                    <a:pt x="6212759" y="815592"/>
                    <a:pt x="6217549" y="810559"/>
                    <a:pt x="6217549" y="805047"/>
                  </a:cubicBezTo>
                  <a:cubicBezTo>
                    <a:pt x="6217549" y="799534"/>
                    <a:pt x="6212759" y="794741"/>
                    <a:pt x="6207251" y="794741"/>
                  </a:cubicBezTo>
                  <a:cubicBezTo>
                    <a:pt x="6201742" y="794741"/>
                    <a:pt x="6196713" y="799534"/>
                    <a:pt x="6196713" y="805047"/>
                  </a:cubicBezTo>
                  <a:cubicBezTo>
                    <a:pt x="6196713" y="810559"/>
                    <a:pt x="6201742" y="815592"/>
                    <a:pt x="6207251" y="815592"/>
                  </a:cubicBezTo>
                  <a:close/>
                  <a:moveTo>
                    <a:pt x="5953625" y="707262"/>
                  </a:moveTo>
                  <a:cubicBezTo>
                    <a:pt x="5959373" y="707262"/>
                    <a:pt x="5963683" y="702229"/>
                    <a:pt x="5963683" y="696477"/>
                  </a:cubicBezTo>
                  <a:cubicBezTo>
                    <a:pt x="5963683" y="690725"/>
                    <a:pt x="5959373" y="686171"/>
                    <a:pt x="5953625" y="686171"/>
                  </a:cubicBezTo>
                  <a:cubicBezTo>
                    <a:pt x="5948116" y="686171"/>
                    <a:pt x="5943326" y="690725"/>
                    <a:pt x="5943326" y="696477"/>
                  </a:cubicBezTo>
                  <a:cubicBezTo>
                    <a:pt x="5943326" y="702229"/>
                    <a:pt x="5948116" y="707262"/>
                    <a:pt x="5953625" y="707262"/>
                  </a:cubicBezTo>
                  <a:close/>
                  <a:moveTo>
                    <a:pt x="5684910" y="645667"/>
                  </a:moveTo>
                  <a:cubicBezTo>
                    <a:pt x="5690658" y="645667"/>
                    <a:pt x="5695209" y="640874"/>
                    <a:pt x="5695209" y="635361"/>
                  </a:cubicBezTo>
                  <a:cubicBezTo>
                    <a:pt x="5695209" y="629370"/>
                    <a:pt x="5690658" y="625056"/>
                    <a:pt x="5684910" y="625056"/>
                  </a:cubicBezTo>
                  <a:cubicBezTo>
                    <a:pt x="5679163" y="625056"/>
                    <a:pt x="5674612" y="629370"/>
                    <a:pt x="5674612" y="635361"/>
                  </a:cubicBezTo>
                  <a:cubicBezTo>
                    <a:pt x="5674612" y="640874"/>
                    <a:pt x="5679163" y="645667"/>
                    <a:pt x="5684910" y="645667"/>
                  </a:cubicBezTo>
                  <a:close/>
                  <a:moveTo>
                    <a:pt x="5409251" y="633923"/>
                  </a:moveTo>
                  <a:cubicBezTo>
                    <a:pt x="5415478" y="633923"/>
                    <a:pt x="5420507" y="628890"/>
                    <a:pt x="5420507" y="623138"/>
                  </a:cubicBezTo>
                  <a:cubicBezTo>
                    <a:pt x="5420507" y="616427"/>
                    <a:pt x="5415478" y="611634"/>
                    <a:pt x="5409251" y="611634"/>
                  </a:cubicBezTo>
                  <a:cubicBezTo>
                    <a:pt x="5403263" y="611634"/>
                    <a:pt x="5398474" y="616427"/>
                    <a:pt x="5398474" y="623138"/>
                  </a:cubicBezTo>
                  <a:cubicBezTo>
                    <a:pt x="5398474" y="628890"/>
                    <a:pt x="5403263" y="633923"/>
                    <a:pt x="5409251" y="633923"/>
                  </a:cubicBezTo>
                  <a:close/>
                  <a:moveTo>
                    <a:pt x="5136226" y="671551"/>
                  </a:moveTo>
                  <a:cubicBezTo>
                    <a:pt x="5142692" y="671551"/>
                    <a:pt x="5147721" y="666279"/>
                    <a:pt x="5147721" y="659808"/>
                  </a:cubicBezTo>
                  <a:cubicBezTo>
                    <a:pt x="5147721" y="653576"/>
                    <a:pt x="5142692" y="648303"/>
                    <a:pt x="5136226" y="648303"/>
                  </a:cubicBezTo>
                  <a:cubicBezTo>
                    <a:pt x="5129759" y="648303"/>
                    <a:pt x="5124490" y="653576"/>
                    <a:pt x="5124490" y="659808"/>
                  </a:cubicBezTo>
                  <a:cubicBezTo>
                    <a:pt x="5124490" y="666279"/>
                    <a:pt x="5129759" y="671551"/>
                    <a:pt x="5136226" y="671551"/>
                  </a:cubicBezTo>
                  <a:close/>
                  <a:moveTo>
                    <a:pt x="4874217" y="758072"/>
                  </a:moveTo>
                  <a:cubicBezTo>
                    <a:pt x="4880923" y="758072"/>
                    <a:pt x="4886671" y="752320"/>
                    <a:pt x="4886671" y="745129"/>
                  </a:cubicBezTo>
                  <a:cubicBezTo>
                    <a:pt x="4886671" y="738179"/>
                    <a:pt x="4880923" y="732427"/>
                    <a:pt x="4874217" y="732427"/>
                  </a:cubicBezTo>
                  <a:cubicBezTo>
                    <a:pt x="4866793" y="732427"/>
                    <a:pt x="4861045" y="738179"/>
                    <a:pt x="4861045" y="745129"/>
                  </a:cubicBezTo>
                  <a:cubicBezTo>
                    <a:pt x="4861045" y="752320"/>
                    <a:pt x="4866793" y="758072"/>
                    <a:pt x="4874217" y="758072"/>
                  </a:cubicBezTo>
                  <a:close/>
                  <a:moveTo>
                    <a:pt x="4631129" y="890608"/>
                  </a:moveTo>
                  <a:cubicBezTo>
                    <a:pt x="4639033" y="890608"/>
                    <a:pt x="4645738" y="883898"/>
                    <a:pt x="4645738" y="875749"/>
                  </a:cubicBezTo>
                  <a:cubicBezTo>
                    <a:pt x="4645738" y="867840"/>
                    <a:pt x="4639033" y="861369"/>
                    <a:pt x="4631129" y="861369"/>
                  </a:cubicBezTo>
                  <a:cubicBezTo>
                    <a:pt x="4622986" y="861369"/>
                    <a:pt x="4616520" y="867840"/>
                    <a:pt x="4616520" y="875749"/>
                  </a:cubicBezTo>
                  <a:cubicBezTo>
                    <a:pt x="4616520" y="883898"/>
                    <a:pt x="4622986" y="890608"/>
                    <a:pt x="4631129" y="890608"/>
                  </a:cubicBezTo>
                  <a:close/>
                  <a:moveTo>
                    <a:pt x="4415583" y="1065087"/>
                  </a:moveTo>
                  <a:cubicBezTo>
                    <a:pt x="4424923" y="1065087"/>
                    <a:pt x="4432587" y="1057178"/>
                    <a:pt x="4432587" y="1048071"/>
                  </a:cubicBezTo>
                  <a:cubicBezTo>
                    <a:pt x="4432587" y="1038484"/>
                    <a:pt x="4424923" y="1030814"/>
                    <a:pt x="4415583" y="1030814"/>
                  </a:cubicBezTo>
                  <a:cubicBezTo>
                    <a:pt x="4406003" y="1030814"/>
                    <a:pt x="4398339" y="1038484"/>
                    <a:pt x="4398339" y="1048071"/>
                  </a:cubicBezTo>
                  <a:cubicBezTo>
                    <a:pt x="4398339" y="1057178"/>
                    <a:pt x="4406003" y="1065087"/>
                    <a:pt x="4415583" y="1065087"/>
                  </a:cubicBezTo>
                  <a:close/>
                  <a:moveTo>
                    <a:pt x="4234045" y="1275037"/>
                  </a:moveTo>
                  <a:cubicBezTo>
                    <a:pt x="4244823" y="1275037"/>
                    <a:pt x="4253444" y="1266409"/>
                    <a:pt x="4253444" y="1255863"/>
                  </a:cubicBezTo>
                  <a:cubicBezTo>
                    <a:pt x="4253444" y="1245078"/>
                    <a:pt x="4244823" y="1236210"/>
                    <a:pt x="4234045" y="1236210"/>
                  </a:cubicBezTo>
                  <a:cubicBezTo>
                    <a:pt x="4223268" y="1236210"/>
                    <a:pt x="4214646" y="1245078"/>
                    <a:pt x="4214646" y="1255863"/>
                  </a:cubicBezTo>
                  <a:cubicBezTo>
                    <a:pt x="4214646" y="1266409"/>
                    <a:pt x="4223268" y="1275037"/>
                    <a:pt x="4234045" y="1275037"/>
                  </a:cubicBezTo>
                  <a:close/>
                  <a:moveTo>
                    <a:pt x="4092743" y="1515664"/>
                  </a:moveTo>
                  <a:cubicBezTo>
                    <a:pt x="4105675" y="1515664"/>
                    <a:pt x="4115734" y="1505358"/>
                    <a:pt x="4115734" y="1492416"/>
                  </a:cubicBezTo>
                  <a:cubicBezTo>
                    <a:pt x="4115734" y="1479714"/>
                    <a:pt x="4105675" y="1469648"/>
                    <a:pt x="4092743" y="1469648"/>
                  </a:cubicBezTo>
                  <a:cubicBezTo>
                    <a:pt x="4079810" y="1469648"/>
                    <a:pt x="4069751" y="1479714"/>
                    <a:pt x="4069751" y="1492416"/>
                  </a:cubicBezTo>
                  <a:cubicBezTo>
                    <a:pt x="4069751" y="1505358"/>
                    <a:pt x="4079810" y="1515664"/>
                    <a:pt x="4092743" y="1515664"/>
                  </a:cubicBezTo>
                  <a:close/>
                  <a:moveTo>
                    <a:pt x="3995747" y="1778580"/>
                  </a:moveTo>
                  <a:cubicBezTo>
                    <a:pt x="4011075" y="1778580"/>
                    <a:pt x="4023289" y="1766117"/>
                    <a:pt x="4023289" y="1751018"/>
                  </a:cubicBezTo>
                  <a:cubicBezTo>
                    <a:pt x="4023289" y="1735680"/>
                    <a:pt x="4011075" y="1723696"/>
                    <a:pt x="3995747" y="1723696"/>
                  </a:cubicBezTo>
                  <a:cubicBezTo>
                    <a:pt x="3980419" y="1723696"/>
                    <a:pt x="3968444" y="1735680"/>
                    <a:pt x="3968444" y="1751018"/>
                  </a:cubicBezTo>
                  <a:cubicBezTo>
                    <a:pt x="3968444" y="1766117"/>
                    <a:pt x="3980419" y="1778580"/>
                    <a:pt x="3995747" y="1778580"/>
                  </a:cubicBezTo>
                  <a:close/>
                  <a:moveTo>
                    <a:pt x="3946650" y="2054199"/>
                  </a:moveTo>
                  <a:cubicBezTo>
                    <a:pt x="3964133" y="2054199"/>
                    <a:pt x="3978264" y="2039819"/>
                    <a:pt x="3978264" y="2022563"/>
                  </a:cubicBezTo>
                  <a:cubicBezTo>
                    <a:pt x="3978264" y="2004827"/>
                    <a:pt x="3964133" y="1990687"/>
                    <a:pt x="3946650" y="1990687"/>
                  </a:cubicBezTo>
                  <a:cubicBezTo>
                    <a:pt x="3929167" y="1990687"/>
                    <a:pt x="3915037" y="2004827"/>
                    <a:pt x="3915037" y="2022563"/>
                  </a:cubicBezTo>
                  <a:cubicBezTo>
                    <a:pt x="3915037" y="2039819"/>
                    <a:pt x="3929167" y="2054199"/>
                    <a:pt x="3946650" y="2054199"/>
                  </a:cubicBezTo>
                  <a:close/>
                  <a:moveTo>
                    <a:pt x="3946650" y="2334372"/>
                  </a:moveTo>
                  <a:cubicBezTo>
                    <a:pt x="3966289" y="2334372"/>
                    <a:pt x="3982335" y="2318554"/>
                    <a:pt x="3982335" y="2298182"/>
                  </a:cubicBezTo>
                  <a:cubicBezTo>
                    <a:pt x="3982335" y="2278529"/>
                    <a:pt x="3966289" y="2262471"/>
                    <a:pt x="3946650" y="2262471"/>
                  </a:cubicBezTo>
                  <a:cubicBezTo>
                    <a:pt x="3926772" y="2262471"/>
                    <a:pt x="3910726" y="2278529"/>
                    <a:pt x="3910726" y="2298182"/>
                  </a:cubicBezTo>
                  <a:cubicBezTo>
                    <a:pt x="3910726" y="2318554"/>
                    <a:pt x="3926772" y="2334372"/>
                    <a:pt x="3946650" y="2334372"/>
                  </a:cubicBezTo>
                  <a:close/>
                  <a:moveTo>
                    <a:pt x="3995747" y="2610230"/>
                  </a:moveTo>
                  <a:cubicBezTo>
                    <a:pt x="4018020" y="2610230"/>
                    <a:pt x="4035982" y="2592015"/>
                    <a:pt x="4035982" y="2569966"/>
                  </a:cubicBezTo>
                  <a:cubicBezTo>
                    <a:pt x="4035982" y="2547916"/>
                    <a:pt x="4018020" y="2529462"/>
                    <a:pt x="3995747" y="2529462"/>
                  </a:cubicBezTo>
                  <a:cubicBezTo>
                    <a:pt x="3973713" y="2529462"/>
                    <a:pt x="3955512" y="2547916"/>
                    <a:pt x="3955512" y="2569966"/>
                  </a:cubicBezTo>
                  <a:cubicBezTo>
                    <a:pt x="3955512" y="2592015"/>
                    <a:pt x="3973713" y="2610230"/>
                    <a:pt x="3995747" y="2610230"/>
                  </a:cubicBezTo>
                  <a:close/>
                  <a:moveTo>
                    <a:pt x="4092743" y="2871708"/>
                  </a:moveTo>
                  <a:cubicBezTo>
                    <a:pt x="4116453" y="2871708"/>
                    <a:pt x="4135852" y="2852056"/>
                    <a:pt x="4135852" y="2828568"/>
                  </a:cubicBezTo>
                  <a:cubicBezTo>
                    <a:pt x="4135852" y="2804122"/>
                    <a:pt x="4116453" y="2784948"/>
                    <a:pt x="4092743" y="2784948"/>
                  </a:cubicBezTo>
                  <a:cubicBezTo>
                    <a:pt x="4068793" y="2784948"/>
                    <a:pt x="4049394" y="2804122"/>
                    <a:pt x="4049394" y="2828568"/>
                  </a:cubicBezTo>
                  <a:cubicBezTo>
                    <a:pt x="4049394" y="2852056"/>
                    <a:pt x="4068793" y="2871708"/>
                    <a:pt x="4092743" y="2871708"/>
                  </a:cubicBezTo>
                  <a:close/>
                  <a:moveTo>
                    <a:pt x="4234045" y="3110179"/>
                  </a:moveTo>
                  <a:cubicBezTo>
                    <a:pt x="4258713" y="3110179"/>
                    <a:pt x="4279070" y="3090047"/>
                    <a:pt x="4279070" y="3065121"/>
                  </a:cubicBezTo>
                  <a:cubicBezTo>
                    <a:pt x="4279070" y="3040435"/>
                    <a:pt x="4258713" y="3020063"/>
                    <a:pt x="4234045" y="3020063"/>
                  </a:cubicBezTo>
                  <a:cubicBezTo>
                    <a:pt x="4209138" y="3020063"/>
                    <a:pt x="4188780" y="3040435"/>
                    <a:pt x="4188780" y="3065121"/>
                  </a:cubicBezTo>
                  <a:cubicBezTo>
                    <a:pt x="4188780" y="3090047"/>
                    <a:pt x="4209138" y="3110179"/>
                    <a:pt x="4234045" y="3110179"/>
                  </a:cubicBezTo>
                  <a:close/>
                  <a:moveTo>
                    <a:pt x="4415583" y="3319170"/>
                  </a:moveTo>
                  <a:cubicBezTo>
                    <a:pt x="4440970" y="3319170"/>
                    <a:pt x="4461806" y="3298558"/>
                    <a:pt x="4461806" y="3272914"/>
                  </a:cubicBezTo>
                  <a:cubicBezTo>
                    <a:pt x="4461806" y="3247509"/>
                    <a:pt x="4440970" y="3226658"/>
                    <a:pt x="4415583" y="3226658"/>
                  </a:cubicBezTo>
                  <a:cubicBezTo>
                    <a:pt x="4389957" y="3226658"/>
                    <a:pt x="4369121" y="3247509"/>
                    <a:pt x="4369121" y="3272914"/>
                  </a:cubicBezTo>
                  <a:cubicBezTo>
                    <a:pt x="4369121" y="3298558"/>
                    <a:pt x="4389957" y="3319170"/>
                    <a:pt x="4415583" y="3319170"/>
                  </a:cubicBezTo>
                  <a:close/>
                  <a:moveTo>
                    <a:pt x="4631129" y="3491252"/>
                  </a:moveTo>
                  <a:cubicBezTo>
                    <a:pt x="4656755" y="3491252"/>
                    <a:pt x="4677352" y="3470640"/>
                    <a:pt x="4677352" y="3444756"/>
                  </a:cubicBezTo>
                  <a:cubicBezTo>
                    <a:pt x="4677352" y="3419351"/>
                    <a:pt x="4656755" y="3398740"/>
                    <a:pt x="4631129" y="3398740"/>
                  </a:cubicBezTo>
                  <a:cubicBezTo>
                    <a:pt x="4605503" y="3398740"/>
                    <a:pt x="4584667" y="3419351"/>
                    <a:pt x="4584667" y="3444756"/>
                  </a:cubicBezTo>
                  <a:cubicBezTo>
                    <a:pt x="4584667" y="3470640"/>
                    <a:pt x="4605503" y="3491252"/>
                    <a:pt x="4631129" y="3491252"/>
                  </a:cubicBezTo>
                  <a:close/>
                  <a:moveTo>
                    <a:pt x="4874217" y="3621152"/>
                  </a:moveTo>
                  <a:cubicBezTo>
                    <a:pt x="4898885" y="3621152"/>
                    <a:pt x="4919003" y="3600540"/>
                    <a:pt x="4919003" y="3575855"/>
                  </a:cubicBezTo>
                  <a:cubicBezTo>
                    <a:pt x="4919003" y="3550929"/>
                    <a:pt x="4898885" y="3530797"/>
                    <a:pt x="4874217" y="3530797"/>
                  </a:cubicBezTo>
                  <a:cubicBezTo>
                    <a:pt x="4849070" y="3530797"/>
                    <a:pt x="4828953" y="3550929"/>
                    <a:pt x="4828953" y="3575855"/>
                  </a:cubicBezTo>
                  <a:cubicBezTo>
                    <a:pt x="4828953" y="3600540"/>
                    <a:pt x="4849070" y="3621152"/>
                    <a:pt x="4874217" y="3621152"/>
                  </a:cubicBezTo>
                  <a:close/>
                  <a:moveTo>
                    <a:pt x="5136226" y="3703838"/>
                  </a:moveTo>
                  <a:cubicBezTo>
                    <a:pt x="5159696" y="3703838"/>
                    <a:pt x="5178856" y="3684664"/>
                    <a:pt x="5178856" y="3660937"/>
                  </a:cubicBezTo>
                  <a:cubicBezTo>
                    <a:pt x="5178856" y="3637689"/>
                    <a:pt x="5159696" y="3618516"/>
                    <a:pt x="5136226" y="3618516"/>
                  </a:cubicBezTo>
                  <a:cubicBezTo>
                    <a:pt x="5112755" y="3618516"/>
                    <a:pt x="5093595" y="3637689"/>
                    <a:pt x="5093595" y="3660937"/>
                  </a:cubicBezTo>
                  <a:cubicBezTo>
                    <a:pt x="5093595" y="3684664"/>
                    <a:pt x="5112755" y="3703838"/>
                    <a:pt x="5136226" y="3703838"/>
                  </a:cubicBezTo>
                  <a:close/>
                  <a:moveTo>
                    <a:pt x="5409251" y="3737871"/>
                  </a:moveTo>
                  <a:cubicBezTo>
                    <a:pt x="5431284" y="3737871"/>
                    <a:pt x="5449007" y="3719895"/>
                    <a:pt x="5449007" y="3698086"/>
                  </a:cubicBezTo>
                  <a:cubicBezTo>
                    <a:pt x="5449007" y="3676036"/>
                    <a:pt x="5431284" y="3658780"/>
                    <a:pt x="5409251" y="3658780"/>
                  </a:cubicBezTo>
                  <a:cubicBezTo>
                    <a:pt x="5387696" y="3658780"/>
                    <a:pt x="5369734" y="3676036"/>
                    <a:pt x="5369734" y="3698086"/>
                  </a:cubicBezTo>
                  <a:cubicBezTo>
                    <a:pt x="5369734" y="3719895"/>
                    <a:pt x="5387696" y="3737871"/>
                    <a:pt x="5409251" y="3737871"/>
                  </a:cubicBezTo>
                  <a:close/>
                  <a:moveTo>
                    <a:pt x="5684910" y="3722052"/>
                  </a:moveTo>
                  <a:cubicBezTo>
                    <a:pt x="5705028" y="3722052"/>
                    <a:pt x="5721314" y="3705995"/>
                    <a:pt x="5721314" y="3685383"/>
                  </a:cubicBezTo>
                  <a:cubicBezTo>
                    <a:pt x="5721314" y="3665251"/>
                    <a:pt x="5705028" y="3649193"/>
                    <a:pt x="5684910" y="3649193"/>
                  </a:cubicBezTo>
                  <a:cubicBezTo>
                    <a:pt x="5664793" y="3649193"/>
                    <a:pt x="5648507" y="3665251"/>
                    <a:pt x="5648507" y="3685383"/>
                  </a:cubicBezTo>
                  <a:cubicBezTo>
                    <a:pt x="5648507" y="3705995"/>
                    <a:pt x="5664793" y="3722052"/>
                    <a:pt x="5684910" y="3722052"/>
                  </a:cubicBezTo>
                  <a:close/>
                  <a:moveTo>
                    <a:pt x="5953625" y="3657342"/>
                  </a:moveTo>
                  <a:cubicBezTo>
                    <a:pt x="5972066" y="3657342"/>
                    <a:pt x="5986675" y="3642482"/>
                    <a:pt x="5986675" y="3624268"/>
                  </a:cubicBezTo>
                  <a:cubicBezTo>
                    <a:pt x="5986675" y="3606293"/>
                    <a:pt x="5972066" y="3591433"/>
                    <a:pt x="5953625" y="3591433"/>
                  </a:cubicBezTo>
                  <a:cubicBezTo>
                    <a:pt x="5935662" y="3591433"/>
                    <a:pt x="5920574" y="3606293"/>
                    <a:pt x="5920574" y="3624268"/>
                  </a:cubicBezTo>
                  <a:cubicBezTo>
                    <a:pt x="5920574" y="3642482"/>
                    <a:pt x="5935662" y="3657342"/>
                    <a:pt x="5953625" y="3657342"/>
                  </a:cubicBezTo>
                  <a:close/>
                  <a:moveTo>
                    <a:pt x="6207251" y="3544937"/>
                  </a:moveTo>
                  <a:cubicBezTo>
                    <a:pt x="6223536" y="3544937"/>
                    <a:pt x="6236469" y="3531995"/>
                    <a:pt x="6236469" y="3515937"/>
                  </a:cubicBezTo>
                  <a:cubicBezTo>
                    <a:pt x="6236469" y="3499880"/>
                    <a:pt x="6223536" y="3486458"/>
                    <a:pt x="6207251" y="3486458"/>
                  </a:cubicBezTo>
                  <a:cubicBezTo>
                    <a:pt x="6190725" y="3486458"/>
                    <a:pt x="6178032" y="3499880"/>
                    <a:pt x="6178032" y="3515937"/>
                  </a:cubicBezTo>
                  <a:cubicBezTo>
                    <a:pt x="6178032" y="3531995"/>
                    <a:pt x="6190725" y="3544937"/>
                    <a:pt x="6207251" y="3544937"/>
                  </a:cubicBezTo>
                  <a:close/>
                  <a:moveTo>
                    <a:pt x="6437167" y="3390112"/>
                  </a:moveTo>
                  <a:cubicBezTo>
                    <a:pt x="6451776" y="3390112"/>
                    <a:pt x="6463511" y="3378368"/>
                    <a:pt x="6463511" y="3363748"/>
                  </a:cubicBezTo>
                  <a:cubicBezTo>
                    <a:pt x="6463511" y="3349608"/>
                    <a:pt x="6451776" y="3337624"/>
                    <a:pt x="6437167" y="3337624"/>
                  </a:cubicBezTo>
                  <a:cubicBezTo>
                    <a:pt x="6423036" y="3337624"/>
                    <a:pt x="6411301" y="3349608"/>
                    <a:pt x="6411301" y="3363748"/>
                  </a:cubicBezTo>
                  <a:cubicBezTo>
                    <a:pt x="6411301" y="3378368"/>
                    <a:pt x="6423036" y="3390112"/>
                    <a:pt x="6437167" y="3390112"/>
                  </a:cubicBezTo>
                  <a:close/>
                  <a:moveTo>
                    <a:pt x="6636666" y="3195740"/>
                  </a:moveTo>
                  <a:cubicBezTo>
                    <a:pt x="6649120" y="3195740"/>
                    <a:pt x="6659419" y="3185914"/>
                    <a:pt x="6659419" y="3173451"/>
                  </a:cubicBezTo>
                  <a:cubicBezTo>
                    <a:pt x="6659419" y="3160749"/>
                    <a:pt x="6649120" y="3150443"/>
                    <a:pt x="6636666" y="3150443"/>
                  </a:cubicBezTo>
                  <a:cubicBezTo>
                    <a:pt x="6623973" y="3150443"/>
                    <a:pt x="6614393" y="3160749"/>
                    <a:pt x="6614393" y="3173451"/>
                  </a:cubicBezTo>
                  <a:cubicBezTo>
                    <a:pt x="6614393" y="3185914"/>
                    <a:pt x="6623973" y="3195740"/>
                    <a:pt x="6636666" y="3195740"/>
                  </a:cubicBezTo>
                  <a:close/>
                  <a:moveTo>
                    <a:pt x="6798805" y="2969254"/>
                  </a:moveTo>
                  <a:cubicBezTo>
                    <a:pt x="6809822" y="2969254"/>
                    <a:pt x="6817965" y="2960865"/>
                    <a:pt x="6817965" y="2950080"/>
                  </a:cubicBezTo>
                  <a:cubicBezTo>
                    <a:pt x="6817965" y="2939535"/>
                    <a:pt x="6809822" y="2930188"/>
                    <a:pt x="6798805" y="2930188"/>
                  </a:cubicBezTo>
                  <a:cubicBezTo>
                    <a:pt x="6788028" y="2930188"/>
                    <a:pt x="6779406" y="2939535"/>
                    <a:pt x="6779406" y="2950080"/>
                  </a:cubicBezTo>
                  <a:cubicBezTo>
                    <a:pt x="6779406" y="2960865"/>
                    <a:pt x="6788028" y="2969254"/>
                    <a:pt x="6798805" y="2969254"/>
                  </a:cubicBezTo>
                  <a:close/>
                  <a:moveTo>
                    <a:pt x="6918313" y="2718800"/>
                  </a:moveTo>
                  <a:cubicBezTo>
                    <a:pt x="6928133" y="2718800"/>
                    <a:pt x="6936036" y="2711370"/>
                    <a:pt x="6936036" y="2701304"/>
                  </a:cubicBezTo>
                  <a:cubicBezTo>
                    <a:pt x="6936036" y="2691478"/>
                    <a:pt x="6928133" y="2683329"/>
                    <a:pt x="6918313" y="2683329"/>
                  </a:cubicBezTo>
                  <a:cubicBezTo>
                    <a:pt x="6908973" y="2683329"/>
                    <a:pt x="6901070" y="2691478"/>
                    <a:pt x="6901070" y="2701304"/>
                  </a:cubicBezTo>
                  <a:cubicBezTo>
                    <a:pt x="6901070" y="2711370"/>
                    <a:pt x="6908973" y="2718800"/>
                    <a:pt x="6918313" y="2718800"/>
                  </a:cubicBezTo>
                  <a:close/>
                  <a:moveTo>
                    <a:pt x="6991599" y="2451330"/>
                  </a:moveTo>
                  <a:cubicBezTo>
                    <a:pt x="7000460" y="2451330"/>
                    <a:pt x="7007645" y="2444140"/>
                    <a:pt x="7007645" y="2435032"/>
                  </a:cubicBezTo>
                  <a:cubicBezTo>
                    <a:pt x="7007645" y="2426884"/>
                    <a:pt x="7000460" y="2419454"/>
                    <a:pt x="6991599" y="2419454"/>
                  </a:cubicBezTo>
                  <a:cubicBezTo>
                    <a:pt x="6983217" y="2419454"/>
                    <a:pt x="6976032" y="2426884"/>
                    <a:pt x="6976032" y="2435032"/>
                  </a:cubicBezTo>
                  <a:cubicBezTo>
                    <a:pt x="6976032" y="2444140"/>
                    <a:pt x="6983217" y="2451330"/>
                    <a:pt x="6991599" y="2451330"/>
                  </a:cubicBezTo>
                  <a:close/>
                  <a:moveTo>
                    <a:pt x="7016507" y="2174752"/>
                  </a:moveTo>
                  <a:cubicBezTo>
                    <a:pt x="7024171" y="2174752"/>
                    <a:pt x="7030637" y="2168042"/>
                    <a:pt x="7030637" y="2160372"/>
                  </a:cubicBezTo>
                  <a:cubicBezTo>
                    <a:pt x="7030637" y="2152463"/>
                    <a:pt x="7024171" y="2146232"/>
                    <a:pt x="7016507" y="2146232"/>
                  </a:cubicBezTo>
                  <a:cubicBezTo>
                    <a:pt x="7008603" y="2146232"/>
                    <a:pt x="7002376" y="2152463"/>
                    <a:pt x="7002376" y="2160372"/>
                  </a:cubicBezTo>
                  <a:cubicBezTo>
                    <a:pt x="7002376" y="2168042"/>
                    <a:pt x="7008603" y="2174752"/>
                    <a:pt x="7016507" y="2174752"/>
                  </a:cubicBezTo>
                  <a:close/>
                  <a:moveTo>
                    <a:pt x="6768150" y="1900092"/>
                  </a:moveTo>
                  <a:cubicBezTo>
                    <a:pt x="6775813" y="1900092"/>
                    <a:pt x="6781801" y="1893861"/>
                    <a:pt x="6781801" y="1886431"/>
                  </a:cubicBezTo>
                  <a:cubicBezTo>
                    <a:pt x="6781801" y="1878522"/>
                    <a:pt x="6775813" y="1872291"/>
                    <a:pt x="6768150" y="1872291"/>
                  </a:cubicBezTo>
                  <a:cubicBezTo>
                    <a:pt x="6760007" y="1872291"/>
                    <a:pt x="6753780" y="1878522"/>
                    <a:pt x="6753780" y="1886431"/>
                  </a:cubicBezTo>
                  <a:cubicBezTo>
                    <a:pt x="6753780" y="1893861"/>
                    <a:pt x="6760007" y="1900092"/>
                    <a:pt x="6768150" y="1900092"/>
                  </a:cubicBezTo>
                  <a:close/>
                  <a:moveTo>
                    <a:pt x="6682650" y="1636696"/>
                  </a:moveTo>
                  <a:cubicBezTo>
                    <a:pt x="6690074" y="1636696"/>
                    <a:pt x="6695582" y="1630944"/>
                    <a:pt x="6695582" y="1623754"/>
                  </a:cubicBezTo>
                  <a:cubicBezTo>
                    <a:pt x="6695582" y="1616564"/>
                    <a:pt x="6690074" y="1611052"/>
                    <a:pt x="6682650" y="1611052"/>
                  </a:cubicBezTo>
                  <a:cubicBezTo>
                    <a:pt x="6675465" y="1611052"/>
                    <a:pt x="6670196" y="1616564"/>
                    <a:pt x="6670196" y="1623754"/>
                  </a:cubicBezTo>
                  <a:cubicBezTo>
                    <a:pt x="6670196" y="1630944"/>
                    <a:pt x="6675465" y="1636696"/>
                    <a:pt x="6682650" y="1636696"/>
                  </a:cubicBezTo>
                  <a:close/>
                  <a:moveTo>
                    <a:pt x="6544940" y="1397028"/>
                  </a:moveTo>
                  <a:cubicBezTo>
                    <a:pt x="6551645" y="1397028"/>
                    <a:pt x="6557154" y="1391755"/>
                    <a:pt x="6557154" y="1385045"/>
                  </a:cubicBezTo>
                  <a:cubicBezTo>
                    <a:pt x="6557154" y="1378334"/>
                    <a:pt x="6551645" y="1372582"/>
                    <a:pt x="6544940" y="1372582"/>
                  </a:cubicBezTo>
                  <a:cubicBezTo>
                    <a:pt x="6538234" y="1372582"/>
                    <a:pt x="6532965" y="1378334"/>
                    <a:pt x="6532965" y="1385045"/>
                  </a:cubicBezTo>
                  <a:cubicBezTo>
                    <a:pt x="6532965" y="1391755"/>
                    <a:pt x="6538234" y="1397028"/>
                    <a:pt x="6544940" y="1397028"/>
                  </a:cubicBezTo>
                  <a:close/>
                  <a:moveTo>
                    <a:pt x="6360288" y="1191632"/>
                  </a:moveTo>
                  <a:cubicBezTo>
                    <a:pt x="6367234" y="1191632"/>
                    <a:pt x="6372024" y="1186359"/>
                    <a:pt x="6372024" y="1180128"/>
                  </a:cubicBezTo>
                  <a:cubicBezTo>
                    <a:pt x="6372024" y="1173657"/>
                    <a:pt x="6367234" y="1168384"/>
                    <a:pt x="6360288" y="1168384"/>
                  </a:cubicBezTo>
                  <a:cubicBezTo>
                    <a:pt x="6354061" y="1168384"/>
                    <a:pt x="6349032" y="1173657"/>
                    <a:pt x="6349032" y="1180128"/>
                  </a:cubicBezTo>
                  <a:cubicBezTo>
                    <a:pt x="6349032" y="1186359"/>
                    <a:pt x="6354061" y="1191632"/>
                    <a:pt x="6360288" y="1191632"/>
                  </a:cubicBezTo>
                  <a:close/>
                  <a:moveTo>
                    <a:pt x="6137797" y="1029616"/>
                  </a:moveTo>
                  <a:cubicBezTo>
                    <a:pt x="6144024" y="1029616"/>
                    <a:pt x="6149293" y="1024104"/>
                    <a:pt x="6149293" y="1017872"/>
                  </a:cubicBezTo>
                  <a:cubicBezTo>
                    <a:pt x="6149293" y="1011641"/>
                    <a:pt x="6144024" y="1006368"/>
                    <a:pt x="6137797" y="1006368"/>
                  </a:cubicBezTo>
                  <a:cubicBezTo>
                    <a:pt x="6131091" y="1006368"/>
                    <a:pt x="6126062" y="1011641"/>
                    <a:pt x="6126062" y="1017872"/>
                  </a:cubicBezTo>
                  <a:cubicBezTo>
                    <a:pt x="6126062" y="1024104"/>
                    <a:pt x="6131091" y="1029616"/>
                    <a:pt x="6137797" y="1029616"/>
                  </a:cubicBezTo>
                  <a:close/>
                  <a:moveTo>
                    <a:pt x="5885608" y="917212"/>
                  </a:moveTo>
                  <a:cubicBezTo>
                    <a:pt x="5892074" y="917212"/>
                    <a:pt x="5897343" y="912178"/>
                    <a:pt x="5897343" y="905707"/>
                  </a:cubicBezTo>
                  <a:cubicBezTo>
                    <a:pt x="5897343" y="899236"/>
                    <a:pt x="5892074" y="894203"/>
                    <a:pt x="5885608" y="894203"/>
                  </a:cubicBezTo>
                  <a:cubicBezTo>
                    <a:pt x="5879381" y="894203"/>
                    <a:pt x="5874112" y="899236"/>
                    <a:pt x="5874112" y="905707"/>
                  </a:cubicBezTo>
                  <a:cubicBezTo>
                    <a:pt x="5874112" y="912178"/>
                    <a:pt x="5879381" y="917212"/>
                    <a:pt x="5885608" y="917212"/>
                  </a:cubicBezTo>
                  <a:close/>
                  <a:moveTo>
                    <a:pt x="5616415" y="860410"/>
                  </a:moveTo>
                  <a:cubicBezTo>
                    <a:pt x="5622881" y="860410"/>
                    <a:pt x="5628389" y="855137"/>
                    <a:pt x="5628389" y="848427"/>
                  </a:cubicBezTo>
                  <a:cubicBezTo>
                    <a:pt x="5628389" y="841716"/>
                    <a:pt x="5622881" y="836204"/>
                    <a:pt x="5616415" y="836204"/>
                  </a:cubicBezTo>
                  <a:cubicBezTo>
                    <a:pt x="5609469" y="836204"/>
                    <a:pt x="5603961" y="841716"/>
                    <a:pt x="5603961" y="848427"/>
                  </a:cubicBezTo>
                  <a:cubicBezTo>
                    <a:pt x="5603961" y="855137"/>
                    <a:pt x="5609469" y="860410"/>
                    <a:pt x="5616415" y="860410"/>
                  </a:cubicBezTo>
                  <a:close/>
                  <a:moveTo>
                    <a:pt x="5340755" y="861129"/>
                  </a:moveTo>
                  <a:cubicBezTo>
                    <a:pt x="5347461" y="861129"/>
                    <a:pt x="5353448" y="855617"/>
                    <a:pt x="5353448" y="848427"/>
                  </a:cubicBezTo>
                  <a:cubicBezTo>
                    <a:pt x="5353448" y="841237"/>
                    <a:pt x="5347461" y="835724"/>
                    <a:pt x="5340755" y="835724"/>
                  </a:cubicBezTo>
                  <a:cubicBezTo>
                    <a:pt x="5333570" y="835724"/>
                    <a:pt x="5327822" y="841237"/>
                    <a:pt x="5327822" y="848427"/>
                  </a:cubicBezTo>
                  <a:cubicBezTo>
                    <a:pt x="5327822" y="855617"/>
                    <a:pt x="5333570" y="861129"/>
                    <a:pt x="5340755" y="861129"/>
                  </a:cubicBezTo>
                  <a:close/>
                  <a:moveTo>
                    <a:pt x="5071083" y="919848"/>
                  </a:moveTo>
                  <a:cubicBezTo>
                    <a:pt x="5078747" y="919848"/>
                    <a:pt x="5085213" y="913377"/>
                    <a:pt x="5085213" y="905707"/>
                  </a:cubicBezTo>
                  <a:cubicBezTo>
                    <a:pt x="5085213" y="898038"/>
                    <a:pt x="5078747" y="891807"/>
                    <a:pt x="5071083" y="891807"/>
                  </a:cubicBezTo>
                  <a:cubicBezTo>
                    <a:pt x="5063179" y="891807"/>
                    <a:pt x="5056953" y="898038"/>
                    <a:pt x="5056953" y="905707"/>
                  </a:cubicBezTo>
                  <a:cubicBezTo>
                    <a:pt x="5056953" y="913377"/>
                    <a:pt x="5063179" y="919848"/>
                    <a:pt x="5071083" y="919848"/>
                  </a:cubicBezTo>
                  <a:close/>
                  <a:moveTo>
                    <a:pt x="4819133" y="1033930"/>
                  </a:moveTo>
                  <a:cubicBezTo>
                    <a:pt x="4827995" y="1033930"/>
                    <a:pt x="4835180" y="1026740"/>
                    <a:pt x="4835180" y="1017872"/>
                  </a:cubicBezTo>
                  <a:cubicBezTo>
                    <a:pt x="4835180" y="1009244"/>
                    <a:pt x="4827995" y="1002054"/>
                    <a:pt x="4819133" y="1002054"/>
                  </a:cubicBezTo>
                  <a:cubicBezTo>
                    <a:pt x="4810512" y="1002054"/>
                    <a:pt x="4803327" y="1009244"/>
                    <a:pt x="4803327" y="1017872"/>
                  </a:cubicBezTo>
                  <a:cubicBezTo>
                    <a:pt x="4803327" y="1026740"/>
                    <a:pt x="4810512" y="1033930"/>
                    <a:pt x="4819133" y="1033930"/>
                  </a:cubicBezTo>
                  <a:close/>
                  <a:moveTo>
                    <a:pt x="4596163" y="1198103"/>
                  </a:moveTo>
                  <a:cubicBezTo>
                    <a:pt x="4606461" y="1198103"/>
                    <a:pt x="4614364" y="1190194"/>
                    <a:pt x="4614364" y="1180128"/>
                  </a:cubicBezTo>
                  <a:cubicBezTo>
                    <a:pt x="4614364" y="1169822"/>
                    <a:pt x="4606461" y="1161673"/>
                    <a:pt x="4596163" y="1161673"/>
                  </a:cubicBezTo>
                  <a:cubicBezTo>
                    <a:pt x="4586104" y="1161673"/>
                    <a:pt x="4578201" y="1169822"/>
                    <a:pt x="4578201" y="1180128"/>
                  </a:cubicBezTo>
                  <a:cubicBezTo>
                    <a:pt x="4578201" y="1190194"/>
                    <a:pt x="4586104" y="1198103"/>
                    <a:pt x="4596163" y="1198103"/>
                  </a:cubicBezTo>
                  <a:close/>
                  <a:moveTo>
                    <a:pt x="4411751" y="1405896"/>
                  </a:moveTo>
                  <a:cubicBezTo>
                    <a:pt x="4423486" y="1405896"/>
                    <a:pt x="4432587" y="1396549"/>
                    <a:pt x="4432587" y="1385045"/>
                  </a:cubicBezTo>
                  <a:cubicBezTo>
                    <a:pt x="4432587" y="1373780"/>
                    <a:pt x="4423486" y="1364193"/>
                    <a:pt x="4411751" y="1364193"/>
                  </a:cubicBezTo>
                  <a:cubicBezTo>
                    <a:pt x="4400495" y="1364193"/>
                    <a:pt x="4391154" y="1373780"/>
                    <a:pt x="4391154" y="1385045"/>
                  </a:cubicBezTo>
                  <a:cubicBezTo>
                    <a:pt x="4391154" y="1396549"/>
                    <a:pt x="4400495" y="1405896"/>
                    <a:pt x="4411751" y="1405896"/>
                  </a:cubicBezTo>
                  <a:close/>
                  <a:moveTo>
                    <a:pt x="4274041" y="1648440"/>
                  </a:moveTo>
                  <a:cubicBezTo>
                    <a:pt x="4287453" y="1648440"/>
                    <a:pt x="4298470" y="1637415"/>
                    <a:pt x="4298470" y="1623754"/>
                  </a:cubicBezTo>
                  <a:cubicBezTo>
                    <a:pt x="4298470" y="1610333"/>
                    <a:pt x="4287453" y="1599548"/>
                    <a:pt x="4274041" y="1599548"/>
                  </a:cubicBezTo>
                  <a:cubicBezTo>
                    <a:pt x="4260869" y="1599548"/>
                    <a:pt x="4249612" y="1610333"/>
                    <a:pt x="4249612" y="1623754"/>
                  </a:cubicBezTo>
                  <a:cubicBezTo>
                    <a:pt x="4249612" y="1637415"/>
                    <a:pt x="4260869" y="1648440"/>
                    <a:pt x="4274041" y="1648440"/>
                  </a:cubicBezTo>
                  <a:close/>
                  <a:moveTo>
                    <a:pt x="4188780" y="1914952"/>
                  </a:moveTo>
                  <a:cubicBezTo>
                    <a:pt x="4204827" y="1914952"/>
                    <a:pt x="4217520" y="1902010"/>
                    <a:pt x="4217520" y="1886431"/>
                  </a:cubicBezTo>
                  <a:cubicBezTo>
                    <a:pt x="4217520" y="1870373"/>
                    <a:pt x="4204827" y="1857431"/>
                    <a:pt x="4188780" y="1857431"/>
                  </a:cubicBezTo>
                  <a:cubicBezTo>
                    <a:pt x="4172974" y="1857431"/>
                    <a:pt x="4160280" y="1870373"/>
                    <a:pt x="4160280" y="1886431"/>
                  </a:cubicBezTo>
                  <a:cubicBezTo>
                    <a:pt x="4160280" y="1902010"/>
                    <a:pt x="4172974" y="1914952"/>
                    <a:pt x="4188780" y="1914952"/>
                  </a:cubicBezTo>
                  <a:close/>
                  <a:moveTo>
                    <a:pt x="4160041" y="2192728"/>
                  </a:moveTo>
                  <a:cubicBezTo>
                    <a:pt x="4178003" y="2192728"/>
                    <a:pt x="4192133" y="2178347"/>
                    <a:pt x="4192133" y="2160372"/>
                  </a:cubicBezTo>
                  <a:cubicBezTo>
                    <a:pt x="4192133" y="2142637"/>
                    <a:pt x="4178003" y="2128257"/>
                    <a:pt x="4160041" y="2128257"/>
                  </a:cubicBezTo>
                  <a:cubicBezTo>
                    <a:pt x="4142079" y="2128257"/>
                    <a:pt x="4127709" y="2142637"/>
                    <a:pt x="4127709" y="2160372"/>
                  </a:cubicBezTo>
                  <a:cubicBezTo>
                    <a:pt x="4127709" y="2178347"/>
                    <a:pt x="4142079" y="2192728"/>
                    <a:pt x="4160041" y="2192728"/>
                  </a:cubicBezTo>
                  <a:close/>
                  <a:moveTo>
                    <a:pt x="4188780" y="2470983"/>
                  </a:moveTo>
                  <a:cubicBezTo>
                    <a:pt x="4208898" y="2470983"/>
                    <a:pt x="4224705" y="2454925"/>
                    <a:pt x="4224705" y="2434553"/>
                  </a:cubicBezTo>
                  <a:cubicBezTo>
                    <a:pt x="4224705" y="2414900"/>
                    <a:pt x="4208898" y="2399082"/>
                    <a:pt x="4188780" y="2399082"/>
                  </a:cubicBezTo>
                  <a:cubicBezTo>
                    <a:pt x="4169142" y="2399082"/>
                    <a:pt x="4152856" y="2414900"/>
                    <a:pt x="4152856" y="2434553"/>
                  </a:cubicBezTo>
                  <a:cubicBezTo>
                    <a:pt x="4152856" y="2454925"/>
                    <a:pt x="4169142" y="2470983"/>
                    <a:pt x="4188780" y="2470983"/>
                  </a:cubicBezTo>
                  <a:close/>
                  <a:moveTo>
                    <a:pt x="4274041" y="2736535"/>
                  </a:moveTo>
                  <a:cubicBezTo>
                    <a:pt x="4295835" y="2736535"/>
                    <a:pt x="4313797" y="2718800"/>
                    <a:pt x="4313797" y="2696990"/>
                  </a:cubicBezTo>
                  <a:cubicBezTo>
                    <a:pt x="4313797" y="2675420"/>
                    <a:pt x="4295835" y="2657445"/>
                    <a:pt x="4274041" y="2657445"/>
                  </a:cubicBezTo>
                  <a:cubicBezTo>
                    <a:pt x="4252247" y="2657445"/>
                    <a:pt x="4234524" y="2675420"/>
                    <a:pt x="4234524" y="2696990"/>
                  </a:cubicBezTo>
                  <a:cubicBezTo>
                    <a:pt x="4234524" y="2718800"/>
                    <a:pt x="4252247" y="2736535"/>
                    <a:pt x="4274041" y="2736535"/>
                  </a:cubicBezTo>
                  <a:close/>
                  <a:moveTo>
                    <a:pt x="4411751" y="2977642"/>
                  </a:moveTo>
                  <a:cubicBezTo>
                    <a:pt x="4434982" y="2977642"/>
                    <a:pt x="4453663" y="2958948"/>
                    <a:pt x="4453663" y="2935700"/>
                  </a:cubicBezTo>
                  <a:cubicBezTo>
                    <a:pt x="4453663" y="2912452"/>
                    <a:pt x="4434982" y="2893758"/>
                    <a:pt x="4411751" y="2893758"/>
                  </a:cubicBezTo>
                  <a:cubicBezTo>
                    <a:pt x="4388760" y="2893758"/>
                    <a:pt x="4369839" y="2912452"/>
                    <a:pt x="4369839" y="2935700"/>
                  </a:cubicBezTo>
                  <a:cubicBezTo>
                    <a:pt x="4369839" y="2958948"/>
                    <a:pt x="4388760" y="2977642"/>
                    <a:pt x="4411751" y="2977642"/>
                  </a:cubicBezTo>
                  <a:close/>
                  <a:moveTo>
                    <a:pt x="4596163" y="3183757"/>
                  </a:moveTo>
                  <a:cubicBezTo>
                    <a:pt x="4619873" y="3183757"/>
                    <a:pt x="4639033" y="3164344"/>
                    <a:pt x="4639033" y="3141096"/>
                  </a:cubicBezTo>
                  <a:cubicBezTo>
                    <a:pt x="4639033" y="3117608"/>
                    <a:pt x="4619873" y="3098195"/>
                    <a:pt x="4596163" y="3098195"/>
                  </a:cubicBezTo>
                  <a:cubicBezTo>
                    <a:pt x="4572932" y="3098195"/>
                    <a:pt x="4553533" y="3117608"/>
                    <a:pt x="4553533" y="3141096"/>
                  </a:cubicBezTo>
                  <a:cubicBezTo>
                    <a:pt x="4553533" y="3164344"/>
                    <a:pt x="4572932" y="3183757"/>
                    <a:pt x="4596163" y="3183757"/>
                  </a:cubicBezTo>
                  <a:close/>
                  <a:moveTo>
                    <a:pt x="4819133" y="3345294"/>
                  </a:moveTo>
                  <a:cubicBezTo>
                    <a:pt x="4842604" y="3345294"/>
                    <a:pt x="4862003" y="3326839"/>
                    <a:pt x="4862003" y="3303112"/>
                  </a:cubicBezTo>
                  <a:cubicBezTo>
                    <a:pt x="4862003" y="3279385"/>
                    <a:pt x="4842604" y="3260691"/>
                    <a:pt x="4819133" y="3260691"/>
                  </a:cubicBezTo>
                  <a:cubicBezTo>
                    <a:pt x="4795663" y="3260691"/>
                    <a:pt x="4776743" y="3279385"/>
                    <a:pt x="4776743" y="3303112"/>
                  </a:cubicBezTo>
                  <a:cubicBezTo>
                    <a:pt x="4776743" y="3326839"/>
                    <a:pt x="4795663" y="3345294"/>
                    <a:pt x="4819133" y="3345294"/>
                  </a:cubicBezTo>
                  <a:close/>
                  <a:moveTo>
                    <a:pt x="5071083" y="3456020"/>
                  </a:moveTo>
                  <a:cubicBezTo>
                    <a:pt x="5093595" y="3456020"/>
                    <a:pt x="5111797" y="3437806"/>
                    <a:pt x="5111797" y="3415277"/>
                  </a:cubicBezTo>
                  <a:cubicBezTo>
                    <a:pt x="5111797" y="3392508"/>
                    <a:pt x="5093595" y="3374054"/>
                    <a:pt x="5071083" y="3374054"/>
                  </a:cubicBezTo>
                  <a:cubicBezTo>
                    <a:pt x="5048570" y="3374054"/>
                    <a:pt x="5030129" y="3392508"/>
                    <a:pt x="5030129" y="3415277"/>
                  </a:cubicBezTo>
                  <a:cubicBezTo>
                    <a:pt x="5030129" y="3437806"/>
                    <a:pt x="5048570" y="3456020"/>
                    <a:pt x="5071083" y="3456020"/>
                  </a:cubicBezTo>
                  <a:close/>
                  <a:moveTo>
                    <a:pt x="5340755" y="3510904"/>
                  </a:moveTo>
                  <a:cubicBezTo>
                    <a:pt x="5361831" y="3510904"/>
                    <a:pt x="5378835" y="3493648"/>
                    <a:pt x="5378835" y="3472557"/>
                  </a:cubicBezTo>
                  <a:cubicBezTo>
                    <a:pt x="5378835" y="3450987"/>
                    <a:pt x="5361831" y="3433971"/>
                    <a:pt x="5340755" y="3433971"/>
                  </a:cubicBezTo>
                  <a:cubicBezTo>
                    <a:pt x="5319440" y="3433971"/>
                    <a:pt x="5302196" y="3450987"/>
                    <a:pt x="5302196" y="3472557"/>
                  </a:cubicBezTo>
                  <a:cubicBezTo>
                    <a:pt x="5302196" y="3493648"/>
                    <a:pt x="5319440" y="3510904"/>
                    <a:pt x="5340755" y="3510904"/>
                  </a:cubicBezTo>
                  <a:close/>
                  <a:moveTo>
                    <a:pt x="5616415" y="3508028"/>
                  </a:moveTo>
                  <a:cubicBezTo>
                    <a:pt x="5635574" y="3508028"/>
                    <a:pt x="5651621" y="3492450"/>
                    <a:pt x="5651621" y="3472557"/>
                  </a:cubicBezTo>
                  <a:cubicBezTo>
                    <a:pt x="5651621" y="3453144"/>
                    <a:pt x="5635574" y="3437326"/>
                    <a:pt x="5616415" y="3437326"/>
                  </a:cubicBezTo>
                  <a:cubicBezTo>
                    <a:pt x="5596536" y="3437326"/>
                    <a:pt x="5580969" y="3453144"/>
                    <a:pt x="5580969" y="3472557"/>
                  </a:cubicBezTo>
                  <a:cubicBezTo>
                    <a:pt x="5580969" y="3492450"/>
                    <a:pt x="5596536" y="3508028"/>
                    <a:pt x="5616415" y="3508028"/>
                  </a:cubicBezTo>
                  <a:close/>
                  <a:moveTo>
                    <a:pt x="5885608" y="3447153"/>
                  </a:moveTo>
                  <a:cubicBezTo>
                    <a:pt x="5903331" y="3447153"/>
                    <a:pt x="5917700" y="3432773"/>
                    <a:pt x="5917700" y="3415277"/>
                  </a:cubicBezTo>
                  <a:cubicBezTo>
                    <a:pt x="5917700" y="3397781"/>
                    <a:pt x="5903331" y="3383640"/>
                    <a:pt x="5885608" y="3383640"/>
                  </a:cubicBezTo>
                  <a:cubicBezTo>
                    <a:pt x="5868364" y="3383640"/>
                    <a:pt x="5854234" y="3397781"/>
                    <a:pt x="5854234" y="3415277"/>
                  </a:cubicBezTo>
                  <a:cubicBezTo>
                    <a:pt x="5854234" y="3432773"/>
                    <a:pt x="5868364" y="3447153"/>
                    <a:pt x="5885608" y="3447153"/>
                  </a:cubicBezTo>
                  <a:close/>
                  <a:moveTo>
                    <a:pt x="6137797" y="3331632"/>
                  </a:moveTo>
                  <a:cubicBezTo>
                    <a:pt x="6153604" y="3331632"/>
                    <a:pt x="6166297" y="3318690"/>
                    <a:pt x="6166297" y="3303112"/>
                  </a:cubicBezTo>
                  <a:cubicBezTo>
                    <a:pt x="6166297" y="3287294"/>
                    <a:pt x="6153604" y="3274352"/>
                    <a:pt x="6137797" y="3274352"/>
                  </a:cubicBezTo>
                  <a:cubicBezTo>
                    <a:pt x="6121751" y="3274352"/>
                    <a:pt x="6109297" y="3287294"/>
                    <a:pt x="6109297" y="3303112"/>
                  </a:cubicBezTo>
                  <a:cubicBezTo>
                    <a:pt x="6109297" y="3318690"/>
                    <a:pt x="6121751" y="3331632"/>
                    <a:pt x="6137797" y="3331632"/>
                  </a:cubicBezTo>
                  <a:close/>
                  <a:moveTo>
                    <a:pt x="6360288" y="3165782"/>
                  </a:moveTo>
                  <a:cubicBezTo>
                    <a:pt x="6374179" y="3165782"/>
                    <a:pt x="6385435" y="3154517"/>
                    <a:pt x="6385435" y="3141096"/>
                  </a:cubicBezTo>
                  <a:cubicBezTo>
                    <a:pt x="6385435" y="3127195"/>
                    <a:pt x="6374179" y="3116170"/>
                    <a:pt x="6360288" y="3116170"/>
                  </a:cubicBezTo>
                  <a:cubicBezTo>
                    <a:pt x="6346877" y="3116170"/>
                    <a:pt x="6335620" y="3127195"/>
                    <a:pt x="6335620" y="3141096"/>
                  </a:cubicBezTo>
                  <a:cubicBezTo>
                    <a:pt x="6335620" y="3154517"/>
                    <a:pt x="6346877" y="3165782"/>
                    <a:pt x="6360288" y="3165782"/>
                  </a:cubicBezTo>
                  <a:close/>
                  <a:moveTo>
                    <a:pt x="6544940" y="2957749"/>
                  </a:moveTo>
                  <a:cubicBezTo>
                    <a:pt x="6557154" y="2957749"/>
                    <a:pt x="6566734" y="2947683"/>
                    <a:pt x="6566734" y="2935700"/>
                  </a:cubicBezTo>
                  <a:cubicBezTo>
                    <a:pt x="6566734" y="2923717"/>
                    <a:pt x="6557154" y="2913890"/>
                    <a:pt x="6544940" y="2913890"/>
                  </a:cubicBezTo>
                  <a:cubicBezTo>
                    <a:pt x="6532965" y="2913890"/>
                    <a:pt x="6523145" y="2923717"/>
                    <a:pt x="6523145" y="2935700"/>
                  </a:cubicBezTo>
                  <a:cubicBezTo>
                    <a:pt x="6523145" y="2947683"/>
                    <a:pt x="6532965" y="2957749"/>
                    <a:pt x="6544940" y="2957749"/>
                  </a:cubicBezTo>
                  <a:close/>
                  <a:moveTo>
                    <a:pt x="6682650" y="2716643"/>
                  </a:moveTo>
                  <a:cubicBezTo>
                    <a:pt x="6693427" y="2716643"/>
                    <a:pt x="6702288" y="2708015"/>
                    <a:pt x="6702288" y="2696990"/>
                  </a:cubicBezTo>
                  <a:cubicBezTo>
                    <a:pt x="6702288" y="2685965"/>
                    <a:pt x="6693427" y="2677577"/>
                    <a:pt x="6682650" y="2677577"/>
                  </a:cubicBezTo>
                  <a:cubicBezTo>
                    <a:pt x="6672112" y="2677577"/>
                    <a:pt x="6663490" y="2685965"/>
                    <a:pt x="6663490" y="2696990"/>
                  </a:cubicBezTo>
                  <a:cubicBezTo>
                    <a:pt x="6663490" y="2708015"/>
                    <a:pt x="6672112" y="2716643"/>
                    <a:pt x="6682650" y="2716643"/>
                  </a:cubicBezTo>
                  <a:close/>
                  <a:moveTo>
                    <a:pt x="6768150" y="2451570"/>
                  </a:moveTo>
                  <a:cubicBezTo>
                    <a:pt x="6777490" y="2451570"/>
                    <a:pt x="6785154" y="2444140"/>
                    <a:pt x="6785154" y="2434553"/>
                  </a:cubicBezTo>
                  <a:cubicBezTo>
                    <a:pt x="6785154" y="2425446"/>
                    <a:pt x="6777490" y="2417537"/>
                    <a:pt x="6768150" y="2417537"/>
                  </a:cubicBezTo>
                  <a:cubicBezTo>
                    <a:pt x="6758570" y="2417537"/>
                    <a:pt x="6751145" y="2425446"/>
                    <a:pt x="6751145" y="2434553"/>
                  </a:cubicBezTo>
                  <a:cubicBezTo>
                    <a:pt x="6751145" y="2444140"/>
                    <a:pt x="6758570" y="2451570"/>
                    <a:pt x="6768150" y="2451570"/>
                  </a:cubicBezTo>
                  <a:close/>
                  <a:moveTo>
                    <a:pt x="6796650" y="2175711"/>
                  </a:moveTo>
                  <a:cubicBezTo>
                    <a:pt x="6805032" y="2175711"/>
                    <a:pt x="6811977" y="2169000"/>
                    <a:pt x="6811977" y="2160372"/>
                  </a:cubicBezTo>
                  <a:cubicBezTo>
                    <a:pt x="6811977" y="2151984"/>
                    <a:pt x="6805032" y="2145273"/>
                    <a:pt x="6796650" y="2145273"/>
                  </a:cubicBezTo>
                  <a:cubicBezTo>
                    <a:pt x="6788028" y="2145273"/>
                    <a:pt x="6781561" y="2151984"/>
                    <a:pt x="6781561" y="2160372"/>
                  </a:cubicBezTo>
                  <a:cubicBezTo>
                    <a:pt x="6781561" y="2169000"/>
                    <a:pt x="6788028" y="2175711"/>
                    <a:pt x="6796650" y="2175711"/>
                  </a:cubicBezTo>
                  <a:close/>
                  <a:moveTo>
                    <a:pt x="6542545" y="1902249"/>
                  </a:moveTo>
                  <a:cubicBezTo>
                    <a:pt x="6550687" y="1902249"/>
                    <a:pt x="6558112" y="1895538"/>
                    <a:pt x="6558112" y="1886910"/>
                  </a:cubicBezTo>
                  <a:cubicBezTo>
                    <a:pt x="6558112" y="1878762"/>
                    <a:pt x="6550687" y="1871572"/>
                    <a:pt x="6542545" y="1871572"/>
                  </a:cubicBezTo>
                  <a:cubicBezTo>
                    <a:pt x="6534162" y="1871572"/>
                    <a:pt x="6527217" y="1878762"/>
                    <a:pt x="6527217" y="1886910"/>
                  </a:cubicBezTo>
                  <a:cubicBezTo>
                    <a:pt x="6527217" y="1895538"/>
                    <a:pt x="6534162" y="1902249"/>
                    <a:pt x="6542545" y="1902249"/>
                  </a:cubicBezTo>
                  <a:close/>
                  <a:moveTo>
                    <a:pt x="6441477" y="1645085"/>
                  </a:moveTo>
                  <a:cubicBezTo>
                    <a:pt x="6448902" y="1645085"/>
                    <a:pt x="6455129" y="1638614"/>
                    <a:pt x="6455129" y="1630944"/>
                  </a:cubicBezTo>
                  <a:cubicBezTo>
                    <a:pt x="6455129" y="1622796"/>
                    <a:pt x="6448902" y="1616564"/>
                    <a:pt x="6441477" y="1616564"/>
                  </a:cubicBezTo>
                  <a:cubicBezTo>
                    <a:pt x="6433095" y="1616564"/>
                    <a:pt x="6426868" y="1622796"/>
                    <a:pt x="6426868" y="1630944"/>
                  </a:cubicBezTo>
                  <a:cubicBezTo>
                    <a:pt x="6426868" y="1638614"/>
                    <a:pt x="6433095" y="1645085"/>
                    <a:pt x="6441477" y="1645085"/>
                  </a:cubicBezTo>
                  <a:close/>
                  <a:moveTo>
                    <a:pt x="6279578" y="1421234"/>
                  </a:moveTo>
                  <a:cubicBezTo>
                    <a:pt x="6286763" y="1421234"/>
                    <a:pt x="6292990" y="1415243"/>
                    <a:pt x="6292990" y="1407813"/>
                  </a:cubicBezTo>
                  <a:cubicBezTo>
                    <a:pt x="6292990" y="1400383"/>
                    <a:pt x="6286763" y="1394392"/>
                    <a:pt x="6279578" y="1394392"/>
                  </a:cubicBezTo>
                  <a:cubicBezTo>
                    <a:pt x="6271914" y="1394392"/>
                    <a:pt x="6266167" y="1400383"/>
                    <a:pt x="6266167" y="1407813"/>
                  </a:cubicBezTo>
                  <a:cubicBezTo>
                    <a:pt x="6266167" y="1415243"/>
                    <a:pt x="6271914" y="1421234"/>
                    <a:pt x="6279578" y="1421234"/>
                  </a:cubicBezTo>
                  <a:close/>
                  <a:moveTo>
                    <a:pt x="6067146" y="1245078"/>
                  </a:moveTo>
                  <a:cubicBezTo>
                    <a:pt x="6074330" y="1245078"/>
                    <a:pt x="6080078" y="1239086"/>
                    <a:pt x="6080078" y="1232136"/>
                  </a:cubicBezTo>
                  <a:cubicBezTo>
                    <a:pt x="6080078" y="1225186"/>
                    <a:pt x="6074330" y="1219434"/>
                    <a:pt x="6067146" y="1219434"/>
                  </a:cubicBezTo>
                  <a:cubicBezTo>
                    <a:pt x="6059961" y="1219434"/>
                    <a:pt x="6054213" y="1225186"/>
                    <a:pt x="6054213" y="1232136"/>
                  </a:cubicBezTo>
                  <a:cubicBezTo>
                    <a:pt x="6054213" y="1239086"/>
                    <a:pt x="6059961" y="1245078"/>
                    <a:pt x="6067146" y="1245078"/>
                  </a:cubicBezTo>
                  <a:close/>
                  <a:moveTo>
                    <a:pt x="5817831" y="1128120"/>
                  </a:moveTo>
                  <a:cubicBezTo>
                    <a:pt x="5825494" y="1128120"/>
                    <a:pt x="5831242" y="1122368"/>
                    <a:pt x="5831242" y="1114698"/>
                  </a:cubicBezTo>
                  <a:cubicBezTo>
                    <a:pt x="5831242" y="1107269"/>
                    <a:pt x="5825494" y="1101277"/>
                    <a:pt x="5817831" y="1101277"/>
                  </a:cubicBezTo>
                  <a:cubicBezTo>
                    <a:pt x="5810406" y="1101277"/>
                    <a:pt x="5804419" y="1107269"/>
                    <a:pt x="5804419" y="1114698"/>
                  </a:cubicBezTo>
                  <a:cubicBezTo>
                    <a:pt x="5804419" y="1122368"/>
                    <a:pt x="5810406" y="1128120"/>
                    <a:pt x="5817831" y="1128120"/>
                  </a:cubicBezTo>
                  <a:close/>
                  <a:moveTo>
                    <a:pt x="5547440" y="1077070"/>
                  </a:moveTo>
                  <a:cubicBezTo>
                    <a:pt x="5554864" y="1077070"/>
                    <a:pt x="5561331" y="1070839"/>
                    <a:pt x="5561331" y="1063170"/>
                  </a:cubicBezTo>
                  <a:cubicBezTo>
                    <a:pt x="5561331" y="1055500"/>
                    <a:pt x="5554864" y="1049269"/>
                    <a:pt x="5547440" y="1049269"/>
                  </a:cubicBezTo>
                  <a:cubicBezTo>
                    <a:pt x="5539776" y="1049269"/>
                    <a:pt x="5533310" y="1055500"/>
                    <a:pt x="5533310" y="1063170"/>
                  </a:cubicBezTo>
                  <a:cubicBezTo>
                    <a:pt x="5533310" y="1070839"/>
                    <a:pt x="5539776" y="1077070"/>
                    <a:pt x="5547440" y="1077070"/>
                  </a:cubicBezTo>
                  <a:close/>
                  <a:moveTo>
                    <a:pt x="5272499" y="1095765"/>
                  </a:moveTo>
                  <a:cubicBezTo>
                    <a:pt x="5281121" y="1095765"/>
                    <a:pt x="5287587" y="1088814"/>
                    <a:pt x="5287587" y="1080665"/>
                  </a:cubicBezTo>
                  <a:cubicBezTo>
                    <a:pt x="5287587" y="1072037"/>
                    <a:pt x="5281121" y="1065327"/>
                    <a:pt x="5272499" y="1065327"/>
                  </a:cubicBezTo>
                  <a:cubicBezTo>
                    <a:pt x="5264116" y="1065327"/>
                    <a:pt x="5257411" y="1072037"/>
                    <a:pt x="5257411" y="1080665"/>
                  </a:cubicBezTo>
                  <a:cubicBezTo>
                    <a:pt x="5257411" y="1088814"/>
                    <a:pt x="5264116" y="1095765"/>
                    <a:pt x="5272499" y="1095765"/>
                  </a:cubicBezTo>
                  <a:close/>
                  <a:moveTo>
                    <a:pt x="5010490" y="1182285"/>
                  </a:moveTo>
                  <a:cubicBezTo>
                    <a:pt x="5019591" y="1182285"/>
                    <a:pt x="5027016" y="1174616"/>
                    <a:pt x="5027016" y="1165508"/>
                  </a:cubicBezTo>
                  <a:cubicBezTo>
                    <a:pt x="5027016" y="1156640"/>
                    <a:pt x="5019591" y="1149211"/>
                    <a:pt x="5010490" y="1149211"/>
                  </a:cubicBezTo>
                  <a:cubicBezTo>
                    <a:pt x="5001629" y="1149211"/>
                    <a:pt x="4994205" y="1156640"/>
                    <a:pt x="4994205" y="1165508"/>
                  </a:cubicBezTo>
                  <a:cubicBezTo>
                    <a:pt x="4994205" y="1174616"/>
                    <a:pt x="5001629" y="1182285"/>
                    <a:pt x="5010490" y="1182285"/>
                  </a:cubicBezTo>
                  <a:close/>
                  <a:moveTo>
                    <a:pt x="4778180" y="1332078"/>
                  </a:moveTo>
                  <a:cubicBezTo>
                    <a:pt x="4788717" y="1332078"/>
                    <a:pt x="4797100" y="1323689"/>
                    <a:pt x="4797100" y="1313384"/>
                  </a:cubicBezTo>
                  <a:cubicBezTo>
                    <a:pt x="4797100" y="1302838"/>
                    <a:pt x="4788717" y="1294450"/>
                    <a:pt x="4778180" y="1294450"/>
                  </a:cubicBezTo>
                  <a:cubicBezTo>
                    <a:pt x="4767402" y="1294450"/>
                    <a:pt x="4759259" y="1302838"/>
                    <a:pt x="4759259" y="1313384"/>
                  </a:cubicBezTo>
                  <a:cubicBezTo>
                    <a:pt x="4759259" y="1323689"/>
                    <a:pt x="4767402" y="1332078"/>
                    <a:pt x="4778180" y="1332078"/>
                  </a:cubicBezTo>
                  <a:close/>
                  <a:moveTo>
                    <a:pt x="4589936" y="1536036"/>
                  </a:moveTo>
                  <a:cubicBezTo>
                    <a:pt x="4601671" y="1536036"/>
                    <a:pt x="4611730" y="1526209"/>
                    <a:pt x="4611730" y="1514466"/>
                  </a:cubicBezTo>
                  <a:cubicBezTo>
                    <a:pt x="4611730" y="1502242"/>
                    <a:pt x="4601671" y="1492176"/>
                    <a:pt x="4589936" y="1492176"/>
                  </a:cubicBezTo>
                  <a:cubicBezTo>
                    <a:pt x="4577482" y="1492176"/>
                    <a:pt x="4567663" y="1502242"/>
                    <a:pt x="4567663" y="1514466"/>
                  </a:cubicBezTo>
                  <a:cubicBezTo>
                    <a:pt x="4567663" y="1526209"/>
                    <a:pt x="4577482" y="1536036"/>
                    <a:pt x="4589936" y="1536036"/>
                  </a:cubicBezTo>
                  <a:close/>
                  <a:moveTo>
                    <a:pt x="4457016" y="1780737"/>
                  </a:moveTo>
                  <a:cubicBezTo>
                    <a:pt x="4470667" y="1780737"/>
                    <a:pt x="4481923" y="1769473"/>
                    <a:pt x="4481923" y="1755572"/>
                  </a:cubicBezTo>
                  <a:cubicBezTo>
                    <a:pt x="4481923" y="1741911"/>
                    <a:pt x="4470667" y="1730886"/>
                    <a:pt x="4457016" y="1730886"/>
                  </a:cubicBezTo>
                  <a:cubicBezTo>
                    <a:pt x="4443125" y="1730886"/>
                    <a:pt x="4431869" y="1741911"/>
                    <a:pt x="4431869" y="1755572"/>
                  </a:cubicBezTo>
                  <a:cubicBezTo>
                    <a:pt x="4431869" y="1769473"/>
                    <a:pt x="4443125" y="1780737"/>
                    <a:pt x="4457016" y="1780737"/>
                  </a:cubicBezTo>
                  <a:close/>
                  <a:moveTo>
                    <a:pt x="4388520" y="2052042"/>
                  </a:moveTo>
                  <a:cubicBezTo>
                    <a:pt x="4404566" y="2052042"/>
                    <a:pt x="4417739" y="2038860"/>
                    <a:pt x="4417739" y="2022802"/>
                  </a:cubicBezTo>
                  <a:cubicBezTo>
                    <a:pt x="4417739" y="2006505"/>
                    <a:pt x="4404566" y="1993323"/>
                    <a:pt x="4388520" y="1993323"/>
                  </a:cubicBezTo>
                  <a:cubicBezTo>
                    <a:pt x="4371995" y="1993323"/>
                    <a:pt x="4359302" y="2006505"/>
                    <a:pt x="4359302" y="2022802"/>
                  </a:cubicBezTo>
                  <a:cubicBezTo>
                    <a:pt x="4359302" y="2038860"/>
                    <a:pt x="4371995" y="2052042"/>
                    <a:pt x="4388520" y="2052042"/>
                  </a:cubicBezTo>
                  <a:close/>
                  <a:moveTo>
                    <a:pt x="4388520" y="2331256"/>
                  </a:moveTo>
                  <a:cubicBezTo>
                    <a:pt x="4406722" y="2331256"/>
                    <a:pt x="4421331" y="2316636"/>
                    <a:pt x="4421331" y="2298182"/>
                  </a:cubicBezTo>
                  <a:cubicBezTo>
                    <a:pt x="4421331" y="2279727"/>
                    <a:pt x="4406722" y="2265107"/>
                    <a:pt x="4388520" y="2265107"/>
                  </a:cubicBezTo>
                  <a:cubicBezTo>
                    <a:pt x="4370079" y="2265107"/>
                    <a:pt x="4355709" y="2279727"/>
                    <a:pt x="4355709" y="2298182"/>
                  </a:cubicBezTo>
                  <a:cubicBezTo>
                    <a:pt x="4355709" y="2316636"/>
                    <a:pt x="4370079" y="2331256"/>
                    <a:pt x="4388520" y="2331256"/>
                  </a:cubicBezTo>
                  <a:close/>
                  <a:moveTo>
                    <a:pt x="4457016" y="2601123"/>
                  </a:moveTo>
                  <a:cubicBezTo>
                    <a:pt x="4476894" y="2601123"/>
                    <a:pt x="4492940" y="2585065"/>
                    <a:pt x="4492940" y="2565412"/>
                  </a:cubicBezTo>
                  <a:cubicBezTo>
                    <a:pt x="4492940" y="2545280"/>
                    <a:pt x="4476894" y="2529222"/>
                    <a:pt x="4457016" y="2529222"/>
                  </a:cubicBezTo>
                  <a:cubicBezTo>
                    <a:pt x="4437138" y="2529222"/>
                    <a:pt x="4421091" y="2545280"/>
                    <a:pt x="4421091" y="2565412"/>
                  </a:cubicBezTo>
                  <a:cubicBezTo>
                    <a:pt x="4421091" y="2585065"/>
                    <a:pt x="4437138" y="2601123"/>
                    <a:pt x="4457016" y="2601123"/>
                  </a:cubicBezTo>
                  <a:close/>
                  <a:moveTo>
                    <a:pt x="4589936" y="2844866"/>
                  </a:moveTo>
                  <a:cubicBezTo>
                    <a:pt x="4610772" y="2844866"/>
                    <a:pt x="4627776" y="2827849"/>
                    <a:pt x="4627776" y="2806519"/>
                  </a:cubicBezTo>
                  <a:cubicBezTo>
                    <a:pt x="4627776" y="2785428"/>
                    <a:pt x="4610772" y="2768651"/>
                    <a:pt x="4589936" y="2768651"/>
                  </a:cubicBezTo>
                  <a:cubicBezTo>
                    <a:pt x="4568621" y="2768651"/>
                    <a:pt x="4551138" y="2785428"/>
                    <a:pt x="4551138" y="2806519"/>
                  </a:cubicBezTo>
                  <a:cubicBezTo>
                    <a:pt x="4551138" y="2827849"/>
                    <a:pt x="4568621" y="2844866"/>
                    <a:pt x="4589936" y="2844866"/>
                  </a:cubicBezTo>
                  <a:close/>
                  <a:moveTo>
                    <a:pt x="4778180" y="3046667"/>
                  </a:moveTo>
                  <a:cubicBezTo>
                    <a:pt x="4799495" y="3046667"/>
                    <a:pt x="4817217" y="3029171"/>
                    <a:pt x="4817217" y="3007840"/>
                  </a:cubicBezTo>
                  <a:cubicBezTo>
                    <a:pt x="4817217" y="2986030"/>
                    <a:pt x="4799495" y="2968535"/>
                    <a:pt x="4778180" y="2968535"/>
                  </a:cubicBezTo>
                  <a:cubicBezTo>
                    <a:pt x="4756625" y="2968535"/>
                    <a:pt x="4739142" y="2986030"/>
                    <a:pt x="4739142" y="3007840"/>
                  </a:cubicBezTo>
                  <a:cubicBezTo>
                    <a:pt x="4739142" y="3029171"/>
                    <a:pt x="4756625" y="3046667"/>
                    <a:pt x="4778180" y="3046667"/>
                  </a:cubicBezTo>
                  <a:close/>
                  <a:moveTo>
                    <a:pt x="5010490" y="3194302"/>
                  </a:moveTo>
                  <a:cubicBezTo>
                    <a:pt x="5032285" y="3194302"/>
                    <a:pt x="5049768" y="3176807"/>
                    <a:pt x="5049768" y="3155476"/>
                  </a:cubicBezTo>
                  <a:cubicBezTo>
                    <a:pt x="5049768" y="3133427"/>
                    <a:pt x="5032285" y="3116170"/>
                    <a:pt x="5010490" y="3116170"/>
                  </a:cubicBezTo>
                  <a:cubicBezTo>
                    <a:pt x="4989175" y="3116170"/>
                    <a:pt x="4971692" y="3133427"/>
                    <a:pt x="4971692" y="3155476"/>
                  </a:cubicBezTo>
                  <a:cubicBezTo>
                    <a:pt x="4971692" y="3176807"/>
                    <a:pt x="4989175" y="3194302"/>
                    <a:pt x="5010490" y="3194302"/>
                  </a:cubicBezTo>
                  <a:close/>
                  <a:moveTo>
                    <a:pt x="5272499" y="3276988"/>
                  </a:moveTo>
                  <a:cubicBezTo>
                    <a:pt x="5292616" y="3276988"/>
                    <a:pt x="5309142" y="3260691"/>
                    <a:pt x="5309142" y="3240319"/>
                  </a:cubicBezTo>
                  <a:cubicBezTo>
                    <a:pt x="5309142" y="3220426"/>
                    <a:pt x="5292616" y="3203649"/>
                    <a:pt x="5272499" y="3203649"/>
                  </a:cubicBezTo>
                  <a:cubicBezTo>
                    <a:pt x="5252381" y="3203649"/>
                    <a:pt x="5236095" y="3220426"/>
                    <a:pt x="5236095" y="3240319"/>
                  </a:cubicBezTo>
                  <a:cubicBezTo>
                    <a:pt x="5236095" y="3260691"/>
                    <a:pt x="5252381" y="3276988"/>
                    <a:pt x="5272499" y="3276988"/>
                  </a:cubicBezTo>
                  <a:close/>
                  <a:moveTo>
                    <a:pt x="5547440" y="3291847"/>
                  </a:moveTo>
                  <a:cubicBezTo>
                    <a:pt x="5566360" y="3291847"/>
                    <a:pt x="5581448" y="3276509"/>
                    <a:pt x="5581448" y="3257814"/>
                  </a:cubicBezTo>
                  <a:cubicBezTo>
                    <a:pt x="5581448" y="3238881"/>
                    <a:pt x="5566360" y="3223542"/>
                    <a:pt x="5547440" y="3223542"/>
                  </a:cubicBezTo>
                  <a:cubicBezTo>
                    <a:pt x="5528280" y="3223542"/>
                    <a:pt x="5513192" y="3238881"/>
                    <a:pt x="5513192" y="3257814"/>
                  </a:cubicBezTo>
                  <a:cubicBezTo>
                    <a:pt x="5513192" y="3276509"/>
                    <a:pt x="5528280" y="3291847"/>
                    <a:pt x="5547440" y="3291847"/>
                  </a:cubicBezTo>
                  <a:close/>
                  <a:moveTo>
                    <a:pt x="5817831" y="3237443"/>
                  </a:moveTo>
                  <a:cubicBezTo>
                    <a:pt x="5835314" y="3237443"/>
                    <a:pt x="5848965" y="3223542"/>
                    <a:pt x="5848965" y="3206046"/>
                  </a:cubicBezTo>
                  <a:cubicBezTo>
                    <a:pt x="5848965" y="3189030"/>
                    <a:pt x="5835314" y="3175129"/>
                    <a:pt x="5817831" y="3175129"/>
                  </a:cubicBezTo>
                  <a:cubicBezTo>
                    <a:pt x="5800826" y="3175129"/>
                    <a:pt x="5786696" y="3189030"/>
                    <a:pt x="5786696" y="3206046"/>
                  </a:cubicBezTo>
                  <a:cubicBezTo>
                    <a:pt x="5786696" y="3223542"/>
                    <a:pt x="5800826" y="3237443"/>
                    <a:pt x="5817831" y="3237443"/>
                  </a:cubicBezTo>
                  <a:close/>
                  <a:moveTo>
                    <a:pt x="6067146" y="3116170"/>
                  </a:moveTo>
                  <a:cubicBezTo>
                    <a:pt x="6082234" y="3116170"/>
                    <a:pt x="6094448" y="3103947"/>
                    <a:pt x="6094448" y="3088848"/>
                  </a:cubicBezTo>
                  <a:cubicBezTo>
                    <a:pt x="6094448" y="3073509"/>
                    <a:pt x="6082234" y="3061526"/>
                    <a:pt x="6067146" y="3061526"/>
                  </a:cubicBezTo>
                  <a:cubicBezTo>
                    <a:pt x="6052057" y="3061526"/>
                    <a:pt x="6039843" y="3073509"/>
                    <a:pt x="6039843" y="3088848"/>
                  </a:cubicBezTo>
                  <a:cubicBezTo>
                    <a:pt x="6039843" y="3103947"/>
                    <a:pt x="6052057" y="3116170"/>
                    <a:pt x="6067146" y="3116170"/>
                  </a:cubicBezTo>
                  <a:close/>
                  <a:moveTo>
                    <a:pt x="6279578" y="2937617"/>
                  </a:moveTo>
                  <a:cubicBezTo>
                    <a:pt x="6292990" y="2937617"/>
                    <a:pt x="6303528" y="2926353"/>
                    <a:pt x="6303528" y="2912931"/>
                  </a:cubicBezTo>
                  <a:cubicBezTo>
                    <a:pt x="6303528" y="2899510"/>
                    <a:pt x="6292990" y="2888725"/>
                    <a:pt x="6279578" y="2888725"/>
                  </a:cubicBezTo>
                  <a:cubicBezTo>
                    <a:pt x="6265448" y="2888725"/>
                    <a:pt x="6254910" y="2899510"/>
                    <a:pt x="6254910" y="2912931"/>
                  </a:cubicBezTo>
                  <a:cubicBezTo>
                    <a:pt x="6254910" y="2926353"/>
                    <a:pt x="6265448" y="2937617"/>
                    <a:pt x="6279578" y="2937617"/>
                  </a:cubicBezTo>
                  <a:close/>
                  <a:moveTo>
                    <a:pt x="6441477" y="2711610"/>
                  </a:moveTo>
                  <a:cubicBezTo>
                    <a:pt x="6452973" y="2711610"/>
                    <a:pt x="6462314" y="2701783"/>
                    <a:pt x="6462314" y="2690040"/>
                  </a:cubicBezTo>
                  <a:cubicBezTo>
                    <a:pt x="6462314" y="2678536"/>
                    <a:pt x="6452973" y="2668709"/>
                    <a:pt x="6441477" y="2668709"/>
                  </a:cubicBezTo>
                  <a:cubicBezTo>
                    <a:pt x="6429263" y="2668709"/>
                    <a:pt x="6419683" y="2678536"/>
                    <a:pt x="6419683" y="2690040"/>
                  </a:cubicBezTo>
                  <a:cubicBezTo>
                    <a:pt x="6419683" y="2701783"/>
                    <a:pt x="6429263" y="2711610"/>
                    <a:pt x="6441477" y="2711610"/>
                  </a:cubicBezTo>
                  <a:close/>
                  <a:moveTo>
                    <a:pt x="6542545" y="2452768"/>
                  </a:moveTo>
                  <a:cubicBezTo>
                    <a:pt x="6552843" y="2452768"/>
                    <a:pt x="6561465" y="2444140"/>
                    <a:pt x="6561465" y="2433594"/>
                  </a:cubicBezTo>
                  <a:cubicBezTo>
                    <a:pt x="6561465" y="2423528"/>
                    <a:pt x="6552843" y="2414900"/>
                    <a:pt x="6542545" y="2414900"/>
                  </a:cubicBezTo>
                  <a:cubicBezTo>
                    <a:pt x="6532007" y="2414900"/>
                    <a:pt x="6523624" y="2423528"/>
                    <a:pt x="6523624" y="2433594"/>
                  </a:cubicBezTo>
                  <a:cubicBezTo>
                    <a:pt x="6523624" y="2444140"/>
                    <a:pt x="6532007" y="2452768"/>
                    <a:pt x="6542545" y="2452768"/>
                  </a:cubicBezTo>
                  <a:close/>
                  <a:moveTo>
                    <a:pt x="6577272" y="2176670"/>
                  </a:moveTo>
                  <a:cubicBezTo>
                    <a:pt x="6586133" y="2176670"/>
                    <a:pt x="6593078" y="2169480"/>
                    <a:pt x="6593078" y="2160372"/>
                  </a:cubicBezTo>
                  <a:cubicBezTo>
                    <a:pt x="6593078" y="2151505"/>
                    <a:pt x="6586133" y="2144075"/>
                    <a:pt x="6577272" y="2144075"/>
                  </a:cubicBezTo>
                  <a:cubicBezTo>
                    <a:pt x="6567692" y="2144075"/>
                    <a:pt x="6560507" y="2151505"/>
                    <a:pt x="6560507" y="2160372"/>
                  </a:cubicBezTo>
                  <a:cubicBezTo>
                    <a:pt x="6560507" y="2169480"/>
                    <a:pt x="6567692" y="2176670"/>
                    <a:pt x="6577272" y="2176670"/>
                  </a:cubicBezTo>
                  <a:close/>
                  <a:moveTo>
                    <a:pt x="6314305" y="1904886"/>
                  </a:moveTo>
                  <a:cubicBezTo>
                    <a:pt x="6323406" y="1904886"/>
                    <a:pt x="6330830" y="1897696"/>
                    <a:pt x="6330830" y="1888828"/>
                  </a:cubicBezTo>
                  <a:cubicBezTo>
                    <a:pt x="6330830" y="1879481"/>
                    <a:pt x="6323406" y="1872291"/>
                    <a:pt x="6314305" y="1872291"/>
                  </a:cubicBezTo>
                  <a:cubicBezTo>
                    <a:pt x="6305204" y="1872291"/>
                    <a:pt x="6297780" y="1879481"/>
                    <a:pt x="6297780" y="1888828"/>
                  </a:cubicBezTo>
                  <a:cubicBezTo>
                    <a:pt x="6297780" y="1897696"/>
                    <a:pt x="6305204" y="1904886"/>
                    <a:pt x="6314305" y="1904886"/>
                  </a:cubicBezTo>
                  <a:close/>
                  <a:moveTo>
                    <a:pt x="6189528" y="1659225"/>
                  </a:moveTo>
                  <a:cubicBezTo>
                    <a:pt x="6197910" y="1659225"/>
                    <a:pt x="6205335" y="1652275"/>
                    <a:pt x="6205335" y="1643647"/>
                  </a:cubicBezTo>
                  <a:cubicBezTo>
                    <a:pt x="6205335" y="1634539"/>
                    <a:pt x="6197910" y="1627589"/>
                    <a:pt x="6189528" y="1627589"/>
                  </a:cubicBezTo>
                  <a:cubicBezTo>
                    <a:pt x="6180667" y="1627589"/>
                    <a:pt x="6173482" y="1634539"/>
                    <a:pt x="6173482" y="1643647"/>
                  </a:cubicBezTo>
                  <a:cubicBezTo>
                    <a:pt x="6173482" y="1652275"/>
                    <a:pt x="6180667" y="1659225"/>
                    <a:pt x="6189528" y="1659225"/>
                  </a:cubicBezTo>
                  <a:close/>
                  <a:moveTo>
                    <a:pt x="5995297" y="1464135"/>
                  </a:moveTo>
                  <a:cubicBezTo>
                    <a:pt x="6003679" y="1464135"/>
                    <a:pt x="6010385" y="1457185"/>
                    <a:pt x="6010385" y="1449036"/>
                  </a:cubicBezTo>
                  <a:cubicBezTo>
                    <a:pt x="6010385" y="1440408"/>
                    <a:pt x="6003679" y="1433937"/>
                    <a:pt x="5995297" y="1433937"/>
                  </a:cubicBezTo>
                  <a:cubicBezTo>
                    <a:pt x="5986675" y="1433937"/>
                    <a:pt x="5979969" y="1440408"/>
                    <a:pt x="5979969" y="1449036"/>
                  </a:cubicBezTo>
                  <a:cubicBezTo>
                    <a:pt x="5979969" y="1457185"/>
                    <a:pt x="5986675" y="1464135"/>
                    <a:pt x="5995297" y="1464135"/>
                  </a:cubicBezTo>
                  <a:close/>
                  <a:moveTo>
                    <a:pt x="5749814" y="1339268"/>
                  </a:moveTo>
                  <a:cubicBezTo>
                    <a:pt x="5758436" y="1339268"/>
                    <a:pt x="5765141" y="1332317"/>
                    <a:pt x="5765141" y="1323929"/>
                  </a:cubicBezTo>
                  <a:cubicBezTo>
                    <a:pt x="5765141" y="1315780"/>
                    <a:pt x="5758436" y="1308830"/>
                    <a:pt x="5749814" y="1308830"/>
                  </a:cubicBezTo>
                  <a:cubicBezTo>
                    <a:pt x="5741671" y="1308830"/>
                    <a:pt x="5734726" y="1315780"/>
                    <a:pt x="5734726" y="1323929"/>
                  </a:cubicBezTo>
                  <a:cubicBezTo>
                    <a:pt x="5734726" y="1332317"/>
                    <a:pt x="5741671" y="1339268"/>
                    <a:pt x="5749814" y="1339268"/>
                  </a:cubicBezTo>
                  <a:close/>
                  <a:moveTo>
                    <a:pt x="5478465" y="1297086"/>
                  </a:moveTo>
                  <a:cubicBezTo>
                    <a:pt x="5487087" y="1297086"/>
                    <a:pt x="5494032" y="1289656"/>
                    <a:pt x="5494032" y="1281028"/>
                  </a:cubicBezTo>
                  <a:cubicBezTo>
                    <a:pt x="5494032" y="1272161"/>
                    <a:pt x="5487087" y="1264971"/>
                    <a:pt x="5478465" y="1264971"/>
                  </a:cubicBezTo>
                  <a:cubicBezTo>
                    <a:pt x="5469604" y="1264971"/>
                    <a:pt x="5462658" y="1272161"/>
                    <a:pt x="5462658" y="1281028"/>
                  </a:cubicBezTo>
                  <a:cubicBezTo>
                    <a:pt x="5462658" y="1289656"/>
                    <a:pt x="5469604" y="1297086"/>
                    <a:pt x="5478465" y="1297086"/>
                  </a:cubicBezTo>
                  <a:close/>
                  <a:moveTo>
                    <a:pt x="5206877" y="1340946"/>
                  </a:moveTo>
                  <a:cubicBezTo>
                    <a:pt x="5216217" y="1340946"/>
                    <a:pt x="5223881" y="1333516"/>
                    <a:pt x="5223881" y="1323929"/>
                  </a:cubicBezTo>
                  <a:cubicBezTo>
                    <a:pt x="5223881" y="1314582"/>
                    <a:pt x="5216217" y="1306913"/>
                    <a:pt x="5206877" y="1306913"/>
                  </a:cubicBezTo>
                  <a:cubicBezTo>
                    <a:pt x="5197297" y="1306913"/>
                    <a:pt x="5189873" y="1314582"/>
                    <a:pt x="5189873" y="1323929"/>
                  </a:cubicBezTo>
                  <a:cubicBezTo>
                    <a:pt x="5189873" y="1333516"/>
                    <a:pt x="5197297" y="1340946"/>
                    <a:pt x="5206877" y="1340946"/>
                  </a:cubicBezTo>
                  <a:close/>
                  <a:moveTo>
                    <a:pt x="4961873" y="1468449"/>
                  </a:moveTo>
                  <a:cubicBezTo>
                    <a:pt x="4972650" y="1468449"/>
                    <a:pt x="4981272" y="1459821"/>
                    <a:pt x="4981272" y="1449036"/>
                  </a:cubicBezTo>
                  <a:cubicBezTo>
                    <a:pt x="4981272" y="1438251"/>
                    <a:pt x="4972650" y="1429383"/>
                    <a:pt x="4961873" y="1429383"/>
                  </a:cubicBezTo>
                  <a:cubicBezTo>
                    <a:pt x="4951095" y="1429383"/>
                    <a:pt x="4942474" y="1438251"/>
                    <a:pt x="4942474" y="1449036"/>
                  </a:cubicBezTo>
                  <a:cubicBezTo>
                    <a:pt x="4942474" y="1459821"/>
                    <a:pt x="4951095" y="1468449"/>
                    <a:pt x="4961873" y="1468449"/>
                  </a:cubicBezTo>
                  <a:close/>
                  <a:moveTo>
                    <a:pt x="4767402" y="1665936"/>
                  </a:moveTo>
                  <a:cubicBezTo>
                    <a:pt x="4779856" y="1665936"/>
                    <a:pt x="4790154" y="1655870"/>
                    <a:pt x="4790154" y="1643647"/>
                  </a:cubicBezTo>
                  <a:cubicBezTo>
                    <a:pt x="4790154" y="1630944"/>
                    <a:pt x="4779856" y="1620878"/>
                    <a:pt x="4767402" y="1620878"/>
                  </a:cubicBezTo>
                  <a:cubicBezTo>
                    <a:pt x="4754709" y="1620878"/>
                    <a:pt x="4744650" y="1630944"/>
                    <a:pt x="4744650" y="1643647"/>
                  </a:cubicBezTo>
                  <a:cubicBezTo>
                    <a:pt x="4744650" y="1655870"/>
                    <a:pt x="4754709" y="1665936"/>
                    <a:pt x="4767402" y="1665936"/>
                  </a:cubicBezTo>
                  <a:close/>
                  <a:moveTo>
                    <a:pt x="4642385" y="1914233"/>
                  </a:moveTo>
                  <a:cubicBezTo>
                    <a:pt x="4656755" y="1914233"/>
                    <a:pt x="4668012" y="1902968"/>
                    <a:pt x="4668012" y="1888828"/>
                  </a:cubicBezTo>
                  <a:cubicBezTo>
                    <a:pt x="4668012" y="1874687"/>
                    <a:pt x="4656755" y="1863183"/>
                    <a:pt x="4642385" y="1863183"/>
                  </a:cubicBezTo>
                  <a:cubicBezTo>
                    <a:pt x="4628255" y="1863183"/>
                    <a:pt x="4616999" y="1874687"/>
                    <a:pt x="4616999" y="1888828"/>
                  </a:cubicBezTo>
                  <a:cubicBezTo>
                    <a:pt x="4616999" y="1902968"/>
                    <a:pt x="4628255" y="1914233"/>
                    <a:pt x="4642385" y="1914233"/>
                  </a:cubicBezTo>
                  <a:close/>
                  <a:moveTo>
                    <a:pt x="4599516" y="2190331"/>
                  </a:moveTo>
                  <a:cubicBezTo>
                    <a:pt x="4616041" y="2190331"/>
                    <a:pt x="4629453" y="2176909"/>
                    <a:pt x="4629453" y="2160372"/>
                  </a:cubicBezTo>
                  <a:cubicBezTo>
                    <a:pt x="4629453" y="2144075"/>
                    <a:pt x="4616041" y="2130414"/>
                    <a:pt x="4599516" y="2130414"/>
                  </a:cubicBezTo>
                  <a:cubicBezTo>
                    <a:pt x="4582991" y="2130414"/>
                    <a:pt x="4569579" y="2144075"/>
                    <a:pt x="4569579" y="2160372"/>
                  </a:cubicBezTo>
                  <a:cubicBezTo>
                    <a:pt x="4569579" y="2176909"/>
                    <a:pt x="4582991" y="2190331"/>
                    <a:pt x="4599516" y="2190331"/>
                  </a:cubicBezTo>
                  <a:close/>
                  <a:moveTo>
                    <a:pt x="4642385" y="2465231"/>
                  </a:moveTo>
                  <a:cubicBezTo>
                    <a:pt x="4660587" y="2465231"/>
                    <a:pt x="4675675" y="2450371"/>
                    <a:pt x="4675675" y="2431917"/>
                  </a:cubicBezTo>
                  <a:cubicBezTo>
                    <a:pt x="4675675" y="2414181"/>
                    <a:pt x="4660587" y="2399322"/>
                    <a:pt x="4642385" y="2399322"/>
                  </a:cubicBezTo>
                  <a:cubicBezTo>
                    <a:pt x="4624423" y="2399322"/>
                    <a:pt x="4609575" y="2414181"/>
                    <a:pt x="4609575" y="2431917"/>
                  </a:cubicBezTo>
                  <a:cubicBezTo>
                    <a:pt x="4609575" y="2450371"/>
                    <a:pt x="4624423" y="2465231"/>
                    <a:pt x="4642385" y="2465231"/>
                  </a:cubicBezTo>
                  <a:close/>
                  <a:moveTo>
                    <a:pt x="4767402" y="2713048"/>
                  </a:moveTo>
                  <a:cubicBezTo>
                    <a:pt x="4786801" y="2713048"/>
                    <a:pt x="4802848" y="2696990"/>
                    <a:pt x="4802848" y="2677577"/>
                  </a:cubicBezTo>
                  <a:cubicBezTo>
                    <a:pt x="4802848" y="2657924"/>
                    <a:pt x="4786801" y="2642346"/>
                    <a:pt x="4767402" y="2642346"/>
                  </a:cubicBezTo>
                  <a:cubicBezTo>
                    <a:pt x="4748003" y="2642346"/>
                    <a:pt x="4731957" y="2657924"/>
                    <a:pt x="4731957" y="2677577"/>
                  </a:cubicBezTo>
                  <a:cubicBezTo>
                    <a:pt x="4731957" y="2696990"/>
                    <a:pt x="4748003" y="2713048"/>
                    <a:pt x="4767402" y="2713048"/>
                  </a:cubicBezTo>
                  <a:close/>
                  <a:moveTo>
                    <a:pt x="4961873" y="2908138"/>
                  </a:moveTo>
                  <a:cubicBezTo>
                    <a:pt x="4981751" y="2908138"/>
                    <a:pt x="4997797" y="2891841"/>
                    <a:pt x="4997797" y="2872188"/>
                  </a:cubicBezTo>
                  <a:cubicBezTo>
                    <a:pt x="4997797" y="2852056"/>
                    <a:pt x="4981751" y="2835998"/>
                    <a:pt x="4961873" y="2835998"/>
                  </a:cubicBezTo>
                  <a:cubicBezTo>
                    <a:pt x="4941995" y="2835998"/>
                    <a:pt x="4925709" y="2852056"/>
                    <a:pt x="4925709" y="2872188"/>
                  </a:cubicBezTo>
                  <a:cubicBezTo>
                    <a:pt x="4925709" y="2891841"/>
                    <a:pt x="4941995" y="2908138"/>
                    <a:pt x="4961873" y="2908138"/>
                  </a:cubicBezTo>
                  <a:close/>
                  <a:moveTo>
                    <a:pt x="5206877" y="3032286"/>
                  </a:moveTo>
                  <a:cubicBezTo>
                    <a:pt x="5226276" y="3032286"/>
                    <a:pt x="5242083" y="3016229"/>
                    <a:pt x="5242083" y="2997055"/>
                  </a:cubicBezTo>
                  <a:cubicBezTo>
                    <a:pt x="5242083" y="2977402"/>
                    <a:pt x="5226276" y="2961584"/>
                    <a:pt x="5206877" y="2961584"/>
                  </a:cubicBezTo>
                  <a:cubicBezTo>
                    <a:pt x="5187478" y="2961584"/>
                    <a:pt x="5171432" y="2977402"/>
                    <a:pt x="5171432" y="2997055"/>
                  </a:cubicBezTo>
                  <a:cubicBezTo>
                    <a:pt x="5171432" y="3016229"/>
                    <a:pt x="5187478" y="3032286"/>
                    <a:pt x="5206877" y="3032286"/>
                  </a:cubicBezTo>
                  <a:close/>
                  <a:moveTo>
                    <a:pt x="5478465" y="3073030"/>
                  </a:moveTo>
                  <a:cubicBezTo>
                    <a:pt x="5496427" y="3073030"/>
                    <a:pt x="5511276" y="3058171"/>
                    <a:pt x="5511276" y="3039956"/>
                  </a:cubicBezTo>
                  <a:cubicBezTo>
                    <a:pt x="5511276" y="3021501"/>
                    <a:pt x="5496427" y="3006882"/>
                    <a:pt x="5478465" y="3006882"/>
                  </a:cubicBezTo>
                  <a:cubicBezTo>
                    <a:pt x="5460263" y="3006882"/>
                    <a:pt x="5445654" y="3021501"/>
                    <a:pt x="5445654" y="3039956"/>
                  </a:cubicBezTo>
                  <a:cubicBezTo>
                    <a:pt x="5445654" y="3058171"/>
                    <a:pt x="5460263" y="3073030"/>
                    <a:pt x="5478465" y="3073030"/>
                  </a:cubicBezTo>
                  <a:close/>
                  <a:moveTo>
                    <a:pt x="5749814" y="3026774"/>
                  </a:moveTo>
                  <a:cubicBezTo>
                    <a:pt x="5766578" y="3026774"/>
                    <a:pt x="5779990" y="3013592"/>
                    <a:pt x="5779990" y="2997055"/>
                  </a:cubicBezTo>
                  <a:cubicBezTo>
                    <a:pt x="5779990" y="2980518"/>
                    <a:pt x="5766578" y="2967097"/>
                    <a:pt x="5749814" y="2967097"/>
                  </a:cubicBezTo>
                  <a:cubicBezTo>
                    <a:pt x="5733768" y="2967097"/>
                    <a:pt x="5720116" y="2980518"/>
                    <a:pt x="5720116" y="2997055"/>
                  </a:cubicBezTo>
                  <a:cubicBezTo>
                    <a:pt x="5720116" y="3013592"/>
                    <a:pt x="5733768" y="3026774"/>
                    <a:pt x="5749814" y="3026774"/>
                  </a:cubicBezTo>
                  <a:close/>
                  <a:moveTo>
                    <a:pt x="5995297" y="2898072"/>
                  </a:moveTo>
                  <a:cubicBezTo>
                    <a:pt x="6009427" y="2898072"/>
                    <a:pt x="6020923" y="2886568"/>
                    <a:pt x="6020923" y="2872188"/>
                  </a:cubicBezTo>
                  <a:cubicBezTo>
                    <a:pt x="6020923" y="2857328"/>
                    <a:pt x="6009427" y="2845824"/>
                    <a:pt x="5995297" y="2845824"/>
                  </a:cubicBezTo>
                  <a:cubicBezTo>
                    <a:pt x="5980448" y="2845824"/>
                    <a:pt x="5968713" y="2857328"/>
                    <a:pt x="5968713" y="2872188"/>
                  </a:cubicBezTo>
                  <a:cubicBezTo>
                    <a:pt x="5968713" y="2886568"/>
                    <a:pt x="5980448" y="2898072"/>
                    <a:pt x="5995297" y="2898072"/>
                  </a:cubicBezTo>
                  <a:close/>
                  <a:moveTo>
                    <a:pt x="6189528" y="2700345"/>
                  </a:moveTo>
                  <a:cubicBezTo>
                    <a:pt x="6201982" y="2700345"/>
                    <a:pt x="6212520" y="2690040"/>
                    <a:pt x="6212520" y="2677577"/>
                  </a:cubicBezTo>
                  <a:cubicBezTo>
                    <a:pt x="6212520" y="2664635"/>
                    <a:pt x="6201982" y="2654329"/>
                    <a:pt x="6189528" y="2654329"/>
                  </a:cubicBezTo>
                  <a:cubicBezTo>
                    <a:pt x="6176835" y="2654329"/>
                    <a:pt x="6166297" y="2664635"/>
                    <a:pt x="6166297" y="2677577"/>
                  </a:cubicBezTo>
                  <a:cubicBezTo>
                    <a:pt x="6166297" y="2690040"/>
                    <a:pt x="6176835" y="2700345"/>
                    <a:pt x="6189528" y="2700345"/>
                  </a:cubicBezTo>
                  <a:close/>
                  <a:moveTo>
                    <a:pt x="6314305" y="2453008"/>
                  </a:moveTo>
                  <a:cubicBezTo>
                    <a:pt x="6325801" y="2453008"/>
                    <a:pt x="6334902" y="2443660"/>
                    <a:pt x="6334902" y="2431917"/>
                  </a:cubicBezTo>
                  <a:cubicBezTo>
                    <a:pt x="6334902" y="2420892"/>
                    <a:pt x="6325801" y="2411305"/>
                    <a:pt x="6314305" y="2411305"/>
                  </a:cubicBezTo>
                  <a:cubicBezTo>
                    <a:pt x="6302809" y="2411305"/>
                    <a:pt x="6293709" y="2420892"/>
                    <a:pt x="6293709" y="2431917"/>
                  </a:cubicBezTo>
                  <a:cubicBezTo>
                    <a:pt x="6293709" y="2443660"/>
                    <a:pt x="6302809" y="2453008"/>
                    <a:pt x="6314305" y="2453008"/>
                  </a:cubicBezTo>
                  <a:close/>
                  <a:moveTo>
                    <a:pt x="6357175" y="2178827"/>
                  </a:moveTo>
                  <a:cubicBezTo>
                    <a:pt x="6367473" y="2178827"/>
                    <a:pt x="6375616" y="2170438"/>
                    <a:pt x="6375616" y="2160372"/>
                  </a:cubicBezTo>
                  <a:cubicBezTo>
                    <a:pt x="6375616" y="2150546"/>
                    <a:pt x="6367473" y="2142157"/>
                    <a:pt x="6357175" y="2142157"/>
                  </a:cubicBezTo>
                  <a:cubicBezTo>
                    <a:pt x="6347356" y="2142157"/>
                    <a:pt x="6338973" y="2150546"/>
                    <a:pt x="6338973" y="2160372"/>
                  </a:cubicBezTo>
                  <a:cubicBezTo>
                    <a:pt x="6338973" y="2170438"/>
                    <a:pt x="6347356" y="2178827"/>
                    <a:pt x="6357175" y="2178827"/>
                  </a:cubicBezTo>
                  <a:close/>
                  <a:moveTo>
                    <a:pt x="6080557" y="1909679"/>
                  </a:moveTo>
                  <a:cubicBezTo>
                    <a:pt x="6090377" y="1909679"/>
                    <a:pt x="6098520" y="1902010"/>
                    <a:pt x="6098520" y="1892183"/>
                  </a:cubicBezTo>
                  <a:cubicBezTo>
                    <a:pt x="6098520" y="1882357"/>
                    <a:pt x="6090377" y="1874448"/>
                    <a:pt x="6080557" y="1874448"/>
                  </a:cubicBezTo>
                  <a:cubicBezTo>
                    <a:pt x="6070738" y="1874448"/>
                    <a:pt x="6063074" y="1882357"/>
                    <a:pt x="6063074" y="1892183"/>
                  </a:cubicBezTo>
                  <a:cubicBezTo>
                    <a:pt x="6063074" y="1902010"/>
                    <a:pt x="6070738" y="1909679"/>
                    <a:pt x="6080557" y="1909679"/>
                  </a:cubicBezTo>
                  <a:close/>
                  <a:moveTo>
                    <a:pt x="5919616" y="1687267"/>
                  </a:moveTo>
                  <a:cubicBezTo>
                    <a:pt x="5928957" y="1687267"/>
                    <a:pt x="5936620" y="1679597"/>
                    <a:pt x="5936620" y="1670250"/>
                  </a:cubicBezTo>
                  <a:cubicBezTo>
                    <a:pt x="5936620" y="1660663"/>
                    <a:pt x="5928957" y="1653234"/>
                    <a:pt x="5919616" y="1653234"/>
                  </a:cubicBezTo>
                  <a:cubicBezTo>
                    <a:pt x="5909797" y="1653234"/>
                    <a:pt x="5902373" y="1660663"/>
                    <a:pt x="5902373" y="1670250"/>
                  </a:cubicBezTo>
                  <a:cubicBezTo>
                    <a:pt x="5902373" y="1679597"/>
                    <a:pt x="5909797" y="1687267"/>
                    <a:pt x="5919616" y="1687267"/>
                  </a:cubicBezTo>
                  <a:close/>
                  <a:moveTo>
                    <a:pt x="5682036" y="1550176"/>
                  </a:moveTo>
                  <a:cubicBezTo>
                    <a:pt x="5691616" y="1550176"/>
                    <a:pt x="5699280" y="1542507"/>
                    <a:pt x="5699280" y="1533160"/>
                  </a:cubicBezTo>
                  <a:cubicBezTo>
                    <a:pt x="5699280" y="1523573"/>
                    <a:pt x="5691616" y="1516143"/>
                    <a:pt x="5682036" y="1516143"/>
                  </a:cubicBezTo>
                  <a:cubicBezTo>
                    <a:pt x="5672696" y="1516143"/>
                    <a:pt x="5665032" y="1523573"/>
                    <a:pt x="5665032" y="1533160"/>
                  </a:cubicBezTo>
                  <a:cubicBezTo>
                    <a:pt x="5665032" y="1542507"/>
                    <a:pt x="5672696" y="1550176"/>
                    <a:pt x="5682036" y="1550176"/>
                  </a:cubicBezTo>
                  <a:close/>
                  <a:moveTo>
                    <a:pt x="5409730" y="1522854"/>
                  </a:moveTo>
                  <a:cubicBezTo>
                    <a:pt x="5419549" y="1522854"/>
                    <a:pt x="5427931" y="1514466"/>
                    <a:pt x="5427931" y="1504399"/>
                  </a:cubicBezTo>
                  <a:cubicBezTo>
                    <a:pt x="5427931" y="1494573"/>
                    <a:pt x="5419549" y="1485945"/>
                    <a:pt x="5409730" y="1485945"/>
                  </a:cubicBezTo>
                  <a:cubicBezTo>
                    <a:pt x="5399432" y="1485945"/>
                    <a:pt x="5391289" y="1494573"/>
                    <a:pt x="5391289" y="1504399"/>
                  </a:cubicBezTo>
                  <a:cubicBezTo>
                    <a:pt x="5391289" y="1514466"/>
                    <a:pt x="5399432" y="1522854"/>
                    <a:pt x="5409730" y="1522854"/>
                  </a:cubicBezTo>
                  <a:close/>
                  <a:moveTo>
                    <a:pt x="5148919" y="1609374"/>
                  </a:moveTo>
                  <a:cubicBezTo>
                    <a:pt x="5159936" y="1609374"/>
                    <a:pt x="5169037" y="1600507"/>
                    <a:pt x="5169037" y="1589242"/>
                  </a:cubicBezTo>
                  <a:cubicBezTo>
                    <a:pt x="5169037" y="1577978"/>
                    <a:pt x="5159936" y="1569110"/>
                    <a:pt x="5148919" y="1569110"/>
                  </a:cubicBezTo>
                  <a:cubicBezTo>
                    <a:pt x="5137663" y="1569110"/>
                    <a:pt x="5128801" y="1577978"/>
                    <a:pt x="5128801" y="1589242"/>
                  </a:cubicBezTo>
                  <a:cubicBezTo>
                    <a:pt x="5128801" y="1600507"/>
                    <a:pt x="5137663" y="1609374"/>
                    <a:pt x="5148919" y="1609374"/>
                  </a:cubicBezTo>
                  <a:close/>
                  <a:moveTo>
                    <a:pt x="4945108" y="1795836"/>
                  </a:moveTo>
                  <a:cubicBezTo>
                    <a:pt x="4957801" y="1795836"/>
                    <a:pt x="4968339" y="1785531"/>
                    <a:pt x="4968339" y="1772589"/>
                  </a:cubicBezTo>
                  <a:cubicBezTo>
                    <a:pt x="4968339" y="1759886"/>
                    <a:pt x="4957801" y="1749580"/>
                    <a:pt x="4945108" y="1749580"/>
                  </a:cubicBezTo>
                  <a:cubicBezTo>
                    <a:pt x="4932415" y="1749580"/>
                    <a:pt x="4922117" y="1759886"/>
                    <a:pt x="4922117" y="1772589"/>
                  </a:cubicBezTo>
                  <a:cubicBezTo>
                    <a:pt x="4922117" y="1785531"/>
                    <a:pt x="4932415" y="1795836"/>
                    <a:pt x="4945108" y="1795836"/>
                  </a:cubicBezTo>
                  <a:close/>
                  <a:moveTo>
                    <a:pt x="4833503" y="2050364"/>
                  </a:moveTo>
                  <a:cubicBezTo>
                    <a:pt x="4848591" y="2050364"/>
                    <a:pt x="4860327" y="2038141"/>
                    <a:pt x="4860327" y="2023282"/>
                  </a:cubicBezTo>
                  <a:cubicBezTo>
                    <a:pt x="4860327" y="2008422"/>
                    <a:pt x="4848591" y="1996679"/>
                    <a:pt x="4833503" y="1996679"/>
                  </a:cubicBezTo>
                  <a:cubicBezTo>
                    <a:pt x="4818894" y="1996679"/>
                    <a:pt x="4807159" y="2008422"/>
                    <a:pt x="4807159" y="2023282"/>
                  </a:cubicBezTo>
                  <a:cubicBezTo>
                    <a:pt x="4807159" y="2038141"/>
                    <a:pt x="4818894" y="2050364"/>
                    <a:pt x="4833503" y="2050364"/>
                  </a:cubicBezTo>
                  <a:close/>
                  <a:moveTo>
                    <a:pt x="4833503" y="2327421"/>
                  </a:moveTo>
                  <a:cubicBezTo>
                    <a:pt x="4850028" y="2327421"/>
                    <a:pt x="4863440" y="2313760"/>
                    <a:pt x="4863440" y="2297942"/>
                  </a:cubicBezTo>
                  <a:cubicBezTo>
                    <a:pt x="4863440" y="2281165"/>
                    <a:pt x="4850028" y="2267983"/>
                    <a:pt x="4833503" y="2267983"/>
                  </a:cubicBezTo>
                  <a:cubicBezTo>
                    <a:pt x="4817217" y="2267983"/>
                    <a:pt x="4803806" y="2281165"/>
                    <a:pt x="4803806" y="2297942"/>
                  </a:cubicBezTo>
                  <a:cubicBezTo>
                    <a:pt x="4803806" y="2313760"/>
                    <a:pt x="4817217" y="2327421"/>
                    <a:pt x="4833503" y="2327421"/>
                  </a:cubicBezTo>
                  <a:close/>
                  <a:moveTo>
                    <a:pt x="4945108" y="2580511"/>
                  </a:moveTo>
                  <a:cubicBezTo>
                    <a:pt x="4962831" y="2580511"/>
                    <a:pt x="4977440" y="2566131"/>
                    <a:pt x="4977440" y="2548156"/>
                  </a:cubicBezTo>
                  <a:cubicBezTo>
                    <a:pt x="4977440" y="2530660"/>
                    <a:pt x="4962831" y="2515561"/>
                    <a:pt x="4945108" y="2515561"/>
                  </a:cubicBezTo>
                  <a:cubicBezTo>
                    <a:pt x="4927146" y="2515561"/>
                    <a:pt x="4913016" y="2530660"/>
                    <a:pt x="4913016" y="2548156"/>
                  </a:cubicBezTo>
                  <a:cubicBezTo>
                    <a:pt x="4913016" y="2566131"/>
                    <a:pt x="4927146" y="2580511"/>
                    <a:pt x="4945108" y="2580511"/>
                  </a:cubicBezTo>
                  <a:close/>
                  <a:moveTo>
                    <a:pt x="5148919" y="2763858"/>
                  </a:moveTo>
                  <a:cubicBezTo>
                    <a:pt x="5166642" y="2763858"/>
                    <a:pt x="5181251" y="2749717"/>
                    <a:pt x="5181251" y="2731742"/>
                  </a:cubicBezTo>
                  <a:cubicBezTo>
                    <a:pt x="5181251" y="2714007"/>
                    <a:pt x="5166642" y="2699626"/>
                    <a:pt x="5148919" y="2699626"/>
                  </a:cubicBezTo>
                  <a:cubicBezTo>
                    <a:pt x="5130957" y="2699626"/>
                    <a:pt x="5116587" y="2714007"/>
                    <a:pt x="5116587" y="2731742"/>
                  </a:cubicBezTo>
                  <a:cubicBezTo>
                    <a:pt x="5116587" y="2749717"/>
                    <a:pt x="5130957" y="2763858"/>
                    <a:pt x="5148919" y="2763858"/>
                  </a:cubicBezTo>
                  <a:close/>
                  <a:moveTo>
                    <a:pt x="5409730" y="2847742"/>
                  </a:moveTo>
                  <a:cubicBezTo>
                    <a:pt x="5426734" y="2847742"/>
                    <a:pt x="5440625" y="2833841"/>
                    <a:pt x="5440625" y="2816345"/>
                  </a:cubicBezTo>
                  <a:cubicBezTo>
                    <a:pt x="5440625" y="2799329"/>
                    <a:pt x="5426734" y="2785428"/>
                    <a:pt x="5409730" y="2785428"/>
                  </a:cubicBezTo>
                  <a:cubicBezTo>
                    <a:pt x="5392247" y="2785428"/>
                    <a:pt x="5378595" y="2799329"/>
                    <a:pt x="5378595" y="2816345"/>
                  </a:cubicBezTo>
                  <a:cubicBezTo>
                    <a:pt x="5378595" y="2833841"/>
                    <a:pt x="5392247" y="2847742"/>
                    <a:pt x="5409730" y="2847742"/>
                  </a:cubicBezTo>
                  <a:close/>
                  <a:moveTo>
                    <a:pt x="5682036" y="2816345"/>
                  </a:moveTo>
                  <a:cubicBezTo>
                    <a:pt x="5697843" y="2816345"/>
                    <a:pt x="5711015" y="2803882"/>
                    <a:pt x="5711015" y="2787585"/>
                  </a:cubicBezTo>
                  <a:cubicBezTo>
                    <a:pt x="5711015" y="2772006"/>
                    <a:pt x="5697843" y="2759064"/>
                    <a:pt x="5682036" y="2759064"/>
                  </a:cubicBezTo>
                  <a:cubicBezTo>
                    <a:pt x="5666469" y="2759064"/>
                    <a:pt x="5653297" y="2772006"/>
                    <a:pt x="5653297" y="2787585"/>
                  </a:cubicBezTo>
                  <a:cubicBezTo>
                    <a:pt x="5653297" y="2803882"/>
                    <a:pt x="5666469" y="2816345"/>
                    <a:pt x="5682036" y="2816345"/>
                  </a:cubicBezTo>
                  <a:close/>
                  <a:moveTo>
                    <a:pt x="5919616" y="2676379"/>
                  </a:moveTo>
                  <a:cubicBezTo>
                    <a:pt x="5933746" y="2676379"/>
                    <a:pt x="5945003" y="2664635"/>
                    <a:pt x="5945003" y="2650734"/>
                  </a:cubicBezTo>
                  <a:cubicBezTo>
                    <a:pt x="5945003" y="2636594"/>
                    <a:pt x="5933746" y="2625329"/>
                    <a:pt x="5919616" y="2625329"/>
                  </a:cubicBezTo>
                  <a:cubicBezTo>
                    <a:pt x="5905246" y="2625329"/>
                    <a:pt x="5893990" y="2636594"/>
                    <a:pt x="5893990" y="2650734"/>
                  </a:cubicBezTo>
                  <a:cubicBezTo>
                    <a:pt x="5893990" y="2664635"/>
                    <a:pt x="5905246" y="2676379"/>
                    <a:pt x="5919616" y="2676379"/>
                  </a:cubicBezTo>
                  <a:close/>
                  <a:moveTo>
                    <a:pt x="6080557" y="2450851"/>
                  </a:moveTo>
                  <a:cubicBezTo>
                    <a:pt x="6092772" y="2450851"/>
                    <a:pt x="6102591" y="2441024"/>
                    <a:pt x="6102591" y="2428801"/>
                  </a:cubicBezTo>
                  <a:cubicBezTo>
                    <a:pt x="6102591" y="2416578"/>
                    <a:pt x="6092772" y="2406991"/>
                    <a:pt x="6080557" y="2406991"/>
                  </a:cubicBezTo>
                  <a:cubicBezTo>
                    <a:pt x="6068343" y="2406991"/>
                    <a:pt x="6058763" y="2416578"/>
                    <a:pt x="6058763" y="2428801"/>
                  </a:cubicBezTo>
                  <a:cubicBezTo>
                    <a:pt x="6058763" y="2441024"/>
                    <a:pt x="6068343" y="2450851"/>
                    <a:pt x="6080557" y="2450851"/>
                  </a:cubicBezTo>
                  <a:close/>
                  <a:moveTo>
                    <a:pt x="6137797" y="2180025"/>
                  </a:moveTo>
                  <a:cubicBezTo>
                    <a:pt x="6148574" y="2180025"/>
                    <a:pt x="6156956" y="2171157"/>
                    <a:pt x="6156956" y="2160372"/>
                  </a:cubicBezTo>
                  <a:cubicBezTo>
                    <a:pt x="6156956" y="2149827"/>
                    <a:pt x="6148574" y="2140959"/>
                    <a:pt x="6137797" y="2140959"/>
                  </a:cubicBezTo>
                  <a:cubicBezTo>
                    <a:pt x="6127020" y="2140959"/>
                    <a:pt x="6117919" y="2149827"/>
                    <a:pt x="6117919" y="2160372"/>
                  </a:cubicBezTo>
                  <a:cubicBezTo>
                    <a:pt x="6117919" y="2171157"/>
                    <a:pt x="6127020" y="2180025"/>
                    <a:pt x="6137797" y="2180025"/>
                  </a:cubicBezTo>
                  <a:close/>
                  <a:moveTo>
                    <a:pt x="5833877" y="1921423"/>
                  </a:moveTo>
                  <a:cubicBezTo>
                    <a:pt x="5844654" y="1921423"/>
                    <a:pt x="5853515" y="1912555"/>
                    <a:pt x="5853515" y="1902010"/>
                  </a:cubicBezTo>
                  <a:cubicBezTo>
                    <a:pt x="5853515" y="1891224"/>
                    <a:pt x="5844654" y="1882357"/>
                    <a:pt x="5833877" y="1882357"/>
                  </a:cubicBezTo>
                  <a:cubicBezTo>
                    <a:pt x="5823099" y="1882357"/>
                    <a:pt x="5814478" y="1891224"/>
                    <a:pt x="5814478" y="1902010"/>
                  </a:cubicBezTo>
                  <a:cubicBezTo>
                    <a:pt x="5814478" y="1912555"/>
                    <a:pt x="5823099" y="1921423"/>
                    <a:pt x="5833877" y="1921423"/>
                  </a:cubicBezTo>
                  <a:close/>
                  <a:moveTo>
                    <a:pt x="5614259" y="1761564"/>
                  </a:moveTo>
                  <a:cubicBezTo>
                    <a:pt x="5625036" y="1761564"/>
                    <a:pt x="5633658" y="1752936"/>
                    <a:pt x="5633658" y="1742151"/>
                  </a:cubicBezTo>
                  <a:cubicBezTo>
                    <a:pt x="5633658" y="1731605"/>
                    <a:pt x="5625036" y="1722737"/>
                    <a:pt x="5614259" y="1722737"/>
                  </a:cubicBezTo>
                  <a:cubicBezTo>
                    <a:pt x="5603482" y="1722737"/>
                    <a:pt x="5594621" y="1731605"/>
                    <a:pt x="5594621" y="1742151"/>
                  </a:cubicBezTo>
                  <a:cubicBezTo>
                    <a:pt x="5594621" y="1752936"/>
                    <a:pt x="5603482" y="1761564"/>
                    <a:pt x="5614259" y="1761564"/>
                  </a:cubicBezTo>
                  <a:close/>
                  <a:moveTo>
                    <a:pt x="5342671" y="1763002"/>
                  </a:moveTo>
                  <a:cubicBezTo>
                    <a:pt x="5354167" y="1763002"/>
                    <a:pt x="5363268" y="1753415"/>
                    <a:pt x="5363268" y="1742151"/>
                  </a:cubicBezTo>
                  <a:cubicBezTo>
                    <a:pt x="5363268" y="1730886"/>
                    <a:pt x="5354167" y="1721299"/>
                    <a:pt x="5342671" y="1721299"/>
                  </a:cubicBezTo>
                  <a:cubicBezTo>
                    <a:pt x="5331175" y="1721299"/>
                    <a:pt x="5322074" y="1730886"/>
                    <a:pt x="5322074" y="1742151"/>
                  </a:cubicBezTo>
                  <a:cubicBezTo>
                    <a:pt x="5322074" y="1753415"/>
                    <a:pt x="5331175" y="1763002"/>
                    <a:pt x="5342671" y="1763002"/>
                  </a:cubicBezTo>
                  <a:close/>
                  <a:moveTo>
                    <a:pt x="5123053" y="1925737"/>
                  </a:moveTo>
                  <a:cubicBezTo>
                    <a:pt x="5135747" y="1925737"/>
                    <a:pt x="5146764" y="1915191"/>
                    <a:pt x="5146764" y="1902010"/>
                  </a:cubicBezTo>
                  <a:cubicBezTo>
                    <a:pt x="5146764" y="1889067"/>
                    <a:pt x="5135747" y="1878282"/>
                    <a:pt x="5123053" y="1878282"/>
                  </a:cubicBezTo>
                  <a:cubicBezTo>
                    <a:pt x="5109881" y="1878282"/>
                    <a:pt x="5099104" y="1889067"/>
                    <a:pt x="5099104" y="1902010"/>
                  </a:cubicBezTo>
                  <a:cubicBezTo>
                    <a:pt x="5099104" y="1915191"/>
                    <a:pt x="5109881" y="1925737"/>
                    <a:pt x="5123053" y="1925737"/>
                  </a:cubicBezTo>
                  <a:close/>
                  <a:moveTo>
                    <a:pt x="5038990" y="2187934"/>
                  </a:moveTo>
                  <a:cubicBezTo>
                    <a:pt x="5054079" y="2187934"/>
                    <a:pt x="5066532" y="2175711"/>
                    <a:pt x="5066532" y="2160372"/>
                  </a:cubicBezTo>
                  <a:cubicBezTo>
                    <a:pt x="5066532" y="2145273"/>
                    <a:pt x="5054079" y="2133050"/>
                    <a:pt x="5038990" y="2133050"/>
                  </a:cubicBezTo>
                  <a:cubicBezTo>
                    <a:pt x="5023663" y="2133050"/>
                    <a:pt x="5011448" y="2145273"/>
                    <a:pt x="5011448" y="2160372"/>
                  </a:cubicBezTo>
                  <a:cubicBezTo>
                    <a:pt x="5011448" y="2175711"/>
                    <a:pt x="5023663" y="2187934"/>
                    <a:pt x="5038990" y="2187934"/>
                  </a:cubicBezTo>
                  <a:close/>
                  <a:moveTo>
                    <a:pt x="5123053" y="2447975"/>
                  </a:moveTo>
                  <a:cubicBezTo>
                    <a:pt x="5139100" y="2447975"/>
                    <a:pt x="5152032" y="2435032"/>
                    <a:pt x="5152032" y="2418975"/>
                  </a:cubicBezTo>
                  <a:cubicBezTo>
                    <a:pt x="5152032" y="2402917"/>
                    <a:pt x="5139100" y="2389495"/>
                    <a:pt x="5123053" y="2389495"/>
                  </a:cubicBezTo>
                  <a:cubicBezTo>
                    <a:pt x="5106768" y="2389495"/>
                    <a:pt x="5093595" y="2402917"/>
                    <a:pt x="5093595" y="2418975"/>
                  </a:cubicBezTo>
                  <a:cubicBezTo>
                    <a:pt x="5093595" y="2435032"/>
                    <a:pt x="5106768" y="2447975"/>
                    <a:pt x="5123053" y="2447975"/>
                  </a:cubicBezTo>
                  <a:close/>
                  <a:moveTo>
                    <a:pt x="5342671" y="2607833"/>
                  </a:moveTo>
                  <a:cubicBezTo>
                    <a:pt x="5358717" y="2607833"/>
                    <a:pt x="5371650" y="2594891"/>
                    <a:pt x="5371650" y="2578834"/>
                  </a:cubicBezTo>
                  <a:cubicBezTo>
                    <a:pt x="5371650" y="2562536"/>
                    <a:pt x="5358717" y="2549115"/>
                    <a:pt x="5342671" y="2549115"/>
                  </a:cubicBezTo>
                  <a:cubicBezTo>
                    <a:pt x="5326146" y="2549115"/>
                    <a:pt x="5313453" y="2562536"/>
                    <a:pt x="5313453" y="2578834"/>
                  </a:cubicBezTo>
                  <a:cubicBezTo>
                    <a:pt x="5313453" y="2594891"/>
                    <a:pt x="5326146" y="2607833"/>
                    <a:pt x="5342671" y="2607833"/>
                  </a:cubicBezTo>
                  <a:close/>
                  <a:moveTo>
                    <a:pt x="5614259" y="2605916"/>
                  </a:moveTo>
                  <a:cubicBezTo>
                    <a:pt x="5629108" y="2605916"/>
                    <a:pt x="5641562" y="2594172"/>
                    <a:pt x="5641562" y="2578834"/>
                  </a:cubicBezTo>
                  <a:cubicBezTo>
                    <a:pt x="5641562" y="2563495"/>
                    <a:pt x="5629108" y="2551511"/>
                    <a:pt x="5614259" y="2551511"/>
                  </a:cubicBezTo>
                  <a:cubicBezTo>
                    <a:pt x="5598931" y="2551511"/>
                    <a:pt x="5586717" y="2563495"/>
                    <a:pt x="5586717" y="2578834"/>
                  </a:cubicBezTo>
                  <a:cubicBezTo>
                    <a:pt x="5586717" y="2594172"/>
                    <a:pt x="5598931" y="2605916"/>
                    <a:pt x="5614259" y="2605916"/>
                  </a:cubicBezTo>
                  <a:close/>
                  <a:moveTo>
                    <a:pt x="5833877" y="2442702"/>
                  </a:moveTo>
                  <a:cubicBezTo>
                    <a:pt x="5847049" y="2442702"/>
                    <a:pt x="5857587" y="2431917"/>
                    <a:pt x="5857587" y="2418975"/>
                  </a:cubicBezTo>
                  <a:cubicBezTo>
                    <a:pt x="5857587" y="2405553"/>
                    <a:pt x="5847049" y="2395487"/>
                    <a:pt x="5833877" y="2395487"/>
                  </a:cubicBezTo>
                  <a:cubicBezTo>
                    <a:pt x="5820704" y="2395487"/>
                    <a:pt x="5810167" y="2405553"/>
                    <a:pt x="5810167" y="2418975"/>
                  </a:cubicBezTo>
                  <a:cubicBezTo>
                    <a:pt x="5810167" y="2431917"/>
                    <a:pt x="5820704" y="2442702"/>
                    <a:pt x="5833877" y="2442702"/>
                  </a:cubicBezTo>
                  <a:close/>
                  <a:moveTo>
                    <a:pt x="5917700" y="2181223"/>
                  </a:moveTo>
                  <a:cubicBezTo>
                    <a:pt x="5929196" y="2181223"/>
                    <a:pt x="5938536" y="2171876"/>
                    <a:pt x="5938536" y="2160372"/>
                  </a:cubicBezTo>
                  <a:cubicBezTo>
                    <a:pt x="5938536" y="2149108"/>
                    <a:pt x="5929196" y="2139761"/>
                    <a:pt x="5917700" y="2139761"/>
                  </a:cubicBezTo>
                  <a:cubicBezTo>
                    <a:pt x="5906444" y="2139761"/>
                    <a:pt x="5897343" y="2149108"/>
                    <a:pt x="5897343" y="2160372"/>
                  </a:cubicBezTo>
                  <a:cubicBezTo>
                    <a:pt x="5897343" y="2171876"/>
                    <a:pt x="5906444" y="2181223"/>
                    <a:pt x="5917700" y="2181223"/>
                  </a:cubicBezTo>
                  <a:close/>
                  <a:moveTo>
                    <a:pt x="5546242" y="1972472"/>
                  </a:moveTo>
                  <a:cubicBezTo>
                    <a:pt x="5558217" y="1972472"/>
                    <a:pt x="5567558" y="1963365"/>
                    <a:pt x="5567558" y="1951381"/>
                  </a:cubicBezTo>
                  <a:cubicBezTo>
                    <a:pt x="5567558" y="1939398"/>
                    <a:pt x="5558217" y="1930051"/>
                    <a:pt x="5546242" y="1930051"/>
                  </a:cubicBezTo>
                  <a:cubicBezTo>
                    <a:pt x="5534507" y="1930051"/>
                    <a:pt x="5525167" y="1939398"/>
                    <a:pt x="5525167" y="1951381"/>
                  </a:cubicBezTo>
                  <a:cubicBezTo>
                    <a:pt x="5525167" y="1963365"/>
                    <a:pt x="5534507" y="1972472"/>
                    <a:pt x="5546242" y="1972472"/>
                  </a:cubicBezTo>
                  <a:close/>
                  <a:moveTo>
                    <a:pt x="5300759" y="2054918"/>
                  </a:moveTo>
                  <a:cubicBezTo>
                    <a:pt x="5313932" y="2054918"/>
                    <a:pt x="5324469" y="2044373"/>
                    <a:pt x="5324469" y="2031191"/>
                  </a:cubicBezTo>
                  <a:cubicBezTo>
                    <a:pt x="5324469" y="2018009"/>
                    <a:pt x="5313932" y="2007464"/>
                    <a:pt x="5300759" y="2007464"/>
                  </a:cubicBezTo>
                  <a:cubicBezTo>
                    <a:pt x="5287587" y="2007464"/>
                    <a:pt x="5276810" y="2018009"/>
                    <a:pt x="5276810" y="2031191"/>
                  </a:cubicBezTo>
                  <a:cubicBezTo>
                    <a:pt x="5276810" y="2044373"/>
                    <a:pt x="5287587" y="2054918"/>
                    <a:pt x="5300759" y="2054918"/>
                  </a:cubicBezTo>
                  <a:close/>
                  <a:moveTo>
                    <a:pt x="5300759" y="2316636"/>
                  </a:moveTo>
                  <a:cubicBezTo>
                    <a:pt x="5315369" y="2316636"/>
                    <a:pt x="5327583" y="2304413"/>
                    <a:pt x="5327583" y="2289793"/>
                  </a:cubicBezTo>
                  <a:cubicBezTo>
                    <a:pt x="5327583" y="2274934"/>
                    <a:pt x="5315369" y="2262711"/>
                    <a:pt x="5300759" y="2262711"/>
                  </a:cubicBezTo>
                  <a:cubicBezTo>
                    <a:pt x="5285911" y="2262711"/>
                    <a:pt x="5273936" y="2274934"/>
                    <a:pt x="5273936" y="2289793"/>
                  </a:cubicBezTo>
                  <a:cubicBezTo>
                    <a:pt x="5273936" y="2304413"/>
                    <a:pt x="5285911" y="2316636"/>
                    <a:pt x="5300759" y="2316636"/>
                  </a:cubicBezTo>
                  <a:close/>
                  <a:moveTo>
                    <a:pt x="5546242" y="2395487"/>
                  </a:moveTo>
                  <a:cubicBezTo>
                    <a:pt x="5560373" y="2395487"/>
                    <a:pt x="5571868" y="2383743"/>
                    <a:pt x="5571868" y="2369603"/>
                  </a:cubicBezTo>
                  <a:cubicBezTo>
                    <a:pt x="5571868" y="2355462"/>
                    <a:pt x="5560373" y="2343958"/>
                    <a:pt x="5546242" y="2343958"/>
                  </a:cubicBezTo>
                  <a:cubicBezTo>
                    <a:pt x="5532352" y="2343958"/>
                    <a:pt x="5520616" y="2355462"/>
                    <a:pt x="5520616" y="2369603"/>
                  </a:cubicBezTo>
                  <a:cubicBezTo>
                    <a:pt x="5520616" y="2383743"/>
                    <a:pt x="5532352" y="2395487"/>
                    <a:pt x="5546242" y="2395487"/>
                  </a:cubicBezTo>
                  <a:close/>
                  <a:moveTo>
                    <a:pt x="5698083" y="2183141"/>
                  </a:moveTo>
                  <a:cubicBezTo>
                    <a:pt x="5710536" y="2183141"/>
                    <a:pt x="5720835" y="2172835"/>
                    <a:pt x="5720835" y="2160372"/>
                  </a:cubicBezTo>
                  <a:cubicBezTo>
                    <a:pt x="5720835" y="2147910"/>
                    <a:pt x="5710536" y="2137843"/>
                    <a:pt x="5698083" y="2137843"/>
                  </a:cubicBezTo>
                  <a:cubicBezTo>
                    <a:pt x="5685868" y="2137843"/>
                    <a:pt x="5675570" y="2147910"/>
                    <a:pt x="5675570" y="2160372"/>
                  </a:cubicBezTo>
                  <a:cubicBezTo>
                    <a:pt x="5675570" y="2172835"/>
                    <a:pt x="5685868" y="2183141"/>
                    <a:pt x="5698083" y="2183141"/>
                  </a:cubicBezTo>
                  <a:close/>
                </a:path>
              </a:pathLst>
            </a:custGeom>
            <a:solidFill>
              <a:srgbClr val="0067DA">
                <a:alpha val="5000"/>
              </a:srgbClr>
            </a:solidFill>
            <a:ln w="239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/>
                <a:t> 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D6741E34-6F4F-49F7-B38E-1ACF84F38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9" y="616140"/>
            <a:ext cx="4439228" cy="5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4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E3EEC11-F884-4352-9DE3-F5695808FE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10012" y="2035960"/>
            <a:ext cx="4342447" cy="2705099"/>
          </a:xfrm>
          <a:custGeom>
            <a:avLst/>
            <a:gdLst>
              <a:gd name="connsiteX0" fmla="*/ 0 w 6096000"/>
              <a:gd name="connsiteY0" fmla="*/ 0 h 1828830"/>
              <a:gd name="connsiteX1" fmla="*/ 6096000 w 6096000"/>
              <a:gd name="connsiteY1" fmla="*/ 0 h 1828830"/>
              <a:gd name="connsiteX2" fmla="*/ 6096000 w 6096000"/>
              <a:gd name="connsiteY2" fmla="*/ 1828830 h 1828830"/>
              <a:gd name="connsiteX3" fmla="*/ 0 w 6096000"/>
              <a:gd name="connsiteY3" fmla="*/ 1828830 h 182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1828830">
                <a:moveTo>
                  <a:pt x="0" y="0"/>
                </a:moveTo>
                <a:lnTo>
                  <a:pt x="6096000" y="0"/>
                </a:lnTo>
                <a:lnTo>
                  <a:pt x="6096000" y="1828830"/>
                </a:lnTo>
                <a:lnTo>
                  <a:pt x="0" y="1828830"/>
                </a:lnTo>
                <a:close/>
              </a:path>
            </a:pathLst>
          </a:custGeom>
          <a:pattFill prst="pct5">
            <a:fgClr>
              <a:srgbClr val="0067DA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Graphic 35">
            <a:extLst>
              <a:ext uri="{FF2B5EF4-FFF2-40B4-BE49-F238E27FC236}">
                <a16:creationId xmlns:a16="http://schemas.microsoft.com/office/drawing/2014/main" id="{EE05C80E-26B6-4647-B416-76C958746089}"/>
              </a:ext>
            </a:extLst>
          </p:cNvPr>
          <p:cNvSpPr/>
          <p:nvPr userDrawn="1"/>
        </p:nvSpPr>
        <p:spPr>
          <a:xfrm>
            <a:off x="0" y="4394814"/>
            <a:ext cx="6778087" cy="2463186"/>
          </a:xfrm>
          <a:custGeom>
            <a:avLst/>
            <a:gdLst>
              <a:gd name="connsiteX0" fmla="*/ 5478465 w 11191875"/>
              <a:gd name="connsiteY0" fmla="*/ 2184818 h 4067175"/>
              <a:gd name="connsiteX1" fmla="*/ 5502894 w 11191875"/>
              <a:gd name="connsiteY1" fmla="*/ 2160372 h 4067175"/>
              <a:gd name="connsiteX2" fmla="*/ 5478465 w 11191875"/>
              <a:gd name="connsiteY2" fmla="*/ 2136166 h 4067175"/>
              <a:gd name="connsiteX3" fmla="*/ 5454037 w 11191875"/>
              <a:gd name="connsiteY3" fmla="*/ 2160372 h 4067175"/>
              <a:gd name="connsiteX4" fmla="*/ 5478465 w 11191875"/>
              <a:gd name="connsiteY4" fmla="*/ 2184818 h 4067175"/>
              <a:gd name="connsiteX5" fmla="*/ 11098951 w 11191875"/>
              <a:gd name="connsiteY5" fmla="*/ 4061183 h 4067175"/>
              <a:gd name="connsiteX6" fmla="*/ 11099430 w 11191875"/>
              <a:gd name="connsiteY6" fmla="*/ 4060464 h 4067175"/>
              <a:gd name="connsiteX7" fmla="*/ 11098951 w 11191875"/>
              <a:gd name="connsiteY7" fmla="*/ 4059985 h 4067175"/>
              <a:gd name="connsiteX8" fmla="*/ 11098472 w 11191875"/>
              <a:gd name="connsiteY8" fmla="*/ 4060464 h 4067175"/>
              <a:gd name="connsiteX9" fmla="*/ 11098951 w 11191875"/>
              <a:gd name="connsiteY9" fmla="*/ 4061183 h 4067175"/>
              <a:gd name="connsiteX10" fmla="*/ 11181098 w 11191875"/>
              <a:gd name="connsiteY10" fmla="*/ 3797308 h 4067175"/>
              <a:gd name="connsiteX11" fmla="*/ 11181816 w 11191875"/>
              <a:gd name="connsiteY11" fmla="*/ 3796829 h 4067175"/>
              <a:gd name="connsiteX12" fmla="*/ 11181098 w 11191875"/>
              <a:gd name="connsiteY12" fmla="*/ 3796350 h 4067175"/>
              <a:gd name="connsiteX13" fmla="*/ 11180619 w 11191875"/>
              <a:gd name="connsiteY13" fmla="*/ 3796829 h 4067175"/>
              <a:gd name="connsiteX14" fmla="*/ 11181098 w 11191875"/>
              <a:gd name="connsiteY14" fmla="*/ 3797308 h 4067175"/>
              <a:gd name="connsiteX15" fmla="*/ 11184690 w 11191875"/>
              <a:gd name="connsiteY15" fmla="*/ 1884993 h 4067175"/>
              <a:gd name="connsiteX16" fmla="*/ 11185409 w 11191875"/>
              <a:gd name="connsiteY16" fmla="*/ 1884034 h 4067175"/>
              <a:gd name="connsiteX17" fmla="*/ 11184690 w 11191875"/>
              <a:gd name="connsiteY17" fmla="*/ 1883555 h 4067175"/>
              <a:gd name="connsiteX18" fmla="*/ 11183732 w 11191875"/>
              <a:gd name="connsiteY18" fmla="*/ 1884034 h 4067175"/>
              <a:gd name="connsiteX19" fmla="*/ 11184690 w 11191875"/>
              <a:gd name="connsiteY19" fmla="*/ 1884993 h 4067175"/>
              <a:gd name="connsiteX20" fmla="*/ 89332 w 11191875"/>
              <a:gd name="connsiteY20" fmla="*/ 267710 h 4067175"/>
              <a:gd name="connsiteX21" fmla="*/ 94361 w 11191875"/>
              <a:gd name="connsiteY21" fmla="*/ 262916 h 4067175"/>
              <a:gd name="connsiteX22" fmla="*/ 89332 w 11191875"/>
              <a:gd name="connsiteY22" fmla="*/ 258123 h 4067175"/>
              <a:gd name="connsiteX23" fmla="*/ 84542 w 11191875"/>
              <a:gd name="connsiteY23" fmla="*/ 262916 h 4067175"/>
              <a:gd name="connsiteX24" fmla="*/ 89332 w 11191875"/>
              <a:gd name="connsiteY24" fmla="*/ 267710 h 4067175"/>
              <a:gd name="connsiteX25" fmla="*/ 4071 w 11191875"/>
              <a:gd name="connsiteY25" fmla="*/ 534940 h 4067175"/>
              <a:gd name="connsiteX26" fmla="*/ 13172 w 11191875"/>
              <a:gd name="connsiteY26" fmla="*/ 525593 h 4067175"/>
              <a:gd name="connsiteX27" fmla="*/ 4071 w 11191875"/>
              <a:gd name="connsiteY27" fmla="*/ 516486 h 4067175"/>
              <a:gd name="connsiteX28" fmla="*/ 0 w 11191875"/>
              <a:gd name="connsiteY28" fmla="*/ 517684 h 4067175"/>
              <a:gd name="connsiteX29" fmla="*/ 0 w 11191875"/>
              <a:gd name="connsiteY29" fmla="*/ 533742 h 4067175"/>
              <a:gd name="connsiteX30" fmla="*/ 4071 w 11191875"/>
              <a:gd name="connsiteY30" fmla="*/ 534940 h 4067175"/>
              <a:gd name="connsiteX31" fmla="*/ 0 w 11191875"/>
              <a:gd name="connsiteY31" fmla="*/ 3584243 h 4067175"/>
              <a:gd name="connsiteX32" fmla="*/ 19878 w 11191875"/>
              <a:gd name="connsiteY32" fmla="*/ 3528400 h 4067175"/>
              <a:gd name="connsiteX33" fmla="*/ 0 w 11191875"/>
              <a:gd name="connsiteY33" fmla="*/ 3472797 h 4067175"/>
              <a:gd name="connsiteX34" fmla="*/ 0 w 11191875"/>
              <a:gd name="connsiteY34" fmla="*/ 3584243 h 4067175"/>
              <a:gd name="connsiteX35" fmla="*/ 4071 w 11191875"/>
              <a:gd name="connsiteY35" fmla="*/ 3890539 h 4067175"/>
              <a:gd name="connsiteX36" fmla="*/ 99151 w 11191875"/>
              <a:gd name="connsiteY36" fmla="*/ 3795151 h 4067175"/>
              <a:gd name="connsiteX37" fmla="*/ 4071 w 11191875"/>
              <a:gd name="connsiteY37" fmla="*/ 3700243 h 4067175"/>
              <a:gd name="connsiteX38" fmla="*/ 0 w 11191875"/>
              <a:gd name="connsiteY38" fmla="*/ 3700482 h 4067175"/>
              <a:gd name="connsiteX39" fmla="*/ 0 w 11191875"/>
              <a:gd name="connsiteY39" fmla="*/ 3890300 h 4067175"/>
              <a:gd name="connsiteX40" fmla="*/ 4071 w 11191875"/>
              <a:gd name="connsiteY40" fmla="*/ 3890539 h 4067175"/>
              <a:gd name="connsiteX41" fmla="*/ 189681 w 11191875"/>
              <a:gd name="connsiteY41" fmla="*/ 4067175 h 4067175"/>
              <a:gd name="connsiteX42" fmla="*/ 190160 w 11191875"/>
              <a:gd name="connsiteY42" fmla="*/ 4058068 h 4067175"/>
              <a:gd name="connsiteX43" fmla="*/ 89332 w 11191875"/>
              <a:gd name="connsiteY43" fmla="*/ 3957407 h 4067175"/>
              <a:gd name="connsiteX44" fmla="*/ 0 w 11191875"/>
              <a:gd name="connsiteY44" fmla="*/ 4012291 h 4067175"/>
              <a:gd name="connsiteX45" fmla="*/ 0 w 11191875"/>
              <a:gd name="connsiteY45" fmla="*/ 4067175 h 4067175"/>
              <a:gd name="connsiteX46" fmla="*/ 189681 w 11191875"/>
              <a:gd name="connsiteY46" fmla="*/ 4067175 h 4067175"/>
              <a:gd name="connsiteX47" fmla="*/ 10867358 w 11191875"/>
              <a:gd name="connsiteY47" fmla="*/ 4058787 h 4067175"/>
              <a:gd name="connsiteX48" fmla="*/ 10868316 w 11191875"/>
              <a:gd name="connsiteY48" fmla="*/ 4058068 h 4067175"/>
              <a:gd name="connsiteX49" fmla="*/ 10867358 w 11191875"/>
              <a:gd name="connsiteY49" fmla="*/ 4057349 h 4067175"/>
              <a:gd name="connsiteX50" fmla="*/ 10867119 w 11191875"/>
              <a:gd name="connsiteY50" fmla="*/ 4058068 h 4067175"/>
              <a:gd name="connsiteX51" fmla="*/ 10867358 w 11191875"/>
              <a:gd name="connsiteY51" fmla="*/ 4058787 h 4067175"/>
              <a:gd name="connsiteX52" fmla="*/ 10952858 w 11191875"/>
              <a:gd name="connsiteY52" fmla="*/ 3795870 h 4067175"/>
              <a:gd name="connsiteX53" fmla="*/ 10953098 w 11191875"/>
              <a:gd name="connsiteY53" fmla="*/ 3795151 h 4067175"/>
              <a:gd name="connsiteX54" fmla="*/ 10952858 w 11191875"/>
              <a:gd name="connsiteY54" fmla="*/ 3794432 h 4067175"/>
              <a:gd name="connsiteX55" fmla="*/ 10952379 w 11191875"/>
              <a:gd name="connsiteY55" fmla="*/ 3795151 h 4067175"/>
              <a:gd name="connsiteX56" fmla="*/ 10952858 w 11191875"/>
              <a:gd name="connsiteY56" fmla="*/ 3795870 h 4067175"/>
              <a:gd name="connsiteX57" fmla="*/ 11191396 w 11191875"/>
              <a:gd name="connsiteY57" fmla="*/ 2161331 h 4067175"/>
              <a:gd name="connsiteX58" fmla="*/ 11191875 w 11191875"/>
              <a:gd name="connsiteY58" fmla="*/ 2160372 h 4067175"/>
              <a:gd name="connsiteX59" fmla="*/ 11191396 w 11191875"/>
              <a:gd name="connsiteY59" fmla="*/ 2159653 h 4067175"/>
              <a:gd name="connsiteX60" fmla="*/ 11190678 w 11191875"/>
              <a:gd name="connsiteY60" fmla="*/ 2160372 h 4067175"/>
              <a:gd name="connsiteX61" fmla="*/ 11191396 w 11191875"/>
              <a:gd name="connsiteY61" fmla="*/ 2161331 h 4067175"/>
              <a:gd name="connsiteX62" fmla="*/ 10964833 w 11191875"/>
              <a:gd name="connsiteY62" fmla="*/ 1884993 h 4067175"/>
              <a:gd name="connsiteX63" fmla="*/ 10965073 w 11191875"/>
              <a:gd name="connsiteY63" fmla="*/ 1884034 h 4067175"/>
              <a:gd name="connsiteX64" fmla="*/ 10964833 w 11191875"/>
              <a:gd name="connsiteY64" fmla="*/ 1883555 h 4067175"/>
              <a:gd name="connsiteX65" fmla="*/ 10963875 w 11191875"/>
              <a:gd name="connsiteY65" fmla="*/ 1884034 h 4067175"/>
              <a:gd name="connsiteX66" fmla="*/ 10964833 w 11191875"/>
              <a:gd name="connsiteY66" fmla="*/ 1884993 h 4067175"/>
              <a:gd name="connsiteX67" fmla="*/ 10943757 w 11191875"/>
              <a:gd name="connsiteY67" fmla="*/ 1609374 h 4067175"/>
              <a:gd name="connsiteX68" fmla="*/ 10944236 w 11191875"/>
              <a:gd name="connsiteY68" fmla="*/ 1608655 h 4067175"/>
              <a:gd name="connsiteX69" fmla="*/ 10943757 w 11191875"/>
              <a:gd name="connsiteY69" fmla="*/ 1608176 h 4067175"/>
              <a:gd name="connsiteX70" fmla="*/ 10943278 w 11191875"/>
              <a:gd name="connsiteY70" fmla="*/ 1608655 h 4067175"/>
              <a:gd name="connsiteX71" fmla="*/ 10943757 w 11191875"/>
              <a:gd name="connsiteY71" fmla="*/ 1609374 h 4067175"/>
              <a:gd name="connsiteX72" fmla="*/ 10909270 w 11191875"/>
              <a:gd name="connsiteY72" fmla="*/ 1335433 h 4067175"/>
              <a:gd name="connsiteX73" fmla="*/ 10909749 w 11191875"/>
              <a:gd name="connsiteY73" fmla="*/ 1334714 h 4067175"/>
              <a:gd name="connsiteX74" fmla="*/ 10909270 w 11191875"/>
              <a:gd name="connsiteY74" fmla="*/ 1333995 h 4067175"/>
              <a:gd name="connsiteX75" fmla="*/ 10908552 w 11191875"/>
              <a:gd name="connsiteY75" fmla="*/ 1334714 h 4067175"/>
              <a:gd name="connsiteX76" fmla="*/ 10909270 w 11191875"/>
              <a:gd name="connsiteY76" fmla="*/ 1335433 h 4067175"/>
              <a:gd name="connsiteX77" fmla="*/ 10861131 w 11191875"/>
              <a:gd name="connsiteY77" fmla="*/ 1063409 h 4067175"/>
              <a:gd name="connsiteX78" fmla="*/ 10861371 w 11191875"/>
              <a:gd name="connsiteY78" fmla="*/ 1062690 h 4067175"/>
              <a:gd name="connsiteX79" fmla="*/ 10861131 w 11191875"/>
              <a:gd name="connsiteY79" fmla="*/ 1061971 h 4067175"/>
              <a:gd name="connsiteX80" fmla="*/ 10860173 w 11191875"/>
              <a:gd name="connsiteY80" fmla="*/ 1062690 h 4067175"/>
              <a:gd name="connsiteX81" fmla="*/ 10861131 w 11191875"/>
              <a:gd name="connsiteY81" fmla="*/ 1063409 h 4067175"/>
              <a:gd name="connsiteX82" fmla="*/ 370979 w 11191875"/>
              <a:gd name="connsiteY82" fmla="*/ 138768 h 4067175"/>
              <a:gd name="connsiteX83" fmla="*/ 372895 w 11191875"/>
              <a:gd name="connsiteY83" fmla="*/ 136851 h 4067175"/>
              <a:gd name="connsiteX84" fmla="*/ 370979 w 11191875"/>
              <a:gd name="connsiteY84" fmla="*/ 134933 h 4067175"/>
              <a:gd name="connsiteX85" fmla="*/ 369302 w 11191875"/>
              <a:gd name="connsiteY85" fmla="*/ 136851 h 4067175"/>
              <a:gd name="connsiteX86" fmla="*/ 370979 w 11191875"/>
              <a:gd name="connsiteY86" fmla="*/ 138768 h 4067175"/>
              <a:gd name="connsiteX87" fmla="*/ 275899 w 11191875"/>
              <a:gd name="connsiteY87" fmla="*/ 400965 h 4067175"/>
              <a:gd name="connsiteX88" fmla="*/ 280689 w 11191875"/>
              <a:gd name="connsiteY88" fmla="*/ 396172 h 4067175"/>
              <a:gd name="connsiteX89" fmla="*/ 275899 w 11191875"/>
              <a:gd name="connsiteY89" fmla="*/ 391618 h 4067175"/>
              <a:gd name="connsiteX90" fmla="*/ 270870 w 11191875"/>
              <a:gd name="connsiteY90" fmla="*/ 396172 h 4067175"/>
              <a:gd name="connsiteX91" fmla="*/ 275899 w 11191875"/>
              <a:gd name="connsiteY91" fmla="*/ 400965 h 4067175"/>
              <a:gd name="connsiteX92" fmla="*/ 193752 w 11191875"/>
              <a:gd name="connsiteY92" fmla="*/ 669155 h 4067175"/>
              <a:gd name="connsiteX93" fmla="*/ 202853 w 11191875"/>
              <a:gd name="connsiteY93" fmla="*/ 660047 h 4067175"/>
              <a:gd name="connsiteX94" fmla="*/ 193752 w 11191875"/>
              <a:gd name="connsiteY94" fmla="*/ 650940 h 4067175"/>
              <a:gd name="connsiteX95" fmla="*/ 184891 w 11191875"/>
              <a:gd name="connsiteY95" fmla="*/ 660047 h 4067175"/>
              <a:gd name="connsiteX96" fmla="*/ 193752 w 11191875"/>
              <a:gd name="connsiteY96" fmla="*/ 669155 h 4067175"/>
              <a:gd name="connsiteX97" fmla="*/ 125256 w 11191875"/>
              <a:gd name="connsiteY97" fmla="*/ 942616 h 4067175"/>
              <a:gd name="connsiteX98" fmla="*/ 140345 w 11191875"/>
              <a:gd name="connsiteY98" fmla="*/ 927517 h 4067175"/>
              <a:gd name="connsiteX99" fmla="*/ 125256 w 11191875"/>
              <a:gd name="connsiteY99" fmla="*/ 912418 h 4067175"/>
              <a:gd name="connsiteX100" fmla="*/ 109929 w 11191875"/>
              <a:gd name="connsiteY100" fmla="*/ 927517 h 4067175"/>
              <a:gd name="connsiteX101" fmla="*/ 125256 w 11191875"/>
              <a:gd name="connsiteY101" fmla="*/ 942616 h 4067175"/>
              <a:gd name="connsiteX102" fmla="*/ 70412 w 11191875"/>
              <a:gd name="connsiteY102" fmla="*/ 1218954 h 4067175"/>
              <a:gd name="connsiteX103" fmla="*/ 90769 w 11191875"/>
              <a:gd name="connsiteY103" fmla="*/ 1198582 h 4067175"/>
              <a:gd name="connsiteX104" fmla="*/ 70412 w 11191875"/>
              <a:gd name="connsiteY104" fmla="*/ 1177492 h 4067175"/>
              <a:gd name="connsiteX105" fmla="*/ 49336 w 11191875"/>
              <a:gd name="connsiteY105" fmla="*/ 1198582 h 4067175"/>
              <a:gd name="connsiteX106" fmla="*/ 70412 w 11191875"/>
              <a:gd name="connsiteY106" fmla="*/ 1218954 h 4067175"/>
              <a:gd name="connsiteX107" fmla="*/ 28500 w 11191875"/>
              <a:gd name="connsiteY107" fmla="*/ 1500085 h 4067175"/>
              <a:gd name="connsiteX108" fmla="*/ 57239 w 11191875"/>
              <a:gd name="connsiteY108" fmla="*/ 1471565 h 4067175"/>
              <a:gd name="connsiteX109" fmla="*/ 28500 w 11191875"/>
              <a:gd name="connsiteY109" fmla="*/ 1443044 h 4067175"/>
              <a:gd name="connsiteX110" fmla="*/ 0 w 11191875"/>
              <a:gd name="connsiteY110" fmla="*/ 1471565 h 4067175"/>
              <a:gd name="connsiteX111" fmla="*/ 28500 w 11191875"/>
              <a:gd name="connsiteY111" fmla="*/ 1500085 h 4067175"/>
              <a:gd name="connsiteX112" fmla="*/ 958 w 11191875"/>
              <a:gd name="connsiteY112" fmla="*/ 1782175 h 4067175"/>
              <a:gd name="connsiteX113" fmla="*/ 36882 w 11191875"/>
              <a:gd name="connsiteY113" fmla="*/ 1746465 h 4067175"/>
              <a:gd name="connsiteX114" fmla="*/ 958 w 11191875"/>
              <a:gd name="connsiteY114" fmla="*/ 1710514 h 4067175"/>
              <a:gd name="connsiteX115" fmla="*/ 0 w 11191875"/>
              <a:gd name="connsiteY115" fmla="*/ 1710514 h 4067175"/>
              <a:gd name="connsiteX116" fmla="*/ 0 w 11191875"/>
              <a:gd name="connsiteY116" fmla="*/ 1782175 h 4067175"/>
              <a:gd name="connsiteX117" fmla="*/ 958 w 11191875"/>
              <a:gd name="connsiteY117" fmla="*/ 1782175 h 4067175"/>
              <a:gd name="connsiteX118" fmla="*/ 0 w 11191875"/>
              <a:gd name="connsiteY118" fmla="*/ 2064984 h 4067175"/>
              <a:gd name="connsiteX119" fmla="*/ 31613 w 11191875"/>
              <a:gd name="connsiteY119" fmla="*/ 2022083 h 4067175"/>
              <a:gd name="connsiteX120" fmla="*/ 0 w 11191875"/>
              <a:gd name="connsiteY120" fmla="*/ 1979662 h 4067175"/>
              <a:gd name="connsiteX121" fmla="*/ 0 w 11191875"/>
              <a:gd name="connsiteY121" fmla="*/ 2064984 h 4067175"/>
              <a:gd name="connsiteX122" fmla="*/ 0 w 11191875"/>
              <a:gd name="connsiteY122" fmla="*/ 2349710 h 4067175"/>
              <a:gd name="connsiteX123" fmla="*/ 39996 w 11191875"/>
              <a:gd name="connsiteY123" fmla="*/ 2298901 h 4067175"/>
              <a:gd name="connsiteX124" fmla="*/ 0 w 11191875"/>
              <a:gd name="connsiteY124" fmla="*/ 2247132 h 4067175"/>
              <a:gd name="connsiteX125" fmla="*/ 0 w 11191875"/>
              <a:gd name="connsiteY125" fmla="*/ 2349710 h 4067175"/>
              <a:gd name="connsiteX126" fmla="*/ 958 w 11191875"/>
              <a:gd name="connsiteY126" fmla="*/ 2636114 h 4067175"/>
              <a:gd name="connsiteX127" fmla="*/ 62508 w 11191875"/>
              <a:gd name="connsiteY127" fmla="*/ 2574759 h 4067175"/>
              <a:gd name="connsiteX128" fmla="*/ 958 w 11191875"/>
              <a:gd name="connsiteY128" fmla="*/ 2513164 h 4067175"/>
              <a:gd name="connsiteX129" fmla="*/ 0 w 11191875"/>
              <a:gd name="connsiteY129" fmla="*/ 2513164 h 4067175"/>
              <a:gd name="connsiteX130" fmla="*/ 0 w 11191875"/>
              <a:gd name="connsiteY130" fmla="*/ 2636114 h 4067175"/>
              <a:gd name="connsiteX131" fmla="*/ 958 w 11191875"/>
              <a:gd name="connsiteY131" fmla="*/ 2636114 h 4067175"/>
              <a:gd name="connsiteX132" fmla="*/ 28500 w 11191875"/>
              <a:gd name="connsiteY132" fmla="*/ 2919642 h 4067175"/>
              <a:gd name="connsiteX133" fmla="*/ 98433 w 11191875"/>
              <a:gd name="connsiteY133" fmla="*/ 2849419 h 4067175"/>
              <a:gd name="connsiteX134" fmla="*/ 28500 w 11191875"/>
              <a:gd name="connsiteY134" fmla="*/ 2779196 h 4067175"/>
              <a:gd name="connsiteX135" fmla="*/ 0 w 11191875"/>
              <a:gd name="connsiteY135" fmla="*/ 2785428 h 4067175"/>
              <a:gd name="connsiteX136" fmla="*/ 0 w 11191875"/>
              <a:gd name="connsiteY136" fmla="*/ 2913650 h 4067175"/>
              <a:gd name="connsiteX137" fmla="*/ 28500 w 11191875"/>
              <a:gd name="connsiteY137" fmla="*/ 2919642 h 4067175"/>
              <a:gd name="connsiteX138" fmla="*/ 70412 w 11191875"/>
              <a:gd name="connsiteY138" fmla="*/ 3200773 h 4067175"/>
              <a:gd name="connsiteX139" fmla="*/ 148008 w 11191875"/>
              <a:gd name="connsiteY139" fmla="*/ 3122881 h 4067175"/>
              <a:gd name="connsiteX140" fmla="*/ 70412 w 11191875"/>
              <a:gd name="connsiteY140" fmla="*/ 3044509 h 4067175"/>
              <a:gd name="connsiteX141" fmla="*/ 0 w 11191875"/>
              <a:gd name="connsiteY141" fmla="*/ 3088369 h 4067175"/>
              <a:gd name="connsiteX142" fmla="*/ 0 w 11191875"/>
              <a:gd name="connsiteY142" fmla="*/ 3157154 h 4067175"/>
              <a:gd name="connsiteX143" fmla="*/ 70412 w 11191875"/>
              <a:gd name="connsiteY143" fmla="*/ 3200773 h 4067175"/>
              <a:gd name="connsiteX144" fmla="*/ 125256 w 11191875"/>
              <a:gd name="connsiteY144" fmla="*/ 3479268 h 4067175"/>
              <a:gd name="connsiteX145" fmla="*/ 211235 w 11191875"/>
              <a:gd name="connsiteY145" fmla="*/ 3393467 h 4067175"/>
              <a:gd name="connsiteX146" fmla="*/ 125256 w 11191875"/>
              <a:gd name="connsiteY146" fmla="*/ 3307426 h 4067175"/>
              <a:gd name="connsiteX147" fmla="*/ 39277 w 11191875"/>
              <a:gd name="connsiteY147" fmla="*/ 3393467 h 4067175"/>
              <a:gd name="connsiteX148" fmla="*/ 125256 w 11191875"/>
              <a:gd name="connsiteY148" fmla="*/ 3479268 h 4067175"/>
              <a:gd name="connsiteX149" fmla="*/ 193752 w 11191875"/>
              <a:gd name="connsiteY149" fmla="*/ 3753449 h 4067175"/>
              <a:gd name="connsiteX150" fmla="*/ 286676 w 11191875"/>
              <a:gd name="connsiteY150" fmla="*/ 3660937 h 4067175"/>
              <a:gd name="connsiteX151" fmla="*/ 193752 w 11191875"/>
              <a:gd name="connsiteY151" fmla="*/ 3568185 h 4067175"/>
              <a:gd name="connsiteX152" fmla="*/ 101307 w 11191875"/>
              <a:gd name="connsiteY152" fmla="*/ 3660937 h 4067175"/>
              <a:gd name="connsiteX153" fmla="*/ 193752 w 11191875"/>
              <a:gd name="connsiteY153" fmla="*/ 3753449 h 4067175"/>
              <a:gd name="connsiteX154" fmla="*/ 275899 w 11191875"/>
              <a:gd name="connsiteY154" fmla="*/ 4022597 h 4067175"/>
              <a:gd name="connsiteX155" fmla="*/ 373853 w 11191875"/>
              <a:gd name="connsiteY155" fmla="*/ 3924812 h 4067175"/>
              <a:gd name="connsiteX156" fmla="*/ 275899 w 11191875"/>
              <a:gd name="connsiteY156" fmla="*/ 3826548 h 4067175"/>
              <a:gd name="connsiteX157" fmla="*/ 177706 w 11191875"/>
              <a:gd name="connsiteY157" fmla="*/ 3924812 h 4067175"/>
              <a:gd name="connsiteX158" fmla="*/ 275899 w 11191875"/>
              <a:gd name="connsiteY158" fmla="*/ 4022597 h 4067175"/>
              <a:gd name="connsiteX159" fmla="*/ 10634808 w 11191875"/>
              <a:gd name="connsiteY159" fmla="*/ 4055431 h 4067175"/>
              <a:gd name="connsiteX160" fmla="*/ 10635766 w 11191875"/>
              <a:gd name="connsiteY160" fmla="*/ 4054952 h 4067175"/>
              <a:gd name="connsiteX161" fmla="*/ 10634808 w 11191875"/>
              <a:gd name="connsiteY161" fmla="*/ 4054712 h 4067175"/>
              <a:gd name="connsiteX162" fmla="*/ 10634329 w 11191875"/>
              <a:gd name="connsiteY162" fmla="*/ 4054952 h 4067175"/>
              <a:gd name="connsiteX163" fmla="*/ 10634808 w 11191875"/>
              <a:gd name="connsiteY163" fmla="*/ 4055431 h 4067175"/>
              <a:gd name="connsiteX164" fmla="*/ 10723421 w 11191875"/>
              <a:gd name="connsiteY164" fmla="*/ 3793713 h 4067175"/>
              <a:gd name="connsiteX165" fmla="*/ 10724379 w 11191875"/>
              <a:gd name="connsiteY165" fmla="*/ 3793474 h 4067175"/>
              <a:gd name="connsiteX166" fmla="*/ 10723421 w 11191875"/>
              <a:gd name="connsiteY166" fmla="*/ 3792994 h 4067175"/>
              <a:gd name="connsiteX167" fmla="*/ 10722942 w 11191875"/>
              <a:gd name="connsiteY167" fmla="*/ 3793474 h 4067175"/>
              <a:gd name="connsiteX168" fmla="*/ 10723421 w 11191875"/>
              <a:gd name="connsiteY168" fmla="*/ 3793713 h 4067175"/>
              <a:gd name="connsiteX169" fmla="*/ 10943757 w 11191875"/>
              <a:gd name="connsiteY169" fmla="*/ 2713048 h 4067175"/>
              <a:gd name="connsiteX170" fmla="*/ 10944236 w 11191875"/>
              <a:gd name="connsiteY170" fmla="*/ 2712089 h 4067175"/>
              <a:gd name="connsiteX171" fmla="*/ 10943757 w 11191875"/>
              <a:gd name="connsiteY171" fmla="*/ 2711610 h 4067175"/>
              <a:gd name="connsiteX172" fmla="*/ 10943278 w 11191875"/>
              <a:gd name="connsiteY172" fmla="*/ 2712089 h 4067175"/>
              <a:gd name="connsiteX173" fmla="*/ 10943757 w 11191875"/>
              <a:gd name="connsiteY173" fmla="*/ 2713048 h 4067175"/>
              <a:gd name="connsiteX174" fmla="*/ 10964833 w 11191875"/>
              <a:gd name="connsiteY174" fmla="*/ 2437429 h 4067175"/>
              <a:gd name="connsiteX175" fmla="*/ 10965073 w 11191875"/>
              <a:gd name="connsiteY175" fmla="*/ 2436470 h 4067175"/>
              <a:gd name="connsiteX176" fmla="*/ 10964833 w 11191875"/>
              <a:gd name="connsiteY176" fmla="*/ 2435991 h 4067175"/>
              <a:gd name="connsiteX177" fmla="*/ 10963875 w 11191875"/>
              <a:gd name="connsiteY177" fmla="*/ 2436470 h 4067175"/>
              <a:gd name="connsiteX178" fmla="*/ 10964833 w 11191875"/>
              <a:gd name="connsiteY178" fmla="*/ 2437429 h 4067175"/>
              <a:gd name="connsiteX179" fmla="*/ 10971539 w 11191875"/>
              <a:gd name="connsiteY179" fmla="*/ 2161331 h 4067175"/>
              <a:gd name="connsiteX180" fmla="*/ 10972018 w 11191875"/>
              <a:gd name="connsiteY180" fmla="*/ 2160372 h 4067175"/>
              <a:gd name="connsiteX181" fmla="*/ 10971539 w 11191875"/>
              <a:gd name="connsiteY181" fmla="*/ 2159653 h 4067175"/>
              <a:gd name="connsiteX182" fmla="*/ 10971060 w 11191875"/>
              <a:gd name="connsiteY182" fmla="*/ 2160372 h 4067175"/>
              <a:gd name="connsiteX183" fmla="*/ 10971539 w 11191875"/>
              <a:gd name="connsiteY183" fmla="*/ 2161331 h 4067175"/>
              <a:gd name="connsiteX184" fmla="*/ 10744497 w 11191875"/>
              <a:gd name="connsiteY184" fmla="*/ 1884993 h 4067175"/>
              <a:gd name="connsiteX185" fmla="*/ 10745215 w 11191875"/>
              <a:gd name="connsiteY185" fmla="*/ 1884034 h 4067175"/>
              <a:gd name="connsiteX186" fmla="*/ 10744497 w 11191875"/>
              <a:gd name="connsiteY186" fmla="*/ 1883555 h 4067175"/>
              <a:gd name="connsiteX187" fmla="*/ 10744018 w 11191875"/>
              <a:gd name="connsiteY187" fmla="*/ 1884034 h 4067175"/>
              <a:gd name="connsiteX188" fmla="*/ 10744497 w 11191875"/>
              <a:gd name="connsiteY188" fmla="*/ 1884993 h 4067175"/>
              <a:gd name="connsiteX189" fmla="*/ 10722942 w 11191875"/>
              <a:gd name="connsiteY189" fmla="*/ 1609374 h 4067175"/>
              <a:gd name="connsiteX190" fmla="*/ 10723421 w 11191875"/>
              <a:gd name="connsiteY190" fmla="*/ 1608895 h 4067175"/>
              <a:gd name="connsiteX191" fmla="*/ 10722942 w 11191875"/>
              <a:gd name="connsiteY191" fmla="*/ 1608176 h 4067175"/>
              <a:gd name="connsiteX192" fmla="*/ 10722463 w 11191875"/>
              <a:gd name="connsiteY192" fmla="*/ 1608895 h 4067175"/>
              <a:gd name="connsiteX193" fmla="*/ 10722942 w 11191875"/>
              <a:gd name="connsiteY193" fmla="*/ 1609374 h 4067175"/>
              <a:gd name="connsiteX194" fmla="*/ 10686779 w 11191875"/>
              <a:gd name="connsiteY194" fmla="*/ 1335433 h 4067175"/>
              <a:gd name="connsiteX195" fmla="*/ 10687497 w 11191875"/>
              <a:gd name="connsiteY195" fmla="*/ 1334954 h 4067175"/>
              <a:gd name="connsiteX196" fmla="*/ 10686779 w 11191875"/>
              <a:gd name="connsiteY196" fmla="*/ 1334474 h 4067175"/>
              <a:gd name="connsiteX197" fmla="*/ 10686060 w 11191875"/>
              <a:gd name="connsiteY197" fmla="*/ 1334954 h 4067175"/>
              <a:gd name="connsiteX198" fmla="*/ 10686779 w 11191875"/>
              <a:gd name="connsiteY198" fmla="*/ 1335433 h 4067175"/>
              <a:gd name="connsiteX199" fmla="*/ 10636724 w 11191875"/>
              <a:gd name="connsiteY199" fmla="*/ 1063649 h 4067175"/>
              <a:gd name="connsiteX200" fmla="*/ 10636963 w 11191875"/>
              <a:gd name="connsiteY200" fmla="*/ 1063409 h 4067175"/>
              <a:gd name="connsiteX201" fmla="*/ 10636724 w 11191875"/>
              <a:gd name="connsiteY201" fmla="*/ 1062690 h 4067175"/>
              <a:gd name="connsiteX202" fmla="*/ 10635766 w 11191875"/>
              <a:gd name="connsiteY202" fmla="*/ 1063409 h 4067175"/>
              <a:gd name="connsiteX203" fmla="*/ 10636724 w 11191875"/>
              <a:gd name="connsiteY203" fmla="*/ 1063649 h 4067175"/>
              <a:gd name="connsiteX204" fmla="*/ 10572300 w 11191875"/>
              <a:gd name="connsiteY204" fmla="*/ 795220 h 4067175"/>
              <a:gd name="connsiteX205" fmla="*/ 10572779 w 11191875"/>
              <a:gd name="connsiteY205" fmla="*/ 794741 h 4067175"/>
              <a:gd name="connsiteX206" fmla="*/ 10572300 w 11191875"/>
              <a:gd name="connsiteY206" fmla="*/ 794022 h 4067175"/>
              <a:gd name="connsiteX207" fmla="*/ 10571342 w 11191875"/>
              <a:gd name="connsiteY207" fmla="*/ 794741 h 4067175"/>
              <a:gd name="connsiteX208" fmla="*/ 10572300 w 11191875"/>
              <a:gd name="connsiteY208" fmla="*/ 795220 h 4067175"/>
              <a:gd name="connsiteX209" fmla="*/ 555151 w 11191875"/>
              <a:gd name="connsiteY209" fmla="*/ 271784 h 4067175"/>
              <a:gd name="connsiteX210" fmla="*/ 557786 w 11191875"/>
              <a:gd name="connsiteY210" fmla="*/ 269148 h 4067175"/>
              <a:gd name="connsiteX211" fmla="*/ 555151 w 11191875"/>
              <a:gd name="connsiteY211" fmla="*/ 266991 h 4067175"/>
              <a:gd name="connsiteX212" fmla="*/ 552756 w 11191875"/>
              <a:gd name="connsiteY212" fmla="*/ 269148 h 4067175"/>
              <a:gd name="connsiteX213" fmla="*/ 555151 w 11191875"/>
              <a:gd name="connsiteY213" fmla="*/ 271784 h 4067175"/>
              <a:gd name="connsiteX214" fmla="*/ 463185 w 11191875"/>
              <a:gd name="connsiteY214" fmla="*/ 535420 h 4067175"/>
              <a:gd name="connsiteX215" fmla="*/ 468454 w 11191875"/>
              <a:gd name="connsiteY215" fmla="*/ 529667 h 4067175"/>
              <a:gd name="connsiteX216" fmla="*/ 463185 w 11191875"/>
              <a:gd name="connsiteY216" fmla="*/ 524155 h 4067175"/>
              <a:gd name="connsiteX217" fmla="*/ 457437 w 11191875"/>
              <a:gd name="connsiteY217" fmla="*/ 529667 h 4067175"/>
              <a:gd name="connsiteX218" fmla="*/ 463185 w 11191875"/>
              <a:gd name="connsiteY218" fmla="*/ 535420 h 4067175"/>
              <a:gd name="connsiteX219" fmla="*/ 384630 w 11191875"/>
              <a:gd name="connsiteY219" fmla="*/ 804328 h 4067175"/>
              <a:gd name="connsiteX220" fmla="*/ 394449 w 11191875"/>
              <a:gd name="connsiteY220" fmla="*/ 794741 h 4067175"/>
              <a:gd name="connsiteX221" fmla="*/ 384630 w 11191875"/>
              <a:gd name="connsiteY221" fmla="*/ 784914 h 4067175"/>
              <a:gd name="connsiteX222" fmla="*/ 375050 w 11191875"/>
              <a:gd name="connsiteY222" fmla="*/ 794741 h 4067175"/>
              <a:gd name="connsiteX223" fmla="*/ 384630 w 11191875"/>
              <a:gd name="connsiteY223" fmla="*/ 804328 h 4067175"/>
              <a:gd name="connsiteX224" fmla="*/ 320206 w 11191875"/>
              <a:gd name="connsiteY224" fmla="*/ 1078988 h 4067175"/>
              <a:gd name="connsiteX225" fmla="*/ 336252 w 11191875"/>
              <a:gd name="connsiteY225" fmla="*/ 1063409 h 4067175"/>
              <a:gd name="connsiteX226" fmla="*/ 320206 w 11191875"/>
              <a:gd name="connsiteY226" fmla="*/ 1047591 h 4067175"/>
              <a:gd name="connsiteX227" fmla="*/ 304639 w 11191875"/>
              <a:gd name="connsiteY227" fmla="*/ 1063409 h 4067175"/>
              <a:gd name="connsiteX228" fmla="*/ 320206 w 11191875"/>
              <a:gd name="connsiteY228" fmla="*/ 1078988 h 4067175"/>
              <a:gd name="connsiteX229" fmla="*/ 270151 w 11191875"/>
              <a:gd name="connsiteY229" fmla="*/ 1358202 h 4067175"/>
              <a:gd name="connsiteX230" fmla="*/ 293143 w 11191875"/>
              <a:gd name="connsiteY230" fmla="*/ 1334954 h 4067175"/>
              <a:gd name="connsiteX231" fmla="*/ 270151 w 11191875"/>
              <a:gd name="connsiteY231" fmla="*/ 1311706 h 4067175"/>
              <a:gd name="connsiteX232" fmla="*/ 246681 w 11191875"/>
              <a:gd name="connsiteY232" fmla="*/ 1334954 h 4067175"/>
              <a:gd name="connsiteX233" fmla="*/ 270151 w 11191875"/>
              <a:gd name="connsiteY233" fmla="*/ 1358202 h 4067175"/>
              <a:gd name="connsiteX234" fmla="*/ 233748 w 11191875"/>
              <a:gd name="connsiteY234" fmla="*/ 1639812 h 4067175"/>
              <a:gd name="connsiteX235" fmla="*/ 264882 w 11191875"/>
              <a:gd name="connsiteY235" fmla="*/ 1608895 h 4067175"/>
              <a:gd name="connsiteX236" fmla="*/ 233748 w 11191875"/>
              <a:gd name="connsiteY236" fmla="*/ 1577738 h 4067175"/>
              <a:gd name="connsiteX237" fmla="*/ 202853 w 11191875"/>
              <a:gd name="connsiteY237" fmla="*/ 1608895 h 4067175"/>
              <a:gd name="connsiteX238" fmla="*/ 233748 w 11191875"/>
              <a:gd name="connsiteY238" fmla="*/ 1639812 h 4067175"/>
              <a:gd name="connsiteX239" fmla="*/ 212433 w 11191875"/>
              <a:gd name="connsiteY239" fmla="*/ 1923819 h 4067175"/>
              <a:gd name="connsiteX240" fmla="*/ 251950 w 11191875"/>
              <a:gd name="connsiteY240" fmla="*/ 1884034 h 4067175"/>
              <a:gd name="connsiteX241" fmla="*/ 212433 w 11191875"/>
              <a:gd name="connsiteY241" fmla="*/ 1844729 h 4067175"/>
              <a:gd name="connsiteX242" fmla="*/ 172676 w 11191875"/>
              <a:gd name="connsiteY242" fmla="*/ 1884034 h 4067175"/>
              <a:gd name="connsiteX243" fmla="*/ 212433 w 11191875"/>
              <a:gd name="connsiteY243" fmla="*/ 1923819 h 4067175"/>
              <a:gd name="connsiteX244" fmla="*/ 204769 w 11191875"/>
              <a:gd name="connsiteY244" fmla="*/ 2208785 h 4067175"/>
              <a:gd name="connsiteX245" fmla="*/ 253147 w 11191875"/>
              <a:gd name="connsiteY245" fmla="*/ 2160372 h 4067175"/>
              <a:gd name="connsiteX246" fmla="*/ 204769 w 11191875"/>
              <a:gd name="connsiteY246" fmla="*/ 2112199 h 4067175"/>
              <a:gd name="connsiteX247" fmla="*/ 157109 w 11191875"/>
              <a:gd name="connsiteY247" fmla="*/ 2160372 h 4067175"/>
              <a:gd name="connsiteX248" fmla="*/ 204769 w 11191875"/>
              <a:gd name="connsiteY248" fmla="*/ 2208785 h 4067175"/>
              <a:gd name="connsiteX249" fmla="*/ 212433 w 11191875"/>
              <a:gd name="connsiteY249" fmla="*/ 2493751 h 4067175"/>
              <a:gd name="connsiteX250" fmla="*/ 269672 w 11191875"/>
              <a:gd name="connsiteY250" fmla="*/ 2436470 h 4067175"/>
              <a:gd name="connsiteX251" fmla="*/ 212433 w 11191875"/>
              <a:gd name="connsiteY251" fmla="*/ 2379190 h 4067175"/>
              <a:gd name="connsiteX252" fmla="*/ 154714 w 11191875"/>
              <a:gd name="connsiteY252" fmla="*/ 2436470 h 4067175"/>
              <a:gd name="connsiteX253" fmla="*/ 212433 w 11191875"/>
              <a:gd name="connsiteY253" fmla="*/ 2493751 h 4067175"/>
              <a:gd name="connsiteX254" fmla="*/ 233748 w 11191875"/>
              <a:gd name="connsiteY254" fmla="*/ 2777758 h 4067175"/>
              <a:gd name="connsiteX255" fmla="*/ 299849 w 11191875"/>
              <a:gd name="connsiteY255" fmla="*/ 2712089 h 4067175"/>
              <a:gd name="connsiteX256" fmla="*/ 233748 w 11191875"/>
              <a:gd name="connsiteY256" fmla="*/ 2646180 h 4067175"/>
              <a:gd name="connsiteX257" fmla="*/ 168126 w 11191875"/>
              <a:gd name="connsiteY257" fmla="*/ 2712089 h 4067175"/>
              <a:gd name="connsiteX258" fmla="*/ 233748 w 11191875"/>
              <a:gd name="connsiteY258" fmla="*/ 2777758 h 4067175"/>
              <a:gd name="connsiteX259" fmla="*/ 270151 w 11191875"/>
              <a:gd name="connsiteY259" fmla="*/ 3059609 h 4067175"/>
              <a:gd name="connsiteX260" fmla="*/ 343916 w 11191875"/>
              <a:gd name="connsiteY260" fmla="*/ 2986030 h 4067175"/>
              <a:gd name="connsiteX261" fmla="*/ 270151 w 11191875"/>
              <a:gd name="connsiteY261" fmla="*/ 2911973 h 4067175"/>
              <a:gd name="connsiteX262" fmla="*/ 196387 w 11191875"/>
              <a:gd name="connsiteY262" fmla="*/ 2986030 h 4067175"/>
              <a:gd name="connsiteX263" fmla="*/ 270151 w 11191875"/>
              <a:gd name="connsiteY263" fmla="*/ 3059609 h 4067175"/>
              <a:gd name="connsiteX264" fmla="*/ 320206 w 11191875"/>
              <a:gd name="connsiteY264" fmla="*/ 3340260 h 4067175"/>
              <a:gd name="connsiteX265" fmla="*/ 402592 w 11191875"/>
              <a:gd name="connsiteY265" fmla="*/ 3257814 h 4067175"/>
              <a:gd name="connsiteX266" fmla="*/ 320206 w 11191875"/>
              <a:gd name="connsiteY266" fmla="*/ 3175369 h 4067175"/>
              <a:gd name="connsiteX267" fmla="*/ 238059 w 11191875"/>
              <a:gd name="connsiteY267" fmla="*/ 3257814 h 4067175"/>
              <a:gd name="connsiteX268" fmla="*/ 320206 w 11191875"/>
              <a:gd name="connsiteY268" fmla="*/ 3340260 h 4067175"/>
              <a:gd name="connsiteX269" fmla="*/ 384630 w 11191875"/>
              <a:gd name="connsiteY269" fmla="*/ 3615160 h 4067175"/>
              <a:gd name="connsiteX270" fmla="*/ 473723 w 11191875"/>
              <a:gd name="connsiteY270" fmla="*/ 3526483 h 4067175"/>
              <a:gd name="connsiteX271" fmla="*/ 384630 w 11191875"/>
              <a:gd name="connsiteY271" fmla="*/ 3437326 h 4067175"/>
              <a:gd name="connsiteX272" fmla="*/ 295777 w 11191875"/>
              <a:gd name="connsiteY272" fmla="*/ 3526483 h 4067175"/>
              <a:gd name="connsiteX273" fmla="*/ 384630 w 11191875"/>
              <a:gd name="connsiteY273" fmla="*/ 3615160 h 4067175"/>
              <a:gd name="connsiteX274" fmla="*/ 463185 w 11191875"/>
              <a:gd name="connsiteY274" fmla="*/ 3886944 h 4067175"/>
              <a:gd name="connsiteX275" fmla="*/ 558744 w 11191875"/>
              <a:gd name="connsiteY275" fmla="*/ 3791077 h 4067175"/>
              <a:gd name="connsiteX276" fmla="*/ 463185 w 11191875"/>
              <a:gd name="connsiteY276" fmla="*/ 3695449 h 4067175"/>
              <a:gd name="connsiteX277" fmla="*/ 367386 w 11191875"/>
              <a:gd name="connsiteY277" fmla="*/ 3791077 h 4067175"/>
              <a:gd name="connsiteX278" fmla="*/ 463185 w 11191875"/>
              <a:gd name="connsiteY278" fmla="*/ 3886944 h 4067175"/>
              <a:gd name="connsiteX279" fmla="*/ 654781 w 11191875"/>
              <a:gd name="connsiteY279" fmla="*/ 4067175 h 4067175"/>
              <a:gd name="connsiteX280" fmla="*/ 655979 w 11191875"/>
              <a:gd name="connsiteY280" fmla="*/ 4051357 h 4067175"/>
              <a:gd name="connsiteX281" fmla="*/ 555151 w 11191875"/>
              <a:gd name="connsiteY281" fmla="*/ 3951176 h 4067175"/>
              <a:gd name="connsiteX282" fmla="*/ 454563 w 11191875"/>
              <a:gd name="connsiteY282" fmla="*/ 4051357 h 4067175"/>
              <a:gd name="connsiteX283" fmla="*/ 455760 w 11191875"/>
              <a:gd name="connsiteY283" fmla="*/ 4067175 h 4067175"/>
              <a:gd name="connsiteX284" fmla="*/ 654781 w 11191875"/>
              <a:gd name="connsiteY284" fmla="*/ 4067175 h 4067175"/>
              <a:gd name="connsiteX285" fmla="*/ 10401539 w 11191875"/>
              <a:gd name="connsiteY285" fmla="*/ 4052316 h 4067175"/>
              <a:gd name="connsiteX286" fmla="*/ 10401779 w 11191875"/>
              <a:gd name="connsiteY286" fmla="*/ 4051357 h 4067175"/>
              <a:gd name="connsiteX287" fmla="*/ 10401539 w 11191875"/>
              <a:gd name="connsiteY287" fmla="*/ 4051117 h 4067175"/>
              <a:gd name="connsiteX288" fmla="*/ 10401300 w 11191875"/>
              <a:gd name="connsiteY288" fmla="*/ 4051357 h 4067175"/>
              <a:gd name="connsiteX289" fmla="*/ 10401539 w 11191875"/>
              <a:gd name="connsiteY289" fmla="*/ 4052316 h 4067175"/>
              <a:gd name="connsiteX290" fmla="*/ 10493505 w 11191875"/>
              <a:gd name="connsiteY290" fmla="*/ 3792036 h 4067175"/>
              <a:gd name="connsiteX291" fmla="*/ 10494463 w 11191875"/>
              <a:gd name="connsiteY291" fmla="*/ 3791077 h 4067175"/>
              <a:gd name="connsiteX292" fmla="*/ 10493505 w 11191875"/>
              <a:gd name="connsiteY292" fmla="*/ 3790598 h 4067175"/>
              <a:gd name="connsiteX293" fmla="*/ 10493266 w 11191875"/>
              <a:gd name="connsiteY293" fmla="*/ 3791077 h 4067175"/>
              <a:gd name="connsiteX294" fmla="*/ 10493505 w 11191875"/>
              <a:gd name="connsiteY294" fmla="*/ 3792036 h 4067175"/>
              <a:gd name="connsiteX295" fmla="*/ 10572300 w 11191875"/>
              <a:gd name="connsiteY295" fmla="*/ 3526723 h 4067175"/>
              <a:gd name="connsiteX296" fmla="*/ 10572779 w 11191875"/>
              <a:gd name="connsiteY296" fmla="*/ 3526483 h 4067175"/>
              <a:gd name="connsiteX297" fmla="*/ 10572300 w 11191875"/>
              <a:gd name="connsiteY297" fmla="*/ 3525764 h 4067175"/>
              <a:gd name="connsiteX298" fmla="*/ 10571342 w 11191875"/>
              <a:gd name="connsiteY298" fmla="*/ 3526483 h 4067175"/>
              <a:gd name="connsiteX299" fmla="*/ 10572300 w 11191875"/>
              <a:gd name="connsiteY299" fmla="*/ 3526723 h 4067175"/>
              <a:gd name="connsiteX300" fmla="*/ 10636724 w 11191875"/>
              <a:gd name="connsiteY300" fmla="*/ 3258294 h 4067175"/>
              <a:gd name="connsiteX301" fmla="*/ 10636963 w 11191875"/>
              <a:gd name="connsiteY301" fmla="*/ 3257814 h 4067175"/>
              <a:gd name="connsiteX302" fmla="*/ 10636724 w 11191875"/>
              <a:gd name="connsiteY302" fmla="*/ 3257095 h 4067175"/>
              <a:gd name="connsiteX303" fmla="*/ 10635766 w 11191875"/>
              <a:gd name="connsiteY303" fmla="*/ 3257814 h 4067175"/>
              <a:gd name="connsiteX304" fmla="*/ 10636724 w 11191875"/>
              <a:gd name="connsiteY304" fmla="*/ 3258294 h 4067175"/>
              <a:gd name="connsiteX305" fmla="*/ 10686779 w 11191875"/>
              <a:gd name="connsiteY305" fmla="*/ 2986510 h 4067175"/>
              <a:gd name="connsiteX306" fmla="*/ 10687497 w 11191875"/>
              <a:gd name="connsiteY306" fmla="*/ 2986030 h 4067175"/>
              <a:gd name="connsiteX307" fmla="*/ 10686779 w 11191875"/>
              <a:gd name="connsiteY307" fmla="*/ 2985551 h 4067175"/>
              <a:gd name="connsiteX308" fmla="*/ 10686060 w 11191875"/>
              <a:gd name="connsiteY308" fmla="*/ 2986030 h 4067175"/>
              <a:gd name="connsiteX309" fmla="*/ 10686779 w 11191875"/>
              <a:gd name="connsiteY309" fmla="*/ 2986510 h 4067175"/>
              <a:gd name="connsiteX310" fmla="*/ 10722942 w 11191875"/>
              <a:gd name="connsiteY310" fmla="*/ 2712569 h 4067175"/>
              <a:gd name="connsiteX311" fmla="*/ 10723421 w 11191875"/>
              <a:gd name="connsiteY311" fmla="*/ 2712089 h 4067175"/>
              <a:gd name="connsiteX312" fmla="*/ 10722942 w 11191875"/>
              <a:gd name="connsiteY312" fmla="*/ 2711610 h 4067175"/>
              <a:gd name="connsiteX313" fmla="*/ 10722463 w 11191875"/>
              <a:gd name="connsiteY313" fmla="*/ 2712089 h 4067175"/>
              <a:gd name="connsiteX314" fmla="*/ 10722942 w 11191875"/>
              <a:gd name="connsiteY314" fmla="*/ 2712569 h 4067175"/>
              <a:gd name="connsiteX315" fmla="*/ 10744497 w 11191875"/>
              <a:gd name="connsiteY315" fmla="*/ 2437429 h 4067175"/>
              <a:gd name="connsiteX316" fmla="*/ 10745215 w 11191875"/>
              <a:gd name="connsiteY316" fmla="*/ 2436470 h 4067175"/>
              <a:gd name="connsiteX317" fmla="*/ 10744497 w 11191875"/>
              <a:gd name="connsiteY317" fmla="*/ 2435991 h 4067175"/>
              <a:gd name="connsiteX318" fmla="*/ 10744018 w 11191875"/>
              <a:gd name="connsiteY318" fmla="*/ 2436470 h 4067175"/>
              <a:gd name="connsiteX319" fmla="*/ 10744497 w 11191875"/>
              <a:gd name="connsiteY319" fmla="*/ 2437429 h 4067175"/>
              <a:gd name="connsiteX320" fmla="*/ 10752161 w 11191875"/>
              <a:gd name="connsiteY320" fmla="*/ 2161331 h 4067175"/>
              <a:gd name="connsiteX321" fmla="*/ 10752640 w 11191875"/>
              <a:gd name="connsiteY321" fmla="*/ 2160372 h 4067175"/>
              <a:gd name="connsiteX322" fmla="*/ 10752161 w 11191875"/>
              <a:gd name="connsiteY322" fmla="*/ 2159653 h 4067175"/>
              <a:gd name="connsiteX323" fmla="*/ 10750963 w 11191875"/>
              <a:gd name="connsiteY323" fmla="*/ 2160372 h 4067175"/>
              <a:gd name="connsiteX324" fmla="*/ 10752161 w 11191875"/>
              <a:gd name="connsiteY324" fmla="*/ 2161331 h 4067175"/>
              <a:gd name="connsiteX325" fmla="*/ 10524400 w 11191875"/>
              <a:gd name="connsiteY325" fmla="*/ 1884993 h 4067175"/>
              <a:gd name="connsiteX326" fmla="*/ 10525598 w 11191875"/>
              <a:gd name="connsiteY326" fmla="*/ 1884034 h 4067175"/>
              <a:gd name="connsiteX327" fmla="*/ 10524400 w 11191875"/>
              <a:gd name="connsiteY327" fmla="*/ 1883555 h 4067175"/>
              <a:gd name="connsiteX328" fmla="*/ 10523921 w 11191875"/>
              <a:gd name="connsiteY328" fmla="*/ 1884034 h 4067175"/>
              <a:gd name="connsiteX329" fmla="*/ 10524400 w 11191875"/>
              <a:gd name="connsiteY329" fmla="*/ 1884993 h 4067175"/>
              <a:gd name="connsiteX330" fmla="*/ 10502127 w 11191875"/>
              <a:gd name="connsiteY330" fmla="*/ 1609614 h 4067175"/>
              <a:gd name="connsiteX331" fmla="*/ 10502606 w 11191875"/>
              <a:gd name="connsiteY331" fmla="*/ 1608895 h 4067175"/>
              <a:gd name="connsiteX332" fmla="*/ 10502127 w 11191875"/>
              <a:gd name="connsiteY332" fmla="*/ 1608176 h 4067175"/>
              <a:gd name="connsiteX333" fmla="*/ 10501169 w 11191875"/>
              <a:gd name="connsiteY333" fmla="*/ 1608895 h 4067175"/>
              <a:gd name="connsiteX334" fmla="*/ 10502127 w 11191875"/>
              <a:gd name="connsiteY334" fmla="*/ 1609614 h 4067175"/>
              <a:gd name="connsiteX335" fmla="*/ 10464766 w 11191875"/>
              <a:gd name="connsiteY335" fmla="*/ 1335673 h 4067175"/>
              <a:gd name="connsiteX336" fmla="*/ 10465005 w 11191875"/>
              <a:gd name="connsiteY336" fmla="*/ 1334954 h 4067175"/>
              <a:gd name="connsiteX337" fmla="*/ 10464766 w 11191875"/>
              <a:gd name="connsiteY337" fmla="*/ 1334714 h 4067175"/>
              <a:gd name="connsiteX338" fmla="*/ 10463808 w 11191875"/>
              <a:gd name="connsiteY338" fmla="*/ 1334954 h 4067175"/>
              <a:gd name="connsiteX339" fmla="*/ 10464766 w 11191875"/>
              <a:gd name="connsiteY339" fmla="*/ 1335673 h 4067175"/>
              <a:gd name="connsiteX340" fmla="*/ 10411837 w 11191875"/>
              <a:gd name="connsiteY340" fmla="*/ 1064608 h 4067175"/>
              <a:gd name="connsiteX341" fmla="*/ 10412795 w 11191875"/>
              <a:gd name="connsiteY341" fmla="*/ 1064128 h 4067175"/>
              <a:gd name="connsiteX342" fmla="*/ 10411837 w 11191875"/>
              <a:gd name="connsiteY342" fmla="*/ 1063409 h 4067175"/>
              <a:gd name="connsiteX343" fmla="*/ 10411358 w 11191875"/>
              <a:gd name="connsiteY343" fmla="*/ 1064128 h 4067175"/>
              <a:gd name="connsiteX344" fmla="*/ 10411837 w 11191875"/>
              <a:gd name="connsiteY344" fmla="*/ 1064608 h 4067175"/>
              <a:gd name="connsiteX345" fmla="*/ 10344539 w 11191875"/>
              <a:gd name="connsiteY345" fmla="*/ 796658 h 4067175"/>
              <a:gd name="connsiteX346" fmla="*/ 10345258 w 11191875"/>
              <a:gd name="connsiteY346" fmla="*/ 795939 h 4067175"/>
              <a:gd name="connsiteX347" fmla="*/ 10344539 w 11191875"/>
              <a:gd name="connsiteY347" fmla="*/ 795460 h 4067175"/>
              <a:gd name="connsiteX348" fmla="*/ 10344060 w 11191875"/>
              <a:gd name="connsiteY348" fmla="*/ 795939 h 4067175"/>
              <a:gd name="connsiteX349" fmla="*/ 10344539 w 11191875"/>
              <a:gd name="connsiteY349" fmla="*/ 796658 h 4067175"/>
              <a:gd name="connsiteX350" fmla="*/ 10167073 w 11191875"/>
              <a:gd name="connsiteY350" fmla="*/ 273701 h 4067175"/>
              <a:gd name="connsiteX351" fmla="*/ 10167552 w 11191875"/>
              <a:gd name="connsiteY351" fmla="*/ 272982 h 4067175"/>
              <a:gd name="connsiteX352" fmla="*/ 10167073 w 11191875"/>
              <a:gd name="connsiteY352" fmla="*/ 272503 h 4067175"/>
              <a:gd name="connsiteX353" fmla="*/ 10166354 w 11191875"/>
              <a:gd name="connsiteY353" fmla="*/ 272982 h 4067175"/>
              <a:gd name="connsiteX354" fmla="*/ 10167073 w 11191875"/>
              <a:gd name="connsiteY354" fmla="*/ 273701 h 4067175"/>
              <a:gd name="connsiteX355" fmla="*/ 740042 w 11191875"/>
              <a:gd name="connsiteY355" fmla="*/ 403122 h 4067175"/>
              <a:gd name="connsiteX356" fmla="*/ 741239 w 11191875"/>
              <a:gd name="connsiteY356" fmla="*/ 401924 h 4067175"/>
              <a:gd name="connsiteX357" fmla="*/ 740042 w 11191875"/>
              <a:gd name="connsiteY357" fmla="*/ 400726 h 4067175"/>
              <a:gd name="connsiteX358" fmla="*/ 739084 w 11191875"/>
              <a:gd name="connsiteY358" fmla="*/ 401924 h 4067175"/>
              <a:gd name="connsiteX359" fmla="*/ 740042 w 11191875"/>
              <a:gd name="connsiteY359" fmla="*/ 403122 h 4067175"/>
              <a:gd name="connsiteX360" fmla="*/ 650949 w 11191875"/>
              <a:gd name="connsiteY360" fmla="*/ 668915 h 4067175"/>
              <a:gd name="connsiteX361" fmla="*/ 656458 w 11191875"/>
              <a:gd name="connsiteY361" fmla="*/ 663403 h 4067175"/>
              <a:gd name="connsiteX362" fmla="*/ 650949 w 11191875"/>
              <a:gd name="connsiteY362" fmla="*/ 658130 h 4067175"/>
              <a:gd name="connsiteX363" fmla="*/ 645681 w 11191875"/>
              <a:gd name="connsiteY363" fmla="*/ 663403 h 4067175"/>
              <a:gd name="connsiteX364" fmla="*/ 650949 w 11191875"/>
              <a:gd name="connsiteY364" fmla="*/ 668915 h 4067175"/>
              <a:gd name="connsiteX365" fmla="*/ 576706 w 11191875"/>
              <a:gd name="connsiteY365" fmla="*/ 941178 h 4067175"/>
              <a:gd name="connsiteX366" fmla="*/ 588441 w 11191875"/>
              <a:gd name="connsiteY366" fmla="*/ 929435 h 4067175"/>
              <a:gd name="connsiteX367" fmla="*/ 576706 w 11191875"/>
              <a:gd name="connsiteY367" fmla="*/ 917931 h 4067175"/>
              <a:gd name="connsiteX368" fmla="*/ 565210 w 11191875"/>
              <a:gd name="connsiteY368" fmla="*/ 929435 h 4067175"/>
              <a:gd name="connsiteX369" fmla="*/ 576706 w 11191875"/>
              <a:gd name="connsiteY369" fmla="*/ 941178 h 4067175"/>
              <a:gd name="connsiteX370" fmla="*/ 516832 w 11191875"/>
              <a:gd name="connsiteY370" fmla="*/ 1217516 h 4067175"/>
              <a:gd name="connsiteX371" fmla="*/ 535033 w 11191875"/>
              <a:gd name="connsiteY371" fmla="*/ 1199541 h 4067175"/>
              <a:gd name="connsiteX372" fmla="*/ 516832 w 11191875"/>
              <a:gd name="connsiteY372" fmla="*/ 1181087 h 4067175"/>
              <a:gd name="connsiteX373" fmla="*/ 498630 w 11191875"/>
              <a:gd name="connsiteY373" fmla="*/ 1199541 h 4067175"/>
              <a:gd name="connsiteX374" fmla="*/ 516832 w 11191875"/>
              <a:gd name="connsiteY374" fmla="*/ 1217516 h 4067175"/>
              <a:gd name="connsiteX375" fmla="*/ 472046 w 11191875"/>
              <a:gd name="connsiteY375" fmla="*/ 1497928 h 4067175"/>
              <a:gd name="connsiteX376" fmla="*/ 497912 w 11191875"/>
              <a:gd name="connsiteY376" fmla="*/ 1471805 h 4067175"/>
              <a:gd name="connsiteX377" fmla="*/ 472046 w 11191875"/>
              <a:gd name="connsiteY377" fmla="*/ 1445681 h 4067175"/>
              <a:gd name="connsiteX378" fmla="*/ 445702 w 11191875"/>
              <a:gd name="connsiteY378" fmla="*/ 1471805 h 4067175"/>
              <a:gd name="connsiteX379" fmla="*/ 472046 w 11191875"/>
              <a:gd name="connsiteY379" fmla="*/ 1497928 h 4067175"/>
              <a:gd name="connsiteX380" fmla="*/ 441630 w 11191875"/>
              <a:gd name="connsiteY380" fmla="*/ 1780737 h 4067175"/>
              <a:gd name="connsiteX381" fmla="*/ 475878 w 11191875"/>
              <a:gd name="connsiteY381" fmla="*/ 1746465 h 4067175"/>
              <a:gd name="connsiteX382" fmla="*/ 441630 w 11191875"/>
              <a:gd name="connsiteY382" fmla="*/ 1712192 h 4067175"/>
              <a:gd name="connsiteX383" fmla="*/ 407622 w 11191875"/>
              <a:gd name="connsiteY383" fmla="*/ 1746465 h 4067175"/>
              <a:gd name="connsiteX384" fmla="*/ 441630 w 11191875"/>
              <a:gd name="connsiteY384" fmla="*/ 1780737 h 4067175"/>
              <a:gd name="connsiteX385" fmla="*/ 426542 w 11191875"/>
              <a:gd name="connsiteY385" fmla="*/ 2065703 h 4067175"/>
              <a:gd name="connsiteX386" fmla="*/ 469891 w 11191875"/>
              <a:gd name="connsiteY386" fmla="*/ 2022083 h 4067175"/>
              <a:gd name="connsiteX387" fmla="*/ 426542 w 11191875"/>
              <a:gd name="connsiteY387" fmla="*/ 1979183 h 4067175"/>
              <a:gd name="connsiteX388" fmla="*/ 383433 w 11191875"/>
              <a:gd name="connsiteY388" fmla="*/ 2022083 h 4067175"/>
              <a:gd name="connsiteX389" fmla="*/ 426542 w 11191875"/>
              <a:gd name="connsiteY389" fmla="*/ 2065703 h 4067175"/>
              <a:gd name="connsiteX390" fmla="*/ 426542 w 11191875"/>
              <a:gd name="connsiteY390" fmla="*/ 2350669 h 4067175"/>
              <a:gd name="connsiteX391" fmla="*/ 478273 w 11191875"/>
              <a:gd name="connsiteY391" fmla="*/ 2298901 h 4067175"/>
              <a:gd name="connsiteX392" fmla="*/ 426542 w 11191875"/>
              <a:gd name="connsiteY392" fmla="*/ 2246893 h 4067175"/>
              <a:gd name="connsiteX393" fmla="*/ 374811 w 11191875"/>
              <a:gd name="connsiteY393" fmla="*/ 2298901 h 4067175"/>
              <a:gd name="connsiteX394" fmla="*/ 426542 w 11191875"/>
              <a:gd name="connsiteY394" fmla="*/ 2350669 h 4067175"/>
              <a:gd name="connsiteX395" fmla="*/ 441630 w 11191875"/>
              <a:gd name="connsiteY395" fmla="*/ 2635635 h 4067175"/>
              <a:gd name="connsiteX396" fmla="*/ 502702 w 11191875"/>
              <a:gd name="connsiteY396" fmla="*/ 2574280 h 4067175"/>
              <a:gd name="connsiteX397" fmla="*/ 441630 w 11191875"/>
              <a:gd name="connsiteY397" fmla="*/ 2513644 h 4067175"/>
              <a:gd name="connsiteX398" fmla="*/ 380798 w 11191875"/>
              <a:gd name="connsiteY398" fmla="*/ 2574280 h 4067175"/>
              <a:gd name="connsiteX399" fmla="*/ 441630 w 11191875"/>
              <a:gd name="connsiteY399" fmla="*/ 2635635 h 4067175"/>
              <a:gd name="connsiteX400" fmla="*/ 472046 w 11191875"/>
              <a:gd name="connsiteY400" fmla="*/ 2918684 h 4067175"/>
              <a:gd name="connsiteX401" fmla="*/ 541500 w 11191875"/>
              <a:gd name="connsiteY401" fmla="*/ 2848940 h 4067175"/>
              <a:gd name="connsiteX402" fmla="*/ 472046 w 11191875"/>
              <a:gd name="connsiteY402" fmla="*/ 2779676 h 4067175"/>
              <a:gd name="connsiteX403" fmla="*/ 402353 w 11191875"/>
              <a:gd name="connsiteY403" fmla="*/ 2848940 h 4067175"/>
              <a:gd name="connsiteX404" fmla="*/ 472046 w 11191875"/>
              <a:gd name="connsiteY404" fmla="*/ 2918684 h 4067175"/>
              <a:gd name="connsiteX405" fmla="*/ 516832 w 11191875"/>
              <a:gd name="connsiteY405" fmla="*/ 3199815 h 4067175"/>
              <a:gd name="connsiteX406" fmla="*/ 594668 w 11191875"/>
              <a:gd name="connsiteY406" fmla="*/ 3121683 h 4067175"/>
              <a:gd name="connsiteX407" fmla="*/ 516832 w 11191875"/>
              <a:gd name="connsiteY407" fmla="*/ 3043551 h 4067175"/>
              <a:gd name="connsiteX408" fmla="*/ 438756 w 11191875"/>
              <a:gd name="connsiteY408" fmla="*/ 3121683 h 4067175"/>
              <a:gd name="connsiteX409" fmla="*/ 516832 w 11191875"/>
              <a:gd name="connsiteY409" fmla="*/ 3199815 h 4067175"/>
              <a:gd name="connsiteX410" fmla="*/ 576706 w 11191875"/>
              <a:gd name="connsiteY410" fmla="*/ 3476632 h 4067175"/>
              <a:gd name="connsiteX411" fmla="*/ 662206 w 11191875"/>
              <a:gd name="connsiteY411" fmla="*/ 3391070 h 4067175"/>
              <a:gd name="connsiteX412" fmla="*/ 576706 w 11191875"/>
              <a:gd name="connsiteY412" fmla="*/ 3306228 h 4067175"/>
              <a:gd name="connsiteX413" fmla="*/ 491445 w 11191875"/>
              <a:gd name="connsiteY413" fmla="*/ 3391070 h 4067175"/>
              <a:gd name="connsiteX414" fmla="*/ 576706 w 11191875"/>
              <a:gd name="connsiteY414" fmla="*/ 3476632 h 4067175"/>
              <a:gd name="connsiteX415" fmla="*/ 650949 w 11191875"/>
              <a:gd name="connsiteY415" fmla="*/ 3750094 h 4067175"/>
              <a:gd name="connsiteX416" fmla="*/ 743874 w 11191875"/>
              <a:gd name="connsiteY416" fmla="*/ 3657342 h 4067175"/>
              <a:gd name="connsiteX417" fmla="*/ 650949 w 11191875"/>
              <a:gd name="connsiteY417" fmla="*/ 3564590 h 4067175"/>
              <a:gd name="connsiteX418" fmla="*/ 558744 w 11191875"/>
              <a:gd name="connsiteY418" fmla="*/ 3657342 h 4067175"/>
              <a:gd name="connsiteX419" fmla="*/ 650949 w 11191875"/>
              <a:gd name="connsiteY419" fmla="*/ 3750094 h 4067175"/>
              <a:gd name="connsiteX420" fmla="*/ 740042 w 11191875"/>
              <a:gd name="connsiteY420" fmla="*/ 4017084 h 4067175"/>
              <a:gd name="connsiteX421" fmla="*/ 838235 w 11191875"/>
              <a:gd name="connsiteY421" fmla="*/ 3919060 h 4067175"/>
              <a:gd name="connsiteX422" fmla="*/ 740042 w 11191875"/>
              <a:gd name="connsiteY422" fmla="*/ 3820556 h 4067175"/>
              <a:gd name="connsiteX423" fmla="*/ 641849 w 11191875"/>
              <a:gd name="connsiteY423" fmla="*/ 3919060 h 4067175"/>
              <a:gd name="connsiteX424" fmla="*/ 740042 w 11191875"/>
              <a:gd name="connsiteY424" fmla="*/ 4017084 h 4067175"/>
              <a:gd name="connsiteX425" fmla="*/ 10167073 w 11191875"/>
              <a:gd name="connsiteY425" fmla="*/ 4048241 h 4067175"/>
              <a:gd name="connsiteX426" fmla="*/ 10167552 w 11191875"/>
              <a:gd name="connsiteY426" fmla="*/ 4048002 h 4067175"/>
              <a:gd name="connsiteX427" fmla="*/ 10167073 w 11191875"/>
              <a:gd name="connsiteY427" fmla="*/ 4047283 h 4067175"/>
              <a:gd name="connsiteX428" fmla="*/ 10166354 w 11191875"/>
              <a:gd name="connsiteY428" fmla="*/ 4048002 h 4067175"/>
              <a:gd name="connsiteX429" fmla="*/ 10167073 w 11191875"/>
              <a:gd name="connsiteY429" fmla="*/ 4048241 h 4067175"/>
              <a:gd name="connsiteX430" fmla="*/ 10262871 w 11191875"/>
              <a:gd name="connsiteY430" fmla="*/ 3789160 h 4067175"/>
              <a:gd name="connsiteX431" fmla="*/ 10263590 w 11191875"/>
              <a:gd name="connsiteY431" fmla="*/ 3788920 h 4067175"/>
              <a:gd name="connsiteX432" fmla="*/ 10262871 w 11191875"/>
              <a:gd name="connsiteY432" fmla="*/ 3788441 h 4067175"/>
              <a:gd name="connsiteX433" fmla="*/ 10262392 w 11191875"/>
              <a:gd name="connsiteY433" fmla="*/ 3788920 h 4067175"/>
              <a:gd name="connsiteX434" fmla="*/ 10262871 w 11191875"/>
              <a:gd name="connsiteY434" fmla="*/ 3789160 h 4067175"/>
              <a:gd name="connsiteX435" fmla="*/ 10344539 w 11191875"/>
              <a:gd name="connsiteY435" fmla="*/ 3525285 h 4067175"/>
              <a:gd name="connsiteX436" fmla="*/ 10345258 w 11191875"/>
              <a:gd name="connsiteY436" fmla="*/ 3525045 h 4067175"/>
              <a:gd name="connsiteX437" fmla="*/ 10344539 w 11191875"/>
              <a:gd name="connsiteY437" fmla="*/ 3524566 h 4067175"/>
              <a:gd name="connsiteX438" fmla="*/ 10344060 w 11191875"/>
              <a:gd name="connsiteY438" fmla="*/ 3525045 h 4067175"/>
              <a:gd name="connsiteX439" fmla="*/ 10344539 w 11191875"/>
              <a:gd name="connsiteY439" fmla="*/ 3525285 h 4067175"/>
              <a:gd name="connsiteX440" fmla="*/ 10411837 w 11191875"/>
              <a:gd name="connsiteY440" fmla="*/ 3257335 h 4067175"/>
              <a:gd name="connsiteX441" fmla="*/ 10412795 w 11191875"/>
              <a:gd name="connsiteY441" fmla="*/ 3257095 h 4067175"/>
              <a:gd name="connsiteX442" fmla="*/ 10411837 w 11191875"/>
              <a:gd name="connsiteY442" fmla="*/ 3256376 h 4067175"/>
              <a:gd name="connsiteX443" fmla="*/ 10411358 w 11191875"/>
              <a:gd name="connsiteY443" fmla="*/ 3257095 h 4067175"/>
              <a:gd name="connsiteX444" fmla="*/ 10411837 w 11191875"/>
              <a:gd name="connsiteY444" fmla="*/ 3257335 h 4067175"/>
              <a:gd name="connsiteX445" fmla="*/ 10464766 w 11191875"/>
              <a:gd name="connsiteY445" fmla="*/ 2986270 h 4067175"/>
              <a:gd name="connsiteX446" fmla="*/ 10465005 w 11191875"/>
              <a:gd name="connsiteY446" fmla="*/ 2986030 h 4067175"/>
              <a:gd name="connsiteX447" fmla="*/ 10464766 w 11191875"/>
              <a:gd name="connsiteY447" fmla="*/ 2985072 h 4067175"/>
              <a:gd name="connsiteX448" fmla="*/ 10463808 w 11191875"/>
              <a:gd name="connsiteY448" fmla="*/ 2986030 h 4067175"/>
              <a:gd name="connsiteX449" fmla="*/ 10464766 w 11191875"/>
              <a:gd name="connsiteY449" fmla="*/ 2986270 h 4067175"/>
              <a:gd name="connsiteX450" fmla="*/ 10502127 w 11191875"/>
              <a:gd name="connsiteY450" fmla="*/ 2712569 h 4067175"/>
              <a:gd name="connsiteX451" fmla="*/ 10502606 w 11191875"/>
              <a:gd name="connsiteY451" fmla="*/ 2712089 h 4067175"/>
              <a:gd name="connsiteX452" fmla="*/ 10502127 w 11191875"/>
              <a:gd name="connsiteY452" fmla="*/ 2711370 h 4067175"/>
              <a:gd name="connsiteX453" fmla="*/ 10501169 w 11191875"/>
              <a:gd name="connsiteY453" fmla="*/ 2712089 h 4067175"/>
              <a:gd name="connsiteX454" fmla="*/ 10502127 w 11191875"/>
              <a:gd name="connsiteY454" fmla="*/ 2712569 h 4067175"/>
              <a:gd name="connsiteX455" fmla="*/ 10524400 w 11191875"/>
              <a:gd name="connsiteY455" fmla="*/ 2437429 h 4067175"/>
              <a:gd name="connsiteX456" fmla="*/ 10525598 w 11191875"/>
              <a:gd name="connsiteY456" fmla="*/ 2436470 h 4067175"/>
              <a:gd name="connsiteX457" fmla="*/ 10524400 w 11191875"/>
              <a:gd name="connsiteY457" fmla="*/ 2435991 h 4067175"/>
              <a:gd name="connsiteX458" fmla="*/ 10523921 w 11191875"/>
              <a:gd name="connsiteY458" fmla="*/ 2436470 h 4067175"/>
              <a:gd name="connsiteX459" fmla="*/ 10524400 w 11191875"/>
              <a:gd name="connsiteY459" fmla="*/ 2437429 h 4067175"/>
              <a:gd name="connsiteX460" fmla="*/ 10532064 w 11191875"/>
              <a:gd name="connsiteY460" fmla="*/ 2161331 h 4067175"/>
              <a:gd name="connsiteX461" fmla="*/ 10532783 w 11191875"/>
              <a:gd name="connsiteY461" fmla="*/ 2160372 h 4067175"/>
              <a:gd name="connsiteX462" fmla="*/ 10532064 w 11191875"/>
              <a:gd name="connsiteY462" fmla="*/ 2159653 h 4067175"/>
              <a:gd name="connsiteX463" fmla="*/ 10531585 w 11191875"/>
              <a:gd name="connsiteY463" fmla="*/ 2160372 h 4067175"/>
              <a:gd name="connsiteX464" fmla="*/ 10532064 w 11191875"/>
              <a:gd name="connsiteY464" fmla="*/ 2161331 h 4067175"/>
              <a:gd name="connsiteX465" fmla="*/ 10304304 w 11191875"/>
              <a:gd name="connsiteY465" fmla="*/ 1884993 h 4067175"/>
              <a:gd name="connsiteX466" fmla="*/ 10305022 w 11191875"/>
              <a:gd name="connsiteY466" fmla="*/ 1884034 h 4067175"/>
              <a:gd name="connsiteX467" fmla="*/ 10304304 w 11191875"/>
              <a:gd name="connsiteY467" fmla="*/ 1883555 h 4067175"/>
              <a:gd name="connsiteX468" fmla="*/ 10304064 w 11191875"/>
              <a:gd name="connsiteY468" fmla="*/ 1884034 h 4067175"/>
              <a:gd name="connsiteX469" fmla="*/ 10304304 w 11191875"/>
              <a:gd name="connsiteY469" fmla="*/ 1884993 h 4067175"/>
              <a:gd name="connsiteX470" fmla="*/ 10280833 w 11191875"/>
              <a:gd name="connsiteY470" fmla="*/ 1609614 h 4067175"/>
              <a:gd name="connsiteX471" fmla="*/ 10281552 w 11191875"/>
              <a:gd name="connsiteY471" fmla="*/ 1609135 h 4067175"/>
              <a:gd name="connsiteX472" fmla="*/ 10280833 w 11191875"/>
              <a:gd name="connsiteY472" fmla="*/ 1608416 h 4067175"/>
              <a:gd name="connsiteX473" fmla="*/ 10280354 w 11191875"/>
              <a:gd name="connsiteY473" fmla="*/ 1609135 h 4067175"/>
              <a:gd name="connsiteX474" fmla="*/ 10280833 w 11191875"/>
              <a:gd name="connsiteY474" fmla="*/ 1609614 h 4067175"/>
              <a:gd name="connsiteX475" fmla="*/ 10241556 w 11191875"/>
              <a:gd name="connsiteY475" fmla="*/ 1336392 h 4067175"/>
              <a:gd name="connsiteX476" fmla="*/ 10242514 w 11191875"/>
              <a:gd name="connsiteY476" fmla="*/ 1335433 h 4067175"/>
              <a:gd name="connsiteX477" fmla="*/ 10241556 w 11191875"/>
              <a:gd name="connsiteY477" fmla="*/ 1334954 h 4067175"/>
              <a:gd name="connsiteX478" fmla="*/ 10241316 w 11191875"/>
              <a:gd name="connsiteY478" fmla="*/ 1335433 h 4067175"/>
              <a:gd name="connsiteX479" fmla="*/ 10241556 w 11191875"/>
              <a:gd name="connsiteY479" fmla="*/ 1336392 h 4067175"/>
              <a:gd name="connsiteX480" fmla="*/ 10186951 w 11191875"/>
              <a:gd name="connsiteY480" fmla="*/ 1065327 h 4067175"/>
              <a:gd name="connsiteX481" fmla="*/ 10187430 w 11191875"/>
              <a:gd name="connsiteY481" fmla="*/ 1064608 h 4067175"/>
              <a:gd name="connsiteX482" fmla="*/ 10186951 w 11191875"/>
              <a:gd name="connsiteY482" fmla="*/ 1064368 h 4067175"/>
              <a:gd name="connsiteX483" fmla="*/ 10185993 w 11191875"/>
              <a:gd name="connsiteY483" fmla="*/ 1064608 h 4067175"/>
              <a:gd name="connsiteX484" fmla="*/ 10186951 w 11191875"/>
              <a:gd name="connsiteY484" fmla="*/ 1065327 h 4067175"/>
              <a:gd name="connsiteX485" fmla="*/ 10117018 w 11191875"/>
              <a:gd name="connsiteY485" fmla="*/ 798336 h 4067175"/>
              <a:gd name="connsiteX486" fmla="*/ 10117258 w 11191875"/>
              <a:gd name="connsiteY486" fmla="*/ 797617 h 4067175"/>
              <a:gd name="connsiteX487" fmla="*/ 10117018 w 11191875"/>
              <a:gd name="connsiteY487" fmla="*/ 796898 h 4067175"/>
              <a:gd name="connsiteX488" fmla="*/ 10115821 w 11191875"/>
              <a:gd name="connsiteY488" fmla="*/ 797617 h 4067175"/>
              <a:gd name="connsiteX489" fmla="*/ 10117018 w 11191875"/>
              <a:gd name="connsiteY489" fmla="*/ 798336 h 4067175"/>
              <a:gd name="connsiteX490" fmla="*/ 10031279 w 11191875"/>
              <a:gd name="connsiteY490" fmla="*/ 535420 h 4067175"/>
              <a:gd name="connsiteX491" fmla="*/ 10031758 w 11191875"/>
              <a:gd name="connsiteY491" fmla="*/ 534940 h 4067175"/>
              <a:gd name="connsiteX492" fmla="*/ 10031279 w 11191875"/>
              <a:gd name="connsiteY492" fmla="*/ 533982 h 4067175"/>
              <a:gd name="connsiteX493" fmla="*/ 10030560 w 11191875"/>
              <a:gd name="connsiteY493" fmla="*/ 534940 h 4067175"/>
              <a:gd name="connsiteX494" fmla="*/ 10031279 w 11191875"/>
              <a:gd name="connsiteY494" fmla="*/ 535420 h 4067175"/>
              <a:gd name="connsiteX495" fmla="*/ 9931169 w 11191875"/>
              <a:gd name="connsiteY495" fmla="*/ 278016 h 4067175"/>
              <a:gd name="connsiteX496" fmla="*/ 9931648 w 11191875"/>
              <a:gd name="connsiteY496" fmla="*/ 277297 h 4067175"/>
              <a:gd name="connsiteX497" fmla="*/ 9931169 w 11191875"/>
              <a:gd name="connsiteY497" fmla="*/ 276817 h 4067175"/>
              <a:gd name="connsiteX498" fmla="*/ 9930211 w 11191875"/>
              <a:gd name="connsiteY498" fmla="*/ 277297 h 4067175"/>
              <a:gd name="connsiteX499" fmla="*/ 9931169 w 11191875"/>
              <a:gd name="connsiteY499" fmla="*/ 278016 h 4067175"/>
              <a:gd name="connsiteX500" fmla="*/ 925651 w 11191875"/>
              <a:gd name="connsiteY500" fmla="*/ 536139 h 4067175"/>
              <a:gd name="connsiteX501" fmla="*/ 926609 w 11191875"/>
              <a:gd name="connsiteY501" fmla="*/ 534940 h 4067175"/>
              <a:gd name="connsiteX502" fmla="*/ 925651 w 11191875"/>
              <a:gd name="connsiteY502" fmla="*/ 533742 h 4067175"/>
              <a:gd name="connsiteX503" fmla="*/ 924454 w 11191875"/>
              <a:gd name="connsiteY503" fmla="*/ 534940 h 4067175"/>
              <a:gd name="connsiteX504" fmla="*/ 925651 w 11191875"/>
              <a:gd name="connsiteY504" fmla="*/ 536139 h 4067175"/>
              <a:gd name="connsiteX505" fmla="*/ 840151 w 11191875"/>
              <a:gd name="connsiteY505" fmla="*/ 805047 h 4067175"/>
              <a:gd name="connsiteX506" fmla="*/ 847575 w 11191875"/>
              <a:gd name="connsiteY506" fmla="*/ 797617 h 4067175"/>
              <a:gd name="connsiteX507" fmla="*/ 840151 w 11191875"/>
              <a:gd name="connsiteY507" fmla="*/ 790187 h 4067175"/>
              <a:gd name="connsiteX508" fmla="*/ 832966 w 11191875"/>
              <a:gd name="connsiteY508" fmla="*/ 797617 h 4067175"/>
              <a:gd name="connsiteX509" fmla="*/ 840151 w 11191875"/>
              <a:gd name="connsiteY509" fmla="*/ 805047 h 4067175"/>
              <a:gd name="connsiteX510" fmla="*/ 769979 w 11191875"/>
              <a:gd name="connsiteY510" fmla="*/ 1078748 h 4067175"/>
              <a:gd name="connsiteX511" fmla="*/ 784109 w 11191875"/>
              <a:gd name="connsiteY511" fmla="*/ 1064608 h 4067175"/>
              <a:gd name="connsiteX512" fmla="*/ 769979 w 11191875"/>
              <a:gd name="connsiteY512" fmla="*/ 1050947 h 4067175"/>
              <a:gd name="connsiteX513" fmla="*/ 756328 w 11191875"/>
              <a:gd name="connsiteY513" fmla="*/ 1064608 h 4067175"/>
              <a:gd name="connsiteX514" fmla="*/ 769979 w 11191875"/>
              <a:gd name="connsiteY514" fmla="*/ 1078748 h 4067175"/>
              <a:gd name="connsiteX515" fmla="*/ 715134 w 11191875"/>
              <a:gd name="connsiteY515" fmla="*/ 1356284 h 4067175"/>
              <a:gd name="connsiteX516" fmla="*/ 735970 w 11191875"/>
              <a:gd name="connsiteY516" fmla="*/ 1335433 h 4067175"/>
              <a:gd name="connsiteX517" fmla="*/ 715134 w 11191875"/>
              <a:gd name="connsiteY517" fmla="*/ 1314822 h 4067175"/>
              <a:gd name="connsiteX518" fmla="*/ 694538 w 11191875"/>
              <a:gd name="connsiteY518" fmla="*/ 1335433 h 4067175"/>
              <a:gd name="connsiteX519" fmla="*/ 715134 w 11191875"/>
              <a:gd name="connsiteY519" fmla="*/ 1356284 h 4067175"/>
              <a:gd name="connsiteX520" fmla="*/ 675857 w 11191875"/>
              <a:gd name="connsiteY520" fmla="*/ 1638134 h 4067175"/>
              <a:gd name="connsiteX521" fmla="*/ 705315 w 11191875"/>
              <a:gd name="connsiteY521" fmla="*/ 1609135 h 4067175"/>
              <a:gd name="connsiteX522" fmla="*/ 675857 w 11191875"/>
              <a:gd name="connsiteY522" fmla="*/ 1579895 h 4067175"/>
              <a:gd name="connsiteX523" fmla="*/ 646639 w 11191875"/>
              <a:gd name="connsiteY523" fmla="*/ 1609135 h 4067175"/>
              <a:gd name="connsiteX524" fmla="*/ 675857 w 11191875"/>
              <a:gd name="connsiteY524" fmla="*/ 1638134 h 4067175"/>
              <a:gd name="connsiteX525" fmla="*/ 652386 w 11191875"/>
              <a:gd name="connsiteY525" fmla="*/ 1921902 h 4067175"/>
              <a:gd name="connsiteX526" fmla="*/ 690227 w 11191875"/>
              <a:gd name="connsiteY526" fmla="*/ 1884034 h 4067175"/>
              <a:gd name="connsiteX527" fmla="*/ 652386 w 11191875"/>
              <a:gd name="connsiteY527" fmla="*/ 1846406 h 4067175"/>
              <a:gd name="connsiteX528" fmla="*/ 614546 w 11191875"/>
              <a:gd name="connsiteY528" fmla="*/ 1884034 h 4067175"/>
              <a:gd name="connsiteX529" fmla="*/ 652386 w 11191875"/>
              <a:gd name="connsiteY529" fmla="*/ 1921902 h 4067175"/>
              <a:gd name="connsiteX530" fmla="*/ 644483 w 11191875"/>
              <a:gd name="connsiteY530" fmla="*/ 2207587 h 4067175"/>
              <a:gd name="connsiteX531" fmla="*/ 691424 w 11191875"/>
              <a:gd name="connsiteY531" fmla="*/ 2160372 h 4067175"/>
              <a:gd name="connsiteX532" fmla="*/ 644483 w 11191875"/>
              <a:gd name="connsiteY532" fmla="*/ 2113397 h 4067175"/>
              <a:gd name="connsiteX533" fmla="*/ 597302 w 11191875"/>
              <a:gd name="connsiteY533" fmla="*/ 2160372 h 4067175"/>
              <a:gd name="connsiteX534" fmla="*/ 644483 w 11191875"/>
              <a:gd name="connsiteY534" fmla="*/ 2207587 h 4067175"/>
              <a:gd name="connsiteX535" fmla="*/ 652386 w 11191875"/>
              <a:gd name="connsiteY535" fmla="*/ 2492793 h 4067175"/>
              <a:gd name="connsiteX536" fmla="*/ 708189 w 11191875"/>
              <a:gd name="connsiteY536" fmla="*/ 2436470 h 4067175"/>
              <a:gd name="connsiteX537" fmla="*/ 652386 w 11191875"/>
              <a:gd name="connsiteY537" fmla="*/ 2380628 h 4067175"/>
              <a:gd name="connsiteX538" fmla="*/ 596344 w 11191875"/>
              <a:gd name="connsiteY538" fmla="*/ 2436470 h 4067175"/>
              <a:gd name="connsiteX539" fmla="*/ 652386 w 11191875"/>
              <a:gd name="connsiteY539" fmla="*/ 2492793 h 4067175"/>
              <a:gd name="connsiteX540" fmla="*/ 675857 w 11191875"/>
              <a:gd name="connsiteY540" fmla="*/ 2776560 h 4067175"/>
              <a:gd name="connsiteX541" fmla="*/ 740281 w 11191875"/>
              <a:gd name="connsiteY541" fmla="*/ 2712089 h 4067175"/>
              <a:gd name="connsiteX542" fmla="*/ 675857 w 11191875"/>
              <a:gd name="connsiteY542" fmla="*/ 2647139 h 4067175"/>
              <a:gd name="connsiteX543" fmla="*/ 611433 w 11191875"/>
              <a:gd name="connsiteY543" fmla="*/ 2712089 h 4067175"/>
              <a:gd name="connsiteX544" fmla="*/ 675857 w 11191875"/>
              <a:gd name="connsiteY544" fmla="*/ 2776560 h 4067175"/>
              <a:gd name="connsiteX545" fmla="*/ 715134 w 11191875"/>
              <a:gd name="connsiteY545" fmla="*/ 3058171 h 4067175"/>
              <a:gd name="connsiteX546" fmla="*/ 788420 w 11191875"/>
              <a:gd name="connsiteY546" fmla="*/ 2985551 h 4067175"/>
              <a:gd name="connsiteX547" fmla="*/ 715134 w 11191875"/>
              <a:gd name="connsiteY547" fmla="*/ 2911973 h 4067175"/>
              <a:gd name="connsiteX548" fmla="*/ 642088 w 11191875"/>
              <a:gd name="connsiteY548" fmla="*/ 2985551 h 4067175"/>
              <a:gd name="connsiteX549" fmla="*/ 715134 w 11191875"/>
              <a:gd name="connsiteY549" fmla="*/ 3058171 h 4067175"/>
              <a:gd name="connsiteX550" fmla="*/ 769979 w 11191875"/>
              <a:gd name="connsiteY550" fmla="*/ 3337145 h 4067175"/>
              <a:gd name="connsiteX551" fmla="*/ 851168 w 11191875"/>
              <a:gd name="connsiteY551" fmla="*/ 3255897 h 4067175"/>
              <a:gd name="connsiteX552" fmla="*/ 769979 w 11191875"/>
              <a:gd name="connsiteY552" fmla="*/ 3175129 h 4067175"/>
              <a:gd name="connsiteX553" fmla="*/ 689269 w 11191875"/>
              <a:gd name="connsiteY553" fmla="*/ 3255897 h 4067175"/>
              <a:gd name="connsiteX554" fmla="*/ 769979 w 11191875"/>
              <a:gd name="connsiteY554" fmla="*/ 3337145 h 4067175"/>
              <a:gd name="connsiteX555" fmla="*/ 840151 w 11191875"/>
              <a:gd name="connsiteY555" fmla="*/ 3611805 h 4067175"/>
              <a:gd name="connsiteX556" fmla="*/ 928764 w 11191875"/>
              <a:gd name="connsiteY556" fmla="*/ 3523128 h 4067175"/>
              <a:gd name="connsiteX557" fmla="*/ 840151 w 11191875"/>
              <a:gd name="connsiteY557" fmla="*/ 3435169 h 4067175"/>
              <a:gd name="connsiteX558" fmla="*/ 752017 w 11191875"/>
              <a:gd name="connsiteY558" fmla="*/ 3523128 h 4067175"/>
              <a:gd name="connsiteX559" fmla="*/ 840151 w 11191875"/>
              <a:gd name="connsiteY559" fmla="*/ 3611805 h 4067175"/>
              <a:gd name="connsiteX560" fmla="*/ 925651 w 11191875"/>
              <a:gd name="connsiteY560" fmla="*/ 3880953 h 4067175"/>
              <a:gd name="connsiteX561" fmla="*/ 1020491 w 11191875"/>
              <a:gd name="connsiteY561" fmla="*/ 3786044 h 4067175"/>
              <a:gd name="connsiteX562" fmla="*/ 925651 w 11191875"/>
              <a:gd name="connsiteY562" fmla="*/ 3690896 h 4067175"/>
              <a:gd name="connsiteX563" fmla="*/ 830571 w 11191875"/>
              <a:gd name="connsiteY563" fmla="*/ 3786044 h 4067175"/>
              <a:gd name="connsiteX564" fmla="*/ 925651 w 11191875"/>
              <a:gd name="connsiteY564" fmla="*/ 3880953 h 4067175"/>
              <a:gd name="connsiteX565" fmla="*/ 1121559 w 11191875"/>
              <a:gd name="connsiteY565" fmla="*/ 4067175 h 4067175"/>
              <a:gd name="connsiteX566" fmla="*/ 1124433 w 11191875"/>
              <a:gd name="connsiteY566" fmla="*/ 4043448 h 4067175"/>
              <a:gd name="connsiteX567" fmla="*/ 1025521 w 11191875"/>
              <a:gd name="connsiteY567" fmla="*/ 3944465 h 4067175"/>
              <a:gd name="connsiteX568" fmla="*/ 927088 w 11191875"/>
              <a:gd name="connsiteY568" fmla="*/ 4043448 h 4067175"/>
              <a:gd name="connsiteX569" fmla="*/ 929962 w 11191875"/>
              <a:gd name="connsiteY569" fmla="*/ 4067175 h 4067175"/>
              <a:gd name="connsiteX570" fmla="*/ 1121559 w 11191875"/>
              <a:gd name="connsiteY570" fmla="*/ 4067175 h 4067175"/>
              <a:gd name="connsiteX571" fmla="*/ 9931169 w 11191875"/>
              <a:gd name="connsiteY571" fmla="*/ 4044886 h 4067175"/>
              <a:gd name="connsiteX572" fmla="*/ 9932127 w 11191875"/>
              <a:gd name="connsiteY572" fmla="*/ 4043448 h 4067175"/>
              <a:gd name="connsiteX573" fmla="*/ 9931169 w 11191875"/>
              <a:gd name="connsiteY573" fmla="*/ 4042489 h 4067175"/>
              <a:gd name="connsiteX574" fmla="*/ 9929972 w 11191875"/>
              <a:gd name="connsiteY574" fmla="*/ 4043448 h 4067175"/>
              <a:gd name="connsiteX575" fmla="*/ 9931169 w 11191875"/>
              <a:gd name="connsiteY575" fmla="*/ 4044886 h 4067175"/>
              <a:gd name="connsiteX576" fmla="*/ 10031279 w 11191875"/>
              <a:gd name="connsiteY576" fmla="*/ 3786763 h 4067175"/>
              <a:gd name="connsiteX577" fmla="*/ 10031758 w 11191875"/>
              <a:gd name="connsiteY577" fmla="*/ 3786044 h 4067175"/>
              <a:gd name="connsiteX578" fmla="*/ 10031279 w 11191875"/>
              <a:gd name="connsiteY578" fmla="*/ 3785325 h 4067175"/>
              <a:gd name="connsiteX579" fmla="*/ 10030560 w 11191875"/>
              <a:gd name="connsiteY579" fmla="*/ 3786044 h 4067175"/>
              <a:gd name="connsiteX580" fmla="*/ 10031279 w 11191875"/>
              <a:gd name="connsiteY580" fmla="*/ 3786763 h 4067175"/>
              <a:gd name="connsiteX581" fmla="*/ 10117018 w 11191875"/>
              <a:gd name="connsiteY581" fmla="*/ 3524086 h 4067175"/>
              <a:gd name="connsiteX582" fmla="*/ 10117258 w 11191875"/>
              <a:gd name="connsiteY582" fmla="*/ 3523128 h 4067175"/>
              <a:gd name="connsiteX583" fmla="*/ 10117018 w 11191875"/>
              <a:gd name="connsiteY583" fmla="*/ 3522648 h 4067175"/>
              <a:gd name="connsiteX584" fmla="*/ 10115821 w 11191875"/>
              <a:gd name="connsiteY584" fmla="*/ 3523128 h 4067175"/>
              <a:gd name="connsiteX585" fmla="*/ 10117018 w 11191875"/>
              <a:gd name="connsiteY585" fmla="*/ 3524086 h 4067175"/>
              <a:gd name="connsiteX586" fmla="*/ 10186951 w 11191875"/>
              <a:gd name="connsiteY586" fmla="*/ 3257095 h 4067175"/>
              <a:gd name="connsiteX587" fmla="*/ 10187430 w 11191875"/>
              <a:gd name="connsiteY587" fmla="*/ 3255897 h 4067175"/>
              <a:gd name="connsiteX588" fmla="*/ 10186951 w 11191875"/>
              <a:gd name="connsiteY588" fmla="*/ 3255657 h 4067175"/>
              <a:gd name="connsiteX589" fmla="*/ 10185993 w 11191875"/>
              <a:gd name="connsiteY589" fmla="*/ 3255897 h 4067175"/>
              <a:gd name="connsiteX590" fmla="*/ 10186951 w 11191875"/>
              <a:gd name="connsiteY590" fmla="*/ 3257095 h 4067175"/>
              <a:gd name="connsiteX591" fmla="*/ 10241556 w 11191875"/>
              <a:gd name="connsiteY591" fmla="*/ 2986030 h 4067175"/>
              <a:gd name="connsiteX592" fmla="*/ 10242514 w 11191875"/>
              <a:gd name="connsiteY592" fmla="*/ 2985551 h 4067175"/>
              <a:gd name="connsiteX593" fmla="*/ 10241556 w 11191875"/>
              <a:gd name="connsiteY593" fmla="*/ 2985072 h 4067175"/>
              <a:gd name="connsiteX594" fmla="*/ 10241316 w 11191875"/>
              <a:gd name="connsiteY594" fmla="*/ 2985551 h 4067175"/>
              <a:gd name="connsiteX595" fmla="*/ 10241556 w 11191875"/>
              <a:gd name="connsiteY595" fmla="*/ 2986030 h 4067175"/>
              <a:gd name="connsiteX596" fmla="*/ 10280833 w 11191875"/>
              <a:gd name="connsiteY596" fmla="*/ 2712569 h 4067175"/>
              <a:gd name="connsiteX597" fmla="*/ 10281552 w 11191875"/>
              <a:gd name="connsiteY597" fmla="*/ 2712089 h 4067175"/>
              <a:gd name="connsiteX598" fmla="*/ 10280833 w 11191875"/>
              <a:gd name="connsiteY598" fmla="*/ 2711370 h 4067175"/>
              <a:gd name="connsiteX599" fmla="*/ 10280354 w 11191875"/>
              <a:gd name="connsiteY599" fmla="*/ 2712089 h 4067175"/>
              <a:gd name="connsiteX600" fmla="*/ 10280833 w 11191875"/>
              <a:gd name="connsiteY600" fmla="*/ 2712569 h 4067175"/>
              <a:gd name="connsiteX601" fmla="*/ 10304304 w 11191875"/>
              <a:gd name="connsiteY601" fmla="*/ 2437429 h 4067175"/>
              <a:gd name="connsiteX602" fmla="*/ 10305022 w 11191875"/>
              <a:gd name="connsiteY602" fmla="*/ 2436470 h 4067175"/>
              <a:gd name="connsiteX603" fmla="*/ 10304304 w 11191875"/>
              <a:gd name="connsiteY603" fmla="*/ 2435991 h 4067175"/>
              <a:gd name="connsiteX604" fmla="*/ 10304064 w 11191875"/>
              <a:gd name="connsiteY604" fmla="*/ 2436470 h 4067175"/>
              <a:gd name="connsiteX605" fmla="*/ 10304304 w 11191875"/>
              <a:gd name="connsiteY605" fmla="*/ 2437429 h 4067175"/>
              <a:gd name="connsiteX606" fmla="*/ 10312447 w 11191875"/>
              <a:gd name="connsiteY606" fmla="*/ 2161331 h 4067175"/>
              <a:gd name="connsiteX607" fmla="*/ 10312926 w 11191875"/>
              <a:gd name="connsiteY607" fmla="*/ 2160372 h 4067175"/>
              <a:gd name="connsiteX608" fmla="*/ 10312447 w 11191875"/>
              <a:gd name="connsiteY608" fmla="*/ 2159653 h 4067175"/>
              <a:gd name="connsiteX609" fmla="*/ 10311728 w 11191875"/>
              <a:gd name="connsiteY609" fmla="*/ 2160372 h 4067175"/>
              <a:gd name="connsiteX610" fmla="*/ 10312447 w 11191875"/>
              <a:gd name="connsiteY610" fmla="*/ 2161331 h 4067175"/>
              <a:gd name="connsiteX611" fmla="*/ 10084686 w 11191875"/>
              <a:gd name="connsiteY611" fmla="*/ 1884993 h 4067175"/>
              <a:gd name="connsiteX612" fmla="*/ 10085165 w 11191875"/>
              <a:gd name="connsiteY612" fmla="*/ 1884034 h 4067175"/>
              <a:gd name="connsiteX613" fmla="*/ 10084686 w 11191875"/>
              <a:gd name="connsiteY613" fmla="*/ 1883795 h 4067175"/>
              <a:gd name="connsiteX614" fmla="*/ 10083489 w 11191875"/>
              <a:gd name="connsiteY614" fmla="*/ 1884034 h 4067175"/>
              <a:gd name="connsiteX615" fmla="*/ 10084686 w 11191875"/>
              <a:gd name="connsiteY615" fmla="*/ 1884993 h 4067175"/>
              <a:gd name="connsiteX616" fmla="*/ 10059779 w 11191875"/>
              <a:gd name="connsiteY616" fmla="*/ 1609614 h 4067175"/>
              <a:gd name="connsiteX617" fmla="*/ 10060258 w 11191875"/>
              <a:gd name="connsiteY617" fmla="*/ 1609135 h 4067175"/>
              <a:gd name="connsiteX618" fmla="*/ 10059779 w 11191875"/>
              <a:gd name="connsiteY618" fmla="*/ 1608416 h 4067175"/>
              <a:gd name="connsiteX619" fmla="*/ 10059060 w 11191875"/>
              <a:gd name="connsiteY619" fmla="*/ 1609135 h 4067175"/>
              <a:gd name="connsiteX620" fmla="*/ 10059779 w 11191875"/>
              <a:gd name="connsiteY620" fmla="*/ 1609614 h 4067175"/>
              <a:gd name="connsiteX621" fmla="*/ 10018346 w 11191875"/>
              <a:gd name="connsiteY621" fmla="*/ 1336392 h 4067175"/>
              <a:gd name="connsiteX622" fmla="*/ 10018825 w 11191875"/>
              <a:gd name="connsiteY622" fmla="*/ 1336152 h 4067175"/>
              <a:gd name="connsiteX623" fmla="*/ 10018346 w 11191875"/>
              <a:gd name="connsiteY623" fmla="*/ 1335433 h 4067175"/>
              <a:gd name="connsiteX624" fmla="*/ 10018106 w 11191875"/>
              <a:gd name="connsiteY624" fmla="*/ 1336152 h 4067175"/>
              <a:gd name="connsiteX625" fmla="*/ 10018346 w 11191875"/>
              <a:gd name="connsiteY625" fmla="*/ 1336392 h 4067175"/>
              <a:gd name="connsiteX626" fmla="*/ 9961106 w 11191875"/>
              <a:gd name="connsiteY626" fmla="*/ 1066285 h 4067175"/>
              <a:gd name="connsiteX627" fmla="*/ 9961585 w 11191875"/>
              <a:gd name="connsiteY627" fmla="*/ 1065806 h 4067175"/>
              <a:gd name="connsiteX628" fmla="*/ 9961106 w 11191875"/>
              <a:gd name="connsiteY628" fmla="*/ 1065087 h 4067175"/>
              <a:gd name="connsiteX629" fmla="*/ 9960388 w 11191875"/>
              <a:gd name="connsiteY629" fmla="*/ 1065806 h 4067175"/>
              <a:gd name="connsiteX630" fmla="*/ 9961106 w 11191875"/>
              <a:gd name="connsiteY630" fmla="*/ 1066285 h 4067175"/>
              <a:gd name="connsiteX631" fmla="*/ 9887581 w 11191875"/>
              <a:gd name="connsiteY631" fmla="*/ 800014 h 4067175"/>
              <a:gd name="connsiteX632" fmla="*/ 9888300 w 11191875"/>
              <a:gd name="connsiteY632" fmla="*/ 799534 h 4067175"/>
              <a:gd name="connsiteX633" fmla="*/ 9887581 w 11191875"/>
              <a:gd name="connsiteY633" fmla="*/ 798815 h 4067175"/>
              <a:gd name="connsiteX634" fmla="*/ 9886863 w 11191875"/>
              <a:gd name="connsiteY634" fmla="*/ 799534 h 4067175"/>
              <a:gd name="connsiteX635" fmla="*/ 9887581 w 11191875"/>
              <a:gd name="connsiteY635" fmla="*/ 800014 h 4067175"/>
              <a:gd name="connsiteX636" fmla="*/ 9798728 w 11191875"/>
              <a:gd name="connsiteY636" fmla="*/ 538535 h 4067175"/>
              <a:gd name="connsiteX637" fmla="*/ 9798968 w 11191875"/>
              <a:gd name="connsiteY637" fmla="*/ 538056 h 4067175"/>
              <a:gd name="connsiteX638" fmla="*/ 9798728 w 11191875"/>
              <a:gd name="connsiteY638" fmla="*/ 537337 h 4067175"/>
              <a:gd name="connsiteX639" fmla="*/ 9797531 w 11191875"/>
              <a:gd name="connsiteY639" fmla="*/ 538056 h 4067175"/>
              <a:gd name="connsiteX640" fmla="*/ 9798728 w 11191875"/>
              <a:gd name="connsiteY640" fmla="*/ 538535 h 4067175"/>
              <a:gd name="connsiteX641" fmla="*/ 9694069 w 11191875"/>
              <a:gd name="connsiteY641" fmla="*/ 283049 h 4067175"/>
              <a:gd name="connsiteX642" fmla="*/ 9694308 w 11191875"/>
              <a:gd name="connsiteY642" fmla="*/ 282330 h 4067175"/>
              <a:gd name="connsiteX643" fmla="*/ 9694069 w 11191875"/>
              <a:gd name="connsiteY643" fmla="*/ 281850 h 4067175"/>
              <a:gd name="connsiteX644" fmla="*/ 9692871 w 11191875"/>
              <a:gd name="connsiteY644" fmla="*/ 282330 h 4067175"/>
              <a:gd name="connsiteX645" fmla="*/ 9694069 w 11191875"/>
              <a:gd name="connsiteY645" fmla="*/ 283049 h 4067175"/>
              <a:gd name="connsiteX646" fmla="*/ 1208735 w 11191875"/>
              <a:gd name="connsiteY646" fmla="*/ 410552 h 4067175"/>
              <a:gd name="connsiteX647" fmla="*/ 1210172 w 11191875"/>
              <a:gd name="connsiteY647" fmla="*/ 409354 h 4067175"/>
              <a:gd name="connsiteX648" fmla="*/ 1208735 w 11191875"/>
              <a:gd name="connsiteY648" fmla="*/ 408156 h 4067175"/>
              <a:gd name="connsiteX649" fmla="*/ 1207777 w 11191875"/>
              <a:gd name="connsiteY649" fmla="*/ 409354 h 4067175"/>
              <a:gd name="connsiteX650" fmla="*/ 1208735 w 11191875"/>
              <a:gd name="connsiteY650" fmla="*/ 410552 h 4067175"/>
              <a:gd name="connsiteX651" fmla="*/ 1111739 w 11191875"/>
              <a:gd name="connsiteY651" fmla="*/ 672270 h 4067175"/>
              <a:gd name="connsiteX652" fmla="*/ 1115811 w 11191875"/>
              <a:gd name="connsiteY652" fmla="*/ 668196 h 4067175"/>
              <a:gd name="connsiteX653" fmla="*/ 1111739 w 11191875"/>
              <a:gd name="connsiteY653" fmla="*/ 663642 h 4067175"/>
              <a:gd name="connsiteX654" fmla="*/ 1107668 w 11191875"/>
              <a:gd name="connsiteY654" fmla="*/ 668196 h 4067175"/>
              <a:gd name="connsiteX655" fmla="*/ 1111739 w 11191875"/>
              <a:gd name="connsiteY655" fmla="*/ 672270 h 4067175"/>
              <a:gd name="connsiteX656" fmla="*/ 1030550 w 11191875"/>
              <a:gd name="connsiteY656" fmla="*/ 942137 h 4067175"/>
              <a:gd name="connsiteX657" fmla="*/ 1040848 w 11191875"/>
              <a:gd name="connsiteY657" fmla="*/ 932071 h 4067175"/>
              <a:gd name="connsiteX658" fmla="*/ 1030550 w 11191875"/>
              <a:gd name="connsiteY658" fmla="*/ 921765 h 4067175"/>
              <a:gd name="connsiteX659" fmla="*/ 1020252 w 11191875"/>
              <a:gd name="connsiteY659" fmla="*/ 932071 h 4067175"/>
              <a:gd name="connsiteX660" fmla="*/ 1030550 w 11191875"/>
              <a:gd name="connsiteY660" fmla="*/ 942137 h 4067175"/>
              <a:gd name="connsiteX661" fmla="*/ 964928 w 11191875"/>
              <a:gd name="connsiteY661" fmla="*/ 1217516 h 4067175"/>
              <a:gd name="connsiteX662" fmla="*/ 982172 w 11191875"/>
              <a:gd name="connsiteY662" fmla="*/ 1200500 h 4067175"/>
              <a:gd name="connsiteX663" fmla="*/ 964928 w 11191875"/>
              <a:gd name="connsiteY663" fmla="*/ 1183244 h 4067175"/>
              <a:gd name="connsiteX664" fmla="*/ 947924 w 11191875"/>
              <a:gd name="connsiteY664" fmla="*/ 1200500 h 4067175"/>
              <a:gd name="connsiteX665" fmla="*/ 964928 w 11191875"/>
              <a:gd name="connsiteY665" fmla="*/ 1217516 h 4067175"/>
              <a:gd name="connsiteX666" fmla="*/ 915592 w 11191875"/>
              <a:gd name="connsiteY666" fmla="*/ 1496490 h 4067175"/>
              <a:gd name="connsiteX667" fmla="*/ 940021 w 11191875"/>
              <a:gd name="connsiteY667" fmla="*/ 1472284 h 4067175"/>
              <a:gd name="connsiteX668" fmla="*/ 915592 w 11191875"/>
              <a:gd name="connsiteY668" fmla="*/ 1448077 h 4067175"/>
              <a:gd name="connsiteX669" fmla="*/ 891403 w 11191875"/>
              <a:gd name="connsiteY669" fmla="*/ 1472284 h 4067175"/>
              <a:gd name="connsiteX670" fmla="*/ 915592 w 11191875"/>
              <a:gd name="connsiteY670" fmla="*/ 1496490 h 4067175"/>
              <a:gd name="connsiteX671" fmla="*/ 882542 w 11191875"/>
              <a:gd name="connsiteY671" fmla="*/ 1779539 h 4067175"/>
              <a:gd name="connsiteX672" fmla="*/ 915592 w 11191875"/>
              <a:gd name="connsiteY672" fmla="*/ 1746465 h 4067175"/>
              <a:gd name="connsiteX673" fmla="*/ 882542 w 11191875"/>
              <a:gd name="connsiteY673" fmla="*/ 1713630 h 4067175"/>
              <a:gd name="connsiteX674" fmla="*/ 849970 w 11191875"/>
              <a:gd name="connsiteY674" fmla="*/ 1746465 h 4067175"/>
              <a:gd name="connsiteX675" fmla="*/ 882542 w 11191875"/>
              <a:gd name="connsiteY675" fmla="*/ 1779539 h 4067175"/>
              <a:gd name="connsiteX676" fmla="*/ 866496 w 11191875"/>
              <a:gd name="connsiteY676" fmla="*/ 2064505 h 4067175"/>
              <a:gd name="connsiteX677" fmla="*/ 908407 w 11191875"/>
              <a:gd name="connsiteY677" fmla="*/ 2022083 h 4067175"/>
              <a:gd name="connsiteX678" fmla="*/ 866496 w 11191875"/>
              <a:gd name="connsiteY678" fmla="*/ 1980141 h 4067175"/>
              <a:gd name="connsiteX679" fmla="*/ 824105 w 11191875"/>
              <a:gd name="connsiteY679" fmla="*/ 2022083 h 4067175"/>
              <a:gd name="connsiteX680" fmla="*/ 866496 w 11191875"/>
              <a:gd name="connsiteY680" fmla="*/ 2064505 h 4067175"/>
              <a:gd name="connsiteX681" fmla="*/ 866496 w 11191875"/>
              <a:gd name="connsiteY681" fmla="*/ 2348272 h 4067175"/>
              <a:gd name="connsiteX682" fmla="*/ 916311 w 11191875"/>
              <a:gd name="connsiteY682" fmla="*/ 2298901 h 4067175"/>
              <a:gd name="connsiteX683" fmla="*/ 866496 w 11191875"/>
              <a:gd name="connsiteY683" fmla="*/ 2248570 h 4067175"/>
              <a:gd name="connsiteX684" fmla="*/ 816201 w 11191875"/>
              <a:gd name="connsiteY684" fmla="*/ 2298901 h 4067175"/>
              <a:gd name="connsiteX685" fmla="*/ 866496 w 11191875"/>
              <a:gd name="connsiteY685" fmla="*/ 2348272 h 4067175"/>
              <a:gd name="connsiteX686" fmla="*/ 882542 w 11191875"/>
              <a:gd name="connsiteY686" fmla="*/ 2634197 h 4067175"/>
              <a:gd name="connsiteX687" fmla="*/ 942655 w 11191875"/>
              <a:gd name="connsiteY687" fmla="*/ 2574280 h 4067175"/>
              <a:gd name="connsiteX688" fmla="*/ 882542 w 11191875"/>
              <a:gd name="connsiteY688" fmla="*/ 2514842 h 4067175"/>
              <a:gd name="connsiteX689" fmla="*/ 822907 w 11191875"/>
              <a:gd name="connsiteY689" fmla="*/ 2574280 h 4067175"/>
              <a:gd name="connsiteX690" fmla="*/ 882542 w 11191875"/>
              <a:gd name="connsiteY690" fmla="*/ 2634197 h 4067175"/>
              <a:gd name="connsiteX691" fmla="*/ 915592 w 11191875"/>
              <a:gd name="connsiteY691" fmla="*/ 2917006 h 4067175"/>
              <a:gd name="connsiteX692" fmla="*/ 983848 w 11191875"/>
              <a:gd name="connsiteY692" fmla="*/ 2848461 h 4067175"/>
              <a:gd name="connsiteX693" fmla="*/ 915592 w 11191875"/>
              <a:gd name="connsiteY693" fmla="*/ 2780634 h 4067175"/>
              <a:gd name="connsiteX694" fmla="*/ 847575 w 11191875"/>
              <a:gd name="connsiteY694" fmla="*/ 2848461 h 4067175"/>
              <a:gd name="connsiteX695" fmla="*/ 915592 w 11191875"/>
              <a:gd name="connsiteY695" fmla="*/ 2917006 h 4067175"/>
              <a:gd name="connsiteX696" fmla="*/ 964928 w 11191875"/>
              <a:gd name="connsiteY696" fmla="*/ 3197418 h 4067175"/>
              <a:gd name="connsiteX697" fmla="*/ 1041806 w 11191875"/>
              <a:gd name="connsiteY697" fmla="*/ 3120484 h 4067175"/>
              <a:gd name="connsiteX698" fmla="*/ 964928 w 11191875"/>
              <a:gd name="connsiteY698" fmla="*/ 3043551 h 4067175"/>
              <a:gd name="connsiteX699" fmla="*/ 888290 w 11191875"/>
              <a:gd name="connsiteY699" fmla="*/ 3120484 h 4067175"/>
              <a:gd name="connsiteX700" fmla="*/ 964928 w 11191875"/>
              <a:gd name="connsiteY700" fmla="*/ 3197418 h 4067175"/>
              <a:gd name="connsiteX701" fmla="*/ 1030550 w 11191875"/>
              <a:gd name="connsiteY701" fmla="*/ 3472557 h 4067175"/>
              <a:gd name="connsiteX702" fmla="*/ 1113895 w 11191875"/>
              <a:gd name="connsiteY702" fmla="*/ 3388913 h 4067175"/>
              <a:gd name="connsiteX703" fmla="*/ 1030550 w 11191875"/>
              <a:gd name="connsiteY703" fmla="*/ 3305029 h 4067175"/>
              <a:gd name="connsiteX704" fmla="*/ 946966 w 11191875"/>
              <a:gd name="connsiteY704" fmla="*/ 3388913 h 4067175"/>
              <a:gd name="connsiteX705" fmla="*/ 1030550 w 11191875"/>
              <a:gd name="connsiteY705" fmla="*/ 3472557 h 4067175"/>
              <a:gd name="connsiteX706" fmla="*/ 1111739 w 11191875"/>
              <a:gd name="connsiteY706" fmla="*/ 3743383 h 4067175"/>
              <a:gd name="connsiteX707" fmla="*/ 1202269 w 11191875"/>
              <a:gd name="connsiteY707" fmla="*/ 3652788 h 4067175"/>
              <a:gd name="connsiteX708" fmla="*/ 1111739 w 11191875"/>
              <a:gd name="connsiteY708" fmla="*/ 3562433 h 4067175"/>
              <a:gd name="connsiteX709" fmla="*/ 1021689 w 11191875"/>
              <a:gd name="connsiteY709" fmla="*/ 3652788 h 4067175"/>
              <a:gd name="connsiteX710" fmla="*/ 1111739 w 11191875"/>
              <a:gd name="connsiteY710" fmla="*/ 3743383 h 4067175"/>
              <a:gd name="connsiteX711" fmla="*/ 1208735 w 11191875"/>
              <a:gd name="connsiteY711" fmla="*/ 4006299 h 4067175"/>
              <a:gd name="connsiteX712" fmla="*/ 1303336 w 11191875"/>
              <a:gd name="connsiteY712" fmla="*/ 3911391 h 4067175"/>
              <a:gd name="connsiteX713" fmla="*/ 1208735 w 11191875"/>
              <a:gd name="connsiteY713" fmla="*/ 3816961 h 4067175"/>
              <a:gd name="connsiteX714" fmla="*/ 1114374 w 11191875"/>
              <a:gd name="connsiteY714" fmla="*/ 3911391 h 4067175"/>
              <a:gd name="connsiteX715" fmla="*/ 1208735 w 11191875"/>
              <a:gd name="connsiteY715" fmla="*/ 4006299 h 4067175"/>
              <a:gd name="connsiteX716" fmla="*/ 9694069 w 11191875"/>
              <a:gd name="connsiteY716" fmla="*/ 4040332 h 4067175"/>
              <a:gd name="connsiteX717" fmla="*/ 9695745 w 11191875"/>
              <a:gd name="connsiteY717" fmla="*/ 4038655 h 4067175"/>
              <a:gd name="connsiteX718" fmla="*/ 9694069 w 11191875"/>
              <a:gd name="connsiteY718" fmla="*/ 4036737 h 4067175"/>
              <a:gd name="connsiteX719" fmla="*/ 9692153 w 11191875"/>
              <a:gd name="connsiteY719" fmla="*/ 4038655 h 4067175"/>
              <a:gd name="connsiteX720" fmla="*/ 9694069 w 11191875"/>
              <a:gd name="connsiteY720" fmla="*/ 4040332 h 4067175"/>
              <a:gd name="connsiteX721" fmla="*/ 9798728 w 11191875"/>
              <a:gd name="connsiteY721" fmla="*/ 3784366 h 4067175"/>
              <a:gd name="connsiteX722" fmla="*/ 9799686 w 11191875"/>
              <a:gd name="connsiteY722" fmla="*/ 3782928 h 4067175"/>
              <a:gd name="connsiteX723" fmla="*/ 9798728 w 11191875"/>
              <a:gd name="connsiteY723" fmla="*/ 3781730 h 4067175"/>
              <a:gd name="connsiteX724" fmla="*/ 9797291 w 11191875"/>
              <a:gd name="connsiteY724" fmla="*/ 3782928 h 4067175"/>
              <a:gd name="connsiteX725" fmla="*/ 9798728 w 11191875"/>
              <a:gd name="connsiteY725" fmla="*/ 3784366 h 4067175"/>
              <a:gd name="connsiteX726" fmla="*/ 9887581 w 11191875"/>
              <a:gd name="connsiteY726" fmla="*/ 3522169 h 4067175"/>
              <a:gd name="connsiteX727" fmla="*/ 9888300 w 11191875"/>
              <a:gd name="connsiteY727" fmla="*/ 3521450 h 4067175"/>
              <a:gd name="connsiteX728" fmla="*/ 9887581 w 11191875"/>
              <a:gd name="connsiteY728" fmla="*/ 3520971 h 4067175"/>
              <a:gd name="connsiteX729" fmla="*/ 9886863 w 11191875"/>
              <a:gd name="connsiteY729" fmla="*/ 3521450 h 4067175"/>
              <a:gd name="connsiteX730" fmla="*/ 9887581 w 11191875"/>
              <a:gd name="connsiteY730" fmla="*/ 3522169 h 4067175"/>
              <a:gd name="connsiteX731" fmla="*/ 9961106 w 11191875"/>
              <a:gd name="connsiteY731" fmla="*/ 3255657 h 4067175"/>
              <a:gd name="connsiteX732" fmla="*/ 9961585 w 11191875"/>
              <a:gd name="connsiteY732" fmla="*/ 3255178 h 4067175"/>
              <a:gd name="connsiteX733" fmla="*/ 9961106 w 11191875"/>
              <a:gd name="connsiteY733" fmla="*/ 3254699 h 4067175"/>
              <a:gd name="connsiteX734" fmla="*/ 9960388 w 11191875"/>
              <a:gd name="connsiteY734" fmla="*/ 3255178 h 4067175"/>
              <a:gd name="connsiteX735" fmla="*/ 9961106 w 11191875"/>
              <a:gd name="connsiteY735" fmla="*/ 3255657 h 4067175"/>
              <a:gd name="connsiteX736" fmla="*/ 10018346 w 11191875"/>
              <a:gd name="connsiteY736" fmla="*/ 2985551 h 4067175"/>
              <a:gd name="connsiteX737" fmla="*/ 10018825 w 11191875"/>
              <a:gd name="connsiteY737" fmla="*/ 2985072 h 4067175"/>
              <a:gd name="connsiteX738" fmla="*/ 10018346 w 11191875"/>
              <a:gd name="connsiteY738" fmla="*/ 2984592 h 4067175"/>
              <a:gd name="connsiteX739" fmla="*/ 10018106 w 11191875"/>
              <a:gd name="connsiteY739" fmla="*/ 2985072 h 4067175"/>
              <a:gd name="connsiteX740" fmla="*/ 10018346 w 11191875"/>
              <a:gd name="connsiteY740" fmla="*/ 2985551 h 4067175"/>
              <a:gd name="connsiteX741" fmla="*/ 10059779 w 11191875"/>
              <a:gd name="connsiteY741" fmla="*/ 2712569 h 4067175"/>
              <a:gd name="connsiteX742" fmla="*/ 10060258 w 11191875"/>
              <a:gd name="connsiteY742" fmla="*/ 2711610 h 4067175"/>
              <a:gd name="connsiteX743" fmla="*/ 10059779 w 11191875"/>
              <a:gd name="connsiteY743" fmla="*/ 2711370 h 4067175"/>
              <a:gd name="connsiteX744" fmla="*/ 10059060 w 11191875"/>
              <a:gd name="connsiteY744" fmla="*/ 2711610 h 4067175"/>
              <a:gd name="connsiteX745" fmla="*/ 10059779 w 11191875"/>
              <a:gd name="connsiteY745" fmla="*/ 2712569 h 4067175"/>
              <a:gd name="connsiteX746" fmla="*/ 10084686 w 11191875"/>
              <a:gd name="connsiteY746" fmla="*/ 2437429 h 4067175"/>
              <a:gd name="connsiteX747" fmla="*/ 10085165 w 11191875"/>
              <a:gd name="connsiteY747" fmla="*/ 2436470 h 4067175"/>
              <a:gd name="connsiteX748" fmla="*/ 10084686 w 11191875"/>
              <a:gd name="connsiteY748" fmla="*/ 2435991 h 4067175"/>
              <a:gd name="connsiteX749" fmla="*/ 10083489 w 11191875"/>
              <a:gd name="connsiteY749" fmla="*/ 2436470 h 4067175"/>
              <a:gd name="connsiteX750" fmla="*/ 10084686 w 11191875"/>
              <a:gd name="connsiteY750" fmla="*/ 2437429 h 4067175"/>
              <a:gd name="connsiteX751" fmla="*/ 10092590 w 11191875"/>
              <a:gd name="connsiteY751" fmla="*/ 2161331 h 4067175"/>
              <a:gd name="connsiteX752" fmla="*/ 10093069 w 11191875"/>
              <a:gd name="connsiteY752" fmla="*/ 2160372 h 4067175"/>
              <a:gd name="connsiteX753" fmla="*/ 10092590 w 11191875"/>
              <a:gd name="connsiteY753" fmla="*/ 2159653 h 4067175"/>
              <a:gd name="connsiteX754" fmla="*/ 10092350 w 11191875"/>
              <a:gd name="connsiteY754" fmla="*/ 2160372 h 4067175"/>
              <a:gd name="connsiteX755" fmla="*/ 10092590 w 11191875"/>
              <a:gd name="connsiteY755" fmla="*/ 2161331 h 4067175"/>
              <a:gd name="connsiteX756" fmla="*/ 9864111 w 11191875"/>
              <a:gd name="connsiteY756" fmla="*/ 1884993 h 4067175"/>
              <a:gd name="connsiteX757" fmla="*/ 9864590 w 11191875"/>
              <a:gd name="connsiteY757" fmla="*/ 1884034 h 4067175"/>
              <a:gd name="connsiteX758" fmla="*/ 9864111 w 11191875"/>
              <a:gd name="connsiteY758" fmla="*/ 1883795 h 4067175"/>
              <a:gd name="connsiteX759" fmla="*/ 9863871 w 11191875"/>
              <a:gd name="connsiteY759" fmla="*/ 1884034 h 4067175"/>
              <a:gd name="connsiteX760" fmla="*/ 9864111 w 11191875"/>
              <a:gd name="connsiteY760" fmla="*/ 1884993 h 4067175"/>
              <a:gd name="connsiteX761" fmla="*/ 9838245 w 11191875"/>
              <a:gd name="connsiteY761" fmla="*/ 1609614 h 4067175"/>
              <a:gd name="connsiteX762" fmla="*/ 9838964 w 11191875"/>
              <a:gd name="connsiteY762" fmla="*/ 1609374 h 4067175"/>
              <a:gd name="connsiteX763" fmla="*/ 9838245 w 11191875"/>
              <a:gd name="connsiteY763" fmla="*/ 1608655 h 4067175"/>
              <a:gd name="connsiteX764" fmla="*/ 9837766 w 11191875"/>
              <a:gd name="connsiteY764" fmla="*/ 1609374 h 4067175"/>
              <a:gd name="connsiteX765" fmla="*/ 9838245 w 11191875"/>
              <a:gd name="connsiteY765" fmla="*/ 1609614 h 4067175"/>
              <a:gd name="connsiteX766" fmla="*/ 9794896 w 11191875"/>
              <a:gd name="connsiteY766" fmla="*/ 1337111 h 4067175"/>
              <a:gd name="connsiteX767" fmla="*/ 9795854 w 11191875"/>
              <a:gd name="connsiteY767" fmla="*/ 1336392 h 4067175"/>
              <a:gd name="connsiteX768" fmla="*/ 9794896 w 11191875"/>
              <a:gd name="connsiteY768" fmla="*/ 1335673 h 4067175"/>
              <a:gd name="connsiteX769" fmla="*/ 9794417 w 11191875"/>
              <a:gd name="connsiteY769" fmla="*/ 1336392 h 4067175"/>
              <a:gd name="connsiteX770" fmla="*/ 9794896 w 11191875"/>
              <a:gd name="connsiteY770" fmla="*/ 1337111 h 4067175"/>
              <a:gd name="connsiteX771" fmla="*/ 9735022 w 11191875"/>
              <a:gd name="connsiteY771" fmla="*/ 1067484 h 4067175"/>
              <a:gd name="connsiteX772" fmla="*/ 9735501 w 11191875"/>
              <a:gd name="connsiteY772" fmla="*/ 1066765 h 4067175"/>
              <a:gd name="connsiteX773" fmla="*/ 9735022 w 11191875"/>
              <a:gd name="connsiteY773" fmla="*/ 1066285 h 4067175"/>
              <a:gd name="connsiteX774" fmla="*/ 9734064 w 11191875"/>
              <a:gd name="connsiteY774" fmla="*/ 1066765 h 4067175"/>
              <a:gd name="connsiteX775" fmla="*/ 9735022 w 11191875"/>
              <a:gd name="connsiteY775" fmla="*/ 1067484 h 4067175"/>
              <a:gd name="connsiteX776" fmla="*/ 9657665 w 11191875"/>
              <a:gd name="connsiteY776" fmla="*/ 802171 h 4067175"/>
              <a:gd name="connsiteX777" fmla="*/ 9658623 w 11191875"/>
              <a:gd name="connsiteY777" fmla="*/ 801452 h 4067175"/>
              <a:gd name="connsiteX778" fmla="*/ 9657665 w 11191875"/>
              <a:gd name="connsiteY778" fmla="*/ 800972 h 4067175"/>
              <a:gd name="connsiteX779" fmla="*/ 9657186 w 11191875"/>
              <a:gd name="connsiteY779" fmla="*/ 801452 h 4067175"/>
              <a:gd name="connsiteX780" fmla="*/ 9657665 w 11191875"/>
              <a:gd name="connsiteY780" fmla="*/ 802171 h 4067175"/>
              <a:gd name="connsiteX781" fmla="*/ 9564502 w 11191875"/>
              <a:gd name="connsiteY781" fmla="*/ 542130 h 4067175"/>
              <a:gd name="connsiteX782" fmla="*/ 9564981 w 11191875"/>
              <a:gd name="connsiteY782" fmla="*/ 541411 h 4067175"/>
              <a:gd name="connsiteX783" fmla="*/ 9564502 w 11191875"/>
              <a:gd name="connsiteY783" fmla="*/ 541172 h 4067175"/>
              <a:gd name="connsiteX784" fmla="*/ 9563783 w 11191875"/>
              <a:gd name="connsiteY784" fmla="*/ 541411 h 4067175"/>
              <a:gd name="connsiteX785" fmla="*/ 9564502 w 11191875"/>
              <a:gd name="connsiteY785" fmla="*/ 542130 h 4067175"/>
              <a:gd name="connsiteX786" fmla="*/ 9454812 w 11191875"/>
              <a:gd name="connsiteY786" fmla="*/ 288561 h 4067175"/>
              <a:gd name="connsiteX787" fmla="*/ 9455291 w 11191875"/>
              <a:gd name="connsiteY787" fmla="*/ 288082 h 4067175"/>
              <a:gd name="connsiteX788" fmla="*/ 9454812 w 11191875"/>
              <a:gd name="connsiteY788" fmla="*/ 287363 h 4067175"/>
              <a:gd name="connsiteX789" fmla="*/ 9454333 w 11191875"/>
              <a:gd name="connsiteY789" fmla="*/ 288082 h 4067175"/>
              <a:gd name="connsiteX790" fmla="*/ 9454812 w 11191875"/>
              <a:gd name="connsiteY790" fmla="*/ 288561 h 4067175"/>
              <a:gd name="connsiteX791" fmla="*/ 1502117 w 11191875"/>
              <a:gd name="connsiteY791" fmla="*/ 290718 h 4067175"/>
              <a:gd name="connsiteX792" fmla="*/ 1504512 w 11191875"/>
              <a:gd name="connsiteY792" fmla="*/ 288082 h 4067175"/>
              <a:gd name="connsiteX793" fmla="*/ 1502117 w 11191875"/>
              <a:gd name="connsiteY793" fmla="*/ 285445 h 4067175"/>
              <a:gd name="connsiteX794" fmla="*/ 1499962 w 11191875"/>
              <a:gd name="connsiteY794" fmla="*/ 288082 h 4067175"/>
              <a:gd name="connsiteX795" fmla="*/ 1502117 w 11191875"/>
              <a:gd name="connsiteY795" fmla="*/ 290718 h 4067175"/>
              <a:gd name="connsiteX796" fmla="*/ 1392428 w 11191875"/>
              <a:gd name="connsiteY796" fmla="*/ 545725 h 4067175"/>
              <a:gd name="connsiteX797" fmla="*/ 1396739 w 11191875"/>
              <a:gd name="connsiteY797" fmla="*/ 541411 h 4067175"/>
              <a:gd name="connsiteX798" fmla="*/ 1392428 w 11191875"/>
              <a:gd name="connsiteY798" fmla="*/ 537337 h 4067175"/>
              <a:gd name="connsiteX799" fmla="*/ 1388357 w 11191875"/>
              <a:gd name="connsiteY799" fmla="*/ 541411 h 4067175"/>
              <a:gd name="connsiteX800" fmla="*/ 1392428 w 11191875"/>
              <a:gd name="connsiteY800" fmla="*/ 545725 h 4067175"/>
              <a:gd name="connsiteX801" fmla="*/ 1299025 w 11191875"/>
              <a:gd name="connsiteY801" fmla="*/ 808642 h 4067175"/>
              <a:gd name="connsiteX802" fmla="*/ 1306210 w 11191875"/>
              <a:gd name="connsiteY802" fmla="*/ 801452 h 4067175"/>
              <a:gd name="connsiteX803" fmla="*/ 1299025 w 11191875"/>
              <a:gd name="connsiteY803" fmla="*/ 794262 h 4067175"/>
              <a:gd name="connsiteX804" fmla="*/ 1291840 w 11191875"/>
              <a:gd name="connsiteY804" fmla="*/ 801452 h 4067175"/>
              <a:gd name="connsiteX805" fmla="*/ 1299025 w 11191875"/>
              <a:gd name="connsiteY805" fmla="*/ 808642 h 4067175"/>
              <a:gd name="connsiteX806" fmla="*/ 1222147 w 11191875"/>
              <a:gd name="connsiteY806" fmla="*/ 1080665 h 4067175"/>
              <a:gd name="connsiteX807" fmla="*/ 1236038 w 11191875"/>
              <a:gd name="connsiteY807" fmla="*/ 1066765 h 4067175"/>
              <a:gd name="connsiteX808" fmla="*/ 1222147 w 11191875"/>
              <a:gd name="connsiteY808" fmla="*/ 1052864 h 4067175"/>
              <a:gd name="connsiteX809" fmla="*/ 1208017 w 11191875"/>
              <a:gd name="connsiteY809" fmla="*/ 1066765 h 4067175"/>
              <a:gd name="connsiteX810" fmla="*/ 1222147 w 11191875"/>
              <a:gd name="connsiteY810" fmla="*/ 1080665 h 4067175"/>
              <a:gd name="connsiteX811" fmla="*/ 1161794 w 11191875"/>
              <a:gd name="connsiteY811" fmla="*/ 1356764 h 4067175"/>
              <a:gd name="connsiteX812" fmla="*/ 1181911 w 11191875"/>
              <a:gd name="connsiteY812" fmla="*/ 1336392 h 4067175"/>
              <a:gd name="connsiteX813" fmla="*/ 1161794 w 11191875"/>
              <a:gd name="connsiteY813" fmla="*/ 1316499 h 4067175"/>
              <a:gd name="connsiteX814" fmla="*/ 1141676 w 11191875"/>
              <a:gd name="connsiteY814" fmla="*/ 1336392 h 4067175"/>
              <a:gd name="connsiteX815" fmla="*/ 1161794 w 11191875"/>
              <a:gd name="connsiteY815" fmla="*/ 1356764 h 4067175"/>
              <a:gd name="connsiteX816" fmla="*/ 1118445 w 11191875"/>
              <a:gd name="connsiteY816" fmla="*/ 1637415 h 4067175"/>
              <a:gd name="connsiteX817" fmla="*/ 1146466 w 11191875"/>
              <a:gd name="connsiteY817" fmla="*/ 1609374 h 4067175"/>
              <a:gd name="connsiteX818" fmla="*/ 1118445 w 11191875"/>
              <a:gd name="connsiteY818" fmla="*/ 1581093 h 4067175"/>
              <a:gd name="connsiteX819" fmla="*/ 1090664 w 11191875"/>
              <a:gd name="connsiteY819" fmla="*/ 1609374 h 4067175"/>
              <a:gd name="connsiteX820" fmla="*/ 1118445 w 11191875"/>
              <a:gd name="connsiteY820" fmla="*/ 1637415 h 4067175"/>
              <a:gd name="connsiteX821" fmla="*/ 1092580 w 11191875"/>
              <a:gd name="connsiteY821" fmla="*/ 1920943 h 4067175"/>
              <a:gd name="connsiteX822" fmla="*/ 1129222 w 11191875"/>
              <a:gd name="connsiteY822" fmla="*/ 1884034 h 4067175"/>
              <a:gd name="connsiteX823" fmla="*/ 1092580 w 11191875"/>
              <a:gd name="connsiteY823" fmla="*/ 1847605 h 4067175"/>
              <a:gd name="connsiteX824" fmla="*/ 1056176 w 11191875"/>
              <a:gd name="connsiteY824" fmla="*/ 1884034 h 4067175"/>
              <a:gd name="connsiteX825" fmla="*/ 1092580 w 11191875"/>
              <a:gd name="connsiteY825" fmla="*/ 1920943 h 4067175"/>
              <a:gd name="connsiteX826" fmla="*/ 1083718 w 11191875"/>
              <a:gd name="connsiteY826" fmla="*/ 2205430 h 4067175"/>
              <a:gd name="connsiteX827" fmla="*/ 1128983 w 11191875"/>
              <a:gd name="connsiteY827" fmla="*/ 2160372 h 4067175"/>
              <a:gd name="connsiteX828" fmla="*/ 1083718 w 11191875"/>
              <a:gd name="connsiteY828" fmla="*/ 2115315 h 4067175"/>
              <a:gd name="connsiteX829" fmla="*/ 1038933 w 11191875"/>
              <a:gd name="connsiteY829" fmla="*/ 2160372 h 4067175"/>
              <a:gd name="connsiteX830" fmla="*/ 1083718 w 11191875"/>
              <a:gd name="connsiteY830" fmla="*/ 2205430 h 4067175"/>
              <a:gd name="connsiteX831" fmla="*/ 1092580 w 11191875"/>
              <a:gd name="connsiteY831" fmla="*/ 2490636 h 4067175"/>
              <a:gd name="connsiteX832" fmla="*/ 1146945 w 11191875"/>
              <a:gd name="connsiteY832" fmla="*/ 2436470 h 4067175"/>
              <a:gd name="connsiteX833" fmla="*/ 1092580 w 11191875"/>
              <a:gd name="connsiteY833" fmla="*/ 2382305 h 4067175"/>
              <a:gd name="connsiteX834" fmla="*/ 1038693 w 11191875"/>
              <a:gd name="connsiteY834" fmla="*/ 2436470 h 4067175"/>
              <a:gd name="connsiteX835" fmla="*/ 1092580 w 11191875"/>
              <a:gd name="connsiteY835" fmla="*/ 2490636 h 4067175"/>
              <a:gd name="connsiteX836" fmla="*/ 1118445 w 11191875"/>
              <a:gd name="connsiteY836" fmla="*/ 2774403 h 4067175"/>
              <a:gd name="connsiteX837" fmla="*/ 1181193 w 11191875"/>
              <a:gd name="connsiteY837" fmla="*/ 2711610 h 4067175"/>
              <a:gd name="connsiteX838" fmla="*/ 1118445 w 11191875"/>
              <a:gd name="connsiteY838" fmla="*/ 2649056 h 4067175"/>
              <a:gd name="connsiteX839" fmla="*/ 1055937 w 11191875"/>
              <a:gd name="connsiteY839" fmla="*/ 2711610 h 4067175"/>
              <a:gd name="connsiteX840" fmla="*/ 1118445 w 11191875"/>
              <a:gd name="connsiteY840" fmla="*/ 2774403 h 4067175"/>
              <a:gd name="connsiteX841" fmla="*/ 1161794 w 11191875"/>
              <a:gd name="connsiteY841" fmla="*/ 3055534 h 4067175"/>
              <a:gd name="connsiteX842" fmla="*/ 1233164 w 11191875"/>
              <a:gd name="connsiteY842" fmla="*/ 2984592 h 4067175"/>
              <a:gd name="connsiteX843" fmla="*/ 1161794 w 11191875"/>
              <a:gd name="connsiteY843" fmla="*/ 2912931 h 4067175"/>
              <a:gd name="connsiteX844" fmla="*/ 1090664 w 11191875"/>
              <a:gd name="connsiteY844" fmla="*/ 2984592 h 4067175"/>
              <a:gd name="connsiteX845" fmla="*/ 1161794 w 11191875"/>
              <a:gd name="connsiteY845" fmla="*/ 3055534 h 4067175"/>
              <a:gd name="connsiteX846" fmla="*/ 1222147 w 11191875"/>
              <a:gd name="connsiteY846" fmla="*/ 3332591 h 4067175"/>
              <a:gd name="connsiteX847" fmla="*/ 1300701 w 11191875"/>
              <a:gd name="connsiteY847" fmla="*/ 3254459 h 4067175"/>
              <a:gd name="connsiteX848" fmla="*/ 1222147 w 11191875"/>
              <a:gd name="connsiteY848" fmla="*/ 3175369 h 4067175"/>
              <a:gd name="connsiteX849" fmla="*/ 1143353 w 11191875"/>
              <a:gd name="connsiteY849" fmla="*/ 3254459 h 4067175"/>
              <a:gd name="connsiteX850" fmla="*/ 1222147 w 11191875"/>
              <a:gd name="connsiteY850" fmla="*/ 3332591 h 4067175"/>
              <a:gd name="connsiteX851" fmla="*/ 1299025 w 11191875"/>
              <a:gd name="connsiteY851" fmla="*/ 3604855 h 4067175"/>
              <a:gd name="connsiteX852" fmla="*/ 1384046 w 11191875"/>
              <a:gd name="connsiteY852" fmla="*/ 3519533 h 4067175"/>
              <a:gd name="connsiteX853" fmla="*/ 1299025 w 11191875"/>
              <a:gd name="connsiteY853" fmla="*/ 3433971 h 4067175"/>
              <a:gd name="connsiteX854" fmla="*/ 1213764 w 11191875"/>
              <a:gd name="connsiteY854" fmla="*/ 3519533 h 4067175"/>
              <a:gd name="connsiteX855" fmla="*/ 1299025 w 11191875"/>
              <a:gd name="connsiteY855" fmla="*/ 3604855 h 4067175"/>
              <a:gd name="connsiteX856" fmla="*/ 1392428 w 11191875"/>
              <a:gd name="connsiteY856" fmla="*/ 3869449 h 4067175"/>
              <a:gd name="connsiteX857" fmla="*/ 1482479 w 11191875"/>
              <a:gd name="connsiteY857" fmla="*/ 3779333 h 4067175"/>
              <a:gd name="connsiteX858" fmla="*/ 1392428 w 11191875"/>
              <a:gd name="connsiteY858" fmla="*/ 3688978 h 4067175"/>
              <a:gd name="connsiteX859" fmla="*/ 1302617 w 11191875"/>
              <a:gd name="connsiteY859" fmla="*/ 3779333 h 4067175"/>
              <a:gd name="connsiteX860" fmla="*/ 1392428 w 11191875"/>
              <a:gd name="connsiteY860" fmla="*/ 3869449 h 4067175"/>
              <a:gd name="connsiteX861" fmla="*/ 1590252 w 11191875"/>
              <a:gd name="connsiteY861" fmla="*/ 4067175 h 4067175"/>
              <a:gd name="connsiteX862" fmla="*/ 1596718 w 11191875"/>
              <a:gd name="connsiteY862" fmla="*/ 4033142 h 4067175"/>
              <a:gd name="connsiteX863" fmla="*/ 1502117 w 11191875"/>
              <a:gd name="connsiteY863" fmla="*/ 3938233 h 4067175"/>
              <a:gd name="connsiteX864" fmla="*/ 1407756 w 11191875"/>
              <a:gd name="connsiteY864" fmla="*/ 4033142 h 4067175"/>
              <a:gd name="connsiteX865" fmla="*/ 1414222 w 11191875"/>
              <a:gd name="connsiteY865" fmla="*/ 4067175 h 4067175"/>
              <a:gd name="connsiteX866" fmla="*/ 1590252 w 11191875"/>
              <a:gd name="connsiteY866" fmla="*/ 4067175 h 4067175"/>
              <a:gd name="connsiteX867" fmla="*/ 9454812 w 11191875"/>
              <a:gd name="connsiteY867" fmla="*/ 4036737 h 4067175"/>
              <a:gd name="connsiteX868" fmla="*/ 9458165 w 11191875"/>
              <a:gd name="connsiteY868" fmla="*/ 4033142 h 4067175"/>
              <a:gd name="connsiteX869" fmla="*/ 9454812 w 11191875"/>
              <a:gd name="connsiteY869" fmla="*/ 4028828 h 4067175"/>
              <a:gd name="connsiteX870" fmla="*/ 9451220 w 11191875"/>
              <a:gd name="connsiteY870" fmla="*/ 4033142 h 4067175"/>
              <a:gd name="connsiteX871" fmla="*/ 9454812 w 11191875"/>
              <a:gd name="connsiteY871" fmla="*/ 4036737 h 4067175"/>
              <a:gd name="connsiteX872" fmla="*/ 9564502 w 11191875"/>
              <a:gd name="connsiteY872" fmla="*/ 3781730 h 4067175"/>
              <a:gd name="connsiteX873" fmla="*/ 9566896 w 11191875"/>
              <a:gd name="connsiteY873" fmla="*/ 3779333 h 4067175"/>
              <a:gd name="connsiteX874" fmla="*/ 9564502 w 11191875"/>
              <a:gd name="connsiteY874" fmla="*/ 3776697 h 4067175"/>
              <a:gd name="connsiteX875" fmla="*/ 9562107 w 11191875"/>
              <a:gd name="connsiteY875" fmla="*/ 3779333 h 4067175"/>
              <a:gd name="connsiteX876" fmla="*/ 9564502 w 11191875"/>
              <a:gd name="connsiteY876" fmla="*/ 3781730 h 4067175"/>
              <a:gd name="connsiteX877" fmla="*/ 9657665 w 11191875"/>
              <a:gd name="connsiteY877" fmla="*/ 3521450 h 4067175"/>
              <a:gd name="connsiteX878" fmla="*/ 9659581 w 11191875"/>
              <a:gd name="connsiteY878" fmla="*/ 3519533 h 4067175"/>
              <a:gd name="connsiteX879" fmla="*/ 9657665 w 11191875"/>
              <a:gd name="connsiteY879" fmla="*/ 3517615 h 4067175"/>
              <a:gd name="connsiteX880" fmla="*/ 9655989 w 11191875"/>
              <a:gd name="connsiteY880" fmla="*/ 3519533 h 4067175"/>
              <a:gd name="connsiteX881" fmla="*/ 9657665 w 11191875"/>
              <a:gd name="connsiteY881" fmla="*/ 3521450 h 4067175"/>
              <a:gd name="connsiteX882" fmla="*/ 9735022 w 11191875"/>
              <a:gd name="connsiteY882" fmla="*/ 3255178 h 4067175"/>
              <a:gd name="connsiteX883" fmla="*/ 9735980 w 11191875"/>
              <a:gd name="connsiteY883" fmla="*/ 3254459 h 4067175"/>
              <a:gd name="connsiteX884" fmla="*/ 9735022 w 11191875"/>
              <a:gd name="connsiteY884" fmla="*/ 3253021 h 4067175"/>
              <a:gd name="connsiteX885" fmla="*/ 9733825 w 11191875"/>
              <a:gd name="connsiteY885" fmla="*/ 3254459 h 4067175"/>
              <a:gd name="connsiteX886" fmla="*/ 9735022 w 11191875"/>
              <a:gd name="connsiteY886" fmla="*/ 3255178 h 4067175"/>
              <a:gd name="connsiteX887" fmla="*/ 9794896 w 11191875"/>
              <a:gd name="connsiteY887" fmla="*/ 2986030 h 4067175"/>
              <a:gd name="connsiteX888" fmla="*/ 9796333 w 11191875"/>
              <a:gd name="connsiteY888" fmla="*/ 2984592 h 4067175"/>
              <a:gd name="connsiteX889" fmla="*/ 9794896 w 11191875"/>
              <a:gd name="connsiteY889" fmla="*/ 2983154 h 4067175"/>
              <a:gd name="connsiteX890" fmla="*/ 9793938 w 11191875"/>
              <a:gd name="connsiteY890" fmla="*/ 2984592 h 4067175"/>
              <a:gd name="connsiteX891" fmla="*/ 9794896 w 11191875"/>
              <a:gd name="connsiteY891" fmla="*/ 2986030 h 4067175"/>
              <a:gd name="connsiteX892" fmla="*/ 9838245 w 11191875"/>
              <a:gd name="connsiteY892" fmla="*/ 2713048 h 4067175"/>
              <a:gd name="connsiteX893" fmla="*/ 9839443 w 11191875"/>
              <a:gd name="connsiteY893" fmla="*/ 2711610 h 4067175"/>
              <a:gd name="connsiteX894" fmla="*/ 9838245 w 11191875"/>
              <a:gd name="connsiteY894" fmla="*/ 2710412 h 4067175"/>
              <a:gd name="connsiteX895" fmla="*/ 9837048 w 11191875"/>
              <a:gd name="connsiteY895" fmla="*/ 2711610 h 4067175"/>
              <a:gd name="connsiteX896" fmla="*/ 9838245 w 11191875"/>
              <a:gd name="connsiteY896" fmla="*/ 2713048 h 4067175"/>
              <a:gd name="connsiteX897" fmla="*/ 9864111 w 11191875"/>
              <a:gd name="connsiteY897" fmla="*/ 2437908 h 4067175"/>
              <a:gd name="connsiteX898" fmla="*/ 9865787 w 11191875"/>
              <a:gd name="connsiteY898" fmla="*/ 2436470 h 4067175"/>
              <a:gd name="connsiteX899" fmla="*/ 9864111 w 11191875"/>
              <a:gd name="connsiteY899" fmla="*/ 2435032 h 4067175"/>
              <a:gd name="connsiteX900" fmla="*/ 9862913 w 11191875"/>
              <a:gd name="connsiteY900" fmla="*/ 2436470 h 4067175"/>
              <a:gd name="connsiteX901" fmla="*/ 9864111 w 11191875"/>
              <a:gd name="connsiteY901" fmla="*/ 2437908 h 4067175"/>
              <a:gd name="connsiteX902" fmla="*/ 9872733 w 11191875"/>
              <a:gd name="connsiteY902" fmla="*/ 2161571 h 4067175"/>
              <a:gd name="connsiteX903" fmla="*/ 9873930 w 11191875"/>
              <a:gd name="connsiteY903" fmla="*/ 2160372 h 4067175"/>
              <a:gd name="connsiteX904" fmla="*/ 9872733 w 11191875"/>
              <a:gd name="connsiteY904" fmla="*/ 2158934 h 4067175"/>
              <a:gd name="connsiteX905" fmla="*/ 9871775 w 11191875"/>
              <a:gd name="connsiteY905" fmla="*/ 2160372 h 4067175"/>
              <a:gd name="connsiteX906" fmla="*/ 9872733 w 11191875"/>
              <a:gd name="connsiteY906" fmla="*/ 2161571 h 4067175"/>
              <a:gd name="connsiteX907" fmla="*/ 9644254 w 11191875"/>
              <a:gd name="connsiteY907" fmla="*/ 1885472 h 4067175"/>
              <a:gd name="connsiteX908" fmla="*/ 9645212 w 11191875"/>
              <a:gd name="connsiteY908" fmla="*/ 1884034 h 4067175"/>
              <a:gd name="connsiteX909" fmla="*/ 9644254 w 11191875"/>
              <a:gd name="connsiteY909" fmla="*/ 1883076 h 4067175"/>
              <a:gd name="connsiteX910" fmla="*/ 9642817 w 11191875"/>
              <a:gd name="connsiteY910" fmla="*/ 1884034 h 4067175"/>
              <a:gd name="connsiteX911" fmla="*/ 9644254 w 11191875"/>
              <a:gd name="connsiteY911" fmla="*/ 1885472 h 4067175"/>
              <a:gd name="connsiteX912" fmla="*/ 9616472 w 11191875"/>
              <a:gd name="connsiteY912" fmla="*/ 1610812 h 4067175"/>
              <a:gd name="connsiteX913" fmla="*/ 9617670 w 11191875"/>
              <a:gd name="connsiteY913" fmla="*/ 1609374 h 4067175"/>
              <a:gd name="connsiteX914" fmla="*/ 9616472 w 11191875"/>
              <a:gd name="connsiteY914" fmla="*/ 1608176 h 4067175"/>
              <a:gd name="connsiteX915" fmla="*/ 9615754 w 11191875"/>
              <a:gd name="connsiteY915" fmla="*/ 1609374 h 4067175"/>
              <a:gd name="connsiteX916" fmla="*/ 9616472 w 11191875"/>
              <a:gd name="connsiteY916" fmla="*/ 1610812 h 4067175"/>
              <a:gd name="connsiteX917" fmla="*/ 9571447 w 11191875"/>
              <a:gd name="connsiteY917" fmla="*/ 1338309 h 4067175"/>
              <a:gd name="connsiteX918" fmla="*/ 9572165 w 11191875"/>
              <a:gd name="connsiteY918" fmla="*/ 1336871 h 4067175"/>
              <a:gd name="connsiteX919" fmla="*/ 9571447 w 11191875"/>
              <a:gd name="connsiteY919" fmla="*/ 1335673 h 4067175"/>
              <a:gd name="connsiteX920" fmla="*/ 9570010 w 11191875"/>
              <a:gd name="connsiteY920" fmla="*/ 1336871 h 4067175"/>
              <a:gd name="connsiteX921" fmla="*/ 9571447 w 11191875"/>
              <a:gd name="connsiteY921" fmla="*/ 1338309 h 4067175"/>
              <a:gd name="connsiteX922" fmla="*/ 9507741 w 11191875"/>
              <a:gd name="connsiteY922" fmla="*/ 1069161 h 4067175"/>
              <a:gd name="connsiteX923" fmla="*/ 9509178 w 11191875"/>
              <a:gd name="connsiteY923" fmla="*/ 1067963 h 4067175"/>
              <a:gd name="connsiteX924" fmla="*/ 9507741 w 11191875"/>
              <a:gd name="connsiteY924" fmla="*/ 1067004 h 4067175"/>
              <a:gd name="connsiteX925" fmla="*/ 9506544 w 11191875"/>
              <a:gd name="connsiteY925" fmla="*/ 1067963 h 4067175"/>
              <a:gd name="connsiteX926" fmla="*/ 9507741 w 11191875"/>
              <a:gd name="connsiteY926" fmla="*/ 1069161 h 4067175"/>
              <a:gd name="connsiteX927" fmla="*/ 9427031 w 11191875"/>
              <a:gd name="connsiteY927" fmla="*/ 805286 h 4067175"/>
              <a:gd name="connsiteX928" fmla="*/ 9428468 w 11191875"/>
              <a:gd name="connsiteY928" fmla="*/ 803848 h 4067175"/>
              <a:gd name="connsiteX929" fmla="*/ 9427031 w 11191875"/>
              <a:gd name="connsiteY929" fmla="*/ 802650 h 4067175"/>
              <a:gd name="connsiteX930" fmla="*/ 9425594 w 11191875"/>
              <a:gd name="connsiteY930" fmla="*/ 803848 h 4067175"/>
              <a:gd name="connsiteX931" fmla="*/ 9427031 w 11191875"/>
              <a:gd name="connsiteY931" fmla="*/ 805286 h 4067175"/>
              <a:gd name="connsiteX932" fmla="*/ 9328598 w 11191875"/>
              <a:gd name="connsiteY932" fmla="*/ 546444 h 4067175"/>
              <a:gd name="connsiteX933" fmla="*/ 9329556 w 11191875"/>
              <a:gd name="connsiteY933" fmla="*/ 545725 h 4067175"/>
              <a:gd name="connsiteX934" fmla="*/ 9328598 w 11191875"/>
              <a:gd name="connsiteY934" fmla="*/ 545006 h 4067175"/>
              <a:gd name="connsiteX935" fmla="*/ 9328119 w 11191875"/>
              <a:gd name="connsiteY935" fmla="*/ 545725 h 4067175"/>
              <a:gd name="connsiteX936" fmla="*/ 9328598 w 11191875"/>
              <a:gd name="connsiteY936" fmla="*/ 546444 h 4067175"/>
              <a:gd name="connsiteX937" fmla="*/ 9213640 w 11191875"/>
              <a:gd name="connsiteY937" fmla="*/ 295272 h 4067175"/>
              <a:gd name="connsiteX938" fmla="*/ 9214119 w 11191875"/>
              <a:gd name="connsiteY938" fmla="*/ 294553 h 4067175"/>
              <a:gd name="connsiteX939" fmla="*/ 9213640 w 11191875"/>
              <a:gd name="connsiteY939" fmla="*/ 294073 h 4067175"/>
              <a:gd name="connsiteX940" fmla="*/ 9212922 w 11191875"/>
              <a:gd name="connsiteY940" fmla="*/ 294553 h 4067175"/>
              <a:gd name="connsiteX941" fmla="*/ 9213640 w 11191875"/>
              <a:gd name="connsiteY941" fmla="*/ 295272 h 4067175"/>
              <a:gd name="connsiteX942" fmla="*/ 1806995 w 11191875"/>
              <a:gd name="connsiteY942" fmla="*/ 174479 h 4067175"/>
              <a:gd name="connsiteX943" fmla="*/ 1809151 w 11191875"/>
              <a:gd name="connsiteY943" fmla="*/ 171842 h 4067175"/>
              <a:gd name="connsiteX944" fmla="*/ 1806995 w 11191875"/>
              <a:gd name="connsiteY944" fmla="*/ 169685 h 4067175"/>
              <a:gd name="connsiteX945" fmla="*/ 1804361 w 11191875"/>
              <a:gd name="connsiteY945" fmla="*/ 171842 h 4067175"/>
              <a:gd name="connsiteX946" fmla="*/ 1806995 w 11191875"/>
              <a:gd name="connsiteY946" fmla="*/ 174479 h 4067175"/>
              <a:gd name="connsiteX947" fmla="*/ 1683416 w 11191875"/>
              <a:gd name="connsiteY947" fmla="*/ 423494 h 4067175"/>
              <a:gd name="connsiteX948" fmla="*/ 1687726 w 11191875"/>
              <a:gd name="connsiteY948" fmla="*/ 419180 h 4067175"/>
              <a:gd name="connsiteX949" fmla="*/ 1683416 w 11191875"/>
              <a:gd name="connsiteY949" fmla="*/ 414866 h 4067175"/>
              <a:gd name="connsiteX950" fmla="*/ 1679105 w 11191875"/>
              <a:gd name="connsiteY950" fmla="*/ 419180 h 4067175"/>
              <a:gd name="connsiteX951" fmla="*/ 1683416 w 11191875"/>
              <a:gd name="connsiteY951" fmla="*/ 423494 h 4067175"/>
              <a:gd name="connsiteX952" fmla="*/ 1576840 w 11191875"/>
              <a:gd name="connsiteY952" fmla="*/ 680659 h 4067175"/>
              <a:gd name="connsiteX953" fmla="*/ 1583546 w 11191875"/>
              <a:gd name="connsiteY953" fmla="*/ 673708 h 4067175"/>
              <a:gd name="connsiteX954" fmla="*/ 1576840 w 11191875"/>
              <a:gd name="connsiteY954" fmla="*/ 667237 h 4067175"/>
              <a:gd name="connsiteX955" fmla="*/ 1570134 w 11191875"/>
              <a:gd name="connsiteY955" fmla="*/ 673708 h 4067175"/>
              <a:gd name="connsiteX956" fmla="*/ 1576840 w 11191875"/>
              <a:gd name="connsiteY956" fmla="*/ 680659 h 4067175"/>
              <a:gd name="connsiteX957" fmla="*/ 1487269 w 11191875"/>
              <a:gd name="connsiteY957" fmla="*/ 946451 h 4067175"/>
              <a:gd name="connsiteX958" fmla="*/ 1498285 w 11191875"/>
              <a:gd name="connsiteY958" fmla="*/ 935426 h 4067175"/>
              <a:gd name="connsiteX959" fmla="*/ 1487269 w 11191875"/>
              <a:gd name="connsiteY959" fmla="*/ 924641 h 4067175"/>
              <a:gd name="connsiteX960" fmla="*/ 1476252 w 11191875"/>
              <a:gd name="connsiteY960" fmla="*/ 935426 h 4067175"/>
              <a:gd name="connsiteX961" fmla="*/ 1487269 w 11191875"/>
              <a:gd name="connsiteY961" fmla="*/ 946451 h 4067175"/>
              <a:gd name="connsiteX962" fmla="*/ 1415180 w 11191875"/>
              <a:gd name="connsiteY962" fmla="*/ 1218954 h 4067175"/>
              <a:gd name="connsiteX963" fmla="*/ 1432185 w 11191875"/>
              <a:gd name="connsiteY963" fmla="*/ 1201938 h 4067175"/>
              <a:gd name="connsiteX964" fmla="*/ 1415180 w 11191875"/>
              <a:gd name="connsiteY964" fmla="*/ 1184921 h 4067175"/>
              <a:gd name="connsiteX965" fmla="*/ 1397697 w 11191875"/>
              <a:gd name="connsiteY965" fmla="*/ 1201938 h 4067175"/>
              <a:gd name="connsiteX966" fmla="*/ 1415180 w 11191875"/>
              <a:gd name="connsiteY966" fmla="*/ 1218954 h 4067175"/>
              <a:gd name="connsiteX967" fmla="*/ 1360575 w 11191875"/>
              <a:gd name="connsiteY967" fmla="*/ 1497449 h 4067175"/>
              <a:gd name="connsiteX968" fmla="*/ 1385004 w 11191875"/>
              <a:gd name="connsiteY968" fmla="*/ 1472763 h 4067175"/>
              <a:gd name="connsiteX969" fmla="*/ 1360575 w 11191875"/>
              <a:gd name="connsiteY969" fmla="*/ 1448557 h 4067175"/>
              <a:gd name="connsiteX970" fmla="*/ 1336147 w 11191875"/>
              <a:gd name="connsiteY970" fmla="*/ 1472763 h 4067175"/>
              <a:gd name="connsiteX971" fmla="*/ 1360575 w 11191875"/>
              <a:gd name="connsiteY971" fmla="*/ 1497449 h 4067175"/>
              <a:gd name="connsiteX972" fmla="*/ 1324172 w 11191875"/>
              <a:gd name="connsiteY972" fmla="*/ 1778820 h 4067175"/>
              <a:gd name="connsiteX973" fmla="*/ 1356504 w 11191875"/>
              <a:gd name="connsiteY973" fmla="*/ 1746704 h 4067175"/>
              <a:gd name="connsiteX974" fmla="*/ 1324172 w 11191875"/>
              <a:gd name="connsiteY974" fmla="*/ 1714109 h 4067175"/>
              <a:gd name="connsiteX975" fmla="*/ 1291840 w 11191875"/>
              <a:gd name="connsiteY975" fmla="*/ 1746704 h 4067175"/>
              <a:gd name="connsiteX976" fmla="*/ 1324172 w 11191875"/>
              <a:gd name="connsiteY976" fmla="*/ 1778820 h 4067175"/>
              <a:gd name="connsiteX977" fmla="*/ 1305970 w 11191875"/>
              <a:gd name="connsiteY977" fmla="*/ 2062348 h 4067175"/>
              <a:gd name="connsiteX978" fmla="*/ 1346206 w 11191875"/>
              <a:gd name="connsiteY978" fmla="*/ 2022083 h 4067175"/>
              <a:gd name="connsiteX979" fmla="*/ 1305970 w 11191875"/>
              <a:gd name="connsiteY979" fmla="*/ 1982059 h 4067175"/>
              <a:gd name="connsiteX980" fmla="*/ 1265735 w 11191875"/>
              <a:gd name="connsiteY980" fmla="*/ 2022083 h 4067175"/>
              <a:gd name="connsiteX981" fmla="*/ 1305970 w 11191875"/>
              <a:gd name="connsiteY981" fmla="*/ 2062348 h 4067175"/>
              <a:gd name="connsiteX982" fmla="*/ 1305970 w 11191875"/>
              <a:gd name="connsiteY982" fmla="*/ 2347553 h 4067175"/>
              <a:gd name="connsiteX983" fmla="*/ 1354588 w 11191875"/>
              <a:gd name="connsiteY983" fmla="*/ 2298901 h 4067175"/>
              <a:gd name="connsiteX984" fmla="*/ 1305970 w 11191875"/>
              <a:gd name="connsiteY984" fmla="*/ 2250008 h 4067175"/>
              <a:gd name="connsiteX985" fmla="*/ 1257353 w 11191875"/>
              <a:gd name="connsiteY985" fmla="*/ 2298901 h 4067175"/>
              <a:gd name="connsiteX986" fmla="*/ 1305970 w 11191875"/>
              <a:gd name="connsiteY986" fmla="*/ 2347553 h 4067175"/>
              <a:gd name="connsiteX987" fmla="*/ 1324172 w 11191875"/>
              <a:gd name="connsiteY987" fmla="*/ 2631561 h 4067175"/>
              <a:gd name="connsiteX988" fmla="*/ 1381172 w 11191875"/>
              <a:gd name="connsiteY988" fmla="*/ 2574280 h 4067175"/>
              <a:gd name="connsiteX989" fmla="*/ 1324172 w 11191875"/>
              <a:gd name="connsiteY989" fmla="*/ 2516999 h 4067175"/>
              <a:gd name="connsiteX990" fmla="*/ 1266932 w 11191875"/>
              <a:gd name="connsiteY990" fmla="*/ 2574280 h 4067175"/>
              <a:gd name="connsiteX991" fmla="*/ 1324172 w 11191875"/>
              <a:gd name="connsiteY991" fmla="*/ 2631561 h 4067175"/>
              <a:gd name="connsiteX992" fmla="*/ 1360575 w 11191875"/>
              <a:gd name="connsiteY992" fmla="*/ 2913890 h 4067175"/>
              <a:gd name="connsiteX993" fmla="*/ 1426437 w 11191875"/>
              <a:gd name="connsiteY993" fmla="*/ 2848221 h 4067175"/>
              <a:gd name="connsiteX994" fmla="*/ 1360575 w 11191875"/>
              <a:gd name="connsiteY994" fmla="*/ 2782312 h 4067175"/>
              <a:gd name="connsiteX995" fmla="*/ 1294714 w 11191875"/>
              <a:gd name="connsiteY995" fmla="*/ 2848221 h 4067175"/>
              <a:gd name="connsiteX996" fmla="*/ 1360575 w 11191875"/>
              <a:gd name="connsiteY996" fmla="*/ 2913890 h 4067175"/>
              <a:gd name="connsiteX997" fmla="*/ 1415180 w 11191875"/>
              <a:gd name="connsiteY997" fmla="*/ 3192145 h 4067175"/>
              <a:gd name="connsiteX998" fmla="*/ 1488227 w 11191875"/>
              <a:gd name="connsiteY998" fmla="*/ 3118567 h 4067175"/>
              <a:gd name="connsiteX999" fmla="*/ 1415180 w 11191875"/>
              <a:gd name="connsiteY999" fmla="*/ 3045948 h 4067175"/>
              <a:gd name="connsiteX1000" fmla="*/ 1341895 w 11191875"/>
              <a:gd name="connsiteY1000" fmla="*/ 3118567 h 4067175"/>
              <a:gd name="connsiteX1001" fmla="*/ 1415180 w 11191875"/>
              <a:gd name="connsiteY1001" fmla="*/ 3192145 h 4067175"/>
              <a:gd name="connsiteX1002" fmla="*/ 1487269 w 11191875"/>
              <a:gd name="connsiteY1002" fmla="*/ 3465847 h 4067175"/>
              <a:gd name="connsiteX1003" fmla="*/ 1567500 w 11191875"/>
              <a:gd name="connsiteY1003" fmla="*/ 3385797 h 4067175"/>
              <a:gd name="connsiteX1004" fmla="*/ 1487269 w 11191875"/>
              <a:gd name="connsiteY1004" fmla="*/ 3305029 h 4067175"/>
              <a:gd name="connsiteX1005" fmla="*/ 1406798 w 11191875"/>
              <a:gd name="connsiteY1005" fmla="*/ 3385797 h 4067175"/>
              <a:gd name="connsiteX1006" fmla="*/ 1487269 w 11191875"/>
              <a:gd name="connsiteY1006" fmla="*/ 3465847 h 4067175"/>
              <a:gd name="connsiteX1007" fmla="*/ 1576840 w 11191875"/>
              <a:gd name="connsiteY1007" fmla="*/ 3731879 h 4067175"/>
              <a:gd name="connsiteX1008" fmla="*/ 1662100 w 11191875"/>
              <a:gd name="connsiteY1008" fmla="*/ 3647276 h 4067175"/>
              <a:gd name="connsiteX1009" fmla="*/ 1576840 w 11191875"/>
              <a:gd name="connsiteY1009" fmla="*/ 3561475 h 4067175"/>
              <a:gd name="connsiteX1010" fmla="*/ 1491340 w 11191875"/>
              <a:gd name="connsiteY1010" fmla="*/ 3647276 h 4067175"/>
              <a:gd name="connsiteX1011" fmla="*/ 1576840 w 11191875"/>
              <a:gd name="connsiteY1011" fmla="*/ 3731879 h 4067175"/>
              <a:gd name="connsiteX1012" fmla="*/ 1683416 w 11191875"/>
              <a:gd name="connsiteY1012" fmla="*/ 3991440 h 4067175"/>
              <a:gd name="connsiteX1013" fmla="*/ 1773226 w 11191875"/>
              <a:gd name="connsiteY1013" fmla="*/ 3901564 h 4067175"/>
              <a:gd name="connsiteX1014" fmla="*/ 1683416 w 11191875"/>
              <a:gd name="connsiteY1014" fmla="*/ 3812168 h 4067175"/>
              <a:gd name="connsiteX1015" fmla="*/ 1593844 w 11191875"/>
              <a:gd name="connsiteY1015" fmla="*/ 3901564 h 4067175"/>
              <a:gd name="connsiteX1016" fmla="*/ 1683416 w 11191875"/>
              <a:gd name="connsiteY1016" fmla="*/ 3991440 h 4067175"/>
              <a:gd name="connsiteX1017" fmla="*/ 9213640 w 11191875"/>
              <a:gd name="connsiteY1017" fmla="*/ 4030506 h 4067175"/>
              <a:gd name="connsiteX1018" fmla="*/ 9217712 w 11191875"/>
              <a:gd name="connsiteY1018" fmla="*/ 4026431 h 4067175"/>
              <a:gd name="connsiteX1019" fmla="*/ 9213640 w 11191875"/>
              <a:gd name="connsiteY1019" fmla="*/ 4022117 h 4067175"/>
              <a:gd name="connsiteX1020" fmla="*/ 9209329 w 11191875"/>
              <a:gd name="connsiteY1020" fmla="*/ 4026431 h 4067175"/>
              <a:gd name="connsiteX1021" fmla="*/ 9213640 w 11191875"/>
              <a:gd name="connsiteY1021" fmla="*/ 4030506 h 4067175"/>
              <a:gd name="connsiteX1022" fmla="*/ 9328598 w 11191875"/>
              <a:gd name="connsiteY1022" fmla="*/ 3778854 h 4067175"/>
              <a:gd name="connsiteX1023" fmla="*/ 9332191 w 11191875"/>
              <a:gd name="connsiteY1023" fmla="*/ 3775019 h 4067175"/>
              <a:gd name="connsiteX1024" fmla="*/ 9328598 w 11191875"/>
              <a:gd name="connsiteY1024" fmla="*/ 3771424 h 4067175"/>
              <a:gd name="connsiteX1025" fmla="*/ 9325006 w 11191875"/>
              <a:gd name="connsiteY1025" fmla="*/ 3775019 h 4067175"/>
              <a:gd name="connsiteX1026" fmla="*/ 9328598 w 11191875"/>
              <a:gd name="connsiteY1026" fmla="*/ 3778854 h 4067175"/>
              <a:gd name="connsiteX1027" fmla="*/ 9427031 w 11191875"/>
              <a:gd name="connsiteY1027" fmla="*/ 3519533 h 4067175"/>
              <a:gd name="connsiteX1028" fmla="*/ 9429186 w 11191875"/>
              <a:gd name="connsiteY1028" fmla="*/ 3516896 h 4067175"/>
              <a:gd name="connsiteX1029" fmla="*/ 9427031 w 11191875"/>
              <a:gd name="connsiteY1029" fmla="*/ 3514739 h 4067175"/>
              <a:gd name="connsiteX1030" fmla="*/ 9424875 w 11191875"/>
              <a:gd name="connsiteY1030" fmla="*/ 3516896 h 4067175"/>
              <a:gd name="connsiteX1031" fmla="*/ 9427031 w 11191875"/>
              <a:gd name="connsiteY1031" fmla="*/ 3519533 h 4067175"/>
              <a:gd name="connsiteX1032" fmla="*/ 9507741 w 11191875"/>
              <a:gd name="connsiteY1032" fmla="*/ 3255178 h 4067175"/>
              <a:gd name="connsiteX1033" fmla="*/ 9510615 w 11191875"/>
              <a:gd name="connsiteY1033" fmla="*/ 3253021 h 4067175"/>
              <a:gd name="connsiteX1034" fmla="*/ 9507741 w 11191875"/>
              <a:gd name="connsiteY1034" fmla="*/ 3250145 h 4067175"/>
              <a:gd name="connsiteX1035" fmla="*/ 9505586 w 11191875"/>
              <a:gd name="connsiteY1035" fmla="*/ 3253021 h 4067175"/>
              <a:gd name="connsiteX1036" fmla="*/ 9507741 w 11191875"/>
              <a:gd name="connsiteY1036" fmla="*/ 3255178 h 4067175"/>
              <a:gd name="connsiteX1037" fmla="*/ 9571447 w 11191875"/>
              <a:gd name="connsiteY1037" fmla="*/ 2986030 h 4067175"/>
              <a:gd name="connsiteX1038" fmla="*/ 9573123 w 11191875"/>
              <a:gd name="connsiteY1038" fmla="*/ 2984113 h 4067175"/>
              <a:gd name="connsiteX1039" fmla="*/ 9571447 w 11191875"/>
              <a:gd name="connsiteY1039" fmla="*/ 2982435 h 4067175"/>
              <a:gd name="connsiteX1040" fmla="*/ 9569770 w 11191875"/>
              <a:gd name="connsiteY1040" fmla="*/ 2984113 h 4067175"/>
              <a:gd name="connsiteX1041" fmla="*/ 9571447 w 11191875"/>
              <a:gd name="connsiteY1041" fmla="*/ 2986030 h 4067175"/>
              <a:gd name="connsiteX1042" fmla="*/ 9616472 w 11191875"/>
              <a:gd name="connsiteY1042" fmla="*/ 2713527 h 4067175"/>
              <a:gd name="connsiteX1043" fmla="*/ 9618388 w 11191875"/>
              <a:gd name="connsiteY1043" fmla="*/ 2711610 h 4067175"/>
              <a:gd name="connsiteX1044" fmla="*/ 9616472 w 11191875"/>
              <a:gd name="connsiteY1044" fmla="*/ 2709932 h 4067175"/>
              <a:gd name="connsiteX1045" fmla="*/ 9614796 w 11191875"/>
              <a:gd name="connsiteY1045" fmla="*/ 2711610 h 4067175"/>
              <a:gd name="connsiteX1046" fmla="*/ 9616472 w 11191875"/>
              <a:gd name="connsiteY1046" fmla="*/ 2713527 h 4067175"/>
              <a:gd name="connsiteX1047" fmla="*/ 9644254 w 11191875"/>
              <a:gd name="connsiteY1047" fmla="*/ 2437908 h 4067175"/>
              <a:gd name="connsiteX1048" fmla="*/ 9645212 w 11191875"/>
              <a:gd name="connsiteY1048" fmla="*/ 2436470 h 4067175"/>
              <a:gd name="connsiteX1049" fmla="*/ 9644254 w 11191875"/>
              <a:gd name="connsiteY1049" fmla="*/ 2435032 h 4067175"/>
              <a:gd name="connsiteX1050" fmla="*/ 9642817 w 11191875"/>
              <a:gd name="connsiteY1050" fmla="*/ 2436470 h 4067175"/>
              <a:gd name="connsiteX1051" fmla="*/ 9644254 w 11191875"/>
              <a:gd name="connsiteY1051" fmla="*/ 2437908 h 4067175"/>
              <a:gd name="connsiteX1052" fmla="*/ 9653115 w 11191875"/>
              <a:gd name="connsiteY1052" fmla="*/ 2161571 h 4067175"/>
              <a:gd name="connsiteX1053" fmla="*/ 9654552 w 11191875"/>
              <a:gd name="connsiteY1053" fmla="*/ 2160372 h 4067175"/>
              <a:gd name="connsiteX1054" fmla="*/ 9653115 w 11191875"/>
              <a:gd name="connsiteY1054" fmla="*/ 2158934 h 4067175"/>
              <a:gd name="connsiteX1055" fmla="*/ 9651917 w 11191875"/>
              <a:gd name="connsiteY1055" fmla="*/ 2160372 h 4067175"/>
              <a:gd name="connsiteX1056" fmla="*/ 9653115 w 11191875"/>
              <a:gd name="connsiteY1056" fmla="*/ 2161571 h 4067175"/>
              <a:gd name="connsiteX1057" fmla="*/ 9423678 w 11191875"/>
              <a:gd name="connsiteY1057" fmla="*/ 1886431 h 4067175"/>
              <a:gd name="connsiteX1058" fmla="*/ 9425594 w 11191875"/>
              <a:gd name="connsiteY1058" fmla="*/ 1884514 h 4067175"/>
              <a:gd name="connsiteX1059" fmla="*/ 9423678 w 11191875"/>
              <a:gd name="connsiteY1059" fmla="*/ 1882357 h 4067175"/>
              <a:gd name="connsiteX1060" fmla="*/ 9422002 w 11191875"/>
              <a:gd name="connsiteY1060" fmla="*/ 1884514 h 4067175"/>
              <a:gd name="connsiteX1061" fmla="*/ 9423678 w 11191875"/>
              <a:gd name="connsiteY1061" fmla="*/ 1886431 h 4067175"/>
              <a:gd name="connsiteX1062" fmla="*/ 9394699 w 11191875"/>
              <a:gd name="connsiteY1062" fmla="*/ 1611292 h 4067175"/>
              <a:gd name="connsiteX1063" fmla="*/ 9396615 w 11191875"/>
              <a:gd name="connsiteY1063" fmla="*/ 1609614 h 4067175"/>
              <a:gd name="connsiteX1064" fmla="*/ 9394699 w 11191875"/>
              <a:gd name="connsiteY1064" fmla="*/ 1607697 h 4067175"/>
              <a:gd name="connsiteX1065" fmla="*/ 9393023 w 11191875"/>
              <a:gd name="connsiteY1065" fmla="*/ 1609614 h 4067175"/>
              <a:gd name="connsiteX1066" fmla="*/ 9394699 w 11191875"/>
              <a:gd name="connsiteY1066" fmla="*/ 1611292 h 4067175"/>
              <a:gd name="connsiteX1067" fmla="*/ 9347039 w 11191875"/>
              <a:gd name="connsiteY1067" fmla="*/ 1338788 h 4067175"/>
              <a:gd name="connsiteX1068" fmla="*/ 9348237 w 11191875"/>
              <a:gd name="connsiteY1068" fmla="*/ 1337590 h 4067175"/>
              <a:gd name="connsiteX1069" fmla="*/ 9347039 w 11191875"/>
              <a:gd name="connsiteY1069" fmla="*/ 1336392 h 4067175"/>
              <a:gd name="connsiteX1070" fmla="*/ 9345602 w 11191875"/>
              <a:gd name="connsiteY1070" fmla="*/ 1337590 h 4067175"/>
              <a:gd name="connsiteX1071" fmla="*/ 9347039 w 11191875"/>
              <a:gd name="connsiteY1071" fmla="*/ 1338788 h 4067175"/>
              <a:gd name="connsiteX1072" fmla="*/ 9280460 w 11191875"/>
              <a:gd name="connsiteY1072" fmla="*/ 1070839 h 4067175"/>
              <a:gd name="connsiteX1073" fmla="*/ 9281178 w 11191875"/>
              <a:gd name="connsiteY1073" fmla="*/ 1069641 h 4067175"/>
              <a:gd name="connsiteX1074" fmla="*/ 9280460 w 11191875"/>
              <a:gd name="connsiteY1074" fmla="*/ 1068203 h 4067175"/>
              <a:gd name="connsiteX1075" fmla="*/ 9279023 w 11191875"/>
              <a:gd name="connsiteY1075" fmla="*/ 1069641 h 4067175"/>
              <a:gd name="connsiteX1076" fmla="*/ 9280460 w 11191875"/>
              <a:gd name="connsiteY1076" fmla="*/ 1070839 h 4067175"/>
              <a:gd name="connsiteX1077" fmla="*/ 9194720 w 11191875"/>
              <a:gd name="connsiteY1077" fmla="*/ 807923 h 4067175"/>
              <a:gd name="connsiteX1078" fmla="*/ 9196157 w 11191875"/>
              <a:gd name="connsiteY1078" fmla="*/ 806724 h 4067175"/>
              <a:gd name="connsiteX1079" fmla="*/ 9194720 w 11191875"/>
              <a:gd name="connsiteY1079" fmla="*/ 805286 h 4067175"/>
              <a:gd name="connsiteX1080" fmla="*/ 9193762 w 11191875"/>
              <a:gd name="connsiteY1080" fmla="*/ 806724 h 4067175"/>
              <a:gd name="connsiteX1081" fmla="*/ 9194720 w 11191875"/>
              <a:gd name="connsiteY1081" fmla="*/ 807923 h 4067175"/>
              <a:gd name="connsiteX1082" fmla="*/ 9091737 w 11191875"/>
              <a:gd name="connsiteY1082" fmla="*/ 551717 h 4067175"/>
              <a:gd name="connsiteX1083" fmla="*/ 9092695 w 11191875"/>
              <a:gd name="connsiteY1083" fmla="*/ 550758 h 4067175"/>
              <a:gd name="connsiteX1084" fmla="*/ 9091737 w 11191875"/>
              <a:gd name="connsiteY1084" fmla="*/ 549320 h 4067175"/>
              <a:gd name="connsiteX1085" fmla="*/ 9090539 w 11191875"/>
              <a:gd name="connsiteY1085" fmla="*/ 550758 h 4067175"/>
              <a:gd name="connsiteX1086" fmla="*/ 9091737 w 11191875"/>
              <a:gd name="connsiteY1086" fmla="*/ 551717 h 4067175"/>
              <a:gd name="connsiteX1087" fmla="*/ 8970792 w 11191875"/>
              <a:gd name="connsiteY1087" fmla="*/ 303660 h 4067175"/>
              <a:gd name="connsiteX1088" fmla="*/ 8971989 w 11191875"/>
              <a:gd name="connsiteY1088" fmla="*/ 302222 h 4067175"/>
              <a:gd name="connsiteX1089" fmla="*/ 8970792 w 11191875"/>
              <a:gd name="connsiteY1089" fmla="*/ 301024 h 4067175"/>
              <a:gd name="connsiteX1090" fmla="*/ 8969355 w 11191875"/>
              <a:gd name="connsiteY1090" fmla="*/ 302222 h 4067175"/>
              <a:gd name="connsiteX1091" fmla="*/ 8970792 w 11191875"/>
              <a:gd name="connsiteY1091" fmla="*/ 303660 h 4067175"/>
              <a:gd name="connsiteX1092" fmla="*/ 8832363 w 11191875"/>
              <a:gd name="connsiteY1092" fmla="*/ 63512 h 4067175"/>
              <a:gd name="connsiteX1093" fmla="*/ 8832842 w 11191875"/>
              <a:gd name="connsiteY1093" fmla="*/ 63033 h 4067175"/>
              <a:gd name="connsiteX1094" fmla="*/ 8832363 w 11191875"/>
              <a:gd name="connsiteY1094" fmla="*/ 62314 h 4067175"/>
              <a:gd name="connsiteX1095" fmla="*/ 8831884 w 11191875"/>
              <a:gd name="connsiteY1095" fmla="*/ 63033 h 4067175"/>
              <a:gd name="connsiteX1096" fmla="*/ 8832363 w 11191875"/>
              <a:gd name="connsiteY1096" fmla="*/ 63512 h 4067175"/>
              <a:gd name="connsiteX1097" fmla="*/ 2124327 w 11191875"/>
              <a:gd name="connsiteY1097" fmla="*/ 64471 h 4067175"/>
              <a:gd name="connsiteX1098" fmla="*/ 2125764 w 11191875"/>
              <a:gd name="connsiteY1098" fmla="*/ 63033 h 4067175"/>
              <a:gd name="connsiteX1099" fmla="*/ 2124327 w 11191875"/>
              <a:gd name="connsiteY1099" fmla="*/ 62074 h 4067175"/>
              <a:gd name="connsiteX1100" fmla="*/ 2123130 w 11191875"/>
              <a:gd name="connsiteY1100" fmla="*/ 63033 h 4067175"/>
              <a:gd name="connsiteX1101" fmla="*/ 2124327 w 11191875"/>
              <a:gd name="connsiteY1101" fmla="*/ 64471 h 4067175"/>
              <a:gd name="connsiteX1102" fmla="*/ 1986378 w 11191875"/>
              <a:gd name="connsiteY1102" fmla="*/ 306776 h 4067175"/>
              <a:gd name="connsiteX1103" fmla="*/ 1990449 w 11191875"/>
              <a:gd name="connsiteY1103" fmla="*/ 302222 h 4067175"/>
              <a:gd name="connsiteX1104" fmla="*/ 1986378 w 11191875"/>
              <a:gd name="connsiteY1104" fmla="*/ 298387 h 4067175"/>
              <a:gd name="connsiteX1105" fmla="*/ 1982306 w 11191875"/>
              <a:gd name="connsiteY1105" fmla="*/ 302222 h 4067175"/>
              <a:gd name="connsiteX1106" fmla="*/ 1986378 w 11191875"/>
              <a:gd name="connsiteY1106" fmla="*/ 306776 h 4067175"/>
              <a:gd name="connsiteX1107" fmla="*/ 1865193 w 11191875"/>
              <a:gd name="connsiteY1107" fmla="*/ 557229 h 4067175"/>
              <a:gd name="connsiteX1108" fmla="*/ 1872138 w 11191875"/>
              <a:gd name="connsiteY1108" fmla="*/ 550758 h 4067175"/>
              <a:gd name="connsiteX1109" fmla="*/ 1865193 w 11191875"/>
              <a:gd name="connsiteY1109" fmla="*/ 544048 h 4067175"/>
              <a:gd name="connsiteX1110" fmla="*/ 1858487 w 11191875"/>
              <a:gd name="connsiteY1110" fmla="*/ 550758 h 4067175"/>
              <a:gd name="connsiteX1111" fmla="*/ 1865193 w 11191875"/>
              <a:gd name="connsiteY1111" fmla="*/ 557229 h 4067175"/>
              <a:gd name="connsiteX1112" fmla="*/ 1761970 w 11191875"/>
              <a:gd name="connsiteY1112" fmla="*/ 815832 h 4067175"/>
              <a:gd name="connsiteX1113" fmla="*/ 1771071 w 11191875"/>
              <a:gd name="connsiteY1113" fmla="*/ 806724 h 4067175"/>
              <a:gd name="connsiteX1114" fmla="*/ 1761970 w 11191875"/>
              <a:gd name="connsiteY1114" fmla="*/ 797617 h 4067175"/>
              <a:gd name="connsiteX1115" fmla="*/ 1752869 w 11191875"/>
              <a:gd name="connsiteY1115" fmla="*/ 806724 h 4067175"/>
              <a:gd name="connsiteX1116" fmla="*/ 1761970 w 11191875"/>
              <a:gd name="connsiteY1116" fmla="*/ 815832 h 4067175"/>
              <a:gd name="connsiteX1117" fmla="*/ 1676470 w 11191875"/>
              <a:gd name="connsiteY1117" fmla="*/ 1084980 h 4067175"/>
              <a:gd name="connsiteX1118" fmla="*/ 1691798 w 11191875"/>
              <a:gd name="connsiteY1118" fmla="*/ 1069641 h 4067175"/>
              <a:gd name="connsiteX1119" fmla="*/ 1676470 w 11191875"/>
              <a:gd name="connsiteY1119" fmla="*/ 1054062 h 4067175"/>
              <a:gd name="connsiteX1120" fmla="*/ 1661382 w 11191875"/>
              <a:gd name="connsiteY1120" fmla="*/ 1069641 h 4067175"/>
              <a:gd name="connsiteX1121" fmla="*/ 1676470 w 11191875"/>
              <a:gd name="connsiteY1121" fmla="*/ 1084980 h 4067175"/>
              <a:gd name="connsiteX1122" fmla="*/ 1609651 w 11191875"/>
              <a:gd name="connsiteY1122" fmla="*/ 1358202 h 4067175"/>
              <a:gd name="connsiteX1123" fmla="*/ 1630487 w 11191875"/>
              <a:gd name="connsiteY1123" fmla="*/ 1337590 h 4067175"/>
              <a:gd name="connsiteX1124" fmla="*/ 1609651 w 11191875"/>
              <a:gd name="connsiteY1124" fmla="*/ 1316739 h 4067175"/>
              <a:gd name="connsiteX1125" fmla="*/ 1588815 w 11191875"/>
              <a:gd name="connsiteY1125" fmla="*/ 1337590 h 4067175"/>
              <a:gd name="connsiteX1126" fmla="*/ 1609651 w 11191875"/>
              <a:gd name="connsiteY1126" fmla="*/ 1358202 h 4067175"/>
              <a:gd name="connsiteX1127" fmla="*/ 1561991 w 11191875"/>
              <a:gd name="connsiteY1127" fmla="*/ 1637895 h 4067175"/>
              <a:gd name="connsiteX1128" fmla="*/ 1589773 w 11191875"/>
              <a:gd name="connsiteY1128" fmla="*/ 1609614 h 4067175"/>
              <a:gd name="connsiteX1129" fmla="*/ 1561991 w 11191875"/>
              <a:gd name="connsiteY1129" fmla="*/ 1581573 h 4067175"/>
              <a:gd name="connsiteX1130" fmla="*/ 1533970 w 11191875"/>
              <a:gd name="connsiteY1130" fmla="*/ 1609614 h 4067175"/>
              <a:gd name="connsiteX1131" fmla="*/ 1561991 w 11191875"/>
              <a:gd name="connsiteY1131" fmla="*/ 1637895 h 4067175"/>
              <a:gd name="connsiteX1132" fmla="*/ 1533012 w 11191875"/>
              <a:gd name="connsiteY1132" fmla="*/ 1919985 h 4067175"/>
              <a:gd name="connsiteX1133" fmla="*/ 1568458 w 11191875"/>
              <a:gd name="connsiteY1133" fmla="*/ 1884514 h 4067175"/>
              <a:gd name="connsiteX1134" fmla="*/ 1533012 w 11191875"/>
              <a:gd name="connsiteY1134" fmla="*/ 1849043 h 4067175"/>
              <a:gd name="connsiteX1135" fmla="*/ 1497567 w 11191875"/>
              <a:gd name="connsiteY1135" fmla="*/ 1884514 h 4067175"/>
              <a:gd name="connsiteX1136" fmla="*/ 1533012 w 11191875"/>
              <a:gd name="connsiteY1136" fmla="*/ 1919985 h 4067175"/>
              <a:gd name="connsiteX1137" fmla="*/ 1523193 w 11191875"/>
              <a:gd name="connsiteY1137" fmla="*/ 2204471 h 4067175"/>
              <a:gd name="connsiteX1138" fmla="*/ 1567260 w 11191875"/>
              <a:gd name="connsiteY1138" fmla="*/ 2160372 h 4067175"/>
              <a:gd name="connsiteX1139" fmla="*/ 1523193 w 11191875"/>
              <a:gd name="connsiteY1139" fmla="*/ 2116513 h 4067175"/>
              <a:gd name="connsiteX1140" fmla="*/ 1479605 w 11191875"/>
              <a:gd name="connsiteY1140" fmla="*/ 2160372 h 4067175"/>
              <a:gd name="connsiteX1141" fmla="*/ 1523193 w 11191875"/>
              <a:gd name="connsiteY1141" fmla="*/ 2204471 h 4067175"/>
              <a:gd name="connsiteX1142" fmla="*/ 1533012 w 11191875"/>
              <a:gd name="connsiteY1142" fmla="*/ 2488958 h 4067175"/>
              <a:gd name="connsiteX1143" fmla="*/ 1585462 w 11191875"/>
              <a:gd name="connsiteY1143" fmla="*/ 2436470 h 4067175"/>
              <a:gd name="connsiteX1144" fmla="*/ 1533012 w 11191875"/>
              <a:gd name="connsiteY1144" fmla="*/ 2384223 h 4067175"/>
              <a:gd name="connsiteX1145" fmla="*/ 1480563 w 11191875"/>
              <a:gd name="connsiteY1145" fmla="*/ 2436470 h 4067175"/>
              <a:gd name="connsiteX1146" fmla="*/ 1533012 w 11191875"/>
              <a:gd name="connsiteY1146" fmla="*/ 2488958 h 4067175"/>
              <a:gd name="connsiteX1147" fmla="*/ 1561991 w 11191875"/>
              <a:gd name="connsiteY1147" fmla="*/ 2771527 h 4067175"/>
              <a:gd name="connsiteX1148" fmla="*/ 1622344 w 11191875"/>
              <a:gd name="connsiteY1148" fmla="*/ 2711370 h 4067175"/>
              <a:gd name="connsiteX1149" fmla="*/ 1561991 w 11191875"/>
              <a:gd name="connsiteY1149" fmla="*/ 2650734 h 4067175"/>
              <a:gd name="connsiteX1150" fmla="*/ 1501399 w 11191875"/>
              <a:gd name="connsiteY1150" fmla="*/ 2711370 h 4067175"/>
              <a:gd name="connsiteX1151" fmla="*/ 1561991 w 11191875"/>
              <a:gd name="connsiteY1151" fmla="*/ 2771527 h 4067175"/>
              <a:gd name="connsiteX1152" fmla="*/ 1609651 w 11191875"/>
              <a:gd name="connsiteY1152" fmla="*/ 3051700 h 4067175"/>
              <a:gd name="connsiteX1153" fmla="*/ 1678147 w 11191875"/>
              <a:gd name="connsiteY1153" fmla="*/ 2983154 h 4067175"/>
              <a:gd name="connsiteX1154" fmla="*/ 1609651 w 11191875"/>
              <a:gd name="connsiteY1154" fmla="*/ 2915088 h 4067175"/>
              <a:gd name="connsiteX1155" fmla="*/ 1541634 w 11191875"/>
              <a:gd name="connsiteY1155" fmla="*/ 2983154 h 4067175"/>
              <a:gd name="connsiteX1156" fmla="*/ 1609651 w 11191875"/>
              <a:gd name="connsiteY1156" fmla="*/ 3051700 h 4067175"/>
              <a:gd name="connsiteX1157" fmla="*/ 1676470 w 11191875"/>
              <a:gd name="connsiteY1157" fmla="*/ 3326360 h 4067175"/>
              <a:gd name="connsiteX1158" fmla="*/ 1751432 w 11191875"/>
              <a:gd name="connsiteY1158" fmla="*/ 3251583 h 4067175"/>
              <a:gd name="connsiteX1159" fmla="*/ 1676470 w 11191875"/>
              <a:gd name="connsiteY1159" fmla="*/ 3176327 h 4067175"/>
              <a:gd name="connsiteX1160" fmla="*/ 1601508 w 11191875"/>
              <a:gd name="connsiteY1160" fmla="*/ 3251583 h 4067175"/>
              <a:gd name="connsiteX1161" fmla="*/ 1676470 w 11191875"/>
              <a:gd name="connsiteY1161" fmla="*/ 3326360 h 4067175"/>
              <a:gd name="connsiteX1162" fmla="*/ 1761970 w 11191875"/>
              <a:gd name="connsiteY1162" fmla="*/ 3594788 h 4067175"/>
              <a:gd name="connsiteX1163" fmla="*/ 1842201 w 11191875"/>
              <a:gd name="connsiteY1163" fmla="*/ 3514260 h 4067175"/>
              <a:gd name="connsiteX1164" fmla="*/ 1761970 w 11191875"/>
              <a:gd name="connsiteY1164" fmla="*/ 3433731 h 4067175"/>
              <a:gd name="connsiteX1165" fmla="*/ 1681500 w 11191875"/>
              <a:gd name="connsiteY1165" fmla="*/ 3514260 h 4067175"/>
              <a:gd name="connsiteX1166" fmla="*/ 1761970 w 11191875"/>
              <a:gd name="connsiteY1166" fmla="*/ 3594788 h 4067175"/>
              <a:gd name="connsiteX1167" fmla="*/ 1865193 w 11191875"/>
              <a:gd name="connsiteY1167" fmla="*/ 3855548 h 4067175"/>
              <a:gd name="connsiteX1168" fmla="*/ 1950693 w 11191875"/>
              <a:gd name="connsiteY1168" fmla="*/ 3769986 h 4067175"/>
              <a:gd name="connsiteX1169" fmla="*/ 1865193 w 11191875"/>
              <a:gd name="connsiteY1169" fmla="*/ 3685143 h 4067175"/>
              <a:gd name="connsiteX1170" fmla="*/ 1779932 w 11191875"/>
              <a:gd name="connsiteY1170" fmla="*/ 3769986 h 4067175"/>
              <a:gd name="connsiteX1171" fmla="*/ 1865193 w 11191875"/>
              <a:gd name="connsiteY1171" fmla="*/ 3855548 h 4067175"/>
              <a:gd name="connsiteX1172" fmla="*/ 2060142 w 11191875"/>
              <a:gd name="connsiteY1172" fmla="*/ 4067175 h 4067175"/>
              <a:gd name="connsiteX1173" fmla="*/ 2074752 w 11191875"/>
              <a:gd name="connsiteY1173" fmla="*/ 4018762 h 4067175"/>
              <a:gd name="connsiteX1174" fmla="*/ 1986378 w 11191875"/>
              <a:gd name="connsiteY1174" fmla="*/ 3930324 h 4067175"/>
              <a:gd name="connsiteX1175" fmla="*/ 1897764 w 11191875"/>
              <a:gd name="connsiteY1175" fmla="*/ 4018762 h 4067175"/>
              <a:gd name="connsiteX1176" fmla="*/ 1912134 w 11191875"/>
              <a:gd name="connsiteY1176" fmla="*/ 4067175 h 4067175"/>
              <a:gd name="connsiteX1177" fmla="*/ 2060142 w 11191875"/>
              <a:gd name="connsiteY1177" fmla="*/ 4067175 h 4067175"/>
              <a:gd name="connsiteX1178" fmla="*/ 8970792 w 11191875"/>
              <a:gd name="connsiteY1178" fmla="*/ 4024754 h 4067175"/>
              <a:gd name="connsiteX1179" fmla="*/ 8976539 w 11191875"/>
              <a:gd name="connsiteY1179" fmla="*/ 4018762 h 4067175"/>
              <a:gd name="connsiteX1180" fmla="*/ 8970792 w 11191875"/>
              <a:gd name="connsiteY1180" fmla="*/ 4012531 h 4067175"/>
              <a:gd name="connsiteX1181" fmla="*/ 8964325 w 11191875"/>
              <a:gd name="connsiteY1181" fmla="*/ 4018762 h 4067175"/>
              <a:gd name="connsiteX1182" fmla="*/ 8970792 w 11191875"/>
              <a:gd name="connsiteY1182" fmla="*/ 4024754 h 4067175"/>
              <a:gd name="connsiteX1183" fmla="*/ 9091737 w 11191875"/>
              <a:gd name="connsiteY1183" fmla="*/ 3775019 h 4067175"/>
              <a:gd name="connsiteX1184" fmla="*/ 9096287 w 11191875"/>
              <a:gd name="connsiteY1184" fmla="*/ 3769986 h 4067175"/>
              <a:gd name="connsiteX1185" fmla="*/ 9091737 w 11191875"/>
              <a:gd name="connsiteY1185" fmla="*/ 3765672 h 4067175"/>
              <a:gd name="connsiteX1186" fmla="*/ 9086947 w 11191875"/>
              <a:gd name="connsiteY1186" fmla="*/ 3769986 h 4067175"/>
              <a:gd name="connsiteX1187" fmla="*/ 9091737 w 11191875"/>
              <a:gd name="connsiteY1187" fmla="*/ 3775019 h 4067175"/>
              <a:gd name="connsiteX1188" fmla="*/ 9194720 w 11191875"/>
              <a:gd name="connsiteY1188" fmla="*/ 3518334 h 4067175"/>
              <a:gd name="connsiteX1189" fmla="*/ 9199031 w 11191875"/>
              <a:gd name="connsiteY1189" fmla="*/ 3514260 h 4067175"/>
              <a:gd name="connsiteX1190" fmla="*/ 9194720 w 11191875"/>
              <a:gd name="connsiteY1190" fmla="*/ 3509706 h 4067175"/>
              <a:gd name="connsiteX1191" fmla="*/ 9190409 w 11191875"/>
              <a:gd name="connsiteY1191" fmla="*/ 3514260 h 4067175"/>
              <a:gd name="connsiteX1192" fmla="*/ 9194720 w 11191875"/>
              <a:gd name="connsiteY1192" fmla="*/ 3518334 h 4067175"/>
              <a:gd name="connsiteX1193" fmla="*/ 9280460 w 11191875"/>
              <a:gd name="connsiteY1193" fmla="*/ 3255178 h 4067175"/>
              <a:gd name="connsiteX1194" fmla="*/ 9284052 w 11191875"/>
              <a:gd name="connsiteY1194" fmla="*/ 3251583 h 4067175"/>
              <a:gd name="connsiteX1195" fmla="*/ 9280460 w 11191875"/>
              <a:gd name="connsiteY1195" fmla="*/ 3247509 h 4067175"/>
              <a:gd name="connsiteX1196" fmla="*/ 9276867 w 11191875"/>
              <a:gd name="connsiteY1196" fmla="*/ 3251583 h 4067175"/>
              <a:gd name="connsiteX1197" fmla="*/ 9280460 w 11191875"/>
              <a:gd name="connsiteY1197" fmla="*/ 3255178 h 4067175"/>
              <a:gd name="connsiteX1198" fmla="*/ 9347039 w 11191875"/>
              <a:gd name="connsiteY1198" fmla="*/ 2986270 h 4067175"/>
              <a:gd name="connsiteX1199" fmla="*/ 9350153 w 11191875"/>
              <a:gd name="connsiteY1199" fmla="*/ 2983154 h 4067175"/>
              <a:gd name="connsiteX1200" fmla="*/ 9347039 w 11191875"/>
              <a:gd name="connsiteY1200" fmla="*/ 2980518 h 4067175"/>
              <a:gd name="connsiteX1201" fmla="*/ 9343926 w 11191875"/>
              <a:gd name="connsiteY1201" fmla="*/ 2983154 h 4067175"/>
              <a:gd name="connsiteX1202" fmla="*/ 9347039 w 11191875"/>
              <a:gd name="connsiteY1202" fmla="*/ 2986270 h 4067175"/>
              <a:gd name="connsiteX1203" fmla="*/ 9394699 w 11191875"/>
              <a:gd name="connsiteY1203" fmla="*/ 2714007 h 4067175"/>
              <a:gd name="connsiteX1204" fmla="*/ 9397573 w 11191875"/>
              <a:gd name="connsiteY1204" fmla="*/ 2711370 h 4067175"/>
              <a:gd name="connsiteX1205" fmla="*/ 9394699 w 11191875"/>
              <a:gd name="connsiteY1205" fmla="*/ 2708974 h 4067175"/>
              <a:gd name="connsiteX1206" fmla="*/ 9392783 w 11191875"/>
              <a:gd name="connsiteY1206" fmla="*/ 2711370 h 4067175"/>
              <a:gd name="connsiteX1207" fmla="*/ 9394699 w 11191875"/>
              <a:gd name="connsiteY1207" fmla="*/ 2714007 h 4067175"/>
              <a:gd name="connsiteX1208" fmla="*/ 9423678 w 11191875"/>
              <a:gd name="connsiteY1208" fmla="*/ 2438388 h 4067175"/>
              <a:gd name="connsiteX1209" fmla="*/ 9425594 w 11191875"/>
              <a:gd name="connsiteY1209" fmla="*/ 2436470 h 4067175"/>
              <a:gd name="connsiteX1210" fmla="*/ 9423678 w 11191875"/>
              <a:gd name="connsiteY1210" fmla="*/ 2434553 h 4067175"/>
              <a:gd name="connsiteX1211" fmla="*/ 9422002 w 11191875"/>
              <a:gd name="connsiteY1211" fmla="*/ 2436470 h 4067175"/>
              <a:gd name="connsiteX1212" fmla="*/ 9423678 w 11191875"/>
              <a:gd name="connsiteY1212" fmla="*/ 2438388 h 4067175"/>
              <a:gd name="connsiteX1213" fmla="*/ 9433258 w 11191875"/>
              <a:gd name="connsiteY1213" fmla="*/ 2162290 h 4067175"/>
              <a:gd name="connsiteX1214" fmla="*/ 9435413 w 11191875"/>
              <a:gd name="connsiteY1214" fmla="*/ 2160372 h 4067175"/>
              <a:gd name="connsiteX1215" fmla="*/ 9433258 w 11191875"/>
              <a:gd name="connsiteY1215" fmla="*/ 2158695 h 4067175"/>
              <a:gd name="connsiteX1216" fmla="*/ 9431581 w 11191875"/>
              <a:gd name="connsiteY1216" fmla="*/ 2160372 h 4067175"/>
              <a:gd name="connsiteX1217" fmla="*/ 9433258 w 11191875"/>
              <a:gd name="connsiteY1217" fmla="*/ 2162290 h 4067175"/>
              <a:gd name="connsiteX1218" fmla="*/ 9203581 w 11191875"/>
              <a:gd name="connsiteY1218" fmla="*/ 1886910 h 4067175"/>
              <a:gd name="connsiteX1219" fmla="*/ 9206216 w 11191875"/>
              <a:gd name="connsiteY1219" fmla="*/ 1884514 h 4067175"/>
              <a:gd name="connsiteX1220" fmla="*/ 9203581 w 11191875"/>
              <a:gd name="connsiteY1220" fmla="*/ 1882117 h 4067175"/>
              <a:gd name="connsiteX1221" fmla="*/ 9201426 w 11191875"/>
              <a:gd name="connsiteY1221" fmla="*/ 1884514 h 4067175"/>
              <a:gd name="connsiteX1222" fmla="*/ 9203581 w 11191875"/>
              <a:gd name="connsiteY1222" fmla="*/ 1886910 h 4067175"/>
              <a:gd name="connsiteX1223" fmla="*/ 9173165 w 11191875"/>
              <a:gd name="connsiteY1223" fmla="*/ 1612250 h 4067175"/>
              <a:gd name="connsiteX1224" fmla="*/ 9175321 w 11191875"/>
              <a:gd name="connsiteY1224" fmla="*/ 1609614 h 4067175"/>
              <a:gd name="connsiteX1225" fmla="*/ 9173165 w 11191875"/>
              <a:gd name="connsiteY1225" fmla="*/ 1607217 h 4067175"/>
              <a:gd name="connsiteX1226" fmla="*/ 9170531 w 11191875"/>
              <a:gd name="connsiteY1226" fmla="*/ 1609614 h 4067175"/>
              <a:gd name="connsiteX1227" fmla="*/ 9173165 w 11191875"/>
              <a:gd name="connsiteY1227" fmla="*/ 1612250 h 4067175"/>
              <a:gd name="connsiteX1228" fmla="*/ 9122153 w 11191875"/>
              <a:gd name="connsiteY1228" fmla="*/ 1339987 h 4067175"/>
              <a:gd name="connsiteX1229" fmla="*/ 9123829 w 11191875"/>
              <a:gd name="connsiteY1229" fmla="*/ 1338309 h 4067175"/>
              <a:gd name="connsiteX1230" fmla="*/ 9122153 w 11191875"/>
              <a:gd name="connsiteY1230" fmla="*/ 1336392 h 4067175"/>
              <a:gd name="connsiteX1231" fmla="*/ 9120476 w 11191875"/>
              <a:gd name="connsiteY1231" fmla="*/ 1338309 h 4067175"/>
              <a:gd name="connsiteX1232" fmla="*/ 9122153 w 11191875"/>
              <a:gd name="connsiteY1232" fmla="*/ 1339987 h 4067175"/>
              <a:gd name="connsiteX1233" fmla="*/ 9051502 w 11191875"/>
              <a:gd name="connsiteY1233" fmla="*/ 1072996 h 4067175"/>
              <a:gd name="connsiteX1234" fmla="*/ 9053178 w 11191875"/>
              <a:gd name="connsiteY1234" fmla="*/ 1071079 h 4067175"/>
              <a:gd name="connsiteX1235" fmla="*/ 9051502 w 11191875"/>
              <a:gd name="connsiteY1235" fmla="*/ 1069401 h 4067175"/>
              <a:gd name="connsiteX1236" fmla="*/ 9049586 w 11191875"/>
              <a:gd name="connsiteY1236" fmla="*/ 1071079 h 4067175"/>
              <a:gd name="connsiteX1237" fmla="*/ 9051502 w 11191875"/>
              <a:gd name="connsiteY1237" fmla="*/ 1072996 h 4067175"/>
              <a:gd name="connsiteX1238" fmla="*/ 8961451 w 11191875"/>
              <a:gd name="connsiteY1238" fmla="*/ 811997 h 4067175"/>
              <a:gd name="connsiteX1239" fmla="*/ 8963367 w 11191875"/>
              <a:gd name="connsiteY1239" fmla="*/ 810080 h 4067175"/>
              <a:gd name="connsiteX1240" fmla="*/ 8961451 w 11191875"/>
              <a:gd name="connsiteY1240" fmla="*/ 808402 h 4067175"/>
              <a:gd name="connsiteX1241" fmla="*/ 8959775 w 11191875"/>
              <a:gd name="connsiteY1241" fmla="*/ 810080 h 4067175"/>
              <a:gd name="connsiteX1242" fmla="*/ 8961451 w 11191875"/>
              <a:gd name="connsiteY1242" fmla="*/ 811997 h 4067175"/>
              <a:gd name="connsiteX1243" fmla="*/ 8852241 w 11191875"/>
              <a:gd name="connsiteY1243" fmla="*/ 558188 h 4067175"/>
              <a:gd name="connsiteX1244" fmla="*/ 8854397 w 11191875"/>
              <a:gd name="connsiteY1244" fmla="*/ 556510 h 4067175"/>
              <a:gd name="connsiteX1245" fmla="*/ 8852241 w 11191875"/>
              <a:gd name="connsiteY1245" fmla="*/ 554353 h 4067175"/>
              <a:gd name="connsiteX1246" fmla="*/ 8850325 w 11191875"/>
              <a:gd name="connsiteY1246" fmla="*/ 556510 h 4067175"/>
              <a:gd name="connsiteX1247" fmla="*/ 8852241 w 11191875"/>
              <a:gd name="connsiteY1247" fmla="*/ 558188 h 4067175"/>
              <a:gd name="connsiteX1248" fmla="*/ 8724829 w 11191875"/>
              <a:gd name="connsiteY1248" fmla="*/ 312767 h 4067175"/>
              <a:gd name="connsiteX1249" fmla="*/ 8726027 w 11191875"/>
              <a:gd name="connsiteY1249" fmla="*/ 311329 h 4067175"/>
              <a:gd name="connsiteX1250" fmla="*/ 8724829 w 11191875"/>
              <a:gd name="connsiteY1250" fmla="*/ 310131 h 4067175"/>
              <a:gd name="connsiteX1251" fmla="*/ 8723393 w 11191875"/>
              <a:gd name="connsiteY1251" fmla="*/ 311329 h 4067175"/>
              <a:gd name="connsiteX1252" fmla="*/ 8724829 w 11191875"/>
              <a:gd name="connsiteY1252" fmla="*/ 312767 h 4067175"/>
              <a:gd name="connsiteX1253" fmla="*/ 8579456 w 11191875"/>
              <a:gd name="connsiteY1253" fmla="*/ 76934 h 4067175"/>
              <a:gd name="connsiteX1254" fmla="*/ 8580174 w 11191875"/>
              <a:gd name="connsiteY1254" fmla="*/ 76454 h 4067175"/>
              <a:gd name="connsiteX1255" fmla="*/ 8579456 w 11191875"/>
              <a:gd name="connsiteY1255" fmla="*/ 75975 h 4067175"/>
              <a:gd name="connsiteX1256" fmla="*/ 8578977 w 11191875"/>
              <a:gd name="connsiteY1256" fmla="*/ 76454 h 4067175"/>
              <a:gd name="connsiteX1257" fmla="*/ 8579456 w 11191875"/>
              <a:gd name="connsiteY1257" fmla="*/ 76934 h 4067175"/>
              <a:gd name="connsiteX1258" fmla="*/ 2302512 w 11191875"/>
              <a:gd name="connsiteY1258" fmla="*/ 196768 h 4067175"/>
              <a:gd name="connsiteX1259" fmla="*/ 2306823 w 11191875"/>
              <a:gd name="connsiteY1259" fmla="*/ 192454 h 4067175"/>
              <a:gd name="connsiteX1260" fmla="*/ 2302512 w 11191875"/>
              <a:gd name="connsiteY1260" fmla="*/ 188379 h 4067175"/>
              <a:gd name="connsiteX1261" fmla="*/ 2298441 w 11191875"/>
              <a:gd name="connsiteY1261" fmla="*/ 192454 h 4067175"/>
              <a:gd name="connsiteX1262" fmla="*/ 2302512 w 11191875"/>
              <a:gd name="connsiteY1262" fmla="*/ 196768 h 4067175"/>
              <a:gd name="connsiteX1263" fmla="*/ 2166239 w 11191875"/>
              <a:gd name="connsiteY1263" fmla="*/ 440031 h 4067175"/>
              <a:gd name="connsiteX1264" fmla="*/ 2173424 w 11191875"/>
              <a:gd name="connsiteY1264" fmla="*/ 432841 h 4067175"/>
              <a:gd name="connsiteX1265" fmla="*/ 2166239 w 11191875"/>
              <a:gd name="connsiteY1265" fmla="*/ 425412 h 4067175"/>
              <a:gd name="connsiteX1266" fmla="*/ 2158575 w 11191875"/>
              <a:gd name="connsiteY1266" fmla="*/ 432841 h 4067175"/>
              <a:gd name="connsiteX1267" fmla="*/ 2166239 w 11191875"/>
              <a:gd name="connsiteY1267" fmla="*/ 440031 h 4067175"/>
              <a:gd name="connsiteX1268" fmla="*/ 2047689 w 11191875"/>
              <a:gd name="connsiteY1268" fmla="*/ 691444 h 4067175"/>
              <a:gd name="connsiteX1269" fmla="*/ 2056550 w 11191875"/>
              <a:gd name="connsiteY1269" fmla="*/ 682336 h 4067175"/>
              <a:gd name="connsiteX1270" fmla="*/ 2047689 w 11191875"/>
              <a:gd name="connsiteY1270" fmla="*/ 672989 h 4067175"/>
              <a:gd name="connsiteX1271" fmla="*/ 2038588 w 11191875"/>
              <a:gd name="connsiteY1271" fmla="*/ 682336 h 4067175"/>
              <a:gd name="connsiteX1272" fmla="*/ 2047689 w 11191875"/>
              <a:gd name="connsiteY1272" fmla="*/ 691444 h 4067175"/>
              <a:gd name="connsiteX1273" fmla="*/ 1948058 w 11191875"/>
              <a:gd name="connsiteY1273" fmla="*/ 952682 h 4067175"/>
              <a:gd name="connsiteX1274" fmla="*/ 1960752 w 11191875"/>
              <a:gd name="connsiteY1274" fmla="*/ 939980 h 4067175"/>
              <a:gd name="connsiteX1275" fmla="*/ 1948058 w 11191875"/>
              <a:gd name="connsiteY1275" fmla="*/ 927278 h 4067175"/>
              <a:gd name="connsiteX1276" fmla="*/ 1934886 w 11191875"/>
              <a:gd name="connsiteY1276" fmla="*/ 939980 h 4067175"/>
              <a:gd name="connsiteX1277" fmla="*/ 1948058 w 11191875"/>
              <a:gd name="connsiteY1277" fmla="*/ 952682 h 4067175"/>
              <a:gd name="connsiteX1278" fmla="*/ 1867588 w 11191875"/>
              <a:gd name="connsiteY1278" fmla="*/ 1222549 h 4067175"/>
              <a:gd name="connsiteX1279" fmla="*/ 1885550 w 11191875"/>
              <a:gd name="connsiteY1279" fmla="*/ 1204095 h 4067175"/>
              <a:gd name="connsiteX1280" fmla="*/ 1867588 w 11191875"/>
              <a:gd name="connsiteY1280" fmla="*/ 1185880 h 4067175"/>
              <a:gd name="connsiteX1281" fmla="*/ 1849147 w 11191875"/>
              <a:gd name="connsiteY1281" fmla="*/ 1204095 h 4067175"/>
              <a:gd name="connsiteX1282" fmla="*/ 1867588 w 11191875"/>
              <a:gd name="connsiteY1282" fmla="*/ 1222549 h 4067175"/>
              <a:gd name="connsiteX1283" fmla="*/ 1806756 w 11191875"/>
              <a:gd name="connsiteY1283" fmla="*/ 1497928 h 4067175"/>
              <a:gd name="connsiteX1284" fmla="*/ 1830945 w 11191875"/>
              <a:gd name="connsiteY1284" fmla="*/ 1473482 h 4067175"/>
              <a:gd name="connsiteX1285" fmla="*/ 1806756 w 11191875"/>
              <a:gd name="connsiteY1285" fmla="*/ 1449036 h 4067175"/>
              <a:gd name="connsiteX1286" fmla="*/ 1782327 w 11191875"/>
              <a:gd name="connsiteY1286" fmla="*/ 1473482 h 4067175"/>
              <a:gd name="connsiteX1287" fmla="*/ 1806756 w 11191875"/>
              <a:gd name="connsiteY1287" fmla="*/ 1497928 h 4067175"/>
              <a:gd name="connsiteX1288" fmla="*/ 1765802 w 11191875"/>
              <a:gd name="connsiteY1288" fmla="*/ 1778580 h 4067175"/>
              <a:gd name="connsiteX1289" fmla="*/ 1797895 w 11191875"/>
              <a:gd name="connsiteY1289" fmla="*/ 1746944 h 4067175"/>
              <a:gd name="connsiteX1290" fmla="*/ 1765802 w 11191875"/>
              <a:gd name="connsiteY1290" fmla="*/ 1715068 h 4067175"/>
              <a:gd name="connsiteX1291" fmla="*/ 1734428 w 11191875"/>
              <a:gd name="connsiteY1291" fmla="*/ 1746944 h 4067175"/>
              <a:gd name="connsiteX1292" fmla="*/ 1765802 w 11191875"/>
              <a:gd name="connsiteY1292" fmla="*/ 1778580 h 4067175"/>
              <a:gd name="connsiteX1293" fmla="*/ 1745684 w 11191875"/>
              <a:gd name="connsiteY1293" fmla="*/ 2061389 h 4067175"/>
              <a:gd name="connsiteX1294" fmla="*/ 1784483 w 11191875"/>
              <a:gd name="connsiteY1294" fmla="*/ 2022083 h 4067175"/>
              <a:gd name="connsiteX1295" fmla="*/ 1745684 w 11191875"/>
              <a:gd name="connsiteY1295" fmla="*/ 1983257 h 4067175"/>
              <a:gd name="connsiteX1296" fmla="*/ 1706647 w 11191875"/>
              <a:gd name="connsiteY1296" fmla="*/ 2022083 h 4067175"/>
              <a:gd name="connsiteX1297" fmla="*/ 1745684 w 11191875"/>
              <a:gd name="connsiteY1297" fmla="*/ 2061389 h 4067175"/>
              <a:gd name="connsiteX1298" fmla="*/ 1745684 w 11191875"/>
              <a:gd name="connsiteY1298" fmla="*/ 2346115 h 4067175"/>
              <a:gd name="connsiteX1299" fmla="*/ 1793344 w 11191875"/>
              <a:gd name="connsiteY1299" fmla="*/ 2298901 h 4067175"/>
              <a:gd name="connsiteX1300" fmla="*/ 1745684 w 11191875"/>
              <a:gd name="connsiteY1300" fmla="*/ 2250967 h 4067175"/>
              <a:gd name="connsiteX1301" fmla="*/ 1698025 w 11191875"/>
              <a:gd name="connsiteY1301" fmla="*/ 2298901 h 4067175"/>
              <a:gd name="connsiteX1302" fmla="*/ 1745684 w 11191875"/>
              <a:gd name="connsiteY1302" fmla="*/ 2346115 h 4067175"/>
              <a:gd name="connsiteX1303" fmla="*/ 1765802 w 11191875"/>
              <a:gd name="connsiteY1303" fmla="*/ 2629643 h 4067175"/>
              <a:gd name="connsiteX1304" fmla="*/ 1821365 w 11191875"/>
              <a:gd name="connsiteY1304" fmla="*/ 2574280 h 4067175"/>
              <a:gd name="connsiteX1305" fmla="*/ 1765802 w 11191875"/>
              <a:gd name="connsiteY1305" fmla="*/ 2518437 h 4067175"/>
              <a:gd name="connsiteX1306" fmla="*/ 1710479 w 11191875"/>
              <a:gd name="connsiteY1306" fmla="*/ 2574280 h 4067175"/>
              <a:gd name="connsiteX1307" fmla="*/ 1765802 w 11191875"/>
              <a:gd name="connsiteY1307" fmla="*/ 2629643 h 4067175"/>
              <a:gd name="connsiteX1308" fmla="*/ 1806756 w 11191875"/>
              <a:gd name="connsiteY1308" fmla="*/ 2910295 h 4067175"/>
              <a:gd name="connsiteX1309" fmla="*/ 1869504 w 11191875"/>
              <a:gd name="connsiteY1309" fmla="*/ 2847262 h 4067175"/>
              <a:gd name="connsiteX1310" fmla="*/ 1806756 w 11191875"/>
              <a:gd name="connsiteY1310" fmla="*/ 2784709 h 4067175"/>
              <a:gd name="connsiteX1311" fmla="*/ 1743768 w 11191875"/>
              <a:gd name="connsiteY1311" fmla="*/ 2847262 h 4067175"/>
              <a:gd name="connsiteX1312" fmla="*/ 1806756 w 11191875"/>
              <a:gd name="connsiteY1312" fmla="*/ 2910295 h 4067175"/>
              <a:gd name="connsiteX1313" fmla="*/ 1867588 w 11191875"/>
              <a:gd name="connsiteY1313" fmla="*/ 3186393 h 4067175"/>
              <a:gd name="connsiteX1314" fmla="*/ 1936802 w 11191875"/>
              <a:gd name="connsiteY1314" fmla="*/ 3116889 h 4067175"/>
              <a:gd name="connsiteX1315" fmla="*/ 1867588 w 11191875"/>
              <a:gd name="connsiteY1315" fmla="*/ 3047146 h 4067175"/>
              <a:gd name="connsiteX1316" fmla="*/ 1797895 w 11191875"/>
              <a:gd name="connsiteY1316" fmla="*/ 3116889 h 4067175"/>
              <a:gd name="connsiteX1317" fmla="*/ 1867588 w 11191875"/>
              <a:gd name="connsiteY1317" fmla="*/ 3186393 h 4067175"/>
              <a:gd name="connsiteX1318" fmla="*/ 1948058 w 11191875"/>
              <a:gd name="connsiteY1318" fmla="*/ 3456020 h 4067175"/>
              <a:gd name="connsiteX1319" fmla="*/ 2023021 w 11191875"/>
              <a:gd name="connsiteY1319" fmla="*/ 3380764 h 4067175"/>
              <a:gd name="connsiteX1320" fmla="*/ 1948058 w 11191875"/>
              <a:gd name="connsiteY1320" fmla="*/ 3306228 h 4067175"/>
              <a:gd name="connsiteX1321" fmla="*/ 1872857 w 11191875"/>
              <a:gd name="connsiteY1321" fmla="*/ 3380764 h 4067175"/>
              <a:gd name="connsiteX1322" fmla="*/ 1948058 w 11191875"/>
              <a:gd name="connsiteY1322" fmla="*/ 3456020 h 4067175"/>
              <a:gd name="connsiteX1323" fmla="*/ 2047689 w 11191875"/>
              <a:gd name="connsiteY1323" fmla="*/ 3719176 h 4067175"/>
              <a:gd name="connsiteX1324" fmla="*/ 2127920 w 11191875"/>
              <a:gd name="connsiteY1324" fmla="*/ 3638648 h 4067175"/>
              <a:gd name="connsiteX1325" fmla="*/ 2047689 w 11191875"/>
              <a:gd name="connsiteY1325" fmla="*/ 3557879 h 4067175"/>
              <a:gd name="connsiteX1326" fmla="*/ 1967218 w 11191875"/>
              <a:gd name="connsiteY1326" fmla="*/ 3638648 h 4067175"/>
              <a:gd name="connsiteX1327" fmla="*/ 2047689 w 11191875"/>
              <a:gd name="connsiteY1327" fmla="*/ 3719176 h 4067175"/>
              <a:gd name="connsiteX1328" fmla="*/ 2166239 w 11191875"/>
              <a:gd name="connsiteY1328" fmla="*/ 3971787 h 4067175"/>
              <a:gd name="connsiteX1329" fmla="*/ 2249584 w 11191875"/>
              <a:gd name="connsiteY1329" fmla="*/ 3888143 h 4067175"/>
              <a:gd name="connsiteX1330" fmla="*/ 2166239 w 11191875"/>
              <a:gd name="connsiteY1330" fmla="*/ 3804498 h 4067175"/>
              <a:gd name="connsiteX1331" fmla="*/ 2082415 w 11191875"/>
              <a:gd name="connsiteY1331" fmla="*/ 3888143 h 4067175"/>
              <a:gd name="connsiteX1332" fmla="*/ 2166239 w 11191875"/>
              <a:gd name="connsiteY1332" fmla="*/ 3971787 h 4067175"/>
              <a:gd name="connsiteX1333" fmla="*/ 2354722 w 11191875"/>
              <a:gd name="connsiteY1333" fmla="*/ 4067175 h 4067175"/>
              <a:gd name="connsiteX1334" fmla="*/ 2302512 w 11191875"/>
              <a:gd name="connsiteY1334" fmla="*/ 4048002 h 4067175"/>
              <a:gd name="connsiteX1335" fmla="*/ 2250302 w 11191875"/>
              <a:gd name="connsiteY1335" fmla="*/ 4067175 h 4067175"/>
              <a:gd name="connsiteX1336" fmla="*/ 2354722 w 11191875"/>
              <a:gd name="connsiteY1336" fmla="*/ 4067175 h 4067175"/>
              <a:gd name="connsiteX1337" fmla="*/ 8724829 w 11191875"/>
              <a:gd name="connsiteY1337" fmla="*/ 4017324 h 4067175"/>
              <a:gd name="connsiteX1338" fmla="*/ 8732733 w 11191875"/>
              <a:gd name="connsiteY1338" fmla="*/ 4009415 h 4067175"/>
              <a:gd name="connsiteX1339" fmla="*/ 8724829 w 11191875"/>
              <a:gd name="connsiteY1339" fmla="*/ 4001506 h 4067175"/>
              <a:gd name="connsiteX1340" fmla="*/ 8716926 w 11191875"/>
              <a:gd name="connsiteY1340" fmla="*/ 4009415 h 4067175"/>
              <a:gd name="connsiteX1341" fmla="*/ 8724829 w 11191875"/>
              <a:gd name="connsiteY1341" fmla="*/ 4017324 h 4067175"/>
              <a:gd name="connsiteX1342" fmla="*/ 8852241 w 11191875"/>
              <a:gd name="connsiteY1342" fmla="*/ 3770705 h 4067175"/>
              <a:gd name="connsiteX1343" fmla="*/ 8858468 w 11191875"/>
              <a:gd name="connsiteY1343" fmla="*/ 3764713 h 4067175"/>
              <a:gd name="connsiteX1344" fmla="*/ 8852241 w 11191875"/>
              <a:gd name="connsiteY1344" fmla="*/ 3758482 h 4067175"/>
              <a:gd name="connsiteX1345" fmla="*/ 8846493 w 11191875"/>
              <a:gd name="connsiteY1345" fmla="*/ 3764713 h 4067175"/>
              <a:gd name="connsiteX1346" fmla="*/ 8852241 w 11191875"/>
              <a:gd name="connsiteY1346" fmla="*/ 3770705 h 4067175"/>
              <a:gd name="connsiteX1347" fmla="*/ 8961451 w 11191875"/>
              <a:gd name="connsiteY1347" fmla="*/ 3515698 h 4067175"/>
              <a:gd name="connsiteX1348" fmla="*/ 8966720 w 11191875"/>
              <a:gd name="connsiteY1348" fmla="*/ 3510665 h 4067175"/>
              <a:gd name="connsiteX1349" fmla="*/ 8961451 w 11191875"/>
              <a:gd name="connsiteY1349" fmla="*/ 3506111 h 4067175"/>
              <a:gd name="connsiteX1350" fmla="*/ 8956661 w 11191875"/>
              <a:gd name="connsiteY1350" fmla="*/ 3510665 h 4067175"/>
              <a:gd name="connsiteX1351" fmla="*/ 8961451 w 11191875"/>
              <a:gd name="connsiteY1351" fmla="*/ 3515698 h 4067175"/>
              <a:gd name="connsiteX1352" fmla="*/ 9051502 w 11191875"/>
              <a:gd name="connsiteY1352" fmla="*/ 3253740 h 4067175"/>
              <a:gd name="connsiteX1353" fmla="*/ 9056052 w 11191875"/>
              <a:gd name="connsiteY1353" fmla="*/ 3249666 h 4067175"/>
              <a:gd name="connsiteX1354" fmla="*/ 9051502 w 11191875"/>
              <a:gd name="connsiteY1354" fmla="*/ 3245352 h 4067175"/>
              <a:gd name="connsiteX1355" fmla="*/ 9047430 w 11191875"/>
              <a:gd name="connsiteY1355" fmla="*/ 3249666 h 4067175"/>
              <a:gd name="connsiteX1356" fmla="*/ 9051502 w 11191875"/>
              <a:gd name="connsiteY1356" fmla="*/ 3253740 h 4067175"/>
              <a:gd name="connsiteX1357" fmla="*/ 9122153 w 11191875"/>
              <a:gd name="connsiteY1357" fmla="*/ 2986270 h 4067175"/>
              <a:gd name="connsiteX1358" fmla="*/ 9125745 w 11191875"/>
              <a:gd name="connsiteY1358" fmla="*/ 2982675 h 4067175"/>
              <a:gd name="connsiteX1359" fmla="*/ 9122153 w 11191875"/>
              <a:gd name="connsiteY1359" fmla="*/ 2979320 h 4067175"/>
              <a:gd name="connsiteX1360" fmla="*/ 9118560 w 11191875"/>
              <a:gd name="connsiteY1360" fmla="*/ 2982675 h 4067175"/>
              <a:gd name="connsiteX1361" fmla="*/ 9122153 w 11191875"/>
              <a:gd name="connsiteY1361" fmla="*/ 2986270 h 4067175"/>
              <a:gd name="connsiteX1362" fmla="*/ 9173165 w 11191875"/>
              <a:gd name="connsiteY1362" fmla="*/ 2714726 h 4067175"/>
              <a:gd name="connsiteX1363" fmla="*/ 9176758 w 11191875"/>
              <a:gd name="connsiteY1363" fmla="*/ 2711370 h 4067175"/>
              <a:gd name="connsiteX1364" fmla="*/ 9173165 w 11191875"/>
              <a:gd name="connsiteY1364" fmla="*/ 2707775 h 4067175"/>
              <a:gd name="connsiteX1365" fmla="*/ 9169573 w 11191875"/>
              <a:gd name="connsiteY1365" fmla="*/ 2711370 h 4067175"/>
              <a:gd name="connsiteX1366" fmla="*/ 9173165 w 11191875"/>
              <a:gd name="connsiteY1366" fmla="*/ 2714726 h 4067175"/>
              <a:gd name="connsiteX1367" fmla="*/ 9203581 w 11191875"/>
              <a:gd name="connsiteY1367" fmla="*/ 2439586 h 4067175"/>
              <a:gd name="connsiteX1368" fmla="*/ 9206455 w 11191875"/>
              <a:gd name="connsiteY1368" fmla="*/ 2436470 h 4067175"/>
              <a:gd name="connsiteX1369" fmla="*/ 9203581 w 11191875"/>
              <a:gd name="connsiteY1369" fmla="*/ 2433355 h 4067175"/>
              <a:gd name="connsiteX1370" fmla="*/ 9200229 w 11191875"/>
              <a:gd name="connsiteY1370" fmla="*/ 2436470 h 4067175"/>
              <a:gd name="connsiteX1371" fmla="*/ 9203581 w 11191875"/>
              <a:gd name="connsiteY1371" fmla="*/ 2439586 h 4067175"/>
              <a:gd name="connsiteX1372" fmla="*/ 9213640 w 11191875"/>
              <a:gd name="connsiteY1372" fmla="*/ 2163009 h 4067175"/>
              <a:gd name="connsiteX1373" fmla="*/ 9216035 w 11191875"/>
              <a:gd name="connsiteY1373" fmla="*/ 2160372 h 4067175"/>
              <a:gd name="connsiteX1374" fmla="*/ 9213640 w 11191875"/>
              <a:gd name="connsiteY1374" fmla="*/ 2157976 h 4067175"/>
              <a:gd name="connsiteX1375" fmla="*/ 9211245 w 11191875"/>
              <a:gd name="connsiteY1375" fmla="*/ 2160372 h 4067175"/>
              <a:gd name="connsiteX1376" fmla="*/ 9213640 w 11191875"/>
              <a:gd name="connsiteY1376" fmla="*/ 2163009 h 4067175"/>
              <a:gd name="connsiteX1377" fmla="*/ 8983006 w 11191875"/>
              <a:gd name="connsiteY1377" fmla="*/ 1887390 h 4067175"/>
              <a:gd name="connsiteX1378" fmla="*/ 8986119 w 11191875"/>
              <a:gd name="connsiteY1378" fmla="*/ 1884514 h 4067175"/>
              <a:gd name="connsiteX1379" fmla="*/ 8983006 w 11191875"/>
              <a:gd name="connsiteY1379" fmla="*/ 1881398 h 4067175"/>
              <a:gd name="connsiteX1380" fmla="*/ 8979892 w 11191875"/>
              <a:gd name="connsiteY1380" fmla="*/ 1884514 h 4067175"/>
              <a:gd name="connsiteX1381" fmla="*/ 8983006 w 11191875"/>
              <a:gd name="connsiteY1381" fmla="*/ 1887390 h 4067175"/>
              <a:gd name="connsiteX1382" fmla="*/ 8950674 w 11191875"/>
              <a:gd name="connsiteY1382" fmla="*/ 1613209 h 4067175"/>
              <a:gd name="connsiteX1383" fmla="*/ 8953787 w 11191875"/>
              <a:gd name="connsiteY1383" fmla="*/ 1610093 h 4067175"/>
              <a:gd name="connsiteX1384" fmla="*/ 8950674 w 11191875"/>
              <a:gd name="connsiteY1384" fmla="*/ 1606978 h 4067175"/>
              <a:gd name="connsiteX1385" fmla="*/ 8947800 w 11191875"/>
              <a:gd name="connsiteY1385" fmla="*/ 1610093 h 4067175"/>
              <a:gd name="connsiteX1386" fmla="*/ 8950674 w 11191875"/>
              <a:gd name="connsiteY1386" fmla="*/ 1613209 h 4067175"/>
              <a:gd name="connsiteX1387" fmla="*/ 8896787 w 11191875"/>
              <a:gd name="connsiteY1387" fmla="*/ 1342384 h 4067175"/>
              <a:gd name="connsiteX1388" fmla="*/ 8900140 w 11191875"/>
              <a:gd name="connsiteY1388" fmla="*/ 1339268 h 4067175"/>
              <a:gd name="connsiteX1389" fmla="*/ 8896787 w 11191875"/>
              <a:gd name="connsiteY1389" fmla="*/ 1336152 h 4067175"/>
              <a:gd name="connsiteX1390" fmla="*/ 8893434 w 11191875"/>
              <a:gd name="connsiteY1390" fmla="*/ 1339268 h 4067175"/>
              <a:gd name="connsiteX1391" fmla="*/ 8896787 w 11191875"/>
              <a:gd name="connsiteY1391" fmla="*/ 1342384 h 4067175"/>
              <a:gd name="connsiteX1392" fmla="*/ 8821825 w 11191875"/>
              <a:gd name="connsiteY1392" fmla="*/ 1075632 h 4067175"/>
              <a:gd name="connsiteX1393" fmla="*/ 8824460 w 11191875"/>
              <a:gd name="connsiteY1393" fmla="*/ 1073236 h 4067175"/>
              <a:gd name="connsiteX1394" fmla="*/ 8821825 w 11191875"/>
              <a:gd name="connsiteY1394" fmla="*/ 1070839 h 4067175"/>
              <a:gd name="connsiteX1395" fmla="*/ 8819430 w 11191875"/>
              <a:gd name="connsiteY1395" fmla="*/ 1073236 h 4067175"/>
              <a:gd name="connsiteX1396" fmla="*/ 8821825 w 11191875"/>
              <a:gd name="connsiteY1396" fmla="*/ 1075632 h 4067175"/>
              <a:gd name="connsiteX1397" fmla="*/ 8726506 w 11191875"/>
              <a:gd name="connsiteY1397" fmla="*/ 816551 h 4067175"/>
              <a:gd name="connsiteX1398" fmla="*/ 8728661 w 11191875"/>
              <a:gd name="connsiteY1398" fmla="*/ 814154 h 4067175"/>
              <a:gd name="connsiteX1399" fmla="*/ 8726506 w 11191875"/>
              <a:gd name="connsiteY1399" fmla="*/ 811518 h 4067175"/>
              <a:gd name="connsiteX1400" fmla="*/ 8723632 w 11191875"/>
              <a:gd name="connsiteY1400" fmla="*/ 814154 h 4067175"/>
              <a:gd name="connsiteX1401" fmla="*/ 8726506 w 11191875"/>
              <a:gd name="connsiteY1401" fmla="*/ 816551 h 4067175"/>
              <a:gd name="connsiteX1402" fmla="*/ 8610590 w 11191875"/>
              <a:gd name="connsiteY1402" fmla="*/ 565857 h 4067175"/>
              <a:gd name="connsiteX1403" fmla="*/ 8613464 w 11191875"/>
              <a:gd name="connsiteY1403" fmla="*/ 563221 h 4067175"/>
              <a:gd name="connsiteX1404" fmla="*/ 8610590 w 11191875"/>
              <a:gd name="connsiteY1404" fmla="*/ 560824 h 4067175"/>
              <a:gd name="connsiteX1405" fmla="*/ 8608674 w 11191875"/>
              <a:gd name="connsiteY1405" fmla="*/ 563221 h 4067175"/>
              <a:gd name="connsiteX1406" fmla="*/ 8610590 w 11191875"/>
              <a:gd name="connsiteY1406" fmla="*/ 565857 h 4067175"/>
              <a:gd name="connsiteX1407" fmla="*/ 8476233 w 11191875"/>
              <a:gd name="connsiteY1407" fmla="*/ 324272 h 4067175"/>
              <a:gd name="connsiteX1408" fmla="*/ 8477909 w 11191875"/>
              <a:gd name="connsiteY1408" fmla="*/ 322115 h 4067175"/>
              <a:gd name="connsiteX1409" fmla="*/ 8476233 w 11191875"/>
              <a:gd name="connsiteY1409" fmla="*/ 320197 h 4067175"/>
              <a:gd name="connsiteX1410" fmla="*/ 8473838 w 11191875"/>
              <a:gd name="connsiteY1410" fmla="*/ 322115 h 4067175"/>
              <a:gd name="connsiteX1411" fmla="*/ 8476233 w 11191875"/>
              <a:gd name="connsiteY1411" fmla="*/ 324272 h 4067175"/>
              <a:gd name="connsiteX1412" fmla="*/ 8322477 w 11191875"/>
              <a:gd name="connsiteY1412" fmla="*/ 93710 h 4067175"/>
              <a:gd name="connsiteX1413" fmla="*/ 8323674 w 11191875"/>
              <a:gd name="connsiteY1413" fmla="*/ 92512 h 4067175"/>
              <a:gd name="connsiteX1414" fmla="*/ 8322477 w 11191875"/>
              <a:gd name="connsiteY1414" fmla="*/ 91074 h 4067175"/>
              <a:gd name="connsiteX1415" fmla="*/ 8321519 w 11191875"/>
              <a:gd name="connsiteY1415" fmla="*/ 92512 h 4067175"/>
              <a:gd name="connsiteX1416" fmla="*/ 8322477 w 11191875"/>
              <a:gd name="connsiteY1416" fmla="*/ 93710 h 4067175"/>
              <a:gd name="connsiteX1417" fmla="*/ 2634214 w 11191875"/>
              <a:gd name="connsiteY1417" fmla="*/ 95148 h 4067175"/>
              <a:gd name="connsiteX1418" fmla="*/ 2636609 w 11191875"/>
              <a:gd name="connsiteY1418" fmla="*/ 92512 h 4067175"/>
              <a:gd name="connsiteX1419" fmla="*/ 2634214 w 11191875"/>
              <a:gd name="connsiteY1419" fmla="*/ 90115 h 4067175"/>
              <a:gd name="connsiteX1420" fmla="*/ 2631819 w 11191875"/>
              <a:gd name="connsiteY1420" fmla="*/ 92512 h 4067175"/>
              <a:gd name="connsiteX1421" fmla="*/ 2634214 w 11191875"/>
              <a:gd name="connsiteY1421" fmla="*/ 95148 h 4067175"/>
              <a:gd name="connsiteX1422" fmla="*/ 2480936 w 11191875"/>
              <a:gd name="connsiteY1422" fmla="*/ 329065 h 4067175"/>
              <a:gd name="connsiteX1423" fmla="*/ 2487403 w 11191875"/>
              <a:gd name="connsiteY1423" fmla="*/ 322115 h 4067175"/>
              <a:gd name="connsiteX1424" fmla="*/ 2480936 w 11191875"/>
              <a:gd name="connsiteY1424" fmla="*/ 315643 h 4067175"/>
              <a:gd name="connsiteX1425" fmla="*/ 2473991 w 11191875"/>
              <a:gd name="connsiteY1425" fmla="*/ 322115 h 4067175"/>
              <a:gd name="connsiteX1426" fmla="*/ 2480936 w 11191875"/>
              <a:gd name="connsiteY1426" fmla="*/ 329065 h 4067175"/>
              <a:gd name="connsiteX1427" fmla="*/ 2346100 w 11191875"/>
              <a:gd name="connsiteY1427" fmla="*/ 572328 h 4067175"/>
              <a:gd name="connsiteX1428" fmla="*/ 2355201 w 11191875"/>
              <a:gd name="connsiteY1428" fmla="*/ 563221 h 4067175"/>
              <a:gd name="connsiteX1429" fmla="*/ 2346100 w 11191875"/>
              <a:gd name="connsiteY1429" fmla="*/ 553874 h 4067175"/>
              <a:gd name="connsiteX1430" fmla="*/ 2336999 w 11191875"/>
              <a:gd name="connsiteY1430" fmla="*/ 563221 h 4067175"/>
              <a:gd name="connsiteX1431" fmla="*/ 2346100 w 11191875"/>
              <a:gd name="connsiteY1431" fmla="*/ 572328 h 4067175"/>
              <a:gd name="connsiteX1432" fmla="*/ 2230663 w 11191875"/>
              <a:gd name="connsiteY1432" fmla="*/ 825658 h 4067175"/>
              <a:gd name="connsiteX1433" fmla="*/ 2242159 w 11191875"/>
              <a:gd name="connsiteY1433" fmla="*/ 814154 h 4067175"/>
              <a:gd name="connsiteX1434" fmla="*/ 2230663 w 11191875"/>
              <a:gd name="connsiteY1434" fmla="*/ 802410 h 4067175"/>
              <a:gd name="connsiteX1435" fmla="*/ 2218928 w 11191875"/>
              <a:gd name="connsiteY1435" fmla="*/ 814154 h 4067175"/>
              <a:gd name="connsiteX1436" fmla="*/ 2230663 w 11191875"/>
              <a:gd name="connsiteY1436" fmla="*/ 825658 h 4067175"/>
              <a:gd name="connsiteX1437" fmla="*/ 2134865 w 11191875"/>
              <a:gd name="connsiteY1437" fmla="*/ 1089054 h 4067175"/>
              <a:gd name="connsiteX1438" fmla="*/ 2150672 w 11191875"/>
              <a:gd name="connsiteY1438" fmla="*/ 1073236 h 4067175"/>
              <a:gd name="connsiteX1439" fmla="*/ 2134865 w 11191875"/>
              <a:gd name="connsiteY1439" fmla="*/ 1057418 h 4067175"/>
              <a:gd name="connsiteX1440" fmla="*/ 2119058 w 11191875"/>
              <a:gd name="connsiteY1440" fmla="*/ 1073236 h 4067175"/>
              <a:gd name="connsiteX1441" fmla="*/ 2134865 w 11191875"/>
              <a:gd name="connsiteY1441" fmla="*/ 1089054 h 4067175"/>
              <a:gd name="connsiteX1442" fmla="*/ 2059903 w 11191875"/>
              <a:gd name="connsiteY1442" fmla="*/ 1360359 h 4067175"/>
              <a:gd name="connsiteX1443" fmla="*/ 2081218 w 11191875"/>
              <a:gd name="connsiteY1443" fmla="*/ 1339268 h 4067175"/>
              <a:gd name="connsiteX1444" fmla="*/ 2059903 w 11191875"/>
              <a:gd name="connsiteY1444" fmla="*/ 1317937 h 4067175"/>
              <a:gd name="connsiteX1445" fmla="*/ 2038588 w 11191875"/>
              <a:gd name="connsiteY1445" fmla="*/ 1339268 h 4067175"/>
              <a:gd name="connsiteX1446" fmla="*/ 2059903 w 11191875"/>
              <a:gd name="connsiteY1446" fmla="*/ 1360359 h 4067175"/>
              <a:gd name="connsiteX1447" fmla="*/ 2006016 w 11191875"/>
              <a:gd name="connsiteY1447" fmla="*/ 1638134 h 4067175"/>
              <a:gd name="connsiteX1448" fmla="*/ 2034277 w 11191875"/>
              <a:gd name="connsiteY1448" fmla="*/ 1610093 h 4067175"/>
              <a:gd name="connsiteX1449" fmla="*/ 2006016 w 11191875"/>
              <a:gd name="connsiteY1449" fmla="*/ 1582052 h 4067175"/>
              <a:gd name="connsiteX1450" fmla="*/ 1978235 w 11191875"/>
              <a:gd name="connsiteY1450" fmla="*/ 1610093 h 4067175"/>
              <a:gd name="connsiteX1451" fmla="*/ 2006016 w 11191875"/>
              <a:gd name="connsiteY1451" fmla="*/ 1638134 h 4067175"/>
              <a:gd name="connsiteX1452" fmla="*/ 1973445 w 11191875"/>
              <a:gd name="connsiteY1452" fmla="*/ 1919985 h 4067175"/>
              <a:gd name="connsiteX1453" fmla="*/ 2008890 w 11191875"/>
              <a:gd name="connsiteY1453" fmla="*/ 1884514 h 4067175"/>
              <a:gd name="connsiteX1454" fmla="*/ 1973445 w 11191875"/>
              <a:gd name="connsiteY1454" fmla="*/ 1849043 h 4067175"/>
              <a:gd name="connsiteX1455" fmla="*/ 1938239 w 11191875"/>
              <a:gd name="connsiteY1455" fmla="*/ 1884514 h 4067175"/>
              <a:gd name="connsiteX1456" fmla="*/ 1973445 w 11191875"/>
              <a:gd name="connsiteY1456" fmla="*/ 1919985 h 4067175"/>
              <a:gd name="connsiteX1457" fmla="*/ 1962907 w 11191875"/>
              <a:gd name="connsiteY1457" fmla="*/ 2203273 h 4067175"/>
              <a:gd name="connsiteX1458" fmla="*/ 2005537 w 11191875"/>
              <a:gd name="connsiteY1458" fmla="*/ 2160372 h 4067175"/>
              <a:gd name="connsiteX1459" fmla="*/ 1962907 w 11191875"/>
              <a:gd name="connsiteY1459" fmla="*/ 2117711 h 4067175"/>
              <a:gd name="connsiteX1460" fmla="*/ 1920277 w 11191875"/>
              <a:gd name="connsiteY1460" fmla="*/ 2160372 h 4067175"/>
              <a:gd name="connsiteX1461" fmla="*/ 1962907 w 11191875"/>
              <a:gd name="connsiteY1461" fmla="*/ 2203273 h 4067175"/>
              <a:gd name="connsiteX1462" fmla="*/ 1973445 w 11191875"/>
              <a:gd name="connsiteY1462" fmla="*/ 2486561 h 4067175"/>
              <a:gd name="connsiteX1463" fmla="*/ 2023739 w 11191875"/>
              <a:gd name="connsiteY1463" fmla="*/ 2436470 h 4067175"/>
              <a:gd name="connsiteX1464" fmla="*/ 1973445 w 11191875"/>
              <a:gd name="connsiteY1464" fmla="*/ 2386380 h 4067175"/>
              <a:gd name="connsiteX1465" fmla="*/ 1923630 w 11191875"/>
              <a:gd name="connsiteY1465" fmla="*/ 2436470 h 4067175"/>
              <a:gd name="connsiteX1466" fmla="*/ 1973445 w 11191875"/>
              <a:gd name="connsiteY1466" fmla="*/ 2486561 h 4067175"/>
              <a:gd name="connsiteX1467" fmla="*/ 2006016 w 11191875"/>
              <a:gd name="connsiteY1467" fmla="*/ 2768891 h 4067175"/>
              <a:gd name="connsiteX1468" fmla="*/ 2063974 w 11191875"/>
              <a:gd name="connsiteY1468" fmla="*/ 2710651 h 4067175"/>
              <a:gd name="connsiteX1469" fmla="*/ 2006016 w 11191875"/>
              <a:gd name="connsiteY1469" fmla="*/ 2653131 h 4067175"/>
              <a:gd name="connsiteX1470" fmla="*/ 1948298 w 11191875"/>
              <a:gd name="connsiteY1470" fmla="*/ 2710651 h 4067175"/>
              <a:gd name="connsiteX1471" fmla="*/ 2006016 w 11191875"/>
              <a:gd name="connsiteY1471" fmla="*/ 2768891 h 4067175"/>
              <a:gd name="connsiteX1472" fmla="*/ 2059903 w 11191875"/>
              <a:gd name="connsiteY1472" fmla="*/ 3046187 h 4067175"/>
              <a:gd name="connsiteX1473" fmla="*/ 2124327 w 11191875"/>
              <a:gd name="connsiteY1473" fmla="*/ 2981716 h 4067175"/>
              <a:gd name="connsiteX1474" fmla="*/ 2059903 w 11191875"/>
              <a:gd name="connsiteY1474" fmla="*/ 2917006 h 4067175"/>
              <a:gd name="connsiteX1475" fmla="*/ 1995478 w 11191875"/>
              <a:gd name="connsiteY1475" fmla="*/ 2981716 h 4067175"/>
              <a:gd name="connsiteX1476" fmla="*/ 2059903 w 11191875"/>
              <a:gd name="connsiteY1476" fmla="*/ 3046187 h 4067175"/>
              <a:gd name="connsiteX1477" fmla="*/ 2134865 w 11191875"/>
              <a:gd name="connsiteY1477" fmla="*/ 3317971 h 4067175"/>
              <a:gd name="connsiteX1478" fmla="*/ 2205037 w 11191875"/>
              <a:gd name="connsiteY1478" fmla="*/ 3247509 h 4067175"/>
              <a:gd name="connsiteX1479" fmla="*/ 2134865 w 11191875"/>
              <a:gd name="connsiteY1479" fmla="*/ 3177286 h 4067175"/>
              <a:gd name="connsiteX1480" fmla="*/ 2064693 w 11191875"/>
              <a:gd name="connsiteY1480" fmla="*/ 3247509 h 4067175"/>
              <a:gd name="connsiteX1481" fmla="*/ 2134865 w 11191875"/>
              <a:gd name="connsiteY1481" fmla="*/ 3317971 h 4067175"/>
              <a:gd name="connsiteX1482" fmla="*/ 2230663 w 11191875"/>
              <a:gd name="connsiteY1482" fmla="*/ 3582326 h 4067175"/>
              <a:gd name="connsiteX1483" fmla="*/ 2305865 w 11191875"/>
              <a:gd name="connsiteY1483" fmla="*/ 3506590 h 4067175"/>
              <a:gd name="connsiteX1484" fmla="*/ 2230663 w 11191875"/>
              <a:gd name="connsiteY1484" fmla="*/ 3430855 h 4067175"/>
              <a:gd name="connsiteX1485" fmla="*/ 2154983 w 11191875"/>
              <a:gd name="connsiteY1485" fmla="*/ 3506590 h 4067175"/>
              <a:gd name="connsiteX1486" fmla="*/ 2230663 w 11191875"/>
              <a:gd name="connsiteY1486" fmla="*/ 3582326 h 4067175"/>
              <a:gd name="connsiteX1487" fmla="*/ 2346100 w 11191875"/>
              <a:gd name="connsiteY1487" fmla="*/ 3836135 h 4067175"/>
              <a:gd name="connsiteX1488" fmla="*/ 2424655 w 11191875"/>
              <a:gd name="connsiteY1488" fmla="*/ 3757523 h 4067175"/>
              <a:gd name="connsiteX1489" fmla="*/ 2346100 w 11191875"/>
              <a:gd name="connsiteY1489" fmla="*/ 3678912 h 4067175"/>
              <a:gd name="connsiteX1490" fmla="*/ 2267306 w 11191875"/>
              <a:gd name="connsiteY1490" fmla="*/ 3757523 h 4067175"/>
              <a:gd name="connsiteX1491" fmla="*/ 2346100 w 11191875"/>
              <a:gd name="connsiteY1491" fmla="*/ 3836135 h 4067175"/>
              <a:gd name="connsiteX1492" fmla="*/ 2525722 w 11191875"/>
              <a:gd name="connsiteY1492" fmla="*/ 4067175 h 4067175"/>
              <a:gd name="connsiteX1493" fmla="*/ 2562604 w 11191875"/>
              <a:gd name="connsiteY1493" fmla="*/ 3998870 h 4067175"/>
              <a:gd name="connsiteX1494" fmla="*/ 2480936 w 11191875"/>
              <a:gd name="connsiteY1494" fmla="*/ 3916663 h 4067175"/>
              <a:gd name="connsiteX1495" fmla="*/ 2399029 w 11191875"/>
              <a:gd name="connsiteY1495" fmla="*/ 3998870 h 4067175"/>
              <a:gd name="connsiteX1496" fmla="*/ 2436151 w 11191875"/>
              <a:gd name="connsiteY1496" fmla="*/ 4067175 h 4067175"/>
              <a:gd name="connsiteX1497" fmla="*/ 2525722 w 11191875"/>
              <a:gd name="connsiteY1497" fmla="*/ 4067175 h 4067175"/>
              <a:gd name="connsiteX1498" fmla="*/ 8476233 w 11191875"/>
              <a:gd name="connsiteY1498" fmla="*/ 4008456 h 4067175"/>
              <a:gd name="connsiteX1499" fmla="*/ 8485573 w 11191875"/>
              <a:gd name="connsiteY1499" fmla="*/ 3998870 h 4067175"/>
              <a:gd name="connsiteX1500" fmla="*/ 8476233 w 11191875"/>
              <a:gd name="connsiteY1500" fmla="*/ 3988804 h 4067175"/>
              <a:gd name="connsiteX1501" fmla="*/ 8466174 w 11191875"/>
              <a:gd name="connsiteY1501" fmla="*/ 3998870 h 4067175"/>
              <a:gd name="connsiteX1502" fmla="*/ 8476233 w 11191875"/>
              <a:gd name="connsiteY1502" fmla="*/ 4008456 h 4067175"/>
              <a:gd name="connsiteX1503" fmla="*/ 8610590 w 11191875"/>
              <a:gd name="connsiteY1503" fmla="*/ 3765912 h 4067175"/>
              <a:gd name="connsiteX1504" fmla="*/ 8619212 w 11191875"/>
              <a:gd name="connsiteY1504" fmla="*/ 3757523 h 4067175"/>
              <a:gd name="connsiteX1505" fmla="*/ 8610590 w 11191875"/>
              <a:gd name="connsiteY1505" fmla="*/ 3748895 h 4067175"/>
              <a:gd name="connsiteX1506" fmla="*/ 8602447 w 11191875"/>
              <a:gd name="connsiteY1506" fmla="*/ 3757523 h 4067175"/>
              <a:gd name="connsiteX1507" fmla="*/ 8610590 w 11191875"/>
              <a:gd name="connsiteY1507" fmla="*/ 3765912 h 4067175"/>
              <a:gd name="connsiteX1508" fmla="*/ 8726506 w 11191875"/>
              <a:gd name="connsiteY1508" fmla="*/ 3513301 h 4067175"/>
              <a:gd name="connsiteX1509" fmla="*/ 8733212 w 11191875"/>
              <a:gd name="connsiteY1509" fmla="*/ 3506590 h 4067175"/>
              <a:gd name="connsiteX1510" fmla="*/ 8726506 w 11191875"/>
              <a:gd name="connsiteY1510" fmla="*/ 3499880 h 4067175"/>
              <a:gd name="connsiteX1511" fmla="*/ 8719800 w 11191875"/>
              <a:gd name="connsiteY1511" fmla="*/ 3506590 h 4067175"/>
              <a:gd name="connsiteX1512" fmla="*/ 8726506 w 11191875"/>
              <a:gd name="connsiteY1512" fmla="*/ 3513301 h 4067175"/>
              <a:gd name="connsiteX1513" fmla="*/ 8821825 w 11191875"/>
              <a:gd name="connsiteY1513" fmla="*/ 3253021 h 4067175"/>
              <a:gd name="connsiteX1514" fmla="*/ 8827573 w 11191875"/>
              <a:gd name="connsiteY1514" fmla="*/ 3247509 h 4067175"/>
              <a:gd name="connsiteX1515" fmla="*/ 8821825 w 11191875"/>
              <a:gd name="connsiteY1515" fmla="*/ 3242236 h 4067175"/>
              <a:gd name="connsiteX1516" fmla="*/ 8816317 w 11191875"/>
              <a:gd name="connsiteY1516" fmla="*/ 3247509 h 4067175"/>
              <a:gd name="connsiteX1517" fmla="*/ 8821825 w 11191875"/>
              <a:gd name="connsiteY1517" fmla="*/ 3253021 h 4067175"/>
              <a:gd name="connsiteX1518" fmla="*/ 8896787 w 11191875"/>
              <a:gd name="connsiteY1518" fmla="*/ 2986510 h 4067175"/>
              <a:gd name="connsiteX1519" fmla="*/ 8901817 w 11191875"/>
              <a:gd name="connsiteY1519" fmla="*/ 2981716 h 4067175"/>
              <a:gd name="connsiteX1520" fmla="*/ 8896787 w 11191875"/>
              <a:gd name="connsiteY1520" fmla="*/ 2976923 h 4067175"/>
              <a:gd name="connsiteX1521" fmla="*/ 8891758 w 11191875"/>
              <a:gd name="connsiteY1521" fmla="*/ 2981716 h 4067175"/>
              <a:gd name="connsiteX1522" fmla="*/ 8896787 w 11191875"/>
              <a:gd name="connsiteY1522" fmla="*/ 2986510 h 4067175"/>
              <a:gd name="connsiteX1523" fmla="*/ 8950674 w 11191875"/>
              <a:gd name="connsiteY1523" fmla="*/ 2715205 h 4067175"/>
              <a:gd name="connsiteX1524" fmla="*/ 8954985 w 11191875"/>
              <a:gd name="connsiteY1524" fmla="*/ 2710651 h 4067175"/>
              <a:gd name="connsiteX1525" fmla="*/ 8950674 w 11191875"/>
              <a:gd name="connsiteY1525" fmla="*/ 2706577 h 4067175"/>
              <a:gd name="connsiteX1526" fmla="*/ 8946363 w 11191875"/>
              <a:gd name="connsiteY1526" fmla="*/ 2710651 h 4067175"/>
              <a:gd name="connsiteX1527" fmla="*/ 8950674 w 11191875"/>
              <a:gd name="connsiteY1527" fmla="*/ 2715205 h 4067175"/>
              <a:gd name="connsiteX1528" fmla="*/ 8983006 w 11191875"/>
              <a:gd name="connsiteY1528" fmla="*/ 2440065 h 4067175"/>
              <a:gd name="connsiteX1529" fmla="*/ 8986598 w 11191875"/>
              <a:gd name="connsiteY1529" fmla="*/ 2436470 h 4067175"/>
              <a:gd name="connsiteX1530" fmla="*/ 8983006 w 11191875"/>
              <a:gd name="connsiteY1530" fmla="*/ 2433115 h 4067175"/>
              <a:gd name="connsiteX1531" fmla="*/ 8979413 w 11191875"/>
              <a:gd name="connsiteY1531" fmla="*/ 2436470 h 4067175"/>
              <a:gd name="connsiteX1532" fmla="*/ 8983006 w 11191875"/>
              <a:gd name="connsiteY1532" fmla="*/ 2440065 h 4067175"/>
              <a:gd name="connsiteX1533" fmla="*/ 8994023 w 11191875"/>
              <a:gd name="connsiteY1533" fmla="*/ 2164207 h 4067175"/>
              <a:gd name="connsiteX1534" fmla="*/ 8997855 w 11191875"/>
              <a:gd name="connsiteY1534" fmla="*/ 2160372 h 4067175"/>
              <a:gd name="connsiteX1535" fmla="*/ 8994023 w 11191875"/>
              <a:gd name="connsiteY1535" fmla="*/ 2156777 h 4067175"/>
              <a:gd name="connsiteX1536" fmla="*/ 8990191 w 11191875"/>
              <a:gd name="connsiteY1536" fmla="*/ 2160372 h 4067175"/>
              <a:gd name="connsiteX1537" fmla="*/ 8994023 w 11191875"/>
              <a:gd name="connsiteY1537" fmla="*/ 2164207 h 4067175"/>
              <a:gd name="connsiteX1538" fmla="*/ 8762670 w 11191875"/>
              <a:gd name="connsiteY1538" fmla="*/ 1887869 h 4067175"/>
              <a:gd name="connsiteX1539" fmla="*/ 8766262 w 11191875"/>
              <a:gd name="connsiteY1539" fmla="*/ 1884514 h 4067175"/>
              <a:gd name="connsiteX1540" fmla="*/ 8762670 w 11191875"/>
              <a:gd name="connsiteY1540" fmla="*/ 1880919 h 4067175"/>
              <a:gd name="connsiteX1541" fmla="*/ 8759077 w 11191875"/>
              <a:gd name="connsiteY1541" fmla="*/ 1884514 h 4067175"/>
              <a:gd name="connsiteX1542" fmla="*/ 8762670 w 11191875"/>
              <a:gd name="connsiteY1542" fmla="*/ 1887869 h 4067175"/>
              <a:gd name="connsiteX1543" fmla="*/ 8728422 w 11191875"/>
              <a:gd name="connsiteY1543" fmla="*/ 1613928 h 4067175"/>
              <a:gd name="connsiteX1544" fmla="*/ 8732014 w 11191875"/>
              <a:gd name="connsiteY1544" fmla="*/ 1610333 h 4067175"/>
              <a:gd name="connsiteX1545" fmla="*/ 8728422 w 11191875"/>
              <a:gd name="connsiteY1545" fmla="*/ 1606738 h 4067175"/>
              <a:gd name="connsiteX1546" fmla="*/ 8724350 w 11191875"/>
              <a:gd name="connsiteY1546" fmla="*/ 1610333 h 4067175"/>
              <a:gd name="connsiteX1547" fmla="*/ 8728422 w 11191875"/>
              <a:gd name="connsiteY1547" fmla="*/ 1613928 h 4067175"/>
              <a:gd name="connsiteX1548" fmla="*/ 8670703 w 11191875"/>
              <a:gd name="connsiteY1548" fmla="*/ 1343822 h 4067175"/>
              <a:gd name="connsiteX1549" fmla="*/ 8674296 w 11191875"/>
              <a:gd name="connsiteY1549" fmla="*/ 1340226 h 4067175"/>
              <a:gd name="connsiteX1550" fmla="*/ 8670703 w 11191875"/>
              <a:gd name="connsiteY1550" fmla="*/ 1336392 h 4067175"/>
              <a:gd name="connsiteX1551" fmla="*/ 8667111 w 11191875"/>
              <a:gd name="connsiteY1551" fmla="*/ 1340226 h 4067175"/>
              <a:gd name="connsiteX1552" fmla="*/ 8670703 w 11191875"/>
              <a:gd name="connsiteY1552" fmla="*/ 1343822 h 4067175"/>
              <a:gd name="connsiteX1553" fmla="*/ 8591191 w 11191875"/>
              <a:gd name="connsiteY1553" fmla="*/ 1078748 h 4067175"/>
              <a:gd name="connsiteX1554" fmla="*/ 8594065 w 11191875"/>
              <a:gd name="connsiteY1554" fmla="*/ 1075872 h 4067175"/>
              <a:gd name="connsiteX1555" fmla="*/ 8591191 w 11191875"/>
              <a:gd name="connsiteY1555" fmla="*/ 1072756 h 4067175"/>
              <a:gd name="connsiteX1556" fmla="*/ 8587838 w 11191875"/>
              <a:gd name="connsiteY1556" fmla="*/ 1075872 h 4067175"/>
              <a:gd name="connsiteX1557" fmla="*/ 8591191 w 11191875"/>
              <a:gd name="connsiteY1557" fmla="*/ 1078748 h 4067175"/>
              <a:gd name="connsiteX1558" fmla="*/ 8489166 w 11191875"/>
              <a:gd name="connsiteY1558" fmla="*/ 822063 h 4067175"/>
              <a:gd name="connsiteX1559" fmla="*/ 8492279 w 11191875"/>
              <a:gd name="connsiteY1559" fmla="*/ 818947 h 4067175"/>
              <a:gd name="connsiteX1560" fmla="*/ 8489166 w 11191875"/>
              <a:gd name="connsiteY1560" fmla="*/ 815832 h 4067175"/>
              <a:gd name="connsiteX1561" fmla="*/ 8486531 w 11191875"/>
              <a:gd name="connsiteY1561" fmla="*/ 818947 h 4067175"/>
              <a:gd name="connsiteX1562" fmla="*/ 8489166 w 11191875"/>
              <a:gd name="connsiteY1562" fmla="*/ 822063 h 4067175"/>
              <a:gd name="connsiteX1563" fmla="*/ 8366544 w 11191875"/>
              <a:gd name="connsiteY1563" fmla="*/ 574725 h 4067175"/>
              <a:gd name="connsiteX1564" fmla="*/ 8369897 w 11191875"/>
              <a:gd name="connsiteY1564" fmla="*/ 571370 h 4067175"/>
              <a:gd name="connsiteX1565" fmla="*/ 8366544 w 11191875"/>
              <a:gd name="connsiteY1565" fmla="*/ 568254 h 4067175"/>
              <a:gd name="connsiteX1566" fmla="*/ 8363431 w 11191875"/>
              <a:gd name="connsiteY1566" fmla="*/ 571370 h 4067175"/>
              <a:gd name="connsiteX1567" fmla="*/ 8366544 w 11191875"/>
              <a:gd name="connsiteY1567" fmla="*/ 574725 h 4067175"/>
              <a:gd name="connsiteX1568" fmla="*/ 8223565 w 11191875"/>
              <a:gd name="connsiteY1568" fmla="*/ 338172 h 4067175"/>
              <a:gd name="connsiteX1569" fmla="*/ 8226918 w 11191875"/>
              <a:gd name="connsiteY1569" fmla="*/ 335296 h 4067175"/>
              <a:gd name="connsiteX1570" fmla="*/ 8223565 w 11191875"/>
              <a:gd name="connsiteY1570" fmla="*/ 332181 h 4067175"/>
              <a:gd name="connsiteX1571" fmla="*/ 8220452 w 11191875"/>
              <a:gd name="connsiteY1571" fmla="*/ 335296 h 4067175"/>
              <a:gd name="connsiteX1572" fmla="*/ 8223565 w 11191875"/>
              <a:gd name="connsiteY1572" fmla="*/ 338172 h 4067175"/>
              <a:gd name="connsiteX1573" fmla="*/ 8061427 w 11191875"/>
              <a:gd name="connsiteY1573" fmla="*/ 113603 h 4067175"/>
              <a:gd name="connsiteX1574" fmla="*/ 8063103 w 11191875"/>
              <a:gd name="connsiteY1574" fmla="*/ 111925 h 4067175"/>
              <a:gd name="connsiteX1575" fmla="*/ 8061427 w 11191875"/>
              <a:gd name="connsiteY1575" fmla="*/ 109768 h 4067175"/>
              <a:gd name="connsiteX1576" fmla="*/ 8059511 w 11191875"/>
              <a:gd name="connsiteY1576" fmla="*/ 111925 h 4067175"/>
              <a:gd name="connsiteX1577" fmla="*/ 8061427 w 11191875"/>
              <a:gd name="connsiteY1577" fmla="*/ 113603 h 4067175"/>
              <a:gd name="connsiteX1578" fmla="*/ 2983638 w 11191875"/>
              <a:gd name="connsiteY1578" fmla="*/ 5992 h 4067175"/>
              <a:gd name="connsiteX1579" fmla="*/ 2984117 w 11191875"/>
              <a:gd name="connsiteY1579" fmla="*/ 5273 h 4067175"/>
              <a:gd name="connsiteX1580" fmla="*/ 2983638 w 11191875"/>
              <a:gd name="connsiteY1580" fmla="*/ 4793 h 4067175"/>
              <a:gd name="connsiteX1581" fmla="*/ 2982680 w 11191875"/>
              <a:gd name="connsiteY1581" fmla="*/ 5273 h 4067175"/>
              <a:gd name="connsiteX1582" fmla="*/ 2983638 w 11191875"/>
              <a:gd name="connsiteY1582" fmla="*/ 5992 h 4067175"/>
              <a:gd name="connsiteX1583" fmla="*/ 2811920 w 11191875"/>
              <a:gd name="connsiteY1583" fmla="*/ 228883 h 4067175"/>
              <a:gd name="connsiteX1584" fmla="*/ 2819104 w 11191875"/>
              <a:gd name="connsiteY1584" fmla="*/ 221693 h 4067175"/>
              <a:gd name="connsiteX1585" fmla="*/ 2811920 w 11191875"/>
              <a:gd name="connsiteY1585" fmla="*/ 214503 h 4067175"/>
              <a:gd name="connsiteX1586" fmla="*/ 2804735 w 11191875"/>
              <a:gd name="connsiteY1586" fmla="*/ 221693 h 4067175"/>
              <a:gd name="connsiteX1587" fmla="*/ 2811920 w 11191875"/>
              <a:gd name="connsiteY1587" fmla="*/ 228883 h 4067175"/>
              <a:gd name="connsiteX1588" fmla="*/ 2659121 w 11191875"/>
              <a:gd name="connsiteY1588" fmla="*/ 460403 h 4067175"/>
              <a:gd name="connsiteX1589" fmla="*/ 2667743 w 11191875"/>
              <a:gd name="connsiteY1589" fmla="*/ 451775 h 4067175"/>
              <a:gd name="connsiteX1590" fmla="*/ 2659121 w 11191875"/>
              <a:gd name="connsiteY1590" fmla="*/ 443387 h 4067175"/>
              <a:gd name="connsiteX1591" fmla="*/ 2650739 w 11191875"/>
              <a:gd name="connsiteY1591" fmla="*/ 451775 h 4067175"/>
              <a:gd name="connsiteX1592" fmla="*/ 2659121 w 11191875"/>
              <a:gd name="connsiteY1592" fmla="*/ 460403 h 4067175"/>
              <a:gd name="connsiteX1593" fmla="*/ 2526201 w 11191875"/>
              <a:gd name="connsiteY1593" fmla="*/ 704865 h 4067175"/>
              <a:gd name="connsiteX1594" fmla="*/ 2537218 w 11191875"/>
              <a:gd name="connsiteY1594" fmla="*/ 693840 h 4067175"/>
              <a:gd name="connsiteX1595" fmla="*/ 2526201 w 11191875"/>
              <a:gd name="connsiteY1595" fmla="*/ 682816 h 4067175"/>
              <a:gd name="connsiteX1596" fmla="*/ 2515184 w 11191875"/>
              <a:gd name="connsiteY1596" fmla="*/ 693840 h 4067175"/>
              <a:gd name="connsiteX1597" fmla="*/ 2526201 w 11191875"/>
              <a:gd name="connsiteY1597" fmla="*/ 704865 h 4067175"/>
              <a:gd name="connsiteX1598" fmla="*/ 2414117 w 11191875"/>
              <a:gd name="connsiteY1598" fmla="*/ 960831 h 4067175"/>
              <a:gd name="connsiteX1599" fmla="*/ 2428487 w 11191875"/>
              <a:gd name="connsiteY1599" fmla="*/ 946451 h 4067175"/>
              <a:gd name="connsiteX1600" fmla="*/ 2414117 w 11191875"/>
              <a:gd name="connsiteY1600" fmla="*/ 931592 h 4067175"/>
              <a:gd name="connsiteX1601" fmla="*/ 2399508 w 11191875"/>
              <a:gd name="connsiteY1601" fmla="*/ 946451 h 4067175"/>
              <a:gd name="connsiteX1602" fmla="*/ 2414117 w 11191875"/>
              <a:gd name="connsiteY1602" fmla="*/ 960831 h 4067175"/>
              <a:gd name="connsiteX1603" fmla="*/ 2323348 w 11191875"/>
              <a:gd name="connsiteY1603" fmla="*/ 1226624 h 4067175"/>
              <a:gd name="connsiteX1604" fmla="*/ 2342747 w 11191875"/>
              <a:gd name="connsiteY1604" fmla="*/ 1207210 h 4067175"/>
              <a:gd name="connsiteX1605" fmla="*/ 2323348 w 11191875"/>
              <a:gd name="connsiteY1605" fmla="*/ 1187797 h 4067175"/>
              <a:gd name="connsiteX1606" fmla="*/ 2303949 w 11191875"/>
              <a:gd name="connsiteY1606" fmla="*/ 1207210 h 4067175"/>
              <a:gd name="connsiteX1607" fmla="*/ 2323348 w 11191875"/>
              <a:gd name="connsiteY1607" fmla="*/ 1226624 h 4067175"/>
              <a:gd name="connsiteX1608" fmla="*/ 2254613 w 11191875"/>
              <a:gd name="connsiteY1608" fmla="*/ 1499846 h 4067175"/>
              <a:gd name="connsiteX1609" fmla="*/ 2279760 w 11191875"/>
              <a:gd name="connsiteY1609" fmla="*/ 1474681 h 4067175"/>
              <a:gd name="connsiteX1610" fmla="*/ 2254613 w 11191875"/>
              <a:gd name="connsiteY1610" fmla="*/ 1449515 h 4067175"/>
              <a:gd name="connsiteX1611" fmla="*/ 2229705 w 11191875"/>
              <a:gd name="connsiteY1611" fmla="*/ 1474681 h 4067175"/>
              <a:gd name="connsiteX1612" fmla="*/ 2254613 w 11191875"/>
              <a:gd name="connsiteY1612" fmla="*/ 1499846 h 4067175"/>
              <a:gd name="connsiteX1613" fmla="*/ 2208390 w 11191875"/>
              <a:gd name="connsiteY1613" fmla="*/ 1778341 h 4067175"/>
              <a:gd name="connsiteX1614" fmla="*/ 2239525 w 11191875"/>
              <a:gd name="connsiteY1614" fmla="*/ 1747184 h 4067175"/>
              <a:gd name="connsiteX1615" fmla="*/ 2208390 w 11191875"/>
              <a:gd name="connsiteY1615" fmla="*/ 1716027 h 4067175"/>
              <a:gd name="connsiteX1616" fmla="*/ 2177735 w 11191875"/>
              <a:gd name="connsiteY1616" fmla="*/ 1747184 h 4067175"/>
              <a:gd name="connsiteX1617" fmla="*/ 2208390 w 11191875"/>
              <a:gd name="connsiteY1617" fmla="*/ 1778341 h 4067175"/>
              <a:gd name="connsiteX1618" fmla="*/ 2185159 w 11191875"/>
              <a:gd name="connsiteY1618" fmla="*/ 2060670 h 4067175"/>
              <a:gd name="connsiteX1619" fmla="*/ 2223718 w 11191875"/>
              <a:gd name="connsiteY1619" fmla="*/ 2022083 h 4067175"/>
              <a:gd name="connsiteX1620" fmla="*/ 2185159 w 11191875"/>
              <a:gd name="connsiteY1620" fmla="*/ 1983976 h 4067175"/>
              <a:gd name="connsiteX1621" fmla="*/ 2147319 w 11191875"/>
              <a:gd name="connsiteY1621" fmla="*/ 2022083 h 4067175"/>
              <a:gd name="connsiteX1622" fmla="*/ 2185159 w 11191875"/>
              <a:gd name="connsiteY1622" fmla="*/ 2060670 h 4067175"/>
              <a:gd name="connsiteX1623" fmla="*/ 2185159 w 11191875"/>
              <a:gd name="connsiteY1623" fmla="*/ 2343958 h 4067175"/>
              <a:gd name="connsiteX1624" fmla="*/ 2230663 w 11191875"/>
              <a:gd name="connsiteY1624" fmla="*/ 2298901 h 4067175"/>
              <a:gd name="connsiteX1625" fmla="*/ 2185159 w 11191875"/>
              <a:gd name="connsiteY1625" fmla="*/ 2253603 h 4067175"/>
              <a:gd name="connsiteX1626" fmla="*/ 2140373 w 11191875"/>
              <a:gd name="connsiteY1626" fmla="*/ 2298901 h 4067175"/>
              <a:gd name="connsiteX1627" fmla="*/ 2185159 w 11191875"/>
              <a:gd name="connsiteY1627" fmla="*/ 2343958 h 4067175"/>
              <a:gd name="connsiteX1628" fmla="*/ 2208390 w 11191875"/>
              <a:gd name="connsiteY1628" fmla="*/ 2626048 h 4067175"/>
              <a:gd name="connsiteX1629" fmla="*/ 2260840 w 11191875"/>
              <a:gd name="connsiteY1629" fmla="*/ 2573800 h 4067175"/>
              <a:gd name="connsiteX1630" fmla="*/ 2208390 w 11191875"/>
              <a:gd name="connsiteY1630" fmla="*/ 2521553 h 4067175"/>
              <a:gd name="connsiteX1631" fmla="*/ 2155941 w 11191875"/>
              <a:gd name="connsiteY1631" fmla="*/ 2573800 h 4067175"/>
              <a:gd name="connsiteX1632" fmla="*/ 2208390 w 11191875"/>
              <a:gd name="connsiteY1632" fmla="*/ 2626048 h 4067175"/>
              <a:gd name="connsiteX1633" fmla="*/ 2254613 w 11191875"/>
              <a:gd name="connsiteY1633" fmla="*/ 2905502 h 4067175"/>
              <a:gd name="connsiteX1634" fmla="*/ 2313529 w 11191875"/>
              <a:gd name="connsiteY1634" fmla="*/ 2846304 h 4067175"/>
              <a:gd name="connsiteX1635" fmla="*/ 2254613 w 11191875"/>
              <a:gd name="connsiteY1635" fmla="*/ 2787105 h 4067175"/>
              <a:gd name="connsiteX1636" fmla="*/ 2195457 w 11191875"/>
              <a:gd name="connsiteY1636" fmla="*/ 2846304 h 4067175"/>
              <a:gd name="connsiteX1637" fmla="*/ 2254613 w 11191875"/>
              <a:gd name="connsiteY1637" fmla="*/ 2905502 h 4067175"/>
              <a:gd name="connsiteX1638" fmla="*/ 2323348 w 11191875"/>
              <a:gd name="connsiteY1638" fmla="*/ 3178964 h 4067175"/>
              <a:gd name="connsiteX1639" fmla="*/ 2388252 w 11191875"/>
              <a:gd name="connsiteY1639" fmla="*/ 3113774 h 4067175"/>
              <a:gd name="connsiteX1640" fmla="*/ 2323348 w 11191875"/>
              <a:gd name="connsiteY1640" fmla="*/ 3048584 h 4067175"/>
              <a:gd name="connsiteX1641" fmla="*/ 2257966 w 11191875"/>
              <a:gd name="connsiteY1641" fmla="*/ 3113774 h 4067175"/>
              <a:gd name="connsiteX1642" fmla="*/ 2323348 w 11191875"/>
              <a:gd name="connsiteY1642" fmla="*/ 3178964 h 4067175"/>
              <a:gd name="connsiteX1643" fmla="*/ 2414117 w 11191875"/>
              <a:gd name="connsiteY1643" fmla="*/ 3444756 h 4067175"/>
              <a:gd name="connsiteX1644" fmla="*/ 2484289 w 11191875"/>
              <a:gd name="connsiteY1644" fmla="*/ 3374533 h 4067175"/>
              <a:gd name="connsiteX1645" fmla="*/ 2414117 w 11191875"/>
              <a:gd name="connsiteY1645" fmla="*/ 3304310 h 4067175"/>
              <a:gd name="connsiteX1646" fmla="*/ 2344184 w 11191875"/>
              <a:gd name="connsiteY1646" fmla="*/ 3374533 h 4067175"/>
              <a:gd name="connsiteX1647" fmla="*/ 2414117 w 11191875"/>
              <a:gd name="connsiteY1647" fmla="*/ 3444756 h 4067175"/>
              <a:gd name="connsiteX1648" fmla="*/ 2526201 w 11191875"/>
              <a:gd name="connsiteY1648" fmla="*/ 3701201 h 4067175"/>
              <a:gd name="connsiteX1649" fmla="*/ 2600684 w 11191875"/>
              <a:gd name="connsiteY1649" fmla="*/ 3626904 h 4067175"/>
              <a:gd name="connsiteX1650" fmla="*/ 2526201 w 11191875"/>
              <a:gd name="connsiteY1650" fmla="*/ 3552607 h 4067175"/>
              <a:gd name="connsiteX1651" fmla="*/ 2451957 w 11191875"/>
              <a:gd name="connsiteY1651" fmla="*/ 3626904 h 4067175"/>
              <a:gd name="connsiteX1652" fmla="*/ 2526201 w 11191875"/>
              <a:gd name="connsiteY1652" fmla="*/ 3701201 h 4067175"/>
              <a:gd name="connsiteX1653" fmla="*/ 2659121 w 11191875"/>
              <a:gd name="connsiteY1653" fmla="*/ 3945903 h 4067175"/>
              <a:gd name="connsiteX1654" fmla="*/ 2735999 w 11191875"/>
              <a:gd name="connsiteY1654" fmla="*/ 3868730 h 4067175"/>
              <a:gd name="connsiteX1655" fmla="*/ 2659121 w 11191875"/>
              <a:gd name="connsiteY1655" fmla="*/ 3792515 h 4067175"/>
              <a:gd name="connsiteX1656" fmla="*/ 2582483 w 11191875"/>
              <a:gd name="connsiteY1656" fmla="*/ 3868730 h 4067175"/>
              <a:gd name="connsiteX1657" fmla="*/ 2659121 w 11191875"/>
              <a:gd name="connsiteY1657" fmla="*/ 3945903 h 4067175"/>
              <a:gd name="connsiteX1658" fmla="*/ 2881613 w 11191875"/>
              <a:gd name="connsiteY1658" fmla="*/ 4067175 h 4067175"/>
              <a:gd name="connsiteX1659" fmla="*/ 2811920 w 11191875"/>
              <a:gd name="connsiteY1659" fmla="*/ 4022357 h 4067175"/>
              <a:gd name="connsiteX1660" fmla="*/ 2741987 w 11191875"/>
              <a:gd name="connsiteY1660" fmla="*/ 4067175 h 4067175"/>
              <a:gd name="connsiteX1661" fmla="*/ 2881613 w 11191875"/>
              <a:gd name="connsiteY1661" fmla="*/ 4067175 h 4067175"/>
              <a:gd name="connsiteX1662" fmla="*/ 8223565 w 11191875"/>
              <a:gd name="connsiteY1662" fmla="*/ 3997432 h 4067175"/>
              <a:gd name="connsiteX1663" fmla="*/ 8235061 w 11191875"/>
              <a:gd name="connsiteY1663" fmla="*/ 3985688 h 4067175"/>
              <a:gd name="connsiteX1664" fmla="*/ 8223565 w 11191875"/>
              <a:gd name="connsiteY1664" fmla="*/ 3973944 h 4067175"/>
              <a:gd name="connsiteX1665" fmla="*/ 8212069 w 11191875"/>
              <a:gd name="connsiteY1665" fmla="*/ 3985688 h 4067175"/>
              <a:gd name="connsiteX1666" fmla="*/ 8223565 w 11191875"/>
              <a:gd name="connsiteY1666" fmla="*/ 3997432 h 4067175"/>
              <a:gd name="connsiteX1667" fmla="*/ 8366544 w 11191875"/>
              <a:gd name="connsiteY1667" fmla="*/ 3759441 h 4067175"/>
              <a:gd name="connsiteX1668" fmla="*/ 8376363 w 11191875"/>
              <a:gd name="connsiteY1668" fmla="*/ 3749375 h 4067175"/>
              <a:gd name="connsiteX1669" fmla="*/ 8366544 w 11191875"/>
              <a:gd name="connsiteY1669" fmla="*/ 3739548 h 4067175"/>
              <a:gd name="connsiteX1670" fmla="*/ 8356964 w 11191875"/>
              <a:gd name="connsiteY1670" fmla="*/ 3749375 h 4067175"/>
              <a:gd name="connsiteX1671" fmla="*/ 8366544 w 11191875"/>
              <a:gd name="connsiteY1671" fmla="*/ 3759441 h 4067175"/>
              <a:gd name="connsiteX1672" fmla="*/ 8489166 w 11191875"/>
              <a:gd name="connsiteY1672" fmla="*/ 3510665 h 4067175"/>
              <a:gd name="connsiteX1673" fmla="*/ 8498027 w 11191875"/>
              <a:gd name="connsiteY1673" fmla="*/ 3502037 h 4067175"/>
              <a:gd name="connsiteX1674" fmla="*/ 8489166 w 11191875"/>
              <a:gd name="connsiteY1674" fmla="*/ 3493648 h 4067175"/>
              <a:gd name="connsiteX1675" fmla="*/ 8480783 w 11191875"/>
              <a:gd name="connsiteY1675" fmla="*/ 3502037 h 4067175"/>
              <a:gd name="connsiteX1676" fmla="*/ 8489166 w 11191875"/>
              <a:gd name="connsiteY1676" fmla="*/ 3510665 h 4067175"/>
              <a:gd name="connsiteX1677" fmla="*/ 8591191 w 11191875"/>
              <a:gd name="connsiteY1677" fmla="*/ 3252542 h 4067175"/>
              <a:gd name="connsiteX1678" fmla="*/ 8598136 w 11191875"/>
              <a:gd name="connsiteY1678" fmla="*/ 3245352 h 4067175"/>
              <a:gd name="connsiteX1679" fmla="*/ 8591191 w 11191875"/>
              <a:gd name="connsiteY1679" fmla="*/ 3237682 h 4067175"/>
              <a:gd name="connsiteX1680" fmla="*/ 8583527 w 11191875"/>
              <a:gd name="connsiteY1680" fmla="*/ 3245352 h 4067175"/>
              <a:gd name="connsiteX1681" fmla="*/ 8591191 w 11191875"/>
              <a:gd name="connsiteY1681" fmla="*/ 3252542 h 4067175"/>
              <a:gd name="connsiteX1682" fmla="*/ 8670703 w 11191875"/>
              <a:gd name="connsiteY1682" fmla="*/ 2986510 h 4067175"/>
              <a:gd name="connsiteX1683" fmla="*/ 8676930 w 11191875"/>
              <a:gd name="connsiteY1683" fmla="*/ 2980518 h 4067175"/>
              <a:gd name="connsiteX1684" fmla="*/ 8670703 w 11191875"/>
              <a:gd name="connsiteY1684" fmla="*/ 2974766 h 4067175"/>
              <a:gd name="connsiteX1685" fmla="*/ 8664716 w 11191875"/>
              <a:gd name="connsiteY1685" fmla="*/ 2980518 h 4067175"/>
              <a:gd name="connsiteX1686" fmla="*/ 8670703 w 11191875"/>
              <a:gd name="connsiteY1686" fmla="*/ 2986510 h 4067175"/>
              <a:gd name="connsiteX1687" fmla="*/ 8728422 w 11191875"/>
              <a:gd name="connsiteY1687" fmla="*/ 2716164 h 4067175"/>
              <a:gd name="connsiteX1688" fmla="*/ 8733451 w 11191875"/>
              <a:gd name="connsiteY1688" fmla="*/ 2710412 h 4067175"/>
              <a:gd name="connsiteX1689" fmla="*/ 8728422 w 11191875"/>
              <a:gd name="connsiteY1689" fmla="*/ 2704899 h 4067175"/>
              <a:gd name="connsiteX1690" fmla="*/ 8722435 w 11191875"/>
              <a:gd name="connsiteY1690" fmla="*/ 2710412 h 4067175"/>
              <a:gd name="connsiteX1691" fmla="*/ 8728422 w 11191875"/>
              <a:gd name="connsiteY1691" fmla="*/ 2716164 h 4067175"/>
              <a:gd name="connsiteX1692" fmla="*/ 8762670 w 11191875"/>
              <a:gd name="connsiteY1692" fmla="*/ 2441503 h 4067175"/>
              <a:gd name="connsiteX1693" fmla="*/ 8767460 w 11191875"/>
              <a:gd name="connsiteY1693" fmla="*/ 2436470 h 4067175"/>
              <a:gd name="connsiteX1694" fmla="*/ 8762670 w 11191875"/>
              <a:gd name="connsiteY1694" fmla="*/ 2431677 h 4067175"/>
              <a:gd name="connsiteX1695" fmla="*/ 8757640 w 11191875"/>
              <a:gd name="connsiteY1695" fmla="*/ 2436470 h 4067175"/>
              <a:gd name="connsiteX1696" fmla="*/ 8762670 w 11191875"/>
              <a:gd name="connsiteY1696" fmla="*/ 2441503 h 4067175"/>
              <a:gd name="connsiteX1697" fmla="*/ 8774405 w 11191875"/>
              <a:gd name="connsiteY1697" fmla="*/ 2164686 h 4067175"/>
              <a:gd name="connsiteX1698" fmla="*/ 8778477 w 11191875"/>
              <a:gd name="connsiteY1698" fmla="*/ 2160372 h 4067175"/>
              <a:gd name="connsiteX1699" fmla="*/ 8774405 w 11191875"/>
              <a:gd name="connsiteY1699" fmla="*/ 2156298 h 4067175"/>
              <a:gd name="connsiteX1700" fmla="*/ 8769855 w 11191875"/>
              <a:gd name="connsiteY1700" fmla="*/ 2160372 h 4067175"/>
              <a:gd name="connsiteX1701" fmla="*/ 8774405 w 11191875"/>
              <a:gd name="connsiteY1701" fmla="*/ 2164686 h 4067175"/>
              <a:gd name="connsiteX1702" fmla="*/ 8542334 w 11191875"/>
              <a:gd name="connsiteY1702" fmla="*/ 1889307 h 4067175"/>
              <a:gd name="connsiteX1703" fmla="*/ 8547124 w 11191875"/>
              <a:gd name="connsiteY1703" fmla="*/ 1884514 h 4067175"/>
              <a:gd name="connsiteX1704" fmla="*/ 8542334 w 11191875"/>
              <a:gd name="connsiteY1704" fmla="*/ 1879481 h 4067175"/>
              <a:gd name="connsiteX1705" fmla="*/ 8537304 w 11191875"/>
              <a:gd name="connsiteY1705" fmla="*/ 1884514 h 4067175"/>
              <a:gd name="connsiteX1706" fmla="*/ 8542334 w 11191875"/>
              <a:gd name="connsiteY1706" fmla="*/ 1889307 h 4067175"/>
              <a:gd name="connsiteX1707" fmla="*/ 8505212 w 11191875"/>
              <a:gd name="connsiteY1707" fmla="*/ 1615126 h 4067175"/>
              <a:gd name="connsiteX1708" fmla="*/ 8509283 w 11191875"/>
              <a:gd name="connsiteY1708" fmla="*/ 1610812 h 4067175"/>
              <a:gd name="connsiteX1709" fmla="*/ 8505212 w 11191875"/>
              <a:gd name="connsiteY1709" fmla="*/ 1606498 h 4067175"/>
              <a:gd name="connsiteX1710" fmla="*/ 8500661 w 11191875"/>
              <a:gd name="connsiteY1710" fmla="*/ 1610812 h 4067175"/>
              <a:gd name="connsiteX1711" fmla="*/ 8505212 w 11191875"/>
              <a:gd name="connsiteY1711" fmla="*/ 1615126 h 4067175"/>
              <a:gd name="connsiteX1712" fmla="*/ 8443422 w 11191875"/>
              <a:gd name="connsiteY1712" fmla="*/ 1345739 h 4067175"/>
              <a:gd name="connsiteX1713" fmla="*/ 8447972 w 11191875"/>
              <a:gd name="connsiteY1713" fmla="*/ 1341665 h 4067175"/>
              <a:gd name="connsiteX1714" fmla="*/ 8443422 w 11191875"/>
              <a:gd name="connsiteY1714" fmla="*/ 1337111 h 4067175"/>
              <a:gd name="connsiteX1715" fmla="*/ 8439351 w 11191875"/>
              <a:gd name="connsiteY1715" fmla="*/ 1341665 h 4067175"/>
              <a:gd name="connsiteX1716" fmla="*/ 8443422 w 11191875"/>
              <a:gd name="connsiteY1716" fmla="*/ 1345739 h 4067175"/>
              <a:gd name="connsiteX1717" fmla="*/ 8358641 w 11191875"/>
              <a:gd name="connsiteY1717" fmla="*/ 1082343 h 4067175"/>
              <a:gd name="connsiteX1718" fmla="*/ 8362233 w 11191875"/>
              <a:gd name="connsiteY1718" fmla="*/ 1078748 h 4067175"/>
              <a:gd name="connsiteX1719" fmla="*/ 8358641 w 11191875"/>
              <a:gd name="connsiteY1719" fmla="*/ 1075153 h 4067175"/>
              <a:gd name="connsiteX1720" fmla="*/ 8354569 w 11191875"/>
              <a:gd name="connsiteY1720" fmla="*/ 1078748 h 4067175"/>
              <a:gd name="connsiteX1721" fmla="*/ 8358641 w 11191875"/>
              <a:gd name="connsiteY1721" fmla="*/ 1082343 h 4067175"/>
              <a:gd name="connsiteX1722" fmla="*/ 8250149 w 11191875"/>
              <a:gd name="connsiteY1722" fmla="*/ 828534 h 4067175"/>
              <a:gd name="connsiteX1723" fmla="*/ 8253742 w 11191875"/>
              <a:gd name="connsiteY1723" fmla="*/ 824939 h 4067175"/>
              <a:gd name="connsiteX1724" fmla="*/ 8250149 w 11191875"/>
              <a:gd name="connsiteY1724" fmla="*/ 821104 h 4067175"/>
              <a:gd name="connsiteX1725" fmla="*/ 8246317 w 11191875"/>
              <a:gd name="connsiteY1725" fmla="*/ 824939 h 4067175"/>
              <a:gd name="connsiteX1726" fmla="*/ 8250149 w 11191875"/>
              <a:gd name="connsiteY1726" fmla="*/ 828534 h 4067175"/>
              <a:gd name="connsiteX1727" fmla="*/ 8118906 w 11191875"/>
              <a:gd name="connsiteY1727" fmla="*/ 585031 h 4067175"/>
              <a:gd name="connsiteX1728" fmla="*/ 8122498 w 11191875"/>
              <a:gd name="connsiteY1728" fmla="*/ 581436 h 4067175"/>
              <a:gd name="connsiteX1729" fmla="*/ 8118906 w 11191875"/>
              <a:gd name="connsiteY1729" fmla="*/ 578081 h 4067175"/>
              <a:gd name="connsiteX1730" fmla="*/ 8115313 w 11191875"/>
              <a:gd name="connsiteY1730" fmla="*/ 581436 h 4067175"/>
              <a:gd name="connsiteX1731" fmla="*/ 8118906 w 11191875"/>
              <a:gd name="connsiteY1731" fmla="*/ 585031 h 4067175"/>
              <a:gd name="connsiteX1732" fmla="*/ 7967065 w 11191875"/>
              <a:gd name="connsiteY1732" fmla="*/ 353990 h 4067175"/>
              <a:gd name="connsiteX1733" fmla="*/ 7969939 w 11191875"/>
              <a:gd name="connsiteY1733" fmla="*/ 350875 h 4067175"/>
              <a:gd name="connsiteX1734" fmla="*/ 7967065 w 11191875"/>
              <a:gd name="connsiteY1734" fmla="*/ 347999 h 4067175"/>
              <a:gd name="connsiteX1735" fmla="*/ 7963952 w 11191875"/>
              <a:gd name="connsiteY1735" fmla="*/ 350875 h 4067175"/>
              <a:gd name="connsiteX1736" fmla="*/ 7967065 w 11191875"/>
              <a:gd name="connsiteY1736" fmla="*/ 353990 h 4067175"/>
              <a:gd name="connsiteX1737" fmla="*/ 7794628 w 11191875"/>
              <a:gd name="connsiteY1737" fmla="*/ 137570 h 4067175"/>
              <a:gd name="connsiteX1738" fmla="*/ 7797742 w 11191875"/>
              <a:gd name="connsiteY1738" fmla="*/ 134933 h 4067175"/>
              <a:gd name="connsiteX1739" fmla="*/ 7794628 w 11191875"/>
              <a:gd name="connsiteY1739" fmla="*/ 132776 h 4067175"/>
              <a:gd name="connsiteX1740" fmla="*/ 7792712 w 11191875"/>
              <a:gd name="connsiteY1740" fmla="*/ 134933 h 4067175"/>
              <a:gd name="connsiteX1741" fmla="*/ 7794628 w 11191875"/>
              <a:gd name="connsiteY1741" fmla="*/ 137570 h 4067175"/>
              <a:gd name="connsiteX1742" fmla="*/ 3162062 w 11191875"/>
              <a:gd name="connsiteY1742" fmla="*/ 140446 h 4067175"/>
              <a:gd name="connsiteX1743" fmla="*/ 3167571 w 11191875"/>
              <a:gd name="connsiteY1743" fmla="*/ 134933 h 4067175"/>
              <a:gd name="connsiteX1744" fmla="*/ 3162062 w 11191875"/>
              <a:gd name="connsiteY1744" fmla="*/ 129421 h 4067175"/>
              <a:gd name="connsiteX1745" fmla="*/ 3156314 w 11191875"/>
              <a:gd name="connsiteY1745" fmla="*/ 134933 h 4067175"/>
              <a:gd name="connsiteX1746" fmla="*/ 3162062 w 11191875"/>
              <a:gd name="connsiteY1746" fmla="*/ 140446 h 4067175"/>
              <a:gd name="connsiteX1747" fmla="*/ 2989865 w 11191875"/>
              <a:gd name="connsiteY1747" fmla="*/ 359503 h 4067175"/>
              <a:gd name="connsiteX1748" fmla="*/ 2998247 w 11191875"/>
              <a:gd name="connsiteY1748" fmla="*/ 350875 h 4067175"/>
              <a:gd name="connsiteX1749" fmla="*/ 2989865 w 11191875"/>
              <a:gd name="connsiteY1749" fmla="*/ 342486 h 4067175"/>
              <a:gd name="connsiteX1750" fmla="*/ 2981243 w 11191875"/>
              <a:gd name="connsiteY1750" fmla="*/ 350875 h 4067175"/>
              <a:gd name="connsiteX1751" fmla="*/ 2989865 w 11191875"/>
              <a:gd name="connsiteY1751" fmla="*/ 359503 h 4067175"/>
              <a:gd name="connsiteX1752" fmla="*/ 2837785 w 11191875"/>
              <a:gd name="connsiteY1752" fmla="*/ 592700 h 4067175"/>
              <a:gd name="connsiteX1753" fmla="*/ 2848802 w 11191875"/>
              <a:gd name="connsiteY1753" fmla="*/ 581436 h 4067175"/>
              <a:gd name="connsiteX1754" fmla="*/ 2837785 w 11191875"/>
              <a:gd name="connsiteY1754" fmla="*/ 570651 h 4067175"/>
              <a:gd name="connsiteX1755" fmla="*/ 2826768 w 11191875"/>
              <a:gd name="connsiteY1755" fmla="*/ 581436 h 4067175"/>
              <a:gd name="connsiteX1756" fmla="*/ 2837785 w 11191875"/>
              <a:gd name="connsiteY1756" fmla="*/ 592700 h 4067175"/>
              <a:gd name="connsiteX1757" fmla="*/ 2707020 w 11191875"/>
              <a:gd name="connsiteY1757" fmla="*/ 838840 h 4067175"/>
              <a:gd name="connsiteX1758" fmla="*/ 2720672 w 11191875"/>
              <a:gd name="connsiteY1758" fmla="*/ 824939 h 4067175"/>
              <a:gd name="connsiteX1759" fmla="*/ 2707020 w 11191875"/>
              <a:gd name="connsiteY1759" fmla="*/ 810559 h 4067175"/>
              <a:gd name="connsiteX1760" fmla="*/ 2692890 w 11191875"/>
              <a:gd name="connsiteY1760" fmla="*/ 824939 h 4067175"/>
              <a:gd name="connsiteX1761" fmla="*/ 2707020 w 11191875"/>
              <a:gd name="connsiteY1761" fmla="*/ 838840 h 4067175"/>
              <a:gd name="connsiteX1762" fmla="*/ 2598289 w 11191875"/>
              <a:gd name="connsiteY1762" fmla="*/ 1095765 h 4067175"/>
              <a:gd name="connsiteX1763" fmla="*/ 2615772 w 11191875"/>
              <a:gd name="connsiteY1763" fmla="*/ 1078748 h 4067175"/>
              <a:gd name="connsiteX1764" fmla="*/ 2598289 w 11191875"/>
              <a:gd name="connsiteY1764" fmla="*/ 1061732 h 4067175"/>
              <a:gd name="connsiteX1765" fmla="*/ 2581285 w 11191875"/>
              <a:gd name="connsiteY1765" fmla="*/ 1078748 h 4067175"/>
              <a:gd name="connsiteX1766" fmla="*/ 2598289 w 11191875"/>
              <a:gd name="connsiteY1766" fmla="*/ 1095765 h 4067175"/>
              <a:gd name="connsiteX1767" fmla="*/ 2513268 w 11191875"/>
              <a:gd name="connsiteY1767" fmla="*/ 1363474 h 4067175"/>
              <a:gd name="connsiteX1768" fmla="*/ 2535302 w 11191875"/>
              <a:gd name="connsiteY1768" fmla="*/ 1341665 h 4067175"/>
              <a:gd name="connsiteX1769" fmla="*/ 2513268 w 11191875"/>
              <a:gd name="connsiteY1769" fmla="*/ 1319375 h 4067175"/>
              <a:gd name="connsiteX1770" fmla="*/ 2490995 w 11191875"/>
              <a:gd name="connsiteY1770" fmla="*/ 1341665 h 4067175"/>
              <a:gd name="connsiteX1771" fmla="*/ 2513268 w 11191875"/>
              <a:gd name="connsiteY1771" fmla="*/ 1363474 h 4067175"/>
              <a:gd name="connsiteX1772" fmla="*/ 2451718 w 11191875"/>
              <a:gd name="connsiteY1772" fmla="*/ 1638134 h 4067175"/>
              <a:gd name="connsiteX1773" fmla="*/ 2479020 w 11191875"/>
              <a:gd name="connsiteY1773" fmla="*/ 1610812 h 4067175"/>
              <a:gd name="connsiteX1774" fmla="*/ 2451718 w 11191875"/>
              <a:gd name="connsiteY1774" fmla="*/ 1583490 h 4067175"/>
              <a:gd name="connsiteX1775" fmla="*/ 2424176 w 11191875"/>
              <a:gd name="connsiteY1775" fmla="*/ 1610812 h 4067175"/>
              <a:gd name="connsiteX1776" fmla="*/ 2451718 w 11191875"/>
              <a:gd name="connsiteY1776" fmla="*/ 1638134 h 4067175"/>
              <a:gd name="connsiteX1777" fmla="*/ 2414596 w 11191875"/>
              <a:gd name="connsiteY1777" fmla="*/ 1918786 h 4067175"/>
              <a:gd name="connsiteX1778" fmla="*/ 2448844 w 11191875"/>
              <a:gd name="connsiteY1778" fmla="*/ 1884514 h 4067175"/>
              <a:gd name="connsiteX1779" fmla="*/ 2414596 w 11191875"/>
              <a:gd name="connsiteY1779" fmla="*/ 1850481 h 4067175"/>
              <a:gd name="connsiteX1780" fmla="*/ 2380588 w 11191875"/>
              <a:gd name="connsiteY1780" fmla="*/ 1884514 h 4067175"/>
              <a:gd name="connsiteX1781" fmla="*/ 2414596 w 11191875"/>
              <a:gd name="connsiteY1781" fmla="*/ 1918786 h 4067175"/>
              <a:gd name="connsiteX1782" fmla="*/ 2402382 w 11191875"/>
              <a:gd name="connsiteY1782" fmla="*/ 2201595 h 4067175"/>
              <a:gd name="connsiteX1783" fmla="*/ 2442857 w 11191875"/>
              <a:gd name="connsiteY1783" fmla="*/ 2160372 h 4067175"/>
              <a:gd name="connsiteX1784" fmla="*/ 2402382 w 11191875"/>
              <a:gd name="connsiteY1784" fmla="*/ 2119389 h 4067175"/>
              <a:gd name="connsiteX1785" fmla="*/ 2361428 w 11191875"/>
              <a:gd name="connsiteY1785" fmla="*/ 2160372 h 4067175"/>
              <a:gd name="connsiteX1786" fmla="*/ 2402382 w 11191875"/>
              <a:gd name="connsiteY1786" fmla="*/ 2201595 h 4067175"/>
              <a:gd name="connsiteX1787" fmla="*/ 2414596 w 11191875"/>
              <a:gd name="connsiteY1787" fmla="*/ 2484404 h 4067175"/>
              <a:gd name="connsiteX1788" fmla="*/ 2462495 w 11191875"/>
              <a:gd name="connsiteY1788" fmla="*/ 2436470 h 4067175"/>
              <a:gd name="connsiteX1789" fmla="*/ 2414596 w 11191875"/>
              <a:gd name="connsiteY1789" fmla="*/ 2388057 h 4067175"/>
              <a:gd name="connsiteX1790" fmla="*/ 2366457 w 11191875"/>
              <a:gd name="connsiteY1790" fmla="*/ 2436470 h 4067175"/>
              <a:gd name="connsiteX1791" fmla="*/ 2414596 w 11191875"/>
              <a:gd name="connsiteY1791" fmla="*/ 2484404 h 4067175"/>
              <a:gd name="connsiteX1792" fmla="*/ 2451718 w 11191875"/>
              <a:gd name="connsiteY1792" fmla="*/ 2764337 h 4067175"/>
              <a:gd name="connsiteX1793" fmla="*/ 2505844 w 11191875"/>
              <a:gd name="connsiteY1793" fmla="*/ 2710412 h 4067175"/>
              <a:gd name="connsiteX1794" fmla="*/ 2451718 w 11191875"/>
              <a:gd name="connsiteY1794" fmla="*/ 2655767 h 4067175"/>
              <a:gd name="connsiteX1795" fmla="*/ 2397592 w 11191875"/>
              <a:gd name="connsiteY1795" fmla="*/ 2710412 h 4067175"/>
              <a:gd name="connsiteX1796" fmla="*/ 2451718 w 11191875"/>
              <a:gd name="connsiteY1796" fmla="*/ 2764337 h 4067175"/>
              <a:gd name="connsiteX1797" fmla="*/ 2513268 w 11191875"/>
              <a:gd name="connsiteY1797" fmla="*/ 3039956 h 4067175"/>
              <a:gd name="connsiteX1798" fmla="*/ 2573142 w 11191875"/>
              <a:gd name="connsiteY1798" fmla="*/ 2979799 h 4067175"/>
              <a:gd name="connsiteX1799" fmla="*/ 2513268 w 11191875"/>
              <a:gd name="connsiteY1799" fmla="*/ 2919163 h 4067175"/>
              <a:gd name="connsiteX1800" fmla="*/ 2452915 w 11191875"/>
              <a:gd name="connsiteY1800" fmla="*/ 2979799 h 4067175"/>
              <a:gd name="connsiteX1801" fmla="*/ 2513268 w 11191875"/>
              <a:gd name="connsiteY1801" fmla="*/ 3039956 h 4067175"/>
              <a:gd name="connsiteX1802" fmla="*/ 2598289 w 11191875"/>
              <a:gd name="connsiteY1802" fmla="*/ 3307426 h 4067175"/>
              <a:gd name="connsiteX1803" fmla="*/ 2663432 w 11191875"/>
              <a:gd name="connsiteY1803" fmla="*/ 3242236 h 4067175"/>
              <a:gd name="connsiteX1804" fmla="*/ 2598289 w 11191875"/>
              <a:gd name="connsiteY1804" fmla="*/ 3176807 h 4067175"/>
              <a:gd name="connsiteX1805" fmla="*/ 2533386 w 11191875"/>
              <a:gd name="connsiteY1805" fmla="*/ 3242236 h 4067175"/>
              <a:gd name="connsiteX1806" fmla="*/ 2598289 w 11191875"/>
              <a:gd name="connsiteY1806" fmla="*/ 3307426 h 4067175"/>
              <a:gd name="connsiteX1807" fmla="*/ 2707020 w 11191875"/>
              <a:gd name="connsiteY1807" fmla="*/ 3565549 h 4067175"/>
              <a:gd name="connsiteX1808" fmla="*/ 2776235 w 11191875"/>
              <a:gd name="connsiteY1808" fmla="*/ 3496285 h 4067175"/>
              <a:gd name="connsiteX1809" fmla="*/ 2707020 w 11191875"/>
              <a:gd name="connsiteY1809" fmla="*/ 3426541 h 4067175"/>
              <a:gd name="connsiteX1810" fmla="*/ 2637567 w 11191875"/>
              <a:gd name="connsiteY1810" fmla="*/ 3496285 h 4067175"/>
              <a:gd name="connsiteX1811" fmla="*/ 2707020 w 11191875"/>
              <a:gd name="connsiteY1811" fmla="*/ 3565549 h 4067175"/>
              <a:gd name="connsiteX1812" fmla="*/ 2837785 w 11191875"/>
              <a:gd name="connsiteY1812" fmla="*/ 3811209 h 4067175"/>
              <a:gd name="connsiteX1813" fmla="*/ 2909394 w 11191875"/>
              <a:gd name="connsiteY1813" fmla="*/ 3739069 h 4067175"/>
              <a:gd name="connsiteX1814" fmla="*/ 2837785 w 11191875"/>
              <a:gd name="connsiteY1814" fmla="*/ 3667648 h 4067175"/>
              <a:gd name="connsiteX1815" fmla="*/ 2765697 w 11191875"/>
              <a:gd name="connsiteY1815" fmla="*/ 3739069 h 4067175"/>
              <a:gd name="connsiteX1816" fmla="*/ 2837785 w 11191875"/>
              <a:gd name="connsiteY1816" fmla="*/ 3811209 h 4067175"/>
              <a:gd name="connsiteX1817" fmla="*/ 2989865 w 11191875"/>
              <a:gd name="connsiteY1817" fmla="*/ 4043927 h 4067175"/>
              <a:gd name="connsiteX1818" fmla="*/ 3063390 w 11191875"/>
              <a:gd name="connsiteY1818" fmla="*/ 3970109 h 4067175"/>
              <a:gd name="connsiteX1819" fmla="*/ 2989865 w 11191875"/>
              <a:gd name="connsiteY1819" fmla="*/ 3896291 h 4067175"/>
              <a:gd name="connsiteX1820" fmla="*/ 2916100 w 11191875"/>
              <a:gd name="connsiteY1820" fmla="*/ 3970109 h 4067175"/>
              <a:gd name="connsiteX1821" fmla="*/ 2989865 w 11191875"/>
              <a:gd name="connsiteY1821" fmla="*/ 4043927 h 4067175"/>
              <a:gd name="connsiteX1822" fmla="*/ 7967065 w 11191875"/>
              <a:gd name="connsiteY1822" fmla="*/ 3983770 h 4067175"/>
              <a:gd name="connsiteX1823" fmla="*/ 7981435 w 11191875"/>
              <a:gd name="connsiteY1823" fmla="*/ 3970109 h 4067175"/>
              <a:gd name="connsiteX1824" fmla="*/ 7967065 w 11191875"/>
              <a:gd name="connsiteY1824" fmla="*/ 3955729 h 4067175"/>
              <a:gd name="connsiteX1825" fmla="*/ 7952935 w 11191875"/>
              <a:gd name="connsiteY1825" fmla="*/ 3970109 h 4067175"/>
              <a:gd name="connsiteX1826" fmla="*/ 7967065 w 11191875"/>
              <a:gd name="connsiteY1826" fmla="*/ 3983770 h 4067175"/>
              <a:gd name="connsiteX1827" fmla="*/ 8118906 w 11191875"/>
              <a:gd name="connsiteY1827" fmla="*/ 3751771 h 4067175"/>
              <a:gd name="connsiteX1828" fmla="*/ 8131599 w 11191875"/>
              <a:gd name="connsiteY1828" fmla="*/ 3739069 h 4067175"/>
              <a:gd name="connsiteX1829" fmla="*/ 8118906 w 11191875"/>
              <a:gd name="connsiteY1829" fmla="*/ 3727085 h 4067175"/>
              <a:gd name="connsiteX1830" fmla="*/ 8107170 w 11191875"/>
              <a:gd name="connsiteY1830" fmla="*/ 3739069 h 4067175"/>
              <a:gd name="connsiteX1831" fmla="*/ 8118906 w 11191875"/>
              <a:gd name="connsiteY1831" fmla="*/ 3751771 h 4067175"/>
              <a:gd name="connsiteX1832" fmla="*/ 8250149 w 11191875"/>
              <a:gd name="connsiteY1832" fmla="*/ 3506590 h 4067175"/>
              <a:gd name="connsiteX1833" fmla="*/ 8260208 w 11191875"/>
              <a:gd name="connsiteY1833" fmla="*/ 3496285 h 4067175"/>
              <a:gd name="connsiteX1834" fmla="*/ 8250149 w 11191875"/>
              <a:gd name="connsiteY1834" fmla="*/ 3485500 h 4067175"/>
              <a:gd name="connsiteX1835" fmla="*/ 8239611 w 11191875"/>
              <a:gd name="connsiteY1835" fmla="*/ 3496285 h 4067175"/>
              <a:gd name="connsiteX1836" fmla="*/ 8250149 w 11191875"/>
              <a:gd name="connsiteY1836" fmla="*/ 3506590 h 4067175"/>
              <a:gd name="connsiteX1837" fmla="*/ 8358641 w 11191875"/>
              <a:gd name="connsiteY1837" fmla="*/ 3250624 h 4067175"/>
              <a:gd name="connsiteX1838" fmla="*/ 8367023 w 11191875"/>
              <a:gd name="connsiteY1838" fmla="*/ 3242236 h 4067175"/>
              <a:gd name="connsiteX1839" fmla="*/ 8358641 w 11191875"/>
              <a:gd name="connsiteY1839" fmla="*/ 3233608 h 4067175"/>
              <a:gd name="connsiteX1840" fmla="*/ 8349540 w 11191875"/>
              <a:gd name="connsiteY1840" fmla="*/ 3242236 h 4067175"/>
              <a:gd name="connsiteX1841" fmla="*/ 8358641 w 11191875"/>
              <a:gd name="connsiteY1841" fmla="*/ 3250624 h 4067175"/>
              <a:gd name="connsiteX1842" fmla="*/ 8443422 w 11191875"/>
              <a:gd name="connsiteY1842" fmla="*/ 2987229 h 4067175"/>
              <a:gd name="connsiteX1843" fmla="*/ 8451565 w 11191875"/>
              <a:gd name="connsiteY1843" fmla="*/ 2979799 h 4067175"/>
              <a:gd name="connsiteX1844" fmla="*/ 8443422 w 11191875"/>
              <a:gd name="connsiteY1844" fmla="*/ 2971650 h 4067175"/>
              <a:gd name="connsiteX1845" fmla="*/ 8435998 w 11191875"/>
              <a:gd name="connsiteY1845" fmla="*/ 2979799 h 4067175"/>
              <a:gd name="connsiteX1846" fmla="*/ 8443422 w 11191875"/>
              <a:gd name="connsiteY1846" fmla="*/ 2987229 h 4067175"/>
              <a:gd name="connsiteX1847" fmla="*/ 8505212 w 11191875"/>
              <a:gd name="connsiteY1847" fmla="*/ 2717122 h 4067175"/>
              <a:gd name="connsiteX1848" fmla="*/ 8511678 w 11191875"/>
              <a:gd name="connsiteY1848" fmla="*/ 2710412 h 4067175"/>
              <a:gd name="connsiteX1849" fmla="*/ 8505212 w 11191875"/>
              <a:gd name="connsiteY1849" fmla="*/ 2703461 h 4067175"/>
              <a:gd name="connsiteX1850" fmla="*/ 8498506 w 11191875"/>
              <a:gd name="connsiteY1850" fmla="*/ 2710412 h 4067175"/>
              <a:gd name="connsiteX1851" fmla="*/ 8505212 w 11191875"/>
              <a:gd name="connsiteY1851" fmla="*/ 2717122 h 4067175"/>
              <a:gd name="connsiteX1852" fmla="*/ 8542334 w 11191875"/>
              <a:gd name="connsiteY1852" fmla="*/ 2441983 h 4067175"/>
              <a:gd name="connsiteX1853" fmla="*/ 8547842 w 11191875"/>
              <a:gd name="connsiteY1853" fmla="*/ 2436470 h 4067175"/>
              <a:gd name="connsiteX1854" fmla="*/ 8542334 w 11191875"/>
              <a:gd name="connsiteY1854" fmla="*/ 2430718 h 4067175"/>
              <a:gd name="connsiteX1855" fmla="*/ 8536346 w 11191875"/>
              <a:gd name="connsiteY1855" fmla="*/ 2436470 h 4067175"/>
              <a:gd name="connsiteX1856" fmla="*/ 8542334 w 11191875"/>
              <a:gd name="connsiteY1856" fmla="*/ 2441983 h 4067175"/>
              <a:gd name="connsiteX1857" fmla="*/ 8554309 w 11191875"/>
              <a:gd name="connsiteY1857" fmla="*/ 2165405 h 4067175"/>
              <a:gd name="connsiteX1858" fmla="*/ 8559098 w 11191875"/>
              <a:gd name="connsiteY1858" fmla="*/ 2160372 h 4067175"/>
              <a:gd name="connsiteX1859" fmla="*/ 8554309 w 11191875"/>
              <a:gd name="connsiteY1859" fmla="*/ 2155579 h 4067175"/>
              <a:gd name="connsiteX1860" fmla="*/ 8549519 w 11191875"/>
              <a:gd name="connsiteY1860" fmla="*/ 2160372 h 4067175"/>
              <a:gd name="connsiteX1861" fmla="*/ 8554309 w 11191875"/>
              <a:gd name="connsiteY1861" fmla="*/ 2165405 h 4067175"/>
              <a:gd name="connsiteX1862" fmla="*/ 8321519 w 11191875"/>
              <a:gd name="connsiteY1862" fmla="*/ 1890026 h 4067175"/>
              <a:gd name="connsiteX1863" fmla="*/ 8326788 w 11191875"/>
              <a:gd name="connsiteY1863" fmla="*/ 1884514 h 4067175"/>
              <a:gd name="connsiteX1864" fmla="*/ 8321519 w 11191875"/>
              <a:gd name="connsiteY1864" fmla="*/ 1879001 h 4067175"/>
              <a:gd name="connsiteX1865" fmla="*/ 8316250 w 11191875"/>
              <a:gd name="connsiteY1865" fmla="*/ 1884514 h 4067175"/>
              <a:gd name="connsiteX1866" fmla="*/ 8321519 w 11191875"/>
              <a:gd name="connsiteY1866" fmla="*/ 1890026 h 4067175"/>
              <a:gd name="connsiteX1867" fmla="*/ 8281763 w 11191875"/>
              <a:gd name="connsiteY1867" fmla="*/ 1616085 h 4067175"/>
              <a:gd name="connsiteX1868" fmla="*/ 8286553 w 11191875"/>
              <a:gd name="connsiteY1868" fmla="*/ 1611292 h 4067175"/>
              <a:gd name="connsiteX1869" fmla="*/ 8281763 w 11191875"/>
              <a:gd name="connsiteY1869" fmla="*/ 1606498 h 4067175"/>
              <a:gd name="connsiteX1870" fmla="*/ 8276973 w 11191875"/>
              <a:gd name="connsiteY1870" fmla="*/ 1611292 h 4067175"/>
              <a:gd name="connsiteX1871" fmla="*/ 8281763 w 11191875"/>
              <a:gd name="connsiteY1871" fmla="*/ 1616085 h 4067175"/>
              <a:gd name="connsiteX1872" fmla="*/ 8215662 w 11191875"/>
              <a:gd name="connsiteY1872" fmla="*/ 1347896 h 4067175"/>
              <a:gd name="connsiteX1873" fmla="*/ 8220452 w 11191875"/>
              <a:gd name="connsiteY1873" fmla="*/ 1343103 h 4067175"/>
              <a:gd name="connsiteX1874" fmla="*/ 8215662 w 11191875"/>
              <a:gd name="connsiteY1874" fmla="*/ 1338309 h 4067175"/>
              <a:gd name="connsiteX1875" fmla="*/ 8210393 w 11191875"/>
              <a:gd name="connsiteY1875" fmla="*/ 1343103 h 4067175"/>
              <a:gd name="connsiteX1876" fmla="*/ 8215662 w 11191875"/>
              <a:gd name="connsiteY1876" fmla="*/ 1347896 h 4067175"/>
              <a:gd name="connsiteX1877" fmla="*/ 8124174 w 11191875"/>
              <a:gd name="connsiteY1877" fmla="*/ 1086897 h 4067175"/>
              <a:gd name="connsiteX1878" fmla="*/ 8128246 w 11191875"/>
              <a:gd name="connsiteY1878" fmla="*/ 1082583 h 4067175"/>
              <a:gd name="connsiteX1879" fmla="*/ 8124174 w 11191875"/>
              <a:gd name="connsiteY1879" fmla="*/ 1078508 h 4067175"/>
              <a:gd name="connsiteX1880" fmla="*/ 8119864 w 11191875"/>
              <a:gd name="connsiteY1880" fmla="*/ 1082583 h 4067175"/>
              <a:gd name="connsiteX1881" fmla="*/ 8124174 w 11191875"/>
              <a:gd name="connsiteY1881" fmla="*/ 1086897 h 4067175"/>
              <a:gd name="connsiteX1882" fmla="*/ 8007780 w 11191875"/>
              <a:gd name="connsiteY1882" fmla="*/ 836443 h 4067175"/>
              <a:gd name="connsiteX1883" fmla="*/ 8011611 w 11191875"/>
              <a:gd name="connsiteY1883" fmla="*/ 831890 h 4067175"/>
              <a:gd name="connsiteX1884" fmla="*/ 8007780 w 11191875"/>
              <a:gd name="connsiteY1884" fmla="*/ 827575 h 4067175"/>
              <a:gd name="connsiteX1885" fmla="*/ 8003229 w 11191875"/>
              <a:gd name="connsiteY1885" fmla="*/ 831890 h 4067175"/>
              <a:gd name="connsiteX1886" fmla="*/ 8007780 w 11191875"/>
              <a:gd name="connsiteY1886" fmla="*/ 836443 h 4067175"/>
              <a:gd name="connsiteX1887" fmla="*/ 7867914 w 11191875"/>
              <a:gd name="connsiteY1887" fmla="*/ 598452 h 4067175"/>
              <a:gd name="connsiteX1888" fmla="*/ 7871746 w 11191875"/>
              <a:gd name="connsiteY1888" fmla="*/ 594138 h 4067175"/>
              <a:gd name="connsiteX1889" fmla="*/ 7867914 w 11191875"/>
              <a:gd name="connsiteY1889" fmla="*/ 589585 h 4067175"/>
              <a:gd name="connsiteX1890" fmla="*/ 7863364 w 11191875"/>
              <a:gd name="connsiteY1890" fmla="*/ 594138 h 4067175"/>
              <a:gd name="connsiteX1891" fmla="*/ 7867914 w 11191875"/>
              <a:gd name="connsiteY1891" fmla="*/ 598452 h 4067175"/>
              <a:gd name="connsiteX1892" fmla="*/ 7705296 w 11191875"/>
              <a:gd name="connsiteY1892" fmla="*/ 374123 h 4067175"/>
              <a:gd name="connsiteX1893" fmla="*/ 7708889 w 11191875"/>
              <a:gd name="connsiteY1893" fmla="*/ 370528 h 4067175"/>
              <a:gd name="connsiteX1894" fmla="*/ 7705296 w 11191875"/>
              <a:gd name="connsiteY1894" fmla="*/ 366933 h 4067175"/>
              <a:gd name="connsiteX1895" fmla="*/ 7701943 w 11191875"/>
              <a:gd name="connsiteY1895" fmla="*/ 370528 h 4067175"/>
              <a:gd name="connsiteX1896" fmla="*/ 7705296 w 11191875"/>
              <a:gd name="connsiteY1896" fmla="*/ 374123 h 4067175"/>
              <a:gd name="connsiteX1897" fmla="*/ 7522561 w 11191875"/>
              <a:gd name="connsiteY1897" fmla="*/ 166809 h 4067175"/>
              <a:gd name="connsiteX1898" fmla="*/ 7525435 w 11191875"/>
              <a:gd name="connsiteY1898" fmla="*/ 163694 h 4067175"/>
              <a:gd name="connsiteX1899" fmla="*/ 7522561 w 11191875"/>
              <a:gd name="connsiteY1899" fmla="*/ 160818 h 4067175"/>
              <a:gd name="connsiteX1900" fmla="*/ 7519687 w 11191875"/>
              <a:gd name="connsiteY1900" fmla="*/ 163694 h 4067175"/>
              <a:gd name="connsiteX1901" fmla="*/ 7522561 w 11191875"/>
              <a:gd name="connsiteY1901" fmla="*/ 166809 h 4067175"/>
              <a:gd name="connsiteX1902" fmla="*/ 3533281 w 11191875"/>
              <a:gd name="connsiteY1902" fmla="*/ 69744 h 4067175"/>
              <a:gd name="connsiteX1903" fmla="*/ 3535436 w 11191875"/>
              <a:gd name="connsiteY1903" fmla="*/ 67347 h 4067175"/>
              <a:gd name="connsiteX1904" fmla="*/ 3533281 w 11191875"/>
              <a:gd name="connsiteY1904" fmla="*/ 64950 h 4067175"/>
              <a:gd name="connsiteX1905" fmla="*/ 3530646 w 11191875"/>
              <a:gd name="connsiteY1905" fmla="*/ 67347 h 4067175"/>
              <a:gd name="connsiteX1906" fmla="*/ 3533281 w 11191875"/>
              <a:gd name="connsiteY1906" fmla="*/ 69744 h 4067175"/>
              <a:gd name="connsiteX1907" fmla="*/ 3340487 w 11191875"/>
              <a:gd name="connsiteY1907" fmla="*/ 273701 h 4067175"/>
              <a:gd name="connsiteX1908" fmla="*/ 3348869 w 11191875"/>
              <a:gd name="connsiteY1908" fmla="*/ 264834 h 4067175"/>
              <a:gd name="connsiteX1909" fmla="*/ 3340487 w 11191875"/>
              <a:gd name="connsiteY1909" fmla="*/ 256445 h 4067175"/>
              <a:gd name="connsiteX1910" fmla="*/ 3331625 w 11191875"/>
              <a:gd name="connsiteY1910" fmla="*/ 264834 h 4067175"/>
              <a:gd name="connsiteX1911" fmla="*/ 3340487 w 11191875"/>
              <a:gd name="connsiteY1911" fmla="*/ 273701 h 4067175"/>
              <a:gd name="connsiteX1912" fmla="*/ 3167571 w 11191875"/>
              <a:gd name="connsiteY1912" fmla="*/ 490841 h 4067175"/>
              <a:gd name="connsiteX1913" fmla="*/ 3177869 w 11191875"/>
              <a:gd name="connsiteY1913" fmla="*/ 480296 h 4067175"/>
              <a:gd name="connsiteX1914" fmla="*/ 3167571 w 11191875"/>
              <a:gd name="connsiteY1914" fmla="*/ 469750 h 4067175"/>
              <a:gd name="connsiteX1915" fmla="*/ 3157272 w 11191875"/>
              <a:gd name="connsiteY1915" fmla="*/ 480296 h 4067175"/>
              <a:gd name="connsiteX1916" fmla="*/ 3167571 w 11191875"/>
              <a:gd name="connsiteY1916" fmla="*/ 490841 h 4067175"/>
              <a:gd name="connsiteX1917" fmla="*/ 3016449 w 11191875"/>
              <a:gd name="connsiteY1917" fmla="*/ 724039 h 4067175"/>
              <a:gd name="connsiteX1918" fmla="*/ 3029142 w 11191875"/>
              <a:gd name="connsiteY1918" fmla="*/ 711097 h 4067175"/>
              <a:gd name="connsiteX1919" fmla="*/ 3016449 w 11191875"/>
              <a:gd name="connsiteY1919" fmla="*/ 698394 h 4067175"/>
              <a:gd name="connsiteX1920" fmla="*/ 3003516 w 11191875"/>
              <a:gd name="connsiteY1920" fmla="*/ 711097 h 4067175"/>
              <a:gd name="connsiteX1921" fmla="*/ 3016449 w 11191875"/>
              <a:gd name="connsiteY1921" fmla="*/ 724039 h 4067175"/>
              <a:gd name="connsiteX1922" fmla="*/ 2888079 w 11191875"/>
              <a:gd name="connsiteY1922" fmla="*/ 971616 h 4067175"/>
              <a:gd name="connsiteX1923" fmla="*/ 2903886 w 11191875"/>
              <a:gd name="connsiteY1923" fmla="*/ 956038 h 4067175"/>
              <a:gd name="connsiteX1924" fmla="*/ 2888079 w 11191875"/>
              <a:gd name="connsiteY1924" fmla="*/ 940220 h 4067175"/>
              <a:gd name="connsiteX1925" fmla="*/ 2872033 w 11191875"/>
              <a:gd name="connsiteY1925" fmla="*/ 956038 h 4067175"/>
              <a:gd name="connsiteX1926" fmla="*/ 2888079 w 11191875"/>
              <a:gd name="connsiteY1926" fmla="*/ 971616 h 4067175"/>
              <a:gd name="connsiteX1927" fmla="*/ 2783899 w 11191875"/>
              <a:gd name="connsiteY1927" fmla="*/ 1230938 h 4067175"/>
              <a:gd name="connsiteX1928" fmla="*/ 2803298 w 11191875"/>
              <a:gd name="connsiteY1928" fmla="*/ 1211524 h 4067175"/>
              <a:gd name="connsiteX1929" fmla="*/ 2783899 w 11191875"/>
              <a:gd name="connsiteY1929" fmla="*/ 1192111 h 4067175"/>
              <a:gd name="connsiteX1930" fmla="*/ 2764260 w 11191875"/>
              <a:gd name="connsiteY1930" fmla="*/ 1211524 h 4067175"/>
              <a:gd name="connsiteX1931" fmla="*/ 2783899 w 11191875"/>
              <a:gd name="connsiteY1931" fmla="*/ 1230938 h 4067175"/>
              <a:gd name="connsiteX1932" fmla="*/ 2705104 w 11191875"/>
              <a:gd name="connsiteY1932" fmla="*/ 1501284 h 4067175"/>
              <a:gd name="connsiteX1933" fmla="*/ 2730012 w 11191875"/>
              <a:gd name="connsiteY1933" fmla="*/ 1476598 h 4067175"/>
              <a:gd name="connsiteX1934" fmla="*/ 2705104 w 11191875"/>
              <a:gd name="connsiteY1934" fmla="*/ 1451433 h 4067175"/>
              <a:gd name="connsiteX1935" fmla="*/ 2679957 w 11191875"/>
              <a:gd name="connsiteY1935" fmla="*/ 1476598 h 4067175"/>
              <a:gd name="connsiteX1936" fmla="*/ 2705104 w 11191875"/>
              <a:gd name="connsiteY1936" fmla="*/ 1501284 h 4067175"/>
              <a:gd name="connsiteX1937" fmla="*/ 2651936 w 11191875"/>
              <a:gd name="connsiteY1937" fmla="*/ 1778101 h 4067175"/>
              <a:gd name="connsiteX1938" fmla="*/ 2682352 w 11191875"/>
              <a:gd name="connsiteY1938" fmla="*/ 1747423 h 4067175"/>
              <a:gd name="connsiteX1939" fmla="*/ 2651936 w 11191875"/>
              <a:gd name="connsiteY1939" fmla="*/ 1716985 h 4067175"/>
              <a:gd name="connsiteX1940" fmla="*/ 2621281 w 11191875"/>
              <a:gd name="connsiteY1940" fmla="*/ 1747423 h 4067175"/>
              <a:gd name="connsiteX1941" fmla="*/ 2651936 w 11191875"/>
              <a:gd name="connsiteY1941" fmla="*/ 1778101 h 4067175"/>
              <a:gd name="connsiteX1942" fmla="*/ 2625352 w 11191875"/>
              <a:gd name="connsiteY1942" fmla="*/ 2059472 h 4067175"/>
              <a:gd name="connsiteX1943" fmla="*/ 2662474 w 11191875"/>
              <a:gd name="connsiteY1943" fmla="*/ 2022083 h 4067175"/>
              <a:gd name="connsiteX1944" fmla="*/ 2625352 w 11191875"/>
              <a:gd name="connsiteY1944" fmla="*/ 1985175 h 4067175"/>
              <a:gd name="connsiteX1945" fmla="*/ 2588230 w 11191875"/>
              <a:gd name="connsiteY1945" fmla="*/ 2022083 h 4067175"/>
              <a:gd name="connsiteX1946" fmla="*/ 2625352 w 11191875"/>
              <a:gd name="connsiteY1946" fmla="*/ 2059472 h 4067175"/>
              <a:gd name="connsiteX1947" fmla="*/ 2625352 w 11191875"/>
              <a:gd name="connsiteY1947" fmla="*/ 2342520 h 4067175"/>
              <a:gd name="connsiteX1948" fmla="*/ 2669180 w 11191875"/>
              <a:gd name="connsiteY1948" fmla="*/ 2298901 h 4067175"/>
              <a:gd name="connsiteX1949" fmla="*/ 2625352 w 11191875"/>
              <a:gd name="connsiteY1949" fmla="*/ 2255041 h 4067175"/>
              <a:gd name="connsiteX1950" fmla="*/ 2581285 w 11191875"/>
              <a:gd name="connsiteY1950" fmla="*/ 2298901 h 4067175"/>
              <a:gd name="connsiteX1951" fmla="*/ 2625352 w 11191875"/>
              <a:gd name="connsiteY1951" fmla="*/ 2342520 h 4067175"/>
              <a:gd name="connsiteX1952" fmla="*/ 2651936 w 11191875"/>
              <a:gd name="connsiteY1952" fmla="*/ 2623412 h 4067175"/>
              <a:gd name="connsiteX1953" fmla="*/ 2701751 w 11191875"/>
              <a:gd name="connsiteY1953" fmla="*/ 2573561 h 4067175"/>
              <a:gd name="connsiteX1954" fmla="*/ 2651936 w 11191875"/>
              <a:gd name="connsiteY1954" fmla="*/ 2523230 h 4067175"/>
              <a:gd name="connsiteX1955" fmla="*/ 2601882 w 11191875"/>
              <a:gd name="connsiteY1955" fmla="*/ 2573561 h 4067175"/>
              <a:gd name="connsiteX1956" fmla="*/ 2651936 w 11191875"/>
              <a:gd name="connsiteY1956" fmla="*/ 2623412 h 4067175"/>
              <a:gd name="connsiteX1957" fmla="*/ 2705104 w 11191875"/>
              <a:gd name="connsiteY1957" fmla="*/ 2899989 h 4067175"/>
              <a:gd name="connsiteX1958" fmla="*/ 2760428 w 11191875"/>
              <a:gd name="connsiteY1958" fmla="*/ 2844386 h 4067175"/>
              <a:gd name="connsiteX1959" fmla="*/ 2705104 w 11191875"/>
              <a:gd name="connsiteY1959" fmla="*/ 2789023 h 4067175"/>
              <a:gd name="connsiteX1960" fmla="*/ 2649781 w 11191875"/>
              <a:gd name="connsiteY1960" fmla="*/ 2844386 h 4067175"/>
              <a:gd name="connsiteX1961" fmla="*/ 2705104 w 11191875"/>
              <a:gd name="connsiteY1961" fmla="*/ 2899989 h 4067175"/>
              <a:gd name="connsiteX1962" fmla="*/ 2783899 w 11191875"/>
              <a:gd name="connsiteY1962" fmla="*/ 3170096 h 4067175"/>
              <a:gd name="connsiteX1963" fmla="*/ 2844970 w 11191875"/>
              <a:gd name="connsiteY1963" fmla="*/ 3109460 h 4067175"/>
              <a:gd name="connsiteX1964" fmla="*/ 2783899 w 11191875"/>
              <a:gd name="connsiteY1964" fmla="*/ 3048105 h 4067175"/>
              <a:gd name="connsiteX1965" fmla="*/ 2722827 w 11191875"/>
              <a:gd name="connsiteY1965" fmla="*/ 3109460 h 4067175"/>
              <a:gd name="connsiteX1966" fmla="*/ 2783899 w 11191875"/>
              <a:gd name="connsiteY1966" fmla="*/ 3170096 h 4067175"/>
              <a:gd name="connsiteX1967" fmla="*/ 2888079 w 11191875"/>
              <a:gd name="connsiteY1967" fmla="*/ 3429657 h 4067175"/>
              <a:gd name="connsiteX1968" fmla="*/ 2952743 w 11191875"/>
              <a:gd name="connsiteY1968" fmla="*/ 3365186 h 4067175"/>
              <a:gd name="connsiteX1969" fmla="*/ 2888079 w 11191875"/>
              <a:gd name="connsiteY1969" fmla="*/ 3300236 h 4067175"/>
              <a:gd name="connsiteX1970" fmla="*/ 2823415 w 11191875"/>
              <a:gd name="connsiteY1970" fmla="*/ 3365186 h 4067175"/>
              <a:gd name="connsiteX1971" fmla="*/ 2888079 w 11191875"/>
              <a:gd name="connsiteY1971" fmla="*/ 3429657 h 4067175"/>
              <a:gd name="connsiteX1972" fmla="*/ 3016449 w 11191875"/>
              <a:gd name="connsiteY1972" fmla="*/ 3677953 h 4067175"/>
              <a:gd name="connsiteX1973" fmla="*/ 3084466 w 11191875"/>
              <a:gd name="connsiteY1973" fmla="*/ 3609408 h 4067175"/>
              <a:gd name="connsiteX1974" fmla="*/ 3016449 w 11191875"/>
              <a:gd name="connsiteY1974" fmla="*/ 3541582 h 4067175"/>
              <a:gd name="connsiteX1975" fmla="*/ 2947953 w 11191875"/>
              <a:gd name="connsiteY1975" fmla="*/ 3609408 h 4067175"/>
              <a:gd name="connsiteX1976" fmla="*/ 3016449 w 11191875"/>
              <a:gd name="connsiteY1976" fmla="*/ 3677953 h 4067175"/>
              <a:gd name="connsiteX1977" fmla="*/ 3167571 w 11191875"/>
              <a:gd name="connsiteY1977" fmla="*/ 3910432 h 4067175"/>
              <a:gd name="connsiteX1978" fmla="*/ 3237503 w 11191875"/>
              <a:gd name="connsiteY1978" fmla="*/ 3840688 h 4067175"/>
              <a:gd name="connsiteX1979" fmla="*/ 3167571 w 11191875"/>
              <a:gd name="connsiteY1979" fmla="*/ 3770705 h 4067175"/>
              <a:gd name="connsiteX1980" fmla="*/ 3097398 w 11191875"/>
              <a:gd name="connsiteY1980" fmla="*/ 3840688 h 4067175"/>
              <a:gd name="connsiteX1981" fmla="*/ 3167571 w 11191875"/>
              <a:gd name="connsiteY1981" fmla="*/ 3910432 h 4067175"/>
              <a:gd name="connsiteX1982" fmla="*/ 3410180 w 11191875"/>
              <a:gd name="connsiteY1982" fmla="*/ 4067175 h 4067175"/>
              <a:gd name="connsiteX1983" fmla="*/ 3410898 w 11191875"/>
              <a:gd name="connsiteY1983" fmla="*/ 4056150 h 4067175"/>
              <a:gd name="connsiteX1984" fmla="*/ 3340487 w 11191875"/>
              <a:gd name="connsiteY1984" fmla="*/ 3985208 h 4067175"/>
              <a:gd name="connsiteX1985" fmla="*/ 3269596 w 11191875"/>
              <a:gd name="connsiteY1985" fmla="*/ 4056150 h 4067175"/>
              <a:gd name="connsiteX1986" fmla="*/ 3270314 w 11191875"/>
              <a:gd name="connsiteY1986" fmla="*/ 4067175 h 4067175"/>
              <a:gd name="connsiteX1987" fmla="*/ 3410180 w 11191875"/>
              <a:gd name="connsiteY1987" fmla="*/ 4067175 h 4067175"/>
              <a:gd name="connsiteX1988" fmla="*/ 7705296 w 11191875"/>
              <a:gd name="connsiteY1988" fmla="*/ 3966754 h 4067175"/>
              <a:gd name="connsiteX1989" fmla="*/ 7722061 w 11191875"/>
              <a:gd name="connsiteY1989" fmla="*/ 3950457 h 4067175"/>
              <a:gd name="connsiteX1990" fmla="*/ 7705296 w 11191875"/>
              <a:gd name="connsiteY1990" fmla="*/ 3933680 h 4067175"/>
              <a:gd name="connsiteX1991" fmla="*/ 7689011 w 11191875"/>
              <a:gd name="connsiteY1991" fmla="*/ 3950457 h 4067175"/>
              <a:gd name="connsiteX1992" fmla="*/ 7705296 w 11191875"/>
              <a:gd name="connsiteY1992" fmla="*/ 3966754 h 4067175"/>
              <a:gd name="connsiteX1993" fmla="*/ 7867914 w 11191875"/>
              <a:gd name="connsiteY1993" fmla="*/ 3740986 h 4067175"/>
              <a:gd name="connsiteX1994" fmla="*/ 7881565 w 11191875"/>
              <a:gd name="connsiteY1994" fmla="*/ 3727085 h 4067175"/>
              <a:gd name="connsiteX1995" fmla="*/ 7867914 w 11191875"/>
              <a:gd name="connsiteY1995" fmla="*/ 3712705 h 4067175"/>
              <a:gd name="connsiteX1996" fmla="*/ 7853784 w 11191875"/>
              <a:gd name="connsiteY1996" fmla="*/ 3727085 h 4067175"/>
              <a:gd name="connsiteX1997" fmla="*/ 7867914 w 11191875"/>
              <a:gd name="connsiteY1997" fmla="*/ 3740986 h 4067175"/>
              <a:gd name="connsiteX1998" fmla="*/ 8007780 w 11191875"/>
              <a:gd name="connsiteY1998" fmla="*/ 3501318 h 4067175"/>
              <a:gd name="connsiteX1999" fmla="*/ 8019754 w 11191875"/>
              <a:gd name="connsiteY1999" fmla="*/ 3488615 h 4067175"/>
              <a:gd name="connsiteX2000" fmla="*/ 8007780 w 11191875"/>
              <a:gd name="connsiteY2000" fmla="*/ 3476632 h 4067175"/>
              <a:gd name="connsiteX2001" fmla="*/ 7995565 w 11191875"/>
              <a:gd name="connsiteY2001" fmla="*/ 3488615 h 4067175"/>
              <a:gd name="connsiteX2002" fmla="*/ 8007780 w 11191875"/>
              <a:gd name="connsiteY2002" fmla="*/ 3501318 h 4067175"/>
              <a:gd name="connsiteX2003" fmla="*/ 8124174 w 11191875"/>
              <a:gd name="connsiteY2003" fmla="*/ 3248947 h 4067175"/>
              <a:gd name="connsiteX2004" fmla="*/ 8134233 w 11191875"/>
              <a:gd name="connsiteY2004" fmla="*/ 3238162 h 4067175"/>
              <a:gd name="connsiteX2005" fmla="*/ 8124174 w 11191875"/>
              <a:gd name="connsiteY2005" fmla="*/ 3227856 h 4067175"/>
              <a:gd name="connsiteX2006" fmla="*/ 8113637 w 11191875"/>
              <a:gd name="connsiteY2006" fmla="*/ 3238162 h 4067175"/>
              <a:gd name="connsiteX2007" fmla="*/ 8124174 w 11191875"/>
              <a:gd name="connsiteY2007" fmla="*/ 3248947 h 4067175"/>
              <a:gd name="connsiteX2008" fmla="*/ 8215662 w 11191875"/>
              <a:gd name="connsiteY2008" fmla="*/ 2987229 h 4067175"/>
              <a:gd name="connsiteX2009" fmla="*/ 8224523 w 11191875"/>
              <a:gd name="connsiteY2009" fmla="*/ 2977642 h 4067175"/>
              <a:gd name="connsiteX2010" fmla="*/ 8215662 w 11191875"/>
              <a:gd name="connsiteY2010" fmla="*/ 2969014 h 4067175"/>
              <a:gd name="connsiteX2011" fmla="*/ 8206561 w 11191875"/>
              <a:gd name="connsiteY2011" fmla="*/ 2977642 h 4067175"/>
              <a:gd name="connsiteX2012" fmla="*/ 8215662 w 11191875"/>
              <a:gd name="connsiteY2012" fmla="*/ 2987229 h 4067175"/>
              <a:gd name="connsiteX2013" fmla="*/ 8281763 w 11191875"/>
              <a:gd name="connsiteY2013" fmla="*/ 2717362 h 4067175"/>
              <a:gd name="connsiteX2014" fmla="*/ 8289905 w 11191875"/>
              <a:gd name="connsiteY2014" fmla="*/ 2709932 h 4067175"/>
              <a:gd name="connsiteX2015" fmla="*/ 8281763 w 11191875"/>
              <a:gd name="connsiteY2015" fmla="*/ 2701783 h 4067175"/>
              <a:gd name="connsiteX2016" fmla="*/ 8273620 w 11191875"/>
              <a:gd name="connsiteY2016" fmla="*/ 2709932 h 4067175"/>
              <a:gd name="connsiteX2017" fmla="*/ 8281763 w 11191875"/>
              <a:gd name="connsiteY2017" fmla="*/ 2717362 h 4067175"/>
              <a:gd name="connsiteX2018" fmla="*/ 8321519 w 11191875"/>
              <a:gd name="connsiteY2018" fmla="*/ 2443660 h 4067175"/>
              <a:gd name="connsiteX2019" fmla="*/ 8328464 w 11191875"/>
              <a:gd name="connsiteY2019" fmla="*/ 2436470 h 4067175"/>
              <a:gd name="connsiteX2020" fmla="*/ 8321519 w 11191875"/>
              <a:gd name="connsiteY2020" fmla="*/ 2428801 h 4067175"/>
              <a:gd name="connsiteX2021" fmla="*/ 8314334 w 11191875"/>
              <a:gd name="connsiteY2021" fmla="*/ 2436470 h 4067175"/>
              <a:gd name="connsiteX2022" fmla="*/ 8321519 w 11191875"/>
              <a:gd name="connsiteY2022" fmla="*/ 2443660 h 4067175"/>
              <a:gd name="connsiteX2023" fmla="*/ 8334931 w 11191875"/>
              <a:gd name="connsiteY2023" fmla="*/ 2166604 h 4067175"/>
              <a:gd name="connsiteX2024" fmla="*/ 8340679 w 11191875"/>
              <a:gd name="connsiteY2024" fmla="*/ 2160372 h 4067175"/>
              <a:gd name="connsiteX2025" fmla="*/ 8334931 w 11191875"/>
              <a:gd name="connsiteY2025" fmla="*/ 2154381 h 4067175"/>
              <a:gd name="connsiteX2026" fmla="*/ 8328464 w 11191875"/>
              <a:gd name="connsiteY2026" fmla="*/ 2160372 h 4067175"/>
              <a:gd name="connsiteX2027" fmla="*/ 8334931 w 11191875"/>
              <a:gd name="connsiteY2027" fmla="*/ 2166604 h 4067175"/>
              <a:gd name="connsiteX2028" fmla="*/ 8100704 w 11191875"/>
              <a:gd name="connsiteY2028" fmla="*/ 1891224 h 4067175"/>
              <a:gd name="connsiteX2029" fmla="*/ 8107410 w 11191875"/>
              <a:gd name="connsiteY2029" fmla="*/ 1884753 h 4067175"/>
              <a:gd name="connsiteX2030" fmla="*/ 8100704 w 11191875"/>
              <a:gd name="connsiteY2030" fmla="*/ 1878043 h 4067175"/>
              <a:gd name="connsiteX2031" fmla="*/ 8093998 w 11191875"/>
              <a:gd name="connsiteY2031" fmla="*/ 1884753 h 4067175"/>
              <a:gd name="connsiteX2032" fmla="*/ 8100704 w 11191875"/>
              <a:gd name="connsiteY2032" fmla="*/ 1891224 h 4067175"/>
              <a:gd name="connsiteX2033" fmla="*/ 8057355 w 11191875"/>
              <a:gd name="connsiteY2033" fmla="*/ 1618002 h 4067175"/>
              <a:gd name="connsiteX2034" fmla="*/ 8063582 w 11191875"/>
              <a:gd name="connsiteY2034" fmla="*/ 1611771 h 4067175"/>
              <a:gd name="connsiteX2035" fmla="*/ 8057355 w 11191875"/>
              <a:gd name="connsiteY2035" fmla="*/ 1605779 h 4067175"/>
              <a:gd name="connsiteX2036" fmla="*/ 8051607 w 11191875"/>
              <a:gd name="connsiteY2036" fmla="*/ 1611771 h 4067175"/>
              <a:gd name="connsiteX2037" fmla="*/ 8057355 w 11191875"/>
              <a:gd name="connsiteY2037" fmla="*/ 1618002 h 4067175"/>
              <a:gd name="connsiteX2038" fmla="*/ 7986225 w 11191875"/>
              <a:gd name="connsiteY2038" fmla="*/ 1350532 h 4067175"/>
              <a:gd name="connsiteX2039" fmla="*/ 7991494 w 11191875"/>
              <a:gd name="connsiteY2039" fmla="*/ 1345260 h 4067175"/>
              <a:gd name="connsiteX2040" fmla="*/ 7986225 w 11191875"/>
              <a:gd name="connsiteY2040" fmla="*/ 1339747 h 4067175"/>
              <a:gd name="connsiteX2041" fmla="*/ 7980477 w 11191875"/>
              <a:gd name="connsiteY2041" fmla="*/ 1345260 h 4067175"/>
              <a:gd name="connsiteX2042" fmla="*/ 7986225 w 11191875"/>
              <a:gd name="connsiteY2042" fmla="*/ 1350532 h 4067175"/>
              <a:gd name="connsiteX2043" fmla="*/ 7887074 w 11191875"/>
              <a:gd name="connsiteY2043" fmla="*/ 1092170 h 4067175"/>
              <a:gd name="connsiteX2044" fmla="*/ 7891864 w 11191875"/>
              <a:gd name="connsiteY2044" fmla="*/ 1087376 h 4067175"/>
              <a:gd name="connsiteX2045" fmla="*/ 7887074 w 11191875"/>
              <a:gd name="connsiteY2045" fmla="*/ 1082343 h 4067175"/>
              <a:gd name="connsiteX2046" fmla="*/ 7882044 w 11191875"/>
              <a:gd name="connsiteY2046" fmla="*/ 1087376 h 4067175"/>
              <a:gd name="connsiteX2047" fmla="*/ 7887074 w 11191875"/>
              <a:gd name="connsiteY2047" fmla="*/ 1092170 h 4067175"/>
              <a:gd name="connsiteX2048" fmla="*/ 7761817 w 11191875"/>
              <a:gd name="connsiteY2048" fmla="*/ 846030 h 4067175"/>
              <a:gd name="connsiteX2049" fmla="*/ 7766607 w 11191875"/>
              <a:gd name="connsiteY2049" fmla="*/ 841237 h 4067175"/>
              <a:gd name="connsiteX2050" fmla="*/ 7761817 w 11191875"/>
              <a:gd name="connsiteY2050" fmla="*/ 836443 h 4067175"/>
              <a:gd name="connsiteX2051" fmla="*/ 7756788 w 11191875"/>
              <a:gd name="connsiteY2051" fmla="*/ 841237 h 4067175"/>
              <a:gd name="connsiteX2052" fmla="*/ 7761817 w 11191875"/>
              <a:gd name="connsiteY2052" fmla="*/ 846030 h 4067175"/>
              <a:gd name="connsiteX2053" fmla="*/ 7611654 w 11191875"/>
              <a:gd name="connsiteY2053" fmla="*/ 614510 h 4067175"/>
              <a:gd name="connsiteX2054" fmla="*/ 7616683 w 11191875"/>
              <a:gd name="connsiteY2054" fmla="*/ 609717 h 4067175"/>
              <a:gd name="connsiteX2055" fmla="*/ 7611654 w 11191875"/>
              <a:gd name="connsiteY2055" fmla="*/ 604684 h 4067175"/>
              <a:gd name="connsiteX2056" fmla="*/ 7606624 w 11191875"/>
              <a:gd name="connsiteY2056" fmla="*/ 609717 h 4067175"/>
              <a:gd name="connsiteX2057" fmla="*/ 7611654 w 11191875"/>
              <a:gd name="connsiteY2057" fmla="*/ 614510 h 4067175"/>
              <a:gd name="connsiteX2058" fmla="*/ 7437540 w 11191875"/>
              <a:gd name="connsiteY2058" fmla="*/ 399048 h 4067175"/>
              <a:gd name="connsiteX2059" fmla="*/ 7442091 w 11191875"/>
              <a:gd name="connsiteY2059" fmla="*/ 394734 h 4067175"/>
              <a:gd name="connsiteX2060" fmla="*/ 7437540 w 11191875"/>
              <a:gd name="connsiteY2060" fmla="*/ 390660 h 4067175"/>
              <a:gd name="connsiteX2061" fmla="*/ 7433708 w 11191875"/>
              <a:gd name="connsiteY2061" fmla="*/ 394734 h 4067175"/>
              <a:gd name="connsiteX2062" fmla="*/ 7437540 w 11191875"/>
              <a:gd name="connsiteY2062" fmla="*/ 399048 h 4067175"/>
              <a:gd name="connsiteX2063" fmla="*/ 7242830 w 11191875"/>
              <a:gd name="connsiteY2063" fmla="*/ 203718 h 4067175"/>
              <a:gd name="connsiteX2064" fmla="*/ 7246902 w 11191875"/>
              <a:gd name="connsiteY2064" fmla="*/ 199404 h 4067175"/>
              <a:gd name="connsiteX2065" fmla="*/ 7242830 w 11191875"/>
              <a:gd name="connsiteY2065" fmla="*/ 195330 h 4067175"/>
              <a:gd name="connsiteX2066" fmla="*/ 7238280 w 11191875"/>
              <a:gd name="connsiteY2066" fmla="*/ 199404 h 4067175"/>
              <a:gd name="connsiteX2067" fmla="*/ 7242830 w 11191875"/>
              <a:gd name="connsiteY2067" fmla="*/ 203718 h 4067175"/>
              <a:gd name="connsiteX2068" fmla="*/ 7028242 w 11191875"/>
              <a:gd name="connsiteY2068" fmla="*/ 26603 h 4067175"/>
              <a:gd name="connsiteX2069" fmla="*/ 7028721 w 11191875"/>
              <a:gd name="connsiteY2069" fmla="*/ 25645 h 4067175"/>
              <a:gd name="connsiteX2070" fmla="*/ 7028242 w 11191875"/>
              <a:gd name="connsiteY2070" fmla="*/ 25405 h 4067175"/>
              <a:gd name="connsiteX2071" fmla="*/ 7027763 w 11191875"/>
              <a:gd name="connsiteY2071" fmla="*/ 25645 h 4067175"/>
              <a:gd name="connsiteX2072" fmla="*/ 7028242 w 11191875"/>
              <a:gd name="connsiteY2072" fmla="*/ 26603 h 4067175"/>
              <a:gd name="connsiteX2073" fmla="*/ 3928449 w 11191875"/>
              <a:gd name="connsiteY2073" fmla="*/ 27083 h 4067175"/>
              <a:gd name="connsiteX2074" fmla="*/ 3929646 w 11191875"/>
              <a:gd name="connsiteY2074" fmla="*/ 25645 h 4067175"/>
              <a:gd name="connsiteX2075" fmla="*/ 3928449 w 11191875"/>
              <a:gd name="connsiteY2075" fmla="*/ 24686 h 4067175"/>
              <a:gd name="connsiteX2076" fmla="*/ 3927491 w 11191875"/>
              <a:gd name="connsiteY2076" fmla="*/ 25645 h 4067175"/>
              <a:gd name="connsiteX2077" fmla="*/ 3928449 w 11191875"/>
              <a:gd name="connsiteY2077" fmla="*/ 27083 h 4067175"/>
              <a:gd name="connsiteX2078" fmla="*/ 3714100 w 11191875"/>
              <a:gd name="connsiteY2078" fmla="*/ 208272 h 4067175"/>
              <a:gd name="connsiteX2079" fmla="*/ 3722722 w 11191875"/>
              <a:gd name="connsiteY2079" fmla="*/ 199404 h 4067175"/>
              <a:gd name="connsiteX2080" fmla="*/ 3714100 w 11191875"/>
              <a:gd name="connsiteY2080" fmla="*/ 191016 h 4067175"/>
              <a:gd name="connsiteX2081" fmla="*/ 3705718 w 11191875"/>
              <a:gd name="connsiteY2081" fmla="*/ 199404 h 4067175"/>
              <a:gd name="connsiteX2082" fmla="*/ 3714100 w 11191875"/>
              <a:gd name="connsiteY2082" fmla="*/ 208272 h 4067175"/>
              <a:gd name="connsiteX2083" fmla="*/ 3519150 w 11191875"/>
              <a:gd name="connsiteY2083" fmla="*/ 405280 h 4067175"/>
              <a:gd name="connsiteX2084" fmla="*/ 3529209 w 11191875"/>
              <a:gd name="connsiteY2084" fmla="*/ 394734 h 4067175"/>
              <a:gd name="connsiteX2085" fmla="*/ 3519150 w 11191875"/>
              <a:gd name="connsiteY2085" fmla="*/ 384428 h 4067175"/>
              <a:gd name="connsiteX2086" fmla="*/ 3508373 w 11191875"/>
              <a:gd name="connsiteY2086" fmla="*/ 394734 h 4067175"/>
              <a:gd name="connsiteX2087" fmla="*/ 3519150 w 11191875"/>
              <a:gd name="connsiteY2087" fmla="*/ 405280 h 4067175"/>
              <a:gd name="connsiteX2088" fmla="*/ 3345516 w 11191875"/>
              <a:gd name="connsiteY2088" fmla="*/ 621700 h 4067175"/>
              <a:gd name="connsiteX2089" fmla="*/ 3357491 w 11191875"/>
              <a:gd name="connsiteY2089" fmla="*/ 609717 h 4067175"/>
              <a:gd name="connsiteX2090" fmla="*/ 3345516 w 11191875"/>
              <a:gd name="connsiteY2090" fmla="*/ 597494 h 4067175"/>
              <a:gd name="connsiteX2091" fmla="*/ 3333062 w 11191875"/>
              <a:gd name="connsiteY2091" fmla="*/ 609717 h 4067175"/>
              <a:gd name="connsiteX2092" fmla="*/ 3345516 w 11191875"/>
              <a:gd name="connsiteY2092" fmla="*/ 621700 h 4067175"/>
              <a:gd name="connsiteX2093" fmla="*/ 3194873 w 11191875"/>
              <a:gd name="connsiteY2093" fmla="*/ 856336 h 4067175"/>
              <a:gd name="connsiteX2094" fmla="*/ 3210201 w 11191875"/>
              <a:gd name="connsiteY2094" fmla="*/ 841237 h 4067175"/>
              <a:gd name="connsiteX2095" fmla="*/ 3194873 w 11191875"/>
              <a:gd name="connsiteY2095" fmla="*/ 825658 h 4067175"/>
              <a:gd name="connsiteX2096" fmla="*/ 3179785 w 11191875"/>
              <a:gd name="connsiteY2096" fmla="*/ 841237 h 4067175"/>
              <a:gd name="connsiteX2097" fmla="*/ 3194873 w 11191875"/>
              <a:gd name="connsiteY2097" fmla="*/ 856336 h 4067175"/>
              <a:gd name="connsiteX2098" fmla="*/ 3069856 w 11191875"/>
              <a:gd name="connsiteY2098" fmla="*/ 1105591 h 4067175"/>
              <a:gd name="connsiteX2099" fmla="*/ 3087819 w 11191875"/>
              <a:gd name="connsiteY2099" fmla="*/ 1087376 h 4067175"/>
              <a:gd name="connsiteX2100" fmla="*/ 3069856 w 11191875"/>
              <a:gd name="connsiteY2100" fmla="*/ 1068922 h 4067175"/>
              <a:gd name="connsiteX2101" fmla="*/ 3051415 w 11191875"/>
              <a:gd name="connsiteY2101" fmla="*/ 1087376 h 4067175"/>
              <a:gd name="connsiteX2102" fmla="*/ 3069856 w 11191875"/>
              <a:gd name="connsiteY2102" fmla="*/ 1105591 h 4067175"/>
              <a:gd name="connsiteX2103" fmla="*/ 2970945 w 11191875"/>
              <a:gd name="connsiteY2103" fmla="*/ 1367549 h 4067175"/>
              <a:gd name="connsiteX2104" fmla="*/ 2993218 w 11191875"/>
              <a:gd name="connsiteY2104" fmla="*/ 1345260 h 4067175"/>
              <a:gd name="connsiteX2105" fmla="*/ 2970945 w 11191875"/>
              <a:gd name="connsiteY2105" fmla="*/ 1322731 h 4067175"/>
              <a:gd name="connsiteX2106" fmla="*/ 2948193 w 11191875"/>
              <a:gd name="connsiteY2106" fmla="*/ 1345260 h 4067175"/>
              <a:gd name="connsiteX2107" fmla="*/ 2970945 w 11191875"/>
              <a:gd name="connsiteY2107" fmla="*/ 1367549 h 4067175"/>
              <a:gd name="connsiteX2108" fmla="*/ 2899096 w 11191875"/>
              <a:gd name="connsiteY2108" fmla="*/ 1639333 h 4067175"/>
              <a:gd name="connsiteX2109" fmla="*/ 2926877 w 11191875"/>
              <a:gd name="connsiteY2109" fmla="*/ 1611771 h 4067175"/>
              <a:gd name="connsiteX2110" fmla="*/ 2899096 w 11191875"/>
              <a:gd name="connsiteY2110" fmla="*/ 1584449 h 4067175"/>
              <a:gd name="connsiteX2111" fmla="*/ 2872033 w 11191875"/>
              <a:gd name="connsiteY2111" fmla="*/ 1611771 h 4067175"/>
              <a:gd name="connsiteX2112" fmla="*/ 2899096 w 11191875"/>
              <a:gd name="connsiteY2112" fmla="*/ 1639333 h 4067175"/>
              <a:gd name="connsiteX2113" fmla="*/ 2856226 w 11191875"/>
              <a:gd name="connsiteY2113" fmla="*/ 1918307 h 4067175"/>
              <a:gd name="connsiteX2114" fmla="*/ 2889516 w 11191875"/>
              <a:gd name="connsiteY2114" fmla="*/ 1884753 h 4067175"/>
              <a:gd name="connsiteX2115" fmla="*/ 2856226 w 11191875"/>
              <a:gd name="connsiteY2115" fmla="*/ 1850960 h 4067175"/>
              <a:gd name="connsiteX2116" fmla="*/ 2822457 w 11191875"/>
              <a:gd name="connsiteY2116" fmla="*/ 1884753 h 4067175"/>
              <a:gd name="connsiteX2117" fmla="*/ 2856226 w 11191875"/>
              <a:gd name="connsiteY2117" fmla="*/ 1918307 h 4067175"/>
              <a:gd name="connsiteX2118" fmla="*/ 2841856 w 11191875"/>
              <a:gd name="connsiteY2118" fmla="*/ 2200157 h 4067175"/>
              <a:gd name="connsiteX2119" fmla="*/ 2881373 w 11191875"/>
              <a:gd name="connsiteY2119" fmla="*/ 2160372 h 4067175"/>
              <a:gd name="connsiteX2120" fmla="*/ 2841856 w 11191875"/>
              <a:gd name="connsiteY2120" fmla="*/ 2120827 h 4067175"/>
              <a:gd name="connsiteX2121" fmla="*/ 2802100 w 11191875"/>
              <a:gd name="connsiteY2121" fmla="*/ 2160372 h 4067175"/>
              <a:gd name="connsiteX2122" fmla="*/ 2841856 w 11191875"/>
              <a:gd name="connsiteY2122" fmla="*/ 2200157 h 4067175"/>
              <a:gd name="connsiteX2123" fmla="*/ 2856226 w 11191875"/>
              <a:gd name="connsiteY2123" fmla="*/ 2482247 h 4067175"/>
              <a:gd name="connsiteX2124" fmla="*/ 2901970 w 11191875"/>
              <a:gd name="connsiteY2124" fmla="*/ 2435991 h 4067175"/>
              <a:gd name="connsiteX2125" fmla="*/ 2856226 w 11191875"/>
              <a:gd name="connsiteY2125" fmla="*/ 2390454 h 4067175"/>
              <a:gd name="connsiteX2126" fmla="*/ 2810483 w 11191875"/>
              <a:gd name="connsiteY2126" fmla="*/ 2435991 h 4067175"/>
              <a:gd name="connsiteX2127" fmla="*/ 2856226 w 11191875"/>
              <a:gd name="connsiteY2127" fmla="*/ 2482247 h 4067175"/>
              <a:gd name="connsiteX2128" fmla="*/ 2899096 w 11191875"/>
              <a:gd name="connsiteY2128" fmla="*/ 2760263 h 4067175"/>
              <a:gd name="connsiteX2129" fmla="*/ 2950348 w 11191875"/>
              <a:gd name="connsiteY2129" fmla="*/ 2708974 h 4067175"/>
              <a:gd name="connsiteX2130" fmla="*/ 2899096 w 11191875"/>
              <a:gd name="connsiteY2130" fmla="*/ 2657924 h 4067175"/>
              <a:gd name="connsiteX2131" fmla="*/ 2848083 w 11191875"/>
              <a:gd name="connsiteY2131" fmla="*/ 2708974 h 4067175"/>
              <a:gd name="connsiteX2132" fmla="*/ 2899096 w 11191875"/>
              <a:gd name="connsiteY2132" fmla="*/ 2760263 h 4067175"/>
              <a:gd name="connsiteX2133" fmla="*/ 2970945 w 11191875"/>
              <a:gd name="connsiteY2133" fmla="*/ 3032047 h 4067175"/>
              <a:gd name="connsiteX2134" fmla="*/ 3026987 w 11191875"/>
              <a:gd name="connsiteY2134" fmla="*/ 2975964 h 4067175"/>
              <a:gd name="connsiteX2135" fmla="*/ 2970945 w 11191875"/>
              <a:gd name="connsiteY2135" fmla="*/ 2919642 h 4067175"/>
              <a:gd name="connsiteX2136" fmla="*/ 2914663 w 11191875"/>
              <a:gd name="connsiteY2136" fmla="*/ 2975964 h 4067175"/>
              <a:gd name="connsiteX2137" fmla="*/ 2970945 w 11191875"/>
              <a:gd name="connsiteY2137" fmla="*/ 3032047 h 4067175"/>
              <a:gd name="connsiteX2138" fmla="*/ 3069856 w 11191875"/>
              <a:gd name="connsiteY2138" fmla="*/ 3293525 h 4067175"/>
              <a:gd name="connsiteX2139" fmla="*/ 3129491 w 11191875"/>
              <a:gd name="connsiteY2139" fmla="*/ 3233608 h 4067175"/>
              <a:gd name="connsiteX2140" fmla="*/ 3069856 w 11191875"/>
              <a:gd name="connsiteY2140" fmla="*/ 3173691 h 4067175"/>
              <a:gd name="connsiteX2141" fmla="*/ 3009982 w 11191875"/>
              <a:gd name="connsiteY2141" fmla="*/ 3233608 h 4067175"/>
              <a:gd name="connsiteX2142" fmla="*/ 3069856 w 11191875"/>
              <a:gd name="connsiteY2142" fmla="*/ 3293525 h 4067175"/>
              <a:gd name="connsiteX2143" fmla="*/ 3194873 w 11191875"/>
              <a:gd name="connsiteY2143" fmla="*/ 3543260 h 4067175"/>
              <a:gd name="connsiteX2144" fmla="*/ 3258340 w 11191875"/>
              <a:gd name="connsiteY2144" fmla="*/ 3479748 h 4067175"/>
              <a:gd name="connsiteX2145" fmla="*/ 3194873 w 11191875"/>
              <a:gd name="connsiteY2145" fmla="*/ 3416235 h 4067175"/>
              <a:gd name="connsiteX2146" fmla="*/ 3131646 w 11191875"/>
              <a:gd name="connsiteY2146" fmla="*/ 3479748 h 4067175"/>
              <a:gd name="connsiteX2147" fmla="*/ 3194873 w 11191875"/>
              <a:gd name="connsiteY2147" fmla="*/ 3543260 h 4067175"/>
              <a:gd name="connsiteX2148" fmla="*/ 3345516 w 11191875"/>
              <a:gd name="connsiteY2148" fmla="*/ 3776697 h 4067175"/>
              <a:gd name="connsiteX2149" fmla="*/ 3410419 w 11191875"/>
              <a:gd name="connsiteY2149" fmla="*/ 3711267 h 4067175"/>
              <a:gd name="connsiteX2150" fmla="*/ 3345516 w 11191875"/>
              <a:gd name="connsiteY2150" fmla="*/ 3646078 h 4067175"/>
              <a:gd name="connsiteX2151" fmla="*/ 3280134 w 11191875"/>
              <a:gd name="connsiteY2151" fmla="*/ 3711267 h 4067175"/>
              <a:gd name="connsiteX2152" fmla="*/ 3345516 w 11191875"/>
              <a:gd name="connsiteY2152" fmla="*/ 3776697 h 4067175"/>
              <a:gd name="connsiteX2153" fmla="*/ 3519150 w 11191875"/>
              <a:gd name="connsiteY2153" fmla="*/ 3992399 h 4067175"/>
              <a:gd name="connsiteX2154" fmla="*/ 3585251 w 11191875"/>
              <a:gd name="connsiteY2154" fmla="*/ 3926010 h 4067175"/>
              <a:gd name="connsiteX2155" fmla="*/ 3519150 w 11191875"/>
              <a:gd name="connsiteY2155" fmla="*/ 3859383 h 4067175"/>
              <a:gd name="connsiteX2156" fmla="*/ 3452810 w 11191875"/>
              <a:gd name="connsiteY2156" fmla="*/ 3926010 h 4067175"/>
              <a:gd name="connsiteX2157" fmla="*/ 3519150 w 11191875"/>
              <a:gd name="connsiteY2157" fmla="*/ 3992399 h 4067175"/>
              <a:gd name="connsiteX2158" fmla="*/ 3745713 w 11191875"/>
              <a:gd name="connsiteY2158" fmla="*/ 4067175 h 4067175"/>
              <a:gd name="connsiteX2159" fmla="*/ 3714100 w 11191875"/>
              <a:gd name="connsiteY2159" fmla="*/ 4058787 h 4067175"/>
              <a:gd name="connsiteX2160" fmla="*/ 3682726 w 11191875"/>
              <a:gd name="connsiteY2160" fmla="*/ 4067175 h 4067175"/>
              <a:gd name="connsiteX2161" fmla="*/ 3745713 w 11191875"/>
              <a:gd name="connsiteY2161" fmla="*/ 4067175 h 4067175"/>
              <a:gd name="connsiteX2162" fmla="*/ 7437540 w 11191875"/>
              <a:gd name="connsiteY2162" fmla="*/ 3944944 h 4067175"/>
              <a:gd name="connsiteX2163" fmla="*/ 7456939 w 11191875"/>
              <a:gd name="connsiteY2163" fmla="*/ 3926010 h 4067175"/>
              <a:gd name="connsiteX2164" fmla="*/ 7437540 w 11191875"/>
              <a:gd name="connsiteY2164" fmla="*/ 3907077 h 4067175"/>
              <a:gd name="connsiteX2165" fmla="*/ 7418860 w 11191875"/>
              <a:gd name="connsiteY2165" fmla="*/ 3926010 h 4067175"/>
              <a:gd name="connsiteX2166" fmla="*/ 7437540 w 11191875"/>
              <a:gd name="connsiteY2166" fmla="*/ 3944944 h 4067175"/>
              <a:gd name="connsiteX2167" fmla="*/ 7611654 w 11191875"/>
              <a:gd name="connsiteY2167" fmla="*/ 3728044 h 4067175"/>
              <a:gd name="connsiteX2168" fmla="*/ 7628179 w 11191875"/>
              <a:gd name="connsiteY2168" fmla="*/ 3711267 h 4067175"/>
              <a:gd name="connsiteX2169" fmla="*/ 7611654 w 11191875"/>
              <a:gd name="connsiteY2169" fmla="*/ 3694970 h 4067175"/>
              <a:gd name="connsiteX2170" fmla="*/ 7595128 w 11191875"/>
              <a:gd name="connsiteY2170" fmla="*/ 3711267 h 4067175"/>
              <a:gd name="connsiteX2171" fmla="*/ 7611654 w 11191875"/>
              <a:gd name="connsiteY2171" fmla="*/ 3728044 h 4067175"/>
              <a:gd name="connsiteX2172" fmla="*/ 7761817 w 11191875"/>
              <a:gd name="connsiteY2172" fmla="*/ 3493648 h 4067175"/>
              <a:gd name="connsiteX2173" fmla="*/ 7775708 w 11191875"/>
              <a:gd name="connsiteY2173" fmla="*/ 3479748 h 4067175"/>
              <a:gd name="connsiteX2174" fmla="*/ 7761817 w 11191875"/>
              <a:gd name="connsiteY2174" fmla="*/ 3465847 h 4067175"/>
              <a:gd name="connsiteX2175" fmla="*/ 7747927 w 11191875"/>
              <a:gd name="connsiteY2175" fmla="*/ 3479748 h 4067175"/>
              <a:gd name="connsiteX2176" fmla="*/ 7761817 w 11191875"/>
              <a:gd name="connsiteY2176" fmla="*/ 3493648 h 4067175"/>
              <a:gd name="connsiteX2177" fmla="*/ 7887074 w 11191875"/>
              <a:gd name="connsiteY2177" fmla="*/ 3245831 h 4067175"/>
              <a:gd name="connsiteX2178" fmla="*/ 7899288 w 11191875"/>
              <a:gd name="connsiteY2178" fmla="*/ 3233608 h 4067175"/>
              <a:gd name="connsiteX2179" fmla="*/ 7887074 w 11191875"/>
              <a:gd name="connsiteY2179" fmla="*/ 3221625 h 4067175"/>
              <a:gd name="connsiteX2180" fmla="*/ 7874859 w 11191875"/>
              <a:gd name="connsiteY2180" fmla="*/ 3233608 h 4067175"/>
              <a:gd name="connsiteX2181" fmla="*/ 7887074 w 11191875"/>
              <a:gd name="connsiteY2181" fmla="*/ 3245831 h 4067175"/>
              <a:gd name="connsiteX2182" fmla="*/ 7986225 w 11191875"/>
              <a:gd name="connsiteY2182" fmla="*/ 2986270 h 4067175"/>
              <a:gd name="connsiteX2183" fmla="*/ 7996523 w 11191875"/>
              <a:gd name="connsiteY2183" fmla="*/ 2975964 h 4067175"/>
              <a:gd name="connsiteX2184" fmla="*/ 7986225 w 11191875"/>
              <a:gd name="connsiteY2184" fmla="*/ 2965419 h 4067175"/>
              <a:gd name="connsiteX2185" fmla="*/ 7975448 w 11191875"/>
              <a:gd name="connsiteY2185" fmla="*/ 2975964 h 4067175"/>
              <a:gd name="connsiteX2186" fmla="*/ 7986225 w 11191875"/>
              <a:gd name="connsiteY2186" fmla="*/ 2986270 h 4067175"/>
              <a:gd name="connsiteX2187" fmla="*/ 8057355 w 11191875"/>
              <a:gd name="connsiteY2187" fmla="*/ 2718321 h 4067175"/>
              <a:gd name="connsiteX2188" fmla="*/ 8066935 w 11191875"/>
              <a:gd name="connsiteY2188" fmla="*/ 2708974 h 4067175"/>
              <a:gd name="connsiteX2189" fmla="*/ 8057355 w 11191875"/>
              <a:gd name="connsiteY2189" fmla="*/ 2700106 h 4067175"/>
              <a:gd name="connsiteX2190" fmla="*/ 8048254 w 11191875"/>
              <a:gd name="connsiteY2190" fmla="*/ 2708974 h 4067175"/>
              <a:gd name="connsiteX2191" fmla="*/ 8057355 w 11191875"/>
              <a:gd name="connsiteY2191" fmla="*/ 2718321 h 4067175"/>
              <a:gd name="connsiteX2192" fmla="*/ 8100704 w 11191875"/>
              <a:gd name="connsiteY2192" fmla="*/ 2444140 h 4067175"/>
              <a:gd name="connsiteX2193" fmla="*/ 8108847 w 11191875"/>
              <a:gd name="connsiteY2193" fmla="*/ 2435991 h 4067175"/>
              <a:gd name="connsiteX2194" fmla="*/ 8100704 w 11191875"/>
              <a:gd name="connsiteY2194" fmla="*/ 2428322 h 4067175"/>
              <a:gd name="connsiteX2195" fmla="*/ 8092561 w 11191875"/>
              <a:gd name="connsiteY2195" fmla="*/ 2435991 h 4067175"/>
              <a:gd name="connsiteX2196" fmla="*/ 8100704 w 11191875"/>
              <a:gd name="connsiteY2196" fmla="*/ 2444140 h 4067175"/>
              <a:gd name="connsiteX2197" fmla="*/ 8114834 w 11191875"/>
              <a:gd name="connsiteY2197" fmla="*/ 2167802 h 4067175"/>
              <a:gd name="connsiteX2198" fmla="*/ 8122498 w 11191875"/>
              <a:gd name="connsiteY2198" fmla="*/ 2160372 h 4067175"/>
              <a:gd name="connsiteX2199" fmla="*/ 8114834 w 11191875"/>
              <a:gd name="connsiteY2199" fmla="*/ 2153182 h 4067175"/>
              <a:gd name="connsiteX2200" fmla="*/ 8107649 w 11191875"/>
              <a:gd name="connsiteY2200" fmla="*/ 2160372 h 4067175"/>
              <a:gd name="connsiteX2201" fmla="*/ 8114834 w 11191875"/>
              <a:gd name="connsiteY2201" fmla="*/ 2167802 h 4067175"/>
              <a:gd name="connsiteX2202" fmla="*/ 7879889 w 11191875"/>
              <a:gd name="connsiteY2202" fmla="*/ 1892662 h 4067175"/>
              <a:gd name="connsiteX2203" fmla="*/ 7887313 w 11191875"/>
              <a:gd name="connsiteY2203" fmla="*/ 1884753 h 4067175"/>
              <a:gd name="connsiteX2204" fmla="*/ 7879889 w 11191875"/>
              <a:gd name="connsiteY2204" fmla="*/ 1876844 h 4067175"/>
              <a:gd name="connsiteX2205" fmla="*/ 7871746 w 11191875"/>
              <a:gd name="connsiteY2205" fmla="*/ 1884753 h 4067175"/>
              <a:gd name="connsiteX2206" fmla="*/ 7879889 w 11191875"/>
              <a:gd name="connsiteY2206" fmla="*/ 1892662 h 4067175"/>
              <a:gd name="connsiteX2207" fmla="*/ 7832469 w 11191875"/>
              <a:gd name="connsiteY2207" fmla="*/ 1619920 h 4067175"/>
              <a:gd name="connsiteX2208" fmla="*/ 7840132 w 11191875"/>
              <a:gd name="connsiteY2208" fmla="*/ 1612730 h 4067175"/>
              <a:gd name="connsiteX2209" fmla="*/ 7832469 w 11191875"/>
              <a:gd name="connsiteY2209" fmla="*/ 1605300 h 4067175"/>
              <a:gd name="connsiteX2210" fmla="*/ 7825284 w 11191875"/>
              <a:gd name="connsiteY2210" fmla="*/ 1612730 h 4067175"/>
              <a:gd name="connsiteX2211" fmla="*/ 7832469 w 11191875"/>
              <a:gd name="connsiteY2211" fmla="*/ 1619920 h 4067175"/>
              <a:gd name="connsiteX2212" fmla="*/ 7754633 w 11191875"/>
              <a:gd name="connsiteY2212" fmla="*/ 1354367 h 4067175"/>
              <a:gd name="connsiteX2213" fmla="*/ 7761338 w 11191875"/>
              <a:gd name="connsiteY2213" fmla="*/ 1347656 h 4067175"/>
              <a:gd name="connsiteX2214" fmla="*/ 7754633 w 11191875"/>
              <a:gd name="connsiteY2214" fmla="*/ 1340946 h 4067175"/>
              <a:gd name="connsiteX2215" fmla="*/ 7747927 w 11191875"/>
              <a:gd name="connsiteY2215" fmla="*/ 1347656 h 4067175"/>
              <a:gd name="connsiteX2216" fmla="*/ 7754633 w 11191875"/>
              <a:gd name="connsiteY2216" fmla="*/ 1354367 h 4067175"/>
              <a:gd name="connsiteX2217" fmla="*/ 7647578 w 11191875"/>
              <a:gd name="connsiteY2217" fmla="*/ 1099360 h 4067175"/>
              <a:gd name="connsiteX2218" fmla="*/ 7653565 w 11191875"/>
              <a:gd name="connsiteY2218" fmla="*/ 1093128 h 4067175"/>
              <a:gd name="connsiteX2219" fmla="*/ 7647578 w 11191875"/>
              <a:gd name="connsiteY2219" fmla="*/ 1086897 h 4067175"/>
              <a:gd name="connsiteX2220" fmla="*/ 7641351 w 11191875"/>
              <a:gd name="connsiteY2220" fmla="*/ 1093128 h 4067175"/>
              <a:gd name="connsiteX2221" fmla="*/ 7647578 w 11191875"/>
              <a:gd name="connsiteY2221" fmla="*/ 1099360 h 4067175"/>
              <a:gd name="connsiteX2222" fmla="*/ 7512023 w 11191875"/>
              <a:gd name="connsiteY2222" fmla="*/ 858253 h 4067175"/>
              <a:gd name="connsiteX2223" fmla="*/ 7517292 w 11191875"/>
              <a:gd name="connsiteY2223" fmla="*/ 852980 h 4067175"/>
              <a:gd name="connsiteX2224" fmla="*/ 7512023 w 11191875"/>
              <a:gd name="connsiteY2224" fmla="*/ 847228 h 4067175"/>
              <a:gd name="connsiteX2225" fmla="*/ 7506275 w 11191875"/>
              <a:gd name="connsiteY2225" fmla="*/ 852980 h 4067175"/>
              <a:gd name="connsiteX2226" fmla="*/ 7512023 w 11191875"/>
              <a:gd name="connsiteY2226" fmla="*/ 858253 h 4067175"/>
              <a:gd name="connsiteX2227" fmla="*/ 7349885 w 11191875"/>
              <a:gd name="connsiteY2227" fmla="*/ 634882 h 4067175"/>
              <a:gd name="connsiteX2228" fmla="*/ 7355154 w 11191875"/>
              <a:gd name="connsiteY2228" fmla="*/ 629370 h 4067175"/>
              <a:gd name="connsiteX2229" fmla="*/ 7349885 w 11191875"/>
              <a:gd name="connsiteY2229" fmla="*/ 623857 h 4067175"/>
              <a:gd name="connsiteX2230" fmla="*/ 7343897 w 11191875"/>
              <a:gd name="connsiteY2230" fmla="*/ 629370 h 4067175"/>
              <a:gd name="connsiteX2231" fmla="*/ 7349885 w 11191875"/>
              <a:gd name="connsiteY2231" fmla="*/ 634882 h 4067175"/>
              <a:gd name="connsiteX2232" fmla="*/ 7163078 w 11191875"/>
              <a:gd name="connsiteY2232" fmla="*/ 430924 h 4067175"/>
              <a:gd name="connsiteX2233" fmla="*/ 7167868 w 11191875"/>
              <a:gd name="connsiteY2233" fmla="*/ 425891 h 4067175"/>
              <a:gd name="connsiteX2234" fmla="*/ 7163078 w 11191875"/>
              <a:gd name="connsiteY2234" fmla="*/ 421098 h 4067175"/>
              <a:gd name="connsiteX2235" fmla="*/ 7157809 w 11191875"/>
              <a:gd name="connsiteY2235" fmla="*/ 425891 h 4067175"/>
              <a:gd name="connsiteX2236" fmla="*/ 7163078 w 11191875"/>
              <a:gd name="connsiteY2236" fmla="*/ 430924 h 4067175"/>
              <a:gd name="connsiteX2237" fmla="*/ 6954477 w 11191875"/>
              <a:gd name="connsiteY2237" fmla="*/ 249735 h 4067175"/>
              <a:gd name="connsiteX2238" fmla="*/ 6959267 w 11191875"/>
              <a:gd name="connsiteY2238" fmla="*/ 244941 h 4067175"/>
              <a:gd name="connsiteX2239" fmla="*/ 6954477 w 11191875"/>
              <a:gd name="connsiteY2239" fmla="*/ 240148 h 4067175"/>
              <a:gd name="connsiteX2240" fmla="*/ 6949448 w 11191875"/>
              <a:gd name="connsiteY2240" fmla="*/ 244941 h 4067175"/>
              <a:gd name="connsiteX2241" fmla="*/ 6954477 w 11191875"/>
              <a:gd name="connsiteY2241" fmla="*/ 249735 h 4067175"/>
              <a:gd name="connsiteX2242" fmla="*/ 6726477 w 11191875"/>
              <a:gd name="connsiteY2242" fmla="*/ 91553 h 4067175"/>
              <a:gd name="connsiteX2243" fmla="*/ 6729351 w 11191875"/>
              <a:gd name="connsiteY2243" fmla="*/ 89157 h 4067175"/>
              <a:gd name="connsiteX2244" fmla="*/ 6726477 w 11191875"/>
              <a:gd name="connsiteY2244" fmla="*/ 86760 h 4067175"/>
              <a:gd name="connsiteX2245" fmla="*/ 6724322 w 11191875"/>
              <a:gd name="connsiteY2245" fmla="*/ 89157 h 4067175"/>
              <a:gd name="connsiteX2246" fmla="*/ 6726477 w 11191875"/>
              <a:gd name="connsiteY2246" fmla="*/ 91553 h 4067175"/>
              <a:gd name="connsiteX2247" fmla="*/ 4350440 w 11191875"/>
              <a:gd name="connsiteY2247" fmla="*/ 22050 h 4067175"/>
              <a:gd name="connsiteX2248" fmla="*/ 4351159 w 11191875"/>
              <a:gd name="connsiteY2248" fmla="*/ 21331 h 4067175"/>
              <a:gd name="connsiteX2249" fmla="*/ 4350440 w 11191875"/>
              <a:gd name="connsiteY2249" fmla="*/ 20611 h 4067175"/>
              <a:gd name="connsiteX2250" fmla="*/ 4349722 w 11191875"/>
              <a:gd name="connsiteY2250" fmla="*/ 21331 h 4067175"/>
              <a:gd name="connsiteX2251" fmla="*/ 4350440 w 11191875"/>
              <a:gd name="connsiteY2251" fmla="*/ 22050 h 4067175"/>
              <a:gd name="connsiteX2252" fmla="*/ 4114297 w 11191875"/>
              <a:gd name="connsiteY2252" fmla="*/ 171123 h 4067175"/>
              <a:gd name="connsiteX2253" fmla="*/ 4121482 w 11191875"/>
              <a:gd name="connsiteY2253" fmla="*/ 163933 h 4067175"/>
              <a:gd name="connsiteX2254" fmla="*/ 4114297 w 11191875"/>
              <a:gd name="connsiteY2254" fmla="*/ 156504 h 4067175"/>
              <a:gd name="connsiteX2255" fmla="*/ 4107112 w 11191875"/>
              <a:gd name="connsiteY2255" fmla="*/ 163933 h 4067175"/>
              <a:gd name="connsiteX2256" fmla="*/ 4114297 w 11191875"/>
              <a:gd name="connsiteY2256" fmla="*/ 171123 h 4067175"/>
              <a:gd name="connsiteX2257" fmla="*/ 3895638 w 11191875"/>
              <a:gd name="connsiteY2257" fmla="*/ 342726 h 4067175"/>
              <a:gd name="connsiteX2258" fmla="*/ 3905936 w 11191875"/>
              <a:gd name="connsiteY2258" fmla="*/ 332660 h 4067175"/>
              <a:gd name="connsiteX2259" fmla="*/ 3895638 w 11191875"/>
              <a:gd name="connsiteY2259" fmla="*/ 322115 h 4067175"/>
              <a:gd name="connsiteX2260" fmla="*/ 3885339 w 11191875"/>
              <a:gd name="connsiteY2260" fmla="*/ 332660 h 4067175"/>
              <a:gd name="connsiteX2261" fmla="*/ 3895638 w 11191875"/>
              <a:gd name="connsiteY2261" fmla="*/ 342726 h 4067175"/>
              <a:gd name="connsiteX2262" fmla="*/ 3697575 w 11191875"/>
              <a:gd name="connsiteY2262" fmla="*/ 536618 h 4067175"/>
              <a:gd name="connsiteX2263" fmla="*/ 3709310 w 11191875"/>
              <a:gd name="connsiteY2263" fmla="*/ 524874 h 4067175"/>
              <a:gd name="connsiteX2264" fmla="*/ 3697575 w 11191875"/>
              <a:gd name="connsiteY2264" fmla="*/ 513370 h 4067175"/>
              <a:gd name="connsiteX2265" fmla="*/ 3686079 w 11191875"/>
              <a:gd name="connsiteY2265" fmla="*/ 524874 h 4067175"/>
              <a:gd name="connsiteX2266" fmla="*/ 3697575 w 11191875"/>
              <a:gd name="connsiteY2266" fmla="*/ 536618 h 4067175"/>
              <a:gd name="connsiteX2267" fmla="*/ 3522982 w 11191875"/>
              <a:gd name="connsiteY2267" fmla="*/ 752799 h 4067175"/>
              <a:gd name="connsiteX2268" fmla="*/ 3537113 w 11191875"/>
              <a:gd name="connsiteY2268" fmla="*/ 738658 h 4067175"/>
              <a:gd name="connsiteX2269" fmla="*/ 3522982 w 11191875"/>
              <a:gd name="connsiteY2269" fmla="*/ 724758 h 4067175"/>
              <a:gd name="connsiteX2270" fmla="*/ 3509092 w 11191875"/>
              <a:gd name="connsiteY2270" fmla="*/ 738658 h 4067175"/>
              <a:gd name="connsiteX2271" fmla="*/ 3522982 w 11191875"/>
              <a:gd name="connsiteY2271" fmla="*/ 752799 h 4067175"/>
              <a:gd name="connsiteX2272" fmla="*/ 3373776 w 11191875"/>
              <a:gd name="connsiteY2272" fmla="*/ 988153 h 4067175"/>
              <a:gd name="connsiteX2273" fmla="*/ 3391020 w 11191875"/>
              <a:gd name="connsiteY2273" fmla="*/ 971377 h 4067175"/>
              <a:gd name="connsiteX2274" fmla="*/ 3373776 w 11191875"/>
              <a:gd name="connsiteY2274" fmla="*/ 953881 h 4067175"/>
              <a:gd name="connsiteX2275" fmla="*/ 3356772 w 11191875"/>
              <a:gd name="connsiteY2275" fmla="*/ 971377 h 4067175"/>
              <a:gd name="connsiteX2276" fmla="*/ 3373776 w 11191875"/>
              <a:gd name="connsiteY2276" fmla="*/ 988153 h 4067175"/>
              <a:gd name="connsiteX2277" fmla="*/ 3252113 w 11191875"/>
              <a:gd name="connsiteY2277" fmla="*/ 1239805 h 4067175"/>
              <a:gd name="connsiteX2278" fmla="*/ 3272709 w 11191875"/>
              <a:gd name="connsiteY2278" fmla="*/ 1218954 h 4067175"/>
              <a:gd name="connsiteX2279" fmla="*/ 3252113 w 11191875"/>
              <a:gd name="connsiteY2279" fmla="*/ 1198103 h 4067175"/>
              <a:gd name="connsiteX2280" fmla="*/ 3231516 w 11191875"/>
              <a:gd name="connsiteY2280" fmla="*/ 1218954 h 4067175"/>
              <a:gd name="connsiteX2281" fmla="*/ 3252113 w 11191875"/>
              <a:gd name="connsiteY2281" fmla="*/ 1239805 h 4067175"/>
              <a:gd name="connsiteX2282" fmla="*/ 3159428 w 11191875"/>
              <a:gd name="connsiteY2282" fmla="*/ 1503920 h 4067175"/>
              <a:gd name="connsiteX2283" fmla="*/ 3184335 w 11191875"/>
              <a:gd name="connsiteY2283" fmla="*/ 1478995 h 4067175"/>
              <a:gd name="connsiteX2284" fmla="*/ 3159428 w 11191875"/>
              <a:gd name="connsiteY2284" fmla="*/ 1454309 h 4067175"/>
              <a:gd name="connsiteX2285" fmla="*/ 3134520 w 11191875"/>
              <a:gd name="connsiteY2285" fmla="*/ 1478995 h 4067175"/>
              <a:gd name="connsiteX2286" fmla="*/ 3159428 w 11191875"/>
              <a:gd name="connsiteY2286" fmla="*/ 1503920 h 4067175"/>
              <a:gd name="connsiteX2287" fmla="*/ 3096919 w 11191875"/>
              <a:gd name="connsiteY2287" fmla="*/ 1778101 h 4067175"/>
              <a:gd name="connsiteX2288" fmla="*/ 3126617 w 11191875"/>
              <a:gd name="connsiteY2288" fmla="*/ 1748142 h 4067175"/>
              <a:gd name="connsiteX2289" fmla="*/ 3096919 w 11191875"/>
              <a:gd name="connsiteY2289" fmla="*/ 1717944 h 4067175"/>
              <a:gd name="connsiteX2290" fmla="*/ 3067222 w 11191875"/>
              <a:gd name="connsiteY2290" fmla="*/ 1748142 h 4067175"/>
              <a:gd name="connsiteX2291" fmla="*/ 3096919 w 11191875"/>
              <a:gd name="connsiteY2291" fmla="*/ 1778101 h 4067175"/>
              <a:gd name="connsiteX2292" fmla="*/ 3065306 w 11191875"/>
              <a:gd name="connsiteY2292" fmla="*/ 2057794 h 4067175"/>
              <a:gd name="connsiteX2293" fmla="*/ 3100512 w 11191875"/>
              <a:gd name="connsiteY2293" fmla="*/ 2022563 h 4067175"/>
              <a:gd name="connsiteX2294" fmla="*/ 3065306 w 11191875"/>
              <a:gd name="connsiteY2294" fmla="*/ 1986852 h 4067175"/>
              <a:gd name="connsiteX2295" fmla="*/ 3030100 w 11191875"/>
              <a:gd name="connsiteY2295" fmla="*/ 2022563 h 4067175"/>
              <a:gd name="connsiteX2296" fmla="*/ 3065306 w 11191875"/>
              <a:gd name="connsiteY2296" fmla="*/ 2057794 h 4067175"/>
              <a:gd name="connsiteX2297" fmla="*/ 3065306 w 11191875"/>
              <a:gd name="connsiteY2297" fmla="*/ 2339405 h 4067175"/>
              <a:gd name="connsiteX2298" fmla="*/ 3106260 w 11191875"/>
              <a:gd name="connsiteY2298" fmla="*/ 2298901 h 4067175"/>
              <a:gd name="connsiteX2299" fmla="*/ 3065306 w 11191875"/>
              <a:gd name="connsiteY2299" fmla="*/ 2257438 h 4067175"/>
              <a:gd name="connsiteX2300" fmla="*/ 3024592 w 11191875"/>
              <a:gd name="connsiteY2300" fmla="*/ 2298901 h 4067175"/>
              <a:gd name="connsiteX2301" fmla="*/ 3065306 w 11191875"/>
              <a:gd name="connsiteY2301" fmla="*/ 2339405 h 4067175"/>
              <a:gd name="connsiteX2302" fmla="*/ 3096919 w 11191875"/>
              <a:gd name="connsiteY2302" fmla="*/ 2619817 h 4067175"/>
              <a:gd name="connsiteX2303" fmla="*/ 3143621 w 11191875"/>
              <a:gd name="connsiteY2303" fmla="*/ 2572842 h 4067175"/>
              <a:gd name="connsiteX2304" fmla="*/ 3096919 w 11191875"/>
              <a:gd name="connsiteY2304" fmla="*/ 2525867 h 4067175"/>
              <a:gd name="connsiteX2305" fmla="*/ 3049739 w 11191875"/>
              <a:gd name="connsiteY2305" fmla="*/ 2572842 h 4067175"/>
              <a:gd name="connsiteX2306" fmla="*/ 3096919 w 11191875"/>
              <a:gd name="connsiteY2306" fmla="*/ 2619817 h 4067175"/>
              <a:gd name="connsiteX2307" fmla="*/ 3159428 w 11191875"/>
              <a:gd name="connsiteY2307" fmla="*/ 2893758 h 4067175"/>
              <a:gd name="connsiteX2308" fmla="*/ 3211159 w 11191875"/>
              <a:gd name="connsiteY2308" fmla="*/ 2841990 h 4067175"/>
              <a:gd name="connsiteX2309" fmla="*/ 3159428 w 11191875"/>
              <a:gd name="connsiteY2309" fmla="*/ 2789982 h 4067175"/>
              <a:gd name="connsiteX2310" fmla="*/ 3107697 w 11191875"/>
              <a:gd name="connsiteY2310" fmla="*/ 2841990 h 4067175"/>
              <a:gd name="connsiteX2311" fmla="*/ 3159428 w 11191875"/>
              <a:gd name="connsiteY2311" fmla="*/ 2893758 h 4067175"/>
              <a:gd name="connsiteX2312" fmla="*/ 3252113 w 11191875"/>
              <a:gd name="connsiteY2312" fmla="*/ 3157633 h 4067175"/>
              <a:gd name="connsiteX2313" fmla="*/ 3307676 w 11191875"/>
              <a:gd name="connsiteY2313" fmla="*/ 3102030 h 4067175"/>
              <a:gd name="connsiteX2314" fmla="*/ 3252113 w 11191875"/>
              <a:gd name="connsiteY2314" fmla="*/ 3046667 h 4067175"/>
              <a:gd name="connsiteX2315" fmla="*/ 3196789 w 11191875"/>
              <a:gd name="connsiteY2315" fmla="*/ 3102030 h 4067175"/>
              <a:gd name="connsiteX2316" fmla="*/ 3252113 w 11191875"/>
              <a:gd name="connsiteY2316" fmla="*/ 3157633 h 4067175"/>
              <a:gd name="connsiteX2317" fmla="*/ 3373776 w 11191875"/>
              <a:gd name="connsiteY2317" fmla="*/ 3409045 h 4067175"/>
              <a:gd name="connsiteX2318" fmla="*/ 3432932 w 11191875"/>
              <a:gd name="connsiteY2318" fmla="*/ 3349847 h 4067175"/>
              <a:gd name="connsiteX2319" fmla="*/ 3373776 w 11191875"/>
              <a:gd name="connsiteY2319" fmla="*/ 3290409 h 4067175"/>
              <a:gd name="connsiteX2320" fmla="*/ 3314621 w 11191875"/>
              <a:gd name="connsiteY2320" fmla="*/ 3349847 h 4067175"/>
              <a:gd name="connsiteX2321" fmla="*/ 3373776 w 11191875"/>
              <a:gd name="connsiteY2321" fmla="*/ 3409045 h 4067175"/>
              <a:gd name="connsiteX2322" fmla="*/ 3522982 w 11191875"/>
              <a:gd name="connsiteY2322" fmla="*/ 3642962 h 4067175"/>
              <a:gd name="connsiteX2323" fmla="*/ 3584054 w 11191875"/>
              <a:gd name="connsiteY2323" fmla="*/ 3582326 h 4067175"/>
              <a:gd name="connsiteX2324" fmla="*/ 3522982 w 11191875"/>
              <a:gd name="connsiteY2324" fmla="*/ 3521450 h 4067175"/>
              <a:gd name="connsiteX2325" fmla="*/ 3461911 w 11191875"/>
              <a:gd name="connsiteY2325" fmla="*/ 3582326 h 4067175"/>
              <a:gd name="connsiteX2326" fmla="*/ 3522982 w 11191875"/>
              <a:gd name="connsiteY2326" fmla="*/ 3642962 h 4067175"/>
              <a:gd name="connsiteX2327" fmla="*/ 3697575 w 11191875"/>
              <a:gd name="connsiteY2327" fmla="*/ 3858424 h 4067175"/>
              <a:gd name="connsiteX2328" fmla="*/ 3760083 w 11191875"/>
              <a:gd name="connsiteY2328" fmla="*/ 3795870 h 4067175"/>
              <a:gd name="connsiteX2329" fmla="*/ 3697575 w 11191875"/>
              <a:gd name="connsiteY2329" fmla="*/ 3733796 h 4067175"/>
              <a:gd name="connsiteX2330" fmla="*/ 3635545 w 11191875"/>
              <a:gd name="connsiteY2330" fmla="*/ 3795870 h 4067175"/>
              <a:gd name="connsiteX2331" fmla="*/ 3697575 w 11191875"/>
              <a:gd name="connsiteY2331" fmla="*/ 3858424 h 4067175"/>
              <a:gd name="connsiteX2332" fmla="*/ 3895638 w 11191875"/>
              <a:gd name="connsiteY2332" fmla="*/ 4050638 h 4067175"/>
              <a:gd name="connsiteX2333" fmla="*/ 3957667 w 11191875"/>
              <a:gd name="connsiteY2333" fmla="*/ 3988324 h 4067175"/>
              <a:gd name="connsiteX2334" fmla="*/ 3895638 w 11191875"/>
              <a:gd name="connsiteY2334" fmla="*/ 3926010 h 4067175"/>
              <a:gd name="connsiteX2335" fmla="*/ 3833608 w 11191875"/>
              <a:gd name="connsiteY2335" fmla="*/ 3988324 h 4067175"/>
              <a:gd name="connsiteX2336" fmla="*/ 3895638 w 11191875"/>
              <a:gd name="connsiteY2336" fmla="*/ 4050638 h 4067175"/>
              <a:gd name="connsiteX2337" fmla="*/ 6976990 w 11191875"/>
              <a:gd name="connsiteY2337" fmla="*/ 4067175 h 4067175"/>
              <a:gd name="connsiteX2338" fmla="*/ 6954477 w 11191875"/>
              <a:gd name="connsiteY2338" fmla="*/ 4051357 h 4067175"/>
              <a:gd name="connsiteX2339" fmla="*/ 6931486 w 11191875"/>
              <a:gd name="connsiteY2339" fmla="*/ 4067175 h 4067175"/>
              <a:gd name="connsiteX2340" fmla="*/ 6976990 w 11191875"/>
              <a:gd name="connsiteY2340" fmla="*/ 4067175 h 4067175"/>
              <a:gd name="connsiteX2341" fmla="*/ 7163078 w 11191875"/>
              <a:gd name="connsiteY2341" fmla="*/ 3916424 h 4067175"/>
              <a:gd name="connsiteX2342" fmla="*/ 7184154 w 11191875"/>
              <a:gd name="connsiteY2342" fmla="*/ 3894853 h 4067175"/>
              <a:gd name="connsiteX2343" fmla="*/ 7163078 w 11191875"/>
              <a:gd name="connsiteY2343" fmla="*/ 3874002 h 4067175"/>
              <a:gd name="connsiteX2344" fmla="*/ 7141763 w 11191875"/>
              <a:gd name="connsiteY2344" fmla="*/ 3894853 h 4067175"/>
              <a:gd name="connsiteX2345" fmla="*/ 7163078 w 11191875"/>
              <a:gd name="connsiteY2345" fmla="*/ 3916424 h 4067175"/>
              <a:gd name="connsiteX2346" fmla="*/ 7349885 w 11191875"/>
              <a:gd name="connsiteY2346" fmla="*/ 3710548 h 4067175"/>
              <a:gd name="connsiteX2347" fmla="*/ 7368565 w 11191875"/>
              <a:gd name="connsiteY2347" fmla="*/ 3691375 h 4067175"/>
              <a:gd name="connsiteX2348" fmla="*/ 7349885 w 11191875"/>
              <a:gd name="connsiteY2348" fmla="*/ 3672441 h 4067175"/>
              <a:gd name="connsiteX2349" fmla="*/ 7330486 w 11191875"/>
              <a:gd name="connsiteY2349" fmla="*/ 3691375 h 4067175"/>
              <a:gd name="connsiteX2350" fmla="*/ 7349885 w 11191875"/>
              <a:gd name="connsiteY2350" fmla="*/ 3710548 h 4067175"/>
              <a:gd name="connsiteX2351" fmla="*/ 7512023 w 11191875"/>
              <a:gd name="connsiteY2351" fmla="*/ 3484781 h 4067175"/>
              <a:gd name="connsiteX2352" fmla="*/ 7528070 w 11191875"/>
              <a:gd name="connsiteY2352" fmla="*/ 3468004 h 4067175"/>
              <a:gd name="connsiteX2353" fmla="*/ 7512023 w 11191875"/>
              <a:gd name="connsiteY2353" fmla="*/ 3451706 h 4067175"/>
              <a:gd name="connsiteX2354" fmla="*/ 7495259 w 11191875"/>
              <a:gd name="connsiteY2354" fmla="*/ 3468004 h 4067175"/>
              <a:gd name="connsiteX2355" fmla="*/ 7512023 w 11191875"/>
              <a:gd name="connsiteY2355" fmla="*/ 3484781 h 4067175"/>
              <a:gd name="connsiteX2356" fmla="*/ 7647578 w 11191875"/>
              <a:gd name="connsiteY2356" fmla="*/ 3241517 h 4067175"/>
              <a:gd name="connsiteX2357" fmla="*/ 7661229 w 11191875"/>
              <a:gd name="connsiteY2357" fmla="*/ 3227377 h 4067175"/>
              <a:gd name="connsiteX2358" fmla="*/ 7647578 w 11191875"/>
              <a:gd name="connsiteY2358" fmla="*/ 3213476 h 4067175"/>
              <a:gd name="connsiteX2359" fmla="*/ 7633687 w 11191875"/>
              <a:gd name="connsiteY2359" fmla="*/ 3227377 h 4067175"/>
              <a:gd name="connsiteX2360" fmla="*/ 7647578 w 11191875"/>
              <a:gd name="connsiteY2360" fmla="*/ 3241517 h 4067175"/>
              <a:gd name="connsiteX2361" fmla="*/ 7754633 w 11191875"/>
              <a:gd name="connsiteY2361" fmla="*/ 2985551 h 4067175"/>
              <a:gd name="connsiteX2362" fmla="*/ 7767326 w 11191875"/>
              <a:gd name="connsiteY2362" fmla="*/ 2973328 h 4067175"/>
              <a:gd name="connsiteX2363" fmla="*/ 7754633 w 11191875"/>
              <a:gd name="connsiteY2363" fmla="*/ 2961345 h 4067175"/>
              <a:gd name="connsiteX2364" fmla="*/ 7742658 w 11191875"/>
              <a:gd name="connsiteY2364" fmla="*/ 2973328 h 4067175"/>
              <a:gd name="connsiteX2365" fmla="*/ 7754633 w 11191875"/>
              <a:gd name="connsiteY2365" fmla="*/ 2985551 h 4067175"/>
              <a:gd name="connsiteX2366" fmla="*/ 7832469 w 11191875"/>
              <a:gd name="connsiteY2366" fmla="*/ 2719279 h 4067175"/>
              <a:gd name="connsiteX2367" fmla="*/ 7843725 w 11191875"/>
              <a:gd name="connsiteY2367" fmla="*/ 2708494 h 4067175"/>
              <a:gd name="connsiteX2368" fmla="*/ 7832469 w 11191875"/>
              <a:gd name="connsiteY2368" fmla="*/ 2697230 h 4067175"/>
              <a:gd name="connsiteX2369" fmla="*/ 7821691 w 11191875"/>
              <a:gd name="connsiteY2369" fmla="*/ 2708494 h 4067175"/>
              <a:gd name="connsiteX2370" fmla="*/ 7832469 w 11191875"/>
              <a:gd name="connsiteY2370" fmla="*/ 2719279 h 4067175"/>
              <a:gd name="connsiteX2371" fmla="*/ 7879889 w 11191875"/>
              <a:gd name="connsiteY2371" fmla="*/ 2445338 h 4067175"/>
              <a:gd name="connsiteX2372" fmla="*/ 7888750 w 11191875"/>
              <a:gd name="connsiteY2372" fmla="*/ 2435991 h 4067175"/>
              <a:gd name="connsiteX2373" fmla="*/ 7879889 w 11191875"/>
              <a:gd name="connsiteY2373" fmla="*/ 2427123 h 4067175"/>
              <a:gd name="connsiteX2374" fmla="*/ 7870309 w 11191875"/>
              <a:gd name="connsiteY2374" fmla="*/ 2435991 h 4067175"/>
              <a:gd name="connsiteX2375" fmla="*/ 7879889 w 11191875"/>
              <a:gd name="connsiteY2375" fmla="*/ 2445338 h 4067175"/>
              <a:gd name="connsiteX2376" fmla="*/ 7895456 w 11191875"/>
              <a:gd name="connsiteY2376" fmla="*/ 2169000 h 4067175"/>
              <a:gd name="connsiteX2377" fmla="*/ 7903838 w 11191875"/>
              <a:gd name="connsiteY2377" fmla="*/ 2160372 h 4067175"/>
              <a:gd name="connsiteX2378" fmla="*/ 7895456 w 11191875"/>
              <a:gd name="connsiteY2378" fmla="*/ 2151984 h 4067175"/>
              <a:gd name="connsiteX2379" fmla="*/ 7887074 w 11191875"/>
              <a:gd name="connsiteY2379" fmla="*/ 2160372 h 4067175"/>
              <a:gd name="connsiteX2380" fmla="*/ 7895456 w 11191875"/>
              <a:gd name="connsiteY2380" fmla="*/ 2169000 h 4067175"/>
              <a:gd name="connsiteX2381" fmla="*/ 7658595 w 11191875"/>
              <a:gd name="connsiteY2381" fmla="*/ 1893381 h 4067175"/>
              <a:gd name="connsiteX2382" fmla="*/ 7666977 w 11191875"/>
              <a:gd name="connsiteY2382" fmla="*/ 1884993 h 4067175"/>
              <a:gd name="connsiteX2383" fmla="*/ 7658595 w 11191875"/>
              <a:gd name="connsiteY2383" fmla="*/ 1876365 h 4067175"/>
              <a:gd name="connsiteX2384" fmla="*/ 7649494 w 11191875"/>
              <a:gd name="connsiteY2384" fmla="*/ 1884993 h 4067175"/>
              <a:gd name="connsiteX2385" fmla="*/ 7658595 w 11191875"/>
              <a:gd name="connsiteY2385" fmla="*/ 1893381 h 4067175"/>
              <a:gd name="connsiteX2386" fmla="*/ 7606624 w 11191875"/>
              <a:gd name="connsiteY2386" fmla="*/ 1621837 h 4067175"/>
              <a:gd name="connsiteX2387" fmla="*/ 7614767 w 11191875"/>
              <a:gd name="connsiteY2387" fmla="*/ 1613688 h 4067175"/>
              <a:gd name="connsiteX2388" fmla="*/ 7606624 w 11191875"/>
              <a:gd name="connsiteY2388" fmla="*/ 1605779 h 4067175"/>
              <a:gd name="connsiteX2389" fmla="*/ 7598721 w 11191875"/>
              <a:gd name="connsiteY2389" fmla="*/ 1613688 h 4067175"/>
              <a:gd name="connsiteX2390" fmla="*/ 7606624 w 11191875"/>
              <a:gd name="connsiteY2390" fmla="*/ 1621837 h 4067175"/>
              <a:gd name="connsiteX2391" fmla="*/ 7521364 w 11191875"/>
              <a:gd name="connsiteY2391" fmla="*/ 1358202 h 4067175"/>
              <a:gd name="connsiteX2392" fmla="*/ 7528549 w 11191875"/>
              <a:gd name="connsiteY2392" fmla="*/ 1351012 h 4067175"/>
              <a:gd name="connsiteX2393" fmla="*/ 7521364 w 11191875"/>
              <a:gd name="connsiteY2393" fmla="*/ 1343582 h 4067175"/>
              <a:gd name="connsiteX2394" fmla="*/ 7514179 w 11191875"/>
              <a:gd name="connsiteY2394" fmla="*/ 1351012 h 4067175"/>
              <a:gd name="connsiteX2395" fmla="*/ 7521364 w 11191875"/>
              <a:gd name="connsiteY2395" fmla="*/ 1358202 h 4067175"/>
              <a:gd name="connsiteX2396" fmla="*/ 7403771 w 11191875"/>
              <a:gd name="connsiteY2396" fmla="*/ 1108467 h 4067175"/>
              <a:gd name="connsiteX2397" fmla="*/ 7411196 w 11191875"/>
              <a:gd name="connsiteY2397" fmla="*/ 1101037 h 4067175"/>
              <a:gd name="connsiteX2398" fmla="*/ 7403771 w 11191875"/>
              <a:gd name="connsiteY2398" fmla="*/ 1093847 h 4067175"/>
              <a:gd name="connsiteX2399" fmla="*/ 7396586 w 11191875"/>
              <a:gd name="connsiteY2399" fmla="*/ 1101037 h 4067175"/>
              <a:gd name="connsiteX2400" fmla="*/ 7403771 w 11191875"/>
              <a:gd name="connsiteY2400" fmla="*/ 1108467 h 4067175"/>
              <a:gd name="connsiteX2401" fmla="*/ 7256242 w 11191875"/>
              <a:gd name="connsiteY2401" fmla="*/ 874790 h 4067175"/>
              <a:gd name="connsiteX2402" fmla="*/ 7262948 w 11191875"/>
              <a:gd name="connsiteY2402" fmla="*/ 867840 h 4067175"/>
              <a:gd name="connsiteX2403" fmla="*/ 7256242 w 11191875"/>
              <a:gd name="connsiteY2403" fmla="*/ 861369 h 4067175"/>
              <a:gd name="connsiteX2404" fmla="*/ 7249297 w 11191875"/>
              <a:gd name="connsiteY2404" fmla="*/ 867840 h 4067175"/>
              <a:gd name="connsiteX2405" fmla="*/ 7256242 w 11191875"/>
              <a:gd name="connsiteY2405" fmla="*/ 874790 h 4067175"/>
              <a:gd name="connsiteX2406" fmla="*/ 7079973 w 11191875"/>
              <a:gd name="connsiteY2406" fmla="*/ 661965 h 4067175"/>
              <a:gd name="connsiteX2407" fmla="*/ 7086679 w 11191875"/>
              <a:gd name="connsiteY2407" fmla="*/ 655254 h 4067175"/>
              <a:gd name="connsiteX2408" fmla="*/ 7079973 w 11191875"/>
              <a:gd name="connsiteY2408" fmla="*/ 648543 h 4067175"/>
              <a:gd name="connsiteX2409" fmla="*/ 7073267 w 11191875"/>
              <a:gd name="connsiteY2409" fmla="*/ 655254 h 4067175"/>
              <a:gd name="connsiteX2410" fmla="*/ 7079973 w 11191875"/>
              <a:gd name="connsiteY2410" fmla="*/ 661965 h 4067175"/>
              <a:gd name="connsiteX2411" fmla="*/ 6878797 w 11191875"/>
              <a:gd name="connsiteY2411" fmla="*/ 472866 h 4067175"/>
              <a:gd name="connsiteX2412" fmla="*/ 6885742 w 11191875"/>
              <a:gd name="connsiteY2412" fmla="*/ 466155 h 4067175"/>
              <a:gd name="connsiteX2413" fmla="*/ 6878797 w 11191875"/>
              <a:gd name="connsiteY2413" fmla="*/ 459445 h 4067175"/>
              <a:gd name="connsiteX2414" fmla="*/ 6872330 w 11191875"/>
              <a:gd name="connsiteY2414" fmla="*/ 466155 h 4067175"/>
              <a:gd name="connsiteX2415" fmla="*/ 6878797 w 11191875"/>
              <a:gd name="connsiteY2415" fmla="*/ 472866 h 4067175"/>
              <a:gd name="connsiteX2416" fmla="*/ 6655826 w 11191875"/>
              <a:gd name="connsiteY2416" fmla="*/ 310850 h 4067175"/>
              <a:gd name="connsiteX2417" fmla="*/ 6662532 w 11191875"/>
              <a:gd name="connsiteY2417" fmla="*/ 303900 h 4067175"/>
              <a:gd name="connsiteX2418" fmla="*/ 6655826 w 11191875"/>
              <a:gd name="connsiteY2418" fmla="*/ 297429 h 4067175"/>
              <a:gd name="connsiteX2419" fmla="*/ 6649120 w 11191875"/>
              <a:gd name="connsiteY2419" fmla="*/ 303900 h 4067175"/>
              <a:gd name="connsiteX2420" fmla="*/ 6655826 w 11191875"/>
              <a:gd name="connsiteY2420" fmla="*/ 310850 h 4067175"/>
              <a:gd name="connsiteX2421" fmla="*/ 6413935 w 11191875"/>
              <a:gd name="connsiteY2421" fmla="*/ 176636 h 4067175"/>
              <a:gd name="connsiteX2422" fmla="*/ 6419204 w 11191875"/>
              <a:gd name="connsiteY2422" fmla="*/ 170884 h 4067175"/>
              <a:gd name="connsiteX2423" fmla="*/ 6413935 w 11191875"/>
              <a:gd name="connsiteY2423" fmla="*/ 165371 h 4067175"/>
              <a:gd name="connsiteX2424" fmla="*/ 6408667 w 11191875"/>
              <a:gd name="connsiteY2424" fmla="*/ 170884 h 4067175"/>
              <a:gd name="connsiteX2425" fmla="*/ 6413935 w 11191875"/>
              <a:gd name="connsiteY2425" fmla="*/ 176636 h 4067175"/>
              <a:gd name="connsiteX2426" fmla="*/ 6157435 w 11191875"/>
              <a:gd name="connsiteY2426" fmla="*/ 71661 h 4067175"/>
              <a:gd name="connsiteX2427" fmla="*/ 6159830 w 11191875"/>
              <a:gd name="connsiteY2427" fmla="*/ 69264 h 4067175"/>
              <a:gd name="connsiteX2428" fmla="*/ 6157435 w 11191875"/>
              <a:gd name="connsiteY2428" fmla="*/ 66868 h 4067175"/>
              <a:gd name="connsiteX2429" fmla="*/ 6155280 w 11191875"/>
              <a:gd name="connsiteY2429" fmla="*/ 69264 h 4067175"/>
              <a:gd name="connsiteX2430" fmla="*/ 6157435 w 11191875"/>
              <a:gd name="connsiteY2430" fmla="*/ 71661 h 4067175"/>
              <a:gd name="connsiteX2431" fmla="*/ 5890158 w 11191875"/>
              <a:gd name="connsiteY2431" fmla="*/ 959 h 4067175"/>
              <a:gd name="connsiteX2432" fmla="*/ 5890877 w 11191875"/>
              <a:gd name="connsiteY2432" fmla="*/ 719 h 4067175"/>
              <a:gd name="connsiteX2433" fmla="*/ 5890158 w 11191875"/>
              <a:gd name="connsiteY2433" fmla="*/ 0 h 4067175"/>
              <a:gd name="connsiteX2434" fmla="*/ 5889440 w 11191875"/>
              <a:gd name="connsiteY2434" fmla="*/ 719 h 4067175"/>
              <a:gd name="connsiteX2435" fmla="*/ 5890158 w 11191875"/>
              <a:gd name="connsiteY2435" fmla="*/ 959 h 4067175"/>
              <a:gd name="connsiteX2436" fmla="*/ 5066772 w 11191875"/>
              <a:gd name="connsiteY2436" fmla="*/ 959 h 4067175"/>
              <a:gd name="connsiteX2437" fmla="*/ 5067251 w 11191875"/>
              <a:gd name="connsiteY2437" fmla="*/ 719 h 4067175"/>
              <a:gd name="connsiteX2438" fmla="*/ 5066772 w 11191875"/>
              <a:gd name="connsiteY2438" fmla="*/ 0 h 4067175"/>
              <a:gd name="connsiteX2439" fmla="*/ 5065814 w 11191875"/>
              <a:gd name="connsiteY2439" fmla="*/ 719 h 4067175"/>
              <a:gd name="connsiteX2440" fmla="*/ 5066772 w 11191875"/>
              <a:gd name="connsiteY2440" fmla="*/ 959 h 4067175"/>
              <a:gd name="connsiteX2441" fmla="*/ 4799495 w 11191875"/>
              <a:gd name="connsiteY2441" fmla="*/ 71661 h 4067175"/>
              <a:gd name="connsiteX2442" fmla="*/ 4801890 w 11191875"/>
              <a:gd name="connsiteY2442" fmla="*/ 69264 h 4067175"/>
              <a:gd name="connsiteX2443" fmla="*/ 4799495 w 11191875"/>
              <a:gd name="connsiteY2443" fmla="*/ 66868 h 4067175"/>
              <a:gd name="connsiteX2444" fmla="*/ 4797100 w 11191875"/>
              <a:gd name="connsiteY2444" fmla="*/ 69264 h 4067175"/>
              <a:gd name="connsiteX2445" fmla="*/ 4799495 w 11191875"/>
              <a:gd name="connsiteY2445" fmla="*/ 71661 h 4067175"/>
              <a:gd name="connsiteX2446" fmla="*/ 4542755 w 11191875"/>
              <a:gd name="connsiteY2446" fmla="*/ 178074 h 4067175"/>
              <a:gd name="connsiteX2447" fmla="*/ 4550180 w 11191875"/>
              <a:gd name="connsiteY2447" fmla="*/ 170884 h 4067175"/>
              <a:gd name="connsiteX2448" fmla="*/ 4542755 w 11191875"/>
              <a:gd name="connsiteY2448" fmla="*/ 163454 h 4067175"/>
              <a:gd name="connsiteX2449" fmla="*/ 4535570 w 11191875"/>
              <a:gd name="connsiteY2449" fmla="*/ 170884 h 4067175"/>
              <a:gd name="connsiteX2450" fmla="*/ 4542755 w 11191875"/>
              <a:gd name="connsiteY2450" fmla="*/ 178074 h 4067175"/>
              <a:gd name="connsiteX2451" fmla="*/ 4301104 w 11191875"/>
              <a:gd name="connsiteY2451" fmla="*/ 313726 h 4067175"/>
              <a:gd name="connsiteX2452" fmla="*/ 4310684 w 11191875"/>
              <a:gd name="connsiteY2452" fmla="*/ 303900 h 4067175"/>
              <a:gd name="connsiteX2453" fmla="*/ 4301104 w 11191875"/>
              <a:gd name="connsiteY2453" fmla="*/ 294073 h 4067175"/>
              <a:gd name="connsiteX2454" fmla="*/ 4291285 w 11191875"/>
              <a:gd name="connsiteY2454" fmla="*/ 303900 h 4067175"/>
              <a:gd name="connsiteX2455" fmla="*/ 4301104 w 11191875"/>
              <a:gd name="connsiteY2455" fmla="*/ 313726 h 4067175"/>
              <a:gd name="connsiteX2456" fmla="*/ 4077894 w 11191875"/>
              <a:gd name="connsiteY2456" fmla="*/ 477659 h 4067175"/>
              <a:gd name="connsiteX2457" fmla="*/ 4089390 w 11191875"/>
              <a:gd name="connsiteY2457" fmla="*/ 466155 h 4067175"/>
              <a:gd name="connsiteX2458" fmla="*/ 4077894 w 11191875"/>
              <a:gd name="connsiteY2458" fmla="*/ 454891 h 4067175"/>
              <a:gd name="connsiteX2459" fmla="*/ 4066159 w 11191875"/>
              <a:gd name="connsiteY2459" fmla="*/ 466155 h 4067175"/>
              <a:gd name="connsiteX2460" fmla="*/ 4077894 w 11191875"/>
              <a:gd name="connsiteY2460" fmla="*/ 477659 h 4067175"/>
              <a:gd name="connsiteX2461" fmla="*/ 3876718 w 11191875"/>
              <a:gd name="connsiteY2461" fmla="*/ 668196 h 4067175"/>
              <a:gd name="connsiteX2462" fmla="*/ 3889411 w 11191875"/>
              <a:gd name="connsiteY2462" fmla="*/ 655254 h 4067175"/>
              <a:gd name="connsiteX2463" fmla="*/ 3876718 w 11191875"/>
              <a:gd name="connsiteY2463" fmla="*/ 642312 h 4067175"/>
              <a:gd name="connsiteX2464" fmla="*/ 3864024 w 11191875"/>
              <a:gd name="connsiteY2464" fmla="*/ 655254 h 4067175"/>
              <a:gd name="connsiteX2465" fmla="*/ 3876718 w 11191875"/>
              <a:gd name="connsiteY2465" fmla="*/ 668196 h 4067175"/>
              <a:gd name="connsiteX2466" fmla="*/ 3700688 w 11191875"/>
              <a:gd name="connsiteY2466" fmla="*/ 883898 h 4067175"/>
              <a:gd name="connsiteX2467" fmla="*/ 3716734 w 11191875"/>
              <a:gd name="connsiteY2467" fmla="*/ 867840 h 4067175"/>
              <a:gd name="connsiteX2468" fmla="*/ 3700688 w 11191875"/>
              <a:gd name="connsiteY2468" fmla="*/ 852261 h 4067175"/>
              <a:gd name="connsiteX2469" fmla="*/ 3685121 w 11191875"/>
              <a:gd name="connsiteY2469" fmla="*/ 867840 h 4067175"/>
              <a:gd name="connsiteX2470" fmla="*/ 3700688 w 11191875"/>
              <a:gd name="connsiteY2470" fmla="*/ 883898 h 4067175"/>
              <a:gd name="connsiteX2471" fmla="*/ 3553159 w 11191875"/>
              <a:gd name="connsiteY2471" fmla="*/ 1120211 h 4067175"/>
              <a:gd name="connsiteX2472" fmla="*/ 3571839 w 11191875"/>
              <a:gd name="connsiteY2472" fmla="*/ 1101037 h 4067175"/>
              <a:gd name="connsiteX2473" fmla="*/ 3553159 w 11191875"/>
              <a:gd name="connsiteY2473" fmla="*/ 1082343 h 4067175"/>
              <a:gd name="connsiteX2474" fmla="*/ 3533999 w 11191875"/>
              <a:gd name="connsiteY2474" fmla="*/ 1101037 h 4067175"/>
              <a:gd name="connsiteX2475" fmla="*/ 3553159 w 11191875"/>
              <a:gd name="connsiteY2475" fmla="*/ 1120211 h 4067175"/>
              <a:gd name="connsiteX2476" fmla="*/ 3435327 w 11191875"/>
              <a:gd name="connsiteY2476" fmla="*/ 1373780 h 4067175"/>
              <a:gd name="connsiteX2477" fmla="*/ 3458079 w 11191875"/>
              <a:gd name="connsiteY2477" fmla="*/ 1351012 h 4067175"/>
              <a:gd name="connsiteX2478" fmla="*/ 3435327 w 11191875"/>
              <a:gd name="connsiteY2478" fmla="*/ 1328483 h 4067175"/>
              <a:gd name="connsiteX2479" fmla="*/ 3412814 w 11191875"/>
              <a:gd name="connsiteY2479" fmla="*/ 1351012 h 4067175"/>
              <a:gd name="connsiteX2480" fmla="*/ 3435327 w 11191875"/>
              <a:gd name="connsiteY2480" fmla="*/ 1373780 h 4067175"/>
              <a:gd name="connsiteX2481" fmla="*/ 3350306 w 11191875"/>
              <a:gd name="connsiteY2481" fmla="*/ 1640531 h 4067175"/>
              <a:gd name="connsiteX2482" fmla="*/ 3377129 w 11191875"/>
              <a:gd name="connsiteY2482" fmla="*/ 1613688 h 4067175"/>
              <a:gd name="connsiteX2483" fmla="*/ 3350306 w 11191875"/>
              <a:gd name="connsiteY2483" fmla="*/ 1586845 h 4067175"/>
              <a:gd name="connsiteX2484" fmla="*/ 3323482 w 11191875"/>
              <a:gd name="connsiteY2484" fmla="*/ 1613688 h 4067175"/>
              <a:gd name="connsiteX2485" fmla="*/ 3350306 w 11191875"/>
              <a:gd name="connsiteY2485" fmla="*/ 1640531 h 4067175"/>
              <a:gd name="connsiteX2486" fmla="*/ 3298335 w 11191875"/>
              <a:gd name="connsiteY2486" fmla="*/ 1916629 h 4067175"/>
              <a:gd name="connsiteX2487" fmla="*/ 3330188 w 11191875"/>
              <a:gd name="connsiteY2487" fmla="*/ 1884993 h 4067175"/>
              <a:gd name="connsiteX2488" fmla="*/ 3298335 w 11191875"/>
              <a:gd name="connsiteY2488" fmla="*/ 1853117 h 4067175"/>
              <a:gd name="connsiteX2489" fmla="*/ 3266961 w 11191875"/>
              <a:gd name="connsiteY2489" fmla="*/ 1884993 h 4067175"/>
              <a:gd name="connsiteX2490" fmla="*/ 3298335 w 11191875"/>
              <a:gd name="connsiteY2490" fmla="*/ 1916629 h 4067175"/>
              <a:gd name="connsiteX2491" fmla="*/ 3281331 w 11191875"/>
              <a:gd name="connsiteY2491" fmla="*/ 2197761 h 4067175"/>
              <a:gd name="connsiteX2492" fmla="*/ 3318213 w 11191875"/>
              <a:gd name="connsiteY2492" fmla="*/ 2160372 h 4067175"/>
              <a:gd name="connsiteX2493" fmla="*/ 3281331 w 11191875"/>
              <a:gd name="connsiteY2493" fmla="*/ 2123463 h 4067175"/>
              <a:gd name="connsiteX2494" fmla="*/ 3243730 w 11191875"/>
              <a:gd name="connsiteY2494" fmla="*/ 2160372 h 4067175"/>
              <a:gd name="connsiteX2495" fmla="*/ 3281331 w 11191875"/>
              <a:gd name="connsiteY2495" fmla="*/ 2197761 h 4067175"/>
              <a:gd name="connsiteX2496" fmla="*/ 3298335 w 11191875"/>
              <a:gd name="connsiteY2496" fmla="*/ 2478652 h 4067175"/>
              <a:gd name="connsiteX2497" fmla="*/ 3341205 w 11191875"/>
              <a:gd name="connsiteY2497" fmla="*/ 2435991 h 4067175"/>
              <a:gd name="connsiteX2498" fmla="*/ 3298335 w 11191875"/>
              <a:gd name="connsiteY2498" fmla="*/ 2393809 h 4067175"/>
              <a:gd name="connsiteX2499" fmla="*/ 3255705 w 11191875"/>
              <a:gd name="connsiteY2499" fmla="*/ 2435991 h 4067175"/>
              <a:gd name="connsiteX2500" fmla="*/ 3298335 w 11191875"/>
              <a:gd name="connsiteY2500" fmla="*/ 2478652 h 4067175"/>
              <a:gd name="connsiteX2501" fmla="*/ 3350306 w 11191875"/>
              <a:gd name="connsiteY2501" fmla="*/ 2754990 h 4067175"/>
              <a:gd name="connsiteX2502" fmla="*/ 3397487 w 11191875"/>
              <a:gd name="connsiteY2502" fmla="*/ 2707056 h 4067175"/>
              <a:gd name="connsiteX2503" fmla="*/ 3350306 w 11191875"/>
              <a:gd name="connsiteY2503" fmla="*/ 2659842 h 4067175"/>
              <a:gd name="connsiteX2504" fmla="*/ 3302646 w 11191875"/>
              <a:gd name="connsiteY2504" fmla="*/ 2707056 h 4067175"/>
              <a:gd name="connsiteX2505" fmla="*/ 3350306 w 11191875"/>
              <a:gd name="connsiteY2505" fmla="*/ 2754990 h 4067175"/>
              <a:gd name="connsiteX2506" fmla="*/ 3435327 w 11191875"/>
              <a:gd name="connsiteY2506" fmla="*/ 3021262 h 4067175"/>
              <a:gd name="connsiteX2507" fmla="*/ 3486579 w 11191875"/>
              <a:gd name="connsiteY2507" fmla="*/ 2969733 h 4067175"/>
              <a:gd name="connsiteX2508" fmla="*/ 3435327 w 11191875"/>
              <a:gd name="connsiteY2508" fmla="*/ 2918684 h 4067175"/>
              <a:gd name="connsiteX2509" fmla="*/ 3384314 w 11191875"/>
              <a:gd name="connsiteY2509" fmla="*/ 2969733 h 4067175"/>
              <a:gd name="connsiteX2510" fmla="*/ 3435327 w 11191875"/>
              <a:gd name="connsiteY2510" fmla="*/ 3021262 h 4067175"/>
              <a:gd name="connsiteX2511" fmla="*/ 3553159 w 11191875"/>
              <a:gd name="connsiteY2511" fmla="*/ 3274831 h 4067175"/>
              <a:gd name="connsiteX2512" fmla="*/ 3607764 w 11191875"/>
              <a:gd name="connsiteY2512" fmla="*/ 3219947 h 4067175"/>
              <a:gd name="connsiteX2513" fmla="*/ 3553159 w 11191875"/>
              <a:gd name="connsiteY2513" fmla="*/ 3164823 h 4067175"/>
              <a:gd name="connsiteX2514" fmla="*/ 3497835 w 11191875"/>
              <a:gd name="connsiteY2514" fmla="*/ 3219947 h 4067175"/>
              <a:gd name="connsiteX2515" fmla="*/ 3553159 w 11191875"/>
              <a:gd name="connsiteY2515" fmla="*/ 3274831 h 4067175"/>
              <a:gd name="connsiteX2516" fmla="*/ 3700688 w 11191875"/>
              <a:gd name="connsiteY2516" fmla="*/ 3509706 h 4067175"/>
              <a:gd name="connsiteX2517" fmla="*/ 3757449 w 11191875"/>
              <a:gd name="connsiteY2517" fmla="*/ 3453144 h 4067175"/>
              <a:gd name="connsiteX2518" fmla="*/ 3700688 w 11191875"/>
              <a:gd name="connsiteY2518" fmla="*/ 3396103 h 4067175"/>
              <a:gd name="connsiteX2519" fmla="*/ 3644167 w 11191875"/>
              <a:gd name="connsiteY2519" fmla="*/ 3453144 h 4067175"/>
              <a:gd name="connsiteX2520" fmla="*/ 3700688 w 11191875"/>
              <a:gd name="connsiteY2520" fmla="*/ 3509706 h 4067175"/>
              <a:gd name="connsiteX2521" fmla="*/ 3876718 w 11191875"/>
              <a:gd name="connsiteY2521" fmla="*/ 3723490 h 4067175"/>
              <a:gd name="connsiteX2522" fmla="*/ 3934436 w 11191875"/>
              <a:gd name="connsiteY2522" fmla="*/ 3665730 h 4067175"/>
              <a:gd name="connsiteX2523" fmla="*/ 3876718 w 11191875"/>
              <a:gd name="connsiteY2523" fmla="*/ 3607491 h 4067175"/>
              <a:gd name="connsiteX2524" fmla="*/ 3818760 w 11191875"/>
              <a:gd name="connsiteY2524" fmla="*/ 3665730 h 4067175"/>
              <a:gd name="connsiteX2525" fmla="*/ 3876718 w 11191875"/>
              <a:gd name="connsiteY2525" fmla="*/ 3723490 h 4067175"/>
              <a:gd name="connsiteX2526" fmla="*/ 4077894 w 11191875"/>
              <a:gd name="connsiteY2526" fmla="*/ 3912829 h 4067175"/>
              <a:gd name="connsiteX2527" fmla="*/ 4135852 w 11191875"/>
              <a:gd name="connsiteY2527" fmla="*/ 3854589 h 4067175"/>
              <a:gd name="connsiteX2528" fmla="*/ 4077894 w 11191875"/>
              <a:gd name="connsiteY2528" fmla="*/ 3796829 h 4067175"/>
              <a:gd name="connsiteX2529" fmla="*/ 4019936 w 11191875"/>
              <a:gd name="connsiteY2529" fmla="*/ 3854589 h 4067175"/>
              <a:gd name="connsiteX2530" fmla="*/ 4077894 w 11191875"/>
              <a:gd name="connsiteY2530" fmla="*/ 3912829 h 4067175"/>
              <a:gd name="connsiteX2531" fmla="*/ 4328646 w 11191875"/>
              <a:gd name="connsiteY2531" fmla="*/ 4067175 h 4067175"/>
              <a:gd name="connsiteX2532" fmla="*/ 4358344 w 11191875"/>
              <a:gd name="connsiteY2532" fmla="*/ 4017084 h 4067175"/>
              <a:gd name="connsiteX2533" fmla="*/ 4301104 w 11191875"/>
              <a:gd name="connsiteY2533" fmla="*/ 3959804 h 4067175"/>
              <a:gd name="connsiteX2534" fmla="*/ 4243865 w 11191875"/>
              <a:gd name="connsiteY2534" fmla="*/ 4017084 h 4067175"/>
              <a:gd name="connsiteX2535" fmla="*/ 4273323 w 11191875"/>
              <a:gd name="connsiteY2535" fmla="*/ 4067175 h 4067175"/>
              <a:gd name="connsiteX2536" fmla="*/ 4328646 w 11191875"/>
              <a:gd name="connsiteY2536" fmla="*/ 4067175 h 4067175"/>
              <a:gd name="connsiteX2537" fmla="*/ 6655826 w 11191875"/>
              <a:gd name="connsiteY2537" fmla="*/ 4044407 h 4067175"/>
              <a:gd name="connsiteX2538" fmla="*/ 6683129 w 11191875"/>
              <a:gd name="connsiteY2538" fmla="*/ 4017084 h 4067175"/>
              <a:gd name="connsiteX2539" fmla="*/ 6655826 w 11191875"/>
              <a:gd name="connsiteY2539" fmla="*/ 3989523 h 4067175"/>
              <a:gd name="connsiteX2540" fmla="*/ 6628284 w 11191875"/>
              <a:gd name="connsiteY2540" fmla="*/ 4017084 h 4067175"/>
              <a:gd name="connsiteX2541" fmla="*/ 6655826 w 11191875"/>
              <a:gd name="connsiteY2541" fmla="*/ 4044407 h 4067175"/>
              <a:gd name="connsiteX2542" fmla="*/ 6878797 w 11191875"/>
              <a:gd name="connsiteY2542" fmla="*/ 3879275 h 4067175"/>
              <a:gd name="connsiteX2543" fmla="*/ 6903465 w 11191875"/>
              <a:gd name="connsiteY2543" fmla="*/ 3854589 h 4067175"/>
              <a:gd name="connsiteX2544" fmla="*/ 6878797 w 11191875"/>
              <a:gd name="connsiteY2544" fmla="*/ 3830622 h 4067175"/>
              <a:gd name="connsiteX2545" fmla="*/ 6854847 w 11191875"/>
              <a:gd name="connsiteY2545" fmla="*/ 3854589 h 4067175"/>
              <a:gd name="connsiteX2546" fmla="*/ 6878797 w 11191875"/>
              <a:gd name="connsiteY2546" fmla="*/ 3879275 h 4067175"/>
              <a:gd name="connsiteX2547" fmla="*/ 7079973 w 11191875"/>
              <a:gd name="connsiteY2547" fmla="*/ 3686821 h 4067175"/>
              <a:gd name="connsiteX2548" fmla="*/ 7101528 w 11191875"/>
              <a:gd name="connsiteY2548" fmla="*/ 3665730 h 4067175"/>
              <a:gd name="connsiteX2549" fmla="*/ 7079973 w 11191875"/>
              <a:gd name="connsiteY2549" fmla="*/ 3644400 h 4067175"/>
              <a:gd name="connsiteX2550" fmla="*/ 7058658 w 11191875"/>
              <a:gd name="connsiteY2550" fmla="*/ 3665730 h 4067175"/>
              <a:gd name="connsiteX2551" fmla="*/ 7079973 w 11191875"/>
              <a:gd name="connsiteY2551" fmla="*/ 3686821 h 4067175"/>
              <a:gd name="connsiteX2552" fmla="*/ 7256242 w 11191875"/>
              <a:gd name="connsiteY2552" fmla="*/ 3471119 h 4067175"/>
              <a:gd name="connsiteX2553" fmla="*/ 7274204 w 11191875"/>
              <a:gd name="connsiteY2553" fmla="*/ 3453144 h 4067175"/>
              <a:gd name="connsiteX2554" fmla="*/ 7256242 w 11191875"/>
              <a:gd name="connsiteY2554" fmla="*/ 3434690 h 4067175"/>
              <a:gd name="connsiteX2555" fmla="*/ 7237801 w 11191875"/>
              <a:gd name="connsiteY2555" fmla="*/ 3453144 h 4067175"/>
              <a:gd name="connsiteX2556" fmla="*/ 7256242 w 11191875"/>
              <a:gd name="connsiteY2556" fmla="*/ 3471119 h 4067175"/>
              <a:gd name="connsiteX2557" fmla="*/ 7403771 w 11191875"/>
              <a:gd name="connsiteY2557" fmla="*/ 3235525 h 4067175"/>
              <a:gd name="connsiteX2558" fmla="*/ 7419817 w 11191875"/>
              <a:gd name="connsiteY2558" fmla="*/ 3219947 h 4067175"/>
              <a:gd name="connsiteX2559" fmla="*/ 7403771 w 11191875"/>
              <a:gd name="connsiteY2559" fmla="*/ 3203649 h 4067175"/>
              <a:gd name="connsiteX2560" fmla="*/ 7387965 w 11191875"/>
              <a:gd name="connsiteY2560" fmla="*/ 3219947 h 4067175"/>
              <a:gd name="connsiteX2561" fmla="*/ 7403771 w 11191875"/>
              <a:gd name="connsiteY2561" fmla="*/ 3235525 h 4067175"/>
              <a:gd name="connsiteX2562" fmla="*/ 7521364 w 11191875"/>
              <a:gd name="connsiteY2562" fmla="*/ 2984113 h 4067175"/>
              <a:gd name="connsiteX2563" fmla="*/ 7535015 w 11191875"/>
              <a:gd name="connsiteY2563" fmla="*/ 2969733 h 4067175"/>
              <a:gd name="connsiteX2564" fmla="*/ 7521364 w 11191875"/>
              <a:gd name="connsiteY2564" fmla="*/ 2955832 h 4067175"/>
              <a:gd name="connsiteX2565" fmla="*/ 7507473 w 11191875"/>
              <a:gd name="connsiteY2565" fmla="*/ 2969733 h 4067175"/>
              <a:gd name="connsiteX2566" fmla="*/ 7521364 w 11191875"/>
              <a:gd name="connsiteY2566" fmla="*/ 2984113 h 4067175"/>
              <a:gd name="connsiteX2567" fmla="*/ 7606624 w 11191875"/>
              <a:gd name="connsiteY2567" fmla="*/ 2719519 h 4067175"/>
              <a:gd name="connsiteX2568" fmla="*/ 7618838 w 11191875"/>
              <a:gd name="connsiteY2568" fmla="*/ 2707056 h 4067175"/>
              <a:gd name="connsiteX2569" fmla="*/ 7606624 w 11191875"/>
              <a:gd name="connsiteY2569" fmla="*/ 2695073 h 4067175"/>
              <a:gd name="connsiteX2570" fmla="*/ 7594649 w 11191875"/>
              <a:gd name="connsiteY2570" fmla="*/ 2707056 h 4067175"/>
              <a:gd name="connsiteX2571" fmla="*/ 7606624 w 11191875"/>
              <a:gd name="connsiteY2571" fmla="*/ 2719519 h 4067175"/>
              <a:gd name="connsiteX2572" fmla="*/ 7658595 w 11191875"/>
              <a:gd name="connsiteY2572" fmla="*/ 2447256 h 4067175"/>
              <a:gd name="connsiteX2573" fmla="*/ 7669372 w 11191875"/>
              <a:gd name="connsiteY2573" fmla="*/ 2435991 h 4067175"/>
              <a:gd name="connsiteX2574" fmla="*/ 7658595 w 11191875"/>
              <a:gd name="connsiteY2574" fmla="*/ 2424966 h 4067175"/>
              <a:gd name="connsiteX2575" fmla="*/ 7647578 w 11191875"/>
              <a:gd name="connsiteY2575" fmla="*/ 2435991 h 4067175"/>
              <a:gd name="connsiteX2576" fmla="*/ 7658595 w 11191875"/>
              <a:gd name="connsiteY2576" fmla="*/ 2447256 h 4067175"/>
              <a:gd name="connsiteX2577" fmla="*/ 7675599 w 11191875"/>
              <a:gd name="connsiteY2577" fmla="*/ 2170199 h 4067175"/>
              <a:gd name="connsiteX2578" fmla="*/ 7685418 w 11191875"/>
              <a:gd name="connsiteY2578" fmla="*/ 2160372 h 4067175"/>
              <a:gd name="connsiteX2579" fmla="*/ 7675599 w 11191875"/>
              <a:gd name="connsiteY2579" fmla="*/ 2150546 h 4067175"/>
              <a:gd name="connsiteX2580" fmla="*/ 7665780 w 11191875"/>
              <a:gd name="connsiteY2580" fmla="*/ 2160372 h 4067175"/>
              <a:gd name="connsiteX2581" fmla="*/ 7675599 w 11191875"/>
              <a:gd name="connsiteY2581" fmla="*/ 2170199 h 4067175"/>
              <a:gd name="connsiteX2582" fmla="*/ 7436822 w 11191875"/>
              <a:gd name="connsiteY2582" fmla="*/ 1894819 h 4067175"/>
              <a:gd name="connsiteX2583" fmla="*/ 7446641 w 11191875"/>
              <a:gd name="connsiteY2583" fmla="*/ 1884993 h 4067175"/>
              <a:gd name="connsiteX2584" fmla="*/ 7436822 w 11191875"/>
              <a:gd name="connsiteY2584" fmla="*/ 1875167 h 4067175"/>
              <a:gd name="connsiteX2585" fmla="*/ 7427002 w 11191875"/>
              <a:gd name="connsiteY2585" fmla="*/ 1884993 h 4067175"/>
              <a:gd name="connsiteX2586" fmla="*/ 7436822 w 11191875"/>
              <a:gd name="connsiteY2586" fmla="*/ 1894819 h 4067175"/>
              <a:gd name="connsiteX2587" fmla="*/ 7379103 w 11191875"/>
              <a:gd name="connsiteY2587" fmla="*/ 1623994 h 4067175"/>
              <a:gd name="connsiteX2588" fmla="*/ 7388444 w 11191875"/>
              <a:gd name="connsiteY2588" fmla="*/ 1614887 h 4067175"/>
              <a:gd name="connsiteX2589" fmla="*/ 7379103 w 11191875"/>
              <a:gd name="connsiteY2589" fmla="*/ 1605779 h 4067175"/>
              <a:gd name="connsiteX2590" fmla="*/ 7370242 w 11191875"/>
              <a:gd name="connsiteY2590" fmla="*/ 1614887 h 4067175"/>
              <a:gd name="connsiteX2591" fmla="*/ 7379103 w 11191875"/>
              <a:gd name="connsiteY2591" fmla="*/ 1623994 h 4067175"/>
              <a:gd name="connsiteX2592" fmla="*/ 7284742 w 11191875"/>
              <a:gd name="connsiteY2592" fmla="*/ 1363954 h 4067175"/>
              <a:gd name="connsiteX2593" fmla="*/ 7293124 w 11191875"/>
              <a:gd name="connsiteY2593" fmla="*/ 1355326 h 4067175"/>
              <a:gd name="connsiteX2594" fmla="*/ 7284742 w 11191875"/>
              <a:gd name="connsiteY2594" fmla="*/ 1346937 h 4067175"/>
              <a:gd name="connsiteX2595" fmla="*/ 7276120 w 11191875"/>
              <a:gd name="connsiteY2595" fmla="*/ 1355326 h 4067175"/>
              <a:gd name="connsiteX2596" fmla="*/ 7284742 w 11191875"/>
              <a:gd name="connsiteY2596" fmla="*/ 1363954 h 4067175"/>
              <a:gd name="connsiteX2597" fmla="*/ 7155654 w 11191875"/>
              <a:gd name="connsiteY2597" fmla="*/ 1119731 h 4067175"/>
              <a:gd name="connsiteX2598" fmla="*/ 7163318 w 11191875"/>
              <a:gd name="connsiteY2598" fmla="*/ 1111583 h 4067175"/>
              <a:gd name="connsiteX2599" fmla="*/ 7155654 w 11191875"/>
              <a:gd name="connsiteY2599" fmla="*/ 1103913 h 4067175"/>
              <a:gd name="connsiteX2600" fmla="*/ 7147750 w 11191875"/>
              <a:gd name="connsiteY2600" fmla="*/ 1111583 h 4067175"/>
              <a:gd name="connsiteX2601" fmla="*/ 7155654 w 11191875"/>
              <a:gd name="connsiteY2601" fmla="*/ 1119731 h 4067175"/>
              <a:gd name="connsiteX2602" fmla="*/ 6993276 w 11191875"/>
              <a:gd name="connsiteY2602" fmla="*/ 896360 h 4067175"/>
              <a:gd name="connsiteX2603" fmla="*/ 7001418 w 11191875"/>
              <a:gd name="connsiteY2603" fmla="*/ 888451 h 4067175"/>
              <a:gd name="connsiteX2604" fmla="*/ 6993276 w 11191875"/>
              <a:gd name="connsiteY2604" fmla="*/ 880303 h 4067175"/>
              <a:gd name="connsiteX2605" fmla="*/ 6985372 w 11191875"/>
              <a:gd name="connsiteY2605" fmla="*/ 888451 h 4067175"/>
              <a:gd name="connsiteX2606" fmla="*/ 6993276 w 11191875"/>
              <a:gd name="connsiteY2606" fmla="*/ 896360 h 4067175"/>
              <a:gd name="connsiteX2607" fmla="*/ 6801679 w 11191875"/>
              <a:gd name="connsiteY2607" fmla="*/ 696956 h 4067175"/>
              <a:gd name="connsiteX2608" fmla="*/ 6808624 w 11191875"/>
              <a:gd name="connsiteY2608" fmla="*/ 689766 h 4067175"/>
              <a:gd name="connsiteX2609" fmla="*/ 6801679 w 11191875"/>
              <a:gd name="connsiteY2609" fmla="*/ 682336 h 4067175"/>
              <a:gd name="connsiteX2610" fmla="*/ 6794494 w 11191875"/>
              <a:gd name="connsiteY2610" fmla="*/ 689766 h 4067175"/>
              <a:gd name="connsiteX2611" fmla="*/ 6801679 w 11191875"/>
              <a:gd name="connsiteY2611" fmla="*/ 696956 h 4067175"/>
              <a:gd name="connsiteX2612" fmla="*/ 6584456 w 11191875"/>
              <a:gd name="connsiteY2612" fmla="*/ 527031 h 4067175"/>
              <a:gd name="connsiteX2613" fmla="*/ 6591402 w 11191875"/>
              <a:gd name="connsiteY2613" fmla="*/ 519841 h 4067175"/>
              <a:gd name="connsiteX2614" fmla="*/ 6584456 w 11191875"/>
              <a:gd name="connsiteY2614" fmla="*/ 512411 h 4067175"/>
              <a:gd name="connsiteX2615" fmla="*/ 6576793 w 11191875"/>
              <a:gd name="connsiteY2615" fmla="*/ 519841 h 4067175"/>
              <a:gd name="connsiteX2616" fmla="*/ 6584456 w 11191875"/>
              <a:gd name="connsiteY2616" fmla="*/ 527031 h 4067175"/>
              <a:gd name="connsiteX2617" fmla="*/ 6345200 w 11191875"/>
              <a:gd name="connsiteY2617" fmla="*/ 389222 h 4067175"/>
              <a:gd name="connsiteX2618" fmla="*/ 6352625 w 11191875"/>
              <a:gd name="connsiteY2618" fmla="*/ 381792 h 4067175"/>
              <a:gd name="connsiteX2619" fmla="*/ 6345200 w 11191875"/>
              <a:gd name="connsiteY2619" fmla="*/ 374602 h 4067175"/>
              <a:gd name="connsiteX2620" fmla="*/ 6338015 w 11191875"/>
              <a:gd name="connsiteY2620" fmla="*/ 381792 h 4067175"/>
              <a:gd name="connsiteX2621" fmla="*/ 6345200 w 11191875"/>
              <a:gd name="connsiteY2621" fmla="*/ 389222 h 4067175"/>
              <a:gd name="connsiteX2622" fmla="*/ 6089419 w 11191875"/>
              <a:gd name="connsiteY2622" fmla="*/ 285445 h 4067175"/>
              <a:gd name="connsiteX2623" fmla="*/ 6096604 w 11191875"/>
              <a:gd name="connsiteY2623" fmla="*/ 278495 h 4067175"/>
              <a:gd name="connsiteX2624" fmla="*/ 6089419 w 11191875"/>
              <a:gd name="connsiteY2624" fmla="*/ 271065 h 4067175"/>
              <a:gd name="connsiteX2625" fmla="*/ 6082234 w 11191875"/>
              <a:gd name="connsiteY2625" fmla="*/ 278495 h 4067175"/>
              <a:gd name="connsiteX2626" fmla="*/ 6089419 w 11191875"/>
              <a:gd name="connsiteY2626" fmla="*/ 285445 h 4067175"/>
              <a:gd name="connsiteX2627" fmla="*/ 5821662 w 11191875"/>
              <a:gd name="connsiteY2627" fmla="*/ 218817 h 4067175"/>
              <a:gd name="connsiteX2628" fmla="*/ 5829087 w 11191875"/>
              <a:gd name="connsiteY2628" fmla="*/ 211627 h 4067175"/>
              <a:gd name="connsiteX2629" fmla="*/ 5821662 w 11191875"/>
              <a:gd name="connsiteY2629" fmla="*/ 204198 h 4067175"/>
              <a:gd name="connsiteX2630" fmla="*/ 5814478 w 11191875"/>
              <a:gd name="connsiteY2630" fmla="*/ 211627 h 4067175"/>
              <a:gd name="connsiteX2631" fmla="*/ 5821662 w 11191875"/>
              <a:gd name="connsiteY2631" fmla="*/ 218817 h 4067175"/>
              <a:gd name="connsiteX2632" fmla="*/ 5547440 w 11191875"/>
              <a:gd name="connsiteY2632" fmla="*/ 189338 h 4067175"/>
              <a:gd name="connsiteX2633" fmla="*/ 5554146 w 11191875"/>
              <a:gd name="connsiteY2633" fmla="*/ 182867 h 4067175"/>
              <a:gd name="connsiteX2634" fmla="*/ 5547440 w 11191875"/>
              <a:gd name="connsiteY2634" fmla="*/ 176156 h 4067175"/>
              <a:gd name="connsiteX2635" fmla="*/ 5540734 w 11191875"/>
              <a:gd name="connsiteY2635" fmla="*/ 182867 h 4067175"/>
              <a:gd name="connsiteX2636" fmla="*/ 5547440 w 11191875"/>
              <a:gd name="connsiteY2636" fmla="*/ 189338 h 4067175"/>
              <a:gd name="connsiteX2637" fmla="*/ 5271541 w 11191875"/>
              <a:gd name="connsiteY2637" fmla="*/ 200123 h 4067175"/>
              <a:gd name="connsiteX2638" fmla="*/ 5279684 w 11191875"/>
              <a:gd name="connsiteY2638" fmla="*/ 192214 h 4067175"/>
              <a:gd name="connsiteX2639" fmla="*/ 5271541 w 11191875"/>
              <a:gd name="connsiteY2639" fmla="*/ 184305 h 4067175"/>
              <a:gd name="connsiteX2640" fmla="*/ 5263637 w 11191875"/>
              <a:gd name="connsiteY2640" fmla="*/ 192214 h 4067175"/>
              <a:gd name="connsiteX2641" fmla="*/ 5271541 w 11191875"/>
              <a:gd name="connsiteY2641" fmla="*/ 200123 h 4067175"/>
              <a:gd name="connsiteX2642" fmla="*/ 5000192 w 11191875"/>
              <a:gd name="connsiteY2642" fmla="*/ 248776 h 4067175"/>
              <a:gd name="connsiteX2643" fmla="*/ 5008574 w 11191875"/>
              <a:gd name="connsiteY2643" fmla="*/ 240148 h 4067175"/>
              <a:gd name="connsiteX2644" fmla="*/ 5000192 w 11191875"/>
              <a:gd name="connsiteY2644" fmla="*/ 231759 h 4067175"/>
              <a:gd name="connsiteX2645" fmla="*/ 4991570 w 11191875"/>
              <a:gd name="connsiteY2645" fmla="*/ 240148 h 4067175"/>
              <a:gd name="connsiteX2646" fmla="*/ 5000192 w 11191875"/>
              <a:gd name="connsiteY2646" fmla="*/ 248776 h 4067175"/>
              <a:gd name="connsiteX2647" fmla="*/ 4737705 w 11191875"/>
              <a:gd name="connsiteY2647" fmla="*/ 335296 h 4067175"/>
              <a:gd name="connsiteX2648" fmla="*/ 4747524 w 11191875"/>
              <a:gd name="connsiteY2648" fmla="*/ 325710 h 4067175"/>
              <a:gd name="connsiteX2649" fmla="*/ 4737705 w 11191875"/>
              <a:gd name="connsiteY2649" fmla="*/ 315883 h 4067175"/>
              <a:gd name="connsiteX2650" fmla="*/ 4727646 w 11191875"/>
              <a:gd name="connsiteY2650" fmla="*/ 325710 h 4067175"/>
              <a:gd name="connsiteX2651" fmla="*/ 4737705 w 11191875"/>
              <a:gd name="connsiteY2651" fmla="*/ 335296 h 4067175"/>
              <a:gd name="connsiteX2652" fmla="*/ 4489587 w 11191875"/>
              <a:gd name="connsiteY2652" fmla="*/ 457767 h 4067175"/>
              <a:gd name="connsiteX2653" fmla="*/ 4500604 w 11191875"/>
              <a:gd name="connsiteY2653" fmla="*/ 446742 h 4067175"/>
              <a:gd name="connsiteX2654" fmla="*/ 4489587 w 11191875"/>
              <a:gd name="connsiteY2654" fmla="*/ 435717 h 4067175"/>
              <a:gd name="connsiteX2655" fmla="*/ 4478570 w 11191875"/>
              <a:gd name="connsiteY2655" fmla="*/ 446742 h 4067175"/>
              <a:gd name="connsiteX2656" fmla="*/ 4489587 w 11191875"/>
              <a:gd name="connsiteY2656" fmla="*/ 457767 h 4067175"/>
              <a:gd name="connsiteX2657" fmla="*/ 4260869 w 11191875"/>
              <a:gd name="connsiteY2657" fmla="*/ 613312 h 4067175"/>
              <a:gd name="connsiteX2658" fmla="*/ 4273083 w 11191875"/>
              <a:gd name="connsiteY2658" fmla="*/ 600849 h 4067175"/>
              <a:gd name="connsiteX2659" fmla="*/ 4260869 w 11191875"/>
              <a:gd name="connsiteY2659" fmla="*/ 589105 h 4067175"/>
              <a:gd name="connsiteX2660" fmla="*/ 4248894 w 11191875"/>
              <a:gd name="connsiteY2660" fmla="*/ 600849 h 4067175"/>
              <a:gd name="connsiteX2661" fmla="*/ 4260869 w 11191875"/>
              <a:gd name="connsiteY2661" fmla="*/ 613312 h 4067175"/>
              <a:gd name="connsiteX2662" fmla="*/ 4055860 w 11191875"/>
              <a:gd name="connsiteY2662" fmla="*/ 800493 h 4067175"/>
              <a:gd name="connsiteX2663" fmla="*/ 4070470 w 11191875"/>
              <a:gd name="connsiteY2663" fmla="*/ 785633 h 4067175"/>
              <a:gd name="connsiteX2664" fmla="*/ 4055860 w 11191875"/>
              <a:gd name="connsiteY2664" fmla="*/ 771253 h 4067175"/>
              <a:gd name="connsiteX2665" fmla="*/ 4041251 w 11191875"/>
              <a:gd name="connsiteY2665" fmla="*/ 785633 h 4067175"/>
              <a:gd name="connsiteX2666" fmla="*/ 4055860 w 11191875"/>
              <a:gd name="connsiteY2666" fmla="*/ 800493 h 4067175"/>
              <a:gd name="connsiteX2667" fmla="*/ 3878633 w 11191875"/>
              <a:gd name="connsiteY2667" fmla="*/ 1014517 h 4067175"/>
              <a:gd name="connsiteX2668" fmla="*/ 3895638 w 11191875"/>
              <a:gd name="connsiteY2668" fmla="*/ 997500 h 4067175"/>
              <a:gd name="connsiteX2669" fmla="*/ 3878633 w 11191875"/>
              <a:gd name="connsiteY2669" fmla="*/ 980244 h 4067175"/>
              <a:gd name="connsiteX2670" fmla="*/ 3861390 w 11191875"/>
              <a:gd name="connsiteY2670" fmla="*/ 997500 h 4067175"/>
              <a:gd name="connsiteX2671" fmla="*/ 3878633 w 11191875"/>
              <a:gd name="connsiteY2671" fmla="*/ 1014517 h 4067175"/>
              <a:gd name="connsiteX2672" fmla="*/ 3732302 w 11191875"/>
              <a:gd name="connsiteY2672" fmla="*/ 1251549 h 4067175"/>
              <a:gd name="connsiteX2673" fmla="*/ 3752419 w 11191875"/>
              <a:gd name="connsiteY2673" fmla="*/ 1231177 h 4067175"/>
              <a:gd name="connsiteX2674" fmla="*/ 3732302 w 11191875"/>
              <a:gd name="connsiteY2674" fmla="*/ 1211045 h 4067175"/>
              <a:gd name="connsiteX2675" fmla="*/ 3712184 w 11191875"/>
              <a:gd name="connsiteY2675" fmla="*/ 1231177 h 4067175"/>
              <a:gd name="connsiteX2676" fmla="*/ 3732302 w 11191875"/>
              <a:gd name="connsiteY2676" fmla="*/ 1251549 h 4067175"/>
              <a:gd name="connsiteX2677" fmla="*/ 3619978 w 11191875"/>
              <a:gd name="connsiteY2677" fmla="*/ 1507994 h 4067175"/>
              <a:gd name="connsiteX2678" fmla="*/ 3644407 w 11191875"/>
              <a:gd name="connsiteY2678" fmla="*/ 1483548 h 4067175"/>
              <a:gd name="connsiteX2679" fmla="*/ 3619978 w 11191875"/>
              <a:gd name="connsiteY2679" fmla="*/ 1459102 h 4067175"/>
              <a:gd name="connsiteX2680" fmla="*/ 3595789 w 11191875"/>
              <a:gd name="connsiteY2680" fmla="*/ 1483548 h 4067175"/>
              <a:gd name="connsiteX2681" fmla="*/ 3619978 w 11191875"/>
              <a:gd name="connsiteY2681" fmla="*/ 1507994 h 4067175"/>
              <a:gd name="connsiteX2682" fmla="*/ 3544058 w 11191875"/>
              <a:gd name="connsiteY2682" fmla="*/ 1777622 h 4067175"/>
              <a:gd name="connsiteX2683" fmla="*/ 3572558 w 11191875"/>
              <a:gd name="connsiteY2683" fmla="*/ 1749101 h 4067175"/>
              <a:gd name="connsiteX2684" fmla="*/ 3544058 w 11191875"/>
              <a:gd name="connsiteY2684" fmla="*/ 1720341 h 4067175"/>
              <a:gd name="connsiteX2685" fmla="*/ 3515318 w 11191875"/>
              <a:gd name="connsiteY2685" fmla="*/ 1749101 h 4067175"/>
              <a:gd name="connsiteX2686" fmla="*/ 3544058 w 11191875"/>
              <a:gd name="connsiteY2686" fmla="*/ 1777622 h 4067175"/>
              <a:gd name="connsiteX2687" fmla="*/ 3505499 w 11191875"/>
              <a:gd name="connsiteY2687" fmla="*/ 2056356 h 4067175"/>
              <a:gd name="connsiteX2688" fmla="*/ 3539747 w 11191875"/>
              <a:gd name="connsiteY2688" fmla="*/ 2022563 h 4067175"/>
              <a:gd name="connsiteX2689" fmla="*/ 3505499 w 11191875"/>
              <a:gd name="connsiteY2689" fmla="*/ 1988290 h 4067175"/>
              <a:gd name="connsiteX2690" fmla="*/ 3471730 w 11191875"/>
              <a:gd name="connsiteY2690" fmla="*/ 2022563 h 4067175"/>
              <a:gd name="connsiteX2691" fmla="*/ 3505499 w 11191875"/>
              <a:gd name="connsiteY2691" fmla="*/ 2056356 h 4067175"/>
              <a:gd name="connsiteX2692" fmla="*/ 3505499 w 11191875"/>
              <a:gd name="connsiteY2692" fmla="*/ 2336768 h 4067175"/>
              <a:gd name="connsiteX2693" fmla="*/ 3544058 w 11191875"/>
              <a:gd name="connsiteY2693" fmla="*/ 2298901 h 4067175"/>
              <a:gd name="connsiteX2694" fmla="*/ 3505499 w 11191875"/>
              <a:gd name="connsiteY2694" fmla="*/ 2260314 h 4067175"/>
              <a:gd name="connsiteX2695" fmla="*/ 3467419 w 11191875"/>
              <a:gd name="connsiteY2695" fmla="*/ 2298901 h 4067175"/>
              <a:gd name="connsiteX2696" fmla="*/ 3505499 w 11191875"/>
              <a:gd name="connsiteY2696" fmla="*/ 2336768 h 4067175"/>
              <a:gd name="connsiteX2697" fmla="*/ 3544058 w 11191875"/>
              <a:gd name="connsiteY2697" fmla="*/ 2615023 h 4067175"/>
              <a:gd name="connsiteX2698" fmla="*/ 3587407 w 11191875"/>
              <a:gd name="connsiteY2698" fmla="*/ 2571883 h 4067175"/>
              <a:gd name="connsiteX2699" fmla="*/ 3544058 w 11191875"/>
              <a:gd name="connsiteY2699" fmla="*/ 2528743 h 4067175"/>
              <a:gd name="connsiteX2700" fmla="*/ 3500949 w 11191875"/>
              <a:gd name="connsiteY2700" fmla="*/ 2571883 h 4067175"/>
              <a:gd name="connsiteX2701" fmla="*/ 3544058 w 11191875"/>
              <a:gd name="connsiteY2701" fmla="*/ 2615023 h 4067175"/>
              <a:gd name="connsiteX2702" fmla="*/ 3619978 w 11191875"/>
              <a:gd name="connsiteY2702" fmla="*/ 2884890 h 4067175"/>
              <a:gd name="connsiteX2703" fmla="*/ 3667638 w 11191875"/>
              <a:gd name="connsiteY2703" fmla="*/ 2837436 h 4067175"/>
              <a:gd name="connsiteX2704" fmla="*/ 3619978 w 11191875"/>
              <a:gd name="connsiteY2704" fmla="*/ 2789982 h 4067175"/>
              <a:gd name="connsiteX2705" fmla="*/ 3572558 w 11191875"/>
              <a:gd name="connsiteY2705" fmla="*/ 2837436 h 4067175"/>
              <a:gd name="connsiteX2706" fmla="*/ 3619978 w 11191875"/>
              <a:gd name="connsiteY2706" fmla="*/ 2884890 h 4067175"/>
              <a:gd name="connsiteX2707" fmla="*/ 3732302 w 11191875"/>
              <a:gd name="connsiteY2707" fmla="*/ 3140137 h 4067175"/>
              <a:gd name="connsiteX2708" fmla="*/ 3783075 w 11191875"/>
              <a:gd name="connsiteY2708" fmla="*/ 3089567 h 4067175"/>
              <a:gd name="connsiteX2709" fmla="*/ 3732302 w 11191875"/>
              <a:gd name="connsiteY2709" fmla="*/ 3038997 h 4067175"/>
              <a:gd name="connsiteX2710" fmla="*/ 3681768 w 11191875"/>
              <a:gd name="connsiteY2710" fmla="*/ 3089567 h 4067175"/>
              <a:gd name="connsiteX2711" fmla="*/ 3732302 w 11191875"/>
              <a:gd name="connsiteY2711" fmla="*/ 3140137 h 4067175"/>
              <a:gd name="connsiteX2712" fmla="*/ 3878633 w 11191875"/>
              <a:gd name="connsiteY2712" fmla="*/ 3376930 h 4067175"/>
              <a:gd name="connsiteX2713" fmla="*/ 3931802 w 11191875"/>
              <a:gd name="connsiteY2713" fmla="*/ 3323484 h 4067175"/>
              <a:gd name="connsiteX2714" fmla="*/ 3878633 w 11191875"/>
              <a:gd name="connsiteY2714" fmla="*/ 3270757 h 4067175"/>
              <a:gd name="connsiteX2715" fmla="*/ 3825465 w 11191875"/>
              <a:gd name="connsiteY2715" fmla="*/ 3323484 h 4067175"/>
              <a:gd name="connsiteX2716" fmla="*/ 3878633 w 11191875"/>
              <a:gd name="connsiteY2716" fmla="*/ 3376930 h 4067175"/>
              <a:gd name="connsiteX2717" fmla="*/ 4055860 w 11191875"/>
              <a:gd name="connsiteY2717" fmla="*/ 3589276 h 4067175"/>
              <a:gd name="connsiteX2718" fmla="*/ 4110226 w 11191875"/>
              <a:gd name="connsiteY2718" fmla="*/ 3535111 h 4067175"/>
              <a:gd name="connsiteX2719" fmla="*/ 4055860 w 11191875"/>
              <a:gd name="connsiteY2719" fmla="*/ 3481186 h 4067175"/>
              <a:gd name="connsiteX2720" fmla="*/ 4001734 w 11191875"/>
              <a:gd name="connsiteY2720" fmla="*/ 3535111 h 4067175"/>
              <a:gd name="connsiteX2721" fmla="*/ 4055860 w 11191875"/>
              <a:gd name="connsiteY2721" fmla="*/ 3589276 h 4067175"/>
              <a:gd name="connsiteX2722" fmla="*/ 4260869 w 11191875"/>
              <a:gd name="connsiteY2722" fmla="*/ 3774061 h 4067175"/>
              <a:gd name="connsiteX2723" fmla="*/ 4315234 w 11191875"/>
              <a:gd name="connsiteY2723" fmla="*/ 3719895 h 4067175"/>
              <a:gd name="connsiteX2724" fmla="*/ 4260869 w 11191875"/>
              <a:gd name="connsiteY2724" fmla="*/ 3665730 h 4067175"/>
              <a:gd name="connsiteX2725" fmla="*/ 4206743 w 11191875"/>
              <a:gd name="connsiteY2725" fmla="*/ 3719895 h 4067175"/>
              <a:gd name="connsiteX2726" fmla="*/ 4260869 w 11191875"/>
              <a:gd name="connsiteY2726" fmla="*/ 3774061 h 4067175"/>
              <a:gd name="connsiteX2727" fmla="*/ 4489587 w 11191875"/>
              <a:gd name="connsiteY2727" fmla="*/ 3927448 h 4067175"/>
              <a:gd name="connsiteX2728" fmla="*/ 4542755 w 11191875"/>
              <a:gd name="connsiteY2728" fmla="*/ 3874242 h 4067175"/>
              <a:gd name="connsiteX2729" fmla="*/ 4489587 w 11191875"/>
              <a:gd name="connsiteY2729" fmla="*/ 3821036 h 4067175"/>
              <a:gd name="connsiteX2730" fmla="*/ 4436659 w 11191875"/>
              <a:gd name="connsiteY2730" fmla="*/ 3874242 h 4067175"/>
              <a:gd name="connsiteX2731" fmla="*/ 4489587 w 11191875"/>
              <a:gd name="connsiteY2731" fmla="*/ 3927448 h 4067175"/>
              <a:gd name="connsiteX2732" fmla="*/ 4737705 w 11191875"/>
              <a:gd name="connsiteY2732" fmla="*/ 4046564 h 4067175"/>
              <a:gd name="connsiteX2733" fmla="*/ 4788717 w 11191875"/>
              <a:gd name="connsiteY2733" fmla="*/ 3995035 h 4067175"/>
              <a:gd name="connsiteX2734" fmla="*/ 4737705 w 11191875"/>
              <a:gd name="connsiteY2734" fmla="*/ 3944225 h 4067175"/>
              <a:gd name="connsiteX2735" fmla="*/ 4686453 w 11191875"/>
              <a:gd name="connsiteY2735" fmla="*/ 3995035 h 4067175"/>
              <a:gd name="connsiteX2736" fmla="*/ 4737705 w 11191875"/>
              <a:gd name="connsiteY2736" fmla="*/ 4046564 h 4067175"/>
              <a:gd name="connsiteX2737" fmla="*/ 5046175 w 11191875"/>
              <a:gd name="connsiteY2737" fmla="*/ 4067175 h 4067175"/>
              <a:gd name="connsiteX2738" fmla="*/ 5000192 w 11191875"/>
              <a:gd name="connsiteY2738" fmla="*/ 4032663 h 4067175"/>
              <a:gd name="connsiteX2739" fmla="*/ 4953730 w 11191875"/>
              <a:gd name="connsiteY2739" fmla="*/ 4067175 h 4067175"/>
              <a:gd name="connsiteX2740" fmla="*/ 5046175 w 11191875"/>
              <a:gd name="connsiteY2740" fmla="*/ 4067175 h 4067175"/>
              <a:gd name="connsiteX2741" fmla="*/ 6112889 w 11191875"/>
              <a:gd name="connsiteY2741" fmla="*/ 4067175 h 4067175"/>
              <a:gd name="connsiteX2742" fmla="*/ 6123427 w 11191875"/>
              <a:gd name="connsiteY2742" fmla="*/ 4042489 h 4067175"/>
              <a:gd name="connsiteX2743" fmla="*/ 6089419 w 11191875"/>
              <a:gd name="connsiteY2743" fmla="*/ 4008456 h 4067175"/>
              <a:gd name="connsiteX2744" fmla="*/ 6055410 w 11191875"/>
              <a:gd name="connsiteY2744" fmla="*/ 4042489 h 4067175"/>
              <a:gd name="connsiteX2745" fmla="*/ 6065948 w 11191875"/>
              <a:gd name="connsiteY2745" fmla="*/ 4067175 h 4067175"/>
              <a:gd name="connsiteX2746" fmla="*/ 6112889 w 11191875"/>
              <a:gd name="connsiteY2746" fmla="*/ 4067175 h 4067175"/>
              <a:gd name="connsiteX2747" fmla="*/ 6345200 w 11191875"/>
              <a:gd name="connsiteY2747" fmla="*/ 3969630 h 4067175"/>
              <a:gd name="connsiteX2748" fmla="*/ 6375616 w 11191875"/>
              <a:gd name="connsiteY2748" fmla="*/ 3939192 h 4067175"/>
              <a:gd name="connsiteX2749" fmla="*/ 6345200 w 11191875"/>
              <a:gd name="connsiteY2749" fmla="*/ 3908754 h 4067175"/>
              <a:gd name="connsiteX2750" fmla="*/ 6314784 w 11191875"/>
              <a:gd name="connsiteY2750" fmla="*/ 3939192 h 4067175"/>
              <a:gd name="connsiteX2751" fmla="*/ 6345200 w 11191875"/>
              <a:gd name="connsiteY2751" fmla="*/ 3969630 h 4067175"/>
              <a:gd name="connsiteX2752" fmla="*/ 6584456 w 11191875"/>
              <a:gd name="connsiteY2752" fmla="*/ 3827986 h 4067175"/>
              <a:gd name="connsiteX2753" fmla="*/ 6611280 w 11191875"/>
              <a:gd name="connsiteY2753" fmla="*/ 3801143 h 4067175"/>
              <a:gd name="connsiteX2754" fmla="*/ 6584456 w 11191875"/>
              <a:gd name="connsiteY2754" fmla="*/ 3774061 h 4067175"/>
              <a:gd name="connsiteX2755" fmla="*/ 6557633 w 11191875"/>
              <a:gd name="connsiteY2755" fmla="*/ 3801143 h 4067175"/>
              <a:gd name="connsiteX2756" fmla="*/ 6584456 w 11191875"/>
              <a:gd name="connsiteY2756" fmla="*/ 3827986 h 4067175"/>
              <a:gd name="connsiteX2757" fmla="*/ 6801679 w 11191875"/>
              <a:gd name="connsiteY2757" fmla="*/ 3655185 h 4067175"/>
              <a:gd name="connsiteX2758" fmla="*/ 6825389 w 11191875"/>
              <a:gd name="connsiteY2758" fmla="*/ 3630739 h 4067175"/>
              <a:gd name="connsiteX2759" fmla="*/ 6801679 w 11191875"/>
              <a:gd name="connsiteY2759" fmla="*/ 3607251 h 4067175"/>
              <a:gd name="connsiteX2760" fmla="*/ 6777729 w 11191875"/>
              <a:gd name="connsiteY2760" fmla="*/ 3630739 h 4067175"/>
              <a:gd name="connsiteX2761" fmla="*/ 6801679 w 11191875"/>
              <a:gd name="connsiteY2761" fmla="*/ 3655185 h 4067175"/>
              <a:gd name="connsiteX2762" fmla="*/ 6993276 w 11191875"/>
              <a:gd name="connsiteY2762" fmla="*/ 3453384 h 4067175"/>
              <a:gd name="connsiteX2763" fmla="*/ 7013872 w 11191875"/>
              <a:gd name="connsiteY2763" fmla="*/ 3432293 h 4067175"/>
              <a:gd name="connsiteX2764" fmla="*/ 6993276 w 11191875"/>
              <a:gd name="connsiteY2764" fmla="*/ 3411921 h 4067175"/>
              <a:gd name="connsiteX2765" fmla="*/ 6972439 w 11191875"/>
              <a:gd name="connsiteY2765" fmla="*/ 3432293 h 4067175"/>
              <a:gd name="connsiteX2766" fmla="*/ 6993276 w 11191875"/>
              <a:gd name="connsiteY2766" fmla="*/ 3453384 h 4067175"/>
              <a:gd name="connsiteX2767" fmla="*/ 7155654 w 11191875"/>
              <a:gd name="connsiteY2767" fmla="*/ 3227377 h 4067175"/>
              <a:gd name="connsiteX2768" fmla="*/ 7173616 w 11191875"/>
              <a:gd name="connsiteY2768" fmla="*/ 3209162 h 4067175"/>
              <a:gd name="connsiteX2769" fmla="*/ 7155654 w 11191875"/>
              <a:gd name="connsiteY2769" fmla="*/ 3190707 h 4067175"/>
              <a:gd name="connsiteX2770" fmla="*/ 7137213 w 11191875"/>
              <a:gd name="connsiteY2770" fmla="*/ 3209162 h 4067175"/>
              <a:gd name="connsiteX2771" fmla="*/ 7155654 w 11191875"/>
              <a:gd name="connsiteY2771" fmla="*/ 3227377 h 4067175"/>
              <a:gd name="connsiteX2772" fmla="*/ 7284742 w 11191875"/>
              <a:gd name="connsiteY2772" fmla="*/ 2981237 h 4067175"/>
              <a:gd name="connsiteX2773" fmla="*/ 7300788 w 11191875"/>
              <a:gd name="connsiteY2773" fmla="*/ 2965419 h 4067175"/>
              <a:gd name="connsiteX2774" fmla="*/ 7284742 w 11191875"/>
              <a:gd name="connsiteY2774" fmla="*/ 2949601 h 4067175"/>
              <a:gd name="connsiteX2775" fmla="*/ 7269175 w 11191875"/>
              <a:gd name="connsiteY2775" fmla="*/ 2965419 h 4067175"/>
              <a:gd name="connsiteX2776" fmla="*/ 7284742 w 11191875"/>
              <a:gd name="connsiteY2776" fmla="*/ 2981237 h 4067175"/>
              <a:gd name="connsiteX2777" fmla="*/ 7379103 w 11191875"/>
              <a:gd name="connsiteY2777" fmla="*/ 2719998 h 4067175"/>
              <a:gd name="connsiteX2778" fmla="*/ 7393473 w 11191875"/>
              <a:gd name="connsiteY2778" fmla="*/ 2705618 h 4067175"/>
              <a:gd name="connsiteX2779" fmla="*/ 7379103 w 11191875"/>
              <a:gd name="connsiteY2779" fmla="*/ 2691957 h 4067175"/>
              <a:gd name="connsiteX2780" fmla="*/ 7365212 w 11191875"/>
              <a:gd name="connsiteY2780" fmla="*/ 2705618 h 4067175"/>
              <a:gd name="connsiteX2781" fmla="*/ 7379103 w 11191875"/>
              <a:gd name="connsiteY2781" fmla="*/ 2719998 h 4067175"/>
              <a:gd name="connsiteX2782" fmla="*/ 7436822 w 11191875"/>
              <a:gd name="connsiteY2782" fmla="*/ 2447975 h 4067175"/>
              <a:gd name="connsiteX2783" fmla="*/ 7449036 w 11191875"/>
              <a:gd name="connsiteY2783" fmla="*/ 2435991 h 4067175"/>
              <a:gd name="connsiteX2784" fmla="*/ 7436822 w 11191875"/>
              <a:gd name="connsiteY2784" fmla="*/ 2423528 h 4067175"/>
              <a:gd name="connsiteX2785" fmla="*/ 7424368 w 11191875"/>
              <a:gd name="connsiteY2785" fmla="*/ 2435991 h 4067175"/>
              <a:gd name="connsiteX2786" fmla="*/ 7436822 w 11191875"/>
              <a:gd name="connsiteY2786" fmla="*/ 2447975 h 4067175"/>
              <a:gd name="connsiteX2787" fmla="*/ 7456221 w 11191875"/>
              <a:gd name="connsiteY2787" fmla="*/ 2171397 h 4067175"/>
              <a:gd name="connsiteX2788" fmla="*/ 7466759 w 11191875"/>
              <a:gd name="connsiteY2788" fmla="*/ 2160372 h 4067175"/>
              <a:gd name="connsiteX2789" fmla="*/ 7456221 w 11191875"/>
              <a:gd name="connsiteY2789" fmla="*/ 2149587 h 4067175"/>
              <a:gd name="connsiteX2790" fmla="*/ 7444965 w 11191875"/>
              <a:gd name="connsiteY2790" fmla="*/ 2160372 h 4067175"/>
              <a:gd name="connsiteX2791" fmla="*/ 7456221 w 11191875"/>
              <a:gd name="connsiteY2791" fmla="*/ 2171397 h 4067175"/>
              <a:gd name="connsiteX2792" fmla="*/ 7214570 w 11191875"/>
              <a:gd name="connsiteY2792" fmla="*/ 1896737 h 4067175"/>
              <a:gd name="connsiteX2793" fmla="*/ 7226065 w 11191875"/>
              <a:gd name="connsiteY2793" fmla="*/ 1885233 h 4067175"/>
              <a:gd name="connsiteX2794" fmla="*/ 7214570 w 11191875"/>
              <a:gd name="connsiteY2794" fmla="*/ 1873729 h 4067175"/>
              <a:gd name="connsiteX2795" fmla="*/ 7203074 w 11191875"/>
              <a:gd name="connsiteY2795" fmla="*/ 1885233 h 4067175"/>
              <a:gd name="connsiteX2796" fmla="*/ 7214570 w 11191875"/>
              <a:gd name="connsiteY2796" fmla="*/ 1896737 h 4067175"/>
              <a:gd name="connsiteX2797" fmla="*/ 7150145 w 11191875"/>
              <a:gd name="connsiteY2797" fmla="*/ 1627110 h 4067175"/>
              <a:gd name="connsiteX2798" fmla="*/ 7160683 w 11191875"/>
              <a:gd name="connsiteY2798" fmla="*/ 1617044 h 4067175"/>
              <a:gd name="connsiteX2799" fmla="*/ 7150145 w 11191875"/>
              <a:gd name="connsiteY2799" fmla="*/ 1606498 h 4067175"/>
              <a:gd name="connsiteX2800" fmla="*/ 7140086 w 11191875"/>
              <a:gd name="connsiteY2800" fmla="*/ 1617044 h 4067175"/>
              <a:gd name="connsiteX2801" fmla="*/ 7150145 w 11191875"/>
              <a:gd name="connsiteY2801" fmla="*/ 1627110 h 4067175"/>
              <a:gd name="connsiteX2802" fmla="*/ 7044767 w 11191875"/>
              <a:gd name="connsiteY2802" fmla="*/ 1371623 h 4067175"/>
              <a:gd name="connsiteX2803" fmla="*/ 7054108 w 11191875"/>
              <a:gd name="connsiteY2803" fmla="*/ 1362036 h 4067175"/>
              <a:gd name="connsiteX2804" fmla="*/ 7044767 w 11191875"/>
              <a:gd name="connsiteY2804" fmla="*/ 1351970 h 4067175"/>
              <a:gd name="connsiteX2805" fmla="*/ 7034948 w 11191875"/>
              <a:gd name="connsiteY2805" fmla="*/ 1362036 h 4067175"/>
              <a:gd name="connsiteX2806" fmla="*/ 7044767 w 11191875"/>
              <a:gd name="connsiteY2806" fmla="*/ 1371623 h 4067175"/>
              <a:gd name="connsiteX2807" fmla="*/ 6900351 w 11191875"/>
              <a:gd name="connsiteY2807" fmla="*/ 1135789 h 4067175"/>
              <a:gd name="connsiteX2808" fmla="*/ 6909692 w 11191875"/>
              <a:gd name="connsiteY2808" fmla="*/ 1126442 h 4067175"/>
              <a:gd name="connsiteX2809" fmla="*/ 6900351 w 11191875"/>
              <a:gd name="connsiteY2809" fmla="*/ 1117335 h 4067175"/>
              <a:gd name="connsiteX2810" fmla="*/ 6891490 w 11191875"/>
              <a:gd name="connsiteY2810" fmla="*/ 1126442 h 4067175"/>
              <a:gd name="connsiteX2811" fmla="*/ 6900351 w 11191875"/>
              <a:gd name="connsiteY2811" fmla="*/ 1135789 h 4067175"/>
              <a:gd name="connsiteX2812" fmla="*/ 6721448 w 11191875"/>
              <a:gd name="connsiteY2812" fmla="*/ 925121 h 4067175"/>
              <a:gd name="connsiteX2813" fmla="*/ 6730070 w 11191875"/>
              <a:gd name="connsiteY2813" fmla="*/ 916732 h 4067175"/>
              <a:gd name="connsiteX2814" fmla="*/ 6721448 w 11191875"/>
              <a:gd name="connsiteY2814" fmla="*/ 908104 h 4067175"/>
              <a:gd name="connsiteX2815" fmla="*/ 6712587 w 11191875"/>
              <a:gd name="connsiteY2815" fmla="*/ 916732 h 4067175"/>
              <a:gd name="connsiteX2816" fmla="*/ 6721448 w 11191875"/>
              <a:gd name="connsiteY2816" fmla="*/ 925121 h 4067175"/>
              <a:gd name="connsiteX2817" fmla="*/ 6511410 w 11191875"/>
              <a:gd name="connsiteY2817" fmla="*/ 746088 h 4067175"/>
              <a:gd name="connsiteX2818" fmla="*/ 6520032 w 11191875"/>
              <a:gd name="connsiteY2818" fmla="*/ 737220 h 4067175"/>
              <a:gd name="connsiteX2819" fmla="*/ 6511410 w 11191875"/>
              <a:gd name="connsiteY2819" fmla="*/ 728832 h 4067175"/>
              <a:gd name="connsiteX2820" fmla="*/ 6503028 w 11191875"/>
              <a:gd name="connsiteY2820" fmla="*/ 737220 h 4067175"/>
              <a:gd name="connsiteX2821" fmla="*/ 6511410 w 11191875"/>
              <a:gd name="connsiteY2821" fmla="*/ 746088 h 4067175"/>
              <a:gd name="connsiteX2822" fmla="*/ 6276225 w 11191875"/>
              <a:gd name="connsiteY2822" fmla="*/ 601808 h 4067175"/>
              <a:gd name="connsiteX2823" fmla="*/ 6284847 w 11191875"/>
              <a:gd name="connsiteY2823" fmla="*/ 593180 h 4067175"/>
              <a:gd name="connsiteX2824" fmla="*/ 6276225 w 11191875"/>
              <a:gd name="connsiteY2824" fmla="*/ 584791 h 4067175"/>
              <a:gd name="connsiteX2825" fmla="*/ 6267843 w 11191875"/>
              <a:gd name="connsiteY2825" fmla="*/ 593180 h 4067175"/>
              <a:gd name="connsiteX2826" fmla="*/ 6276225 w 11191875"/>
              <a:gd name="connsiteY2826" fmla="*/ 601808 h 4067175"/>
              <a:gd name="connsiteX2827" fmla="*/ 6021402 w 11191875"/>
              <a:gd name="connsiteY2827" fmla="*/ 496114 h 4067175"/>
              <a:gd name="connsiteX2828" fmla="*/ 6030024 w 11191875"/>
              <a:gd name="connsiteY2828" fmla="*/ 487246 h 4067175"/>
              <a:gd name="connsiteX2829" fmla="*/ 6021402 w 11191875"/>
              <a:gd name="connsiteY2829" fmla="*/ 478858 h 4067175"/>
              <a:gd name="connsiteX2830" fmla="*/ 6012780 w 11191875"/>
              <a:gd name="connsiteY2830" fmla="*/ 487246 h 4067175"/>
              <a:gd name="connsiteX2831" fmla="*/ 6021402 w 11191875"/>
              <a:gd name="connsiteY2831" fmla="*/ 496114 h 4067175"/>
              <a:gd name="connsiteX2832" fmla="*/ 5753406 w 11191875"/>
              <a:gd name="connsiteY2832" fmla="*/ 431883 h 4067175"/>
              <a:gd name="connsiteX2833" fmla="*/ 5762028 w 11191875"/>
              <a:gd name="connsiteY2833" fmla="*/ 423015 h 4067175"/>
              <a:gd name="connsiteX2834" fmla="*/ 5753406 w 11191875"/>
              <a:gd name="connsiteY2834" fmla="*/ 414387 h 4067175"/>
              <a:gd name="connsiteX2835" fmla="*/ 5744784 w 11191875"/>
              <a:gd name="connsiteY2835" fmla="*/ 423015 h 4067175"/>
              <a:gd name="connsiteX2836" fmla="*/ 5753406 w 11191875"/>
              <a:gd name="connsiteY2836" fmla="*/ 431883 h 4067175"/>
              <a:gd name="connsiteX2837" fmla="*/ 5478465 w 11191875"/>
              <a:gd name="connsiteY2837" fmla="*/ 410552 h 4067175"/>
              <a:gd name="connsiteX2838" fmla="*/ 5487566 w 11191875"/>
              <a:gd name="connsiteY2838" fmla="*/ 401445 h 4067175"/>
              <a:gd name="connsiteX2839" fmla="*/ 5478465 w 11191875"/>
              <a:gd name="connsiteY2839" fmla="*/ 392337 h 4067175"/>
              <a:gd name="connsiteX2840" fmla="*/ 5469125 w 11191875"/>
              <a:gd name="connsiteY2840" fmla="*/ 401445 h 4067175"/>
              <a:gd name="connsiteX2841" fmla="*/ 5478465 w 11191875"/>
              <a:gd name="connsiteY2841" fmla="*/ 410552 h 4067175"/>
              <a:gd name="connsiteX2842" fmla="*/ 5203524 w 11191875"/>
              <a:gd name="connsiteY2842" fmla="*/ 432841 h 4067175"/>
              <a:gd name="connsiteX2843" fmla="*/ 5213343 w 11191875"/>
              <a:gd name="connsiteY2843" fmla="*/ 423015 h 4067175"/>
              <a:gd name="connsiteX2844" fmla="*/ 5203524 w 11191875"/>
              <a:gd name="connsiteY2844" fmla="*/ 413428 h 4067175"/>
              <a:gd name="connsiteX2845" fmla="*/ 5193705 w 11191875"/>
              <a:gd name="connsiteY2845" fmla="*/ 423015 h 4067175"/>
              <a:gd name="connsiteX2846" fmla="*/ 5203524 w 11191875"/>
              <a:gd name="connsiteY2846" fmla="*/ 432841 h 4067175"/>
              <a:gd name="connsiteX2847" fmla="*/ 4935289 w 11191875"/>
              <a:gd name="connsiteY2847" fmla="*/ 498511 h 4067175"/>
              <a:gd name="connsiteX2848" fmla="*/ 4946066 w 11191875"/>
              <a:gd name="connsiteY2848" fmla="*/ 487246 h 4067175"/>
              <a:gd name="connsiteX2849" fmla="*/ 4935289 w 11191875"/>
              <a:gd name="connsiteY2849" fmla="*/ 476461 h 4067175"/>
              <a:gd name="connsiteX2850" fmla="*/ 4924272 w 11191875"/>
              <a:gd name="connsiteY2850" fmla="*/ 487246 h 4067175"/>
              <a:gd name="connsiteX2851" fmla="*/ 4935289 w 11191875"/>
              <a:gd name="connsiteY2851" fmla="*/ 498511 h 4067175"/>
              <a:gd name="connsiteX2852" fmla="*/ 4680465 w 11191875"/>
              <a:gd name="connsiteY2852" fmla="*/ 605163 h 4067175"/>
              <a:gd name="connsiteX2853" fmla="*/ 4692680 w 11191875"/>
              <a:gd name="connsiteY2853" fmla="*/ 593180 h 4067175"/>
              <a:gd name="connsiteX2854" fmla="*/ 4680465 w 11191875"/>
              <a:gd name="connsiteY2854" fmla="*/ 580957 h 4067175"/>
              <a:gd name="connsiteX2855" fmla="*/ 4668012 w 11191875"/>
              <a:gd name="connsiteY2855" fmla="*/ 593180 h 4067175"/>
              <a:gd name="connsiteX2856" fmla="*/ 4680465 w 11191875"/>
              <a:gd name="connsiteY2856" fmla="*/ 605163 h 4067175"/>
              <a:gd name="connsiteX2857" fmla="*/ 4445281 w 11191875"/>
              <a:gd name="connsiteY2857" fmla="*/ 750642 h 4067175"/>
              <a:gd name="connsiteX2858" fmla="*/ 4458692 w 11191875"/>
              <a:gd name="connsiteY2858" fmla="*/ 737220 h 4067175"/>
              <a:gd name="connsiteX2859" fmla="*/ 4445281 w 11191875"/>
              <a:gd name="connsiteY2859" fmla="*/ 724039 h 4067175"/>
              <a:gd name="connsiteX2860" fmla="*/ 4431869 w 11191875"/>
              <a:gd name="connsiteY2860" fmla="*/ 737220 h 4067175"/>
              <a:gd name="connsiteX2861" fmla="*/ 4445281 w 11191875"/>
              <a:gd name="connsiteY2861" fmla="*/ 750642 h 4067175"/>
              <a:gd name="connsiteX2862" fmla="*/ 4235243 w 11191875"/>
              <a:gd name="connsiteY2862" fmla="*/ 932550 h 4067175"/>
              <a:gd name="connsiteX2863" fmla="*/ 4251289 w 11191875"/>
              <a:gd name="connsiteY2863" fmla="*/ 916732 h 4067175"/>
              <a:gd name="connsiteX2864" fmla="*/ 4235243 w 11191875"/>
              <a:gd name="connsiteY2864" fmla="*/ 900674 h 4067175"/>
              <a:gd name="connsiteX2865" fmla="*/ 4219436 w 11191875"/>
              <a:gd name="connsiteY2865" fmla="*/ 916732 h 4067175"/>
              <a:gd name="connsiteX2866" fmla="*/ 4235243 w 11191875"/>
              <a:gd name="connsiteY2866" fmla="*/ 932550 h 4067175"/>
              <a:gd name="connsiteX2867" fmla="*/ 4056339 w 11191875"/>
              <a:gd name="connsiteY2867" fmla="*/ 1144897 h 4067175"/>
              <a:gd name="connsiteX2868" fmla="*/ 4074780 w 11191875"/>
              <a:gd name="connsiteY2868" fmla="*/ 1126442 h 4067175"/>
              <a:gd name="connsiteX2869" fmla="*/ 4056339 w 11191875"/>
              <a:gd name="connsiteY2869" fmla="*/ 1108227 h 4067175"/>
              <a:gd name="connsiteX2870" fmla="*/ 4038138 w 11191875"/>
              <a:gd name="connsiteY2870" fmla="*/ 1126442 h 4067175"/>
              <a:gd name="connsiteX2871" fmla="*/ 4056339 w 11191875"/>
              <a:gd name="connsiteY2871" fmla="*/ 1144897 h 4067175"/>
              <a:gd name="connsiteX2872" fmla="*/ 3912163 w 11191875"/>
              <a:gd name="connsiteY2872" fmla="*/ 1383846 h 4067175"/>
              <a:gd name="connsiteX2873" fmla="*/ 3933957 w 11191875"/>
              <a:gd name="connsiteY2873" fmla="*/ 1362036 h 4067175"/>
              <a:gd name="connsiteX2874" fmla="*/ 3912163 w 11191875"/>
              <a:gd name="connsiteY2874" fmla="*/ 1339747 h 4067175"/>
              <a:gd name="connsiteX2875" fmla="*/ 3890369 w 11191875"/>
              <a:gd name="connsiteY2875" fmla="*/ 1362036 h 4067175"/>
              <a:gd name="connsiteX2876" fmla="*/ 3912163 w 11191875"/>
              <a:gd name="connsiteY2876" fmla="*/ 1383846 h 4067175"/>
              <a:gd name="connsiteX2877" fmla="*/ 3806785 w 11191875"/>
              <a:gd name="connsiteY2877" fmla="*/ 1642449 h 4067175"/>
              <a:gd name="connsiteX2878" fmla="*/ 3832171 w 11191875"/>
              <a:gd name="connsiteY2878" fmla="*/ 1617044 h 4067175"/>
              <a:gd name="connsiteX2879" fmla="*/ 3806785 w 11191875"/>
              <a:gd name="connsiteY2879" fmla="*/ 1591159 h 4067175"/>
              <a:gd name="connsiteX2880" fmla="*/ 3781159 w 11191875"/>
              <a:gd name="connsiteY2880" fmla="*/ 1617044 h 4067175"/>
              <a:gd name="connsiteX2881" fmla="*/ 3806785 w 11191875"/>
              <a:gd name="connsiteY2881" fmla="*/ 1642449 h 4067175"/>
              <a:gd name="connsiteX2882" fmla="*/ 3742360 w 11191875"/>
              <a:gd name="connsiteY2882" fmla="*/ 1915671 h 4067175"/>
              <a:gd name="connsiteX2883" fmla="*/ 3772776 w 11191875"/>
              <a:gd name="connsiteY2883" fmla="*/ 1885233 h 4067175"/>
              <a:gd name="connsiteX2884" fmla="*/ 3742360 w 11191875"/>
              <a:gd name="connsiteY2884" fmla="*/ 1854795 h 4067175"/>
              <a:gd name="connsiteX2885" fmla="*/ 3711705 w 11191875"/>
              <a:gd name="connsiteY2885" fmla="*/ 1885233 h 4067175"/>
              <a:gd name="connsiteX2886" fmla="*/ 3742360 w 11191875"/>
              <a:gd name="connsiteY2886" fmla="*/ 1915671 h 4067175"/>
              <a:gd name="connsiteX2887" fmla="*/ 3720806 w 11191875"/>
              <a:gd name="connsiteY2887" fmla="*/ 2195843 h 4067175"/>
              <a:gd name="connsiteX2888" fmla="*/ 3756012 w 11191875"/>
              <a:gd name="connsiteY2888" fmla="*/ 2160372 h 4067175"/>
              <a:gd name="connsiteX2889" fmla="*/ 3720806 w 11191875"/>
              <a:gd name="connsiteY2889" fmla="*/ 2125141 h 4067175"/>
              <a:gd name="connsiteX2890" fmla="*/ 3685360 w 11191875"/>
              <a:gd name="connsiteY2890" fmla="*/ 2160372 h 4067175"/>
              <a:gd name="connsiteX2891" fmla="*/ 3720806 w 11191875"/>
              <a:gd name="connsiteY2891" fmla="*/ 2195843 h 4067175"/>
              <a:gd name="connsiteX2892" fmla="*/ 3742360 w 11191875"/>
              <a:gd name="connsiteY2892" fmla="*/ 2474578 h 4067175"/>
              <a:gd name="connsiteX2893" fmla="*/ 3781159 w 11191875"/>
              <a:gd name="connsiteY2893" fmla="*/ 2435751 h 4067175"/>
              <a:gd name="connsiteX2894" fmla="*/ 3742360 w 11191875"/>
              <a:gd name="connsiteY2894" fmla="*/ 2396685 h 4067175"/>
              <a:gd name="connsiteX2895" fmla="*/ 3703083 w 11191875"/>
              <a:gd name="connsiteY2895" fmla="*/ 2435751 h 4067175"/>
              <a:gd name="connsiteX2896" fmla="*/ 3742360 w 11191875"/>
              <a:gd name="connsiteY2896" fmla="*/ 2474578 h 4067175"/>
              <a:gd name="connsiteX2897" fmla="*/ 3806785 w 11191875"/>
              <a:gd name="connsiteY2897" fmla="*/ 2748040 h 4067175"/>
              <a:gd name="connsiteX2898" fmla="*/ 3850612 w 11191875"/>
              <a:gd name="connsiteY2898" fmla="*/ 2703941 h 4067175"/>
              <a:gd name="connsiteX2899" fmla="*/ 3806785 w 11191875"/>
              <a:gd name="connsiteY2899" fmla="*/ 2660081 h 4067175"/>
              <a:gd name="connsiteX2900" fmla="*/ 3762718 w 11191875"/>
              <a:gd name="connsiteY2900" fmla="*/ 2703941 h 4067175"/>
              <a:gd name="connsiteX2901" fmla="*/ 3806785 w 11191875"/>
              <a:gd name="connsiteY2901" fmla="*/ 2748040 h 4067175"/>
              <a:gd name="connsiteX2902" fmla="*/ 3912163 w 11191875"/>
              <a:gd name="connsiteY2902" fmla="*/ 3005923 h 4067175"/>
              <a:gd name="connsiteX2903" fmla="*/ 3959104 w 11191875"/>
              <a:gd name="connsiteY2903" fmla="*/ 2958948 h 4067175"/>
              <a:gd name="connsiteX2904" fmla="*/ 3912163 w 11191875"/>
              <a:gd name="connsiteY2904" fmla="*/ 2911973 h 4067175"/>
              <a:gd name="connsiteX2905" fmla="*/ 3865222 w 11191875"/>
              <a:gd name="connsiteY2905" fmla="*/ 2958948 h 4067175"/>
              <a:gd name="connsiteX2906" fmla="*/ 3912163 w 11191875"/>
              <a:gd name="connsiteY2906" fmla="*/ 3005923 h 4067175"/>
              <a:gd name="connsiteX2907" fmla="*/ 4056339 w 11191875"/>
              <a:gd name="connsiteY2907" fmla="*/ 3243914 h 4067175"/>
              <a:gd name="connsiteX2908" fmla="*/ 4105675 w 11191875"/>
              <a:gd name="connsiteY2908" fmla="*/ 3194302 h 4067175"/>
              <a:gd name="connsiteX2909" fmla="*/ 4056339 w 11191875"/>
              <a:gd name="connsiteY2909" fmla="*/ 3144931 h 4067175"/>
              <a:gd name="connsiteX2910" fmla="*/ 4007003 w 11191875"/>
              <a:gd name="connsiteY2910" fmla="*/ 3194302 h 4067175"/>
              <a:gd name="connsiteX2911" fmla="*/ 4056339 w 11191875"/>
              <a:gd name="connsiteY2911" fmla="*/ 3243914 h 4067175"/>
              <a:gd name="connsiteX2912" fmla="*/ 4235243 w 11191875"/>
              <a:gd name="connsiteY2912" fmla="*/ 3455062 h 4067175"/>
              <a:gd name="connsiteX2913" fmla="*/ 4286255 w 11191875"/>
              <a:gd name="connsiteY2913" fmla="*/ 3404012 h 4067175"/>
              <a:gd name="connsiteX2914" fmla="*/ 4235243 w 11191875"/>
              <a:gd name="connsiteY2914" fmla="*/ 3353442 h 4067175"/>
              <a:gd name="connsiteX2915" fmla="*/ 4184949 w 11191875"/>
              <a:gd name="connsiteY2915" fmla="*/ 3404012 h 4067175"/>
              <a:gd name="connsiteX2916" fmla="*/ 4235243 w 11191875"/>
              <a:gd name="connsiteY2916" fmla="*/ 3455062 h 4067175"/>
              <a:gd name="connsiteX2917" fmla="*/ 4445281 w 11191875"/>
              <a:gd name="connsiteY2917" fmla="*/ 3633615 h 4067175"/>
              <a:gd name="connsiteX2918" fmla="*/ 4495096 w 11191875"/>
              <a:gd name="connsiteY2918" fmla="*/ 3583764 h 4067175"/>
              <a:gd name="connsiteX2919" fmla="*/ 4445281 w 11191875"/>
              <a:gd name="connsiteY2919" fmla="*/ 3533194 h 4067175"/>
              <a:gd name="connsiteX2920" fmla="*/ 4395226 w 11191875"/>
              <a:gd name="connsiteY2920" fmla="*/ 3583764 h 4067175"/>
              <a:gd name="connsiteX2921" fmla="*/ 4445281 w 11191875"/>
              <a:gd name="connsiteY2921" fmla="*/ 3633615 h 4067175"/>
              <a:gd name="connsiteX2922" fmla="*/ 4680465 w 11191875"/>
              <a:gd name="connsiteY2922" fmla="*/ 3776697 h 4067175"/>
              <a:gd name="connsiteX2923" fmla="*/ 4729322 w 11191875"/>
              <a:gd name="connsiteY2923" fmla="*/ 3728044 h 4067175"/>
              <a:gd name="connsiteX2924" fmla="*/ 4680465 w 11191875"/>
              <a:gd name="connsiteY2924" fmla="*/ 3678912 h 4067175"/>
              <a:gd name="connsiteX2925" fmla="*/ 4631848 w 11191875"/>
              <a:gd name="connsiteY2925" fmla="*/ 3728044 h 4067175"/>
              <a:gd name="connsiteX2926" fmla="*/ 4680465 w 11191875"/>
              <a:gd name="connsiteY2926" fmla="*/ 3776697 h 4067175"/>
              <a:gd name="connsiteX2927" fmla="*/ 4935289 w 11191875"/>
              <a:gd name="connsiteY2927" fmla="*/ 3880473 h 4067175"/>
              <a:gd name="connsiteX2928" fmla="*/ 4982230 w 11191875"/>
              <a:gd name="connsiteY2928" fmla="*/ 3833738 h 4067175"/>
              <a:gd name="connsiteX2929" fmla="*/ 4935289 w 11191875"/>
              <a:gd name="connsiteY2929" fmla="*/ 3786763 h 4067175"/>
              <a:gd name="connsiteX2930" fmla="*/ 4888108 w 11191875"/>
              <a:gd name="connsiteY2930" fmla="*/ 3833738 h 4067175"/>
              <a:gd name="connsiteX2931" fmla="*/ 4935289 w 11191875"/>
              <a:gd name="connsiteY2931" fmla="*/ 3880473 h 4067175"/>
              <a:gd name="connsiteX2932" fmla="*/ 5203524 w 11191875"/>
              <a:gd name="connsiteY2932" fmla="*/ 3941828 h 4067175"/>
              <a:gd name="connsiteX2933" fmla="*/ 5247352 w 11191875"/>
              <a:gd name="connsiteY2933" fmla="*/ 3897969 h 4067175"/>
              <a:gd name="connsiteX2934" fmla="*/ 5203524 w 11191875"/>
              <a:gd name="connsiteY2934" fmla="*/ 3854110 h 4067175"/>
              <a:gd name="connsiteX2935" fmla="*/ 5159696 w 11191875"/>
              <a:gd name="connsiteY2935" fmla="*/ 3897969 h 4067175"/>
              <a:gd name="connsiteX2936" fmla="*/ 5203524 w 11191875"/>
              <a:gd name="connsiteY2936" fmla="*/ 3941828 h 4067175"/>
              <a:gd name="connsiteX2937" fmla="*/ 5478465 w 11191875"/>
              <a:gd name="connsiteY2937" fmla="*/ 3960043 h 4067175"/>
              <a:gd name="connsiteX2938" fmla="*/ 5519179 w 11191875"/>
              <a:gd name="connsiteY2938" fmla="*/ 3919539 h 4067175"/>
              <a:gd name="connsiteX2939" fmla="*/ 5478465 w 11191875"/>
              <a:gd name="connsiteY2939" fmla="*/ 3878796 h 4067175"/>
              <a:gd name="connsiteX2940" fmla="*/ 5437751 w 11191875"/>
              <a:gd name="connsiteY2940" fmla="*/ 3919539 h 4067175"/>
              <a:gd name="connsiteX2941" fmla="*/ 5478465 w 11191875"/>
              <a:gd name="connsiteY2941" fmla="*/ 3960043 h 4067175"/>
              <a:gd name="connsiteX2942" fmla="*/ 5753406 w 11191875"/>
              <a:gd name="connsiteY2942" fmla="*/ 3935118 h 4067175"/>
              <a:gd name="connsiteX2943" fmla="*/ 5790528 w 11191875"/>
              <a:gd name="connsiteY2943" fmla="*/ 3897969 h 4067175"/>
              <a:gd name="connsiteX2944" fmla="*/ 5753406 w 11191875"/>
              <a:gd name="connsiteY2944" fmla="*/ 3860821 h 4067175"/>
              <a:gd name="connsiteX2945" fmla="*/ 5716045 w 11191875"/>
              <a:gd name="connsiteY2945" fmla="*/ 3897969 h 4067175"/>
              <a:gd name="connsiteX2946" fmla="*/ 5753406 w 11191875"/>
              <a:gd name="connsiteY2946" fmla="*/ 3935118 h 4067175"/>
              <a:gd name="connsiteX2947" fmla="*/ 6021402 w 11191875"/>
              <a:gd name="connsiteY2947" fmla="*/ 3867292 h 4067175"/>
              <a:gd name="connsiteX2948" fmla="*/ 6054931 w 11191875"/>
              <a:gd name="connsiteY2948" fmla="*/ 3833738 h 4067175"/>
              <a:gd name="connsiteX2949" fmla="*/ 6021402 w 11191875"/>
              <a:gd name="connsiteY2949" fmla="*/ 3799945 h 4067175"/>
              <a:gd name="connsiteX2950" fmla="*/ 5988112 w 11191875"/>
              <a:gd name="connsiteY2950" fmla="*/ 3833738 h 4067175"/>
              <a:gd name="connsiteX2951" fmla="*/ 6021402 w 11191875"/>
              <a:gd name="connsiteY2951" fmla="*/ 3867292 h 4067175"/>
              <a:gd name="connsiteX2952" fmla="*/ 6276225 w 11191875"/>
              <a:gd name="connsiteY2952" fmla="*/ 3757523 h 4067175"/>
              <a:gd name="connsiteX2953" fmla="*/ 6306402 w 11191875"/>
              <a:gd name="connsiteY2953" fmla="*/ 3728044 h 4067175"/>
              <a:gd name="connsiteX2954" fmla="*/ 6276225 w 11191875"/>
              <a:gd name="connsiteY2954" fmla="*/ 3698086 h 4067175"/>
              <a:gd name="connsiteX2955" fmla="*/ 6246288 w 11191875"/>
              <a:gd name="connsiteY2955" fmla="*/ 3728044 h 4067175"/>
              <a:gd name="connsiteX2956" fmla="*/ 6276225 w 11191875"/>
              <a:gd name="connsiteY2956" fmla="*/ 3757523 h 4067175"/>
              <a:gd name="connsiteX2957" fmla="*/ 6511410 w 11191875"/>
              <a:gd name="connsiteY2957" fmla="*/ 3610367 h 4067175"/>
              <a:gd name="connsiteX2958" fmla="*/ 6538234 w 11191875"/>
              <a:gd name="connsiteY2958" fmla="*/ 3583764 h 4067175"/>
              <a:gd name="connsiteX2959" fmla="*/ 6511410 w 11191875"/>
              <a:gd name="connsiteY2959" fmla="*/ 3556441 h 4067175"/>
              <a:gd name="connsiteX2960" fmla="*/ 6484826 w 11191875"/>
              <a:gd name="connsiteY2960" fmla="*/ 3583764 h 4067175"/>
              <a:gd name="connsiteX2961" fmla="*/ 6511410 w 11191875"/>
              <a:gd name="connsiteY2961" fmla="*/ 3610367 h 4067175"/>
              <a:gd name="connsiteX2962" fmla="*/ 6721448 w 11191875"/>
              <a:gd name="connsiteY2962" fmla="*/ 3427500 h 4067175"/>
              <a:gd name="connsiteX2963" fmla="*/ 6744440 w 11191875"/>
              <a:gd name="connsiteY2963" fmla="*/ 3404012 h 4067175"/>
              <a:gd name="connsiteX2964" fmla="*/ 6721448 w 11191875"/>
              <a:gd name="connsiteY2964" fmla="*/ 3381483 h 4067175"/>
              <a:gd name="connsiteX2965" fmla="*/ 6698217 w 11191875"/>
              <a:gd name="connsiteY2965" fmla="*/ 3404012 h 4067175"/>
              <a:gd name="connsiteX2966" fmla="*/ 6721448 w 11191875"/>
              <a:gd name="connsiteY2966" fmla="*/ 3427500 h 4067175"/>
              <a:gd name="connsiteX2967" fmla="*/ 6900351 w 11191875"/>
              <a:gd name="connsiteY2967" fmla="*/ 3215393 h 4067175"/>
              <a:gd name="connsiteX2968" fmla="*/ 6921427 w 11191875"/>
              <a:gd name="connsiteY2968" fmla="*/ 3194302 h 4067175"/>
              <a:gd name="connsiteX2969" fmla="*/ 6900351 w 11191875"/>
              <a:gd name="connsiteY2969" fmla="*/ 3173691 h 4067175"/>
              <a:gd name="connsiteX2970" fmla="*/ 6879755 w 11191875"/>
              <a:gd name="connsiteY2970" fmla="*/ 3194302 h 4067175"/>
              <a:gd name="connsiteX2971" fmla="*/ 6900351 w 11191875"/>
              <a:gd name="connsiteY2971" fmla="*/ 3215393 h 4067175"/>
              <a:gd name="connsiteX2972" fmla="*/ 7044767 w 11191875"/>
              <a:gd name="connsiteY2972" fmla="*/ 2976923 h 4067175"/>
              <a:gd name="connsiteX2973" fmla="*/ 7062250 w 11191875"/>
              <a:gd name="connsiteY2973" fmla="*/ 2958948 h 4067175"/>
              <a:gd name="connsiteX2974" fmla="*/ 7044767 w 11191875"/>
              <a:gd name="connsiteY2974" fmla="*/ 2941452 h 4067175"/>
              <a:gd name="connsiteX2975" fmla="*/ 7027044 w 11191875"/>
              <a:gd name="connsiteY2975" fmla="*/ 2958948 h 4067175"/>
              <a:gd name="connsiteX2976" fmla="*/ 7044767 w 11191875"/>
              <a:gd name="connsiteY2976" fmla="*/ 2976923 h 4067175"/>
              <a:gd name="connsiteX2977" fmla="*/ 7150145 w 11191875"/>
              <a:gd name="connsiteY2977" fmla="*/ 2719519 h 4067175"/>
              <a:gd name="connsiteX2978" fmla="*/ 7165952 w 11191875"/>
              <a:gd name="connsiteY2978" fmla="*/ 2703941 h 4067175"/>
              <a:gd name="connsiteX2979" fmla="*/ 7150145 w 11191875"/>
              <a:gd name="connsiteY2979" fmla="*/ 2688362 h 4067175"/>
              <a:gd name="connsiteX2980" fmla="*/ 7134339 w 11191875"/>
              <a:gd name="connsiteY2980" fmla="*/ 2703941 h 4067175"/>
              <a:gd name="connsiteX2981" fmla="*/ 7150145 w 11191875"/>
              <a:gd name="connsiteY2981" fmla="*/ 2719519 h 4067175"/>
              <a:gd name="connsiteX2982" fmla="*/ 7214570 w 11191875"/>
              <a:gd name="connsiteY2982" fmla="*/ 2449652 h 4067175"/>
              <a:gd name="connsiteX2983" fmla="*/ 7228460 w 11191875"/>
              <a:gd name="connsiteY2983" fmla="*/ 2435751 h 4067175"/>
              <a:gd name="connsiteX2984" fmla="*/ 7214570 w 11191875"/>
              <a:gd name="connsiteY2984" fmla="*/ 2421851 h 4067175"/>
              <a:gd name="connsiteX2985" fmla="*/ 7200439 w 11191875"/>
              <a:gd name="connsiteY2985" fmla="*/ 2435751 h 4067175"/>
              <a:gd name="connsiteX2986" fmla="*/ 7214570 w 11191875"/>
              <a:gd name="connsiteY2986" fmla="*/ 2449652 h 4067175"/>
              <a:gd name="connsiteX2987" fmla="*/ 7236124 w 11191875"/>
              <a:gd name="connsiteY2987" fmla="*/ 2172595 h 4067175"/>
              <a:gd name="connsiteX2988" fmla="*/ 7248818 w 11191875"/>
              <a:gd name="connsiteY2988" fmla="*/ 2160372 h 4067175"/>
              <a:gd name="connsiteX2989" fmla="*/ 7236124 w 11191875"/>
              <a:gd name="connsiteY2989" fmla="*/ 2148149 h 4067175"/>
              <a:gd name="connsiteX2990" fmla="*/ 7224149 w 11191875"/>
              <a:gd name="connsiteY2990" fmla="*/ 2160372 h 4067175"/>
              <a:gd name="connsiteX2991" fmla="*/ 7236124 w 11191875"/>
              <a:gd name="connsiteY2991" fmla="*/ 2172595 h 4067175"/>
              <a:gd name="connsiteX2992" fmla="*/ 6991599 w 11191875"/>
              <a:gd name="connsiteY2992" fmla="*/ 1898415 h 4067175"/>
              <a:gd name="connsiteX2993" fmla="*/ 7004771 w 11191875"/>
              <a:gd name="connsiteY2993" fmla="*/ 1885472 h 4067175"/>
              <a:gd name="connsiteX2994" fmla="*/ 6991599 w 11191875"/>
              <a:gd name="connsiteY2994" fmla="*/ 1872770 h 4067175"/>
              <a:gd name="connsiteX2995" fmla="*/ 6979145 w 11191875"/>
              <a:gd name="connsiteY2995" fmla="*/ 1885472 h 4067175"/>
              <a:gd name="connsiteX2996" fmla="*/ 6991599 w 11191875"/>
              <a:gd name="connsiteY2996" fmla="*/ 1898415 h 4067175"/>
              <a:gd name="connsiteX2997" fmla="*/ 6918313 w 11191875"/>
              <a:gd name="connsiteY2997" fmla="*/ 1631424 h 4067175"/>
              <a:gd name="connsiteX2998" fmla="*/ 6929809 w 11191875"/>
              <a:gd name="connsiteY2998" fmla="*/ 1619680 h 4067175"/>
              <a:gd name="connsiteX2999" fmla="*/ 6918313 w 11191875"/>
              <a:gd name="connsiteY2999" fmla="*/ 1608176 h 4067175"/>
              <a:gd name="connsiteX3000" fmla="*/ 6906578 w 11191875"/>
              <a:gd name="connsiteY3000" fmla="*/ 1619680 h 4067175"/>
              <a:gd name="connsiteX3001" fmla="*/ 6918313 w 11191875"/>
              <a:gd name="connsiteY3001" fmla="*/ 1631424 h 4067175"/>
              <a:gd name="connsiteX3002" fmla="*/ 6798805 w 11191875"/>
              <a:gd name="connsiteY3002" fmla="*/ 1382168 h 4067175"/>
              <a:gd name="connsiteX3003" fmla="*/ 6809822 w 11191875"/>
              <a:gd name="connsiteY3003" fmla="*/ 1370904 h 4067175"/>
              <a:gd name="connsiteX3004" fmla="*/ 6798805 w 11191875"/>
              <a:gd name="connsiteY3004" fmla="*/ 1359879 h 4067175"/>
              <a:gd name="connsiteX3005" fmla="*/ 6787788 w 11191875"/>
              <a:gd name="connsiteY3005" fmla="*/ 1370904 h 4067175"/>
              <a:gd name="connsiteX3006" fmla="*/ 6798805 w 11191875"/>
              <a:gd name="connsiteY3006" fmla="*/ 1382168 h 4067175"/>
              <a:gd name="connsiteX3007" fmla="*/ 6636666 w 11191875"/>
              <a:gd name="connsiteY3007" fmla="*/ 1158318 h 4067175"/>
              <a:gd name="connsiteX3008" fmla="*/ 6646725 w 11191875"/>
              <a:gd name="connsiteY3008" fmla="*/ 1147533 h 4067175"/>
              <a:gd name="connsiteX3009" fmla="*/ 6636666 w 11191875"/>
              <a:gd name="connsiteY3009" fmla="*/ 1137227 h 4067175"/>
              <a:gd name="connsiteX3010" fmla="*/ 6626368 w 11191875"/>
              <a:gd name="connsiteY3010" fmla="*/ 1147533 h 4067175"/>
              <a:gd name="connsiteX3011" fmla="*/ 6636666 w 11191875"/>
              <a:gd name="connsiteY3011" fmla="*/ 1158318 h 4067175"/>
              <a:gd name="connsiteX3012" fmla="*/ 6437167 w 11191875"/>
              <a:gd name="connsiteY3012" fmla="*/ 967542 h 4067175"/>
              <a:gd name="connsiteX3013" fmla="*/ 6447704 w 11191875"/>
              <a:gd name="connsiteY3013" fmla="*/ 957236 h 4067175"/>
              <a:gd name="connsiteX3014" fmla="*/ 6437167 w 11191875"/>
              <a:gd name="connsiteY3014" fmla="*/ 946930 h 4067175"/>
              <a:gd name="connsiteX3015" fmla="*/ 6426868 w 11191875"/>
              <a:gd name="connsiteY3015" fmla="*/ 957236 h 4067175"/>
              <a:gd name="connsiteX3016" fmla="*/ 6437167 w 11191875"/>
              <a:gd name="connsiteY3016" fmla="*/ 967542 h 4067175"/>
              <a:gd name="connsiteX3017" fmla="*/ 6207251 w 11191875"/>
              <a:gd name="connsiteY3017" fmla="*/ 815592 h 4067175"/>
              <a:gd name="connsiteX3018" fmla="*/ 6217549 w 11191875"/>
              <a:gd name="connsiteY3018" fmla="*/ 805047 h 4067175"/>
              <a:gd name="connsiteX3019" fmla="*/ 6207251 w 11191875"/>
              <a:gd name="connsiteY3019" fmla="*/ 794741 h 4067175"/>
              <a:gd name="connsiteX3020" fmla="*/ 6196713 w 11191875"/>
              <a:gd name="connsiteY3020" fmla="*/ 805047 h 4067175"/>
              <a:gd name="connsiteX3021" fmla="*/ 6207251 w 11191875"/>
              <a:gd name="connsiteY3021" fmla="*/ 815592 h 4067175"/>
              <a:gd name="connsiteX3022" fmla="*/ 5953625 w 11191875"/>
              <a:gd name="connsiteY3022" fmla="*/ 707262 h 4067175"/>
              <a:gd name="connsiteX3023" fmla="*/ 5963683 w 11191875"/>
              <a:gd name="connsiteY3023" fmla="*/ 696477 h 4067175"/>
              <a:gd name="connsiteX3024" fmla="*/ 5953625 w 11191875"/>
              <a:gd name="connsiteY3024" fmla="*/ 686171 h 4067175"/>
              <a:gd name="connsiteX3025" fmla="*/ 5943326 w 11191875"/>
              <a:gd name="connsiteY3025" fmla="*/ 696477 h 4067175"/>
              <a:gd name="connsiteX3026" fmla="*/ 5953625 w 11191875"/>
              <a:gd name="connsiteY3026" fmla="*/ 707262 h 4067175"/>
              <a:gd name="connsiteX3027" fmla="*/ 5684910 w 11191875"/>
              <a:gd name="connsiteY3027" fmla="*/ 645667 h 4067175"/>
              <a:gd name="connsiteX3028" fmla="*/ 5695209 w 11191875"/>
              <a:gd name="connsiteY3028" fmla="*/ 635361 h 4067175"/>
              <a:gd name="connsiteX3029" fmla="*/ 5684910 w 11191875"/>
              <a:gd name="connsiteY3029" fmla="*/ 625056 h 4067175"/>
              <a:gd name="connsiteX3030" fmla="*/ 5674612 w 11191875"/>
              <a:gd name="connsiteY3030" fmla="*/ 635361 h 4067175"/>
              <a:gd name="connsiteX3031" fmla="*/ 5684910 w 11191875"/>
              <a:gd name="connsiteY3031" fmla="*/ 645667 h 4067175"/>
              <a:gd name="connsiteX3032" fmla="*/ 5409251 w 11191875"/>
              <a:gd name="connsiteY3032" fmla="*/ 633923 h 4067175"/>
              <a:gd name="connsiteX3033" fmla="*/ 5420507 w 11191875"/>
              <a:gd name="connsiteY3033" fmla="*/ 623138 h 4067175"/>
              <a:gd name="connsiteX3034" fmla="*/ 5409251 w 11191875"/>
              <a:gd name="connsiteY3034" fmla="*/ 611634 h 4067175"/>
              <a:gd name="connsiteX3035" fmla="*/ 5398474 w 11191875"/>
              <a:gd name="connsiteY3035" fmla="*/ 623138 h 4067175"/>
              <a:gd name="connsiteX3036" fmla="*/ 5409251 w 11191875"/>
              <a:gd name="connsiteY3036" fmla="*/ 633923 h 4067175"/>
              <a:gd name="connsiteX3037" fmla="*/ 5136226 w 11191875"/>
              <a:gd name="connsiteY3037" fmla="*/ 671551 h 4067175"/>
              <a:gd name="connsiteX3038" fmla="*/ 5147721 w 11191875"/>
              <a:gd name="connsiteY3038" fmla="*/ 659808 h 4067175"/>
              <a:gd name="connsiteX3039" fmla="*/ 5136226 w 11191875"/>
              <a:gd name="connsiteY3039" fmla="*/ 648303 h 4067175"/>
              <a:gd name="connsiteX3040" fmla="*/ 5124490 w 11191875"/>
              <a:gd name="connsiteY3040" fmla="*/ 659808 h 4067175"/>
              <a:gd name="connsiteX3041" fmla="*/ 5136226 w 11191875"/>
              <a:gd name="connsiteY3041" fmla="*/ 671551 h 4067175"/>
              <a:gd name="connsiteX3042" fmla="*/ 4874217 w 11191875"/>
              <a:gd name="connsiteY3042" fmla="*/ 758072 h 4067175"/>
              <a:gd name="connsiteX3043" fmla="*/ 4886671 w 11191875"/>
              <a:gd name="connsiteY3043" fmla="*/ 745129 h 4067175"/>
              <a:gd name="connsiteX3044" fmla="*/ 4874217 w 11191875"/>
              <a:gd name="connsiteY3044" fmla="*/ 732427 h 4067175"/>
              <a:gd name="connsiteX3045" fmla="*/ 4861045 w 11191875"/>
              <a:gd name="connsiteY3045" fmla="*/ 745129 h 4067175"/>
              <a:gd name="connsiteX3046" fmla="*/ 4874217 w 11191875"/>
              <a:gd name="connsiteY3046" fmla="*/ 758072 h 4067175"/>
              <a:gd name="connsiteX3047" fmla="*/ 4631129 w 11191875"/>
              <a:gd name="connsiteY3047" fmla="*/ 890608 h 4067175"/>
              <a:gd name="connsiteX3048" fmla="*/ 4645738 w 11191875"/>
              <a:gd name="connsiteY3048" fmla="*/ 875749 h 4067175"/>
              <a:gd name="connsiteX3049" fmla="*/ 4631129 w 11191875"/>
              <a:gd name="connsiteY3049" fmla="*/ 861369 h 4067175"/>
              <a:gd name="connsiteX3050" fmla="*/ 4616520 w 11191875"/>
              <a:gd name="connsiteY3050" fmla="*/ 875749 h 4067175"/>
              <a:gd name="connsiteX3051" fmla="*/ 4631129 w 11191875"/>
              <a:gd name="connsiteY3051" fmla="*/ 890608 h 4067175"/>
              <a:gd name="connsiteX3052" fmla="*/ 4415583 w 11191875"/>
              <a:gd name="connsiteY3052" fmla="*/ 1065087 h 4067175"/>
              <a:gd name="connsiteX3053" fmla="*/ 4432587 w 11191875"/>
              <a:gd name="connsiteY3053" fmla="*/ 1048071 h 4067175"/>
              <a:gd name="connsiteX3054" fmla="*/ 4415583 w 11191875"/>
              <a:gd name="connsiteY3054" fmla="*/ 1030814 h 4067175"/>
              <a:gd name="connsiteX3055" fmla="*/ 4398339 w 11191875"/>
              <a:gd name="connsiteY3055" fmla="*/ 1048071 h 4067175"/>
              <a:gd name="connsiteX3056" fmla="*/ 4415583 w 11191875"/>
              <a:gd name="connsiteY3056" fmla="*/ 1065087 h 4067175"/>
              <a:gd name="connsiteX3057" fmla="*/ 4234045 w 11191875"/>
              <a:gd name="connsiteY3057" fmla="*/ 1275037 h 4067175"/>
              <a:gd name="connsiteX3058" fmla="*/ 4253444 w 11191875"/>
              <a:gd name="connsiteY3058" fmla="*/ 1255863 h 4067175"/>
              <a:gd name="connsiteX3059" fmla="*/ 4234045 w 11191875"/>
              <a:gd name="connsiteY3059" fmla="*/ 1236210 h 4067175"/>
              <a:gd name="connsiteX3060" fmla="*/ 4214646 w 11191875"/>
              <a:gd name="connsiteY3060" fmla="*/ 1255863 h 4067175"/>
              <a:gd name="connsiteX3061" fmla="*/ 4234045 w 11191875"/>
              <a:gd name="connsiteY3061" fmla="*/ 1275037 h 4067175"/>
              <a:gd name="connsiteX3062" fmla="*/ 4092743 w 11191875"/>
              <a:gd name="connsiteY3062" fmla="*/ 1515664 h 4067175"/>
              <a:gd name="connsiteX3063" fmla="*/ 4115734 w 11191875"/>
              <a:gd name="connsiteY3063" fmla="*/ 1492416 h 4067175"/>
              <a:gd name="connsiteX3064" fmla="*/ 4092743 w 11191875"/>
              <a:gd name="connsiteY3064" fmla="*/ 1469648 h 4067175"/>
              <a:gd name="connsiteX3065" fmla="*/ 4069751 w 11191875"/>
              <a:gd name="connsiteY3065" fmla="*/ 1492416 h 4067175"/>
              <a:gd name="connsiteX3066" fmla="*/ 4092743 w 11191875"/>
              <a:gd name="connsiteY3066" fmla="*/ 1515664 h 4067175"/>
              <a:gd name="connsiteX3067" fmla="*/ 3995747 w 11191875"/>
              <a:gd name="connsiteY3067" fmla="*/ 1778580 h 4067175"/>
              <a:gd name="connsiteX3068" fmla="*/ 4023289 w 11191875"/>
              <a:gd name="connsiteY3068" fmla="*/ 1751018 h 4067175"/>
              <a:gd name="connsiteX3069" fmla="*/ 3995747 w 11191875"/>
              <a:gd name="connsiteY3069" fmla="*/ 1723696 h 4067175"/>
              <a:gd name="connsiteX3070" fmla="*/ 3968444 w 11191875"/>
              <a:gd name="connsiteY3070" fmla="*/ 1751018 h 4067175"/>
              <a:gd name="connsiteX3071" fmla="*/ 3995747 w 11191875"/>
              <a:gd name="connsiteY3071" fmla="*/ 1778580 h 4067175"/>
              <a:gd name="connsiteX3072" fmla="*/ 3946650 w 11191875"/>
              <a:gd name="connsiteY3072" fmla="*/ 2054199 h 4067175"/>
              <a:gd name="connsiteX3073" fmla="*/ 3978264 w 11191875"/>
              <a:gd name="connsiteY3073" fmla="*/ 2022563 h 4067175"/>
              <a:gd name="connsiteX3074" fmla="*/ 3946650 w 11191875"/>
              <a:gd name="connsiteY3074" fmla="*/ 1990687 h 4067175"/>
              <a:gd name="connsiteX3075" fmla="*/ 3915037 w 11191875"/>
              <a:gd name="connsiteY3075" fmla="*/ 2022563 h 4067175"/>
              <a:gd name="connsiteX3076" fmla="*/ 3946650 w 11191875"/>
              <a:gd name="connsiteY3076" fmla="*/ 2054199 h 4067175"/>
              <a:gd name="connsiteX3077" fmla="*/ 3946650 w 11191875"/>
              <a:gd name="connsiteY3077" fmla="*/ 2334372 h 4067175"/>
              <a:gd name="connsiteX3078" fmla="*/ 3982335 w 11191875"/>
              <a:gd name="connsiteY3078" fmla="*/ 2298182 h 4067175"/>
              <a:gd name="connsiteX3079" fmla="*/ 3946650 w 11191875"/>
              <a:gd name="connsiteY3079" fmla="*/ 2262471 h 4067175"/>
              <a:gd name="connsiteX3080" fmla="*/ 3910726 w 11191875"/>
              <a:gd name="connsiteY3080" fmla="*/ 2298182 h 4067175"/>
              <a:gd name="connsiteX3081" fmla="*/ 3946650 w 11191875"/>
              <a:gd name="connsiteY3081" fmla="*/ 2334372 h 4067175"/>
              <a:gd name="connsiteX3082" fmla="*/ 3995747 w 11191875"/>
              <a:gd name="connsiteY3082" fmla="*/ 2610230 h 4067175"/>
              <a:gd name="connsiteX3083" fmla="*/ 4035982 w 11191875"/>
              <a:gd name="connsiteY3083" fmla="*/ 2569966 h 4067175"/>
              <a:gd name="connsiteX3084" fmla="*/ 3995747 w 11191875"/>
              <a:gd name="connsiteY3084" fmla="*/ 2529462 h 4067175"/>
              <a:gd name="connsiteX3085" fmla="*/ 3955512 w 11191875"/>
              <a:gd name="connsiteY3085" fmla="*/ 2569966 h 4067175"/>
              <a:gd name="connsiteX3086" fmla="*/ 3995747 w 11191875"/>
              <a:gd name="connsiteY3086" fmla="*/ 2610230 h 4067175"/>
              <a:gd name="connsiteX3087" fmla="*/ 4092743 w 11191875"/>
              <a:gd name="connsiteY3087" fmla="*/ 2871708 h 4067175"/>
              <a:gd name="connsiteX3088" fmla="*/ 4135852 w 11191875"/>
              <a:gd name="connsiteY3088" fmla="*/ 2828568 h 4067175"/>
              <a:gd name="connsiteX3089" fmla="*/ 4092743 w 11191875"/>
              <a:gd name="connsiteY3089" fmla="*/ 2784948 h 4067175"/>
              <a:gd name="connsiteX3090" fmla="*/ 4049394 w 11191875"/>
              <a:gd name="connsiteY3090" fmla="*/ 2828568 h 4067175"/>
              <a:gd name="connsiteX3091" fmla="*/ 4092743 w 11191875"/>
              <a:gd name="connsiteY3091" fmla="*/ 2871708 h 4067175"/>
              <a:gd name="connsiteX3092" fmla="*/ 4234045 w 11191875"/>
              <a:gd name="connsiteY3092" fmla="*/ 3110179 h 4067175"/>
              <a:gd name="connsiteX3093" fmla="*/ 4279070 w 11191875"/>
              <a:gd name="connsiteY3093" fmla="*/ 3065121 h 4067175"/>
              <a:gd name="connsiteX3094" fmla="*/ 4234045 w 11191875"/>
              <a:gd name="connsiteY3094" fmla="*/ 3020063 h 4067175"/>
              <a:gd name="connsiteX3095" fmla="*/ 4188780 w 11191875"/>
              <a:gd name="connsiteY3095" fmla="*/ 3065121 h 4067175"/>
              <a:gd name="connsiteX3096" fmla="*/ 4234045 w 11191875"/>
              <a:gd name="connsiteY3096" fmla="*/ 3110179 h 4067175"/>
              <a:gd name="connsiteX3097" fmla="*/ 4415583 w 11191875"/>
              <a:gd name="connsiteY3097" fmla="*/ 3319170 h 4067175"/>
              <a:gd name="connsiteX3098" fmla="*/ 4461806 w 11191875"/>
              <a:gd name="connsiteY3098" fmla="*/ 3272914 h 4067175"/>
              <a:gd name="connsiteX3099" fmla="*/ 4415583 w 11191875"/>
              <a:gd name="connsiteY3099" fmla="*/ 3226658 h 4067175"/>
              <a:gd name="connsiteX3100" fmla="*/ 4369121 w 11191875"/>
              <a:gd name="connsiteY3100" fmla="*/ 3272914 h 4067175"/>
              <a:gd name="connsiteX3101" fmla="*/ 4415583 w 11191875"/>
              <a:gd name="connsiteY3101" fmla="*/ 3319170 h 4067175"/>
              <a:gd name="connsiteX3102" fmla="*/ 4631129 w 11191875"/>
              <a:gd name="connsiteY3102" fmla="*/ 3491252 h 4067175"/>
              <a:gd name="connsiteX3103" fmla="*/ 4677352 w 11191875"/>
              <a:gd name="connsiteY3103" fmla="*/ 3444756 h 4067175"/>
              <a:gd name="connsiteX3104" fmla="*/ 4631129 w 11191875"/>
              <a:gd name="connsiteY3104" fmla="*/ 3398740 h 4067175"/>
              <a:gd name="connsiteX3105" fmla="*/ 4584667 w 11191875"/>
              <a:gd name="connsiteY3105" fmla="*/ 3444756 h 4067175"/>
              <a:gd name="connsiteX3106" fmla="*/ 4631129 w 11191875"/>
              <a:gd name="connsiteY3106" fmla="*/ 3491252 h 4067175"/>
              <a:gd name="connsiteX3107" fmla="*/ 4874217 w 11191875"/>
              <a:gd name="connsiteY3107" fmla="*/ 3621152 h 4067175"/>
              <a:gd name="connsiteX3108" fmla="*/ 4919003 w 11191875"/>
              <a:gd name="connsiteY3108" fmla="*/ 3575855 h 4067175"/>
              <a:gd name="connsiteX3109" fmla="*/ 4874217 w 11191875"/>
              <a:gd name="connsiteY3109" fmla="*/ 3530797 h 4067175"/>
              <a:gd name="connsiteX3110" fmla="*/ 4828953 w 11191875"/>
              <a:gd name="connsiteY3110" fmla="*/ 3575855 h 4067175"/>
              <a:gd name="connsiteX3111" fmla="*/ 4874217 w 11191875"/>
              <a:gd name="connsiteY3111" fmla="*/ 3621152 h 4067175"/>
              <a:gd name="connsiteX3112" fmla="*/ 5136226 w 11191875"/>
              <a:gd name="connsiteY3112" fmla="*/ 3703838 h 4067175"/>
              <a:gd name="connsiteX3113" fmla="*/ 5178856 w 11191875"/>
              <a:gd name="connsiteY3113" fmla="*/ 3660937 h 4067175"/>
              <a:gd name="connsiteX3114" fmla="*/ 5136226 w 11191875"/>
              <a:gd name="connsiteY3114" fmla="*/ 3618516 h 4067175"/>
              <a:gd name="connsiteX3115" fmla="*/ 5093595 w 11191875"/>
              <a:gd name="connsiteY3115" fmla="*/ 3660937 h 4067175"/>
              <a:gd name="connsiteX3116" fmla="*/ 5136226 w 11191875"/>
              <a:gd name="connsiteY3116" fmla="*/ 3703838 h 4067175"/>
              <a:gd name="connsiteX3117" fmla="*/ 5409251 w 11191875"/>
              <a:gd name="connsiteY3117" fmla="*/ 3737871 h 4067175"/>
              <a:gd name="connsiteX3118" fmla="*/ 5449007 w 11191875"/>
              <a:gd name="connsiteY3118" fmla="*/ 3698086 h 4067175"/>
              <a:gd name="connsiteX3119" fmla="*/ 5409251 w 11191875"/>
              <a:gd name="connsiteY3119" fmla="*/ 3658780 h 4067175"/>
              <a:gd name="connsiteX3120" fmla="*/ 5369734 w 11191875"/>
              <a:gd name="connsiteY3120" fmla="*/ 3698086 h 4067175"/>
              <a:gd name="connsiteX3121" fmla="*/ 5409251 w 11191875"/>
              <a:gd name="connsiteY3121" fmla="*/ 3737871 h 4067175"/>
              <a:gd name="connsiteX3122" fmla="*/ 5684910 w 11191875"/>
              <a:gd name="connsiteY3122" fmla="*/ 3722052 h 4067175"/>
              <a:gd name="connsiteX3123" fmla="*/ 5721314 w 11191875"/>
              <a:gd name="connsiteY3123" fmla="*/ 3685383 h 4067175"/>
              <a:gd name="connsiteX3124" fmla="*/ 5684910 w 11191875"/>
              <a:gd name="connsiteY3124" fmla="*/ 3649193 h 4067175"/>
              <a:gd name="connsiteX3125" fmla="*/ 5648507 w 11191875"/>
              <a:gd name="connsiteY3125" fmla="*/ 3685383 h 4067175"/>
              <a:gd name="connsiteX3126" fmla="*/ 5684910 w 11191875"/>
              <a:gd name="connsiteY3126" fmla="*/ 3722052 h 4067175"/>
              <a:gd name="connsiteX3127" fmla="*/ 5953625 w 11191875"/>
              <a:gd name="connsiteY3127" fmla="*/ 3657342 h 4067175"/>
              <a:gd name="connsiteX3128" fmla="*/ 5986675 w 11191875"/>
              <a:gd name="connsiteY3128" fmla="*/ 3624268 h 4067175"/>
              <a:gd name="connsiteX3129" fmla="*/ 5953625 w 11191875"/>
              <a:gd name="connsiteY3129" fmla="*/ 3591433 h 4067175"/>
              <a:gd name="connsiteX3130" fmla="*/ 5920574 w 11191875"/>
              <a:gd name="connsiteY3130" fmla="*/ 3624268 h 4067175"/>
              <a:gd name="connsiteX3131" fmla="*/ 5953625 w 11191875"/>
              <a:gd name="connsiteY3131" fmla="*/ 3657342 h 4067175"/>
              <a:gd name="connsiteX3132" fmla="*/ 6207251 w 11191875"/>
              <a:gd name="connsiteY3132" fmla="*/ 3544937 h 4067175"/>
              <a:gd name="connsiteX3133" fmla="*/ 6236469 w 11191875"/>
              <a:gd name="connsiteY3133" fmla="*/ 3515937 h 4067175"/>
              <a:gd name="connsiteX3134" fmla="*/ 6207251 w 11191875"/>
              <a:gd name="connsiteY3134" fmla="*/ 3486458 h 4067175"/>
              <a:gd name="connsiteX3135" fmla="*/ 6178032 w 11191875"/>
              <a:gd name="connsiteY3135" fmla="*/ 3515937 h 4067175"/>
              <a:gd name="connsiteX3136" fmla="*/ 6207251 w 11191875"/>
              <a:gd name="connsiteY3136" fmla="*/ 3544937 h 4067175"/>
              <a:gd name="connsiteX3137" fmla="*/ 6437167 w 11191875"/>
              <a:gd name="connsiteY3137" fmla="*/ 3390112 h 4067175"/>
              <a:gd name="connsiteX3138" fmla="*/ 6463511 w 11191875"/>
              <a:gd name="connsiteY3138" fmla="*/ 3363748 h 4067175"/>
              <a:gd name="connsiteX3139" fmla="*/ 6437167 w 11191875"/>
              <a:gd name="connsiteY3139" fmla="*/ 3337624 h 4067175"/>
              <a:gd name="connsiteX3140" fmla="*/ 6411301 w 11191875"/>
              <a:gd name="connsiteY3140" fmla="*/ 3363748 h 4067175"/>
              <a:gd name="connsiteX3141" fmla="*/ 6437167 w 11191875"/>
              <a:gd name="connsiteY3141" fmla="*/ 3390112 h 4067175"/>
              <a:gd name="connsiteX3142" fmla="*/ 6636666 w 11191875"/>
              <a:gd name="connsiteY3142" fmla="*/ 3195740 h 4067175"/>
              <a:gd name="connsiteX3143" fmla="*/ 6659419 w 11191875"/>
              <a:gd name="connsiteY3143" fmla="*/ 3173451 h 4067175"/>
              <a:gd name="connsiteX3144" fmla="*/ 6636666 w 11191875"/>
              <a:gd name="connsiteY3144" fmla="*/ 3150443 h 4067175"/>
              <a:gd name="connsiteX3145" fmla="*/ 6614393 w 11191875"/>
              <a:gd name="connsiteY3145" fmla="*/ 3173451 h 4067175"/>
              <a:gd name="connsiteX3146" fmla="*/ 6636666 w 11191875"/>
              <a:gd name="connsiteY3146" fmla="*/ 3195740 h 4067175"/>
              <a:gd name="connsiteX3147" fmla="*/ 6798805 w 11191875"/>
              <a:gd name="connsiteY3147" fmla="*/ 2969254 h 4067175"/>
              <a:gd name="connsiteX3148" fmla="*/ 6817965 w 11191875"/>
              <a:gd name="connsiteY3148" fmla="*/ 2950080 h 4067175"/>
              <a:gd name="connsiteX3149" fmla="*/ 6798805 w 11191875"/>
              <a:gd name="connsiteY3149" fmla="*/ 2930188 h 4067175"/>
              <a:gd name="connsiteX3150" fmla="*/ 6779406 w 11191875"/>
              <a:gd name="connsiteY3150" fmla="*/ 2950080 h 4067175"/>
              <a:gd name="connsiteX3151" fmla="*/ 6798805 w 11191875"/>
              <a:gd name="connsiteY3151" fmla="*/ 2969254 h 4067175"/>
              <a:gd name="connsiteX3152" fmla="*/ 6918313 w 11191875"/>
              <a:gd name="connsiteY3152" fmla="*/ 2718800 h 4067175"/>
              <a:gd name="connsiteX3153" fmla="*/ 6936036 w 11191875"/>
              <a:gd name="connsiteY3153" fmla="*/ 2701304 h 4067175"/>
              <a:gd name="connsiteX3154" fmla="*/ 6918313 w 11191875"/>
              <a:gd name="connsiteY3154" fmla="*/ 2683329 h 4067175"/>
              <a:gd name="connsiteX3155" fmla="*/ 6901070 w 11191875"/>
              <a:gd name="connsiteY3155" fmla="*/ 2701304 h 4067175"/>
              <a:gd name="connsiteX3156" fmla="*/ 6918313 w 11191875"/>
              <a:gd name="connsiteY3156" fmla="*/ 2718800 h 4067175"/>
              <a:gd name="connsiteX3157" fmla="*/ 6991599 w 11191875"/>
              <a:gd name="connsiteY3157" fmla="*/ 2451330 h 4067175"/>
              <a:gd name="connsiteX3158" fmla="*/ 7007645 w 11191875"/>
              <a:gd name="connsiteY3158" fmla="*/ 2435032 h 4067175"/>
              <a:gd name="connsiteX3159" fmla="*/ 6991599 w 11191875"/>
              <a:gd name="connsiteY3159" fmla="*/ 2419454 h 4067175"/>
              <a:gd name="connsiteX3160" fmla="*/ 6976032 w 11191875"/>
              <a:gd name="connsiteY3160" fmla="*/ 2435032 h 4067175"/>
              <a:gd name="connsiteX3161" fmla="*/ 6991599 w 11191875"/>
              <a:gd name="connsiteY3161" fmla="*/ 2451330 h 4067175"/>
              <a:gd name="connsiteX3162" fmla="*/ 7016507 w 11191875"/>
              <a:gd name="connsiteY3162" fmla="*/ 2174752 h 4067175"/>
              <a:gd name="connsiteX3163" fmla="*/ 7030637 w 11191875"/>
              <a:gd name="connsiteY3163" fmla="*/ 2160372 h 4067175"/>
              <a:gd name="connsiteX3164" fmla="*/ 7016507 w 11191875"/>
              <a:gd name="connsiteY3164" fmla="*/ 2146232 h 4067175"/>
              <a:gd name="connsiteX3165" fmla="*/ 7002376 w 11191875"/>
              <a:gd name="connsiteY3165" fmla="*/ 2160372 h 4067175"/>
              <a:gd name="connsiteX3166" fmla="*/ 7016507 w 11191875"/>
              <a:gd name="connsiteY3166" fmla="*/ 2174752 h 4067175"/>
              <a:gd name="connsiteX3167" fmla="*/ 6768150 w 11191875"/>
              <a:gd name="connsiteY3167" fmla="*/ 1900092 h 4067175"/>
              <a:gd name="connsiteX3168" fmla="*/ 6781801 w 11191875"/>
              <a:gd name="connsiteY3168" fmla="*/ 1886431 h 4067175"/>
              <a:gd name="connsiteX3169" fmla="*/ 6768150 w 11191875"/>
              <a:gd name="connsiteY3169" fmla="*/ 1872291 h 4067175"/>
              <a:gd name="connsiteX3170" fmla="*/ 6753780 w 11191875"/>
              <a:gd name="connsiteY3170" fmla="*/ 1886431 h 4067175"/>
              <a:gd name="connsiteX3171" fmla="*/ 6768150 w 11191875"/>
              <a:gd name="connsiteY3171" fmla="*/ 1900092 h 4067175"/>
              <a:gd name="connsiteX3172" fmla="*/ 6682650 w 11191875"/>
              <a:gd name="connsiteY3172" fmla="*/ 1636696 h 4067175"/>
              <a:gd name="connsiteX3173" fmla="*/ 6695582 w 11191875"/>
              <a:gd name="connsiteY3173" fmla="*/ 1623754 h 4067175"/>
              <a:gd name="connsiteX3174" fmla="*/ 6682650 w 11191875"/>
              <a:gd name="connsiteY3174" fmla="*/ 1611052 h 4067175"/>
              <a:gd name="connsiteX3175" fmla="*/ 6670196 w 11191875"/>
              <a:gd name="connsiteY3175" fmla="*/ 1623754 h 4067175"/>
              <a:gd name="connsiteX3176" fmla="*/ 6682650 w 11191875"/>
              <a:gd name="connsiteY3176" fmla="*/ 1636696 h 4067175"/>
              <a:gd name="connsiteX3177" fmla="*/ 6544940 w 11191875"/>
              <a:gd name="connsiteY3177" fmla="*/ 1397028 h 4067175"/>
              <a:gd name="connsiteX3178" fmla="*/ 6557154 w 11191875"/>
              <a:gd name="connsiteY3178" fmla="*/ 1385045 h 4067175"/>
              <a:gd name="connsiteX3179" fmla="*/ 6544940 w 11191875"/>
              <a:gd name="connsiteY3179" fmla="*/ 1372582 h 4067175"/>
              <a:gd name="connsiteX3180" fmla="*/ 6532965 w 11191875"/>
              <a:gd name="connsiteY3180" fmla="*/ 1385045 h 4067175"/>
              <a:gd name="connsiteX3181" fmla="*/ 6544940 w 11191875"/>
              <a:gd name="connsiteY3181" fmla="*/ 1397028 h 4067175"/>
              <a:gd name="connsiteX3182" fmla="*/ 6360288 w 11191875"/>
              <a:gd name="connsiteY3182" fmla="*/ 1191632 h 4067175"/>
              <a:gd name="connsiteX3183" fmla="*/ 6372024 w 11191875"/>
              <a:gd name="connsiteY3183" fmla="*/ 1180128 h 4067175"/>
              <a:gd name="connsiteX3184" fmla="*/ 6360288 w 11191875"/>
              <a:gd name="connsiteY3184" fmla="*/ 1168384 h 4067175"/>
              <a:gd name="connsiteX3185" fmla="*/ 6349032 w 11191875"/>
              <a:gd name="connsiteY3185" fmla="*/ 1180128 h 4067175"/>
              <a:gd name="connsiteX3186" fmla="*/ 6360288 w 11191875"/>
              <a:gd name="connsiteY3186" fmla="*/ 1191632 h 4067175"/>
              <a:gd name="connsiteX3187" fmla="*/ 6137797 w 11191875"/>
              <a:gd name="connsiteY3187" fmla="*/ 1029616 h 4067175"/>
              <a:gd name="connsiteX3188" fmla="*/ 6149293 w 11191875"/>
              <a:gd name="connsiteY3188" fmla="*/ 1017872 h 4067175"/>
              <a:gd name="connsiteX3189" fmla="*/ 6137797 w 11191875"/>
              <a:gd name="connsiteY3189" fmla="*/ 1006368 h 4067175"/>
              <a:gd name="connsiteX3190" fmla="*/ 6126062 w 11191875"/>
              <a:gd name="connsiteY3190" fmla="*/ 1017872 h 4067175"/>
              <a:gd name="connsiteX3191" fmla="*/ 6137797 w 11191875"/>
              <a:gd name="connsiteY3191" fmla="*/ 1029616 h 4067175"/>
              <a:gd name="connsiteX3192" fmla="*/ 5885608 w 11191875"/>
              <a:gd name="connsiteY3192" fmla="*/ 917212 h 4067175"/>
              <a:gd name="connsiteX3193" fmla="*/ 5897343 w 11191875"/>
              <a:gd name="connsiteY3193" fmla="*/ 905707 h 4067175"/>
              <a:gd name="connsiteX3194" fmla="*/ 5885608 w 11191875"/>
              <a:gd name="connsiteY3194" fmla="*/ 894203 h 4067175"/>
              <a:gd name="connsiteX3195" fmla="*/ 5874112 w 11191875"/>
              <a:gd name="connsiteY3195" fmla="*/ 905707 h 4067175"/>
              <a:gd name="connsiteX3196" fmla="*/ 5885608 w 11191875"/>
              <a:gd name="connsiteY3196" fmla="*/ 917212 h 4067175"/>
              <a:gd name="connsiteX3197" fmla="*/ 5616415 w 11191875"/>
              <a:gd name="connsiteY3197" fmla="*/ 860410 h 4067175"/>
              <a:gd name="connsiteX3198" fmla="*/ 5628389 w 11191875"/>
              <a:gd name="connsiteY3198" fmla="*/ 848427 h 4067175"/>
              <a:gd name="connsiteX3199" fmla="*/ 5616415 w 11191875"/>
              <a:gd name="connsiteY3199" fmla="*/ 836204 h 4067175"/>
              <a:gd name="connsiteX3200" fmla="*/ 5603961 w 11191875"/>
              <a:gd name="connsiteY3200" fmla="*/ 848427 h 4067175"/>
              <a:gd name="connsiteX3201" fmla="*/ 5616415 w 11191875"/>
              <a:gd name="connsiteY3201" fmla="*/ 860410 h 4067175"/>
              <a:gd name="connsiteX3202" fmla="*/ 5340755 w 11191875"/>
              <a:gd name="connsiteY3202" fmla="*/ 861129 h 4067175"/>
              <a:gd name="connsiteX3203" fmla="*/ 5353448 w 11191875"/>
              <a:gd name="connsiteY3203" fmla="*/ 848427 h 4067175"/>
              <a:gd name="connsiteX3204" fmla="*/ 5340755 w 11191875"/>
              <a:gd name="connsiteY3204" fmla="*/ 835724 h 4067175"/>
              <a:gd name="connsiteX3205" fmla="*/ 5327822 w 11191875"/>
              <a:gd name="connsiteY3205" fmla="*/ 848427 h 4067175"/>
              <a:gd name="connsiteX3206" fmla="*/ 5340755 w 11191875"/>
              <a:gd name="connsiteY3206" fmla="*/ 861129 h 4067175"/>
              <a:gd name="connsiteX3207" fmla="*/ 5071083 w 11191875"/>
              <a:gd name="connsiteY3207" fmla="*/ 919848 h 4067175"/>
              <a:gd name="connsiteX3208" fmla="*/ 5085213 w 11191875"/>
              <a:gd name="connsiteY3208" fmla="*/ 905707 h 4067175"/>
              <a:gd name="connsiteX3209" fmla="*/ 5071083 w 11191875"/>
              <a:gd name="connsiteY3209" fmla="*/ 891807 h 4067175"/>
              <a:gd name="connsiteX3210" fmla="*/ 5056953 w 11191875"/>
              <a:gd name="connsiteY3210" fmla="*/ 905707 h 4067175"/>
              <a:gd name="connsiteX3211" fmla="*/ 5071083 w 11191875"/>
              <a:gd name="connsiteY3211" fmla="*/ 919848 h 4067175"/>
              <a:gd name="connsiteX3212" fmla="*/ 4819133 w 11191875"/>
              <a:gd name="connsiteY3212" fmla="*/ 1033930 h 4067175"/>
              <a:gd name="connsiteX3213" fmla="*/ 4835180 w 11191875"/>
              <a:gd name="connsiteY3213" fmla="*/ 1017872 h 4067175"/>
              <a:gd name="connsiteX3214" fmla="*/ 4819133 w 11191875"/>
              <a:gd name="connsiteY3214" fmla="*/ 1002054 h 4067175"/>
              <a:gd name="connsiteX3215" fmla="*/ 4803327 w 11191875"/>
              <a:gd name="connsiteY3215" fmla="*/ 1017872 h 4067175"/>
              <a:gd name="connsiteX3216" fmla="*/ 4819133 w 11191875"/>
              <a:gd name="connsiteY3216" fmla="*/ 1033930 h 4067175"/>
              <a:gd name="connsiteX3217" fmla="*/ 4596163 w 11191875"/>
              <a:gd name="connsiteY3217" fmla="*/ 1198103 h 4067175"/>
              <a:gd name="connsiteX3218" fmla="*/ 4614364 w 11191875"/>
              <a:gd name="connsiteY3218" fmla="*/ 1180128 h 4067175"/>
              <a:gd name="connsiteX3219" fmla="*/ 4596163 w 11191875"/>
              <a:gd name="connsiteY3219" fmla="*/ 1161673 h 4067175"/>
              <a:gd name="connsiteX3220" fmla="*/ 4578201 w 11191875"/>
              <a:gd name="connsiteY3220" fmla="*/ 1180128 h 4067175"/>
              <a:gd name="connsiteX3221" fmla="*/ 4596163 w 11191875"/>
              <a:gd name="connsiteY3221" fmla="*/ 1198103 h 4067175"/>
              <a:gd name="connsiteX3222" fmla="*/ 4411751 w 11191875"/>
              <a:gd name="connsiteY3222" fmla="*/ 1405896 h 4067175"/>
              <a:gd name="connsiteX3223" fmla="*/ 4432587 w 11191875"/>
              <a:gd name="connsiteY3223" fmla="*/ 1385045 h 4067175"/>
              <a:gd name="connsiteX3224" fmla="*/ 4411751 w 11191875"/>
              <a:gd name="connsiteY3224" fmla="*/ 1364193 h 4067175"/>
              <a:gd name="connsiteX3225" fmla="*/ 4391154 w 11191875"/>
              <a:gd name="connsiteY3225" fmla="*/ 1385045 h 4067175"/>
              <a:gd name="connsiteX3226" fmla="*/ 4411751 w 11191875"/>
              <a:gd name="connsiteY3226" fmla="*/ 1405896 h 4067175"/>
              <a:gd name="connsiteX3227" fmla="*/ 4274041 w 11191875"/>
              <a:gd name="connsiteY3227" fmla="*/ 1648440 h 4067175"/>
              <a:gd name="connsiteX3228" fmla="*/ 4298470 w 11191875"/>
              <a:gd name="connsiteY3228" fmla="*/ 1623754 h 4067175"/>
              <a:gd name="connsiteX3229" fmla="*/ 4274041 w 11191875"/>
              <a:gd name="connsiteY3229" fmla="*/ 1599548 h 4067175"/>
              <a:gd name="connsiteX3230" fmla="*/ 4249612 w 11191875"/>
              <a:gd name="connsiteY3230" fmla="*/ 1623754 h 4067175"/>
              <a:gd name="connsiteX3231" fmla="*/ 4274041 w 11191875"/>
              <a:gd name="connsiteY3231" fmla="*/ 1648440 h 4067175"/>
              <a:gd name="connsiteX3232" fmla="*/ 4188780 w 11191875"/>
              <a:gd name="connsiteY3232" fmla="*/ 1914952 h 4067175"/>
              <a:gd name="connsiteX3233" fmla="*/ 4217520 w 11191875"/>
              <a:gd name="connsiteY3233" fmla="*/ 1886431 h 4067175"/>
              <a:gd name="connsiteX3234" fmla="*/ 4188780 w 11191875"/>
              <a:gd name="connsiteY3234" fmla="*/ 1857431 h 4067175"/>
              <a:gd name="connsiteX3235" fmla="*/ 4160280 w 11191875"/>
              <a:gd name="connsiteY3235" fmla="*/ 1886431 h 4067175"/>
              <a:gd name="connsiteX3236" fmla="*/ 4188780 w 11191875"/>
              <a:gd name="connsiteY3236" fmla="*/ 1914952 h 4067175"/>
              <a:gd name="connsiteX3237" fmla="*/ 4160041 w 11191875"/>
              <a:gd name="connsiteY3237" fmla="*/ 2192728 h 4067175"/>
              <a:gd name="connsiteX3238" fmla="*/ 4192133 w 11191875"/>
              <a:gd name="connsiteY3238" fmla="*/ 2160372 h 4067175"/>
              <a:gd name="connsiteX3239" fmla="*/ 4160041 w 11191875"/>
              <a:gd name="connsiteY3239" fmla="*/ 2128257 h 4067175"/>
              <a:gd name="connsiteX3240" fmla="*/ 4127709 w 11191875"/>
              <a:gd name="connsiteY3240" fmla="*/ 2160372 h 4067175"/>
              <a:gd name="connsiteX3241" fmla="*/ 4160041 w 11191875"/>
              <a:gd name="connsiteY3241" fmla="*/ 2192728 h 4067175"/>
              <a:gd name="connsiteX3242" fmla="*/ 4188780 w 11191875"/>
              <a:gd name="connsiteY3242" fmla="*/ 2470983 h 4067175"/>
              <a:gd name="connsiteX3243" fmla="*/ 4224705 w 11191875"/>
              <a:gd name="connsiteY3243" fmla="*/ 2434553 h 4067175"/>
              <a:gd name="connsiteX3244" fmla="*/ 4188780 w 11191875"/>
              <a:gd name="connsiteY3244" fmla="*/ 2399082 h 4067175"/>
              <a:gd name="connsiteX3245" fmla="*/ 4152856 w 11191875"/>
              <a:gd name="connsiteY3245" fmla="*/ 2434553 h 4067175"/>
              <a:gd name="connsiteX3246" fmla="*/ 4188780 w 11191875"/>
              <a:gd name="connsiteY3246" fmla="*/ 2470983 h 4067175"/>
              <a:gd name="connsiteX3247" fmla="*/ 4274041 w 11191875"/>
              <a:gd name="connsiteY3247" fmla="*/ 2736535 h 4067175"/>
              <a:gd name="connsiteX3248" fmla="*/ 4313797 w 11191875"/>
              <a:gd name="connsiteY3248" fmla="*/ 2696990 h 4067175"/>
              <a:gd name="connsiteX3249" fmla="*/ 4274041 w 11191875"/>
              <a:gd name="connsiteY3249" fmla="*/ 2657445 h 4067175"/>
              <a:gd name="connsiteX3250" fmla="*/ 4234524 w 11191875"/>
              <a:gd name="connsiteY3250" fmla="*/ 2696990 h 4067175"/>
              <a:gd name="connsiteX3251" fmla="*/ 4274041 w 11191875"/>
              <a:gd name="connsiteY3251" fmla="*/ 2736535 h 4067175"/>
              <a:gd name="connsiteX3252" fmla="*/ 4411751 w 11191875"/>
              <a:gd name="connsiteY3252" fmla="*/ 2977642 h 4067175"/>
              <a:gd name="connsiteX3253" fmla="*/ 4453663 w 11191875"/>
              <a:gd name="connsiteY3253" fmla="*/ 2935700 h 4067175"/>
              <a:gd name="connsiteX3254" fmla="*/ 4411751 w 11191875"/>
              <a:gd name="connsiteY3254" fmla="*/ 2893758 h 4067175"/>
              <a:gd name="connsiteX3255" fmla="*/ 4369839 w 11191875"/>
              <a:gd name="connsiteY3255" fmla="*/ 2935700 h 4067175"/>
              <a:gd name="connsiteX3256" fmla="*/ 4411751 w 11191875"/>
              <a:gd name="connsiteY3256" fmla="*/ 2977642 h 4067175"/>
              <a:gd name="connsiteX3257" fmla="*/ 4596163 w 11191875"/>
              <a:gd name="connsiteY3257" fmla="*/ 3183757 h 4067175"/>
              <a:gd name="connsiteX3258" fmla="*/ 4639033 w 11191875"/>
              <a:gd name="connsiteY3258" fmla="*/ 3141096 h 4067175"/>
              <a:gd name="connsiteX3259" fmla="*/ 4596163 w 11191875"/>
              <a:gd name="connsiteY3259" fmla="*/ 3098195 h 4067175"/>
              <a:gd name="connsiteX3260" fmla="*/ 4553533 w 11191875"/>
              <a:gd name="connsiteY3260" fmla="*/ 3141096 h 4067175"/>
              <a:gd name="connsiteX3261" fmla="*/ 4596163 w 11191875"/>
              <a:gd name="connsiteY3261" fmla="*/ 3183757 h 4067175"/>
              <a:gd name="connsiteX3262" fmla="*/ 4819133 w 11191875"/>
              <a:gd name="connsiteY3262" fmla="*/ 3345294 h 4067175"/>
              <a:gd name="connsiteX3263" fmla="*/ 4862003 w 11191875"/>
              <a:gd name="connsiteY3263" fmla="*/ 3303112 h 4067175"/>
              <a:gd name="connsiteX3264" fmla="*/ 4819133 w 11191875"/>
              <a:gd name="connsiteY3264" fmla="*/ 3260691 h 4067175"/>
              <a:gd name="connsiteX3265" fmla="*/ 4776743 w 11191875"/>
              <a:gd name="connsiteY3265" fmla="*/ 3303112 h 4067175"/>
              <a:gd name="connsiteX3266" fmla="*/ 4819133 w 11191875"/>
              <a:gd name="connsiteY3266" fmla="*/ 3345294 h 4067175"/>
              <a:gd name="connsiteX3267" fmla="*/ 5071083 w 11191875"/>
              <a:gd name="connsiteY3267" fmla="*/ 3456020 h 4067175"/>
              <a:gd name="connsiteX3268" fmla="*/ 5111797 w 11191875"/>
              <a:gd name="connsiteY3268" fmla="*/ 3415277 h 4067175"/>
              <a:gd name="connsiteX3269" fmla="*/ 5071083 w 11191875"/>
              <a:gd name="connsiteY3269" fmla="*/ 3374054 h 4067175"/>
              <a:gd name="connsiteX3270" fmla="*/ 5030129 w 11191875"/>
              <a:gd name="connsiteY3270" fmla="*/ 3415277 h 4067175"/>
              <a:gd name="connsiteX3271" fmla="*/ 5071083 w 11191875"/>
              <a:gd name="connsiteY3271" fmla="*/ 3456020 h 4067175"/>
              <a:gd name="connsiteX3272" fmla="*/ 5340755 w 11191875"/>
              <a:gd name="connsiteY3272" fmla="*/ 3510904 h 4067175"/>
              <a:gd name="connsiteX3273" fmla="*/ 5378835 w 11191875"/>
              <a:gd name="connsiteY3273" fmla="*/ 3472557 h 4067175"/>
              <a:gd name="connsiteX3274" fmla="*/ 5340755 w 11191875"/>
              <a:gd name="connsiteY3274" fmla="*/ 3433971 h 4067175"/>
              <a:gd name="connsiteX3275" fmla="*/ 5302196 w 11191875"/>
              <a:gd name="connsiteY3275" fmla="*/ 3472557 h 4067175"/>
              <a:gd name="connsiteX3276" fmla="*/ 5340755 w 11191875"/>
              <a:gd name="connsiteY3276" fmla="*/ 3510904 h 4067175"/>
              <a:gd name="connsiteX3277" fmla="*/ 5616415 w 11191875"/>
              <a:gd name="connsiteY3277" fmla="*/ 3508028 h 4067175"/>
              <a:gd name="connsiteX3278" fmla="*/ 5651621 w 11191875"/>
              <a:gd name="connsiteY3278" fmla="*/ 3472557 h 4067175"/>
              <a:gd name="connsiteX3279" fmla="*/ 5616415 w 11191875"/>
              <a:gd name="connsiteY3279" fmla="*/ 3437326 h 4067175"/>
              <a:gd name="connsiteX3280" fmla="*/ 5580969 w 11191875"/>
              <a:gd name="connsiteY3280" fmla="*/ 3472557 h 4067175"/>
              <a:gd name="connsiteX3281" fmla="*/ 5616415 w 11191875"/>
              <a:gd name="connsiteY3281" fmla="*/ 3508028 h 4067175"/>
              <a:gd name="connsiteX3282" fmla="*/ 5885608 w 11191875"/>
              <a:gd name="connsiteY3282" fmla="*/ 3447153 h 4067175"/>
              <a:gd name="connsiteX3283" fmla="*/ 5917700 w 11191875"/>
              <a:gd name="connsiteY3283" fmla="*/ 3415277 h 4067175"/>
              <a:gd name="connsiteX3284" fmla="*/ 5885608 w 11191875"/>
              <a:gd name="connsiteY3284" fmla="*/ 3383640 h 4067175"/>
              <a:gd name="connsiteX3285" fmla="*/ 5854234 w 11191875"/>
              <a:gd name="connsiteY3285" fmla="*/ 3415277 h 4067175"/>
              <a:gd name="connsiteX3286" fmla="*/ 5885608 w 11191875"/>
              <a:gd name="connsiteY3286" fmla="*/ 3447153 h 4067175"/>
              <a:gd name="connsiteX3287" fmla="*/ 6137797 w 11191875"/>
              <a:gd name="connsiteY3287" fmla="*/ 3331632 h 4067175"/>
              <a:gd name="connsiteX3288" fmla="*/ 6166297 w 11191875"/>
              <a:gd name="connsiteY3288" fmla="*/ 3303112 h 4067175"/>
              <a:gd name="connsiteX3289" fmla="*/ 6137797 w 11191875"/>
              <a:gd name="connsiteY3289" fmla="*/ 3274352 h 4067175"/>
              <a:gd name="connsiteX3290" fmla="*/ 6109297 w 11191875"/>
              <a:gd name="connsiteY3290" fmla="*/ 3303112 h 4067175"/>
              <a:gd name="connsiteX3291" fmla="*/ 6137797 w 11191875"/>
              <a:gd name="connsiteY3291" fmla="*/ 3331632 h 4067175"/>
              <a:gd name="connsiteX3292" fmla="*/ 6360288 w 11191875"/>
              <a:gd name="connsiteY3292" fmla="*/ 3165782 h 4067175"/>
              <a:gd name="connsiteX3293" fmla="*/ 6385435 w 11191875"/>
              <a:gd name="connsiteY3293" fmla="*/ 3141096 h 4067175"/>
              <a:gd name="connsiteX3294" fmla="*/ 6360288 w 11191875"/>
              <a:gd name="connsiteY3294" fmla="*/ 3116170 h 4067175"/>
              <a:gd name="connsiteX3295" fmla="*/ 6335620 w 11191875"/>
              <a:gd name="connsiteY3295" fmla="*/ 3141096 h 4067175"/>
              <a:gd name="connsiteX3296" fmla="*/ 6360288 w 11191875"/>
              <a:gd name="connsiteY3296" fmla="*/ 3165782 h 4067175"/>
              <a:gd name="connsiteX3297" fmla="*/ 6544940 w 11191875"/>
              <a:gd name="connsiteY3297" fmla="*/ 2957749 h 4067175"/>
              <a:gd name="connsiteX3298" fmla="*/ 6566734 w 11191875"/>
              <a:gd name="connsiteY3298" fmla="*/ 2935700 h 4067175"/>
              <a:gd name="connsiteX3299" fmla="*/ 6544940 w 11191875"/>
              <a:gd name="connsiteY3299" fmla="*/ 2913890 h 4067175"/>
              <a:gd name="connsiteX3300" fmla="*/ 6523145 w 11191875"/>
              <a:gd name="connsiteY3300" fmla="*/ 2935700 h 4067175"/>
              <a:gd name="connsiteX3301" fmla="*/ 6544940 w 11191875"/>
              <a:gd name="connsiteY3301" fmla="*/ 2957749 h 4067175"/>
              <a:gd name="connsiteX3302" fmla="*/ 6682650 w 11191875"/>
              <a:gd name="connsiteY3302" fmla="*/ 2716643 h 4067175"/>
              <a:gd name="connsiteX3303" fmla="*/ 6702288 w 11191875"/>
              <a:gd name="connsiteY3303" fmla="*/ 2696990 h 4067175"/>
              <a:gd name="connsiteX3304" fmla="*/ 6682650 w 11191875"/>
              <a:gd name="connsiteY3304" fmla="*/ 2677577 h 4067175"/>
              <a:gd name="connsiteX3305" fmla="*/ 6663490 w 11191875"/>
              <a:gd name="connsiteY3305" fmla="*/ 2696990 h 4067175"/>
              <a:gd name="connsiteX3306" fmla="*/ 6682650 w 11191875"/>
              <a:gd name="connsiteY3306" fmla="*/ 2716643 h 4067175"/>
              <a:gd name="connsiteX3307" fmla="*/ 6768150 w 11191875"/>
              <a:gd name="connsiteY3307" fmla="*/ 2451570 h 4067175"/>
              <a:gd name="connsiteX3308" fmla="*/ 6785154 w 11191875"/>
              <a:gd name="connsiteY3308" fmla="*/ 2434553 h 4067175"/>
              <a:gd name="connsiteX3309" fmla="*/ 6768150 w 11191875"/>
              <a:gd name="connsiteY3309" fmla="*/ 2417537 h 4067175"/>
              <a:gd name="connsiteX3310" fmla="*/ 6751145 w 11191875"/>
              <a:gd name="connsiteY3310" fmla="*/ 2434553 h 4067175"/>
              <a:gd name="connsiteX3311" fmla="*/ 6768150 w 11191875"/>
              <a:gd name="connsiteY3311" fmla="*/ 2451570 h 4067175"/>
              <a:gd name="connsiteX3312" fmla="*/ 6796650 w 11191875"/>
              <a:gd name="connsiteY3312" fmla="*/ 2175711 h 4067175"/>
              <a:gd name="connsiteX3313" fmla="*/ 6811977 w 11191875"/>
              <a:gd name="connsiteY3313" fmla="*/ 2160372 h 4067175"/>
              <a:gd name="connsiteX3314" fmla="*/ 6796650 w 11191875"/>
              <a:gd name="connsiteY3314" fmla="*/ 2145273 h 4067175"/>
              <a:gd name="connsiteX3315" fmla="*/ 6781561 w 11191875"/>
              <a:gd name="connsiteY3315" fmla="*/ 2160372 h 4067175"/>
              <a:gd name="connsiteX3316" fmla="*/ 6796650 w 11191875"/>
              <a:gd name="connsiteY3316" fmla="*/ 2175711 h 4067175"/>
              <a:gd name="connsiteX3317" fmla="*/ 6542545 w 11191875"/>
              <a:gd name="connsiteY3317" fmla="*/ 1902249 h 4067175"/>
              <a:gd name="connsiteX3318" fmla="*/ 6558112 w 11191875"/>
              <a:gd name="connsiteY3318" fmla="*/ 1886910 h 4067175"/>
              <a:gd name="connsiteX3319" fmla="*/ 6542545 w 11191875"/>
              <a:gd name="connsiteY3319" fmla="*/ 1871572 h 4067175"/>
              <a:gd name="connsiteX3320" fmla="*/ 6527217 w 11191875"/>
              <a:gd name="connsiteY3320" fmla="*/ 1886910 h 4067175"/>
              <a:gd name="connsiteX3321" fmla="*/ 6542545 w 11191875"/>
              <a:gd name="connsiteY3321" fmla="*/ 1902249 h 4067175"/>
              <a:gd name="connsiteX3322" fmla="*/ 6441477 w 11191875"/>
              <a:gd name="connsiteY3322" fmla="*/ 1645085 h 4067175"/>
              <a:gd name="connsiteX3323" fmla="*/ 6455129 w 11191875"/>
              <a:gd name="connsiteY3323" fmla="*/ 1630944 h 4067175"/>
              <a:gd name="connsiteX3324" fmla="*/ 6441477 w 11191875"/>
              <a:gd name="connsiteY3324" fmla="*/ 1616564 h 4067175"/>
              <a:gd name="connsiteX3325" fmla="*/ 6426868 w 11191875"/>
              <a:gd name="connsiteY3325" fmla="*/ 1630944 h 4067175"/>
              <a:gd name="connsiteX3326" fmla="*/ 6441477 w 11191875"/>
              <a:gd name="connsiteY3326" fmla="*/ 1645085 h 4067175"/>
              <a:gd name="connsiteX3327" fmla="*/ 6279578 w 11191875"/>
              <a:gd name="connsiteY3327" fmla="*/ 1421234 h 4067175"/>
              <a:gd name="connsiteX3328" fmla="*/ 6292990 w 11191875"/>
              <a:gd name="connsiteY3328" fmla="*/ 1407813 h 4067175"/>
              <a:gd name="connsiteX3329" fmla="*/ 6279578 w 11191875"/>
              <a:gd name="connsiteY3329" fmla="*/ 1394392 h 4067175"/>
              <a:gd name="connsiteX3330" fmla="*/ 6266167 w 11191875"/>
              <a:gd name="connsiteY3330" fmla="*/ 1407813 h 4067175"/>
              <a:gd name="connsiteX3331" fmla="*/ 6279578 w 11191875"/>
              <a:gd name="connsiteY3331" fmla="*/ 1421234 h 4067175"/>
              <a:gd name="connsiteX3332" fmla="*/ 6067146 w 11191875"/>
              <a:gd name="connsiteY3332" fmla="*/ 1245078 h 4067175"/>
              <a:gd name="connsiteX3333" fmla="*/ 6080078 w 11191875"/>
              <a:gd name="connsiteY3333" fmla="*/ 1232136 h 4067175"/>
              <a:gd name="connsiteX3334" fmla="*/ 6067146 w 11191875"/>
              <a:gd name="connsiteY3334" fmla="*/ 1219434 h 4067175"/>
              <a:gd name="connsiteX3335" fmla="*/ 6054213 w 11191875"/>
              <a:gd name="connsiteY3335" fmla="*/ 1232136 h 4067175"/>
              <a:gd name="connsiteX3336" fmla="*/ 6067146 w 11191875"/>
              <a:gd name="connsiteY3336" fmla="*/ 1245078 h 4067175"/>
              <a:gd name="connsiteX3337" fmla="*/ 5817831 w 11191875"/>
              <a:gd name="connsiteY3337" fmla="*/ 1128120 h 4067175"/>
              <a:gd name="connsiteX3338" fmla="*/ 5831242 w 11191875"/>
              <a:gd name="connsiteY3338" fmla="*/ 1114698 h 4067175"/>
              <a:gd name="connsiteX3339" fmla="*/ 5817831 w 11191875"/>
              <a:gd name="connsiteY3339" fmla="*/ 1101277 h 4067175"/>
              <a:gd name="connsiteX3340" fmla="*/ 5804419 w 11191875"/>
              <a:gd name="connsiteY3340" fmla="*/ 1114698 h 4067175"/>
              <a:gd name="connsiteX3341" fmla="*/ 5817831 w 11191875"/>
              <a:gd name="connsiteY3341" fmla="*/ 1128120 h 4067175"/>
              <a:gd name="connsiteX3342" fmla="*/ 5547440 w 11191875"/>
              <a:gd name="connsiteY3342" fmla="*/ 1077070 h 4067175"/>
              <a:gd name="connsiteX3343" fmla="*/ 5561331 w 11191875"/>
              <a:gd name="connsiteY3343" fmla="*/ 1063170 h 4067175"/>
              <a:gd name="connsiteX3344" fmla="*/ 5547440 w 11191875"/>
              <a:gd name="connsiteY3344" fmla="*/ 1049269 h 4067175"/>
              <a:gd name="connsiteX3345" fmla="*/ 5533310 w 11191875"/>
              <a:gd name="connsiteY3345" fmla="*/ 1063170 h 4067175"/>
              <a:gd name="connsiteX3346" fmla="*/ 5547440 w 11191875"/>
              <a:gd name="connsiteY3346" fmla="*/ 1077070 h 4067175"/>
              <a:gd name="connsiteX3347" fmla="*/ 5272499 w 11191875"/>
              <a:gd name="connsiteY3347" fmla="*/ 1095765 h 4067175"/>
              <a:gd name="connsiteX3348" fmla="*/ 5287587 w 11191875"/>
              <a:gd name="connsiteY3348" fmla="*/ 1080665 h 4067175"/>
              <a:gd name="connsiteX3349" fmla="*/ 5272499 w 11191875"/>
              <a:gd name="connsiteY3349" fmla="*/ 1065327 h 4067175"/>
              <a:gd name="connsiteX3350" fmla="*/ 5257411 w 11191875"/>
              <a:gd name="connsiteY3350" fmla="*/ 1080665 h 4067175"/>
              <a:gd name="connsiteX3351" fmla="*/ 5272499 w 11191875"/>
              <a:gd name="connsiteY3351" fmla="*/ 1095765 h 4067175"/>
              <a:gd name="connsiteX3352" fmla="*/ 5010490 w 11191875"/>
              <a:gd name="connsiteY3352" fmla="*/ 1182285 h 4067175"/>
              <a:gd name="connsiteX3353" fmla="*/ 5027016 w 11191875"/>
              <a:gd name="connsiteY3353" fmla="*/ 1165508 h 4067175"/>
              <a:gd name="connsiteX3354" fmla="*/ 5010490 w 11191875"/>
              <a:gd name="connsiteY3354" fmla="*/ 1149211 h 4067175"/>
              <a:gd name="connsiteX3355" fmla="*/ 4994205 w 11191875"/>
              <a:gd name="connsiteY3355" fmla="*/ 1165508 h 4067175"/>
              <a:gd name="connsiteX3356" fmla="*/ 5010490 w 11191875"/>
              <a:gd name="connsiteY3356" fmla="*/ 1182285 h 4067175"/>
              <a:gd name="connsiteX3357" fmla="*/ 4778180 w 11191875"/>
              <a:gd name="connsiteY3357" fmla="*/ 1332078 h 4067175"/>
              <a:gd name="connsiteX3358" fmla="*/ 4797100 w 11191875"/>
              <a:gd name="connsiteY3358" fmla="*/ 1313384 h 4067175"/>
              <a:gd name="connsiteX3359" fmla="*/ 4778180 w 11191875"/>
              <a:gd name="connsiteY3359" fmla="*/ 1294450 h 4067175"/>
              <a:gd name="connsiteX3360" fmla="*/ 4759259 w 11191875"/>
              <a:gd name="connsiteY3360" fmla="*/ 1313384 h 4067175"/>
              <a:gd name="connsiteX3361" fmla="*/ 4778180 w 11191875"/>
              <a:gd name="connsiteY3361" fmla="*/ 1332078 h 4067175"/>
              <a:gd name="connsiteX3362" fmla="*/ 4589936 w 11191875"/>
              <a:gd name="connsiteY3362" fmla="*/ 1536036 h 4067175"/>
              <a:gd name="connsiteX3363" fmla="*/ 4611730 w 11191875"/>
              <a:gd name="connsiteY3363" fmla="*/ 1514466 h 4067175"/>
              <a:gd name="connsiteX3364" fmla="*/ 4589936 w 11191875"/>
              <a:gd name="connsiteY3364" fmla="*/ 1492176 h 4067175"/>
              <a:gd name="connsiteX3365" fmla="*/ 4567663 w 11191875"/>
              <a:gd name="connsiteY3365" fmla="*/ 1514466 h 4067175"/>
              <a:gd name="connsiteX3366" fmla="*/ 4589936 w 11191875"/>
              <a:gd name="connsiteY3366" fmla="*/ 1536036 h 4067175"/>
              <a:gd name="connsiteX3367" fmla="*/ 4457016 w 11191875"/>
              <a:gd name="connsiteY3367" fmla="*/ 1780737 h 4067175"/>
              <a:gd name="connsiteX3368" fmla="*/ 4481923 w 11191875"/>
              <a:gd name="connsiteY3368" fmla="*/ 1755572 h 4067175"/>
              <a:gd name="connsiteX3369" fmla="*/ 4457016 w 11191875"/>
              <a:gd name="connsiteY3369" fmla="*/ 1730886 h 4067175"/>
              <a:gd name="connsiteX3370" fmla="*/ 4431869 w 11191875"/>
              <a:gd name="connsiteY3370" fmla="*/ 1755572 h 4067175"/>
              <a:gd name="connsiteX3371" fmla="*/ 4457016 w 11191875"/>
              <a:gd name="connsiteY3371" fmla="*/ 1780737 h 4067175"/>
              <a:gd name="connsiteX3372" fmla="*/ 4388520 w 11191875"/>
              <a:gd name="connsiteY3372" fmla="*/ 2052042 h 4067175"/>
              <a:gd name="connsiteX3373" fmla="*/ 4417739 w 11191875"/>
              <a:gd name="connsiteY3373" fmla="*/ 2022802 h 4067175"/>
              <a:gd name="connsiteX3374" fmla="*/ 4388520 w 11191875"/>
              <a:gd name="connsiteY3374" fmla="*/ 1993323 h 4067175"/>
              <a:gd name="connsiteX3375" fmla="*/ 4359302 w 11191875"/>
              <a:gd name="connsiteY3375" fmla="*/ 2022802 h 4067175"/>
              <a:gd name="connsiteX3376" fmla="*/ 4388520 w 11191875"/>
              <a:gd name="connsiteY3376" fmla="*/ 2052042 h 4067175"/>
              <a:gd name="connsiteX3377" fmla="*/ 4388520 w 11191875"/>
              <a:gd name="connsiteY3377" fmla="*/ 2331256 h 4067175"/>
              <a:gd name="connsiteX3378" fmla="*/ 4421331 w 11191875"/>
              <a:gd name="connsiteY3378" fmla="*/ 2298182 h 4067175"/>
              <a:gd name="connsiteX3379" fmla="*/ 4388520 w 11191875"/>
              <a:gd name="connsiteY3379" fmla="*/ 2265107 h 4067175"/>
              <a:gd name="connsiteX3380" fmla="*/ 4355709 w 11191875"/>
              <a:gd name="connsiteY3380" fmla="*/ 2298182 h 4067175"/>
              <a:gd name="connsiteX3381" fmla="*/ 4388520 w 11191875"/>
              <a:gd name="connsiteY3381" fmla="*/ 2331256 h 4067175"/>
              <a:gd name="connsiteX3382" fmla="*/ 4457016 w 11191875"/>
              <a:gd name="connsiteY3382" fmla="*/ 2601123 h 4067175"/>
              <a:gd name="connsiteX3383" fmla="*/ 4492940 w 11191875"/>
              <a:gd name="connsiteY3383" fmla="*/ 2565412 h 4067175"/>
              <a:gd name="connsiteX3384" fmla="*/ 4457016 w 11191875"/>
              <a:gd name="connsiteY3384" fmla="*/ 2529222 h 4067175"/>
              <a:gd name="connsiteX3385" fmla="*/ 4421091 w 11191875"/>
              <a:gd name="connsiteY3385" fmla="*/ 2565412 h 4067175"/>
              <a:gd name="connsiteX3386" fmla="*/ 4457016 w 11191875"/>
              <a:gd name="connsiteY3386" fmla="*/ 2601123 h 4067175"/>
              <a:gd name="connsiteX3387" fmla="*/ 4589936 w 11191875"/>
              <a:gd name="connsiteY3387" fmla="*/ 2844866 h 4067175"/>
              <a:gd name="connsiteX3388" fmla="*/ 4627776 w 11191875"/>
              <a:gd name="connsiteY3388" fmla="*/ 2806519 h 4067175"/>
              <a:gd name="connsiteX3389" fmla="*/ 4589936 w 11191875"/>
              <a:gd name="connsiteY3389" fmla="*/ 2768651 h 4067175"/>
              <a:gd name="connsiteX3390" fmla="*/ 4551138 w 11191875"/>
              <a:gd name="connsiteY3390" fmla="*/ 2806519 h 4067175"/>
              <a:gd name="connsiteX3391" fmla="*/ 4589936 w 11191875"/>
              <a:gd name="connsiteY3391" fmla="*/ 2844866 h 4067175"/>
              <a:gd name="connsiteX3392" fmla="*/ 4778180 w 11191875"/>
              <a:gd name="connsiteY3392" fmla="*/ 3046667 h 4067175"/>
              <a:gd name="connsiteX3393" fmla="*/ 4817217 w 11191875"/>
              <a:gd name="connsiteY3393" fmla="*/ 3007840 h 4067175"/>
              <a:gd name="connsiteX3394" fmla="*/ 4778180 w 11191875"/>
              <a:gd name="connsiteY3394" fmla="*/ 2968535 h 4067175"/>
              <a:gd name="connsiteX3395" fmla="*/ 4739142 w 11191875"/>
              <a:gd name="connsiteY3395" fmla="*/ 3007840 h 4067175"/>
              <a:gd name="connsiteX3396" fmla="*/ 4778180 w 11191875"/>
              <a:gd name="connsiteY3396" fmla="*/ 3046667 h 4067175"/>
              <a:gd name="connsiteX3397" fmla="*/ 5010490 w 11191875"/>
              <a:gd name="connsiteY3397" fmla="*/ 3194302 h 4067175"/>
              <a:gd name="connsiteX3398" fmla="*/ 5049768 w 11191875"/>
              <a:gd name="connsiteY3398" fmla="*/ 3155476 h 4067175"/>
              <a:gd name="connsiteX3399" fmla="*/ 5010490 w 11191875"/>
              <a:gd name="connsiteY3399" fmla="*/ 3116170 h 4067175"/>
              <a:gd name="connsiteX3400" fmla="*/ 4971692 w 11191875"/>
              <a:gd name="connsiteY3400" fmla="*/ 3155476 h 4067175"/>
              <a:gd name="connsiteX3401" fmla="*/ 5010490 w 11191875"/>
              <a:gd name="connsiteY3401" fmla="*/ 3194302 h 4067175"/>
              <a:gd name="connsiteX3402" fmla="*/ 5272499 w 11191875"/>
              <a:gd name="connsiteY3402" fmla="*/ 3276988 h 4067175"/>
              <a:gd name="connsiteX3403" fmla="*/ 5309142 w 11191875"/>
              <a:gd name="connsiteY3403" fmla="*/ 3240319 h 4067175"/>
              <a:gd name="connsiteX3404" fmla="*/ 5272499 w 11191875"/>
              <a:gd name="connsiteY3404" fmla="*/ 3203649 h 4067175"/>
              <a:gd name="connsiteX3405" fmla="*/ 5236095 w 11191875"/>
              <a:gd name="connsiteY3405" fmla="*/ 3240319 h 4067175"/>
              <a:gd name="connsiteX3406" fmla="*/ 5272499 w 11191875"/>
              <a:gd name="connsiteY3406" fmla="*/ 3276988 h 4067175"/>
              <a:gd name="connsiteX3407" fmla="*/ 5547440 w 11191875"/>
              <a:gd name="connsiteY3407" fmla="*/ 3291847 h 4067175"/>
              <a:gd name="connsiteX3408" fmla="*/ 5581448 w 11191875"/>
              <a:gd name="connsiteY3408" fmla="*/ 3257814 h 4067175"/>
              <a:gd name="connsiteX3409" fmla="*/ 5547440 w 11191875"/>
              <a:gd name="connsiteY3409" fmla="*/ 3223542 h 4067175"/>
              <a:gd name="connsiteX3410" fmla="*/ 5513192 w 11191875"/>
              <a:gd name="connsiteY3410" fmla="*/ 3257814 h 4067175"/>
              <a:gd name="connsiteX3411" fmla="*/ 5547440 w 11191875"/>
              <a:gd name="connsiteY3411" fmla="*/ 3291847 h 4067175"/>
              <a:gd name="connsiteX3412" fmla="*/ 5817831 w 11191875"/>
              <a:gd name="connsiteY3412" fmla="*/ 3237443 h 4067175"/>
              <a:gd name="connsiteX3413" fmla="*/ 5848965 w 11191875"/>
              <a:gd name="connsiteY3413" fmla="*/ 3206046 h 4067175"/>
              <a:gd name="connsiteX3414" fmla="*/ 5817831 w 11191875"/>
              <a:gd name="connsiteY3414" fmla="*/ 3175129 h 4067175"/>
              <a:gd name="connsiteX3415" fmla="*/ 5786696 w 11191875"/>
              <a:gd name="connsiteY3415" fmla="*/ 3206046 h 4067175"/>
              <a:gd name="connsiteX3416" fmla="*/ 5817831 w 11191875"/>
              <a:gd name="connsiteY3416" fmla="*/ 3237443 h 4067175"/>
              <a:gd name="connsiteX3417" fmla="*/ 6067146 w 11191875"/>
              <a:gd name="connsiteY3417" fmla="*/ 3116170 h 4067175"/>
              <a:gd name="connsiteX3418" fmla="*/ 6094448 w 11191875"/>
              <a:gd name="connsiteY3418" fmla="*/ 3088848 h 4067175"/>
              <a:gd name="connsiteX3419" fmla="*/ 6067146 w 11191875"/>
              <a:gd name="connsiteY3419" fmla="*/ 3061526 h 4067175"/>
              <a:gd name="connsiteX3420" fmla="*/ 6039843 w 11191875"/>
              <a:gd name="connsiteY3420" fmla="*/ 3088848 h 4067175"/>
              <a:gd name="connsiteX3421" fmla="*/ 6067146 w 11191875"/>
              <a:gd name="connsiteY3421" fmla="*/ 3116170 h 4067175"/>
              <a:gd name="connsiteX3422" fmla="*/ 6279578 w 11191875"/>
              <a:gd name="connsiteY3422" fmla="*/ 2937617 h 4067175"/>
              <a:gd name="connsiteX3423" fmla="*/ 6303528 w 11191875"/>
              <a:gd name="connsiteY3423" fmla="*/ 2912931 h 4067175"/>
              <a:gd name="connsiteX3424" fmla="*/ 6279578 w 11191875"/>
              <a:gd name="connsiteY3424" fmla="*/ 2888725 h 4067175"/>
              <a:gd name="connsiteX3425" fmla="*/ 6254910 w 11191875"/>
              <a:gd name="connsiteY3425" fmla="*/ 2912931 h 4067175"/>
              <a:gd name="connsiteX3426" fmla="*/ 6279578 w 11191875"/>
              <a:gd name="connsiteY3426" fmla="*/ 2937617 h 4067175"/>
              <a:gd name="connsiteX3427" fmla="*/ 6441477 w 11191875"/>
              <a:gd name="connsiteY3427" fmla="*/ 2711610 h 4067175"/>
              <a:gd name="connsiteX3428" fmla="*/ 6462314 w 11191875"/>
              <a:gd name="connsiteY3428" fmla="*/ 2690040 h 4067175"/>
              <a:gd name="connsiteX3429" fmla="*/ 6441477 w 11191875"/>
              <a:gd name="connsiteY3429" fmla="*/ 2668709 h 4067175"/>
              <a:gd name="connsiteX3430" fmla="*/ 6419683 w 11191875"/>
              <a:gd name="connsiteY3430" fmla="*/ 2690040 h 4067175"/>
              <a:gd name="connsiteX3431" fmla="*/ 6441477 w 11191875"/>
              <a:gd name="connsiteY3431" fmla="*/ 2711610 h 4067175"/>
              <a:gd name="connsiteX3432" fmla="*/ 6542545 w 11191875"/>
              <a:gd name="connsiteY3432" fmla="*/ 2452768 h 4067175"/>
              <a:gd name="connsiteX3433" fmla="*/ 6561465 w 11191875"/>
              <a:gd name="connsiteY3433" fmla="*/ 2433594 h 4067175"/>
              <a:gd name="connsiteX3434" fmla="*/ 6542545 w 11191875"/>
              <a:gd name="connsiteY3434" fmla="*/ 2414900 h 4067175"/>
              <a:gd name="connsiteX3435" fmla="*/ 6523624 w 11191875"/>
              <a:gd name="connsiteY3435" fmla="*/ 2433594 h 4067175"/>
              <a:gd name="connsiteX3436" fmla="*/ 6542545 w 11191875"/>
              <a:gd name="connsiteY3436" fmla="*/ 2452768 h 4067175"/>
              <a:gd name="connsiteX3437" fmla="*/ 6577272 w 11191875"/>
              <a:gd name="connsiteY3437" fmla="*/ 2176670 h 4067175"/>
              <a:gd name="connsiteX3438" fmla="*/ 6593078 w 11191875"/>
              <a:gd name="connsiteY3438" fmla="*/ 2160372 h 4067175"/>
              <a:gd name="connsiteX3439" fmla="*/ 6577272 w 11191875"/>
              <a:gd name="connsiteY3439" fmla="*/ 2144075 h 4067175"/>
              <a:gd name="connsiteX3440" fmla="*/ 6560507 w 11191875"/>
              <a:gd name="connsiteY3440" fmla="*/ 2160372 h 4067175"/>
              <a:gd name="connsiteX3441" fmla="*/ 6577272 w 11191875"/>
              <a:gd name="connsiteY3441" fmla="*/ 2176670 h 4067175"/>
              <a:gd name="connsiteX3442" fmla="*/ 6314305 w 11191875"/>
              <a:gd name="connsiteY3442" fmla="*/ 1904886 h 4067175"/>
              <a:gd name="connsiteX3443" fmla="*/ 6330830 w 11191875"/>
              <a:gd name="connsiteY3443" fmla="*/ 1888828 h 4067175"/>
              <a:gd name="connsiteX3444" fmla="*/ 6314305 w 11191875"/>
              <a:gd name="connsiteY3444" fmla="*/ 1872291 h 4067175"/>
              <a:gd name="connsiteX3445" fmla="*/ 6297780 w 11191875"/>
              <a:gd name="connsiteY3445" fmla="*/ 1888828 h 4067175"/>
              <a:gd name="connsiteX3446" fmla="*/ 6314305 w 11191875"/>
              <a:gd name="connsiteY3446" fmla="*/ 1904886 h 4067175"/>
              <a:gd name="connsiteX3447" fmla="*/ 6189528 w 11191875"/>
              <a:gd name="connsiteY3447" fmla="*/ 1659225 h 4067175"/>
              <a:gd name="connsiteX3448" fmla="*/ 6205335 w 11191875"/>
              <a:gd name="connsiteY3448" fmla="*/ 1643647 h 4067175"/>
              <a:gd name="connsiteX3449" fmla="*/ 6189528 w 11191875"/>
              <a:gd name="connsiteY3449" fmla="*/ 1627589 h 4067175"/>
              <a:gd name="connsiteX3450" fmla="*/ 6173482 w 11191875"/>
              <a:gd name="connsiteY3450" fmla="*/ 1643647 h 4067175"/>
              <a:gd name="connsiteX3451" fmla="*/ 6189528 w 11191875"/>
              <a:gd name="connsiteY3451" fmla="*/ 1659225 h 4067175"/>
              <a:gd name="connsiteX3452" fmla="*/ 5995297 w 11191875"/>
              <a:gd name="connsiteY3452" fmla="*/ 1464135 h 4067175"/>
              <a:gd name="connsiteX3453" fmla="*/ 6010385 w 11191875"/>
              <a:gd name="connsiteY3453" fmla="*/ 1449036 h 4067175"/>
              <a:gd name="connsiteX3454" fmla="*/ 5995297 w 11191875"/>
              <a:gd name="connsiteY3454" fmla="*/ 1433937 h 4067175"/>
              <a:gd name="connsiteX3455" fmla="*/ 5979969 w 11191875"/>
              <a:gd name="connsiteY3455" fmla="*/ 1449036 h 4067175"/>
              <a:gd name="connsiteX3456" fmla="*/ 5995297 w 11191875"/>
              <a:gd name="connsiteY3456" fmla="*/ 1464135 h 4067175"/>
              <a:gd name="connsiteX3457" fmla="*/ 5749814 w 11191875"/>
              <a:gd name="connsiteY3457" fmla="*/ 1339268 h 4067175"/>
              <a:gd name="connsiteX3458" fmla="*/ 5765141 w 11191875"/>
              <a:gd name="connsiteY3458" fmla="*/ 1323929 h 4067175"/>
              <a:gd name="connsiteX3459" fmla="*/ 5749814 w 11191875"/>
              <a:gd name="connsiteY3459" fmla="*/ 1308830 h 4067175"/>
              <a:gd name="connsiteX3460" fmla="*/ 5734726 w 11191875"/>
              <a:gd name="connsiteY3460" fmla="*/ 1323929 h 4067175"/>
              <a:gd name="connsiteX3461" fmla="*/ 5749814 w 11191875"/>
              <a:gd name="connsiteY3461" fmla="*/ 1339268 h 4067175"/>
              <a:gd name="connsiteX3462" fmla="*/ 5478465 w 11191875"/>
              <a:gd name="connsiteY3462" fmla="*/ 1297086 h 4067175"/>
              <a:gd name="connsiteX3463" fmla="*/ 5494032 w 11191875"/>
              <a:gd name="connsiteY3463" fmla="*/ 1281028 h 4067175"/>
              <a:gd name="connsiteX3464" fmla="*/ 5478465 w 11191875"/>
              <a:gd name="connsiteY3464" fmla="*/ 1264971 h 4067175"/>
              <a:gd name="connsiteX3465" fmla="*/ 5462658 w 11191875"/>
              <a:gd name="connsiteY3465" fmla="*/ 1281028 h 4067175"/>
              <a:gd name="connsiteX3466" fmla="*/ 5478465 w 11191875"/>
              <a:gd name="connsiteY3466" fmla="*/ 1297086 h 4067175"/>
              <a:gd name="connsiteX3467" fmla="*/ 5206877 w 11191875"/>
              <a:gd name="connsiteY3467" fmla="*/ 1340946 h 4067175"/>
              <a:gd name="connsiteX3468" fmla="*/ 5223881 w 11191875"/>
              <a:gd name="connsiteY3468" fmla="*/ 1323929 h 4067175"/>
              <a:gd name="connsiteX3469" fmla="*/ 5206877 w 11191875"/>
              <a:gd name="connsiteY3469" fmla="*/ 1306913 h 4067175"/>
              <a:gd name="connsiteX3470" fmla="*/ 5189873 w 11191875"/>
              <a:gd name="connsiteY3470" fmla="*/ 1323929 h 4067175"/>
              <a:gd name="connsiteX3471" fmla="*/ 5206877 w 11191875"/>
              <a:gd name="connsiteY3471" fmla="*/ 1340946 h 4067175"/>
              <a:gd name="connsiteX3472" fmla="*/ 4961873 w 11191875"/>
              <a:gd name="connsiteY3472" fmla="*/ 1468449 h 4067175"/>
              <a:gd name="connsiteX3473" fmla="*/ 4981272 w 11191875"/>
              <a:gd name="connsiteY3473" fmla="*/ 1449036 h 4067175"/>
              <a:gd name="connsiteX3474" fmla="*/ 4961873 w 11191875"/>
              <a:gd name="connsiteY3474" fmla="*/ 1429383 h 4067175"/>
              <a:gd name="connsiteX3475" fmla="*/ 4942474 w 11191875"/>
              <a:gd name="connsiteY3475" fmla="*/ 1449036 h 4067175"/>
              <a:gd name="connsiteX3476" fmla="*/ 4961873 w 11191875"/>
              <a:gd name="connsiteY3476" fmla="*/ 1468449 h 4067175"/>
              <a:gd name="connsiteX3477" fmla="*/ 4767402 w 11191875"/>
              <a:gd name="connsiteY3477" fmla="*/ 1665936 h 4067175"/>
              <a:gd name="connsiteX3478" fmla="*/ 4790154 w 11191875"/>
              <a:gd name="connsiteY3478" fmla="*/ 1643647 h 4067175"/>
              <a:gd name="connsiteX3479" fmla="*/ 4767402 w 11191875"/>
              <a:gd name="connsiteY3479" fmla="*/ 1620878 h 4067175"/>
              <a:gd name="connsiteX3480" fmla="*/ 4744650 w 11191875"/>
              <a:gd name="connsiteY3480" fmla="*/ 1643647 h 4067175"/>
              <a:gd name="connsiteX3481" fmla="*/ 4767402 w 11191875"/>
              <a:gd name="connsiteY3481" fmla="*/ 1665936 h 4067175"/>
              <a:gd name="connsiteX3482" fmla="*/ 4642385 w 11191875"/>
              <a:gd name="connsiteY3482" fmla="*/ 1914233 h 4067175"/>
              <a:gd name="connsiteX3483" fmla="*/ 4668012 w 11191875"/>
              <a:gd name="connsiteY3483" fmla="*/ 1888828 h 4067175"/>
              <a:gd name="connsiteX3484" fmla="*/ 4642385 w 11191875"/>
              <a:gd name="connsiteY3484" fmla="*/ 1863183 h 4067175"/>
              <a:gd name="connsiteX3485" fmla="*/ 4616999 w 11191875"/>
              <a:gd name="connsiteY3485" fmla="*/ 1888828 h 4067175"/>
              <a:gd name="connsiteX3486" fmla="*/ 4642385 w 11191875"/>
              <a:gd name="connsiteY3486" fmla="*/ 1914233 h 4067175"/>
              <a:gd name="connsiteX3487" fmla="*/ 4599516 w 11191875"/>
              <a:gd name="connsiteY3487" fmla="*/ 2190331 h 4067175"/>
              <a:gd name="connsiteX3488" fmla="*/ 4629453 w 11191875"/>
              <a:gd name="connsiteY3488" fmla="*/ 2160372 h 4067175"/>
              <a:gd name="connsiteX3489" fmla="*/ 4599516 w 11191875"/>
              <a:gd name="connsiteY3489" fmla="*/ 2130414 h 4067175"/>
              <a:gd name="connsiteX3490" fmla="*/ 4569579 w 11191875"/>
              <a:gd name="connsiteY3490" fmla="*/ 2160372 h 4067175"/>
              <a:gd name="connsiteX3491" fmla="*/ 4599516 w 11191875"/>
              <a:gd name="connsiteY3491" fmla="*/ 2190331 h 4067175"/>
              <a:gd name="connsiteX3492" fmla="*/ 4642385 w 11191875"/>
              <a:gd name="connsiteY3492" fmla="*/ 2465231 h 4067175"/>
              <a:gd name="connsiteX3493" fmla="*/ 4675675 w 11191875"/>
              <a:gd name="connsiteY3493" fmla="*/ 2431917 h 4067175"/>
              <a:gd name="connsiteX3494" fmla="*/ 4642385 w 11191875"/>
              <a:gd name="connsiteY3494" fmla="*/ 2399322 h 4067175"/>
              <a:gd name="connsiteX3495" fmla="*/ 4609575 w 11191875"/>
              <a:gd name="connsiteY3495" fmla="*/ 2431917 h 4067175"/>
              <a:gd name="connsiteX3496" fmla="*/ 4642385 w 11191875"/>
              <a:gd name="connsiteY3496" fmla="*/ 2465231 h 4067175"/>
              <a:gd name="connsiteX3497" fmla="*/ 4767402 w 11191875"/>
              <a:gd name="connsiteY3497" fmla="*/ 2713048 h 4067175"/>
              <a:gd name="connsiteX3498" fmla="*/ 4802848 w 11191875"/>
              <a:gd name="connsiteY3498" fmla="*/ 2677577 h 4067175"/>
              <a:gd name="connsiteX3499" fmla="*/ 4767402 w 11191875"/>
              <a:gd name="connsiteY3499" fmla="*/ 2642346 h 4067175"/>
              <a:gd name="connsiteX3500" fmla="*/ 4731957 w 11191875"/>
              <a:gd name="connsiteY3500" fmla="*/ 2677577 h 4067175"/>
              <a:gd name="connsiteX3501" fmla="*/ 4767402 w 11191875"/>
              <a:gd name="connsiteY3501" fmla="*/ 2713048 h 4067175"/>
              <a:gd name="connsiteX3502" fmla="*/ 4961873 w 11191875"/>
              <a:gd name="connsiteY3502" fmla="*/ 2908138 h 4067175"/>
              <a:gd name="connsiteX3503" fmla="*/ 4997797 w 11191875"/>
              <a:gd name="connsiteY3503" fmla="*/ 2872188 h 4067175"/>
              <a:gd name="connsiteX3504" fmla="*/ 4961873 w 11191875"/>
              <a:gd name="connsiteY3504" fmla="*/ 2835998 h 4067175"/>
              <a:gd name="connsiteX3505" fmla="*/ 4925709 w 11191875"/>
              <a:gd name="connsiteY3505" fmla="*/ 2872188 h 4067175"/>
              <a:gd name="connsiteX3506" fmla="*/ 4961873 w 11191875"/>
              <a:gd name="connsiteY3506" fmla="*/ 2908138 h 4067175"/>
              <a:gd name="connsiteX3507" fmla="*/ 5206877 w 11191875"/>
              <a:gd name="connsiteY3507" fmla="*/ 3032286 h 4067175"/>
              <a:gd name="connsiteX3508" fmla="*/ 5242083 w 11191875"/>
              <a:gd name="connsiteY3508" fmla="*/ 2997055 h 4067175"/>
              <a:gd name="connsiteX3509" fmla="*/ 5206877 w 11191875"/>
              <a:gd name="connsiteY3509" fmla="*/ 2961584 h 4067175"/>
              <a:gd name="connsiteX3510" fmla="*/ 5171432 w 11191875"/>
              <a:gd name="connsiteY3510" fmla="*/ 2997055 h 4067175"/>
              <a:gd name="connsiteX3511" fmla="*/ 5206877 w 11191875"/>
              <a:gd name="connsiteY3511" fmla="*/ 3032286 h 4067175"/>
              <a:gd name="connsiteX3512" fmla="*/ 5478465 w 11191875"/>
              <a:gd name="connsiteY3512" fmla="*/ 3073030 h 4067175"/>
              <a:gd name="connsiteX3513" fmla="*/ 5511276 w 11191875"/>
              <a:gd name="connsiteY3513" fmla="*/ 3039956 h 4067175"/>
              <a:gd name="connsiteX3514" fmla="*/ 5478465 w 11191875"/>
              <a:gd name="connsiteY3514" fmla="*/ 3006882 h 4067175"/>
              <a:gd name="connsiteX3515" fmla="*/ 5445654 w 11191875"/>
              <a:gd name="connsiteY3515" fmla="*/ 3039956 h 4067175"/>
              <a:gd name="connsiteX3516" fmla="*/ 5478465 w 11191875"/>
              <a:gd name="connsiteY3516" fmla="*/ 3073030 h 4067175"/>
              <a:gd name="connsiteX3517" fmla="*/ 5749814 w 11191875"/>
              <a:gd name="connsiteY3517" fmla="*/ 3026774 h 4067175"/>
              <a:gd name="connsiteX3518" fmla="*/ 5779990 w 11191875"/>
              <a:gd name="connsiteY3518" fmla="*/ 2997055 h 4067175"/>
              <a:gd name="connsiteX3519" fmla="*/ 5749814 w 11191875"/>
              <a:gd name="connsiteY3519" fmla="*/ 2967097 h 4067175"/>
              <a:gd name="connsiteX3520" fmla="*/ 5720116 w 11191875"/>
              <a:gd name="connsiteY3520" fmla="*/ 2997055 h 4067175"/>
              <a:gd name="connsiteX3521" fmla="*/ 5749814 w 11191875"/>
              <a:gd name="connsiteY3521" fmla="*/ 3026774 h 4067175"/>
              <a:gd name="connsiteX3522" fmla="*/ 5995297 w 11191875"/>
              <a:gd name="connsiteY3522" fmla="*/ 2898072 h 4067175"/>
              <a:gd name="connsiteX3523" fmla="*/ 6020923 w 11191875"/>
              <a:gd name="connsiteY3523" fmla="*/ 2872188 h 4067175"/>
              <a:gd name="connsiteX3524" fmla="*/ 5995297 w 11191875"/>
              <a:gd name="connsiteY3524" fmla="*/ 2845824 h 4067175"/>
              <a:gd name="connsiteX3525" fmla="*/ 5968713 w 11191875"/>
              <a:gd name="connsiteY3525" fmla="*/ 2872188 h 4067175"/>
              <a:gd name="connsiteX3526" fmla="*/ 5995297 w 11191875"/>
              <a:gd name="connsiteY3526" fmla="*/ 2898072 h 4067175"/>
              <a:gd name="connsiteX3527" fmla="*/ 6189528 w 11191875"/>
              <a:gd name="connsiteY3527" fmla="*/ 2700345 h 4067175"/>
              <a:gd name="connsiteX3528" fmla="*/ 6212520 w 11191875"/>
              <a:gd name="connsiteY3528" fmla="*/ 2677577 h 4067175"/>
              <a:gd name="connsiteX3529" fmla="*/ 6189528 w 11191875"/>
              <a:gd name="connsiteY3529" fmla="*/ 2654329 h 4067175"/>
              <a:gd name="connsiteX3530" fmla="*/ 6166297 w 11191875"/>
              <a:gd name="connsiteY3530" fmla="*/ 2677577 h 4067175"/>
              <a:gd name="connsiteX3531" fmla="*/ 6189528 w 11191875"/>
              <a:gd name="connsiteY3531" fmla="*/ 2700345 h 4067175"/>
              <a:gd name="connsiteX3532" fmla="*/ 6314305 w 11191875"/>
              <a:gd name="connsiteY3532" fmla="*/ 2453008 h 4067175"/>
              <a:gd name="connsiteX3533" fmla="*/ 6334902 w 11191875"/>
              <a:gd name="connsiteY3533" fmla="*/ 2431917 h 4067175"/>
              <a:gd name="connsiteX3534" fmla="*/ 6314305 w 11191875"/>
              <a:gd name="connsiteY3534" fmla="*/ 2411305 h 4067175"/>
              <a:gd name="connsiteX3535" fmla="*/ 6293709 w 11191875"/>
              <a:gd name="connsiteY3535" fmla="*/ 2431917 h 4067175"/>
              <a:gd name="connsiteX3536" fmla="*/ 6314305 w 11191875"/>
              <a:gd name="connsiteY3536" fmla="*/ 2453008 h 4067175"/>
              <a:gd name="connsiteX3537" fmla="*/ 6357175 w 11191875"/>
              <a:gd name="connsiteY3537" fmla="*/ 2178827 h 4067175"/>
              <a:gd name="connsiteX3538" fmla="*/ 6375616 w 11191875"/>
              <a:gd name="connsiteY3538" fmla="*/ 2160372 h 4067175"/>
              <a:gd name="connsiteX3539" fmla="*/ 6357175 w 11191875"/>
              <a:gd name="connsiteY3539" fmla="*/ 2142157 h 4067175"/>
              <a:gd name="connsiteX3540" fmla="*/ 6338973 w 11191875"/>
              <a:gd name="connsiteY3540" fmla="*/ 2160372 h 4067175"/>
              <a:gd name="connsiteX3541" fmla="*/ 6357175 w 11191875"/>
              <a:gd name="connsiteY3541" fmla="*/ 2178827 h 4067175"/>
              <a:gd name="connsiteX3542" fmla="*/ 6080557 w 11191875"/>
              <a:gd name="connsiteY3542" fmla="*/ 1909679 h 4067175"/>
              <a:gd name="connsiteX3543" fmla="*/ 6098520 w 11191875"/>
              <a:gd name="connsiteY3543" fmla="*/ 1892183 h 4067175"/>
              <a:gd name="connsiteX3544" fmla="*/ 6080557 w 11191875"/>
              <a:gd name="connsiteY3544" fmla="*/ 1874448 h 4067175"/>
              <a:gd name="connsiteX3545" fmla="*/ 6063074 w 11191875"/>
              <a:gd name="connsiteY3545" fmla="*/ 1892183 h 4067175"/>
              <a:gd name="connsiteX3546" fmla="*/ 6080557 w 11191875"/>
              <a:gd name="connsiteY3546" fmla="*/ 1909679 h 4067175"/>
              <a:gd name="connsiteX3547" fmla="*/ 5919616 w 11191875"/>
              <a:gd name="connsiteY3547" fmla="*/ 1687267 h 4067175"/>
              <a:gd name="connsiteX3548" fmla="*/ 5936620 w 11191875"/>
              <a:gd name="connsiteY3548" fmla="*/ 1670250 h 4067175"/>
              <a:gd name="connsiteX3549" fmla="*/ 5919616 w 11191875"/>
              <a:gd name="connsiteY3549" fmla="*/ 1653234 h 4067175"/>
              <a:gd name="connsiteX3550" fmla="*/ 5902373 w 11191875"/>
              <a:gd name="connsiteY3550" fmla="*/ 1670250 h 4067175"/>
              <a:gd name="connsiteX3551" fmla="*/ 5919616 w 11191875"/>
              <a:gd name="connsiteY3551" fmla="*/ 1687267 h 4067175"/>
              <a:gd name="connsiteX3552" fmla="*/ 5682036 w 11191875"/>
              <a:gd name="connsiteY3552" fmla="*/ 1550176 h 4067175"/>
              <a:gd name="connsiteX3553" fmla="*/ 5699280 w 11191875"/>
              <a:gd name="connsiteY3553" fmla="*/ 1533160 h 4067175"/>
              <a:gd name="connsiteX3554" fmla="*/ 5682036 w 11191875"/>
              <a:gd name="connsiteY3554" fmla="*/ 1516143 h 4067175"/>
              <a:gd name="connsiteX3555" fmla="*/ 5665032 w 11191875"/>
              <a:gd name="connsiteY3555" fmla="*/ 1533160 h 4067175"/>
              <a:gd name="connsiteX3556" fmla="*/ 5682036 w 11191875"/>
              <a:gd name="connsiteY3556" fmla="*/ 1550176 h 4067175"/>
              <a:gd name="connsiteX3557" fmla="*/ 5409730 w 11191875"/>
              <a:gd name="connsiteY3557" fmla="*/ 1522854 h 4067175"/>
              <a:gd name="connsiteX3558" fmla="*/ 5427931 w 11191875"/>
              <a:gd name="connsiteY3558" fmla="*/ 1504399 h 4067175"/>
              <a:gd name="connsiteX3559" fmla="*/ 5409730 w 11191875"/>
              <a:gd name="connsiteY3559" fmla="*/ 1485945 h 4067175"/>
              <a:gd name="connsiteX3560" fmla="*/ 5391289 w 11191875"/>
              <a:gd name="connsiteY3560" fmla="*/ 1504399 h 4067175"/>
              <a:gd name="connsiteX3561" fmla="*/ 5409730 w 11191875"/>
              <a:gd name="connsiteY3561" fmla="*/ 1522854 h 4067175"/>
              <a:gd name="connsiteX3562" fmla="*/ 5148919 w 11191875"/>
              <a:gd name="connsiteY3562" fmla="*/ 1609374 h 4067175"/>
              <a:gd name="connsiteX3563" fmla="*/ 5169037 w 11191875"/>
              <a:gd name="connsiteY3563" fmla="*/ 1589242 h 4067175"/>
              <a:gd name="connsiteX3564" fmla="*/ 5148919 w 11191875"/>
              <a:gd name="connsiteY3564" fmla="*/ 1569110 h 4067175"/>
              <a:gd name="connsiteX3565" fmla="*/ 5128801 w 11191875"/>
              <a:gd name="connsiteY3565" fmla="*/ 1589242 h 4067175"/>
              <a:gd name="connsiteX3566" fmla="*/ 5148919 w 11191875"/>
              <a:gd name="connsiteY3566" fmla="*/ 1609374 h 4067175"/>
              <a:gd name="connsiteX3567" fmla="*/ 4945108 w 11191875"/>
              <a:gd name="connsiteY3567" fmla="*/ 1795836 h 4067175"/>
              <a:gd name="connsiteX3568" fmla="*/ 4968339 w 11191875"/>
              <a:gd name="connsiteY3568" fmla="*/ 1772589 h 4067175"/>
              <a:gd name="connsiteX3569" fmla="*/ 4945108 w 11191875"/>
              <a:gd name="connsiteY3569" fmla="*/ 1749580 h 4067175"/>
              <a:gd name="connsiteX3570" fmla="*/ 4922117 w 11191875"/>
              <a:gd name="connsiteY3570" fmla="*/ 1772589 h 4067175"/>
              <a:gd name="connsiteX3571" fmla="*/ 4945108 w 11191875"/>
              <a:gd name="connsiteY3571" fmla="*/ 1795836 h 4067175"/>
              <a:gd name="connsiteX3572" fmla="*/ 4833503 w 11191875"/>
              <a:gd name="connsiteY3572" fmla="*/ 2050364 h 4067175"/>
              <a:gd name="connsiteX3573" fmla="*/ 4860327 w 11191875"/>
              <a:gd name="connsiteY3573" fmla="*/ 2023282 h 4067175"/>
              <a:gd name="connsiteX3574" fmla="*/ 4833503 w 11191875"/>
              <a:gd name="connsiteY3574" fmla="*/ 1996679 h 4067175"/>
              <a:gd name="connsiteX3575" fmla="*/ 4807159 w 11191875"/>
              <a:gd name="connsiteY3575" fmla="*/ 2023282 h 4067175"/>
              <a:gd name="connsiteX3576" fmla="*/ 4833503 w 11191875"/>
              <a:gd name="connsiteY3576" fmla="*/ 2050364 h 4067175"/>
              <a:gd name="connsiteX3577" fmla="*/ 4833503 w 11191875"/>
              <a:gd name="connsiteY3577" fmla="*/ 2327421 h 4067175"/>
              <a:gd name="connsiteX3578" fmla="*/ 4863440 w 11191875"/>
              <a:gd name="connsiteY3578" fmla="*/ 2297942 h 4067175"/>
              <a:gd name="connsiteX3579" fmla="*/ 4833503 w 11191875"/>
              <a:gd name="connsiteY3579" fmla="*/ 2267983 h 4067175"/>
              <a:gd name="connsiteX3580" fmla="*/ 4803806 w 11191875"/>
              <a:gd name="connsiteY3580" fmla="*/ 2297942 h 4067175"/>
              <a:gd name="connsiteX3581" fmla="*/ 4833503 w 11191875"/>
              <a:gd name="connsiteY3581" fmla="*/ 2327421 h 4067175"/>
              <a:gd name="connsiteX3582" fmla="*/ 4945108 w 11191875"/>
              <a:gd name="connsiteY3582" fmla="*/ 2580511 h 4067175"/>
              <a:gd name="connsiteX3583" fmla="*/ 4977440 w 11191875"/>
              <a:gd name="connsiteY3583" fmla="*/ 2548156 h 4067175"/>
              <a:gd name="connsiteX3584" fmla="*/ 4945108 w 11191875"/>
              <a:gd name="connsiteY3584" fmla="*/ 2515561 h 4067175"/>
              <a:gd name="connsiteX3585" fmla="*/ 4913016 w 11191875"/>
              <a:gd name="connsiteY3585" fmla="*/ 2548156 h 4067175"/>
              <a:gd name="connsiteX3586" fmla="*/ 4945108 w 11191875"/>
              <a:gd name="connsiteY3586" fmla="*/ 2580511 h 4067175"/>
              <a:gd name="connsiteX3587" fmla="*/ 5148919 w 11191875"/>
              <a:gd name="connsiteY3587" fmla="*/ 2763858 h 4067175"/>
              <a:gd name="connsiteX3588" fmla="*/ 5181251 w 11191875"/>
              <a:gd name="connsiteY3588" fmla="*/ 2731742 h 4067175"/>
              <a:gd name="connsiteX3589" fmla="*/ 5148919 w 11191875"/>
              <a:gd name="connsiteY3589" fmla="*/ 2699626 h 4067175"/>
              <a:gd name="connsiteX3590" fmla="*/ 5116587 w 11191875"/>
              <a:gd name="connsiteY3590" fmla="*/ 2731742 h 4067175"/>
              <a:gd name="connsiteX3591" fmla="*/ 5148919 w 11191875"/>
              <a:gd name="connsiteY3591" fmla="*/ 2763858 h 4067175"/>
              <a:gd name="connsiteX3592" fmla="*/ 5409730 w 11191875"/>
              <a:gd name="connsiteY3592" fmla="*/ 2847742 h 4067175"/>
              <a:gd name="connsiteX3593" fmla="*/ 5440625 w 11191875"/>
              <a:gd name="connsiteY3593" fmla="*/ 2816345 h 4067175"/>
              <a:gd name="connsiteX3594" fmla="*/ 5409730 w 11191875"/>
              <a:gd name="connsiteY3594" fmla="*/ 2785428 h 4067175"/>
              <a:gd name="connsiteX3595" fmla="*/ 5378595 w 11191875"/>
              <a:gd name="connsiteY3595" fmla="*/ 2816345 h 4067175"/>
              <a:gd name="connsiteX3596" fmla="*/ 5409730 w 11191875"/>
              <a:gd name="connsiteY3596" fmla="*/ 2847742 h 4067175"/>
              <a:gd name="connsiteX3597" fmla="*/ 5682036 w 11191875"/>
              <a:gd name="connsiteY3597" fmla="*/ 2816345 h 4067175"/>
              <a:gd name="connsiteX3598" fmla="*/ 5711015 w 11191875"/>
              <a:gd name="connsiteY3598" fmla="*/ 2787585 h 4067175"/>
              <a:gd name="connsiteX3599" fmla="*/ 5682036 w 11191875"/>
              <a:gd name="connsiteY3599" fmla="*/ 2759064 h 4067175"/>
              <a:gd name="connsiteX3600" fmla="*/ 5653297 w 11191875"/>
              <a:gd name="connsiteY3600" fmla="*/ 2787585 h 4067175"/>
              <a:gd name="connsiteX3601" fmla="*/ 5682036 w 11191875"/>
              <a:gd name="connsiteY3601" fmla="*/ 2816345 h 4067175"/>
              <a:gd name="connsiteX3602" fmla="*/ 5919616 w 11191875"/>
              <a:gd name="connsiteY3602" fmla="*/ 2676379 h 4067175"/>
              <a:gd name="connsiteX3603" fmla="*/ 5945003 w 11191875"/>
              <a:gd name="connsiteY3603" fmla="*/ 2650734 h 4067175"/>
              <a:gd name="connsiteX3604" fmla="*/ 5919616 w 11191875"/>
              <a:gd name="connsiteY3604" fmla="*/ 2625329 h 4067175"/>
              <a:gd name="connsiteX3605" fmla="*/ 5893990 w 11191875"/>
              <a:gd name="connsiteY3605" fmla="*/ 2650734 h 4067175"/>
              <a:gd name="connsiteX3606" fmla="*/ 5919616 w 11191875"/>
              <a:gd name="connsiteY3606" fmla="*/ 2676379 h 4067175"/>
              <a:gd name="connsiteX3607" fmla="*/ 6080557 w 11191875"/>
              <a:gd name="connsiteY3607" fmla="*/ 2450851 h 4067175"/>
              <a:gd name="connsiteX3608" fmla="*/ 6102591 w 11191875"/>
              <a:gd name="connsiteY3608" fmla="*/ 2428801 h 4067175"/>
              <a:gd name="connsiteX3609" fmla="*/ 6080557 w 11191875"/>
              <a:gd name="connsiteY3609" fmla="*/ 2406991 h 4067175"/>
              <a:gd name="connsiteX3610" fmla="*/ 6058763 w 11191875"/>
              <a:gd name="connsiteY3610" fmla="*/ 2428801 h 4067175"/>
              <a:gd name="connsiteX3611" fmla="*/ 6080557 w 11191875"/>
              <a:gd name="connsiteY3611" fmla="*/ 2450851 h 4067175"/>
              <a:gd name="connsiteX3612" fmla="*/ 6137797 w 11191875"/>
              <a:gd name="connsiteY3612" fmla="*/ 2180025 h 4067175"/>
              <a:gd name="connsiteX3613" fmla="*/ 6156956 w 11191875"/>
              <a:gd name="connsiteY3613" fmla="*/ 2160372 h 4067175"/>
              <a:gd name="connsiteX3614" fmla="*/ 6137797 w 11191875"/>
              <a:gd name="connsiteY3614" fmla="*/ 2140959 h 4067175"/>
              <a:gd name="connsiteX3615" fmla="*/ 6117919 w 11191875"/>
              <a:gd name="connsiteY3615" fmla="*/ 2160372 h 4067175"/>
              <a:gd name="connsiteX3616" fmla="*/ 6137797 w 11191875"/>
              <a:gd name="connsiteY3616" fmla="*/ 2180025 h 4067175"/>
              <a:gd name="connsiteX3617" fmla="*/ 5833877 w 11191875"/>
              <a:gd name="connsiteY3617" fmla="*/ 1921423 h 4067175"/>
              <a:gd name="connsiteX3618" fmla="*/ 5853515 w 11191875"/>
              <a:gd name="connsiteY3618" fmla="*/ 1902010 h 4067175"/>
              <a:gd name="connsiteX3619" fmla="*/ 5833877 w 11191875"/>
              <a:gd name="connsiteY3619" fmla="*/ 1882357 h 4067175"/>
              <a:gd name="connsiteX3620" fmla="*/ 5814478 w 11191875"/>
              <a:gd name="connsiteY3620" fmla="*/ 1902010 h 4067175"/>
              <a:gd name="connsiteX3621" fmla="*/ 5833877 w 11191875"/>
              <a:gd name="connsiteY3621" fmla="*/ 1921423 h 4067175"/>
              <a:gd name="connsiteX3622" fmla="*/ 5614259 w 11191875"/>
              <a:gd name="connsiteY3622" fmla="*/ 1761564 h 4067175"/>
              <a:gd name="connsiteX3623" fmla="*/ 5633658 w 11191875"/>
              <a:gd name="connsiteY3623" fmla="*/ 1742151 h 4067175"/>
              <a:gd name="connsiteX3624" fmla="*/ 5614259 w 11191875"/>
              <a:gd name="connsiteY3624" fmla="*/ 1722737 h 4067175"/>
              <a:gd name="connsiteX3625" fmla="*/ 5594621 w 11191875"/>
              <a:gd name="connsiteY3625" fmla="*/ 1742151 h 4067175"/>
              <a:gd name="connsiteX3626" fmla="*/ 5614259 w 11191875"/>
              <a:gd name="connsiteY3626" fmla="*/ 1761564 h 4067175"/>
              <a:gd name="connsiteX3627" fmla="*/ 5342671 w 11191875"/>
              <a:gd name="connsiteY3627" fmla="*/ 1763002 h 4067175"/>
              <a:gd name="connsiteX3628" fmla="*/ 5363268 w 11191875"/>
              <a:gd name="connsiteY3628" fmla="*/ 1742151 h 4067175"/>
              <a:gd name="connsiteX3629" fmla="*/ 5342671 w 11191875"/>
              <a:gd name="connsiteY3629" fmla="*/ 1721299 h 4067175"/>
              <a:gd name="connsiteX3630" fmla="*/ 5322074 w 11191875"/>
              <a:gd name="connsiteY3630" fmla="*/ 1742151 h 4067175"/>
              <a:gd name="connsiteX3631" fmla="*/ 5342671 w 11191875"/>
              <a:gd name="connsiteY3631" fmla="*/ 1763002 h 4067175"/>
              <a:gd name="connsiteX3632" fmla="*/ 5123053 w 11191875"/>
              <a:gd name="connsiteY3632" fmla="*/ 1925737 h 4067175"/>
              <a:gd name="connsiteX3633" fmla="*/ 5146764 w 11191875"/>
              <a:gd name="connsiteY3633" fmla="*/ 1902010 h 4067175"/>
              <a:gd name="connsiteX3634" fmla="*/ 5123053 w 11191875"/>
              <a:gd name="connsiteY3634" fmla="*/ 1878282 h 4067175"/>
              <a:gd name="connsiteX3635" fmla="*/ 5099104 w 11191875"/>
              <a:gd name="connsiteY3635" fmla="*/ 1902010 h 4067175"/>
              <a:gd name="connsiteX3636" fmla="*/ 5123053 w 11191875"/>
              <a:gd name="connsiteY3636" fmla="*/ 1925737 h 4067175"/>
              <a:gd name="connsiteX3637" fmla="*/ 5038990 w 11191875"/>
              <a:gd name="connsiteY3637" fmla="*/ 2187934 h 4067175"/>
              <a:gd name="connsiteX3638" fmla="*/ 5066532 w 11191875"/>
              <a:gd name="connsiteY3638" fmla="*/ 2160372 h 4067175"/>
              <a:gd name="connsiteX3639" fmla="*/ 5038990 w 11191875"/>
              <a:gd name="connsiteY3639" fmla="*/ 2133050 h 4067175"/>
              <a:gd name="connsiteX3640" fmla="*/ 5011448 w 11191875"/>
              <a:gd name="connsiteY3640" fmla="*/ 2160372 h 4067175"/>
              <a:gd name="connsiteX3641" fmla="*/ 5038990 w 11191875"/>
              <a:gd name="connsiteY3641" fmla="*/ 2187934 h 4067175"/>
              <a:gd name="connsiteX3642" fmla="*/ 5123053 w 11191875"/>
              <a:gd name="connsiteY3642" fmla="*/ 2447975 h 4067175"/>
              <a:gd name="connsiteX3643" fmla="*/ 5152032 w 11191875"/>
              <a:gd name="connsiteY3643" fmla="*/ 2418975 h 4067175"/>
              <a:gd name="connsiteX3644" fmla="*/ 5123053 w 11191875"/>
              <a:gd name="connsiteY3644" fmla="*/ 2389495 h 4067175"/>
              <a:gd name="connsiteX3645" fmla="*/ 5093595 w 11191875"/>
              <a:gd name="connsiteY3645" fmla="*/ 2418975 h 4067175"/>
              <a:gd name="connsiteX3646" fmla="*/ 5123053 w 11191875"/>
              <a:gd name="connsiteY3646" fmla="*/ 2447975 h 4067175"/>
              <a:gd name="connsiteX3647" fmla="*/ 5342671 w 11191875"/>
              <a:gd name="connsiteY3647" fmla="*/ 2607833 h 4067175"/>
              <a:gd name="connsiteX3648" fmla="*/ 5371650 w 11191875"/>
              <a:gd name="connsiteY3648" fmla="*/ 2578834 h 4067175"/>
              <a:gd name="connsiteX3649" fmla="*/ 5342671 w 11191875"/>
              <a:gd name="connsiteY3649" fmla="*/ 2549115 h 4067175"/>
              <a:gd name="connsiteX3650" fmla="*/ 5313453 w 11191875"/>
              <a:gd name="connsiteY3650" fmla="*/ 2578834 h 4067175"/>
              <a:gd name="connsiteX3651" fmla="*/ 5342671 w 11191875"/>
              <a:gd name="connsiteY3651" fmla="*/ 2607833 h 4067175"/>
              <a:gd name="connsiteX3652" fmla="*/ 5614259 w 11191875"/>
              <a:gd name="connsiteY3652" fmla="*/ 2605916 h 4067175"/>
              <a:gd name="connsiteX3653" fmla="*/ 5641562 w 11191875"/>
              <a:gd name="connsiteY3653" fmla="*/ 2578834 h 4067175"/>
              <a:gd name="connsiteX3654" fmla="*/ 5614259 w 11191875"/>
              <a:gd name="connsiteY3654" fmla="*/ 2551511 h 4067175"/>
              <a:gd name="connsiteX3655" fmla="*/ 5586717 w 11191875"/>
              <a:gd name="connsiteY3655" fmla="*/ 2578834 h 4067175"/>
              <a:gd name="connsiteX3656" fmla="*/ 5614259 w 11191875"/>
              <a:gd name="connsiteY3656" fmla="*/ 2605916 h 4067175"/>
              <a:gd name="connsiteX3657" fmla="*/ 5833877 w 11191875"/>
              <a:gd name="connsiteY3657" fmla="*/ 2442702 h 4067175"/>
              <a:gd name="connsiteX3658" fmla="*/ 5857587 w 11191875"/>
              <a:gd name="connsiteY3658" fmla="*/ 2418975 h 4067175"/>
              <a:gd name="connsiteX3659" fmla="*/ 5833877 w 11191875"/>
              <a:gd name="connsiteY3659" fmla="*/ 2395487 h 4067175"/>
              <a:gd name="connsiteX3660" fmla="*/ 5810167 w 11191875"/>
              <a:gd name="connsiteY3660" fmla="*/ 2418975 h 4067175"/>
              <a:gd name="connsiteX3661" fmla="*/ 5833877 w 11191875"/>
              <a:gd name="connsiteY3661" fmla="*/ 2442702 h 4067175"/>
              <a:gd name="connsiteX3662" fmla="*/ 5917700 w 11191875"/>
              <a:gd name="connsiteY3662" fmla="*/ 2181223 h 4067175"/>
              <a:gd name="connsiteX3663" fmla="*/ 5938536 w 11191875"/>
              <a:gd name="connsiteY3663" fmla="*/ 2160372 h 4067175"/>
              <a:gd name="connsiteX3664" fmla="*/ 5917700 w 11191875"/>
              <a:gd name="connsiteY3664" fmla="*/ 2139761 h 4067175"/>
              <a:gd name="connsiteX3665" fmla="*/ 5897343 w 11191875"/>
              <a:gd name="connsiteY3665" fmla="*/ 2160372 h 4067175"/>
              <a:gd name="connsiteX3666" fmla="*/ 5917700 w 11191875"/>
              <a:gd name="connsiteY3666" fmla="*/ 2181223 h 4067175"/>
              <a:gd name="connsiteX3667" fmla="*/ 5546242 w 11191875"/>
              <a:gd name="connsiteY3667" fmla="*/ 1972472 h 4067175"/>
              <a:gd name="connsiteX3668" fmla="*/ 5567558 w 11191875"/>
              <a:gd name="connsiteY3668" fmla="*/ 1951381 h 4067175"/>
              <a:gd name="connsiteX3669" fmla="*/ 5546242 w 11191875"/>
              <a:gd name="connsiteY3669" fmla="*/ 1930051 h 4067175"/>
              <a:gd name="connsiteX3670" fmla="*/ 5525167 w 11191875"/>
              <a:gd name="connsiteY3670" fmla="*/ 1951381 h 4067175"/>
              <a:gd name="connsiteX3671" fmla="*/ 5546242 w 11191875"/>
              <a:gd name="connsiteY3671" fmla="*/ 1972472 h 4067175"/>
              <a:gd name="connsiteX3672" fmla="*/ 5300759 w 11191875"/>
              <a:gd name="connsiteY3672" fmla="*/ 2054918 h 4067175"/>
              <a:gd name="connsiteX3673" fmla="*/ 5324469 w 11191875"/>
              <a:gd name="connsiteY3673" fmla="*/ 2031191 h 4067175"/>
              <a:gd name="connsiteX3674" fmla="*/ 5300759 w 11191875"/>
              <a:gd name="connsiteY3674" fmla="*/ 2007464 h 4067175"/>
              <a:gd name="connsiteX3675" fmla="*/ 5276810 w 11191875"/>
              <a:gd name="connsiteY3675" fmla="*/ 2031191 h 4067175"/>
              <a:gd name="connsiteX3676" fmla="*/ 5300759 w 11191875"/>
              <a:gd name="connsiteY3676" fmla="*/ 2054918 h 4067175"/>
              <a:gd name="connsiteX3677" fmla="*/ 5300759 w 11191875"/>
              <a:gd name="connsiteY3677" fmla="*/ 2316636 h 4067175"/>
              <a:gd name="connsiteX3678" fmla="*/ 5327583 w 11191875"/>
              <a:gd name="connsiteY3678" fmla="*/ 2289793 h 4067175"/>
              <a:gd name="connsiteX3679" fmla="*/ 5300759 w 11191875"/>
              <a:gd name="connsiteY3679" fmla="*/ 2262711 h 4067175"/>
              <a:gd name="connsiteX3680" fmla="*/ 5273936 w 11191875"/>
              <a:gd name="connsiteY3680" fmla="*/ 2289793 h 4067175"/>
              <a:gd name="connsiteX3681" fmla="*/ 5300759 w 11191875"/>
              <a:gd name="connsiteY3681" fmla="*/ 2316636 h 4067175"/>
              <a:gd name="connsiteX3682" fmla="*/ 5546242 w 11191875"/>
              <a:gd name="connsiteY3682" fmla="*/ 2395487 h 4067175"/>
              <a:gd name="connsiteX3683" fmla="*/ 5571868 w 11191875"/>
              <a:gd name="connsiteY3683" fmla="*/ 2369603 h 4067175"/>
              <a:gd name="connsiteX3684" fmla="*/ 5546242 w 11191875"/>
              <a:gd name="connsiteY3684" fmla="*/ 2343958 h 4067175"/>
              <a:gd name="connsiteX3685" fmla="*/ 5520616 w 11191875"/>
              <a:gd name="connsiteY3685" fmla="*/ 2369603 h 4067175"/>
              <a:gd name="connsiteX3686" fmla="*/ 5546242 w 11191875"/>
              <a:gd name="connsiteY3686" fmla="*/ 2395487 h 4067175"/>
              <a:gd name="connsiteX3687" fmla="*/ 5698083 w 11191875"/>
              <a:gd name="connsiteY3687" fmla="*/ 2183141 h 4067175"/>
              <a:gd name="connsiteX3688" fmla="*/ 5720835 w 11191875"/>
              <a:gd name="connsiteY3688" fmla="*/ 2160372 h 4067175"/>
              <a:gd name="connsiteX3689" fmla="*/ 5698083 w 11191875"/>
              <a:gd name="connsiteY3689" fmla="*/ 2137843 h 4067175"/>
              <a:gd name="connsiteX3690" fmla="*/ 5675570 w 11191875"/>
              <a:gd name="connsiteY3690" fmla="*/ 2160372 h 4067175"/>
              <a:gd name="connsiteX3691" fmla="*/ 5698083 w 11191875"/>
              <a:gd name="connsiteY3691" fmla="*/ 2183141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</a:cxnLst>
            <a:rect l="l" t="t" r="r" b="b"/>
            <a:pathLst>
              <a:path w="11191875" h="4067175">
                <a:moveTo>
                  <a:pt x="5478465" y="2184818"/>
                </a:moveTo>
                <a:cubicBezTo>
                  <a:pt x="5491877" y="2184818"/>
                  <a:pt x="5502894" y="2173794"/>
                  <a:pt x="5502894" y="2160372"/>
                </a:cubicBezTo>
                <a:cubicBezTo>
                  <a:pt x="5502894" y="2147191"/>
                  <a:pt x="5491877" y="2136166"/>
                  <a:pt x="5478465" y="2136166"/>
                </a:cubicBezTo>
                <a:cubicBezTo>
                  <a:pt x="5465053" y="2136166"/>
                  <a:pt x="5454037" y="2147191"/>
                  <a:pt x="5454037" y="2160372"/>
                </a:cubicBezTo>
                <a:cubicBezTo>
                  <a:pt x="5454037" y="2173794"/>
                  <a:pt x="5465053" y="2184818"/>
                  <a:pt x="5478465" y="2184818"/>
                </a:cubicBezTo>
                <a:close/>
                <a:moveTo>
                  <a:pt x="11098951" y="4061183"/>
                </a:moveTo>
                <a:cubicBezTo>
                  <a:pt x="11099430" y="4061183"/>
                  <a:pt x="11099430" y="4060944"/>
                  <a:pt x="11099430" y="4060464"/>
                </a:cubicBezTo>
                <a:cubicBezTo>
                  <a:pt x="11099430" y="4060464"/>
                  <a:pt x="11099430" y="4059985"/>
                  <a:pt x="11098951" y="4059985"/>
                </a:cubicBezTo>
                <a:cubicBezTo>
                  <a:pt x="11098472" y="4059985"/>
                  <a:pt x="11098472" y="4060464"/>
                  <a:pt x="11098472" y="4060464"/>
                </a:cubicBezTo>
                <a:cubicBezTo>
                  <a:pt x="11098472" y="4060944"/>
                  <a:pt x="11098472" y="4061183"/>
                  <a:pt x="11098951" y="4061183"/>
                </a:cubicBezTo>
                <a:close/>
                <a:moveTo>
                  <a:pt x="11181098" y="3797308"/>
                </a:moveTo>
                <a:cubicBezTo>
                  <a:pt x="11181816" y="3797308"/>
                  <a:pt x="11181816" y="3797308"/>
                  <a:pt x="11181816" y="3796829"/>
                </a:cubicBezTo>
                <a:cubicBezTo>
                  <a:pt x="11181816" y="3796350"/>
                  <a:pt x="11181816" y="3796350"/>
                  <a:pt x="11181098" y="3796350"/>
                </a:cubicBezTo>
                <a:cubicBezTo>
                  <a:pt x="11180619" y="3796350"/>
                  <a:pt x="11180619" y="3796350"/>
                  <a:pt x="11180619" y="3796829"/>
                </a:cubicBezTo>
                <a:cubicBezTo>
                  <a:pt x="11180619" y="3797308"/>
                  <a:pt x="11180619" y="3797308"/>
                  <a:pt x="11181098" y="3797308"/>
                </a:cubicBezTo>
                <a:close/>
                <a:moveTo>
                  <a:pt x="11184690" y="1884993"/>
                </a:moveTo>
                <a:cubicBezTo>
                  <a:pt x="11184690" y="1884993"/>
                  <a:pt x="11185409" y="1884753"/>
                  <a:pt x="11185409" y="1884034"/>
                </a:cubicBezTo>
                <a:cubicBezTo>
                  <a:pt x="11185409" y="1884034"/>
                  <a:pt x="11184690" y="1883555"/>
                  <a:pt x="11184690" y="1883555"/>
                </a:cubicBezTo>
                <a:cubicBezTo>
                  <a:pt x="11184211" y="1883555"/>
                  <a:pt x="11183732" y="1884034"/>
                  <a:pt x="11183732" y="1884034"/>
                </a:cubicBezTo>
                <a:cubicBezTo>
                  <a:pt x="11183732" y="1884753"/>
                  <a:pt x="11184211" y="1884993"/>
                  <a:pt x="11184690" y="1884993"/>
                </a:cubicBezTo>
                <a:close/>
                <a:moveTo>
                  <a:pt x="89332" y="267710"/>
                </a:moveTo>
                <a:cubicBezTo>
                  <a:pt x="92206" y="267710"/>
                  <a:pt x="94361" y="265553"/>
                  <a:pt x="94361" y="262916"/>
                </a:cubicBezTo>
                <a:cubicBezTo>
                  <a:pt x="94361" y="260280"/>
                  <a:pt x="92206" y="258123"/>
                  <a:pt x="89332" y="258123"/>
                </a:cubicBezTo>
                <a:cubicBezTo>
                  <a:pt x="86697" y="258123"/>
                  <a:pt x="84542" y="260280"/>
                  <a:pt x="84542" y="262916"/>
                </a:cubicBezTo>
                <a:cubicBezTo>
                  <a:pt x="84542" y="265553"/>
                  <a:pt x="86697" y="267710"/>
                  <a:pt x="89332" y="267710"/>
                </a:cubicBezTo>
                <a:close/>
                <a:moveTo>
                  <a:pt x="4071" y="534940"/>
                </a:moveTo>
                <a:cubicBezTo>
                  <a:pt x="9101" y="534940"/>
                  <a:pt x="13172" y="530626"/>
                  <a:pt x="13172" y="525593"/>
                </a:cubicBezTo>
                <a:cubicBezTo>
                  <a:pt x="13172" y="520800"/>
                  <a:pt x="9101" y="516486"/>
                  <a:pt x="4071" y="516486"/>
                </a:cubicBezTo>
                <a:cubicBezTo>
                  <a:pt x="2634" y="516486"/>
                  <a:pt x="1197" y="516965"/>
                  <a:pt x="0" y="517684"/>
                </a:cubicBezTo>
                <a:lnTo>
                  <a:pt x="0" y="533742"/>
                </a:lnTo>
                <a:cubicBezTo>
                  <a:pt x="1197" y="534461"/>
                  <a:pt x="2634" y="534940"/>
                  <a:pt x="4071" y="534940"/>
                </a:cubicBezTo>
                <a:close/>
                <a:moveTo>
                  <a:pt x="0" y="3584243"/>
                </a:moveTo>
                <a:cubicBezTo>
                  <a:pt x="12214" y="3568904"/>
                  <a:pt x="19878" y="3549731"/>
                  <a:pt x="19878" y="3528400"/>
                </a:cubicBezTo>
                <a:cubicBezTo>
                  <a:pt x="19878" y="3507309"/>
                  <a:pt x="12214" y="3487896"/>
                  <a:pt x="0" y="3472797"/>
                </a:cubicBezTo>
                <a:lnTo>
                  <a:pt x="0" y="3584243"/>
                </a:lnTo>
                <a:close/>
                <a:moveTo>
                  <a:pt x="4071" y="3890539"/>
                </a:moveTo>
                <a:cubicBezTo>
                  <a:pt x="56521" y="3890539"/>
                  <a:pt x="99151" y="3847878"/>
                  <a:pt x="99151" y="3795151"/>
                </a:cubicBezTo>
                <a:cubicBezTo>
                  <a:pt x="99151" y="3742664"/>
                  <a:pt x="56521" y="3700243"/>
                  <a:pt x="4071" y="3700243"/>
                </a:cubicBezTo>
                <a:lnTo>
                  <a:pt x="0" y="3700482"/>
                </a:lnTo>
                <a:lnTo>
                  <a:pt x="0" y="3890300"/>
                </a:lnTo>
                <a:lnTo>
                  <a:pt x="4071" y="3890539"/>
                </a:lnTo>
                <a:close/>
                <a:moveTo>
                  <a:pt x="189681" y="4067175"/>
                </a:moveTo>
                <a:lnTo>
                  <a:pt x="190160" y="4058068"/>
                </a:lnTo>
                <a:cubicBezTo>
                  <a:pt x="190160" y="4002225"/>
                  <a:pt x="144895" y="3957407"/>
                  <a:pt x="89332" y="3957407"/>
                </a:cubicBezTo>
                <a:cubicBezTo>
                  <a:pt x="50534" y="3957407"/>
                  <a:pt x="16525" y="3979696"/>
                  <a:pt x="0" y="4012291"/>
                </a:cubicBezTo>
                <a:lnTo>
                  <a:pt x="0" y="4067175"/>
                </a:lnTo>
                <a:lnTo>
                  <a:pt x="189681" y="4067175"/>
                </a:lnTo>
                <a:close/>
                <a:moveTo>
                  <a:pt x="10867358" y="4058787"/>
                </a:moveTo>
                <a:cubicBezTo>
                  <a:pt x="10867598" y="4058787"/>
                  <a:pt x="10868316" y="4058068"/>
                  <a:pt x="10868316" y="4058068"/>
                </a:cubicBezTo>
                <a:cubicBezTo>
                  <a:pt x="10868316" y="4057588"/>
                  <a:pt x="10867598" y="4057349"/>
                  <a:pt x="10867358" y="4057349"/>
                </a:cubicBezTo>
                <a:cubicBezTo>
                  <a:pt x="10867119" y="4057349"/>
                  <a:pt x="10867119" y="4057588"/>
                  <a:pt x="10867119" y="4058068"/>
                </a:cubicBezTo>
                <a:cubicBezTo>
                  <a:pt x="10867119" y="4058068"/>
                  <a:pt x="10867119" y="4058787"/>
                  <a:pt x="10867358" y="4058787"/>
                </a:cubicBezTo>
                <a:close/>
                <a:moveTo>
                  <a:pt x="10952858" y="3795870"/>
                </a:moveTo>
                <a:cubicBezTo>
                  <a:pt x="10953098" y="3795870"/>
                  <a:pt x="10953098" y="3795631"/>
                  <a:pt x="10953098" y="3795151"/>
                </a:cubicBezTo>
                <a:cubicBezTo>
                  <a:pt x="10953098" y="3794432"/>
                  <a:pt x="10953098" y="3794432"/>
                  <a:pt x="10952858" y="3794432"/>
                </a:cubicBezTo>
                <a:cubicBezTo>
                  <a:pt x="10952379" y="3794432"/>
                  <a:pt x="10952379" y="3794432"/>
                  <a:pt x="10952379" y="3795151"/>
                </a:cubicBezTo>
                <a:cubicBezTo>
                  <a:pt x="10952379" y="3795631"/>
                  <a:pt x="10952379" y="3795870"/>
                  <a:pt x="10952858" y="3795870"/>
                </a:cubicBezTo>
                <a:close/>
                <a:moveTo>
                  <a:pt x="11191396" y="2161331"/>
                </a:moveTo>
                <a:cubicBezTo>
                  <a:pt x="11191396" y="2161331"/>
                  <a:pt x="11191875" y="2160612"/>
                  <a:pt x="11191875" y="2160372"/>
                </a:cubicBezTo>
                <a:cubicBezTo>
                  <a:pt x="11191875" y="2159893"/>
                  <a:pt x="11191396" y="2159653"/>
                  <a:pt x="11191396" y="2159653"/>
                </a:cubicBezTo>
                <a:cubicBezTo>
                  <a:pt x="11191157" y="2159653"/>
                  <a:pt x="11190678" y="2159893"/>
                  <a:pt x="11190678" y="2160372"/>
                </a:cubicBezTo>
                <a:cubicBezTo>
                  <a:pt x="11190678" y="2160612"/>
                  <a:pt x="11191157" y="2161331"/>
                  <a:pt x="11191396" y="2161331"/>
                </a:cubicBezTo>
                <a:close/>
                <a:moveTo>
                  <a:pt x="10964833" y="1884993"/>
                </a:moveTo>
                <a:cubicBezTo>
                  <a:pt x="10964833" y="1884993"/>
                  <a:pt x="10965073" y="1884753"/>
                  <a:pt x="10965073" y="1884034"/>
                </a:cubicBezTo>
                <a:cubicBezTo>
                  <a:pt x="10965073" y="1884034"/>
                  <a:pt x="10964833" y="1883555"/>
                  <a:pt x="10964833" y="1883555"/>
                </a:cubicBezTo>
                <a:cubicBezTo>
                  <a:pt x="10964354" y="1883555"/>
                  <a:pt x="10963875" y="1884034"/>
                  <a:pt x="10963875" y="1884034"/>
                </a:cubicBezTo>
                <a:cubicBezTo>
                  <a:pt x="10963875" y="1884753"/>
                  <a:pt x="10964354" y="1884993"/>
                  <a:pt x="10964833" y="1884993"/>
                </a:cubicBezTo>
                <a:close/>
                <a:moveTo>
                  <a:pt x="10943757" y="1609374"/>
                </a:moveTo>
                <a:cubicBezTo>
                  <a:pt x="10944236" y="1609374"/>
                  <a:pt x="10944236" y="1609135"/>
                  <a:pt x="10944236" y="1608655"/>
                </a:cubicBezTo>
                <a:cubicBezTo>
                  <a:pt x="10944236" y="1608416"/>
                  <a:pt x="10944236" y="1608176"/>
                  <a:pt x="10943757" y="1608176"/>
                </a:cubicBezTo>
                <a:cubicBezTo>
                  <a:pt x="10943278" y="1608176"/>
                  <a:pt x="10943278" y="1608416"/>
                  <a:pt x="10943278" y="1608655"/>
                </a:cubicBezTo>
                <a:cubicBezTo>
                  <a:pt x="10943278" y="1609135"/>
                  <a:pt x="10943278" y="1609374"/>
                  <a:pt x="10943757" y="1609374"/>
                </a:cubicBezTo>
                <a:close/>
                <a:moveTo>
                  <a:pt x="10909270" y="1335433"/>
                </a:moveTo>
                <a:cubicBezTo>
                  <a:pt x="10909270" y="1335433"/>
                  <a:pt x="10909749" y="1334954"/>
                  <a:pt x="10909749" y="1334714"/>
                </a:cubicBezTo>
                <a:cubicBezTo>
                  <a:pt x="10909749" y="1334474"/>
                  <a:pt x="10909270" y="1333995"/>
                  <a:pt x="10909270" y="1333995"/>
                </a:cubicBezTo>
                <a:cubicBezTo>
                  <a:pt x="10909031" y="1333995"/>
                  <a:pt x="10908552" y="1334474"/>
                  <a:pt x="10908552" y="1334714"/>
                </a:cubicBezTo>
                <a:cubicBezTo>
                  <a:pt x="10908552" y="1334954"/>
                  <a:pt x="10909031" y="1335433"/>
                  <a:pt x="10909270" y="1335433"/>
                </a:cubicBezTo>
                <a:close/>
                <a:moveTo>
                  <a:pt x="10861131" y="1063409"/>
                </a:moveTo>
                <a:cubicBezTo>
                  <a:pt x="10861131" y="1063409"/>
                  <a:pt x="10861371" y="1062930"/>
                  <a:pt x="10861371" y="1062690"/>
                </a:cubicBezTo>
                <a:cubicBezTo>
                  <a:pt x="10861371" y="1062211"/>
                  <a:pt x="10861131" y="1061971"/>
                  <a:pt x="10861131" y="1061971"/>
                </a:cubicBezTo>
                <a:cubicBezTo>
                  <a:pt x="10860652" y="1061971"/>
                  <a:pt x="10860173" y="1062211"/>
                  <a:pt x="10860173" y="1062690"/>
                </a:cubicBezTo>
                <a:cubicBezTo>
                  <a:pt x="10860173" y="1062930"/>
                  <a:pt x="10860652" y="1063409"/>
                  <a:pt x="10861131" y="1063409"/>
                </a:cubicBezTo>
                <a:close/>
                <a:moveTo>
                  <a:pt x="370979" y="138768"/>
                </a:moveTo>
                <a:cubicBezTo>
                  <a:pt x="371937" y="138768"/>
                  <a:pt x="372895" y="137809"/>
                  <a:pt x="372895" y="136851"/>
                </a:cubicBezTo>
                <a:cubicBezTo>
                  <a:pt x="372895" y="135892"/>
                  <a:pt x="371937" y="134933"/>
                  <a:pt x="370979" y="134933"/>
                </a:cubicBezTo>
                <a:cubicBezTo>
                  <a:pt x="370021" y="134933"/>
                  <a:pt x="369302" y="135892"/>
                  <a:pt x="369302" y="136851"/>
                </a:cubicBezTo>
                <a:cubicBezTo>
                  <a:pt x="369302" y="137809"/>
                  <a:pt x="370021" y="138768"/>
                  <a:pt x="370979" y="138768"/>
                </a:cubicBezTo>
                <a:close/>
                <a:moveTo>
                  <a:pt x="275899" y="400965"/>
                </a:moveTo>
                <a:cubicBezTo>
                  <a:pt x="278534" y="400965"/>
                  <a:pt x="280689" y="398808"/>
                  <a:pt x="280689" y="396172"/>
                </a:cubicBezTo>
                <a:cubicBezTo>
                  <a:pt x="280689" y="393536"/>
                  <a:pt x="278534" y="391618"/>
                  <a:pt x="275899" y="391618"/>
                </a:cubicBezTo>
                <a:cubicBezTo>
                  <a:pt x="273265" y="391618"/>
                  <a:pt x="270870" y="393536"/>
                  <a:pt x="270870" y="396172"/>
                </a:cubicBezTo>
                <a:cubicBezTo>
                  <a:pt x="270870" y="398808"/>
                  <a:pt x="273265" y="400965"/>
                  <a:pt x="275899" y="400965"/>
                </a:cubicBezTo>
                <a:close/>
                <a:moveTo>
                  <a:pt x="193752" y="669155"/>
                </a:moveTo>
                <a:cubicBezTo>
                  <a:pt x="199021" y="669155"/>
                  <a:pt x="202853" y="664841"/>
                  <a:pt x="202853" y="660047"/>
                </a:cubicBezTo>
                <a:cubicBezTo>
                  <a:pt x="202853" y="654774"/>
                  <a:pt x="199021" y="650940"/>
                  <a:pt x="193752" y="650940"/>
                </a:cubicBezTo>
                <a:cubicBezTo>
                  <a:pt x="188723" y="650940"/>
                  <a:pt x="184891" y="654774"/>
                  <a:pt x="184891" y="660047"/>
                </a:cubicBezTo>
                <a:cubicBezTo>
                  <a:pt x="184891" y="664841"/>
                  <a:pt x="188723" y="669155"/>
                  <a:pt x="193752" y="669155"/>
                </a:cubicBezTo>
                <a:close/>
                <a:moveTo>
                  <a:pt x="125256" y="942616"/>
                </a:moveTo>
                <a:cubicBezTo>
                  <a:pt x="133878" y="942616"/>
                  <a:pt x="140345" y="936145"/>
                  <a:pt x="140345" y="927517"/>
                </a:cubicBezTo>
                <a:cubicBezTo>
                  <a:pt x="140345" y="919369"/>
                  <a:pt x="133878" y="912418"/>
                  <a:pt x="125256" y="912418"/>
                </a:cubicBezTo>
                <a:cubicBezTo>
                  <a:pt x="116874" y="912418"/>
                  <a:pt x="109929" y="919369"/>
                  <a:pt x="109929" y="927517"/>
                </a:cubicBezTo>
                <a:cubicBezTo>
                  <a:pt x="109929" y="936145"/>
                  <a:pt x="116874" y="942616"/>
                  <a:pt x="125256" y="942616"/>
                </a:cubicBezTo>
                <a:close/>
                <a:moveTo>
                  <a:pt x="70412" y="1218954"/>
                </a:moveTo>
                <a:cubicBezTo>
                  <a:pt x="81429" y="1218954"/>
                  <a:pt x="90769" y="1210086"/>
                  <a:pt x="90769" y="1198582"/>
                </a:cubicBezTo>
                <a:cubicBezTo>
                  <a:pt x="90769" y="1186839"/>
                  <a:pt x="81429" y="1177492"/>
                  <a:pt x="70412" y="1177492"/>
                </a:cubicBezTo>
                <a:cubicBezTo>
                  <a:pt x="58676" y="1177492"/>
                  <a:pt x="49336" y="1186839"/>
                  <a:pt x="49336" y="1198582"/>
                </a:cubicBezTo>
                <a:cubicBezTo>
                  <a:pt x="49336" y="1210086"/>
                  <a:pt x="58676" y="1218954"/>
                  <a:pt x="70412" y="1218954"/>
                </a:cubicBezTo>
                <a:close/>
                <a:moveTo>
                  <a:pt x="28500" y="1500085"/>
                </a:moveTo>
                <a:cubicBezTo>
                  <a:pt x="44546" y="1500085"/>
                  <a:pt x="57239" y="1487143"/>
                  <a:pt x="57239" y="1471565"/>
                </a:cubicBezTo>
                <a:cubicBezTo>
                  <a:pt x="57239" y="1455747"/>
                  <a:pt x="44546" y="1443044"/>
                  <a:pt x="28500" y="1443044"/>
                </a:cubicBezTo>
                <a:cubicBezTo>
                  <a:pt x="12693" y="1443044"/>
                  <a:pt x="0" y="1455747"/>
                  <a:pt x="0" y="1471565"/>
                </a:cubicBezTo>
                <a:cubicBezTo>
                  <a:pt x="0" y="1487143"/>
                  <a:pt x="12693" y="1500085"/>
                  <a:pt x="28500" y="1500085"/>
                </a:cubicBezTo>
                <a:close/>
                <a:moveTo>
                  <a:pt x="958" y="1782175"/>
                </a:moveTo>
                <a:cubicBezTo>
                  <a:pt x="20836" y="1782175"/>
                  <a:pt x="36882" y="1766117"/>
                  <a:pt x="36882" y="1746465"/>
                </a:cubicBezTo>
                <a:cubicBezTo>
                  <a:pt x="36882" y="1726572"/>
                  <a:pt x="20836" y="1710514"/>
                  <a:pt x="958" y="1710514"/>
                </a:cubicBezTo>
                <a:lnTo>
                  <a:pt x="0" y="1710514"/>
                </a:lnTo>
                <a:lnTo>
                  <a:pt x="0" y="1782175"/>
                </a:lnTo>
                <a:lnTo>
                  <a:pt x="958" y="1782175"/>
                </a:lnTo>
                <a:close/>
                <a:moveTo>
                  <a:pt x="0" y="2064984"/>
                </a:moveTo>
                <a:cubicBezTo>
                  <a:pt x="18202" y="2059232"/>
                  <a:pt x="31613" y="2042216"/>
                  <a:pt x="31613" y="2022083"/>
                </a:cubicBezTo>
                <a:cubicBezTo>
                  <a:pt x="31613" y="2001951"/>
                  <a:pt x="18202" y="1985175"/>
                  <a:pt x="0" y="1979662"/>
                </a:cubicBezTo>
                <a:lnTo>
                  <a:pt x="0" y="2064984"/>
                </a:lnTo>
                <a:close/>
                <a:moveTo>
                  <a:pt x="0" y="2349710"/>
                </a:moveTo>
                <a:cubicBezTo>
                  <a:pt x="22992" y="2344198"/>
                  <a:pt x="39996" y="2323347"/>
                  <a:pt x="39996" y="2298901"/>
                </a:cubicBezTo>
                <a:cubicBezTo>
                  <a:pt x="39996" y="2273735"/>
                  <a:pt x="22992" y="2252884"/>
                  <a:pt x="0" y="2247132"/>
                </a:cubicBezTo>
                <a:lnTo>
                  <a:pt x="0" y="2349710"/>
                </a:lnTo>
                <a:close/>
                <a:moveTo>
                  <a:pt x="958" y="2636114"/>
                </a:moveTo>
                <a:cubicBezTo>
                  <a:pt x="34966" y="2636114"/>
                  <a:pt x="62508" y="2608792"/>
                  <a:pt x="62508" y="2574759"/>
                </a:cubicBezTo>
                <a:cubicBezTo>
                  <a:pt x="62508" y="2540726"/>
                  <a:pt x="34966" y="2513164"/>
                  <a:pt x="958" y="2513164"/>
                </a:cubicBezTo>
                <a:lnTo>
                  <a:pt x="0" y="2513164"/>
                </a:lnTo>
                <a:lnTo>
                  <a:pt x="0" y="2636114"/>
                </a:lnTo>
                <a:lnTo>
                  <a:pt x="958" y="2636114"/>
                </a:lnTo>
                <a:close/>
                <a:moveTo>
                  <a:pt x="28500" y="2919642"/>
                </a:moveTo>
                <a:cubicBezTo>
                  <a:pt x="67298" y="2919642"/>
                  <a:pt x="98433" y="2888485"/>
                  <a:pt x="98433" y="2849419"/>
                </a:cubicBezTo>
                <a:cubicBezTo>
                  <a:pt x="98433" y="2810593"/>
                  <a:pt x="67298" y="2779196"/>
                  <a:pt x="28500" y="2779196"/>
                </a:cubicBezTo>
                <a:cubicBezTo>
                  <a:pt x="18441" y="2779196"/>
                  <a:pt x="8861" y="2781353"/>
                  <a:pt x="0" y="2785428"/>
                </a:cubicBezTo>
                <a:lnTo>
                  <a:pt x="0" y="2913650"/>
                </a:lnTo>
                <a:cubicBezTo>
                  <a:pt x="8861" y="2917485"/>
                  <a:pt x="18441" y="2919642"/>
                  <a:pt x="28500" y="2919642"/>
                </a:cubicBezTo>
                <a:close/>
                <a:moveTo>
                  <a:pt x="70412" y="3200773"/>
                </a:moveTo>
                <a:cubicBezTo>
                  <a:pt x="113042" y="3200773"/>
                  <a:pt x="148008" y="3165782"/>
                  <a:pt x="148008" y="3122881"/>
                </a:cubicBezTo>
                <a:cubicBezTo>
                  <a:pt x="148008" y="3079261"/>
                  <a:pt x="113042" y="3044509"/>
                  <a:pt x="70412" y="3044509"/>
                </a:cubicBezTo>
                <a:cubicBezTo>
                  <a:pt x="39277" y="3044509"/>
                  <a:pt x="12693" y="3062245"/>
                  <a:pt x="0" y="3088369"/>
                </a:cubicBezTo>
                <a:lnTo>
                  <a:pt x="0" y="3157154"/>
                </a:lnTo>
                <a:cubicBezTo>
                  <a:pt x="12693" y="3183038"/>
                  <a:pt x="39277" y="3200773"/>
                  <a:pt x="70412" y="3200773"/>
                </a:cubicBezTo>
                <a:close/>
                <a:moveTo>
                  <a:pt x="125256" y="3479268"/>
                </a:moveTo>
                <a:cubicBezTo>
                  <a:pt x="172676" y="3479268"/>
                  <a:pt x="211235" y="3440921"/>
                  <a:pt x="211235" y="3393467"/>
                </a:cubicBezTo>
                <a:cubicBezTo>
                  <a:pt x="211235" y="3346013"/>
                  <a:pt x="172676" y="3307426"/>
                  <a:pt x="125256" y="3307426"/>
                </a:cubicBezTo>
                <a:cubicBezTo>
                  <a:pt x="77836" y="3307426"/>
                  <a:pt x="39277" y="3346013"/>
                  <a:pt x="39277" y="3393467"/>
                </a:cubicBezTo>
                <a:cubicBezTo>
                  <a:pt x="39277" y="3440921"/>
                  <a:pt x="77836" y="3479268"/>
                  <a:pt x="125256" y="3479268"/>
                </a:cubicBezTo>
                <a:close/>
                <a:moveTo>
                  <a:pt x="193752" y="3753449"/>
                </a:moveTo>
                <a:cubicBezTo>
                  <a:pt x="245004" y="3753449"/>
                  <a:pt x="286676" y="3711986"/>
                  <a:pt x="286676" y="3660937"/>
                </a:cubicBezTo>
                <a:cubicBezTo>
                  <a:pt x="286676" y="3609888"/>
                  <a:pt x="245004" y="3568185"/>
                  <a:pt x="193752" y="3568185"/>
                </a:cubicBezTo>
                <a:cubicBezTo>
                  <a:pt x="142979" y="3568185"/>
                  <a:pt x="101307" y="3609888"/>
                  <a:pt x="101307" y="3660937"/>
                </a:cubicBezTo>
                <a:cubicBezTo>
                  <a:pt x="101307" y="3711986"/>
                  <a:pt x="142979" y="3753449"/>
                  <a:pt x="193752" y="3753449"/>
                </a:cubicBezTo>
                <a:close/>
                <a:moveTo>
                  <a:pt x="275899" y="4022597"/>
                </a:moveTo>
                <a:cubicBezTo>
                  <a:pt x="330025" y="4022597"/>
                  <a:pt x="373853" y="3978977"/>
                  <a:pt x="373853" y="3924812"/>
                </a:cubicBezTo>
                <a:cubicBezTo>
                  <a:pt x="373853" y="3870168"/>
                  <a:pt x="330025" y="3826548"/>
                  <a:pt x="275899" y="3826548"/>
                </a:cubicBezTo>
                <a:cubicBezTo>
                  <a:pt x="221773" y="3826548"/>
                  <a:pt x="177706" y="3870168"/>
                  <a:pt x="177706" y="3924812"/>
                </a:cubicBezTo>
                <a:cubicBezTo>
                  <a:pt x="177706" y="3978977"/>
                  <a:pt x="221773" y="4022597"/>
                  <a:pt x="275899" y="4022597"/>
                </a:cubicBezTo>
                <a:close/>
                <a:moveTo>
                  <a:pt x="10634808" y="4055431"/>
                </a:moveTo>
                <a:cubicBezTo>
                  <a:pt x="10635526" y="4055431"/>
                  <a:pt x="10635766" y="4055431"/>
                  <a:pt x="10635766" y="4054952"/>
                </a:cubicBezTo>
                <a:cubicBezTo>
                  <a:pt x="10635766" y="4054712"/>
                  <a:pt x="10635526" y="4054712"/>
                  <a:pt x="10634808" y="4054712"/>
                </a:cubicBezTo>
                <a:cubicBezTo>
                  <a:pt x="10634329" y="4054712"/>
                  <a:pt x="10634329" y="4054712"/>
                  <a:pt x="10634329" y="4054952"/>
                </a:cubicBezTo>
                <a:cubicBezTo>
                  <a:pt x="10634329" y="4055431"/>
                  <a:pt x="10634329" y="4055431"/>
                  <a:pt x="10634808" y="4055431"/>
                </a:cubicBezTo>
                <a:close/>
                <a:moveTo>
                  <a:pt x="10723421" y="3793713"/>
                </a:moveTo>
                <a:cubicBezTo>
                  <a:pt x="10723900" y="3793713"/>
                  <a:pt x="10724379" y="3793713"/>
                  <a:pt x="10724379" y="3793474"/>
                </a:cubicBezTo>
                <a:cubicBezTo>
                  <a:pt x="10724379" y="3792994"/>
                  <a:pt x="10723900" y="3792994"/>
                  <a:pt x="10723421" y="3792994"/>
                </a:cubicBezTo>
                <a:cubicBezTo>
                  <a:pt x="10723421" y="3792994"/>
                  <a:pt x="10722942" y="3792994"/>
                  <a:pt x="10722942" y="3793474"/>
                </a:cubicBezTo>
                <a:cubicBezTo>
                  <a:pt x="10722942" y="3793713"/>
                  <a:pt x="10723421" y="3793713"/>
                  <a:pt x="10723421" y="3793713"/>
                </a:cubicBezTo>
                <a:close/>
                <a:moveTo>
                  <a:pt x="10943757" y="2713048"/>
                </a:moveTo>
                <a:cubicBezTo>
                  <a:pt x="10944236" y="2713048"/>
                  <a:pt x="10944236" y="2712569"/>
                  <a:pt x="10944236" y="2712089"/>
                </a:cubicBezTo>
                <a:cubicBezTo>
                  <a:pt x="10944236" y="2711610"/>
                  <a:pt x="10944236" y="2711610"/>
                  <a:pt x="10943757" y="2711610"/>
                </a:cubicBezTo>
                <a:cubicBezTo>
                  <a:pt x="10943278" y="2711610"/>
                  <a:pt x="10943278" y="2711610"/>
                  <a:pt x="10943278" y="2712089"/>
                </a:cubicBezTo>
                <a:cubicBezTo>
                  <a:pt x="10943278" y="2712569"/>
                  <a:pt x="10943278" y="2713048"/>
                  <a:pt x="10943757" y="2713048"/>
                </a:cubicBezTo>
                <a:close/>
                <a:moveTo>
                  <a:pt x="10964833" y="2437429"/>
                </a:moveTo>
                <a:cubicBezTo>
                  <a:pt x="10964833" y="2437429"/>
                  <a:pt x="10965073" y="2436950"/>
                  <a:pt x="10965073" y="2436470"/>
                </a:cubicBezTo>
                <a:lnTo>
                  <a:pt x="10964833" y="2435991"/>
                </a:lnTo>
                <a:cubicBezTo>
                  <a:pt x="10964354" y="2435991"/>
                  <a:pt x="10963875" y="2436470"/>
                  <a:pt x="10963875" y="2436470"/>
                </a:cubicBezTo>
                <a:cubicBezTo>
                  <a:pt x="10963875" y="2436950"/>
                  <a:pt x="10964354" y="2437429"/>
                  <a:pt x="10964833" y="2437429"/>
                </a:cubicBezTo>
                <a:close/>
                <a:moveTo>
                  <a:pt x="10971539" y="2161331"/>
                </a:moveTo>
                <a:cubicBezTo>
                  <a:pt x="10972018" y="2161331"/>
                  <a:pt x="10972018" y="2160612"/>
                  <a:pt x="10972018" y="2160372"/>
                </a:cubicBezTo>
                <a:cubicBezTo>
                  <a:pt x="10972018" y="2159893"/>
                  <a:pt x="10972018" y="2159653"/>
                  <a:pt x="10971539" y="2159653"/>
                </a:cubicBezTo>
                <a:cubicBezTo>
                  <a:pt x="10971060" y="2159653"/>
                  <a:pt x="10971060" y="2159893"/>
                  <a:pt x="10971060" y="2160372"/>
                </a:cubicBezTo>
                <a:cubicBezTo>
                  <a:pt x="10971060" y="2160612"/>
                  <a:pt x="10971060" y="2161331"/>
                  <a:pt x="10971539" y="2161331"/>
                </a:cubicBezTo>
                <a:close/>
                <a:moveTo>
                  <a:pt x="10744497" y="1884993"/>
                </a:moveTo>
                <a:cubicBezTo>
                  <a:pt x="10744736" y="1884993"/>
                  <a:pt x="10745215" y="1884753"/>
                  <a:pt x="10745215" y="1884034"/>
                </a:cubicBezTo>
                <a:cubicBezTo>
                  <a:pt x="10745215" y="1884034"/>
                  <a:pt x="10744736" y="1883555"/>
                  <a:pt x="10744497" y="1883555"/>
                </a:cubicBezTo>
                <a:cubicBezTo>
                  <a:pt x="10744497" y="1883555"/>
                  <a:pt x="10744018" y="1884034"/>
                  <a:pt x="10744018" y="1884034"/>
                </a:cubicBezTo>
                <a:cubicBezTo>
                  <a:pt x="10744018" y="1884753"/>
                  <a:pt x="10744497" y="1884993"/>
                  <a:pt x="10744497" y="1884993"/>
                </a:cubicBezTo>
                <a:close/>
                <a:moveTo>
                  <a:pt x="10722942" y="1609374"/>
                </a:moveTo>
                <a:cubicBezTo>
                  <a:pt x="10723421" y="1609374"/>
                  <a:pt x="10723421" y="1609135"/>
                  <a:pt x="10723421" y="1608895"/>
                </a:cubicBezTo>
                <a:cubicBezTo>
                  <a:pt x="10723421" y="1608416"/>
                  <a:pt x="10723421" y="1608176"/>
                  <a:pt x="10722942" y="1608176"/>
                </a:cubicBezTo>
                <a:cubicBezTo>
                  <a:pt x="10722463" y="1608176"/>
                  <a:pt x="10722463" y="1608416"/>
                  <a:pt x="10722463" y="1608895"/>
                </a:cubicBezTo>
                <a:cubicBezTo>
                  <a:pt x="10722463" y="1609135"/>
                  <a:pt x="10722463" y="1609374"/>
                  <a:pt x="10722942" y="1609374"/>
                </a:cubicBezTo>
                <a:close/>
                <a:moveTo>
                  <a:pt x="10686779" y="1335433"/>
                </a:moveTo>
                <a:cubicBezTo>
                  <a:pt x="10687257" y="1335433"/>
                  <a:pt x="10687497" y="1335433"/>
                  <a:pt x="10687497" y="1334954"/>
                </a:cubicBezTo>
                <a:cubicBezTo>
                  <a:pt x="10687497" y="1334714"/>
                  <a:pt x="10687257" y="1334474"/>
                  <a:pt x="10686779" y="1334474"/>
                </a:cubicBezTo>
                <a:cubicBezTo>
                  <a:pt x="10686779" y="1334474"/>
                  <a:pt x="10686060" y="1334714"/>
                  <a:pt x="10686060" y="1334954"/>
                </a:cubicBezTo>
                <a:cubicBezTo>
                  <a:pt x="10686060" y="1335433"/>
                  <a:pt x="10686779" y="1335433"/>
                  <a:pt x="10686779" y="1335433"/>
                </a:cubicBezTo>
                <a:close/>
                <a:moveTo>
                  <a:pt x="10636724" y="1063649"/>
                </a:moveTo>
                <a:cubicBezTo>
                  <a:pt x="10636963" y="1063649"/>
                  <a:pt x="10636963" y="1063649"/>
                  <a:pt x="10636963" y="1063409"/>
                </a:cubicBezTo>
                <a:cubicBezTo>
                  <a:pt x="10636963" y="1062930"/>
                  <a:pt x="10636963" y="1062690"/>
                  <a:pt x="10636724" y="1062690"/>
                </a:cubicBezTo>
                <a:cubicBezTo>
                  <a:pt x="10636245" y="1062690"/>
                  <a:pt x="10635766" y="1062930"/>
                  <a:pt x="10635766" y="1063409"/>
                </a:cubicBezTo>
                <a:cubicBezTo>
                  <a:pt x="10635766" y="1063649"/>
                  <a:pt x="10636245" y="1063649"/>
                  <a:pt x="10636724" y="1063649"/>
                </a:cubicBezTo>
                <a:close/>
                <a:moveTo>
                  <a:pt x="10572300" y="795220"/>
                </a:moveTo>
                <a:cubicBezTo>
                  <a:pt x="10572300" y="795220"/>
                  <a:pt x="10572779" y="794981"/>
                  <a:pt x="10572779" y="794741"/>
                </a:cubicBezTo>
                <a:cubicBezTo>
                  <a:pt x="10572779" y="794262"/>
                  <a:pt x="10572300" y="794022"/>
                  <a:pt x="10572300" y="794022"/>
                </a:cubicBezTo>
                <a:cubicBezTo>
                  <a:pt x="10571821" y="794022"/>
                  <a:pt x="10571342" y="794262"/>
                  <a:pt x="10571342" y="794741"/>
                </a:cubicBezTo>
                <a:cubicBezTo>
                  <a:pt x="10571342" y="794981"/>
                  <a:pt x="10571821" y="795220"/>
                  <a:pt x="10572300" y="795220"/>
                </a:cubicBezTo>
                <a:close/>
                <a:moveTo>
                  <a:pt x="555151" y="271784"/>
                </a:moveTo>
                <a:cubicBezTo>
                  <a:pt x="556349" y="271784"/>
                  <a:pt x="557786" y="270825"/>
                  <a:pt x="557786" y="269148"/>
                </a:cubicBezTo>
                <a:cubicBezTo>
                  <a:pt x="557786" y="267949"/>
                  <a:pt x="556349" y="266991"/>
                  <a:pt x="555151" y="266991"/>
                </a:cubicBezTo>
                <a:cubicBezTo>
                  <a:pt x="553714" y="266991"/>
                  <a:pt x="552756" y="267949"/>
                  <a:pt x="552756" y="269148"/>
                </a:cubicBezTo>
                <a:cubicBezTo>
                  <a:pt x="552756" y="270825"/>
                  <a:pt x="553714" y="271784"/>
                  <a:pt x="555151" y="271784"/>
                </a:cubicBezTo>
                <a:close/>
                <a:moveTo>
                  <a:pt x="463185" y="535420"/>
                </a:moveTo>
                <a:cubicBezTo>
                  <a:pt x="466059" y="535420"/>
                  <a:pt x="468454" y="532783"/>
                  <a:pt x="468454" y="529667"/>
                </a:cubicBezTo>
                <a:cubicBezTo>
                  <a:pt x="468454" y="526791"/>
                  <a:pt x="466059" y="524155"/>
                  <a:pt x="463185" y="524155"/>
                </a:cubicBezTo>
                <a:cubicBezTo>
                  <a:pt x="459832" y="524155"/>
                  <a:pt x="457437" y="526791"/>
                  <a:pt x="457437" y="529667"/>
                </a:cubicBezTo>
                <a:cubicBezTo>
                  <a:pt x="457437" y="532783"/>
                  <a:pt x="459832" y="535420"/>
                  <a:pt x="463185" y="535420"/>
                </a:cubicBezTo>
                <a:close/>
                <a:moveTo>
                  <a:pt x="384630" y="804328"/>
                </a:moveTo>
                <a:cubicBezTo>
                  <a:pt x="390139" y="804328"/>
                  <a:pt x="394449" y="800014"/>
                  <a:pt x="394449" y="794741"/>
                </a:cubicBezTo>
                <a:cubicBezTo>
                  <a:pt x="394449" y="789229"/>
                  <a:pt x="390139" y="784914"/>
                  <a:pt x="384630" y="784914"/>
                </a:cubicBezTo>
                <a:cubicBezTo>
                  <a:pt x="379361" y="784914"/>
                  <a:pt x="375050" y="789229"/>
                  <a:pt x="375050" y="794741"/>
                </a:cubicBezTo>
                <a:cubicBezTo>
                  <a:pt x="375050" y="800014"/>
                  <a:pt x="379361" y="804328"/>
                  <a:pt x="384630" y="804328"/>
                </a:cubicBezTo>
                <a:close/>
                <a:moveTo>
                  <a:pt x="320206" y="1078988"/>
                </a:moveTo>
                <a:cubicBezTo>
                  <a:pt x="329067" y="1078988"/>
                  <a:pt x="336252" y="1072037"/>
                  <a:pt x="336252" y="1063409"/>
                </a:cubicBezTo>
                <a:cubicBezTo>
                  <a:pt x="336252" y="1054302"/>
                  <a:pt x="329067" y="1047591"/>
                  <a:pt x="320206" y="1047591"/>
                </a:cubicBezTo>
                <a:cubicBezTo>
                  <a:pt x="311584" y="1047591"/>
                  <a:pt x="304639" y="1054302"/>
                  <a:pt x="304639" y="1063409"/>
                </a:cubicBezTo>
                <a:cubicBezTo>
                  <a:pt x="304639" y="1072037"/>
                  <a:pt x="311584" y="1078988"/>
                  <a:pt x="320206" y="1078988"/>
                </a:cubicBezTo>
                <a:close/>
                <a:moveTo>
                  <a:pt x="270151" y="1358202"/>
                </a:moveTo>
                <a:cubicBezTo>
                  <a:pt x="282844" y="1358202"/>
                  <a:pt x="293143" y="1347656"/>
                  <a:pt x="293143" y="1334954"/>
                </a:cubicBezTo>
                <a:cubicBezTo>
                  <a:pt x="293143" y="1322251"/>
                  <a:pt x="282844" y="1311706"/>
                  <a:pt x="270151" y="1311706"/>
                </a:cubicBezTo>
                <a:cubicBezTo>
                  <a:pt x="257218" y="1311706"/>
                  <a:pt x="246681" y="1322251"/>
                  <a:pt x="246681" y="1334954"/>
                </a:cubicBezTo>
                <a:cubicBezTo>
                  <a:pt x="246681" y="1347656"/>
                  <a:pt x="257218" y="1358202"/>
                  <a:pt x="270151" y="1358202"/>
                </a:cubicBezTo>
                <a:close/>
                <a:moveTo>
                  <a:pt x="233748" y="1639812"/>
                </a:moveTo>
                <a:cubicBezTo>
                  <a:pt x="250992" y="1639812"/>
                  <a:pt x="264882" y="1626151"/>
                  <a:pt x="264882" y="1608895"/>
                </a:cubicBezTo>
                <a:cubicBezTo>
                  <a:pt x="264882" y="1591639"/>
                  <a:pt x="250992" y="1577738"/>
                  <a:pt x="233748" y="1577738"/>
                </a:cubicBezTo>
                <a:cubicBezTo>
                  <a:pt x="216983" y="1577738"/>
                  <a:pt x="202853" y="1591639"/>
                  <a:pt x="202853" y="1608895"/>
                </a:cubicBezTo>
                <a:cubicBezTo>
                  <a:pt x="202853" y="1626151"/>
                  <a:pt x="216983" y="1639812"/>
                  <a:pt x="233748" y="1639812"/>
                </a:cubicBezTo>
                <a:close/>
                <a:moveTo>
                  <a:pt x="212433" y="1923819"/>
                </a:moveTo>
                <a:cubicBezTo>
                  <a:pt x="233987" y="1923819"/>
                  <a:pt x="251950" y="1906324"/>
                  <a:pt x="251950" y="1884034"/>
                </a:cubicBezTo>
                <a:cubicBezTo>
                  <a:pt x="251950" y="1862464"/>
                  <a:pt x="233987" y="1844729"/>
                  <a:pt x="212433" y="1844729"/>
                </a:cubicBezTo>
                <a:cubicBezTo>
                  <a:pt x="190399" y="1844729"/>
                  <a:pt x="172676" y="1862464"/>
                  <a:pt x="172676" y="1884034"/>
                </a:cubicBezTo>
                <a:cubicBezTo>
                  <a:pt x="172676" y="1906324"/>
                  <a:pt x="190399" y="1923819"/>
                  <a:pt x="212433" y="1923819"/>
                </a:cubicBezTo>
                <a:close/>
                <a:moveTo>
                  <a:pt x="204769" y="2208785"/>
                </a:moveTo>
                <a:cubicBezTo>
                  <a:pt x="231592" y="2208785"/>
                  <a:pt x="253147" y="2187215"/>
                  <a:pt x="253147" y="2160372"/>
                </a:cubicBezTo>
                <a:cubicBezTo>
                  <a:pt x="253147" y="2133769"/>
                  <a:pt x="231592" y="2112199"/>
                  <a:pt x="204769" y="2112199"/>
                </a:cubicBezTo>
                <a:cubicBezTo>
                  <a:pt x="178424" y="2112199"/>
                  <a:pt x="157109" y="2133769"/>
                  <a:pt x="157109" y="2160372"/>
                </a:cubicBezTo>
                <a:cubicBezTo>
                  <a:pt x="157109" y="2187215"/>
                  <a:pt x="178424" y="2208785"/>
                  <a:pt x="204769" y="2208785"/>
                </a:cubicBezTo>
                <a:close/>
                <a:moveTo>
                  <a:pt x="212433" y="2493751"/>
                </a:moveTo>
                <a:cubicBezTo>
                  <a:pt x="244046" y="2493751"/>
                  <a:pt x="269672" y="2468346"/>
                  <a:pt x="269672" y="2436470"/>
                </a:cubicBezTo>
                <a:cubicBezTo>
                  <a:pt x="269672" y="2405074"/>
                  <a:pt x="244046" y="2379190"/>
                  <a:pt x="212433" y="2379190"/>
                </a:cubicBezTo>
                <a:cubicBezTo>
                  <a:pt x="180580" y="2379190"/>
                  <a:pt x="154714" y="2405074"/>
                  <a:pt x="154714" y="2436470"/>
                </a:cubicBezTo>
                <a:cubicBezTo>
                  <a:pt x="154714" y="2468346"/>
                  <a:pt x="180580" y="2493751"/>
                  <a:pt x="212433" y="2493751"/>
                </a:cubicBezTo>
                <a:close/>
                <a:moveTo>
                  <a:pt x="233748" y="2777758"/>
                </a:moveTo>
                <a:cubicBezTo>
                  <a:pt x="270151" y="2777758"/>
                  <a:pt x="299849" y="2748279"/>
                  <a:pt x="299849" y="2712089"/>
                </a:cubicBezTo>
                <a:cubicBezTo>
                  <a:pt x="299849" y="2675899"/>
                  <a:pt x="270151" y="2646180"/>
                  <a:pt x="233748" y="2646180"/>
                </a:cubicBezTo>
                <a:cubicBezTo>
                  <a:pt x="197584" y="2646180"/>
                  <a:pt x="168126" y="2675899"/>
                  <a:pt x="168126" y="2712089"/>
                </a:cubicBezTo>
                <a:cubicBezTo>
                  <a:pt x="168126" y="2748279"/>
                  <a:pt x="197584" y="2777758"/>
                  <a:pt x="233748" y="2777758"/>
                </a:cubicBezTo>
                <a:close/>
                <a:moveTo>
                  <a:pt x="270151" y="3059609"/>
                </a:moveTo>
                <a:cubicBezTo>
                  <a:pt x="310865" y="3059609"/>
                  <a:pt x="343916" y="3026534"/>
                  <a:pt x="343916" y="2986030"/>
                </a:cubicBezTo>
                <a:cubicBezTo>
                  <a:pt x="343916" y="2945287"/>
                  <a:pt x="310865" y="2911973"/>
                  <a:pt x="270151" y="2911973"/>
                </a:cubicBezTo>
                <a:cubicBezTo>
                  <a:pt x="229437" y="2911973"/>
                  <a:pt x="196387" y="2945287"/>
                  <a:pt x="196387" y="2986030"/>
                </a:cubicBezTo>
                <a:cubicBezTo>
                  <a:pt x="196387" y="3026534"/>
                  <a:pt x="229437" y="3059609"/>
                  <a:pt x="270151" y="3059609"/>
                </a:cubicBezTo>
                <a:close/>
                <a:moveTo>
                  <a:pt x="320206" y="3340260"/>
                </a:moveTo>
                <a:cubicBezTo>
                  <a:pt x="365710" y="3340260"/>
                  <a:pt x="402592" y="3303112"/>
                  <a:pt x="402592" y="3257814"/>
                </a:cubicBezTo>
                <a:cubicBezTo>
                  <a:pt x="402592" y="3212277"/>
                  <a:pt x="365710" y="3175369"/>
                  <a:pt x="320206" y="3175369"/>
                </a:cubicBezTo>
                <a:cubicBezTo>
                  <a:pt x="274941" y="3175369"/>
                  <a:pt x="238059" y="3212277"/>
                  <a:pt x="238059" y="3257814"/>
                </a:cubicBezTo>
                <a:cubicBezTo>
                  <a:pt x="238059" y="3303112"/>
                  <a:pt x="274941" y="3340260"/>
                  <a:pt x="320206" y="3340260"/>
                </a:cubicBezTo>
                <a:close/>
                <a:moveTo>
                  <a:pt x="384630" y="3615160"/>
                </a:moveTo>
                <a:cubicBezTo>
                  <a:pt x="433727" y="3615160"/>
                  <a:pt x="473723" y="3575615"/>
                  <a:pt x="473723" y="3526483"/>
                </a:cubicBezTo>
                <a:cubicBezTo>
                  <a:pt x="473723" y="3476872"/>
                  <a:pt x="433727" y="3437326"/>
                  <a:pt x="384630" y="3437326"/>
                </a:cubicBezTo>
                <a:cubicBezTo>
                  <a:pt x="335534" y="3437326"/>
                  <a:pt x="295777" y="3476872"/>
                  <a:pt x="295777" y="3526483"/>
                </a:cubicBezTo>
                <a:cubicBezTo>
                  <a:pt x="295777" y="3575615"/>
                  <a:pt x="335534" y="3615160"/>
                  <a:pt x="384630" y="3615160"/>
                </a:cubicBezTo>
                <a:close/>
                <a:moveTo>
                  <a:pt x="463185" y="3886944"/>
                </a:moveTo>
                <a:cubicBezTo>
                  <a:pt x="515874" y="3886944"/>
                  <a:pt x="558744" y="3844044"/>
                  <a:pt x="558744" y="3791077"/>
                </a:cubicBezTo>
                <a:cubicBezTo>
                  <a:pt x="558744" y="3738350"/>
                  <a:pt x="515874" y="3695449"/>
                  <a:pt x="463185" y="3695449"/>
                </a:cubicBezTo>
                <a:cubicBezTo>
                  <a:pt x="410496" y="3695449"/>
                  <a:pt x="367386" y="3738350"/>
                  <a:pt x="367386" y="3791077"/>
                </a:cubicBezTo>
                <a:cubicBezTo>
                  <a:pt x="367386" y="3844044"/>
                  <a:pt x="410496" y="3886944"/>
                  <a:pt x="463185" y="3886944"/>
                </a:cubicBezTo>
                <a:close/>
                <a:moveTo>
                  <a:pt x="654781" y="4067175"/>
                </a:moveTo>
                <a:cubicBezTo>
                  <a:pt x="655500" y="4061902"/>
                  <a:pt x="655979" y="4056630"/>
                  <a:pt x="655979" y="4051357"/>
                </a:cubicBezTo>
                <a:cubicBezTo>
                  <a:pt x="655979" y="3995994"/>
                  <a:pt x="610714" y="3951176"/>
                  <a:pt x="555151" y="3951176"/>
                </a:cubicBezTo>
                <a:cubicBezTo>
                  <a:pt x="499828" y="3951176"/>
                  <a:pt x="454563" y="3995994"/>
                  <a:pt x="454563" y="4051357"/>
                </a:cubicBezTo>
                <a:cubicBezTo>
                  <a:pt x="454563" y="4056630"/>
                  <a:pt x="455042" y="4061902"/>
                  <a:pt x="455760" y="4067175"/>
                </a:cubicBezTo>
                <a:lnTo>
                  <a:pt x="654781" y="4067175"/>
                </a:lnTo>
                <a:close/>
                <a:moveTo>
                  <a:pt x="10401539" y="4052316"/>
                </a:moveTo>
                <a:cubicBezTo>
                  <a:pt x="10401779" y="4052316"/>
                  <a:pt x="10401779" y="4051836"/>
                  <a:pt x="10401779" y="4051357"/>
                </a:cubicBezTo>
                <a:cubicBezTo>
                  <a:pt x="10401779" y="4051357"/>
                  <a:pt x="10401779" y="4051117"/>
                  <a:pt x="10401539" y="4051117"/>
                </a:cubicBezTo>
                <a:cubicBezTo>
                  <a:pt x="10401300" y="4051117"/>
                  <a:pt x="10401300" y="4051357"/>
                  <a:pt x="10401300" y="4051357"/>
                </a:cubicBezTo>
                <a:cubicBezTo>
                  <a:pt x="10401300" y="4051836"/>
                  <a:pt x="10401300" y="4052316"/>
                  <a:pt x="10401539" y="4052316"/>
                </a:cubicBezTo>
                <a:close/>
                <a:moveTo>
                  <a:pt x="10493505" y="3792036"/>
                </a:moveTo>
                <a:cubicBezTo>
                  <a:pt x="10493984" y="3792036"/>
                  <a:pt x="10494463" y="3791556"/>
                  <a:pt x="10494463" y="3791077"/>
                </a:cubicBezTo>
                <a:cubicBezTo>
                  <a:pt x="10494463" y="3790598"/>
                  <a:pt x="10493984" y="3790598"/>
                  <a:pt x="10493505" y="3790598"/>
                </a:cubicBezTo>
                <a:cubicBezTo>
                  <a:pt x="10493266" y="3790598"/>
                  <a:pt x="10493266" y="3790598"/>
                  <a:pt x="10493266" y="3791077"/>
                </a:cubicBezTo>
                <a:cubicBezTo>
                  <a:pt x="10493266" y="3791556"/>
                  <a:pt x="10493266" y="3792036"/>
                  <a:pt x="10493505" y="3792036"/>
                </a:cubicBezTo>
                <a:close/>
                <a:moveTo>
                  <a:pt x="10572300" y="3526723"/>
                </a:moveTo>
                <a:cubicBezTo>
                  <a:pt x="10572300" y="3526723"/>
                  <a:pt x="10572779" y="3526723"/>
                  <a:pt x="10572779" y="3526483"/>
                </a:cubicBezTo>
                <a:cubicBezTo>
                  <a:pt x="10572779" y="3525764"/>
                  <a:pt x="10572300" y="3525764"/>
                  <a:pt x="10572300" y="3525764"/>
                </a:cubicBezTo>
                <a:cubicBezTo>
                  <a:pt x="10571821" y="3525764"/>
                  <a:pt x="10571342" y="3525764"/>
                  <a:pt x="10571342" y="3526483"/>
                </a:cubicBezTo>
                <a:cubicBezTo>
                  <a:pt x="10571342" y="3526723"/>
                  <a:pt x="10571821" y="3526723"/>
                  <a:pt x="10572300" y="3526723"/>
                </a:cubicBezTo>
                <a:close/>
                <a:moveTo>
                  <a:pt x="10636724" y="3258294"/>
                </a:moveTo>
                <a:cubicBezTo>
                  <a:pt x="10636963" y="3258294"/>
                  <a:pt x="10636963" y="3257814"/>
                  <a:pt x="10636963" y="3257814"/>
                </a:cubicBezTo>
                <a:cubicBezTo>
                  <a:pt x="10636963" y="3257335"/>
                  <a:pt x="10636963" y="3257095"/>
                  <a:pt x="10636724" y="3257095"/>
                </a:cubicBezTo>
                <a:cubicBezTo>
                  <a:pt x="10636245" y="3257095"/>
                  <a:pt x="10635766" y="3257335"/>
                  <a:pt x="10635766" y="3257814"/>
                </a:cubicBezTo>
                <a:cubicBezTo>
                  <a:pt x="10635766" y="3257814"/>
                  <a:pt x="10636245" y="3258294"/>
                  <a:pt x="10636724" y="3258294"/>
                </a:cubicBezTo>
                <a:close/>
                <a:moveTo>
                  <a:pt x="10686779" y="2986510"/>
                </a:moveTo>
                <a:cubicBezTo>
                  <a:pt x="10687257" y="2986510"/>
                  <a:pt x="10687497" y="2986270"/>
                  <a:pt x="10687497" y="2986030"/>
                </a:cubicBezTo>
                <a:cubicBezTo>
                  <a:pt x="10687497" y="2986030"/>
                  <a:pt x="10687257" y="2985551"/>
                  <a:pt x="10686779" y="2985551"/>
                </a:cubicBezTo>
                <a:lnTo>
                  <a:pt x="10686060" y="2986030"/>
                </a:lnTo>
                <a:cubicBezTo>
                  <a:pt x="10686060" y="2986270"/>
                  <a:pt x="10686779" y="2986510"/>
                  <a:pt x="10686779" y="2986510"/>
                </a:cubicBezTo>
                <a:close/>
                <a:moveTo>
                  <a:pt x="10722942" y="2712569"/>
                </a:moveTo>
                <a:cubicBezTo>
                  <a:pt x="10723421" y="2712569"/>
                  <a:pt x="10723421" y="2712569"/>
                  <a:pt x="10723421" y="2712089"/>
                </a:cubicBezTo>
                <a:cubicBezTo>
                  <a:pt x="10723421" y="2711610"/>
                  <a:pt x="10723421" y="2711610"/>
                  <a:pt x="10722942" y="2711610"/>
                </a:cubicBezTo>
                <a:cubicBezTo>
                  <a:pt x="10722463" y="2711610"/>
                  <a:pt x="10722463" y="2711610"/>
                  <a:pt x="10722463" y="2712089"/>
                </a:cubicBezTo>
                <a:cubicBezTo>
                  <a:pt x="10722463" y="2712569"/>
                  <a:pt x="10722463" y="2712569"/>
                  <a:pt x="10722942" y="2712569"/>
                </a:cubicBezTo>
                <a:close/>
                <a:moveTo>
                  <a:pt x="10744497" y="2437429"/>
                </a:moveTo>
                <a:cubicBezTo>
                  <a:pt x="10744736" y="2437429"/>
                  <a:pt x="10745215" y="2436950"/>
                  <a:pt x="10745215" y="2436470"/>
                </a:cubicBezTo>
                <a:cubicBezTo>
                  <a:pt x="10745215" y="2436470"/>
                  <a:pt x="10744736" y="2435991"/>
                  <a:pt x="10744497" y="2435991"/>
                </a:cubicBezTo>
                <a:lnTo>
                  <a:pt x="10744018" y="2436470"/>
                </a:lnTo>
                <a:cubicBezTo>
                  <a:pt x="10744018" y="2436950"/>
                  <a:pt x="10744497" y="2437429"/>
                  <a:pt x="10744497" y="2437429"/>
                </a:cubicBezTo>
                <a:close/>
                <a:moveTo>
                  <a:pt x="10752161" y="2161331"/>
                </a:moveTo>
                <a:cubicBezTo>
                  <a:pt x="10752161" y="2161331"/>
                  <a:pt x="10752640" y="2160612"/>
                  <a:pt x="10752640" y="2160372"/>
                </a:cubicBezTo>
                <a:cubicBezTo>
                  <a:pt x="10752640" y="2159893"/>
                  <a:pt x="10752161" y="2159653"/>
                  <a:pt x="10752161" y="2159653"/>
                </a:cubicBezTo>
                <a:cubicBezTo>
                  <a:pt x="10751442" y="2159653"/>
                  <a:pt x="10750963" y="2159893"/>
                  <a:pt x="10750963" y="2160372"/>
                </a:cubicBezTo>
                <a:cubicBezTo>
                  <a:pt x="10750963" y="2160612"/>
                  <a:pt x="10751442" y="2161331"/>
                  <a:pt x="10752161" y="2161331"/>
                </a:cubicBezTo>
                <a:close/>
                <a:moveTo>
                  <a:pt x="10524400" y="1884993"/>
                </a:moveTo>
                <a:cubicBezTo>
                  <a:pt x="10524879" y="1884993"/>
                  <a:pt x="10525598" y="1884753"/>
                  <a:pt x="10525598" y="1884034"/>
                </a:cubicBezTo>
                <a:cubicBezTo>
                  <a:pt x="10525598" y="1884034"/>
                  <a:pt x="10524879" y="1883555"/>
                  <a:pt x="10524400" y="1883555"/>
                </a:cubicBezTo>
                <a:cubicBezTo>
                  <a:pt x="10523921" y="1883555"/>
                  <a:pt x="10523921" y="1884034"/>
                  <a:pt x="10523921" y="1884034"/>
                </a:cubicBezTo>
                <a:cubicBezTo>
                  <a:pt x="10523921" y="1884753"/>
                  <a:pt x="10523921" y="1884993"/>
                  <a:pt x="10524400" y="1884993"/>
                </a:cubicBezTo>
                <a:close/>
                <a:moveTo>
                  <a:pt x="10502127" y="1609614"/>
                </a:moveTo>
                <a:cubicBezTo>
                  <a:pt x="10502127" y="1609614"/>
                  <a:pt x="10502606" y="1609374"/>
                  <a:pt x="10502606" y="1608895"/>
                </a:cubicBezTo>
                <a:cubicBezTo>
                  <a:pt x="10502606" y="1608655"/>
                  <a:pt x="10502127" y="1608176"/>
                  <a:pt x="10502127" y="1608176"/>
                </a:cubicBezTo>
                <a:cubicBezTo>
                  <a:pt x="10501648" y="1608176"/>
                  <a:pt x="10501169" y="1608655"/>
                  <a:pt x="10501169" y="1608895"/>
                </a:cubicBezTo>
                <a:cubicBezTo>
                  <a:pt x="10501169" y="1609374"/>
                  <a:pt x="10501648" y="1609614"/>
                  <a:pt x="10502127" y="1609614"/>
                </a:cubicBezTo>
                <a:close/>
                <a:moveTo>
                  <a:pt x="10464766" y="1335673"/>
                </a:moveTo>
                <a:cubicBezTo>
                  <a:pt x="10464766" y="1335673"/>
                  <a:pt x="10465005" y="1335433"/>
                  <a:pt x="10465005" y="1334954"/>
                </a:cubicBezTo>
                <a:cubicBezTo>
                  <a:pt x="10465005" y="1334954"/>
                  <a:pt x="10464766" y="1334714"/>
                  <a:pt x="10464766" y="1334714"/>
                </a:cubicBezTo>
                <a:cubicBezTo>
                  <a:pt x="10464047" y="1334714"/>
                  <a:pt x="10463808" y="1334954"/>
                  <a:pt x="10463808" y="1334954"/>
                </a:cubicBezTo>
                <a:cubicBezTo>
                  <a:pt x="10463808" y="1335433"/>
                  <a:pt x="10464047" y="1335673"/>
                  <a:pt x="10464766" y="1335673"/>
                </a:cubicBezTo>
                <a:close/>
                <a:moveTo>
                  <a:pt x="10411837" y="1064608"/>
                </a:moveTo>
                <a:cubicBezTo>
                  <a:pt x="10412316" y="1064608"/>
                  <a:pt x="10412795" y="1064368"/>
                  <a:pt x="10412795" y="1064128"/>
                </a:cubicBezTo>
                <a:cubicBezTo>
                  <a:pt x="10412795" y="1063649"/>
                  <a:pt x="10412316" y="1063409"/>
                  <a:pt x="10411837" y="1063409"/>
                </a:cubicBezTo>
                <a:cubicBezTo>
                  <a:pt x="10411358" y="1063409"/>
                  <a:pt x="10411358" y="1063649"/>
                  <a:pt x="10411358" y="1064128"/>
                </a:cubicBezTo>
                <a:cubicBezTo>
                  <a:pt x="10411358" y="1064368"/>
                  <a:pt x="10411358" y="1064608"/>
                  <a:pt x="10411837" y="1064608"/>
                </a:cubicBezTo>
                <a:close/>
                <a:moveTo>
                  <a:pt x="10344539" y="796658"/>
                </a:moveTo>
                <a:cubicBezTo>
                  <a:pt x="10345258" y="796658"/>
                  <a:pt x="10345258" y="796179"/>
                  <a:pt x="10345258" y="795939"/>
                </a:cubicBezTo>
                <a:cubicBezTo>
                  <a:pt x="10345258" y="795700"/>
                  <a:pt x="10345258" y="795460"/>
                  <a:pt x="10344539" y="795460"/>
                </a:cubicBezTo>
                <a:cubicBezTo>
                  <a:pt x="10344300" y="795460"/>
                  <a:pt x="10344060" y="795700"/>
                  <a:pt x="10344060" y="795939"/>
                </a:cubicBezTo>
                <a:cubicBezTo>
                  <a:pt x="10344060" y="796179"/>
                  <a:pt x="10344300" y="796658"/>
                  <a:pt x="10344539" y="796658"/>
                </a:cubicBezTo>
                <a:close/>
                <a:moveTo>
                  <a:pt x="10167073" y="273701"/>
                </a:moveTo>
                <a:cubicBezTo>
                  <a:pt x="10167312" y="273701"/>
                  <a:pt x="10167552" y="273462"/>
                  <a:pt x="10167552" y="272982"/>
                </a:cubicBezTo>
                <a:cubicBezTo>
                  <a:pt x="10167552" y="272743"/>
                  <a:pt x="10167312" y="272503"/>
                  <a:pt x="10167073" y="272503"/>
                </a:cubicBezTo>
                <a:cubicBezTo>
                  <a:pt x="10167073" y="272503"/>
                  <a:pt x="10166354" y="272743"/>
                  <a:pt x="10166354" y="272982"/>
                </a:cubicBezTo>
                <a:cubicBezTo>
                  <a:pt x="10166354" y="273462"/>
                  <a:pt x="10167073" y="273701"/>
                  <a:pt x="10167073" y="273701"/>
                </a:cubicBezTo>
                <a:close/>
                <a:moveTo>
                  <a:pt x="740042" y="403122"/>
                </a:moveTo>
                <a:cubicBezTo>
                  <a:pt x="740760" y="403122"/>
                  <a:pt x="741239" y="402643"/>
                  <a:pt x="741239" y="401924"/>
                </a:cubicBezTo>
                <a:cubicBezTo>
                  <a:pt x="741239" y="401445"/>
                  <a:pt x="740760" y="400726"/>
                  <a:pt x="740042" y="400726"/>
                </a:cubicBezTo>
                <a:cubicBezTo>
                  <a:pt x="739323" y="400726"/>
                  <a:pt x="739084" y="401445"/>
                  <a:pt x="739084" y="401924"/>
                </a:cubicBezTo>
                <a:cubicBezTo>
                  <a:pt x="739084" y="402643"/>
                  <a:pt x="739323" y="403122"/>
                  <a:pt x="740042" y="403122"/>
                </a:cubicBezTo>
                <a:close/>
                <a:moveTo>
                  <a:pt x="650949" y="668915"/>
                </a:moveTo>
                <a:cubicBezTo>
                  <a:pt x="654302" y="668915"/>
                  <a:pt x="656458" y="666518"/>
                  <a:pt x="656458" y="663403"/>
                </a:cubicBezTo>
                <a:cubicBezTo>
                  <a:pt x="656458" y="660527"/>
                  <a:pt x="654302" y="658130"/>
                  <a:pt x="650949" y="658130"/>
                </a:cubicBezTo>
                <a:cubicBezTo>
                  <a:pt x="648075" y="658130"/>
                  <a:pt x="645681" y="660527"/>
                  <a:pt x="645681" y="663403"/>
                </a:cubicBezTo>
                <a:cubicBezTo>
                  <a:pt x="645681" y="666518"/>
                  <a:pt x="648075" y="668915"/>
                  <a:pt x="650949" y="668915"/>
                </a:cubicBezTo>
                <a:close/>
                <a:moveTo>
                  <a:pt x="576706" y="941178"/>
                </a:moveTo>
                <a:cubicBezTo>
                  <a:pt x="583172" y="941178"/>
                  <a:pt x="588441" y="935906"/>
                  <a:pt x="588441" y="929435"/>
                </a:cubicBezTo>
                <a:cubicBezTo>
                  <a:pt x="588441" y="923203"/>
                  <a:pt x="583172" y="917931"/>
                  <a:pt x="576706" y="917931"/>
                </a:cubicBezTo>
                <a:cubicBezTo>
                  <a:pt x="570479" y="917931"/>
                  <a:pt x="565210" y="923203"/>
                  <a:pt x="565210" y="929435"/>
                </a:cubicBezTo>
                <a:cubicBezTo>
                  <a:pt x="565210" y="935906"/>
                  <a:pt x="570479" y="941178"/>
                  <a:pt x="576706" y="941178"/>
                </a:cubicBezTo>
                <a:close/>
                <a:moveTo>
                  <a:pt x="516832" y="1217516"/>
                </a:moveTo>
                <a:cubicBezTo>
                  <a:pt x="527130" y="1217516"/>
                  <a:pt x="535033" y="1209367"/>
                  <a:pt x="535033" y="1199541"/>
                </a:cubicBezTo>
                <a:cubicBezTo>
                  <a:pt x="535033" y="1188996"/>
                  <a:pt x="527130" y="1181087"/>
                  <a:pt x="516832" y="1181087"/>
                </a:cubicBezTo>
                <a:cubicBezTo>
                  <a:pt x="506773" y="1181087"/>
                  <a:pt x="498630" y="1188996"/>
                  <a:pt x="498630" y="1199541"/>
                </a:cubicBezTo>
                <a:cubicBezTo>
                  <a:pt x="498630" y="1209367"/>
                  <a:pt x="506773" y="1217516"/>
                  <a:pt x="516832" y="1217516"/>
                </a:cubicBezTo>
                <a:close/>
                <a:moveTo>
                  <a:pt x="472046" y="1497928"/>
                </a:moveTo>
                <a:cubicBezTo>
                  <a:pt x="486416" y="1497928"/>
                  <a:pt x="497912" y="1486185"/>
                  <a:pt x="497912" y="1471805"/>
                </a:cubicBezTo>
                <a:cubicBezTo>
                  <a:pt x="497912" y="1457185"/>
                  <a:pt x="486416" y="1445681"/>
                  <a:pt x="472046" y="1445681"/>
                </a:cubicBezTo>
                <a:cubicBezTo>
                  <a:pt x="457437" y="1445681"/>
                  <a:pt x="445702" y="1457185"/>
                  <a:pt x="445702" y="1471805"/>
                </a:cubicBezTo>
                <a:cubicBezTo>
                  <a:pt x="445702" y="1486185"/>
                  <a:pt x="457437" y="1497928"/>
                  <a:pt x="472046" y="1497928"/>
                </a:cubicBezTo>
                <a:close/>
                <a:moveTo>
                  <a:pt x="441630" y="1780737"/>
                </a:moveTo>
                <a:cubicBezTo>
                  <a:pt x="460311" y="1780737"/>
                  <a:pt x="475878" y="1765159"/>
                  <a:pt x="475878" y="1746465"/>
                </a:cubicBezTo>
                <a:cubicBezTo>
                  <a:pt x="475878" y="1727771"/>
                  <a:pt x="460311" y="1712192"/>
                  <a:pt x="441630" y="1712192"/>
                </a:cubicBezTo>
                <a:cubicBezTo>
                  <a:pt x="422949" y="1712192"/>
                  <a:pt x="407622" y="1727771"/>
                  <a:pt x="407622" y="1746465"/>
                </a:cubicBezTo>
                <a:cubicBezTo>
                  <a:pt x="407622" y="1765159"/>
                  <a:pt x="422949" y="1780737"/>
                  <a:pt x="441630" y="1780737"/>
                </a:cubicBezTo>
                <a:close/>
                <a:moveTo>
                  <a:pt x="426542" y="2065703"/>
                </a:moveTo>
                <a:cubicBezTo>
                  <a:pt x="450731" y="2065703"/>
                  <a:pt x="469891" y="2046050"/>
                  <a:pt x="469891" y="2022083"/>
                </a:cubicBezTo>
                <a:cubicBezTo>
                  <a:pt x="469891" y="1998356"/>
                  <a:pt x="450731" y="1979183"/>
                  <a:pt x="426542" y="1979183"/>
                </a:cubicBezTo>
                <a:cubicBezTo>
                  <a:pt x="402832" y="1979183"/>
                  <a:pt x="383433" y="1998356"/>
                  <a:pt x="383433" y="2022083"/>
                </a:cubicBezTo>
                <a:cubicBezTo>
                  <a:pt x="383433" y="2046050"/>
                  <a:pt x="402832" y="2065703"/>
                  <a:pt x="426542" y="2065703"/>
                </a:cubicBezTo>
                <a:close/>
                <a:moveTo>
                  <a:pt x="426542" y="2350669"/>
                </a:moveTo>
                <a:cubicBezTo>
                  <a:pt x="455281" y="2350669"/>
                  <a:pt x="478273" y="2327421"/>
                  <a:pt x="478273" y="2298901"/>
                </a:cubicBezTo>
                <a:cubicBezTo>
                  <a:pt x="478273" y="2270140"/>
                  <a:pt x="455281" y="2246893"/>
                  <a:pt x="426542" y="2246893"/>
                </a:cubicBezTo>
                <a:cubicBezTo>
                  <a:pt x="398042" y="2246893"/>
                  <a:pt x="374811" y="2270140"/>
                  <a:pt x="374811" y="2298901"/>
                </a:cubicBezTo>
                <a:cubicBezTo>
                  <a:pt x="374811" y="2327421"/>
                  <a:pt x="398042" y="2350669"/>
                  <a:pt x="426542" y="2350669"/>
                </a:cubicBezTo>
                <a:close/>
                <a:moveTo>
                  <a:pt x="441630" y="2635635"/>
                </a:moveTo>
                <a:cubicBezTo>
                  <a:pt x="475399" y="2635635"/>
                  <a:pt x="502702" y="2608313"/>
                  <a:pt x="502702" y="2574280"/>
                </a:cubicBezTo>
                <a:cubicBezTo>
                  <a:pt x="502702" y="2540726"/>
                  <a:pt x="475399" y="2513644"/>
                  <a:pt x="441630" y="2513644"/>
                </a:cubicBezTo>
                <a:cubicBezTo>
                  <a:pt x="408101" y="2513644"/>
                  <a:pt x="380798" y="2540726"/>
                  <a:pt x="380798" y="2574280"/>
                </a:cubicBezTo>
                <a:cubicBezTo>
                  <a:pt x="380798" y="2608313"/>
                  <a:pt x="408101" y="2635635"/>
                  <a:pt x="441630" y="2635635"/>
                </a:cubicBezTo>
                <a:close/>
                <a:moveTo>
                  <a:pt x="472046" y="2918684"/>
                </a:moveTo>
                <a:cubicBezTo>
                  <a:pt x="510126" y="2918684"/>
                  <a:pt x="541500" y="2887527"/>
                  <a:pt x="541500" y="2848940"/>
                </a:cubicBezTo>
                <a:cubicBezTo>
                  <a:pt x="541500" y="2810593"/>
                  <a:pt x="510126" y="2779676"/>
                  <a:pt x="472046" y="2779676"/>
                </a:cubicBezTo>
                <a:cubicBezTo>
                  <a:pt x="433487" y="2779676"/>
                  <a:pt x="402353" y="2810593"/>
                  <a:pt x="402353" y="2848940"/>
                </a:cubicBezTo>
                <a:cubicBezTo>
                  <a:pt x="402353" y="2887527"/>
                  <a:pt x="433487" y="2918684"/>
                  <a:pt x="472046" y="2918684"/>
                </a:cubicBezTo>
                <a:close/>
                <a:moveTo>
                  <a:pt x="516832" y="3199815"/>
                </a:moveTo>
                <a:cubicBezTo>
                  <a:pt x="559941" y="3199815"/>
                  <a:pt x="594668" y="3164823"/>
                  <a:pt x="594668" y="3121683"/>
                </a:cubicBezTo>
                <a:cubicBezTo>
                  <a:pt x="594668" y="3078303"/>
                  <a:pt x="559941" y="3043551"/>
                  <a:pt x="516832" y="3043551"/>
                </a:cubicBezTo>
                <a:cubicBezTo>
                  <a:pt x="473962" y="3043551"/>
                  <a:pt x="438756" y="3078303"/>
                  <a:pt x="438756" y="3121683"/>
                </a:cubicBezTo>
                <a:cubicBezTo>
                  <a:pt x="438756" y="3164823"/>
                  <a:pt x="473962" y="3199815"/>
                  <a:pt x="516832" y="3199815"/>
                </a:cubicBezTo>
                <a:close/>
                <a:moveTo>
                  <a:pt x="576706" y="3476632"/>
                </a:moveTo>
                <a:cubicBezTo>
                  <a:pt x="623886" y="3476632"/>
                  <a:pt x="662206" y="3438525"/>
                  <a:pt x="662206" y="3391070"/>
                </a:cubicBezTo>
                <a:cubicBezTo>
                  <a:pt x="662206" y="3344335"/>
                  <a:pt x="623886" y="3306228"/>
                  <a:pt x="576706" y="3306228"/>
                </a:cubicBezTo>
                <a:cubicBezTo>
                  <a:pt x="529525" y="3306228"/>
                  <a:pt x="491445" y="3344335"/>
                  <a:pt x="491445" y="3391070"/>
                </a:cubicBezTo>
                <a:cubicBezTo>
                  <a:pt x="491445" y="3438525"/>
                  <a:pt x="529525" y="3476632"/>
                  <a:pt x="576706" y="3476632"/>
                </a:cubicBezTo>
                <a:close/>
                <a:moveTo>
                  <a:pt x="650949" y="3750094"/>
                </a:moveTo>
                <a:cubicBezTo>
                  <a:pt x="702441" y="3750094"/>
                  <a:pt x="743874" y="3708631"/>
                  <a:pt x="743874" y="3657342"/>
                </a:cubicBezTo>
                <a:cubicBezTo>
                  <a:pt x="743874" y="3606293"/>
                  <a:pt x="702441" y="3564590"/>
                  <a:pt x="650949" y="3564590"/>
                </a:cubicBezTo>
                <a:cubicBezTo>
                  <a:pt x="600176" y="3564590"/>
                  <a:pt x="558744" y="3606293"/>
                  <a:pt x="558744" y="3657342"/>
                </a:cubicBezTo>
                <a:cubicBezTo>
                  <a:pt x="558744" y="3708631"/>
                  <a:pt x="600176" y="3750094"/>
                  <a:pt x="650949" y="3750094"/>
                </a:cubicBezTo>
                <a:close/>
                <a:moveTo>
                  <a:pt x="740042" y="4017084"/>
                </a:moveTo>
                <a:cubicBezTo>
                  <a:pt x="794168" y="4017084"/>
                  <a:pt x="838235" y="3973225"/>
                  <a:pt x="838235" y="3919060"/>
                </a:cubicBezTo>
                <a:cubicBezTo>
                  <a:pt x="838235" y="3864895"/>
                  <a:pt x="794168" y="3820556"/>
                  <a:pt x="740042" y="3820556"/>
                </a:cubicBezTo>
                <a:cubicBezTo>
                  <a:pt x="685916" y="3820556"/>
                  <a:pt x="641849" y="3864895"/>
                  <a:pt x="641849" y="3919060"/>
                </a:cubicBezTo>
                <a:cubicBezTo>
                  <a:pt x="641849" y="3973225"/>
                  <a:pt x="685916" y="4017084"/>
                  <a:pt x="740042" y="4017084"/>
                </a:cubicBezTo>
                <a:close/>
                <a:moveTo>
                  <a:pt x="10167073" y="4048241"/>
                </a:moveTo>
                <a:cubicBezTo>
                  <a:pt x="10167312" y="4048241"/>
                  <a:pt x="10167552" y="4048241"/>
                  <a:pt x="10167552" y="4048002"/>
                </a:cubicBezTo>
                <a:cubicBezTo>
                  <a:pt x="10167552" y="4047283"/>
                  <a:pt x="10167312" y="4047283"/>
                  <a:pt x="10167073" y="4047283"/>
                </a:cubicBezTo>
                <a:cubicBezTo>
                  <a:pt x="10167073" y="4047283"/>
                  <a:pt x="10166354" y="4047283"/>
                  <a:pt x="10166354" y="4048002"/>
                </a:cubicBezTo>
                <a:cubicBezTo>
                  <a:pt x="10166354" y="4048241"/>
                  <a:pt x="10167073" y="4048241"/>
                  <a:pt x="10167073" y="4048241"/>
                </a:cubicBezTo>
                <a:close/>
                <a:moveTo>
                  <a:pt x="10262871" y="3789160"/>
                </a:moveTo>
                <a:cubicBezTo>
                  <a:pt x="10263590" y="3789160"/>
                  <a:pt x="10263590" y="3789160"/>
                  <a:pt x="10263590" y="3788920"/>
                </a:cubicBezTo>
                <a:cubicBezTo>
                  <a:pt x="10263590" y="3788441"/>
                  <a:pt x="10263590" y="3788441"/>
                  <a:pt x="10262871" y="3788441"/>
                </a:cubicBezTo>
                <a:cubicBezTo>
                  <a:pt x="10262392" y="3788441"/>
                  <a:pt x="10262392" y="3788441"/>
                  <a:pt x="10262392" y="3788920"/>
                </a:cubicBezTo>
                <a:cubicBezTo>
                  <a:pt x="10262392" y="3789160"/>
                  <a:pt x="10262392" y="3789160"/>
                  <a:pt x="10262871" y="3789160"/>
                </a:cubicBezTo>
                <a:close/>
                <a:moveTo>
                  <a:pt x="10344539" y="3525285"/>
                </a:moveTo>
                <a:cubicBezTo>
                  <a:pt x="10345258" y="3525285"/>
                  <a:pt x="10345258" y="3525285"/>
                  <a:pt x="10345258" y="3525045"/>
                </a:cubicBezTo>
                <a:cubicBezTo>
                  <a:pt x="10345258" y="3524566"/>
                  <a:pt x="10345258" y="3524566"/>
                  <a:pt x="10344539" y="3524566"/>
                </a:cubicBezTo>
                <a:cubicBezTo>
                  <a:pt x="10344300" y="3524566"/>
                  <a:pt x="10344060" y="3524566"/>
                  <a:pt x="10344060" y="3525045"/>
                </a:cubicBezTo>
                <a:cubicBezTo>
                  <a:pt x="10344060" y="3525285"/>
                  <a:pt x="10344300" y="3525285"/>
                  <a:pt x="10344539" y="3525285"/>
                </a:cubicBezTo>
                <a:close/>
                <a:moveTo>
                  <a:pt x="10411837" y="3257335"/>
                </a:moveTo>
                <a:cubicBezTo>
                  <a:pt x="10412316" y="3257335"/>
                  <a:pt x="10412795" y="3257335"/>
                  <a:pt x="10412795" y="3257095"/>
                </a:cubicBezTo>
                <a:cubicBezTo>
                  <a:pt x="10412795" y="3256376"/>
                  <a:pt x="10412316" y="3256376"/>
                  <a:pt x="10411837" y="3256376"/>
                </a:cubicBezTo>
                <a:cubicBezTo>
                  <a:pt x="10411358" y="3256376"/>
                  <a:pt x="10411358" y="3256376"/>
                  <a:pt x="10411358" y="3257095"/>
                </a:cubicBezTo>
                <a:cubicBezTo>
                  <a:pt x="10411358" y="3257335"/>
                  <a:pt x="10411358" y="3257335"/>
                  <a:pt x="10411837" y="3257335"/>
                </a:cubicBezTo>
                <a:close/>
                <a:moveTo>
                  <a:pt x="10464766" y="2986270"/>
                </a:moveTo>
                <a:lnTo>
                  <a:pt x="10465005" y="2986030"/>
                </a:lnTo>
                <a:cubicBezTo>
                  <a:pt x="10465005" y="2985551"/>
                  <a:pt x="10464766" y="2985072"/>
                  <a:pt x="10464766" y="2985072"/>
                </a:cubicBezTo>
                <a:cubicBezTo>
                  <a:pt x="10464047" y="2985072"/>
                  <a:pt x="10463808" y="2985551"/>
                  <a:pt x="10463808" y="2986030"/>
                </a:cubicBezTo>
                <a:cubicBezTo>
                  <a:pt x="10463808" y="2986030"/>
                  <a:pt x="10464047" y="2986270"/>
                  <a:pt x="10464766" y="2986270"/>
                </a:cubicBezTo>
                <a:close/>
                <a:moveTo>
                  <a:pt x="10502127" y="2712569"/>
                </a:moveTo>
                <a:cubicBezTo>
                  <a:pt x="10502127" y="2712569"/>
                  <a:pt x="10502606" y="2712569"/>
                  <a:pt x="10502606" y="2712089"/>
                </a:cubicBezTo>
                <a:cubicBezTo>
                  <a:pt x="10502606" y="2711610"/>
                  <a:pt x="10502127" y="2711370"/>
                  <a:pt x="10502127" y="2711370"/>
                </a:cubicBezTo>
                <a:cubicBezTo>
                  <a:pt x="10501648" y="2711370"/>
                  <a:pt x="10501169" y="2711610"/>
                  <a:pt x="10501169" y="2712089"/>
                </a:cubicBezTo>
                <a:cubicBezTo>
                  <a:pt x="10501169" y="2712569"/>
                  <a:pt x="10501648" y="2712569"/>
                  <a:pt x="10502127" y="2712569"/>
                </a:cubicBezTo>
                <a:close/>
                <a:moveTo>
                  <a:pt x="10524400" y="2437429"/>
                </a:moveTo>
                <a:cubicBezTo>
                  <a:pt x="10524879" y="2437429"/>
                  <a:pt x="10525598" y="2436950"/>
                  <a:pt x="10525598" y="2436470"/>
                </a:cubicBezTo>
                <a:cubicBezTo>
                  <a:pt x="10525598" y="2436470"/>
                  <a:pt x="10524879" y="2435991"/>
                  <a:pt x="10524400" y="2435991"/>
                </a:cubicBezTo>
                <a:cubicBezTo>
                  <a:pt x="10523921" y="2435991"/>
                  <a:pt x="10523921" y="2436470"/>
                  <a:pt x="10523921" y="2436470"/>
                </a:cubicBezTo>
                <a:cubicBezTo>
                  <a:pt x="10523921" y="2436950"/>
                  <a:pt x="10523921" y="2437429"/>
                  <a:pt x="10524400" y="2437429"/>
                </a:cubicBezTo>
                <a:close/>
                <a:moveTo>
                  <a:pt x="10532064" y="2161331"/>
                </a:moveTo>
                <a:cubicBezTo>
                  <a:pt x="10532783" y="2161331"/>
                  <a:pt x="10532783" y="2160612"/>
                  <a:pt x="10532783" y="2160372"/>
                </a:cubicBezTo>
                <a:cubicBezTo>
                  <a:pt x="10532783" y="2159893"/>
                  <a:pt x="10532783" y="2159653"/>
                  <a:pt x="10532064" y="2159653"/>
                </a:cubicBezTo>
                <a:cubicBezTo>
                  <a:pt x="10531585" y="2159653"/>
                  <a:pt x="10531585" y="2159893"/>
                  <a:pt x="10531585" y="2160372"/>
                </a:cubicBezTo>
                <a:cubicBezTo>
                  <a:pt x="10531585" y="2160612"/>
                  <a:pt x="10531585" y="2161331"/>
                  <a:pt x="10532064" y="2161331"/>
                </a:cubicBezTo>
                <a:close/>
                <a:moveTo>
                  <a:pt x="10304304" y="1884993"/>
                </a:moveTo>
                <a:cubicBezTo>
                  <a:pt x="10305022" y="1884993"/>
                  <a:pt x="10305022" y="1884753"/>
                  <a:pt x="10305022" y="1884034"/>
                </a:cubicBezTo>
                <a:cubicBezTo>
                  <a:pt x="10305022" y="1884034"/>
                  <a:pt x="10305022" y="1883555"/>
                  <a:pt x="10304304" y="1883555"/>
                </a:cubicBezTo>
                <a:cubicBezTo>
                  <a:pt x="10304064" y="1883555"/>
                  <a:pt x="10304064" y="1884034"/>
                  <a:pt x="10304064" y="1884034"/>
                </a:cubicBezTo>
                <a:cubicBezTo>
                  <a:pt x="10304064" y="1884753"/>
                  <a:pt x="10304064" y="1884993"/>
                  <a:pt x="10304304" y="1884993"/>
                </a:cubicBezTo>
                <a:close/>
                <a:moveTo>
                  <a:pt x="10280833" y="1609614"/>
                </a:moveTo>
                <a:cubicBezTo>
                  <a:pt x="10281552" y="1609614"/>
                  <a:pt x="10281552" y="1609374"/>
                  <a:pt x="10281552" y="1609135"/>
                </a:cubicBezTo>
                <a:cubicBezTo>
                  <a:pt x="10281552" y="1608655"/>
                  <a:pt x="10281552" y="1608416"/>
                  <a:pt x="10280833" y="1608416"/>
                </a:cubicBezTo>
                <a:cubicBezTo>
                  <a:pt x="10280354" y="1608416"/>
                  <a:pt x="10280354" y="1608655"/>
                  <a:pt x="10280354" y="1609135"/>
                </a:cubicBezTo>
                <a:cubicBezTo>
                  <a:pt x="10280354" y="1609374"/>
                  <a:pt x="10280354" y="1609614"/>
                  <a:pt x="10280833" y="1609614"/>
                </a:cubicBezTo>
                <a:close/>
                <a:moveTo>
                  <a:pt x="10241556" y="1336392"/>
                </a:moveTo>
                <a:cubicBezTo>
                  <a:pt x="10241795" y="1336392"/>
                  <a:pt x="10242514" y="1336152"/>
                  <a:pt x="10242514" y="1335433"/>
                </a:cubicBezTo>
                <a:cubicBezTo>
                  <a:pt x="10242514" y="1334954"/>
                  <a:pt x="10241795" y="1334954"/>
                  <a:pt x="10241556" y="1334954"/>
                </a:cubicBezTo>
                <a:cubicBezTo>
                  <a:pt x="10241316" y="1334954"/>
                  <a:pt x="10241316" y="1334954"/>
                  <a:pt x="10241316" y="1335433"/>
                </a:cubicBezTo>
                <a:cubicBezTo>
                  <a:pt x="10241316" y="1336152"/>
                  <a:pt x="10241316" y="1336392"/>
                  <a:pt x="10241556" y="1336392"/>
                </a:cubicBezTo>
                <a:close/>
                <a:moveTo>
                  <a:pt x="10186951" y="1065327"/>
                </a:moveTo>
                <a:cubicBezTo>
                  <a:pt x="10186951" y="1065327"/>
                  <a:pt x="10187430" y="1065087"/>
                  <a:pt x="10187430" y="1064608"/>
                </a:cubicBezTo>
                <a:cubicBezTo>
                  <a:pt x="10187430" y="1064608"/>
                  <a:pt x="10186951" y="1064368"/>
                  <a:pt x="10186951" y="1064368"/>
                </a:cubicBezTo>
                <a:cubicBezTo>
                  <a:pt x="10186472" y="1064368"/>
                  <a:pt x="10185993" y="1064608"/>
                  <a:pt x="10185993" y="1064608"/>
                </a:cubicBezTo>
                <a:cubicBezTo>
                  <a:pt x="10185993" y="1065087"/>
                  <a:pt x="10186472" y="1065327"/>
                  <a:pt x="10186951" y="1065327"/>
                </a:cubicBezTo>
                <a:close/>
                <a:moveTo>
                  <a:pt x="10117018" y="798336"/>
                </a:moveTo>
                <a:cubicBezTo>
                  <a:pt x="10117018" y="798336"/>
                  <a:pt x="10117258" y="797857"/>
                  <a:pt x="10117258" y="797617"/>
                </a:cubicBezTo>
                <a:cubicBezTo>
                  <a:pt x="10117258" y="797138"/>
                  <a:pt x="10117018" y="796898"/>
                  <a:pt x="10117018" y="796898"/>
                </a:cubicBezTo>
                <a:cubicBezTo>
                  <a:pt x="10116300" y="796898"/>
                  <a:pt x="10115821" y="797138"/>
                  <a:pt x="10115821" y="797617"/>
                </a:cubicBezTo>
                <a:cubicBezTo>
                  <a:pt x="10115821" y="797857"/>
                  <a:pt x="10116300" y="798336"/>
                  <a:pt x="10117018" y="798336"/>
                </a:cubicBezTo>
                <a:close/>
                <a:moveTo>
                  <a:pt x="10031279" y="535420"/>
                </a:moveTo>
                <a:cubicBezTo>
                  <a:pt x="10031279" y="535420"/>
                  <a:pt x="10031758" y="535420"/>
                  <a:pt x="10031758" y="534940"/>
                </a:cubicBezTo>
                <a:cubicBezTo>
                  <a:pt x="10031758" y="534701"/>
                  <a:pt x="10031279" y="533982"/>
                  <a:pt x="10031279" y="533982"/>
                </a:cubicBezTo>
                <a:cubicBezTo>
                  <a:pt x="10031039" y="533982"/>
                  <a:pt x="10030560" y="534701"/>
                  <a:pt x="10030560" y="534940"/>
                </a:cubicBezTo>
                <a:cubicBezTo>
                  <a:pt x="10030560" y="535420"/>
                  <a:pt x="10031039" y="535420"/>
                  <a:pt x="10031279" y="535420"/>
                </a:cubicBezTo>
                <a:close/>
                <a:moveTo>
                  <a:pt x="9931169" y="278016"/>
                </a:moveTo>
                <a:cubicBezTo>
                  <a:pt x="9931169" y="278016"/>
                  <a:pt x="9931648" y="277776"/>
                  <a:pt x="9931648" y="277297"/>
                </a:cubicBezTo>
                <a:cubicBezTo>
                  <a:pt x="9931648" y="277057"/>
                  <a:pt x="9931169" y="276817"/>
                  <a:pt x="9931169" y="276817"/>
                </a:cubicBezTo>
                <a:cubicBezTo>
                  <a:pt x="9930690" y="276817"/>
                  <a:pt x="9930211" y="277057"/>
                  <a:pt x="9930211" y="277297"/>
                </a:cubicBezTo>
                <a:cubicBezTo>
                  <a:pt x="9930211" y="277776"/>
                  <a:pt x="9930690" y="278016"/>
                  <a:pt x="9931169" y="278016"/>
                </a:cubicBezTo>
                <a:close/>
                <a:moveTo>
                  <a:pt x="925651" y="536139"/>
                </a:moveTo>
                <a:cubicBezTo>
                  <a:pt x="926130" y="536139"/>
                  <a:pt x="926609" y="535420"/>
                  <a:pt x="926609" y="534940"/>
                </a:cubicBezTo>
                <a:cubicBezTo>
                  <a:pt x="926609" y="533982"/>
                  <a:pt x="926130" y="533742"/>
                  <a:pt x="925651" y="533742"/>
                </a:cubicBezTo>
                <a:cubicBezTo>
                  <a:pt x="924933" y="533742"/>
                  <a:pt x="924454" y="533982"/>
                  <a:pt x="924454" y="534940"/>
                </a:cubicBezTo>
                <a:cubicBezTo>
                  <a:pt x="924454" y="535420"/>
                  <a:pt x="924933" y="536139"/>
                  <a:pt x="925651" y="536139"/>
                </a:cubicBezTo>
                <a:close/>
                <a:moveTo>
                  <a:pt x="840151" y="805047"/>
                </a:moveTo>
                <a:cubicBezTo>
                  <a:pt x="844222" y="805047"/>
                  <a:pt x="847575" y="801691"/>
                  <a:pt x="847575" y="797617"/>
                </a:cubicBezTo>
                <a:cubicBezTo>
                  <a:pt x="847575" y="793543"/>
                  <a:pt x="844222" y="790187"/>
                  <a:pt x="840151" y="790187"/>
                </a:cubicBezTo>
                <a:cubicBezTo>
                  <a:pt x="836080" y="790187"/>
                  <a:pt x="832966" y="793543"/>
                  <a:pt x="832966" y="797617"/>
                </a:cubicBezTo>
                <a:cubicBezTo>
                  <a:pt x="832966" y="801691"/>
                  <a:pt x="836080" y="805047"/>
                  <a:pt x="840151" y="805047"/>
                </a:cubicBezTo>
                <a:close/>
                <a:moveTo>
                  <a:pt x="769979" y="1078748"/>
                </a:moveTo>
                <a:cubicBezTo>
                  <a:pt x="777882" y="1078748"/>
                  <a:pt x="784109" y="1072517"/>
                  <a:pt x="784109" y="1064608"/>
                </a:cubicBezTo>
                <a:cubicBezTo>
                  <a:pt x="784109" y="1057178"/>
                  <a:pt x="777882" y="1050947"/>
                  <a:pt x="769979" y="1050947"/>
                </a:cubicBezTo>
                <a:cubicBezTo>
                  <a:pt x="762554" y="1050947"/>
                  <a:pt x="756328" y="1057178"/>
                  <a:pt x="756328" y="1064608"/>
                </a:cubicBezTo>
                <a:cubicBezTo>
                  <a:pt x="756328" y="1072517"/>
                  <a:pt x="762554" y="1078748"/>
                  <a:pt x="769979" y="1078748"/>
                </a:cubicBezTo>
                <a:close/>
                <a:moveTo>
                  <a:pt x="715134" y="1356284"/>
                </a:moveTo>
                <a:cubicBezTo>
                  <a:pt x="726630" y="1356284"/>
                  <a:pt x="735970" y="1346937"/>
                  <a:pt x="735970" y="1335433"/>
                </a:cubicBezTo>
                <a:cubicBezTo>
                  <a:pt x="735970" y="1324169"/>
                  <a:pt x="726630" y="1314822"/>
                  <a:pt x="715134" y="1314822"/>
                </a:cubicBezTo>
                <a:cubicBezTo>
                  <a:pt x="703878" y="1314822"/>
                  <a:pt x="694538" y="1324169"/>
                  <a:pt x="694538" y="1335433"/>
                </a:cubicBezTo>
                <a:cubicBezTo>
                  <a:pt x="694538" y="1346937"/>
                  <a:pt x="703878" y="1356284"/>
                  <a:pt x="715134" y="1356284"/>
                </a:cubicBezTo>
                <a:close/>
                <a:moveTo>
                  <a:pt x="675857" y="1638134"/>
                </a:moveTo>
                <a:cubicBezTo>
                  <a:pt x="692143" y="1638134"/>
                  <a:pt x="705315" y="1625192"/>
                  <a:pt x="705315" y="1609135"/>
                </a:cubicBezTo>
                <a:cubicBezTo>
                  <a:pt x="705315" y="1592597"/>
                  <a:pt x="692143" y="1579895"/>
                  <a:pt x="675857" y="1579895"/>
                </a:cubicBezTo>
                <a:cubicBezTo>
                  <a:pt x="659811" y="1579895"/>
                  <a:pt x="646639" y="1592597"/>
                  <a:pt x="646639" y="1609135"/>
                </a:cubicBezTo>
                <a:cubicBezTo>
                  <a:pt x="646639" y="1625192"/>
                  <a:pt x="659811" y="1638134"/>
                  <a:pt x="675857" y="1638134"/>
                </a:cubicBezTo>
                <a:close/>
                <a:moveTo>
                  <a:pt x="652386" y="1921902"/>
                </a:moveTo>
                <a:cubicBezTo>
                  <a:pt x="673223" y="1921902"/>
                  <a:pt x="690227" y="1905365"/>
                  <a:pt x="690227" y="1884034"/>
                </a:cubicBezTo>
                <a:cubicBezTo>
                  <a:pt x="690227" y="1863423"/>
                  <a:pt x="673223" y="1846406"/>
                  <a:pt x="652386" y="1846406"/>
                </a:cubicBezTo>
                <a:cubicBezTo>
                  <a:pt x="631311" y="1846406"/>
                  <a:pt x="614546" y="1863423"/>
                  <a:pt x="614546" y="1884034"/>
                </a:cubicBezTo>
                <a:cubicBezTo>
                  <a:pt x="614546" y="1905365"/>
                  <a:pt x="631311" y="1921902"/>
                  <a:pt x="652386" y="1921902"/>
                </a:cubicBezTo>
                <a:close/>
                <a:moveTo>
                  <a:pt x="644483" y="2207587"/>
                </a:moveTo>
                <a:cubicBezTo>
                  <a:pt x="670349" y="2207587"/>
                  <a:pt x="691424" y="2186496"/>
                  <a:pt x="691424" y="2160372"/>
                </a:cubicBezTo>
                <a:cubicBezTo>
                  <a:pt x="691424" y="2134488"/>
                  <a:pt x="670349" y="2113397"/>
                  <a:pt x="644483" y="2113397"/>
                </a:cubicBezTo>
                <a:cubicBezTo>
                  <a:pt x="618618" y="2113397"/>
                  <a:pt x="597302" y="2134488"/>
                  <a:pt x="597302" y="2160372"/>
                </a:cubicBezTo>
                <a:cubicBezTo>
                  <a:pt x="597302" y="2186496"/>
                  <a:pt x="618618" y="2207587"/>
                  <a:pt x="644483" y="2207587"/>
                </a:cubicBezTo>
                <a:close/>
                <a:moveTo>
                  <a:pt x="652386" y="2492793"/>
                </a:moveTo>
                <a:cubicBezTo>
                  <a:pt x="683281" y="2492793"/>
                  <a:pt x="708189" y="2467867"/>
                  <a:pt x="708189" y="2436470"/>
                </a:cubicBezTo>
                <a:cubicBezTo>
                  <a:pt x="708189" y="2405553"/>
                  <a:pt x="683281" y="2380628"/>
                  <a:pt x="652386" y="2380628"/>
                </a:cubicBezTo>
                <a:cubicBezTo>
                  <a:pt x="621491" y="2380628"/>
                  <a:pt x="596344" y="2405553"/>
                  <a:pt x="596344" y="2436470"/>
                </a:cubicBezTo>
                <a:cubicBezTo>
                  <a:pt x="596344" y="2467867"/>
                  <a:pt x="621491" y="2492793"/>
                  <a:pt x="652386" y="2492793"/>
                </a:cubicBezTo>
                <a:close/>
                <a:moveTo>
                  <a:pt x="675857" y="2776560"/>
                </a:moveTo>
                <a:cubicBezTo>
                  <a:pt x="711781" y="2776560"/>
                  <a:pt x="740281" y="2747321"/>
                  <a:pt x="740281" y="2712089"/>
                </a:cubicBezTo>
                <a:cubicBezTo>
                  <a:pt x="740281" y="2676379"/>
                  <a:pt x="711781" y="2647139"/>
                  <a:pt x="675857" y="2647139"/>
                </a:cubicBezTo>
                <a:cubicBezTo>
                  <a:pt x="640412" y="2647139"/>
                  <a:pt x="611433" y="2676379"/>
                  <a:pt x="611433" y="2712089"/>
                </a:cubicBezTo>
                <a:cubicBezTo>
                  <a:pt x="611433" y="2747321"/>
                  <a:pt x="640412" y="2776560"/>
                  <a:pt x="675857" y="2776560"/>
                </a:cubicBezTo>
                <a:close/>
                <a:moveTo>
                  <a:pt x="715134" y="3058171"/>
                </a:moveTo>
                <a:cubicBezTo>
                  <a:pt x="755609" y="3058171"/>
                  <a:pt x="788420" y="3025576"/>
                  <a:pt x="788420" y="2985551"/>
                </a:cubicBezTo>
                <a:cubicBezTo>
                  <a:pt x="788420" y="2945287"/>
                  <a:pt x="755609" y="2911973"/>
                  <a:pt x="715134" y="2911973"/>
                </a:cubicBezTo>
                <a:cubicBezTo>
                  <a:pt x="674899" y="2911973"/>
                  <a:pt x="642088" y="2945287"/>
                  <a:pt x="642088" y="2985551"/>
                </a:cubicBezTo>
                <a:cubicBezTo>
                  <a:pt x="642088" y="3025576"/>
                  <a:pt x="674899" y="3058171"/>
                  <a:pt x="715134" y="3058171"/>
                </a:cubicBezTo>
                <a:close/>
                <a:moveTo>
                  <a:pt x="769979" y="3337145"/>
                </a:moveTo>
                <a:cubicBezTo>
                  <a:pt x="814765" y="3337145"/>
                  <a:pt x="851168" y="3300955"/>
                  <a:pt x="851168" y="3255897"/>
                </a:cubicBezTo>
                <a:cubicBezTo>
                  <a:pt x="851168" y="3211319"/>
                  <a:pt x="814765" y="3175129"/>
                  <a:pt x="769979" y="3175129"/>
                </a:cubicBezTo>
                <a:cubicBezTo>
                  <a:pt x="725193" y="3175129"/>
                  <a:pt x="689269" y="3211319"/>
                  <a:pt x="689269" y="3255897"/>
                </a:cubicBezTo>
                <a:cubicBezTo>
                  <a:pt x="689269" y="3300955"/>
                  <a:pt x="725193" y="3337145"/>
                  <a:pt x="769979" y="3337145"/>
                </a:cubicBezTo>
                <a:close/>
                <a:moveTo>
                  <a:pt x="840151" y="3611805"/>
                </a:moveTo>
                <a:cubicBezTo>
                  <a:pt x="889008" y="3611805"/>
                  <a:pt x="928764" y="3572260"/>
                  <a:pt x="928764" y="3523128"/>
                </a:cubicBezTo>
                <a:cubicBezTo>
                  <a:pt x="928764" y="3474235"/>
                  <a:pt x="889008" y="3435169"/>
                  <a:pt x="840151" y="3435169"/>
                </a:cubicBezTo>
                <a:cubicBezTo>
                  <a:pt x="791294" y="3435169"/>
                  <a:pt x="752017" y="3474235"/>
                  <a:pt x="752017" y="3523128"/>
                </a:cubicBezTo>
                <a:cubicBezTo>
                  <a:pt x="752017" y="3572260"/>
                  <a:pt x="791294" y="3611805"/>
                  <a:pt x="840151" y="3611805"/>
                </a:cubicBezTo>
                <a:close/>
                <a:moveTo>
                  <a:pt x="925651" y="3880953"/>
                </a:moveTo>
                <a:cubicBezTo>
                  <a:pt x="978101" y="3880953"/>
                  <a:pt x="1020491" y="3838531"/>
                  <a:pt x="1020491" y="3786044"/>
                </a:cubicBezTo>
                <a:cubicBezTo>
                  <a:pt x="1020491" y="3733317"/>
                  <a:pt x="978101" y="3690896"/>
                  <a:pt x="925651" y="3690896"/>
                </a:cubicBezTo>
                <a:cubicBezTo>
                  <a:pt x="873201" y="3690896"/>
                  <a:pt x="830571" y="3733317"/>
                  <a:pt x="830571" y="3786044"/>
                </a:cubicBezTo>
                <a:cubicBezTo>
                  <a:pt x="830571" y="3838531"/>
                  <a:pt x="873201" y="3880953"/>
                  <a:pt x="925651" y="3880953"/>
                </a:cubicBezTo>
                <a:close/>
                <a:moveTo>
                  <a:pt x="1121559" y="4067175"/>
                </a:moveTo>
                <a:cubicBezTo>
                  <a:pt x="1123475" y="4059506"/>
                  <a:pt x="1124433" y="4051597"/>
                  <a:pt x="1124433" y="4043448"/>
                </a:cubicBezTo>
                <a:cubicBezTo>
                  <a:pt x="1124433" y="3988804"/>
                  <a:pt x="1080365" y="3944465"/>
                  <a:pt x="1025521" y="3944465"/>
                </a:cubicBezTo>
                <a:cubicBezTo>
                  <a:pt x="971155" y="3944465"/>
                  <a:pt x="927088" y="3988804"/>
                  <a:pt x="927088" y="4043448"/>
                </a:cubicBezTo>
                <a:cubicBezTo>
                  <a:pt x="927088" y="4051597"/>
                  <a:pt x="928046" y="4059506"/>
                  <a:pt x="929962" y="4067175"/>
                </a:cubicBezTo>
                <a:lnTo>
                  <a:pt x="1121559" y="4067175"/>
                </a:lnTo>
                <a:close/>
                <a:moveTo>
                  <a:pt x="9931169" y="4044886"/>
                </a:moveTo>
                <a:cubicBezTo>
                  <a:pt x="9931648" y="4044886"/>
                  <a:pt x="9932127" y="4044407"/>
                  <a:pt x="9932127" y="4043448"/>
                </a:cubicBezTo>
                <a:cubicBezTo>
                  <a:pt x="9932127" y="4042969"/>
                  <a:pt x="9931648" y="4042489"/>
                  <a:pt x="9931169" y="4042489"/>
                </a:cubicBezTo>
                <a:cubicBezTo>
                  <a:pt x="9930211" y="4042489"/>
                  <a:pt x="9929972" y="4042969"/>
                  <a:pt x="9929972" y="4043448"/>
                </a:cubicBezTo>
                <a:cubicBezTo>
                  <a:pt x="9929972" y="4044407"/>
                  <a:pt x="9930211" y="4044886"/>
                  <a:pt x="9931169" y="4044886"/>
                </a:cubicBezTo>
                <a:close/>
                <a:moveTo>
                  <a:pt x="10031279" y="3786763"/>
                </a:moveTo>
                <a:cubicBezTo>
                  <a:pt x="10031279" y="3786763"/>
                  <a:pt x="10031758" y="3786763"/>
                  <a:pt x="10031758" y="3786044"/>
                </a:cubicBezTo>
                <a:cubicBezTo>
                  <a:pt x="10031758" y="3785565"/>
                  <a:pt x="10031279" y="3785325"/>
                  <a:pt x="10031279" y="3785325"/>
                </a:cubicBezTo>
                <a:cubicBezTo>
                  <a:pt x="10031039" y="3785325"/>
                  <a:pt x="10030560" y="3785565"/>
                  <a:pt x="10030560" y="3786044"/>
                </a:cubicBezTo>
                <a:cubicBezTo>
                  <a:pt x="10030560" y="3786763"/>
                  <a:pt x="10031039" y="3786763"/>
                  <a:pt x="10031279" y="3786763"/>
                </a:cubicBezTo>
                <a:close/>
                <a:moveTo>
                  <a:pt x="10117018" y="3524086"/>
                </a:moveTo>
                <a:cubicBezTo>
                  <a:pt x="10117018" y="3524086"/>
                  <a:pt x="10117258" y="3523607"/>
                  <a:pt x="10117258" y="3523128"/>
                </a:cubicBezTo>
                <a:lnTo>
                  <a:pt x="10117018" y="3522648"/>
                </a:lnTo>
                <a:cubicBezTo>
                  <a:pt x="10116300" y="3522648"/>
                  <a:pt x="10115821" y="3523128"/>
                  <a:pt x="10115821" y="3523128"/>
                </a:cubicBezTo>
                <a:cubicBezTo>
                  <a:pt x="10115821" y="3523607"/>
                  <a:pt x="10116300" y="3524086"/>
                  <a:pt x="10117018" y="3524086"/>
                </a:cubicBezTo>
                <a:close/>
                <a:moveTo>
                  <a:pt x="10186951" y="3257095"/>
                </a:moveTo>
                <a:cubicBezTo>
                  <a:pt x="10186951" y="3257095"/>
                  <a:pt x="10187430" y="3256376"/>
                  <a:pt x="10187430" y="3255897"/>
                </a:cubicBezTo>
                <a:cubicBezTo>
                  <a:pt x="10187430" y="3255657"/>
                  <a:pt x="10186951" y="3255657"/>
                  <a:pt x="10186951" y="3255657"/>
                </a:cubicBezTo>
                <a:cubicBezTo>
                  <a:pt x="10186472" y="3255657"/>
                  <a:pt x="10185993" y="3255657"/>
                  <a:pt x="10185993" y="3255897"/>
                </a:cubicBezTo>
                <a:cubicBezTo>
                  <a:pt x="10185993" y="3256376"/>
                  <a:pt x="10186472" y="3257095"/>
                  <a:pt x="10186951" y="3257095"/>
                </a:cubicBezTo>
                <a:close/>
                <a:moveTo>
                  <a:pt x="10241556" y="2986030"/>
                </a:moveTo>
                <a:cubicBezTo>
                  <a:pt x="10241795" y="2986030"/>
                  <a:pt x="10242514" y="2986030"/>
                  <a:pt x="10242514" y="2985551"/>
                </a:cubicBezTo>
                <a:cubicBezTo>
                  <a:pt x="10242514" y="2985072"/>
                  <a:pt x="10241795" y="2985072"/>
                  <a:pt x="10241556" y="2985072"/>
                </a:cubicBezTo>
                <a:cubicBezTo>
                  <a:pt x="10241316" y="2985072"/>
                  <a:pt x="10241316" y="2985072"/>
                  <a:pt x="10241316" y="2985551"/>
                </a:cubicBezTo>
                <a:cubicBezTo>
                  <a:pt x="10241316" y="2986030"/>
                  <a:pt x="10241316" y="2986030"/>
                  <a:pt x="10241556" y="2986030"/>
                </a:cubicBezTo>
                <a:close/>
                <a:moveTo>
                  <a:pt x="10280833" y="2712569"/>
                </a:moveTo>
                <a:cubicBezTo>
                  <a:pt x="10281552" y="2712569"/>
                  <a:pt x="10281552" y="2712089"/>
                  <a:pt x="10281552" y="2712089"/>
                </a:cubicBezTo>
                <a:cubicBezTo>
                  <a:pt x="10281552" y="2711610"/>
                  <a:pt x="10281552" y="2711370"/>
                  <a:pt x="10280833" y="2711370"/>
                </a:cubicBezTo>
                <a:cubicBezTo>
                  <a:pt x="10280354" y="2711370"/>
                  <a:pt x="10280354" y="2711610"/>
                  <a:pt x="10280354" y="2712089"/>
                </a:cubicBezTo>
                <a:cubicBezTo>
                  <a:pt x="10280354" y="2712089"/>
                  <a:pt x="10280354" y="2712569"/>
                  <a:pt x="10280833" y="2712569"/>
                </a:cubicBezTo>
                <a:close/>
                <a:moveTo>
                  <a:pt x="10304304" y="2437429"/>
                </a:moveTo>
                <a:cubicBezTo>
                  <a:pt x="10305022" y="2437429"/>
                  <a:pt x="10305022" y="2436950"/>
                  <a:pt x="10305022" y="2436470"/>
                </a:cubicBezTo>
                <a:cubicBezTo>
                  <a:pt x="10305022" y="2436470"/>
                  <a:pt x="10305022" y="2435991"/>
                  <a:pt x="10304304" y="2435991"/>
                </a:cubicBezTo>
                <a:cubicBezTo>
                  <a:pt x="10304064" y="2435991"/>
                  <a:pt x="10304064" y="2436470"/>
                  <a:pt x="10304064" y="2436470"/>
                </a:cubicBezTo>
                <a:cubicBezTo>
                  <a:pt x="10304064" y="2436950"/>
                  <a:pt x="10304064" y="2437429"/>
                  <a:pt x="10304304" y="2437429"/>
                </a:cubicBezTo>
                <a:close/>
                <a:moveTo>
                  <a:pt x="10312447" y="2161331"/>
                </a:moveTo>
                <a:cubicBezTo>
                  <a:pt x="10312447" y="2161331"/>
                  <a:pt x="10312926" y="2160612"/>
                  <a:pt x="10312926" y="2160372"/>
                </a:cubicBezTo>
                <a:cubicBezTo>
                  <a:pt x="10312926" y="2159893"/>
                  <a:pt x="10312447" y="2159653"/>
                  <a:pt x="10312447" y="2159653"/>
                </a:cubicBezTo>
                <a:cubicBezTo>
                  <a:pt x="10311968" y="2159653"/>
                  <a:pt x="10311728" y="2159893"/>
                  <a:pt x="10311728" y="2160372"/>
                </a:cubicBezTo>
                <a:cubicBezTo>
                  <a:pt x="10311728" y="2160612"/>
                  <a:pt x="10311968" y="2161331"/>
                  <a:pt x="10312447" y="2161331"/>
                </a:cubicBezTo>
                <a:close/>
                <a:moveTo>
                  <a:pt x="10084686" y="1884993"/>
                </a:moveTo>
                <a:cubicBezTo>
                  <a:pt x="10084686" y="1884993"/>
                  <a:pt x="10085165" y="1884753"/>
                  <a:pt x="10085165" y="1884034"/>
                </a:cubicBezTo>
                <a:cubicBezTo>
                  <a:pt x="10085165" y="1884034"/>
                  <a:pt x="10084686" y="1883795"/>
                  <a:pt x="10084686" y="1883795"/>
                </a:cubicBezTo>
                <a:cubicBezTo>
                  <a:pt x="10084207" y="1883795"/>
                  <a:pt x="10083489" y="1884034"/>
                  <a:pt x="10083489" y="1884034"/>
                </a:cubicBezTo>
                <a:cubicBezTo>
                  <a:pt x="10083489" y="1884753"/>
                  <a:pt x="10084207" y="1884993"/>
                  <a:pt x="10084686" y="1884993"/>
                </a:cubicBezTo>
                <a:close/>
                <a:moveTo>
                  <a:pt x="10059779" y="1609614"/>
                </a:moveTo>
                <a:cubicBezTo>
                  <a:pt x="10060018" y="1609614"/>
                  <a:pt x="10060258" y="1609614"/>
                  <a:pt x="10060258" y="1609135"/>
                </a:cubicBezTo>
                <a:cubicBezTo>
                  <a:pt x="10060258" y="1608895"/>
                  <a:pt x="10060018" y="1608416"/>
                  <a:pt x="10059779" y="1608416"/>
                </a:cubicBezTo>
                <a:cubicBezTo>
                  <a:pt x="10059060" y="1608416"/>
                  <a:pt x="10059060" y="1608895"/>
                  <a:pt x="10059060" y="1609135"/>
                </a:cubicBezTo>
                <a:cubicBezTo>
                  <a:pt x="10059060" y="1609614"/>
                  <a:pt x="10059060" y="1609614"/>
                  <a:pt x="10059779" y="1609614"/>
                </a:cubicBezTo>
                <a:close/>
                <a:moveTo>
                  <a:pt x="10018346" y="1336392"/>
                </a:moveTo>
                <a:cubicBezTo>
                  <a:pt x="10018825" y="1336392"/>
                  <a:pt x="10018825" y="1336392"/>
                  <a:pt x="10018825" y="1336152"/>
                </a:cubicBezTo>
                <a:cubicBezTo>
                  <a:pt x="10018825" y="1335433"/>
                  <a:pt x="10018825" y="1335433"/>
                  <a:pt x="10018346" y="1335433"/>
                </a:cubicBezTo>
                <a:cubicBezTo>
                  <a:pt x="10018106" y="1335433"/>
                  <a:pt x="10018106" y="1335433"/>
                  <a:pt x="10018106" y="1336152"/>
                </a:cubicBezTo>
                <a:cubicBezTo>
                  <a:pt x="10018106" y="1336392"/>
                  <a:pt x="10018106" y="1336392"/>
                  <a:pt x="10018346" y="1336392"/>
                </a:cubicBezTo>
                <a:close/>
                <a:moveTo>
                  <a:pt x="9961106" y="1066285"/>
                </a:moveTo>
                <a:cubicBezTo>
                  <a:pt x="9961106" y="1066285"/>
                  <a:pt x="9961585" y="1066046"/>
                  <a:pt x="9961585" y="1065806"/>
                </a:cubicBezTo>
                <a:cubicBezTo>
                  <a:pt x="9961585" y="1065327"/>
                  <a:pt x="9961106" y="1065087"/>
                  <a:pt x="9961106" y="1065087"/>
                </a:cubicBezTo>
                <a:cubicBezTo>
                  <a:pt x="9960867" y="1065087"/>
                  <a:pt x="9960388" y="1065327"/>
                  <a:pt x="9960388" y="1065806"/>
                </a:cubicBezTo>
                <a:cubicBezTo>
                  <a:pt x="9960388" y="1066046"/>
                  <a:pt x="9960867" y="1066285"/>
                  <a:pt x="9961106" y="1066285"/>
                </a:cubicBezTo>
                <a:close/>
                <a:moveTo>
                  <a:pt x="9887581" y="800014"/>
                </a:moveTo>
                <a:cubicBezTo>
                  <a:pt x="9888060" y="800014"/>
                  <a:pt x="9888300" y="799534"/>
                  <a:pt x="9888300" y="799534"/>
                </a:cubicBezTo>
                <a:cubicBezTo>
                  <a:pt x="9888300" y="798815"/>
                  <a:pt x="9888060" y="798815"/>
                  <a:pt x="9887581" y="798815"/>
                </a:cubicBezTo>
                <a:cubicBezTo>
                  <a:pt x="9887581" y="798815"/>
                  <a:pt x="9886863" y="798815"/>
                  <a:pt x="9886863" y="799534"/>
                </a:cubicBezTo>
                <a:cubicBezTo>
                  <a:pt x="9886863" y="799534"/>
                  <a:pt x="9887581" y="800014"/>
                  <a:pt x="9887581" y="800014"/>
                </a:cubicBezTo>
                <a:close/>
                <a:moveTo>
                  <a:pt x="9798728" y="538535"/>
                </a:moveTo>
                <a:cubicBezTo>
                  <a:pt x="9798968" y="538535"/>
                  <a:pt x="9798968" y="538296"/>
                  <a:pt x="9798968" y="538056"/>
                </a:cubicBezTo>
                <a:cubicBezTo>
                  <a:pt x="9798968" y="537816"/>
                  <a:pt x="9798968" y="537337"/>
                  <a:pt x="9798728" y="537337"/>
                </a:cubicBezTo>
                <a:cubicBezTo>
                  <a:pt x="9798010" y="537337"/>
                  <a:pt x="9797531" y="537816"/>
                  <a:pt x="9797531" y="538056"/>
                </a:cubicBezTo>
                <a:cubicBezTo>
                  <a:pt x="9797531" y="538296"/>
                  <a:pt x="9798010" y="538535"/>
                  <a:pt x="9798728" y="538535"/>
                </a:cubicBezTo>
                <a:close/>
                <a:moveTo>
                  <a:pt x="9694069" y="283049"/>
                </a:moveTo>
                <a:cubicBezTo>
                  <a:pt x="9694069" y="283049"/>
                  <a:pt x="9694308" y="282809"/>
                  <a:pt x="9694308" y="282330"/>
                </a:cubicBezTo>
                <a:cubicBezTo>
                  <a:pt x="9694308" y="282090"/>
                  <a:pt x="9694069" y="281850"/>
                  <a:pt x="9694069" y="281850"/>
                </a:cubicBezTo>
                <a:cubicBezTo>
                  <a:pt x="9693590" y="281850"/>
                  <a:pt x="9692871" y="282090"/>
                  <a:pt x="9692871" y="282330"/>
                </a:cubicBezTo>
                <a:cubicBezTo>
                  <a:pt x="9692871" y="282809"/>
                  <a:pt x="9693590" y="283049"/>
                  <a:pt x="9694069" y="283049"/>
                </a:cubicBezTo>
                <a:close/>
                <a:moveTo>
                  <a:pt x="1208735" y="410552"/>
                </a:moveTo>
                <a:cubicBezTo>
                  <a:pt x="1209454" y="410552"/>
                  <a:pt x="1210172" y="409833"/>
                  <a:pt x="1210172" y="409354"/>
                </a:cubicBezTo>
                <a:cubicBezTo>
                  <a:pt x="1210172" y="408635"/>
                  <a:pt x="1209454" y="408156"/>
                  <a:pt x="1208735" y="408156"/>
                </a:cubicBezTo>
                <a:cubicBezTo>
                  <a:pt x="1208017" y="408156"/>
                  <a:pt x="1207777" y="408635"/>
                  <a:pt x="1207777" y="409354"/>
                </a:cubicBezTo>
                <a:cubicBezTo>
                  <a:pt x="1207777" y="409833"/>
                  <a:pt x="1208017" y="410552"/>
                  <a:pt x="1208735" y="410552"/>
                </a:cubicBezTo>
                <a:close/>
                <a:moveTo>
                  <a:pt x="1111739" y="672270"/>
                </a:moveTo>
                <a:cubicBezTo>
                  <a:pt x="1114134" y="672270"/>
                  <a:pt x="1115811" y="670353"/>
                  <a:pt x="1115811" y="668196"/>
                </a:cubicBezTo>
                <a:cubicBezTo>
                  <a:pt x="1115811" y="665560"/>
                  <a:pt x="1114134" y="663642"/>
                  <a:pt x="1111739" y="663642"/>
                </a:cubicBezTo>
                <a:cubicBezTo>
                  <a:pt x="1109584" y="663642"/>
                  <a:pt x="1107668" y="665560"/>
                  <a:pt x="1107668" y="668196"/>
                </a:cubicBezTo>
                <a:cubicBezTo>
                  <a:pt x="1107668" y="670353"/>
                  <a:pt x="1109584" y="672270"/>
                  <a:pt x="1111739" y="672270"/>
                </a:cubicBezTo>
                <a:close/>
                <a:moveTo>
                  <a:pt x="1030550" y="942137"/>
                </a:moveTo>
                <a:cubicBezTo>
                  <a:pt x="1036298" y="942137"/>
                  <a:pt x="1040848" y="937583"/>
                  <a:pt x="1040848" y="932071"/>
                </a:cubicBezTo>
                <a:cubicBezTo>
                  <a:pt x="1040848" y="926079"/>
                  <a:pt x="1036298" y="921765"/>
                  <a:pt x="1030550" y="921765"/>
                </a:cubicBezTo>
                <a:cubicBezTo>
                  <a:pt x="1024802" y="921765"/>
                  <a:pt x="1020252" y="926079"/>
                  <a:pt x="1020252" y="932071"/>
                </a:cubicBezTo>
                <a:cubicBezTo>
                  <a:pt x="1020252" y="937583"/>
                  <a:pt x="1024802" y="942137"/>
                  <a:pt x="1030550" y="942137"/>
                </a:cubicBezTo>
                <a:close/>
                <a:moveTo>
                  <a:pt x="964928" y="1217516"/>
                </a:moveTo>
                <a:cubicBezTo>
                  <a:pt x="974508" y="1217516"/>
                  <a:pt x="982172" y="1210086"/>
                  <a:pt x="982172" y="1200500"/>
                </a:cubicBezTo>
                <a:cubicBezTo>
                  <a:pt x="982172" y="1191153"/>
                  <a:pt x="974508" y="1183244"/>
                  <a:pt x="964928" y="1183244"/>
                </a:cubicBezTo>
                <a:cubicBezTo>
                  <a:pt x="955588" y="1183244"/>
                  <a:pt x="947924" y="1191153"/>
                  <a:pt x="947924" y="1200500"/>
                </a:cubicBezTo>
                <a:cubicBezTo>
                  <a:pt x="947924" y="1210086"/>
                  <a:pt x="955588" y="1217516"/>
                  <a:pt x="964928" y="1217516"/>
                </a:cubicBezTo>
                <a:close/>
                <a:moveTo>
                  <a:pt x="915592" y="1496490"/>
                </a:moveTo>
                <a:cubicBezTo>
                  <a:pt x="929004" y="1496490"/>
                  <a:pt x="940021" y="1485705"/>
                  <a:pt x="940021" y="1472284"/>
                </a:cubicBezTo>
                <a:cubicBezTo>
                  <a:pt x="940021" y="1458862"/>
                  <a:pt x="929004" y="1448077"/>
                  <a:pt x="915592" y="1448077"/>
                </a:cubicBezTo>
                <a:cubicBezTo>
                  <a:pt x="902420" y="1448077"/>
                  <a:pt x="891403" y="1458862"/>
                  <a:pt x="891403" y="1472284"/>
                </a:cubicBezTo>
                <a:cubicBezTo>
                  <a:pt x="891403" y="1485705"/>
                  <a:pt x="902420" y="1496490"/>
                  <a:pt x="915592" y="1496490"/>
                </a:cubicBezTo>
                <a:close/>
                <a:moveTo>
                  <a:pt x="882542" y="1779539"/>
                </a:moveTo>
                <a:cubicBezTo>
                  <a:pt x="900983" y="1779539"/>
                  <a:pt x="915592" y="1764919"/>
                  <a:pt x="915592" y="1746465"/>
                </a:cubicBezTo>
                <a:cubicBezTo>
                  <a:pt x="915592" y="1728250"/>
                  <a:pt x="900983" y="1713630"/>
                  <a:pt x="882542" y="1713630"/>
                </a:cubicBezTo>
                <a:cubicBezTo>
                  <a:pt x="864580" y="1713630"/>
                  <a:pt x="849970" y="1728250"/>
                  <a:pt x="849970" y="1746465"/>
                </a:cubicBezTo>
                <a:cubicBezTo>
                  <a:pt x="849970" y="1764919"/>
                  <a:pt x="864580" y="1779539"/>
                  <a:pt x="882542" y="1779539"/>
                </a:cubicBezTo>
                <a:close/>
                <a:moveTo>
                  <a:pt x="866496" y="2064505"/>
                </a:moveTo>
                <a:cubicBezTo>
                  <a:pt x="889248" y="2064505"/>
                  <a:pt x="908407" y="2045331"/>
                  <a:pt x="908407" y="2022083"/>
                </a:cubicBezTo>
                <a:cubicBezTo>
                  <a:pt x="908407" y="1998836"/>
                  <a:pt x="889248" y="1980141"/>
                  <a:pt x="866496" y="1980141"/>
                </a:cubicBezTo>
                <a:cubicBezTo>
                  <a:pt x="843025" y="1980141"/>
                  <a:pt x="824105" y="1998836"/>
                  <a:pt x="824105" y="2022083"/>
                </a:cubicBezTo>
                <a:cubicBezTo>
                  <a:pt x="824105" y="2045331"/>
                  <a:pt x="843025" y="2064505"/>
                  <a:pt x="866496" y="2064505"/>
                </a:cubicBezTo>
                <a:close/>
                <a:moveTo>
                  <a:pt x="866496" y="2348272"/>
                </a:moveTo>
                <a:cubicBezTo>
                  <a:pt x="893798" y="2348272"/>
                  <a:pt x="916311" y="2325983"/>
                  <a:pt x="916311" y="2298901"/>
                </a:cubicBezTo>
                <a:cubicBezTo>
                  <a:pt x="916311" y="2270859"/>
                  <a:pt x="893798" y="2248570"/>
                  <a:pt x="866496" y="2248570"/>
                </a:cubicBezTo>
                <a:cubicBezTo>
                  <a:pt x="838714" y="2248570"/>
                  <a:pt x="816201" y="2270859"/>
                  <a:pt x="816201" y="2298901"/>
                </a:cubicBezTo>
                <a:cubicBezTo>
                  <a:pt x="816201" y="2325983"/>
                  <a:pt x="838714" y="2348272"/>
                  <a:pt x="866496" y="2348272"/>
                </a:cubicBezTo>
                <a:close/>
                <a:moveTo>
                  <a:pt x="882542" y="2634197"/>
                </a:moveTo>
                <a:cubicBezTo>
                  <a:pt x="915592" y="2634197"/>
                  <a:pt x="942655" y="2607354"/>
                  <a:pt x="942655" y="2574280"/>
                </a:cubicBezTo>
                <a:cubicBezTo>
                  <a:pt x="942655" y="2541206"/>
                  <a:pt x="915592" y="2514842"/>
                  <a:pt x="882542" y="2514842"/>
                </a:cubicBezTo>
                <a:cubicBezTo>
                  <a:pt x="849970" y="2514842"/>
                  <a:pt x="822907" y="2541206"/>
                  <a:pt x="822907" y="2574280"/>
                </a:cubicBezTo>
                <a:cubicBezTo>
                  <a:pt x="822907" y="2607354"/>
                  <a:pt x="849970" y="2634197"/>
                  <a:pt x="882542" y="2634197"/>
                </a:cubicBezTo>
                <a:close/>
                <a:moveTo>
                  <a:pt x="915592" y="2917006"/>
                </a:moveTo>
                <a:cubicBezTo>
                  <a:pt x="953672" y="2917006"/>
                  <a:pt x="983848" y="2886568"/>
                  <a:pt x="983848" y="2848461"/>
                </a:cubicBezTo>
                <a:cubicBezTo>
                  <a:pt x="983848" y="2810833"/>
                  <a:pt x="953672" y="2780634"/>
                  <a:pt x="915592" y="2780634"/>
                </a:cubicBezTo>
                <a:cubicBezTo>
                  <a:pt x="877991" y="2780634"/>
                  <a:pt x="847575" y="2810833"/>
                  <a:pt x="847575" y="2848461"/>
                </a:cubicBezTo>
                <a:cubicBezTo>
                  <a:pt x="847575" y="2886568"/>
                  <a:pt x="877991" y="2917006"/>
                  <a:pt x="915592" y="2917006"/>
                </a:cubicBezTo>
                <a:close/>
                <a:moveTo>
                  <a:pt x="964928" y="3197418"/>
                </a:moveTo>
                <a:cubicBezTo>
                  <a:pt x="1007559" y="3197418"/>
                  <a:pt x="1041806" y="3163145"/>
                  <a:pt x="1041806" y="3120484"/>
                </a:cubicBezTo>
                <a:cubicBezTo>
                  <a:pt x="1041806" y="3077823"/>
                  <a:pt x="1007559" y="3043551"/>
                  <a:pt x="964928" y="3043551"/>
                </a:cubicBezTo>
                <a:cubicBezTo>
                  <a:pt x="922777" y="3043551"/>
                  <a:pt x="888290" y="3077823"/>
                  <a:pt x="888290" y="3120484"/>
                </a:cubicBezTo>
                <a:cubicBezTo>
                  <a:pt x="888290" y="3163145"/>
                  <a:pt x="922777" y="3197418"/>
                  <a:pt x="964928" y="3197418"/>
                </a:cubicBezTo>
                <a:close/>
                <a:moveTo>
                  <a:pt x="1030550" y="3472557"/>
                </a:moveTo>
                <a:cubicBezTo>
                  <a:pt x="1076533" y="3472557"/>
                  <a:pt x="1113895" y="3435169"/>
                  <a:pt x="1113895" y="3388913"/>
                </a:cubicBezTo>
                <a:cubicBezTo>
                  <a:pt x="1113895" y="3342897"/>
                  <a:pt x="1076533" y="3305029"/>
                  <a:pt x="1030550" y="3305029"/>
                </a:cubicBezTo>
                <a:cubicBezTo>
                  <a:pt x="984327" y="3305029"/>
                  <a:pt x="946966" y="3342897"/>
                  <a:pt x="946966" y="3388913"/>
                </a:cubicBezTo>
                <a:cubicBezTo>
                  <a:pt x="946966" y="3435169"/>
                  <a:pt x="984327" y="3472557"/>
                  <a:pt x="1030550" y="3472557"/>
                </a:cubicBezTo>
                <a:close/>
                <a:moveTo>
                  <a:pt x="1111739" y="3743383"/>
                </a:moveTo>
                <a:cubicBezTo>
                  <a:pt x="1161554" y="3743383"/>
                  <a:pt x="1202269" y="3702400"/>
                  <a:pt x="1202269" y="3652788"/>
                </a:cubicBezTo>
                <a:cubicBezTo>
                  <a:pt x="1202269" y="3603177"/>
                  <a:pt x="1161554" y="3562433"/>
                  <a:pt x="1111739" y="3562433"/>
                </a:cubicBezTo>
                <a:cubicBezTo>
                  <a:pt x="1062164" y="3562433"/>
                  <a:pt x="1021689" y="3603177"/>
                  <a:pt x="1021689" y="3652788"/>
                </a:cubicBezTo>
                <a:cubicBezTo>
                  <a:pt x="1021689" y="3702400"/>
                  <a:pt x="1062164" y="3743383"/>
                  <a:pt x="1111739" y="3743383"/>
                </a:cubicBezTo>
                <a:close/>
                <a:moveTo>
                  <a:pt x="1208735" y="4006299"/>
                </a:moveTo>
                <a:cubicBezTo>
                  <a:pt x="1260945" y="4006299"/>
                  <a:pt x="1303336" y="3963638"/>
                  <a:pt x="1303336" y="3911391"/>
                </a:cubicBezTo>
                <a:cubicBezTo>
                  <a:pt x="1303336" y="3859383"/>
                  <a:pt x="1260945" y="3816961"/>
                  <a:pt x="1208735" y="3816961"/>
                </a:cubicBezTo>
                <a:cubicBezTo>
                  <a:pt x="1156764" y="3816961"/>
                  <a:pt x="1114374" y="3859383"/>
                  <a:pt x="1114374" y="3911391"/>
                </a:cubicBezTo>
                <a:cubicBezTo>
                  <a:pt x="1114374" y="3963638"/>
                  <a:pt x="1156764" y="4006299"/>
                  <a:pt x="1208735" y="4006299"/>
                </a:cubicBezTo>
                <a:close/>
                <a:moveTo>
                  <a:pt x="9694069" y="4040332"/>
                </a:moveTo>
                <a:cubicBezTo>
                  <a:pt x="9694787" y="4040332"/>
                  <a:pt x="9695745" y="4039374"/>
                  <a:pt x="9695745" y="4038655"/>
                </a:cubicBezTo>
                <a:cubicBezTo>
                  <a:pt x="9695745" y="4037696"/>
                  <a:pt x="9694787" y="4036737"/>
                  <a:pt x="9694069" y="4036737"/>
                </a:cubicBezTo>
                <a:cubicBezTo>
                  <a:pt x="9692392" y="4036737"/>
                  <a:pt x="9692153" y="4037696"/>
                  <a:pt x="9692153" y="4038655"/>
                </a:cubicBezTo>
                <a:cubicBezTo>
                  <a:pt x="9692153" y="4039374"/>
                  <a:pt x="9692392" y="4040332"/>
                  <a:pt x="9694069" y="4040332"/>
                </a:cubicBezTo>
                <a:close/>
                <a:moveTo>
                  <a:pt x="9798728" y="3784366"/>
                </a:moveTo>
                <a:cubicBezTo>
                  <a:pt x="9798968" y="3784366"/>
                  <a:pt x="9799686" y="3783408"/>
                  <a:pt x="9799686" y="3782928"/>
                </a:cubicBezTo>
                <a:cubicBezTo>
                  <a:pt x="9799686" y="3781970"/>
                  <a:pt x="9798968" y="3781730"/>
                  <a:pt x="9798728" y="3781730"/>
                </a:cubicBezTo>
                <a:cubicBezTo>
                  <a:pt x="9797531" y="3781730"/>
                  <a:pt x="9797291" y="3781970"/>
                  <a:pt x="9797291" y="3782928"/>
                </a:cubicBezTo>
                <a:cubicBezTo>
                  <a:pt x="9797291" y="3783408"/>
                  <a:pt x="9797531" y="3784366"/>
                  <a:pt x="9798728" y="3784366"/>
                </a:cubicBezTo>
                <a:close/>
                <a:moveTo>
                  <a:pt x="9887581" y="3522169"/>
                </a:moveTo>
                <a:cubicBezTo>
                  <a:pt x="9888060" y="3522169"/>
                  <a:pt x="9888300" y="3521690"/>
                  <a:pt x="9888300" y="3521450"/>
                </a:cubicBezTo>
                <a:cubicBezTo>
                  <a:pt x="9888300" y="3521450"/>
                  <a:pt x="9888060" y="3520971"/>
                  <a:pt x="9887581" y="3520971"/>
                </a:cubicBezTo>
                <a:lnTo>
                  <a:pt x="9886863" y="3521450"/>
                </a:lnTo>
                <a:cubicBezTo>
                  <a:pt x="9886863" y="3521690"/>
                  <a:pt x="9887581" y="3522169"/>
                  <a:pt x="9887581" y="3522169"/>
                </a:cubicBezTo>
                <a:close/>
                <a:moveTo>
                  <a:pt x="9961106" y="3255657"/>
                </a:moveTo>
                <a:cubicBezTo>
                  <a:pt x="9961106" y="3255657"/>
                  <a:pt x="9961585" y="3255657"/>
                  <a:pt x="9961585" y="3255178"/>
                </a:cubicBezTo>
                <a:cubicBezTo>
                  <a:pt x="9961585" y="3254699"/>
                  <a:pt x="9961106" y="3254699"/>
                  <a:pt x="9961106" y="3254699"/>
                </a:cubicBezTo>
                <a:cubicBezTo>
                  <a:pt x="9960867" y="3254699"/>
                  <a:pt x="9960388" y="3254699"/>
                  <a:pt x="9960388" y="3255178"/>
                </a:cubicBezTo>
                <a:cubicBezTo>
                  <a:pt x="9960388" y="3255657"/>
                  <a:pt x="9960867" y="3255657"/>
                  <a:pt x="9961106" y="3255657"/>
                </a:cubicBezTo>
                <a:close/>
                <a:moveTo>
                  <a:pt x="10018346" y="2985551"/>
                </a:moveTo>
                <a:cubicBezTo>
                  <a:pt x="10018825" y="2985551"/>
                  <a:pt x="10018825" y="2985551"/>
                  <a:pt x="10018825" y="2985072"/>
                </a:cubicBezTo>
                <a:cubicBezTo>
                  <a:pt x="10018825" y="2984592"/>
                  <a:pt x="10018825" y="2984592"/>
                  <a:pt x="10018346" y="2984592"/>
                </a:cubicBezTo>
                <a:cubicBezTo>
                  <a:pt x="10018106" y="2984592"/>
                  <a:pt x="10018106" y="2984592"/>
                  <a:pt x="10018106" y="2985072"/>
                </a:cubicBezTo>
                <a:cubicBezTo>
                  <a:pt x="10018106" y="2985551"/>
                  <a:pt x="10018106" y="2985551"/>
                  <a:pt x="10018346" y="2985551"/>
                </a:cubicBezTo>
                <a:close/>
                <a:moveTo>
                  <a:pt x="10059779" y="2712569"/>
                </a:moveTo>
                <a:cubicBezTo>
                  <a:pt x="10060018" y="2712569"/>
                  <a:pt x="10060258" y="2712089"/>
                  <a:pt x="10060258" y="2711610"/>
                </a:cubicBezTo>
                <a:cubicBezTo>
                  <a:pt x="10060258" y="2711610"/>
                  <a:pt x="10060018" y="2711370"/>
                  <a:pt x="10059779" y="2711370"/>
                </a:cubicBezTo>
                <a:cubicBezTo>
                  <a:pt x="10059060" y="2711370"/>
                  <a:pt x="10059060" y="2711610"/>
                  <a:pt x="10059060" y="2711610"/>
                </a:cubicBezTo>
                <a:cubicBezTo>
                  <a:pt x="10059060" y="2712089"/>
                  <a:pt x="10059060" y="2712569"/>
                  <a:pt x="10059779" y="2712569"/>
                </a:cubicBezTo>
                <a:close/>
                <a:moveTo>
                  <a:pt x="10084686" y="2437429"/>
                </a:moveTo>
                <a:cubicBezTo>
                  <a:pt x="10084686" y="2437429"/>
                  <a:pt x="10085165" y="2436950"/>
                  <a:pt x="10085165" y="2436470"/>
                </a:cubicBezTo>
                <a:cubicBezTo>
                  <a:pt x="10085165" y="2435991"/>
                  <a:pt x="10084686" y="2435991"/>
                  <a:pt x="10084686" y="2435991"/>
                </a:cubicBezTo>
                <a:cubicBezTo>
                  <a:pt x="10084207" y="2435991"/>
                  <a:pt x="10083489" y="2435991"/>
                  <a:pt x="10083489" y="2436470"/>
                </a:cubicBezTo>
                <a:cubicBezTo>
                  <a:pt x="10083489" y="2436950"/>
                  <a:pt x="10084207" y="2437429"/>
                  <a:pt x="10084686" y="2437429"/>
                </a:cubicBezTo>
                <a:close/>
                <a:moveTo>
                  <a:pt x="10092590" y="2161331"/>
                </a:moveTo>
                <a:cubicBezTo>
                  <a:pt x="10093069" y="2161331"/>
                  <a:pt x="10093069" y="2160612"/>
                  <a:pt x="10093069" y="2160372"/>
                </a:cubicBezTo>
                <a:cubicBezTo>
                  <a:pt x="10093069" y="2159893"/>
                  <a:pt x="10093069" y="2159653"/>
                  <a:pt x="10092590" y="2159653"/>
                </a:cubicBezTo>
                <a:cubicBezTo>
                  <a:pt x="10092350" y="2159653"/>
                  <a:pt x="10092350" y="2159893"/>
                  <a:pt x="10092350" y="2160372"/>
                </a:cubicBezTo>
                <a:cubicBezTo>
                  <a:pt x="10092350" y="2160612"/>
                  <a:pt x="10092350" y="2161331"/>
                  <a:pt x="10092590" y="2161331"/>
                </a:cubicBezTo>
                <a:close/>
                <a:moveTo>
                  <a:pt x="9864111" y="1884993"/>
                </a:moveTo>
                <a:cubicBezTo>
                  <a:pt x="9864590" y="1884993"/>
                  <a:pt x="9864590" y="1884753"/>
                  <a:pt x="9864590" y="1884034"/>
                </a:cubicBezTo>
                <a:cubicBezTo>
                  <a:pt x="9864590" y="1884034"/>
                  <a:pt x="9864590" y="1883795"/>
                  <a:pt x="9864111" y="1883795"/>
                </a:cubicBezTo>
                <a:cubicBezTo>
                  <a:pt x="9863871" y="1883795"/>
                  <a:pt x="9863871" y="1884034"/>
                  <a:pt x="9863871" y="1884034"/>
                </a:cubicBezTo>
                <a:cubicBezTo>
                  <a:pt x="9863871" y="1884753"/>
                  <a:pt x="9863871" y="1884993"/>
                  <a:pt x="9864111" y="1884993"/>
                </a:cubicBezTo>
                <a:close/>
                <a:moveTo>
                  <a:pt x="9838245" y="1609614"/>
                </a:moveTo>
                <a:cubicBezTo>
                  <a:pt x="9838964" y="1609614"/>
                  <a:pt x="9838964" y="1609614"/>
                  <a:pt x="9838964" y="1609374"/>
                </a:cubicBezTo>
                <a:cubicBezTo>
                  <a:pt x="9838964" y="1608895"/>
                  <a:pt x="9838964" y="1608655"/>
                  <a:pt x="9838245" y="1608655"/>
                </a:cubicBezTo>
                <a:cubicBezTo>
                  <a:pt x="9837766" y="1608655"/>
                  <a:pt x="9837766" y="1608895"/>
                  <a:pt x="9837766" y="1609374"/>
                </a:cubicBezTo>
                <a:cubicBezTo>
                  <a:pt x="9837766" y="1609614"/>
                  <a:pt x="9837766" y="1609614"/>
                  <a:pt x="9838245" y="1609614"/>
                </a:cubicBezTo>
                <a:close/>
                <a:moveTo>
                  <a:pt x="9794896" y="1337111"/>
                </a:moveTo>
                <a:cubicBezTo>
                  <a:pt x="9795375" y="1337111"/>
                  <a:pt x="9795854" y="1336631"/>
                  <a:pt x="9795854" y="1336392"/>
                </a:cubicBezTo>
                <a:cubicBezTo>
                  <a:pt x="9795854" y="1336152"/>
                  <a:pt x="9795375" y="1335673"/>
                  <a:pt x="9794896" y="1335673"/>
                </a:cubicBezTo>
                <a:cubicBezTo>
                  <a:pt x="9794896" y="1335673"/>
                  <a:pt x="9794417" y="1336152"/>
                  <a:pt x="9794417" y="1336392"/>
                </a:cubicBezTo>
                <a:cubicBezTo>
                  <a:pt x="9794417" y="1336631"/>
                  <a:pt x="9794896" y="1337111"/>
                  <a:pt x="9794896" y="1337111"/>
                </a:cubicBezTo>
                <a:close/>
                <a:moveTo>
                  <a:pt x="9735022" y="1067484"/>
                </a:moveTo>
                <a:cubicBezTo>
                  <a:pt x="9735022" y="1067484"/>
                  <a:pt x="9735501" y="1067244"/>
                  <a:pt x="9735501" y="1066765"/>
                </a:cubicBezTo>
                <a:cubicBezTo>
                  <a:pt x="9735501" y="1066525"/>
                  <a:pt x="9735022" y="1066285"/>
                  <a:pt x="9735022" y="1066285"/>
                </a:cubicBezTo>
                <a:cubicBezTo>
                  <a:pt x="9734543" y="1066285"/>
                  <a:pt x="9734064" y="1066525"/>
                  <a:pt x="9734064" y="1066765"/>
                </a:cubicBezTo>
                <a:cubicBezTo>
                  <a:pt x="9734064" y="1067244"/>
                  <a:pt x="9734543" y="1067484"/>
                  <a:pt x="9735022" y="1067484"/>
                </a:cubicBezTo>
                <a:close/>
                <a:moveTo>
                  <a:pt x="9657665" y="802171"/>
                </a:moveTo>
                <a:cubicBezTo>
                  <a:pt x="9657905" y="802171"/>
                  <a:pt x="9658623" y="801931"/>
                  <a:pt x="9658623" y="801452"/>
                </a:cubicBezTo>
                <a:cubicBezTo>
                  <a:pt x="9658623" y="801212"/>
                  <a:pt x="9657905" y="800972"/>
                  <a:pt x="9657665" y="800972"/>
                </a:cubicBezTo>
                <a:cubicBezTo>
                  <a:pt x="9657665" y="800972"/>
                  <a:pt x="9657186" y="801212"/>
                  <a:pt x="9657186" y="801452"/>
                </a:cubicBezTo>
                <a:cubicBezTo>
                  <a:pt x="9657186" y="801931"/>
                  <a:pt x="9657665" y="802171"/>
                  <a:pt x="9657665" y="802171"/>
                </a:cubicBezTo>
                <a:close/>
                <a:moveTo>
                  <a:pt x="9564502" y="542130"/>
                </a:moveTo>
                <a:cubicBezTo>
                  <a:pt x="9564741" y="542130"/>
                  <a:pt x="9564981" y="541891"/>
                  <a:pt x="9564981" y="541411"/>
                </a:cubicBezTo>
                <a:cubicBezTo>
                  <a:pt x="9564981" y="541172"/>
                  <a:pt x="9564741" y="541172"/>
                  <a:pt x="9564502" y="541172"/>
                </a:cubicBezTo>
                <a:cubicBezTo>
                  <a:pt x="9563783" y="541172"/>
                  <a:pt x="9563783" y="541172"/>
                  <a:pt x="9563783" y="541411"/>
                </a:cubicBezTo>
                <a:cubicBezTo>
                  <a:pt x="9563783" y="541891"/>
                  <a:pt x="9563783" y="542130"/>
                  <a:pt x="9564502" y="542130"/>
                </a:cubicBezTo>
                <a:close/>
                <a:moveTo>
                  <a:pt x="9454812" y="288561"/>
                </a:moveTo>
                <a:cubicBezTo>
                  <a:pt x="9455291" y="288561"/>
                  <a:pt x="9455291" y="288321"/>
                  <a:pt x="9455291" y="288082"/>
                </a:cubicBezTo>
                <a:cubicBezTo>
                  <a:pt x="9455291" y="287602"/>
                  <a:pt x="9455291" y="287363"/>
                  <a:pt x="9454812" y="287363"/>
                </a:cubicBezTo>
                <a:cubicBezTo>
                  <a:pt x="9454333" y="287363"/>
                  <a:pt x="9454333" y="287602"/>
                  <a:pt x="9454333" y="288082"/>
                </a:cubicBezTo>
                <a:cubicBezTo>
                  <a:pt x="9454333" y="288321"/>
                  <a:pt x="9454333" y="288561"/>
                  <a:pt x="9454812" y="288561"/>
                </a:cubicBezTo>
                <a:close/>
                <a:moveTo>
                  <a:pt x="1502117" y="290718"/>
                </a:moveTo>
                <a:cubicBezTo>
                  <a:pt x="1503554" y="290718"/>
                  <a:pt x="1504512" y="289520"/>
                  <a:pt x="1504512" y="288082"/>
                </a:cubicBezTo>
                <a:cubicBezTo>
                  <a:pt x="1504512" y="286883"/>
                  <a:pt x="1503554" y="285445"/>
                  <a:pt x="1502117" y="285445"/>
                </a:cubicBezTo>
                <a:cubicBezTo>
                  <a:pt x="1500920" y="285445"/>
                  <a:pt x="1499962" y="286883"/>
                  <a:pt x="1499962" y="288082"/>
                </a:cubicBezTo>
                <a:cubicBezTo>
                  <a:pt x="1499962" y="289520"/>
                  <a:pt x="1500920" y="290718"/>
                  <a:pt x="1502117" y="290718"/>
                </a:cubicBezTo>
                <a:close/>
                <a:moveTo>
                  <a:pt x="1392428" y="545725"/>
                </a:moveTo>
                <a:cubicBezTo>
                  <a:pt x="1394823" y="545725"/>
                  <a:pt x="1396739" y="544048"/>
                  <a:pt x="1396739" y="541411"/>
                </a:cubicBezTo>
                <a:cubicBezTo>
                  <a:pt x="1396739" y="539254"/>
                  <a:pt x="1394823" y="537337"/>
                  <a:pt x="1392428" y="537337"/>
                </a:cubicBezTo>
                <a:cubicBezTo>
                  <a:pt x="1390033" y="537337"/>
                  <a:pt x="1388357" y="539254"/>
                  <a:pt x="1388357" y="541411"/>
                </a:cubicBezTo>
                <a:cubicBezTo>
                  <a:pt x="1388357" y="544048"/>
                  <a:pt x="1390033" y="545725"/>
                  <a:pt x="1392428" y="545725"/>
                </a:cubicBezTo>
                <a:close/>
                <a:moveTo>
                  <a:pt x="1299025" y="808642"/>
                </a:moveTo>
                <a:cubicBezTo>
                  <a:pt x="1303096" y="808642"/>
                  <a:pt x="1306210" y="805286"/>
                  <a:pt x="1306210" y="801452"/>
                </a:cubicBezTo>
                <a:cubicBezTo>
                  <a:pt x="1306210" y="797377"/>
                  <a:pt x="1303096" y="794262"/>
                  <a:pt x="1299025" y="794262"/>
                </a:cubicBezTo>
                <a:cubicBezTo>
                  <a:pt x="1294953" y="794262"/>
                  <a:pt x="1291840" y="797377"/>
                  <a:pt x="1291840" y="801452"/>
                </a:cubicBezTo>
                <a:cubicBezTo>
                  <a:pt x="1291840" y="805286"/>
                  <a:pt x="1294953" y="808642"/>
                  <a:pt x="1299025" y="808642"/>
                </a:cubicBezTo>
                <a:close/>
                <a:moveTo>
                  <a:pt x="1222147" y="1080665"/>
                </a:moveTo>
                <a:cubicBezTo>
                  <a:pt x="1229811" y="1080665"/>
                  <a:pt x="1236038" y="1074434"/>
                  <a:pt x="1236038" y="1066765"/>
                </a:cubicBezTo>
                <a:cubicBezTo>
                  <a:pt x="1236038" y="1059095"/>
                  <a:pt x="1229811" y="1052864"/>
                  <a:pt x="1222147" y="1052864"/>
                </a:cubicBezTo>
                <a:cubicBezTo>
                  <a:pt x="1214243" y="1052864"/>
                  <a:pt x="1208017" y="1059095"/>
                  <a:pt x="1208017" y="1066765"/>
                </a:cubicBezTo>
                <a:cubicBezTo>
                  <a:pt x="1208017" y="1074434"/>
                  <a:pt x="1214243" y="1080665"/>
                  <a:pt x="1222147" y="1080665"/>
                </a:cubicBezTo>
                <a:close/>
                <a:moveTo>
                  <a:pt x="1161794" y="1356764"/>
                </a:moveTo>
                <a:cubicBezTo>
                  <a:pt x="1172811" y="1356764"/>
                  <a:pt x="1181911" y="1347417"/>
                  <a:pt x="1181911" y="1336392"/>
                </a:cubicBezTo>
                <a:cubicBezTo>
                  <a:pt x="1181911" y="1325367"/>
                  <a:pt x="1172811" y="1316499"/>
                  <a:pt x="1161794" y="1316499"/>
                </a:cubicBezTo>
                <a:cubicBezTo>
                  <a:pt x="1150777" y="1316499"/>
                  <a:pt x="1141676" y="1325367"/>
                  <a:pt x="1141676" y="1336392"/>
                </a:cubicBezTo>
                <a:cubicBezTo>
                  <a:pt x="1141676" y="1347417"/>
                  <a:pt x="1150777" y="1356764"/>
                  <a:pt x="1161794" y="1356764"/>
                </a:cubicBezTo>
                <a:close/>
                <a:moveTo>
                  <a:pt x="1118445" y="1637415"/>
                </a:moveTo>
                <a:cubicBezTo>
                  <a:pt x="1134252" y="1637415"/>
                  <a:pt x="1146466" y="1624713"/>
                  <a:pt x="1146466" y="1609374"/>
                </a:cubicBezTo>
                <a:cubicBezTo>
                  <a:pt x="1146466" y="1593796"/>
                  <a:pt x="1134252" y="1581093"/>
                  <a:pt x="1118445" y="1581093"/>
                </a:cubicBezTo>
                <a:cubicBezTo>
                  <a:pt x="1103117" y="1581093"/>
                  <a:pt x="1090664" y="1593796"/>
                  <a:pt x="1090664" y="1609374"/>
                </a:cubicBezTo>
                <a:cubicBezTo>
                  <a:pt x="1090664" y="1624713"/>
                  <a:pt x="1103117" y="1637415"/>
                  <a:pt x="1118445" y="1637415"/>
                </a:cubicBezTo>
                <a:close/>
                <a:moveTo>
                  <a:pt x="1092580" y="1920943"/>
                </a:moveTo>
                <a:cubicBezTo>
                  <a:pt x="1112458" y="1920943"/>
                  <a:pt x="1129222" y="1904646"/>
                  <a:pt x="1129222" y="1884034"/>
                </a:cubicBezTo>
                <a:cubicBezTo>
                  <a:pt x="1129222" y="1864142"/>
                  <a:pt x="1112458" y="1847605"/>
                  <a:pt x="1092580" y="1847605"/>
                </a:cubicBezTo>
                <a:cubicBezTo>
                  <a:pt x="1072222" y="1847605"/>
                  <a:pt x="1056176" y="1864142"/>
                  <a:pt x="1056176" y="1884034"/>
                </a:cubicBezTo>
                <a:cubicBezTo>
                  <a:pt x="1056176" y="1904646"/>
                  <a:pt x="1072222" y="1920943"/>
                  <a:pt x="1092580" y="1920943"/>
                </a:cubicBezTo>
                <a:close/>
                <a:moveTo>
                  <a:pt x="1083718" y="2205430"/>
                </a:moveTo>
                <a:cubicBezTo>
                  <a:pt x="1108865" y="2205430"/>
                  <a:pt x="1128983" y="2185298"/>
                  <a:pt x="1128983" y="2160372"/>
                </a:cubicBezTo>
                <a:cubicBezTo>
                  <a:pt x="1128983" y="2135447"/>
                  <a:pt x="1108865" y="2115315"/>
                  <a:pt x="1083718" y="2115315"/>
                </a:cubicBezTo>
                <a:cubicBezTo>
                  <a:pt x="1059050" y="2115315"/>
                  <a:pt x="1038933" y="2135447"/>
                  <a:pt x="1038933" y="2160372"/>
                </a:cubicBezTo>
                <a:cubicBezTo>
                  <a:pt x="1038933" y="2185298"/>
                  <a:pt x="1059050" y="2205430"/>
                  <a:pt x="1083718" y="2205430"/>
                </a:cubicBezTo>
                <a:close/>
                <a:moveTo>
                  <a:pt x="1092580" y="2490636"/>
                </a:moveTo>
                <a:cubicBezTo>
                  <a:pt x="1122517" y="2490636"/>
                  <a:pt x="1146945" y="2466429"/>
                  <a:pt x="1146945" y="2436470"/>
                </a:cubicBezTo>
                <a:cubicBezTo>
                  <a:pt x="1146945" y="2406512"/>
                  <a:pt x="1122517" y="2382305"/>
                  <a:pt x="1092580" y="2382305"/>
                </a:cubicBezTo>
                <a:cubicBezTo>
                  <a:pt x="1062643" y="2382305"/>
                  <a:pt x="1038693" y="2406512"/>
                  <a:pt x="1038693" y="2436470"/>
                </a:cubicBezTo>
                <a:cubicBezTo>
                  <a:pt x="1038693" y="2466429"/>
                  <a:pt x="1062643" y="2490636"/>
                  <a:pt x="1092580" y="2490636"/>
                </a:cubicBezTo>
                <a:close/>
                <a:moveTo>
                  <a:pt x="1118445" y="2774403"/>
                </a:moveTo>
                <a:cubicBezTo>
                  <a:pt x="1153172" y="2774403"/>
                  <a:pt x="1181193" y="2746602"/>
                  <a:pt x="1181193" y="2711610"/>
                </a:cubicBezTo>
                <a:cubicBezTo>
                  <a:pt x="1181193" y="2676858"/>
                  <a:pt x="1153172" y="2649056"/>
                  <a:pt x="1118445" y="2649056"/>
                </a:cubicBezTo>
                <a:cubicBezTo>
                  <a:pt x="1083718" y="2649056"/>
                  <a:pt x="1055937" y="2676858"/>
                  <a:pt x="1055937" y="2711610"/>
                </a:cubicBezTo>
                <a:cubicBezTo>
                  <a:pt x="1055937" y="2746602"/>
                  <a:pt x="1083718" y="2774403"/>
                  <a:pt x="1118445" y="2774403"/>
                </a:cubicBezTo>
                <a:close/>
                <a:moveTo>
                  <a:pt x="1161794" y="3055534"/>
                </a:moveTo>
                <a:cubicBezTo>
                  <a:pt x="1201071" y="3055534"/>
                  <a:pt x="1233164" y="3023898"/>
                  <a:pt x="1233164" y="2984592"/>
                </a:cubicBezTo>
                <a:cubicBezTo>
                  <a:pt x="1233164" y="2945287"/>
                  <a:pt x="1201071" y="2912931"/>
                  <a:pt x="1161794" y="2912931"/>
                </a:cubicBezTo>
                <a:cubicBezTo>
                  <a:pt x="1122277" y="2912931"/>
                  <a:pt x="1090664" y="2945287"/>
                  <a:pt x="1090664" y="2984592"/>
                </a:cubicBezTo>
                <a:cubicBezTo>
                  <a:pt x="1090664" y="3023898"/>
                  <a:pt x="1122277" y="3055534"/>
                  <a:pt x="1161794" y="3055534"/>
                </a:cubicBezTo>
                <a:close/>
                <a:moveTo>
                  <a:pt x="1222147" y="3332591"/>
                </a:moveTo>
                <a:cubicBezTo>
                  <a:pt x="1265256" y="3332591"/>
                  <a:pt x="1300701" y="3297599"/>
                  <a:pt x="1300701" y="3254459"/>
                </a:cubicBezTo>
                <a:cubicBezTo>
                  <a:pt x="1300701" y="3210839"/>
                  <a:pt x="1265256" y="3175369"/>
                  <a:pt x="1222147" y="3175369"/>
                </a:cubicBezTo>
                <a:cubicBezTo>
                  <a:pt x="1178559" y="3175369"/>
                  <a:pt x="1143353" y="3210839"/>
                  <a:pt x="1143353" y="3254459"/>
                </a:cubicBezTo>
                <a:cubicBezTo>
                  <a:pt x="1143353" y="3297599"/>
                  <a:pt x="1178559" y="3332591"/>
                  <a:pt x="1222147" y="3332591"/>
                </a:cubicBezTo>
                <a:close/>
                <a:moveTo>
                  <a:pt x="1299025" y="3604855"/>
                </a:moveTo>
                <a:cubicBezTo>
                  <a:pt x="1346206" y="3604855"/>
                  <a:pt x="1384046" y="3566747"/>
                  <a:pt x="1384046" y="3519533"/>
                </a:cubicBezTo>
                <a:cubicBezTo>
                  <a:pt x="1384046" y="3472078"/>
                  <a:pt x="1346206" y="3433971"/>
                  <a:pt x="1299025" y="3433971"/>
                </a:cubicBezTo>
                <a:cubicBezTo>
                  <a:pt x="1251844" y="3433971"/>
                  <a:pt x="1213764" y="3472078"/>
                  <a:pt x="1213764" y="3519533"/>
                </a:cubicBezTo>
                <a:cubicBezTo>
                  <a:pt x="1213764" y="3566747"/>
                  <a:pt x="1251844" y="3604855"/>
                  <a:pt x="1299025" y="3604855"/>
                </a:cubicBezTo>
                <a:close/>
                <a:moveTo>
                  <a:pt x="1392428" y="3869449"/>
                </a:moveTo>
                <a:cubicBezTo>
                  <a:pt x="1442243" y="3869449"/>
                  <a:pt x="1482479" y="3829184"/>
                  <a:pt x="1482479" y="3779333"/>
                </a:cubicBezTo>
                <a:cubicBezTo>
                  <a:pt x="1482479" y="3729482"/>
                  <a:pt x="1442243" y="3688978"/>
                  <a:pt x="1392428" y="3688978"/>
                </a:cubicBezTo>
                <a:cubicBezTo>
                  <a:pt x="1342853" y="3688978"/>
                  <a:pt x="1302617" y="3729482"/>
                  <a:pt x="1302617" y="3779333"/>
                </a:cubicBezTo>
                <a:cubicBezTo>
                  <a:pt x="1302617" y="3829184"/>
                  <a:pt x="1342853" y="3869449"/>
                  <a:pt x="1392428" y="3869449"/>
                </a:cubicBezTo>
                <a:close/>
                <a:moveTo>
                  <a:pt x="1590252" y="4067175"/>
                </a:moveTo>
                <a:cubicBezTo>
                  <a:pt x="1594563" y="4056630"/>
                  <a:pt x="1596718" y="4045126"/>
                  <a:pt x="1596718" y="4033142"/>
                </a:cubicBezTo>
                <a:cubicBezTo>
                  <a:pt x="1596718" y="3980655"/>
                  <a:pt x="1554327" y="3938233"/>
                  <a:pt x="1502117" y="3938233"/>
                </a:cubicBezTo>
                <a:cubicBezTo>
                  <a:pt x="1450147" y="3938233"/>
                  <a:pt x="1407756" y="3980655"/>
                  <a:pt x="1407756" y="4033142"/>
                </a:cubicBezTo>
                <a:cubicBezTo>
                  <a:pt x="1407756" y="4045126"/>
                  <a:pt x="1409911" y="4056630"/>
                  <a:pt x="1414222" y="4067175"/>
                </a:cubicBezTo>
                <a:lnTo>
                  <a:pt x="1590252" y="4067175"/>
                </a:lnTo>
                <a:close/>
                <a:moveTo>
                  <a:pt x="9454812" y="4036737"/>
                </a:moveTo>
                <a:cubicBezTo>
                  <a:pt x="9456489" y="4036737"/>
                  <a:pt x="9458165" y="4034820"/>
                  <a:pt x="9458165" y="4033142"/>
                </a:cubicBezTo>
                <a:cubicBezTo>
                  <a:pt x="9458165" y="4030985"/>
                  <a:pt x="9456489" y="4028828"/>
                  <a:pt x="9454812" y="4028828"/>
                </a:cubicBezTo>
                <a:cubicBezTo>
                  <a:pt x="9452418" y="4028828"/>
                  <a:pt x="9451220" y="4030985"/>
                  <a:pt x="9451220" y="4033142"/>
                </a:cubicBezTo>
                <a:cubicBezTo>
                  <a:pt x="9451220" y="4034820"/>
                  <a:pt x="9452418" y="4036737"/>
                  <a:pt x="9454812" y="4036737"/>
                </a:cubicBezTo>
                <a:close/>
                <a:moveTo>
                  <a:pt x="9564502" y="3781730"/>
                </a:moveTo>
                <a:cubicBezTo>
                  <a:pt x="9565459" y="3781730"/>
                  <a:pt x="9566896" y="3780771"/>
                  <a:pt x="9566896" y="3779333"/>
                </a:cubicBezTo>
                <a:cubicBezTo>
                  <a:pt x="9566896" y="3778135"/>
                  <a:pt x="9565459" y="3776697"/>
                  <a:pt x="9564502" y="3776697"/>
                </a:cubicBezTo>
                <a:cubicBezTo>
                  <a:pt x="9562825" y="3776697"/>
                  <a:pt x="9562107" y="3778135"/>
                  <a:pt x="9562107" y="3779333"/>
                </a:cubicBezTo>
                <a:cubicBezTo>
                  <a:pt x="9562107" y="3780771"/>
                  <a:pt x="9562825" y="3781730"/>
                  <a:pt x="9564502" y="3781730"/>
                </a:cubicBezTo>
                <a:close/>
                <a:moveTo>
                  <a:pt x="9657665" y="3521450"/>
                </a:moveTo>
                <a:cubicBezTo>
                  <a:pt x="9659102" y="3521450"/>
                  <a:pt x="9659581" y="3520491"/>
                  <a:pt x="9659581" y="3519533"/>
                </a:cubicBezTo>
                <a:cubicBezTo>
                  <a:pt x="9659581" y="3518334"/>
                  <a:pt x="9659102" y="3517615"/>
                  <a:pt x="9657665" y="3517615"/>
                </a:cubicBezTo>
                <a:cubicBezTo>
                  <a:pt x="9656707" y="3517615"/>
                  <a:pt x="9655989" y="3518334"/>
                  <a:pt x="9655989" y="3519533"/>
                </a:cubicBezTo>
                <a:cubicBezTo>
                  <a:pt x="9655989" y="3520491"/>
                  <a:pt x="9656707" y="3521450"/>
                  <a:pt x="9657665" y="3521450"/>
                </a:cubicBezTo>
                <a:close/>
                <a:moveTo>
                  <a:pt x="9735022" y="3255178"/>
                </a:moveTo>
                <a:cubicBezTo>
                  <a:pt x="9735501" y="3255178"/>
                  <a:pt x="9735980" y="3254699"/>
                  <a:pt x="9735980" y="3254459"/>
                </a:cubicBezTo>
                <a:cubicBezTo>
                  <a:pt x="9735980" y="3253261"/>
                  <a:pt x="9735501" y="3253021"/>
                  <a:pt x="9735022" y="3253021"/>
                </a:cubicBezTo>
                <a:cubicBezTo>
                  <a:pt x="9734064" y="3253021"/>
                  <a:pt x="9733825" y="3253261"/>
                  <a:pt x="9733825" y="3254459"/>
                </a:cubicBezTo>
                <a:cubicBezTo>
                  <a:pt x="9733825" y="3254699"/>
                  <a:pt x="9734064" y="3255178"/>
                  <a:pt x="9735022" y="3255178"/>
                </a:cubicBezTo>
                <a:close/>
                <a:moveTo>
                  <a:pt x="9794896" y="2986030"/>
                </a:moveTo>
                <a:cubicBezTo>
                  <a:pt x="9795854" y="2986030"/>
                  <a:pt x="9796333" y="2985072"/>
                  <a:pt x="9796333" y="2984592"/>
                </a:cubicBezTo>
                <a:cubicBezTo>
                  <a:pt x="9796333" y="2983634"/>
                  <a:pt x="9795854" y="2983154"/>
                  <a:pt x="9794896" y="2983154"/>
                </a:cubicBezTo>
                <a:cubicBezTo>
                  <a:pt x="9794417" y="2983154"/>
                  <a:pt x="9793938" y="2983634"/>
                  <a:pt x="9793938" y="2984592"/>
                </a:cubicBezTo>
                <a:cubicBezTo>
                  <a:pt x="9793938" y="2985072"/>
                  <a:pt x="9794417" y="2986030"/>
                  <a:pt x="9794896" y="2986030"/>
                </a:cubicBezTo>
                <a:close/>
                <a:moveTo>
                  <a:pt x="9838245" y="2713048"/>
                </a:moveTo>
                <a:cubicBezTo>
                  <a:pt x="9838964" y="2713048"/>
                  <a:pt x="9839443" y="2712569"/>
                  <a:pt x="9839443" y="2711610"/>
                </a:cubicBezTo>
                <a:cubicBezTo>
                  <a:pt x="9839443" y="2711370"/>
                  <a:pt x="9838964" y="2710412"/>
                  <a:pt x="9838245" y="2710412"/>
                </a:cubicBezTo>
                <a:cubicBezTo>
                  <a:pt x="9837527" y="2710412"/>
                  <a:pt x="9837048" y="2711370"/>
                  <a:pt x="9837048" y="2711610"/>
                </a:cubicBezTo>
                <a:cubicBezTo>
                  <a:pt x="9837048" y="2712569"/>
                  <a:pt x="9837527" y="2713048"/>
                  <a:pt x="9838245" y="2713048"/>
                </a:cubicBezTo>
                <a:close/>
                <a:moveTo>
                  <a:pt x="9864111" y="2437908"/>
                </a:moveTo>
                <a:cubicBezTo>
                  <a:pt x="9865069" y="2437908"/>
                  <a:pt x="9865787" y="2437429"/>
                  <a:pt x="9865787" y="2436470"/>
                </a:cubicBezTo>
                <a:cubicBezTo>
                  <a:pt x="9865787" y="2435991"/>
                  <a:pt x="9865069" y="2435032"/>
                  <a:pt x="9864111" y="2435032"/>
                </a:cubicBezTo>
                <a:cubicBezTo>
                  <a:pt x="9863871" y="2435032"/>
                  <a:pt x="9862913" y="2435991"/>
                  <a:pt x="9862913" y="2436470"/>
                </a:cubicBezTo>
                <a:cubicBezTo>
                  <a:pt x="9862913" y="2437429"/>
                  <a:pt x="9863871" y="2437908"/>
                  <a:pt x="9864111" y="2437908"/>
                </a:cubicBezTo>
                <a:close/>
                <a:moveTo>
                  <a:pt x="9872733" y="2161571"/>
                </a:moveTo>
                <a:cubicBezTo>
                  <a:pt x="9873451" y="2161571"/>
                  <a:pt x="9873930" y="2161331"/>
                  <a:pt x="9873930" y="2160372"/>
                </a:cubicBezTo>
                <a:cubicBezTo>
                  <a:pt x="9873930" y="2159653"/>
                  <a:pt x="9873451" y="2158934"/>
                  <a:pt x="9872733" y="2158934"/>
                </a:cubicBezTo>
                <a:cubicBezTo>
                  <a:pt x="9872254" y="2158934"/>
                  <a:pt x="9871775" y="2159653"/>
                  <a:pt x="9871775" y="2160372"/>
                </a:cubicBezTo>
                <a:cubicBezTo>
                  <a:pt x="9871775" y="2161331"/>
                  <a:pt x="9872254" y="2161571"/>
                  <a:pt x="9872733" y="2161571"/>
                </a:cubicBezTo>
                <a:close/>
                <a:moveTo>
                  <a:pt x="9644254" y="1885472"/>
                </a:moveTo>
                <a:cubicBezTo>
                  <a:pt x="9644493" y="1885472"/>
                  <a:pt x="9645212" y="1884993"/>
                  <a:pt x="9645212" y="1884034"/>
                </a:cubicBezTo>
                <a:cubicBezTo>
                  <a:pt x="9645212" y="1883555"/>
                  <a:pt x="9644493" y="1883076"/>
                  <a:pt x="9644254" y="1883076"/>
                </a:cubicBezTo>
                <a:cubicBezTo>
                  <a:pt x="9643296" y="1883076"/>
                  <a:pt x="9642817" y="1883555"/>
                  <a:pt x="9642817" y="1884034"/>
                </a:cubicBezTo>
                <a:cubicBezTo>
                  <a:pt x="9642817" y="1884993"/>
                  <a:pt x="9643296" y="1885472"/>
                  <a:pt x="9644254" y="1885472"/>
                </a:cubicBezTo>
                <a:close/>
                <a:moveTo>
                  <a:pt x="9616472" y="1610812"/>
                </a:moveTo>
                <a:cubicBezTo>
                  <a:pt x="9617430" y="1610812"/>
                  <a:pt x="9617670" y="1610093"/>
                  <a:pt x="9617670" y="1609374"/>
                </a:cubicBezTo>
                <a:cubicBezTo>
                  <a:pt x="9617670" y="1608655"/>
                  <a:pt x="9617430" y="1608176"/>
                  <a:pt x="9616472" y="1608176"/>
                </a:cubicBezTo>
                <a:cubicBezTo>
                  <a:pt x="9615993" y="1608176"/>
                  <a:pt x="9615754" y="1608655"/>
                  <a:pt x="9615754" y="1609374"/>
                </a:cubicBezTo>
                <a:cubicBezTo>
                  <a:pt x="9615754" y="1610093"/>
                  <a:pt x="9615993" y="1610812"/>
                  <a:pt x="9616472" y="1610812"/>
                </a:cubicBezTo>
                <a:close/>
                <a:moveTo>
                  <a:pt x="9571447" y="1338309"/>
                </a:moveTo>
                <a:cubicBezTo>
                  <a:pt x="9571926" y="1338309"/>
                  <a:pt x="9572165" y="1337590"/>
                  <a:pt x="9572165" y="1336871"/>
                </a:cubicBezTo>
                <a:cubicBezTo>
                  <a:pt x="9572165" y="1336392"/>
                  <a:pt x="9571926" y="1335673"/>
                  <a:pt x="9571447" y="1335673"/>
                </a:cubicBezTo>
                <a:cubicBezTo>
                  <a:pt x="9570249" y="1335673"/>
                  <a:pt x="9570010" y="1336392"/>
                  <a:pt x="9570010" y="1336871"/>
                </a:cubicBezTo>
                <a:cubicBezTo>
                  <a:pt x="9570010" y="1337590"/>
                  <a:pt x="9570249" y="1338309"/>
                  <a:pt x="9571447" y="1338309"/>
                </a:cubicBezTo>
                <a:close/>
                <a:moveTo>
                  <a:pt x="9507741" y="1069161"/>
                </a:moveTo>
                <a:cubicBezTo>
                  <a:pt x="9508938" y="1069161"/>
                  <a:pt x="9509178" y="1068922"/>
                  <a:pt x="9509178" y="1067963"/>
                </a:cubicBezTo>
                <a:cubicBezTo>
                  <a:pt x="9509178" y="1067484"/>
                  <a:pt x="9508938" y="1067004"/>
                  <a:pt x="9507741" y="1067004"/>
                </a:cubicBezTo>
                <a:cubicBezTo>
                  <a:pt x="9507502" y="1067004"/>
                  <a:pt x="9506544" y="1067484"/>
                  <a:pt x="9506544" y="1067963"/>
                </a:cubicBezTo>
                <a:cubicBezTo>
                  <a:pt x="9506544" y="1068922"/>
                  <a:pt x="9507502" y="1069161"/>
                  <a:pt x="9507741" y="1069161"/>
                </a:cubicBezTo>
                <a:close/>
                <a:moveTo>
                  <a:pt x="9427031" y="805286"/>
                </a:moveTo>
                <a:cubicBezTo>
                  <a:pt x="9427270" y="805286"/>
                  <a:pt x="9428468" y="804807"/>
                  <a:pt x="9428468" y="803848"/>
                </a:cubicBezTo>
                <a:cubicBezTo>
                  <a:pt x="9428468" y="803369"/>
                  <a:pt x="9427270" y="802650"/>
                  <a:pt x="9427031" y="802650"/>
                </a:cubicBezTo>
                <a:cubicBezTo>
                  <a:pt x="9426073" y="802650"/>
                  <a:pt x="9425594" y="803369"/>
                  <a:pt x="9425594" y="803848"/>
                </a:cubicBezTo>
                <a:cubicBezTo>
                  <a:pt x="9425594" y="804807"/>
                  <a:pt x="9426073" y="805286"/>
                  <a:pt x="9427031" y="805286"/>
                </a:cubicBezTo>
                <a:close/>
                <a:moveTo>
                  <a:pt x="9328598" y="546444"/>
                </a:moveTo>
                <a:cubicBezTo>
                  <a:pt x="9329077" y="546444"/>
                  <a:pt x="9329556" y="545965"/>
                  <a:pt x="9329556" y="545725"/>
                </a:cubicBezTo>
                <a:cubicBezTo>
                  <a:pt x="9329556" y="545486"/>
                  <a:pt x="9329077" y="545006"/>
                  <a:pt x="9328598" y="545006"/>
                </a:cubicBezTo>
                <a:cubicBezTo>
                  <a:pt x="9328119" y="545006"/>
                  <a:pt x="9328119" y="545486"/>
                  <a:pt x="9328119" y="545725"/>
                </a:cubicBezTo>
                <a:cubicBezTo>
                  <a:pt x="9328119" y="545965"/>
                  <a:pt x="9328119" y="546444"/>
                  <a:pt x="9328598" y="546444"/>
                </a:cubicBezTo>
                <a:close/>
                <a:moveTo>
                  <a:pt x="9213640" y="295272"/>
                </a:moveTo>
                <a:cubicBezTo>
                  <a:pt x="9214119" y="295272"/>
                  <a:pt x="9214119" y="295032"/>
                  <a:pt x="9214119" y="294553"/>
                </a:cubicBezTo>
                <a:cubicBezTo>
                  <a:pt x="9214119" y="294313"/>
                  <a:pt x="9214119" y="294073"/>
                  <a:pt x="9213640" y="294073"/>
                </a:cubicBezTo>
                <a:cubicBezTo>
                  <a:pt x="9213401" y="294073"/>
                  <a:pt x="9212922" y="294313"/>
                  <a:pt x="9212922" y="294553"/>
                </a:cubicBezTo>
                <a:cubicBezTo>
                  <a:pt x="9212922" y="295032"/>
                  <a:pt x="9213401" y="295272"/>
                  <a:pt x="9213640" y="295272"/>
                </a:cubicBezTo>
                <a:close/>
                <a:moveTo>
                  <a:pt x="1806995" y="174479"/>
                </a:moveTo>
                <a:cubicBezTo>
                  <a:pt x="1808432" y="174479"/>
                  <a:pt x="1809151" y="173280"/>
                  <a:pt x="1809151" y="171842"/>
                </a:cubicBezTo>
                <a:cubicBezTo>
                  <a:pt x="1809151" y="170644"/>
                  <a:pt x="1808432" y="169685"/>
                  <a:pt x="1806995" y="169685"/>
                </a:cubicBezTo>
                <a:cubicBezTo>
                  <a:pt x="1805558" y="169685"/>
                  <a:pt x="1804361" y="170644"/>
                  <a:pt x="1804361" y="171842"/>
                </a:cubicBezTo>
                <a:cubicBezTo>
                  <a:pt x="1804361" y="173280"/>
                  <a:pt x="1805558" y="174479"/>
                  <a:pt x="1806995" y="174479"/>
                </a:cubicBezTo>
                <a:close/>
                <a:moveTo>
                  <a:pt x="1683416" y="423494"/>
                </a:moveTo>
                <a:cubicBezTo>
                  <a:pt x="1685811" y="423494"/>
                  <a:pt x="1687726" y="421577"/>
                  <a:pt x="1687726" y="419180"/>
                </a:cubicBezTo>
                <a:cubicBezTo>
                  <a:pt x="1687726" y="416784"/>
                  <a:pt x="1685811" y="414866"/>
                  <a:pt x="1683416" y="414866"/>
                </a:cubicBezTo>
                <a:cubicBezTo>
                  <a:pt x="1681021" y="414866"/>
                  <a:pt x="1679105" y="416784"/>
                  <a:pt x="1679105" y="419180"/>
                </a:cubicBezTo>
                <a:cubicBezTo>
                  <a:pt x="1679105" y="421577"/>
                  <a:pt x="1681021" y="423494"/>
                  <a:pt x="1683416" y="423494"/>
                </a:cubicBezTo>
                <a:close/>
                <a:moveTo>
                  <a:pt x="1576840" y="680659"/>
                </a:moveTo>
                <a:cubicBezTo>
                  <a:pt x="1580432" y="680659"/>
                  <a:pt x="1583546" y="677783"/>
                  <a:pt x="1583546" y="673708"/>
                </a:cubicBezTo>
                <a:cubicBezTo>
                  <a:pt x="1583546" y="670353"/>
                  <a:pt x="1580432" y="667237"/>
                  <a:pt x="1576840" y="667237"/>
                </a:cubicBezTo>
                <a:cubicBezTo>
                  <a:pt x="1573008" y="667237"/>
                  <a:pt x="1570134" y="670353"/>
                  <a:pt x="1570134" y="673708"/>
                </a:cubicBezTo>
                <a:cubicBezTo>
                  <a:pt x="1570134" y="677783"/>
                  <a:pt x="1573008" y="680659"/>
                  <a:pt x="1576840" y="680659"/>
                </a:cubicBezTo>
                <a:close/>
                <a:moveTo>
                  <a:pt x="1487269" y="946451"/>
                </a:moveTo>
                <a:cubicBezTo>
                  <a:pt x="1493256" y="946451"/>
                  <a:pt x="1498285" y="941658"/>
                  <a:pt x="1498285" y="935426"/>
                </a:cubicBezTo>
                <a:cubicBezTo>
                  <a:pt x="1498285" y="929435"/>
                  <a:pt x="1493256" y="924641"/>
                  <a:pt x="1487269" y="924641"/>
                </a:cubicBezTo>
                <a:cubicBezTo>
                  <a:pt x="1481042" y="924641"/>
                  <a:pt x="1476252" y="929435"/>
                  <a:pt x="1476252" y="935426"/>
                </a:cubicBezTo>
                <a:cubicBezTo>
                  <a:pt x="1476252" y="941658"/>
                  <a:pt x="1481042" y="946451"/>
                  <a:pt x="1487269" y="946451"/>
                </a:cubicBezTo>
                <a:close/>
                <a:moveTo>
                  <a:pt x="1415180" y="1218954"/>
                </a:moveTo>
                <a:cubicBezTo>
                  <a:pt x="1424281" y="1218954"/>
                  <a:pt x="1432185" y="1211524"/>
                  <a:pt x="1432185" y="1201938"/>
                </a:cubicBezTo>
                <a:cubicBezTo>
                  <a:pt x="1432185" y="1192591"/>
                  <a:pt x="1424281" y="1184921"/>
                  <a:pt x="1415180" y="1184921"/>
                </a:cubicBezTo>
                <a:cubicBezTo>
                  <a:pt x="1405361" y="1184921"/>
                  <a:pt x="1397697" y="1192591"/>
                  <a:pt x="1397697" y="1201938"/>
                </a:cubicBezTo>
                <a:cubicBezTo>
                  <a:pt x="1397697" y="1211524"/>
                  <a:pt x="1405361" y="1218954"/>
                  <a:pt x="1415180" y="1218954"/>
                </a:cubicBezTo>
                <a:close/>
                <a:moveTo>
                  <a:pt x="1360575" y="1497449"/>
                </a:moveTo>
                <a:cubicBezTo>
                  <a:pt x="1373987" y="1497449"/>
                  <a:pt x="1385004" y="1486185"/>
                  <a:pt x="1385004" y="1472763"/>
                </a:cubicBezTo>
                <a:cubicBezTo>
                  <a:pt x="1385004" y="1459102"/>
                  <a:pt x="1373987" y="1448557"/>
                  <a:pt x="1360575" y="1448557"/>
                </a:cubicBezTo>
                <a:cubicBezTo>
                  <a:pt x="1347164" y="1448557"/>
                  <a:pt x="1336147" y="1459102"/>
                  <a:pt x="1336147" y="1472763"/>
                </a:cubicBezTo>
                <a:cubicBezTo>
                  <a:pt x="1336147" y="1486185"/>
                  <a:pt x="1347164" y="1497449"/>
                  <a:pt x="1360575" y="1497449"/>
                </a:cubicBezTo>
                <a:close/>
                <a:moveTo>
                  <a:pt x="1324172" y="1778820"/>
                </a:moveTo>
                <a:cubicBezTo>
                  <a:pt x="1341895" y="1778820"/>
                  <a:pt x="1356504" y="1764440"/>
                  <a:pt x="1356504" y="1746704"/>
                </a:cubicBezTo>
                <a:cubicBezTo>
                  <a:pt x="1356504" y="1728969"/>
                  <a:pt x="1341895" y="1714109"/>
                  <a:pt x="1324172" y="1714109"/>
                </a:cubicBezTo>
                <a:cubicBezTo>
                  <a:pt x="1306210" y="1714109"/>
                  <a:pt x="1291840" y="1728969"/>
                  <a:pt x="1291840" y="1746704"/>
                </a:cubicBezTo>
                <a:cubicBezTo>
                  <a:pt x="1291840" y="1764440"/>
                  <a:pt x="1306210" y="1778820"/>
                  <a:pt x="1324172" y="1778820"/>
                </a:cubicBezTo>
                <a:close/>
                <a:moveTo>
                  <a:pt x="1305970" y="2062348"/>
                </a:moveTo>
                <a:cubicBezTo>
                  <a:pt x="1328243" y="2062348"/>
                  <a:pt x="1346206" y="2044612"/>
                  <a:pt x="1346206" y="2022083"/>
                </a:cubicBezTo>
                <a:cubicBezTo>
                  <a:pt x="1346206" y="2000034"/>
                  <a:pt x="1328243" y="1982059"/>
                  <a:pt x="1305970" y="1982059"/>
                </a:cubicBezTo>
                <a:cubicBezTo>
                  <a:pt x="1283697" y="1982059"/>
                  <a:pt x="1265735" y="2000034"/>
                  <a:pt x="1265735" y="2022083"/>
                </a:cubicBezTo>
                <a:cubicBezTo>
                  <a:pt x="1265735" y="2044612"/>
                  <a:pt x="1283697" y="2062348"/>
                  <a:pt x="1305970" y="2062348"/>
                </a:cubicBezTo>
                <a:close/>
                <a:moveTo>
                  <a:pt x="1305970" y="2347553"/>
                </a:moveTo>
                <a:cubicBezTo>
                  <a:pt x="1332794" y="2347553"/>
                  <a:pt x="1354588" y="2325504"/>
                  <a:pt x="1354588" y="2298901"/>
                </a:cubicBezTo>
                <a:cubicBezTo>
                  <a:pt x="1354588" y="2271339"/>
                  <a:pt x="1332794" y="2250008"/>
                  <a:pt x="1305970" y="2250008"/>
                </a:cubicBezTo>
                <a:cubicBezTo>
                  <a:pt x="1279147" y="2250008"/>
                  <a:pt x="1257353" y="2271339"/>
                  <a:pt x="1257353" y="2298901"/>
                </a:cubicBezTo>
                <a:cubicBezTo>
                  <a:pt x="1257353" y="2325504"/>
                  <a:pt x="1279147" y="2347553"/>
                  <a:pt x="1305970" y="2347553"/>
                </a:cubicBezTo>
                <a:close/>
                <a:moveTo>
                  <a:pt x="1324172" y="2631561"/>
                </a:moveTo>
                <a:cubicBezTo>
                  <a:pt x="1355785" y="2631561"/>
                  <a:pt x="1381172" y="2605916"/>
                  <a:pt x="1381172" y="2574280"/>
                </a:cubicBezTo>
                <a:cubicBezTo>
                  <a:pt x="1381172" y="2542404"/>
                  <a:pt x="1355785" y="2516999"/>
                  <a:pt x="1324172" y="2516999"/>
                </a:cubicBezTo>
                <a:cubicBezTo>
                  <a:pt x="1292559" y="2516999"/>
                  <a:pt x="1266932" y="2542404"/>
                  <a:pt x="1266932" y="2574280"/>
                </a:cubicBezTo>
                <a:cubicBezTo>
                  <a:pt x="1266932" y="2605916"/>
                  <a:pt x="1292559" y="2631561"/>
                  <a:pt x="1324172" y="2631561"/>
                </a:cubicBezTo>
                <a:close/>
                <a:moveTo>
                  <a:pt x="1360575" y="2913890"/>
                </a:moveTo>
                <a:cubicBezTo>
                  <a:pt x="1397218" y="2913890"/>
                  <a:pt x="1426437" y="2884171"/>
                  <a:pt x="1426437" y="2848221"/>
                </a:cubicBezTo>
                <a:cubicBezTo>
                  <a:pt x="1426437" y="2811791"/>
                  <a:pt x="1397218" y="2782312"/>
                  <a:pt x="1360575" y="2782312"/>
                </a:cubicBezTo>
                <a:cubicBezTo>
                  <a:pt x="1324411" y="2782312"/>
                  <a:pt x="1294714" y="2811791"/>
                  <a:pt x="1294714" y="2848221"/>
                </a:cubicBezTo>
                <a:cubicBezTo>
                  <a:pt x="1294714" y="2884171"/>
                  <a:pt x="1324411" y="2913890"/>
                  <a:pt x="1360575" y="2913890"/>
                </a:cubicBezTo>
                <a:close/>
                <a:moveTo>
                  <a:pt x="1415180" y="3192145"/>
                </a:moveTo>
                <a:cubicBezTo>
                  <a:pt x="1455416" y="3192145"/>
                  <a:pt x="1488227" y="3159311"/>
                  <a:pt x="1488227" y="3118567"/>
                </a:cubicBezTo>
                <a:cubicBezTo>
                  <a:pt x="1488227" y="3078303"/>
                  <a:pt x="1455416" y="3045948"/>
                  <a:pt x="1415180" y="3045948"/>
                </a:cubicBezTo>
                <a:cubicBezTo>
                  <a:pt x="1374706" y="3045948"/>
                  <a:pt x="1341895" y="3078303"/>
                  <a:pt x="1341895" y="3118567"/>
                </a:cubicBezTo>
                <a:cubicBezTo>
                  <a:pt x="1341895" y="3159311"/>
                  <a:pt x="1374706" y="3192145"/>
                  <a:pt x="1415180" y="3192145"/>
                </a:cubicBezTo>
                <a:close/>
                <a:moveTo>
                  <a:pt x="1487269" y="3465847"/>
                </a:moveTo>
                <a:cubicBezTo>
                  <a:pt x="1531575" y="3465847"/>
                  <a:pt x="1567500" y="3430136"/>
                  <a:pt x="1567500" y="3385797"/>
                </a:cubicBezTo>
                <a:cubicBezTo>
                  <a:pt x="1567500" y="3341219"/>
                  <a:pt x="1531575" y="3305029"/>
                  <a:pt x="1487269" y="3305029"/>
                </a:cubicBezTo>
                <a:cubicBezTo>
                  <a:pt x="1442722" y="3305029"/>
                  <a:pt x="1406798" y="3341219"/>
                  <a:pt x="1406798" y="3385797"/>
                </a:cubicBezTo>
                <a:cubicBezTo>
                  <a:pt x="1406798" y="3430136"/>
                  <a:pt x="1442722" y="3465847"/>
                  <a:pt x="1487269" y="3465847"/>
                </a:cubicBezTo>
                <a:close/>
                <a:moveTo>
                  <a:pt x="1576840" y="3731879"/>
                </a:moveTo>
                <a:cubicBezTo>
                  <a:pt x="1623781" y="3731879"/>
                  <a:pt x="1662100" y="3694011"/>
                  <a:pt x="1662100" y="3647276"/>
                </a:cubicBezTo>
                <a:cubicBezTo>
                  <a:pt x="1662100" y="3599582"/>
                  <a:pt x="1623781" y="3561475"/>
                  <a:pt x="1576840" y="3561475"/>
                </a:cubicBezTo>
                <a:cubicBezTo>
                  <a:pt x="1529659" y="3561475"/>
                  <a:pt x="1491340" y="3599582"/>
                  <a:pt x="1491340" y="3647276"/>
                </a:cubicBezTo>
                <a:cubicBezTo>
                  <a:pt x="1491340" y="3694011"/>
                  <a:pt x="1529659" y="3731879"/>
                  <a:pt x="1576840" y="3731879"/>
                </a:cubicBezTo>
                <a:close/>
                <a:moveTo>
                  <a:pt x="1683416" y="3991440"/>
                </a:moveTo>
                <a:cubicBezTo>
                  <a:pt x="1732991" y="3991440"/>
                  <a:pt x="1773226" y="3951176"/>
                  <a:pt x="1773226" y="3901564"/>
                </a:cubicBezTo>
                <a:cubicBezTo>
                  <a:pt x="1773226" y="3852432"/>
                  <a:pt x="1732991" y="3812168"/>
                  <a:pt x="1683416" y="3812168"/>
                </a:cubicBezTo>
                <a:cubicBezTo>
                  <a:pt x="1634079" y="3812168"/>
                  <a:pt x="1593844" y="3852432"/>
                  <a:pt x="1593844" y="3901564"/>
                </a:cubicBezTo>
                <a:cubicBezTo>
                  <a:pt x="1593844" y="3951176"/>
                  <a:pt x="1634079" y="3991440"/>
                  <a:pt x="1683416" y="3991440"/>
                </a:cubicBezTo>
                <a:close/>
                <a:moveTo>
                  <a:pt x="9213640" y="4030506"/>
                </a:moveTo>
                <a:cubicBezTo>
                  <a:pt x="9216035" y="4030506"/>
                  <a:pt x="9217712" y="4028588"/>
                  <a:pt x="9217712" y="4026431"/>
                </a:cubicBezTo>
                <a:cubicBezTo>
                  <a:pt x="9217712" y="4023555"/>
                  <a:pt x="9216035" y="4022117"/>
                  <a:pt x="9213640" y="4022117"/>
                </a:cubicBezTo>
                <a:cubicBezTo>
                  <a:pt x="9211485" y="4022117"/>
                  <a:pt x="9209329" y="4023555"/>
                  <a:pt x="9209329" y="4026431"/>
                </a:cubicBezTo>
                <a:cubicBezTo>
                  <a:pt x="9209329" y="4028588"/>
                  <a:pt x="9211485" y="4030506"/>
                  <a:pt x="9213640" y="4030506"/>
                </a:cubicBezTo>
                <a:close/>
                <a:moveTo>
                  <a:pt x="9328598" y="3778854"/>
                </a:moveTo>
                <a:cubicBezTo>
                  <a:pt x="9330993" y="3778854"/>
                  <a:pt x="9332191" y="3777176"/>
                  <a:pt x="9332191" y="3775019"/>
                </a:cubicBezTo>
                <a:cubicBezTo>
                  <a:pt x="9332191" y="3773342"/>
                  <a:pt x="9330993" y="3771424"/>
                  <a:pt x="9328598" y="3771424"/>
                </a:cubicBezTo>
                <a:cubicBezTo>
                  <a:pt x="9326682" y="3771424"/>
                  <a:pt x="9325006" y="3773342"/>
                  <a:pt x="9325006" y="3775019"/>
                </a:cubicBezTo>
                <a:cubicBezTo>
                  <a:pt x="9325006" y="3777176"/>
                  <a:pt x="9326682" y="3778854"/>
                  <a:pt x="9328598" y="3778854"/>
                </a:cubicBezTo>
                <a:close/>
                <a:moveTo>
                  <a:pt x="9427031" y="3519533"/>
                </a:moveTo>
                <a:cubicBezTo>
                  <a:pt x="9428468" y="3519533"/>
                  <a:pt x="9429186" y="3518334"/>
                  <a:pt x="9429186" y="3516896"/>
                </a:cubicBezTo>
                <a:cubicBezTo>
                  <a:pt x="9429186" y="3515698"/>
                  <a:pt x="9428468" y="3514739"/>
                  <a:pt x="9427031" y="3514739"/>
                </a:cubicBezTo>
                <a:cubicBezTo>
                  <a:pt x="9425594" y="3514739"/>
                  <a:pt x="9424875" y="3515698"/>
                  <a:pt x="9424875" y="3516896"/>
                </a:cubicBezTo>
                <a:cubicBezTo>
                  <a:pt x="9424875" y="3518334"/>
                  <a:pt x="9425594" y="3519533"/>
                  <a:pt x="9427031" y="3519533"/>
                </a:cubicBezTo>
                <a:close/>
                <a:moveTo>
                  <a:pt x="9507741" y="3255178"/>
                </a:moveTo>
                <a:cubicBezTo>
                  <a:pt x="9509178" y="3255178"/>
                  <a:pt x="9510615" y="3254459"/>
                  <a:pt x="9510615" y="3253021"/>
                </a:cubicBezTo>
                <a:cubicBezTo>
                  <a:pt x="9510615" y="3251583"/>
                  <a:pt x="9509178" y="3250145"/>
                  <a:pt x="9507741" y="3250145"/>
                </a:cubicBezTo>
                <a:cubicBezTo>
                  <a:pt x="9506544" y="3250145"/>
                  <a:pt x="9505586" y="3251583"/>
                  <a:pt x="9505586" y="3253021"/>
                </a:cubicBezTo>
                <a:cubicBezTo>
                  <a:pt x="9505586" y="3254459"/>
                  <a:pt x="9506544" y="3255178"/>
                  <a:pt x="9507741" y="3255178"/>
                </a:cubicBezTo>
                <a:close/>
                <a:moveTo>
                  <a:pt x="9571447" y="2986030"/>
                </a:moveTo>
                <a:cubicBezTo>
                  <a:pt x="9572165" y="2986030"/>
                  <a:pt x="9573123" y="2985072"/>
                  <a:pt x="9573123" y="2984113"/>
                </a:cubicBezTo>
                <a:cubicBezTo>
                  <a:pt x="9573123" y="2983154"/>
                  <a:pt x="9572165" y="2982435"/>
                  <a:pt x="9571447" y="2982435"/>
                </a:cubicBezTo>
                <a:cubicBezTo>
                  <a:pt x="9570010" y="2982435"/>
                  <a:pt x="9569770" y="2983154"/>
                  <a:pt x="9569770" y="2984113"/>
                </a:cubicBezTo>
                <a:cubicBezTo>
                  <a:pt x="9569770" y="2985072"/>
                  <a:pt x="9570010" y="2986030"/>
                  <a:pt x="9571447" y="2986030"/>
                </a:cubicBezTo>
                <a:close/>
                <a:moveTo>
                  <a:pt x="9616472" y="2713527"/>
                </a:moveTo>
                <a:cubicBezTo>
                  <a:pt x="9617670" y="2713527"/>
                  <a:pt x="9618388" y="2712569"/>
                  <a:pt x="9618388" y="2711610"/>
                </a:cubicBezTo>
                <a:cubicBezTo>
                  <a:pt x="9618388" y="2710412"/>
                  <a:pt x="9617670" y="2709932"/>
                  <a:pt x="9616472" y="2709932"/>
                </a:cubicBezTo>
                <a:cubicBezTo>
                  <a:pt x="9615754" y="2709932"/>
                  <a:pt x="9614796" y="2710412"/>
                  <a:pt x="9614796" y="2711610"/>
                </a:cubicBezTo>
                <a:cubicBezTo>
                  <a:pt x="9614796" y="2712569"/>
                  <a:pt x="9615754" y="2713527"/>
                  <a:pt x="9616472" y="2713527"/>
                </a:cubicBezTo>
                <a:close/>
                <a:moveTo>
                  <a:pt x="9644254" y="2437908"/>
                </a:moveTo>
                <a:cubicBezTo>
                  <a:pt x="9644493" y="2437908"/>
                  <a:pt x="9645212" y="2437429"/>
                  <a:pt x="9645212" y="2436470"/>
                </a:cubicBezTo>
                <a:cubicBezTo>
                  <a:pt x="9645212" y="2435991"/>
                  <a:pt x="9644493" y="2435032"/>
                  <a:pt x="9644254" y="2435032"/>
                </a:cubicBezTo>
                <a:cubicBezTo>
                  <a:pt x="9643296" y="2435032"/>
                  <a:pt x="9642817" y="2435991"/>
                  <a:pt x="9642817" y="2436470"/>
                </a:cubicBezTo>
                <a:cubicBezTo>
                  <a:pt x="9642817" y="2437429"/>
                  <a:pt x="9643296" y="2437908"/>
                  <a:pt x="9644254" y="2437908"/>
                </a:cubicBezTo>
                <a:close/>
                <a:moveTo>
                  <a:pt x="9653115" y="2161571"/>
                </a:moveTo>
                <a:cubicBezTo>
                  <a:pt x="9653833" y="2161571"/>
                  <a:pt x="9654552" y="2161331"/>
                  <a:pt x="9654552" y="2160372"/>
                </a:cubicBezTo>
                <a:cubicBezTo>
                  <a:pt x="9654552" y="2159653"/>
                  <a:pt x="9653833" y="2158934"/>
                  <a:pt x="9653115" y="2158934"/>
                </a:cubicBezTo>
                <a:cubicBezTo>
                  <a:pt x="9652157" y="2158934"/>
                  <a:pt x="9651917" y="2159653"/>
                  <a:pt x="9651917" y="2160372"/>
                </a:cubicBezTo>
                <a:cubicBezTo>
                  <a:pt x="9651917" y="2161331"/>
                  <a:pt x="9652157" y="2161571"/>
                  <a:pt x="9653115" y="2161571"/>
                </a:cubicBezTo>
                <a:close/>
                <a:moveTo>
                  <a:pt x="9423678" y="1886431"/>
                </a:moveTo>
                <a:cubicBezTo>
                  <a:pt x="9424875" y="1886431"/>
                  <a:pt x="9425594" y="1885233"/>
                  <a:pt x="9425594" y="1884514"/>
                </a:cubicBezTo>
                <a:cubicBezTo>
                  <a:pt x="9425594" y="1883315"/>
                  <a:pt x="9424875" y="1882357"/>
                  <a:pt x="9423678" y="1882357"/>
                </a:cubicBezTo>
                <a:cubicBezTo>
                  <a:pt x="9423199" y="1882357"/>
                  <a:pt x="9422002" y="1883315"/>
                  <a:pt x="9422002" y="1884514"/>
                </a:cubicBezTo>
                <a:cubicBezTo>
                  <a:pt x="9422002" y="1885233"/>
                  <a:pt x="9423199" y="1886431"/>
                  <a:pt x="9423678" y="1886431"/>
                </a:cubicBezTo>
                <a:close/>
                <a:moveTo>
                  <a:pt x="9394699" y="1611292"/>
                </a:moveTo>
                <a:cubicBezTo>
                  <a:pt x="9396136" y="1611292"/>
                  <a:pt x="9396615" y="1610812"/>
                  <a:pt x="9396615" y="1609614"/>
                </a:cubicBezTo>
                <a:cubicBezTo>
                  <a:pt x="9396615" y="1608655"/>
                  <a:pt x="9396136" y="1607697"/>
                  <a:pt x="9394699" y="1607697"/>
                </a:cubicBezTo>
                <a:cubicBezTo>
                  <a:pt x="9393981" y="1607697"/>
                  <a:pt x="9393023" y="1608655"/>
                  <a:pt x="9393023" y="1609614"/>
                </a:cubicBezTo>
                <a:cubicBezTo>
                  <a:pt x="9393023" y="1610812"/>
                  <a:pt x="9393981" y="1611292"/>
                  <a:pt x="9394699" y="1611292"/>
                </a:cubicBezTo>
                <a:close/>
                <a:moveTo>
                  <a:pt x="9347039" y="1338788"/>
                </a:moveTo>
                <a:cubicBezTo>
                  <a:pt x="9347997" y="1338788"/>
                  <a:pt x="9348237" y="1338309"/>
                  <a:pt x="9348237" y="1337590"/>
                </a:cubicBezTo>
                <a:cubicBezTo>
                  <a:pt x="9348237" y="1336871"/>
                  <a:pt x="9347997" y="1336392"/>
                  <a:pt x="9347039" y="1336392"/>
                </a:cubicBezTo>
                <a:cubicBezTo>
                  <a:pt x="9346560" y="1336392"/>
                  <a:pt x="9345602" y="1336871"/>
                  <a:pt x="9345602" y="1337590"/>
                </a:cubicBezTo>
                <a:cubicBezTo>
                  <a:pt x="9345602" y="1338309"/>
                  <a:pt x="9346560" y="1338788"/>
                  <a:pt x="9347039" y="1338788"/>
                </a:cubicBezTo>
                <a:close/>
                <a:moveTo>
                  <a:pt x="9280460" y="1070839"/>
                </a:moveTo>
                <a:cubicBezTo>
                  <a:pt x="9280699" y="1070839"/>
                  <a:pt x="9281178" y="1070360"/>
                  <a:pt x="9281178" y="1069641"/>
                </a:cubicBezTo>
                <a:cubicBezTo>
                  <a:pt x="9281178" y="1068922"/>
                  <a:pt x="9280699" y="1068203"/>
                  <a:pt x="9280460" y="1068203"/>
                </a:cubicBezTo>
                <a:cubicBezTo>
                  <a:pt x="9279502" y="1068203"/>
                  <a:pt x="9279023" y="1068922"/>
                  <a:pt x="9279023" y="1069641"/>
                </a:cubicBezTo>
                <a:cubicBezTo>
                  <a:pt x="9279023" y="1070360"/>
                  <a:pt x="9279502" y="1070839"/>
                  <a:pt x="9280460" y="1070839"/>
                </a:cubicBezTo>
                <a:close/>
                <a:moveTo>
                  <a:pt x="9194720" y="807923"/>
                </a:moveTo>
                <a:cubicBezTo>
                  <a:pt x="9195439" y="807923"/>
                  <a:pt x="9196157" y="807443"/>
                  <a:pt x="9196157" y="806724"/>
                </a:cubicBezTo>
                <a:cubicBezTo>
                  <a:pt x="9196157" y="806245"/>
                  <a:pt x="9195439" y="805286"/>
                  <a:pt x="9194720" y="805286"/>
                </a:cubicBezTo>
                <a:cubicBezTo>
                  <a:pt x="9194241" y="805286"/>
                  <a:pt x="9193762" y="806245"/>
                  <a:pt x="9193762" y="806724"/>
                </a:cubicBezTo>
                <a:cubicBezTo>
                  <a:pt x="9193762" y="807443"/>
                  <a:pt x="9194241" y="807923"/>
                  <a:pt x="9194720" y="807923"/>
                </a:cubicBezTo>
                <a:close/>
                <a:moveTo>
                  <a:pt x="9091737" y="551717"/>
                </a:moveTo>
                <a:cubicBezTo>
                  <a:pt x="9091976" y="551717"/>
                  <a:pt x="9092695" y="551477"/>
                  <a:pt x="9092695" y="550758"/>
                </a:cubicBezTo>
                <a:cubicBezTo>
                  <a:pt x="9092695" y="550039"/>
                  <a:pt x="9091976" y="549320"/>
                  <a:pt x="9091737" y="549320"/>
                </a:cubicBezTo>
                <a:cubicBezTo>
                  <a:pt x="9091018" y="549320"/>
                  <a:pt x="9090539" y="550039"/>
                  <a:pt x="9090539" y="550758"/>
                </a:cubicBezTo>
                <a:cubicBezTo>
                  <a:pt x="9090539" y="551477"/>
                  <a:pt x="9091018" y="551717"/>
                  <a:pt x="9091737" y="551717"/>
                </a:cubicBezTo>
                <a:close/>
                <a:moveTo>
                  <a:pt x="8970792" y="303660"/>
                </a:moveTo>
                <a:cubicBezTo>
                  <a:pt x="8971031" y="303660"/>
                  <a:pt x="8971989" y="303181"/>
                  <a:pt x="8971989" y="302222"/>
                </a:cubicBezTo>
                <a:cubicBezTo>
                  <a:pt x="8971989" y="301743"/>
                  <a:pt x="8971031" y="301024"/>
                  <a:pt x="8970792" y="301024"/>
                </a:cubicBezTo>
                <a:cubicBezTo>
                  <a:pt x="8969594" y="301024"/>
                  <a:pt x="8969355" y="301743"/>
                  <a:pt x="8969355" y="302222"/>
                </a:cubicBezTo>
                <a:cubicBezTo>
                  <a:pt x="8969355" y="303181"/>
                  <a:pt x="8969594" y="303660"/>
                  <a:pt x="8970792" y="303660"/>
                </a:cubicBezTo>
                <a:close/>
                <a:moveTo>
                  <a:pt x="8832363" y="63512"/>
                </a:moveTo>
                <a:cubicBezTo>
                  <a:pt x="8832842" y="63512"/>
                  <a:pt x="8832842" y="63512"/>
                  <a:pt x="8832842" y="63033"/>
                </a:cubicBezTo>
                <a:cubicBezTo>
                  <a:pt x="8832842" y="62793"/>
                  <a:pt x="8832842" y="62314"/>
                  <a:pt x="8832363" y="62314"/>
                </a:cubicBezTo>
                <a:cubicBezTo>
                  <a:pt x="8831884" y="62314"/>
                  <a:pt x="8831884" y="62793"/>
                  <a:pt x="8831884" y="63033"/>
                </a:cubicBezTo>
                <a:cubicBezTo>
                  <a:pt x="8831884" y="63512"/>
                  <a:pt x="8831884" y="63512"/>
                  <a:pt x="8832363" y="63512"/>
                </a:cubicBezTo>
                <a:close/>
                <a:moveTo>
                  <a:pt x="2124327" y="64471"/>
                </a:moveTo>
                <a:cubicBezTo>
                  <a:pt x="2125046" y="64471"/>
                  <a:pt x="2125764" y="63512"/>
                  <a:pt x="2125764" y="63033"/>
                </a:cubicBezTo>
                <a:cubicBezTo>
                  <a:pt x="2125764" y="62314"/>
                  <a:pt x="2125046" y="62074"/>
                  <a:pt x="2124327" y="62074"/>
                </a:cubicBezTo>
                <a:cubicBezTo>
                  <a:pt x="2123609" y="62074"/>
                  <a:pt x="2123130" y="62314"/>
                  <a:pt x="2123130" y="63033"/>
                </a:cubicBezTo>
                <a:cubicBezTo>
                  <a:pt x="2123130" y="63512"/>
                  <a:pt x="2123609" y="64471"/>
                  <a:pt x="2124327" y="64471"/>
                </a:cubicBezTo>
                <a:close/>
                <a:moveTo>
                  <a:pt x="1986378" y="306776"/>
                </a:moveTo>
                <a:cubicBezTo>
                  <a:pt x="1988533" y="306776"/>
                  <a:pt x="1990449" y="304619"/>
                  <a:pt x="1990449" y="302222"/>
                </a:cubicBezTo>
                <a:cubicBezTo>
                  <a:pt x="1990449" y="299825"/>
                  <a:pt x="1988533" y="298387"/>
                  <a:pt x="1986378" y="298387"/>
                </a:cubicBezTo>
                <a:cubicBezTo>
                  <a:pt x="1983983" y="298387"/>
                  <a:pt x="1982306" y="299825"/>
                  <a:pt x="1982306" y="302222"/>
                </a:cubicBezTo>
                <a:cubicBezTo>
                  <a:pt x="1982306" y="304619"/>
                  <a:pt x="1983983" y="306776"/>
                  <a:pt x="1986378" y="306776"/>
                </a:cubicBezTo>
                <a:close/>
                <a:moveTo>
                  <a:pt x="1865193" y="557229"/>
                </a:moveTo>
                <a:cubicBezTo>
                  <a:pt x="1869264" y="557229"/>
                  <a:pt x="1872138" y="554353"/>
                  <a:pt x="1872138" y="550758"/>
                </a:cubicBezTo>
                <a:cubicBezTo>
                  <a:pt x="1872138" y="546924"/>
                  <a:pt x="1869264" y="544048"/>
                  <a:pt x="1865193" y="544048"/>
                </a:cubicBezTo>
                <a:cubicBezTo>
                  <a:pt x="1861600" y="544048"/>
                  <a:pt x="1858487" y="546924"/>
                  <a:pt x="1858487" y="550758"/>
                </a:cubicBezTo>
                <a:cubicBezTo>
                  <a:pt x="1858487" y="554353"/>
                  <a:pt x="1861600" y="557229"/>
                  <a:pt x="1865193" y="557229"/>
                </a:cubicBezTo>
                <a:close/>
                <a:moveTo>
                  <a:pt x="1761970" y="815832"/>
                </a:moveTo>
                <a:cubicBezTo>
                  <a:pt x="1766760" y="815832"/>
                  <a:pt x="1771071" y="811518"/>
                  <a:pt x="1771071" y="806724"/>
                </a:cubicBezTo>
                <a:cubicBezTo>
                  <a:pt x="1771071" y="801691"/>
                  <a:pt x="1766760" y="797617"/>
                  <a:pt x="1761970" y="797617"/>
                </a:cubicBezTo>
                <a:cubicBezTo>
                  <a:pt x="1756701" y="797617"/>
                  <a:pt x="1752869" y="801691"/>
                  <a:pt x="1752869" y="806724"/>
                </a:cubicBezTo>
                <a:cubicBezTo>
                  <a:pt x="1752869" y="811518"/>
                  <a:pt x="1756701" y="815832"/>
                  <a:pt x="1761970" y="815832"/>
                </a:cubicBezTo>
                <a:close/>
                <a:moveTo>
                  <a:pt x="1676470" y="1084980"/>
                </a:moveTo>
                <a:cubicBezTo>
                  <a:pt x="1685092" y="1084980"/>
                  <a:pt x="1691798" y="1077789"/>
                  <a:pt x="1691798" y="1069641"/>
                </a:cubicBezTo>
                <a:cubicBezTo>
                  <a:pt x="1691798" y="1061013"/>
                  <a:pt x="1685092" y="1054062"/>
                  <a:pt x="1676470" y="1054062"/>
                </a:cubicBezTo>
                <a:cubicBezTo>
                  <a:pt x="1668088" y="1054062"/>
                  <a:pt x="1661382" y="1061013"/>
                  <a:pt x="1661382" y="1069641"/>
                </a:cubicBezTo>
                <a:cubicBezTo>
                  <a:pt x="1661382" y="1077789"/>
                  <a:pt x="1668088" y="1084980"/>
                  <a:pt x="1676470" y="1084980"/>
                </a:cubicBezTo>
                <a:close/>
                <a:moveTo>
                  <a:pt x="1609651" y="1358202"/>
                </a:moveTo>
                <a:cubicBezTo>
                  <a:pt x="1621147" y="1358202"/>
                  <a:pt x="1630487" y="1349094"/>
                  <a:pt x="1630487" y="1337590"/>
                </a:cubicBezTo>
                <a:cubicBezTo>
                  <a:pt x="1630487" y="1326086"/>
                  <a:pt x="1621147" y="1316739"/>
                  <a:pt x="1609651" y="1316739"/>
                </a:cubicBezTo>
                <a:cubicBezTo>
                  <a:pt x="1598395" y="1316739"/>
                  <a:pt x="1588815" y="1326086"/>
                  <a:pt x="1588815" y="1337590"/>
                </a:cubicBezTo>
                <a:cubicBezTo>
                  <a:pt x="1588815" y="1349094"/>
                  <a:pt x="1598395" y="1358202"/>
                  <a:pt x="1609651" y="1358202"/>
                </a:cubicBezTo>
                <a:close/>
                <a:moveTo>
                  <a:pt x="1561991" y="1637895"/>
                </a:moveTo>
                <a:cubicBezTo>
                  <a:pt x="1577319" y="1637895"/>
                  <a:pt x="1589773" y="1625192"/>
                  <a:pt x="1589773" y="1609614"/>
                </a:cubicBezTo>
                <a:cubicBezTo>
                  <a:pt x="1589773" y="1594275"/>
                  <a:pt x="1577319" y="1581573"/>
                  <a:pt x="1561991" y="1581573"/>
                </a:cubicBezTo>
                <a:cubicBezTo>
                  <a:pt x="1546424" y="1581573"/>
                  <a:pt x="1533970" y="1594275"/>
                  <a:pt x="1533970" y="1609614"/>
                </a:cubicBezTo>
                <a:cubicBezTo>
                  <a:pt x="1533970" y="1625192"/>
                  <a:pt x="1546424" y="1637895"/>
                  <a:pt x="1561991" y="1637895"/>
                </a:cubicBezTo>
                <a:close/>
                <a:moveTo>
                  <a:pt x="1533012" y="1919985"/>
                </a:moveTo>
                <a:cubicBezTo>
                  <a:pt x="1552411" y="1919985"/>
                  <a:pt x="1568458" y="1903927"/>
                  <a:pt x="1568458" y="1884514"/>
                </a:cubicBezTo>
                <a:cubicBezTo>
                  <a:pt x="1568458" y="1864621"/>
                  <a:pt x="1552411" y="1849043"/>
                  <a:pt x="1533012" y="1849043"/>
                </a:cubicBezTo>
                <a:cubicBezTo>
                  <a:pt x="1513613" y="1849043"/>
                  <a:pt x="1497567" y="1864621"/>
                  <a:pt x="1497567" y="1884514"/>
                </a:cubicBezTo>
                <a:cubicBezTo>
                  <a:pt x="1497567" y="1903927"/>
                  <a:pt x="1513613" y="1919985"/>
                  <a:pt x="1533012" y="1919985"/>
                </a:cubicBezTo>
                <a:close/>
                <a:moveTo>
                  <a:pt x="1523193" y="2204471"/>
                </a:moveTo>
                <a:cubicBezTo>
                  <a:pt x="1547621" y="2204471"/>
                  <a:pt x="1567260" y="2184579"/>
                  <a:pt x="1567260" y="2160372"/>
                </a:cubicBezTo>
                <a:cubicBezTo>
                  <a:pt x="1567260" y="2136166"/>
                  <a:pt x="1547621" y="2116513"/>
                  <a:pt x="1523193" y="2116513"/>
                </a:cubicBezTo>
                <a:cubicBezTo>
                  <a:pt x="1499004" y="2116513"/>
                  <a:pt x="1479605" y="2136166"/>
                  <a:pt x="1479605" y="2160372"/>
                </a:cubicBezTo>
                <a:cubicBezTo>
                  <a:pt x="1479605" y="2184579"/>
                  <a:pt x="1499004" y="2204471"/>
                  <a:pt x="1523193" y="2204471"/>
                </a:cubicBezTo>
                <a:close/>
                <a:moveTo>
                  <a:pt x="1533012" y="2488958"/>
                </a:moveTo>
                <a:cubicBezTo>
                  <a:pt x="1561991" y="2488958"/>
                  <a:pt x="1585462" y="2465710"/>
                  <a:pt x="1585462" y="2436470"/>
                </a:cubicBezTo>
                <a:cubicBezTo>
                  <a:pt x="1585462" y="2407471"/>
                  <a:pt x="1561991" y="2384223"/>
                  <a:pt x="1533012" y="2384223"/>
                </a:cubicBezTo>
                <a:cubicBezTo>
                  <a:pt x="1504033" y="2384223"/>
                  <a:pt x="1480563" y="2407471"/>
                  <a:pt x="1480563" y="2436470"/>
                </a:cubicBezTo>
                <a:cubicBezTo>
                  <a:pt x="1480563" y="2465710"/>
                  <a:pt x="1504033" y="2488958"/>
                  <a:pt x="1533012" y="2488958"/>
                </a:cubicBezTo>
                <a:close/>
                <a:moveTo>
                  <a:pt x="1561991" y="2771527"/>
                </a:moveTo>
                <a:cubicBezTo>
                  <a:pt x="1595042" y="2771527"/>
                  <a:pt x="1622344" y="2744684"/>
                  <a:pt x="1622344" y="2711370"/>
                </a:cubicBezTo>
                <a:cubicBezTo>
                  <a:pt x="1622344" y="2678056"/>
                  <a:pt x="1595042" y="2650734"/>
                  <a:pt x="1561991" y="2650734"/>
                </a:cubicBezTo>
                <a:cubicBezTo>
                  <a:pt x="1528701" y="2650734"/>
                  <a:pt x="1501399" y="2678056"/>
                  <a:pt x="1501399" y="2711370"/>
                </a:cubicBezTo>
                <a:cubicBezTo>
                  <a:pt x="1501399" y="2744684"/>
                  <a:pt x="1528701" y="2771527"/>
                  <a:pt x="1561991" y="2771527"/>
                </a:cubicBezTo>
                <a:close/>
                <a:moveTo>
                  <a:pt x="1609651" y="3051700"/>
                </a:moveTo>
                <a:cubicBezTo>
                  <a:pt x="1647491" y="3051700"/>
                  <a:pt x="1678147" y="3021262"/>
                  <a:pt x="1678147" y="2983154"/>
                </a:cubicBezTo>
                <a:cubicBezTo>
                  <a:pt x="1678147" y="2945766"/>
                  <a:pt x="1647491" y="2915088"/>
                  <a:pt x="1609651" y="2915088"/>
                </a:cubicBezTo>
                <a:cubicBezTo>
                  <a:pt x="1572050" y="2915088"/>
                  <a:pt x="1541634" y="2945766"/>
                  <a:pt x="1541634" y="2983154"/>
                </a:cubicBezTo>
                <a:cubicBezTo>
                  <a:pt x="1541634" y="3021262"/>
                  <a:pt x="1572050" y="3051700"/>
                  <a:pt x="1609651" y="3051700"/>
                </a:cubicBezTo>
                <a:close/>
                <a:moveTo>
                  <a:pt x="1676470" y="3326360"/>
                </a:moveTo>
                <a:cubicBezTo>
                  <a:pt x="1717903" y="3326360"/>
                  <a:pt x="1751432" y="3292566"/>
                  <a:pt x="1751432" y="3251583"/>
                </a:cubicBezTo>
                <a:cubicBezTo>
                  <a:pt x="1751432" y="3209881"/>
                  <a:pt x="1717903" y="3176327"/>
                  <a:pt x="1676470" y="3176327"/>
                </a:cubicBezTo>
                <a:cubicBezTo>
                  <a:pt x="1635277" y="3176327"/>
                  <a:pt x="1601508" y="3209881"/>
                  <a:pt x="1601508" y="3251583"/>
                </a:cubicBezTo>
                <a:cubicBezTo>
                  <a:pt x="1601508" y="3292566"/>
                  <a:pt x="1635277" y="3326360"/>
                  <a:pt x="1676470" y="3326360"/>
                </a:cubicBezTo>
                <a:close/>
                <a:moveTo>
                  <a:pt x="1761970" y="3594788"/>
                </a:moveTo>
                <a:cubicBezTo>
                  <a:pt x="1806277" y="3594788"/>
                  <a:pt x="1842201" y="3558598"/>
                  <a:pt x="1842201" y="3514260"/>
                </a:cubicBezTo>
                <a:cubicBezTo>
                  <a:pt x="1842201" y="3469921"/>
                  <a:pt x="1806277" y="3433731"/>
                  <a:pt x="1761970" y="3433731"/>
                </a:cubicBezTo>
                <a:cubicBezTo>
                  <a:pt x="1717424" y="3433731"/>
                  <a:pt x="1681500" y="3469921"/>
                  <a:pt x="1681500" y="3514260"/>
                </a:cubicBezTo>
                <a:cubicBezTo>
                  <a:pt x="1681500" y="3558598"/>
                  <a:pt x="1717424" y="3594788"/>
                  <a:pt x="1761970" y="3594788"/>
                </a:cubicBezTo>
                <a:close/>
                <a:moveTo>
                  <a:pt x="1865193" y="3855548"/>
                </a:moveTo>
                <a:cubicBezTo>
                  <a:pt x="1912373" y="3855548"/>
                  <a:pt x="1950693" y="3817441"/>
                  <a:pt x="1950693" y="3769986"/>
                </a:cubicBezTo>
                <a:cubicBezTo>
                  <a:pt x="1950693" y="3723011"/>
                  <a:pt x="1912373" y="3685143"/>
                  <a:pt x="1865193" y="3685143"/>
                </a:cubicBezTo>
                <a:cubicBezTo>
                  <a:pt x="1818252" y="3685143"/>
                  <a:pt x="1779932" y="3723011"/>
                  <a:pt x="1779932" y="3769986"/>
                </a:cubicBezTo>
                <a:cubicBezTo>
                  <a:pt x="1779932" y="3817441"/>
                  <a:pt x="1818252" y="3855548"/>
                  <a:pt x="1865193" y="3855548"/>
                </a:cubicBezTo>
                <a:close/>
                <a:moveTo>
                  <a:pt x="2060142" y="4067175"/>
                </a:moveTo>
                <a:cubicBezTo>
                  <a:pt x="2069243" y="4053274"/>
                  <a:pt x="2074752" y="4036737"/>
                  <a:pt x="2074752" y="4018762"/>
                </a:cubicBezTo>
                <a:cubicBezTo>
                  <a:pt x="2074752" y="3969630"/>
                  <a:pt x="2034995" y="3930324"/>
                  <a:pt x="1986378" y="3930324"/>
                </a:cubicBezTo>
                <a:cubicBezTo>
                  <a:pt x="1937521" y="3930324"/>
                  <a:pt x="1897764" y="3969630"/>
                  <a:pt x="1897764" y="4018762"/>
                </a:cubicBezTo>
                <a:cubicBezTo>
                  <a:pt x="1897764" y="4036737"/>
                  <a:pt x="1903273" y="4053274"/>
                  <a:pt x="1912134" y="4067175"/>
                </a:cubicBezTo>
                <a:lnTo>
                  <a:pt x="2060142" y="4067175"/>
                </a:lnTo>
                <a:close/>
                <a:moveTo>
                  <a:pt x="8970792" y="4024754"/>
                </a:moveTo>
                <a:cubicBezTo>
                  <a:pt x="8973666" y="4024754"/>
                  <a:pt x="8976539" y="4022117"/>
                  <a:pt x="8976539" y="4018762"/>
                </a:cubicBezTo>
                <a:cubicBezTo>
                  <a:pt x="8976539" y="4015167"/>
                  <a:pt x="8973666" y="4012531"/>
                  <a:pt x="8970792" y="4012531"/>
                </a:cubicBezTo>
                <a:cubicBezTo>
                  <a:pt x="8967199" y="4012531"/>
                  <a:pt x="8964325" y="4015167"/>
                  <a:pt x="8964325" y="4018762"/>
                </a:cubicBezTo>
                <a:cubicBezTo>
                  <a:pt x="8964325" y="4022117"/>
                  <a:pt x="8967199" y="4024754"/>
                  <a:pt x="8970792" y="4024754"/>
                </a:cubicBezTo>
                <a:close/>
                <a:moveTo>
                  <a:pt x="9091737" y="3775019"/>
                </a:moveTo>
                <a:cubicBezTo>
                  <a:pt x="9094371" y="3775019"/>
                  <a:pt x="9096287" y="3773342"/>
                  <a:pt x="9096287" y="3769986"/>
                </a:cubicBezTo>
                <a:cubicBezTo>
                  <a:pt x="9096287" y="3767350"/>
                  <a:pt x="9094371" y="3765672"/>
                  <a:pt x="9091737" y="3765672"/>
                </a:cubicBezTo>
                <a:cubicBezTo>
                  <a:pt x="9089102" y="3765672"/>
                  <a:pt x="9086947" y="3767350"/>
                  <a:pt x="9086947" y="3769986"/>
                </a:cubicBezTo>
                <a:cubicBezTo>
                  <a:pt x="9086947" y="3773342"/>
                  <a:pt x="9089102" y="3775019"/>
                  <a:pt x="9091737" y="3775019"/>
                </a:cubicBezTo>
                <a:close/>
                <a:moveTo>
                  <a:pt x="9194720" y="3518334"/>
                </a:moveTo>
                <a:cubicBezTo>
                  <a:pt x="9197115" y="3518334"/>
                  <a:pt x="9199031" y="3516177"/>
                  <a:pt x="9199031" y="3514260"/>
                </a:cubicBezTo>
                <a:cubicBezTo>
                  <a:pt x="9199031" y="3512103"/>
                  <a:pt x="9197115" y="3509706"/>
                  <a:pt x="9194720" y="3509706"/>
                </a:cubicBezTo>
                <a:cubicBezTo>
                  <a:pt x="9192804" y="3509706"/>
                  <a:pt x="9190409" y="3512103"/>
                  <a:pt x="9190409" y="3514260"/>
                </a:cubicBezTo>
                <a:cubicBezTo>
                  <a:pt x="9190409" y="3516177"/>
                  <a:pt x="9192804" y="3518334"/>
                  <a:pt x="9194720" y="3518334"/>
                </a:cubicBezTo>
                <a:close/>
                <a:moveTo>
                  <a:pt x="9280460" y="3255178"/>
                </a:moveTo>
                <a:cubicBezTo>
                  <a:pt x="9282136" y="3255178"/>
                  <a:pt x="9284052" y="3253261"/>
                  <a:pt x="9284052" y="3251583"/>
                </a:cubicBezTo>
                <a:cubicBezTo>
                  <a:pt x="9284052" y="3249426"/>
                  <a:pt x="9282136" y="3247509"/>
                  <a:pt x="9280460" y="3247509"/>
                </a:cubicBezTo>
                <a:cubicBezTo>
                  <a:pt x="9278304" y="3247509"/>
                  <a:pt x="9276867" y="3249426"/>
                  <a:pt x="9276867" y="3251583"/>
                </a:cubicBezTo>
                <a:cubicBezTo>
                  <a:pt x="9276867" y="3253261"/>
                  <a:pt x="9278304" y="3255178"/>
                  <a:pt x="9280460" y="3255178"/>
                </a:cubicBezTo>
                <a:close/>
                <a:moveTo>
                  <a:pt x="9347039" y="2986270"/>
                </a:moveTo>
                <a:cubicBezTo>
                  <a:pt x="9348955" y="2986270"/>
                  <a:pt x="9350153" y="2985072"/>
                  <a:pt x="9350153" y="2983154"/>
                </a:cubicBezTo>
                <a:cubicBezTo>
                  <a:pt x="9350153" y="2981716"/>
                  <a:pt x="9348955" y="2980518"/>
                  <a:pt x="9347039" y="2980518"/>
                </a:cubicBezTo>
                <a:cubicBezTo>
                  <a:pt x="9345123" y="2980518"/>
                  <a:pt x="9343926" y="2981716"/>
                  <a:pt x="9343926" y="2983154"/>
                </a:cubicBezTo>
                <a:cubicBezTo>
                  <a:pt x="9343926" y="2985072"/>
                  <a:pt x="9345123" y="2986270"/>
                  <a:pt x="9347039" y="2986270"/>
                </a:cubicBezTo>
                <a:close/>
                <a:moveTo>
                  <a:pt x="9394699" y="2714007"/>
                </a:moveTo>
                <a:cubicBezTo>
                  <a:pt x="9396136" y="2714007"/>
                  <a:pt x="9397573" y="2712569"/>
                  <a:pt x="9397573" y="2711370"/>
                </a:cubicBezTo>
                <a:cubicBezTo>
                  <a:pt x="9397573" y="2709932"/>
                  <a:pt x="9396136" y="2708974"/>
                  <a:pt x="9394699" y="2708974"/>
                </a:cubicBezTo>
                <a:cubicBezTo>
                  <a:pt x="9393262" y="2708974"/>
                  <a:pt x="9392783" y="2709932"/>
                  <a:pt x="9392783" y="2711370"/>
                </a:cubicBezTo>
                <a:cubicBezTo>
                  <a:pt x="9392783" y="2712569"/>
                  <a:pt x="9393262" y="2714007"/>
                  <a:pt x="9394699" y="2714007"/>
                </a:cubicBezTo>
                <a:close/>
                <a:moveTo>
                  <a:pt x="9423678" y="2438388"/>
                </a:moveTo>
                <a:cubicBezTo>
                  <a:pt x="9424875" y="2438388"/>
                  <a:pt x="9425594" y="2437429"/>
                  <a:pt x="9425594" y="2436470"/>
                </a:cubicBezTo>
                <a:cubicBezTo>
                  <a:pt x="9425594" y="2435751"/>
                  <a:pt x="9424875" y="2434553"/>
                  <a:pt x="9423678" y="2434553"/>
                </a:cubicBezTo>
                <a:cubicBezTo>
                  <a:pt x="9423199" y="2434553"/>
                  <a:pt x="9422002" y="2435751"/>
                  <a:pt x="9422002" y="2436470"/>
                </a:cubicBezTo>
                <a:cubicBezTo>
                  <a:pt x="9422002" y="2437429"/>
                  <a:pt x="9423199" y="2438388"/>
                  <a:pt x="9423678" y="2438388"/>
                </a:cubicBezTo>
                <a:close/>
                <a:moveTo>
                  <a:pt x="9433258" y="2162290"/>
                </a:moveTo>
                <a:cubicBezTo>
                  <a:pt x="9434695" y="2162290"/>
                  <a:pt x="9435413" y="2161331"/>
                  <a:pt x="9435413" y="2160372"/>
                </a:cubicBezTo>
                <a:cubicBezTo>
                  <a:pt x="9435413" y="2159414"/>
                  <a:pt x="9434695" y="2158695"/>
                  <a:pt x="9433258" y="2158695"/>
                </a:cubicBezTo>
                <a:cubicBezTo>
                  <a:pt x="9432539" y="2158695"/>
                  <a:pt x="9431581" y="2159414"/>
                  <a:pt x="9431581" y="2160372"/>
                </a:cubicBezTo>
                <a:cubicBezTo>
                  <a:pt x="9431581" y="2161331"/>
                  <a:pt x="9432539" y="2162290"/>
                  <a:pt x="9433258" y="2162290"/>
                </a:cubicBezTo>
                <a:close/>
                <a:moveTo>
                  <a:pt x="9203581" y="1886910"/>
                </a:moveTo>
                <a:cubicBezTo>
                  <a:pt x="9205018" y="1886910"/>
                  <a:pt x="9206216" y="1885952"/>
                  <a:pt x="9206216" y="1884514"/>
                </a:cubicBezTo>
                <a:cubicBezTo>
                  <a:pt x="9206216" y="1883076"/>
                  <a:pt x="9205018" y="1882117"/>
                  <a:pt x="9203581" y="1882117"/>
                </a:cubicBezTo>
                <a:cubicBezTo>
                  <a:pt x="9201905" y="1882117"/>
                  <a:pt x="9201426" y="1883076"/>
                  <a:pt x="9201426" y="1884514"/>
                </a:cubicBezTo>
                <a:cubicBezTo>
                  <a:pt x="9201426" y="1885952"/>
                  <a:pt x="9201905" y="1886910"/>
                  <a:pt x="9203581" y="1886910"/>
                </a:cubicBezTo>
                <a:close/>
                <a:moveTo>
                  <a:pt x="9173165" y="1612250"/>
                </a:moveTo>
                <a:cubicBezTo>
                  <a:pt x="9174363" y="1612250"/>
                  <a:pt x="9175321" y="1611052"/>
                  <a:pt x="9175321" y="1609614"/>
                </a:cubicBezTo>
                <a:cubicBezTo>
                  <a:pt x="9175321" y="1608416"/>
                  <a:pt x="9174363" y="1607217"/>
                  <a:pt x="9173165" y="1607217"/>
                </a:cubicBezTo>
                <a:cubicBezTo>
                  <a:pt x="9171729" y="1607217"/>
                  <a:pt x="9170531" y="1608416"/>
                  <a:pt x="9170531" y="1609614"/>
                </a:cubicBezTo>
                <a:cubicBezTo>
                  <a:pt x="9170531" y="1611052"/>
                  <a:pt x="9171729" y="1612250"/>
                  <a:pt x="9173165" y="1612250"/>
                </a:cubicBezTo>
                <a:close/>
                <a:moveTo>
                  <a:pt x="9122153" y="1339987"/>
                </a:moveTo>
                <a:cubicBezTo>
                  <a:pt x="9123590" y="1339987"/>
                  <a:pt x="9123829" y="1339268"/>
                  <a:pt x="9123829" y="1338309"/>
                </a:cubicBezTo>
                <a:cubicBezTo>
                  <a:pt x="9123829" y="1337350"/>
                  <a:pt x="9123590" y="1336392"/>
                  <a:pt x="9122153" y="1336392"/>
                </a:cubicBezTo>
                <a:cubicBezTo>
                  <a:pt x="9121195" y="1336392"/>
                  <a:pt x="9120476" y="1337350"/>
                  <a:pt x="9120476" y="1338309"/>
                </a:cubicBezTo>
                <a:cubicBezTo>
                  <a:pt x="9120476" y="1339268"/>
                  <a:pt x="9121195" y="1339987"/>
                  <a:pt x="9122153" y="1339987"/>
                </a:cubicBezTo>
                <a:close/>
                <a:moveTo>
                  <a:pt x="9051502" y="1072996"/>
                </a:moveTo>
                <a:cubicBezTo>
                  <a:pt x="9052939" y="1072996"/>
                  <a:pt x="9053178" y="1072277"/>
                  <a:pt x="9053178" y="1071079"/>
                </a:cubicBezTo>
                <a:cubicBezTo>
                  <a:pt x="9053178" y="1070360"/>
                  <a:pt x="9052939" y="1069401"/>
                  <a:pt x="9051502" y="1069401"/>
                </a:cubicBezTo>
                <a:cubicBezTo>
                  <a:pt x="9050544" y="1069401"/>
                  <a:pt x="9049586" y="1070360"/>
                  <a:pt x="9049586" y="1071079"/>
                </a:cubicBezTo>
                <a:cubicBezTo>
                  <a:pt x="9049586" y="1072277"/>
                  <a:pt x="9050544" y="1072996"/>
                  <a:pt x="9051502" y="1072996"/>
                </a:cubicBezTo>
                <a:close/>
                <a:moveTo>
                  <a:pt x="8961451" y="811997"/>
                </a:moveTo>
                <a:cubicBezTo>
                  <a:pt x="8962409" y="811997"/>
                  <a:pt x="8963367" y="811038"/>
                  <a:pt x="8963367" y="810080"/>
                </a:cubicBezTo>
                <a:cubicBezTo>
                  <a:pt x="8963367" y="809121"/>
                  <a:pt x="8962409" y="808402"/>
                  <a:pt x="8961451" y="808402"/>
                </a:cubicBezTo>
                <a:cubicBezTo>
                  <a:pt x="8960254" y="808402"/>
                  <a:pt x="8959775" y="809121"/>
                  <a:pt x="8959775" y="810080"/>
                </a:cubicBezTo>
                <a:cubicBezTo>
                  <a:pt x="8959775" y="811038"/>
                  <a:pt x="8960254" y="811997"/>
                  <a:pt x="8961451" y="811997"/>
                </a:cubicBezTo>
                <a:close/>
                <a:moveTo>
                  <a:pt x="8852241" y="558188"/>
                </a:moveTo>
                <a:cubicBezTo>
                  <a:pt x="8853439" y="558188"/>
                  <a:pt x="8854397" y="557229"/>
                  <a:pt x="8854397" y="556510"/>
                </a:cubicBezTo>
                <a:cubicBezTo>
                  <a:pt x="8854397" y="555312"/>
                  <a:pt x="8853439" y="554353"/>
                  <a:pt x="8852241" y="554353"/>
                </a:cubicBezTo>
                <a:cubicBezTo>
                  <a:pt x="8851283" y="554353"/>
                  <a:pt x="8850325" y="555312"/>
                  <a:pt x="8850325" y="556510"/>
                </a:cubicBezTo>
                <a:cubicBezTo>
                  <a:pt x="8850325" y="557229"/>
                  <a:pt x="8851283" y="558188"/>
                  <a:pt x="8852241" y="558188"/>
                </a:cubicBezTo>
                <a:close/>
                <a:moveTo>
                  <a:pt x="8724829" y="312767"/>
                </a:moveTo>
                <a:cubicBezTo>
                  <a:pt x="8725548" y="312767"/>
                  <a:pt x="8726027" y="312048"/>
                  <a:pt x="8726027" y="311329"/>
                </a:cubicBezTo>
                <a:cubicBezTo>
                  <a:pt x="8726027" y="310850"/>
                  <a:pt x="8725548" y="310131"/>
                  <a:pt x="8724829" y="310131"/>
                </a:cubicBezTo>
                <a:cubicBezTo>
                  <a:pt x="8724350" y="310131"/>
                  <a:pt x="8723393" y="310850"/>
                  <a:pt x="8723393" y="311329"/>
                </a:cubicBezTo>
                <a:cubicBezTo>
                  <a:pt x="8723393" y="312048"/>
                  <a:pt x="8724350" y="312767"/>
                  <a:pt x="8724829" y="312767"/>
                </a:cubicBezTo>
                <a:close/>
                <a:moveTo>
                  <a:pt x="8579456" y="76934"/>
                </a:moveTo>
                <a:cubicBezTo>
                  <a:pt x="8580174" y="76934"/>
                  <a:pt x="8580174" y="76934"/>
                  <a:pt x="8580174" y="76454"/>
                </a:cubicBezTo>
                <a:cubicBezTo>
                  <a:pt x="8580174" y="76454"/>
                  <a:pt x="8580174" y="75975"/>
                  <a:pt x="8579456" y="75975"/>
                </a:cubicBezTo>
                <a:cubicBezTo>
                  <a:pt x="8578977" y="75975"/>
                  <a:pt x="8578977" y="76454"/>
                  <a:pt x="8578977" y="76454"/>
                </a:cubicBezTo>
                <a:cubicBezTo>
                  <a:pt x="8578977" y="76934"/>
                  <a:pt x="8578977" y="76934"/>
                  <a:pt x="8579456" y="76934"/>
                </a:cubicBezTo>
                <a:close/>
                <a:moveTo>
                  <a:pt x="2302512" y="196768"/>
                </a:moveTo>
                <a:cubicBezTo>
                  <a:pt x="2304907" y="196768"/>
                  <a:pt x="2306823" y="195090"/>
                  <a:pt x="2306823" y="192454"/>
                </a:cubicBezTo>
                <a:cubicBezTo>
                  <a:pt x="2306823" y="190297"/>
                  <a:pt x="2304907" y="188379"/>
                  <a:pt x="2302512" y="188379"/>
                </a:cubicBezTo>
                <a:cubicBezTo>
                  <a:pt x="2300117" y="188379"/>
                  <a:pt x="2298441" y="190297"/>
                  <a:pt x="2298441" y="192454"/>
                </a:cubicBezTo>
                <a:cubicBezTo>
                  <a:pt x="2298441" y="195090"/>
                  <a:pt x="2300117" y="196768"/>
                  <a:pt x="2302512" y="196768"/>
                </a:cubicBezTo>
                <a:close/>
                <a:moveTo>
                  <a:pt x="2166239" y="440031"/>
                </a:moveTo>
                <a:cubicBezTo>
                  <a:pt x="2170071" y="440031"/>
                  <a:pt x="2173424" y="436916"/>
                  <a:pt x="2173424" y="432841"/>
                </a:cubicBezTo>
                <a:cubicBezTo>
                  <a:pt x="2173424" y="429007"/>
                  <a:pt x="2170071" y="425412"/>
                  <a:pt x="2166239" y="425412"/>
                </a:cubicBezTo>
                <a:cubicBezTo>
                  <a:pt x="2162168" y="425412"/>
                  <a:pt x="2158575" y="429007"/>
                  <a:pt x="2158575" y="432841"/>
                </a:cubicBezTo>
                <a:cubicBezTo>
                  <a:pt x="2158575" y="436916"/>
                  <a:pt x="2162168" y="440031"/>
                  <a:pt x="2166239" y="440031"/>
                </a:cubicBezTo>
                <a:close/>
                <a:moveTo>
                  <a:pt x="2047689" y="691444"/>
                </a:moveTo>
                <a:cubicBezTo>
                  <a:pt x="2052478" y="691444"/>
                  <a:pt x="2056550" y="687369"/>
                  <a:pt x="2056550" y="682336"/>
                </a:cubicBezTo>
                <a:cubicBezTo>
                  <a:pt x="2056550" y="677303"/>
                  <a:pt x="2052478" y="672989"/>
                  <a:pt x="2047689" y="672989"/>
                </a:cubicBezTo>
                <a:cubicBezTo>
                  <a:pt x="2042420" y="672989"/>
                  <a:pt x="2038588" y="677303"/>
                  <a:pt x="2038588" y="682336"/>
                </a:cubicBezTo>
                <a:cubicBezTo>
                  <a:pt x="2038588" y="687369"/>
                  <a:pt x="2042420" y="691444"/>
                  <a:pt x="2047689" y="691444"/>
                </a:cubicBezTo>
                <a:close/>
                <a:moveTo>
                  <a:pt x="1948058" y="952682"/>
                </a:moveTo>
                <a:cubicBezTo>
                  <a:pt x="1955004" y="952682"/>
                  <a:pt x="1960752" y="946930"/>
                  <a:pt x="1960752" y="939980"/>
                </a:cubicBezTo>
                <a:cubicBezTo>
                  <a:pt x="1960752" y="932790"/>
                  <a:pt x="1955004" y="927278"/>
                  <a:pt x="1948058" y="927278"/>
                </a:cubicBezTo>
                <a:cubicBezTo>
                  <a:pt x="1940873" y="927278"/>
                  <a:pt x="1934886" y="932790"/>
                  <a:pt x="1934886" y="939980"/>
                </a:cubicBezTo>
                <a:cubicBezTo>
                  <a:pt x="1934886" y="946930"/>
                  <a:pt x="1940873" y="952682"/>
                  <a:pt x="1948058" y="952682"/>
                </a:cubicBezTo>
                <a:close/>
                <a:moveTo>
                  <a:pt x="1867588" y="1222549"/>
                </a:moveTo>
                <a:cubicBezTo>
                  <a:pt x="1877407" y="1222549"/>
                  <a:pt x="1885550" y="1214161"/>
                  <a:pt x="1885550" y="1204095"/>
                </a:cubicBezTo>
                <a:cubicBezTo>
                  <a:pt x="1885550" y="1194029"/>
                  <a:pt x="1877407" y="1185880"/>
                  <a:pt x="1867588" y="1185880"/>
                </a:cubicBezTo>
                <a:cubicBezTo>
                  <a:pt x="1857529" y="1185880"/>
                  <a:pt x="1849147" y="1194029"/>
                  <a:pt x="1849147" y="1204095"/>
                </a:cubicBezTo>
                <a:cubicBezTo>
                  <a:pt x="1849147" y="1214161"/>
                  <a:pt x="1857529" y="1222549"/>
                  <a:pt x="1867588" y="1222549"/>
                </a:cubicBezTo>
                <a:close/>
                <a:moveTo>
                  <a:pt x="1806756" y="1497928"/>
                </a:moveTo>
                <a:cubicBezTo>
                  <a:pt x="1820168" y="1497928"/>
                  <a:pt x="1830945" y="1486904"/>
                  <a:pt x="1830945" y="1473482"/>
                </a:cubicBezTo>
                <a:cubicBezTo>
                  <a:pt x="1830945" y="1460061"/>
                  <a:pt x="1820168" y="1449036"/>
                  <a:pt x="1806756" y="1449036"/>
                </a:cubicBezTo>
                <a:cubicBezTo>
                  <a:pt x="1793344" y="1449036"/>
                  <a:pt x="1782327" y="1460061"/>
                  <a:pt x="1782327" y="1473482"/>
                </a:cubicBezTo>
                <a:cubicBezTo>
                  <a:pt x="1782327" y="1486904"/>
                  <a:pt x="1793344" y="1497928"/>
                  <a:pt x="1806756" y="1497928"/>
                </a:cubicBezTo>
                <a:close/>
                <a:moveTo>
                  <a:pt x="1765802" y="1778580"/>
                </a:moveTo>
                <a:cubicBezTo>
                  <a:pt x="1783525" y="1778580"/>
                  <a:pt x="1797895" y="1764200"/>
                  <a:pt x="1797895" y="1746944"/>
                </a:cubicBezTo>
                <a:cubicBezTo>
                  <a:pt x="1797895" y="1729209"/>
                  <a:pt x="1783525" y="1715068"/>
                  <a:pt x="1765802" y="1715068"/>
                </a:cubicBezTo>
                <a:cubicBezTo>
                  <a:pt x="1748558" y="1715068"/>
                  <a:pt x="1734428" y="1729209"/>
                  <a:pt x="1734428" y="1746944"/>
                </a:cubicBezTo>
                <a:cubicBezTo>
                  <a:pt x="1734428" y="1764200"/>
                  <a:pt x="1748558" y="1778580"/>
                  <a:pt x="1765802" y="1778580"/>
                </a:cubicBezTo>
                <a:close/>
                <a:moveTo>
                  <a:pt x="1745684" y="2061389"/>
                </a:moveTo>
                <a:cubicBezTo>
                  <a:pt x="1767000" y="2061389"/>
                  <a:pt x="1784483" y="2043893"/>
                  <a:pt x="1784483" y="2022083"/>
                </a:cubicBezTo>
                <a:cubicBezTo>
                  <a:pt x="1784483" y="2000993"/>
                  <a:pt x="1767000" y="1983257"/>
                  <a:pt x="1745684" y="1983257"/>
                </a:cubicBezTo>
                <a:cubicBezTo>
                  <a:pt x="1724130" y="1983257"/>
                  <a:pt x="1706647" y="2000993"/>
                  <a:pt x="1706647" y="2022083"/>
                </a:cubicBezTo>
                <a:cubicBezTo>
                  <a:pt x="1706647" y="2043893"/>
                  <a:pt x="1724130" y="2061389"/>
                  <a:pt x="1745684" y="2061389"/>
                </a:cubicBezTo>
                <a:close/>
                <a:moveTo>
                  <a:pt x="1745684" y="2346115"/>
                </a:moveTo>
                <a:cubicBezTo>
                  <a:pt x="1771789" y="2346115"/>
                  <a:pt x="1793344" y="2324785"/>
                  <a:pt x="1793344" y="2298901"/>
                </a:cubicBezTo>
                <a:cubicBezTo>
                  <a:pt x="1793344" y="2272297"/>
                  <a:pt x="1771789" y="2250967"/>
                  <a:pt x="1745684" y="2250967"/>
                </a:cubicBezTo>
                <a:cubicBezTo>
                  <a:pt x="1719340" y="2250967"/>
                  <a:pt x="1698025" y="2272297"/>
                  <a:pt x="1698025" y="2298901"/>
                </a:cubicBezTo>
                <a:cubicBezTo>
                  <a:pt x="1698025" y="2324785"/>
                  <a:pt x="1719340" y="2346115"/>
                  <a:pt x="1745684" y="2346115"/>
                </a:cubicBezTo>
                <a:close/>
                <a:moveTo>
                  <a:pt x="1765802" y="2629643"/>
                </a:moveTo>
                <a:cubicBezTo>
                  <a:pt x="1796697" y="2629643"/>
                  <a:pt x="1821365" y="2604957"/>
                  <a:pt x="1821365" y="2574280"/>
                </a:cubicBezTo>
                <a:cubicBezTo>
                  <a:pt x="1821365" y="2543363"/>
                  <a:pt x="1796697" y="2518437"/>
                  <a:pt x="1765802" y="2518437"/>
                </a:cubicBezTo>
                <a:cubicBezTo>
                  <a:pt x="1735386" y="2518437"/>
                  <a:pt x="1710479" y="2543363"/>
                  <a:pt x="1710479" y="2574280"/>
                </a:cubicBezTo>
                <a:cubicBezTo>
                  <a:pt x="1710479" y="2604957"/>
                  <a:pt x="1735386" y="2629643"/>
                  <a:pt x="1765802" y="2629643"/>
                </a:cubicBezTo>
                <a:close/>
                <a:moveTo>
                  <a:pt x="1806756" y="2910295"/>
                </a:moveTo>
                <a:cubicBezTo>
                  <a:pt x="1841243" y="2910295"/>
                  <a:pt x="1869504" y="2882254"/>
                  <a:pt x="1869504" y="2847262"/>
                </a:cubicBezTo>
                <a:cubicBezTo>
                  <a:pt x="1869504" y="2812750"/>
                  <a:pt x="1841243" y="2784709"/>
                  <a:pt x="1806756" y="2784709"/>
                </a:cubicBezTo>
                <a:cubicBezTo>
                  <a:pt x="1772029" y="2784709"/>
                  <a:pt x="1743768" y="2812750"/>
                  <a:pt x="1743768" y="2847262"/>
                </a:cubicBezTo>
                <a:cubicBezTo>
                  <a:pt x="1743768" y="2882254"/>
                  <a:pt x="1772029" y="2910295"/>
                  <a:pt x="1806756" y="2910295"/>
                </a:cubicBezTo>
                <a:close/>
                <a:moveTo>
                  <a:pt x="1867588" y="3186393"/>
                </a:moveTo>
                <a:cubicBezTo>
                  <a:pt x="1905668" y="3186393"/>
                  <a:pt x="1936802" y="3155476"/>
                  <a:pt x="1936802" y="3116889"/>
                </a:cubicBezTo>
                <a:cubicBezTo>
                  <a:pt x="1936802" y="3078303"/>
                  <a:pt x="1905668" y="3047146"/>
                  <a:pt x="1867588" y="3047146"/>
                </a:cubicBezTo>
                <a:cubicBezTo>
                  <a:pt x="1829029" y="3047146"/>
                  <a:pt x="1797895" y="3078303"/>
                  <a:pt x="1797895" y="3116889"/>
                </a:cubicBezTo>
                <a:cubicBezTo>
                  <a:pt x="1797895" y="3155476"/>
                  <a:pt x="1829029" y="3186393"/>
                  <a:pt x="1867588" y="3186393"/>
                </a:cubicBezTo>
                <a:close/>
                <a:moveTo>
                  <a:pt x="1948058" y="3456020"/>
                </a:moveTo>
                <a:cubicBezTo>
                  <a:pt x="1989252" y="3456020"/>
                  <a:pt x="2023021" y="3422467"/>
                  <a:pt x="2023021" y="3380764"/>
                </a:cubicBezTo>
                <a:cubicBezTo>
                  <a:pt x="2023021" y="3339781"/>
                  <a:pt x="1989252" y="3306228"/>
                  <a:pt x="1948058" y="3306228"/>
                </a:cubicBezTo>
                <a:cubicBezTo>
                  <a:pt x="1906386" y="3306228"/>
                  <a:pt x="1872857" y="3339781"/>
                  <a:pt x="1872857" y="3380764"/>
                </a:cubicBezTo>
                <a:cubicBezTo>
                  <a:pt x="1872857" y="3422467"/>
                  <a:pt x="1906386" y="3456020"/>
                  <a:pt x="1948058" y="3456020"/>
                </a:cubicBezTo>
                <a:close/>
                <a:moveTo>
                  <a:pt x="2047689" y="3719176"/>
                </a:moveTo>
                <a:cubicBezTo>
                  <a:pt x="2091995" y="3719176"/>
                  <a:pt x="2127920" y="3683226"/>
                  <a:pt x="2127920" y="3638648"/>
                </a:cubicBezTo>
                <a:cubicBezTo>
                  <a:pt x="2127920" y="3594069"/>
                  <a:pt x="2091995" y="3557879"/>
                  <a:pt x="2047689" y="3557879"/>
                </a:cubicBezTo>
                <a:cubicBezTo>
                  <a:pt x="2003142" y="3557879"/>
                  <a:pt x="1967218" y="3594069"/>
                  <a:pt x="1967218" y="3638648"/>
                </a:cubicBezTo>
                <a:cubicBezTo>
                  <a:pt x="1967218" y="3683226"/>
                  <a:pt x="2003142" y="3719176"/>
                  <a:pt x="2047689" y="3719176"/>
                </a:cubicBezTo>
                <a:close/>
                <a:moveTo>
                  <a:pt x="2166239" y="3971787"/>
                </a:moveTo>
                <a:cubicBezTo>
                  <a:pt x="2212222" y="3971787"/>
                  <a:pt x="2249584" y="3934159"/>
                  <a:pt x="2249584" y="3888143"/>
                </a:cubicBezTo>
                <a:cubicBezTo>
                  <a:pt x="2249584" y="3842126"/>
                  <a:pt x="2212222" y="3804498"/>
                  <a:pt x="2166239" y="3804498"/>
                </a:cubicBezTo>
                <a:cubicBezTo>
                  <a:pt x="2119777" y="3804498"/>
                  <a:pt x="2082415" y="3842126"/>
                  <a:pt x="2082415" y="3888143"/>
                </a:cubicBezTo>
                <a:cubicBezTo>
                  <a:pt x="2082415" y="3934159"/>
                  <a:pt x="2119777" y="3971787"/>
                  <a:pt x="2166239" y="3971787"/>
                </a:cubicBezTo>
                <a:close/>
                <a:moveTo>
                  <a:pt x="2354722" y="4067175"/>
                </a:moveTo>
                <a:cubicBezTo>
                  <a:pt x="2340831" y="4055192"/>
                  <a:pt x="2322390" y="4048002"/>
                  <a:pt x="2302512" y="4048002"/>
                </a:cubicBezTo>
                <a:cubicBezTo>
                  <a:pt x="2282634" y="4048002"/>
                  <a:pt x="2264432" y="4055192"/>
                  <a:pt x="2250302" y="4067175"/>
                </a:cubicBezTo>
                <a:lnTo>
                  <a:pt x="2354722" y="4067175"/>
                </a:lnTo>
                <a:close/>
                <a:moveTo>
                  <a:pt x="8724829" y="4017324"/>
                </a:moveTo>
                <a:cubicBezTo>
                  <a:pt x="8729140" y="4017324"/>
                  <a:pt x="8732733" y="4013969"/>
                  <a:pt x="8732733" y="4009415"/>
                </a:cubicBezTo>
                <a:cubicBezTo>
                  <a:pt x="8732733" y="4005101"/>
                  <a:pt x="8729140" y="4001506"/>
                  <a:pt x="8724829" y="4001506"/>
                </a:cubicBezTo>
                <a:cubicBezTo>
                  <a:pt x="8720279" y="4001506"/>
                  <a:pt x="8716926" y="4005101"/>
                  <a:pt x="8716926" y="4009415"/>
                </a:cubicBezTo>
                <a:cubicBezTo>
                  <a:pt x="8716926" y="4013969"/>
                  <a:pt x="8720279" y="4017324"/>
                  <a:pt x="8724829" y="4017324"/>
                </a:cubicBezTo>
                <a:close/>
                <a:moveTo>
                  <a:pt x="8852241" y="3770705"/>
                </a:moveTo>
                <a:cubicBezTo>
                  <a:pt x="8855594" y="3770705"/>
                  <a:pt x="8858468" y="3767829"/>
                  <a:pt x="8858468" y="3764713"/>
                </a:cubicBezTo>
                <a:cubicBezTo>
                  <a:pt x="8858468" y="3761118"/>
                  <a:pt x="8855594" y="3758482"/>
                  <a:pt x="8852241" y="3758482"/>
                </a:cubicBezTo>
                <a:cubicBezTo>
                  <a:pt x="8849128" y="3758482"/>
                  <a:pt x="8846493" y="3761118"/>
                  <a:pt x="8846493" y="3764713"/>
                </a:cubicBezTo>
                <a:cubicBezTo>
                  <a:pt x="8846493" y="3767829"/>
                  <a:pt x="8849128" y="3770705"/>
                  <a:pt x="8852241" y="3770705"/>
                </a:cubicBezTo>
                <a:close/>
                <a:moveTo>
                  <a:pt x="8961451" y="3515698"/>
                </a:moveTo>
                <a:cubicBezTo>
                  <a:pt x="8964325" y="3515698"/>
                  <a:pt x="8966720" y="3513301"/>
                  <a:pt x="8966720" y="3510665"/>
                </a:cubicBezTo>
                <a:cubicBezTo>
                  <a:pt x="8966720" y="3508028"/>
                  <a:pt x="8964325" y="3506111"/>
                  <a:pt x="8961451" y="3506111"/>
                </a:cubicBezTo>
                <a:cubicBezTo>
                  <a:pt x="8959056" y="3506111"/>
                  <a:pt x="8956661" y="3508028"/>
                  <a:pt x="8956661" y="3510665"/>
                </a:cubicBezTo>
                <a:cubicBezTo>
                  <a:pt x="8956661" y="3513301"/>
                  <a:pt x="8959056" y="3515698"/>
                  <a:pt x="8961451" y="3515698"/>
                </a:cubicBezTo>
                <a:close/>
                <a:moveTo>
                  <a:pt x="9051502" y="3253740"/>
                </a:moveTo>
                <a:cubicBezTo>
                  <a:pt x="9054136" y="3253740"/>
                  <a:pt x="9056052" y="3252062"/>
                  <a:pt x="9056052" y="3249666"/>
                </a:cubicBezTo>
                <a:cubicBezTo>
                  <a:pt x="9056052" y="3247029"/>
                  <a:pt x="9054136" y="3245352"/>
                  <a:pt x="9051502" y="3245352"/>
                </a:cubicBezTo>
                <a:cubicBezTo>
                  <a:pt x="9049346" y="3245352"/>
                  <a:pt x="9047430" y="3247029"/>
                  <a:pt x="9047430" y="3249666"/>
                </a:cubicBezTo>
                <a:cubicBezTo>
                  <a:pt x="9047430" y="3252062"/>
                  <a:pt x="9049346" y="3253740"/>
                  <a:pt x="9051502" y="3253740"/>
                </a:cubicBezTo>
                <a:close/>
                <a:moveTo>
                  <a:pt x="9122153" y="2986270"/>
                </a:moveTo>
                <a:cubicBezTo>
                  <a:pt x="9124308" y="2986270"/>
                  <a:pt x="9125745" y="2984592"/>
                  <a:pt x="9125745" y="2982675"/>
                </a:cubicBezTo>
                <a:cubicBezTo>
                  <a:pt x="9125745" y="2980518"/>
                  <a:pt x="9124308" y="2979320"/>
                  <a:pt x="9122153" y="2979320"/>
                </a:cubicBezTo>
                <a:cubicBezTo>
                  <a:pt x="9120476" y="2979320"/>
                  <a:pt x="9118560" y="2980518"/>
                  <a:pt x="9118560" y="2982675"/>
                </a:cubicBezTo>
                <a:cubicBezTo>
                  <a:pt x="9118560" y="2984592"/>
                  <a:pt x="9120476" y="2986270"/>
                  <a:pt x="9122153" y="2986270"/>
                </a:cubicBezTo>
                <a:close/>
                <a:moveTo>
                  <a:pt x="9173165" y="2714726"/>
                </a:moveTo>
                <a:cubicBezTo>
                  <a:pt x="9174842" y="2714726"/>
                  <a:pt x="9176758" y="2713048"/>
                  <a:pt x="9176758" y="2711370"/>
                </a:cubicBezTo>
                <a:cubicBezTo>
                  <a:pt x="9176758" y="2708974"/>
                  <a:pt x="9174842" y="2707775"/>
                  <a:pt x="9173165" y="2707775"/>
                </a:cubicBezTo>
                <a:cubicBezTo>
                  <a:pt x="9171010" y="2707775"/>
                  <a:pt x="9169573" y="2708974"/>
                  <a:pt x="9169573" y="2711370"/>
                </a:cubicBezTo>
                <a:cubicBezTo>
                  <a:pt x="9169573" y="2713048"/>
                  <a:pt x="9171010" y="2714726"/>
                  <a:pt x="9173165" y="2714726"/>
                </a:cubicBezTo>
                <a:close/>
                <a:moveTo>
                  <a:pt x="9203581" y="2439586"/>
                </a:moveTo>
                <a:cubicBezTo>
                  <a:pt x="9205258" y="2439586"/>
                  <a:pt x="9206455" y="2438388"/>
                  <a:pt x="9206455" y="2436470"/>
                </a:cubicBezTo>
                <a:cubicBezTo>
                  <a:pt x="9206455" y="2434553"/>
                  <a:pt x="9205258" y="2433355"/>
                  <a:pt x="9203581" y="2433355"/>
                </a:cubicBezTo>
                <a:cubicBezTo>
                  <a:pt x="9201665" y="2433355"/>
                  <a:pt x="9200229" y="2434553"/>
                  <a:pt x="9200229" y="2436470"/>
                </a:cubicBezTo>
                <a:cubicBezTo>
                  <a:pt x="9200229" y="2438388"/>
                  <a:pt x="9201665" y="2439586"/>
                  <a:pt x="9203581" y="2439586"/>
                </a:cubicBezTo>
                <a:close/>
                <a:moveTo>
                  <a:pt x="9213640" y="2163009"/>
                </a:moveTo>
                <a:cubicBezTo>
                  <a:pt x="9215077" y="2163009"/>
                  <a:pt x="9216035" y="2161810"/>
                  <a:pt x="9216035" y="2160372"/>
                </a:cubicBezTo>
                <a:cubicBezTo>
                  <a:pt x="9216035" y="2158934"/>
                  <a:pt x="9215077" y="2157976"/>
                  <a:pt x="9213640" y="2157976"/>
                </a:cubicBezTo>
                <a:cubicBezTo>
                  <a:pt x="9212443" y="2157976"/>
                  <a:pt x="9211245" y="2158934"/>
                  <a:pt x="9211245" y="2160372"/>
                </a:cubicBezTo>
                <a:cubicBezTo>
                  <a:pt x="9211245" y="2161810"/>
                  <a:pt x="9212443" y="2163009"/>
                  <a:pt x="9213640" y="2163009"/>
                </a:cubicBezTo>
                <a:close/>
                <a:moveTo>
                  <a:pt x="8983006" y="1887390"/>
                </a:moveTo>
                <a:cubicBezTo>
                  <a:pt x="8984682" y="1887390"/>
                  <a:pt x="8986119" y="1885952"/>
                  <a:pt x="8986119" y="1884514"/>
                </a:cubicBezTo>
                <a:cubicBezTo>
                  <a:pt x="8986119" y="1882836"/>
                  <a:pt x="8984682" y="1881398"/>
                  <a:pt x="8983006" y="1881398"/>
                </a:cubicBezTo>
                <a:cubicBezTo>
                  <a:pt x="8981329" y="1881398"/>
                  <a:pt x="8979892" y="1882836"/>
                  <a:pt x="8979892" y="1884514"/>
                </a:cubicBezTo>
                <a:cubicBezTo>
                  <a:pt x="8979892" y="1885952"/>
                  <a:pt x="8981329" y="1887390"/>
                  <a:pt x="8983006" y="1887390"/>
                </a:cubicBezTo>
                <a:close/>
                <a:moveTo>
                  <a:pt x="8950674" y="1613209"/>
                </a:moveTo>
                <a:cubicBezTo>
                  <a:pt x="8952111" y="1613209"/>
                  <a:pt x="8953787" y="1611771"/>
                  <a:pt x="8953787" y="1610093"/>
                </a:cubicBezTo>
                <a:cubicBezTo>
                  <a:pt x="8953787" y="1608416"/>
                  <a:pt x="8952111" y="1606978"/>
                  <a:pt x="8950674" y="1606978"/>
                </a:cubicBezTo>
                <a:cubicBezTo>
                  <a:pt x="8948997" y="1606978"/>
                  <a:pt x="8947800" y="1608416"/>
                  <a:pt x="8947800" y="1610093"/>
                </a:cubicBezTo>
                <a:cubicBezTo>
                  <a:pt x="8947800" y="1611771"/>
                  <a:pt x="8948997" y="1613209"/>
                  <a:pt x="8950674" y="1613209"/>
                </a:cubicBezTo>
                <a:close/>
                <a:moveTo>
                  <a:pt x="8896787" y="1342384"/>
                </a:moveTo>
                <a:cubicBezTo>
                  <a:pt x="8898703" y="1342384"/>
                  <a:pt x="8900140" y="1340946"/>
                  <a:pt x="8900140" y="1339268"/>
                </a:cubicBezTo>
                <a:cubicBezTo>
                  <a:pt x="8900140" y="1337590"/>
                  <a:pt x="8898703" y="1336152"/>
                  <a:pt x="8896787" y="1336152"/>
                </a:cubicBezTo>
                <a:cubicBezTo>
                  <a:pt x="8894871" y="1336152"/>
                  <a:pt x="8893434" y="1337590"/>
                  <a:pt x="8893434" y="1339268"/>
                </a:cubicBezTo>
                <a:cubicBezTo>
                  <a:pt x="8893434" y="1340946"/>
                  <a:pt x="8894871" y="1342384"/>
                  <a:pt x="8896787" y="1342384"/>
                </a:cubicBezTo>
                <a:close/>
                <a:moveTo>
                  <a:pt x="8821825" y="1075632"/>
                </a:moveTo>
                <a:cubicBezTo>
                  <a:pt x="8823502" y="1075632"/>
                  <a:pt x="8824460" y="1074434"/>
                  <a:pt x="8824460" y="1073236"/>
                </a:cubicBezTo>
                <a:cubicBezTo>
                  <a:pt x="8824460" y="1071798"/>
                  <a:pt x="8823502" y="1070839"/>
                  <a:pt x="8821825" y="1070839"/>
                </a:cubicBezTo>
                <a:cubicBezTo>
                  <a:pt x="8820388" y="1070839"/>
                  <a:pt x="8819430" y="1071798"/>
                  <a:pt x="8819430" y="1073236"/>
                </a:cubicBezTo>
                <a:cubicBezTo>
                  <a:pt x="8819430" y="1074434"/>
                  <a:pt x="8820388" y="1075632"/>
                  <a:pt x="8821825" y="1075632"/>
                </a:cubicBezTo>
                <a:close/>
                <a:moveTo>
                  <a:pt x="8726506" y="816551"/>
                </a:moveTo>
                <a:cubicBezTo>
                  <a:pt x="8727943" y="816551"/>
                  <a:pt x="8728661" y="815592"/>
                  <a:pt x="8728661" y="814154"/>
                </a:cubicBezTo>
                <a:cubicBezTo>
                  <a:pt x="8728661" y="812956"/>
                  <a:pt x="8727943" y="811518"/>
                  <a:pt x="8726506" y="811518"/>
                </a:cubicBezTo>
                <a:cubicBezTo>
                  <a:pt x="8725069" y="811518"/>
                  <a:pt x="8723632" y="812956"/>
                  <a:pt x="8723632" y="814154"/>
                </a:cubicBezTo>
                <a:cubicBezTo>
                  <a:pt x="8723632" y="815592"/>
                  <a:pt x="8725069" y="816551"/>
                  <a:pt x="8726506" y="816551"/>
                </a:cubicBezTo>
                <a:close/>
                <a:moveTo>
                  <a:pt x="8610590" y="565857"/>
                </a:moveTo>
                <a:cubicBezTo>
                  <a:pt x="8612266" y="565857"/>
                  <a:pt x="8613464" y="564419"/>
                  <a:pt x="8613464" y="563221"/>
                </a:cubicBezTo>
                <a:cubicBezTo>
                  <a:pt x="8613464" y="561783"/>
                  <a:pt x="8612266" y="560824"/>
                  <a:pt x="8610590" y="560824"/>
                </a:cubicBezTo>
                <a:cubicBezTo>
                  <a:pt x="8609153" y="560824"/>
                  <a:pt x="8608674" y="561783"/>
                  <a:pt x="8608674" y="563221"/>
                </a:cubicBezTo>
                <a:cubicBezTo>
                  <a:pt x="8608674" y="564419"/>
                  <a:pt x="8609153" y="565857"/>
                  <a:pt x="8610590" y="565857"/>
                </a:cubicBezTo>
                <a:close/>
                <a:moveTo>
                  <a:pt x="8476233" y="324272"/>
                </a:moveTo>
                <a:cubicBezTo>
                  <a:pt x="8477191" y="324272"/>
                  <a:pt x="8477909" y="323073"/>
                  <a:pt x="8477909" y="322115"/>
                </a:cubicBezTo>
                <a:cubicBezTo>
                  <a:pt x="8477909" y="321156"/>
                  <a:pt x="8477191" y="320197"/>
                  <a:pt x="8476233" y="320197"/>
                </a:cubicBezTo>
                <a:cubicBezTo>
                  <a:pt x="8474796" y="320197"/>
                  <a:pt x="8473838" y="321156"/>
                  <a:pt x="8473838" y="322115"/>
                </a:cubicBezTo>
                <a:cubicBezTo>
                  <a:pt x="8473838" y="323073"/>
                  <a:pt x="8474796" y="324272"/>
                  <a:pt x="8476233" y="324272"/>
                </a:cubicBezTo>
                <a:close/>
                <a:moveTo>
                  <a:pt x="8322477" y="93710"/>
                </a:moveTo>
                <a:cubicBezTo>
                  <a:pt x="8323195" y="93710"/>
                  <a:pt x="8323674" y="93231"/>
                  <a:pt x="8323674" y="92512"/>
                </a:cubicBezTo>
                <a:cubicBezTo>
                  <a:pt x="8323674" y="92033"/>
                  <a:pt x="8323195" y="91074"/>
                  <a:pt x="8322477" y="91074"/>
                </a:cubicBezTo>
                <a:cubicBezTo>
                  <a:pt x="8321998" y="91074"/>
                  <a:pt x="8321519" y="92033"/>
                  <a:pt x="8321519" y="92512"/>
                </a:cubicBezTo>
                <a:cubicBezTo>
                  <a:pt x="8321519" y="93231"/>
                  <a:pt x="8321998" y="93710"/>
                  <a:pt x="8322477" y="93710"/>
                </a:cubicBezTo>
                <a:close/>
                <a:moveTo>
                  <a:pt x="2634214" y="95148"/>
                </a:moveTo>
                <a:cubicBezTo>
                  <a:pt x="2635411" y="95148"/>
                  <a:pt x="2636609" y="93950"/>
                  <a:pt x="2636609" y="92512"/>
                </a:cubicBezTo>
                <a:cubicBezTo>
                  <a:pt x="2636609" y="91074"/>
                  <a:pt x="2635411" y="90115"/>
                  <a:pt x="2634214" y="90115"/>
                </a:cubicBezTo>
                <a:cubicBezTo>
                  <a:pt x="2632777" y="90115"/>
                  <a:pt x="2631819" y="91074"/>
                  <a:pt x="2631819" y="92512"/>
                </a:cubicBezTo>
                <a:cubicBezTo>
                  <a:pt x="2631819" y="93950"/>
                  <a:pt x="2632777" y="95148"/>
                  <a:pt x="2634214" y="95148"/>
                </a:cubicBezTo>
                <a:close/>
                <a:moveTo>
                  <a:pt x="2480936" y="329065"/>
                </a:moveTo>
                <a:cubicBezTo>
                  <a:pt x="2484529" y="329065"/>
                  <a:pt x="2487403" y="325949"/>
                  <a:pt x="2487403" y="322115"/>
                </a:cubicBezTo>
                <a:cubicBezTo>
                  <a:pt x="2487403" y="318519"/>
                  <a:pt x="2484529" y="315643"/>
                  <a:pt x="2480936" y="315643"/>
                </a:cubicBezTo>
                <a:cubicBezTo>
                  <a:pt x="2477344" y="315643"/>
                  <a:pt x="2473991" y="318519"/>
                  <a:pt x="2473991" y="322115"/>
                </a:cubicBezTo>
                <a:cubicBezTo>
                  <a:pt x="2473991" y="325949"/>
                  <a:pt x="2477344" y="329065"/>
                  <a:pt x="2480936" y="329065"/>
                </a:cubicBezTo>
                <a:close/>
                <a:moveTo>
                  <a:pt x="2346100" y="572328"/>
                </a:moveTo>
                <a:cubicBezTo>
                  <a:pt x="2350890" y="572328"/>
                  <a:pt x="2355201" y="568254"/>
                  <a:pt x="2355201" y="563221"/>
                </a:cubicBezTo>
                <a:cubicBezTo>
                  <a:pt x="2355201" y="558188"/>
                  <a:pt x="2350890" y="553874"/>
                  <a:pt x="2346100" y="553874"/>
                </a:cubicBezTo>
                <a:cubicBezTo>
                  <a:pt x="2340831" y="553874"/>
                  <a:pt x="2336999" y="558188"/>
                  <a:pt x="2336999" y="563221"/>
                </a:cubicBezTo>
                <a:cubicBezTo>
                  <a:pt x="2336999" y="568254"/>
                  <a:pt x="2340831" y="572328"/>
                  <a:pt x="2346100" y="572328"/>
                </a:cubicBezTo>
                <a:close/>
                <a:moveTo>
                  <a:pt x="2230663" y="825658"/>
                </a:moveTo>
                <a:cubicBezTo>
                  <a:pt x="2236890" y="825658"/>
                  <a:pt x="2242159" y="820385"/>
                  <a:pt x="2242159" y="814154"/>
                </a:cubicBezTo>
                <a:cubicBezTo>
                  <a:pt x="2242159" y="807683"/>
                  <a:pt x="2236890" y="802410"/>
                  <a:pt x="2230663" y="802410"/>
                </a:cubicBezTo>
                <a:cubicBezTo>
                  <a:pt x="2223957" y="802410"/>
                  <a:pt x="2218928" y="807683"/>
                  <a:pt x="2218928" y="814154"/>
                </a:cubicBezTo>
                <a:cubicBezTo>
                  <a:pt x="2218928" y="820385"/>
                  <a:pt x="2223957" y="825658"/>
                  <a:pt x="2230663" y="825658"/>
                </a:cubicBezTo>
                <a:close/>
                <a:moveTo>
                  <a:pt x="2134865" y="1089054"/>
                </a:moveTo>
                <a:cubicBezTo>
                  <a:pt x="2143487" y="1089054"/>
                  <a:pt x="2150672" y="1082103"/>
                  <a:pt x="2150672" y="1073236"/>
                </a:cubicBezTo>
                <a:cubicBezTo>
                  <a:pt x="2150672" y="1064608"/>
                  <a:pt x="2143487" y="1057418"/>
                  <a:pt x="2134865" y="1057418"/>
                </a:cubicBezTo>
                <a:cubicBezTo>
                  <a:pt x="2126004" y="1057418"/>
                  <a:pt x="2119058" y="1064608"/>
                  <a:pt x="2119058" y="1073236"/>
                </a:cubicBezTo>
                <a:cubicBezTo>
                  <a:pt x="2119058" y="1082103"/>
                  <a:pt x="2126004" y="1089054"/>
                  <a:pt x="2134865" y="1089054"/>
                </a:cubicBezTo>
                <a:close/>
                <a:moveTo>
                  <a:pt x="2059903" y="1360359"/>
                </a:moveTo>
                <a:cubicBezTo>
                  <a:pt x="2071638" y="1360359"/>
                  <a:pt x="2081218" y="1351012"/>
                  <a:pt x="2081218" y="1339268"/>
                </a:cubicBezTo>
                <a:cubicBezTo>
                  <a:pt x="2081218" y="1327284"/>
                  <a:pt x="2071638" y="1317937"/>
                  <a:pt x="2059903" y="1317937"/>
                </a:cubicBezTo>
                <a:cubicBezTo>
                  <a:pt x="2048168" y="1317937"/>
                  <a:pt x="2038588" y="1327284"/>
                  <a:pt x="2038588" y="1339268"/>
                </a:cubicBezTo>
                <a:cubicBezTo>
                  <a:pt x="2038588" y="1351012"/>
                  <a:pt x="2048168" y="1360359"/>
                  <a:pt x="2059903" y="1360359"/>
                </a:cubicBezTo>
                <a:close/>
                <a:moveTo>
                  <a:pt x="2006016" y="1638134"/>
                </a:moveTo>
                <a:cubicBezTo>
                  <a:pt x="2021584" y="1638134"/>
                  <a:pt x="2034277" y="1625672"/>
                  <a:pt x="2034277" y="1610093"/>
                </a:cubicBezTo>
                <a:cubicBezTo>
                  <a:pt x="2034277" y="1594754"/>
                  <a:pt x="2021584" y="1582052"/>
                  <a:pt x="2006016" y="1582052"/>
                </a:cubicBezTo>
                <a:cubicBezTo>
                  <a:pt x="1990449" y="1582052"/>
                  <a:pt x="1978235" y="1594754"/>
                  <a:pt x="1978235" y="1610093"/>
                </a:cubicBezTo>
                <a:cubicBezTo>
                  <a:pt x="1978235" y="1625672"/>
                  <a:pt x="1990449" y="1638134"/>
                  <a:pt x="2006016" y="1638134"/>
                </a:cubicBezTo>
                <a:close/>
                <a:moveTo>
                  <a:pt x="1973445" y="1919985"/>
                </a:moveTo>
                <a:cubicBezTo>
                  <a:pt x="1993084" y="1919985"/>
                  <a:pt x="2008890" y="1903927"/>
                  <a:pt x="2008890" y="1884514"/>
                </a:cubicBezTo>
                <a:cubicBezTo>
                  <a:pt x="2008890" y="1864621"/>
                  <a:pt x="1993084" y="1849043"/>
                  <a:pt x="1973445" y="1849043"/>
                </a:cubicBezTo>
                <a:cubicBezTo>
                  <a:pt x="1954285" y="1849043"/>
                  <a:pt x="1938239" y="1864621"/>
                  <a:pt x="1938239" y="1884514"/>
                </a:cubicBezTo>
                <a:cubicBezTo>
                  <a:pt x="1938239" y="1903927"/>
                  <a:pt x="1954285" y="1919985"/>
                  <a:pt x="1973445" y="1919985"/>
                </a:cubicBezTo>
                <a:close/>
                <a:moveTo>
                  <a:pt x="1962907" y="2203273"/>
                </a:moveTo>
                <a:cubicBezTo>
                  <a:pt x="1986378" y="2203273"/>
                  <a:pt x="2005537" y="2184099"/>
                  <a:pt x="2005537" y="2160372"/>
                </a:cubicBezTo>
                <a:cubicBezTo>
                  <a:pt x="2005537" y="2136645"/>
                  <a:pt x="1986378" y="2117711"/>
                  <a:pt x="1962907" y="2117711"/>
                </a:cubicBezTo>
                <a:cubicBezTo>
                  <a:pt x="1939197" y="2117711"/>
                  <a:pt x="1920277" y="2136645"/>
                  <a:pt x="1920277" y="2160372"/>
                </a:cubicBezTo>
                <a:cubicBezTo>
                  <a:pt x="1920277" y="2184099"/>
                  <a:pt x="1939197" y="2203273"/>
                  <a:pt x="1962907" y="2203273"/>
                </a:cubicBezTo>
                <a:close/>
                <a:moveTo>
                  <a:pt x="1973445" y="2486561"/>
                </a:moveTo>
                <a:cubicBezTo>
                  <a:pt x="2001226" y="2486561"/>
                  <a:pt x="2023739" y="2464272"/>
                  <a:pt x="2023739" y="2436470"/>
                </a:cubicBezTo>
                <a:cubicBezTo>
                  <a:pt x="2023739" y="2408669"/>
                  <a:pt x="2001226" y="2386380"/>
                  <a:pt x="1973445" y="2386380"/>
                </a:cubicBezTo>
                <a:cubicBezTo>
                  <a:pt x="1946382" y="2386380"/>
                  <a:pt x="1923630" y="2408669"/>
                  <a:pt x="1923630" y="2436470"/>
                </a:cubicBezTo>
                <a:cubicBezTo>
                  <a:pt x="1923630" y="2464272"/>
                  <a:pt x="1946382" y="2486561"/>
                  <a:pt x="1973445" y="2486561"/>
                </a:cubicBezTo>
                <a:close/>
                <a:moveTo>
                  <a:pt x="2006016" y="2768891"/>
                </a:moveTo>
                <a:cubicBezTo>
                  <a:pt x="2038109" y="2768891"/>
                  <a:pt x="2063974" y="2743006"/>
                  <a:pt x="2063974" y="2710651"/>
                </a:cubicBezTo>
                <a:cubicBezTo>
                  <a:pt x="2063974" y="2679015"/>
                  <a:pt x="2038109" y="2653131"/>
                  <a:pt x="2006016" y="2653131"/>
                </a:cubicBezTo>
                <a:cubicBezTo>
                  <a:pt x="1974163" y="2653131"/>
                  <a:pt x="1948298" y="2679015"/>
                  <a:pt x="1948298" y="2710651"/>
                </a:cubicBezTo>
                <a:cubicBezTo>
                  <a:pt x="1948298" y="2743006"/>
                  <a:pt x="1974163" y="2768891"/>
                  <a:pt x="2006016" y="2768891"/>
                </a:cubicBezTo>
                <a:close/>
                <a:moveTo>
                  <a:pt x="2059903" y="3046187"/>
                </a:moveTo>
                <a:cubicBezTo>
                  <a:pt x="2095827" y="3046187"/>
                  <a:pt x="2124327" y="3017667"/>
                  <a:pt x="2124327" y="2981716"/>
                </a:cubicBezTo>
                <a:cubicBezTo>
                  <a:pt x="2124327" y="2946006"/>
                  <a:pt x="2095827" y="2917006"/>
                  <a:pt x="2059903" y="2917006"/>
                </a:cubicBezTo>
                <a:cubicBezTo>
                  <a:pt x="2024457" y="2917006"/>
                  <a:pt x="1995478" y="2946006"/>
                  <a:pt x="1995478" y="2981716"/>
                </a:cubicBezTo>
                <a:cubicBezTo>
                  <a:pt x="1995478" y="3017667"/>
                  <a:pt x="2024457" y="3046187"/>
                  <a:pt x="2059903" y="3046187"/>
                </a:cubicBezTo>
                <a:close/>
                <a:moveTo>
                  <a:pt x="2134865" y="3317971"/>
                </a:moveTo>
                <a:cubicBezTo>
                  <a:pt x="2173424" y="3317971"/>
                  <a:pt x="2205037" y="3286575"/>
                  <a:pt x="2205037" y="3247509"/>
                </a:cubicBezTo>
                <a:cubicBezTo>
                  <a:pt x="2205037" y="3209162"/>
                  <a:pt x="2173424" y="3177286"/>
                  <a:pt x="2134865" y="3177286"/>
                </a:cubicBezTo>
                <a:cubicBezTo>
                  <a:pt x="2096067" y="3177286"/>
                  <a:pt x="2064693" y="3209162"/>
                  <a:pt x="2064693" y="3247509"/>
                </a:cubicBezTo>
                <a:cubicBezTo>
                  <a:pt x="2064693" y="3286575"/>
                  <a:pt x="2096067" y="3317971"/>
                  <a:pt x="2134865" y="3317971"/>
                </a:cubicBezTo>
                <a:close/>
                <a:moveTo>
                  <a:pt x="2230663" y="3582326"/>
                </a:moveTo>
                <a:cubicBezTo>
                  <a:pt x="2271857" y="3582326"/>
                  <a:pt x="2305865" y="3548532"/>
                  <a:pt x="2305865" y="3506590"/>
                </a:cubicBezTo>
                <a:cubicBezTo>
                  <a:pt x="2305865" y="3464888"/>
                  <a:pt x="2271857" y="3430855"/>
                  <a:pt x="2230663" y="3430855"/>
                </a:cubicBezTo>
                <a:cubicBezTo>
                  <a:pt x="2188752" y="3430855"/>
                  <a:pt x="2154983" y="3464888"/>
                  <a:pt x="2154983" y="3506590"/>
                </a:cubicBezTo>
                <a:cubicBezTo>
                  <a:pt x="2154983" y="3548532"/>
                  <a:pt x="2188752" y="3582326"/>
                  <a:pt x="2230663" y="3582326"/>
                </a:cubicBezTo>
                <a:close/>
                <a:moveTo>
                  <a:pt x="2346100" y="3836135"/>
                </a:moveTo>
                <a:cubicBezTo>
                  <a:pt x="2389449" y="3836135"/>
                  <a:pt x="2424655" y="3801143"/>
                  <a:pt x="2424655" y="3757523"/>
                </a:cubicBezTo>
                <a:cubicBezTo>
                  <a:pt x="2424655" y="3714143"/>
                  <a:pt x="2389449" y="3678912"/>
                  <a:pt x="2346100" y="3678912"/>
                </a:cubicBezTo>
                <a:cubicBezTo>
                  <a:pt x="2302512" y="3678912"/>
                  <a:pt x="2267306" y="3714143"/>
                  <a:pt x="2267306" y="3757523"/>
                </a:cubicBezTo>
                <a:cubicBezTo>
                  <a:pt x="2267306" y="3801143"/>
                  <a:pt x="2302512" y="3836135"/>
                  <a:pt x="2346100" y="3836135"/>
                </a:cubicBezTo>
                <a:close/>
                <a:moveTo>
                  <a:pt x="2525722" y="4067175"/>
                </a:moveTo>
                <a:cubicBezTo>
                  <a:pt x="2547756" y="4052555"/>
                  <a:pt x="2562604" y="4027390"/>
                  <a:pt x="2562604" y="3998870"/>
                </a:cubicBezTo>
                <a:cubicBezTo>
                  <a:pt x="2562604" y="3953572"/>
                  <a:pt x="2525962" y="3916663"/>
                  <a:pt x="2480936" y="3916663"/>
                </a:cubicBezTo>
                <a:cubicBezTo>
                  <a:pt x="2435911" y="3916663"/>
                  <a:pt x="2399029" y="3953572"/>
                  <a:pt x="2399029" y="3998870"/>
                </a:cubicBezTo>
                <a:cubicBezTo>
                  <a:pt x="2399029" y="4027390"/>
                  <a:pt x="2413878" y="4052555"/>
                  <a:pt x="2436151" y="4067175"/>
                </a:cubicBezTo>
                <a:lnTo>
                  <a:pt x="2525722" y="4067175"/>
                </a:lnTo>
                <a:close/>
                <a:moveTo>
                  <a:pt x="8476233" y="4008456"/>
                </a:moveTo>
                <a:cubicBezTo>
                  <a:pt x="8481502" y="4008456"/>
                  <a:pt x="8485573" y="4003903"/>
                  <a:pt x="8485573" y="3998870"/>
                </a:cubicBezTo>
                <a:cubicBezTo>
                  <a:pt x="8485573" y="3993357"/>
                  <a:pt x="8481502" y="3988804"/>
                  <a:pt x="8476233" y="3988804"/>
                </a:cubicBezTo>
                <a:cubicBezTo>
                  <a:pt x="8470485" y="3988804"/>
                  <a:pt x="8466174" y="3993357"/>
                  <a:pt x="8466174" y="3998870"/>
                </a:cubicBezTo>
                <a:cubicBezTo>
                  <a:pt x="8466174" y="4003903"/>
                  <a:pt x="8470485" y="4008456"/>
                  <a:pt x="8476233" y="4008456"/>
                </a:cubicBezTo>
                <a:close/>
                <a:moveTo>
                  <a:pt x="8610590" y="3765912"/>
                </a:moveTo>
                <a:cubicBezTo>
                  <a:pt x="8615619" y="3765912"/>
                  <a:pt x="8619212" y="3762317"/>
                  <a:pt x="8619212" y="3757523"/>
                </a:cubicBezTo>
                <a:cubicBezTo>
                  <a:pt x="8619212" y="3753209"/>
                  <a:pt x="8615619" y="3748895"/>
                  <a:pt x="8610590" y="3748895"/>
                </a:cubicBezTo>
                <a:cubicBezTo>
                  <a:pt x="8606279" y="3748895"/>
                  <a:pt x="8602447" y="3753209"/>
                  <a:pt x="8602447" y="3757523"/>
                </a:cubicBezTo>
                <a:cubicBezTo>
                  <a:pt x="8602447" y="3762317"/>
                  <a:pt x="8606279" y="3765912"/>
                  <a:pt x="8610590" y="3765912"/>
                </a:cubicBezTo>
                <a:close/>
                <a:moveTo>
                  <a:pt x="8726506" y="3513301"/>
                </a:moveTo>
                <a:cubicBezTo>
                  <a:pt x="8730098" y="3513301"/>
                  <a:pt x="8733212" y="3510665"/>
                  <a:pt x="8733212" y="3506590"/>
                </a:cubicBezTo>
                <a:cubicBezTo>
                  <a:pt x="8733212" y="3502995"/>
                  <a:pt x="8730098" y="3499880"/>
                  <a:pt x="8726506" y="3499880"/>
                </a:cubicBezTo>
                <a:cubicBezTo>
                  <a:pt x="8722435" y="3499880"/>
                  <a:pt x="8719800" y="3502995"/>
                  <a:pt x="8719800" y="3506590"/>
                </a:cubicBezTo>
                <a:cubicBezTo>
                  <a:pt x="8719800" y="3510665"/>
                  <a:pt x="8722435" y="3513301"/>
                  <a:pt x="8726506" y="3513301"/>
                </a:cubicBezTo>
                <a:close/>
                <a:moveTo>
                  <a:pt x="8821825" y="3253021"/>
                </a:moveTo>
                <a:cubicBezTo>
                  <a:pt x="8824699" y="3253021"/>
                  <a:pt x="8827573" y="3250624"/>
                  <a:pt x="8827573" y="3247509"/>
                </a:cubicBezTo>
                <a:cubicBezTo>
                  <a:pt x="8827573" y="3244393"/>
                  <a:pt x="8824699" y="3242236"/>
                  <a:pt x="8821825" y="3242236"/>
                </a:cubicBezTo>
                <a:cubicBezTo>
                  <a:pt x="8818951" y="3242236"/>
                  <a:pt x="8816317" y="3244393"/>
                  <a:pt x="8816317" y="3247509"/>
                </a:cubicBezTo>
                <a:cubicBezTo>
                  <a:pt x="8816317" y="3250624"/>
                  <a:pt x="8818951" y="3253021"/>
                  <a:pt x="8821825" y="3253021"/>
                </a:cubicBezTo>
                <a:close/>
                <a:moveTo>
                  <a:pt x="8896787" y="2986510"/>
                </a:moveTo>
                <a:cubicBezTo>
                  <a:pt x="8899422" y="2986510"/>
                  <a:pt x="8901817" y="2984592"/>
                  <a:pt x="8901817" y="2981716"/>
                </a:cubicBezTo>
                <a:cubicBezTo>
                  <a:pt x="8901817" y="2979320"/>
                  <a:pt x="8899422" y="2976923"/>
                  <a:pt x="8896787" y="2976923"/>
                </a:cubicBezTo>
                <a:cubicBezTo>
                  <a:pt x="8894153" y="2976923"/>
                  <a:pt x="8891758" y="2979320"/>
                  <a:pt x="8891758" y="2981716"/>
                </a:cubicBezTo>
                <a:cubicBezTo>
                  <a:pt x="8891758" y="2984592"/>
                  <a:pt x="8894153" y="2986510"/>
                  <a:pt x="8896787" y="2986510"/>
                </a:cubicBezTo>
                <a:close/>
                <a:moveTo>
                  <a:pt x="8950674" y="2715205"/>
                </a:moveTo>
                <a:cubicBezTo>
                  <a:pt x="8953069" y="2715205"/>
                  <a:pt x="8954985" y="2713048"/>
                  <a:pt x="8954985" y="2710651"/>
                </a:cubicBezTo>
                <a:cubicBezTo>
                  <a:pt x="8954985" y="2708494"/>
                  <a:pt x="8953069" y="2706577"/>
                  <a:pt x="8950674" y="2706577"/>
                </a:cubicBezTo>
                <a:cubicBezTo>
                  <a:pt x="8948279" y="2706577"/>
                  <a:pt x="8946363" y="2708494"/>
                  <a:pt x="8946363" y="2710651"/>
                </a:cubicBezTo>
                <a:cubicBezTo>
                  <a:pt x="8946363" y="2713048"/>
                  <a:pt x="8948279" y="2715205"/>
                  <a:pt x="8950674" y="2715205"/>
                </a:cubicBezTo>
                <a:close/>
                <a:moveTo>
                  <a:pt x="8983006" y="2440065"/>
                </a:moveTo>
                <a:cubicBezTo>
                  <a:pt x="8985401" y="2440065"/>
                  <a:pt x="8986598" y="2438388"/>
                  <a:pt x="8986598" y="2436470"/>
                </a:cubicBezTo>
                <a:cubicBezTo>
                  <a:pt x="8986598" y="2434313"/>
                  <a:pt x="8985401" y="2433115"/>
                  <a:pt x="8983006" y="2433115"/>
                </a:cubicBezTo>
                <a:cubicBezTo>
                  <a:pt x="8981329" y="2433115"/>
                  <a:pt x="8979413" y="2434313"/>
                  <a:pt x="8979413" y="2436470"/>
                </a:cubicBezTo>
                <a:cubicBezTo>
                  <a:pt x="8979413" y="2438388"/>
                  <a:pt x="8981329" y="2440065"/>
                  <a:pt x="8983006" y="2440065"/>
                </a:cubicBezTo>
                <a:close/>
                <a:moveTo>
                  <a:pt x="8994023" y="2164207"/>
                </a:moveTo>
                <a:cubicBezTo>
                  <a:pt x="8996178" y="2164207"/>
                  <a:pt x="8997855" y="2162529"/>
                  <a:pt x="8997855" y="2160372"/>
                </a:cubicBezTo>
                <a:cubicBezTo>
                  <a:pt x="8997855" y="2158455"/>
                  <a:pt x="8996178" y="2156777"/>
                  <a:pt x="8994023" y="2156777"/>
                </a:cubicBezTo>
                <a:cubicBezTo>
                  <a:pt x="8992107" y="2156777"/>
                  <a:pt x="8990191" y="2158455"/>
                  <a:pt x="8990191" y="2160372"/>
                </a:cubicBezTo>
                <a:cubicBezTo>
                  <a:pt x="8990191" y="2162529"/>
                  <a:pt x="8992107" y="2164207"/>
                  <a:pt x="8994023" y="2164207"/>
                </a:cubicBezTo>
                <a:close/>
                <a:moveTo>
                  <a:pt x="8762670" y="1887869"/>
                </a:moveTo>
                <a:cubicBezTo>
                  <a:pt x="8765065" y="1887869"/>
                  <a:pt x="8766262" y="1886431"/>
                  <a:pt x="8766262" y="1884514"/>
                </a:cubicBezTo>
                <a:cubicBezTo>
                  <a:pt x="8766262" y="1882357"/>
                  <a:pt x="8765065" y="1880919"/>
                  <a:pt x="8762670" y="1880919"/>
                </a:cubicBezTo>
                <a:cubicBezTo>
                  <a:pt x="8760993" y="1880919"/>
                  <a:pt x="8759077" y="1882357"/>
                  <a:pt x="8759077" y="1884514"/>
                </a:cubicBezTo>
                <a:cubicBezTo>
                  <a:pt x="8759077" y="1886431"/>
                  <a:pt x="8760993" y="1887869"/>
                  <a:pt x="8762670" y="1887869"/>
                </a:cubicBezTo>
                <a:close/>
                <a:moveTo>
                  <a:pt x="8728422" y="1613928"/>
                </a:moveTo>
                <a:cubicBezTo>
                  <a:pt x="8730098" y="1613928"/>
                  <a:pt x="8732014" y="1612490"/>
                  <a:pt x="8732014" y="1610333"/>
                </a:cubicBezTo>
                <a:cubicBezTo>
                  <a:pt x="8732014" y="1608416"/>
                  <a:pt x="8730098" y="1606738"/>
                  <a:pt x="8728422" y="1606738"/>
                </a:cubicBezTo>
                <a:cubicBezTo>
                  <a:pt x="8726027" y="1606738"/>
                  <a:pt x="8724350" y="1608416"/>
                  <a:pt x="8724350" y="1610333"/>
                </a:cubicBezTo>
                <a:cubicBezTo>
                  <a:pt x="8724350" y="1612490"/>
                  <a:pt x="8726027" y="1613928"/>
                  <a:pt x="8728422" y="1613928"/>
                </a:cubicBezTo>
                <a:close/>
                <a:moveTo>
                  <a:pt x="8670703" y="1343822"/>
                </a:moveTo>
                <a:cubicBezTo>
                  <a:pt x="8672859" y="1343822"/>
                  <a:pt x="8674296" y="1342384"/>
                  <a:pt x="8674296" y="1340226"/>
                </a:cubicBezTo>
                <a:cubicBezTo>
                  <a:pt x="8674296" y="1338309"/>
                  <a:pt x="8672859" y="1336392"/>
                  <a:pt x="8670703" y="1336392"/>
                </a:cubicBezTo>
                <a:cubicBezTo>
                  <a:pt x="8668787" y="1336392"/>
                  <a:pt x="8667111" y="1338309"/>
                  <a:pt x="8667111" y="1340226"/>
                </a:cubicBezTo>
                <a:cubicBezTo>
                  <a:pt x="8667111" y="1342384"/>
                  <a:pt x="8668787" y="1343822"/>
                  <a:pt x="8670703" y="1343822"/>
                </a:cubicBezTo>
                <a:close/>
                <a:moveTo>
                  <a:pt x="8591191" y="1078748"/>
                </a:moveTo>
                <a:cubicBezTo>
                  <a:pt x="8592867" y="1078748"/>
                  <a:pt x="8594065" y="1077310"/>
                  <a:pt x="8594065" y="1075872"/>
                </a:cubicBezTo>
                <a:cubicBezTo>
                  <a:pt x="8594065" y="1074194"/>
                  <a:pt x="8592867" y="1072756"/>
                  <a:pt x="8591191" y="1072756"/>
                </a:cubicBezTo>
                <a:cubicBezTo>
                  <a:pt x="8589275" y="1072756"/>
                  <a:pt x="8587838" y="1074194"/>
                  <a:pt x="8587838" y="1075872"/>
                </a:cubicBezTo>
                <a:cubicBezTo>
                  <a:pt x="8587838" y="1077310"/>
                  <a:pt x="8589275" y="1078748"/>
                  <a:pt x="8591191" y="1078748"/>
                </a:cubicBezTo>
                <a:close/>
                <a:moveTo>
                  <a:pt x="8489166" y="822063"/>
                </a:moveTo>
                <a:cubicBezTo>
                  <a:pt x="8490842" y="822063"/>
                  <a:pt x="8492279" y="820865"/>
                  <a:pt x="8492279" y="818947"/>
                </a:cubicBezTo>
                <a:cubicBezTo>
                  <a:pt x="8492279" y="817270"/>
                  <a:pt x="8490842" y="815832"/>
                  <a:pt x="8489166" y="815832"/>
                </a:cubicBezTo>
                <a:cubicBezTo>
                  <a:pt x="8487968" y="815832"/>
                  <a:pt x="8486531" y="817270"/>
                  <a:pt x="8486531" y="818947"/>
                </a:cubicBezTo>
                <a:cubicBezTo>
                  <a:pt x="8486531" y="820865"/>
                  <a:pt x="8487968" y="822063"/>
                  <a:pt x="8489166" y="822063"/>
                </a:cubicBezTo>
                <a:close/>
                <a:moveTo>
                  <a:pt x="8366544" y="574725"/>
                </a:moveTo>
                <a:cubicBezTo>
                  <a:pt x="8368460" y="574725"/>
                  <a:pt x="8369897" y="573287"/>
                  <a:pt x="8369897" y="571370"/>
                </a:cubicBezTo>
                <a:cubicBezTo>
                  <a:pt x="8369897" y="569932"/>
                  <a:pt x="8368460" y="568254"/>
                  <a:pt x="8366544" y="568254"/>
                </a:cubicBezTo>
                <a:cubicBezTo>
                  <a:pt x="8364868" y="568254"/>
                  <a:pt x="8363431" y="569932"/>
                  <a:pt x="8363431" y="571370"/>
                </a:cubicBezTo>
                <a:cubicBezTo>
                  <a:pt x="8363431" y="573287"/>
                  <a:pt x="8364868" y="574725"/>
                  <a:pt x="8366544" y="574725"/>
                </a:cubicBezTo>
                <a:close/>
                <a:moveTo>
                  <a:pt x="8223565" y="338172"/>
                </a:moveTo>
                <a:cubicBezTo>
                  <a:pt x="8225481" y="338172"/>
                  <a:pt x="8226918" y="336734"/>
                  <a:pt x="8226918" y="335296"/>
                </a:cubicBezTo>
                <a:cubicBezTo>
                  <a:pt x="8226918" y="333379"/>
                  <a:pt x="8225481" y="332181"/>
                  <a:pt x="8223565" y="332181"/>
                </a:cubicBezTo>
                <a:cubicBezTo>
                  <a:pt x="8221889" y="332181"/>
                  <a:pt x="8220452" y="333379"/>
                  <a:pt x="8220452" y="335296"/>
                </a:cubicBezTo>
                <a:cubicBezTo>
                  <a:pt x="8220452" y="336734"/>
                  <a:pt x="8221889" y="338172"/>
                  <a:pt x="8223565" y="338172"/>
                </a:cubicBezTo>
                <a:close/>
                <a:moveTo>
                  <a:pt x="8061427" y="113603"/>
                </a:moveTo>
                <a:cubicBezTo>
                  <a:pt x="8062145" y="113603"/>
                  <a:pt x="8063103" y="112644"/>
                  <a:pt x="8063103" y="111925"/>
                </a:cubicBezTo>
                <a:cubicBezTo>
                  <a:pt x="8063103" y="110727"/>
                  <a:pt x="8062145" y="109768"/>
                  <a:pt x="8061427" y="109768"/>
                </a:cubicBezTo>
                <a:cubicBezTo>
                  <a:pt x="8060469" y="109768"/>
                  <a:pt x="8059511" y="110727"/>
                  <a:pt x="8059511" y="111925"/>
                </a:cubicBezTo>
                <a:cubicBezTo>
                  <a:pt x="8059511" y="112644"/>
                  <a:pt x="8060469" y="113603"/>
                  <a:pt x="8061427" y="113603"/>
                </a:cubicBezTo>
                <a:close/>
                <a:moveTo>
                  <a:pt x="2983638" y="5992"/>
                </a:moveTo>
                <a:cubicBezTo>
                  <a:pt x="2983638" y="5992"/>
                  <a:pt x="2984117" y="5512"/>
                  <a:pt x="2984117" y="5273"/>
                </a:cubicBezTo>
                <a:cubicBezTo>
                  <a:pt x="2984117" y="5033"/>
                  <a:pt x="2983638" y="4793"/>
                  <a:pt x="2983638" y="4793"/>
                </a:cubicBezTo>
                <a:cubicBezTo>
                  <a:pt x="2982919" y="4793"/>
                  <a:pt x="2982680" y="5033"/>
                  <a:pt x="2982680" y="5273"/>
                </a:cubicBezTo>
                <a:cubicBezTo>
                  <a:pt x="2982680" y="5512"/>
                  <a:pt x="2982919" y="5992"/>
                  <a:pt x="2983638" y="5992"/>
                </a:cubicBezTo>
                <a:close/>
                <a:moveTo>
                  <a:pt x="2811920" y="228883"/>
                </a:moveTo>
                <a:cubicBezTo>
                  <a:pt x="2816230" y="228883"/>
                  <a:pt x="2819104" y="226007"/>
                  <a:pt x="2819104" y="221693"/>
                </a:cubicBezTo>
                <a:cubicBezTo>
                  <a:pt x="2819104" y="217859"/>
                  <a:pt x="2816230" y="214503"/>
                  <a:pt x="2811920" y="214503"/>
                </a:cubicBezTo>
                <a:cubicBezTo>
                  <a:pt x="2808088" y="214503"/>
                  <a:pt x="2804735" y="217859"/>
                  <a:pt x="2804735" y="221693"/>
                </a:cubicBezTo>
                <a:cubicBezTo>
                  <a:pt x="2804735" y="226007"/>
                  <a:pt x="2808088" y="228883"/>
                  <a:pt x="2811920" y="228883"/>
                </a:cubicBezTo>
                <a:close/>
                <a:moveTo>
                  <a:pt x="2659121" y="460403"/>
                </a:moveTo>
                <a:cubicBezTo>
                  <a:pt x="2663911" y="460403"/>
                  <a:pt x="2667743" y="456329"/>
                  <a:pt x="2667743" y="451775"/>
                </a:cubicBezTo>
                <a:cubicBezTo>
                  <a:pt x="2667743" y="446982"/>
                  <a:pt x="2663911" y="443387"/>
                  <a:pt x="2659121" y="443387"/>
                </a:cubicBezTo>
                <a:cubicBezTo>
                  <a:pt x="2654571" y="443387"/>
                  <a:pt x="2650739" y="446982"/>
                  <a:pt x="2650739" y="451775"/>
                </a:cubicBezTo>
                <a:cubicBezTo>
                  <a:pt x="2650739" y="456329"/>
                  <a:pt x="2654571" y="460403"/>
                  <a:pt x="2659121" y="460403"/>
                </a:cubicBezTo>
                <a:close/>
                <a:moveTo>
                  <a:pt x="2526201" y="704865"/>
                </a:moveTo>
                <a:cubicBezTo>
                  <a:pt x="2532188" y="704865"/>
                  <a:pt x="2537218" y="700072"/>
                  <a:pt x="2537218" y="693840"/>
                </a:cubicBezTo>
                <a:cubicBezTo>
                  <a:pt x="2537218" y="687849"/>
                  <a:pt x="2532188" y="682816"/>
                  <a:pt x="2526201" y="682816"/>
                </a:cubicBezTo>
                <a:cubicBezTo>
                  <a:pt x="2520214" y="682816"/>
                  <a:pt x="2515184" y="687849"/>
                  <a:pt x="2515184" y="693840"/>
                </a:cubicBezTo>
                <a:cubicBezTo>
                  <a:pt x="2515184" y="700072"/>
                  <a:pt x="2520214" y="704865"/>
                  <a:pt x="2526201" y="704865"/>
                </a:cubicBezTo>
                <a:close/>
                <a:moveTo>
                  <a:pt x="2414117" y="960831"/>
                </a:moveTo>
                <a:cubicBezTo>
                  <a:pt x="2422020" y="960831"/>
                  <a:pt x="2428487" y="954360"/>
                  <a:pt x="2428487" y="946451"/>
                </a:cubicBezTo>
                <a:cubicBezTo>
                  <a:pt x="2428487" y="938302"/>
                  <a:pt x="2422020" y="931592"/>
                  <a:pt x="2414117" y="931592"/>
                </a:cubicBezTo>
                <a:cubicBezTo>
                  <a:pt x="2405974" y="931592"/>
                  <a:pt x="2399508" y="938302"/>
                  <a:pt x="2399508" y="946451"/>
                </a:cubicBezTo>
                <a:cubicBezTo>
                  <a:pt x="2399508" y="954360"/>
                  <a:pt x="2405974" y="960831"/>
                  <a:pt x="2414117" y="960831"/>
                </a:cubicBezTo>
                <a:close/>
                <a:moveTo>
                  <a:pt x="2323348" y="1226624"/>
                </a:moveTo>
                <a:cubicBezTo>
                  <a:pt x="2333886" y="1226624"/>
                  <a:pt x="2342747" y="1217996"/>
                  <a:pt x="2342747" y="1207210"/>
                </a:cubicBezTo>
                <a:cubicBezTo>
                  <a:pt x="2342747" y="1196425"/>
                  <a:pt x="2333886" y="1187797"/>
                  <a:pt x="2323348" y="1187797"/>
                </a:cubicBezTo>
                <a:cubicBezTo>
                  <a:pt x="2312571" y="1187797"/>
                  <a:pt x="2303949" y="1196425"/>
                  <a:pt x="2303949" y="1207210"/>
                </a:cubicBezTo>
                <a:cubicBezTo>
                  <a:pt x="2303949" y="1217996"/>
                  <a:pt x="2312571" y="1226624"/>
                  <a:pt x="2323348" y="1226624"/>
                </a:cubicBezTo>
                <a:close/>
                <a:moveTo>
                  <a:pt x="2254613" y="1499846"/>
                </a:moveTo>
                <a:cubicBezTo>
                  <a:pt x="2268504" y="1499846"/>
                  <a:pt x="2279760" y="1488581"/>
                  <a:pt x="2279760" y="1474681"/>
                </a:cubicBezTo>
                <a:cubicBezTo>
                  <a:pt x="2279760" y="1460780"/>
                  <a:pt x="2268504" y="1449515"/>
                  <a:pt x="2254613" y="1449515"/>
                </a:cubicBezTo>
                <a:cubicBezTo>
                  <a:pt x="2240722" y="1449515"/>
                  <a:pt x="2229705" y="1460780"/>
                  <a:pt x="2229705" y="1474681"/>
                </a:cubicBezTo>
                <a:cubicBezTo>
                  <a:pt x="2229705" y="1488581"/>
                  <a:pt x="2240722" y="1499846"/>
                  <a:pt x="2254613" y="1499846"/>
                </a:cubicBezTo>
                <a:close/>
                <a:moveTo>
                  <a:pt x="2208390" y="1778341"/>
                </a:moveTo>
                <a:cubicBezTo>
                  <a:pt x="2225873" y="1778341"/>
                  <a:pt x="2239525" y="1764200"/>
                  <a:pt x="2239525" y="1747184"/>
                </a:cubicBezTo>
                <a:cubicBezTo>
                  <a:pt x="2239525" y="1729928"/>
                  <a:pt x="2225873" y="1716027"/>
                  <a:pt x="2208390" y="1716027"/>
                </a:cubicBezTo>
                <a:cubicBezTo>
                  <a:pt x="2191386" y="1716027"/>
                  <a:pt x="2177735" y="1729928"/>
                  <a:pt x="2177735" y="1747184"/>
                </a:cubicBezTo>
                <a:cubicBezTo>
                  <a:pt x="2177735" y="1764200"/>
                  <a:pt x="2191386" y="1778341"/>
                  <a:pt x="2208390" y="1778341"/>
                </a:cubicBezTo>
                <a:close/>
                <a:moveTo>
                  <a:pt x="2185159" y="2060670"/>
                </a:moveTo>
                <a:cubicBezTo>
                  <a:pt x="2206474" y="2060670"/>
                  <a:pt x="2223718" y="2043414"/>
                  <a:pt x="2223718" y="2022083"/>
                </a:cubicBezTo>
                <a:cubicBezTo>
                  <a:pt x="2223718" y="2001232"/>
                  <a:pt x="2206474" y="1983976"/>
                  <a:pt x="2185159" y="1983976"/>
                </a:cubicBezTo>
                <a:cubicBezTo>
                  <a:pt x="2164323" y="1983976"/>
                  <a:pt x="2147319" y="2001232"/>
                  <a:pt x="2147319" y="2022083"/>
                </a:cubicBezTo>
                <a:cubicBezTo>
                  <a:pt x="2147319" y="2043414"/>
                  <a:pt x="2164323" y="2060670"/>
                  <a:pt x="2185159" y="2060670"/>
                </a:cubicBezTo>
                <a:close/>
                <a:moveTo>
                  <a:pt x="2185159" y="2343958"/>
                </a:moveTo>
                <a:cubicBezTo>
                  <a:pt x="2210306" y="2343958"/>
                  <a:pt x="2230663" y="2323347"/>
                  <a:pt x="2230663" y="2298901"/>
                </a:cubicBezTo>
                <a:cubicBezTo>
                  <a:pt x="2230663" y="2273496"/>
                  <a:pt x="2210306" y="2253603"/>
                  <a:pt x="2185159" y="2253603"/>
                </a:cubicBezTo>
                <a:cubicBezTo>
                  <a:pt x="2160731" y="2253603"/>
                  <a:pt x="2140373" y="2273496"/>
                  <a:pt x="2140373" y="2298901"/>
                </a:cubicBezTo>
                <a:cubicBezTo>
                  <a:pt x="2140373" y="2323347"/>
                  <a:pt x="2160731" y="2343958"/>
                  <a:pt x="2185159" y="2343958"/>
                </a:cubicBezTo>
                <a:close/>
                <a:moveTo>
                  <a:pt x="2208390" y="2626048"/>
                </a:moveTo>
                <a:cubicBezTo>
                  <a:pt x="2237369" y="2626048"/>
                  <a:pt x="2260840" y="2602800"/>
                  <a:pt x="2260840" y="2573800"/>
                </a:cubicBezTo>
                <a:cubicBezTo>
                  <a:pt x="2260840" y="2544801"/>
                  <a:pt x="2237369" y="2521553"/>
                  <a:pt x="2208390" y="2521553"/>
                </a:cubicBezTo>
                <a:cubicBezTo>
                  <a:pt x="2179651" y="2521553"/>
                  <a:pt x="2155941" y="2544801"/>
                  <a:pt x="2155941" y="2573800"/>
                </a:cubicBezTo>
                <a:cubicBezTo>
                  <a:pt x="2155941" y="2602800"/>
                  <a:pt x="2179651" y="2626048"/>
                  <a:pt x="2208390" y="2626048"/>
                </a:cubicBezTo>
                <a:close/>
                <a:moveTo>
                  <a:pt x="2254613" y="2905502"/>
                </a:moveTo>
                <a:cubicBezTo>
                  <a:pt x="2287184" y="2905502"/>
                  <a:pt x="2313529" y="2878899"/>
                  <a:pt x="2313529" y="2846304"/>
                </a:cubicBezTo>
                <a:cubicBezTo>
                  <a:pt x="2313529" y="2813709"/>
                  <a:pt x="2287184" y="2787105"/>
                  <a:pt x="2254613" y="2787105"/>
                </a:cubicBezTo>
                <a:cubicBezTo>
                  <a:pt x="2222042" y="2787105"/>
                  <a:pt x="2195457" y="2813709"/>
                  <a:pt x="2195457" y="2846304"/>
                </a:cubicBezTo>
                <a:cubicBezTo>
                  <a:pt x="2195457" y="2878899"/>
                  <a:pt x="2222042" y="2905502"/>
                  <a:pt x="2254613" y="2905502"/>
                </a:cubicBezTo>
                <a:close/>
                <a:moveTo>
                  <a:pt x="2323348" y="3178964"/>
                </a:moveTo>
                <a:cubicBezTo>
                  <a:pt x="2359273" y="3178964"/>
                  <a:pt x="2388252" y="3149484"/>
                  <a:pt x="2388252" y="3113774"/>
                </a:cubicBezTo>
                <a:cubicBezTo>
                  <a:pt x="2388252" y="3077584"/>
                  <a:pt x="2359273" y="3048584"/>
                  <a:pt x="2323348" y="3048584"/>
                </a:cubicBezTo>
                <a:cubicBezTo>
                  <a:pt x="2287184" y="3048584"/>
                  <a:pt x="2257966" y="3077584"/>
                  <a:pt x="2257966" y="3113774"/>
                </a:cubicBezTo>
                <a:cubicBezTo>
                  <a:pt x="2257966" y="3149484"/>
                  <a:pt x="2287184" y="3178964"/>
                  <a:pt x="2323348" y="3178964"/>
                </a:cubicBezTo>
                <a:close/>
                <a:moveTo>
                  <a:pt x="2414117" y="3444756"/>
                </a:moveTo>
                <a:cubicBezTo>
                  <a:pt x="2452676" y="3444756"/>
                  <a:pt x="2484289" y="3413359"/>
                  <a:pt x="2484289" y="3374533"/>
                </a:cubicBezTo>
                <a:cubicBezTo>
                  <a:pt x="2484289" y="3335707"/>
                  <a:pt x="2452676" y="3304310"/>
                  <a:pt x="2414117" y="3304310"/>
                </a:cubicBezTo>
                <a:cubicBezTo>
                  <a:pt x="2375319" y="3304310"/>
                  <a:pt x="2344184" y="3335707"/>
                  <a:pt x="2344184" y="3374533"/>
                </a:cubicBezTo>
                <a:cubicBezTo>
                  <a:pt x="2344184" y="3413359"/>
                  <a:pt x="2375319" y="3444756"/>
                  <a:pt x="2414117" y="3444756"/>
                </a:cubicBezTo>
                <a:close/>
                <a:moveTo>
                  <a:pt x="2526201" y="3701201"/>
                </a:moveTo>
                <a:cubicBezTo>
                  <a:pt x="2567394" y="3701201"/>
                  <a:pt x="2600684" y="3668127"/>
                  <a:pt x="2600684" y="3626904"/>
                </a:cubicBezTo>
                <a:cubicBezTo>
                  <a:pt x="2600684" y="3585681"/>
                  <a:pt x="2567394" y="3552607"/>
                  <a:pt x="2526201" y="3552607"/>
                </a:cubicBezTo>
                <a:cubicBezTo>
                  <a:pt x="2485247" y="3552607"/>
                  <a:pt x="2451957" y="3585681"/>
                  <a:pt x="2451957" y="3626904"/>
                </a:cubicBezTo>
                <a:cubicBezTo>
                  <a:pt x="2451957" y="3668127"/>
                  <a:pt x="2485247" y="3701201"/>
                  <a:pt x="2526201" y="3701201"/>
                </a:cubicBezTo>
                <a:close/>
                <a:moveTo>
                  <a:pt x="2659121" y="3945903"/>
                </a:moveTo>
                <a:cubicBezTo>
                  <a:pt x="2701751" y="3945903"/>
                  <a:pt x="2735999" y="3911391"/>
                  <a:pt x="2735999" y="3868730"/>
                </a:cubicBezTo>
                <a:cubicBezTo>
                  <a:pt x="2735999" y="3826548"/>
                  <a:pt x="2701751" y="3792515"/>
                  <a:pt x="2659121" y="3792515"/>
                </a:cubicBezTo>
                <a:cubicBezTo>
                  <a:pt x="2616970" y="3792515"/>
                  <a:pt x="2582483" y="3826548"/>
                  <a:pt x="2582483" y="3868730"/>
                </a:cubicBezTo>
                <a:cubicBezTo>
                  <a:pt x="2582483" y="3911391"/>
                  <a:pt x="2616970" y="3945903"/>
                  <a:pt x="2659121" y="3945903"/>
                </a:cubicBezTo>
                <a:close/>
                <a:moveTo>
                  <a:pt x="2881613" y="4067175"/>
                </a:moveTo>
                <a:cubicBezTo>
                  <a:pt x="2869398" y="4040812"/>
                  <a:pt x="2842814" y="4022357"/>
                  <a:pt x="2811920" y="4022357"/>
                </a:cubicBezTo>
                <a:cubicBezTo>
                  <a:pt x="2781025" y="4022357"/>
                  <a:pt x="2754201" y="4040812"/>
                  <a:pt x="2741987" y="4067175"/>
                </a:cubicBezTo>
                <a:lnTo>
                  <a:pt x="2881613" y="4067175"/>
                </a:lnTo>
                <a:close/>
                <a:moveTo>
                  <a:pt x="8223565" y="3997432"/>
                </a:moveTo>
                <a:cubicBezTo>
                  <a:pt x="8229792" y="3997432"/>
                  <a:pt x="8235061" y="3991919"/>
                  <a:pt x="8235061" y="3985688"/>
                </a:cubicBezTo>
                <a:cubicBezTo>
                  <a:pt x="8235061" y="3979456"/>
                  <a:pt x="8229792" y="3973944"/>
                  <a:pt x="8223565" y="3973944"/>
                </a:cubicBezTo>
                <a:cubicBezTo>
                  <a:pt x="8217338" y="3973944"/>
                  <a:pt x="8212069" y="3979456"/>
                  <a:pt x="8212069" y="3985688"/>
                </a:cubicBezTo>
                <a:cubicBezTo>
                  <a:pt x="8212069" y="3991919"/>
                  <a:pt x="8217338" y="3997432"/>
                  <a:pt x="8223565" y="3997432"/>
                </a:cubicBezTo>
                <a:close/>
                <a:moveTo>
                  <a:pt x="8366544" y="3759441"/>
                </a:moveTo>
                <a:cubicBezTo>
                  <a:pt x="8372053" y="3759441"/>
                  <a:pt x="8376363" y="3754887"/>
                  <a:pt x="8376363" y="3749375"/>
                </a:cubicBezTo>
                <a:cubicBezTo>
                  <a:pt x="8376363" y="3744102"/>
                  <a:pt x="8372053" y="3739548"/>
                  <a:pt x="8366544" y="3739548"/>
                </a:cubicBezTo>
                <a:cubicBezTo>
                  <a:pt x="8361275" y="3739548"/>
                  <a:pt x="8356964" y="3744102"/>
                  <a:pt x="8356964" y="3749375"/>
                </a:cubicBezTo>
                <a:cubicBezTo>
                  <a:pt x="8356964" y="3754887"/>
                  <a:pt x="8361275" y="3759441"/>
                  <a:pt x="8366544" y="3759441"/>
                </a:cubicBezTo>
                <a:close/>
                <a:moveTo>
                  <a:pt x="8489166" y="3510665"/>
                </a:moveTo>
                <a:cubicBezTo>
                  <a:pt x="8494195" y="3510665"/>
                  <a:pt x="8498027" y="3506590"/>
                  <a:pt x="8498027" y="3502037"/>
                </a:cubicBezTo>
                <a:cubicBezTo>
                  <a:pt x="8498027" y="3497243"/>
                  <a:pt x="8494195" y="3493648"/>
                  <a:pt x="8489166" y="3493648"/>
                </a:cubicBezTo>
                <a:cubicBezTo>
                  <a:pt x="8484615" y="3493648"/>
                  <a:pt x="8480783" y="3497243"/>
                  <a:pt x="8480783" y="3502037"/>
                </a:cubicBezTo>
                <a:cubicBezTo>
                  <a:pt x="8480783" y="3506590"/>
                  <a:pt x="8484615" y="3510665"/>
                  <a:pt x="8489166" y="3510665"/>
                </a:cubicBezTo>
                <a:close/>
                <a:moveTo>
                  <a:pt x="8591191" y="3252542"/>
                </a:moveTo>
                <a:cubicBezTo>
                  <a:pt x="8595262" y="3252542"/>
                  <a:pt x="8598136" y="3249426"/>
                  <a:pt x="8598136" y="3245352"/>
                </a:cubicBezTo>
                <a:cubicBezTo>
                  <a:pt x="8598136" y="3241277"/>
                  <a:pt x="8595262" y="3237682"/>
                  <a:pt x="8591191" y="3237682"/>
                </a:cubicBezTo>
                <a:cubicBezTo>
                  <a:pt x="8587119" y="3237682"/>
                  <a:pt x="8583527" y="3241277"/>
                  <a:pt x="8583527" y="3245352"/>
                </a:cubicBezTo>
                <a:cubicBezTo>
                  <a:pt x="8583527" y="3249426"/>
                  <a:pt x="8587119" y="3252542"/>
                  <a:pt x="8591191" y="3252542"/>
                </a:cubicBezTo>
                <a:close/>
                <a:moveTo>
                  <a:pt x="8670703" y="2986510"/>
                </a:moveTo>
                <a:cubicBezTo>
                  <a:pt x="8674296" y="2986510"/>
                  <a:pt x="8676930" y="2984113"/>
                  <a:pt x="8676930" y="2980518"/>
                </a:cubicBezTo>
                <a:cubicBezTo>
                  <a:pt x="8676930" y="2977402"/>
                  <a:pt x="8674296" y="2974766"/>
                  <a:pt x="8670703" y="2974766"/>
                </a:cubicBezTo>
                <a:cubicBezTo>
                  <a:pt x="8667590" y="2974766"/>
                  <a:pt x="8664716" y="2977402"/>
                  <a:pt x="8664716" y="2980518"/>
                </a:cubicBezTo>
                <a:cubicBezTo>
                  <a:pt x="8664716" y="2984113"/>
                  <a:pt x="8667590" y="2986510"/>
                  <a:pt x="8670703" y="2986510"/>
                </a:cubicBezTo>
                <a:close/>
                <a:moveTo>
                  <a:pt x="8728422" y="2716164"/>
                </a:moveTo>
                <a:cubicBezTo>
                  <a:pt x="8730817" y="2716164"/>
                  <a:pt x="8733451" y="2713527"/>
                  <a:pt x="8733451" y="2710412"/>
                </a:cubicBezTo>
                <a:cubicBezTo>
                  <a:pt x="8733451" y="2707775"/>
                  <a:pt x="8730817" y="2704899"/>
                  <a:pt x="8728422" y="2704899"/>
                </a:cubicBezTo>
                <a:cubicBezTo>
                  <a:pt x="8725069" y="2704899"/>
                  <a:pt x="8722435" y="2707775"/>
                  <a:pt x="8722435" y="2710412"/>
                </a:cubicBezTo>
                <a:cubicBezTo>
                  <a:pt x="8722435" y="2713527"/>
                  <a:pt x="8725069" y="2716164"/>
                  <a:pt x="8728422" y="2716164"/>
                </a:cubicBezTo>
                <a:close/>
                <a:moveTo>
                  <a:pt x="8762670" y="2441503"/>
                </a:moveTo>
                <a:cubicBezTo>
                  <a:pt x="8765304" y="2441503"/>
                  <a:pt x="8767460" y="2439346"/>
                  <a:pt x="8767460" y="2436470"/>
                </a:cubicBezTo>
                <a:cubicBezTo>
                  <a:pt x="8767460" y="2433594"/>
                  <a:pt x="8765304" y="2431677"/>
                  <a:pt x="8762670" y="2431677"/>
                </a:cubicBezTo>
                <a:cubicBezTo>
                  <a:pt x="8760035" y="2431677"/>
                  <a:pt x="8757640" y="2433594"/>
                  <a:pt x="8757640" y="2436470"/>
                </a:cubicBezTo>
                <a:cubicBezTo>
                  <a:pt x="8757640" y="2439346"/>
                  <a:pt x="8760035" y="2441503"/>
                  <a:pt x="8762670" y="2441503"/>
                </a:cubicBezTo>
                <a:close/>
                <a:moveTo>
                  <a:pt x="8774405" y="2164686"/>
                </a:moveTo>
                <a:cubicBezTo>
                  <a:pt x="8776561" y="2164686"/>
                  <a:pt x="8778477" y="2162769"/>
                  <a:pt x="8778477" y="2160372"/>
                </a:cubicBezTo>
                <a:cubicBezTo>
                  <a:pt x="8778477" y="2157976"/>
                  <a:pt x="8776561" y="2156298"/>
                  <a:pt x="8774405" y="2156298"/>
                </a:cubicBezTo>
                <a:cubicBezTo>
                  <a:pt x="8772250" y="2156298"/>
                  <a:pt x="8769855" y="2157976"/>
                  <a:pt x="8769855" y="2160372"/>
                </a:cubicBezTo>
                <a:cubicBezTo>
                  <a:pt x="8769855" y="2162769"/>
                  <a:pt x="8772250" y="2164686"/>
                  <a:pt x="8774405" y="2164686"/>
                </a:cubicBezTo>
                <a:close/>
                <a:moveTo>
                  <a:pt x="8542334" y="1889307"/>
                </a:moveTo>
                <a:cubicBezTo>
                  <a:pt x="8545208" y="1889307"/>
                  <a:pt x="8547124" y="1886910"/>
                  <a:pt x="8547124" y="1884514"/>
                </a:cubicBezTo>
                <a:cubicBezTo>
                  <a:pt x="8547124" y="1881638"/>
                  <a:pt x="8545208" y="1879481"/>
                  <a:pt x="8542334" y="1879481"/>
                </a:cubicBezTo>
                <a:cubicBezTo>
                  <a:pt x="8539699" y="1879481"/>
                  <a:pt x="8537304" y="1881638"/>
                  <a:pt x="8537304" y="1884514"/>
                </a:cubicBezTo>
                <a:cubicBezTo>
                  <a:pt x="8537304" y="1886910"/>
                  <a:pt x="8539699" y="1889307"/>
                  <a:pt x="8542334" y="1889307"/>
                </a:cubicBezTo>
                <a:close/>
                <a:moveTo>
                  <a:pt x="8505212" y="1615126"/>
                </a:moveTo>
                <a:cubicBezTo>
                  <a:pt x="8507607" y="1615126"/>
                  <a:pt x="8509283" y="1613209"/>
                  <a:pt x="8509283" y="1610812"/>
                </a:cubicBezTo>
                <a:cubicBezTo>
                  <a:pt x="8509283" y="1608416"/>
                  <a:pt x="8507607" y="1606498"/>
                  <a:pt x="8505212" y="1606498"/>
                </a:cubicBezTo>
                <a:cubicBezTo>
                  <a:pt x="8503056" y="1606498"/>
                  <a:pt x="8500661" y="1608416"/>
                  <a:pt x="8500661" y="1610812"/>
                </a:cubicBezTo>
                <a:cubicBezTo>
                  <a:pt x="8500661" y="1613209"/>
                  <a:pt x="8503056" y="1615126"/>
                  <a:pt x="8505212" y="1615126"/>
                </a:cubicBezTo>
                <a:close/>
                <a:moveTo>
                  <a:pt x="8443422" y="1345739"/>
                </a:moveTo>
                <a:cubicBezTo>
                  <a:pt x="8446296" y="1345739"/>
                  <a:pt x="8447972" y="1343822"/>
                  <a:pt x="8447972" y="1341665"/>
                </a:cubicBezTo>
                <a:cubicBezTo>
                  <a:pt x="8447972" y="1339268"/>
                  <a:pt x="8446296" y="1337111"/>
                  <a:pt x="8443422" y="1337111"/>
                </a:cubicBezTo>
                <a:cubicBezTo>
                  <a:pt x="8441267" y="1337111"/>
                  <a:pt x="8439351" y="1339268"/>
                  <a:pt x="8439351" y="1341665"/>
                </a:cubicBezTo>
                <a:cubicBezTo>
                  <a:pt x="8439351" y="1343822"/>
                  <a:pt x="8441267" y="1345739"/>
                  <a:pt x="8443422" y="1345739"/>
                </a:cubicBezTo>
                <a:close/>
                <a:moveTo>
                  <a:pt x="8358641" y="1082343"/>
                </a:moveTo>
                <a:cubicBezTo>
                  <a:pt x="8360317" y="1082343"/>
                  <a:pt x="8362233" y="1080665"/>
                  <a:pt x="8362233" y="1078748"/>
                </a:cubicBezTo>
                <a:cubicBezTo>
                  <a:pt x="8362233" y="1076831"/>
                  <a:pt x="8360317" y="1075153"/>
                  <a:pt x="8358641" y="1075153"/>
                </a:cubicBezTo>
                <a:cubicBezTo>
                  <a:pt x="8356485" y="1075153"/>
                  <a:pt x="8354569" y="1076831"/>
                  <a:pt x="8354569" y="1078748"/>
                </a:cubicBezTo>
                <a:cubicBezTo>
                  <a:pt x="8354569" y="1080665"/>
                  <a:pt x="8356485" y="1082343"/>
                  <a:pt x="8358641" y="1082343"/>
                </a:cubicBezTo>
                <a:close/>
                <a:moveTo>
                  <a:pt x="8250149" y="828534"/>
                </a:moveTo>
                <a:cubicBezTo>
                  <a:pt x="8251826" y="828534"/>
                  <a:pt x="8253742" y="827096"/>
                  <a:pt x="8253742" y="824939"/>
                </a:cubicBezTo>
                <a:cubicBezTo>
                  <a:pt x="8253742" y="822782"/>
                  <a:pt x="8251826" y="821104"/>
                  <a:pt x="8250149" y="821104"/>
                </a:cubicBezTo>
                <a:cubicBezTo>
                  <a:pt x="8247754" y="821104"/>
                  <a:pt x="8246317" y="822782"/>
                  <a:pt x="8246317" y="824939"/>
                </a:cubicBezTo>
                <a:cubicBezTo>
                  <a:pt x="8246317" y="827096"/>
                  <a:pt x="8247754" y="828534"/>
                  <a:pt x="8250149" y="828534"/>
                </a:cubicBezTo>
                <a:close/>
                <a:moveTo>
                  <a:pt x="8118906" y="585031"/>
                </a:moveTo>
                <a:cubicBezTo>
                  <a:pt x="8121061" y="585031"/>
                  <a:pt x="8122498" y="583593"/>
                  <a:pt x="8122498" y="581436"/>
                </a:cubicBezTo>
                <a:cubicBezTo>
                  <a:pt x="8122498" y="579519"/>
                  <a:pt x="8121061" y="578081"/>
                  <a:pt x="8118906" y="578081"/>
                </a:cubicBezTo>
                <a:cubicBezTo>
                  <a:pt x="8117229" y="578081"/>
                  <a:pt x="8115313" y="579519"/>
                  <a:pt x="8115313" y="581436"/>
                </a:cubicBezTo>
                <a:cubicBezTo>
                  <a:pt x="8115313" y="583593"/>
                  <a:pt x="8117229" y="585031"/>
                  <a:pt x="8118906" y="585031"/>
                </a:cubicBezTo>
                <a:close/>
                <a:moveTo>
                  <a:pt x="7967065" y="353990"/>
                </a:moveTo>
                <a:cubicBezTo>
                  <a:pt x="7968742" y="353990"/>
                  <a:pt x="7969939" y="352792"/>
                  <a:pt x="7969939" y="350875"/>
                </a:cubicBezTo>
                <a:cubicBezTo>
                  <a:pt x="7969939" y="349437"/>
                  <a:pt x="7968742" y="347999"/>
                  <a:pt x="7967065" y="347999"/>
                </a:cubicBezTo>
                <a:cubicBezTo>
                  <a:pt x="7965149" y="347999"/>
                  <a:pt x="7963952" y="349437"/>
                  <a:pt x="7963952" y="350875"/>
                </a:cubicBezTo>
                <a:cubicBezTo>
                  <a:pt x="7963952" y="352792"/>
                  <a:pt x="7965149" y="353990"/>
                  <a:pt x="7967065" y="353990"/>
                </a:cubicBezTo>
                <a:close/>
                <a:moveTo>
                  <a:pt x="7794628" y="137570"/>
                </a:moveTo>
                <a:cubicBezTo>
                  <a:pt x="7796305" y="137570"/>
                  <a:pt x="7797742" y="136371"/>
                  <a:pt x="7797742" y="134933"/>
                </a:cubicBezTo>
                <a:cubicBezTo>
                  <a:pt x="7797742" y="133735"/>
                  <a:pt x="7796305" y="132776"/>
                  <a:pt x="7794628" y="132776"/>
                </a:cubicBezTo>
                <a:cubicBezTo>
                  <a:pt x="7793670" y="132776"/>
                  <a:pt x="7792712" y="133735"/>
                  <a:pt x="7792712" y="134933"/>
                </a:cubicBezTo>
                <a:cubicBezTo>
                  <a:pt x="7792712" y="136371"/>
                  <a:pt x="7793670" y="137570"/>
                  <a:pt x="7794628" y="137570"/>
                </a:cubicBezTo>
                <a:close/>
                <a:moveTo>
                  <a:pt x="3162062" y="140446"/>
                </a:moveTo>
                <a:cubicBezTo>
                  <a:pt x="3164936" y="140446"/>
                  <a:pt x="3167571" y="138049"/>
                  <a:pt x="3167571" y="134933"/>
                </a:cubicBezTo>
                <a:cubicBezTo>
                  <a:pt x="3167571" y="132057"/>
                  <a:pt x="3164936" y="129421"/>
                  <a:pt x="3162062" y="129421"/>
                </a:cubicBezTo>
                <a:cubicBezTo>
                  <a:pt x="3158709" y="129421"/>
                  <a:pt x="3156314" y="132057"/>
                  <a:pt x="3156314" y="134933"/>
                </a:cubicBezTo>
                <a:cubicBezTo>
                  <a:pt x="3156314" y="138049"/>
                  <a:pt x="3158709" y="140446"/>
                  <a:pt x="3162062" y="140446"/>
                </a:cubicBezTo>
                <a:close/>
                <a:moveTo>
                  <a:pt x="2989865" y="359503"/>
                </a:moveTo>
                <a:cubicBezTo>
                  <a:pt x="2994415" y="359503"/>
                  <a:pt x="2998247" y="355908"/>
                  <a:pt x="2998247" y="350875"/>
                </a:cubicBezTo>
                <a:cubicBezTo>
                  <a:pt x="2998247" y="346081"/>
                  <a:pt x="2994415" y="342486"/>
                  <a:pt x="2989865" y="342486"/>
                </a:cubicBezTo>
                <a:cubicBezTo>
                  <a:pt x="2985075" y="342486"/>
                  <a:pt x="2981243" y="346081"/>
                  <a:pt x="2981243" y="350875"/>
                </a:cubicBezTo>
                <a:cubicBezTo>
                  <a:pt x="2981243" y="355908"/>
                  <a:pt x="2985075" y="359503"/>
                  <a:pt x="2989865" y="359503"/>
                </a:cubicBezTo>
                <a:close/>
                <a:moveTo>
                  <a:pt x="2837785" y="592700"/>
                </a:moveTo>
                <a:cubicBezTo>
                  <a:pt x="2843772" y="592700"/>
                  <a:pt x="2848802" y="587667"/>
                  <a:pt x="2848802" y="581436"/>
                </a:cubicBezTo>
                <a:cubicBezTo>
                  <a:pt x="2848802" y="575684"/>
                  <a:pt x="2843772" y="570651"/>
                  <a:pt x="2837785" y="570651"/>
                </a:cubicBezTo>
                <a:cubicBezTo>
                  <a:pt x="2831798" y="570651"/>
                  <a:pt x="2826768" y="575684"/>
                  <a:pt x="2826768" y="581436"/>
                </a:cubicBezTo>
                <a:cubicBezTo>
                  <a:pt x="2826768" y="587667"/>
                  <a:pt x="2831798" y="592700"/>
                  <a:pt x="2837785" y="592700"/>
                </a:cubicBezTo>
                <a:close/>
                <a:moveTo>
                  <a:pt x="2707020" y="838840"/>
                </a:moveTo>
                <a:cubicBezTo>
                  <a:pt x="2714445" y="838840"/>
                  <a:pt x="2720672" y="832609"/>
                  <a:pt x="2720672" y="824939"/>
                </a:cubicBezTo>
                <a:cubicBezTo>
                  <a:pt x="2720672" y="817030"/>
                  <a:pt x="2714445" y="810559"/>
                  <a:pt x="2707020" y="810559"/>
                </a:cubicBezTo>
                <a:cubicBezTo>
                  <a:pt x="2699117" y="810559"/>
                  <a:pt x="2692890" y="817030"/>
                  <a:pt x="2692890" y="824939"/>
                </a:cubicBezTo>
                <a:cubicBezTo>
                  <a:pt x="2692890" y="832609"/>
                  <a:pt x="2699117" y="838840"/>
                  <a:pt x="2707020" y="838840"/>
                </a:cubicBezTo>
                <a:close/>
                <a:moveTo>
                  <a:pt x="2598289" y="1095765"/>
                </a:moveTo>
                <a:cubicBezTo>
                  <a:pt x="2607869" y="1095765"/>
                  <a:pt x="2615772" y="1088095"/>
                  <a:pt x="2615772" y="1078748"/>
                </a:cubicBezTo>
                <a:cubicBezTo>
                  <a:pt x="2615772" y="1069401"/>
                  <a:pt x="2607869" y="1061732"/>
                  <a:pt x="2598289" y="1061732"/>
                </a:cubicBezTo>
                <a:cubicBezTo>
                  <a:pt x="2589188" y="1061732"/>
                  <a:pt x="2581285" y="1069401"/>
                  <a:pt x="2581285" y="1078748"/>
                </a:cubicBezTo>
                <a:cubicBezTo>
                  <a:pt x="2581285" y="1088095"/>
                  <a:pt x="2589188" y="1095765"/>
                  <a:pt x="2598289" y="1095765"/>
                </a:cubicBezTo>
                <a:close/>
                <a:moveTo>
                  <a:pt x="2513268" y="1363474"/>
                </a:moveTo>
                <a:cubicBezTo>
                  <a:pt x="2525243" y="1363474"/>
                  <a:pt x="2535302" y="1353648"/>
                  <a:pt x="2535302" y="1341665"/>
                </a:cubicBezTo>
                <a:cubicBezTo>
                  <a:pt x="2535302" y="1329202"/>
                  <a:pt x="2525243" y="1319375"/>
                  <a:pt x="2513268" y="1319375"/>
                </a:cubicBezTo>
                <a:cubicBezTo>
                  <a:pt x="2500815" y="1319375"/>
                  <a:pt x="2490995" y="1329202"/>
                  <a:pt x="2490995" y="1341665"/>
                </a:cubicBezTo>
                <a:cubicBezTo>
                  <a:pt x="2490995" y="1353648"/>
                  <a:pt x="2500815" y="1363474"/>
                  <a:pt x="2513268" y="1363474"/>
                </a:cubicBezTo>
                <a:close/>
                <a:moveTo>
                  <a:pt x="2451718" y="1638134"/>
                </a:moveTo>
                <a:cubicBezTo>
                  <a:pt x="2466806" y="1638134"/>
                  <a:pt x="2479020" y="1625911"/>
                  <a:pt x="2479020" y="1610812"/>
                </a:cubicBezTo>
                <a:cubicBezTo>
                  <a:pt x="2479020" y="1595713"/>
                  <a:pt x="2466806" y="1583490"/>
                  <a:pt x="2451718" y="1583490"/>
                </a:cubicBezTo>
                <a:cubicBezTo>
                  <a:pt x="2436390" y="1583490"/>
                  <a:pt x="2424176" y="1595713"/>
                  <a:pt x="2424176" y="1610812"/>
                </a:cubicBezTo>
                <a:cubicBezTo>
                  <a:pt x="2424176" y="1625911"/>
                  <a:pt x="2436390" y="1638134"/>
                  <a:pt x="2451718" y="1638134"/>
                </a:cubicBezTo>
                <a:close/>
                <a:moveTo>
                  <a:pt x="2414596" y="1918786"/>
                </a:moveTo>
                <a:cubicBezTo>
                  <a:pt x="2433516" y="1918786"/>
                  <a:pt x="2448844" y="1903448"/>
                  <a:pt x="2448844" y="1884514"/>
                </a:cubicBezTo>
                <a:cubicBezTo>
                  <a:pt x="2448844" y="1865820"/>
                  <a:pt x="2433516" y="1850481"/>
                  <a:pt x="2414596" y="1850481"/>
                </a:cubicBezTo>
                <a:cubicBezTo>
                  <a:pt x="2395915" y="1850481"/>
                  <a:pt x="2380588" y="1865820"/>
                  <a:pt x="2380588" y="1884514"/>
                </a:cubicBezTo>
                <a:cubicBezTo>
                  <a:pt x="2380588" y="1903448"/>
                  <a:pt x="2395915" y="1918786"/>
                  <a:pt x="2414596" y="1918786"/>
                </a:cubicBezTo>
                <a:close/>
                <a:moveTo>
                  <a:pt x="2402382" y="2201595"/>
                </a:moveTo>
                <a:cubicBezTo>
                  <a:pt x="2424655" y="2201595"/>
                  <a:pt x="2442857" y="2183141"/>
                  <a:pt x="2442857" y="2160372"/>
                </a:cubicBezTo>
                <a:cubicBezTo>
                  <a:pt x="2442857" y="2137843"/>
                  <a:pt x="2424655" y="2119389"/>
                  <a:pt x="2402382" y="2119389"/>
                </a:cubicBezTo>
                <a:cubicBezTo>
                  <a:pt x="2379869" y="2119389"/>
                  <a:pt x="2361428" y="2137843"/>
                  <a:pt x="2361428" y="2160372"/>
                </a:cubicBezTo>
                <a:cubicBezTo>
                  <a:pt x="2361428" y="2183141"/>
                  <a:pt x="2379869" y="2201595"/>
                  <a:pt x="2402382" y="2201595"/>
                </a:cubicBezTo>
                <a:close/>
                <a:moveTo>
                  <a:pt x="2414596" y="2484404"/>
                </a:moveTo>
                <a:cubicBezTo>
                  <a:pt x="2441180" y="2484404"/>
                  <a:pt x="2462495" y="2462834"/>
                  <a:pt x="2462495" y="2436470"/>
                </a:cubicBezTo>
                <a:cubicBezTo>
                  <a:pt x="2462495" y="2409867"/>
                  <a:pt x="2441180" y="2388057"/>
                  <a:pt x="2414596" y="2388057"/>
                </a:cubicBezTo>
                <a:cubicBezTo>
                  <a:pt x="2388012" y="2388057"/>
                  <a:pt x="2366457" y="2409867"/>
                  <a:pt x="2366457" y="2436470"/>
                </a:cubicBezTo>
                <a:cubicBezTo>
                  <a:pt x="2366457" y="2462834"/>
                  <a:pt x="2388012" y="2484404"/>
                  <a:pt x="2414596" y="2484404"/>
                </a:cubicBezTo>
                <a:close/>
                <a:moveTo>
                  <a:pt x="2451718" y="2764337"/>
                </a:moveTo>
                <a:cubicBezTo>
                  <a:pt x="2481894" y="2764337"/>
                  <a:pt x="2505844" y="2740370"/>
                  <a:pt x="2505844" y="2710412"/>
                </a:cubicBezTo>
                <a:cubicBezTo>
                  <a:pt x="2505844" y="2680213"/>
                  <a:pt x="2481894" y="2655767"/>
                  <a:pt x="2451718" y="2655767"/>
                </a:cubicBezTo>
                <a:cubicBezTo>
                  <a:pt x="2421781" y="2655767"/>
                  <a:pt x="2397592" y="2680213"/>
                  <a:pt x="2397592" y="2710412"/>
                </a:cubicBezTo>
                <a:cubicBezTo>
                  <a:pt x="2397592" y="2740370"/>
                  <a:pt x="2421781" y="2764337"/>
                  <a:pt x="2451718" y="2764337"/>
                </a:cubicBezTo>
                <a:close/>
                <a:moveTo>
                  <a:pt x="2513268" y="3039956"/>
                </a:moveTo>
                <a:cubicBezTo>
                  <a:pt x="2546558" y="3039956"/>
                  <a:pt x="2573142" y="3012634"/>
                  <a:pt x="2573142" y="2979799"/>
                </a:cubicBezTo>
                <a:cubicBezTo>
                  <a:pt x="2573142" y="2946006"/>
                  <a:pt x="2546558" y="2919163"/>
                  <a:pt x="2513268" y="2919163"/>
                </a:cubicBezTo>
                <a:cubicBezTo>
                  <a:pt x="2479978" y="2919163"/>
                  <a:pt x="2452915" y="2946006"/>
                  <a:pt x="2452915" y="2979799"/>
                </a:cubicBezTo>
                <a:cubicBezTo>
                  <a:pt x="2452915" y="3012634"/>
                  <a:pt x="2479978" y="3039956"/>
                  <a:pt x="2513268" y="3039956"/>
                </a:cubicBezTo>
                <a:close/>
                <a:moveTo>
                  <a:pt x="2598289" y="3307426"/>
                </a:moveTo>
                <a:cubicBezTo>
                  <a:pt x="2634214" y="3307426"/>
                  <a:pt x="2663432" y="3277947"/>
                  <a:pt x="2663432" y="3242236"/>
                </a:cubicBezTo>
                <a:cubicBezTo>
                  <a:pt x="2663432" y="3206046"/>
                  <a:pt x="2634214" y="3176807"/>
                  <a:pt x="2598289" y="3176807"/>
                </a:cubicBezTo>
                <a:cubicBezTo>
                  <a:pt x="2562365" y="3176807"/>
                  <a:pt x="2533386" y="3206046"/>
                  <a:pt x="2533386" y="3242236"/>
                </a:cubicBezTo>
                <a:cubicBezTo>
                  <a:pt x="2533386" y="3277947"/>
                  <a:pt x="2562365" y="3307426"/>
                  <a:pt x="2598289" y="3307426"/>
                </a:cubicBezTo>
                <a:close/>
                <a:moveTo>
                  <a:pt x="2707020" y="3565549"/>
                </a:moveTo>
                <a:cubicBezTo>
                  <a:pt x="2745100" y="3565549"/>
                  <a:pt x="2776235" y="3534152"/>
                  <a:pt x="2776235" y="3496285"/>
                </a:cubicBezTo>
                <a:cubicBezTo>
                  <a:pt x="2776235" y="3457938"/>
                  <a:pt x="2745100" y="3426541"/>
                  <a:pt x="2707020" y="3426541"/>
                </a:cubicBezTo>
                <a:cubicBezTo>
                  <a:pt x="2668701" y="3426541"/>
                  <a:pt x="2637567" y="3457938"/>
                  <a:pt x="2637567" y="3496285"/>
                </a:cubicBezTo>
                <a:cubicBezTo>
                  <a:pt x="2637567" y="3534152"/>
                  <a:pt x="2668701" y="3565549"/>
                  <a:pt x="2707020" y="3565549"/>
                </a:cubicBezTo>
                <a:close/>
                <a:moveTo>
                  <a:pt x="2837785" y="3811209"/>
                </a:moveTo>
                <a:cubicBezTo>
                  <a:pt x="2877302" y="3811209"/>
                  <a:pt x="2909394" y="3778854"/>
                  <a:pt x="2909394" y="3739069"/>
                </a:cubicBezTo>
                <a:cubicBezTo>
                  <a:pt x="2909394" y="3699763"/>
                  <a:pt x="2877302" y="3667648"/>
                  <a:pt x="2837785" y="3667648"/>
                </a:cubicBezTo>
                <a:cubicBezTo>
                  <a:pt x="2798029" y="3667648"/>
                  <a:pt x="2765697" y="3699763"/>
                  <a:pt x="2765697" y="3739069"/>
                </a:cubicBezTo>
                <a:cubicBezTo>
                  <a:pt x="2765697" y="3778854"/>
                  <a:pt x="2798029" y="3811209"/>
                  <a:pt x="2837785" y="3811209"/>
                </a:cubicBezTo>
                <a:close/>
                <a:moveTo>
                  <a:pt x="2989865" y="4043927"/>
                </a:moveTo>
                <a:cubicBezTo>
                  <a:pt x="3030579" y="4043927"/>
                  <a:pt x="3063390" y="4010853"/>
                  <a:pt x="3063390" y="3970109"/>
                </a:cubicBezTo>
                <a:cubicBezTo>
                  <a:pt x="3063390" y="3929366"/>
                  <a:pt x="3030579" y="3896291"/>
                  <a:pt x="2989865" y="3896291"/>
                </a:cubicBezTo>
                <a:cubicBezTo>
                  <a:pt x="2948911" y="3896291"/>
                  <a:pt x="2916100" y="3929366"/>
                  <a:pt x="2916100" y="3970109"/>
                </a:cubicBezTo>
                <a:cubicBezTo>
                  <a:pt x="2916100" y="4010853"/>
                  <a:pt x="2948911" y="4043927"/>
                  <a:pt x="2989865" y="4043927"/>
                </a:cubicBezTo>
                <a:close/>
                <a:moveTo>
                  <a:pt x="7967065" y="3983770"/>
                </a:moveTo>
                <a:cubicBezTo>
                  <a:pt x="7974729" y="3983770"/>
                  <a:pt x="7981435" y="3977539"/>
                  <a:pt x="7981435" y="3970109"/>
                </a:cubicBezTo>
                <a:cubicBezTo>
                  <a:pt x="7981435" y="3961961"/>
                  <a:pt x="7974729" y="3955729"/>
                  <a:pt x="7967065" y="3955729"/>
                </a:cubicBezTo>
                <a:cubicBezTo>
                  <a:pt x="7959641" y="3955729"/>
                  <a:pt x="7952935" y="3961961"/>
                  <a:pt x="7952935" y="3970109"/>
                </a:cubicBezTo>
                <a:cubicBezTo>
                  <a:pt x="7952935" y="3977539"/>
                  <a:pt x="7959641" y="3983770"/>
                  <a:pt x="7967065" y="3983770"/>
                </a:cubicBezTo>
                <a:close/>
                <a:moveTo>
                  <a:pt x="8118906" y="3751771"/>
                </a:moveTo>
                <a:cubicBezTo>
                  <a:pt x="8125851" y="3751771"/>
                  <a:pt x="8131599" y="3745780"/>
                  <a:pt x="8131599" y="3739069"/>
                </a:cubicBezTo>
                <a:cubicBezTo>
                  <a:pt x="8131599" y="3732598"/>
                  <a:pt x="8125851" y="3727085"/>
                  <a:pt x="8118906" y="3727085"/>
                </a:cubicBezTo>
                <a:cubicBezTo>
                  <a:pt x="8112439" y="3727085"/>
                  <a:pt x="8107170" y="3732598"/>
                  <a:pt x="8107170" y="3739069"/>
                </a:cubicBezTo>
                <a:cubicBezTo>
                  <a:pt x="8107170" y="3745780"/>
                  <a:pt x="8112439" y="3751771"/>
                  <a:pt x="8118906" y="3751771"/>
                </a:cubicBezTo>
                <a:close/>
                <a:moveTo>
                  <a:pt x="8250149" y="3506590"/>
                </a:moveTo>
                <a:cubicBezTo>
                  <a:pt x="8255658" y="3506590"/>
                  <a:pt x="8260208" y="3501557"/>
                  <a:pt x="8260208" y="3496285"/>
                </a:cubicBezTo>
                <a:cubicBezTo>
                  <a:pt x="8260208" y="3490533"/>
                  <a:pt x="8255658" y="3485500"/>
                  <a:pt x="8250149" y="3485500"/>
                </a:cubicBezTo>
                <a:cubicBezTo>
                  <a:pt x="8244162" y="3485500"/>
                  <a:pt x="8239611" y="3490533"/>
                  <a:pt x="8239611" y="3496285"/>
                </a:cubicBezTo>
                <a:cubicBezTo>
                  <a:pt x="8239611" y="3501557"/>
                  <a:pt x="8244162" y="3506590"/>
                  <a:pt x="8250149" y="3506590"/>
                </a:cubicBezTo>
                <a:close/>
                <a:moveTo>
                  <a:pt x="8358641" y="3250624"/>
                </a:moveTo>
                <a:cubicBezTo>
                  <a:pt x="8363191" y="3250624"/>
                  <a:pt x="8367023" y="3246790"/>
                  <a:pt x="8367023" y="3242236"/>
                </a:cubicBezTo>
                <a:cubicBezTo>
                  <a:pt x="8367023" y="3237443"/>
                  <a:pt x="8363191" y="3233608"/>
                  <a:pt x="8358641" y="3233608"/>
                </a:cubicBezTo>
                <a:cubicBezTo>
                  <a:pt x="8353611" y="3233608"/>
                  <a:pt x="8349540" y="3237443"/>
                  <a:pt x="8349540" y="3242236"/>
                </a:cubicBezTo>
                <a:cubicBezTo>
                  <a:pt x="8349540" y="3246790"/>
                  <a:pt x="8353611" y="3250624"/>
                  <a:pt x="8358641" y="3250624"/>
                </a:cubicBezTo>
                <a:close/>
                <a:moveTo>
                  <a:pt x="8443422" y="2987229"/>
                </a:moveTo>
                <a:cubicBezTo>
                  <a:pt x="8447972" y="2987229"/>
                  <a:pt x="8451565" y="2983634"/>
                  <a:pt x="8451565" y="2979799"/>
                </a:cubicBezTo>
                <a:cubicBezTo>
                  <a:pt x="8451565" y="2975006"/>
                  <a:pt x="8447972" y="2971650"/>
                  <a:pt x="8443422" y="2971650"/>
                </a:cubicBezTo>
                <a:cubicBezTo>
                  <a:pt x="8439351" y="2971650"/>
                  <a:pt x="8435998" y="2975006"/>
                  <a:pt x="8435998" y="2979799"/>
                </a:cubicBezTo>
                <a:cubicBezTo>
                  <a:pt x="8435998" y="2983634"/>
                  <a:pt x="8439351" y="2987229"/>
                  <a:pt x="8443422" y="2987229"/>
                </a:cubicBezTo>
                <a:close/>
                <a:moveTo>
                  <a:pt x="8505212" y="2717122"/>
                </a:moveTo>
                <a:cubicBezTo>
                  <a:pt x="8508804" y="2717122"/>
                  <a:pt x="8511678" y="2714007"/>
                  <a:pt x="8511678" y="2710412"/>
                </a:cubicBezTo>
                <a:cubicBezTo>
                  <a:pt x="8511678" y="2706337"/>
                  <a:pt x="8508804" y="2703461"/>
                  <a:pt x="8505212" y="2703461"/>
                </a:cubicBezTo>
                <a:cubicBezTo>
                  <a:pt x="8501380" y="2703461"/>
                  <a:pt x="8498506" y="2706337"/>
                  <a:pt x="8498506" y="2710412"/>
                </a:cubicBezTo>
                <a:cubicBezTo>
                  <a:pt x="8498506" y="2714007"/>
                  <a:pt x="8501380" y="2717122"/>
                  <a:pt x="8505212" y="2717122"/>
                </a:cubicBezTo>
                <a:close/>
                <a:moveTo>
                  <a:pt x="8542334" y="2441983"/>
                </a:moveTo>
                <a:cubicBezTo>
                  <a:pt x="8545208" y="2441983"/>
                  <a:pt x="8547842" y="2439586"/>
                  <a:pt x="8547842" y="2436470"/>
                </a:cubicBezTo>
                <a:cubicBezTo>
                  <a:pt x="8547842" y="2433355"/>
                  <a:pt x="8545208" y="2430718"/>
                  <a:pt x="8542334" y="2430718"/>
                </a:cubicBezTo>
                <a:cubicBezTo>
                  <a:pt x="8539220" y="2430718"/>
                  <a:pt x="8536346" y="2433355"/>
                  <a:pt x="8536346" y="2436470"/>
                </a:cubicBezTo>
                <a:cubicBezTo>
                  <a:pt x="8536346" y="2439586"/>
                  <a:pt x="8539220" y="2441983"/>
                  <a:pt x="8542334" y="2441983"/>
                </a:cubicBezTo>
                <a:close/>
                <a:moveTo>
                  <a:pt x="8554309" y="2165405"/>
                </a:moveTo>
                <a:cubicBezTo>
                  <a:pt x="8557182" y="2165405"/>
                  <a:pt x="8559098" y="2163248"/>
                  <a:pt x="8559098" y="2160372"/>
                </a:cubicBezTo>
                <a:cubicBezTo>
                  <a:pt x="8559098" y="2157736"/>
                  <a:pt x="8557182" y="2155579"/>
                  <a:pt x="8554309" y="2155579"/>
                </a:cubicBezTo>
                <a:cubicBezTo>
                  <a:pt x="8551674" y="2155579"/>
                  <a:pt x="8549519" y="2157736"/>
                  <a:pt x="8549519" y="2160372"/>
                </a:cubicBezTo>
                <a:cubicBezTo>
                  <a:pt x="8549519" y="2163248"/>
                  <a:pt x="8551674" y="2165405"/>
                  <a:pt x="8554309" y="2165405"/>
                </a:cubicBezTo>
                <a:close/>
                <a:moveTo>
                  <a:pt x="8321519" y="1890026"/>
                </a:moveTo>
                <a:cubicBezTo>
                  <a:pt x="8324632" y="1890026"/>
                  <a:pt x="8326788" y="1887629"/>
                  <a:pt x="8326788" y="1884514"/>
                </a:cubicBezTo>
                <a:cubicBezTo>
                  <a:pt x="8326788" y="1881638"/>
                  <a:pt x="8324632" y="1879001"/>
                  <a:pt x="8321519" y="1879001"/>
                </a:cubicBezTo>
                <a:cubicBezTo>
                  <a:pt x="8318405" y="1879001"/>
                  <a:pt x="8316250" y="1881638"/>
                  <a:pt x="8316250" y="1884514"/>
                </a:cubicBezTo>
                <a:cubicBezTo>
                  <a:pt x="8316250" y="1887629"/>
                  <a:pt x="8318405" y="1890026"/>
                  <a:pt x="8321519" y="1890026"/>
                </a:cubicBezTo>
                <a:close/>
                <a:moveTo>
                  <a:pt x="8281763" y="1616085"/>
                </a:moveTo>
                <a:cubicBezTo>
                  <a:pt x="8284397" y="1616085"/>
                  <a:pt x="8286553" y="1613928"/>
                  <a:pt x="8286553" y="1611292"/>
                </a:cubicBezTo>
                <a:cubicBezTo>
                  <a:pt x="8286553" y="1608655"/>
                  <a:pt x="8284397" y="1606498"/>
                  <a:pt x="8281763" y="1606498"/>
                </a:cubicBezTo>
                <a:cubicBezTo>
                  <a:pt x="8279128" y="1606498"/>
                  <a:pt x="8276973" y="1608655"/>
                  <a:pt x="8276973" y="1611292"/>
                </a:cubicBezTo>
                <a:cubicBezTo>
                  <a:pt x="8276973" y="1613928"/>
                  <a:pt x="8279128" y="1616085"/>
                  <a:pt x="8281763" y="1616085"/>
                </a:cubicBezTo>
                <a:close/>
                <a:moveTo>
                  <a:pt x="8215662" y="1347896"/>
                </a:moveTo>
                <a:cubicBezTo>
                  <a:pt x="8218296" y="1347896"/>
                  <a:pt x="8220452" y="1345739"/>
                  <a:pt x="8220452" y="1343103"/>
                </a:cubicBezTo>
                <a:cubicBezTo>
                  <a:pt x="8220452" y="1340226"/>
                  <a:pt x="8218296" y="1338309"/>
                  <a:pt x="8215662" y="1338309"/>
                </a:cubicBezTo>
                <a:cubicBezTo>
                  <a:pt x="8212788" y="1338309"/>
                  <a:pt x="8210393" y="1340226"/>
                  <a:pt x="8210393" y="1343103"/>
                </a:cubicBezTo>
                <a:cubicBezTo>
                  <a:pt x="8210393" y="1345739"/>
                  <a:pt x="8212788" y="1347896"/>
                  <a:pt x="8215662" y="1347896"/>
                </a:cubicBezTo>
                <a:close/>
                <a:moveTo>
                  <a:pt x="8124174" y="1086897"/>
                </a:moveTo>
                <a:cubicBezTo>
                  <a:pt x="8126090" y="1086897"/>
                  <a:pt x="8128246" y="1084980"/>
                  <a:pt x="8128246" y="1082583"/>
                </a:cubicBezTo>
                <a:cubicBezTo>
                  <a:pt x="8128246" y="1079946"/>
                  <a:pt x="8126090" y="1078508"/>
                  <a:pt x="8124174" y="1078508"/>
                </a:cubicBezTo>
                <a:cubicBezTo>
                  <a:pt x="8121779" y="1078508"/>
                  <a:pt x="8119864" y="1079946"/>
                  <a:pt x="8119864" y="1082583"/>
                </a:cubicBezTo>
                <a:cubicBezTo>
                  <a:pt x="8119864" y="1084980"/>
                  <a:pt x="8121779" y="1086897"/>
                  <a:pt x="8124174" y="1086897"/>
                </a:cubicBezTo>
                <a:close/>
                <a:moveTo>
                  <a:pt x="8007780" y="836443"/>
                </a:moveTo>
                <a:cubicBezTo>
                  <a:pt x="8009935" y="836443"/>
                  <a:pt x="8011611" y="834286"/>
                  <a:pt x="8011611" y="831890"/>
                </a:cubicBezTo>
                <a:cubicBezTo>
                  <a:pt x="8011611" y="829732"/>
                  <a:pt x="8009935" y="827575"/>
                  <a:pt x="8007780" y="827575"/>
                </a:cubicBezTo>
                <a:cubicBezTo>
                  <a:pt x="8005385" y="827575"/>
                  <a:pt x="8003229" y="829732"/>
                  <a:pt x="8003229" y="831890"/>
                </a:cubicBezTo>
                <a:cubicBezTo>
                  <a:pt x="8003229" y="834286"/>
                  <a:pt x="8005385" y="836443"/>
                  <a:pt x="8007780" y="836443"/>
                </a:cubicBezTo>
                <a:close/>
                <a:moveTo>
                  <a:pt x="7867914" y="598452"/>
                </a:moveTo>
                <a:cubicBezTo>
                  <a:pt x="7870069" y="598452"/>
                  <a:pt x="7871746" y="596295"/>
                  <a:pt x="7871746" y="594138"/>
                </a:cubicBezTo>
                <a:cubicBezTo>
                  <a:pt x="7871746" y="591742"/>
                  <a:pt x="7870069" y="589585"/>
                  <a:pt x="7867914" y="589585"/>
                </a:cubicBezTo>
                <a:cubicBezTo>
                  <a:pt x="7865519" y="589585"/>
                  <a:pt x="7863364" y="591742"/>
                  <a:pt x="7863364" y="594138"/>
                </a:cubicBezTo>
                <a:cubicBezTo>
                  <a:pt x="7863364" y="596295"/>
                  <a:pt x="7865519" y="598452"/>
                  <a:pt x="7867914" y="598452"/>
                </a:cubicBezTo>
                <a:close/>
                <a:moveTo>
                  <a:pt x="7705296" y="374123"/>
                </a:moveTo>
                <a:cubicBezTo>
                  <a:pt x="7707691" y="374123"/>
                  <a:pt x="7708889" y="372685"/>
                  <a:pt x="7708889" y="370528"/>
                </a:cubicBezTo>
                <a:cubicBezTo>
                  <a:pt x="7708889" y="368371"/>
                  <a:pt x="7707691" y="366933"/>
                  <a:pt x="7705296" y="366933"/>
                </a:cubicBezTo>
                <a:cubicBezTo>
                  <a:pt x="7703380" y="366933"/>
                  <a:pt x="7701943" y="368371"/>
                  <a:pt x="7701943" y="370528"/>
                </a:cubicBezTo>
                <a:cubicBezTo>
                  <a:pt x="7701943" y="372685"/>
                  <a:pt x="7703380" y="374123"/>
                  <a:pt x="7705296" y="374123"/>
                </a:cubicBezTo>
                <a:close/>
                <a:moveTo>
                  <a:pt x="7522561" y="166809"/>
                </a:moveTo>
                <a:cubicBezTo>
                  <a:pt x="7523998" y="166809"/>
                  <a:pt x="7525435" y="165371"/>
                  <a:pt x="7525435" y="163694"/>
                </a:cubicBezTo>
                <a:cubicBezTo>
                  <a:pt x="7525435" y="162256"/>
                  <a:pt x="7523998" y="160818"/>
                  <a:pt x="7522561" y="160818"/>
                </a:cubicBezTo>
                <a:cubicBezTo>
                  <a:pt x="7520885" y="160818"/>
                  <a:pt x="7519687" y="162256"/>
                  <a:pt x="7519687" y="163694"/>
                </a:cubicBezTo>
                <a:cubicBezTo>
                  <a:pt x="7519687" y="165371"/>
                  <a:pt x="7520885" y="166809"/>
                  <a:pt x="7522561" y="166809"/>
                </a:cubicBezTo>
                <a:close/>
                <a:moveTo>
                  <a:pt x="3533281" y="69744"/>
                </a:moveTo>
                <a:cubicBezTo>
                  <a:pt x="3534478" y="69744"/>
                  <a:pt x="3535436" y="68785"/>
                  <a:pt x="3535436" y="67347"/>
                </a:cubicBezTo>
                <a:cubicBezTo>
                  <a:pt x="3535436" y="65909"/>
                  <a:pt x="3534478" y="64950"/>
                  <a:pt x="3533281" y="64950"/>
                </a:cubicBezTo>
                <a:cubicBezTo>
                  <a:pt x="3531844" y="64950"/>
                  <a:pt x="3530646" y="65909"/>
                  <a:pt x="3530646" y="67347"/>
                </a:cubicBezTo>
                <a:cubicBezTo>
                  <a:pt x="3530646" y="68785"/>
                  <a:pt x="3531844" y="69744"/>
                  <a:pt x="3533281" y="69744"/>
                </a:cubicBezTo>
                <a:close/>
                <a:moveTo>
                  <a:pt x="3340487" y="273701"/>
                </a:moveTo>
                <a:cubicBezTo>
                  <a:pt x="3345276" y="273701"/>
                  <a:pt x="3348869" y="269867"/>
                  <a:pt x="3348869" y="264834"/>
                </a:cubicBezTo>
                <a:cubicBezTo>
                  <a:pt x="3348869" y="260040"/>
                  <a:pt x="3345276" y="256445"/>
                  <a:pt x="3340487" y="256445"/>
                </a:cubicBezTo>
                <a:cubicBezTo>
                  <a:pt x="3335697" y="256445"/>
                  <a:pt x="3331625" y="260040"/>
                  <a:pt x="3331625" y="264834"/>
                </a:cubicBezTo>
                <a:cubicBezTo>
                  <a:pt x="3331625" y="269867"/>
                  <a:pt x="3335697" y="273701"/>
                  <a:pt x="3340487" y="273701"/>
                </a:cubicBezTo>
                <a:close/>
                <a:moveTo>
                  <a:pt x="3167571" y="490841"/>
                </a:moveTo>
                <a:cubicBezTo>
                  <a:pt x="3173319" y="490841"/>
                  <a:pt x="3177869" y="486287"/>
                  <a:pt x="3177869" y="480296"/>
                </a:cubicBezTo>
                <a:cubicBezTo>
                  <a:pt x="3177869" y="474544"/>
                  <a:pt x="3173319" y="469750"/>
                  <a:pt x="3167571" y="469750"/>
                </a:cubicBezTo>
                <a:cubicBezTo>
                  <a:pt x="3162062" y="469750"/>
                  <a:pt x="3157272" y="474544"/>
                  <a:pt x="3157272" y="480296"/>
                </a:cubicBezTo>
                <a:cubicBezTo>
                  <a:pt x="3157272" y="486287"/>
                  <a:pt x="3162062" y="490841"/>
                  <a:pt x="3167571" y="490841"/>
                </a:cubicBezTo>
                <a:close/>
                <a:moveTo>
                  <a:pt x="3016449" y="724039"/>
                </a:moveTo>
                <a:cubicBezTo>
                  <a:pt x="3023155" y="724039"/>
                  <a:pt x="3029142" y="718287"/>
                  <a:pt x="3029142" y="711097"/>
                </a:cubicBezTo>
                <a:cubicBezTo>
                  <a:pt x="3029142" y="704386"/>
                  <a:pt x="3023155" y="698394"/>
                  <a:pt x="3016449" y="698394"/>
                </a:cubicBezTo>
                <a:cubicBezTo>
                  <a:pt x="3009264" y="698394"/>
                  <a:pt x="3003516" y="704386"/>
                  <a:pt x="3003516" y="711097"/>
                </a:cubicBezTo>
                <a:cubicBezTo>
                  <a:pt x="3003516" y="718287"/>
                  <a:pt x="3009264" y="724039"/>
                  <a:pt x="3016449" y="724039"/>
                </a:cubicBezTo>
                <a:close/>
                <a:moveTo>
                  <a:pt x="2888079" y="971616"/>
                </a:moveTo>
                <a:cubicBezTo>
                  <a:pt x="2896701" y="971616"/>
                  <a:pt x="2903886" y="964906"/>
                  <a:pt x="2903886" y="956038"/>
                </a:cubicBezTo>
                <a:cubicBezTo>
                  <a:pt x="2903886" y="947170"/>
                  <a:pt x="2896701" y="940220"/>
                  <a:pt x="2888079" y="940220"/>
                </a:cubicBezTo>
                <a:cubicBezTo>
                  <a:pt x="2879457" y="940220"/>
                  <a:pt x="2872033" y="947170"/>
                  <a:pt x="2872033" y="956038"/>
                </a:cubicBezTo>
                <a:cubicBezTo>
                  <a:pt x="2872033" y="964906"/>
                  <a:pt x="2879457" y="971616"/>
                  <a:pt x="2888079" y="971616"/>
                </a:cubicBezTo>
                <a:close/>
                <a:moveTo>
                  <a:pt x="2783899" y="1230938"/>
                </a:moveTo>
                <a:cubicBezTo>
                  <a:pt x="2794676" y="1230938"/>
                  <a:pt x="2803298" y="1222549"/>
                  <a:pt x="2803298" y="1211524"/>
                </a:cubicBezTo>
                <a:cubicBezTo>
                  <a:pt x="2803298" y="1200979"/>
                  <a:pt x="2794676" y="1192111"/>
                  <a:pt x="2783899" y="1192111"/>
                </a:cubicBezTo>
                <a:cubicBezTo>
                  <a:pt x="2773121" y="1192111"/>
                  <a:pt x="2764260" y="1200979"/>
                  <a:pt x="2764260" y="1211524"/>
                </a:cubicBezTo>
                <a:cubicBezTo>
                  <a:pt x="2764260" y="1222549"/>
                  <a:pt x="2773121" y="1230938"/>
                  <a:pt x="2783899" y="1230938"/>
                </a:cubicBezTo>
                <a:close/>
                <a:moveTo>
                  <a:pt x="2705104" y="1501284"/>
                </a:moveTo>
                <a:cubicBezTo>
                  <a:pt x="2718756" y="1501284"/>
                  <a:pt x="2730012" y="1490259"/>
                  <a:pt x="2730012" y="1476598"/>
                </a:cubicBezTo>
                <a:cubicBezTo>
                  <a:pt x="2730012" y="1462697"/>
                  <a:pt x="2718756" y="1451433"/>
                  <a:pt x="2705104" y="1451433"/>
                </a:cubicBezTo>
                <a:cubicBezTo>
                  <a:pt x="2690974" y="1451433"/>
                  <a:pt x="2679957" y="1462697"/>
                  <a:pt x="2679957" y="1476598"/>
                </a:cubicBezTo>
                <a:cubicBezTo>
                  <a:pt x="2679957" y="1490259"/>
                  <a:pt x="2690974" y="1501284"/>
                  <a:pt x="2705104" y="1501284"/>
                </a:cubicBezTo>
                <a:close/>
                <a:moveTo>
                  <a:pt x="2651936" y="1778101"/>
                </a:moveTo>
                <a:cubicBezTo>
                  <a:pt x="2668701" y="1778101"/>
                  <a:pt x="2682352" y="1764200"/>
                  <a:pt x="2682352" y="1747423"/>
                </a:cubicBezTo>
                <a:cubicBezTo>
                  <a:pt x="2682352" y="1730647"/>
                  <a:pt x="2668701" y="1716985"/>
                  <a:pt x="2651936" y="1716985"/>
                </a:cubicBezTo>
                <a:cubicBezTo>
                  <a:pt x="2634932" y="1716985"/>
                  <a:pt x="2621281" y="1730647"/>
                  <a:pt x="2621281" y="1747423"/>
                </a:cubicBezTo>
                <a:cubicBezTo>
                  <a:pt x="2621281" y="1764200"/>
                  <a:pt x="2634932" y="1778101"/>
                  <a:pt x="2651936" y="1778101"/>
                </a:cubicBezTo>
                <a:close/>
                <a:moveTo>
                  <a:pt x="2625352" y="2059472"/>
                </a:moveTo>
                <a:cubicBezTo>
                  <a:pt x="2645709" y="2059472"/>
                  <a:pt x="2662474" y="2042695"/>
                  <a:pt x="2662474" y="2022083"/>
                </a:cubicBezTo>
                <a:cubicBezTo>
                  <a:pt x="2662474" y="2001951"/>
                  <a:pt x="2645709" y="1985175"/>
                  <a:pt x="2625352" y="1985175"/>
                </a:cubicBezTo>
                <a:cubicBezTo>
                  <a:pt x="2604995" y="1985175"/>
                  <a:pt x="2588230" y="2001951"/>
                  <a:pt x="2588230" y="2022083"/>
                </a:cubicBezTo>
                <a:cubicBezTo>
                  <a:pt x="2588230" y="2042695"/>
                  <a:pt x="2604995" y="2059472"/>
                  <a:pt x="2625352" y="2059472"/>
                </a:cubicBezTo>
                <a:close/>
                <a:moveTo>
                  <a:pt x="2625352" y="2342520"/>
                </a:moveTo>
                <a:cubicBezTo>
                  <a:pt x="2649781" y="2342520"/>
                  <a:pt x="2669180" y="2322868"/>
                  <a:pt x="2669180" y="2298901"/>
                </a:cubicBezTo>
                <a:cubicBezTo>
                  <a:pt x="2669180" y="2274215"/>
                  <a:pt x="2649781" y="2255041"/>
                  <a:pt x="2625352" y="2255041"/>
                </a:cubicBezTo>
                <a:cubicBezTo>
                  <a:pt x="2600924" y="2255041"/>
                  <a:pt x="2581285" y="2274215"/>
                  <a:pt x="2581285" y="2298901"/>
                </a:cubicBezTo>
                <a:cubicBezTo>
                  <a:pt x="2581285" y="2322868"/>
                  <a:pt x="2600924" y="2342520"/>
                  <a:pt x="2625352" y="2342520"/>
                </a:cubicBezTo>
                <a:close/>
                <a:moveTo>
                  <a:pt x="2651936" y="2623412"/>
                </a:moveTo>
                <a:cubicBezTo>
                  <a:pt x="2679478" y="2623412"/>
                  <a:pt x="2701751" y="2601123"/>
                  <a:pt x="2701751" y="2573561"/>
                </a:cubicBezTo>
                <a:cubicBezTo>
                  <a:pt x="2701751" y="2545520"/>
                  <a:pt x="2679478" y="2523230"/>
                  <a:pt x="2651936" y="2523230"/>
                </a:cubicBezTo>
                <a:cubicBezTo>
                  <a:pt x="2624155" y="2523230"/>
                  <a:pt x="2601882" y="2545520"/>
                  <a:pt x="2601882" y="2573561"/>
                </a:cubicBezTo>
                <a:cubicBezTo>
                  <a:pt x="2601882" y="2601123"/>
                  <a:pt x="2624155" y="2623412"/>
                  <a:pt x="2651936" y="2623412"/>
                </a:cubicBezTo>
                <a:close/>
                <a:moveTo>
                  <a:pt x="2705104" y="2899989"/>
                </a:moveTo>
                <a:cubicBezTo>
                  <a:pt x="2735760" y="2899989"/>
                  <a:pt x="2760428" y="2875304"/>
                  <a:pt x="2760428" y="2844386"/>
                </a:cubicBezTo>
                <a:cubicBezTo>
                  <a:pt x="2760428" y="2814188"/>
                  <a:pt x="2735760" y="2789023"/>
                  <a:pt x="2705104" y="2789023"/>
                </a:cubicBezTo>
                <a:cubicBezTo>
                  <a:pt x="2674449" y="2789023"/>
                  <a:pt x="2649781" y="2814188"/>
                  <a:pt x="2649781" y="2844386"/>
                </a:cubicBezTo>
                <a:cubicBezTo>
                  <a:pt x="2649781" y="2875304"/>
                  <a:pt x="2674449" y="2899989"/>
                  <a:pt x="2705104" y="2899989"/>
                </a:cubicBezTo>
                <a:close/>
                <a:moveTo>
                  <a:pt x="2783899" y="3170096"/>
                </a:moveTo>
                <a:cubicBezTo>
                  <a:pt x="2817667" y="3170096"/>
                  <a:pt x="2844970" y="3142774"/>
                  <a:pt x="2844970" y="3109460"/>
                </a:cubicBezTo>
                <a:cubicBezTo>
                  <a:pt x="2844970" y="3075187"/>
                  <a:pt x="2817667" y="3048105"/>
                  <a:pt x="2783899" y="3048105"/>
                </a:cubicBezTo>
                <a:cubicBezTo>
                  <a:pt x="2750369" y="3048105"/>
                  <a:pt x="2722827" y="3075187"/>
                  <a:pt x="2722827" y="3109460"/>
                </a:cubicBezTo>
                <a:cubicBezTo>
                  <a:pt x="2722827" y="3142774"/>
                  <a:pt x="2750369" y="3170096"/>
                  <a:pt x="2783899" y="3170096"/>
                </a:cubicBezTo>
                <a:close/>
                <a:moveTo>
                  <a:pt x="2888079" y="3429657"/>
                </a:moveTo>
                <a:cubicBezTo>
                  <a:pt x="2923525" y="3429657"/>
                  <a:pt x="2952743" y="3400657"/>
                  <a:pt x="2952743" y="3365186"/>
                </a:cubicBezTo>
                <a:cubicBezTo>
                  <a:pt x="2952743" y="3329475"/>
                  <a:pt x="2923525" y="3300236"/>
                  <a:pt x="2888079" y="3300236"/>
                </a:cubicBezTo>
                <a:cubicBezTo>
                  <a:pt x="2852155" y="3300236"/>
                  <a:pt x="2823415" y="3329475"/>
                  <a:pt x="2823415" y="3365186"/>
                </a:cubicBezTo>
                <a:cubicBezTo>
                  <a:pt x="2823415" y="3400657"/>
                  <a:pt x="2852155" y="3429657"/>
                  <a:pt x="2888079" y="3429657"/>
                </a:cubicBezTo>
                <a:close/>
                <a:moveTo>
                  <a:pt x="3016449" y="3677953"/>
                </a:moveTo>
                <a:cubicBezTo>
                  <a:pt x="3053810" y="3677953"/>
                  <a:pt x="3084466" y="3647516"/>
                  <a:pt x="3084466" y="3609408"/>
                </a:cubicBezTo>
                <a:cubicBezTo>
                  <a:pt x="3084466" y="3572020"/>
                  <a:pt x="3053810" y="3541582"/>
                  <a:pt x="3016449" y="3541582"/>
                </a:cubicBezTo>
                <a:cubicBezTo>
                  <a:pt x="2978609" y="3541582"/>
                  <a:pt x="2947953" y="3572020"/>
                  <a:pt x="2947953" y="3609408"/>
                </a:cubicBezTo>
                <a:cubicBezTo>
                  <a:pt x="2947953" y="3647516"/>
                  <a:pt x="2978609" y="3677953"/>
                  <a:pt x="3016449" y="3677953"/>
                </a:cubicBezTo>
                <a:close/>
                <a:moveTo>
                  <a:pt x="3167571" y="3910432"/>
                </a:moveTo>
                <a:cubicBezTo>
                  <a:pt x="3206129" y="3910432"/>
                  <a:pt x="3237503" y="3879275"/>
                  <a:pt x="3237503" y="3840688"/>
                </a:cubicBezTo>
                <a:cubicBezTo>
                  <a:pt x="3237503" y="3801862"/>
                  <a:pt x="3206129" y="3770705"/>
                  <a:pt x="3167571" y="3770705"/>
                </a:cubicBezTo>
                <a:cubicBezTo>
                  <a:pt x="3128772" y="3770705"/>
                  <a:pt x="3097398" y="3801862"/>
                  <a:pt x="3097398" y="3840688"/>
                </a:cubicBezTo>
                <a:cubicBezTo>
                  <a:pt x="3097398" y="3879275"/>
                  <a:pt x="3128772" y="3910432"/>
                  <a:pt x="3167571" y="3910432"/>
                </a:cubicBezTo>
                <a:close/>
                <a:moveTo>
                  <a:pt x="3410180" y="4067175"/>
                </a:moveTo>
                <a:cubicBezTo>
                  <a:pt x="3410898" y="4063580"/>
                  <a:pt x="3410898" y="4059745"/>
                  <a:pt x="3410898" y="4056150"/>
                </a:cubicBezTo>
                <a:cubicBezTo>
                  <a:pt x="3410898" y="4017084"/>
                  <a:pt x="3379524" y="3985208"/>
                  <a:pt x="3340487" y="3985208"/>
                </a:cubicBezTo>
                <a:cubicBezTo>
                  <a:pt x="3301209" y="3985208"/>
                  <a:pt x="3269596" y="4017084"/>
                  <a:pt x="3269596" y="4056150"/>
                </a:cubicBezTo>
                <a:lnTo>
                  <a:pt x="3270314" y="4067175"/>
                </a:lnTo>
                <a:lnTo>
                  <a:pt x="3410180" y="4067175"/>
                </a:lnTo>
                <a:close/>
                <a:moveTo>
                  <a:pt x="7705296" y="3966754"/>
                </a:moveTo>
                <a:cubicBezTo>
                  <a:pt x="7714397" y="3966754"/>
                  <a:pt x="7722061" y="3959324"/>
                  <a:pt x="7722061" y="3950457"/>
                </a:cubicBezTo>
                <a:cubicBezTo>
                  <a:pt x="7722061" y="3941589"/>
                  <a:pt x="7714397" y="3933680"/>
                  <a:pt x="7705296" y="3933680"/>
                </a:cubicBezTo>
                <a:cubicBezTo>
                  <a:pt x="7696675" y="3933680"/>
                  <a:pt x="7689011" y="3941589"/>
                  <a:pt x="7689011" y="3950457"/>
                </a:cubicBezTo>
                <a:cubicBezTo>
                  <a:pt x="7689011" y="3959324"/>
                  <a:pt x="7696675" y="3966754"/>
                  <a:pt x="7705296" y="3966754"/>
                </a:cubicBezTo>
                <a:close/>
                <a:moveTo>
                  <a:pt x="7867914" y="3740986"/>
                </a:moveTo>
                <a:cubicBezTo>
                  <a:pt x="7875338" y="3740986"/>
                  <a:pt x="7881565" y="3734755"/>
                  <a:pt x="7881565" y="3727085"/>
                </a:cubicBezTo>
                <a:cubicBezTo>
                  <a:pt x="7881565" y="3719176"/>
                  <a:pt x="7875338" y="3712705"/>
                  <a:pt x="7867914" y="3712705"/>
                </a:cubicBezTo>
                <a:cubicBezTo>
                  <a:pt x="7860250" y="3712705"/>
                  <a:pt x="7853784" y="3719176"/>
                  <a:pt x="7853784" y="3727085"/>
                </a:cubicBezTo>
                <a:cubicBezTo>
                  <a:pt x="7853784" y="3734755"/>
                  <a:pt x="7860250" y="3740986"/>
                  <a:pt x="7867914" y="3740986"/>
                </a:cubicBezTo>
                <a:close/>
                <a:moveTo>
                  <a:pt x="8007780" y="3501318"/>
                </a:moveTo>
                <a:cubicBezTo>
                  <a:pt x="8014485" y="3501318"/>
                  <a:pt x="8019754" y="3495326"/>
                  <a:pt x="8019754" y="3488615"/>
                </a:cubicBezTo>
                <a:cubicBezTo>
                  <a:pt x="8019754" y="3481905"/>
                  <a:pt x="8014485" y="3476632"/>
                  <a:pt x="8007780" y="3476632"/>
                </a:cubicBezTo>
                <a:cubicBezTo>
                  <a:pt x="8000834" y="3476632"/>
                  <a:pt x="7995565" y="3481905"/>
                  <a:pt x="7995565" y="3488615"/>
                </a:cubicBezTo>
                <a:cubicBezTo>
                  <a:pt x="7995565" y="3495326"/>
                  <a:pt x="8000834" y="3501318"/>
                  <a:pt x="8007780" y="3501318"/>
                </a:cubicBezTo>
                <a:close/>
                <a:moveTo>
                  <a:pt x="8124174" y="3248947"/>
                </a:moveTo>
                <a:cubicBezTo>
                  <a:pt x="8129683" y="3248947"/>
                  <a:pt x="8134233" y="3243914"/>
                  <a:pt x="8134233" y="3238162"/>
                </a:cubicBezTo>
                <a:cubicBezTo>
                  <a:pt x="8134233" y="3232649"/>
                  <a:pt x="8129683" y="3227856"/>
                  <a:pt x="8124174" y="3227856"/>
                </a:cubicBezTo>
                <a:cubicBezTo>
                  <a:pt x="8118187" y="3227856"/>
                  <a:pt x="8113637" y="3232649"/>
                  <a:pt x="8113637" y="3238162"/>
                </a:cubicBezTo>
                <a:cubicBezTo>
                  <a:pt x="8113637" y="3243914"/>
                  <a:pt x="8118187" y="3248947"/>
                  <a:pt x="8124174" y="3248947"/>
                </a:cubicBezTo>
                <a:close/>
                <a:moveTo>
                  <a:pt x="8215662" y="2987229"/>
                </a:moveTo>
                <a:cubicBezTo>
                  <a:pt x="8220452" y="2987229"/>
                  <a:pt x="8224523" y="2982675"/>
                  <a:pt x="8224523" y="2977642"/>
                </a:cubicBezTo>
                <a:cubicBezTo>
                  <a:pt x="8224523" y="2972849"/>
                  <a:pt x="8220452" y="2969014"/>
                  <a:pt x="8215662" y="2969014"/>
                </a:cubicBezTo>
                <a:cubicBezTo>
                  <a:pt x="8210393" y="2969014"/>
                  <a:pt x="8206561" y="2972849"/>
                  <a:pt x="8206561" y="2977642"/>
                </a:cubicBezTo>
                <a:cubicBezTo>
                  <a:pt x="8206561" y="2982675"/>
                  <a:pt x="8210393" y="2987229"/>
                  <a:pt x="8215662" y="2987229"/>
                </a:cubicBezTo>
                <a:close/>
                <a:moveTo>
                  <a:pt x="8281763" y="2717362"/>
                </a:moveTo>
                <a:cubicBezTo>
                  <a:pt x="8286074" y="2717362"/>
                  <a:pt x="8289905" y="2714007"/>
                  <a:pt x="8289905" y="2709932"/>
                </a:cubicBezTo>
                <a:cubicBezTo>
                  <a:pt x="8289905" y="2705379"/>
                  <a:pt x="8286074" y="2701783"/>
                  <a:pt x="8281763" y="2701783"/>
                </a:cubicBezTo>
                <a:cubicBezTo>
                  <a:pt x="8277212" y="2701783"/>
                  <a:pt x="8273620" y="2705379"/>
                  <a:pt x="8273620" y="2709932"/>
                </a:cubicBezTo>
                <a:cubicBezTo>
                  <a:pt x="8273620" y="2714007"/>
                  <a:pt x="8277212" y="2717362"/>
                  <a:pt x="8281763" y="2717362"/>
                </a:cubicBezTo>
                <a:close/>
                <a:moveTo>
                  <a:pt x="8321519" y="2443660"/>
                </a:moveTo>
                <a:cubicBezTo>
                  <a:pt x="8325351" y="2443660"/>
                  <a:pt x="8328464" y="2440545"/>
                  <a:pt x="8328464" y="2436470"/>
                </a:cubicBezTo>
                <a:cubicBezTo>
                  <a:pt x="8328464" y="2432636"/>
                  <a:pt x="8325351" y="2428801"/>
                  <a:pt x="8321519" y="2428801"/>
                </a:cubicBezTo>
                <a:cubicBezTo>
                  <a:pt x="8317447" y="2428801"/>
                  <a:pt x="8314334" y="2432636"/>
                  <a:pt x="8314334" y="2436470"/>
                </a:cubicBezTo>
                <a:cubicBezTo>
                  <a:pt x="8314334" y="2440545"/>
                  <a:pt x="8317447" y="2443660"/>
                  <a:pt x="8321519" y="2443660"/>
                </a:cubicBezTo>
                <a:close/>
                <a:moveTo>
                  <a:pt x="8334931" y="2166604"/>
                </a:moveTo>
                <a:cubicBezTo>
                  <a:pt x="8338044" y="2166604"/>
                  <a:pt x="8340679" y="2163967"/>
                  <a:pt x="8340679" y="2160372"/>
                </a:cubicBezTo>
                <a:cubicBezTo>
                  <a:pt x="8340679" y="2157017"/>
                  <a:pt x="8338044" y="2154381"/>
                  <a:pt x="8334931" y="2154381"/>
                </a:cubicBezTo>
                <a:cubicBezTo>
                  <a:pt x="8331338" y="2154381"/>
                  <a:pt x="8328464" y="2157017"/>
                  <a:pt x="8328464" y="2160372"/>
                </a:cubicBezTo>
                <a:cubicBezTo>
                  <a:pt x="8328464" y="2163967"/>
                  <a:pt x="8331338" y="2166604"/>
                  <a:pt x="8334931" y="2166604"/>
                </a:cubicBezTo>
                <a:close/>
                <a:moveTo>
                  <a:pt x="8100704" y="1891224"/>
                </a:moveTo>
                <a:cubicBezTo>
                  <a:pt x="8104057" y="1891224"/>
                  <a:pt x="8107410" y="1888348"/>
                  <a:pt x="8107410" y="1884753"/>
                </a:cubicBezTo>
                <a:cubicBezTo>
                  <a:pt x="8107410" y="1880919"/>
                  <a:pt x="8104057" y="1878043"/>
                  <a:pt x="8100704" y="1878043"/>
                </a:cubicBezTo>
                <a:cubicBezTo>
                  <a:pt x="8097111" y="1878043"/>
                  <a:pt x="8093998" y="1880919"/>
                  <a:pt x="8093998" y="1884753"/>
                </a:cubicBezTo>
                <a:cubicBezTo>
                  <a:pt x="8093998" y="1888348"/>
                  <a:pt x="8097111" y="1891224"/>
                  <a:pt x="8100704" y="1891224"/>
                </a:cubicBezTo>
                <a:close/>
                <a:moveTo>
                  <a:pt x="8057355" y="1618002"/>
                </a:moveTo>
                <a:cubicBezTo>
                  <a:pt x="8060948" y="1618002"/>
                  <a:pt x="8063582" y="1615126"/>
                  <a:pt x="8063582" y="1611771"/>
                </a:cubicBezTo>
                <a:cubicBezTo>
                  <a:pt x="8063582" y="1608416"/>
                  <a:pt x="8060948" y="1605779"/>
                  <a:pt x="8057355" y="1605779"/>
                </a:cubicBezTo>
                <a:cubicBezTo>
                  <a:pt x="8054002" y="1605779"/>
                  <a:pt x="8051607" y="1608416"/>
                  <a:pt x="8051607" y="1611771"/>
                </a:cubicBezTo>
                <a:cubicBezTo>
                  <a:pt x="8051607" y="1615126"/>
                  <a:pt x="8054002" y="1618002"/>
                  <a:pt x="8057355" y="1618002"/>
                </a:cubicBezTo>
                <a:close/>
                <a:moveTo>
                  <a:pt x="7986225" y="1350532"/>
                </a:moveTo>
                <a:cubicBezTo>
                  <a:pt x="7988859" y="1350532"/>
                  <a:pt x="7991494" y="1348136"/>
                  <a:pt x="7991494" y="1345260"/>
                </a:cubicBezTo>
                <a:cubicBezTo>
                  <a:pt x="7991494" y="1342144"/>
                  <a:pt x="7988859" y="1339747"/>
                  <a:pt x="7986225" y="1339747"/>
                </a:cubicBezTo>
                <a:cubicBezTo>
                  <a:pt x="7983111" y="1339747"/>
                  <a:pt x="7980477" y="1342144"/>
                  <a:pt x="7980477" y="1345260"/>
                </a:cubicBezTo>
                <a:cubicBezTo>
                  <a:pt x="7980477" y="1348136"/>
                  <a:pt x="7983111" y="1350532"/>
                  <a:pt x="7986225" y="1350532"/>
                </a:cubicBezTo>
                <a:close/>
                <a:moveTo>
                  <a:pt x="7887074" y="1092170"/>
                </a:moveTo>
                <a:cubicBezTo>
                  <a:pt x="7889708" y="1092170"/>
                  <a:pt x="7891864" y="1090013"/>
                  <a:pt x="7891864" y="1087376"/>
                </a:cubicBezTo>
                <a:cubicBezTo>
                  <a:pt x="7891864" y="1084740"/>
                  <a:pt x="7889708" y="1082343"/>
                  <a:pt x="7887074" y="1082343"/>
                </a:cubicBezTo>
                <a:cubicBezTo>
                  <a:pt x="7884200" y="1082343"/>
                  <a:pt x="7882044" y="1084740"/>
                  <a:pt x="7882044" y="1087376"/>
                </a:cubicBezTo>
                <a:cubicBezTo>
                  <a:pt x="7882044" y="1090013"/>
                  <a:pt x="7884200" y="1092170"/>
                  <a:pt x="7887074" y="1092170"/>
                </a:cubicBezTo>
                <a:close/>
                <a:moveTo>
                  <a:pt x="7761817" y="846030"/>
                </a:moveTo>
                <a:cubicBezTo>
                  <a:pt x="7764452" y="846030"/>
                  <a:pt x="7766607" y="844113"/>
                  <a:pt x="7766607" y="841237"/>
                </a:cubicBezTo>
                <a:cubicBezTo>
                  <a:pt x="7766607" y="838600"/>
                  <a:pt x="7764452" y="836443"/>
                  <a:pt x="7761817" y="836443"/>
                </a:cubicBezTo>
                <a:cubicBezTo>
                  <a:pt x="7759183" y="836443"/>
                  <a:pt x="7756788" y="838600"/>
                  <a:pt x="7756788" y="841237"/>
                </a:cubicBezTo>
                <a:cubicBezTo>
                  <a:pt x="7756788" y="844113"/>
                  <a:pt x="7759183" y="846030"/>
                  <a:pt x="7761817" y="846030"/>
                </a:cubicBezTo>
                <a:close/>
                <a:moveTo>
                  <a:pt x="7611654" y="614510"/>
                </a:moveTo>
                <a:cubicBezTo>
                  <a:pt x="7614288" y="614510"/>
                  <a:pt x="7616683" y="612353"/>
                  <a:pt x="7616683" y="609717"/>
                </a:cubicBezTo>
                <a:cubicBezTo>
                  <a:pt x="7616683" y="606841"/>
                  <a:pt x="7614288" y="604684"/>
                  <a:pt x="7611654" y="604684"/>
                </a:cubicBezTo>
                <a:cubicBezTo>
                  <a:pt x="7609019" y="604684"/>
                  <a:pt x="7606624" y="606841"/>
                  <a:pt x="7606624" y="609717"/>
                </a:cubicBezTo>
                <a:cubicBezTo>
                  <a:pt x="7606624" y="612353"/>
                  <a:pt x="7609019" y="614510"/>
                  <a:pt x="7611654" y="614510"/>
                </a:cubicBezTo>
                <a:close/>
                <a:moveTo>
                  <a:pt x="7437540" y="399048"/>
                </a:moveTo>
                <a:cubicBezTo>
                  <a:pt x="7440414" y="399048"/>
                  <a:pt x="7442091" y="397131"/>
                  <a:pt x="7442091" y="394734"/>
                </a:cubicBezTo>
                <a:cubicBezTo>
                  <a:pt x="7442091" y="392577"/>
                  <a:pt x="7440414" y="390660"/>
                  <a:pt x="7437540" y="390660"/>
                </a:cubicBezTo>
                <a:cubicBezTo>
                  <a:pt x="7435624" y="390660"/>
                  <a:pt x="7433708" y="392577"/>
                  <a:pt x="7433708" y="394734"/>
                </a:cubicBezTo>
                <a:cubicBezTo>
                  <a:pt x="7433708" y="397131"/>
                  <a:pt x="7435624" y="399048"/>
                  <a:pt x="7437540" y="399048"/>
                </a:cubicBezTo>
                <a:close/>
                <a:moveTo>
                  <a:pt x="7242830" y="203718"/>
                </a:moveTo>
                <a:cubicBezTo>
                  <a:pt x="7244986" y="203718"/>
                  <a:pt x="7246902" y="202041"/>
                  <a:pt x="7246902" y="199404"/>
                </a:cubicBezTo>
                <a:cubicBezTo>
                  <a:pt x="7246902" y="197487"/>
                  <a:pt x="7244986" y="195330"/>
                  <a:pt x="7242830" y="195330"/>
                </a:cubicBezTo>
                <a:cubicBezTo>
                  <a:pt x="7240675" y="195330"/>
                  <a:pt x="7238280" y="197487"/>
                  <a:pt x="7238280" y="199404"/>
                </a:cubicBezTo>
                <a:cubicBezTo>
                  <a:pt x="7238280" y="202041"/>
                  <a:pt x="7240675" y="203718"/>
                  <a:pt x="7242830" y="203718"/>
                </a:cubicBezTo>
                <a:close/>
                <a:moveTo>
                  <a:pt x="7028242" y="26603"/>
                </a:moveTo>
                <a:cubicBezTo>
                  <a:pt x="7028721" y="26603"/>
                  <a:pt x="7028721" y="26124"/>
                  <a:pt x="7028721" y="25645"/>
                </a:cubicBezTo>
                <a:cubicBezTo>
                  <a:pt x="7028721" y="25645"/>
                  <a:pt x="7028721" y="25405"/>
                  <a:pt x="7028242" y="25405"/>
                </a:cubicBezTo>
                <a:cubicBezTo>
                  <a:pt x="7027763" y="25405"/>
                  <a:pt x="7027763" y="25645"/>
                  <a:pt x="7027763" y="25645"/>
                </a:cubicBezTo>
                <a:cubicBezTo>
                  <a:pt x="7027763" y="26124"/>
                  <a:pt x="7027763" y="26603"/>
                  <a:pt x="7028242" y="26603"/>
                </a:cubicBezTo>
                <a:close/>
                <a:moveTo>
                  <a:pt x="3928449" y="27083"/>
                </a:moveTo>
                <a:cubicBezTo>
                  <a:pt x="3929167" y="27083"/>
                  <a:pt x="3929646" y="26603"/>
                  <a:pt x="3929646" y="25645"/>
                </a:cubicBezTo>
                <a:cubicBezTo>
                  <a:pt x="3929646" y="24926"/>
                  <a:pt x="3929167" y="24686"/>
                  <a:pt x="3928449" y="24686"/>
                </a:cubicBezTo>
                <a:cubicBezTo>
                  <a:pt x="3927730" y="24686"/>
                  <a:pt x="3927491" y="24926"/>
                  <a:pt x="3927491" y="25645"/>
                </a:cubicBezTo>
                <a:cubicBezTo>
                  <a:pt x="3927491" y="26603"/>
                  <a:pt x="3927730" y="27083"/>
                  <a:pt x="3928449" y="27083"/>
                </a:cubicBezTo>
                <a:close/>
                <a:moveTo>
                  <a:pt x="3714100" y="208272"/>
                </a:moveTo>
                <a:cubicBezTo>
                  <a:pt x="3718650" y="208272"/>
                  <a:pt x="3722722" y="204198"/>
                  <a:pt x="3722722" y="199404"/>
                </a:cubicBezTo>
                <a:cubicBezTo>
                  <a:pt x="3722722" y="194851"/>
                  <a:pt x="3718650" y="191016"/>
                  <a:pt x="3714100" y="191016"/>
                </a:cubicBezTo>
                <a:cubicBezTo>
                  <a:pt x="3709310" y="191016"/>
                  <a:pt x="3705718" y="194851"/>
                  <a:pt x="3705718" y="199404"/>
                </a:cubicBezTo>
                <a:cubicBezTo>
                  <a:pt x="3705718" y="204198"/>
                  <a:pt x="3709310" y="208272"/>
                  <a:pt x="3714100" y="208272"/>
                </a:cubicBezTo>
                <a:close/>
                <a:moveTo>
                  <a:pt x="3519150" y="405280"/>
                </a:moveTo>
                <a:cubicBezTo>
                  <a:pt x="3524659" y="405280"/>
                  <a:pt x="3529209" y="400486"/>
                  <a:pt x="3529209" y="394734"/>
                </a:cubicBezTo>
                <a:cubicBezTo>
                  <a:pt x="3529209" y="389222"/>
                  <a:pt x="3524659" y="384428"/>
                  <a:pt x="3519150" y="384428"/>
                </a:cubicBezTo>
                <a:cubicBezTo>
                  <a:pt x="3513402" y="384428"/>
                  <a:pt x="3508373" y="389222"/>
                  <a:pt x="3508373" y="394734"/>
                </a:cubicBezTo>
                <a:cubicBezTo>
                  <a:pt x="3508373" y="400486"/>
                  <a:pt x="3513402" y="405280"/>
                  <a:pt x="3519150" y="405280"/>
                </a:cubicBezTo>
                <a:close/>
                <a:moveTo>
                  <a:pt x="3345516" y="621700"/>
                </a:moveTo>
                <a:cubicBezTo>
                  <a:pt x="3351982" y="621700"/>
                  <a:pt x="3357491" y="616188"/>
                  <a:pt x="3357491" y="609717"/>
                </a:cubicBezTo>
                <a:cubicBezTo>
                  <a:pt x="3357491" y="602766"/>
                  <a:pt x="3351982" y="597494"/>
                  <a:pt x="3345516" y="597494"/>
                </a:cubicBezTo>
                <a:cubicBezTo>
                  <a:pt x="3338571" y="597494"/>
                  <a:pt x="3333062" y="602766"/>
                  <a:pt x="3333062" y="609717"/>
                </a:cubicBezTo>
                <a:cubicBezTo>
                  <a:pt x="3333062" y="616188"/>
                  <a:pt x="3338571" y="621700"/>
                  <a:pt x="3345516" y="621700"/>
                </a:cubicBezTo>
                <a:close/>
                <a:moveTo>
                  <a:pt x="3194873" y="856336"/>
                </a:moveTo>
                <a:cubicBezTo>
                  <a:pt x="3203495" y="856336"/>
                  <a:pt x="3210201" y="849625"/>
                  <a:pt x="3210201" y="841237"/>
                </a:cubicBezTo>
                <a:cubicBezTo>
                  <a:pt x="3210201" y="832848"/>
                  <a:pt x="3203495" y="825658"/>
                  <a:pt x="3194873" y="825658"/>
                </a:cubicBezTo>
                <a:cubicBezTo>
                  <a:pt x="3186491" y="825658"/>
                  <a:pt x="3179785" y="832848"/>
                  <a:pt x="3179785" y="841237"/>
                </a:cubicBezTo>
                <a:cubicBezTo>
                  <a:pt x="3179785" y="849625"/>
                  <a:pt x="3186491" y="856336"/>
                  <a:pt x="3194873" y="856336"/>
                </a:cubicBezTo>
                <a:close/>
                <a:moveTo>
                  <a:pt x="3069856" y="1105591"/>
                </a:moveTo>
                <a:cubicBezTo>
                  <a:pt x="3079915" y="1105591"/>
                  <a:pt x="3087819" y="1097442"/>
                  <a:pt x="3087819" y="1087376"/>
                </a:cubicBezTo>
                <a:cubicBezTo>
                  <a:pt x="3087819" y="1077070"/>
                  <a:pt x="3079915" y="1068922"/>
                  <a:pt x="3069856" y="1068922"/>
                </a:cubicBezTo>
                <a:cubicBezTo>
                  <a:pt x="3059558" y="1068922"/>
                  <a:pt x="3051415" y="1077070"/>
                  <a:pt x="3051415" y="1087376"/>
                </a:cubicBezTo>
                <a:cubicBezTo>
                  <a:pt x="3051415" y="1097442"/>
                  <a:pt x="3059558" y="1105591"/>
                  <a:pt x="3069856" y="1105591"/>
                </a:cubicBezTo>
                <a:close/>
                <a:moveTo>
                  <a:pt x="2970945" y="1367549"/>
                </a:moveTo>
                <a:cubicBezTo>
                  <a:pt x="2983398" y="1367549"/>
                  <a:pt x="2993218" y="1357243"/>
                  <a:pt x="2993218" y="1345260"/>
                </a:cubicBezTo>
                <a:cubicBezTo>
                  <a:pt x="2993218" y="1332557"/>
                  <a:pt x="2983398" y="1322731"/>
                  <a:pt x="2970945" y="1322731"/>
                </a:cubicBezTo>
                <a:cubicBezTo>
                  <a:pt x="2958251" y="1322731"/>
                  <a:pt x="2948193" y="1332557"/>
                  <a:pt x="2948193" y="1345260"/>
                </a:cubicBezTo>
                <a:cubicBezTo>
                  <a:pt x="2948193" y="1357243"/>
                  <a:pt x="2958251" y="1367549"/>
                  <a:pt x="2970945" y="1367549"/>
                </a:cubicBezTo>
                <a:close/>
                <a:moveTo>
                  <a:pt x="2899096" y="1639333"/>
                </a:moveTo>
                <a:cubicBezTo>
                  <a:pt x="2914424" y="1639333"/>
                  <a:pt x="2926877" y="1627110"/>
                  <a:pt x="2926877" y="1611771"/>
                </a:cubicBezTo>
                <a:cubicBezTo>
                  <a:pt x="2926877" y="1596672"/>
                  <a:pt x="2914424" y="1584449"/>
                  <a:pt x="2899096" y="1584449"/>
                </a:cubicBezTo>
                <a:cubicBezTo>
                  <a:pt x="2884247" y="1584449"/>
                  <a:pt x="2872033" y="1596672"/>
                  <a:pt x="2872033" y="1611771"/>
                </a:cubicBezTo>
                <a:cubicBezTo>
                  <a:pt x="2872033" y="1627110"/>
                  <a:pt x="2884247" y="1639333"/>
                  <a:pt x="2899096" y="1639333"/>
                </a:cubicBezTo>
                <a:close/>
                <a:moveTo>
                  <a:pt x="2856226" y="1918307"/>
                </a:moveTo>
                <a:cubicBezTo>
                  <a:pt x="2874667" y="1918307"/>
                  <a:pt x="2889516" y="1903448"/>
                  <a:pt x="2889516" y="1884753"/>
                </a:cubicBezTo>
                <a:cubicBezTo>
                  <a:pt x="2889516" y="1866059"/>
                  <a:pt x="2874667" y="1850960"/>
                  <a:pt x="2856226" y="1850960"/>
                </a:cubicBezTo>
                <a:cubicBezTo>
                  <a:pt x="2837785" y="1850960"/>
                  <a:pt x="2822457" y="1866059"/>
                  <a:pt x="2822457" y="1884753"/>
                </a:cubicBezTo>
                <a:cubicBezTo>
                  <a:pt x="2822457" y="1903448"/>
                  <a:pt x="2837785" y="1918307"/>
                  <a:pt x="2856226" y="1918307"/>
                </a:cubicBezTo>
                <a:close/>
                <a:moveTo>
                  <a:pt x="2841856" y="2200157"/>
                </a:moveTo>
                <a:cubicBezTo>
                  <a:pt x="2863651" y="2200157"/>
                  <a:pt x="2881373" y="2182422"/>
                  <a:pt x="2881373" y="2160372"/>
                </a:cubicBezTo>
                <a:cubicBezTo>
                  <a:pt x="2881373" y="2138562"/>
                  <a:pt x="2863651" y="2120827"/>
                  <a:pt x="2841856" y="2120827"/>
                </a:cubicBezTo>
                <a:cubicBezTo>
                  <a:pt x="2819823" y="2120827"/>
                  <a:pt x="2802100" y="2138562"/>
                  <a:pt x="2802100" y="2160372"/>
                </a:cubicBezTo>
                <a:cubicBezTo>
                  <a:pt x="2802100" y="2182422"/>
                  <a:pt x="2819823" y="2200157"/>
                  <a:pt x="2841856" y="2200157"/>
                </a:cubicBezTo>
                <a:close/>
                <a:moveTo>
                  <a:pt x="2856226" y="2482247"/>
                </a:moveTo>
                <a:cubicBezTo>
                  <a:pt x="2881373" y="2482247"/>
                  <a:pt x="2901970" y="2461636"/>
                  <a:pt x="2901970" y="2435991"/>
                </a:cubicBezTo>
                <a:cubicBezTo>
                  <a:pt x="2901970" y="2411066"/>
                  <a:pt x="2881373" y="2390454"/>
                  <a:pt x="2856226" y="2390454"/>
                </a:cubicBezTo>
                <a:cubicBezTo>
                  <a:pt x="2830840" y="2390454"/>
                  <a:pt x="2810483" y="2411066"/>
                  <a:pt x="2810483" y="2435991"/>
                </a:cubicBezTo>
                <a:cubicBezTo>
                  <a:pt x="2810483" y="2461636"/>
                  <a:pt x="2830840" y="2482247"/>
                  <a:pt x="2856226" y="2482247"/>
                </a:cubicBezTo>
                <a:close/>
                <a:moveTo>
                  <a:pt x="2899096" y="2760263"/>
                </a:moveTo>
                <a:cubicBezTo>
                  <a:pt x="2927835" y="2760263"/>
                  <a:pt x="2950348" y="2737254"/>
                  <a:pt x="2950348" y="2708974"/>
                </a:cubicBezTo>
                <a:cubicBezTo>
                  <a:pt x="2950348" y="2680693"/>
                  <a:pt x="2927835" y="2657924"/>
                  <a:pt x="2899096" y="2657924"/>
                </a:cubicBezTo>
                <a:cubicBezTo>
                  <a:pt x="2871075" y="2657924"/>
                  <a:pt x="2848083" y="2680693"/>
                  <a:pt x="2848083" y="2708974"/>
                </a:cubicBezTo>
                <a:cubicBezTo>
                  <a:pt x="2848083" y="2737254"/>
                  <a:pt x="2871075" y="2760263"/>
                  <a:pt x="2899096" y="2760263"/>
                </a:cubicBezTo>
                <a:close/>
                <a:moveTo>
                  <a:pt x="2970945" y="3032047"/>
                </a:moveTo>
                <a:cubicBezTo>
                  <a:pt x="3001840" y="3032047"/>
                  <a:pt x="3026987" y="3006882"/>
                  <a:pt x="3026987" y="2975964"/>
                </a:cubicBezTo>
                <a:cubicBezTo>
                  <a:pt x="3026987" y="2944568"/>
                  <a:pt x="3001840" y="2919642"/>
                  <a:pt x="2970945" y="2919642"/>
                </a:cubicBezTo>
                <a:cubicBezTo>
                  <a:pt x="2939810" y="2919642"/>
                  <a:pt x="2914663" y="2944568"/>
                  <a:pt x="2914663" y="2975964"/>
                </a:cubicBezTo>
                <a:cubicBezTo>
                  <a:pt x="2914663" y="3006882"/>
                  <a:pt x="2939810" y="3032047"/>
                  <a:pt x="2970945" y="3032047"/>
                </a:cubicBezTo>
                <a:close/>
                <a:moveTo>
                  <a:pt x="3069856" y="3293525"/>
                </a:moveTo>
                <a:cubicBezTo>
                  <a:pt x="3102428" y="3293525"/>
                  <a:pt x="3129491" y="3266922"/>
                  <a:pt x="3129491" y="3233608"/>
                </a:cubicBezTo>
                <a:cubicBezTo>
                  <a:pt x="3129491" y="3200773"/>
                  <a:pt x="3102428" y="3173691"/>
                  <a:pt x="3069856" y="3173691"/>
                </a:cubicBezTo>
                <a:cubicBezTo>
                  <a:pt x="3036806" y="3173691"/>
                  <a:pt x="3009982" y="3200773"/>
                  <a:pt x="3009982" y="3233608"/>
                </a:cubicBezTo>
                <a:cubicBezTo>
                  <a:pt x="3009982" y="3266922"/>
                  <a:pt x="3036806" y="3293525"/>
                  <a:pt x="3069856" y="3293525"/>
                </a:cubicBezTo>
                <a:close/>
                <a:moveTo>
                  <a:pt x="3194873" y="3543260"/>
                </a:moveTo>
                <a:cubicBezTo>
                  <a:pt x="3230079" y="3543260"/>
                  <a:pt x="3258340" y="3514739"/>
                  <a:pt x="3258340" y="3479748"/>
                </a:cubicBezTo>
                <a:cubicBezTo>
                  <a:pt x="3258340" y="3444756"/>
                  <a:pt x="3230079" y="3416235"/>
                  <a:pt x="3194873" y="3416235"/>
                </a:cubicBezTo>
                <a:cubicBezTo>
                  <a:pt x="3160146" y="3416235"/>
                  <a:pt x="3131646" y="3444756"/>
                  <a:pt x="3131646" y="3479748"/>
                </a:cubicBezTo>
                <a:cubicBezTo>
                  <a:pt x="3131646" y="3514739"/>
                  <a:pt x="3160146" y="3543260"/>
                  <a:pt x="3194873" y="3543260"/>
                </a:cubicBezTo>
                <a:close/>
                <a:moveTo>
                  <a:pt x="3345516" y="3776697"/>
                </a:moveTo>
                <a:cubicBezTo>
                  <a:pt x="3381440" y="3776697"/>
                  <a:pt x="3410419" y="3747218"/>
                  <a:pt x="3410419" y="3711267"/>
                </a:cubicBezTo>
                <a:cubicBezTo>
                  <a:pt x="3410419" y="3675317"/>
                  <a:pt x="3381440" y="3646078"/>
                  <a:pt x="3345516" y="3646078"/>
                </a:cubicBezTo>
                <a:cubicBezTo>
                  <a:pt x="3309352" y="3646078"/>
                  <a:pt x="3280134" y="3675317"/>
                  <a:pt x="3280134" y="3711267"/>
                </a:cubicBezTo>
                <a:cubicBezTo>
                  <a:pt x="3280134" y="3747218"/>
                  <a:pt x="3309352" y="3776697"/>
                  <a:pt x="3345516" y="3776697"/>
                </a:cubicBezTo>
                <a:close/>
                <a:moveTo>
                  <a:pt x="3519150" y="3992399"/>
                </a:moveTo>
                <a:cubicBezTo>
                  <a:pt x="3555554" y="3992399"/>
                  <a:pt x="3585251" y="3962919"/>
                  <a:pt x="3585251" y="3926010"/>
                </a:cubicBezTo>
                <a:cubicBezTo>
                  <a:pt x="3585251" y="3889581"/>
                  <a:pt x="3555554" y="3859383"/>
                  <a:pt x="3519150" y="3859383"/>
                </a:cubicBezTo>
                <a:cubicBezTo>
                  <a:pt x="3482268" y="3859383"/>
                  <a:pt x="3452810" y="3889581"/>
                  <a:pt x="3452810" y="3926010"/>
                </a:cubicBezTo>
                <a:cubicBezTo>
                  <a:pt x="3452810" y="3962919"/>
                  <a:pt x="3482268" y="3992399"/>
                  <a:pt x="3519150" y="3992399"/>
                </a:cubicBezTo>
                <a:close/>
                <a:moveTo>
                  <a:pt x="3745713" y="4067175"/>
                </a:moveTo>
                <a:cubicBezTo>
                  <a:pt x="3736373" y="4061902"/>
                  <a:pt x="3725596" y="4058787"/>
                  <a:pt x="3714100" y="4058787"/>
                </a:cubicBezTo>
                <a:cubicBezTo>
                  <a:pt x="3702604" y="4058787"/>
                  <a:pt x="3691827" y="4061902"/>
                  <a:pt x="3682726" y="4067175"/>
                </a:cubicBezTo>
                <a:lnTo>
                  <a:pt x="3745713" y="4067175"/>
                </a:lnTo>
                <a:close/>
                <a:moveTo>
                  <a:pt x="7437540" y="3944944"/>
                </a:moveTo>
                <a:cubicBezTo>
                  <a:pt x="7448317" y="3944944"/>
                  <a:pt x="7456939" y="3936556"/>
                  <a:pt x="7456939" y="3926010"/>
                </a:cubicBezTo>
                <a:cubicBezTo>
                  <a:pt x="7456939" y="3915705"/>
                  <a:pt x="7448317" y="3907077"/>
                  <a:pt x="7437540" y="3907077"/>
                </a:cubicBezTo>
                <a:cubicBezTo>
                  <a:pt x="7427481" y="3907077"/>
                  <a:pt x="7418860" y="3915705"/>
                  <a:pt x="7418860" y="3926010"/>
                </a:cubicBezTo>
                <a:cubicBezTo>
                  <a:pt x="7418860" y="3936556"/>
                  <a:pt x="7427481" y="3944944"/>
                  <a:pt x="7437540" y="3944944"/>
                </a:cubicBezTo>
                <a:close/>
                <a:moveTo>
                  <a:pt x="7611654" y="3728044"/>
                </a:moveTo>
                <a:cubicBezTo>
                  <a:pt x="7620515" y="3728044"/>
                  <a:pt x="7628179" y="3720375"/>
                  <a:pt x="7628179" y="3711267"/>
                </a:cubicBezTo>
                <a:cubicBezTo>
                  <a:pt x="7628179" y="3702400"/>
                  <a:pt x="7620515" y="3694970"/>
                  <a:pt x="7611654" y="3694970"/>
                </a:cubicBezTo>
                <a:cubicBezTo>
                  <a:pt x="7602792" y="3694970"/>
                  <a:pt x="7595128" y="3702400"/>
                  <a:pt x="7595128" y="3711267"/>
                </a:cubicBezTo>
                <a:cubicBezTo>
                  <a:pt x="7595128" y="3720375"/>
                  <a:pt x="7602792" y="3728044"/>
                  <a:pt x="7611654" y="3728044"/>
                </a:cubicBezTo>
                <a:close/>
                <a:moveTo>
                  <a:pt x="7761817" y="3493648"/>
                </a:moveTo>
                <a:cubicBezTo>
                  <a:pt x="7769481" y="3493648"/>
                  <a:pt x="7775708" y="3487417"/>
                  <a:pt x="7775708" y="3479748"/>
                </a:cubicBezTo>
                <a:cubicBezTo>
                  <a:pt x="7775708" y="3472078"/>
                  <a:pt x="7769481" y="3465847"/>
                  <a:pt x="7761817" y="3465847"/>
                </a:cubicBezTo>
                <a:cubicBezTo>
                  <a:pt x="7754154" y="3465847"/>
                  <a:pt x="7747927" y="3472078"/>
                  <a:pt x="7747927" y="3479748"/>
                </a:cubicBezTo>
                <a:cubicBezTo>
                  <a:pt x="7747927" y="3487417"/>
                  <a:pt x="7754154" y="3493648"/>
                  <a:pt x="7761817" y="3493648"/>
                </a:cubicBezTo>
                <a:close/>
                <a:moveTo>
                  <a:pt x="7887074" y="3245831"/>
                </a:moveTo>
                <a:cubicBezTo>
                  <a:pt x="7893540" y="3245831"/>
                  <a:pt x="7899288" y="3240319"/>
                  <a:pt x="7899288" y="3233608"/>
                </a:cubicBezTo>
                <a:cubicBezTo>
                  <a:pt x="7899288" y="3226897"/>
                  <a:pt x="7893540" y="3221625"/>
                  <a:pt x="7887074" y="3221625"/>
                </a:cubicBezTo>
                <a:cubicBezTo>
                  <a:pt x="7880368" y="3221625"/>
                  <a:pt x="7874859" y="3226897"/>
                  <a:pt x="7874859" y="3233608"/>
                </a:cubicBezTo>
                <a:cubicBezTo>
                  <a:pt x="7874859" y="3240319"/>
                  <a:pt x="7880368" y="3245831"/>
                  <a:pt x="7887074" y="3245831"/>
                </a:cubicBezTo>
                <a:close/>
                <a:moveTo>
                  <a:pt x="7986225" y="2986270"/>
                </a:moveTo>
                <a:cubicBezTo>
                  <a:pt x="7991494" y="2986270"/>
                  <a:pt x="7996523" y="2981237"/>
                  <a:pt x="7996523" y="2975964"/>
                </a:cubicBezTo>
                <a:cubicBezTo>
                  <a:pt x="7996523" y="2970212"/>
                  <a:pt x="7991494" y="2965419"/>
                  <a:pt x="7986225" y="2965419"/>
                </a:cubicBezTo>
                <a:cubicBezTo>
                  <a:pt x="7980477" y="2965419"/>
                  <a:pt x="7975448" y="2970212"/>
                  <a:pt x="7975448" y="2975964"/>
                </a:cubicBezTo>
                <a:cubicBezTo>
                  <a:pt x="7975448" y="2981237"/>
                  <a:pt x="7980477" y="2986270"/>
                  <a:pt x="7986225" y="2986270"/>
                </a:cubicBezTo>
                <a:close/>
                <a:moveTo>
                  <a:pt x="8057355" y="2718321"/>
                </a:moveTo>
                <a:cubicBezTo>
                  <a:pt x="8062624" y="2718321"/>
                  <a:pt x="8066935" y="2714246"/>
                  <a:pt x="8066935" y="2708974"/>
                </a:cubicBezTo>
                <a:cubicBezTo>
                  <a:pt x="8066935" y="2703941"/>
                  <a:pt x="8062624" y="2700106"/>
                  <a:pt x="8057355" y="2700106"/>
                </a:cubicBezTo>
                <a:cubicBezTo>
                  <a:pt x="8052326" y="2700106"/>
                  <a:pt x="8048254" y="2703941"/>
                  <a:pt x="8048254" y="2708974"/>
                </a:cubicBezTo>
                <a:cubicBezTo>
                  <a:pt x="8048254" y="2714246"/>
                  <a:pt x="8052326" y="2718321"/>
                  <a:pt x="8057355" y="2718321"/>
                </a:cubicBezTo>
                <a:close/>
                <a:moveTo>
                  <a:pt x="8100704" y="2444140"/>
                </a:moveTo>
                <a:cubicBezTo>
                  <a:pt x="8105254" y="2444140"/>
                  <a:pt x="8108847" y="2440545"/>
                  <a:pt x="8108847" y="2435991"/>
                </a:cubicBezTo>
                <a:cubicBezTo>
                  <a:pt x="8108847" y="2431917"/>
                  <a:pt x="8105254" y="2428322"/>
                  <a:pt x="8100704" y="2428322"/>
                </a:cubicBezTo>
                <a:cubicBezTo>
                  <a:pt x="8096153" y="2428322"/>
                  <a:pt x="8092561" y="2431917"/>
                  <a:pt x="8092561" y="2435991"/>
                </a:cubicBezTo>
                <a:cubicBezTo>
                  <a:pt x="8092561" y="2440545"/>
                  <a:pt x="8096153" y="2444140"/>
                  <a:pt x="8100704" y="2444140"/>
                </a:cubicBezTo>
                <a:close/>
                <a:moveTo>
                  <a:pt x="8114834" y="2167802"/>
                </a:moveTo>
                <a:cubicBezTo>
                  <a:pt x="8118906" y="2167802"/>
                  <a:pt x="8122498" y="2164686"/>
                  <a:pt x="8122498" y="2160372"/>
                </a:cubicBezTo>
                <a:cubicBezTo>
                  <a:pt x="8122498" y="2156298"/>
                  <a:pt x="8118906" y="2153182"/>
                  <a:pt x="8114834" y="2153182"/>
                </a:cubicBezTo>
                <a:cubicBezTo>
                  <a:pt x="8111002" y="2153182"/>
                  <a:pt x="8107649" y="2156298"/>
                  <a:pt x="8107649" y="2160372"/>
                </a:cubicBezTo>
                <a:cubicBezTo>
                  <a:pt x="8107649" y="2164686"/>
                  <a:pt x="8111002" y="2167802"/>
                  <a:pt x="8114834" y="2167802"/>
                </a:cubicBezTo>
                <a:close/>
                <a:moveTo>
                  <a:pt x="7879889" y="1892662"/>
                </a:moveTo>
                <a:cubicBezTo>
                  <a:pt x="7883960" y="1892662"/>
                  <a:pt x="7887313" y="1889307"/>
                  <a:pt x="7887313" y="1884753"/>
                </a:cubicBezTo>
                <a:cubicBezTo>
                  <a:pt x="7887313" y="1880439"/>
                  <a:pt x="7883960" y="1876844"/>
                  <a:pt x="7879889" y="1876844"/>
                </a:cubicBezTo>
                <a:cubicBezTo>
                  <a:pt x="7875338" y="1876844"/>
                  <a:pt x="7871746" y="1880439"/>
                  <a:pt x="7871746" y="1884753"/>
                </a:cubicBezTo>
                <a:cubicBezTo>
                  <a:pt x="7871746" y="1889307"/>
                  <a:pt x="7875338" y="1892662"/>
                  <a:pt x="7879889" y="1892662"/>
                </a:cubicBezTo>
                <a:close/>
                <a:moveTo>
                  <a:pt x="7832469" y="1619920"/>
                </a:moveTo>
                <a:cubicBezTo>
                  <a:pt x="7836301" y="1619920"/>
                  <a:pt x="7840132" y="1616564"/>
                  <a:pt x="7840132" y="1612730"/>
                </a:cubicBezTo>
                <a:cubicBezTo>
                  <a:pt x="7840132" y="1608655"/>
                  <a:pt x="7836301" y="1605300"/>
                  <a:pt x="7832469" y="1605300"/>
                </a:cubicBezTo>
                <a:cubicBezTo>
                  <a:pt x="7828397" y="1605300"/>
                  <a:pt x="7825284" y="1608655"/>
                  <a:pt x="7825284" y="1612730"/>
                </a:cubicBezTo>
                <a:cubicBezTo>
                  <a:pt x="7825284" y="1616564"/>
                  <a:pt x="7828397" y="1619920"/>
                  <a:pt x="7832469" y="1619920"/>
                </a:cubicBezTo>
                <a:close/>
                <a:moveTo>
                  <a:pt x="7754633" y="1354367"/>
                </a:moveTo>
                <a:cubicBezTo>
                  <a:pt x="7758704" y="1354367"/>
                  <a:pt x="7761338" y="1351491"/>
                  <a:pt x="7761338" y="1347656"/>
                </a:cubicBezTo>
                <a:cubicBezTo>
                  <a:pt x="7761338" y="1343822"/>
                  <a:pt x="7758704" y="1340946"/>
                  <a:pt x="7754633" y="1340946"/>
                </a:cubicBezTo>
                <a:cubicBezTo>
                  <a:pt x="7751040" y="1340946"/>
                  <a:pt x="7747927" y="1343822"/>
                  <a:pt x="7747927" y="1347656"/>
                </a:cubicBezTo>
                <a:cubicBezTo>
                  <a:pt x="7747927" y="1351491"/>
                  <a:pt x="7751040" y="1354367"/>
                  <a:pt x="7754633" y="1354367"/>
                </a:cubicBezTo>
                <a:close/>
                <a:moveTo>
                  <a:pt x="7647578" y="1099360"/>
                </a:moveTo>
                <a:cubicBezTo>
                  <a:pt x="7651170" y="1099360"/>
                  <a:pt x="7653565" y="1096723"/>
                  <a:pt x="7653565" y="1093128"/>
                </a:cubicBezTo>
                <a:cubicBezTo>
                  <a:pt x="7653565" y="1090013"/>
                  <a:pt x="7651170" y="1086897"/>
                  <a:pt x="7647578" y="1086897"/>
                </a:cubicBezTo>
                <a:cubicBezTo>
                  <a:pt x="7644225" y="1086897"/>
                  <a:pt x="7641351" y="1090013"/>
                  <a:pt x="7641351" y="1093128"/>
                </a:cubicBezTo>
                <a:cubicBezTo>
                  <a:pt x="7641351" y="1096723"/>
                  <a:pt x="7644225" y="1099360"/>
                  <a:pt x="7647578" y="1099360"/>
                </a:cubicBezTo>
                <a:close/>
                <a:moveTo>
                  <a:pt x="7512023" y="858253"/>
                </a:moveTo>
                <a:cubicBezTo>
                  <a:pt x="7514658" y="858253"/>
                  <a:pt x="7517292" y="855856"/>
                  <a:pt x="7517292" y="852980"/>
                </a:cubicBezTo>
                <a:cubicBezTo>
                  <a:pt x="7517292" y="849865"/>
                  <a:pt x="7514658" y="847228"/>
                  <a:pt x="7512023" y="847228"/>
                </a:cubicBezTo>
                <a:cubicBezTo>
                  <a:pt x="7508670" y="847228"/>
                  <a:pt x="7506275" y="849865"/>
                  <a:pt x="7506275" y="852980"/>
                </a:cubicBezTo>
                <a:cubicBezTo>
                  <a:pt x="7506275" y="855856"/>
                  <a:pt x="7508670" y="858253"/>
                  <a:pt x="7512023" y="858253"/>
                </a:cubicBezTo>
                <a:close/>
                <a:moveTo>
                  <a:pt x="7349885" y="634882"/>
                </a:moveTo>
                <a:cubicBezTo>
                  <a:pt x="7352280" y="634882"/>
                  <a:pt x="7355154" y="632485"/>
                  <a:pt x="7355154" y="629370"/>
                </a:cubicBezTo>
                <a:cubicBezTo>
                  <a:pt x="7355154" y="626254"/>
                  <a:pt x="7352280" y="623857"/>
                  <a:pt x="7349885" y="623857"/>
                </a:cubicBezTo>
                <a:cubicBezTo>
                  <a:pt x="7346532" y="623857"/>
                  <a:pt x="7343897" y="626254"/>
                  <a:pt x="7343897" y="629370"/>
                </a:cubicBezTo>
                <a:cubicBezTo>
                  <a:pt x="7343897" y="632485"/>
                  <a:pt x="7346532" y="634882"/>
                  <a:pt x="7349885" y="634882"/>
                </a:cubicBezTo>
                <a:close/>
                <a:moveTo>
                  <a:pt x="7163078" y="430924"/>
                </a:moveTo>
                <a:cubicBezTo>
                  <a:pt x="7165473" y="430924"/>
                  <a:pt x="7167868" y="428527"/>
                  <a:pt x="7167868" y="425891"/>
                </a:cubicBezTo>
                <a:cubicBezTo>
                  <a:pt x="7167868" y="423255"/>
                  <a:pt x="7165473" y="421098"/>
                  <a:pt x="7163078" y="421098"/>
                </a:cubicBezTo>
                <a:cubicBezTo>
                  <a:pt x="7159965" y="421098"/>
                  <a:pt x="7157809" y="423255"/>
                  <a:pt x="7157809" y="425891"/>
                </a:cubicBezTo>
                <a:cubicBezTo>
                  <a:pt x="7157809" y="428527"/>
                  <a:pt x="7159965" y="430924"/>
                  <a:pt x="7163078" y="430924"/>
                </a:cubicBezTo>
                <a:close/>
                <a:moveTo>
                  <a:pt x="6954477" y="249735"/>
                </a:moveTo>
                <a:cubicBezTo>
                  <a:pt x="6957112" y="249735"/>
                  <a:pt x="6959267" y="247817"/>
                  <a:pt x="6959267" y="244941"/>
                </a:cubicBezTo>
                <a:cubicBezTo>
                  <a:pt x="6959267" y="242545"/>
                  <a:pt x="6957112" y="240148"/>
                  <a:pt x="6954477" y="240148"/>
                </a:cubicBezTo>
                <a:cubicBezTo>
                  <a:pt x="6951603" y="240148"/>
                  <a:pt x="6949448" y="242545"/>
                  <a:pt x="6949448" y="244941"/>
                </a:cubicBezTo>
                <a:cubicBezTo>
                  <a:pt x="6949448" y="247817"/>
                  <a:pt x="6951603" y="249735"/>
                  <a:pt x="6954477" y="249735"/>
                </a:cubicBezTo>
                <a:close/>
                <a:moveTo>
                  <a:pt x="6726477" y="91553"/>
                </a:moveTo>
                <a:cubicBezTo>
                  <a:pt x="6727914" y="91553"/>
                  <a:pt x="6729351" y="90595"/>
                  <a:pt x="6729351" y="89157"/>
                </a:cubicBezTo>
                <a:cubicBezTo>
                  <a:pt x="6729351" y="87958"/>
                  <a:pt x="6727914" y="86760"/>
                  <a:pt x="6726477" y="86760"/>
                </a:cubicBezTo>
                <a:cubicBezTo>
                  <a:pt x="6725040" y="86760"/>
                  <a:pt x="6724322" y="87958"/>
                  <a:pt x="6724322" y="89157"/>
                </a:cubicBezTo>
                <a:cubicBezTo>
                  <a:pt x="6724322" y="90595"/>
                  <a:pt x="6725040" y="91553"/>
                  <a:pt x="6726477" y="91553"/>
                </a:cubicBezTo>
                <a:close/>
                <a:moveTo>
                  <a:pt x="4350440" y="22050"/>
                </a:moveTo>
                <a:cubicBezTo>
                  <a:pt x="4350680" y="22050"/>
                  <a:pt x="4351159" y="21570"/>
                  <a:pt x="4351159" y="21331"/>
                </a:cubicBezTo>
                <a:cubicBezTo>
                  <a:pt x="4351159" y="21091"/>
                  <a:pt x="4350680" y="20611"/>
                  <a:pt x="4350440" y="20611"/>
                </a:cubicBezTo>
                <a:cubicBezTo>
                  <a:pt x="4350201" y="20611"/>
                  <a:pt x="4349722" y="21091"/>
                  <a:pt x="4349722" y="21331"/>
                </a:cubicBezTo>
                <a:cubicBezTo>
                  <a:pt x="4349722" y="21570"/>
                  <a:pt x="4350201" y="22050"/>
                  <a:pt x="4350440" y="22050"/>
                </a:cubicBezTo>
                <a:close/>
                <a:moveTo>
                  <a:pt x="4114297" y="171123"/>
                </a:moveTo>
                <a:cubicBezTo>
                  <a:pt x="4118369" y="171123"/>
                  <a:pt x="4121482" y="168008"/>
                  <a:pt x="4121482" y="163933"/>
                </a:cubicBezTo>
                <a:cubicBezTo>
                  <a:pt x="4121482" y="160099"/>
                  <a:pt x="4118369" y="156504"/>
                  <a:pt x="4114297" y="156504"/>
                </a:cubicBezTo>
                <a:cubicBezTo>
                  <a:pt x="4110226" y="156504"/>
                  <a:pt x="4107112" y="160099"/>
                  <a:pt x="4107112" y="163933"/>
                </a:cubicBezTo>
                <a:cubicBezTo>
                  <a:pt x="4107112" y="168008"/>
                  <a:pt x="4110226" y="171123"/>
                  <a:pt x="4114297" y="171123"/>
                </a:cubicBezTo>
                <a:close/>
                <a:moveTo>
                  <a:pt x="3895638" y="342726"/>
                </a:moveTo>
                <a:cubicBezTo>
                  <a:pt x="3901146" y="342726"/>
                  <a:pt x="3905936" y="338172"/>
                  <a:pt x="3905936" y="332660"/>
                </a:cubicBezTo>
                <a:cubicBezTo>
                  <a:pt x="3905936" y="326908"/>
                  <a:pt x="3901146" y="322115"/>
                  <a:pt x="3895638" y="322115"/>
                </a:cubicBezTo>
                <a:cubicBezTo>
                  <a:pt x="3889890" y="322115"/>
                  <a:pt x="3885339" y="326908"/>
                  <a:pt x="3885339" y="332660"/>
                </a:cubicBezTo>
                <a:cubicBezTo>
                  <a:pt x="3885339" y="338172"/>
                  <a:pt x="3889890" y="342726"/>
                  <a:pt x="3895638" y="342726"/>
                </a:cubicBezTo>
                <a:close/>
                <a:moveTo>
                  <a:pt x="3697575" y="536618"/>
                </a:moveTo>
                <a:cubicBezTo>
                  <a:pt x="3704041" y="536618"/>
                  <a:pt x="3709310" y="531345"/>
                  <a:pt x="3709310" y="524874"/>
                </a:cubicBezTo>
                <a:cubicBezTo>
                  <a:pt x="3709310" y="518403"/>
                  <a:pt x="3704041" y="513370"/>
                  <a:pt x="3697575" y="513370"/>
                </a:cubicBezTo>
                <a:cubicBezTo>
                  <a:pt x="3691348" y="513370"/>
                  <a:pt x="3686079" y="518403"/>
                  <a:pt x="3686079" y="524874"/>
                </a:cubicBezTo>
                <a:cubicBezTo>
                  <a:pt x="3686079" y="531345"/>
                  <a:pt x="3691348" y="536618"/>
                  <a:pt x="3697575" y="536618"/>
                </a:cubicBezTo>
                <a:close/>
                <a:moveTo>
                  <a:pt x="3522982" y="752799"/>
                </a:moveTo>
                <a:cubicBezTo>
                  <a:pt x="3530886" y="752799"/>
                  <a:pt x="3537113" y="746568"/>
                  <a:pt x="3537113" y="738658"/>
                </a:cubicBezTo>
                <a:cubicBezTo>
                  <a:pt x="3537113" y="730989"/>
                  <a:pt x="3530886" y="724758"/>
                  <a:pt x="3522982" y="724758"/>
                </a:cubicBezTo>
                <a:cubicBezTo>
                  <a:pt x="3515318" y="724758"/>
                  <a:pt x="3509092" y="730989"/>
                  <a:pt x="3509092" y="738658"/>
                </a:cubicBezTo>
                <a:cubicBezTo>
                  <a:pt x="3509092" y="746568"/>
                  <a:pt x="3515318" y="752799"/>
                  <a:pt x="3522982" y="752799"/>
                </a:cubicBezTo>
                <a:close/>
                <a:moveTo>
                  <a:pt x="3373776" y="988153"/>
                </a:moveTo>
                <a:cubicBezTo>
                  <a:pt x="3383356" y="988153"/>
                  <a:pt x="3391020" y="980484"/>
                  <a:pt x="3391020" y="971377"/>
                </a:cubicBezTo>
                <a:cubicBezTo>
                  <a:pt x="3391020" y="961550"/>
                  <a:pt x="3383356" y="953881"/>
                  <a:pt x="3373776" y="953881"/>
                </a:cubicBezTo>
                <a:cubicBezTo>
                  <a:pt x="3364436" y="953881"/>
                  <a:pt x="3356772" y="961550"/>
                  <a:pt x="3356772" y="971377"/>
                </a:cubicBezTo>
                <a:cubicBezTo>
                  <a:pt x="3356772" y="980484"/>
                  <a:pt x="3364436" y="988153"/>
                  <a:pt x="3373776" y="988153"/>
                </a:cubicBezTo>
                <a:close/>
                <a:moveTo>
                  <a:pt x="3252113" y="1239805"/>
                </a:moveTo>
                <a:cubicBezTo>
                  <a:pt x="3263608" y="1239805"/>
                  <a:pt x="3272709" y="1230458"/>
                  <a:pt x="3272709" y="1218954"/>
                </a:cubicBezTo>
                <a:cubicBezTo>
                  <a:pt x="3272709" y="1207450"/>
                  <a:pt x="3263608" y="1198103"/>
                  <a:pt x="3252113" y="1198103"/>
                </a:cubicBezTo>
                <a:cubicBezTo>
                  <a:pt x="3240377" y="1198103"/>
                  <a:pt x="3231516" y="1207450"/>
                  <a:pt x="3231516" y="1218954"/>
                </a:cubicBezTo>
                <a:cubicBezTo>
                  <a:pt x="3231516" y="1230458"/>
                  <a:pt x="3240377" y="1239805"/>
                  <a:pt x="3252113" y="1239805"/>
                </a:cubicBezTo>
                <a:close/>
                <a:moveTo>
                  <a:pt x="3159428" y="1503920"/>
                </a:moveTo>
                <a:cubicBezTo>
                  <a:pt x="3173079" y="1503920"/>
                  <a:pt x="3184335" y="1492895"/>
                  <a:pt x="3184335" y="1478995"/>
                </a:cubicBezTo>
                <a:cubicBezTo>
                  <a:pt x="3184335" y="1465333"/>
                  <a:pt x="3173079" y="1454309"/>
                  <a:pt x="3159428" y="1454309"/>
                </a:cubicBezTo>
                <a:cubicBezTo>
                  <a:pt x="3145537" y="1454309"/>
                  <a:pt x="3134520" y="1465333"/>
                  <a:pt x="3134520" y="1478995"/>
                </a:cubicBezTo>
                <a:cubicBezTo>
                  <a:pt x="3134520" y="1492895"/>
                  <a:pt x="3145537" y="1503920"/>
                  <a:pt x="3159428" y="1503920"/>
                </a:cubicBezTo>
                <a:close/>
                <a:moveTo>
                  <a:pt x="3096919" y="1778101"/>
                </a:moveTo>
                <a:cubicBezTo>
                  <a:pt x="3113205" y="1778101"/>
                  <a:pt x="3126617" y="1764440"/>
                  <a:pt x="3126617" y="1748142"/>
                </a:cubicBezTo>
                <a:cubicBezTo>
                  <a:pt x="3126617" y="1731605"/>
                  <a:pt x="3113205" y="1717944"/>
                  <a:pt x="3096919" y="1717944"/>
                </a:cubicBezTo>
                <a:cubicBezTo>
                  <a:pt x="3080155" y="1717944"/>
                  <a:pt x="3067222" y="1731605"/>
                  <a:pt x="3067222" y="1748142"/>
                </a:cubicBezTo>
                <a:cubicBezTo>
                  <a:pt x="3067222" y="1764440"/>
                  <a:pt x="3080155" y="1778101"/>
                  <a:pt x="3096919" y="1778101"/>
                </a:cubicBezTo>
                <a:close/>
                <a:moveTo>
                  <a:pt x="3065306" y="2057794"/>
                </a:moveTo>
                <a:cubicBezTo>
                  <a:pt x="3084945" y="2057794"/>
                  <a:pt x="3100512" y="2041736"/>
                  <a:pt x="3100512" y="2022563"/>
                </a:cubicBezTo>
                <a:cubicBezTo>
                  <a:pt x="3100512" y="2002910"/>
                  <a:pt x="3084945" y="1986852"/>
                  <a:pt x="3065306" y="1986852"/>
                </a:cubicBezTo>
                <a:cubicBezTo>
                  <a:pt x="3045907" y="1986852"/>
                  <a:pt x="3030100" y="2002910"/>
                  <a:pt x="3030100" y="2022563"/>
                </a:cubicBezTo>
                <a:cubicBezTo>
                  <a:pt x="3030100" y="2041736"/>
                  <a:pt x="3045907" y="2057794"/>
                  <a:pt x="3065306" y="2057794"/>
                </a:cubicBezTo>
                <a:close/>
                <a:moveTo>
                  <a:pt x="3065306" y="2339405"/>
                </a:moveTo>
                <a:cubicBezTo>
                  <a:pt x="3087819" y="2339405"/>
                  <a:pt x="3106260" y="2321190"/>
                  <a:pt x="3106260" y="2298901"/>
                </a:cubicBezTo>
                <a:cubicBezTo>
                  <a:pt x="3106260" y="2275893"/>
                  <a:pt x="3087819" y="2257438"/>
                  <a:pt x="3065306" y="2257438"/>
                </a:cubicBezTo>
                <a:cubicBezTo>
                  <a:pt x="3042793" y="2257438"/>
                  <a:pt x="3024592" y="2275893"/>
                  <a:pt x="3024592" y="2298901"/>
                </a:cubicBezTo>
                <a:cubicBezTo>
                  <a:pt x="3024592" y="2321190"/>
                  <a:pt x="3042793" y="2339405"/>
                  <a:pt x="3065306" y="2339405"/>
                </a:cubicBezTo>
                <a:close/>
                <a:moveTo>
                  <a:pt x="3096919" y="2619817"/>
                </a:moveTo>
                <a:cubicBezTo>
                  <a:pt x="3122785" y="2619817"/>
                  <a:pt x="3143621" y="2598966"/>
                  <a:pt x="3143621" y="2572842"/>
                </a:cubicBezTo>
                <a:cubicBezTo>
                  <a:pt x="3143621" y="2546958"/>
                  <a:pt x="3122785" y="2525867"/>
                  <a:pt x="3096919" y="2525867"/>
                </a:cubicBezTo>
                <a:cubicBezTo>
                  <a:pt x="3070814" y="2525867"/>
                  <a:pt x="3049739" y="2546958"/>
                  <a:pt x="3049739" y="2572842"/>
                </a:cubicBezTo>
                <a:cubicBezTo>
                  <a:pt x="3049739" y="2598966"/>
                  <a:pt x="3070814" y="2619817"/>
                  <a:pt x="3096919" y="2619817"/>
                </a:cubicBezTo>
                <a:close/>
                <a:moveTo>
                  <a:pt x="3159428" y="2893758"/>
                </a:moveTo>
                <a:cubicBezTo>
                  <a:pt x="3188167" y="2893758"/>
                  <a:pt x="3211159" y="2870510"/>
                  <a:pt x="3211159" y="2841990"/>
                </a:cubicBezTo>
                <a:cubicBezTo>
                  <a:pt x="3211159" y="2813229"/>
                  <a:pt x="3188167" y="2789982"/>
                  <a:pt x="3159428" y="2789982"/>
                </a:cubicBezTo>
                <a:cubicBezTo>
                  <a:pt x="3130928" y="2789982"/>
                  <a:pt x="3107697" y="2813229"/>
                  <a:pt x="3107697" y="2841990"/>
                </a:cubicBezTo>
                <a:cubicBezTo>
                  <a:pt x="3107697" y="2870510"/>
                  <a:pt x="3130928" y="2893758"/>
                  <a:pt x="3159428" y="2893758"/>
                </a:cubicBezTo>
                <a:close/>
                <a:moveTo>
                  <a:pt x="3252113" y="3157633"/>
                </a:moveTo>
                <a:cubicBezTo>
                  <a:pt x="3282768" y="3157633"/>
                  <a:pt x="3307676" y="3132468"/>
                  <a:pt x="3307676" y="3102030"/>
                </a:cubicBezTo>
                <a:cubicBezTo>
                  <a:pt x="3307676" y="3071352"/>
                  <a:pt x="3282768" y="3046667"/>
                  <a:pt x="3252113" y="3046667"/>
                </a:cubicBezTo>
                <a:cubicBezTo>
                  <a:pt x="3221457" y="3046667"/>
                  <a:pt x="3196789" y="3071352"/>
                  <a:pt x="3196789" y="3102030"/>
                </a:cubicBezTo>
                <a:cubicBezTo>
                  <a:pt x="3196789" y="3132468"/>
                  <a:pt x="3221457" y="3157633"/>
                  <a:pt x="3252113" y="3157633"/>
                </a:cubicBezTo>
                <a:close/>
                <a:moveTo>
                  <a:pt x="3373776" y="3409045"/>
                </a:moveTo>
                <a:cubicBezTo>
                  <a:pt x="3406348" y="3409045"/>
                  <a:pt x="3432932" y="3382682"/>
                  <a:pt x="3432932" y="3349847"/>
                </a:cubicBezTo>
                <a:cubicBezTo>
                  <a:pt x="3432932" y="3317252"/>
                  <a:pt x="3406348" y="3290409"/>
                  <a:pt x="3373776" y="3290409"/>
                </a:cubicBezTo>
                <a:cubicBezTo>
                  <a:pt x="3341205" y="3290409"/>
                  <a:pt x="3314621" y="3317252"/>
                  <a:pt x="3314621" y="3349847"/>
                </a:cubicBezTo>
                <a:cubicBezTo>
                  <a:pt x="3314621" y="3382682"/>
                  <a:pt x="3341205" y="3409045"/>
                  <a:pt x="3373776" y="3409045"/>
                </a:cubicBezTo>
                <a:close/>
                <a:moveTo>
                  <a:pt x="3522982" y="3642962"/>
                </a:moveTo>
                <a:cubicBezTo>
                  <a:pt x="3556512" y="3642962"/>
                  <a:pt x="3584054" y="3615879"/>
                  <a:pt x="3584054" y="3582326"/>
                </a:cubicBezTo>
                <a:cubicBezTo>
                  <a:pt x="3584054" y="3548532"/>
                  <a:pt x="3556512" y="3521450"/>
                  <a:pt x="3522982" y="3521450"/>
                </a:cubicBezTo>
                <a:cubicBezTo>
                  <a:pt x="3489453" y="3521450"/>
                  <a:pt x="3461911" y="3548532"/>
                  <a:pt x="3461911" y="3582326"/>
                </a:cubicBezTo>
                <a:cubicBezTo>
                  <a:pt x="3461911" y="3615879"/>
                  <a:pt x="3489453" y="3642962"/>
                  <a:pt x="3522982" y="3642962"/>
                </a:cubicBezTo>
                <a:close/>
                <a:moveTo>
                  <a:pt x="3697575" y="3858424"/>
                </a:moveTo>
                <a:cubicBezTo>
                  <a:pt x="3732062" y="3858424"/>
                  <a:pt x="3760083" y="3830622"/>
                  <a:pt x="3760083" y="3795870"/>
                </a:cubicBezTo>
                <a:cubicBezTo>
                  <a:pt x="3760083" y="3761598"/>
                  <a:pt x="3732062" y="3733796"/>
                  <a:pt x="3697575" y="3733796"/>
                </a:cubicBezTo>
                <a:cubicBezTo>
                  <a:pt x="3663566" y="3733796"/>
                  <a:pt x="3635545" y="3761598"/>
                  <a:pt x="3635545" y="3795870"/>
                </a:cubicBezTo>
                <a:cubicBezTo>
                  <a:pt x="3635545" y="3830622"/>
                  <a:pt x="3663566" y="3858424"/>
                  <a:pt x="3697575" y="3858424"/>
                </a:cubicBezTo>
                <a:close/>
                <a:moveTo>
                  <a:pt x="3895638" y="4050638"/>
                </a:moveTo>
                <a:cubicBezTo>
                  <a:pt x="3929646" y="4050638"/>
                  <a:pt x="3957667" y="4022597"/>
                  <a:pt x="3957667" y="3988324"/>
                </a:cubicBezTo>
                <a:cubicBezTo>
                  <a:pt x="3957667" y="3953812"/>
                  <a:pt x="3929646" y="3926010"/>
                  <a:pt x="3895638" y="3926010"/>
                </a:cubicBezTo>
                <a:cubicBezTo>
                  <a:pt x="3861150" y="3926010"/>
                  <a:pt x="3833608" y="3953812"/>
                  <a:pt x="3833608" y="3988324"/>
                </a:cubicBezTo>
                <a:cubicBezTo>
                  <a:pt x="3833608" y="4022597"/>
                  <a:pt x="3861150" y="4050638"/>
                  <a:pt x="3895638" y="4050638"/>
                </a:cubicBezTo>
                <a:close/>
                <a:moveTo>
                  <a:pt x="6976990" y="4067175"/>
                </a:moveTo>
                <a:cubicBezTo>
                  <a:pt x="6973397" y="4057828"/>
                  <a:pt x="6964776" y="4051357"/>
                  <a:pt x="6954477" y="4051357"/>
                </a:cubicBezTo>
                <a:cubicBezTo>
                  <a:pt x="6944418" y="4051357"/>
                  <a:pt x="6935318" y="4057828"/>
                  <a:pt x="6931486" y="4067175"/>
                </a:cubicBezTo>
                <a:lnTo>
                  <a:pt x="6976990" y="4067175"/>
                </a:lnTo>
                <a:close/>
                <a:moveTo>
                  <a:pt x="7163078" y="3916424"/>
                </a:moveTo>
                <a:cubicBezTo>
                  <a:pt x="7174813" y="3916424"/>
                  <a:pt x="7184154" y="3907077"/>
                  <a:pt x="7184154" y="3894853"/>
                </a:cubicBezTo>
                <a:cubicBezTo>
                  <a:pt x="7184154" y="3883110"/>
                  <a:pt x="7174813" y="3874002"/>
                  <a:pt x="7163078" y="3874002"/>
                </a:cubicBezTo>
                <a:cubicBezTo>
                  <a:pt x="7151343" y="3874002"/>
                  <a:pt x="7141763" y="3883110"/>
                  <a:pt x="7141763" y="3894853"/>
                </a:cubicBezTo>
                <a:cubicBezTo>
                  <a:pt x="7141763" y="3907077"/>
                  <a:pt x="7151343" y="3916424"/>
                  <a:pt x="7163078" y="3916424"/>
                </a:cubicBezTo>
                <a:close/>
                <a:moveTo>
                  <a:pt x="7349885" y="3710548"/>
                </a:moveTo>
                <a:cubicBezTo>
                  <a:pt x="7359944" y="3710548"/>
                  <a:pt x="7368565" y="3702160"/>
                  <a:pt x="7368565" y="3691375"/>
                </a:cubicBezTo>
                <a:cubicBezTo>
                  <a:pt x="7368565" y="3681309"/>
                  <a:pt x="7359944" y="3672441"/>
                  <a:pt x="7349885" y="3672441"/>
                </a:cubicBezTo>
                <a:cubicBezTo>
                  <a:pt x="7338868" y="3672441"/>
                  <a:pt x="7330486" y="3681309"/>
                  <a:pt x="7330486" y="3691375"/>
                </a:cubicBezTo>
                <a:cubicBezTo>
                  <a:pt x="7330486" y="3702160"/>
                  <a:pt x="7338868" y="3710548"/>
                  <a:pt x="7349885" y="3710548"/>
                </a:cubicBezTo>
                <a:close/>
                <a:moveTo>
                  <a:pt x="7512023" y="3484781"/>
                </a:moveTo>
                <a:cubicBezTo>
                  <a:pt x="7520885" y="3484781"/>
                  <a:pt x="7528070" y="3476872"/>
                  <a:pt x="7528070" y="3468004"/>
                </a:cubicBezTo>
                <a:cubicBezTo>
                  <a:pt x="7528070" y="3458896"/>
                  <a:pt x="7520885" y="3451706"/>
                  <a:pt x="7512023" y="3451706"/>
                </a:cubicBezTo>
                <a:cubicBezTo>
                  <a:pt x="7502444" y="3451706"/>
                  <a:pt x="7495259" y="3458896"/>
                  <a:pt x="7495259" y="3468004"/>
                </a:cubicBezTo>
                <a:cubicBezTo>
                  <a:pt x="7495259" y="3476872"/>
                  <a:pt x="7502444" y="3484781"/>
                  <a:pt x="7512023" y="3484781"/>
                </a:cubicBezTo>
                <a:close/>
                <a:moveTo>
                  <a:pt x="7647578" y="3241517"/>
                </a:moveTo>
                <a:cubicBezTo>
                  <a:pt x="7655002" y="3241517"/>
                  <a:pt x="7661229" y="3235525"/>
                  <a:pt x="7661229" y="3227377"/>
                </a:cubicBezTo>
                <a:cubicBezTo>
                  <a:pt x="7661229" y="3219947"/>
                  <a:pt x="7655002" y="3213476"/>
                  <a:pt x="7647578" y="3213476"/>
                </a:cubicBezTo>
                <a:cubicBezTo>
                  <a:pt x="7639914" y="3213476"/>
                  <a:pt x="7633687" y="3219947"/>
                  <a:pt x="7633687" y="3227377"/>
                </a:cubicBezTo>
                <a:cubicBezTo>
                  <a:pt x="7633687" y="3235525"/>
                  <a:pt x="7639914" y="3241517"/>
                  <a:pt x="7647578" y="3241517"/>
                </a:cubicBezTo>
                <a:close/>
                <a:moveTo>
                  <a:pt x="7754633" y="2985551"/>
                </a:moveTo>
                <a:cubicBezTo>
                  <a:pt x="7761338" y="2985551"/>
                  <a:pt x="7767326" y="2980039"/>
                  <a:pt x="7767326" y="2973328"/>
                </a:cubicBezTo>
                <a:cubicBezTo>
                  <a:pt x="7767326" y="2966617"/>
                  <a:pt x="7761338" y="2961345"/>
                  <a:pt x="7754633" y="2961345"/>
                </a:cubicBezTo>
                <a:cubicBezTo>
                  <a:pt x="7747927" y="2961345"/>
                  <a:pt x="7742658" y="2966617"/>
                  <a:pt x="7742658" y="2973328"/>
                </a:cubicBezTo>
                <a:cubicBezTo>
                  <a:pt x="7742658" y="2980039"/>
                  <a:pt x="7747927" y="2985551"/>
                  <a:pt x="7754633" y="2985551"/>
                </a:cubicBezTo>
                <a:close/>
                <a:moveTo>
                  <a:pt x="7832469" y="2719279"/>
                </a:moveTo>
                <a:cubicBezTo>
                  <a:pt x="7838696" y="2719279"/>
                  <a:pt x="7843725" y="2714246"/>
                  <a:pt x="7843725" y="2708494"/>
                </a:cubicBezTo>
                <a:cubicBezTo>
                  <a:pt x="7843725" y="2702263"/>
                  <a:pt x="7838696" y="2697230"/>
                  <a:pt x="7832469" y="2697230"/>
                </a:cubicBezTo>
                <a:cubicBezTo>
                  <a:pt x="7826721" y="2697230"/>
                  <a:pt x="7821691" y="2702263"/>
                  <a:pt x="7821691" y="2708494"/>
                </a:cubicBezTo>
                <a:cubicBezTo>
                  <a:pt x="7821691" y="2714246"/>
                  <a:pt x="7826721" y="2719279"/>
                  <a:pt x="7832469" y="2719279"/>
                </a:cubicBezTo>
                <a:close/>
                <a:moveTo>
                  <a:pt x="7879889" y="2445338"/>
                </a:moveTo>
                <a:cubicBezTo>
                  <a:pt x="7884918" y="2445338"/>
                  <a:pt x="7888750" y="2441503"/>
                  <a:pt x="7888750" y="2435991"/>
                </a:cubicBezTo>
                <a:cubicBezTo>
                  <a:pt x="7888750" y="2431198"/>
                  <a:pt x="7884918" y="2427123"/>
                  <a:pt x="7879889" y="2427123"/>
                </a:cubicBezTo>
                <a:cubicBezTo>
                  <a:pt x="7874380" y="2427123"/>
                  <a:pt x="7870309" y="2431198"/>
                  <a:pt x="7870309" y="2435991"/>
                </a:cubicBezTo>
                <a:cubicBezTo>
                  <a:pt x="7870309" y="2441503"/>
                  <a:pt x="7874380" y="2445338"/>
                  <a:pt x="7879889" y="2445338"/>
                </a:cubicBezTo>
                <a:close/>
                <a:moveTo>
                  <a:pt x="7895456" y="2169000"/>
                </a:moveTo>
                <a:cubicBezTo>
                  <a:pt x="7900006" y="2169000"/>
                  <a:pt x="7903838" y="2165166"/>
                  <a:pt x="7903838" y="2160372"/>
                </a:cubicBezTo>
                <a:cubicBezTo>
                  <a:pt x="7903838" y="2155819"/>
                  <a:pt x="7900006" y="2151984"/>
                  <a:pt x="7895456" y="2151984"/>
                </a:cubicBezTo>
                <a:cubicBezTo>
                  <a:pt x="7890427" y="2151984"/>
                  <a:pt x="7887074" y="2155819"/>
                  <a:pt x="7887074" y="2160372"/>
                </a:cubicBezTo>
                <a:cubicBezTo>
                  <a:pt x="7887074" y="2165166"/>
                  <a:pt x="7890427" y="2169000"/>
                  <a:pt x="7895456" y="2169000"/>
                </a:cubicBezTo>
                <a:close/>
                <a:moveTo>
                  <a:pt x="7658595" y="1893381"/>
                </a:moveTo>
                <a:cubicBezTo>
                  <a:pt x="7663145" y="1893381"/>
                  <a:pt x="7666977" y="1889547"/>
                  <a:pt x="7666977" y="1884993"/>
                </a:cubicBezTo>
                <a:cubicBezTo>
                  <a:pt x="7666977" y="1880200"/>
                  <a:pt x="7663145" y="1876365"/>
                  <a:pt x="7658595" y="1876365"/>
                </a:cubicBezTo>
                <a:cubicBezTo>
                  <a:pt x="7653565" y="1876365"/>
                  <a:pt x="7649494" y="1880200"/>
                  <a:pt x="7649494" y="1884993"/>
                </a:cubicBezTo>
                <a:cubicBezTo>
                  <a:pt x="7649494" y="1889547"/>
                  <a:pt x="7653565" y="1893381"/>
                  <a:pt x="7658595" y="1893381"/>
                </a:cubicBezTo>
                <a:close/>
                <a:moveTo>
                  <a:pt x="7606624" y="1621837"/>
                </a:moveTo>
                <a:cubicBezTo>
                  <a:pt x="7611175" y="1621837"/>
                  <a:pt x="7614767" y="1618002"/>
                  <a:pt x="7614767" y="1613688"/>
                </a:cubicBezTo>
                <a:cubicBezTo>
                  <a:pt x="7614767" y="1609374"/>
                  <a:pt x="7611175" y="1605779"/>
                  <a:pt x="7606624" y="1605779"/>
                </a:cubicBezTo>
                <a:cubicBezTo>
                  <a:pt x="7602074" y="1605779"/>
                  <a:pt x="7598721" y="1609374"/>
                  <a:pt x="7598721" y="1613688"/>
                </a:cubicBezTo>
                <a:cubicBezTo>
                  <a:pt x="7598721" y="1618002"/>
                  <a:pt x="7602074" y="1621837"/>
                  <a:pt x="7606624" y="1621837"/>
                </a:cubicBezTo>
                <a:close/>
                <a:moveTo>
                  <a:pt x="7521364" y="1358202"/>
                </a:moveTo>
                <a:cubicBezTo>
                  <a:pt x="7525435" y="1358202"/>
                  <a:pt x="7528549" y="1355086"/>
                  <a:pt x="7528549" y="1351012"/>
                </a:cubicBezTo>
                <a:cubicBezTo>
                  <a:pt x="7528549" y="1346937"/>
                  <a:pt x="7525435" y="1343582"/>
                  <a:pt x="7521364" y="1343582"/>
                </a:cubicBezTo>
                <a:cubicBezTo>
                  <a:pt x="7517292" y="1343582"/>
                  <a:pt x="7514179" y="1346937"/>
                  <a:pt x="7514179" y="1351012"/>
                </a:cubicBezTo>
                <a:cubicBezTo>
                  <a:pt x="7514179" y="1355086"/>
                  <a:pt x="7517292" y="1358202"/>
                  <a:pt x="7521364" y="1358202"/>
                </a:cubicBezTo>
                <a:close/>
                <a:moveTo>
                  <a:pt x="7403771" y="1108467"/>
                </a:moveTo>
                <a:cubicBezTo>
                  <a:pt x="7407603" y="1108467"/>
                  <a:pt x="7411196" y="1105351"/>
                  <a:pt x="7411196" y="1101037"/>
                </a:cubicBezTo>
                <a:cubicBezTo>
                  <a:pt x="7411196" y="1096963"/>
                  <a:pt x="7407603" y="1093847"/>
                  <a:pt x="7403771" y="1093847"/>
                </a:cubicBezTo>
                <a:cubicBezTo>
                  <a:pt x="7399700" y="1093847"/>
                  <a:pt x="7396586" y="1096963"/>
                  <a:pt x="7396586" y="1101037"/>
                </a:cubicBezTo>
                <a:cubicBezTo>
                  <a:pt x="7396586" y="1105351"/>
                  <a:pt x="7399700" y="1108467"/>
                  <a:pt x="7403771" y="1108467"/>
                </a:cubicBezTo>
                <a:close/>
                <a:moveTo>
                  <a:pt x="7256242" y="874790"/>
                </a:moveTo>
                <a:cubicBezTo>
                  <a:pt x="7259834" y="874790"/>
                  <a:pt x="7262948" y="871674"/>
                  <a:pt x="7262948" y="867840"/>
                </a:cubicBezTo>
                <a:cubicBezTo>
                  <a:pt x="7262948" y="864245"/>
                  <a:pt x="7259834" y="861369"/>
                  <a:pt x="7256242" y="861369"/>
                </a:cubicBezTo>
                <a:cubicBezTo>
                  <a:pt x="7252410" y="861369"/>
                  <a:pt x="7249297" y="864245"/>
                  <a:pt x="7249297" y="867840"/>
                </a:cubicBezTo>
                <a:cubicBezTo>
                  <a:pt x="7249297" y="871674"/>
                  <a:pt x="7252410" y="874790"/>
                  <a:pt x="7256242" y="874790"/>
                </a:cubicBezTo>
                <a:close/>
                <a:moveTo>
                  <a:pt x="7079973" y="661965"/>
                </a:moveTo>
                <a:cubicBezTo>
                  <a:pt x="7083565" y="661965"/>
                  <a:pt x="7086679" y="659088"/>
                  <a:pt x="7086679" y="655254"/>
                </a:cubicBezTo>
                <a:cubicBezTo>
                  <a:pt x="7086679" y="651659"/>
                  <a:pt x="7083565" y="648543"/>
                  <a:pt x="7079973" y="648543"/>
                </a:cubicBezTo>
                <a:cubicBezTo>
                  <a:pt x="7076620" y="648543"/>
                  <a:pt x="7073267" y="651659"/>
                  <a:pt x="7073267" y="655254"/>
                </a:cubicBezTo>
                <a:cubicBezTo>
                  <a:pt x="7073267" y="659088"/>
                  <a:pt x="7076620" y="661965"/>
                  <a:pt x="7079973" y="661965"/>
                </a:cubicBezTo>
                <a:close/>
                <a:moveTo>
                  <a:pt x="6878797" y="472866"/>
                </a:moveTo>
                <a:cubicBezTo>
                  <a:pt x="6882629" y="472866"/>
                  <a:pt x="6885742" y="469750"/>
                  <a:pt x="6885742" y="466155"/>
                </a:cubicBezTo>
                <a:cubicBezTo>
                  <a:pt x="6885742" y="462560"/>
                  <a:pt x="6882629" y="459445"/>
                  <a:pt x="6878797" y="459445"/>
                </a:cubicBezTo>
                <a:cubicBezTo>
                  <a:pt x="6875204" y="459445"/>
                  <a:pt x="6872330" y="462560"/>
                  <a:pt x="6872330" y="466155"/>
                </a:cubicBezTo>
                <a:cubicBezTo>
                  <a:pt x="6872330" y="469750"/>
                  <a:pt x="6875204" y="472866"/>
                  <a:pt x="6878797" y="472866"/>
                </a:cubicBezTo>
                <a:close/>
                <a:moveTo>
                  <a:pt x="6655826" y="310850"/>
                </a:moveTo>
                <a:cubicBezTo>
                  <a:pt x="6659419" y="310850"/>
                  <a:pt x="6662532" y="307495"/>
                  <a:pt x="6662532" y="303900"/>
                </a:cubicBezTo>
                <a:cubicBezTo>
                  <a:pt x="6662532" y="300305"/>
                  <a:pt x="6659419" y="297429"/>
                  <a:pt x="6655826" y="297429"/>
                </a:cubicBezTo>
                <a:cubicBezTo>
                  <a:pt x="6651755" y="297429"/>
                  <a:pt x="6649120" y="300305"/>
                  <a:pt x="6649120" y="303900"/>
                </a:cubicBezTo>
                <a:cubicBezTo>
                  <a:pt x="6649120" y="307495"/>
                  <a:pt x="6651755" y="310850"/>
                  <a:pt x="6655826" y="310850"/>
                </a:cubicBezTo>
                <a:close/>
                <a:moveTo>
                  <a:pt x="6413935" y="176636"/>
                </a:moveTo>
                <a:cubicBezTo>
                  <a:pt x="6417288" y="176636"/>
                  <a:pt x="6419204" y="173999"/>
                  <a:pt x="6419204" y="170884"/>
                </a:cubicBezTo>
                <a:cubicBezTo>
                  <a:pt x="6419204" y="168008"/>
                  <a:pt x="6417288" y="165371"/>
                  <a:pt x="6413935" y="165371"/>
                </a:cubicBezTo>
                <a:cubicBezTo>
                  <a:pt x="6411061" y="165371"/>
                  <a:pt x="6408667" y="168008"/>
                  <a:pt x="6408667" y="170884"/>
                </a:cubicBezTo>
                <a:cubicBezTo>
                  <a:pt x="6408667" y="173999"/>
                  <a:pt x="6411061" y="176636"/>
                  <a:pt x="6413935" y="176636"/>
                </a:cubicBezTo>
                <a:close/>
                <a:moveTo>
                  <a:pt x="6157435" y="71661"/>
                </a:moveTo>
                <a:cubicBezTo>
                  <a:pt x="6158633" y="71661"/>
                  <a:pt x="6159830" y="70702"/>
                  <a:pt x="6159830" y="69264"/>
                </a:cubicBezTo>
                <a:cubicBezTo>
                  <a:pt x="6159830" y="67826"/>
                  <a:pt x="6158633" y="66868"/>
                  <a:pt x="6157435" y="66868"/>
                </a:cubicBezTo>
                <a:cubicBezTo>
                  <a:pt x="6155999" y="66868"/>
                  <a:pt x="6155280" y="67826"/>
                  <a:pt x="6155280" y="69264"/>
                </a:cubicBezTo>
                <a:cubicBezTo>
                  <a:pt x="6155280" y="70702"/>
                  <a:pt x="6155999" y="71661"/>
                  <a:pt x="6157435" y="71661"/>
                </a:cubicBezTo>
                <a:close/>
                <a:moveTo>
                  <a:pt x="5890158" y="959"/>
                </a:moveTo>
                <a:cubicBezTo>
                  <a:pt x="5890637" y="959"/>
                  <a:pt x="5890877" y="719"/>
                  <a:pt x="5890877" y="719"/>
                </a:cubicBezTo>
                <a:cubicBezTo>
                  <a:pt x="5890877" y="240"/>
                  <a:pt x="5890637" y="0"/>
                  <a:pt x="5890158" y="0"/>
                </a:cubicBezTo>
                <a:cubicBezTo>
                  <a:pt x="5889919" y="0"/>
                  <a:pt x="5889440" y="240"/>
                  <a:pt x="5889440" y="719"/>
                </a:cubicBezTo>
                <a:cubicBezTo>
                  <a:pt x="5889440" y="719"/>
                  <a:pt x="5889919" y="959"/>
                  <a:pt x="5890158" y="959"/>
                </a:cubicBezTo>
                <a:close/>
                <a:moveTo>
                  <a:pt x="5066772" y="959"/>
                </a:moveTo>
                <a:cubicBezTo>
                  <a:pt x="5067011" y="959"/>
                  <a:pt x="5067251" y="719"/>
                  <a:pt x="5067251" y="719"/>
                </a:cubicBezTo>
                <a:cubicBezTo>
                  <a:pt x="5067251" y="240"/>
                  <a:pt x="5067011" y="0"/>
                  <a:pt x="5066772" y="0"/>
                </a:cubicBezTo>
                <a:cubicBezTo>
                  <a:pt x="5066532" y="0"/>
                  <a:pt x="5065814" y="240"/>
                  <a:pt x="5065814" y="719"/>
                </a:cubicBezTo>
                <a:cubicBezTo>
                  <a:pt x="5065814" y="719"/>
                  <a:pt x="5066532" y="959"/>
                  <a:pt x="5066772" y="959"/>
                </a:cubicBezTo>
                <a:close/>
                <a:moveTo>
                  <a:pt x="4799495" y="71661"/>
                </a:moveTo>
                <a:cubicBezTo>
                  <a:pt x="4800453" y="71661"/>
                  <a:pt x="4801890" y="70702"/>
                  <a:pt x="4801890" y="69264"/>
                </a:cubicBezTo>
                <a:cubicBezTo>
                  <a:pt x="4801890" y="67826"/>
                  <a:pt x="4800453" y="66868"/>
                  <a:pt x="4799495" y="66868"/>
                </a:cubicBezTo>
                <a:cubicBezTo>
                  <a:pt x="4798058" y="66868"/>
                  <a:pt x="4797100" y="67826"/>
                  <a:pt x="4797100" y="69264"/>
                </a:cubicBezTo>
                <a:cubicBezTo>
                  <a:pt x="4797100" y="70702"/>
                  <a:pt x="4798058" y="71661"/>
                  <a:pt x="4799495" y="71661"/>
                </a:cubicBezTo>
                <a:close/>
                <a:moveTo>
                  <a:pt x="4542755" y="178074"/>
                </a:moveTo>
                <a:cubicBezTo>
                  <a:pt x="4547066" y="178074"/>
                  <a:pt x="4550180" y="174958"/>
                  <a:pt x="4550180" y="170884"/>
                </a:cubicBezTo>
                <a:cubicBezTo>
                  <a:pt x="4550180" y="166809"/>
                  <a:pt x="4547066" y="163454"/>
                  <a:pt x="4542755" y="163454"/>
                </a:cubicBezTo>
                <a:cubicBezTo>
                  <a:pt x="4538923" y="163454"/>
                  <a:pt x="4535570" y="166809"/>
                  <a:pt x="4535570" y="170884"/>
                </a:cubicBezTo>
                <a:cubicBezTo>
                  <a:pt x="4535570" y="174958"/>
                  <a:pt x="4538923" y="178074"/>
                  <a:pt x="4542755" y="178074"/>
                </a:cubicBezTo>
                <a:close/>
                <a:moveTo>
                  <a:pt x="4301104" y="313726"/>
                </a:moveTo>
                <a:cubicBezTo>
                  <a:pt x="4306612" y="313726"/>
                  <a:pt x="4310684" y="309412"/>
                  <a:pt x="4310684" y="303900"/>
                </a:cubicBezTo>
                <a:cubicBezTo>
                  <a:pt x="4310684" y="298627"/>
                  <a:pt x="4306612" y="294073"/>
                  <a:pt x="4301104" y="294073"/>
                </a:cubicBezTo>
                <a:cubicBezTo>
                  <a:pt x="4295835" y="294073"/>
                  <a:pt x="4291285" y="298627"/>
                  <a:pt x="4291285" y="303900"/>
                </a:cubicBezTo>
                <a:cubicBezTo>
                  <a:pt x="4291285" y="309412"/>
                  <a:pt x="4295835" y="313726"/>
                  <a:pt x="4301104" y="313726"/>
                </a:cubicBezTo>
                <a:close/>
                <a:moveTo>
                  <a:pt x="4077894" y="477659"/>
                </a:moveTo>
                <a:cubicBezTo>
                  <a:pt x="4084360" y="477659"/>
                  <a:pt x="4089390" y="472626"/>
                  <a:pt x="4089390" y="466155"/>
                </a:cubicBezTo>
                <a:cubicBezTo>
                  <a:pt x="4089390" y="459924"/>
                  <a:pt x="4084360" y="454891"/>
                  <a:pt x="4077894" y="454891"/>
                </a:cubicBezTo>
                <a:cubicBezTo>
                  <a:pt x="4071428" y="454891"/>
                  <a:pt x="4066159" y="459924"/>
                  <a:pt x="4066159" y="466155"/>
                </a:cubicBezTo>
                <a:cubicBezTo>
                  <a:pt x="4066159" y="472626"/>
                  <a:pt x="4071428" y="477659"/>
                  <a:pt x="4077894" y="477659"/>
                </a:cubicBezTo>
                <a:close/>
                <a:moveTo>
                  <a:pt x="3876718" y="668196"/>
                </a:moveTo>
                <a:cubicBezTo>
                  <a:pt x="3883902" y="668196"/>
                  <a:pt x="3889411" y="662204"/>
                  <a:pt x="3889411" y="655254"/>
                </a:cubicBezTo>
                <a:cubicBezTo>
                  <a:pt x="3889411" y="648303"/>
                  <a:pt x="3883902" y="642312"/>
                  <a:pt x="3876718" y="642312"/>
                </a:cubicBezTo>
                <a:cubicBezTo>
                  <a:pt x="3869533" y="642312"/>
                  <a:pt x="3864024" y="648303"/>
                  <a:pt x="3864024" y="655254"/>
                </a:cubicBezTo>
                <a:cubicBezTo>
                  <a:pt x="3864024" y="662204"/>
                  <a:pt x="3869533" y="668196"/>
                  <a:pt x="3876718" y="668196"/>
                </a:cubicBezTo>
                <a:close/>
                <a:moveTo>
                  <a:pt x="3700688" y="883898"/>
                </a:moveTo>
                <a:cubicBezTo>
                  <a:pt x="3709310" y="883898"/>
                  <a:pt x="3716734" y="876708"/>
                  <a:pt x="3716734" y="867840"/>
                </a:cubicBezTo>
                <a:cubicBezTo>
                  <a:pt x="3716734" y="859451"/>
                  <a:pt x="3709310" y="852261"/>
                  <a:pt x="3700688" y="852261"/>
                </a:cubicBezTo>
                <a:cubicBezTo>
                  <a:pt x="3692066" y="852261"/>
                  <a:pt x="3685121" y="859451"/>
                  <a:pt x="3685121" y="867840"/>
                </a:cubicBezTo>
                <a:cubicBezTo>
                  <a:pt x="3685121" y="876708"/>
                  <a:pt x="3692066" y="883898"/>
                  <a:pt x="3700688" y="883898"/>
                </a:cubicBezTo>
                <a:close/>
                <a:moveTo>
                  <a:pt x="3553159" y="1120211"/>
                </a:moveTo>
                <a:cubicBezTo>
                  <a:pt x="3563457" y="1120211"/>
                  <a:pt x="3571839" y="1111583"/>
                  <a:pt x="3571839" y="1101037"/>
                </a:cubicBezTo>
                <a:cubicBezTo>
                  <a:pt x="3571839" y="1090732"/>
                  <a:pt x="3563457" y="1082343"/>
                  <a:pt x="3553159" y="1082343"/>
                </a:cubicBezTo>
                <a:cubicBezTo>
                  <a:pt x="3542381" y="1082343"/>
                  <a:pt x="3533999" y="1090732"/>
                  <a:pt x="3533999" y="1101037"/>
                </a:cubicBezTo>
                <a:cubicBezTo>
                  <a:pt x="3533999" y="1111583"/>
                  <a:pt x="3542381" y="1120211"/>
                  <a:pt x="3553159" y="1120211"/>
                </a:cubicBezTo>
                <a:close/>
                <a:moveTo>
                  <a:pt x="3435327" y="1373780"/>
                </a:moveTo>
                <a:cubicBezTo>
                  <a:pt x="3448020" y="1373780"/>
                  <a:pt x="3458079" y="1363474"/>
                  <a:pt x="3458079" y="1351012"/>
                </a:cubicBezTo>
                <a:cubicBezTo>
                  <a:pt x="3458079" y="1338309"/>
                  <a:pt x="3448020" y="1328483"/>
                  <a:pt x="3435327" y="1328483"/>
                </a:cubicBezTo>
                <a:cubicBezTo>
                  <a:pt x="3423113" y="1328483"/>
                  <a:pt x="3412814" y="1338309"/>
                  <a:pt x="3412814" y="1351012"/>
                </a:cubicBezTo>
                <a:cubicBezTo>
                  <a:pt x="3412814" y="1363474"/>
                  <a:pt x="3423113" y="1373780"/>
                  <a:pt x="3435327" y="1373780"/>
                </a:cubicBezTo>
                <a:close/>
                <a:moveTo>
                  <a:pt x="3350306" y="1640531"/>
                </a:moveTo>
                <a:cubicBezTo>
                  <a:pt x="3365155" y="1640531"/>
                  <a:pt x="3377129" y="1628308"/>
                  <a:pt x="3377129" y="1613688"/>
                </a:cubicBezTo>
                <a:cubicBezTo>
                  <a:pt x="3377129" y="1598829"/>
                  <a:pt x="3365155" y="1586845"/>
                  <a:pt x="3350306" y="1586845"/>
                </a:cubicBezTo>
                <a:cubicBezTo>
                  <a:pt x="3335218" y="1586845"/>
                  <a:pt x="3323482" y="1598829"/>
                  <a:pt x="3323482" y="1613688"/>
                </a:cubicBezTo>
                <a:cubicBezTo>
                  <a:pt x="3323482" y="1628308"/>
                  <a:pt x="3335218" y="1640531"/>
                  <a:pt x="3350306" y="1640531"/>
                </a:cubicBezTo>
                <a:close/>
                <a:moveTo>
                  <a:pt x="3298335" y="1916629"/>
                </a:moveTo>
                <a:cubicBezTo>
                  <a:pt x="3316058" y="1916629"/>
                  <a:pt x="3330188" y="1902249"/>
                  <a:pt x="3330188" y="1884993"/>
                </a:cubicBezTo>
                <a:cubicBezTo>
                  <a:pt x="3330188" y="1867497"/>
                  <a:pt x="3316058" y="1853117"/>
                  <a:pt x="3298335" y="1853117"/>
                </a:cubicBezTo>
                <a:cubicBezTo>
                  <a:pt x="3281092" y="1853117"/>
                  <a:pt x="3266961" y="1867497"/>
                  <a:pt x="3266961" y="1884993"/>
                </a:cubicBezTo>
                <a:cubicBezTo>
                  <a:pt x="3266961" y="1902249"/>
                  <a:pt x="3281092" y="1916629"/>
                  <a:pt x="3298335" y="1916629"/>
                </a:cubicBezTo>
                <a:close/>
                <a:moveTo>
                  <a:pt x="3281331" y="2197761"/>
                </a:moveTo>
                <a:cubicBezTo>
                  <a:pt x="3301688" y="2197761"/>
                  <a:pt x="3318213" y="2180984"/>
                  <a:pt x="3318213" y="2160372"/>
                </a:cubicBezTo>
                <a:cubicBezTo>
                  <a:pt x="3318213" y="2140000"/>
                  <a:pt x="3301688" y="2123463"/>
                  <a:pt x="3281331" y="2123463"/>
                </a:cubicBezTo>
                <a:cubicBezTo>
                  <a:pt x="3260735" y="2123463"/>
                  <a:pt x="3243730" y="2140000"/>
                  <a:pt x="3243730" y="2160372"/>
                </a:cubicBezTo>
                <a:cubicBezTo>
                  <a:pt x="3243730" y="2180984"/>
                  <a:pt x="3260735" y="2197761"/>
                  <a:pt x="3281331" y="2197761"/>
                </a:cubicBezTo>
                <a:close/>
                <a:moveTo>
                  <a:pt x="3298335" y="2478652"/>
                </a:moveTo>
                <a:cubicBezTo>
                  <a:pt x="3322285" y="2478652"/>
                  <a:pt x="3341205" y="2459718"/>
                  <a:pt x="3341205" y="2435991"/>
                </a:cubicBezTo>
                <a:cubicBezTo>
                  <a:pt x="3341205" y="2412504"/>
                  <a:pt x="3322285" y="2393809"/>
                  <a:pt x="3298335" y="2393809"/>
                </a:cubicBezTo>
                <a:cubicBezTo>
                  <a:pt x="3275104" y="2393809"/>
                  <a:pt x="3255705" y="2412504"/>
                  <a:pt x="3255705" y="2435991"/>
                </a:cubicBezTo>
                <a:cubicBezTo>
                  <a:pt x="3255705" y="2459718"/>
                  <a:pt x="3275104" y="2478652"/>
                  <a:pt x="3298335" y="2478652"/>
                </a:cubicBezTo>
                <a:close/>
                <a:moveTo>
                  <a:pt x="3350306" y="2754990"/>
                </a:moveTo>
                <a:cubicBezTo>
                  <a:pt x="3376411" y="2754990"/>
                  <a:pt x="3397487" y="2733659"/>
                  <a:pt x="3397487" y="2707056"/>
                </a:cubicBezTo>
                <a:cubicBezTo>
                  <a:pt x="3397487" y="2681172"/>
                  <a:pt x="3376411" y="2659842"/>
                  <a:pt x="3350306" y="2659842"/>
                </a:cubicBezTo>
                <a:cubicBezTo>
                  <a:pt x="3323961" y="2659842"/>
                  <a:pt x="3302646" y="2681172"/>
                  <a:pt x="3302646" y="2707056"/>
                </a:cubicBezTo>
                <a:cubicBezTo>
                  <a:pt x="3302646" y="2733659"/>
                  <a:pt x="3323961" y="2754990"/>
                  <a:pt x="3350306" y="2754990"/>
                </a:cubicBezTo>
                <a:close/>
                <a:moveTo>
                  <a:pt x="3435327" y="3021262"/>
                </a:moveTo>
                <a:cubicBezTo>
                  <a:pt x="3463827" y="3021262"/>
                  <a:pt x="3486579" y="2998253"/>
                  <a:pt x="3486579" y="2969733"/>
                </a:cubicBezTo>
                <a:cubicBezTo>
                  <a:pt x="3486579" y="2941452"/>
                  <a:pt x="3463827" y="2918684"/>
                  <a:pt x="3435327" y="2918684"/>
                </a:cubicBezTo>
                <a:cubicBezTo>
                  <a:pt x="3407306" y="2918684"/>
                  <a:pt x="3384314" y="2941452"/>
                  <a:pt x="3384314" y="2969733"/>
                </a:cubicBezTo>
                <a:cubicBezTo>
                  <a:pt x="3384314" y="2998253"/>
                  <a:pt x="3407306" y="3021262"/>
                  <a:pt x="3435327" y="3021262"/>
                </a:cubicBezTo>
                <a:close/>
                <a:moveTo>
                  <a:pt x="3553159" y="3274831"/>
                </a:moveTo>
                <a:cubicBezTo>
                  <a:pt x="3583096" y="3274831"/>
                  <a:pt x="3607764" y="3250145"/>
                  <a:pt x="3607764" y="3219947"/>
                </a:cubicBezTo>
                <a:cubicBezTo>
                  <a:pt x="3607764" y="3189509"/>
                  <a:pt x="3583096" y="3164823"/>
                  <a:pt x="3553159" y="3164823"/>
                </a:cubicBezTo>
                <a:cubicBezTo>
                  <a:pt x="3522503" y="3164823"/>
                  <a:pt x="3497835" y="3189509"/>
                  <a:pt x="3497835" y="3219947"/>
                </a:cubicBezTo>
                <a:cubicBezTo>
                  <a:pt x="3497835" y="3250145"/>
                  <a:pt x="3522503" y="3274831"/>
                  <a:pt x="3553159" y="3274831"/>
                </a:cubicBezTo>
                <a:close/>
                <a:moveTo>
                  <a:pt x="3700688" y="3509706"/>
                </a:moveTo>
                <a:cubicBezTo>
                  <a:pt x="3732062" y="3509706"/>
                  <a:pt x="3757449" y="3484301"/>
                  <a:pt x="3757449" y="3453144"/>
                </a:cubicBezTo>
                <a:cubicBezTo>
                  <a:pt x="3757449" y="3421508"/>
                  <a:pt x="3732062" y="3396103"/>
                  <a:pt x="3700688" y="3396103"/>
                </a:cubicBezTo>
                <a:cubicBezTo>
                  <a:pt x="3669554" y="3396103"/>
                  <a:pt x="3644167" y="3421508"/>
                  <a:pt x="3644167" y="3453144"/>
                </a:cubicBezTo>
                <a:cubicBezTo>
                  <a:pt x="3644167" y="3484301"/>
                  <a:pt x="3669554" y="3509706"/>
                  <a:pt x="3700688" y="3509706"/>
                </a:cubicBezTo>
                <a:close/>
                <a:moveTo>
                  <a:pt x="3876718" y="3723490"/>
                </a:moveTo>
                <a:cubicBezTo>
                  <a:pt x="3908810" y="3723490"/>
                  <a:pt x="3934436" y="3697606"/>
                  <a:pt x="3934436" y="3665730"/>
                </a:cubicBezTo>
                <a:cubicBezTo>
                  <a:pt x="3934436" y="3633615"/>
                  <a:pt x="3908810" y="3607491"/>
                  <a:pt x="3876718" y="3607491"/>
                </a:cubicBezTo>
                <a:cubicBezTo>
                  <a:pt x="3844625" y="3607491"/>
                  <a:pt x="3818760" y="3633615"/>
                  <a:pt x="3818760" y="3665730"/>
                </a:cubicBezTo>
                <a:cubicBezTo>
                  <a:pt x="3818760" y="3697606"/>
                  <a:pt x="3844625" y="3723490"/>
                  <a:pt x="3876718" y="3723490"/>
                </a:cubicBezTo>
                <a:close/>
                <a:moveTo>
                  <a:pt x="4077894" y="3912829"/>
                </a:moveTo>
                <a:cubicBezTo>
                  <a:pt x="4109747" y="3912829"/>
                  <a:pt x="4135852" y="3886944"/>
                  <a:pt x="4135852" y="3854589"/>
                </a:cubicBezTo>
                <a:cubicBezTo>
                  <a:pt x="4135852" y="3822953"/>
                  <a:pt x="4109747" y="3796829"/>
                  <a:pt x="4077894" y="3796829"/>
                </a:cubicBezTo>
                <a:cubicBezTo>
                  <a:pt x="4045802" y="3796829"/>
                  <a:pt x="4019936" y="3822953"/>
                  <a:pt x="4019936" y="3854589"/>
                </a:cubicBezTo>
                <a:cubicBezTo>
                  <a:pt x="4019936" y="3886944"/>
                  <a:pt x="4045802" y="3912829"/>
                  <a:pt x="4077894" y="3912829"/>
                </a:cubicBezTo>
                <a:close/>
                <a:moveTo>
                  <a:pt x="4328646" y="4067175"/>
                </a:moveTo>
                <a:cubicBezTo>
                  <a:pt x="4346369" y="4057349"/>
                  <a:pt x="4358344" y="4038655"/>
                  <a:pt x="4358344" y="4017084"/>
                </a:cubicBezTo>
                <a:cubicBezTo>
                  <a:pt x="4358344" y="3985208"/>
                  <a:pt x="4332718" y="3959804"/>
                  <a:pt x="4301104" y="3959804"/>
                </a:cubicBezTo>
                <a:cubicBezTo>
                  <a:pt x="4269251" y="3959804"/>
                  <a:pt x="4243865" y="3985208"/>
                  <a:pt x="4243865" y="4017084"/>
                </a:cubicBezTo>
                <a:cubicBezTo>
                  <a:pt x="4243865" y="4038655"/>
                  <a:pt x="4255600" y="4057349"/>
                  <a:pt x="4273323" y="4067175"/>
                </a:cubicBezTo>
                <a:lnTo>
                  <a:pt x="4328646" y="4067175"/>
                </a:lnTo>
                <a:close/>
                <a:moveTo>
                  <a:pt x="6655826" y="4044407"/>
                </a:moveTo>
                <a:cubicBezTo>
                  <a:pt x="6670914" y="4044407"/>
                  <a:pt x="6683129" y="4032184"/>
                  <a:pt x="6683129" y="4017084"/>
                </a:cubicBezTo>
                <a:cubicBezTo>
                  <a:pt x="6683129" y="4001746"/>
                  <a:pt x="6670914" y="3989523"/>
                  <a:pt x="6655826" y="3989523"/>
                </a:cubicBezTo>
                <a:cubicBezTo>
                  <a:pt x="6640498" y="3989523"/>
                  <a:pt x="6628284" y="4001746"/>
                  <a:pt x="6628284" y="4017084"/>
                </a:cubicBezTo>
                <a:cubicBezTo>
                  <a:pt x="6628284" y="4032184"/>
                  <a:pt x="6640498" y="4044407"/>
                  <a:pt x="6655826" y="4044407"/>
                </a:cubicBezTo>
                <a:close/>
                <a:moveTo>
                  <a:pt x="6878797" y="3879275"/>
                </a:moveTo>
                <a:cubicBezTo>
                  <a:pt x="6892208" y="3879275"/>
                  <a:pt x="6903465" y="3868011"/>
                  <a:pt x="6903465" y="3854589"/>
                </a:cubicBezTo>
                <a:cubicBezTo>
                  <a:pt x="6903465" y="3841407"/>
                  <a:pt x="6892208" y="3830622"/>
                  <a:pt x="6878797" y="3830622"/>
                </a:cubicBezTo>
                <a:cubicBezTo>
                  <a:pt x="6865624" y="3830622"/>
                  <a:pt x="6854847" y="3841407"/>
                  <a:pt x="6854847" y="3854589"/>
                </a:cubicBezTo>
                <a:cubicBezTo>
                  <a:pt x="6854847" y="3868011"/>
                  <a:pt x="6865624" y="3879275"/>
                  <a:pt x="6878797" y="3879275"/>
                </a:cubicBezTo>
                <a:close/>
                <a:moveTo>
                  <a:pt x="7079973" y="3686821"/>
                </a:moveTo>
                <a:cubicBezTo>
                  <a:pt x="7091708" y="3686821"/>
                  <a:pt x="7101528" y="3677474"/>
                  <a:pt x="7101528" y="3665730"/>
                </a:cubicBezTo>
                <a:cubicBezTo>
                  <a:pt x="7101528" y="3653747"/>
                  <a:pt x="7091708" y="3644400"/>
                  <a:pt x="7079973" y="3644400"/>
                </a:cubicBezTo>
                <a:cubicBezTo>
                  <a:pt x="7068477" y="3644400"/>
                  <a:pt x="7058658" y="3653747"/>
                  <a:pt x="7058658" y="3665730"/>
                </a:cubicBezTo>
                <a:cubicBezTo>
                  <a:pt x="7058658" y="3677474"/>
                  <a:pt x="7068477" y="3686821"/>
                  <a:pt x="7079973" y="3686821"/>
                </a:cubicBezTo>
                <a:close/>
                <a:moveTo>
                  <a:pt x="7256242" y="3471119"/>
                </a:moveTo>
                <a:cubicBezTo>
                  <a:pt x="7266061" y="3471119"/>
                  <a:pt x="7274204" y="3463210"/>
                  <a:pt x="7274204" y="3453144"/>
                </a:cubicBezTo>
                <a:cubicBezTo>
                  <a:pt x="7274204" y="3442599"/>
                  <a:pt x="7266061" y="3434690"/>
                  <a:pt x="7256242" y="3434690"/>
                </a:cubicBezTo>
                <a:cubicBezTo>
                  <a:pt x="7245944" y="3434690"/>
                  <a:pt x="7237801" y="3442599"/>
                  <a:pt x="7237801" y="3453144"/>
                </a:cubicBezTo>
                <a:cubicBezTo>
                  <a:pt x="7237801" y="3463210"/>
                  <a:pt x="7245944" y="3471119"/>
                  <a:pt x="7256242" y="3471119"/>
                </a:cubicBezTo>
                <a:close/>
                <a:moveTo>
                  <a:pt x="7403771" y="3235525"/>
                </a:moveTo>
                <a:cubicBezTo>
                  <a:pt x="7412633" y="3235525"/>
                  <a:pt x="7419817" y="3228335"/>
                  <a:pt x="7419817" y="3219947"/>
                </a:cubicBezTo>
                <a:cubicBezTo>
                  <a:pt x="7419817" y="3210839"/>
                  <a:pt x="7412633" y="3203649"/>
                  <a:pt x="7403771" y="3203649"/>
                </a:cubicBezTo>
                <a:cubicBezTo>
                  <a:pt x="7395389" y="3203649"/>
                  <a:pt x="7387965" y="3210839"/>
                  <a:pt x="7387965" y="3219947"/>
                </a:cubicBezTo>
                <a:cubicBezTo>
                  <a:pt x="7387965" y="3228335"/>
                  <a:pt x="7395389" y="3235525"/>
                  <a:pt x="7403771" y="3235525"/>
                </a:cubicBezTo>
                <a:close/>
                <a:moveTo>
                  <a:pt x="7521364" y="2984113"/>
                </a:moveTo>
                <a:cubicBezTo>
                  <a:pt x="7528788" y="2984113"/>
                  <a:pt x="7535015" y="2977642"/>
                  <a:pt x="7535015" y="2969733"/>
                </a:cubicBezTo>
                <a:cubicBezTo>
                  <a:pt x="7535015" y="2962303"/>
                  <a:pt x="7528788" y="2955832"/>
                  <a:pt x="7521364" y="2955832"/>
                </a:cubicBezTo>
                <a:cubicBezTo>
                  <a:pt x="7513700" y="2955832"/>
                  <a:pt x="7507473" y="2962303"/>
                  <a:pt x="7507473" y="2969733"/>
                </a:cubicBezTo>
                <a:cubicBezTo>
                  <a:pt x="7507473" y="2977642"/>
                  <a:pt x="7513700" y="2984113"/>
                  <a:pt x="7521364" y="2984113"/>
                </a:cubicBezTo>
                <a:close/>
                <a:moveTo>
                  <a:pt x="7606624" y="2719519"/>
                </a:moveTo>
                <a:cubicBezTo>
                  <a:pt x="7613330" y="2719519"/>
                  <a:pt x="7618838" y="2714007"/>
                  <a:pt x="7618838" y="2707056"/>
                </a:cubicBezTo>
                <a:cubicBezTo>
                  <a:pt x="7618838" y="2700345"/>
                  <a:pt x="7613330" y="2695073"/>
                  <a:pt x="7606624" y="2695073"/>
                </a:cubicBezTo>
                <a:cubicBezTo>
                  <a:pt x="7599918" y="2695073"/>
                  <a:pt x="7594649" y="2700345"/>
                  <a:pt x="7594649" y="2707056"/>
                </a:cubicBezTo>
                <a:cubicBezTo>
                  <a:pt x="7594649" y="2714007"/>
                  <a:pt x="7599918" y="2719519"/>
                  <a:pt x="7606624" y="2719519"/>
                </a:cubicBezTo>
                <a:close/>
                <a:moveTo>
                  <a:pt x="7658595" y="2447256"/>
                </a:moveTo>
                <a:cubicBezTo>
                  <a:pt x="7664343" y="2447256"/>
                  <a:pt x="7669372" y="2442222"/>
                  <a:pt x="7669372" y="2435991"/>
                </a:cubicBezTo>
                <a:cubicBezTo>
                  <a:pt x="7669372" y="2429760"/>
                  <a:pt x="7664343" y="2424966"/>
                  <a:pt x="7658595" y="2424966"/>
                </a:cubicBezTo>
                <a:cubicBezTo>
                  <a:pt x="7652368" y="2424966"/>
                  <a:pt x="7647578" y="2429760"/>
                  <a:pt x="7647578" y="2435991"/>
                </a:cubicBezTo>
                <a:cubicBezTo>
                  <a:pt x="7647578" y="2442222"/>
                  <a:pt x="7652368" y="2447256"/>
                  <a:pt x="7658595" y="2447256"/>
                </a:cubicBezTo>
                <a:close/>
                <a:moveTo>
                  <a:pt x="7675599" y="2170199"/>
                </a:moveTo>
                <a:cubicBezTo>
                  <a:pt x="7680868" y="2170199"/>
                  <a:pt x="7685418" y="2165885"/>
                  <a:pt x="7685418" y="2160372"/>
                </a:cubicBezTo>
                <a:cubicBezTo>
                  <a:pt x="7685418" y="2155100"/>
                  <a:pt x="7680868" y="2150546"/>
                  <a:pt x="7675599" y="2150546"/>
                </a:cubicBezTo>
                <a:cubicBezTo>
                  <a:pt x="7670091" y="2150546"/>
                  <a:pt x="7665780" y="2155100"/>
                  <a:pt x="7665780" y="2160372"/>
                </a:cubicBezTo>
                <a:cubicBezTo>
                  <a:pt x="7665780" y="2165885"/>
                  <a:pt x="7670091" y="2170199"/>
                  <a:pt x="7675599" y="2170199"/>
                </a:cubicBezTo>
                <a:close/>
                <a:moveTo>
                  <a:pt x="7436822" y="1894819"/>
                </a:moveTo>
                <a:cubicBezTo>
                  <a:pt x="7442091" y="1894819"/>
                  <a:pt x="7446641" y="1890505"/>
                  <a:pt x="7446641" y="1884993"/>
                </a:cubicBezTo>
                <a:cubicBezTo>
                  <a:pt x="7446641" y="1879481"/>
                  <a:pt x="7442091" y="1875167"/>
                  <a:pt x="7436822" y="1875167"/>
                </a:cubicBezTo>
                <a:cubicBezTo>
                  <a:pt x="7431313" y="1875167"/>
                  <a:pt x="7427002" y="1879481"/>
                  <a:pt x="7427002" y="1884993"/>
                </a:cubicBezTo>
                <a:cubicBezTo>
                  <a:pt x="7427002" y="1890505"/>
                  <a:pt x="7431313" y="1894819"/>
                  <a:pt x="7436822" y="1894819"/>
                </a:cubicBezTo>
                <a:close/>
                <a:moveTo>
                  <a:pt x="7379103" y="1623994"/>
                </a:moveTo>
                <a:cubicBezTo>
                  <a:pt x="7384372" y="1623994"/>
                  <a:pt x="7388444" y="1620159"/>
                  <a:pt x="7388444" y="1614887"/>
                </a:cubicBezTo>
                <a:cubicBezTo>
                  <a:pt x="7388444" y="1610093"/>
                  <a:pt x="7384372" y="1605779"/>
                  <a:pt x="7379103" y="1605779"/>
                </a:cubicBezTo>
                <a:cubicBezTo>
                  <a:pt x="7374074" y="1605779"/>
                  <a:pt x="7370242" y="1610093"/>
                  <a:pt x="7370242" y="1614887"/>
                </a:cubicBezTo>
                <a:cubicBezTo>
                  <a:pt x="7370242" y="1620159"/>
                  <a:pt x="7374074" y="1623994"/>
                  <a:pt x="7379103" y="1623994"/>
                </a:cubicBezTo>
                <a:close/>
                <a:moveTo>
                  <a:pt x="7284742" y="1363954"/>
                </a:moveTo>
                <a:cubicBezTo>
                  <a:pt x="7289532" y="1363954"/>
                  <a:pt x="7293124" y="1360119"/>
                  <a:pt x="7293124" y="1355326"/>
                </a:cubicBezTo>
                <a:cubicBezTo>
                  <a:pt x="7293124" y="1350772"/>
                  <a:pt x="7289532" y="1346937"/>
                  <a:pt x="7284742" y="1346937"/>
                </a:cubicBezTo>
                <a:cubicBezTo>
                  <a:pt x="7280431" y="1346937"/>
                  <a:pt x="7276120" y="1350772"/>
                  <a:pt x="7276120" y="1355326"/>
                </a:cubicBezTo>
                <a:cubicBezTo>
                  <a:pt x="7276120" y="1360119"/>
                  <a:pt x="7280431" y="1363954"/>
                  <a:pt x="7284742" y="1363954"/>
                </a:cubicBezTo>
                <a:close/>
                <a:moveTo>
                  <a:pt x="7155654" y="1119731"/>
                </a:moveTo>
                <a:cubicBezTo>
                  <a:pt x="7159725" y="1119731"/>
                  <a:pt x="7163318" y="1116136"/>
                  <a:pt x="7163318" y="1111583"/>
                </a:cubicBezTo>
                <a:cubicBezTo>
                  <a:pt x="7163318" y="1107269"/>
                  <a:pt x="7159725" y="1103913"/>
                  <a:pt x="7155654" y="1103913"/>
                </a:cubicBezTo>
                <a:cubicBezTo>
                  <a:pt x="7151343" y="1103913"/>
                  <a:pt x="7147750" y="1107269"/>
                  <a:pt x="7147750" y="1111583"/>
                </a:cubicBezTo>
                <a:cubicBezTo>
                  <a:pt x="7147750" y="1116136"/>
                  <a:pt x="7151343" y="1119731"/>
                  <a:pt x="7155654" y="1119731"/>
                </a:cubicBezTo>
                <a:close/>
                <a:moveTo>
                  <a:pt x="6993276" y="896360"/>
                </a:moveTo>
                <a:cubicBezTo>
                  <a:pt x="6997826" y="896360"/>
                  <a:pt x="7001418" y="892765"/>
                  <a:pt x="7001418" y="888451"/>
                </a:cubicBezTo>
                <a:cubicBezTo>
                  <a:pt x="7001418" y="883898"/>
                  <a:pt x="6997826" y="880303"/>
                  <a:pt x="6993276" y="880303"/>
                </a:cubicBezTo>
                <a:cubicBezTo>
                  <a:pt x="6988965" y="880303"/>
                  <a:pt x="6985372" y="883898"/>
                  <a:pt x="6985372" y="888451"/>
                </a:cubicBezTo>
                <a:cubicBezTo>
                  <a:pt x="6985372" y="892765"/>
                  <a:pt x="6988965" y="896360"/>
                  <a:pt x="6993276" y="896360"/>
                </a:cubicBezTo>
                <a:close/>
                <a:moveTo>
                  <a:pt x="6801679" y="696956"/>
                </a:moveTo>
                <a:cubicBezTo>
                  <a:pt x="6805511" y="696956"/>
                  <a:pt x="6808624" y="693840"/>
                  <a:pt x="6808624" y="689766"/>
                </a:cubicBezTo>
                <a:cubicBezTo>
                  <a:pt x="6808624" y="685931"/>
                  <a:pt x="6805511" y="682336"/>
                  <a:pt x="6801679" y="682336"/>
                </a:cubicBezTo>
                <a:cubicBezTo>
                  <a:pt x="6797608" y="682336"/>
                  <a:pt x="6794494" y="685931"/>
                  <a:pt x="6794494" y="689766"/>
                </a:cubicBezTo>
                <a:cubicBezTo>
                  <a:pt x="6794494" y="693840"/>
                  <a:pt x="6797608" y="696956"/>
                  <a:pt x="6801679" y="696956"/>
                </a:cubicBezTo>
                <a:close/>
                <a:moveTo>
                  <a:pt x="6584456" y="527031"/>
                </a:moveTo>
                <a:cubicBezTo>
                  <a:pt x="6588288" y="527031"/>
                  <a:pt x="6591402" y="523915"/>
                  <a:pt x="6591402" y="519841"/>
                </a:cubicBezTo>
                <a:cubicBezTo>
                  <a:pt x="6591402" y="515767"/>
                  <a:pt x="6588288" y="512411"/>
                  <a:pt x="6584456" y="512411"/>
                </a:cubicBezTo>
                <a:cubicBezTo>
                  <a:pt x="6580385" y="512411"/>
                  <a:pt x="6576793" y="515767"/>
                  <a:pt x="6576793" y="519841"/>
                </a:cubicBezTo>
                <a:cubicBezTo>
                  <a:pt x="6576793" y="523915"/>
                  <a:pt x="6580385" y="527031"/>
                  <a:pt x="6584456" y="527031"/>
                </a:cubicBezTo>
                <a:close/>
                <a:moveTo>
                  <a:pt x="6345200" y="389222"/>
                </a:moveTo>
                <a:cubicBezTo>
                  <a:pt x="6349032" y="389222"/>
                  <a:pt x="6352625" y="385866"/>
                  <a:pt x="6352625" y="381792"/>
                </a:cubicBezTo>
                <a:cubicBezTo>
                  <a:pt x="6352625" y="377718"/>
                  <a:pt x="6349032" y="374602"/>
                  <a:pt x="6345200" y="374602"/>
                </a:cubicBezTo>
                <a:cubicBezTo>
                  <a:pt x="6341129" y="374602"/>
                  <a:pt x="6338015" y="377718"/>
                  <a:pt x="6338015" y="381792"/>
                </a:cubicBezTo>
                <a:cubicBezTo>
                  <a:pt x="6338015" y="385866"/>
                  <a:pt x="6341129" y="389222"/>
                  <a:pt x="6345200" y="389222"/>
                </a:cubicBezTo>
                <a:close/>
                <a:moveTo>
                  <a:pt x="6089419" y="285445"/>
                </a:moveTo>
                <a:cubicBezTo>
                  <a:pt x="6093251" y="285445"/>
                  <a:pt x="6096604" y="282330"/>
                  <a:pt x="6096604" y="278495"/>
                </a:cubicBezTo>
                <a:cubicBezTo>
                  <a:pt x="6096604" y="274181"/>
                  <a:pt x="6093251" y="271065"/>
                  <a:pt x="6089419" y="271065"/>
                </a:cubicBezTo>
                <a:cubicBezTo>
                  <a:pt x="6085347" y="271065"/>
                  <a:pt x="6082234" y="274181"/>
                  <a:pt x="6082234" y="278495"/>
                </a:cubicBezTo>
                <a:cubicBezTo>
                  <a:pt x="6082234" y="282330"/>
                  <a:pt x="6085347" y="285445"/>
                  <a:pt x="6089419" y="285445"/>
                </a:cubicBezTo>
                <a:close/>
                <a:moveTo>
                  <a:pt x="5821662" y="218817"/>
                </a:moveTo>
                <a:cubicBezTo>
                  <a:pt x="5825973" y="218817"/>
                  <a:pt x="5829087" y="215462"/>
                  <a:pt x="5829087" y="211627"/>
                </a:cubicBezTo>
                <a:cubicBezTo>
                  <a:pt x="5829087" y="207553"/>
                  <a:pt x="5825973" y="204198"/>
                  <a:pt x="5821662" y="204198"/>
                </a:cubicBezTo>
                <a:cubicBezTo>
                  <a:pt x="5817831" y="204198"/>
                  <a:pt x="5814478" y="207553"/>
                  <a:pt x="5814478" y="211627"/>
                </a:cubicBezTo>
                <a:cubicBezTo>
                  <a:pt x="5814478" y="215462"/>
                  <a:pt x="5817831" y="218817"/>
                  <a:pt x="5821662" y="218817"/>
                </a:cubicBezTo>
                <a:close/>
                <a:moveTo>
                  <a:pt x="5547440" y="189338"/>
                </a:moveTo>
                <a:cubicBezTo>
                  <a:pt x="5551032" y="189338"/>
                  <a:pt x="5554146" y="186222"/>
                  <a:pt x="5554146" y="182867"/>
                </a:cubicBezTo>
                <a:cubicBezTo>
                  <a:pt x="5554146" y="179032"/>
                  <a:pt x="5551032" y="176156"/>
                  <a:pt x="5547440" y="176156"/>
                </a:cubicBezTo>
                <a:cubicBezTo>
                  <a:pt x="5543608" y="176156"/>
                  <a:pt x="5540734" y="179032"/>
                  <a:pt x="5540734" y="182867"/>
                </a:cubicBezTo>
                <a:cubicBezTo>
                  <a:pt x="5540734" y="186222"/>
                  <a:pt x="5543608" y="189338"/>
                  <a:pt x="5547440" y="189338"/>
                </a:cubicBezTo>
                <a:close/>
                <a:moveTo>
                  <a:pt x="5271541" y="200123"/>
                </a:moveTo>
                <a:cubicBezTo>
                  <a:pt x="5276091" y="200123"/>
                  <a:pt x="5279684" y="196768"/>
                  <a:pt x="5279684" y="192214"/>
                </a:cubicBezTo>
                <a:cubicBezTo>
                  <a:pt x="5279684" y="187900"/>
                  <a:pt x="5276091" y="184305"/>
                  <a:pt x="5271541" y="184305"/>
                </a:cubicBezTo>
                <a:cubicBezTo>
                  <a:pt x="5267230" y="184305"/>
                  <a:pt x="5263637" y="187900"/>
                  <a:pt x="5263637" y="192214"/>
                </a:cubicBezTo>
                <a:cubicBezTo>
                  <a:pt x="5263637" y="196768"/>
                  <a:pt x="5267230" y="200123"/>
                  <a:pt x="5271541" y="200123"/>
                </a:cubicBezTo>
                <a:close/>
                <a:moveTo>
                  <a:pt x="5000192" y="248776"/>
                </a:moveTo>
                <a:cubicBezTo>
                  <a:pt x="5004743" y="248776"/>
                  <a:pt x="5008574" y="244941"/>
                  <a:pt x="5008574" y="240148"/>
                </a:cubicBezTo>
                <a:cubicBezTo>
                  <a:pt x="5008574" y="235355"/>
                  <a:pt x="5004743" y="231759"/>
                  <a:pt x="5000192" y="231759"/>
                </a:cubicBezTo>
                <a:cubicBezTo>
                  <a:pt x="4995402" y="231759"/>
                  <a:pt x="4991570" y="235355"/>
                  <a:pt x="4991570" y="240148"/>
                </a:cubicBezTo>
                <a:cubicBezTo>
                  <a:pt x="4991570" y="244941"/>
                  <a:pt x="4995402" y="248776"/>
                  <a:pt x="5000192" y="248776"/>
                </a:cubicBezTo>
                <a:close/>
                <a:moveTo>
                  <a:pt x="4737705" y="335296"/>
                </a:moveTo>
                <a:cubicBezTo>
                  <a:pt x="4742974" y="335296"/>
                  <a:pt x="4747524" y="330982"/>
                  <a:pt x="4747524" y="325710"/>
                </a:cubicBezTo>
                <a:cubicBezTo>
                  <a:pt x="4747524" y="320197"/>
                  <a:pt x="4742974" y="315883"/>
                  <a:pt x="4737705" y="315883"/>
                </a:cubicBezTo>
                <a:cubicBezTo>
                  <a:pt x="4732196" y="315883"/>
                  <a:pt x="4727646" y="320197"/>
                  <a:pt x="4727646" y="325710"/>
                </a:cubicBezTo>
                <a:cubicBezTo>
                  <a:pt x="4727646" y="330982"/>
                  <a:pt x="4732196" y="335296"/>
                  <a:pt x="4737705" y="335296"/>
                </a:cubicBezTo>
                <a:close/>
                <a:moveTo>
                  <a:pt x="4489587" y="457767"/>
                </a:moveTo>
                <a:cubicBezTo>
                  <a:pt x="4495814" y="457767"/>
                  <a:pt x="4500604" y="452734"/>
                  <a:pt x="4500604" y="446742"/>
                </a:cubicBezTo>
                <a:cubicBezTo>
                  <a:pt x="4500604" y="440750"/>
                  <a:pt x="4495814" y="435717"/>
                  <a:pt x="4489587" y="435717"/>
                </a:cubicBezTo>
                <a:cubicBezTo>
                  <a:pt x="4483600" y="435717"/>
                  <a:pt x="4478570" y="440750"/>
                  <a:pt x="4478570" y="446742"/>
                </a:cubicBezTo>
                <a:cubicBezTo>
                  <a:pt x="4478570" y="452734"/>
                  <a:pt x="4483600" y="457767"/>
                  <a:pt x="4489587" y="457767"/>
                </a:cubicBezTo>
                <a:close/>
                <a:moveTo>
                  <a:pt x="4260869" y="613312"/>
                </a:moveTo>
                <a:cubicBezTo>
                  <a:pt x="4267575" y="613312"/>
                  <a:pt x="4273083" y="607560"/>
                  <a:pt x="4273083" y="600849"/>
                </a:cubicBezTo>
                <a:cubicBezTo>
                  <a:pt x="4273083" y="594378"/>
                  <a:pt x="4267575" y="589105"/>
                  <a:pt x="4260869" y="589105"/>
                </a:cubicBezTo>
                <a:cubicBezTo>
                  <a:pt x="4254163" y="589105"/>
                  <a:pt x="4248894" y="594378"/>
                  <a:pt x="4248894" y="600849"/>
                </a:cubicBezTo>
                <a:cubicBezTo>
                  <a:pt x="4248894" y="607560"/>
                  <a:pt x="4254163" y="613312"/>
                  <a:pt x="4260869" y="613312"/>
                </a:cubicBezTo>
                <a:close/>
                <a:moveTo>
                  <a:pt x="4055860" y="800493"/>
                </a:moveTo>
                <a:cubicBezTo>
                  <a:pt x="4064003" y="800493"/>
                  <a:pt x="4070470" y="793782"/>
                  <a:pt x="4070470" y="785633"/>
                </a:cubicBezTo>
                <a:cubicBezTo>
                  <a:pt x="4070470" y="777724"/>
                  <a:pt x="4064003" y="771253"/>
                  <a:pt x="4055860" y="771253"/>
                </a:cubicBezTo>
                <a:cubicBezTo>
                  <a:pt x="4047717" y="771253"/>
                  <a:pt x="4041251" y="777724"/>
                  <a:pt x="4041251" y="785633"/>
                </a:cubicBezTo>
                <a:cubicBezTo>
                  <a:pt x="4041251" y="793782"/>
                  <a:pt x="4047717" y="800493"/>
                  <a:pt x="4055860" y="800493"/>
                </a:cubicBezTo>
                <a:close/>
                <a:moveTo>
                  <a:pt x="3878633" y="1014517"/>
                </a:moveTo>
                <a:cubicBezTo>
                  <a:pt x="3888213" y="1014517"/>
                  <a:pt x="3895638" y="1006848"/>
                  <a:pt x="3895638" y="997500"/>
                </a:cubicBezTo>
                <a:cubicBezTo>
                  <a:pt x="3895638" y="987674"/>
                  <a:pt x="3888213" y="980244"/>
                  <a:pt x="3878633" y="980244"/>
                </a:cubicBezTo>
                <a:cubicBezTo>
                  <a:pt x="3869054" y="980244"/>
                  <a:pt x="3861390" y="987674"/>
                  <a:pt x="3861390" y="997500"/>
                </a:cubicBezTo>
                <a:cubicBezTo>
                  <a:pt x="3861390" y="1006848"/>
                  <a:pt x="3869054" y="1014517"/>
                  <a:pt x="3878633" y="1014517"/>
                </a:cubicBezTo>
                <a:close/>
                <a:moveTo>
                  <a:pt x="3732302" y="1251549"/>
                </a:moveTo>
                <a:cubicBezTo>
                  <a:pt x="3743318" y="1251549"/>
                  <a:pt x="3752419" y="1242681"/>
                  <a:pt x="3752419" y="1231177"/>
                </a:cubicBezTo>
                <a:cubicBezTo>
                  <a:pt x="3752419" y="1220392"/>
                  <a:pt x="3743318" y="1211045"/>
                  <a:pt x="3732302" y="1211045"/>
                </a:cubicBezTo>
                <a:cubicBezTo>
                  <a:pt x="3721285" y="1211045"/>
                  <a:pt x="3712184" y="1220392"/>
                  <a:pt x="3712184" y="1231177"/>
                </a:cubicBezTo>
                <a:cubicBezTo>
                  <a:pt x="3712184" y="1242681"/>
                  <a:pt x="3721285" y="1251549"/>
                  <a:pt x="3732302" y="1251549"/>
                </a:cubicBezTo>
                <a:close/>
                <a:moveTo>
                  <a:pt x="3619978" y="1507994"/>
                </a:moveTo>
                <a:cubicBezTo>
                  <a:pt x="3633629" y="1507994"/>
                  <a:pt x="3644407" y="1497209"/>
                  <a:pt x="3644407" y="1483548"/>
                </a:cubicBezTo>
                <a:cubicBezTo>
                  <a:pt x="3644407" y="1470127"/>
                  <a:pt x="3633629" y="1459102"/>
                  <a:pt x="3619978" y="1459102"/>
                </a:cubicBezTo>
                <a:cubicBezTo>
                  <a:pt x="3606566" y="1459102"/>
                  <a:pt x="3595789" y="1470127"/>
                  <a:pt x="3595789" y="1483548"/>
                </a:cubicBezTo>
                <a:cubicBezTo>
                  <a:pt x="3595789" y="1497209"/>
                  <a:pt x="3606566" y="1507994"/>
                  <a:pt x="3619978" y="1507994"/>
                </a:cubicBezTo>
                <a:close/>
                <a:moveTo>
                  <a:pt x="3544058" y="1777622"/>
                </a:moveTo>
                <a:cubicBezTo>
                  <a:pt x="3559865" y="1777622"/>
                  <a:pt x="3572558" y="1764919"/>
                  <a:pt x="3572558" y="1749101"/>
                </a:cubicBezTo>
                <a:cubicBezTo>
                  <a:pt x="3572558" y="1733043"/>
                  <a:pt x="3559865" y="1720341"/>
                  <a:pt x="3544058" y="1720341"/>
                </a:cubicBezTo>
                <a:cubicBezTo>
                  <a:pt x="3528251" y="1720341"/>
                  <a:pt x="3515318" y="1733043"/>
                  <a:pt x="3515318" y="1749101"/>
                </a:cubicBezTo>
                <a:cubicBezTo>
                  <a:pt x="3515318" y="1764919"/>
                  <a:pt x="3528251" y="1777622"/>
                  <a:pt x="3544058" y="1777622"/>
                </a:cubicBezTo>
                <a:close/>
                <a:moveTo>
                  <a:pt x="3505499" y="2056356"/>
                </a:moveTo>
                <a:cubicBezTo>
                  <a:pt x="3524659" y="2056356"/>
                  <a:pt x="3539747" y="2041257"/>
                  <a:pt x="3539747" y="2022563"/>
                </a:cubicBezTo>
                <a:cubicBezTo>
                  <a:pt x="3539747" y="2003389"/>
                  <a:pt x="3524659" y="1988290"/>
                  <a:pt x="3505499" y="1988290"/>
                </a:cubicBezTo>
                <a:cubicBezTo>
                  <a:pt x="3486818" y="1988290"/>
                  <a:pt x="3471730" y="2003389"/>
                  <a:pt x="3471730" y="2022563"/>
                </a:cubicBezTo>
                <a:cubicBezTo>
                  <a:pt x="3471730" y="2041257"/>
                  <a:pt x="3486818" y="2056356"/>
                  <a:pt x="3505499" y="2056356"/>
                </a:cubicBezTo>
                <a:close/>
                <a:moveTo>
                  <a:pt x="3505499" y="2336768"/>
                </a:moveTo>
                <a:cubicBezTo>
                  <a:pt x="3526814" y="2336768"/>
                  <a:pt x="3544058" y="2319752"/>
                  <a:pt x="3544058" y="2298901"/>
                </a:cubicBezTo>
                <a:cubicBezTo>
                  <a:pt x="3544058" y="2277091"/>
                  <a:pt x="3526814" y="2260314"/>
                  <a:pt x="3505499" y="2260314"/>
                </a:cubicBezTo>
                <a:cubicBezTo>
                  <a:pt x="3484663" y="2260314"/>
                  <a:pt x="3467419" y="2277091"/>
                  <a:pt x="3467419" y="2298901"/>
                </a:cubicBezTo>
                <a:cubicBezTo>
                  <a:pt x="3467419" y="2319752"/>
                  <a:pt x="3484663" y="2336768"/>
                  <a:pt x="3505499" y="2336768"/>
                </a:cubicBezTo>
                <a:close/>
                <a:moveTo>
                  <a:pt x="3544058" y="2615023"/>
                </a:moveTo>
                <a:cubicBezTo>
                  <a:pt x="3568008" y="2615023"/>
                  <a:pt x="3587407" y="2595850"/>
                  <a:pt x="3587407" y="2571883"/>
                </a:cubicBezTo>
                <a:cubicBezTo>
                  <a:pt x="3587407" y="2547916"/>
                  <a:pt x="3568008" y="2528743"/>
                  <a:pt x="3544058" y="2528743"/>
                </a:cubicBezTo>
                <a:cubicBezTo>
                  <a:pt x="3520108" y="2528743"/>
                  <a:pt x="3500949" y="2547916"/>
                  <a:pt x="3500949" y="2571883"/>
                </a:cubicBezTo>
                <a:cubicBezTo>
                  <a:pt x="3500949" y="2595850"/>
                  <a:pt x="3520108" y="2615023"/>
                  <a:pt x="3544058" y="2615023"/>
                </a:cubicBezTo>
                <a:close/>
                <a:moveTo>
                  <a:pt x="3619978" y="2884890"/>
                </a:moveTo>
                <a:cubicBezTo>
                  <a:pt x="3646323" y="2884890"/>
                  <a:pt x="3667638" y="2863799"/>
                  <a:pt x="3667638" y="2837436"/>
                </a:cubicBezTo>
                <a:cubicBezTo>
                  <a:pt x="3667638" y="2810833"/>
                  <a:pt x="3646323" y="2789982"/>
                  <a:pt x="3619978" y="2789982"/>
                </a:cubicBezTo>
                <a:cubicBezTo>
                  <a:pt x="3593873" y="2789982"/>
                  <a:pt x="3572558" y="2810833"/>
                  <a:pt x="3572558" y="2837436"/>
                </a:cubicBezTo>
                <a:cubicBezTo>
                  <a:pt x="3572558" y="2863799"/>
                  <a:pt x="3593873" y="2884890"/>
                  <a:pt x="3619978" y="2884890"/>
                </a:cubicBezTo>
                <a:close/>
                <a:moveTo>
                  <a:pt x="3732302" y="3140137"/>
                </a:moveTo>
                <a:cubicBezTo>
                  <a:pt x="3760323" y="3140137"/>
                  <a:pt x="3783075" y="3117608"/>
                  <a:pt x="3783075" y="3089567"/>
                </a:cubicBezTo>
                <a:cubicBezTo>
                  <a:pt x="3783075" y="3061526"/>
                  <a:pt x="3760323" y="3038997"/>
                  <a:pt x="3732302" y="3038997"/>
                </a:cubicBezTo>
                <a:cubicBezTo>
                  <a:pt x="3704281" y="3038997"/>
                  <a:pt x="3681768" y="3061526"/>
                  <a:pt x="3681768" y="3089567"/>
                </a:cubicBezTo>
                <a:cubicBezTo>
                  <a:pt x="3681768" y="3117608"/>
                  <a:pt x="3704281" y="3140137"/>
                  <a:pt x="3732302" y="3140137"/>
                </a:cubicBezTo>
                <a:close/>
                <a:moveTo>
                  <a:pt x="3878633" y="3376930"/>
                </a:moveTo>
                <a:cubicBezTo>
                  <a:pt x="3907852" y="3376930"/>
                  <a:pt x="3931802" y="3353203"/>
                  <a:pt x="3931802" y="3323484"/>
                </a:cubicBezTo>
                <a:cubicBezTo>
                  <a:pt x="3931802" y="3294723"/>
                  <a:pt x="3907852" y="3270757"/>
                  <a:pt x="3878633" y="3270757"/>
                </a:cubicBezTo>
                <a:cubicBezTo>
                  <a:pt x="3849415" y="3270757"/>
                  <a:pt x="3825465" y="3294723"/>
                  <a:pt x="3825465" y="3323484"/>
                </a:cubicBezTo>
                <a:cubicBezTo>
                  <a:pt x="3825465" y="3353203"/>
                  <a:pt x="3849415" y="3376930"/>
                  <a:pt x="3878633" y="3376930"/>
                </a:cubicBezTo>
                <a:close/>
                <a:moveTo>
                  <a:pt x="4055860" y="3589276"/>
                </a:moveTo>
                <a:cubicBezTo>
                  <a:pt x="4085797" y="3589276"/>
                  <a:pt x="4110226" y="3565309"/>
                  <a:pt x="4110226" y="3535111"/>
                </a:cubicBezTo>
                <a:cubicBezTo>
                  <a:pt x="4110226" y="3505152"/>
                  <a:pt x="4085797" y="3481186"/>
                  <a:pt x="4055860" y="3481186"/>
                </a:cubicBezTo>
                <a:cubicBezTo>
                  <a:pt x="4025923" y="3481186"/>
                  <a:pt x="4001734" y="3505152"/>
                  <a:pt x="4001734" y="3535111"/>
                </a:cubicBezTo>
                <a:cubicBezTo>
                  <a:pt x="4001734" y="3565309"/>
                  <a:pt x="4025923" y="3589276"/>
                  <a:pt x="4055860" y="3589276"/>
                </a:cubicBezTo>
                <a:close/>
                <a:moveTo>
                  <a:pt x="4260869" y="3774061"/>
                </a:moveTo>
                <a:cubicBezTo>
                  <a:pt x="4290806" y="3774061"/>
                  <a:pt x="4315234" y="3750094"/>
                  <a:pt x="4315234" y="3719895"/>
                </a:cubicBezTo>
                <a:cubicBezTo>
                  <a:pt x="4315234" y="3689937"/>
                  <a:pt x="4290806" y="3665730"/>
                  <a:pt x="4260869" y="3665730"/>
                </a:cubicBezTo>
                <a:cubicBezTo>
                  <a:pt x="4230932" y="3665730"/>
                  <a:pt x="4206743" y="3689937"/>
                  <a:pt x="4206743" y="3719895"/>
                </a:cubicBezTo>
                <a:cubicBezTo>
                  <a:pt x="4206743" y="3750094"/>
                  <a:pt x="4230932" y="3774061"/>
                  <a:pt x="4260869" y="3774061"/>
                </a:cubicBezTo>
                <a:close/>
                <a:moveTo>
                  <a:pt x="4489587" y="3927448"/>
                </a:moveTo>
                <a:cubicBezTo>
                  <a:pt x="4518806" y="3927448"/>
                  <a:pt x="4542755" y="3903482"/>
                  <a:pt x="4542755" y="3874242"/>
                </a:cubicBezTo>
                <a:cubicBezTo>
                  <a:pt x="4542755" y="3844763"/>
                  <a:pt x="4518806" y="3821036"/>
                  <a:pt x="4489587" y="3821036"/>
                </a:cubicBezTo>
                <a:cubicBezTo>
                  <a:pt x="4460369" y="3821036"/>
                  <a:pt x="4436659" y="3844763"/>
                  <a:pt x="4436659" y="3874242"/>
                </a:cubicBezTo>
                <a:cubicBezTo>
                  <a:pt x="4436659" y="3903482"/>
                  <a:pt x="4460369" y="3927448"/>
                  <a:pt x="4489587" y="3927448"/>
                </a:cubicBezTo>
                <a:close/>
                <a:moveTo>
                  <a:pt x="4737705" y="4046564"/>
                </a:moveTo>
                <a:cubicBezTo>
                  <a:pt x="4765726" y="4046564"/>
                  <a:pt x="4788717" y="4023555"/>
                  <a:pt x="4788717" y="3995035"/>
                </a:cubicBezTo>
                <a:cubicBezTo>
                  <a:pt x="4788717" y="3966754"/>
                  <a:pt x="4765726" y="3944225"/>
                  <a:pt x="4737705" y="3944225"/>
                </a:cubicBezTo>
                <a:cubicBezTo>
                  <a:pt x="4709205" y="3944225"/>
                  <a:pt x="4686453" y="3966754"/>
                  <a:pt x="4686453" y="3995035"/>
                </a:cubicBezTo>
                <a:cubicBezTo>
                  <a:pt x="4686453" y="4023555"/>
                  <a:pt x="4709205" y="4046564"/>
                  <a:pt x="4737705" y="4046564"/>
                </a:cubicBezTo>
                <a:close/>
                <a:moveTo>
                  <a:pt x="5046175" y="4067175"/>
                </a:moveTo>
                <a:cubicBezTo>
                  <a:pt x="5040427" y="4047043"/>
                  <a:pt x="5021986" y="4032663"/>
                  <a:pt x="5000192" y="4032663"/>
                </a:cubicBezTo>
                <a:cubicBezTo>
                  <a:pt x="4978159" y="4032663"/>
                  <a:pt x="4959717" y="4047043"/>
                  <a:pt x="4953730" y="4067175"/>
                </a:cubicBezTo>
                <a:lnTo>
                  <a:pt x="5046175" y="4067175"/>
                </a:lnTo>
                <a:close/>
                <a:moveTo>
                  <a:pt x="6112889" y="4067175"/>
                </a:moveTo>
                <a:cubicBezTo>
                  <a:pt x="6119356" y="4060944"/>
                  <a:pt x="6123427" y="4052076"/>
                  <a:pt x="6123427" y="4042489"/>
                </a:cubicBezTo>
                <a:cubicBezTo>
                  <a:pt x="6123427" y="4023555"/>
                  <a:pt x="6108339" y="4008456"/>
                  <a:pt x="6089419" y="4008456"/>
                </a:cubicBezTo>
                <a:cubicBezTo>
                  <a:pt x="6070738" y="4008456"/>
                  <a:pt x="6055410" y="4023555"/>
                  <a:pt x="6055410" y="4042489"/>
                </a:cubicBezTo>
                <a:cubicBezTo>
                  <a:pt x="6055410" y="4052076"/>
                  <a:pt x="6059482" y="4060944"/>
                  <a:pt x="6065948" y="4067175"/>
                </a:cubicBezTo>
                <a:lnTo>
                  <a:pt x="6112889" y="4067175"/>
                </a:lnTo>
                <a:close/>
                <a:moveTo>
                  <a:pt x="6345200" y="3969630"/>
                </a:moveTo>
                <a:cubicBezTo>
                  <a:pt x="6361965" y="3969630"/>
                  <a:pt x="6375616" y="3956209"/>
                  <a:pt x="6375616" y="3939192"/>
                </a:cubicBezTo>
                <a:cubicBezTo>
                  <a:pt x="6375616" y="3922176"/>
                  <a:pt x="6361965" y="3908754"/>
                  <a:pt x="6345200" y="3908754"/>
                </a:cubicBezTo>
                <a:cubicBezTo>
                  <a:pt x="6328675" y="3908754"/>
                  <a:pt x="6314784" y="3922176"/>
                  <a:pt x="6314784" y="3939192"/>
                </a:cubicBezTo>
                <a:cubicBezTo>
                  <a:pt x="6314784" y="3956209"/>
                  <a:pt x="6328675" y="3969630"/>
                  <a:pt x="6345200" y="3969630"/>
                </a:cubicBezTo>
                <a:close/>
                <a:moveTo>
                  <a:pt x="6584456" y="3827986"/>
                </a:moveTo>
                <a:cubicBezTo>
                  <a:pt x="6599066" y="3827986"/>
                  <a:pt x="6611280" y="3815763"/>
                  <a:pt x="6611280" y="3801143"/>
                </a:cubicBezTo>
                <a:cubicBezTo>
                  <a:pt x="6611280" y="3786044"/>
                  <a:pt x="6599066" y="3774061"/>
                  <a:pt x="6584456" y="3774061"/>
                </a:cubicBezTo>
                <a:cubicBezTo>
                  <a:pt x="6569608" y="3774061"/>
                  <a:pt x="6557633" y="3786044"/>
                  <a:pt x="6557633" y="3801143"/>
                </a:cubicBezTo>
                <a:cubicBezTo>
                  <a:pt x="6557633" y="3815763"/>
                  <a:pt x="6569608" y="3827986"/>
                  <a:pt x="6584456" y="3827986"/>
                </a:cubicBezTo>
                <a:close/>
                <a:moveTo>
                  <a:pt x="6801679" y="3655185"/>
                </a:moveTo>
                <a:cubicBezTo>
                  <a:pt x="6814612" y="3655185"/>
                  <a:pt x="6825389" y="3644400"/>
                  <a:pt x="6825389" y="3630739"/>
                </a:cubicBezTo>
                <a:cubicBezTo>
                  <a:pt x="6825389" y="3618036"/>
                  <a:pt x="6814612" y="3607251"/>
                  <a:pt x="6801679" y="3607251"/>
                </a:cubicBezTo>
                <a:cubicBezTo>
                  <a:pt x="6788507" y="3607251"/>
                  <a:pt x="6777729" y="3618036"/>
                  <a:pt x="6777729" y="3630739"/>
                </a:cubicBezTo>
                <a:cubicBezTo>
                  <a:pt x="6777729" y="3644400"/>
                  <a:pt x="6788507" y="3655185"/>
                  <a:pt x="6801679" y="3655185"/>
                </a:cubicBezTo>
                <a:close/>
                <a:moveTo>
                  <a:pt x="6993276" y="3453384"/>
                </a:moveTo>
                <a:cubicBezTo>
                  <a:pt x="7004771" y="3453384"/>
                  <a:pt x="7013872" y="3444037"/>
                  <a:pt x="7013872" y="3432293"/>
                </a:cubicBezTo>
                <a:cubicBezTo>
                  <a:pt x="7013872" y="3421029"/>
                  <a:pt x="7004771" y="3411921"/>
                  <a:pt x="6993276" y="3411921"/>
                </a:cubicBezTo>
                <a:cubicBezTo>
                  <a:pt x="6981780" y="3411921"/>
                  <a:pt x="6972439" y="3421029"/>
                  <a:pt x="6972439" y="3432293"/>
                </a:cubicBezTo>
                <a:cubicBezTo>
                  <a:pt x="6972439" y="3444037"/>
                  <a:pt x="6981780" y="3453384"/>
                  <a:pt x="6993276" y="3453384"/>
                </a:cubicBezTo>
                <a:close/>
                <a:moveTo>
                  <a:pt x="7155654" y="3227377"/>
                </a:moveTo>
                <a:cubicBezTo>
                  <a:pt x="7165473" y="3227377"/>
                  <a:pt x="7173616" y="3219228"/>
                  <a:pt x="7173616" y="3209162"/>
                </a:cubicBezTo>
                <a:cubicBezTo>
                  <a:pt x="7173616" y="3199335"/>
                  <a:pt x="7165473" y="3190707"/>
                  <a:pt x="7155654" y="3190707"/>
                </a:cubicBezTo>
                <a:cubicBezTo>
                  <a:pt x="7145355" y="3190707"/>
                  <a:pt x="7137213" y="3199335"/>
                  <a:pt x="7137213" y="3209162"/>
                </a:cubicBezTo>
                <a:cubicBezTo>
                  <a:pt x="7137213" y="3219228"/>
                  <a:pt x="7145355" y="3227377"/>
                  <a:pt x="7155654" y="3227377"/>
                </a:cubicBezTo>
                <a:close/>
                <a:moveTo>
                  <a:pt x="7284742" y="2981237"/>
                </a:moveTo>
                <a:cubicBezTo>
                  <a:pt x="7293843" y="2981237"/>
                  <a:pt x="7300788" y="2974287"/>
                  <a:pt x="7300788" y="2965419"/>
                </a:cubicBezTo>
                <a:cubicBezTo>
                  <a:pt x="7300788" y="2956791"/>
                  <a:pt x="7293843" y="2949601"/>
                  <a:pt x="7284742" y="2949601"/>
                </a:cubicBezTo>
                <a:cubicBezTo>
                  <a:pt x="7276120" y="2949601"/>
                  <a:pt x="7269175" y="2956791"/>
                  <a:pt x="7269175" y="2965419"/>
                </a:cubicBezTo>
                <a:cubicBezTo>
                  <a:pt x="7269175" y="2974287"/>
                  <a:pt x="7276120" y="2981237"/>
                  <a:pt x="7284742" y="2981237"/>
                </a:cubicBezTo>
                <a:close/>
                <a:moveTo>
                  <a:pt x="7379103" y="2719998"/>
                </a:moveTo>
                <a:cubicBezTo>
                  <a:pt x="7387246" y="2719998"/>
                  <a:pt x="7393473" y="2714007"/>
                  <a:pt x="7393473" y="2705618"/>
                </a:cubicBezTo>
                <a:cubicBezTo>
                  <a:pt x="7393473" y="2698188"/>
                  <a:pt x="7387246" y="2691957"/>
                  <a:pt x="7379103" y="2691957"/>
                </a:cubicBezTo>
                <a:cubicBezTo>
                  <a:pt x="7371679" y="2691957"/>
                  <a:pt x="7365212" y="2698188"/>
                  <a:pt x="7365212" y="2705618"/>
                </a:cubicBezTo>
                <a:cubicBezTo>
                  <a:pt x="7365212" y="2714007"/>
                  <a:pt x="7371679" y="2719998"/>
                  <a:pt x="7379103" y="2719998"/>
                </a:cubicBezTo>
                <a:close/>
                <a:moveTo>
                  <a:pt x="7436822" y="2447975"/>
                </a:moveTo>
                <a:cubicBezTo>
                  <a:pt x="7443288" y="2447975"/>
                  <a:pt x="7449036" y="2442702"/>
                  <a:pt x="7449036" y="2435991"/>
                </a:cubicBezTo>
                <a:cubicBezTo>
                  <a:pt x="7449036" y="2429280"/>
                  <a:pt x="7443288" y="2423528"/>
                  <a:pt x="7436822" y="2423528"/>
                </a:cubicBezTo>
                <a:cubicBezTo>
                  <a:pt x="7429876" y="2423528"/>
                  <a:pt x="7424368" y="2429280"/>
                  <a:pt x="7424368" y="2435991"/>
                </a:cubicBezTo>
                <a:cubicBezTo>
                  <a:pt x="7424368" y="2442702"/>
                  <a:pt x="7429876" y="2447975"/>
                  <a:pt x="7436822" y="2447975"/>
                </a:cubicBezTo>
                <a:close/>
                <a:moveTo>
                  <a:pt x="7456221" y="2171397"/>
                </a:moveTo>
                <a:cubicBezTo>
                  <a:pt x="7461969" y="2171397"/>
                  <a:pt x="7466759" y="2166604"/>
                  <a:pt x="7466759" y="2160372"/>
                </a:cubicBezTo>
                <a:cubicBezTo>
                  <a:pt x="7466759" y="2154381"/>
                  <a:pt x="7461969" y="2149587"/>
                  <a:pt x="7456221" y="2149587"/>
                </a:cubicBezTo>
                <a:cubicBezTo>
                  <a:pt x="7449754" y="2149587"/>
                  <a:pt x="7444965" y="2154381"/>
                  <a:pt x="7444965" y="2160372"/>
                </a:cubicBezTo>
                <a:cubicBezTo>
                  <a:pt x="7444965" y="2166604"/>
                  <a:pt x="7449754" y="2171397"/>
                  <a:pt x="7456221" y="2171397"/>
                </a:cubicBezTo>
                <a:close/>
                <a:moveTo>
                  <a:pt x="7214570" y="1896737"/>
                </a:moveTo>
                <a:cubicBezTo>
                  <a:pt x="7220797" y="1896737"/>
                  <a:pt x="7226065" y="1891704"/>
                  <a:pt x="7226065" y="1885233"/>
                </a:cubicBezTo>
                <a:cubicBezTo>
                  <a:pt x="7226065" y="1878762"/>
                  <a:pt x="7220797" y="1873729"/>
                  <a:pt x="7214570" y="1873729"/>
                </a:cubicBezTo>
                <a:cubicBezTo>
                  <a:pt x="7208582" y="1873729"/>
                  <a:pt x="7203074" y="1878762"/>
                  <a:pt x="7203074" y="1885233"/>
                </a:cubicBezTo>
                <a:cubicBezTo>
                  <a:pt x="7203074" y="1891704"/>
                  <a:pt x="7208582" y="1896737"/>
                  <a:pt x="7214570" y="1896737"/>
                </a:cubicBezTo>
                <a:close/>
                <a:moveTo>
                  <a:pt x="7150145" y="1627110"/>
                </a:moveTo>
                <a:cubicBezTo>
                  <a:pt x="7156133" y="1627110"/>
                  <a:pt x="7160683" y="1622556"/>
                  <a:pt x="7160683" y="1617044"/>
                </a:cubicBezTo>
                <a:cubicBezTo>
                  <a:pt x="7160683" y="1611052"/>
                  <a:pt x="7156133" y="1606498"/>
                  <a:pt x="7150145" y="1606498"/>
                </a:cubicBezTo>
                <a:cubicBezTo>
                  <a:pt x="7144397" y="1606498"/>
                  <a:pt x="7140086" y="1611052"/>
                  <a:pt x="7140086" y="1617044"/>
                </a:cubicBezTo>
                <a:cubicBezTo>
                  <a:pt x="7140086" y="1622556"/>
                  <a:pt x="7144397" y="1627110"/>
                  <a:pt x="7150145" y="1627110"/>
                </a:cubicBezTo>
                <a:close/>
                <a:moveTo>
                  <a:pt x="7044767" y="1371623"/>
                </a:moveTo>
                <a:cubicBezTo>
                  <a:pt x="7050276" y="1371623"/>
                  <a:pt x="7054108" y="1367549"/>
                  <a:pt x="7054108" y="1362036"/>
                </a:cubicBezTo>
                <a:cubicBezTo>
                  <a:pt x="7054108" y="1356284"/>
                  <a:pt x="7050276" y="1351970"/>
                  <a:pt x="7044767" y="1351970"/>
                </a:cubicBezTo>
                <a:cubicBezTo>
                  <a:pt x="7039259" y="1351970"/>
                  <a:pt x="7034948" y="1356284"/>
                  <a:pt x="7034948" y="1362036"/>
                </a:cubicBezTo>
                <a:cubicBezTo>
                  <a:pt x="7034948" y="1367549"/>
                  <a:pt x="7039259" y="1371623"/>
                  <a:pt x="7044767" y="1371623"/>
                </a:cubicBezTo>
                <a:close/>
                <a:moveTo>
                  <a:pt x="6900351" y="1135789"/>
                </a:moveTo>
                <a:cubicBezTo>
                  <a:pt x="6905860" y="1135789"/>
                  <a:pt x="6909692" y="1131475"/>
                  <a:pt x="6909692" y="1126442"/>
                </a:cubicBezTo>
                <a:cubicBezTo>
                  <a:pt x="6909692" y="1121649"/>
                  <a:pt x="6905860" y="1117335"/>
                  <a:pt x="6900351" y="1117335"/>
                </a:cubicBezTo>
                <a:cubicBezTo>
                  <a:pt x="6895561" y="1117335"/>
                  <a:pt x="6891490" y="1121649"/>
                  <a:pt x="6891490" y="1126442"/>
                </a:cubicBezTo>
                <a:cubicBezTo>
                  <a:pt x="6891490" y="1131475"/>
                  <a:pt x="6895561" y="1135789"/>
                  <a:pt x="6900351" y="1135789"/>
                </a:cubicBezTo>
                <a:close/>
                <a:moveTo>
                  <a:pt x="6721448" y="925121"/>
                </a:moveTo>
                <a:cubicBezTo>
                  <a:pt x="6725998" y="925121"/>
                  <a:pt x="6730070" y="921286"/>
                  <a:pt x="6730070" y="916732"/>
                </a:cubicBezTo>
                <a:cubicBezTo>
                  <a:pt x="6730070" y="911939"/>
                  <a:pt x="6725998" y="908104"/>
                  <a:pt x="6721448" y="908104"/>
                </a:cubicBezTo>
                <a:cubicBezTo>
                  <a:pt x="6716658" y="908104"/>
                  <a:pt x="6712587" y="911939"/>
                  <a:pt x="6712587" y="916732"/>
                </a:cubicBezTo>
                <a:cubicBezTo>
                  <a:pt x="6712587" y="921286"/>
                  <a:pt x="6716658" y="925121"/>
                  <a:pt x="6721448" y="925121"/>
                </a:cubicBezTo>
                <a:close/>
                <a:moveTo>
                  <a:pt x="6511410" y="746088"/>
                </a:moveTo>
                <a:cubicBezTo>
                  <a:pt x="6516440" y="746088"/>
                  <a:pt x="6520032" y="742253"/>
                  <a:pt x="6520032" y="737220"/>
                </a:cubicBezTo>
                <a:cubicBezTo>
                  <a:pt x="6520032" y="732427"/>
                  <a:pt x="6516440" y="728832"/>
                  <a:pt x="6511410" y="728832"/>
                </a:cubicBezTo>
                <a:cubicBezTo>
                  <a:pt x="6507099" y="728832"/>
                  <a:pt x="6503028" y="732427"/>
                  <a:pt x="6503028" y="737220"/>
                </a:cubicBezTo>
                <a:cubicBezTo>
                  <a:pt x="6503028" y="742253"/>
                  <a:pt x="6507099" y="746088"/>
                  <a:pt x="6511410" y="746088"/>
                </a:cubicBezTo>
                <a:close/>
                <a:moveTo>
                  <a:pt x="6276225" y="601808"/>
                </a:moveTo>
                <a:cubicBezTo>
                  <a:pt x="6281494" y="601808"/>
                  <a:pt x="6284847" y="597973"/>
                  <a:pt x="6284847" y="593180"/>
                </a:cubicBezTo>
                <a:cubicBezTo>
                  <a:pt x="6284847" y="588386"/>
                  <a:pt x="6281494" y="584791"/>
                  <a:pt x="6276225" y="584791"/>
                </a:cubicBezTo>
                <a:cubicBezTo>
                  <a:pt x="6271914" y="584791"/>
                  <a:pt x="6267843" y="588386"/>
                  <a:pt x="6267843" y="593180"/>
                </a:cubicBezTo>
                <a:cubicBezTo>
                  <a:pt x="6267843" y="597973"/>
                  <a:pt x="6271914" y="601808"/>
                  <a:pt x="6276225" y="601808"/>
                </a:cubicBezTo>
                <a:close/>
                <a:moveTo>
                  <a:pt x="6021402" y="496114"/>
                </a:moveTo>
                <a:cubicBezTo>
                  <a:pt x="6026192" y="496114"/>
                  <a:pt x="6030024" y="492519"/>
                  <a:pt x="6030024" y="487246"/>
                </a:cubicBezTo>
                <a:cubicBezTo>
                  <a:pt x="6030024" y="482692"/>
                  <a:pt x="6026192" y="478858"/>
                  <a:pt x="6021402" y="478858"/>
                </a:cubicBezTo>
                <a:cubicBezTo>
                  <a:pt x="6017091" y="478858"/>
                  <a:pt x="6012780" y="482692"/>
                  <a:pt x="6012780" y="487246"/>
                </a:cubicBezTo>
                <a:cubicBezTo>
                  <a:pt x="6012780" y="492519"/>
                  <a:pt x="6017091" y="496114"/>
                  <a:pt x="6021402" y="496114"/>
                </a:cubicBezTo>
                <a:close/>
                <a:moveTo>
                  <a:pt x="5753406" y="431883"/>
                </a:moveTo>
                <a:cubicBezTo>
                  <a:pt x="5757957" y="431883"/>
                  <a:pt x="5762028" y="427569"/>
                  <a:pt x="5762028" y="423015"/>
                </a:cubicBezTo>
                <a:cubicBezTo>
                  <a:pt x="5762028" y="418222"/>
                  <a:pt x="5757957" y="414387"/>
                  <a:pt x="5753406" y="414387"/>
                </a:cubicBezTo>
                <a:cubicBezTo>
                  <a:pt x="5748616" y="414387"/>
                  <a:pt x="5744784" y="418222"/>
                  <a:pt x="5744784" y="423015"/>
                </a:cubicBezTo>
                <a:cubicBezTo>
                  <a:pt x="5744784" y="427569"/>
                  <a:pt x="5748616" y="431883"/>
                  <a:pt x="5753406" y="431883"/>
                </a:cubicBezTo>
                <a:close/>
                <a:moveTo>
                  <a:pt x="5478465" y="410552"/>
                </a:moveTo>
                <a:cubicBezTo>
                  <a:pt x="5483495" y="410552"/>
                  <a:pt x="5487566" y="406478"/>
                  <a:pt x="5487566" y="401445"/>
                </a:cubicBezTo>
                <a:cubicBezTo>
                  <a:pt x="5487566" y="396412"/>
                  <a:pt x="5483495" y="392337"/>
                  <a:pt x="5478465" y="392337"/>
                </a:cubicBezTo>
                <a:cubicBezTo>
                  <a:pt x="5473436" y="392337"/>
                  <a:pt x="5469125" y="396412"/>
                  <a:pt x="5469125" y="401445"/>
                </a:cubicBezTo>
                <a:cubicBezTo>
                  <a:pt x="5469125" y="406478"/>
                  <a:pt x="5473436" y="410552"/>
                  <a:pt x="5478465" y="410552"/>
                </a:cubicBezTo>
                <a:close/>
                <a:moveTo>
                  <a:pt x="5203524" y="432841"/>
                </a:moveTo>
                <a:cubicBezTo>
                  <a:pt x="5208793" y="432841"/>
                  <a:pt x="5213343" y="428288"/>
                  <a:pt x="5213343" y="423015"/>
                </a:cubicBezTo>
                <a:cubicBezTo>
                  <a:pt x="5213343" y="417503"/>
                  <a:pt x="5208793" y="413428"/>
                  <a:pt x="5203524" y="413428"/>
                </a:cubicBezTo>
                <a:cubicBezTo>
                  <a:pt x="5198255" y="413428"/>
                  <a:pt x="5193705" y="417503"/>
                  <a:pt x="5193705" y="423015"/>
                </a:cubicBezTo>
                <a:cubicBezTo>
                  <a:pt x="5193705" y="428288"/>
                  <a:pt x="5198255" y="432841"/>
                  <a:pt x="5203524" y="432841"/>
                </a:cubicBezTo>
                <a:close/>
                <a:moveTo>
                  <a:pt x="4935289" y="498511"/>
                </a:moveTo>
                <a:cubicBezTo>
                  <a:pt x="4941276" y="498511"/>
                  <a:pt x="4946066" y="493717"/>
                  <a:pt x="4946066" y="487246"/>
                </a:cubicBezTo>
                <a:cubicBezTo>
                  <a:pt x="4946066" y="481254"/>
                  <a:pt x="4941276" y="476461"/>
                  <a:pt x="4935289" y="476461"/>
                </a:cubicBezTo>
                <a:cubicBezTo>
                  <a:pt x="4929062" y="476461"/>
                  <a:pt x="4924272" y="481254"/>
                  <a:pt x="4924272" y="487246"/>
                </a:cubicBezTo>
                <a:cubicBezTo>
                  <a:pt x="4924272" y="493717"/>
                  <a:pt x="4929062" y="498511"/>
                  <a:pt x="4935289" y="498511"/>
                </a:cubicBezTo>
                <a:close/>
                <a:moveTo>
                  <a:pt x="4680465" y="605163"/>
                </a:moveTo>
                <a:cubicBezTo>
                  <a:pt x="4687171" y="605163"/>
                  <a:pt x="4692680" y="599890"/>
                  <a:pt x="4692680" y="593180"/>
                </a:cubicBezTo>
                <a:cubicBezTo>
                  <a:pt x="4692680" y="586469"/>
                  <a:pt x="4687171" y="580957"/>
                  <a:pt x="4680465" y="580957"/>
                </a:cubicBezTo>
                <a:cubicBezTo>
                  <a:pt x="4673759" y="580957"/>
                  <a:pt x="4668012" y="586469"/>
                  <a:pt x="4668012" y="593180"/>
                </a:cubicBezTo>
                <a:cubicBezTo>
                  <a:pt x="4668012" y="599890"/>
                  <a:pt x="4673759" y="605163"/>
                  <a:pt x="4680465" y="605163"/>
                </a:cubicBezTo>
                <a:close/>
                <a:moveTo>
                  <a:pt x="4445281" y="750642"/>
                </a:moveTo>
                <a:cubicBezTo>
                  <a:pt x="4452705" y="750642"/>
                  <a:pt x="4458692" y="744890"/>
                  <a:pt x="4458692" y="737220"/>
                </a:cubicBezTo>
                <a:cubicBezTo>
                  <a:pt x="4458692" y="729791"/>
                  <a:pt x="4452705" y="724039"/>
                  <a:pt x="4445281" y="724039"/>
                </a:cubicBezTo>
                <a:cubicBezTo>
                  <a:pt x="4438096" y="724039"/>
                  <a:pt x="4431869" y="729791"/>
                  <a:pt x="4431869" y="737220"/>
                </a:cubicBezTo>
                <a:cubicBezTo>
                  <a:pt x="4431869" y="744890"/>
                  <a:pt x="4438096" y="750642"/>
                  <a:pt x="4445281" y="750642"/>
                </a:cubicBezTo>
                <a:close/>
                <a:moveTo>
                  <a:pt x="4235243" y="932550"/>
                </a:moveTo>
                <a:cubicBezTo>
                  <a:pt x="4244104" y="932550"/>
                  <a:pt x="4251289" y="925121"/>
                  <a:pt x="4251289" y="916732"/>
                </a:cubicBezTo>
                <a:cubicBezTo>
                  <a:pt x="4251289" y="907864"/>
                  <a:pt x="4244104" y="900674"/>
                  <a:pt x="4235243" y="900674"/>
                </a:cubicBezTo>
                <a:cubicBezTo>
                  <a:pt x="4226860" y="900674"/>
                  <a:pt x="4219436" y="907864"/>
                  <a:pt x="4219436" y="916732"/>
                </a:cubicBezTo>
                <a:cubicBezTo>
                  <a:pt x="4219436" y="925121"/>
                  <a:pt x="4226860" y="932550"/>
                  <a:pt x="4235243" y="932550"/>
                </a:cubicBezTo>
                <a:close/>
                <a:moveTo>
                  <a:pt x="4056339" y="1144897"/>
                </a:moveTo>
                <a:cubicBezTo>
                  <a:pt x="4066398" y="1144897"/>
                  <a:pt x="4074780" y="1136748"/>
                  <a:pt x="4074780" y="1126442"/>
                </a:cubicBezTo>
                <a:cubicBezTo>
                  <a:pt x="4074780" y="1116376"/>
                  <a:pt x="4066398" y="1108227"/>
                  <a:pt x="4056339" y="1108227"/>
                </a:cubicBezTo>
                <a:cubicBezTo>
                  <a:pt x="4046520" y="1108227"/>
                  <a:pt x="4038138" y="1116376"/>
                  <a:pt x="4038138" y="1126442"/>
                </a:cubicBezTo>
                <a:cubicBezTo>
                  <a:pt x="4038138" y="1136748"/>
                  <a:pt x="4046520" y="1144897"/>
                  <a:pt x="4056339" y="1144897"/>
                </a:cubicBezTo>
                <a:close/>
                <a:moveTo>
                  <a:pt x="3912163" y="1383846"/>
                </a:moveTo>
                <a:cubicBezTo>
                  <a:pt x="3924138" y="1383846"/>
                  <a:pt x="3933957" y="1374020"/>
                  <a:pt x="3933957" y="1362036"/>
                </a:cubicBezTo>
                <a:cubicBezTo>
                  <a:pt x="3933957" y="1349574"/>
                  <a:pt x="3924138" y="1339747"/>
                  <a:pt x="3912163" y="1339747"/>
                </a:cubicBezTo>
                <a:cubicBezTo>
                  <a:pt x="3899949" y="1339747"/>
                  <a:pt x="3890369" y="1349574"/>
                  <a:pt x="3890369" y="1362036"/>
                </a:cubicBezTo>
                <a:cubicBezTo>
                  <a:pt x="3890369" y="1374020"/>
                  <a:pt x="3899949" y="1383846"/>
                  <a:pt x="3912163" y="1383846"/>
                </a:cubicBezTo>
                <a:close/>
                <a:moveTo>
                  <a:pt x="3806785" y="1642449"/>
                </a:moveTo>
                <a:cubicBezTo>
                  <a:pt x="3820915" y="1642449"/>
                  <a:pt x="3832171" y="1630944"/>
                  <a:pt x="3832171" y="1617044"/>
                </a:cubicBezTo>
                <a:cubicBezTo>
                  <a:pt x="3832171" y="1602664"/>
                  <a:pt x="3820915" y="1591159"/>
                  <a:pt x="3806785" y="1591159"/>
                </a:cubicBezTo>
                <a:cubicBezTo>
                  <a:pt x="3792655" y="1591159"/>
                  <a:pt x="3781159" y="1602664"/>
                  <a:pt x="3781159" y="1617044"/>
                </a:cubicBezTo>
                <a:cubicBezTo>
                  <a:pt x="3781159" y="1630944"/>
                  <a:pt x="3792655" y="1642449"/>
                  <a:pt x="3806785" y="1642449"/>
                </a:cubicBezTo>
                <a:close/>
                <a:moveTo>
                  <a:pt x="3742360" y="1915671"/>
                </a:moveTo>
                <a:cubicBezTo>
                  <a:pt x="3759125" y="1915671"/>
                  <a:pt x="3772776" y="1902010"/>
                  <a:pt x="3772776" y="1885233"/>
                </a:cubicBezTo>
                <a:cubicBezTo>
                  <a:pt x="3772776" y="1868456"/>
                  <a:pt x="3759125" y="1854795"/>
                  <a:pt x="3742360" y="1854795"/>
                </a:cubicBezTo>
                <a:cubicBezTo>
                  <a:pt x="3725356" y="1854795"/>
                  <a:pt x="3711705" y="1868456"/>
                  <a:pt x="3711705" y="1885233"/>
                </a:cubicBezTo>
                <a:cubicBezTo>
                  <a:pt x="3711705" y="1902010"/>
                  <a:pt x="3725356" y="1915671"/>
                  <a:pt x="3742360" y="1915671"/>
                </a:cubicBezTo>
                <a:close/>
                <a:moveTo>
                  <a:pt x="3720806" y="2195843"/>
                </a:moveTo>
                <a:cubicBezTo>
                  <a:pt x="3739965" y="2195843"/>
                  <a:pt x="3756012" y="2180025"/>
                  <a:pt x="3756012" y="2160372"/>
                </a:cubicBezTo>
                <a:cubicBezTo>
                  <a:pt x="3756012" y="2140959"/>
                  <a:pt x="3739965" y="2125141"/>
                  <a:pt x="3720806" y="2125141"/>
                </a:cubicBezTo>
                <a:cubicBezTo>
                  <a:pt x="3701167" y="2125141"/>
                  <a:pt x="3685360" y="2140959"/>
                  <a:pt x="3685360" y="2160372"/>
                </a:cubicBezTo>
                <a:cubicBezTo>
                  <a:pt x="3685360" y="2180025"/>
                  <a:pt x="3701167" y="2195843"/>
                  <a:pt x="3720806" y="2195843"/>
                </a:cubicBezTo>
                <a:close/>
                <a:moveTo>
                  <a:pt x="3742360" y="2474578"/>
                </a:moveTo>
                <a:cubicBezTo>
                  <a:pt x="3763676" y="2474578"/>
                  <a:pt x="3781159" y="2456842"/>
                  <a:pt x="3781159" y="2435751"/>
                </a:cubicBezTo>
                <a:cubicBezTo>
                  <a:pt x="3781159" y="2414181"/>
                  <a:pt x="3763676" y="2396685"/>
                  <a:pt x="3742360" y="2396685"/>
                </a:cubicBezTo>
                <a:cubicBezTo>
                  <a:pt x="3720806" y="2396685"/>
                  <a:pt x="3703083" y="2414181"/>
                  <a:pt x="3703083" y="2435751"/>
                </a:cubicBezTo>
                <a:cubicBezTo>
                  <a:pt x="3703083" y="2456842"/>
                  <a:pt x="3720806" y="2474578"/>
                  <a:pt x="3742360" y="2474578"/>
                </a:cubicBezTo>
                <a:close/>
                <a:moveTo>
                  <a:pt x="3806785" y="2748040"/>
                </a:moveTo>
                <a:cubicBezTo>
                  <a:pt x="3830974" y="2748040"/>
                  <a:pt x="3850612" y="2728387"/>
                  <a:pt x="3850612" y="2703941"/>
                </a:cubicBezTo>
                <a:cubicBezTo>
                  <a:pt x="3850612" y="2679974"/>
                  <a:pt x="3830974" y="2660081"/>
                  <a:pt x="3806785" y="2660081"/>
                </a:cubicBezTo>
                <a:cubicBezTo>
                  <a:pt x="3782596" y="2660081"/>
                  <a:pt x="3762718" y="2679974"/>
                  <a:pt x="3762718" y="2703941"/>
                </a:cubicBezTo>
                <a:cubicBezTo>
                  <a:pt x="3762718" y="2728387"/>
                  <a:pt x="3782596" y="2748040"/>
                  <a:pt x="3806785" y="2748040"/>
                </a:cubicBezTo>
                <a:close/>
                <a:moveTo>
                  <a:pt x="3912163" y="3005923"/>
                </a:moveTo>
                <a:cubicBezTo>
                  <a:pt x="3938268" y="3005923"/>
                  <a:pt x="3959104" y="2985072"/>
                  <a:pt x="3959104" y="2958948"/>
                </a:cubicBezTo>
                <a:cubicBezTo>
                  <a:pt x="3959104" y="2933064"/>
                  <a:pt x="3938268" y="2911973"/>
                  <a:pt x="3912163" y="2911973"/>
                </a:cubicBezTo>
                <a:cubicBezTo>
                  <a:pt x="3886297" y="2911973"/>
                  <a:pt x="3865222" y="2933064"/>
                  <a:pt x="3865222" y="2958948"/>
                </a:cubicBezTo>
                <a:cubicBezTo>
                  <a:pt x="3865222" y="2985072"/>
                  <a:pt x="3886297" y="3005923"/>
                  <a:pt x="3912163" y="3005923"/>
                </a:cubicBezTo>
                <a:close/>
                <a:moveTo>
                  <a:pt x="4056339" y="3243914"/>
                </a:moveTo>
                <a:cubicBezTo>
                  <a:pt x="4083881" y="3243914"/>
                  <a:pt x="4105675" y="3221625"/>
                  <a:pt x="4105675" y="3194302"/>
                </a:cubicBezTo>
                <a:cubicBezTo>
                  <a:pt x="4105675" y="3166980"/>
                  <a:pt x="4083881" y="3144931"/>
                  <a:pt x="4056339" y="3144931"/>
                </a:cubicBezTo>
                <a:cubicBezTo>
                  <a:pt x="4029037" y="3144931"/>
                  <a:pt x="4007003" y="3166980"/>
                  <a:pt x="4007003" y="3194302"/>
                </a:cubicBezTo>
                <a:cubicBezTo>
                  <a:pt x="4007003" y="3221625"/>
                  <a:pt x="4029037" y="3243914"/>
                  <a:pt x="4056339" y="3243914"/>
                </a:cubicBezTo>
                <a:close/>
                <a:moveTo>
                  <a:pt x="4235243" y="3455062"/>
                </a:moveTo>
                <a:cubicBezTo>
                  <a:pt x="4263503" y="3455062"/>
                  <a:pt x="4286255" y="3432293"/>
                  <a:pt x="4286255" y="3404012"/>
                </a:cubicBezTo>
                <a:cubicBezTo>
                  <a:pt x="4286255" y="3376450"/>
                  <a:pt x="4263503" y="3353442"/>
                  <a:pt x="4235243" y="3353442"/>
                </a:cubicBezTo>
                <a:cubicBezTo>
                  <a:pt x="4207461" y="3353442"/>
                  <a:pt x="4184949" y="3376450"/>
                  <a:pt x="4184949" y="3404012"/>
                </a:cubicBezTo>
                <a:cubicBezTo>
                  <a:pt x="4184949" y="3432293"/>
                  <a:pt x="4207461" y="3455062"/>
                  <a:pt x="4235243" y="3455062"/>
                </a:cubicBezTo>
                <a:close/>
                <a:moveTo>
                  <a:pt x="4445281" y="3633615"/>
                </a:moveTo>
                <a:cubicBezTo>
                  <a:pt x="4472823" y="3633615"/>
                  <a:pt x="4495096" y="3611326"/>
                  <a:pt x="4495096" y="3583764"/>
                </a:cubicBezTo>
                <a:cubicBezTo>
                  <a:pt x="4495096" y="3555962"/>
                  <a:pt x="4472823" y="3533194"/>
                  <a:pt x="4445281" y="3533194"/>
                </a:cubicBezTo>
                <a:cubicBezTo>
                  <a:pt x="4417499" y="3533194"/>
                  <a:pt x="4395226" y="3555962"/>
                  <a:pt x="4395226" y="3583764"/>
                </a:cubicBezTo>
                <a:cubicBezTo>
                  <a:pt x="4395226" y="3611326"/>
                  <a:pt x="4417499" y="3633615"/>
                  <a:pt x="4445281" y="3633615"/>
                </a:cubicBezTo>
                <a:close/>
                <a:moveTo>
                  <a:pt x="4680465" y="3776697"/>
                </a:moveTo>
                <a:cubicBezTo>
                  <a:pt x="4707289" y="3776697"/>
                  <a:pt x="4729322" y="3754887"/>
                  <a:pt x="4729322" y="3728044"/>
                </a:cubicBezTo>
                <a:cubicBezTo>
                  <a:pt x="4729322" y="3700722"/>
                  <a:pt x="4707289" y="3678912"/>
                  <a:pt x="4680465" y="3678912"/>
                </a:cubicBezTo>
                <a:cubicBezTo>
                  <a:pt x="4653402" y="3678912"/>
                  <a:pt x="4631848" y="3700722"/>
                  <a:pt x="4631848" y="3728044"/>
                </a:cubicBezTo>
                <a:cubicBezTo>
                  <a:pt x="4631848" y="3754887"/>
                  <a:pt x="4653402" y="3776697"/>
                  <a:pt x="4680465" y="3776697"/>
                </a:cubicBezTo>
                <a:close/>
                <a:moveTo>
                  <a:pt x="4935289" y="3880473"/>
                </a:moveTo>
                <a:cubicBezTo>
                  <a:pt x="4961154" y="3880473"/>
                  <a:pt x="4982230" y="3859383"/>
                  <a:pt x="4982230" y="3833738"/>
                </a:cubicBezTo>
                <a:cubicBezTo>
                  <a:pt x="4982230" y="3807614"/>
                  <a:pt x="4961154" y="3786763"/>
                  <a:pt x="4935289" y="3786763"/>
                </a:cubicBezTo>
                <a:cubicBezTo>
                  <a:pt x="4909423" y="3786763"/>
                  <a:pt x="4888108" y="3807614"/>
                  <a:pt x="4888108" y="3833738"/>
                </a:cubicBezTo>
                <a:cubicBezTo>
                  <a:pt x="4888108" y="3859383"/>
                  <a:pt x="4909423" y="3880473"/>
                  <a:pt x="4935289" y="3880473"/>
                </a:cubicBezTo>
                <a:close/>
                <a:moveTo>
                  <a:pt x="5203524" y="3941828"/>
                </a:moveTo>
                <a:cubicBezTo>
                  <a:pt x="5227713" y="3941828"/>
                  <a:pt x="5247352" y="3922176"/>
                  <a:pt x="5247352" y="3897969"/>
                </a:cubicBezTo>
                <a:cubicBezTo>
                  <a:pt x="5247352" y="3873523"/>
                  <a:pt x="5227713" y="3854110"/>
                  <a:pt x="5203524" y="3854110"/>
                </a:cubicBezTo>
                <a:cubicBezTo>
                  <a:pt x="5179335" y="3854110"/>
                  <a:pt x="5159696" y="3873523"/>
                  <a:pt x="5159696" y="3897969"/>
                </a:cubicBezTo>
                <a:cubicBezTo>
                  <a:pt x="5159696" y="3922176"/>
                  <a:pt x="5179335" y="3941828"/>
                  <a:pt x="5203524" y="3941828"/>
                </a:cubicBezTo>
                <a:close/>
                <a:moveTo>
                  <a:pt x="5478465" y="3960043"/>
                </a:moveTo>
                <a:cubicBezTo>
                  <a:pt x="5500978" y="3960043"/>
                  <a:pt x="5519179" y="3942547"/>
                  <a:pt x="5519179" y="3919539"/>
                </a:cubicBezTo>
                <a:cubicBezTo>
                  <a:pt x="5519179" y="3897250"/>
                  <a:pt x="5500978" y="3878796"/>
                  <a:pt x="5478465" y="3878796"/>
                </a:cubicBezTo>
                <a:cubicBezTo>
                  <a:pt x="5455713" y="3878796"/>
                  <a:pt x="5437751" y="3897250"/>
                  <a:pt x="5437751" y="3919539"/>
                </a:cubicBezTo>
                <a:cubicBezTo>
                  <a:pt x="5437751" y="3942547"/>
                  <a:pt x="5455713" y="3960043"/>
                  <a:pt x="5478465" y="3960043"/>
                </a:cubicBezTo>
                <a:close/>
                <a:moveTo>
                  <a:pt x="5753406" y="3935118"/>
                </a:moveTo>
                <a:cubicBezTo>
                  <a:pt x="5774003" y="3935118"/>
                  <a:pt x="5790528" y="3918581"/>
                  <a:pt x="5790528" y="3897969"/>
                </a:cubicBezTo>
                <a:cubicBezTo>
                  <a:pt x="5790528" y="3877358"/>
                  <a:pt x="5774003" y="3860821"/>
                  <a:pt x="5753406" y="3860821"/>
                </a:cubicBezTo>
                <a:cubicBezTo>
                  <a:pt x="5732810" y="3860821"/>
                  <a:pt x="5716045" y="3877358"/>
                  <a:pt x="5716045" y="3897969"/>
                </a:cubicBezTo>
                <a:cubicBezTo>
                  <a:pt x="5716045" y="3918581"/>
                  <a:pt x="5732810" y="3935118"/>
                  <a:pt x="5753406" y="3935118"/>
                </a:cubicBezTo>
                <a:close/>
                <a:moveTo>
                  <a:pt x="6021402" y="3867292"/>
                </a:moveTo>
                <a:cubicBezTo>
                  <a:pt x="6040322" y="3867292"/>
                  <a:pt x="6054931" y="3851713"/>
                  <a:pt x="6054931" y="3833738"/>
                </a:cubicBezTo>
                <a:cubicBezTo>
                  <a:pt x="6054931" y="3814804"/>
                  <a:pt x="6040322" y="3799945"/>
                  <a:pt x="6021402" y="3799945"/>
                </a:cubicBezTo>
                <a:cubicBezTo>
                  <a:pt x="6003200" y="3799945"/>
                  <a:pt x="5988112" y="3814804"/>
                  <a:pt x="5988112" y="3833738"/>
                </a:cubicBezTo>
                <a:cubicBezTo>
                  <a:pt x="5988112" y="3851713"/>
                  <a:pt x="6003200" y="3867292"/>
                  <a:pt x="6021402" y="3867292"/>
                </a:cubicBezTo>
                <a:close/>
                <a:moveTo>
                  <a:pt x="6276225" y="3757523"/>
                </a:moveTo>
                <a:cubicBezTo>
                  <a:pt x="6292990" y="3757523"/>
                  <a:pt x="6306402" y="3744102"/>
                  <a:pt x="6306402" y="3728044"/>
                </a:cubicBezTo>
                <a:cubicBezTo>
                  <a:pt x="6306402" y="3711267"/>
                  <a:pt x="6292990" y="3698086"/>
                  <a:pt x="6276225" y="3698086"/>
                </a:cubicBezTo>
                <a:cubicBezTo>
                  <a:pt x="6259700" y="3698086"/>
                  <a:pt x="6246288" y="3711267"/>
                  <a:pt x="6246288" y="3728044"/>
                </a:cubicBezTo>
                <a:cubicBezTo>
                  <a:pt x="6246288" y="3744102"/>
                  <a:pt x="6259700" y="3757523"/>
                  <a:pt x="6276225" y="3757523"/>
                </a:cubicBezTo>
                <a:close/>
                <a:moveTo>
                  <a:pt x="6511410" y="3610367"/>
                </a:moveTo>
                <a:cubicBezTo>
                  <a:pt x="6526019" y="3610367"/>
                  <a:pt x="6538234" y="3598383"/>
                  <a:pt x="6538234" y="3583764"/>
                </a:cubicBezTo>
                <a:cubicBezTo>
                  <a:pt x="6538234" y="3568665"/>
                  <a:pt x="6526019" y="3556441"/>
                  <a:pt x="6511410" y="3556441"/>
                </a:cubicBezTo>
                <a:cubicBezTo>
                  <a:pt x="6496801" y="3556441"/>
                  <a:pt x="6484826" y="3568665"/>
                  <a:pt x="6484826" y="3583764"/>
                </a:cubicBezTo>
                <a:cubicBezTo>
                  <a:pt x="6484826" y="3598383"/>
                  <a:pt x="6496801" y="3610367"/>
                  <a:pt x="6511410" y="3610367"/>
                </a:cubicBezTo>
                <a:close/>
                <a:moveTo>
                  <a:pt x="6721448" y="3427500"/>
                </a:moveTo>
                <a:cubicBezTo>
                  <a:pt x="6734141" y="3427500"/>
                  <a:pt x="6744440" y="3416954"/>
                  <a:pt x="6744440" y="3404012"/>
                </a:cubicBezTo>
                <a:cubicBezTo>
                  <a:pt x="6744440" y="3391550"/>
                  <a:pt x="6734141" y="3381483"/>
                  <a:pt x="6721448" y="3381483"/>
                </a:cubicBezTo>
                <a:cubicBezTo>
                  <a:pt x="6708755" y="3381483"/>
                  <a:pt x="6698217" y="3391550"/>
                  <a:pt x="6698217" y="3404012"/>
                </a:cubicBezTo>
                <a:cubicBezTo>
                  <a:pt x="6698217" y="3416954"/>
                  <a:pt x="6708755" y="3427500"/>
                  <a:pt x="6721448" y="3427500"/>
                </a:cubicBezTo>
                <a:close/>
                <a:moveTo>
                  <a:pt x="6900351" y="3215393"/>
                </a:moveTo>
                <a:cubicBezTo>
                  <a:pt x="6912087" y="3215393"/>
                  <a:pt x="6921427" y="3206046"/>
                  <a:pt x="6921427" y="3194302"/>
                </a:cubicBezTo>
                <a:cubicBezTo>
                  <a:pt x="6921427" y="3183038"/>
                  <a:pt x="6912087" y="3173691"/>
                  <a:pt x="6900351" y="3173691"/>
                </a:cubicBezTo>
                <a:cubicBezTo>
                  <a:pt x="6889095" y="3173691"/>
                  <a:pt x="6879755" y="3183038"/>
                  <a:pt x="6879755" y="3194302"/>
                </a:cubicBezTo>
                <a:cubicBezTo>
                  <a:pt x="6879755" y="3206046"/>
                  <a:pt x="6889095" y="3215393"/>
                  <a:pt x="6900351" y="3215393"/>
                </a:cubicBezTo>
                <a:close/>
                <a:moveTo>
                  <a:pt x="7044767" y="2976923"/>
                </a:moveTo>
                <a:cubicBezTo>
                  <a:pt x="7054108" y="2976923"/>
                  <a:pt x="7062250" y="2969014"/>
                  <a:pt x="7062250" y="2958948"/>
                </a:cubicBezTo>
                <a:cubicBezTo>
                  <a:pt x="7062250" y="2949121"/>
                  <a:pt x="7054108" y="2941452"/>
                  <a:pt x="7044767" y="2941452"/>
                </a:cubicBezTo>
                <a:cubicBezTo>
                  <a:pt x="7034948" y="2941452"/>
                  <a:pt x="7027044" y="2949121"/>
                  <a:pt x="7027044" y="2958948"/>
                </a:cubicBezTo>
                <a:cubicBezTo>
                  <a:pt x="7027044" y="2969014"/>
                  <a:pt x="7034948" y="2976923"/>
                  <a:pt x="7044767" y="2976923"/>
                </a:cubicBezTo>
                <a:close/>
                <a:moveTo>
                  <a:pt x="7150145" y="2719519"/>
                </a:moveTo>
                <a:cubicBezTo>
                  <a:pt x="7158767" y="2719519"/>
                  <a:pt x="7165952" y="2713048"/>
                  <a:pt x="7165952" y="2703941"/>
                </a:cubicBezTo>
                <a:cubicBezTo>
                  <a:pt x="7165952" y="2695073"/>
                  <a:pt x="7158767" y="2688362"/>
                  <a:pt x="7150145" y="2688362"/>
                </a:cubicBezTo>
                <a:cubicBezTo>
                  <a:pt x="7141523" y="2688362"/>
                  <a:pt x="7134339" y="2695073"/>
                  <a:pt x="7134339" y="2703941"/>
                </a:cubicBezTo>
                <a:cubicBezTo>
                  <a:pt x="7134339" y="2713048"/>
                  <a:pt x="7141523" y="2719519"/>
                  <a:pt x="7150145" y="2719519"/>
                </a:cubicBezTo>
                <a:close/>
                <a:moveTo>
                  <a:pt x="7214570" y="2449652"/>
                </a:moveTo>
                <a:cubicBezTo>
                  <a:pt x="7222234" y="2449652"/>
                  <a:pt x="7228460" y="2443181"/>
                  <a:pt x="7228460" y="2435751"/>
                </a:cubicBezTo>
                <a:cubicBezTo>
                  <a:pt x="7228460" y="2428082"/>
                  <a:pt x="7222234" y="2421851"/>
                  <a:pt x="7214570" y="2421851"/>
                </a:cubicBezTo>
                <a:cubicBezTo>
                  <a:pt x="7207145" y="2421851"/>
                  <a:pt x="7200439" y="2428082"/>
                  <a:pt x="7200439" y="2435751"/>
                </a:cubicBezTo>
                <a:cubicBezTo>
                  <a:pt x="7200439" y="2443181"/>
                  <a:pt x="7207145" y="2449652"/>
                  <a:pt x="7214570" y="2449652"/>
                </a:cubicBezTo>
                <a:close/>
                <a:moveTo>
                  <a:pt x="7236124" y="2172595"/>
                </a:moveTo>
                <a:cubicBezTo>
                  <a:pt x="7242830" y="2172595"/>
                  <a:pt x="7248818" y="2167323"/>
                  <a:pt x="7248818" y="2160372"/>
                </a:cubicBezTo>
                <a:cubicBezTo>
                  <a:pt x="7248818" y="2153662"/>
                  <a:pt x="7242830" y="2148149"/>
                  <a:pt x="7236124" y="2148149"/>
                </a:cubicBezTo>
                <a:cubicBezTo>
                  <a:pt x="7229418" y="2148149"/>
                  <a:pt x="7224149" y="2153662"/>
                  <a:pt x="7224149" y="2160372"/>
                </a:cubicBezTo>
                <a:cubicBezTo>
                  <a:pt x="7224149" y="2167323"/>
                  <a:pt x="7229418" y="2172595"/>
                  <a:pt x="7236124" y="2172595"/>
                </a:cubicBezTo>
                <a:close/>
                <a:moveTo>
                  <a:pt x="6991599" y="1898415"/>
                </a:moveTo>
                <a:cubicBezTo>
                  <a:pt x="6998784" y="1898415"/>
                  <a:pt x="7004771" y="1892662"/>
                  <a:pt x="7004771" y="1885472"/>
                </a:cubicBezTo>
                <a:cubicBezTo>
                  <a:pt x="7004771" y="1878762"/>
                  <a:pt x="6998784" y="1872770"/>
                  <a:pt x="6991599" y="1872770"/>
                </a:cubicBezTo>
                <a:cubicBezTo>
                  <a:pt x="6984893" y="1872770"/>
                  <a:pt x="6979145" y="1878762"/>
                  <a:pt x="6979145" y="1885472"/>
                </a:cubicBezTo>
                <a:cubicBezTo>
                  <a:pt x="6979145" y="1892662"/>
                  <a:pt x="6984893" y="1898415"/>
                  <a:pt x="6991599" y="1898415"/>
                </a:cubicBezTo>
                <a:close/>
                <a:moveTo>
                  <a:pt x="6918313" y="1631424"/>
                </a:moveTo>
                <a:cubicBezTo>
                  <a:pt x="6924780" y="1631424"/>
                  <a:pt x="6929809" y="1626151"/>
                  <a:pt x="6929809" y="1619680"/>
                </a:cubicBezTo>
                <a:cubicBezTo>
                  <a:pt x="6929809" y="1613209"/>
                  <a:pt x="6924780" y="1608176"/>
                  <a:pt x="6918313" y="1608176"/>
                </a:cubicBezTo>
                <a:cubicBezTo>
                  <a:pt x="6912087" y="1608176"/>
                  <a:pt x="6906578" y="1613209"/>
                  <a:pt x="6906578" y="1619680"/>
                </a:cubicBezTo>
                <a:cubicBezTo>
                  <a:pt x="6906578" y="1626151"/>
                  <a:pt x="6912087" y="1631424"/>
                  <a:pt x="6918313" y="1631424"/>
                </a:cubicBezTo>
                <a:close/>
                <a:moveTo>
                  <a:pt x="6798805" y="1382168"/>
                </a:moveTo>
                <a:cubicBezTo>
                  <a:pt x="6804792" y="1382168"/>
                  <a:pt x="6809822" y="1377135"/>
                  <a:pt x="6809822" y="1370904"/>
                </a:cubicBezTo>
                <a:cubicBezTo>
                  <a:pt x="6809822" y="1364912"/>
                  <a:pt x="6804792" y="1359879"/>
                  <a:pt x="6798805" y="1359879"/>
                </a:cubicBezTo>
                <a:cubicBezTo>
                  <a:pt x="6792818" y="1359879"/>
                  <a:pt x="6787788" y="1364912"/>
                  <a:pt x="6787788" y="1370904"/>
                </a:cubicBezTo>
                <a:cubicBezTo>
                  <a:pt x="6787788" y="1377135"/>
                  <a:pt x="6792818" y="1382168"/>
                  <a:pt x="6798805" y="1382168"/>
                </a:cubicBezTo>
                <a:close/>
                <a:moveTo>
                  <a:pt x="6636666" y="1158318"/>
                </a:moveTo>
                <a:cubicBezTo>
                  <a:pt x="6642414" y="1158318"/>
                  <a:pt x="6646725" y="1153525"/>
                  <a:pt x="6646725" y="1147533"/>
                </a:cubicBezTo>
                <a:cubicBezTo>
                  <a:pt x="6646725" y="1142260"/>
                  <a:pt x="6642414" y="1137227"/>
                  <a:pt x="6636666" y="1137227"/>
                </a:cubicBezTo>
                <a:cubicBezTo>
                  <a:pt x="6630919" y="1137227"/>
                  <a:pt x="6626368" y="1142260"/>
                  <a:pt x="6626368" y="1147533"/>
                </a:cubicBezTo>
                <a:cubicBezTo>
                  <a:pt x="6626368" y="1153525"/>
                  <a:pt x="6630919" y="1158318"/>
                  <a:pt x="6636666" y="1158318"/>
                </a:cubicBezTo>
                <a:close/>
                <a:moveTo>
                  <a:pt x="6437167" y="967542"/>
                </a:moveTo>
                <a:cubicBezTo>
                  <a:pt x="6443154" y="967542"/>
                  <a:pt x="6447704" y="962509"/>
                  <a:pt x="6447704" y="957236"/>
                </a:cubicBezTo>
                <a:cubicBezTo>
                  <a:pt x="6447704" y="951244"/>
                  <a:pt x="6443154" y="946930"/>
                  <a:pt x="6437167" y="946930"/>
                </a:cubicBezTo>
                <a:cubicBezTo>
                  <a:pt x="6431419" y="946930"/>
                  <a:pt x="6426868" y="951244"/>
                  <a:pt x="6426868" y="957236"/>
                </a:cubicBezTo>
                <a:cubicBezTo>
                  <a:pt x="6426868" y="962509"/>
                  <a:pt x="6431419" y="967542"/>
                  <a:pt x="6437167" y="967542"/>
                </a:cubicBezTo>
                <a:close/>
                <a:moveTo>
                  <a:pt x="6207251" y="815592"/>
                </a:moveTo>
                <a:cubicBezTo>
                  <a:pt x="6212759" y="815592"/>
                  <a:pt x="6217549" y="810559"/>
                  <a:pt x="6217549" y="805047"/>
                </a:cubicBezTo>
                <a:cubicBezTo>
                  <a:pt x="6217549" y="799534"/>
                  <a:pt x="6212759" y="794741"/>
                  <a:pt x="6207251" y="794741"/>
                </a:cubicBezTo>
                <a:cubicBezTo>
                  <a:pt x="6201742" y="794741"/>
                  <a:pt x="6196713" y="799534"/>
                  <a:pt x="6196713" y="805047"/>
                </a:cubicBezTo>
                <a:cubicBezTo>
                  <a:pt x="6196713" y="810559"/>
                  <a:pt x="6201742" y="815592"/>
                  <a:pt x="6207251" y="815592"/>
                </a:cubicBezTo>
                <a:close/>
                <a:moveTo>
                  <a:pt x="5953625" y="707262"/>
                </a:moveTo>
                <a:cubicBezTo>
                  <a:pt x="5959373" y="707262"/>
                  <a:pt x="5963683" y="702229"/>
                  <a:pt x="5963683" y="696477"/>
                </a:cubicBezTo>
                <a:cubicBezTo>
                  <a:pt x="5963683" y="690725"/>
                  <a:pt x="5959373" y="686171"/>
                  <a:pt x="5953625" y="686171"/>
                </a:cubicBezTo>
                <a:cubicBezTo>
                  <a:pt x="5948116" y="686171"/>
                  <a:pt x="5943326" y="690725"/>
                  <a:pt x="5943326" y="696477"/>
                </a:cubicBezTo>
                <a:cubicBezTo>
                  <a:pt x="5943326" y="702229"/>
                  <a:pt x="5948116" y="707262"/>
                  <a:pt x="5953625" y="707262"/>
                </a:cubicBezTo>
                <a:close/>
                <a:moveTo>
                  <a:pt x="5684910" y="645667"/>
                </a:moveTo>
                <a:cubicBezTo>
                  <a:pt x="5690658" y="645667"/>
                  <a:pt x="5695209" y="640874"/>
                  <a:pt x="5695209" y="635361"/>
                </a:cubicBezTo>
                <a:cubicBezTo>
                  <a:pt x="5695209" y="629370"/>
                  <a:pt x="5690658" y="625056"/>
                  <a:pt x="5684910" y="625056"/>
                </a:cubicBezTo>
                <a:cubicBezTo>
                  <a:pt x="5679163" y="625056"/>
                  <a:pt x="5674612" y="629370"/>
                  <a:pt x="5674612" y="635361"/>
                </a:cubicBezTo>
                <a:cubicBezTo>
                  <a:pt x="5674612" y="640874"/>
                  <a:pt x="5679163" y="645667"/>
                  <a:pt x="5684910" y="645667"/>
                </a:cubicBezTo>
                <a:close/>
                <a:moveTo>
                  <a:pt x="5409251" y="633923"/>
                </a:moveTo>
                <a:cubicBezTo>
                  <a:pt x="5415478" y="633923"/>
                  <a:pt x="5420507" y="628890"/>
                  <a:pt x="5420507" y="623138"/>
                </a:cubicBezTo>
                <a:cubicBezTo>
                  <a:pt x="5420507" y="616427"/>
                  <a:pt x="5415478" y="611634"/>
                  <a:pt x="5409251" y="611634"/>
                </a:cubicBezTo>
                <a:cubicBezTo>
                  <a:pt x="5403263" y="611634"/>
                  <a:pt x="5398474" y="616427"/>
                  <a:pt x="5398474" y="623138"/>
                </a:cubicBezTo>
                <a:cubicBezTo>
                  <a:pt x="5398474" y="628890"/>
                  <a:pt x="5403263" y="633923"/>
                  <a:pt x="5409251" y="633923"/>
                </a:cubicBezTo>
                <a:close/>
                <a:moveTo>
                  <a:pt x="5136226" y="671551"/>
                </a:moveTo>
                <a:cubicBezTo>
                  <a:pt x="5142692" y="671551"/>
                  <a:pt x="5147721" y="666279"/>
                  <a:pt x="5147721" y="659808"/>
                </a:cubicBezTo>
                <a:cubicBezTo>
                  <a:pt x="5147721" y="653576"/>
                  <a:pt x="5142692" y="648303"/>
                  <a:pt x="5136226" y="648303"/>
                </a:cubicBezTo>
                <a:cubicBezTo>
                  <a:pt x="5129759" y="648303"/>
                  <a:pt x="5124490" y="653576"/>
                  <a:pt x="5124490" y="659808"/>
                </a:cubicBezTo>
                <a:cubicBezTo>
                  <a:pt x="5124490" y="666279"/>
                  <a:pt x="5129759" y="671551"/>
                  <a:pt x="5136226" y="671551"/>
                </a:cubicBezTo>
                <a:close/>
                <a:moveTo>
                  <a:pt x="4874217" y="758072"/>
                </a:moveTo>
                <a:cubicBezTo>
                  <a:pt x="4880923" y="758072"/>
                  <a:pt x="4886671" y="752320"/>
                  <a:pt x="4886671" y="745129"/>
                </a:cubicBezTo>
                <a:cubicBezTo>
                  <a:pt x="4886671" y="738179"/>
                  <a:pt x="4880923" y="732427"/>
                  <a:pt x="4874217" y="732427"/>
                </a:cubicBezTo>
                <a:cubicBezTo>
                  <a:pt x="4866793" y="732427"/>
                  <a:pt x="4861045" y="738179"/>
                  <a:pt x="4861045" y="745129"/>
                </a:cubicBezTo>
                <a:cubicBezTo>
                  <a:pt x="4861045" y="752320"/>
                  <a:pt x="4866793" y="758072"/>
                  <a:pt x="4874217" y="758072"/>
                </a:cubicBezTo>
                <a:close/>
                <a:moveTo>
                  <a:pt x="4631129" y="890608"/>
                </a:moveTo>
                <a:cubicBezTo>
                  <a:pt x="4639033" y="890608"/>
                  <a:pt x="4645738" y="883898"/>
                  <a:pt x="4645738" y="875749"/>
                </a:cubicBezTo>
                <a:cubicBezTo>
                  <a:pt x="4645738" y="867840"/>
                  <a:pt x="4639033" y="861369"/>
                  <a:pt x="4631129" y="861369"/>
                </a:cubicBezTo>
                <a:cubicBezTo>
                  <a:pt x="4622986" y="861369"/>
                  <a:pt x="4616520" y="867840"/>
                  <a:pt x="4616520" y="875749"/>
                </a:cubicBezTo>
                <a:cubicBezTo>
                  <a:pt x="4616520" y="883898"/>
                  <a:pt x="4622986" y="890608"/>
                  <a:pt x="4631129" y="890608"/>
                </a:cubicBezTo>
                <a:close/>
                <a:moveTo>
                  <a:pt x="4415583" y="1065087"/>
                </a:moveTo>
                <a:cubicBezTo>
                  <a:pt x="4424923" y="1065087"/>
                  <a:pt x="4432587" y="1057178"/>
                  <a:pt x="4432587" y="1048071"/>
                </a:cubicBezTo>
                <a:cubicBezTo>
                  <a:pt x="4432587" y="1038484"/>
                  <a:pt x="4424923" y="1030814"/>
                  <a:pt x="4415583" y="1030814"/>
                </a:cubicBezTo>
                <a:cubicBezTo>
                  <a:pt x="4406003" y="1030814"/>
                  <a:pt x="4398339" y="1038484"/>
                  <a:pt x="4398339" y="1048071"/>
                </a:cubicBezTo>
                <a:cubicBezTo>
                  <a:pt x="4398339" y="1057178"/>
                  <a:pt x="4406003" y="1065087"/>
                  <a:pt x="4415583" y="1065087"/>
                </a:cubicBezTo>
                <a:close/>
                <a:moveTo>
                  <a:pt x="4234045" y="1275037"/>
                </a:moveTo>
                <a:cubicBezTo>
                  <a:pt x="4244823" y="1275037"/>
                  <a:pt x="4253444" y="1266409"/>
                  <a:pt x="4253444" y="1255863"/>
                </a:cubicBezTo>
                <a:cubicBezTo>
                  <a:pt x="4253444" y="1245078"/>
                  <a:pt x="4244823" y="1236210"/>
                  <a:pt x="4234045" y="1236210"/>
                </a:cubicBezTo>
                <a:cubicBezTo>
                  <a:pt x="4223268" y="1236210"/>
                  <a:pt x="4214646" y="1245078"/>
                  <a:pt x="4214646" y="1255863"/>
                </a:cubicBezTo>
                <a:cubicBezTo>
                  <a:pt x="4214646" y="1266409"/>
                  <a:pt x="4223268" y="1275037"/>
                  <a:pt x="4234045" y="1275037"/>
                </a:cubicBezTo>
                <a:close/>
                <a:moveTo>
                  <a:pt x="4092743" y="1515664"/>
                </a:moveTo>
                <a:cubicBezTo>
                  <a:pt x="4105675" y="1515664"/>
                  <a:pt x="4115734" y="1505358"/>
                  <a:pt x="4115734" y="1492416"/>
                </a:cubicBezTo>
                <a:cubicBezTo>
                  <a:pt x="4115734" y="1479714"/>
                  <a:pt x="4105675" y="1469648"/>
                  <a:pt x="4092743" y="1469648"/>
                </a:cubicBezTo>
                <a:cubicBezTo>
                  <a:pt x="4079810" y="1469648"/>
                  <a:pt x="4069751" y="1479714"/>
                  <a:pt x="4069751" y="1492416"/>
                </a:cubicBezTo>
                <a:cubicBezTo>
                  <a:pt x="4069751" y="1505358"/>
                  <a:pt x="4079810" y="1515664"/>
                  <a:pt x="4092743" y="1515664"/>
                </a:cubicBezTo>
                <a:close/>
                <a:moveTo>
                  <a:pt x="3995747" y="1778580"/>
                </a:moveTo>
                <a:cubicBezTo>
                  <a:pt x="4011075" y="1778580"/>
                  <a:pt x="4023289" y="1766117"/>
                  <a:pt x="4023289" y="1751018"/>
                </a:cubicBezTo>
                <a:cubicBezTo>
                  <a:pt x="4023289" y="1735680"/>
                  <a:pt x="4011075" y="1723696"/>
                  <a:pt x="3995747" y="1723696"/>
                </a:cubicBezTo>
                <a:cubicBezTo>
                  <a:pt x="3980419" y="1723696"/>
                  <a:pt x="3968444" y="1735680"/>
                  <a:pt x="3968444" y="1751018"/>
                </a:cubicBezTo>
                <a:cubicBezTo>
                  <a:pt x="3968444" y="1766117"/>
                  <a:pt x="3980419" y="1778580"/>
                  <a:pt x="3995747" y="1778580"/>
                </a:cubicBezTo>
                <a:close/>
                <a:moveTo>
                  <a:pt x="3946650" y="2054199"/>
                </a:moveTo>
                <a:cubicBezTo>
                  <a:pt x="3964133" y="2054199"/>
                  <a:pt x="3978264" y="2039819"/>
                  <a:pt x="3978264" y="2022563"/>
                </a:cubicBezTo>
                <a:cubicBezTo>
                  <a:pt x="3978264" y="2004827"/>
                  <a:pt x="3964133" y="1990687"/>
                  <a:pt x="3946650" y="1990687"/>
                </a:cubicBezTo>
                <a:cubicBezTo>
                  <a:pt x="3929167" y="1990687"/>
                  <a:pt x="3915037" y="2004827"/>
                  <a:pt x="3915037" y="2022563"/>
                </a:cubicBezTo>
                <a:cubicBezTo>
                  <a:pt x="3915037" y="2039819"/>
                  <a:pt x="3929167" y="2054199"/>
                  <a:pt x="3946650" y="2054199"/>
                </a:cubicBezTo>
                <a:close/>
                <a:moveTo>
                  <a:pt x="3946650" y="2334372"/>
                </a:moveTo>
                <a:cubicBezTo>
                  <a:pt x="3966289" y="2334372"/>
                  <a:pt x="3982335" y="2318554"/>
                  <a:pt x="3982335" y="2298182"/>
                </a:cubicBezTo>
                <a:cubicBezTo>
                  <a:pt x="3982335" y="2278529"/>
                  <a:pt x="3966289" y="2262471"/>
                  <a:pt x="3946650" y="2262471"/>
                </a:cubicBezTo>
                <a:cubicBezTo>
                  <a:pt x="3926772" y="2262471"/>
                  <a:pt x="3910726" y="2278529"/>
                  <a:pt x="3910726" y="2298182"/>
                </a:cubicBezTo>
                <a:cubicBezTo>
                  <a:pt x="3910726" y="2318554"/>
                  <a:pt x="3926772" y="2334372"/>
                  <a:pt x="3946650" y="2334372"/>
                </a:cubicBezTo>
                <a:close/>
                <a:moveTo>
                  <a:pt x="3995747" y="2610230"/>
                </a:moveTo>
                <a:cubicBezTo>
                  <a:pt x="4018020" y="2610230"/>
                  <a:pt x="4035982" y="2592015"/>
                  <a:pt x="4035982" y="2569966"/>
                </a:cubicBezTo>
                <a:cubicBezTo>
                  <a:pt x="4035982" y="2547916"/>
                  <a:pt x="4018020" y="2529462"/>
                  <a:pt x="3995747" y="2529462"/>
                </a:cubicBezTo>
                <a:cubicBezTo>
                  <a:pt x="3973713" y="2529462"/>
                  <a:pt x="3955512" y="2547916"/>
                  <a:pt x="3955512" y="2569966"/>
                </a:cubicBezTo>
                <a:cubicBezTo>
                  <a:pt x="3955512" y="2592015"/>
                  <a:pt x="3973713" y="2610230"/>
                  <a:pt x="3995747" y="2610230"/>
                </a:cubicBezTo>
                <a:close/>
                <a:moveTo>
                  <a:pt x="4092743" y="2871708"/>
                </a:moveTo>
                <a:cubicBezTo>
                  <a:pt x="4116453" y="2871708"/>
                  <a:pt x="4135852" y="2852056"/>
                  <a:pt x="4135852" y="2828568"/>
                </a:cubicBezTo>
                <a:cubicBezTo>
                  <a:pt x="4135852" y="2804122"/>
                  <a:pt x="4116453" y="2784948"/>
                  <a:pt x="4092743" y="2784948"/>
                </a:cubicBezTo>
                <a:cubicBezTo>
                  <a:pt x="4068793" y="2784948"/>
                  <a:pt x="4049394" y="2804122"/>
                  <a:pt x="4049394" y="2828568"/>
                </a:cubicBezTo>
                <a:cubicBezTo>
                  <a:pt x="4049394" y="2852056"/>
                  <a:pt x="4068793" y="2871708"/>
                  <a:pt x="4092743" y="2871708"/>
                </a:cubicBezTo>
                <a:close/>
                <a:moveTo>
                  <a:pt x="4234045" y="3110179"/>
                </a:moveTo>
                <a:cubicBezTo>
                  <a:pt x="4258713" y="3110179"/>
                  <a:pt x="4279070" y="3090047"/>
                  <a:pt x="4279070" y="3065121"/>
                </a:cubicBezTo>
                <a:cubicBezTo>
                  <a:pt x="4279070" y="3040435"/>
                  <a:pt x="4258713" y="3020063"/>
                  <a:pt x="4234045" y="3020063"/>
                </a:cubicBezTo>
                <a:cubicBezTo>
                  <a:pt x="4209138" y="3020063"/>
                  <a:pt x="4188780" y="3040435"/>
                  <a:pt x="4188780" y="3065121"/>
                </a:cubicBezTo>
                <a:cubicBezTo>
                  <a:pt x="4188780" y="3090047"/>
                  <a:pt x="4209138" y="3110179"/>
                  <a:pt x="4234045" y="3110179"/>
                </a:cubicBezTo>
                <a:close/>
                <a:moveTo>
                  <a:pt x="4415583" y="3319170"/>
                </a:moveTo>
                <a:cubicBezTo>
                  <a:pt x="4440970" y="3319170"/>
                  <a:pt x="4461806" y="3298558"/>
                  <a:pt x="4461806" y="3272914"/>
                </a:cubicBezTo>
                <a:cubicBezTo>
                  <a:pt x="4461806" y="3247509"/>
                  <a:pt x="4440970" y="3226658"/>
                  <a:pt x="4415583" y="3226658"/>
                </a:cubicBezTo>
                <a:cubicBezTo>
                  <a:pt x="4389957" y="3226658"/>
                  <a:pt x="4369121" y="3247509"/>
                  <a:pt x="4369121" y="3272914"/>
                </a:cubicBezTo>
                <a:cubicBezTo>
                  <a:pt x="4369121" y="3298558"/>
                  <a:pt x="4389957" y="3319170"/>
                  <a:pt x="4415583" y="3319170"/>
                </a:cubicBezTo>
                <a:close/>
                <a:moveTo>
                  <a:pt x="4631129" y="3491252"/>
                </a:moveTo>
                <a:cubicBezTo>
                  <a:pt x="4656755" y="3491252"/>
                  <a:pt x="4677352" y="3470640"/>
                  <a:pt x="4677352" y="3444756"/>
                </a:cubicBezTo>
                <a:cubicBezTo>
                  <a:pt x="4677352" y="3419351"/>
                  <a:pt x="4656755" y="3398740"/>
                  <a:pt x="4631129" y="3398740"/>
                </a:cubicBezTo>
                <a:cubicBezTo>
                  <a:pt x="4605503" y="3398740"/>
                  <a:pt x="4584667" y="3419351"/>
                  <a:pt x="4584667" y="3444756"/>
                </a:cubicBezTo>
                <a:cubicBezTo>
                  <a:pt x="4584667" y="3470640"/>
                  <a:pt x="4605503" y="3491252"/>
                  <a:pt x="4631129" y="3491252"/>
                </a:cubicBezTo>
                <a:close/>
                <a:moveTo>
                  <a:pt x="4874217" y="3621152"/>
                </a:moveTo>
                <a:cubicBezTo>
                  <a:pt x="4898885" y="3621152"/>
                  <a:pt x="4919003" y="3600540"/>
                  <a:pt x="4919003" y="3575855"/>
                </a:cubicBezTo>
                <a:cubicBezTo>
                  <a:pt x="4919003" y="3550929"/>
                  <a:pt x="4898885" y="3530797"/>
                  <a:pt x="4874217" y="3530797"/>
                </a:cubicBezTo>
                <a:cubicBezTo>
                  <a:pt x="4849070" y="3530797"/>
                  <a:pt x="4828953" y="3550929"/>
                  <a:pt x="4828953" y="3575855"/>
                </a:cubicBezTo>
                <a:cubicBezTo>
                  <a:pt x="4828953" y="3600540"/>
                  <a:pt x="4849070" y="3621152"/>
                  <a:pt x="4874217" y="3621152"/>
                </a:cubicBezTo>
                <a:close/>
                <a:moveTo>
                  <a:pt x="5136226" y="3703838"/>
                </a:moveTo>
                <a:cubicBezTo>
                  <a:pt x="5159696" y="3703838"/>
                  <a:pt x="5178856" y="3684664"/>
                  <a:pt x="5178856" y="3660937"/>
                </a:cubicBezTo>
                <a:cubicBezTo>
                  <a:pt x="5178856" y="3637689"/>
                  <a:pt x="5159696" y="3618516"/>
                  <a:pt x="5136226" y="3618516"/>
                </a:cubicBezTo>
                <a:cubicBezTo>
                  <a:pt x="5112755" y="3618516"/>
                  <a:pt x="5093595" y="3637689"/>
                  <a:pt x="5093595" y="3660937"/>
                </a:cubicBezTo>
                <a:cubicBezTo>
                  <a:pt x="5093595" y="3684664"/>
                  <a:pt x="5112755" y="3703838"/>
                  <a:pt x="5136226" y="3703838"/>
                </a:cubicBezTo>
                <a:close/>
                <a:moveTo>
                  <a:pt x="5409251" y="3737871"/>
                </a:moveTo>
                <a:cubicBezTo>
                  <a:pt x="5431284" y="3737871"/>
                  <a:pt x="5449007" y="3719895"/>
                  <a:pt x="5449007" y="3698086"/>
                </a:cubicBezTo>
                <a:cubicBezTo>
                  <a:pt x="5449007" y="3676036"/>
                  <a:pt x="5431284" y="3658780"/>
                  <a:pt x="5409251" y="3658780"/>
                </a:cubicBezTo>
                <a:cubicBezTo>
                  <a:pt x="5387696" y="3658780"/>
                  <a:pt x="5369734" y="3676036"/>
                  <a:pt x="5369734" y="3698086"/>
                </a:cubicBezTo>
                <a:cubicBezTo>
                  <a:pt x="5369734" y="3719895"/>
                  <a:pt x="5387696" y="3737871"/>
                  <a:pt x="5409251" y="3737871"/>
                </a:cubicBezTo>
                <a:close/>
                <a:moveTo>
                  <a:pt x="5684910" y="3722052"/>
                </a:moveTo>
                <a:cubicBezTo>
                  <a:pt x="5705028" y="3722052"/>
                  <a:pt x="5721314" y="3705995"/>
                  <a:pt x="5721314" y="3685383"/>
                </a:cubicBezTo>
                <a:cubicBezTo>
                  <a:pt x="5721314" y="3665251"/>
                  <a:pt x="5705028" y="3649193"/>
                  <a:pt x="5684910" y="3649193"/>
                </a:cubicBezTo>
                <a:cubicBezTo>
                  <a:pt x="5664793" y="3649193"/>
                  <a:pt x="5648507" y="3665251"/>
                  <a:pt x="5648507" y="3685383"/>
                </a:cubicBezTo>
                <a:cubicBezTo>
                  <a:pt x="5648507" y="3705995"/>
                  <a:pt x="5664793" y="3722052"/>
                  <a:pt x="5684910" y="3722052"/>
                </a:cubicBezTo>
                <a:close/>
                <a:moveTo>
                  <a:pt x="5953625" y="3657342"/>
                </a:moveTo>
                <a:cubicBezTo>
                  <a:pt x="5972066" y="3657342"/>
                  <a:pt x="5986675" y="3642482"/>
                  <a:pt x="5986675" y="3624268"/>
                </a:cubicBezTo>
                <a:cubicBezTo>
                  <a:pt x="5986675" y="3606293"/>
                  <a:pt x="5972066" y="3591433"/>
                  <a:pt x="5953625" y="3591433"/>
                </a:cubicBezTo>
                <a:cubicBezTo>
                  <a:pt x="5935662" y="3591433"/>
                  <a:pt x="5920574" y="3606293"/>
                  <a:pt x="5920574" y="3624268"/>
                </a:cubicBezTo>
                <a:cubicBezTo>
                  <a:pt x="5920574" y="3642482"/>
                  <a:pt x="5935662" y="3657342"/>
                  <a:pt x="5953625" y="3657342"/>
                </a:cubicBezTo>
                <a:close/>
                <a:moveTo>
                  <a:pt x="6207251" y="3544937"/>
                </a:moveTo>
                <a:cubicBezTo>
                  <a:pt x="6223536" y="3544937"/>
                  <a:pt x="6236469" y="3531995"/>
                  <a:pt x="6236469" y="3515937"/>
                </a:cubicBezTo>
                <a:cubicBezTo>
                  <a:pt x="6236469" y="3499880"/>
                  <a:pt x="6223536" y="3486458"/>
                  <a:pt x="6207251" y="3486458"/>
                </a:cubicBezTo>
                <a:cubicBezTo>
                  <a:pt x="6190725" y="3486458"/>
                  <a:pt x="6178032" y="3499880"/>
                  <a:pt x="6178032" y="3515937"/>
                </a:cubicBezTo>
                <a:cubicBezTo>
                  <a:pt x="6178032" y="3531995"/>
                  <a:pt x="6190725" y="3544937"/>
                  <a:pt x="6207251" y="3544937"/>
                </a:cubicBezTo>
                <a:close/>
                <a:moveTo>
                  <a:pt x="6437167" y="3390112"/>
                </a:moveTo>
                <a:cubicBezTo>
                  <a:pt x="6451776" y="3390112"/>
                  <a:pt x="6463511" y="3378368"/>
                  <a:pt x="6463511" y="3363748"/>
                </a:cubicBezTo>
                <a:cubicBezTo>
                  <a:pt x="6463511" y="3349608"/>
                  <a:pt x="6451776" y="3337624"/>
                  <a:pt x="6437167" y="3337624"/>
                </a:cubicBezTo>
                <a:cubicBezTo>
                  <a:pt x="6423036" y="3337624"/>
                  <a:pt x="6411301" y="3349608"/>
                  <a:pt x="6411301" y="3363748"/>
                </a:cubicBezTo>
                <a:cubicBezTo>
                  <a:pt x="6411301" y="3378368"/>
                  <a:pt x="6423036" y="3390112"/>
                  <a:pt x="6437167" y="3390112"/>
                </a:cubicBezTo>
                <a:close/>
                <a:moveTo>
                  <a:pt x="6636666" y="3195740"/>
                </a:moveTo>
                <a:cubicBezTo>
                  <a:pt x="6649120" y="3195740"/>
                  <a:pt x="6659419" y="3185914"/>
                  <a:pt x="6659419" y="3173451"/>
                </a:cubicBezTo>
                <a:cubicBezTo>
                  <a:pt x="6659419" y="3160749"/>
                  <a:pt x="6649120" y="3150443"/>
                  <a:pt x="6636666" y="3150443"/>
                </a:cubicBezTo>
                <a:cubicBezTo>
                  <a:pt x="6623973" y="3150443"/>
                  <a:pt x="6614393" y="3160749"/>
                  <a:pt x="6614393" y="3173451"/>
                </a:cubicBezTo>
                <a:cubicBezTo>
                  <a:pt x="6614393" y="3185914"/>
                  <a:pt x="6623973" y="3195740"/>
                  <a:pt x="6636666" y="3195740"/>
                </a:cubicBezTo>
                <a:close/>
                <a:moveTo>
                  <a:pt x="6798805" y="2969254"/>
                </a:moveTo>
                <a:cubicBezTo>
                  <a:pt x="6809822" y="2969254"/>
                  <a:pt x="6817965" y="2960865"/>
                  <a:pt x="6817965" y="2950080"/>
                </a:cubicBezTo>
                <a:cubicBezTo>
                  <a:pt x="6817965" y="2939535"/>
                  <a:pt x="6809822" y="2930188"/>
                  <a:pt x="6798805" y="2930188"/>
                </a:cubicBezTo>
                <a:cubicBezTo>
                  <a:pt x="6788028" y="2930188"/>
                  <a:pt x="6779406" y="2939535"/>
                  <a:pt x="6779406" y="2950080"/>
                </a:cubicBezTo>
                <a:cubicBezTo>
                  <a:pt x="6779406" y="2960865"/>
                  <a:pt x="6788028" y="2969254"/>
                  <a:pt x="6798805" y="2969254"/>
                </a:cubicBezTo>
                <a:close/>
                <a:moveTo>
                  <a:pt x="6918313" y="2718800"/>
                </a:moveTo>
                <a:cubicBezTo>
                  <a:pt x="6928133" y="2718800"/>
                  <a:pt x="6936036" y="2711370"/>
                  <a:pt x="6936036" y="2701304"/>
                </a:cubicBezTo>
                <a:cubicBezTo>
                  <a:pt x="6936036" y="2691478"/>
                  <a:pt x="6928133" y="2683329"/>
                  <a:pt x="6918313" y="2683329"/>
                </a:cubicBezTo>
                <a:cubicBezTo>
                  <a:pt x="6908973" y="2683329"/>
                  <a:pt x="6901070" y="2691478"/>
                  <a:pt x="6901070" y="2701304"/>
                </a:cubicBezTo>
                <a:cubicBezTo>
                  <a:pt x="6901070" y="2711370"/>
                  <a:pt x="6908973" y="2718800"/>
                  <a:pt x="6918313" y="2718800"/>
                </a:cubicBezTo>
                <a:close/>
                <a:moveTo>
                  <a:pt x="6991599" y="2451330"/>
                </a:moveTo>
                <a:cubicBezTo>
                  <a:pt x="7000460" y="2451330"/>
                  <a:pt x="7007645" y="2444140"/>
                  <a:pt x="7007645" y="2435032"/>
                </a:cubicBezTo>
                <a:cubicBezTo>
                  <a:pt x="7007645" y="2426884"/>
                  <a:pt x="7000460" y="2419454"/>
                  <a:pt x="6991599" y="2419454"/>
                </a:cubicBezTo>
                <a:cubicBezTo>
                  <a:pt x="6983217" y="2419454"/>
                  <a:pt x="6976032" y="2426884"/>
                  <a:pt x="6976032" y="2435032"/>
                </a:cubicBezTo>
                <a:cubicBezTo>
                  <a:pt x="6976032" y="2444140"/>
                  <a:pt x="6983217" y="2451330"/>
                  <a:pt x="6991599" y="2451330"/>
                </a:cubicBezTo>
                <a:close/>
                <a:moveTo>
                  <a:pt x="7016507" y="2174752"/>
                </a:moveTo>
                <a:cubicBezTo>
                  <a:pt x="7024171" y="2174752"/>
                  <a:pt x="7030637" y="2168042"/>
                  <a:pt x="7030637" y="2160372"/>
                </a:cubicBezTo>
                <a:cubicBezTo>
                  <a:pt x="7030637" y="2152463"/>
                  <a:pt x="7024171" y="2146232"/>
                  <a:pt x="7016507" y="2146232"/>
                </a:cubicBezTo>
                <a:cubicBezTo>
                  <a:pt x="7008603" y="2146232"/>
                  <a:pt x="7002376" y="2152463"/>
                  <a:pt x="7002376" y="2160372"/>
                </a:cubicBezTo>
                <a:cubicBezTo>
                  <a:pt x="7002376" y="2168042"/>
                  <a:pt x="7008603" y="2174752"/>
                  <a:pt x="7016507" y="2174752"/>
                </a:cubicBezTo>
                <a:close/>
                <a:moveTo>
                  <a:pt x="6768150" y="1900092"/>
                </a:moveTo>
                <a:cubicBezTo>
                  <a:pt x="6775813" y="1900092"/>
                  <a:pt x="6781801" y="1893861"/>
                  <a:pt x="6781801" y="1886431"/>
                </a:cubicBezTo>
                <a:cubicBezTo>
                  <a:pt x="6781801" y="1878522"/>
                  <a:pt x="6775813" y="1872291"/>
                  <a:pt x="6768150" y="1872291"/>
                </a:cubicBezTo>
                <a:cubicBezTo>
                  <a:pt x="6760007" y="1872291"/>
                  <a:pt x="6753780" y="1878522"/>
                  <a:pt x="6753780" y="1886431"/>
                </a:cubicBezTo>
                <a:cubicBezTo>
                  <a:pt x="6753780" y="1893861"/>
                  <a:pt x="6760007" y="1900092"/>
                  <a:pt x="6768150" y="1900092"/>
                </a:cubicBezTo>
                <a:close/>
                <a:moveTo>
                  <a:pt x="6682650" y="1636696"/>
                </a:moveTo>
                <a:cubicBezTo>
                  <a:pt x="6690074" y="1636696"/>
                  <a:pt x="6695582" y="1630944"/>
                  <a:pt x="6695582" y="1623754"/>
                </a:cubicBezTo>
                <a:cubicBezTo>
                  <a:pt x="6695582" y="1616564"/>
                  <a:pt x="6690074" y="1611052"/>
                  <a:pt x="6682650" y="1611052"/>
                </a:cubicBezTo>
                <a:cubicBezTo>
                  <a:pt x="6675465" y="1611052"/>
                  <a:pt x="6670196" y="1616564"/>
                  <a:pt x="6670196" y="1623754"/>
                </a:cubicBezTo>
                <a:cubicBezTo>
                  <a:pt x="6670196" y="1630944"/>
                  <a:pt x="6675465" y="1636696"/>
                  <a:pt x="6682650" y="1636696"/>
                </a:cubicBezTo>
                <a:close/>
                <a:moveTo>
                  <a:pt x="6544940" y="1397028"/>
                </a:moveTo>
                <a:cubicBezTo>
                  <a:pt x="6551645" y="1397028"/>
                  <a:pt x="6557154" y="1391755"/>
                  <a:pt x="6557154" y="1385045"/>
                </a:cubicBezTo>
                <a:cubicBezTo>
                  <a:pt x="6557154" y="1378334"/>
                  <a:pt x="6551645" y="1372582"/>
                  <a:pt x="6544940" y="1372582"/>
                </a:cubicBezTo>
                <a:cubicBezTo>
                  <a:pt x="6538234" y="1372582"/>
                  <a:pt x="6532965" y="1378334"/>
                  <a:pt x="6532965" y="1385045"/>
                </a:cubicBezTo>
                <a:cubicBezTo>
                  <a:pt x="6532965" y="1391755"/>
                  <a:pt x="6538234" y="1397028"/>
                  <a:pt x="6544940" y="1397028"/>
                </a:cubicBezTo>
                <a:close/>
                <a:moveTo>
                  <a:pt x="6360288" y="1191632"/>
                </a:moveTo>
                <a:cubicBezTo>
                  <a:pt x="6367234" y="1191632"/>
                  <a:pt x="6372024" y="1186359"/>
                  <a:pt x="6372024" y="1180128"/>
                </a:cubicBezTo>
                <a:cubicBezTo>
                  <a:pt x="6372024" y="1173657"/>
                  <a:pt x="6367234" y="1168384"/>
                  <a:pt x="6360288" y="1168384"/>
                </a:cubicBezTo>
                <a:cubicBezTo>
                  <a:pt x="6354061" y="1168384"/>
                  <a:pt x="6349032" y="1173657"/>
                  <a:pt x="6349032" y="1180128"/>
                </a:cubicBezTo>
                <a:cubicBezTo>
                  <a:pt x="6349032" y="1186359"/>
                  <a:pt x="6354061" y="1191632"/>
                  <a:pt x="6360288" y="1191632"/>
                </a:cubicBezTo>
                <a:close/>
                <a:moveTo>
                  <a:pt x="6137797" y="1029616"/>
                </a:moveTo>
                <a:cubicBezTo>
                  <a:pt x="6144024" y="1029616"/>
                  <a:pt x="6149293" y="1024104"/>
                  <a:pt x="6149293" y="1017872"/>
                </a:cubicBezTo>
                <a:cubicBezTo>
                  <a:pt x="6149293" y="1011641"/>
                  <a:pt x="6144024" y="1006368"/>
                  <a:pt x="6137797" y="1006368"/>
                </a:cubicBezTo>
                <a:cubicBezTo>
                  <a:pt x="6131091" y="1006368"/>
                  <a:pt x="6126062" y="1011641"/>
                  <a:pt x="6126062" y="1017872"/>
                </a:cubicBezTo>
                <a:cubicBezTo>
                  <a:pt x="6126062" y="1024104"/>
                  <a:pt x="6131091" y="1029616"/>
                  <a:pt x="6137797" y="1029616"/>
                </a:cubicBezTo>
                <a:close/>
                <a:moveTo>
                  <a:pt x="5885608" y="917212"/>
                </a:moveTo>
                <a:cubicBezTo>
                  <a:pt x="5892074" y="917212"/>
                  <a:pt x="5897343" y="912178"/>
                  <a:pt x="5897343" y="905707"/>
                </a:cubicBezTo>
                <a:cubicBezTo>
                  <a:pt x="5897343" y="899236"/>
                  <a:pt x="5892074" y="894203"/>
                  <a:pt x="5885608" y="894203"/>
                </a:cubicBezTo>
                <a:cubicBezTo>
                  <a:pt x="5879381" y="894203"/>
                  <a:pt x="5874112" y="899236"/>
                  <a:pt x="5874112" y="905707"/>
                </a:cubicBezTo>
                <a:cubicBezTo>
                  <a:pt x="5874112" y="912178"/>
                  <a:pt x="5879381" y="917212"/>
                  <a:pt x="5885608" y="917212"/>
                </a:cubicBezTo>
                <a:close/>
                <a:moveTo>
                  <a:pt x="5616415" y="860410"/>
                </a:moveTo>
                <a:cubicBezTo>
                  <a:pt x="5622881" y="860410"/>
                  <a:pt x="5628389" y="855137"/>
                  <a:pt x="5628389" y="848427"/>
                </a:cubicBezTo>
                <a:cubicBezTo>
                  <a:pt x="5628389" y="841716"/>
                  <a:pt x="5622881" y="836204"/>
                  <a:pt x="5616415" y="836204"/>
                </a:cubicBezTo>
                <a:cubicBezTo>
                  <a:pt x="5609469" y="836204"/>
                  <a:pt x="5603961" y="841716"/>
                  <a:pt x="5603961" y="848427"/>
                </a:cubicBezTo>
                <a:cubicBezTo>
                  <a:pt x="5603961" y="855137"/>
                  <a:pt x="5609469" y="860410"/>
                  <a:pt x="5616415" y="860410"/>
                </a:cubicBezTo>
                <a:close/>
                <a:moveTo>
                  <a:pt x="5340755" y="861129"/>
                </a:moveTo>
                <a:cubicBezTo>
                  <a:pt x="5347461" y="861129"/>
                  <a:pt x="5353448" y="855617"/>
                  <a:pt x="5353448" y="848427"/>
                </a:cubicBezTo>
                <a:cubicBezTo>
                  <a:pt x="5353448" y="841237"/>
                  <a:pt x="5347461" y="835724"/>
                  <a:pt x="5340755" y="835724"/>
                </a:cubicBezTo>
                <a:cubicBezTo>
                  <a:pt x="5333570" y="835724"/>
                  <a:pt x="5327822" y="841237"/>
                  <a:pt x="5327822" y="848427"/>
                </a:cubicBezTo>
                <a:cubicBezTo>
                  <a:pt x="5327822" y="855617"/>
                  <a:pt x="5333570" y="861129"/>
                  <a:pt x="5340755" y="861129"/>
                </a:cubicBezTo>
                <a:close/>
                <a:moveTo>
                  <a:pt x="5071083" y="919848"/>
                </a:moveTo>
                <a:cubicBezTo>
                  <a:pt x="5078747" y="919848"/>
                  <a:pt x="5085213" y="913377"/>
                  <a:pt x="5085213" y="905707"/>
                </a:cubicBezTo>
                <a:cubicBezTo>
                  <a:pt x="5085213" y="898038"/>
                  <a:pt x="5078747" y="891807"/>
                  <a:pt x="5071083" y="891807"/>
                </a:cubicBezTo>
                <a:cubicBezTo>
                  <a:pt x="5063179" y="891807"/>
                  <a:pt x="5056953" y="898038"/>
                  <a:pt x="5056953" y="905707"/>
                </a:cubicBezTo>
                <a:cubicBezTo>
                  <a:pt x="5056953" y="913377"/>
                  <a:pt x="5063179" y="919848"/>
                  <a:pt x="5071083" y="919848"/>
                </a:cubicBezTo>
                <a:close/>
                <a:moveTo>
                  <a:pt x="4819133" y="1033930"/>
                </a:moveTo>
                <a:cubicBezTo>
                  <a:pt x="4827995" y="1033930"/>
                  <a:pt x="4835180" y="1026740"/>
                  <a:pt x="4835180" y="1017872"/>
                </a:cubicBezTo>
                <a:cubicBezTo>
                  <a:pt x="4835180" y="1009244"/>
                  <a:pt x="4827995" y="1002054"/>
                  <a:pt x="4819133" y="1002054"/>
                </a:cubicBezTo>
                <a:cubicBezTo>
                  <a:pt x="4810512" y="1002054"/>
                  <a:pt x="4803327" y="1009244"/>
                  <a:pt x="4803327" y="1017872"/>
                </a:cubicBezTo>
                <a:cubicBezTo>
                  <a:pt x="4803327" y="1026740"/>
                  <a:pt x="4810512" y="1033930"/>
                  <a:pt x="4819133" y="1033930"/>
                </a:cubicBezTo>
                <a:close/>
                <a:moveTo>
                  <a:pt x="4596163" y="1198103"/>
                </a:moveTo>
                <a:cubicBezTo>
                  <a:pt x="4606461" y="1198103"/>
                  <a:pt x="4614364" y="1190194"/>
                  <a:pt x="4614364" y="1180128"/>
                </a:cubicBezTo>
                <a:cubicBezTo>
                  <a:pt x="4614364" y="1169822"/>
                  <a:pt x="4606461" y="1161673"/>
                  <a:pt x="4596163" y="1161673"/>
                </a:cubicBezTo>
                <a:cubicBezTo>
                  <a:pt x="4586104" y="1161673"/>
                  <a:pt x="4578201" y="1169822"/>
                  <a:pt x="4578201" y="1180128"/>
                </a:cubicBezTo>
                <a:cubicBezTo>
                  <a:pt x="4578201" y="1190194"/>
                  <a:pt x="4586104" y="1198103"/>
                  <a:pt x="4596163" y="1198103"/>
                </a:cubicBezTo>
                <a:close/>
                <a:moveTo>
                  <a:pt x="4411751" y="1405896"/>
                </a:moveTo>
                <a:cubicBezTo>
                  <a:pt x="4423486" y="1405896"/>
                  <a:pt x="4432587" y="1396549"/>
                  <a:pt x="4432587" y="1385045"/>
                </a:cubicBezTo>
                <a:cubicBezTo>
                  <a:pt x="4432587" y="1373780"/>
                  <a:pt x="4423486" y="1364193"/>
                  <a:pt x="4411751" y="1364193"/>
                </a:cubicBezTo>
                <a:cubicBezTo>
                  <a:pt x="4400495" y="1364193"/>
                  <a:pt x="4391154" y="1373780"/>
                  <a:pt x="4391154" y="1385045"/>
                </a:cubicBezTo>
                <a:cubicBezTo>
                  <a:pt x="4391154" y="1396549"/>
                  <a:pt x="4400495" y="1405896"/>
                  <a:pt x="4411751" y="1405896"/>
                </a:cubicBezTo>
                <a:close/>
                <a:moveTo>
                  <a:pt x="4274041" y="1648440"/>
                </a:moveTo>
                <a:cubicBezTo>
                  <a:pt x="4287453" y="1648440"/>
                  <a:pt x="4298470" y="1637415"/>
                  <a:pt x="4298470" y="1623754"/>
                </a:cubicBezTo>
                <a:cubicBezTo>
                  <a:pt x="4298470" y="1610333"/>
                  <a:pt x="4287453" y="1599548"/>
                  <a:pt x="4274041" y="1599548"/>
                </a:cubicBezTo>
                <a:cubicBezTo>
                  <a:pt x="4260869" y="1599548"/>
                  <a:pt x="4249612" y="1610333"/>
                  <a:pt x="4249612" y="1623754"/>
                </a:cubicBezTo>
                <a:cubicBezTo>
                  <a:pt x="4249612" y="1637415"/>
                  <a:pt x="4260869" y="1648440"/>
                  <a:pt x="4274041" y="1648440"/>
                </a:cubicBezTo>
                <a:close/>
                <a:moveTo>
                  <a:pt x="4188780" y="1914952"/>
                </a:moveTo>
                <a:cubicBezTo>
                  <a:pt x="4204827" y="1914952"/>
                  <a:pt x="4217520" y="1902010"/>
                  <a:pt x="4217520" y="1886431"/>
                </a:cubicBezTo>
                <a:cubicBezTo>
                  <a:pt x="4217520" y="1870373"/>
                  <a:pt x="4204827" y="1857431"/>
                  <a:pt x="4188780" y="1857431"/>
                </a:cubicBezTo>
                <a:cubicBezTo>
                  <a:pt x="4172974" y="1857431"/>
                  <a:pt x="4160280" y="1870373"/>
                  <a:pt x="4160280" y="1886431"/>
                </a:cubicBezTo>
                <a:cubicBezTo>
                  <a:pt x="4160280" y="1902010"/>
                  <a:pt x="4172974" y="1914952"/>
                  <a:pt x="4188780" y="1914952"/>
                </a:cubicBezTo>
                <a:close/>
                <a:moveTo>
                  <a:pt x="4160041" y="2192728"/>
                </a:moveTo>
                <a:cubicBezTo>
                  <a:pt x="4178003" y="2192728"/>
                  <a:pt x="4192133" y="2178347"/>
                  <a:pt x="4192133" y="2160372"/>
                </a:cubicBezTo>
                <a:cubicBezTo>
                  <a:pt x="4192133" y="2142637"/>
                  <a:pt x="4178003" y="2128257"/>
                  <a:pt x="4160041" y="2128257"/>
                </a:cubicBezTo>
                <a:cubicBezTo>
                  <a:pt x="4142079" y="2128257"/>
                  <a:pt x="4127709" y="2142637"/>
                  <a:pt x="4127709" y="2160372"/>
                </a:cubicBezTo>
                <a:cubicBezTo>
                  <a:pt x="4127709" y="2178347"/>
                  <a:pt x="4142079" y="2192728"/>
                  <a:pt x="4160041" y="2192728"/>
                </a:cubicBezTo>
                <a:close/>
                <a:moveTo>
                  <a:pt x="4188780" y="2470983"/>
                </a:moveTo>
                <a:cubicBezTo>
                  <a:pt x="4208898" y="2470983"/>
                  <a:pt x="4224705" y="2454925"/>
                  <a:pt x="4224705" y="2434553"/>
                </a:cubicBezTo>
                <a:cubicBezTo>
                  <a:pt x="4224705" y="2414900"/>
                  <a:pt x="4208898" y="2399082"/>
                  <a:pt x="4188780" y="2399082"/>
                </a:cubicBezTo>
                <a:cubicBezTo>
                  <a:pt x="4169142" y="2399082"/>
                  <a:pt x="4152856" y="2414900"/>
                  <a:pt x="4152856" y="2434553"/>
                </a:cubicBezTo>
                <a:cubicBezTo>
                  <a:pt x="4152856" y="2454925"/>
                  <a:pt x="4169142" y="2470983"/>
                  <a:pt x="4188780" y="2470983"/>
                </a:cubicBezTo>
                <a:close/>
                <a:moveTo>
                  <a:pt x="4274041" y="2736535"/>
                </a:moveTo>
                <a:cubicBezTo>
                  <a:pt x="4295835" y="2736535"/>
                  <a:pt x="4313797" y="2718800"/>
                  <a:pt x="4313797" y="2696990"/>
                </a:cubicBezTo>
                <a:cubicBezTo>
                  <a:pt x="4313797" y="2675420"/>
                  <a:pt x="4295835" y="2657445"/>
                  <a:pt x="4274041" y="2657445"/>
                </a:cubicBezTo>
                <a:cubicBezTo>
                  <a:pt x="4252247" y="2657445"/>
                  <a:pt x="4234524" y="2675420"/>
                  <a:pt x="4234524" y="2696990"/>
                </a:cubicBezTo>
                <a:cubicBezTo>
                  <a:pt x="4234524" y="2718800"/>
                  <a:pt x="4252247" y="2736535"/>
                  <a:pt x="4274041" y="2736535"/>
                </a:cubicBezTo>
                <a:close/>
                <a:moveTo>
                  <a:pt x="4411751" y="2977642"/>
                </a:moveTo>
                <a:cubicBezTo>
                  <a:pt x="4434982" y="2977642"/>
                  <a:pt x="4453663" y="2958948"/>
                  <a:pt x="4453663" y="2935700"/>
                </a:cubicBezTo>
                <a:cubicBezTo>
                  <a:pt x="4453663" y="2912452"/>
                  <a:pt x="4434982" y="2893758"/>
                  <a:pt x="4411751" y="2893758"/>
                </a:cubicBezTo>
                <a:cubicBezTo>
                  <a:pt x="4388760" y="2893758"/>
                  <a:pt x="4369839" y="2912452"/>
                  <a:pt x="4369839" y="2935700"/>
                </a:cubicBezTo>
                <a:cubicBezTo>
                  <a:pt x="4369839" y="2958948"/>
                  <a:pt x="4388760" y="2977642"/>
                  <a:pt x="4411751" y="2977642"/>
                </a:cubicBezTo>
                <a:close/>
                <a:moveTo>
                  <a:pt x="4596163" y="3183757"/>
                </a:moveTo>
                <a:cubicBezTo>
                  <a:pt x="4619873" y="3183757"/>
                  <a:pt x="4639033" y="3164344"/>
                  <a:pt x="4639033" y="3141096"/>
                </a:cubicBezTo>
                <a:cubicBezTo>
                  <a:pt x="4639033" y="3117608"/>
                  <a:pt x="4619873" y="3098195"/>
                  <a:pt x="4596163" y="3098195"/>
                </a:cubicBezTo>
                <a:cubicBezTo>
                  <a:pt x="4572932" y="3098195"/>
                  <a:pt x="4553533" y="3117608"/>
                  <a:pt x="4553533" y="3141096"/>
                </a:cubicBezTo>
                <a:cubicBezTo>
                  <a:pt x="4553533" y="3164344"/>
                  <a:pt x="4572932" y="3183757"/>
                  <a:pt x="4596163" y="3183757"/>
                </a:cubicBezTo>
                <a:close/>
                <a:moveTo>
                  <a:pt x="4819133" y="3345294"/>
                </a:moveTo>
                <a:cubicBezTo>
                  <a:pt x="4842604" y="3345294"/>
                  <a:pt x="4862003" y="3326839"/>
                  <a:pt x="4862003" y="3303112"/>
                </a:cubicBezTo>
                <a:cubicBezTo>
                  <a:pt x="4862003" y="3279385"/>
                  <a:pt x="4842604" y="3260691"/>
                  <a:pt x="4819133" y="3260691"/>
                </a:cubicBezTo>
                <a:cubicBezTo>
                  <a:pt x="4795663" y="3260691"/>
                  <a:pt x="4776743" y="3279385"/>
                  <a:pt x="4776743" y="3303112"/>
                </a:cubicBezTo>
                <a:cubicBezTo>
                  <a:pt x="4776743" y="3326839"/>
                  <a:pt x="4795663" y="3345294"/>
                  <a:pt x="4819133" y="3345294"/>
                </a:cubicBezTo>
                <a:close/>
                <a:moveTo>
                  <a:pt x="5071083" y="3456020"/>
                </a:moveTo>
                <a:cubicBezTo>
                  <a:pt x="5093595" y="3456020"/>
                  <a:pt x="5111797" y="3437806"/>
                  <a:pt x="5111797" y="3415277"/>
                </a:cubicBezTo>
                <a:cubicBezTo>
                  <a:pt x="5111797" y="3392508"/>
                  <a:pt x="5093595" y="3374054"/>
                  <a:pt x="5071083" y="3374054"/>
                </a:cubicBezTo>
                <a:cubicBezTo>
                  <a:pt x="5048570" y="3374054"/>
                  <a:pt x="5030129" y="3392508"/>
                  <a:pt x="5030129" y="3415277"/>
                </a:cubicBezTo>
                <a:cubicBezTo>
                  <a:pt x="5030129" y="3437806"/>
                  <a:pt x="5048570" y="3456020"/>
                  <a:pt x="5071083" y="3456020"/>
                </a:cubicBezTo>
                <a:close/>
                <a:moveTo>
                  <a:pt x="5340755" y="3510904"/>
                </a:moveTo>
                <a:cubicBezTo>
                  <a:pt x="5361831" y="3510904"/>
                  <a:pt x="5378835" y="3493648"/>
                  <a:pt x="5378835" y="3472557"/>
                </a:cubicBezTo>
                <a:cubicBezTo>
                  <a:pt x="5378835" y="3450987"/>
                  <a:pt x="5361831" y="3433971"/>
                  <a:pt x="5340755" y="3433971"/>
                </a:cubicBezTo>
                <a:cubicBezTo>
                  <a:pt x="5319440" y="3433971"/>
                  <a:pt x="5302196" y="3450987"/>
                  <a:pt x="5302196" y="3472557"/>
                </a:cubicBezTo>
                <a:cubicBezTo>
                  <a:pt x="5302196" y="3493648"/>
                  <a:pt x="5319440" y="3510904"/>
                  <a:pt x="5340755" y="3510904"/>
                </a:cubicBezTo>
                <a:close/>
                <a:moveTo>
                  <a:pt x="5616415" y="3508028"/>
                </a:moveTo>
                <a:cubicBezTo>
                  <a:pt x="5635574" y="3508028"/>
                  <a:pt x="5651621" y="3492450"/>
                  <a:pt x="5651621" y="3472557"/>
                </a:cubicBezTo>
                <a:cubicBezTo>
                  <a:pt x="5651621" y="3453144"/>
                  <a:pt x="5635574" y="3437326"/>
                  <a:pt x="5616415" y="3437326"/>
                </a:cubicBezTo>
                <a:cubicBezTo>
                  <a:pt x="5596536" y="3437326"/>
                  <a:pt x="5580969" y="3453144"/>
                  <a:pt x="5580969" y="3472557"/>
                </a:cubicBezTo>
                <a:cubicBezTo>
                  <a:pt x="5580969" y="3492450"/>
                  <a:pt x="5596536" y="3508028"/>
                  <a:pt x="5616415" y="3508028"/>
                </a:cubicBezTo>
                <a:close/>
                <a:moveTo>
                  <a:pt x="5885608" y="3447153"/>
                </a:moveTo>
                <a:cubicBezTo>
                  <a:pt x="5903331" y="3447153"/>
                  <a:pt x="5917700" y="3432773"/>
                  <a:pt x="5917700" y="3415277"/>
                </a:cubicBezTo>
                <a:cubicBezTo>
                  <a:pt x="5917700" y="3397781"/>
                  <a:pt x="5903331" y="3383640"/>
                  <a:pt x="5885608" y="3383640"/>
                </a:cubicBezTo>
                <a:cubicBezTo>
                  <a:pt x="5868364" y="3383640"/>
                  <a:pt x="5854234" y="3397781"/>
                  <a:pt x="5854234" y="3415277"/>
                </a:cubicBezTo>
                <a:cubicBezTo>
                  <a:pt x="5854234" y="3432773"/>
                  <a:pt x="5868364" y="3447153"/>
                  <a:pt x="5885608" y="3447153"/>
                </a:cubicBezTo>
                <a:close/>
                <a:moveTo>
                  <a:pt x="6137797" y="3331632"/>
                </a:moveTo>
                <a:cubicBezTo>
                  <a:pt x="6153604" y="3331632"/>
                  <a:pt x="6166297" y="3318690"/>
                  <a:pt x="6166297" y="3303112"/>
                </a:cubicBezTo>
                <a:cubicBezTo>
                  <a:pt x="6166297" y="3287294"/>
                  <a:pt x="6153604" y="3274352"/>
                  <a:pt x="6137797" y="3274352"/>
                </a:cubicBezTo>
                <a:cubicBezTo>
                  <a:pt x="6121751" y="3274352"/>
                  <a:pt x="6109297" y="3287294"/>
                  <a:pt x="6109297" y="3303112"/>
                </a:cubicBezTo>
                <a:cubicBezTo>
                  <a:pt x="6109297" y="3318690"/>
                  <a:pt x="6121751" y="3331632"/>
                  <a:pt x="6137797" y="3331632"/>
                </a:cubicBezTo>
                <a:close/>
                <a:moveTo>
                  <a:pt x="6360288" y="3165782"/>
                </a:moveTo>
                <a:cubicBezTo>
                  <a:pt x="6374179" y="3165782"/>
                  <a:pt x="6385435" y="3154517"/>
                  <a:pt x="6385435" y="3141096"/>
                </a:cubicBezTo>
                <a:cubicBezTo>
                  <a:pt x="6385435" y="3127195"/>
                  <a:pt x="6374179" y="3116170"/>
                  <a:pt x="6360288" y="3116170"/>
                </a:cubicBezTo>
                <a:cubicBezTo>
                  <a:pt x="6346877" y="3116170"/>
                  <a:pt x="6335620" y="3127195"/>
                  <a:pt x="6335620" y="3141096"/>
                </a:cubicBezTo>
                <a:cubicBezTo>
                  <a:pt x="6335620" y="3154517"/>
                  <a:pt x="6346877" y="3165782"/>
                  <a:pt x="6360288" y="3165782"/>
                </a:cubicBezTo>
                <a:close/>
                <a:moveTo>
                  <a:pt x="6544940" y="2957749"/>
                </a:moveTo>
                <a:cubicBezTo>
                  <a:pt x="6557154" y="2957749"/>
                  <a:pt x="6566734" y="2947683"/>
                  <a:pt x="6566734" y="2935700"/>
                </a:cubicBezTo>
                <a:cubicBezTo>
                  <a:pt x="6566734" y="2923717"/>
                  <a:pt x="6557154" y="2913890"/>
                  <a:pt x="6544940" y="2913890"/>
                </a:cubicBezTo>
                <a:cubicBezTo>
                  <a:pt x="6532965" y="2913890"/>
                  <a:pt x="6523145" y="2923717"/>
                  <a:pt x="6523145" y="2935700"/>
                </a:cubicBezTo>
                <a:cubicBezTo>
                  <a:pt x="6523145" y="2947683"/>
                  <a:pt x="6532965" y="2957749"/>
                  <a:pt x="6544940" y="2957749"/>
                </a:cubicBezTo>
                <a:close/>
                <a:moveTo>
                  <a:pt x="6682650" y="2716643"/>
                </a:moveTo>
                <a:cubicBezTo>
                  <a:pt x="6693427" y="2716643"/>
                  <a:pt x="6702288" y="2708015"/>
                  <a:pt x="6702288" y="2696990"/>
                </a:cubicBezTo>
                <a:cubicBezTo>
                  <a:pt x="6702288" y="2685965"/>
                  <a:pt x="6693427" y="2677577"/>
                  <a:pt x="6682650" y="2677577"/>
                </a:cubicBezTo>
                <a:cubicBezTo>
                  <a:pt x="6672112" y="2677577"/>
                  <a:pt x="6663490" y="2685965"/>
                  <a:pt x="6663490" y="2696990"/>
                </a:cubicBezTo>
                <a:cubicBezTo>
                  <a:pt x="6663490" y="2708015"/>
                  <a:pt x="6672112" y="2716643"/>
                  <a:pt x="6682650" y="2716643"/>
                </a:cubicBezTo>
                <a:close/>
                <a:moveTo>
                  <a:pt x="6768150" y="2451570"/>
                </a:moveTo>
                <a:cubicBezTo>
                  <a:pt x="6777490" y="2451570"/>
                  <a:pt x="6785154" y="2444140"/>
                  <a:pt x="6785154" y="2434553"/>
                </a:cubicBezTo>
                <a:cubicBezTo>
                  <a:pt x="6785154" y="2425446"/>
                  <a:pt x="6777490" y="2417537"/>
                  <a:pt x="6768150" y="2417537"/>
                </a:cubicBezTo>
                <a:cubicBezTo>
                  <a:pt x="6758570" y="2417537"/>
                  <a:pt x="6751145" y="2425446"/>
                  <a:pt x="6751145" y="2434553"/>
                </a:cubicBezTo>
                <a:cubicBezTo>
                  <a:pt x="6751145" y="2444140"/>
                  <a:pt x="6758570" y="2451570"/>
                  <a:pt x="6768150" y="2451570"/>
                </a:cubicBezTo>
                <a:close/>
                <a:moveTo>
                  <a:pt x="6796650" y="2175711"/>
                </a:moveTo>
                <a:cubicBezTo>
                  <a:pt x="6805032" y="2175711"/>
                  <a:pt x="6811977" y="2169000"/>
                  <a:pt x="6811977" y="2160372"/>
                </a:cubicBezTo>
                <a:cubicBezTo>
                  <a:pt x="6811977" y="2151984"/>
                  <a:pt x="6805032" y="2145273"/>
                  <a:pt x="6796650" y="2145273"/>
                </a:cubicBezTo>
                <a:cubicBezTo>
                  <a:pt x="6788028" y="2145273"/>
                  <a:pt x="6781561" y="2151984"/>
                  <a:pt x="6781561" y="2160372"/>
                </a:cubicBezTo>
                <a:cubicBezTo>
                  <a:pt x="6781561" y="2169000"/>
                  <a:pt x="6788028" y="2175711"/>
                  <a:pt x="6796650" y="2175711"/>
                </a:cubicBezTo>
                <a:close/>
                <a:moveTo>
                  <a:pt x="6542545" y="1902249"/>
                </a:moveTo>
                <a:cubicBezTo>
                  <a:pt x="6550687" y="1902249"/>
                  <a:pt x="6558112" y="1895538"/>
                  <a:pt x="6558112" y="1886910"/>
                </a:cubicBezTo>
                <a:cubicBezTo>
                  <a:pt x="6558112" y="1878762"/>
                  <a:pt x="6550687" y="1871572"/>
                  <a:pt x="6542545" y="1871572"/>
                </a:cubicBezTo>
                <a:cubicBezTo>
                  <a:pt x="6534162" y="1871572"/>
                  <a:pt x="6527217" y="1878762"/>
                  <a:pt x="6527217" y="1886910"/>
                </a:cubicBezTo>
                <a:cubicBezTo>
                  <a:pt x="6527217" y="1895538"/>
                  <a:pt x="6534162" y="1902249"/>
                  <a:pt x="6542545" y="1902249"/>
                </a:cubicBezTo>
                <a:close/>
                <a:moveTo>
                  <a:pt x="6441477" y="1645085"/>
                </a:moveTo>
                <a:cubicBezTo>
                  <a:pt x="6448902" y="1645085"/>
                  <a:pt x="6455129" y="1638614"/>
                  <a:pt x="6455129" y="1630944"/>
                </a:cubicBezTo>
                <a:cubicBezTo>
                  <a:pt x="6455129" y="1622796"/>
                  <a:pt x="6448902" y="1616564"/>
                  <a:pt x="6441477" y="1616564"/>
                </a:cubicBezTo>
                <a:cubicBezTo>
                  <a:pt x="6433095" y="1616564"/>
                  <a:pt x="6426868" y="1622796"/>
                  <a:pt x="6426868" y="1630944"/>
                </a:cubicBezTo>
                <a:cubicBezTo>
                  <a:pt x="6426868" y="1638614"/>
                  <a:pt x="6433095" y="1645085"/>
                  <a:pt x="6441477" y="1645085"/>
                </a:cubicBezTo>
                <a:close/>
                <a:moveTo>
                  <a:pt x="6279578" y="1421234"/>
                </a:moveTo>
                <a:cubicBezTo>
                  <a:pt x="6286763" y="1421234"/>
                  <a:pt x="6292990" y="1415243"/>
                  <a:pt x="6292990" y="1407813"/>
                </a:cubicBezTo>
                <a:cubicBezTo>
                  <a:pt x="6292990" y="1400383"/>
                  <a:pt x="6286763" y="1394392"/>
                  <a:pt x="6279578" y="1394392"/>
                </a:cubicBezTo>
                <a:cubicBezTo>
                  <a:pt x="6271914" y="1394392"/>
                  <a:pt x="6266167" y="1400383"/>
                  <a:pt x="6266167" y="1407813"/>
                </a:cubicBezTo>
                <a:cubicBezTo>
                  <a:pt x="6266167" y="1415243"/>
                  <a:pt x="6271914" y="1421234"/>
                  <a:pt x="6279578" y="1421234"/>
                </a:cubicBezTo>
                <a:close/>
                <a:moveTo>
                  <a:pt x="6067146" y="1245078"/>
                </a:moveTo>
                <a:cubicBezTo>
                  <a:pt x="6074330" y="1245078"/>
                  <a:pt x="6080078" y="1239086"/>
                  <a:pt x="6080078" y="1232136"/>
                </a:cubicBezTo>
                <a:cubicBezTo>
                  <a:pt x="6080078" y="1225186"/>
                  <a:pt x="6074330" y="1219434"/>
                  <a:pt x="6067146" y="1219434"/>
                </a:cubicBezTo>
                <a:cubicBezTo>
                  <a:pt x="6059961" y="1219434"/>
                  <a:pt x="6054213" y="1225186"/>
                  <a:pt x="6054213" y="1232136"/>
                </a:cubicBezTo>
                <a:cubicBezTo>
                  <a:pt x="6054213" y="1239086"/>
                  <a:pt x="6059961" y="1245078"/>
                  <a:pt x="6067146" y="1245078"/>
                </a:cubicBezTo>
                <a:close/>
                <a:moveTo>
                  <a:pt x="5817831" y="1128120"/>
                </a:moveTo>
                <a:cubicBezTo>
                  <a:pt x="5825494" y="1128120"/>
                  <a:pt x="5831242" y="1122368"/>
                  <a:pt x="5831242" y="1114698"/>
                </a:cubicBezTo>
                <a:cubicBezTo>
                  <a:pt x="5831242" y="1107269"/>
                  <a:pt x="5825494" y="1101277"/>
                  <a:pt x="5817831" y="1101277"/>
                </a:cubicBezTo>
                <a:cubicBezTo>
                  <a:pt x="5810406" y="1101277"/>
                  <a:pt x="5804419" y="1107269"/>
                  <a:pt x="5804419" y="1114698"/>
                </a:cubicBezTo>
                <a:cubicBezTo>
                  <a:pt x="5804419" y="1122368"/>
                  <a:pt x="5810406" y="1128120"/>
                  <a:pt x="5817831" y="1128120"/>
                </a:cubicBezTo>
                <a:close/>
                <a:moveTo>
                  <a:pt x="5547440" y="1077070"/>
                </a:moveTo>
                <a:cubicBezTo>
                  <a:pt x="5554864" y="1077070"/>
                  <a:pt x="5561331" y="1070839"/>
                  <a:pt x="5561331" y="1063170"/>
                </a:cubicBezTo>
                <a:cubicBezTo>
                  <a:pt x="5561331" y="1055500"/>
                  <a:pt x="5554864" y="1049269"/>
                  <a:pt x="5547440" y="1049269"/>
                </a:cubicBezTo>
                <a:cubicBezTo>
                  <a:pt x="5539776" y="1049269"/>
                  <a:pt x="5533310" y="1055500"/>
                  <a:pt x="5533310" y="1063170"/>
                </a:cubicBezTo>
                <a:cubicBezTo>
                  <a:pt x="5533310" y="1070839"/>
                  <a:pt x="5539776" y="1077070"/>
                  <a:pt x="5547440" y="1077070"/>
                </a:cubicBezTo>
                <a:close/>
                <a:moveTo>
                  <a:pt x="5272499" y="1095765"/>
                </a:moveTo>
                <a:cubicBezTo>
                  <a:pt x="5281121" y="1095765"/>
                  <a:pt x="5287587" y="1088814"/>
                  <a:pt x="5287587" y="1080665"/>
                </a:cubicBezTo>
                <a:cubicBezTo>
                  <a:pt x="5287587" y="1072037"/>
                  <a:pt x="5281121" y="1065327"/>
                  <a:pt x="5272499" y="1065327"/>
                </a:cubicBezTo>
                <a:cubicBezTo>
                  <a:pt x="5264116" y="1065327"/>
                  <a:pt x="5257411" y="1072037"/>
                  <a:pt x="5257411" y="1080665"/>
                </a:cubicBezTo>
                <a:cubicBezTo>
                  <a:pt x="5257411" y="1088814"/>
                  <a:pt x="5264116" y="1095765"/>
                  <a:pt x="5272499" y="1095765"/>
                </a:cubicBezTo>
                <a:close/>
                <a:moveTo>
                  <a:pt x="5010490" y="1182285"/>
                </a:moveTo>
                <a:cubicBezTo>
                  <a:pt x="5019591" y="1182285"/>
                  <a:pt x="5027016" y="1174616"/>
                  <a:pt x="5027016" y="1165508"/>
                </a:cubicBezTo>
                <a:cubicBezTo>
                  <a:pt x="5027016" y="1156640"/>
                  <a:pt x="5019591" y="1149211"/>
                  <a:pt x="5010490" y="1149211"/>
                </a:cubicBezTo>
                <a:cubicBezTo>
                  <a:pt x="5001629" y="1149211"/>
                  <a:pt x="4994205" y="1156640"/>
                  <a:pt x="4994205" y="1165508"/>
                </a:cubicBezTo>
                <a:cubicBezTo>
                  <a:pt x="4994205" y="1174616"/>
                  <a:pt x="5001629" y="1182285"/>
                  <a:pt x="5010490" y="1182285"/>
                </a:cubicBezTo>
                <a:close/>
                <a:moveTo>
                  <a:pt x="4778180" y="1332078"/>
                </a:moveTo>
                <a:cubicBezTo>
                  <a:pt x="4788717" y="1332078"/>
                  <a:pt x="4797100" y="1323689"/>
                  <a:pt x="4797100" y="1313384"/>
                </a:cubicBezTo>
                <a:cubicBezTo>
                  <a:pt x="4797100" y="1302838"/>
                  <a:pt x="4788717" y="1294450"/>
                  <a:pt x="4778180" y="1294450"/>
                </a:cubicBezTo>
                <a:cubicBezTo>
                  <a:pt x="4767402" y="1294450"/>
                  <a:pt x="4759259" y="1302838"/>
                  <a:pt x="4759259" y="1313384"/>
                </a:cubicBezTo>
                <a:cubicBezTo>
                  <a:pt x="4759259" y="1323689"/>
                  <a:pt x="4767402" y="1332078"/>
                  <a:pt x="4778180" y="1332078"/>
                </a:cubicBezTo>
                <a:close/>
                <a:moveTo>
                  <a:pt x="4589936" y="1536036"/>
                </a:moveTo>
                <a:cubicBezTo>
                  <a:pt x="4601671" y="1536036"/>
                  <a:pt x="4611730" y="1526209"/>
                  <a:pt x="4611730" y="1514466"/>
                </a:cubicBezTo>
                <a:cubicBezTo>
                  <a:pt x="4611730" y="1502242"/>
                  <a:pt x="4601671" y="1492176"/>
                  <a:pt x="4589936" y="1492176"/>
                </a:cubicBezTo>
                <a:cubicBezTo>
                  <a:pt x="4577482" y="1492176"/>
                  <a:pt x="4567663" y="1502242"/>
                  <a:pt x="4567663" y="1514466"/>
                </a:cubicBezTo>
                <a:cubicBezTo>
                  <a:pt x="4567663" y="1526209"/>
                  <a:pt x="4577482" y="1536036"/>
                  <a:pt x="4589936" y="1536036"/>
                </a:cubicBezTo>
                <a:close/>
                <a:moveTo>
                  <a:pt x="4457016" y="1780737"/>
                </a:moveTo>
                <a:cubicBezTo>
                  <a:pt x="4470667" y="1780737"/>
                  <a:pt x="4481923" y="1769473"/>
                  <a:pt x="4481923" y="1755572"/>
                </a:cubicBezTo>
                <a:cubicBezTo>
                  <a:pt x="4481923" y="1741911"/>
                  <a:pt x="4470667" y="1730886"/>
                  <a:pt x="4457016" y="1730886"/>
                </a:cubicBezTo>
                <a:cubicBezTo>
                  <a:pt x="4443125" y="1730886"/>
                  <a:pt x="4431869" y="1741911"/>
                  <a:pt x="4431869" y="1755572"/>
                </a:cubicBezTo>
                <a:cubicBezTo>
                  <a:pt x="4431869" y="1769473"/>
                  <a:pt x="4443125" y="1780737"/>
                  <a:pt x="4457016" y="1780737"/>
                </a:cubicBezTo>
                <a:close/>
                <a:moveTo>
                  <a:pt x="4388520" y="2052042"/>
                </a:moveTo>
                <a:cubicBezTo>
                  <a:pt x="4404566" y="2052042"/>
                  <a:pt x="4417739" y="2038860"/>
                  <a:pt x="4417739" y="2022802"/>
                </a:cubicBezTo>
                <a:cubicBezTo>
                  <a:pt x="4417739" y="2006505"/>
                  <a:pt x="4404566" y="1993323"/>
                  <a:pt x="4388520" y="1993323"/>
                </a:cubicBezTo>
                <a:cubicBezTo>
                  <a:pt x="4371995" y="1993323"/>
                  <a:pt x="4359302" y="2006505"/>
                  <a:pt x="4359302" y="2022802"/>
                </a:cubicBezTo>
                <a:cubicBezTo>
                  <a:pt x="4359302" y="2038860"/>
                  <a:pt x="4371995" y="2052042"/>
                  <a:pt x="4388520" y="2052042"/>
                </a:cubicBezTo>
                <a:close/>
                <a:moveTo>
                  <a:pt x="4388520" y="2331256"/>
                </a:moveTo>
                <a:cubicBezTo>
                  <a:pt x="4406722" y="2331256"/>
                  <a:pt x="4421331" y="2316636"/>
                  <a:pt x="4421331" y="2298182"/>
                </a:cubicBezTo>
                <a:cubicBezTo>
                  <a:pt x="4421331" y="2279727"/>
                  <a:pt x="4406722" y="2265107"/>
                  <a:pt x="4388520" y="2265107"/>
                </a:cubicBezTo>
                <a:cubicBezTo>
                  <a:pt x="4370079" y="2265107"/>
                  <a:pt x="4355709" y="2279727"/>
                  <a:pt x="4355709" y="2298182"/>
                </a:cubicBezTo>
                <a:cubicBezTo>
                  <a:pt x="4355709" y="2316636"/>
                  <a:pt x="4370079" y="2331256"/>
                  <a:pt x="4388520" y="2331256"/>
                </a:cubicBezTo>
                <a:close/>
                <a:moveTo>
                  <a:pt x="4457016" y="2601123"/>
                </a:moveTo>
                <a:cubicBezTo>
                  <a:pt x="4476894" y="2601123"/>
                  <a:pt x="4492940" y="2585065"/>
                  <a:pt x="4492940" y="2565412"/>
                </a:cubicBezTo>
                <a:cubicBezTo>
                  <a:pt x="4492940" y="2545280"/>
                  <a:pt x="4476894" y="2529222"/>
                  <a:pt x="4457016" y="2529222"/>
                </a:cubicBezTo>
                <a:cubicBezTo>
                  <a:pt x="4437138" y="2529222"/>
                  <a:pt x="4421091" y="2545280"/>
                  <a:pt x="4421091" y="2565412"/>
                </a:cubicBezTo>
                <a:cubicBezTo>
                  <a:pt x="4421091" y="2585065"/>
                  <a:pt x="4437138" y="2601123"/>
                  <a:pt x="4457016" y="2601123"/>
                </a:cubicBezTo>
                <a:close/>
                <a:moveTo>
                  <a:pt x="4589936" y="2844866"/>
                </a:moveTo>
                <a:cubicBezTo>
                  <a:pt x="4610772" y="2844866"/>
                  <a:pt x="4627776" y="2827849"/>
                  <a:pt x="4627776" y="2806519"/>
                </a:cubicBezTo>
                <a:cubicBezTo>
                  <a:pt x="4627776" y="2785428"/>
                  <a:pt x="4610772" y="2768651"/>
                  <a:pt x="4589936" y="2768651"/>
                </a:cubicBezTo>
                <a:cubicBezTo>
                  <a:pt x="4568621" y="2768651"/>
                  <a:pt x="4551138" y="2785428"/>
                  <a:pt x="4551138" y="2806519"/>
                </a:cubicBezTo>
                <a:cubicBezTo>
                  <a:pt x="4551138" y="2827849"/>
                  <a:pt x="4568621" y="2844866"/>
                  <a:pt x="4589936" y="2844866"/>
                </a:cubicBezTo>
                <a:close/>
                <a:moveTo>
                  <a:pt x="4778180" y="3046667"/>
                </a:moveTo>
                <a:cubicBezTo>
                  <a:pt x="4799495" y="3046667"/>
                  <a:pt x="4817217" y="3029171"/>
                  <a:pt x="4817217" y="3007840"/>
                </a:cubicBezTo>
                <a:cubicBezTo>
                  <a:pt x="4817217" y="2986030"/>
                  <a:pt x="4799495" y="2968535"/>
                  <a:pt x="4778180" y="2968535"/>
                </a:cubicBezTo>
                <a:cubicBezTo>
                  <a:pt x="4756625" y="2968535"/>
                  <a:pt x="4739142" y="2986030"/>
                  <a:pt x="4739142" y="3007840"/>
                </a:cubicBezTo>
                <a:cubicBezTo>
                  <a:pt x="4739142" y="3029171"/>
                  <a:pt x="4756625" y="3046667"/>
                  <a:pt x="4778180" y="3046667"/>
                </a:cubicBezTo>
                <a:close/>
                <a:moveTo>
                  <a:pt x="5010490" y="3194302"/>
                </a:moveTo>
                <a:cubicBezTo>
                  <a:pt x="5032285" y="3194302"/>
                  <a:pt x="5049768" y="3176807"/>
                  <a:pt x="5049768" y="3155476"/>
                </a:cubicBezTo>
                <a:cubicBezTo>
                  <a:pt x="5049768" y="3133427"/>
                  <a:pt x="5032285" y="3116170"/>
                  <a:pt x="5010490" y="3116170"/>
                </a:cubicBezTo>
                <a:cubicBezTo>
                  <a:pt x="4989175" y="3116170"/>
                  <a:pt x="4971692" y="3133427"/>
                  <a:pt x="4971692" y="3155476"/>
                </a:cubicBezTo>
                <a:cubicBezTo>
                  <a:pt x="4971692" y="3176807"/>
                  <a:pt x="4989175" y="3194302"/>
                  <a:pt x="5010490" y="3194302"/>
                </a:cubicBezTo>
                <a:close/>
                <a:moveTo>
                  <a:pt x="5272499" y="3276988"/>
                </a:moveTo>
                <a:cubicBezTo>
                  <a:pt x="5292616" y="3276988"/>
                  <a:pt x="5309142" y="3260691"/>
                  <a:pt x="5309142" y="3240319"/>
                </a:cubicBezTo>
                <a:cubicBezTo>
                  <a:pt x="5309142" y="3220426"/>
                  <a:pt x="5292616" y="3203649"/>
                  <a:pt x="5272499" y="3203649"/>
                </a:cubicBezTo>
                <a:cubicBezTo>
                  <a:pt x="5252381" y="3203649"/>
                  <a:pt x="5236095" y="3220426"/>
                  <a:pt x="5236095" y="3240319"/>
                </a:cubicBezTo>
                <a:cubicBezTo>
                  <a:pt x="5236095" y="3260691"/>
                  <a:pt x="5252381" y="3276988"/>
                  <a:pt x="5272499" y="3276988"/>
                </a:cubicBezTo>
                <a:close/>
                <a:moveTo>
                  <a:pt x="5547440" y="3291847"/>
                </a:moveTo>
                <a:cubicBezTo>
                  <a:pt x="5566360" y="3291847"/>
                  <a:pt x="5581448" y="3276509"/>
                  <a:pt x="5581448" y="3257814"/>
                </a:cubicBezTo>
                <a:cubicBezTo>
                  <a:pt x="5581448" y="3238881"/>
                  <a:pt x="5566360" y="3223542"/>
                  <a:pt x="5547440" y="3223542"/>
                </a:cubicBezTo>
                <a:cubicBezTo>
                  <a:pt x="5528280" y="3223542"/>
                  <a:pt x="5513192" y="3238881"/>
                  <a:pt x="5513192" y="3257814"/>
                </a:cubicBezTo>
                <a:cubicBezTo>
                  <a:pt x="5513192" y="3276509"/>
                  <a:pt x="5528280" y="3291847"/>
                  <a:pt x="5547440" y="3291847"/>
                </a:cubicBezTo>
                <a:close/>
                <a:moveTo>
                  <a:pt x="5817831" y="3237443"/>
                </a:moveTo>
                <a:cubicBezTo>
                  <a:pt x="5835314" y="3237443"/>
                  <a:pt x="5848965" y="3223542"/>
                  <a:pt x="5848965" y="3206046"/>
                </a:cubicBezTo>
                <a:cubicBezTo>
                  <a:pt x="5848965" y="3189030"/>
                  <a:pt x="5835314" y="3175129"/>
                  <a:pt x="5817831" y="3175129"/>
                </a:cubicBezTo>
                <a:cubicBezTo>
                  <a:pt x="5800826" y="3175129"/>
                  <a:pt x="5786696" y="3189030"/>
                  <a:pt x="5786696" y="3206046"/>
                </a:cubicBezTo>
                <a:cubicBezTo>
                  <a:pt x="5786696" y="3223542"/>
                  <a:pt x="5800826" y="3237443"/>
                  <a:pt x="5817831" y="3237443"/>
                </a:cubicBezTo>
                <a:close/>
                <a:moveTo>
                  <a:pt x="6067146" y="3116170"/>
                </a:moveTo>
                <a:cubicBezTo>
                  <a:pt x="6082234" y="3116170"/>
                  <a:pt x="6094448" y="3103947"/>
                  <a:pt x="6094448" y="3088848"/>
                </a:cubicBezTo>
                <a:cubicBezTo>
                  <a:pt x="6094448" y="3073509"/>
                  <a:pt x="6082234" y="3061526"/>
                  <a:pt x="6067146" y="3061526"/>
                </a:cubicBezTo>
                <a:cubicBezTo>
                  <a:pt x="6052057" y="3061526"/>
                  <a:pt x="6039843" y="3073509"/>
                  <a:pt x="6039843" y="3088848"/>
                </a:cubicBezTo>
                <a:cubicBezTo>
                  <a:pt x="6039843" y="3103947"/>
                  <a:pt x="6052057" y="3116170"/>
                  <a:pt x="6067146" y="3116170"/>
                </a:cubicBezTo>
                <a:close/>
                <a:moveTo>
                  <a:pt x="6279578" y="2937617"/>
                </a:moveTo>
                <a:cubicBezTo>
                  <a:pt x="6292990" y="2937617"/>
                  <a:pt x="6303528" y="2926353"/>
                  <a:pt x="6303528" y="2912931"/>
                </a:cubicBezTo>
                <a:cubicBezTo>
                  <a:pt x="6303528" y="2899510"/>
                  <a:pt x="6292990" y="2888725"/>
                  <a:pt x="6279578" y="2888725"/>
                </a:cubicBezTo>
                <a:cubicBezTo>
                  <a:pt x="6265448" y="2888725"/>
                  <a:pt x="6254910" y="2899510"/>
                  <a:pt x="6254910" y="2912931"/>
                </a:cubicBezTo>
                <a:cubicBezTo>
                  <a:pt x="6254910" y="2926353"/>
                  <a:pt x="6265448" y="2937617"/>
                  <a:pt x="6279578" y="2937617"/>
                </a:cubicBezTo>
                <a:close/>
                <a:moveTo>
                  <a:pt x="6441477" y="2711610"/>
                </a:moveTo>
                <a:cubicBezTo>
                  <a:pt x="6452973" y="2711610"/>
                  <a:pt x="6462314" y="2701783"/>
                  <a:pt x="6462314" y="2690040"/>
                </a:cubicBezTo>
                <a:cubicBezTo>
                  <a:pt x="6462314" y="2678536"/>
                  <a:pt x="6452973" y="2668709"/>
                  <a:pt x="6441477" y="2668709"/>
                </a:cubicBezTo>
                <a:cubicBezTo>
                  <a:pt x="6429263" y="2668709"/>
                  <a:pt x="6419683" y="2678536"/>
                  <a:pt x="6419683" y="2690040"/>
                </a:cubicBezTo>
                <a:cubicBezTo>
                  <a:pt x="6419683" y="2701783"/>
                  <a:pt x="6429263" y="2711610"/>
                  <a:pt x="6441477" y="2711610"/>
                </a:cubicBezTo>
                <a:close/>
                <a:moveTo>
                  <a:pt x="6542545" y="2452768"/>
                </a:moveTo>
                <a:cubicBezTo>
                  <a:pt x="6552843" y="2452768"/>
                  <a:pt x="6561465" y="2444140"/>
                  <a:pt x="6561465" y="2433594"/>
                </a:cubicBezTo>
                <a:cubicBezTo>
                  <a:pt x="6561465" y="2423528"/>
                  <a:pt x="6552843" y="2414900"/>
                  <a:pt x="6542545" y="2414900"/>
                </a:cubicBezTo>
                <a:cubicBezTo>
                  <a:pt x="6532007" y="2414900"/>
                  <a:pt x="6523624" y="2423528"/>
                  <a:pt x="6523624" y="2433594"/>
                </a:cubicBezTo>
                <a:cubicBezTo>
                  <a:pt x="6523624" y="2444140"/>
                  <a:pt x="6532007" y="2452768"/>
                  <a:pt x="6542545" y="2452768"/>
                </a:cubicBezTo>
                <a:close/>
                <a:moveTo>
                  <a:pt x="6577272" y="2176670"/>
                </a:moveTo>
                <a:cubicBezTo>
                  <a:pt x="6586133" y="2176670"/>
                  <a:pt x="6593078" y="2169480"/>
                  <a:pt x="6593078" y="2160372"/>
                </a:cubicBezTo>
                <a:cubicBezTo>
                  <a:pt x="6593078" y="2151505"/>
                  <a:pt x="6586133" y="2144075"/>
                  <a:pt x="6577272" y="2144075"/>
                </a:cubicBezTo>
                <a:cubicBezTo>
                  <a:pt x="6567692" y="2144075"/>
                  <a:pt x="6560507" y="2151505"/>
                  <a:pt x="6560507" y="2160372"/>
                </a:cubicBezTo>
                <a:cubicBezTo>
                  <a:pt x="6560507" y="2169480"/>
                  <a:pt x="6567692" y="2176670"/>
                  <a:pt x="6577272" y="2176670"/>
                </a:cubicBezTo>
                <a:close/>
                <a:moveTo>
                  <a:pt x="6314305" y="1904886"/>
                </a:moveTo>
                <a:cubicBezTo>
                  <a:pt x="6323406" y="1904886"/>
                  <a:pt x="6330830" y="1897696"/>
                  <a:pt x="6330830" y="1888828"/>
                </a:cubicBezTo>
                <a:cubicBezTo>
                  <a:pt x="6330830" y="1879481"/>
                  <a:pt x="6323406" y="1872291"/>
                  <a:pt x="6314305" y="1872291"/>
                </a:cubicBezTo>
                <a:cubicBezTo>
                  <a:pt x="6305204" y="1872291"/>
                  <a:pt x="6297780" y="1879481"/>
                  <a:pt x="6297780" y="1888828"/>
                </a:cubicBezTo>
                <a:cubicBezTo>
                  <a:pt x="6297780" y="1897696"/>
                  <a:pt x="6305204" y="1904886"/>
                  <a:pt x="6314305" y="1904886"/>
                </a:cubicBezTo>
                <a:close/>
                <a:moveTo>
                  <a:pt x="6189528" y="1659225"/>
                </a:moveTo>
                <a:cubicBezTo>
                  <a:pt x="6197910" y="1659225"/>
                  <a:pt x="6205335" y="1652275"/>
                  <a:pt x="6205335" y="1643647"/>
                </a:cubicBezTo>
                <a:cubicBezTo>
                  <a:pt x="6205335" y="1634539"/>
                  <a:pt x="6197910" y="1627589"/>
                  <a:pt x="6189528" y="1627589"/>
                </a:cubicBezTo>
                <a:cubicBezTo>
                  <a:pt x="6180667" y="1627589"/>
                  <a:pt x="6173482" y="1634539"/>
                  <a:pt x="6173482" y="1643647"/>
                </a:cubicBezTo>
                <a:cubicBezTo>
                  <a:pt x="6173482" y="1652275"/>
                  <a:pt x="6180667" y="1659225"/>
                  <a:pt x="6189528" y="1659225"/>
                </a:cubicBezTo>
                <a:close/>
                <a:moveTo>
                  <a:pt x="5995297" y="1464135"/>
                </a:moveTo>
                <a:cubicBezTo>
                  <a:pt x="6003679" y="1464135"/>
                  <a:pt x="6010385" y="1457185"/>
                  <a:pt x="6010385" y="1449036"/>
                </a:cubicBezTo>
                <a:cubicBezTo>
                  <a:pt x="6010385" y="1440408"/>
                  <a:pt x="6003679" y="1433937"/>
                  <a:pt x="5995297" y="1433937"/>
                </a:cubicBezTo>
                <a:cubicBezTo>
                  <a:pt x="5986675" y="1433937"/>
                  <a:pt x="5979969" y="1440408"/>
                  <a:pt x="5979969" y="1449036"/>
                </a:cubicBezTo>
                <a:cubicBezTo>
                  <a:pt x="5979969" y="1457185"/>
                  <a:pt x="5986675" y="1464135"/>
                  <a:pt x="5995297" y="1464135"/>
                </a:cubicBezTo>
                <a:close/>
                <a:moveTo>
                  <a:pt x="5749814" y="1339268"/>
                </a:moveTo>
                <a:cubicBezTo>
                  <a:pt x="5758436" y="1339268"/>
                  <a:pt x="5765141" y="1332317"/>
                  <a:pt x="5765141" y="1323929"/>
                </a:cubicBezTo>
                <a:cubicBezTo>
                  <a:pt x="5765141" y="1315780"/>
                  <a:pt x="5758436" y="1308830"/>
                  <a:pt x="5749814" y="1308830"/>
                </a:cubicBezTo>
                <a:cubicBezTo>
                  <a:pt x="5741671" y="1308830"/>
                  <a:pt x="5734726" y="1315780"/>
                  <a:pt x="5734726" y="1323929"/>
                </a:cubicBezTo>
                <a:cubicBezTo>
                  <a:pt x="5734726" y="1332317"/>
                  <a:pt x="5741671" y="1339268"/>
                  <a:pt x="5749814" y="1339268"/>
                </a:cubicBezTo>
                <a:close/>
                <a:moveTo>
                  <a:pt x="5478465" y="1297086"/>
                </a:moveTo>
                <a:cubicBezTo>
                  <a:pt x="5487087" y="1297086"/>
                  <a:pt x="5494032" y="1289656"/>
                  <a:pt x="5494032" y="1281028"/>
                </a:cubicBezTo>
                <a:cubicBezTo>
                  <a:pt x="5494032" y="1272161"/>
                  <a:pt x="5487087" y="1264971"/>
                  <a:pt x="5478465" y="1264971"/>
                </a:cubicBezTo>
                <a:cubicBezTo>
                  <a:pt x="5469604" y="1264971"/>
                  <a:pt x="5462658" y="1272161"/>
                  <a:pt x="5462658" y="1281028"/>
                </a:cubicBezTo>
                <a:cubicBezTo>
                  <a:pt x="5462658" y="1289656"/>
                  <a:pt x="5469604" y="1297086"/>
                  <a:pt x="5478465" y="1297086"/>
                </a:cubicBezTo>
                <a:close/>
                <a:moveTo>
                  <a:pt x="5206877" y="1340946"/>
                </a:moveTo>
                <a:cubicBezTo>
                  <a:pt x="5216217" y="1340946"/>
                  <a:pt x="5223881" y="1333516"/>
                  <a:pt x="5223881" y="1323929"/>
                </a:cubicBezTo>
                <a:cubicBezTo>
                  <a:pt x="5223881" y="1314582"/>
                  <a:pt x="5216217" y="1306913"/>
                  <a:pt x="5206877" y="1306913"/>
                </a:cubicBezTo>
                <a:cubicBezTo>
                  <a:pt x="5197297" y="1306913"/>
                  <a:pt x="5189873" y="1314582"/>
                  <a:pt x="5189873" y="1323929"/>
                </a:cubicBezTo>
                <a:cubicBezTo>
                  <a:pt x="5189873" y="1333516"/>
                  <a:pt x="5197297" y="1340946"/>
                  <a:pt x="5206877" y="1340946"/>
                </a:cubicBezTo>
                <a:close/>
                <a:moveTo>
                  <a:pt x="4961873" y="1468449"/>
                </a:moveTo>
                <a:cubicBezTo>
                  <a:pt x="4972650" y="1468449"/>
                  <a:pt x="4981272" y="1459821"/>
                  <a:pt x="4981272" y="1449036"/>
                </a:cubicBezTo>
                <a:cubicBezTo>
                  <a:pt x="4981272" y="1438251"/>
                  <a:pt x="4972650" y="1429383"/>
                  <a:pt x="4961873" y="1429383"/>
                </a:cubicBezTo>
                <a:cubicBezTo>
                  <a:pt x="4951095" y="1429383"/>
                  <a:pt x="4942474" y="1438251"/>
                  <a:pt x="4942474" y="1449036"/>
                </a:cubicBezTo>
                <a:cubicBezTo>
                  <a:pt x="4942474" y="1459821"/>
                  <a:pt x="4951095" y="1468449"/>
                  <a:pt x="4961873" y="1468449"/>
                </a:cubicBezTo>
                <a:close/>
                <a:moveTo>
                  <a:pt x="4767402" y="1665936"/>
                </a:moveTo>
                <a:cubicBezTo>
                  <a:pt x="4779856" y="1665936"/>
                  <a:pt x="4790154" y="1655870"/>
                  <a:pt x="4790154" y="1643647"/>
                </a:cubicBezTo>
                <a:cubicBezTo>
                  <a:pt x="4790154" y="1630944"/>
                  <a:pt x="4779856" y="1620878"/>
                  <a:pt x="4767402" y="1620878"/>
                </a:cubicBezTo>
                <a:cubicBezTo>
                  <a:pt x="4754709" y="1620878"/>
                  <a:pt x="4744650" y="1630944"/>
                  <a:pt x="4744650" y="1643647"/>
                </a:cubicBezTo>
                <a:cubicBezTo>
                  <a:pt x="4744650" y="1655870"/>
                  <a:pt x="4754709" y="1665936"/>
                  <a:pt x="4767402" y="1665936"/>
                </a:cubicBezTo>
                <a:close/>
                <a:moveTo>
                  <a:pt x="4642385" y="1914233"/>
                </a:moveTo>
                <a:cubicBezTo>
                  <a:pt x="4656755" y="1914233"/>
                  <a:pt x="4668012" y="1902968"/>
                  <a:pt x="4668012" y="1888828"/>
                </a:cubicBezTo>
                <a:cubicBezTo>
                  <a:pt x="4668012" y="1874687"/>
                  <a:pt x="4656755" y="1863183"/>
                  <a:pt x="4642385" y="1863183"/>
                </a:cubicBezTo>
                <a:cubicBezTo>
                  <a:pt x="4628255" y="1863183"/>
                  <a:pt x="4616999" y="1874687"/>
                  <a:pt x="4616999" y="1888828"/>
                </a:cubicBezTo>
                <a:cubicBezTo>
                  <a:pt x="4616999" y="1902968"/>
                  <a:pt x="4628255" y="1914233"/>
                  <a:pt x="4642385" y="1914233"/>
                </a:cubicBezTo>
                <a:close/>
                <a:moveTo>
                  <a:pt x="4599516" y="2190331"/>
                </a:moveTo>
                <a:cubicBezTo>
                  <a:pt x="4616041" y="2190331"/>
                  <a:pt x="4629453" y="2176909"/>
                  <a:pt x="4629453" y="2160372"/>
                </a:cubicBezTo>
                <a:cubicBezTo>
                  <a:pt x="4629453" y="2144075"/>
                  <a:pt x="4616041" y="2130414"/>
                  <a:pt x="4599516" y="2130414"/>
                </a:cubicBezTo>
                <a:cubicBezTo>
                  <a:pt x="4582991" y="2130414"/>
                  <a:pt x="4569579" y="2144075"/>
                  <a:pt x="4569579" y="2160372"/>
                </a:cubicBezTo>
                <a:cubicBezTo>
                  <a:pt x="4569579" y="2176909"/>
                  <a:pt x="4582991" y="2190331"/>
                  <a:pt x="4599516" y="2190331"/>
                </a:cubicBezTo>
                <a:close/>
                <a:moveTo>
                  <a:pt x="4642385" y="2465231"/>
                </a:moveTo>
                <a:cubicBezTo>
                  <a:pt x="4660587" y="2465231"/>
                  <a:pt x="4675675" y="2450371"/>
                  <a:pt x="4675675" y="2431917"/>
                </a:cubicBezTo>
                <a:cubicBezTo>
                  <a:pt x="4675675" y="2414181"/>
                  <a:pt x="4660587" y="2399322"/>
                  <a:pt x="4642385" y="2399322"/>
                </a:cubicBezTo>
                <a:cubicBezTo>
                  <a:pt x="4624423" y="2399322"/>
                  <a:pt x="4609575" y="2414181"/>
                  <a:pt x="4609575" y="2431917"/>
                </a:cubicBezTo>
                <a:cubicBezTo>
                  <a:pt x="4609575" y="2450371"/>
                  <a:pt x="4624423" y="2465231"/>
                  <a:pt x="4642385" y="2465231"/>
                </a:cubicBezTo>
                <a:close/>
                <a:moveTo>
                  <a:pt x="4767402" y="2713048"/>
                </a:moveTo>
                <a:cubicBezTo>
                  <a:pt x="4786801" y="2713048"/>
                  <a:pt x="4802848" y="2696990"/>
                  <a:pt x="4802848" y="2677577"/>
                </a:cubicBezTo>
                <a:cubicBezTo>
                  <a:pt x="4802848" y="2657924"/>
                  <a:pt x="4786801" y="2642346"/>
                  <a:pt x="4767402" y="2642346"/>
                </a:cubicBezTo>
                <a:cubicBezTo>
                  <a:pt x="4748003" y="2642346"/>
                  <a:pt x="4731957" y="2657924"/>
                  <a:pt x="4731957" y="2677577"/>
                </a:cubicBezTo>
                <a:cubicBezTo>
                  <a:pt x="4731957" y="2696990"/>
                  <a:pt x="4748003" y="2713048"/>
                  <a:pt x="4767402" y="2713048"/>
                </a:cubicBezTo>
                <a:close/>
                <a:moveTo>
                  <a:pt x="4961873" y="2908138"/>
                </a:moveTo>
                <a:cubicBezTo>
                  <a:pt x="4981751" y="2908138"/>
                  <a:pt x="4997797" y="2891841"/>
                  <a:pt x="4997797" y="2872188"/>
                </a:cubicBezTo>
                <a:cubicBezTo>
                  <a:pt x="4997797" y="2852056"/>
                  <a:pt x="4981751" y="2835998"/>
                  <a:pt x="4961873" y="2835998"/>
                </a:cubicBezTo>
                <a:cubicBezTo>
                  <a:pt x="4941995" y="2835998"/>
                  <a:pt x="4925709" y="2852056"/>
                  <a:pt x="4925709" y="2872188"/>
                </a:cubicBezTo>
                <a:cubicBezTo>
                  <a:pt x="4925709" y="2891841"/>
                  <a:pt x="4941995" y="2908138"/>
                  <a:pt x="4961873" y="2908138"/>
                </a:cubicBezTo>
                <a:close/>
                <a:moveTo>
                  <a:pt x="5206877" y="3032286"/>
                </a:moveTo>
                <a:cubicBezTo>
                  <a:pt x="5226276" y="3032286"/>
                  <a:pt x="5242083" y="3016229"/>
                  <a:pt x="5242083" y="2997055"/>
                </a:cubicBezTo>
                <a:cubicBezTo>
                  <a:pt x="5242083" y="2977402"/>
                  <a:pt x="5226276" y="2961584"/>
                  <a:pt x="5206877" y="2961584"/>
                </a:cubicBezTo>
                <a:cubicBezTo>
                  <a:pt x="5187478" y="2961584"/>
                  <a:pt x="5171432" y="2977402"/>
                  <a:pt x="5171432" y="2997055"/>
                </a:cubicBezTo>
                <a:cubicBezTo>
                  <a:pt x="5171432" y="3016229"/>
                  <a:pt x="5187478" y="3032286"/>
                  <a:pt x="5206877" y="3032286"/>
                </a:cubicBezTo>
                <a:close/>
                <a:moveTo>
                  <a:pt x="5478465" y="3073030"/>
                </a:moveTo>
                <a:cubicBezTo>
                  <a:pt x="5496427" y="3073030"/>
                  <a:pt x="5511276" y="3058171"/>
                  <a:pt x="5511276" y="3039956"/>
                </a:cubicBezTo>
                <a:cubicBezTo>
                  <a:pt x="5511276" y="3021501"/>
                  <a:pt x="5496427" y="3006882"/>
                  <a:pt x="5478465" y="3006882"/>
                </a:cubicBezTo>
                <a:cubicBezTo>
                  <a:pt x="5460263" y="3006882"/>
                  <a:pt x="5445654" y="3021501"/>
                  <a:pt x="5445654" y="3039956"/>
                </a:cubicBezTo>
                <a:cubicBezTo>
                  <a:pt x="5445654" y="3058171"/>
                  <a:pt x="5460263" y="3073030"/>
                  <a:pt x="5478465" y="3073030"/>
                </a:cubicBezTo>
                <a:close/>
                <a:moveTo>
                  <a:pt x="5749814" y="3026774"/>
                </a:moveTo>
                <a:cubicBezTo>
                  <a:pt x="5766578" y="3026774"/>
                  <a:pt x="5779990" y="3013592"/>
                  <a:pt x="5779990" y="2997055"/>
                </a:cubicBezTo>
                <a:cubicBezTo>
                  <a:pt x="5779990" y="2980518"/>
                  <a:pt x="5766578" y="2967097"/>
                  <a:pt x="5749814" y="2967097"/>
                </a:cubicBezTo>
                <a:cubicBezTo>
                  <a:pt x="5733768" y="2967097"/>
                  <a:pt x="5720116" y="2980518"/>
                  <a:pt x="5720116" y="2997055"/>
                </a:cubicBezTo>
                <a:cubicBezTo>
                  <a:pt x="5720116" y="3013592"/>
                  <a:pt x="5733768" y="3026774"/>
                  <a:pt x="5749814" y="3026774"/>
                </a:cubicBezTo>
                <a:close/>
                <a:moveTo>
                  <a:pt x="5995297" y="2898072"/>
                </a:moveTo>
                <a:cubicBezTo>
                  <a:pt x="6009427" y="2898072"/>
                  <a:pt x="6020923" y="2886568"/>
                  <a:pt x="6020923" y="2872188"/>
                </a:cubicBezTo>
                <a:cubicBezTo>
                  <a:pt x="6020923" y="2857328"/>
                  <a:pt x="6009427" y="2845824"/>
                  <a:pt x="5995297" y="2845824"/>
                </a:cubicBezTo>
                <a:cubicBezTo>
                  <a:pt x="5980448" y="2845824"/>
                  <a:pt x="5968713" y="2857328"/>
                  <a:pt x="5968713" y="2872188"/>
                </a:cubicBezTo>
                <a:cubicBezTo>
                  <a:pt x="5968713" y="2886568"/>
                  <a:pt x="5980448" y="2898072"/>
                  <a:pt x="5995297" y="2898072"/>
                </a:cubicBezTo>
                <a:close/>
                <a:moveTo>
                  <a:pt x="6189528" y="2700345"/>
                </a:moveTo>
                <a:cubicBezTo>
                  <a:pt x="6201982" y="2700345"/>
                  <a:pt x="6212520" y="2690040"/>
                  <a:pt x="6212520" y="2677577"/>
                </a:cubicBezTo>
                <a:cubicBezTo>
                  <a:pt x="6212520" y="2664635"/>
                  <a:pt x="6201982" y="2654329"/>
                  <a:pt x="6189528" y="2654329"/>
                </a:cubicBezTo>
                <a:cubicBezTo>
                  <a:pt x="6176835" y="2654329"/>
                  <a:pt x="6166297" y="2664635"/>
                  <a:pt x="6166297" y="2677577"/>
                </a:cubicBezTo>
                <a:cubicBezTo>
                  <a:pt x="6166297" y="2690040"/>
                  <a:pt x="6176835" y="2700345"/>
                  <a:pt x="6189528" y="2700345"/>
                </a:cubicBezTo>
                <a:close/>
                <a:moveTo>
                  <a:pt x="6314305" y="2453008"/>
                </a:moveTo>
                <a:cubicBezTo>
                  <a:pt x="6325801" y="2453008"/>
                  <a:pt x="6334902" y="2443660"/>
                  <a:pt x="6334902" y="2431917"/>
                </a:cubicBezTo>
                <a:cubicBezTo>
                  <a:pt x="6334902" y="2420892"/>
                  <a:pt x="6325801" y="2411305"/>
                  <a:pt x="6314305" y="2411305"/>
                </a:cubicBezTo>
                <a:cubicBezTo>
                  <a:pt x="6302809" y="2411305"/>
                  <a:pt x="6293709" y="2420892"/>
                  <a:pt x="6293709" y="2431917"/>
                </a:cubicBezTo>
                <a:cubicBezTo>
                  <a:pt x="6293709" y="2443660"/>
                  <a:pt x="6302809" y="2453008"/>
                  <a:pt x="6314305" y="2453008"/>
                </a:cubicBezTo>
                <a:close/>
                <a:moveTo>
                  <a:pt x="6357175" y="2178827"/>
                </a:moveTo>
                <a:cubicBezTo>
                  <a:pt x="6367473" y="2178827"/>
                  <a:pt x="6375616" y="2170438"/>
                  <a:pt x="6375616" y="2160372"/>
                </a:cubicBezTo>
                <a:cubicBezTo>
                  <a:pt x="6375616" y="2150546"/>
                  <a:pt x="6367473" y="2142157"/>
                  <a:pt x="6357175" y="2142157"/>
                </a:cubicBezTo>
                <a:cubicBezTo>
                  <a:pt x="6347356" y="2142157"/>
                  <a:pt x="6338973" y="2150546"/>
                  <a:pt x="6338973" y="2160372"/>
                </a:cubicBezTo>
                <a:cubicBezTo>
                  <a:pt x="6338973" y="2170438"/>
                  <a:pt x="6347356" y="2178827"/>
                  <a:pt x="6357175" y="2178827"/>
                </a:cubicBezTo>
                <a:close/>
                <a:moveTo>
                  <a:pt x="6080557" y="1909679"/>
                </a:moveTo>
                <a:cubicBezTo>
                  <a:pt x="6090377" y="1909679"/>
                  <a:pt x="6098520" y="1902010"/>
                  <a:pt x="6098520" y="1892183"/>
                </a:cubicBezTo>
                <a:cubicBezTo>
                  <a:pt x="6098520" y="1882357"/>
                  <a:pt x="6090377" y="1874448"/>
                  <a:pt x="6080557" y="1874448"/>
                </a:cubicBezTo>
                <a:cubicBezTo>
                  <a:pt x="6070738" y="1874448"/>
                  <a:pt x="6063074" y="1882357"/>
                  <a:pt x="6063074" y="1892183"/>
                </a:cubicBezTo>
                <a:cubicBezTo>
                  <a:pt x="6063074" y="1902010"/>
                  <a:pt x="6070738" y="1909679"/>
                  <a:pt x="6080557" y="1909679"/>
                </a:cubicBezTo>
                <a:close/>
                <a:moveTo>
                  <a:pt x="5919616" y="1687267"/>
                </a:moveTo>
                <a:cubicBezTo>
                  <a:pt x="5928957" y="1687267"/>
                  <a:pt x="5936620" y="1679597"/>
                  <a:pt x="5936620" y="1670250"/>
                </a:cubicBezTo>
                <a:cubicBezTo>
                  <a:pt x="5936620" y="1660663"/>
                  <a:pt x="5928957" y="1653234"/>
                  <a:pt x="5919616" y="1653234"/>
                </a:cubicBezTo>
                <a:cubicBezTo>
                  <a:pt x="5909797" y="1653234"/>
                  <a:pt x="5902373" y="1660663"/>
                  <a:pt x="5902373" y="1670250"/>
                </a:cubicBezTo>
                <a:cubicBezTo>
                  <a:pt x="5902373" y="1679597"/>
                  <a:pt x="5909797" y="1687267"/>
                  <a:pt x="5919616" y="1687267"/>
                </a:cubicBezTo>
                <a:close/>
                <a:moveTo>
                  <a:pt x="5682036" y="1550176"/>
                </a:moveTo>
                <a:cubicBezTo>
                  <a:pt x="5691616" y="1550176"/>
                  <a:pt x="5699280" y="1542507"/>
                  <a:pt x="5699280" y="1533160"/>
                </a:cubicBezTo>
                <a:cubicBezTo>
                  <a:pt x="5699280" y="1523573"/>
                  <a:pt x="5691616" y="1516143"/>
                  <a:pt x="5682036" y="1516143"/>
                </a:cubicBezTo>
                <a:cubicBezTo>
                  <a:pt x="5672696" y="1516143"/>
                  <a:pt x="5665032" y="1523573"/>
                  <a:pt x="5665032" y="1533160"/>
                </a:cubicBezTo>
                <a:cubicBezTo>
                  <a:pt x="5665032" y="1542507"/>
                  <a:pt x="5672696" y="1550176"/>
                  <a:pt x="5682036" y="1550176"/>
                </a:cubicBezTo>
                <a:close/>
                <a:moveTo>
                  <a:pt x="5409730" y="1522854"/>
                </a:moveTo>
                <a:cubicBezTo>
                  <a:pt x="5419549" y="1522854"/>
                  <a:pt x="5427931" y="1514466"/>
                  <a:pt x="5427931" y="1504399"/>
                </a:cubicBezTo>
                <a:cubicBezTo>
                  <a:pt x="5427931" y="1494573"/>
                  <a:pt x="5419549" y="1485945"/>
                  <a:pt x="5409730" y="1485945"/>
                </a:cubicBezTo>
                <a:cubicBezTo>
                  <a:pt x="5399432" y="1485945"/>
                  <a:pt x="5391289" y="1494573"/>
                  <a:pt x="5391289" y="1504399"/>
                </a:cubicBezTo>
                <a:cubicBezTo>
                  <a:pt x="5391289" y="1514466"/>
                  <a:pt x="5399432" y="1522854"/>
                  <a:pt x="5409730" y="1522854"/>
                </a:cubicBezTo>
                <a:close/>
                <a:moveTo>
                  <a:pt x="5148919" y="1609374"/>
                </a:moveTo>
                <a:cubicBezTo>
                  <a:pt x="5159936" y="1609374"/>
                  <a:pt x="5169037" y="1600507"/>
                  <a:pt x="5169037" y="1589242"/>
                </a:cubicBezTo>
                <a:cubicBezTo>
                  <a:pt x="5169037" y="1577978"/>
                  <a:pt x="5159936" y="1569110"/>
                  <a:pt x="5148919" y="1569110"/>
                </a:cubicBezTo>
                <a:cubicBezTo>
                  <a:pt x="5137663" y="1569110"/>
                  <a:pt x="5128801" y="1577978"/>
                  <a:pt x="5128801" y="1589242"/>
                </a:cubicBezTo>
                <a:cubicBezTo>
                  <a:pt x="5128801" y="1600507"/>
                  <a:pt x="5137663" y="1609374"/>
                  <a:pt x="5148919" y="1609374"/>
                </a:cubicBezTo>
                <a:close/>
                <a:moveTo>
                  <a:pt x="4945108" y="1795836"/>
                </a:moveTo>
                <a:cubicBezTo>
                  <a:pt x="4957801" y="1795836"/>
                  <a:pt x="4968339" y="1785531"/>
                  <a:pt x="4968339" y="1772589"/>
                </a:cubicBezTo>
                <a:cubicBezTo>
                  <a:pt x="4968339" y="1759886"/>
                  <a:pt x="4957801" y="1749580"/>
                  <a:pt x="4945108" y="1749580"/>
                </a:cubicBezTo>
                <a:cubicBezTo>
                  <a:pt x="4932415" y="1749580"/>
                  <a:pt x="4922117" y="1759886"/>
                  <a:pt x="4922117" y="1772589"/>
                </a:cubicBezTo>
                <a:cubicBezTo>
                  <a:pt x="4922117" y="1785531"/>
                  <a:pt x="4932415" y="1795836"/>
                  <a:pt x="4945108" y="1795836"/>
                </a:cubicBezTo>
                <a:close/>
                <a:moveTo>
                  <a:pt x="4833503" y="2050364"/>
                </a:moveTo>
                <a:cubicBezTo>
                  <a:pt x="4848591" y="2050364"/>
                  <a:pt x="4860327" y="2038141"/>
                  <a:pt x="4860327" y="2023282"/>
                </a:cubicBezTo>
                <a:cubicBezTo>
                  <a:pt x="4860327" y="2008422"/>
                  <a:pt x="4848591" y="1996679"/>
                  <a:pt x="4833503" y="1996679"/>
                </a:cubicBezTo>
                <a:cubicBezTo>
                  <a:pt x="4818894" y="1996679"/>
                  <a:pt x="4807159" y="2008422"/>
                  <a:pt x="4807159" y="2023282"/>
                </a:cubicBezTo>
                <a:cubicBezTo>
                  <a:pt x="4807159" y="2038141"/>
                  <a:pt x="4818894" y="2050364"/>
                  <a:pt x="4833503" y="2050364"/>
                </a:cubicBezTo>
                <a:close/>
                <a:moveTo>
                  <a:pt x="4833503" y="2327421"/>
                </a:moveTo>
                <a:cubicBezTo>
                  <a:pt x="4850028" y="2327421"/>
                  <a:pt x="4863440" y="2313760"/>
                  <a:pt x="4863440" y="2297942"/>
                </a:cubicBezTo>
                <a:cubicBezTo>
                  <a:pt x="4863440" y="2281165"/>
                  <a:pt x="4850028" y="2267983"/>
                  <a:pt x="4833503" y="2267983"/>
                </a:cubicBezTo>
                <a:cubicBezTo>
                  <a:pt x="4817217" y="2267983"/>
                  <a:pt x="4803806" y="2281165"/>
                  <a:pt x="4803806" y="2297942"/>
                </a:cubicBezTo>
                <a:cubicBezTo>
                  <a:pt x="4803806" y="2313760"/>
                  <a:pt x="4817217" y="2327421"/>
                  <a:pt x="4833503" y="2327421"/>
                </a:cubicBezTo>
                <a:close/>
                <a:moveTo>
                  <a:pt x="4945108" y="2580511"/>
                </a:moveTo>
                <a:cubicBezTo>
                  <a:pt x="4962831" y="2580511"/>
                  <a:pt x="4977440" y="2566131"/>
                  <a:pt x="4977440" y="2548156"/>
                </a:cubicBezTo>
                <a:cubicBezTo>
                  <a:pt x="4977440" y="2530660"/>
                  <a:pt x="4962831" y="2515561"/>
                  <a:pt x="4945108" y="2515561"/>
                </a:cubicBezTo>
                <a:cubicBezTo>
                  <a:pt x="4927146" y="2515561"/>
                  <a:pt x="4913016" y="2530660"/>
                  <a:pt x="4913016" y="2548156"/>
                </a:cubicBezTo>
                <a:cubicBezTo>
                  <a:pt x="4913016" y="2566131"/>
                  <a:pt x="4927146" y="2580511"/>
                  <a:pt x="4945108" y="2580511"/>
                </a:cubicBezTo>
                <a:close/>
                <a:moveTo>
                  <a:pt x="5148919" y="2763858"/>
                </a:moveTo>
                <a:cubicBezTo>
                  <a:pt x="5166642" y="2763858"/>
                  <a:pt x="5181251" y="2749717"/>
                  <a:pt x="5181251" y="2731742"/>
                </a:cubicBezTo>
                <a:cubicBezTo>
                  <a:pt x="5181251" y="2714007"/>
                  <a:pt x="5166642" y="2699626"/>
                  <a:pt x="5148919" y="2699626"/>
                </a:cubicBezTo>
                <a:cubicBezTo>
                  <a:pt x="5130957" y="2699626"/>
                  <a:pt x="5116587" y="2714007"/>
                  <a:pt x="5116587" y="2731742"/>
                </a:cubicBezTo>
                <a:cubicBezTo>
                  <a:pt x="5116587" y="2749717"/>
                  <a:pt x="5130957" y="2763858"/>
                  <a:pt x="5148919" y="2763858"/>
                </a:cubicBezTo>
                <a:close/>
                <a:moveTo>
                  <a:pt x="5409730" y="2847742"/>
                </a:moveTo>
                <a:cubicBezTo>
                  <a:pt x="5426734" y="2847742"/>
                  <a:pt x="5440625" y="2833841"/>
                  <a:pt x="5440625" y="2816345"/>
                </a:cubicBezTo>
                <a:cubicBezTo>
                  <a:pt x="5440625" y="2799329"/>
                  <a:pt x="5426734" y="2785428"/>
                  <a:pt x="5409730" y="2785428"/>
                </a:cubicBezTo>
                <a:cubicBezTo>
                  <a:pt x="5392247" y="2785428"/>
                  <a:pt x="5378595" y="2799329"/>
                  <a:pt x="5378595" y="2816345"/>
                </a:cubicBezTo>
                <a:cubicBezTo>
                  <a:pt x="5378595" y="2833841"/>
                  <a:pt x="5392247" y="2847742"/>
                  <a:pt x="5409730" y="2847742"/>
                </a:cubicBezTo>
                <a:close/>
                <a:moveTo>
                  <a:pt x="5682036" y="2816345"/>
                </a:moveTo>
                <a:cubicBezTo>
                  <a:pt x="5697843" y="2816345"/>
                  <a:pt x="5711015" y="2803882"/>
                  <a:pt x="5711015" y="2787585"/>
                </a:cubicBezTo>
                <a:cubicBezTo>
                  <a:pt x="5711015" y="2772006"/>
                  <a:pt x="5697843" y="2759064"/>
                  <a:pt x="5682036" y="2759064"/>
                </a:cubicBezTo>
                <a:cubicBezTo>
                  <a:pt x="5666469" y="2759064"/>
                  <a:pt x="5653297" y="2772006"/>
                  <a:pt x="5653297" y="2787585"/>
                </a:cubicBezTo>
                <a:cubicBezTo>
                  <a:pt x="5653297" y="2803882"/>
                  <a:pt x="5666469" y="2816345"/>
                  <a:pt x="5682036" y="2816345"/>
                </a:cubicBezTo>
                <a:close/>
                <a:moveTo>
                  <a:pt x="5919616" y="2676379"/>
                </a:moveTo>
                <a:cubicBezTo>
                  <a:pt x="5933746" y="2676379"/>
                  <a:pt x="5945003" y="2664635"/>
                  <a:pt x="5945003" y="2650734"/>
                </a:cubicBezTo>
                <a:cubicBezTo>
                  <a:pt x="5945003" y="2636594"/>
                  <a:pt x="5933746" y="2625329"/>
                  <a:pt x="5919616" y="2625329"/>
                </a:cubicBezTo>
                <a:cubicBezTo>
                  <a:pt x="5905246" y="2625329"/>
                  <a:pt x="5893990" y="2636594"/>
                  <a:pt x="5893990" y="2650734"/>
                </a:cubicBezTo>
                <a:cubicBezTo>
                  <a:pt x="5893990" y="2664635"/>
                  <a:pt x="5905246" y="2676379"/>
                  <a:pt x="5919616" y="2676379"/>
                </a:cubicBezTo>
                <a:close/>
                <a:moveTo>
                  <a:pt x="6080557" y="2450851"/>
                </a:moveTo>
                <a:cubicBezTo>
                  <a:pt x="6092772" y="2450851"/>
                  <a:pt x="6102591" y="2441024"/>
                  <a:pt x="6102591" y="2428801"/>
                </a:cubicBezTo>
                <a:cubicBezTo>
                  <a:pt x="6102591" y="2416578"/>
                  <a:pt x="6092772" y="2406991"/>
                  <a:pt x="6080557" y="2406991"/>
                </a:cubicBezTo>
                <a:cubicBezTo>
                  <a:pt x="6068343" y="2406991"/>
                  <a:pt x="6058763" y="2416578"/>
                  <a:pt x="6058763" y="2428801"/>
                </a:cubicBezTo>
                <a:cubicBezTo>
                  <a:pt x="6058763" y="2441024"/>
                  <a:pt x="6068343" y="2450851"/>
                  <a:pt x="6080557" y="2450851"/>
                </a:cubicBezTo>
                <a:close/>
                <a:moveTo>
                  <a:pt x="6137797" y="2180025"/>
                </a:moveTo>
                <a:cubicBezTo>
                  <a:pt x="6148574" y="2180025"/>
                  <a:pt x="6156956" y="2171157"/>
                  <a:pt x="6156956" y="2160372"/>
                </a:cubicBezTo>
                <a:cubicBezTo>
                  <a:pt x="6156956" y="2149827"/>
                  <a:pt x="6148574" y="2140959"/>
                  <a:pt x="6137797" y="2140959"/>
                </a:cubicBezTo>
                <a:cubicBezTo>
                  <a:pt x="6127020" y="2140959"/>
                  <a:pt x="6117919" y="2149827"/>
                  <a:pt x="6117919" y="2160372"/>
                </a:cubicBezTo>
                <a:cubicBezTo>
                  <a:pt x="6117919" y="2171157"/>
                  <a:pt x="6127020" y="2180025"/>
                  <a:pt x="6137797" y="2180025"/>
                </a:cubicBezTo>
                <a:close/>
                <a:moveTo>
                  <a:pt x="5833877" y="1921423"/>
                </a:moveTo>
                <a:cubicBezTo>
                  <a:pt x="5844654" y="1921423"/>
                  <a:pt x="5853515" y="1912555"/>
                  <a:pt x="5853515" y="1902010"/>
                </a:cubicBezTo>
                <a:cubicBezTo>
                  <a:pt x="5853515" y="1891224"/>
                  <a:pt x="5844654" y="1882357"/>
                  <a:pt x="5833877" y="1882357"/>
                </a:cubicBezTo>
                <a:cubicBezTo>
                  <a:pt x="5823099" y="1882357"/>
                  <a:pt x="5814478" y="1891224"/>
                  <a:pt x="5814478" y="1902010"/>
                </a:cubicBezTo>
                <a:cubicBezTo>
                  <a:pt x="5814478" y="1912555"/>
                  <a:pt x="5823099" y="1921423"/>
                  <a:pt x="5833877" y="1921423"/>
                </a:cubicBezTo>
                <a:close/>
                <a:moveTo>
                  <a:pt x="5614259" y="1761564"/>
                </a:moveTo>
                <a:cubicBezTo>
                  <a:pt x="5625036" y="1761564"/>
                  <a:pt x="5633658" y="1752936"/>
                  <a:pt x="5633658" y="1742151"/>
                </a:cubicBezTo>
                <a:cubicBezTo>
                  <a:pt x="5633658" y="1731605"/>
                  <a:pt x="5625036" y="1722737"/>
                  <a:pt x="5614259" y="1722737"/>
                </a:cubicBezTo>
                <a:cubicBezTo>
                  <a:pt x="5603482" y="1722737"/>
                  <a:pt x="5594621" y="1731605"/>
                  <a:pt x="5594621" y="1742151"/>
                </a:cubicBezTo>
                <a:cubicBezTo>
                  <a:pt x="5594621" y="1752936"/>
                  <a:pt x="5603482" y="1761564"/>
                  <a:pt x="5614259" y="1761564"/>
                </a:cubicBezTo>
                <a:close/>
                <a:moveTo>
                  <a:pt x="5342671" y="1763002"/>
                </a:moveTo>
                <a:cubicBezTo>
                  <a:pt x="5354167" y="1763002"/>
                  <a:pt x="5363268" y="1753415"/>
                  <a:pt x="5363268" y="1742151"/>
                </a:cubicBezTo>
                <a:cubicBezTo>
                  <a:pt x="5363268" y="1730886"/>
                  <a:pt x="5354167" y="1721299"/>
                  <a:pt x="5342671" y="1721299"/>
                </a:cubicBezTo>
                <a:cubicBezTo>
                  <a:pt x="5331175" y="1721299"/>
                  <a:pt x="5322074" y="1730886"/>
                  <a:pt x="5322074" y="1742151"/>
                </a:cubicBezTo>
                <a:cubicBezTo>
                  <a:pt x="5322074" y="1753415"/>
                  <a:pt x="5331175" y="1763002"/>
                  <a:pt x="5342671" y="1763002"/>
                </a:cubicBezTo>
                <a:close/>
                <a:moveTo>
                  <a:pt x="5123053" y="1925737"/>
                </a:moveTo>
                <a:cubicBezTo>
                  <a:pt x="5135747" y="1925737"/>
                  <a:pt x="5146764" y="1915191"/>
                  <a:pt x="5146764" y="1902010"/>
                </a:cubicBezTo>
                <a:cubicBezTo>
                  <a:pt x="5146764" y="1889067"/>
                  <a:pt x="5135747" y="1878282"/>
                  <a:pt x="5123053" y="1878282"/>
                </a:cubicBezTo>
                <a:cubicBezTo>
                  <a:pt x="5109881" y="1878282"/>
                  <a:pt x="5099104" y="1889067"/>
                  <a:pt x="5099104" y="1902010"/>
                </a:cubicBezTo>
                <a:cubicBezTo>
                  <a:pt x="5099104" y="1915191"/>
                  <a:pt x="5109881" y="1925737"/>
                  <a:pt x="5123053" y="1925737"/>
                </a:cubicBezTo>
                <a:close/>
                <a:moveTo>
                  <a:pt x="5038990" y="2187934"/>
                </a:moveTo>
                <a:cubicBezTo>
                  <a:pt x="5054079" y="2187934"/>
                  <a:pt x="5066532" y="2175711"/>
                  <a:pt x="5066532" y="2160372"/>
                </a:cubicBezTo>
                <a:cubicBezTo>
                  <a:pt x="5066532" y="2145273"/>
                  <a:pt x="5054079" y="2133050"/>
                  <a:pt x="5038990" y="2133050"/>
                </a:cubicBezTo>
                <a:cubicBezTo>
                  <a:pt x="5023663" y="2133050"/>
                  <a:pt x="5011448" y="2145273"/>
                  <a:pt x="5011448" y="2160372"/>
                </a:cubicBezTo>
                <a:cubicBezTo>
                  <a:pt x="5011448" y="2175711"/>
                  <a:pt x="5023663" y="2187934"/>
                  <a:pt x="5038990" y="2187934"/>
                </a:cubicBezTo>
                <a:close/>
                <a:moveTo>
                  <a:pt x="5123053" y="2447975"/>
                </a:moveTo>
                <a:cubicBezTo>
                  <a:pt x="5139100" y="2447975"/>
                  <a:pt x="5152032" y="2435032"/>
                  <a:pt x="5152032" y="2418975"/>
                </a:cubicBezTo>
                <a:cubicBezTo>
                  <a:pt x="5152032" y="2402917"/>
                  <a:pt x="5139100" y="2389495"/>
                  <a:pt x="5123053" y="2389495"/>
                </a:cubicBezTo>
                <a:cubicBezTo>
                  <a:pt x="5106768" y="2389495"/>
                  <a:pt x="5093595" y="2402917"/>
                  <a:pt x="5093595" y="2418975"/>
                </a:cubicBezTo>
                <a:cubicBezTo>
                  <a:pt x="5093595" y="2435032"/>
                  <a:pt x="5106768" y="2447975"/>
                  <a:pt x="5123053" y="2447975"/>
                </a:cubicBezTo>
                <a:close/>
                <a:moveTo>
                  <a:pt x="5342671" y="2607833"/>
                </a:moveTo>
                <a:cubicBezTo>
                  <a:pt x="5358717" y="2607833"/>
                  <a:pt x="5371650" y="2594891"/>
                  <a:pt x="5371650" y="2578834"/>
                </a:cubicBezTo>
                <a:cubicBezTo>
                  <a:pt x="5371650" y="2562536"/>
                  <a:pt x="5358717" y="2549115"/>
                  <a:pt x="5342671" y="2549115"/>
                </a:cubicBezTo>
                <a:cubicBezTo>
                  <a:pt x="5326146" y="2549115"/>
                  <a:pt x="5313453" y="2562536"/>
                  <a:pt x="5313453" y="2578834"/>
                </a:cubicBezTo>
                <a:cubicBezTo>
                  <a:pt x="5313453" y="2594891"/>
                  <a:pt x="5326146" y="2607833"/>
                  <a:pt x="5342671" y="2607833"/>
                </a:cubicBezTo>
                <a:close/>
                <a:moveTo>
                  <a:pt x="5614259" y="2605916"/>
                </a:moveTo>
                <a:cubicBezTo>
                  <a:pt x="5629108" y="2605916"/>
                  <a:pt x="5641562" y="2594172"/>
                  <a:pt x="5641562" y="2578834"/>
                </a:cubicBezTo>
                <a:cubicBezTo>
                  <a:pt x="5641562" y="2563495"/>
                  <a:pt x="5629108" y="2551511"/>
                  <a:pt x="5614259" y="2551511"/>
                </a:cubicBezTo>
                <a:cubicBezTo>
                  <a:pt x="5598931" y="2551511"/>
                  <a:pt x="5586717" y="2563495"/>
                  <a:pt x="5586717" y="2578834"/>
                </a:cubicBezTo>
                <a:cubicBezTo>
                  <a:pt x="5586717" y="2594172"/>
                  <a:pt x="5598931" y="2605916"/>
                  <a:pt x="5614259" y="2605916"/>
                </a:cubicBezTo>
                <a:close/>
                <a:moveTo>
                  <a:pt x="5833877" y="2442702"/>
                </a:moveTo>
                <a:cubicBezTo>
                  <a:pt x="5847049" y="2442702"/>
                  <a:pt x="5857587" y="2431917"/>
                  <a:pt x="5857587" y="2418975"/>
                </a:cubicBezTo>
                <a:cubicBezTo>
                  <a:pt x="5857587" y="2405553"/>
                  <a:pt x="5847049" y="2395487"/>
                  <a:pt x="5833877" y="2395487"/>
                </a:cubicBezTo>
                <a:cubicBezTo>
                  <a:pt x="5820704" y="2395487"/>
                  <a:pt x="5810167" y="2405553"/>
                  <a:pt x="5810167" y="2418975"/>
                </a:cubicBezTo>
                <a:cubicBezTo>
                  <a:pt x="5810167" y="2431917"/>
                  <a:pt x="5820704" y="2442702"/>
                  <a:pt x="5833877" y="2442702"/>
                </a:cubicBezTo>
                <a:close/>
                <a:moveTo>
                  <a:pt x="5917700" y="2181223"/>
                </a:moveTo>
                <a:cubicBezTo>
                  <a:pt x="5929196" y="2181223"/>
                  <a:pt x="5938536" y="2171876"/>
                  <a:pt x="5938536" y="2160372"/>
                </a:cubicBezTo>
                <a:cubicBezTo>
                  <a:pt x="5938536" y="2149108"/>
                  <a:pt x="5929196" y="2139761"/>
                  <a:pt x="5917700" y="2139761"/>
                </a:cubicBezTo>
                <a:cubicBezTo>
                  <a:pt x="5906444" y="2139761"/>
                  <a:pt x="5897343" y="2149108"/>
                  <a:pt x="5897343" y="2160372"/>
                </a:cubicBezTo>
                <a:cubicBezTo>
                  <a:pt x="5897343" y="2171876"/>
                  <a:pt x="5906444" y="2181223"/>
                  <a:pt x="5917700" y="2181223"/>
                </a:cubicBezTo>
                <a:close/>
                <a:moveTo>
                  <a:pt x="5546242" y="1972472"/>
                </a:moveTo>
                <a:cubicBezTo>
                  <a:pt x="5558217" y="1972472"/>
                  <a:pt x="5567558" y="1963365"/>
                  <a:pt x="5567558" y="1951381"/>
                </a:cubicBezTo>
                <a:cubicBezTo>
                  <a:pt x="5567558" y="1939398"/>
                  <a:pt x="5558217" y="1930051"/>
                  <a:pt x="5546242" y="1930051"/>
                </a:cubicBezTo>
                <a:cubicBezTo>
                  <a:pt x="5534507" y="1930051"/>
                  <a:pt x="5525167" y="1939398"/>
                  <a:pt x="5525167" y="1951381"/>
                </a:cubicBezTo>
                <a:cubicBezTo>
                  <a:pt x="5525167" y="1963365"/>
                  <a:pt x="5534507" y="1972472"/>
                  <a:pt x="5546242" y="1972472"/>
                </a:cubicBezTo>
                <a:close/>
                <a:moveTo>
                  <a:pt x="5300759" y="2054918"/>
                </a:moveTo>
                <a:cubicBezTo>
                  <a:pt x="5313932" y="2054918"/>
                  <a:pt x="5324469" y="2044373"/>
                  <a:pt x="5324469" y="2031191"/>
                </a:cubicBezTo>
                <a:cubicBezTo>
                  <a:pt x="5324469" y="2018009"/>
                  <a:pt x="5313932" y="2007464"/>
                  <a:pt x="5300759" y="2007464"/>
                </a:cubicBezTo>
                <a:cubicBezTo>
                  <a:pt x="5287587" y="2007464"/>
                  <a:pt x="5276810" y="2018009"/>
                  <a:pt x="5276810" y="2031191"/>
                </a:cubicBezTo>
                <a:cubicBezTo>
                  <a:pt x="5276810" y="2044373"/>
                  <a:pt x="5287587" y="2054918"/>
                  <a:pt x="5300759" y="2054918"/>
                </a:cubicBezTo>
                <a:close/>
                <a:moveTo>
                  <a:pt x="5300759" y="2316636"/>
                </a:moveTo>
                <a:cubicBezTo>
                  <a:pt x="5315369" y="2316636"/>
                  <a:pt x="5327583" y="2304413"/>
                  <a:pt x="5327583" y="2289793"/>
                </a:cubicBezTo>
                <a:cubicBezTo>
                  <a:pt x="5327583" y="2274934"/>
                  <a:pt x="5315369" y="2262711"/>
                  <a:pt x="5300759" y="2262711"/>
                </a:cubicBezTo>
                <a:cubicBezTo>
                  <a:pt x="5285911" y="2262711"/>
                  <a:pt x="5273936" y="2274934"/>
                  <a:pt x="5273936" y="2289793"/>
                </a:cubicBezTo>
                <a:cubicBezTo>
                  <a:pt x="5273936" y="2304413"/>
                  <a:pt x="5285911" y="2316636"/>
                  <a:pt x="5300759" y="2316636"/>
                </a:cubicBezTo>
                <a:close/>
                <a:moveTo>
                  <a:pt x="5546242" y="2395487"/>
                </a:moveTo>
                <a:cubicBezTo>
                  <a:pt x="5560373" y="2395487"/>
                  <a:pt x="5571868" y="2383743"/>
                  <a:pt x="5571868" y="2369603"/>
                </a:cubicBezTo>
                <a:cubicBezTo>
                  <a:pt x="5571868" y="2355462"/>
                  <a:pt x="5560373" y="2343958"/>
                  <a:pt x="5546242" y="2343958"/>
                </a:cubicBezTo>
                <a:cubicBezTo>
                  <a:pt x="5532352" y="2343958"/>
                  <a:pt x="5520616" y="2355462"/>
                  <a:pt x="5520616" y="2369603"/>
                </a:cubicBezTo>
                <a:cubicBezTo>
                  <a:pt x="5520616" y="2383743"/>
                  <a:pt x="5532352" y="2395487"/>
                  <a:pt x="5546242" y="2395487"/>
                </a:cubicBezTo>
                <a:close/>
                <a:moveTo>
                  <a:pt x="5698083" y="2183141"/>
                </a:moveTo>
                <a:cubicBezTo>
                  <a:pt x="5710536" y="2183141"/>
                  <a:pt x="5720835" y="2172835"/>
                  <a:pt x="5720835" y="2160372"/>
                </a:cubicBezTo>
                <a:cubicBezTo>
                  <a:pt x="5720835" y="2147910"/>
                  <a:pt x="5710536" y="2137843"/>
                  <a:pt x="5698083" y="2137843"/>
                </a:cubicBezTo>
                <a:cubicBezTo>
                  <a:pt x="5685868" y="2137843"/>
                  <a:pt x="5675570" y="2147910"/>
                  <a:pt x="5675570" y="2160372"/>
                </a:cubicBezTo>
                <a:cubicBezTo>
                  <a:pt x="5675570" y="2172835"/>
                  <a:pt x="5685868" y="2183141"/>
                  <a:pt x="5698083" y="2183141"/>
                </a:cubicBezTo>
                <a:close/>
              </a:path>
            </a:pathLst>
          </a:custGeom>
          <a:solidFill>
            <a:srgbClr val="0067DA">
              <a:alpha val="5000"/>
            </a:srgbClr>
          </a:solidFill>
          <a:ln w="239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sp>
        <p:nvSpPr>
          <p:cNvPr id="9" name="Graphic 35">
            <a:extLst>
              <a:ext uri="{FF2B5EF4-FFF2-40B4-BE49-F238E27FC236}">
                <a16:creationId xmlns:a16="http://schemas.microsoft.com/office/drawing/2014/main" id="{CA34E9CA-7C37-4DC6-BD03-B652070D45FD}"/>
              </a:ext>
            </a:extLst>
          </p:cNvPr>
          <p:cNvSpPr/>
          <p:nvPr userDrawn="1"/>
        </p:nvSpPr>
        <p:spPr>
          <a:xfrm rot="10800000">
            <a:off x="5413912" y="0"/>
            <a:ext cx="6778087" cy="2463186"/>
          </a:xfrm>
          <a:custGeom>
            <a:avLst/>
            <a:gdLst>
              <a:gd name="connsiteX0" fmla="*/ 5478465 w 11191875"/>
              <a:gd name="connsiteY0" fmla="*/ 2184818 h 4067175"/>
              <a:gd name="connsiteX1" fmla="*/ 5502894 w 11191875"/>
              <a:gd name="connsiteY1" fmla="*/ 2160372 h 4067175"/>
              <a:gd name="connsiteX2" fmla="*/ 5478465 w 11191875"/>
              <a:gd name="connsiteY2" fmla="*/ 2136166 h 4067175"/>
              <a:gd name="connsiteX3" fmla="*/ 5454037 w 11191875"/>
              <a:gd name="connsiteY3" fmla="*/ 2160372 h 4067175"/>
              <a:gd name="connsiteX4" fmla="*/ 5478465 w 11191875"/>
              <a:gd name="connsiteY4" fmla="*/ 2184818 h 4067175"/>
              <a:gd name="connsiteX5" fmla="*/ 11098951 w 11191875"/>
              <a:gd name="connsiteY5" fmla="*/ 4061183 h 4067175"/>
              <a:gd name="connsiteX6" fmla="*/ 11099430 w 11191875"/>
              <a:gd name="connsiteY6" fmla="*/ 4060464 h 4067175"/>
              <a:gd name="connsiteX7" fmla="*/ 11098951 w 11191875"/>
              <a:gd name="connsiteY7" fmla="*/ 4059985 h 4067175"/>
              <a:gd name="connsiteX8" fmla="*/ 11098472 w 11191875"/>
              <a:gd name="connsiteY8" fmla="*/ 4060464 h 4067175"/>
              <a:gd name="connsiteX9" fmla="*/ 11098951 w 11191875"/>
              <a:gd name="connsiteY9" fmla="*/ 4061183 h 4067175"/>
              <a:gd name="connsiteX10" fmla="*/ 11181098 w 11191875"/>
              <a:gd name="connsiteY10" fmla="*/ 3797308 h 4067175"/>
              <a:gd name="connsiteX11" fmla="*/ 11181816 w 11191875"/>
              <a:gd name="connsiteY11" fmla="*/ 3796829 h 4067175"/>
              <a:gd name="connsiteX12" fmla="*/ 11181098 w 11191875"/>
              <a:gd name="connsiteY12" fmla="*/ 3796350 h 4067175"/>
              <a:gd name="connsiteX13" fmla="*/ 11180619 w 11191875"/>
              <a:gd name="connsiteY13" fmla="*/ 3796829 h 4067175"/>
              <a:gd name="connsiteX14" fmla="*/ 11181098 w 11191875"/>
              <a:gd name="connsiteY14" fmla="*/ 3797308 h 4067175"/>
              <a:gd name="connsiteX15" fmla="*/ 11184690 w 11191875"/>
              <a:gd name="connsiteY15" fmla="*/ 1884993 h 4067175"/>
              <a:gd name="connsiteX16" fmla="*/ 11185409 w 11191875"/>
              <a:gd name="connsiteY16" fmla="*/ 1884034 h 4067175"/>
              <a:gd name="connsiteX17" fmla="*/ 11184690 w 11191875"/>
              <a:gd name="connsiteY17" fmla="*/ 1883555 h 4067175"/>
              <a:gd name="connsiteX18" fmla="*/ 11183732 w 11191875"/>
              <a:gd name="connsiteY18" fmla="*/ 1884034 h 4067175"/>
              <a:gd name="connsiteX19" fmla="*/ 11184690 w 11191875"/>
              <a:gd name="connsiteY19" fmla="*/ 1884993 h 4067175"/>
              <a:gd name="connsiteX20" fmla="*/ 89332 w 11191875"/>
              <a:gd name="connsiteY20" fmla="*/ 267710 h 4067175"/>
              <a:gd name="connsiteX21" fmla="*/ 94361 w 11191875"/>
              <a:gd name="connsiteY21" fmla="*/ 262916 h 4067175"/>
              <a:gd name="connsiteX22" fmla="*/ 89332 w 11191875"/>
              <a:gd name="connsiteY22" fmla="*/ 258123 h 4067175"/>
              <a:gd name="connsiteX23" fmla="*/ 84542 w 11191875"/>
              <a:gd name="connsiteY23" fmla="*/ 262916 h 4067175"/>
              <a:gd name="connsiteX24" fmla="*/ 89332 w 11191875"/>
              <a:gd name="connsiteY24" fmla="*/ 267710 h 4067175"/>
              <a:gd name="connsiteX25" fmla="*/ 4071 w 11191875"/>
              <a:gd name="connsiteY25" fmla="*/ 534940 h 4067175"/>
              <a:gd name="connsiteX26" fmla="*/ 13172 w 11191875"/>
              <a:gd name="connsiteY26" fmla="*/ 525593 h 4067175"/>
              <a:gd name="connsiteX27" fmla="*/ 4071 w 11191875"/>
              <a:gd name="connsiteY27" fmla="*/ 516486 h 4067175"/>
              <a:gd name="connsiteX28" fmla="*/ 0 w 11191875"/>
              <a:gd name="connsiteY28" fmla="*/ 517684 h 4067175"/>
              <a:gd name="connsiteX29" fmla="*/ 0 w 11191875"/>
              <a:gd name="connsiteY29" fmla="*/ 533742 h 4067175"/>
              <a:gd name="connsiteX30" fmla="*/ 4071 w 11191875"/>
              <a:gd name="connsiteY30" fmla="*/ 534940 h 4067175"/>
              <a:gd name="connsiteX31" fmla="*/ 0 w 11191875"/>
              <a:gd name="connsiteY31" fmla="*/ 3584243 h 4067175"/>
              <a:gd name="connsiteX32" fmla="*/ 19878 w 11191875"/>
              <a:gd name="connsiteY32" fmla="*/ 3528400 h 4067175"/>
              <a:gd name="connsiteX33" fmla="*/ 0 w 11191875"/>
              <a:gd name="connsiteY33" fmla="*/ 3472797 h 4067175"/>
              <a:gd name="connsiteX34" fmla="*/ 0 w 11191875"/>
              <a:gd name="connsiteY34" fmla="*/ 3584243 h 4067175"/>
              <a:gd name="connsiteX35" fmla="*/ 4071 w 11191875"/>
              <a:gd name="connsiteY35" fmla="*/ 3890539 h 4067175"/>
              <a:gd name="connsiteX36" fmla="*/ 99151 w 11191875"/>
              <a:gd name="connsiteY36" fmla="*/ 3795151 h 4067175"/>
              <a:gd name="connsiteX37" fmla="*/ 4071 w 11191875"/>
              <a:gd name="connsiteY37" fmla="*/ 3700243 h 4067175"/>
              <a:gd name="connsiteX38" fmla="*/ 0 w 11191875"/>
              <a:gd name="connsiteY38" fmla="*/ 3700482 h 4067175"/>
              <a:gd name="connsiteX39" fmla="*/ 0 w 11191875"/>
              <a:gd name="connsiteY39" fmla="*/ 3890300 h 4067175"/>
              <a:gd name="connsiteX40" fmla="*/ 4071 w 11191875"/>
              <a:gd name="connsiteY40" fmla="*/ 3890539 h 4067175"/>
              <a:gd name="connsiteX41" fmla="*/ 189681 w 11191875"/>
              <a:gd name="connsiteY41" fmla="*/ 4067175 h 4067175"/>
              <a:gd name="connsiteX42" fmla="*/ 190160 w 11191875"/>
              <a:gd name="connsiteY42" fmla="*/ 4058068 h 4067175"/>
              <a:gd name="connsiteX43" fmla="*/ 89332 w 11191875"/>
              <a:gd name="connsiteY43" fmla="*/ 3957407 h 4067175"/>
              <a:gd name="connsiteX44" fmla="*/ 0 w 11191875"/>
              <a:gd name="connsiteY44" fmla="*/ 4012291 h 4067175"/>
              <a:gd name="connsiteX45" fmla="*/ 0 w 11191875"/>
              <a:gd name="connsiteY45" fmla="*/ 4067175 h 4067175"/>
              <a:gd name="connsiteX46" fmla="*/ 189681 w 11191875"/>
              <a:gd name="connsiteY46" fmla="*/ 4067175 h 4067175"/>
              <a:gd name="connsiteX47" fmla="*/ 10867358 w 11191875"/>
              <a:gd name="connsiteY47" fmla="*/ 4058787 h 4067175"/>
              <a:gd name="connsiteX48" fmla="*/ 10868316 w 11191875"/>
              <a:gd name="connsiteY48" fmla="*/ 4058068 h 4067175"/>
              <a:gd name="connsiteX49" fmla="*/ 10867358 w 11191875"/>
              <a:gd name="connsiteY49" fmla="*/ 4057349 h 4067175"/>
              <a:gd name="connsiteX50" fmla="*/ 10867119 w 11191875"/>
              <a:gd name="connsiteY50" fmla="*/ 4058068 h 4067175"/>
              <a:gd name="connsiteX51" fmla="*/ 10867358 w 11191875"/>
              <a:gd name="connsiteY51" fmla="*/ 4058787 h 4067175"/>
              <a:gd name="connsiteX52" fmla="*/ 10952858 w 11191875"/>
              <a:gd name="connsiteY52" fmla="*/ 3795870 h 4067175"/>
              <a:gd name="connsiteX53" fmla="*/ 10953098 w 11191875"/>
              <a:gd name="connsiteY53" fmla="*/ 3795151 h 4067175"/>
              <a:gd name="connsiteX54" fmla="*/ 10952858 w 11191875"/>
              <a:gd name="connsiteY54" fmla="*/ 3794432 h 4067175"/>
              <a:gd name="connsiteX55" fmla="*/ 10952379 w 11191875"/>
              <a:gd name="connsiteY55" fmla="*/ 3795151 h 4067175"/>
              <a:gd name="connsiteX56" fmla="*/ 10952858 w 11191875"/>
              <a:gd name="connsiteY56" fmla="*/ 3795870 h 4067175"/>
              <a:gd name="connsiteX57" fmla="*/ 11191396 w 11191875"/>
              <a:gd name="connsiteY57" fmla="*/ 2161331 h 4067175"/>
              <a:gd name="connsiteX58" fmla="*/ 11191875 w 11191875"/>
              <a:gd name="connsiteY58" fmla="*/ 2160372 h 4067175"/>
              <a:gd name="connsiteX59" fmla="*/ 11191396 w 11191875"/>
              <a:gd name="connsiteY59" fmla="*/ 2159653 h 4067175"/>
              <a:gd name="connsiteX60" fmla="*/ 11190678 w 11191875"/>
              <a:gd name="connsiteY60" fmla="*/ 2160372 h 4067175"/>
              <a:gd name="connsiteX61" fmla="*/ 11191396 w 11191875"/>
              <a:gd name="connsiteY61" fmla="*/ 2161331 h 4067175"/>
              <a:gd name="connsiteX62" fmla="*/ 10964833 w 11191875"/>
              <a:gd name="connsiteY62" fmla="*/ 1884993 h 4067175"/>
              <a:gd name="connsiteX63" fmla="*/ 10965073 w 11191875"/>
              <a:gd name="connsiteY63" fmla="*/ 1884034 h 4067175"/>
              <a:gd name="connsiteX64" fmla="*/ 10964833 w 11191875"/>
              <a:gd name="connsiteY64" fmla="*/ 1883555 h 4067175"/>
              <a:gd name="connsiteX65" fmla="*/ 10963875 w 11191875"/>
              <a:gd name="connsiteY65" fmla="*/ 1884034 h 4067175"/>
              <a:gd name="connsiteX66" fmla="*/ 10964833 w 11191875"/>
              <a:gd name="connsiteY66" fmla="*/ 1884993 h 4067175"/>
              <a:gd name="connsiteX67" fmla="*/ 10943757 w 11191875"/>
              <a:gd name="connsiteY67" fmla="*/ 1609374 h 4067175"/>
              <a:gd name="connsiteX68" fmla="*/ 10944236 w 11191875"/>
              <a:gd name="connsiteY68" fmla="*/ 1608655 h 4067175"/>
              <a:gd name="connsiteX69" fmla="*/ 10943757 w 11191875"/>
              <a:gd name="connsiteY69" fmla="*/ 1608176 h 4067175"/>
              <a:gd name="connsiteX70" fmla="*/ 10943278 w 11191875"/>
              <a:gd name="connsiteY70" fmla="*/ 1608655 h 4067175"/>
              <a:gd name="connsiteX71" fmla="*/ 10943757 w 11191875"/>
              <a:gd name="connsiteY71" fmla="*/ 1609374 h 4067175"/>
              <a:gd name="connsiteX72" fmla="*/ 10909270 w 11191875"/>
              <a:gd name="connsiteY72" fmla="*/ 1335433 h 4067175"/>
              <a:gd name="connsiteX73" fmla="*/ 10909749 w 11191875"/>
              <a:gd name="connsiteY73" fmla="*/ 1334714 h 4067175"/>
              <a:gd name="connsiteX74" fmla="*/ 10909270 w 11191875"/>
              <a:gd name="connsiteY74" fmla="*/ 1333995 h 4067175"/>
              <a:gd name="connsiteX75" fmla="*/ 10908552 w 11191875"/>
              <a:gd name="connsiteY75" fmla="*/ 1334714 h 4067175"/>
              <a:gd name="connsiteX76" fmla="*/ 10909270 w 11191875"/>
              <a:gd name="connsiteY76" fmla="*/ 1335433 h 4067175"/>
              <a:gd name="connsiteX77" fmla="*/ 10861131 w 11191875"/>
              <a:gd name="connsiteY77" fmla="*/ 1063409 h 4067175"/>
              <a:gd name="connsiteX78" fmla="*/ 10861371 w 11191875"/>
              <a:gd name="connsiteY78" fmla="*/ 1062690 h 4067175"/>
              <a:gd name="connsiteX79" fmla="*/ 10861131 w 11191875"/>
              <a:gd name="connsiteY79" fmla="*/ 1061971 h 4067175"/>
              <a:gd name="connsiteX80" fmla="*/ 10860173 w 11191875"/>
              <a:gd name="connsiteY80" fmla="*/ 1062690 h 4067175"/>
              <a:gd name="connsiteX81" fmla="*/ 10861131 w 11191875"/>
              <a:gd name="connsiteY81" fmla="*/ 1063409 h 4067175"/>
              <a:gd name="connsiteX82" fmla="*/ 370979 w 11191875"/>
              <a:gd name="connsiteY82" fmla="*/ 138768 h 4067175"/>
              <a:gd name="connsiteX83" fmla="*/ 372895 w 11191875"/>
              <a:gd name="connsiteY83" fmla="*/ 136851 h 4067175"/>
              <a:gd name="connsiteX84" fmla="*/ 370979 w 11191875"/>
              <a:gd name="connsiteY84" fmla="*/ 134933 h 4067175"/>
              <a:gd name="connsiteX85" fmla="*/ 369302 w 11191875"/>
              <a:gd name="connsiteY85" fmla="*/ 136851 h 4067175"/>
              <a:gd name="connsiteX86" fmla="*/ 370979 w 11191875"/>
              <a:gd name="connsiteY86" fmla="*/ 138768 h 4067175"/>
              <a:gd name="connsiteX87" fmla="*/ 275899 w 11191875"/>
              <a:gd name="connsiteY87" fmla="*/ 400965 h 4067175"/>
              <a:gd name="connsiteX88" fmla="*/ 280689 w 11191875"/>
              <a:gd name="connsiteY88" fmla="*/ 396172 h 4067175"/>
              <a:gd name="connsiteX89" fmla="*/ 275899 w 11191875"/>
              <a:gd name="connsiteY89" fmla="*/ 391618 h 4067175"/>
              <a:gd name="connsiteX90" fmla="*/ 270870 w 11191875"/>
              <a:gd name="connsiteY90" fmla="*/ 396172 h 4067175"/>
              <a:gd name="connsiteX91" fmla="*/ 275899 w 11191875"/>
              <a:gd name="connsiteY91" fmla="*/ 400965 h 4067175"/>
              <a:gd name="connsiteX92" fmla="*/ 193752 w 11191875"/>
              <a:gd name="connsiteY92" fmla="*/ 669155 h 4067175"/>
              <a:gd name="connsiteX93" fmla="*/ 202853 w 11191875"/>
              <a:gd name="connsiteY93" fmla="*/ 660047 h 4067175"/>
              <a:gd name="connsiteX94" fmla="*/ 193752 w 11191875"/>
              <a:gd name="connsiteY94" fmla="*/ 650940 h 4067175"/>
              <a:gd name="connsiteX95" fmla="*/ 184891 w 11191875"/>
              <a:gd name="connsiteY95" fmla="*/ 660047 h 4067175"/>
              <a:gd name="connsiteX96" fmla="*/ 193752 w 11191875"/>
              <a:gd name="connsiteY96" fmla="*/ 669155 h 4067175"/>
              <a:gd name="connsiteX97" fmla="*/ 125256 w 11191875"/>
              <a:gd name="connsiteY97" fmla="*/ 942616 h 4067175"/>
              <a:gd name="connsiteX98" fmla="*/ 140345 w 11191875"/>
              <a:gd name="connsiteY98" fmla="*/ 927517 h 4067175"/>
              <a:gd name="connsiteX99" fmla="*/ 125256 w 11191875"/>
              <a:gd name="connsiteY99" fmla="*/ 912418 h 4067175"/>
              <a:gd name="connsiteX100" fmla="*/ 109929 w 11191875"/>
              <a:gd name="connsiteY100" fmla="*/ 927517 h 4067175"/>
              <a:gd name="connsiteX101" fmla="*/ 125256 w 11191875"/>
              <a:gd name="connsiteY101" fmla="*/ 942616 h 4067175"/>
              <a:gd name="connsiteX102" fmla="*/ 70412 w 11191875"/>
              <a:gd name="connsiteY102" fmla="*/ 1218954 h 4067175"/>
              <a:gd name="connsiteX103" fmla="*/ 90769 w 11191875"/>
              <a:gd name="connsiteY103" fmla="*/ 1198582 h 4067175"/>
              <a:gd name="connsiteX104" fmla="*/ 70412 w 11191875"/>
              <a:gd name="connsiteY104" fmla="*/ 1177492 h 4067175"/>
              <a:gd name="connsiteX105" fmla="*/ 49336 w 11191875"/>
              <a:gd name="connsiteY105" fmla="*/ 1198582 h 4067175"/>
              <a:gd name="connsiteX106" fmla="*/ 70412 w 11191875"/>
              <a:gd name="connsiteY106" fmla="*/ 1218954 h 4067175"/>
              <a:gd name="connsiteX107" fmla="*/ 28500 w 11191875"/>
              <a:gd name="connsiteY107" fmla="*/ 1500085 h 4067175"/>
              <a:gd name="connsiteX108" fmla="*/ 57239 w 11191875"/>
              <a:gd name="connsiteY108" fmla="*/ 1471565 h 4067175"/>
              <a:gd name="connsiteX109" fmla="*/ 28500 w 11191875"/>
              <a:gd name="connsiteY109" fmla="*/ 1443044 h 4067175"/>
              <a:gd name="connsiteX110" fmla="*/ 0 w 11191875"/>
              <a:gd name="connsiteY110" fmla="*/ 1471565 h 4067175"/>
              <a:gd name="connsiteX111" fmla="*/ 28500 w 11191875"/>
              <a:gd name="connsiteY111" fmla="*/ 1500085 h 4067175"/>
              <a:gd name="connsiteX112" fmla="*/ 958 w 11191875"/>
              <a:gd name="connsiteY112" fmla="*/ 1782175 h 4067175"/>
              <a:gd name="connsiteX113" fmla="*/ 36882 w 11191875"/>
              <a:gd name="connsiteY113" fmla="*/ 1746465 h 4067175"/>
              <a:gd name="connsiteX114" fmla="*/ 958 w 11191875"/>
              <a:gd name="connsiteY114" fmla="*/ 1710514 h 4067175"/>
              <a:gd name="connsiteX115" fmla="*/ 0 w 11191875"/>
              <a:gd name="connsiteY115" fmla="*/ 1710514 h 4067175"/>
              <a:gd name="connsiteX116" fmla="*/ 0 w 11191875"/>
              <a:gd name="connsiteY116" fmla="*/ 1782175 h 4067175"/>
              <a:gd name="connsiteX117" fmla="*/ 958 w 11191875"/>
              <a:gd name="connsiteY117" fmla="*/ 1782175 h 4067175"/>
              <a:gd name="connsiteX118" fmla="*/ 0 w 11191875"/>
              <a:gd name="connsiteY118" fmla="*/ 2064984 h 4067175"/>
              <a:gd name="connsiteX119" fmla="*/ 31613 w 11191875"/>
              <a:gd name="connsiteY119" fmla="*/ 2022083 h 4067175"/>
              <a:gd name="connsiteX120" fmla="*/ 0 w 11191875"/>
              <a:gd name="connsiteY120" fmla="*/ 1979662 h 4067175"/>
              <a:gd name="connsiteX121" fmla="*/ 0 w 11191875"/>
              <a:gd name="connsiteY121" fmla="*/ 2064984 h 4067175"/>
              <a:gd name="connsiteX122" fmla="*/ 0 w 11191875"/>
              <a:gd name="connsiteY122" fmla="*/ 2349710 h 4067175"/>
              <a:gd name="connsiteX123" fmla="*/ 39996 w 11191875"/>
              <a:gd name="connsiteY123" fmla="*/ 2298901 h 4067175"/>
              <a:gd name="connsiteX124" fmla="*/ 0 w 11191875"/>
              <a:gd name="connsiteY124" fmla="*/ 2247132 h 4067175"/>
              <a:gd name="connsiteX125" fmla="*/ 0 w 11191875"/>
              <a:gd name="connsiteY125" fmla="*/ 2349710 h 4067175"/>
              <a:gd name="connsiteX126" fmla="*/ 958 w 11191875"/>
              <a:gd name="connsiteY126" fmla="*/ 2636114 h 4067175"/>
              <a:gd name="connsiteX127" fmla="*/ 62508 w 11191875"/>
              <a:gd name="connsiteY127" fmla="*/ 2574759 h 4067175"/>
              <a:gd name="connsiteX128" fmla="*/ 958 w 11191875"/>
              <a:gd name="connsiteY128" fmla="*/ 2513164 h 4067175"/>
              <a:gd name="connsiteX129" fmla="*/ 0 w 11191875"/>
              <a:gd name="connsiteY129" fmla="*/ 2513164 h 4067175"/>
              <a:gd name="connsiteX130" fmla="*/ 0 w 11191875"/>
              <a:gd name="connsiteY130" fmla="*/ 2636114 h 4067175"/>
              <a:gd name="connsiteX131" fmla="*/ 958 w 11191875"/>
              <a:gd name="connsiteY131" fmla="*/ 2636114 h 4067175"/>
              <a:gd name="connsiteX132" fmla="*/ 28500 w 11191875"/>
              <a:gd name="connsiteY132" fmla="*/ 2919642 h 4067175"/>
              <a:gd name="connsiteX133" fmla="*/ 98433 w 11191875"/>
              <a:gd name="connsiteY133" fmla="*/ 2849419 h 4067175"/>
              <a:gd name="connsiteX134" fmla="*/ 28500 w 11191875"/>
              <a:gd name="connsiteY134" fmla="*/ 2779196 h 4067175"/>
              <a:gd name="connsiteX135" fmla="*/ 0 w 11191875"/>
              <a:gd name="connsiteY135" fmla="*/ 2785428 h 4067175"/>
              <a:gd name="connsiteX136" fmla="*/ 0 w 11191875"/>
              <a:gd name="connsiteY136" fmla="*/ 2913650 h 4067175"/>
              <a:gd name="connsiteX137" fmla="*/ 28500 w 11191875"/>
              <a:gd name="connsiteY137" fmla="*/ 2919642 h 4067175"/>
              <a:gd name="connsiteX138" fmla="*/ 70412 w 11191875"/>
              <a:gd name="connsiteY138" fmla="*/ 3200773 h 4067175"/>
              <a:gd name="connsiteX139" fmla="*/ 148008 w 11191875"/>
              <a:gd name="connsiteY139" fmla="*/ 3122881 h 4067175"/>
              <a:gd name="connsiteX140" fmla="*/ 70412 w 11191875"/>
              <a:gd name="connsiteY140" fmla="*/ 3044509 h 4067175"/>
              <a:gd name="connsiteX141" fmla="*/ 0 w 11191875"/>
              <a:gd name="connsiteY141" fmla="*/ 3088369 h 4067175"/>
              <a:gd name="connsiteX142" fmla="*/ 0 w 11191875"/>
              <a:gd name="connsiteY142" fmla="*/ 3157154 h 4067175"/>
              <a:gd name="connsiteX143" fmla="*/ 70412 w 11191875"/>
              <a:gd name="connsiteY143" fmla="*/ 3200773 h 4067175"/>
              <a:gd name="connsiteX144" fmla="*/ 125256 w 11191875"/>
              <a:gd name="connsiteY144" fmla="*/ 3479268 h 4067175"/>
              <a:gd name="connsiteX145" fmla="*/ 211235 w 11191875"/>
              <a:gd name="connsiteY145" fmla="*/ 3393467 h 4067175"/>
              <a:gd name="connsiteX146" fmla="*/ 125256 w 11191875"/>
              <a:gd name="connsiteY146" fmla="*/ 3307426 h 4067175"/>
              <a:gd name="connsiteX147" fmla="*/ 39277 w 11191875"/>
              <a:gd name="connsiteY147" fmla="*/ 3393467 h 4067175"/>
              <a:gd name="connsiteX148" fmla="*/ 125256 w 11191875"/>
              <a:gd name="connsiteY148" fmla="*/ 3479268 h 4067175"/>
              <a:gd name="connsiteX149" fmla="*/ 193752 w 11191875"/>
              <a:gd name="connsiteY149" fmla="*/ 3753449 h 4067175"/>
              <a:gd name="connsiteX150" fmla="*/ 286676 w 11191875"/>
              <a:gd name="connsiteY150" fmla="*/ 3660937 h 4067175"/>
              <a:gd name="connsiteX151" fmla="*/ 193752 w 11191875"/>
              <a:gd name="connsiteY151" fmla="*/ 3568185 h 4067175"/>
              <a:gd name="connsiteX152" fmla="*/ 101307 w 11191875"/>
              <a:gd name="connsiteY152" fmla="*/ 3660937 h 4067175"/>
              <a:gd name="connsiteX153" fmla="*/ 193752 w 11191875"/>
              <a:gd name="connsiteY153" fmla="*/ 3753449 h 4067175"/>
              <a:gd name="connsiteX154" fmla="*/ 275899 w 11191875"/>
              <a:gd name="connsiteY154" fmla="*/ 4022597 h 4067175"/>
              <a:gd name="connsiteX155" fmla="*/ 373853 w 11191875"/>
              <a:gd name="connsiteY155" fmla="*/ 3924812 h 4067175"/>
              <a:gd name="connsiteX156" fmla="*/ 275899 w 11191875"/>
              <a:gd name="connsiteY156" fmla="*/ 3826548 h 4067175"/>
              <a:gd name="connsiteX157" fmla="*/ 177706 w 11191875"/>
              <a:gd name="connsiteY157" fmla="*/ 3924812 h 4067175"/>
              <a:gd name="connsiteX158" fmla="*/ 275899 w 11191875"/>
              <a:gd name="connsiteY158" fmla="*/ 4022597 h 4067175"/>
              <a:gd name="connsiteX159" fmla="*/ 10634808 w 11191875"/>
              <a:gd name="connsiteY159" fmla="*/ 4055431 h 4067175"/>
              <a:gd name="connsiteX160" fmla="*/ 10635766 w 11191875"/>
              <a:gd name="connsiteY160" fmla="*/ 4054952 h 4067175"/>
              <a:gd name="connsiteX161" fmla="*/ 10634808 w 11191875"/>
              <a:gd name="connsiteY161" fmla="*/ 4054712 h 4067175"/>
              <a:gd name="connsiteX162" fmla="*/ 10634329 w 11191875"/>
              <a:gd name="connsiteY162" fmla="*/ 4054952 h 4067175"/>
              <a:gd name="connsiteX163" fmla="*/ 10634808 w 11191875"/>
              <a:gd name="connsiteY163" fmla="*/ 4055431 h 4067175"/>
              <a:gd name="connsiteX164" fmla="*/ 10723421 w 11191875"/>
              <a:gd name="connsiteY164" fmla="*/ 3793713 h 4067175"/>
              <a:gd name="connsiteX165" fmla="*/ 10724379 w 11191875"/>
              <a:gd name="connsiteY165" fmla="*/ 3793474 h 4067175"/>
              <a:gd name="connsiteX166" fmla="*/ 10723421 w 11191875"/>
              <a:gd name="connsiteY166" fmla="*/ 3792994 h 4067175"/>
              <a:gd name="connsiteX167" fmla="*/ 10722942 w 11191875"/>
              <a:gd name="connsiteY167" fmla="*/ 3793474 h 4067175"/>
              <a:gd name="connsiteX168" fmla="*/ 10723421 w 11191875"/>
              <a:gd name="connsiteY168" fmla="*/ 3793713 h 4067175"/>
              <a:gd name="connsiteX169" fmla="*/ 10943757 w 11191875"/>
              <a:gd name="connsiteY169" fmla="*/ 2713048 h 4067175"/>
              <a:gd name="connsiteX170" fmla="*/ 10944236 w 11191875"/>
              <a:gd name="connsiteY170" fmla="*/ 2712089 h 4067175"/>
              <a:gd name="connsiteX171" fmla="*/ 10943757 w 11191875"/>
              <a:gd name="connsiteY171" fmla="*/ 2711610 h 4067175"/>
              <a:gd name="connsiteX172" fmla="*/ 10943278 w 11191875"/>
              <a:gd name="connsiteY172" fmla="*/ 2712089 h 4067175"/>
              <a:gd name="connsiteX173" fmla="*/ 10943757 w 11191875"/>
              <a:gd name="connsiteY173" fmla="*/ 2713048 h 4067175"/>
              <a:gd name="connsiteX174" fmla="*/ 10964833 w 11191875"/>
              <a:gd name="connsiteY174" fmla="*/ 2437429 h 4067175"/>
              <a:gd name="connsiteX175" fmla="*/ 10965073 w 11191875"/>
              <a:gd name="connsiteY175" fmla="*/ 2436470 h 4067175"/>
              <a:gd name="connsiteX176" fmla="*/ 10964833 w 11191875"/>
              <a:gd name="connsiteY176" fmla="*/ 2435991 h 4067175"/>
              <a:gd name="connsiteX177" fmla="*/ 10963875 w 11191875"/>
              <a:gd name="connsiteY177" fmla="*/ 2436470 h 4067175"/>
              <a:gd name="connsiteX178" fmla="*/ 10964833 w 11191875"/>
              <a:gd name="connsiteY178" fmla="*/ 2437429 h 4067175"/>
              <a:gd name="connsiteX179" fmla="*/ 10971539 w 11191875"/>
              <a:gd name="connsiteY179" fmla="*/ 2161331 h 4067175"/>
              <a:gd name="connsiteX180" fmla="*/ 10972018 w 11191875"/>
              <a:gd name="connsiteY180" fmla="*/ 2160372 h 4067175"/>
              <a:gd name="connsiteX181" fmla="*/ 10971539 w 11191875"/>
              <a:gd name="connsiteY181" fmla="*/ 2159653 h 4067175"/>
              <a:gd name="connsiteX182" fmla="*/ 10971060 w 11191875"/>
              <a:gd name="connsiteY182" fmla="*/ 2160372 h 4067175"/>
              <a:gd name="connsiteX183" fmla="*/ 10971539 w 11191875"/>
              <a:gd name="connsiteY183" fmla="*/ 2161331 h 4067175"/>
              <a:gd name="connsiteX184" fmla="*/ 10744497 w 11191875"/>
              <a:gd name="connsiteY184" fmla="*/ 1884993 h 4067175"/>
              <a:gd name="connsiteX185" fmla="*/ 10745215 w 11191875"/>
              <a:gd name="connsiteY185" fmla="*/ 1884034 h 4067175"/>
              <a:gd name="connsiteX186" fmla="*/ 10744497 w 11191875"/>
              <a:gd name="connsiteY186" fmla="*/ 1883555 h 4067175"/>
              <a:gd name="connsiteX187" fmla="*/ 10744018 w 11191875"/>
              <a:gd name="connsiteY187" fmla="*/ 1884034 h 4067175"/>
              <a:gd name="connsiteX188" fmla="*/ 10744497 w 11191875"/>
              <a:gd name="connsiteY188" fmla="*/ 1884993 h 4067175"/>
              <a:gd name="connsiteX189" fmla="*/ 10722942 w 11191875"/>
              <a:gd name="connsiteY189" fmla="*/ 1609374 h 4067175"/>
              <a:gd name="connsiteX190" fmla="*/ 10723421 w 11191875"/>
              <a:gd name="connsiteY190" fmla="*/ 1608895 h 4067175"/>
              <a:gd name="connsiteX191" fmla="*/ 10722942 w 11191875"/>
              <a:gd name="connsiteY191" fmla="*/ 1608176 h 4067175"/>
              <a:gd name="connsiteX192" fmla="*/ 10722463 w 11191875"/>
              <a:gd name="connsiteY192" fmla="*/ 1608895 h 4067175"/>
              <a:gd name="connsiteX193" fmla="*/ 10722942 w 11191875"/>
              <a:gd name="connsiteY193" fmla="*/ 1609374 h 4067175"/>
              <a:gd name="connsiteX194" fmla="*/ 10686779 w 11191875"/>
              <a:gd name="connsiteY194" fmla="*/ 1335433 h 4067175"/>
              <a:gd name="connsiteX195" fmla="*/ 10687497 w 11191875"/>
              <a:gd name="connsiteY195" fmla="*/ 1334954 h 4067175"/>
              <a:gd name="connsiteX196" fmla="*/ 10686779 w 11191875"/>
              <a:gd name="connsiteY196" fmla="*/ 1334474 h 4067175"/>
              <a:gd name="connsiteX197" fmla="*/ 10686060 w 11191875"/>
              <a:gd name="connsiteY197" fmla="*/ 1334954 h 4067175"/>
              <a:gd name="connsiteX198" fmla="*/ 10686779 w 11191875"/>
              <a:gd name="connsiteY198" fmla="*/ 1335433 h 4067175"/>
              <a:gd name="connsiteX199" fmla="*/ 10636724 w 11191875"/>
              <a:gd name="connsiteY199" fmla="*/ 1063649 h 4067175"/>
              <a:gd name="connsiteX200" fmla="*/ 10636963 w 11191875"/>
              <a:gd name="connsiteY200" fmla="*/ 1063409 h 4067175"/>
              <a:gd name="connsiteX201" fmla="*/ 10636724 w 11191875"/>
              <a:gd name="connsiteY201" fmla="*/ 1062690 h 4067175"/>
              <a:gd name="connsiteX202" fmla="*/ 10635766 w 11191875"/>
              <a:gd name="connsiteY202" fmla="*/ 1063409 h 4067175"/>
              <a:gd name="connsiteX203" fmla="*/ 10636724 w 11191875"/>
              <a:gd name="connsiteY203" fmla="*/ 1063649 h 4067175"/>
              <a:gd name="connsiteX204" fmla="*/ 10572300 w 11191875"/>
              <a:gd name="connsiteY204" fmla="*/ 795220 h 4067175"/>
              <a:gd name="connsiteX205" fmla="*/ 10572779 w 11191875"/>
              <a:gd name="connsiteY205" fmla="*/ 794741 h 4067175"/>
              <a:gd name="connsiteX206" fmla="*/ 10572300 w 11191875"/>
              <a:gd name="connsiteY206" fmla="*/ 794022 h 4067175"/>
              <a:gd name="connsiteX207" fmla="*/ 10571342 w 11191875"/>
              <a:gd name="connsiteY207" fmla="*/ 794741 h 4067175"/>
              <a:gd name="connsiteX208" fmla="*/ 10572300 w 11191875"/>
              <a:gd name="connsiteY208" fmla="*/ 795220 h 4067175"/>
              <a:gd name="connsiteX209" fmla="*/ 555151 w 11191875"/>
              <a:gd name="connsiteY209" fmla="*/ 271784 h 4067175"/>
              <a:gd name="connsiteX210" fmla="*/ 557786 w 11191875"/>
              <a:gd name="connsiteY210" fmla="*/ 269148 h 4067175"/>
              <a:gd name="connsiteX211" fmla="*/ 555151 w 11191875"/>
              <a:gd name="connsiteY211" fmla="*/ 266991 h 4067175"/>
              <a:gd name="connsiteX212" fmla="*/ 552756 w 11191875"/>
              <a:gd name="connsiteY212" fmla="*/ 269148 h 4067175"/>
              <a:gd name="connsiteX213" fmla="*/ 555151 w 11191875"/>
              <a:gd name="connsiteY213" fmla="*/ 271784 h 4067175"/>
              <a:gd name="connsiteX214" fmla="*/ 463185 w 11191875"/>
              <a:gd name="connsiteY214" fmla="*/ 535420 h 4067175"/>
              <a:gd name="connsiteX215" fmla="*/ 468454 w 11191875"/>
              <a:gd name="connsiteY215" fmla="*/ 529667 h 4067175"/>
              <a:gd name="connsiteX216" fmla="*/ 463185 w 11191875"/>
              <a:gd name="connsiteY216" fmla="*/ 524155 h 4067175"/>
              <a:gd name="connsiteX217" fmla="*/ 457437 w 11191875"/>
              <a:gd name="connsiteY217" fmla="*/ 529667 h 4067175"/>
              <a:gd name="connsiteX218" fmla="*/ 463185 w 11191875"/>
              <a:gd name="connsiteY218" fmla="*/ 535420 h 4067175"/>
              <a:gd name="connsiteX219" fmla="*/ 384630 w 11191875"/>
              <a:gd name="connsiteY219" fmla="*/ 804328 h 4067175"/>
              <a:gd name="connsiteX220" fmla="*/ 394449 w 11191875"/>
              <a:gd name="connsiteY220" fmla="*/ 794741 h 4067175"/>
              <a:gd name="connsiteX221" fmla="*/ 384630 w 11191875"/>
              <a:gd name="connsiteY221" fmla="*/ 784914 h 4067175"/>
              <a:gd name="connsiteX222" fmla="*/ 375050 w 11191875"/>
              <a:gd name="connsiteY222" fmla="*/ 794741 h 4067175"/>
              <a:gd name="connsiteX223" fmla="*/ 384630 w 11191875"/>
              <a:gd name="connsiteY223" fmla="*/ 804328 h 4067175"/>
              <a:gd name="connsiteX224" fmla="*/ 320206 w 11191875"/>
              <a:gd name="connsiteY224" fmla="*/ 1078988 h 4067175"/>
              <a:gd name="connsiteX225" fmla="*/ 336252 w 11191875"/>
              <a:gd name="connsiteY225" fmla="*/ 1063409 h 4067175"/>
              <a:gd name="connsiteX226" fmla="*/ 320206 w 11191875"/>
              <a:gd name="connsiteY226" fmla="*/ 1047591 h 4067175"/>
              <a:gd name="connsiteX227" fmla="*/ 304639 w 11191875"/>
              <a:gd name="connsiteY227" fmla="*/ 1063409 h 4067175"/>
              <a:gd name="connsiteX228" fmla="*/ 320206 w 11191875"/>
              <a:gd name="connsiteY228" fmla="*/ 1078988 h 4067175"/>
              <a:gd name="connsiteX229" fmla="*/ 270151 w 11191875"/>
              <a:gd name="connsiteY229" fmla="*/ 1358202 h 4067175"/>
              <a:gd name="connsiteX230" fmla="*/ 293143 w 11191875"/>
              <a:gd name="connsiteY230" fmla="*/ 1334954 h 4067175"/>
              <a:gd name="connsiteX231" fmla="*/ 270151 w 11191875"/>
              <a:gd name="connsiteY231" fmla="*/ 1311706 h 4067175"/>
              <a:gd name="connsiteX232" fmla="*/ 246681 w 11191875"/>
              <a:gd name="connsiteY232" fmla="*/ 1334954 h 4067175"/>
              <a:gd name="connsiteX233" fmla="*/ 270151 w 11191875"/>
              <a:gd name="connsiteY233" fmla="*/ 1358202 h 4067175"/>
              <a:gd name="connsiteX234" fmla="*/ 233748 w 11191875"/>
              <a:gd name="connsiteY234" fmla="*/ 1639812 h 4067175"/>
              <a:gd name="connsiteX235" fmla="*/ 264882 w 11191875"/>
              <a:gd name="connsiteY235" fmla="*/ 1608895 h 4067175"/>
              <a:gd name="connsiteX236" fmla="*/ 233748 w 11191875"/>
              <a:gd name="connsiteY236" fmla="*/ 1577738 h 4067175"/>
              <a:gd name="connsiteX237" fmla="*/ 202853 w 11191875"/>
              <a:gd name="connsiteY237" fmla="*/ 1608895 h 4067175"/>
              <a:gd name="connsiteX238" fmla="*/ 233748 w 11191875"/>
              <a:gd name="connsiteY238" fmla="*/ 1639812 h 4067175"/>
              <a:gd name="connsiteX239" fmla="*/ 212433 w 11191875"/>
              <a:gd name="connsiteY239" fmla="*/ 1923819 h 4067175"/>
              <a:gd name="connsiteX240" fmla="*/ 251950 w 11191875"/>
              <a:gd name="connsiteY240" fmla="*/ 1884034 h 4067175"/>
              <a:gd name="connsiteX241" fmla="*/ 212433 w 11191875"/>
              <a:gd name="connsiteY241" fmla="*/ 1844729 h 4067175"/>
              <a:gd name="connsiteX242" fmla="*/ 172676 w 11191875"/>
              <a:gd name="connsiteY242" fmla="*/ 1884034 h 4067175"/>
              <a:gd name="connsiteX243" fmla="*/ 212433 w 11191875"/>
              <a:gd name="connsiteY243" fmla="*/ 1923819 h 4067175"/>
              <a:gd name="connsiteX244" fmla="*/ 204769 w 11191875"/>
              <a:gd name="connsiteY244" fmla="*/ 2208785 h 4067175"/>
              <a:gd name="connsiteX245" fmla="*/ 253147 w 11191875"/>
              <a:gd name="connsiteY245" fmla="*/ 2160372 h 4067175"/>
              <a:gd name="connsiteX246" fmla="*/ 204769 w 11191875"/>
              <a:gd name="connsiteY246" fmla="*/ 2112199 h 4067175"/>
              <a:gd name="connsiteX247" fmla="*/ 157109 w 11191875"/>
              <a:gd name="connsiteY247" fmla="*/ 2160372 h 4067175"/>
              <a:gd name="connsiteX248" fmla="*/ 204769 w 11191875"/>
              <a:gd name="connsiteY248" fmla="*/ 2208785 h 4067175"/>
              <a:gd name="connsiteX249" fmla="*/ 212433 w 11191875"/>
              <a:gd name="connsiteY249" fmla="*/ 2493751 h 4067175"/>
              <a:gd name="connsiteX250" fmla="*/ 269672 w 11191875"/>
              <a:gd name="connsiteY250" fmla="*/ 2436470 h 4067175"/>
              <a:gd name="connsiteX251" fmla="*/ 212433 w 11191875"/>
              <a:gd name="connsiteY251" fmla="*/ 2379190 h 4067175"/>
              <a:gd name="connsiteX252" fmla="*/ 154714 w 11191875"/>
              <a:gd name="connsiteY252" fmla="*/ 2436470 h 4067175"/>
              <a:gd name="connsiteX253" fmla="*/ 212433 w 11191875"/>
              <a:gd name="connsiteY253" fmla="*/ 2493751 h 4067175"/>
              <a:gd name="connsiteX254" fmla="*/ 233748 w 11191875"/>
              <a:gd name="connsiteY254" fmla="*/ 2777758 h 4067175"/>
              <a:gd name="connsiteX255" fmla="*/ 299849 w 11191875"/>
              <a:gd name="connsiteY255" fmla="*/ 2712089 h 4067175"/>
              <a:gd name="connsiteX256" fmla="*/ 233748 w 11191875"/>
              <a:gd name="connsiteY256" fmla="*/ 2646180 h 4067175"/>
              <a:gd name="connsiteX257" fmla="*/ 168126 w 11191875"/>
              <a:gd name="connsiteY257" fmla="*/ 2712089 h 4067175"/>
              <a:gd name="connsiteX258" fmla="*/ 233748 w 11191875"/>
              <a:gd name="connsiteY258" fmla="*/ 2777758 h 4067175"/>
              <a:gd name="connsiteX259" fmla="*/ 270151 w 11191875"/>
              <a:gd name="connsiteY259" fmla="*/ 3059609 h 4067175"/>
              <a:gd name="connsiteX260" fmla="*/ 343916 w 11191875"/>
              <a:gd name="connsiteY260" fmla="*/ 2986030 h 4067175"/>
              <a:gd name="connsiteX261" fmla="*/ 270151 w 11191875"/>
              <a:gd name="connsiteY261" fmla="*/ 2911973 h 4067175"/>
              <a:gd name="connsiteX262" fmla="*/ 196387 w 11191875"/>
              <a:gd name="connsiteY262" fmla="*/ 2986030 h 4067175"/>
              <a:gd name="connsiteX263" fmla="*/ 270151 w 11191875"/>
              <a:gd name="connsiteY263" fmla="*/ 3059609 h 4067175"/>
              <a:gd name="connsiteX264" fmla="*/ 320206 w 11191875"/>
              <a:gd name="connsiteY264" fmla="*/ 3340260 h 4067175"/>
              <a:gd name="connsiteX265" fmla="*/ 402592 w 11191875"/>
              <a:gd name="connsiteY265" fmla="*/ 3257814 h 4067175"/>
              <a:gd name="connsiteX266" fmla="*/ 320206 w 11191875"/>
              <a:gd name="connsiteY266" fmla="*/ 3175369 h 4067175"/>
              <a:gd name="connsiteX267" fmla="*/ 238059 w 11191875"/>
              <a:gd name="connsiteY267" fmla="*/ 3257814 h 4067175"/>
              <a:gd name="connsiteX268" fmla="*/ 320206 w 11191875"/>
              <a:gd name="connsiteY268" fmla="*/ 3340260 h 4067175"/>
              <a:gd name="connsiteX269" fmla="*/ 384630 w 11191875"/>
              <a:gd name="connsiteY269" fmla="*/ 3615160 h 4067175"/>
              <a:gd name="connsiteX270" fmla="*/ 473723 w 11191875"/>
              <a:gd name="connsiteY270" fmla="*/ 3526483 h 4067175"/>
              <a:gd name="connsiteX271" fmla="*/ 384630 w 11191875"/>
              <a:gd name="connsiteY271" fmla="*/ 3437326 h 4067175"/>
              <a:gd name="connsiteX272" fmla="*/ 295777 w 11191875"/>
              <a:gd name="connsiteY272" fmla="*/ 3526483 h 4067175"/>
              <a:gd name="connsiteX273" fmla="*/ 384630 w 11191875"/>
              <a:gd name="connsiteY273" fmla="*/ 3615160 h 4067175"/>
              <a:gd name="connsiteX274" fmla="*/ 463185 w 11191875"/>
              <a:gd name="connsiteY274" fmla="*/ 3886944 h 4067175"/>
              <a:gd name="connsiteX275" fmla="*/ 558744 w 11191875"/>
              <a:gd name="connsiteY275" fmla="*/ 3791077 h 4067175"/>
              <a:gd name="connsiteX276" fmla="*/ 463185 w 11191875"/>
              <a:gd name="connsiteY276" fmla="*/ 3695449 h 4067175"/>
              <a:gd name="connsiteX277" fmla="*/ 367386 w 11191875"/>
              <a:gd name="connsiteY277" fmla="*/ 3791077 h 4067175"/>
              <a:gd name="connsiteX278" fmla="*/ 463185 w 11191875"/>
              <a:gd name="connsiteY278" fmla="*/ 3886944 h 4067175"/>
              <a:gd name="connsiteX279" fmla="*/ 654781 w 11191875"/>
              <a:gd name="connsiteY279" fmla="*/ 4067175 h 4067175"/>
              <a:gd name="connsiteX280" fmla="*/ 655979 w 11191875"/>
              <a:gd name="connsiteY280" fmla="*/ 4051357 h 4067175"/>
              <a:gd name="connsiteX281" fmla="*/ 555151 w 11191875"/>
              <a:gd name="connsiteY281" fmla="*/ 3951176 h 4067175"/>
              <a:gd name="connsiteX282" fmla="*/ 454563 w 11191875"/>
              <a:gd name="connsiteY282" fmla="*/ 4051357 h 4067175"/>
              <a:gd name="connsiteX283" fmla="*/ 455760 w 11191875"/>
              <a:gd name="connsiteY283" fmla="*/ 4067175 h 4067175"/>
              <a:gd name="connsiteX284" fmla="*/ 654781 w 11191875"/>
              <a:gd name="connsiteY284" fmla="*/ 4067175 h 4067175"/>
              <a:gd name="connsiteX285" fmla="*/ 10401539 w 11191875"/>
              <a:gd name="connsiteY285" fmla="*/ 4052316 h 4067175"/>
              <a:gd name="connsiteX286" fmla="*/ 10401779 w 11191875"/>
              <a:gd name="connsiteY286" fmla="*/ 4051357 h 4067175"/>
              <a:gd name="connsiteX287" fmla="*/ 10401539 w 11191875"/>
              <a:gd name="connsiteY287" fmla="*/ 4051117 h 4067175"/>
              <a:gd name="connsiteX288" fmla="*/ 10401300 w 11191875"/>
              <a:gd name="connsiteY288" fmla="*/ 4051357 h 4067175"/>
              <a:gd name="connsiteX289" fmla="*/ 10401539 w 11191875"/>
              <a:gd name="connsiteY289" fmla="*/ 4052316 h 4067175"/>
              <a:gd name="connsiteX290" fmla="*/ 10493505 w 11191875"/>
              <a:gd name="connsiteY290" fmla="*/ 3792036 h 4067175"/>
              <a:gd name="connsiteX291" fmla="*/ 10494463 w 11191875"/>
              <a:gd name="connsiteY291" fmla="*/ 3791077 h 4067175"/>
              <a:gd name="connsiteX292" fmla="*/ 10493505 w 11191875"/>
              <a:gd name="connsiteY292" fmla="*/ 3790598 h 4067175"/>
              <a:gd name="connsiteX293" fmla="*/ 10493266 w 11191875"/>
              <a:gd name="connsiteY293" fmla="*/ 3791077 h 4067175"/>
              <a:gd name="connsiteX294" fmla="*/ 10493505 w 11191875"/>
              <a:gd name="connsiteY294" fmla="*/ 3792036 h 4067175"/>
              <a:gd name="connsiteX295" fmla="*/ 10572300 w 11191875"/>
              <a:gd name="connsiteY295" fmla="*/ 3526723 h 4067175"/>
              <a:gd name="connsiteX296" fmla="*/ 10572779 w 11191875"/>
              <a:gd name="connsiteY296" fmla="*/ 3526483 h 4067175"/>
              <a:gd name="connsiteX297" fmla="*/ 10572300 w 11191875"/>
              <a:gd name="connsiteY297" fmla="*/ 3525764 h 4067175"/>
              <a:gd name="connsiteX298" fmla="*/ 10571342 w 11191875"/>
              <a:gd name="connsiteY298" fmla="*/ 3526483 h 4067175"/>
              <a:gd name="connsiteX299" fmla="*/ 10572300 w 11191875"/>
              <a:gd name="connsiteY299" fmla="*/ 3526723 h 4067175"/>
              <a:gd name="connsiteX300" fmla="*/ 10636724 w 11191875"/>
              <a:gd name="connsiteY300" fmla="*/ 3258294 h 4067175"/>
              <a:gd name="connsiteX301" fmla="*/ 10636963 w 11191875"/>
              <a:gd name="connsiteY301" fmla="*/ 3257814 h 4067175"/>
              <a:gd name="connsiteX302" fmla="*/ 10636724 w 11191875"/>
              <a:gd name="connsiteY302" fmla="*/ 3257095 h 4067175"/>
              <a:gd name="connsiteX303" fmla="*/ 10635766 w 11191875"/>
              <a:gd name="connsiteY303" fmla="*/ 3257814 h 4067175"/>
              <a:gd name="connsiteX304" fmla="*/ 10636724 w 11191875"/>
              <a:gd name="connsiteY304" fmla="*/ 3258294 h 4067175"/>
              <a:gd name="connsiteX305" fmla="*/ 10686779 w 11191875"/>
              <a:gd name="connsiteY305" fmla="*/ 2986510 h 4067175"/>
              <a:gd name="connsiteX306" fmla="*/ 10687497 w 11191875"/>
              <a:gd name="connsiteY306" fmla="*/ 2986030 h 4067175"/>
              <a:gd name="connsiteX307" fmla="*/ 10686779 w 11191875"/>
              <a:gd name="connsiteY307" fmla="*/ 2985551 h 4067175"/>
              <a:gd name="connsiteX308" fmla="*/ 10686060 w 11191875"/>
              <a:gd name="connsiteY308" fmla="*/ 2986030 h 4067175"/>
              <a:gd name="connsiteX309" fmla="*/ 10686779 w 11191875"/>
              <a:gd name="connsiteY309" fmla="*/ 2986510 h 4067175"/>
              <a:gd name="connsiteX310" fmla="*/ 10722942 w 11191875"/>
              <a:gd name="connsiteY310" fmla="*/ 2712569 h 4067175"/>
              <a:gd name="connsiteX311" fmla="*/ 10723421 w 11191875"/>
              <a:gd name="connsiteY311" fmla="*/ 2712089 h 4067175"/>
              <a:gd name="connsiteX312" fmla="*/ 10722942 w 11191875"/>
              <a:gd name="connsiteY312" fmla="*/ 2711610 h 4067175"/>
              <a:gd name="connsiteX313" fmla="*/ 10722463 w 11191875"/>
              <a:gd name="connsiteY313" fmla="*/ 2712089 h 4067175"/>
              <a:gd name="connsiteX314" fmla="*/ 10722942 w 11191875"/>
              <a:gd name="connsiteY314" fmla="*/ 2712569 h 4067175"/>
              <a:gd name="connsiteX315" fmla="*/ 10744497 w 11191875"/>
              <a:gd name="connsiteY315" fmla="*/ 2437429 h 4067175"/>
              <a:gd name="connsiteX316" fmla="*/ 10745215 w 11191875"/>
              <a:gd name="connsiteY316" fmla="*/ 2436470 h 4067175"/>
              <a:gd name="connsiteX317" fmla="*/ 10744497 w 11191875"/>
              <a:gd name="connsiteY317" fmla="*/ 2435991 h 4067175"/>
              <a:gd name="connsiteX318" fmla="*/ 10744018 w 11191875"/>
              <a:gd name="connsiteY318" fmla="*/ 2436470 h 4067175"/>
              <a:gd name="connsiteX319" fmla="*/ 10744497 w 11191875"/>
              <a:gd name="connsiteY319" fmla="*/ 2437429 h 4067175"/>
              <a:gd name="connsiteX320" fmla="*/ 10752161 w 11191875"/>
              <a:gd name="connsiteY320" fmla="*/ 2161331 h 4067175"/>
              <a:gd name="connsiteX321" fmla="*/ 10752640 w 11191875"/>
              <a:gd name="connsiteY321" fmla="*/ 2160372 h 4067175"/>
              <a:gd name="connsiteX322" fmla="*/ 10752161 w 11191875"/>
              <a:gd name="connsiteY322" fmla="*/ 2159653 h 4067175"/>
              <a:gd name="connsiteX323" fmla="*/ 10750963 w 11191875"/>
              <a:gd name="connsiteY323" fmla="*/ 2160372 h 4067175"/>
              <a:gd name="connsiteX324" fmla="*/ 10752161 w 11191875"/>
              <a:gd name="connsiteY324" fmla="*/ 2161331 h 4067175"/>
              <a:gd name="connsiteX325" fmla="*/ 10524400 w 11191875"/>
              <a:gd name="connsiteY325" fmla="*/ 1884993 h 4067175"/>
              <a:gd name="connsiteX326" fmla="*/ 10525598 w 11191875"/>
              <a:gd name="connsiteY326" fmla="*/ 1884034 h 4067175"/>
              <a:gd name="connsiteX327" fmla="*/ 10524400 w 11191875"/>
              <a:gd name="connsiteY327" fmla="*/ 1883555 h 4067175"/>
              <a:gd name="connsiteX328" fmla="*/ 10523921 w 11191875"/>
              <a:gd name="connsiteY328" fmla="*/ 1884034 h 4067175"/>
              <a:gd name="connsiteX329" fmla="*/ 10524400 w 11191875"/>
              <a:gd name="connsiteY329" fmla="*/ 1884993 h 4067175"/>
              <a:gd name="connsiteX330" fmla="*/ 10502127 w 11191875"/>
              <a:gd name="connsiteY330" fmla="*/ 1609614 h 4067175"/>
              <a:gd name="connsiteX331" fmla="*/ 10502606 w 11191875"/>
              <a:gd name="connsiteY331" fmla="*/ 1608895 h 4067175"/>
              <a:gd name="connsiteX332" fmla="*/ 10502127 w 11191875"/>
              <a:gd name="connsiteY332" fmla="*/ 1608176 h 4067175"/>
              <a:gd name="connsiteX333" fmla="*/ 10501169 w 11191875"/>
              <a:gd name="connsiteY333" fmla="*/ 1608895 h 4067175"/>
              <a:gd name="connsiteX334" fmla="*/ 10502127 w 11191875"/>
              <a:gd name="connsiteY334" fmla="*/ 1609614 h 4067175"/>
              <a:gd name="connsiteX335" fmla="*/ 10464766 w 11191875"/>
              <a:gd name="connsiteY335" fmla="*/ 1335673 h 4067175"/>
              <a:gd name="connsiteX336" fmla="*/ 10465005 w 11191875"/>
              <a:gd name="connsiteY336" fmla="*/ 1334954 h 4067175"/>
              <a:gd name="connsiteX337" fmla="*/ 10464766 w 11191875"/>
              <a:gd name="connsiteY337" fmla="*/ 1334714 h 4067175"/>
              <a:gd name="connsiteX338" fmla="*/ 10463808 w 11191875"/>
              <a:gd name="connsiteY338" fmla="*/ 1334954 h 4067175"/>
              <a:gd name="connsiteX339" fmla="*/ 10464766 w 11191875"/>
              <a:gd name="connsiteY339" fmla="*/ 1335673 h 4067175"/>
              <a:gd name="connsiteX340" fmla="*/ 10411837 w 11191875"/>
              <a:gd name="connsiteY340" fmla="*/ 1064608 h 4067175"/>
              <a:gd name="connsiteX341" fmla="*/ 10412795 w 11191875"/>
              <a:gd name="connsiteY341" fmla="*/ 1064128 h 4067175"/>
              <a:gd name="connsiteX342" fmla="*/ 10411837 w 11191875"/>
              <a:gd name="connsiteY342" fmla="*/ 1063409 h 4067175"/>
              <a:gd name="connsiteX343" fmla="*/ 10411358 w 11191875"/>
              <a:gd name="connsiteY343" fmla="*/ 1064128 h 4067175"/>
              <a:gd name="connsiteX344" fmla="*/ 10411837 w 11191875"/>
              <a:gd name="connsiteY344" fmla="*/ 1064608 h 4067175"/>
              <a:gd name="connsiteX345" fmla="*/ 10344539 w 11191875"/>
              <a:gd name="connsiteY345" fmla="*/ 796658 h 4067175"/>
              <a:gd name="connsiteX346" fmla="*/ 10345258 w 11191875"/>
              <a:gd name="connsiteY346" fmla="*/ 795939 h 4067175"/>
              <a:gd name="connsiteX347" fmla="*/ 10344539 w 11191875"/>
              <a:gd name="connsiteY347" fmla="*/ 795460 h 4067175"/>
              <a:gd name="connsiteX348" fmla="*/ 10344060 w 11191875"/>
              <a:gd name="connsiteY348" fmla="*/ 795939 h 4067175"/>
              <a:gd name="connsiteX349" fmla="*/ 10344539 w 11191875"/>
              <a:gd name="connsiteY349" fmla="*/ 796658 h 4067175"/>
              <a:gd name="connsiteX350" fmla="*/ 10167073 w 11191875"/>
              <a:gd name="connsiteY350" fmla="*/ 273701 h 4067175"/>
              <a:gd name="connsiteX351" fmla="*/ 10167552 w 11191875"/>
              <a:gd name="connsiteY351" fmla="*/ 272982 h 4067175"/>
              <a:gd name="connsiteX352" fmla="*/ 10167073 w 11191875"/>
              <a:gd name="connsiteY352" fmla="*/ 272503 h 4067175"/>
              <a:gd name="connsiteX353" fmla="*/ 10166354 w 11191875"/>
              <a:gd name="connsiteY353" fmla="*/ 272982 h 4067175"/>
              <a:gd name="connsiteX354" fmla="*/ 10167073 w 11191875"/>
              <a:gd name="connsiteY354" fmla="*/ 273701 h 4067175"/>
              <a:gd name="connsiteX355" fmla="*/ 740042 w 11191875"/>
              <a:gd name="connsiteY355" fmla="*/ 403122 h 4067175"/>
              <a:gd name="connsiteX356" fmla="*/ 741239 w 11191875"/>
              <a:gd name="connsiteY356" fmla="*/ 401924 h 4067175"/>
              <a:gd name="connsiteX357" fmla="*/ 740042 w 11191875"/>
              <a:gd name="connsiteY357" fmla="*/ 400726 h 4067175"/>
              <a:gd name="connsiteX358" fmla="*/ 739084 w 11191875"/>
              <a:gd name="connsiteY358" fmla="*/ 401924 h 4067175"/>
              <a:gd name="connsiteX359" fmla="*/ 740042 w 11191875"/>
              <a:gd name="connsiteY359" fmla="*/ 403122 h 4067175"/>
              <a:gd name="connsiteX360" fmla="*/ 650949 w 11191875"/>
              <a:gd name="connsiteY360" fmla="*/ 668915 h 4067175"/>
              <a:gd name="connsiteX361" fmla="*/ 656458 w 11191875"/>
              <a:gd name="connsiteY361" fmla="*/ 663403 h 4067175"/>
              <a:gd name="connsiteX362" fmla="*/ 650949 w 11191875"/>
              <a:gd name="connsiteY362" fmla="*/ 658130 h 4067175"/>
              <a:gd name="connsiteX363" fmla="*/ 645681 w 11191875"/>
              <a:gd name="connsiteY363" fmla="*/ 663403 h 4067175"/>
              <a:gd name="connsiteX364" fmla="*/ 650949 w 11191875"/>
              <a:gd name="connsiteY364" fmla="*/ 668915 h 4067175"/>
              <a:gd name="connsiteX365" fmla="*/ 576706 w 11191875"/>
              <a:gd name="connsiteY365" fmla="*/ 941178 h 4067175"/>
              <a:gd name="connsiteX366" fmla="*/ 588441 w 11191875"/>
              <a:gd name="connsiteY366" fmla="*/ 929435 h 4067175"/>
              <a:gd name="connsiteX367" fmla="*/ 576706 w 11191875"/>
              <a:gd name="connsiteY367" fmla="*/ 917931 h 4067175"/>
              <a:gd name="connsiteX368" fmla="*/ 565210 w 11191875"/>
              <a:gd name="connsiteY368" fmla="*/ 929435 h 4067175"/>
              <a:gd name="connsiteX369" fmla="*/ 576706 w 11191875"/>
              <a:gd name="connsiteY369" fmla="*/ 941178 h 4067175"/>
              <a:gd name="connsiteX370" fmla="*/ 516832 w 11191875"/>
              <a:gd name="connsiteY370" fmla="*/ 1217516 h 4067175"/>
              <a:gd name="connsiteX371" fmla="*/ 535033 w 11191875"/>
              <a:gd name="connsiteY371" fmla="*/ 1199541 h 4067175"/>
              <a:gd name="connsiteX372" fmla="*/ 516832 w 11191875"/>
              <a:gd name="connsiteY372" fmla="*/ 1181087 h 4067175"/>
              <a:gd name="connsiteX373" fmla="*/ 498630 w 11191875"/>
              <a:gd name="connsiteY373" fmla="*/ 1199541 h 4067175"/>
              <a:gd name="connsiteX374" fmla="*/ 516832 w 11191875"/>
              <a:gd name="connsiteY374" fmla="*/ 1217516 h 4067175"/>
              <a:gd name="connsiteX375" fmla="*/ 472046 w 11191875"/>
              <a:gd name="connsiteY375" fmla="*/ 1497928 h 4067175"/>
              <a:gd name="connsiteX376" fmla="*/ 497912 w 11191875"/>
              <a:gd name="connsiteY376" fmla="*/ 1471805 h 4067175"/>
              <a:gd name="connsiteX377" fmla="*/ 472046 w 11191875"/>
              <a:gd name="connsiteY377" fmla="*/ 1445681 h 4067175"/>
              <a:gd name="connsiteX378" fmla="*/ 445702 w 11191875"/>
              <a:gd name="connsiteY378" fmla="*/ 1471805 h 4067175"/>
              <a:gd name="connsiteX379" fmla="*/ 472046 w 11191875"/>
              <a:gd name="connsiteY379" fmla="*/ 1497928 h 4067175"/>
              <a:gd name="connsiteX380" fmla="*/ 441630 w 11191875"/>
              <a:gd name="connsiteY380" fmla="*/ 1780737 h 4067175"/>
              <a:gd name="connsiteX381" fmla="*/ 475878 w 11191875"/>
              <a:gd name="connsiteY381" fmla="*/ 1746465 h 4067175"/>
              <a:gd name="connsiteX382" fmla="*/ 441630 w 11191875"/>
              <a:gd name="connsiteY382" fmla="*/ 1712192 h 4067175"/>
              <a:gd name="connsiteX383" fmla="*/ 407622 w 11191875"/>
              <a:gd name="connsiteY383" fmla="*/ 1746465 h 4067175"/>
              <a:gd name="connsiteX384" fmla="*/ 441630 w 11191875"/>
              <a:gd name="connsiteY384" fmla="*/ 1780737 h 4067175"/>
              <a:gd name="connsiteX385" fmla="*/ 426542 w 11191875"/>
              <a:gd name="connsiteY385" fmla="*/ 2065703 h 4067175"/>
              <a:gd name="connsiteX386" fmla="*/ 469891 w 11191875"/>
              <a:gd name="connsiteY386" fmla="*/ 2022083 h 4067175"/>
              <a:gd name="connsiteX387" fmla="*/ 426542 w 11191875"/>
              <a:gd name="connsiteY387" fmla="*/ 1979183 h 4067175"/>
              <a:gd name="connsiteX388" fmla="*/ 383433 w 11191875"/>
              <a:gd name="connsiteY388" fmla="*/ 2022083 h 4067175"/>
              <a:gd name="connsiteX389" fmla="*/ 426542 w 11191875"/>
              <a:gd name="connsiteY389" fmla="*/ 2065703 h 4067175"/>
              <a:gd name="connsiteX390" fmla="*/ 426542 w 11191875"/>
              <a:gd name="connsiteY390" fmla="*/ 2350669 h 4067175"/>
              <a:gd name="connsiteX391" fmla="*/ 478273 w 11191875"/>
              <a:gd name="connsiteY391" fmla="*/ 2298901 h 4067175"/>
              <a:gd name="connsiteX392" fmla="*/ 426542 w 11191875"/>
              <a:gd name="connsiteY392" fmla="*/ 2246893 h 4067175"/>
              <a:gd name="connsiteX393" fmla="*/ 374811 w 11191875"/>
              <a:gd name="connsiteY393" fmla="*/ 2298901 h 4067175"/>
              <a:gd name="connsiteX394" fmla="*/ 426542 w 11191875"/>
              <a:gd name="connsiteY394" fmla="*/ 2350669 h 4067175"/>
              <a:gd name="connsiteX395" fmla="*/ 441630 w 11191875"/>
              <a:gd name="connsiteY395" fmla="*/ 2635635 h 4067175"/>
              <a:gd name="connsiteX396" fmla="*/ 502702 w 11191875"/>
              <a:gd name="connsiteY396" fmla="*/ 2574280 h 4067175"/>
              <a:gd name="connsiteX397" fmla="*/ 441630 w 11191875"/>
              <a:gd name="connsiteY397" fmla="*/ 2513644 h 4067175"/>
              <a:gd name="connsiteX398" fmla="*/ 380798 w 11191875"/>
              <a:gd name="connsiteY398" fmla="*/ 2574280 h 4067175"/>
              <a:gd name="connsiteX399" fmla="*/ 441630 w 11191875"/>
              <a:gd name="connsiteY399" fmla="*/ 2635635 h 4067175"/>
              <a:gd name="connsiteX400" fmla="*/ 472046 w 11191875"/>
              <a:gd name="connsiteY400" fmla="*/ 2918684 h 4067175"/>
              <a:gd name="connsiteX401" fmla="*/ 541500 w 11191875"/>
              <a:gd name="connsiteY401" fmla="*/ 2848940 h 4067175"/>
              <a:gd name="connsiteX402" fmla="*/ 472046 w 11191875"/>
              <a:gd name="connsiteY402" fmla="*/ 2779676 h 4067175"/>
              <a:gd name="connsiteX403" fmla="*/ 402353 w 11191875"/>
              <a:gd name="connsiteY403" fmla="*/ 2848940 h 4067175"/>
              <a:gd name="connsiteX404" fmla="*/ 472046 w 11191875"/>
              <a:gd name="connsiteY404" fmla="*/ 2918684 h 4067175"/>
              <a:gd name="connsiteX405" fmla="*/ 516832 w 11191875"/>
              <a:gd name="connsiteY405" fmla="*/ 3199815 h 4067175"/>
              <a:gd name="connsiteX406" fmla="*/ 594668 w 11191875"/>
              <a:gd name="connsiteY406" fmla="*/ 3121683 h 4067175"/>
              <a:gd name="connsiteX407" fmla="*/ 516832 w 11191875"/>
              <a:gd name="connsiteY407" fmla="*/ 3043551 h 4067175"/>
              <a:gd name="connsiteX408" fmla="*/ 438756 w 11191875"/>
              <a:gd name="connsiteY408" fmla="*/ 3121683 h 4067175"/>
              <a:gd name="connsiteX409" fmla="*/ 516832 w 11191875"/>
              <a:gd name="connsiteY409" fmla="*/ 3199815 h 4067175"/>
              <a:gd name="connsiteX410" fmla="*/ 576706 w 11191875"/>
              <a:gd name="connsiteY410" fmla="*/ 3476632 h 4067175"/>
              <a:gd name="connsiteX411" fmla="*/ 662206 w 11191875"/>
              <a:gd name="connsiteY411" fmla="*/ 3391070 h 4067175"/>
              <a:gd name="connsiteX412" fmla="*/ 576706 w 11191875"/>
              <a:gd name="connsiteY412" fmla="*/ 3306228 h 4067175"/>
              <a:gd name="connsiteX413" fmla="*/ 491445 w 11191875"/>
              <a:gd name="connsiteY413" fmla="*/ 3391070 h 4067175"/>
              <a:gd name="connsiteX414" fmla="*/ 576706 w 11191875"/>
              <a:gd name="connsiteY414" fmla="*/ 3476632 h 4067175"/>
              <a:gd name="connsiteX415" fmla="*/ 650949 w 11191875"/>
              <a:gd name="connsiteY415" fmla="*/ 3750094 h 4067175"/>
              <a:gd name="connsiteX416" fmla="*/ 743874 w 11191875"/>
              <a:gd name="connsiteY416" fmla="*/ 3657342 h 4067175"/>
              <a:gd name="connsiteX417" fmla="*/ 650949 w 11191875"/>
              <a:gd name="connsiteY417" fmla="*/ 3564590 h 4067175"/>
              <a:gd name="connsiteX418" fmla="*/ 558744 w 11191875"/>
              <a:gd name="connsiteY418" fmla="*/ 3657342 h 4067175"/>
              <a:gd name="connsiteX419" fmla="*/ 650949 w 11191875"/>
              <a:gd name="connsiteY419" fmla="*/ 3750094 h 4067175"/>
              <a:gd name="connsiteX420" fmla="*/ 740042 w 11191875"/>
              <a:gd name="connsiteY420" fmla="*/ 4017084 h 4067175"/>
              <a:gd name="connsiteX421" fmla="*/ 838235 w 11191875"/>
              <a:gd name="connsiteY421" fmla="*/ 3919060 h 4067175"/>
              <a:gd name="connsiteX422" fmla="*/ 740042 w 11191875"/>
              <a:gd name="connsiteY422" fmla="*/ 3820556 h 4067175"/>
              <a:gd name="connsiteX423" fmla="*/ 641849 w 11191875"/>
              <a:gd name="connsiteY423" fmla="*/ 3919060 h 4067175"/>
              <a:gd name="connsiteX424" fmla="*/ 740042 w 11191875"/>
              <a:gd name="connsiteY424" fmla="*/ 4017084 h 4067175"/>
              <a:gd name="connsiteX425" fmla="*/ 10167073 w 11191875"/>
              <a:gd name="connsiteY425" fmla="*/ 4048241 h 4067175"/>
              <a:gd name="connsiteX426" fmla="*/ 10167552 w 11191875"/>
              <a:gd name="connsiteY426" fmla="*/ 4048002 h 4067175"/>
              <a:gd name="connsiteX427" fmla="*/ 10167073 w 11191875"/>
              <a:gd name="connsiteY427" fmla="*/ 4047283 h 4067175"/>
              <a:gd name="connsiteX428" fmla="*/ 10166354 w 11191875"/>
              <a:gd name="connsiteY428" fmla="*/ 4048002 h 4067175"/>
              <a:gd name="connsiteX429" fmla="*/ 10167073 w 11191875"/>
              <a:gd name="connsiteY429" fmla="*/ 4048241 h 4067175"/>
              <a:gd name="connsiteX430" fmla="*/ 10262871 w 11191875"/>
              <a:gd name="connsiteY430" fmla="*/ 3789160 h 4067175"/>
              <a:gd name="connsiteX431" fmla="*/ 10263590 w 11191875"/>
              <a:gd name="connsiteY431" fmla="*/ 3788920 h 4067175"/>
              <a:gd name="connsiteX432" fmla="*/ 10262871 w 11191875"/>
              <a:gd name="connsiteY432" fmla="*/ 3788441 h 4067175"/>
              <a:gd name="connsiteX433" fmla="*/ 10262392 w 11191875"/>
              <a:gd name="connsiteY433" fmla="*/ 3788920 h 4067175"/>
              <a:gd name="connsiteX434" fmla="*/ 10262871 w 11191875"/>
              <a:gd name="connsiteY434" fmla="*/ 3789160 h 4067175"/>
              <a:gd name="connsiteX435" fmla="*/ 10344539 w 11191875"/>
              <a:gd name="connsiteY435" fmla="*/ 3525285 h 4067175"/>
              <a:gd name="connsiteX436" fmla="*/ 10345258 w 11191875"/>
              <a:gd name="connsiteY436" fmla="*/ 3525045 h 4067175"/>
              <a:gd name="connsiteX437" fmla="*/ 10344539 w 11191875"/>
              <a:gd name="connsiteY437" fmla="*/ 3524566 h 4067175"/>
              <a:gd name="connsiteX438" fmla="*/ 10344060 w 11191875"/>
              <a:gd name="connsiteY438" fmla="*/ 3525045 h 4067175"/>
              <a:gd name="connsiteX439" fmla="*/ 10344539 w 11191875"/>
              <a:gd name="connsiteY439" fmla="*/ 3525285 h 4067175"/>
              <a:gd name="connsiteX440" fmla="*/ 10411837 w 11191875"/>
              <a:gd name="connsiteY440" fmla="*/ 3257335 h 4067175"/>
              <a:gd name="connsiteX441" fmla="*/ 10412795 w 11191875"/>
              <a:gd name="connsiteY441" fmla="*/ 3257095 h 4067175"/>
              <a:gd name="connsiteX442" fmla="*/ 10411837 w 11191875"/>
              <a:gd name="connsiteY442" fmla="*/ 3256376 h 4067175"/>
              <a:gd name="connsiteX443" fmla="*/ 10411358 w 11191875"/>
              <a:gd name="connsiteY443" fmla="*/ 3257095 h 4067175"/>
              <a:gd name="connsiteX444" fmla="*/ 10411837 w 11191875"/>
              <a:gd name="connsiteY444" fmla="*/ 3257335 h 4067175"/>
              <a:gd name="connsiteX445" fmla="*/ 10464766 w 11191875"/>
              <a:gd name="connsiteY445" fmla="*/ 2986270 h 4067175"/>
              <a:gd name="connsiteX446" fmla="*/ 10465005 w 11191875"/>
              <a:gd name="connsiteY446" fmla="*/ 2986030 h 4067175"/>
              <a:gd name="connsiteX447" fmla="*/ 10464766 w 11191875"/>
              <a:gd name="connsiteY447" fmla="*/ 2985072 h 4067175"/>
              <a:gd name="connsiteX448" fmla="*/ 10463808 w 11191875"/>
              <a:gd name="connsiteY448" fmla="*/ 2986030 h 4067175"/>
              <a:gd name="connsiteX449" fmla="*/ 10464766 w 11191875"/>
              <a:gd name="connsiteY449" fmla="*/ 2986270 h 4067175"/>
              <a:gd name="connsiteX450" fmla="*/ 10502127 w 11191875"/>
              <a:gd name="connsiteY450" fmla="*/ 2712569 h 4067175"/>
              <a:gd name="connsiteX451" fmla="*/ 10502606 w 11191875"/>
              <a:gd name="connsiteY451" fmla="*/ 2712089 h 4067175"/>
              <a:gd name="connsiteX452" fmla="*/ 10502127 w 11191875"/>
              <a:gd name="connsiteY452" fmla="*/ 2711370 h 4067175"/>
              <a:gd name="connsiteX453" fmla="*/ 10501169 w 11191875"/>
              <a:gd name="connsiteY453" fmla="*/ 2712089 h 4067175"/>
              <a:gd name="connsiteX454" fmla="*/ 10502127 w 11191875"/>
              <a:gd name="connsiteY454" fmla="*/ 2712569 h 4067175"/>
              <a:gd name="connsiteX455" fmla="*/ 10524400 w 11191875"/>
              <a:gd name="connsiteY455" fmla="*/ 2437429 h 4067175"/>
              <a:gd name="connsiteX456" fmla="*/ 10525598 w 11191875"/>
              <a:gd name="connsiteY456" fmla="*/ 2436470 h 4067175"/>
              <a:gd name="connsiteX457" fmla="*/ 10524400 w 11191875"/>
              <a:gd name="connsiteY457" fmla="*/ 2435991 h 4067175"/>
              <a:gd name="connsiteX458" fmla="*/ 10523921 w 11191875"/>
              <a:gd name="connsiteY458" fmla="*/ 2436470 h 4067175"/>
              <a:gd name="connsiteX459" fmla="*/ 10524400 w 11191875"/>
              <a:gd name="connsiteY459" fmla="*/ 2437429 h 4067175"/>
              <a:gd name="connsiteX460" fmla="*/ 10532064 w 11191875"/>
              <a:gd name="connsiteY460" fmla="*/ 2161331 h 4067175"/>
              <a:gd name="connsiteX461" fmla="*/ 10532783 w 11191875"/>
              <a:gd name="connsiteY461" fmla="*/ 2160372 h 4067175"/>
              <a:gd name="connsiteX462" fmla="*/ 10532064 w 11191875"/>
              <a:gd name="connsiteY462" fmla="*/ 2159653 h 4067175"/>
              <a:gd name="connsiteX463" fmla="*/ 10531585 w 11191875"/>
              <a:gd name="connsiteY463" fmla="*/ 2160372 h 4067175"/>
              <a:gd name="connsiteX464" fmla="*/ 10532064 w 11191875"/>
              <a:gd name="connsiteY464" fmla="*/ 2161331 h 4067175"/>
              <a:gd name="connsiteX465" fmla="*/ 10304304 w 11191875"/>
              <a:gd name="connsiteY465" fmla="*/ 1884993 h 4067175"/>
              <a:gd name="connsiteX466" fmla="*/ 10305022 w 11191875"/>
              <a:gd name="connsiteY466" fmla="*/ 1884034 h 4067175"/>
              <a:gd name="connsiteX467" fmla="*/ 10304304 w 11191875"/>
              <a:gd name="connsiteY467" fmla="*/ 1883555 h 4067175"/>
              <a:gd name="connsiteX468" fmla="*/ 10304064 w 11191875"/>
              <a:gd name="connsiteY468" fmla="*/ 1884034 h 4067175"/>
              <a:gd name="connsiteX469" fmla="*/ 10304304 w 11191875"/>
              <a:gd name="connsiteY469" fmla="*/ 1884993 h 4067175"/>
              <a:gd name="connsiteX470" fmla="*/ 10280833 w 11191875"/>
              <a:gd name="connsiteY470" fmla="*/ 1609614 h 4067175"/>
              <a:gd name="connsiteX471" fmla="*/ 10281552 w 11191875"/>
              <a:gd name="connsiteY471" fmla="*/ 1609135 h 4067175"/>
              <a:gd name="connsiteX472" fmla="*/ 10280833 w 11191875"/>
              <a:gd name="connsiteY472" fmla="*/ 1608416 h 4067175"/>
              <a:gd name="connsiteX473" fmla="*/ 10280354 w 11191875"/>
              <a:gd name="connsiteY473" fmla="*/ 1609135 h 4067175"/>
              <a:gd name="connsiteX474" fmla="*/ 10280833 w 11191875"/>
              <a:gd name="connsiteY474" fmla="*/ 1609614 h 4067175"/>
              <a:gd name="connsiteX475" fmla="*/ 10241556 w 11191875"/>
              <a:gd name="connsiteY475" fmla="*/ 1336392 h 4067175"/>
              <a:gd name="connsiteX476" fmla="*/ 10242514 w 11191875"/>
              <a:gd name="connsiteY476" fmla="*/ 1335433 h 4067175"/>
              <a:gd name="connsiteX477" fmla="*/ 10241556 w 11191875"/>
              <a:gd name="connsiteY477" fmla="*/ 1334954 h 4067175"/>
              <a:gd name="connsiteX478" fmla="*/ 10241316 w 11191875"/>
              <a:gd name="connsiteY478" fmla="*/ 1335433 h 4067175"/>
              <a:gd name="connsiteX479" fmla="*/ 10241556 w 11191875"/>
              <a:gd name="connsiteY479" fmla="*/ 1336392 h 4067175"/>
              <a:gd name="connsiteX480" fmla="*/ 10186951 w 11191875"/>
              <a:gd name="connsiteY480" fmla="*/ 1065327 h 4067175"/>
              <a:gd name="connsiteX481" fmla="*/ 10187430 w 11191875"/>
              <a:gd name="connsiteY481" fmla="*/ 1064608 h 4067175"/>
              <a:gd name="connsiteX482" fmla="*/ 10186951 w 11191875"/>
              <a:gd name="connsiteY482" fmla="*/ 1064368 h 4067175"/>
              <a:gd name="connsiteX483" fmla="*/ 10185993 w 11191875"/>
              <a:gd name="connsiteY483" fmla="*/ 1064608 h 4067175"/>
              <a:gd name="connsiteX484" fmla="*/ 10186951 w 11191875"/>
              <a:gd name="connsiteY484" fmla="*/ 1065327 h 4067175"/>
              <a:gd name="connsiteX485" fmla="*/ 10117018 w 11191875"/>
              <a:gd name="connsiteY485" fmla="*/ 798336 h 4067175"/>
              <a:gd name="connsiteX486" fmla="*/ 10117258 w 11191875"/>
              <a:gd name="connsiteY486" fmla="*/ 797617 h 4067175"/>
              <a:gd name="connsiteX487" fmla="*/ 10117018 w 11191875"/>
              <a:gd name="connsiteY487" fmla="*/ 796898 h 4067175"/>
              <a:gd name="connsiteX488" fmla="*/ 10115821 w 11191875"/>
              <a:gd name="connsiteY488" fmla="*/ 797617 h 4067175"/>
              <a:gd name="connsiteX489" fmla="*/ 10117018 w 11191875"/>
              <a:gd name="connsiteY489" fmla="*/ 798336 h 4067175"/>
              <a:gd name="connsiteX490" fmla="*/ 10031279 w 11191875"/>
              <a:gd name="connsiteY490" fmla="*/ 535420 h 4067175"/>
              <a:gd name="connsiteX491" fmla="*/ 10031758 w 11191875"/>
              <a:gd name="connsiteY491" fmla="*/ 534940 h 4067175"/>
              <a:gd name="connsiteX492" fmla="*/ 10031279 w 11191875"/>
              <a:gd name="connsiteY492" fmla="*/ 533982 h 4067175"/>
              <a:gd name="connsiteX493" fmla="*/ 10030560 w 11191875"/>
              <a:gd name="connsiteY493" fmla="*/ 534940 h 4067175"/>
              <a:gd name="connsiteX494" fmla="*/ 10031279 w 11191875"/>
              <a:gd name="connsiteY494" fmla="*/ 535420 h 4067175"/>
              <a:gd name="connsiteX495" fmla="*/ 9931169 w 11191875"/>
              <a:gd name="connsiteY495" fmla="*/ 278016 h 4067175"/>
              <a:gd name="connsiteX496" fmla="*/ 9931648 w 11191875"/>
              <a:gd name="connsiteY496" fmla="*/ 277297 h 4067175"/>
              <a:gd name="connsiteX497" fmla="*/ 9931169 w 11191875"/>
              <a:gd name="connsiteY497" fmla="*/ 276817 h 4067175"/>
              <a:gd name="connsiteX498" fmla="*/ 9930211 w 11191875"/>
              <a:gd name="connsiteY498" fmla="*/ 277297 h 4067175"/>
              <a:gd name="connsiteX499" fmla="*/ 9931169 w 11191875"/>
              <a:gd name="connsiteY499" fmla="*/ 278016 h 4067175"/>
              <a:gd name="connsiteX500" fmla="*/ 925651 w 11191875"/>
              <a:gd name="connsiteY500" fmla="*/ 536139 h 4067175"/>
              <a:gd name="connsiteX501" fmla="*/ 926609 w 11191875"/>
              <a:gd name="connsiteY501" fmla="*/ 534940 h 4067175"/>
              <a:gd name="connsiteX502" fmla="*/ 925651 w 11191875"/>
              <a:gd name="connsiteY502" fmla="*/ 533742 h 4067175"/>
              <a:gd name="connsiteX503" fmla="*/ 924454 w 11191875"/>
              <a:gd name="connsiteY503" fmla="*/ 534940 h 4067175"/>
              <a:gd name="connsiteX504" fmla="*/ 925651 w 11191875"/>
              <a:gd name="connsiteY504" fmla="*/ 536139 h 4067175"/>
              <a:gd name="connsiteX505" fmla="*/ 840151 w 11191875"/>
              <a:gd name="connsiteY505" fmla="*/ 805047 h 4067175"/>
              <a:gd name="connsiteX506" fmla="*/ 847575 w 11191875"/>
              <a:gd name="connsiteY506" fmla="*/ 797617 h 4067175"/>
              <a:gd name="connsiteX507" fmla="*/ 840151 w 11191875"/>
              <a:gd name="connsiteY507" fmla="*/ 790187 h 4067175"/>
              <a:gd name="connsiteX508" fmla="*/ 832966 w 11191875"/>
              <a:gd name="connsiteY508" fmla="*/ 797617 h 4067175"/>
              <a:gd name="connsiteX509" fmla="*/ 840151 w 11191875"/>
              <a:gd name="connsiteY509" fmla="*/ 805047 h 4067175"/>
              <a:gd name="connsiteX510" fmla="*/ 769979 w 11191875"/>
              <a:gd name="connsiteY510" fmla="*/ 1078748 h 4067175"/>
              <a:gd name="connsiteX511" fmla="*/ 784109 w 11191875"/>
              <a:gd name="connsiteY511" fmla="*/ 1064608 h 4067175"/>
              <a:gd name="connsiteX512" fmla="*/ 769979 w 11191875"/>
              <a:gd name="connsiteY512" fmla="*/ 1050947 h 4067175"/>
              <a:gd name="connsiteX513" fmla="*/ 756328 w 11191875"/>
              <a:gd name="connsiteY513" fmla="*/ 1064608 h 4067175"/>
              <a:gd name="connsiteX514" fmla="*/ 769979 w 11191875"/>
              <a:gd name="connsiteY514" fmla="*/ 1078748 h 4067175"/>
              <a:gd name="connsiteX515" fmla="*/ 715134 w 11191875"/>
              <a:gd name="connsiteY515" fmla="*/ 1356284 h 4067175"/>
              <a:gd name="connsiteX516" fmla="*/ 735970 w 11191875"/>
              <a:gd name="connsiteY516" fmla="*/ 1335433 h 4067175"/>
              <a:gd name="connsiteX517" fmla="*/ 715134 w 11191875"/>
              <a:gd name="connsiteY517" fmla="*/ 1314822 h 4067175"/>
              <a:gd name="connsiteX518" fmla="*/ 694538 w 11191875"/>
              <a:gd name="connsiteY518" fmla="*/ 1335433 h 4067175"/>
              <a:gd name="connsiteX519" fmla="*/ 715134 w 11191875"/>
              <a:gd name="connsiteY519" fmla="*/ 1356284 h 4067175"/>
              <a:gd name="connsiteX520" fmla="*/ 675857 w 11191875"/>
              <a:gd name="connsiteY520" fmla="*/ 1638134 h 4067175"/>
              <a:gd name="connsiteX521" fmla="*/ 705315 w 11191875"/>
              <a:gd name="connsiteY521" fmla="*/ 1609135 h 4067175"/>
              <a:gd name="connsiteX522" fmla="*/ 675857 w 11191875"/>
              <a:gd name="connsiteY522" fmla="*/ 1579895 h 4067175"/>
              <a:gd name="connsiteX523" fmla="*/ 646639 w 11191875"/>
              <a:gd name="connsiteY523" fmla="*/ 1609135 h 4067175"/>
              <a:gd name="connsiteX524" fmla="*/ 675857 w 11191875"/>
              <a:gd name="connsiteY524" fmla="*/ 1638134 h 4067175"/>
              <a:gd name="connsiteX525" fmla="*/ 652386 w 11191875"/>
              <a:gd name="connsiteY525" fmla="*/ 1921902 h 4067175"/>
              <a:gd name="connsiteX526" fmla="*/ 690227 w 11191875"/>
              <a:gd name="connsiteY526" fmla="*/ 1884034 h 4067175"/>
              <a:gd name="connsiteX527" fmla="*/ 652386 w 11191875"/>
              <a:gd name="connsiteY527" fmla="*/ 1846406 h 4067175"/>
              <a:gd name="connsiteX528" fmla="*/ 614546 w 11191875"/>
              <a:gd name="connsiteY528" fmla="*/ 1884034 h 4067175"/>
              <a:gd name="connsiteX529" fmla="*/ 652386 w 11191875"/>
              <a:gd name="connsiteY529" fmla="*/ 1921902 h 4067175"/>
              <a:gd name="connsiteX530" fmla="*/ 644483 w 11191875"/>
              <a:gd name="connsiteY530" fmla="*/ 2207587 h 4067175"/>
              <a:gd name="connsiteX531" fmla="*/ 691424 w 11191875"/>
              <a:gd name="connsiteY531" fmla="*/ 2160372 h 4067175"/>
              <a:gd name="connsiteX532" fmla="*/ 644483 w 11191875"/>
              <a:gd name="connsiteY532" fmla="*/ 2113397 h 4067175"/>
              <a:gd name="connsiteX533" fmla="*/ 597302 w 11191875"/>
              <a:gd name="connsiteY533" fmla="*/ 2160372 h 4067175"/>
              <a:gd name="connsiteX534" fmla="*/ 644483 w 11191875"/>
              <a:gd name="connsiteY534" fmla="*/ 2207587 h 4067175"/>
              <a:gd name="connsiteX535" fmla="*/ 652386 w 11191875"/>
              <a:gd name="connsiteY535" fmla="*/ 2492793 h 4067175"/>
              <a:gd name="connsiteX536" fmla="*/ 708189 w 11191875"/>
              <a:gd name="connsiteY536" fmla="*/ 2436470 h 4067175"/>
              <a:gd name="connsiteX537" fmla="*/ 652386 w 11191875"/>
              <a:gd name="connsiteY537" fmla="*/ 2380628 h 4067175"/>
              <a:gd name="connsiteX538" fmla="*/ 596344 w 11191875"/>
              <a:gd name="connsiteY538" fmla="*/ 2436470 h 4067175"/>
              <a:gd name="connsiteX539" fmla="*/ 652386 w 11191875"/>
              <a:gd name="connsiteY539" fmla="*/ 2492793 h 4067175"/>
              <a:gd name="connsiteX540" fmla="*/ 675857 w 11191875"/>
              <a:gd name="connsiteY540" fmla="*/ 2776560 h 4067175"/>
              <a:gd name="connsiteX541" fmla="*/ 740281 w 11191875"/>
              <a:gd name="connsiteY541" fmla="*/ 2712089 h 4067175"/>
              <a:gd name="connsiteX542" fmla="*/ 675857 w 11191875"/>
              <a:gd name="connsiteY542" fmla="*/ 2647139 h 4067175"/>
              <a:gd name="connsiteX543" fmla="*/ 611433 w 11191875"/>
              <a:gd name="connsiteY543" fmla="*/ 2712089 h 4067175"/>
              <a:gd name="connsiteX544" fmla="*/ 675857 w 11191875"/>
              <a:gd name="connsiteY544" fmla="*/ 2776560 h 4067175"/>
              <a:gd name="connsiteX545" fmla="*/ 715134 w 11191875"/>
              <a:gd name="connsiteY545" fmla="*/ 3058171 h 4067175"/>
              <a:gd name="connsiteX546" fmla="*/ 788420 w 11191875"/>
              <a:gd name="connsiteY546" fmla="*/ 2985551 h 4067175"/>
              <a:gd name="connsiteX547" fmla="*/ 715134 w 11191875"/>
              <a:gd name="connsiteY547" fmla="*/ 2911973 h 4067175"/>
              <a:gd name="connsiteX548" fmla="*/ 642088 w 11191875"/>
              <a:gd name="connsiteY548" fmla="*/ 2985551 h 4067175"/>
              <a:gd name="connsiteX549" fmla="*/ 715134 w 11191875"/>
              <a:gd name="connsiteY549" fmla="*/ 3058171 h 4067175"/>
              <a:gd name="connsiteX550" fmla="*/ 769979 w 11191875"/>
              <a:gd name="connsiteY550" fmla="*/ 3337145 h 4067175"/>
              <a:gd name="connsiteX551" fmla="*/ 851168 w 11191875"/>
              <a:gd name="connsiteY551" fmla="*/ 3255897 h 4067175"/>
              <a:gd name="connsiteX552" fmla="*/ 769979 w 11191875"/>
              <a:gd name="connsiteY552" fmla="*/ 3175129 h 4067175"/>
              <a:gd name="connsiteX553" fmla="*/ 689269 w 11191875"/>
              <a:gd name="connsiteY553" fmla="*/ 3255897 h 4067175"/>
              <a:gd name="connsiteX554" fmla="*/ 769979 w 11191875"/>
              <a:gd name="connsiteY554" fmla="*/ 3337145 h 4067175"/>
              <a:gd name="connsiteX555" fmla="*/ 840151 w 11191875"/>
              <a:gd name="connsiteY555" fmla="*/ 3611805 h 4067175"/>
              <a:gd name="connsiteX556" fmla="*/ 928764 w 11191875"/>
              <a:gd name="connsiteY556" fmla="*/ 3523128 h 4067175"/>
              <a:gd name="connsiteX557" fmla="*/ 840151 w 11191875"/>
              <a:gd name="connsiteY557" fmla="*/ 3435169 h 4067175"/>
              <a:gd name="connsiteX558" fmla="*/ 752017 w 11191875"/>
              <a:gd name="connsiteY558" fmla="*/ 3523128 h 4067175"/>
              <a:gd name="connsiteX559" fmla="*/ 840151 w 11191875"/>
              <a:gd name="connsiteY559" fmla="*/ 3611805 h 4067175"/>
              <a:gd name="connsiteX560" fmla="*/ 925651 w 11191875"/>
              <a:gd name="connsiteY560" fmla="*/ 3880953 h 4067175"/>
              <a:gd name="connsiteX561" fmla="*/ 1020491 w 11191875"/>
              <a:gd name="connsiteY561" fmla="*/ 3786044 h 4067175"/>
              <a:gd name="connsiteX562" fmla="*/ 925651 w 11191875"/>
              <a:gd name="connsiteY562" fmla="*/ 3690896 h 4067175"/>
              <a:gd name="connsiteX563" fmla="*/ 830571 w 11191875"/>
              <a:gd name="connsiteY563" fmla="*/ 3786044 h 4067175"/>
              <a:gd name="connsiteX564" fmla="*/ 925651 w 11191875"/>
              <a:gd name="connsiteY564" fmla="*/ 3880953 h 4067175"/>
              <a:gd name="connsiteX565" fmla="*/ 1121559 w 11191875"/>
              <a:gd name="connsiteY565" fmla="*/ 4067175 h 4067175"/>
              <a:gd name="connsiteX566" fmla="*/ 1124433 w 11191875"/>
              <a:gd name="connsiteY566" fmla="*/ 4043448 h 4067175"/>
              <a:gd name="connsiteX567" fmla="*/ 1025521 w 11191875"/>
              <a:gd name="connsiteY567" fmla="*/ 3944465 h 4067175"/>
              <a:gd name="connsiteX568" fmla="*/ 927088 w 11191875"/>
              <a:gd name="connsiteY568" fmla="*/ 4043448 h 4067175"/>
              <a:gd name="connsiteX569" fmla="*/ 929962 w 11191875"/>
              <a:gd name="connsiteY569" fmla="*/ 4067175 h 4067175"/>
              <a:gd name="connsiteX570" fmla="*/ 1121559 w 11191875"/>
              <a:gd name="connsiteY570" fmla="*/ 4067175 h 4067175"/>
              <a:gd name="connsiteX571" fmla="*/ 9931169 w 11191875"/>
              <a:gd name="connsiteY571" fmla="*/ 4044886 h 4067175"/>
              <a:gd name="connsiteX572" fmla="*/ 9932127 w 11191875"/>
              <a:gd name="connsiteY572" fmla="*/ 4043448 h 4067175"/>
              <a:gd name="connsiteX573" fmla="*/ 9931169 w 11191875"/>
              <a:gd name="connsiteY573" fmla="*/ 4042489 h 4067175"/>
              <a:gd name="connsiteX574" fmla="*/ 9929972 w 11191875"/>
              <a:gd name="connsiteY574" fmla="*/ 4043448 h 4067175"/>
              <a:gd name="connsiteX575" fmla="*/ 9931169 w 11191875"/>
              <a:gd name="connsiteY575" fmla="*/ 4044886 h 4067175"/>
              <a:gd name="connsiteX576" fmla="*/ 10031279 w 11191875"/>
              <a:gd name="connsiteY576" fmla="*/ 3786763 h 4067175"/>
              <a:gd name="connsiteX577" fmla="*/ 10031758 w 11191875"/>
              <a:gd name="connsiteY577" fmla="*/ 3786044 h 4067175"/>
              <a:gd name="connsiteX578" fmla="*/ 10031279 w 11191875"/>
              <a:gd name="connsiteY578" fmla="*/ 3785325 h 4067175"/>
              <a:gd name="connsiteX579" fmla="*/ 10030560 w 11191875"/>
              <a:gd name="connsiteY579" fmla="*/ 3786044 h 4067175"/>
              <a:gd name="connsiteX580" fmla="*/ 10031279 w 11191875"/>
              <a:gd name="connsiteY580" fmla="*/ 3786763 h 4067175"/>
              <a:gd name="connsiteX581" fmla="*/ 10117018 w 11191875"/>
              <a:gd name="connsiteY581" fmla="*/ 3524086 h 4067175"/>
              <a:gd name="connsiteX582" fmla="*/ 10117258 w 11191875"/>
              <a:gd name="connsiteY582" fmla="*/ 3523128 h 4067175"/>
              <a:gd name="connsiteX583" fmla="*/ 10117018 w 11191875"/>
              <a:gd name="connsiteY583" fmla="*/ 3522648 h 4067175"/>
              <a:gd name="connsiteX584" fmla="*/ 10115821 w 11191875"/>
              <a:gd name="connsiteY584" fmla="*/ 3523128 h 4067175"/>
              <a:gd name="connsiteX585" fmla="*/ 10117018 w 11191875"/>
              <a:gd name="connsiteY585" fmla="*/ 3524086 h 4067175"/>
              <a:gd name="connsiteX586" fmla="*/ 10186951 w 11191875"/>
              <a:gd name="connsiteY586" fmla="*/ 3257095 h 4067175"/>
              <a:gd name="connsiteX587" fmla="*/ 10187430 w 11191875"/>
              <a:gd name="connsiteY587" fmla="*/ 3255897 h 4067175"/>
              <a:gd name="connsiteX588" fmla="*/ 10186951 w 11191875"/>
              <a:gd name="connsiteY588" fmla="*/ 3255657 h 4067175"/>
              <a:gd name="connsiteX589" fmla="*/ 10185993 w 11191875"/>
              <a:gd name="connsiteY589" fmla="*/ 3255897 h 4067175"/>
              <a:gd name="connsiteX590" fmla="*/ 10186951 w 11191875"/>
              <a:gd name="connsiteY590" fmla="*/ 3257095 h 4067175"/>
              <a:gd name="connsiteX591" fmla="*/ 10241556 w 11191875"/>
              <a:gd name="connsiteY591" fmla="*/ 2986030 h 4067175"/>
              <a:gd name="connsiteX592" fmla="*/ 10242514 w 11191875"/>
              <a:gd name="connsiteY592" fmla="*/ 2985551 h 4067175"/>
              <a:gd name="connsiteX593" fmla="*/ 10241556 w 11191875"/>
              <a:gd name="connsiteY593" fmla="*/ 2985072 h 4067175"/>
              <a:gd name="connsiteX594" fmla="*/ 10241316 w 11191875"/>
              <a:gd name="connsiteY594" fmla="*/ 2985551 h 4067175"/>
              <a:gd name="connsiteX595" fmla="*/ 10241556 w 11191875"/>
              <a:gd name="connsiteY595" fmla="*/ 2986030 h 4067175"/>
              <a:gd name="connsiteX596" fmla="*/ 10280833 w 11191875"/>
              <a:gd name="connsiteY596" fmla="*/ 2712569 h 4067175"/>
              <a:gd name="connsiteX597" fmla="*/ 10281552 w 11191875"/>
              <a:gd name="connsiteY597" fmla="*/ 2712089 h 4067175"/>
              <a:gd name="connsiteX598" fmla="*/ 10280833 w 11191875"/>
              <a:gd name="connsiteY598" fmla="*/ 2711370 h 4067175"/>
              <a:gd name="connsiteX599" fmla="*/ 10280354 w 11191875"/>
              <a:gd name="connsiteY599" fmla="*/ 2712089 h 4067175"/>
              <a:gd name="connsiteX600" fmla="*/ 10280833 w 11191875"/>
              <a:gd name="connsiteY600" fmla="*/ 2712569 h 4067175"/>
              <a:gd name="connsiteX601" fmla="*/ 10304304 w 11191875"/>
              <a:gd name="connsiteY601" fmla="*/ 2437429 h 4067175"/>
              <a:gd name="connsiteX602" fmla="*/ 10305022 w 11191875"/>
              <a:gd name="connsiteY602" fmla="*/ 2436470 h 4067175"/>
              <a:gd name="connsiteX603" fmla="*/ 10304304 w 11191875"/>
              <a:gd name="connsiteY603" fmla="*/ 2435991 h 4067175"/>
              <a:gd name="connsiteX604" fmla="*/ 10304064 w 11191875"/>
              <a:gd name="connsiteY604" fmla="*/ 2436470 h 4067175"/>
              <a:gd name="connsiteX605" fmla="*/ 10304304 w 11191875"/>
              <a:gd name="connsiteY605" fmla="*/ 2437429 h 4067175"/>
              <a:gd name="connsiteX606" fmla="*/ 10312447 w 11191875"/>
              <a:gd name="connsiteY606" fmla="*/ 2161331 h 4067175"/>
              <a:gd name="connsiteX607" fmla="*/ 10312926 w 11191875"/>
              <a:gd name="connsiteY607" fmla="*/ 2160372 h 4067175"/>
              <a:gd name="connsiteX608" fmla="*/ 10312447 w 11191875"/>
              <a:gd name="connsiteY608" fmla="*/ 2159653 h 4067175"/>
              <a:gd name="connsiteX609" fmla="*/ 10311728 w 11191875"/>
              <a:gd name="connsiteY609" fmla="*/ 2160372 h 4067175"/>
              <a:gd name="connsiteX610" fmla="*/ 10312447 w 11191875"/>
              <a:gd name="connsiteY610" fmla="*/ 2161331 h 4067175"/>
              <a:gd name="connsiteX611" fmla="*/ 10084686 w 11191875"/>
              <a:gd name="connsiteY611" fmla="*/ 1884993 h 4067175"/>
              <a:gd name="connsiteX612" fmla="*/ 10085165 w 11191875"/>
              <a:gd name="connsiteY612" fmla="*/ 1884034 h 4067175"/>
              <a:gd name="connsiteX613" fmla="*/ 10084686 w 11191875"/>
              <a:gd name="connsiteY613" fmla="*/ 1883795 h 4067175"/>
              <a:gd name="connsiteX614" fmla="*/ 10083489 w 11191875"/>
              <a:gd name="connsiteY614" fmla="*/ 1884034 h 4067175"/>
              <a:gd name="connsiteX615" fmla="*/ 10084686 w 11191875"/>
              <a:gd name="connsiteY615" fmla="*/ 1884993 h 4067175"/>
              <a:gd name="connsiteX616" fmla="*/ 10059779 w 11191875"/>
              <a:gd name="connsiteY616" fmla="*/ 1609614 h 4067175"/>
              <a:gd name="connsiteX617" fmla="*/ 10060258 w 11191875"/>
              <a:gd name="connsiteY617" fmla="*/ 1609135 h 4067175"/>
              <a:gd name="connsiteX618" fmla="*/ 10059779 w 11191875"/>
              <a:gd name="connsiteY618" fmla="*/ 1608416 h 4067175"/>
              <a:gd name="connsiteX619" fmla="*/ 10059060 w 11191875"/>
              <a:gd name="connsiteY619" fmla="*/ 1609135 h 4067175"/>
              <a:gd name="connsiteX620" fmla="*/ 10059779 w 11191875"/>
              <a:gd name="connsiteY620" fmla="*/ 1609614 h 4067175"/>
              <a:gd name="connsiteX621" fmla="*/ 10018346 w 11191875"/>
              <a:gd name="connsiteY621" fmla="*/ 1336392 h 4067175"/>
              <a:gd name="connsiteX622" fmla="*/ 10018825 w 11191875"/>
              <a:gd name="connsiteY622" fmla="*/ 1336152 h 4067175"/>
              <a:gd name="connsiteX623" fmla="*/ 10018346 w 11191875"/>
              <a:gd name="connsiteY623" fmla="*/ 1335433 h 4067175"/>
              <a:gd name="connsiteX624" fmla="*/ 10018106 w 11191875"/>
              <a:gd name="connsiteY624" fmla="*/ 1336152 h 4067175"/>
              <a:gd name="connsiteX625" fmla="*/ 10018346 w 11191875"/>
              <a:gd name="connsiteY625" fmla="*/ 1336392 h 4067175"/>
              <a:gd name="connsiteX626" fmla="*/ 9961106 w 11191875"/>
              <a:gd name="connsiteY626" fmla="*/ 1066285 h 4067175"/>
              <a:gd name="connsiteX627" fmla="*/ 9961585 w 11191875"/>
              <a:gd name="connsiteY627" fmla="*/ 1065806 h 4067175"/>
              <a:gd name="connsiteX628" fmla="*/ 9961106 w 11191875"/>
              <a:gd name="connsiteY628" fmla="*/ 1065087 h 4067175"/>
              <a:gd name="connsiteX629" fmla="*/ 9960388 w 11191875"/>
              <a:gd name="connsiteY629" fmla="*/ 1065806 h 4067175"/>
              <a:gd name="connsiteX630" fmla="*/ 9961106 w 11191875"/>
              <a:gd name="connsiteY630" fmla="*/ 1066285 h 4067175"/>
              <a:gd name="connsiteX631" fmla="*/ 9887581 w 11191875"/>
              <a:gd name="connsiteY631" fmla="*/ 800014 h 4067175"/>
              <a:gd name="connsiteX632" fmla="*/ 9888300 w 11191875"/>
              <a:gd name="connsiteY632" fmla="*/ 799534 h 4067175"/>
              <a:gd name="connsiteX633" fmla="*/ 9887581 w 11191875"/>
              <a:gd name="connsiteY633" fmla="*/ 798815 h 4067175"/>
              <a:gd name="connsiteX634" fmla="*/ 9886863 w 11191875"/>
              <a:gd name="connsiteY634" fmla="*/ 799534 h 4067175"/>
              <a:gd name="connsiteX635" fmla="*/ 9887581 w 11191875"/>
              <a:gd name="connsiteY635" fmla="*/ 800014 h 4067175"/>
              <a:gd name="connsiteX636" fmla="*/ 9798728 w 11191875"/>
              <a:gd name="connsiteY636" fmla="*/ 538535 h 4067175"/>
              <a:gd name="connsiteX637" fmla="*/ 9798968 w 11191875"/>
              <a:gd name="connsiteY637" fmla="*/ 538056 h 4067175"/>
              <a:gd name="connsiteX638" fmla="*/ 9798728 w 11191875"/>
              <a:gd name="connsiteY638" fmla="*/ 537337 h 4067175"/>
              <a:gd name="connsiteX639" fmla="*/ 9797531 w 11191875"/>
              <a:gd name="connsiteY639" fmla="*/ 538056 h 4067175"/>
              <a:gd name="connsiteX640" fmla="*/ 9798728 w 11191875"/>
              <a:gd name="connsiteY640" fmla="*/ 538535 h 4067175"/>
              <a:gd name="connsiteX641" fmla="*/ 9694069 w 11191875"/>
              <a:gd name="connsiteY641" fmla="*/ 283049 h 4067175"/>
              <a:gd name="connsiteX642" fmla="*/ 9694308 w 11191875"/>
              <a:gd name="connsiteY642" fmla="*/ 282330 h 4067175"/>
              <a:gd name="connsiteX643" fmla="*/ 9694069 w 11191875"/>
              <a:gd name="connsiteY643" fmla="*/ 281850 h 4067175"/>
              <a:gd name="connsiteX644" fmla="*/ 9692871 w 11191875"/>
              <a:gd name="connsiteY644" fmla="*/ 282330 h 4067175"/>
              <a:gd name="connsiteX645" fmla="*/ 9694069 w 11191875"/>
              <a:gd name="connsiteY645" fmla="*/ 283049 h 4067175"/>
              <a:gd name="connsiteX646" fmla="*/ 1208735 w 11191875"/>
              <a:gd name="connsiteY646" fmla="*/ 410552 h 4067175"/>
              <a:gd name="connsiteX647" fmla="*/ 1210172 w 11191875"/>
              <a:gd name="connsiteY647" fmla="*/ 409354 h 4067175"/>
              <a:gd name="connsiteX648" fmla="*/ 1208735 w 11191875"/>
              <a:gd name="connsiteY648" fmla="*/ 408156 h 4067175"/>
              <a:gd name="connsiteX649" fmla="*/ 1207777 w 11191875"/>
              <a:gd name="connsiteY649" fmla="*/ 409354 h 4067175"/>
              <a:gd name="connsiteX650" fmla="*/ 1208735 w 11191875"/>
              <a:gd name="connsiteY650" fmla="*/ 410552 h 4067175"/>
              <a:gd name="connsiteX651" fmla="*/ 1111739 w 11191875"/>
              <a:gd name="connsiteY651" fmla="*/ 672270 h 4067175"/>
              <a:gd name="connsiteX652" fmla="*/ 1115811 w 11191875"/>
              <a:gd name="connsiteY652" fmla="*/ 668196 h 4067175"/>
              <a:gd name="connsiteX653" fmla="*/ 1111739 w 11191875"/>
              <a:gd name="connsiteY653" fmla="*/ 663642 h 4067175"/>
              <a:gd name="connsiteX654" fmla="*/ 1107668 w 11191875"/>
              <a:gd name="connsiteY654" fmla="*/ 668196 h 4067175"/>
              <a:gd name="connsiteX655" fmla="*/ 1111739 w 11191875"/>
              <a:gd name="connsiteY655" fmla="*/ 672270 h 4067175"/>
              <a:gd name="connsiteX656" fmla="*/ 1030550 w 11191875"/>
              <a:gd name="connsiteY656" fmla="*/ 942137 h 4067175"/>
              <a:gd name="connsiteX657" fmla="*/ 1040848 w 11191875"/>
              <a:gd name="connsiteY657" fmla="*/ 932071 h 4067175"/>
              <a:gd name="connsiteX658" fmla="*/ 1030550 w 11191875"/>
              <a:gd name="connsiteY658" fmla="*/ 921765 h 4067175"/>
              <a:gd name="connsiteX659" fmla="*/ 1020252 w 11191875"/>
              <a:gd name="connsiteY659" fmla="*/ 932071 h 4067175"/>
              <a:gd name="connsiteX660" fmla="*/ 1030550 w 11191875"/>
              <a:gd name="connsiteY660" fmla="*/ 942137 h 4067175"/>
              <a:gd name="connsiteX661" fmla="*/ 964928 w 11191875"/>
              <a:gd name="connsiteY661" fmla="*/ 1217516 h 4067175"/>
              <a:gd name="connsiteX662" fmla="*/ 982172 w 11191875"/>
              <a:gd name="connsiteY662" fmla="*/ 1200500 h 4067175"/>
              <a:gd name="connsiteX663" fmla="*/ 964928 w 11191875"/>
              <a:gd name="connsiteY663" fmla="*/ 1183244 h 4067175"/>
              <a:gd name="connsiteX664" fmla="*/ 947924 w 11191875"/>
              <a:gd name="connsiteY664" fmla="*/ 1200500 h 4067175"/>
              <a:gd name="connsiteX665" fmla="*/ 964928 w 11191875"/>
              <a:gd name="connsiteY665" fmla="*/ 1217516 h 4067175"/>
              <a:gd name="connsiteX666" fmla="*/ 915592 w 11191875"/>
              <a:gd name="connsiteY666" fmla="*/ 1496490 h 4067175"/>
              <a:gd name="connsiteX667" fmla="*/ 940021 w 11191875"/>
              <a:gd name="connsiteY667" fmla="*/ 1472284 h 4067175"/>
              <a:gd name="connsiteX668" fmla="*/ 915592 w 11191875"/>
              <a:gd name="connsiteY668" fmla="*/ 1448077 h 4067175"/>
              <a:gd name="connsiteX669" fmla="*/ 891403 w 11191875"/>
              <a:gd name="connsiteY669" fmla="*/ 1472284 h 4067175"/>
              <a:gd name="connsiteX670" fmla="*/ 915592 w 11191875"/>
              <a:gd name="connsiteY670" fmla="*/ 1496490 h 4067175"/>
              <a:gd name="connsiteX671" fmla="*/ 882542 w 11191875"/>
              <a:gd name="connsiteY671" fmla="*/ 1779539 h 4067175"/>
              <a:gd name="connsiteX672" fmla="*/ 915592 w 11191875"/>
              <a:gd name="connsiteY672" fmla="*/ 1746465 h 4067175"/>
              <a:gd name="connsiteX673" fmla="*/ 882542 w 11191875"/>
              <a:gd name="connsiteY673" fmla="*/ 1713630 h 4067175"/>
              <a:gd name="connsiteX674" fmla="*/ 849970 w 11191875"/>
              <a:gd name="connsiteY674" fmla="*/ 1746465 h 4067175"/>
              <a:gd name="connsiteX675" fmla="*/ 882542 w 11191875"/>
              <a:gd name="connsiteY675" fmla="*/ 1779539 h 4067175"/>
              <a:gd name="connsiteX676" fmla="*/ 866496 w 11191875"/>
              <a:gd name="connsiteY676" fmla="*/ 2064505 h 4067175"/>
              <a:gd name="connsiteX677" fmla="*/ 908407 w 11191875"/>
              <a:gd name="connsiteY677" fmla="*/ 2022083 h 4067175"/>
              <a:gd name="connsiteX678" fmla="*/ 866496 w 11191875"/>
              <a:gd name="connsiteY678" fmla="*/ 1980141 h 4067175"/>
              <a:gd name="connsiteX679" fmla="*/ 824105 w 11191875"/>
              <a:gd name="connsiteY679" fmla="*/ 2022083 h 4067175"/>
              <a:gd name="connsiteX680" fmla="*/ 866496 w 11191875"/>
              <a:gd name="connsiteY680" fmla="*/ 2064505 h 4067175"/>
              <a:gd name="connsiteX681" fmla="*/ 866496 w 11191875"/>
              <a:gd name="connsiteY681" fmla="*/ 2348272 h 4067175"/>
              <a:gd name="connsiteX682" fmla="*/ 916311 w 11191875"/>
              <a:gd name="connsiteY682" fmla="*/ 2298901 h 4067175"/>
              <a:gd name="connsiteX683" fmla="*/ 866496 w 11191875"/>
              <a:gd name="connsiteY683" fmla="*/ 2248570 h 4067175"/>
              <a:gd name="connsiteX684" fmla="*/ 816201 w 11191875"/>
              <a:gd name="connsiteY684" fmla="*/ 2298901 h 4067175"/>
              <a:gd name="connsiteX685" fmla="*/ 866496 w 11191875"/>
              <a:gd name="connsiteY685" fmla="*/ 2348272 h 4067175"/>
              <a:gd name="connsiteX686" fmla="*/ 882542 w 11191875"/>
              <a:gd name="connsiteY686" fmla="*/ 2634197 h 4067175"/>
              <a:gd name="connsiteX687" fmla="*/ 942655 w 11191875"/>
              <a:gd name="connsiteY687" fmla="*/ 2574280 h 4067175"/>
              <a:gd name="connsiteX688" fmla="*/ 882542 w 11191875"/>
              <a:gd name="connsiteY688" fmla="*/ 2514842 h 4067175"/>
              <a:gd name="connsiteX689" fmla="*/ 822907 w 11191875"/>
              <a:gd name="connsiteY689" fmla="*/ 2574280 h 4067175"/>
              <a:gd name="connsiteX690" fmla="*/ 882542 w 11191875"/>
              <a:gd name="connsiteY690" fmla="*/ 2634197 h 4067175"/>
              <a:gd name="connsiteX691" fmla="*/ 915592 w 11191875"/>
              <a:gd name="connsiteY691" fmla="*/ 2917006 h 4067175"/>
              <a:gd name="connsiteX692" fmla="*/ 983848 w 11191875"/>
              <a:gd name="connsiteY692" fmla="*/ 2848461 h 4067175"/>
              <a:gd name="connsiteX693" fmla="*/ 915592 w 11191875"/>
              <a:gd name="connsiteY693" fmla="*/ 2780634 h 4067175"/>
              <a:gd name="connsiteX694" fmla="*/ 847575 w 11191875"/>
              <a:gd name="connsiteY694" fmla="*/ 2848461 h 4067175"/>
              <a:gd name="connsiteX695" fmla="*/ 915592 w 11191875"/>
              <a:gd name="connsiteY695" fmla="*/ 2917006 h 4067175"/>
              <a:gd name="connsiteX696" fmla="*/ 964928 w 11191875"/>
              <a:gd name="connsiteY696" fmla="*/ 3197418 h 4067175"/>
              <a:gd name="connsiteX697" fmla="*/ 1041806 w 11191875"/>
              <a:gd name="connsiteY697" fmla="*/ 3120484 h 4067175"/>
              <a:gd name="connsiteX698" fmla="*/ 964928 w 11191875"/>
              <a:gd name="connsiteY698" fmla="*/ 3043551 h 4067175"/>
              <a:gd name="connsiteX699" fmla="*/ 888290 w 11191875"/>
              <a:gd name="connsiteY699" fmla="*/ 3120484 h 4067175"/>
              <a:gd name="connsiteX700" fmla="*/ 964928 w 11191875"/>
              <a:gd name="connsiteY700" fmla="*/ 3197418 h 4067175"/>
              <a:gd name="connsiteX701" fmla="*/ 1030550 w 11191875"/>
              <a:gd name="connsiteY701" fmla="*/ 3472557 h 4067175"/>
              <a:gd name="connsiteX702" fmla="*/ 1113895 w 11191875"/>
              <a:gd name="connsiteY702" fmla="*/ 3388913 h 4067175"/>
              <a:gd name="connsiteX703" fmla="*/ 1030550 w 11191875"/>
              <a:gd name="connsiteY703" fmla="*/ 3305029 h 4067175"/>
              <a:gd name="connsiteX704" fmla="*/ 946966 w 11191875"/>
              <a:gd name="connsiteY704" fmla="*/ 3388913 h 4067175"/>
              <a:gd name="connsiteX705" fmla="*/ 1030550 w 11191875"/>
              <a:gd name="connsiteY705" fmla="*/ 3472557 h 4067175"/>
              <a:gd name="connsiteX706" fmla="*/ 1111739 w 11191875"/>
              <a:gd name="connsiteY706" fmla="*/ 3743383 h 4067175"/>
              <a:gd name="connsiteX707" fmla="*/ 1202269 w 11191875"/>
              <a:gd name="connsiteY707" fmla="*/ 3652788 h 4067175"/>
              <a:gd name="connsiteX708" fmla="*/ 1111739 w 11191875"/>
              <a:gd name="connsiteY708" fmla="*/ 3562433 h 4067175"/>
              <a:gd name="connsiteX709" fmla="*/ 1021689 w 11191875"/>
              <a:gd name="connsiteY709" fmla="*/ 3652788 h 4067175"/>
              <a:gd name="connsiteX710" fmla="*/ 1111739 w 11191875"/>
              <a:gd name="connsiteY710" fmla="*/ 3743383 h 4067175"/>
              <a:gd name="connsiteX711" fmla="*/ 1208735 w 11191875"/>
              <a:gd name="connsiteY711" fmla="*/ 4006299 h 4067175"/>
              <a:gd name="connsiteX712" fmla="*/ 1303336 w 11191875"/>
              <a:gd name="connsiteY712" fmla="*/ 3911391 h 4067175"/>
              <a:gd name="connsiteX713" fmla="*/ 1208735 w 11191875"/>
              <a:gd name="connsiteY713" fmla="*/ 3816961 h 4067175"/>
              <a:gd name="connsiteX714" fmla="*/ 1114374 w 11191875"/>
              <a:gd name="connsiteY714" fmla="*/ 3911391 h 4067175"/>
              <a:gd name="connsiteX715" fmla="*/ 1208735 w 11191875"/>
              <a:gd name="connsiteY715" fmla="*/ 4006299 h 4067175"/>
              <a:gd name="connsiteX716" fmla="*/ 9694069 w 11191875"/>
              <a:gd name="connsiteY716" fmla="*/ 4040332 h 4067175"/>
              <a:gd name="connsiteX717" fmla="*/ 9695745 w 11191875"/>
              <a:gd name="connsiteY717" fmla="*/ 4038655 h 4067175"/>
              <a:gd name="connsiteX718" fmla="*/ 9694069 w 11191875"/>
              <a:gd name="connsiteY718" fmla="*/ 4036737 h 4067175"/>
              <a:gd name="connsiteX719" fmla="*/ 9692153 w 11191875"/>
              <a:gd name="connsiteY719" fmla="*/ 4038655 h 4067175"/>
              <a:gd name="connsiteX720" fmla="*/ 9694069 w 11191875"/>
              <a:gd name="connsiteY720" fmla="*/ 4040332 h 4067175"/>
              <a:gd name="connsiteX721" fmla="*/ 9798728 w 11191875"/>
              <a:gd name="connsiteY721" fmla="*/ 3784366 h 4067175"/>
              <a:gd name="connsiteX722" fmla="*/ 9799686 w 11191875"/>
              <a:gd name="connsiteY722" fmla="*/ 3782928 h 4067175"/>
              <a:gd name="connsiteX723" fmla="*/ 9798728 w 11191875"/>
              <a:gd name="connsiteY723" fmla="*/ 3781730 h 4067175"/>
              <a:gd name="connsiteX724" fmla="*/ 9797291 w 11191875"/>
              <a:gd name="connsiteY724" fmla="*/ 3782928 h 4067175"/>
              <a:gd name="connsiteX725" fmla="*/ 9798728 w 11191875"/>
              <a:gd name="connsiteY725" fmla="*/ 3784366 h 4067175"/>
              <a:gd name="connsiteX726" fmla="*/ 9887581 w 11191875"/>
              <a:gd name="connsiteY726" fmla="*/ 3522169 h 4067175"/>
              <a:gd name="connsiteX727" fmla="*/ 9888300 w 11191875"/>
              <a:gd name="connsiteY727" fmla="*/ 3521450 h 4067175"/>
              <a:gd name="connsiteX728" fmla="*/ 9887581 w 11191875"/>
              <a:gd name="connsiteY728" fmla="*/ 3520971 h 4067175"/>
              <a:gd name="connsiteX729" fmla="*/ 9886863 w 11191875"/>
              <a:gd name="connsiteY729" fmla="*/ 3521450 h 4067175"/>
              <a:gd name="connsiteX730" fmla="*/ 9887581 w 11191875"/>
              <a:gd name="connsiteY730" fmla="*/ 3522169 h 4067175"/>
              <a:gd name="connsiteX731" fmla="*/ 9961106 w 11191875"/>
              <a:gd name="connsiteY731" fmla="*/ 3255657 h 4067175"/>
              <a:gd name="connsiteX732" fmla="*/ 9961585 w 11191875"/>
              <a:gd name="connsiteY732" fmla="*/ 3255178 h 4067175"/>
              <a:gd name="connsiteX733" fmla="*/ 9961106 w 11191875"/>
              <a:gd name="connsiteY733" fmla="*/ 3254699 h 4067175"/>
              <a:gd name="connsiteX734" fmla="*/ 9960388 w 11191875"/>
              <a:gd name="connsiteY734" fmla="*/ 3255178 h 4067175"/>
              <a:gd name="connsiteX735" fmla="*/ 9961106 w 11191875"/>
              <a:gd name="connsiteY735" fmla="*/ 3255657 h 4067175"/>
              <a:gd name="connsiteX736" fmla="*/ 10018346 w 11191875"/>
              <a:gd name="connsiteY736" fmla="*/ 2985551 h 4067175"/>
              <a:gd name="connsiteX737" fmla="*/ 10018825 w 11191875"/>
              <a:gd name="connsiteY737" fmla="*/ 2985072 h 4067175"/>
              <a:gd name="connsiteX738" fmla="*/ 10018346 w 11191875"/>
              <a:gd name="connsiteY738" fmla="*/ 2984592 h 4067175"/>
              <a:gd name="connsiteX739" fmla="*/ 10018106 w 11191875"/>
              <a:gd name="connsiteY739" fmla="*/ 2985072 h 4067175"/>
              <a:gd name="connsiteX740" fmla="*/ 10018346 w 11191875"/>
              <a:gd name="connsiteY740" fmla="*/ 2985551 h 4067175"/>
              <a:gd name="connsiteX741" fmla="*/ 10059779 w 11191875"/>
              <a:gd name="connsiteY741" fmla="*/ 2712569 h 4067175"/>
              <a:gd name="connsiteX742" fmla="*/ 10060258 w 11191875"/>
              <a:gd name="connsiteY742" fmla="*/ 2711610 h 4067175"/>
              <a:gd name="connsiteX743" fmla="*/ 10059779 w 11191875"/>
              <a:gd name="connsiteY743" fmla="*/ 2711370 h 4067175"/>
              <a:gd name="connsiteX744" fmla="*/ 10059060 w 11191875"/>
              <a:gd name="connsiteY744" fmla="*/ 2711610 h 4067175"/>
              <a:gd name="connsiteX745" fmla="*/ 10059779 w 11191875"/>
              <a:gd name="connsiteY745" fmla="*/ 2712569 h 4067175"/>
              <a:gd name="connsiteX746" fmla="*/ 10084686 w 11191875"/>
              <a:gd name="connsiteY746" fmla="*/ 2437429 h 4067175"/>
              <a:gd name="connsiteX747" fmla="*/ 10085165 w 11191875"/>
              <a:gd name="connsiteY747" fmla="*/ 2436470 h 4067175"/>
              <a:gd name="connsiteX748" fmla="*/ 10084686 w 11191875"/>
              <a:gd name="connsiteY748" fmla="*/ 2435991 h 4067175"/>
              <a:gd name="connsiteX749" fmla="*/ 10083489 w 11191875"/>
              <a:gd name="connsiteY749" fmla="*/ 2436470 h 4067175"/>
              <a:gd name="connsiteX750" fmla="*/ 10084686 w 11191875"/>
              <a:gd name="connsiteY750" fmla="*/ 2437429 h 4067175"/>
              <a:gd name="connsiteX751" fmla="*/ 10092590 w 11191875"/>
              <a:gd name="connsiteY751" fmla="*/ 2161331 h 4067175"/>
              <a:gd name="connsiteX752" fmla="*/ 10093069 w 11191875"/>
              <a:gd name="connsiteY752" fmla="*/ 2160372 h 4067175"/>
              <a:gd name="connsiteX753" fmla="*/ 10092590 w 11191875"/>
              <a:gd name="connsiteY753" fmla="*/ 2159653 h 4067175"/>
              <a:gd name="connsiteX754" fmla="*/ 10092350 w 11191875"/>
              <a:gd name="connsiteY754" fmla="*/ 2160372 h 4067175"/>
              <a:gd name="connsiteX755" fmla="*/ 10092590 w 11191875"/>
              <a:gd name="connsiteY755" fmla="*/ 2161331 h 4067175"/>
              <a:gd name="connsiteX756" fmla="*/ 9864111 w 11191875"/>
              <a:gd name="connsiteY756" fmla="*/ 1884993 h 4067175"/>
              <a:gd name="connsiteX757" fmla="*/ 9864590 w 11191875"/>
              <a:gd name="connsiteY757" fmla="*/ 1884034 h 4067175"/>
              <a:gd name="connsiteX758" fmla="*/ 9864111 w 11191875"/>
              <a:gd name="connsiteY758" fmla="*/ 1883795 h 4067175"/>
              <a:gd name="connsiteX759" fmla="*/ 9863871 w 11191875"/>
              <a:gd name="connsiteY759" fmla="*/ 1884034 h 4067175"/>
              <a:gd name="connsiteX760" fmla="*/ 9864111 w 11191875"/>
              <a:gd name="connsiteY760" fmla="*/ 1884993 h 4067175"/>
              <a:gd name="connsiteX761" fmla="*/ 9838245 w 11191875"/>
              <a:gd name="connsiteY761" fmla="*/ 1609614 h 4067175"/>
              <a:gd name="connsiteX762" fmla="*/ 9838964 w 11191875"/>
              <a:gd name="connsiteY762" fmla="*/ 1609374 h 4067175"/>
              <a:gd name="connsiteX763" fmla="*/ 9838245 w 11191875"/>
              <a:gd name="connsiteY763" fmla="*/ 1608655 h 4067175"/>
              <a:gd name="connsiteX764" fmla="*/ 9837766 w 11191875"/>
              <a:gd name="connsiteY764" fmla="*/ 1609374 h 4067175"/>
              <a:gd name="connsiteX765" fmla="*/ 9838245 w 11191875"/>
              <a:gd name="connsiteY765" fmla="*/ 1609614 h 4067175"/>
              <a:gd name="connsiteX766" fmla="*/ 9794896 w 11191875"/>
              <a:gd name="connsiteY766" fmla="*/ 1337111 h 4067175"/>
              <a:gd name="connsiteX767" fmla="*/ 9795854 w 11191875"/>
              <a:gd name="connsiteY767" fmla="*/ 1336392 h 4067175"/>
              <a:gd name="connsiteX768" fmla="*/ 9794896 w 11191875"/>
              <a:gd name="connsiteY768" fmla="*/ 1335673 h 4067175"/>
              <a:gd name="connsiteX769" fmla="*/ 9794417 w 11191875"/>
              <a:gd name="connsiteY769" fmla="*/ 1336392 h 4067175"/>
              <a:gd name="connsiteX770" fmla="*/ 9794896 w 11191875"/>
              <a:gd name="connsiteY770" fmla="*/ 1337111 h 4067175"/>
              <a:gd name="connsiteX771" fmla="*/ 9735022 w 11191875"/>
              <a:gd name="connsiteY771" fmla="*/ 1067484 h 4067175"/>
              <a:gd name="connsiteX772" fmla="*/ 9735501 w 11191875"/>
              <a:gd name="connsiteY772" fmla="*/ 1066765 h 4067175"/>
              <a:gd name="connsiteX773" fmla="*/ 9735022 w 11191875"/>
              <a:gd name="connsiteY773" fmla="*/ 1066285 h 4067175"/>
              <a:gd name="connsiteX774" fmla="*/ 9734064 w 11191875"/>
              <a:gd name="connsiteY774" fmla="*/ 1066765 h 4067175"/>
              <a:gd name="connsiteX775" fmla="*/ 9735022 w 11191875"/>
              <a:gd name="connsiteY775" fmla="*/ 1067484 h 4067175"/>
              <a:gd name="connsiteX776" fmla="*/ 9657665 w 11191875"/>
              <a:gd name="connsiteY776" fmla="*/ 802171 h 4067175"/>
              <a:gd name="connsiteX777" fmla="*/ 9658623 w 11191875"/>
              <a:gd name="connsiteY777" fmla="*/ 801452 h 4067175"/>
              <a:gd name="connsiteX778" fmla="*/ 9657665 w 11191875"/>
              <a:gd name="connsiteY778" fmla="*/ 800972 h 4067175"/>
              <a:gd name="connsiteX779" fmla="*/ 9657186 w 11191875"/>
              <a:gd name="connsiteY779" fmla="*/ 801452 h 4067175"/>
              <a:gd name="connsiteX780" fmla="*/ 9657665 w 11191875"/>
              <a:gd name="connsiteY780" fmla="*/ 802171 h 4067175"/>
              <a:gd name="connsiteX781" fmla="*/ 9564502 w 11191875"/>
              <a:gd name="connsiteY781" fmla="*/ 542130 h 4067175"/>
              <a:gd name="connsiteX782" fmla="*/ 9564981 w 11191875"/>
              <a:gd name="connsiteY782" fmla="*/ 541411 h 4067175"/>
              <a:gd name="connsiteX783" fmla="*/ 9564502 w 11191875"/>
              <a:gd name="connsiteY783" fmla="*/ 541172 h 4067175"/>
              <a:gd name="connsiteX784" fmla="*/ 9563783 w 11191875"/>
              <a:gd name="connsiteY784" fmla="*/ 541411 h 4067175"/>
              <a:gd name="connsiteX785" fmla="*/ 9564502 w 11191875"/>
              <a:gd name="connsiteY785" fmla="*/ 542130 h 4067175"/>
              <a:gd name="connsiteX786" fmla="*/ 9454812 w 11191875"/>
              <a:gd name="connsiteY786" fmla="*/ 288561 h 4067175"/>
              <a:gd name="connsiteX787" fmla="*/ 9455291 w 11191875"/>
              <a:gd name="connsiteY787" fmla="*/ 288082 h 4067175"/>
              <a:gd name="connsiteX788" fmla="*/ 9454812 w 11191875"/>
              <a:gd name="connsiteY788" fmla="*/ 287363 h 4067175"/>
              <a:gd name="connsiteX789" fmla="*/ 9454333 w 11191875"/>
              <a:gd name="connsiteY789" fmla="*/ 288082 h 4067175"/>
              <a:gd name="connsiteX790" fmla="*/ 9454812 w 11191875"/>
              <a:gd name="connsiteY790" fmla="*/ 288561 h 4067175"/>
              <a:gd name="connsiteX791" fmla="*/ 1502117 w 11191875"/>
              <a:gd name="connsiteY791" fmla="*/ 290718 h 4067175"/>
              <a:gd name="connsiteX792" fmla="*/ 1504512 w 11191875"/>
              <a:gd name="connsiteY792" fmla="*/ 288082 h 4067175"/>
              <a:gd name="connsiteX793" fmla="*/ 1502117 w 11191875"/>
              <a:gd name="connsiteY793" fmla="*/ 285445 h 4067175"/>
              <a:gd name="connsiteX794" fmla="*/ 1499962 w 11191875"/>
              <a:gd name="connsiteY794" fmla="*/ 288082 h 4067175"/>
              <a:gd name="connsiteX795" fmla="*/ 1502117 w 11191875"/>
              <a:gd name="connsiteY795" fmla="*/ 290718 h 4067175"/>
              <a:gd name="connsiteX796" fmla="*/ 1392428 w 11191875"/>
              <a:gd name="connsiteY796" fmla="*/ 545725 h 4067175"/>
              <a:gd name="connsiteX797" fmla="*/ 1396739 w 11191875"/>
              <a:gd name="connsiteY797" fmla="*/ 541411 h 4067175"/>
              <a:gd name="connsiteX798" fmla="*/ 1392428 w 11191875"/>
              <a:gd name="connsiteY798" fmla="*/ 537337 h 4067175"/>
              <a:gd name="connsiteX799" fmla="*/ 1388357 w 11191875"/>
              <a:gd name="connsiteY799" fmla="*/ 541411 h 4067175"/>
              <a:gd name="connsiteX800" fmla="*/ 1392428 w 11191875"/>
              <a:gd name="connsiteY800" fmla="*/ 545725 h 4067175"/>
              <a:gd name="connsiteX801" fmla="*/ 1299025 w 11191875"/>
              <a:gd name="connsiteY801" fmla="*/ 808642 h 4067175"/>
              <a:gd name="connsiteX802" fmla="*/ 1306210 w 11191875"/>
              <a:gd name="connsiteY802" fmla="*/ 801452 h 4067175"/>
              <a:gd name="connsiteX803" fmla="*/ 1299025 w 11191875"/>
              <a:gd name="connsiteY803" fmla="*/ 794262 h 4067175"/>
              <a:gd name="connsiteX804" fmla="*/ 1291840 w 11191875"/>
              <a:gd name="connsiteY804" fmla="*/ 801452 h 4067175"/>
              <a:gd name="connsiteX805" fmla="*/ 1299025 w 11191875"/>
              <a:gd name="connsiteY805" fmla="*/ 808642 h 4067175"/>
              <a:gd name="connsiteX806" fmla="*/ 1222147 w 11191875"/>
              <a:gd name="connsiteY806" fmla="*/ 1080665 h 4067175"/>
              <a:gd name="connsiteX807" fmla="*/ 1236038 w 11191875"/>
              <a:gd name="connsiteY807" fmla="*/ 1066765 h 4067175"/>
              <a:gd name="connsiteX808" fmla="*/ 1222147 w 11191875"/>
              <a:gd name="connsiteY808" fmla="*/ 1052864 h 4067175"/>
              <a:gd name="connsiteX809" fmla="*/ 1208017 w 11191875"/>
              <a:gd name="connsiteY809" fmla="*/ 1066765 h 4067175"/>
              <a:gd name="connsiteX810" fmla="*/ 1222147 w 11191875"/>
              <a:gd name="connsiteY810" fmla="*/ 1080665 h 4067175"/>
              <a:gd name="connsiteX811" fmla="*/ 1161794 w 11191875"/>
              <a:gd name="connsiteY811" fmla="*/ 1356764 h 4067175"/>
              <a:gd name="connsiteX812" fmla="*/ 1181911 w 11191875"/>
              <a:gd name="connsiteY812" fmla="*/ 1336392 h 4067175"/>
              <a:gd name="connsiteX813" fmla="*/ 1161794 w 11191875"/>
              <a:gd name="connsiteY813" fmla="*/ 1316499 h 4067175"/>
              <a:gd name="connsiteX814" fmla="*/ 1141676 w 11191875"/>
              <a:gd name="connsiteY814" fmla="*/ 1336392 h 4067175"/>
              <a:gd name="connsiteX815" fmla="*/ 1161794 w 11191875"/>
              <a:gd name="connsiteY815" fmla="*/ 1356764 h 4067175"/>
              <a:gd name="connsiteX816" fmla="*/ 1118445 w 11191875"/>
              <a:gd name="connsiteY816" fmla="*/ 1637415 h 4067175"/>
              <a:gd name="connsiteX817" fmla="*/ 1146466 w 11191875"/>
              <a:gd name="connsiteY817" fmla="*/ 1609374 h 4067175"/>
              <a:gd name="connsiteX818" fmla="*/ 1118445 w 11191875"/>
              <a:gd name="connsiteY818" fmla="*/ 1581093 h 4067175"/>
              <a:gd name="connsiteX819" fmla="*/ 1090664 w 11191875"/>
              <a:gd name="connsiteY819" fmla="*/ 1609374 h 4067175"/>
              <a:gd name="connsiteX820" fmla="*/ 1118445 w 11191875"/>
              <a:gd name="connsiteY820" fmla="*/ 1637415 h 4067175"/>
              <a:gd name="connsiteX821" fmla="*/ 1092580 w 11191875"/>
              <a:gd name="connsiteY821" fmla="*/ 1920943 h 4067175"/>
              <a:gd name="connsiteX822" fmla="*/ 1129222 w 11191875"/>
              <a:gd name="connsiteY822" fmla="*/ 1884034 h 4067175"/>
              <a:gd name="connsiteX823" fmla="*/ 1092580 w 11191875"/>
              <a:gd name="connsiteY823" fmla="*/ 1847605 h 4067175"/>
              <a:gd name="connsiteX824" fmla="*/ 1056176 w 11191875"/>
              <a:gd name="connsiteY824" fmla="*/ 1884034 h 4067175"/>
              <a:gd name="connsiteX825" fmla="*/ 1092580 w 11191875"/>
              <a:gd name="connsiteY825" fmla="*/ 1920943 h 4067175"/>
              <a:gd name="connsiteX826" fmla="*/ 1083718 w 11191875"/>
              <a:gd name="connsiteY826" fmla="*/ 2205430 h 4067175"/>
              <a:gd name="connsiteX827" fmla="*/ 1128983 w 11191875"/>
              <a:gd name="connsiteY827" fmla="*/ 2160372 h 4067175"/>
              <a:gd name="connsiteX828" fmla="*/ 1083718 w 11191875"/>
              <a:gd name="connsiteY828" fmla="*/ 2115315 h 4067175"/>
              <a:gd name="connsiteX829" fmla="*/ 1038933 w 11191875"/>
              <a:gd name="connsiteY829" fmla="*/ 2160372 h 4067175"/>
              <a:gd name="connsiteX830" fmla="*/ 1083718 w 11191875"/>
              <a:gd name="connsiteY830" fmla="*/ 2205430 h 4067175"/>
              <a:gd name="connsiteX831" fmla="*/ 1092580 w 11191875"/>
              <a:gd name="connsiteY831" fmla="*/ 2490636 h 4067175"/>
              <a:gd name="connsiteX832" fmla="*/ 1146945 w 11191875"/>
              <a:gd name="connsiteY832" fmla="*/ 2436470 h 4067175"/>
              <a:gd name="connsiteX833" fmla="*/ 1092580 w 11191875"/>
              <a:gd name="connsiteY833" fmla="*/ 2382305 h 4067175"/>
              <a:gd name="connsiteX834" fmla="*/ 1038693 w 11191875"/>
              <a:gd name="connsiteY834" fmla="*/ 2436470 h 4067175"/>
              <a:gd name="connsiteX835" fmla="*/ 1092580 w 11191875"/>
              <a:gd name="connsiteY835" fmla="*/ 2490636 h 4067175"/>
              <a:gd name="connsiteX836" fmla="*/ 1118445 w 11191875"/>
              <a:gd name="connsiteY836" fmla="*/ 2774403 h 4067175"/>
              <a:gd name="connsiteX837" fmla="*/ 1181193 w 11191875"/>
              <a:gd name="connsiteY837" fmla="*/ 2711610 h 4067175"/>
              <a:gd name="connsiteX838" fmla="*/ 1118445 w 11191875"/>
              <a:gd name="connsiteY838" fmla="*/ 2649056 h 4067175"/>
              <a:gd name="connsiteX839" fmla="*/ 1055937 w 11191875"/>
              <a:gd name="connsiteY839" fmla="*/ 2711610 h 4067175"/>
              <a:gd name="connsiteX840" fmla="*/ 1118445 w 11191875"/>
              <a:gd name="connsiteY840" fmla="*/ 2774403 h 4067175"/>
              <a:gd name="connsiteX841" fmla="*/ 1161794 w 11191875"/>
              <a:gd name="connsiteY841" fmla="*/ 3055534 h 4067175"/>
              <a:gd name="connsiteX842" fmla="*/ 1233164 w 11191875"/>
              <a:gd name="connsiteY842" fmla="*/ 2984592 h 4067175"/>
              <a:gd name="connsiteX843" fmla="*/ 1161794 w 11191875"/>
              <a:gd name="connsiteY843" fmla="*/ 2912931 h 4067175"/>
              <a:gd name="connsiteX844" fmla="*/ 1090664 w 11191875"/>
              <a:gd name="connsiteY844" fmla="*/ 2984592 h 4067175"/>
              <a:gd name="connsiteX845" fmla="*/ 1161794 w 11191875"/>
              <a:gd name="connsiteY845" fmla="*/ 3055534 h 4067175"/>
              <a:gd name="connsiteX846" fmla="*/ 1222147 w 11191875"/>
              <a:gd name="connsiteY846" fmla="*/ 3332591 h 4067175"/>
              <a:gd name="connsiteX847" fmla="*/ 1300701 w 11191875"/>
              <a:gd name="connsiteY847" fmla="*/ 3254459 h 4067175"/>
              <a:gd name="connsiteX848" fmla="*/ 1222147 w 11191875"/>
              <a:gd name="connsiteY848" fmla="*/ 3175369 h 4067175"/>
              <a:gd name="connsiteX849" fmla="*/ 1143353 w 11191875"/>
              <a:gd name="connsiteY849" fmla="*/ 3254459 h 4067175"/>
              <a:gd name="connsiteX850" fmla="*/ 1222147 w 11191875"/>
              <a:gd name="connsiteY850" fmla="*/ 3332591 h 4067175"/>
              <a:gd name="connsiteX851" fmla="*/ 1299025 w 11191875"/>
              <a:gd name="connsiteY851" fmla="*/ 3604855 h 4067175"/>
              <a:gd name="connsiteX852" fmla="*/ 1384046 w 11191875"/>
              <a:gd name="connsiteY852" fmla="*/ 3519533 h 4067175"/>
              <a:gd name="connsiteX853" fmla="*/ 1299025 w 11191875"/>
              <a:gd name="connsiteY853" fmla="*/ 3433971 h 4067175"/>
              <a:gd name="connsiteX854" fmla="*/ 1213764 w 11191875"/>
              <a:gd name="connsiteY854" fmla="*/ 3519533 h 4067175"/>
              <a:gd name="connsiteX855" fmla="*/ 1299025 w 11191875"/>
              <a:gd name="connsiteY855" fmla="*/ 3604855 h 4067175"/>
              <a:gd name="connsiteX856" fmla="*/ 1392428 w 11191875"/>
              <a:gd name="connsiteY856" fmla="*/ 3869449 h 4067175"/>
              <a:gd name="connsiteX857" fmla="*/ 1482479 w 11191875"/>
              <a:gd name="connsiteY857" fmla="*/ 3779333 h 4067175"/>
              <a:gd name="connsiteX858" fmla="*/ 1392428 w 11191875"/>
              <a:gd name="connsiteY858" fmla="*/ 3688978 h 4067175"/>
              <a:gd name="connsiteX859" fmla="*/ 1302617 w 11191875"/>
              <a:gd name="connsiteY859" fmla="*/ 3779333 h 4067175"/>
              <a:gd name="connsiteX860" fmla="*/ 1392428 w 11191875"/>
              <a:gd name="connsiteY860" fmla="*/ 3869449 h 4067175"/>
              <a:gd name="connsiteX861" fmla="*/ 1590252 w 11191875"/>
              <a:gd name="connsiteY861" fmla="*/ 4067175 h 4067175"/>
              <a:gd name="connsiteX862" fmla="*/ 1596718 w 11191875"/>
              <a:gd name="connsiteY862" fmla="*/ 4033142 h 4067175"/>
              <a:gd name="connsiteX863" fmla="*/ 1502117 w 11191875"/>
              <a:gd name="connsiteY863" fmla="*/ 3938233 h 4067175"/>
              <a:gd name="connsiteX864" fmla="*/ 1407756 w 11191875"/>
              <a:gd name="connsiteY864" fmla="*/ 4033142 h 4067175"/>
              <a:gd name="connsiteX865" fmla="*/ 1414222 w 11191875"/>
              <a:gd name="connsiteY865" fmla="*/ 4067175 h 4067175"/>
              <a:gd name="connsiteX866" fmla="*/ 1590252 w 11191875"/>
              <a:gd name="connsiteY866" fmla="*/ 4067175 h 4067175"/>
              <a:gd name="connsiteX867" fmla="*/ 9454812 w 11191875"/>
              <a:gd name="connsiteY867" fmla="*/ 4036737 h 4067175"/>
              <a:gd name="connsiteX868" fmla="*/ 9458165 w 11191875"/>
              <a:gd name="connsiteY868" fmla="*/ 4033142 h 4067175"/>
              <a:gd name="connsiteX869" fmla="*/ 9454812 w 11191875"/>
              <a:gd name="connsiteY869" fmla="*/ 4028828 h 4067175"/>
              <a:gd name="connsiteX870" fmla="*/ 9451220 w 11191875"/>
              <a:gd name="connsiteY870" fmla="*/ 4033142 h 4067175"/>
              <a:gd name="connsiteX871" fmla="*/ 9454812 w 11191875"/>
              <a:gd name="connsiteY871" fmla="*/ 4036737 h 4067175"/>
              <a:gd name="connsiteX872" fmla="*/ 9564502 w 11191875"/>
              <a:gd name="connsiteY872" fmla="*/ 3781730 h 4067175"/>
              <a:gd name="connsiteX873" fmla="*/ 9566896 w 11191875"/>
              <a:gd name="connsiteY873" fmla="*/ 3779333 h 4067175"/>
              <a:gd name="connsiteX874" fmla="*/ 9564502 w 11191875"/>
              <a:gd name="connsiteY874" fmla="*/ 3776697 h 4067175"/>
              <a:gd name="connsiteX875" fmla="*/ 9562107 w 11191875"/>
              <a:gd name="connsiteY875" fmla="*/ 3779333 h 4067175"/>
              <a:gd name="connsiteX876" fmla="*/ 9564502 w 11191875"/>
              <a:gd name="connsiteY876" fmla="*/ 3781730 h 4067175"/>
              <a:gd name="connsiteX877" fmla="*/ 9657665 w 11191875"/>
              <a:gd name="connsiteY877" fmla="*/ 3521450 h 4067175"/>
              <a:gd name="connsiteX878" fmla="*/ 9659581 w 11191875"/>
              <a:gd name="connsiteY878" fmla="*/ 3519533 h 4067175"/>
              <a:gd name="connsiteX879" fmla="*/ 9657665 w 11191875"/>
              <a:gd name="connsiteY879" fmla="*/ 3517615 h 4067175"/>
              <a:gd name="connsiteX880" fmla="*/ 9655989 w 11191875"/>
              <a:gd name="connsiteY880" fmla="*/ 3519533 h 4067175"/>
              <a:gd name="connsiteX881" fmla="*/ 9657665 w 11191875"/>
              <a:gd name="connsiteY881" fmla="*/ 3521450 h 4067175"/>
              <a:gd name="connsiteX882" fmla="*/ 9735022 w 11191875"/>
              <a:gd name="connsiteY882" fmla="*/ 3255178 h 4067175"/>
              <a:gd name="connsiteX883" fmla="*/ 9735980 w 11191875"/>
              <a:gd name="connsiteY883" fmla="*/ 3254459 h 4067175"/>
              <a:gd name="connsiteX884" fmla="*/ 9735022 w 11191875"/>
              <a:gd name="connsiteY884" fmla="*/ 3253021 h 4067175"/>
              <a:gd name="connsiteX885" fmla="*/ 9733825 w 11191875"/>
              <a:gd name="connsiteY885" fmla="*/ 3254459 h 4067175"/>
              <a:gd name="connsiteX886" fmla="*/ 9735022 w 11191875"/>
              <a:gd name="connsiteY886" fmla="*/ 3255178 h 4067175"/>
              <a:gd name="connsiteX887" fmla="*/ 9794896 w 11191875"/>
              <a:gd name="connsiteY887" fmla="*/ 2986030 h 4067175"/>
              <a:gd name="connsiteX888" fmla="*/ 9796333 w 11191875"/>
              <a:gd name="connsiteY888" fmla="*/ 2984592 h 4067175"/>
              <a:gd name="connsiteX889" fmla="*/ 9794896 w 11191875"/>
              <a:gd name="connsiteY889" fmla="*/ 2983154 h 4067175"/>
              <a:gd name="connsiteX890" fmla="*/ 9793938 w 11191875"/>
              <a:gd name="connsiteY890" fmla="*/ 2984592 h 4067175"/>
              <a:gd name="connsiteX891" fmla="*/ 9794896 w 11191875"/>
              <a:gd name="connsiteY891" fmla="*/ 2986030 h 4067175"/>
              <a:gd name="connsiteX892" fmla="*/ 9838245 w 11191875"/>
              <a:gd name="connsiteY892" fmla="*/ 2713048 h 4067175"/>
              <a:gd name="connsiteX893" fmla="*/ 9839443 w 11191875"/>
              <a:gd name="connsiteY893" fmla="*/ 2711610 h 4067175"/>
              <a:gd name="connsiteX894" fmla="*/ 9838245 w 11191875"/>
              <a:gd name="connsiteY894" fmla="*/ 2710412 h 4067175"/>
              <a:gd name="connsiteX895" fmla="*/ 9837048 w 11191875"/>
              <a:gd name="connsiteY895" fmla="*/ 2711610 h 4067175"/>
              <a:gd name="connsiteX896" fmla="*/ 9838245 w 11191875"/>
              <a:gd name="connsiteY896" fmla="*/ 2713048 h 4067175"/>
              <a:gd name="connsiteX897" fmla="*/ 9864111 w 11191875"/>
              <a:gd name="connsiteY897" fmla="*/ 2437908 h 4067175"/>
              <a:gd name="connsiteX898" fmla="*/ 9865787 w 11191875"/>
              <a:gd name="connsiteY898" fmla="*/ 2436470 h 4067175"/>
              <a:gd name="connsiteX899" fmla="*/ 9864111 w 11191875"/>
              <a:gd name="connsiteY899" fmla="*/ 2435032 h 4067175"/>
              <a:gd name="connsiteX900" fmla="*/ 9862913 w 11191875"/>
              <a:gd name="connsiteY900" fmla="*/ 2436470 h 4067175"/>
              <a:gd name="connsiteX901" fmla="*/ 9864111 w 11191875"/>
              <a:gd name="connsiteY901" fmla="*/ 2437908 h 4067175"/>
              <a:gd name="connsiteX902" fmla="*/ 9872733 w 11191875"/>
              <a:gd name="connsiteY902" fmla="*/ 2161571 h 4067175"/>
              <a:gd name="connsiteX903" fmla="*/ 9873930 w 11191875"/>
              <a:gd name="connsiteY903" fmla="*/ 2160372 h 4067175"/>
              <a:gd name="connsiteX904" fmla="*/ 9872733 w 11191875"/>
              <a:gd name="connsiteY904" fmla="*/ 2158934 h 4067175"/>
              <a:gd name="connsiteX905" fmla="*/ 9871775 w 11191875"/>
              <a:gd name="connsiteY905" fmla="*/ 2160372 h 4067175"/>
              <a:gd name="connsiteX906" fmla="*/ 9872733 w 11191875"/>
              <a:gd name="connsiteY906" fmla="*/ 2161571 h 4067175"/>
              <a:gd name="connsiteX907" fmla="*/ 9644254 w 11191875"/>
              <a:gd name="connsiteY907" fmla="*/ 1885472 h 4067175"/>
              <a:gd name="connsiteX908" fmla="*/ 9645212 w 11191875"/>
              <a:gd name="connsiteY908" fmla="*/ 1884034 h 4067175"/>
              <a:gd name="connsiteX909" fmla="*/ 9644254 w 11191875"/>
              <a:gd name="connsiteY909" fmla="*/ 1883076 h 4067175"/>
              <a:gd name="connsiteX910" fmla="*/ 9642817 w 11191875"/>
              <a:gd name="connsiteY910" fmla="*/ 1884034 h 4067175"/>
              <a:gd name="connsiteX911" fmla="*/ 9644254 w 11191875"/>
              <a:gd name="connsiteY911" fmla="*/ 1885472 h 4067175"/>
              <a:gd name="connsiteX912" fmla="*/ 9616472 w 11191875"/>
              <a:gd name="connsiteY912" fmla="*/ 1610812 h 4067175"/>
              <a:gd name="connsiteX913" fmla="*/ 9617670 w 11191875"/>
              <a:gd name="connsiteY913" fmla="*/ 1609374 h 4067175"/>
              <a:gd name="connsiteX914" fmla="*/ 9616472 w 11191875"/>
              <a:gd name="connsiteY914" fmla="*/ 1608176 h 4067175"/>
              <a:gd name="connsiteX915" fmla="*/ 9615754 w 11191875"/>
              <a:gd name="connsiteY915" fmla="*/ 1609374 h 4067175"/>
              <a:gd name="connsiteX916" fmla="*/ 9616472 w 11191875"/>
              <a:gd name="connsiteY916" fmla="*/ 1610812 h 4067175"/>
              <a:gd name="connsiteX917" fmla="*/ 9571447 w 11191875"/>
              <a:gd name="connsiteY917" fmla="*/ 1338309 h 4067175"/>
              <a:gd name="connsiteX918" fmla="*/ 9572165 w 11191875"/>
              <a:gd name="connsiteY918" fmla="*/ 1336871 h 4067175"/>
              <a:gd name="connsiteX919" fmla="*/ 9571447 w 11191875"/>
              <a:gd name="connsiteY919" fmla="*/ 1335673 h 4067175"/>
              <a:gd name="connsiteX920" fmla="*/ 9570010 w 11191875"/>
              <a:gd name="connsiteY920" fmla="*/ 1336871 h 4067175"/>
              <a:gd name="connsiteX921" fmla="*/ 9571447 w 11191875"/>
              <a:gd name="connsiteY921" fmla="*/ 1338309 h 4067175"/>
              <a:gd name="connsiteX922" fmla="*/ 9507741 w 11191875"/>
              <a:gd name="connsiteY922" fmla="*/ 1069161 h 4067175"/>
              <a:gd name="connsiteX923" fmla="*/ 9509178 w 11191875"/>
              <a:gd name="connsiteY923" fmla="*/ 1067963 h 4067175"/>
              <a:gd name="connsiteX924" fmla="*/ 9507741 w 11191875"/>
              <a:gd name="connsiteY924" fmla="*/ 1067004 h 4067175"/>
              <a:gd name="connsiteX925" fmla="*/ 9506544 w 11191875"/>
              <a:gd name="connsiteY925" fmla="*/ 1067963 h 4067175"/>
              <a:gd name="connsiteX926" fmla="*/ 9507741 w 11191875"/>
              <a:gd name="connsiteY926" fmla="*/ 1069161 h 4067175"/>
              <a:gd name="connsiteX927" fmla="*/ 9427031 w 11191875"/>
              <a:gd name="connsiteY927" fmla="*/ 805286 h 4067175"/>
              <a:gd name="connsiteX928" fmla="*/ 9428468 w 11191875"/>
              <a:gd name="connsiteY928" fmla="*/ 803848 h 4067175"/>
              <a:gd name="connsiteX929" fmla="*/ 9427031 w 11191875"/>
              <a:gd name="connsiteY929" fmla="*/ 802650 h 4067175"/>
              <a:gd name="connsiteX930" fmla="*/ 9425594 w 11191875"/>
              <a:gd name="connsiteY930" fmla="*/ 803848 h 4067175"/>
              <a:gd name="connsiteX931" fmla="*/ 9427031 w 11191875"/>
              <a:gd name="connsiteY931" fmla="*/ 805286 h 4067175"/>
              <a:gd name="connsiteX932" fmla="*/ 9328598 w 11191875"/>
              <a:gd name="connsiteY932" fmla="*/ 546444 h 4067175"/>
              <a:gd name="connsiteX933" fmla="*/ 9329556 w 11191875"/>
              <a:gd name="connsiteY933" fmla="*/ 545725 h 4067175"/>
              <a:gd name="connsiteX934" fmla="*/ 9328598 w 11191875"/>
              <a:gd name="connsiteY934" fmla="*/ 545006 h 4067175"/>
              <a:gd name="connsiteX935" fmla="*/ 9328119 w 11191875"/>
              <a:gd name="connsiteY935" fmla="*/ 545725 h 4067175"/>
              <a:gd name="connsiteX936" fmla="*/ 9328598 w 11191875"/>
              <a:gd name="connsiteY936" fmla="*/ 546444 h 4067175"/>
              <a:gd name="connsiteX937" fmla="*/ 9213640 w 11191875"/>
              <a:gd name="connsiteY937" fmla="*/ 295272 h 4067175"/>
              <a:gd name="connsiteX938" fmla="*/ 9214119 w 11191875"/>
              <a:gd name="connsiteY938" fmla="*/ 294553 h 4067175"/>
              <a:gd name="connsiteX939" fmla="*/ 9213640 w 11191875"/>
              <a:gd name="connsiteY939" fmla="*/ 294073 h 4067175"/>
              <a:gd name="connsiteX940" fmla="*/ 9212922 w 11191875"/>
              <a:gd name="connsiteY940" fmla="*/ 294553 h 4067175"/>
              <a:gd name="connsiteX941" fmla="*/ 9213640 w 11191875"/>
              <a:gd name="connsiteY941" fmla="*/ 295272 h 4067175"/>
              <a:gd name="connsiteX942" fmla="*/ 1806995 w 11191875"/>
              <a:gd name="connsiteY942" fmla="*/ 174479 h 4067175"/>
              <a:gd name="connsiteX943" fmla="*/ 1809151 w 11191875"/>
              <a:gd name="connsiteY943" fmla="*/ 171842 h 4067175"/>
              <a:gd name="connsiteX944" fmla="*/ 1806995 w 11191875"/>
              <a:gd name="connsiteY944" fmla="*/ 169685 h 4067175"/>
              <a:gd name="connsiteX945" fmla="*/ 1804361 w 11191875"/>
              <a:gd name="connsiteY945" fmla="*/ 171842 h 4067175"/>
              <a:gd name="connsiteX946" fmla="*/ 1806995 w 11191875"/>
              <a:gd name="connsiteY946" fmla="*/ 174479 h 4067175"/>
              <a:gd name="connsiteX947" fmla="*/ 1683416 w 11191875"/>
              <a:gd name="connsiteY947" fmla="*/ 423494 h 4067175"/>
              <a:gd name="connsiteX948" fmla="*/ 1687726 w 11191875"/>
              <a:gd name="connsiteY948" fmla="*/ 419180 h 4067175"/>
              <a:gd name="connsiteX949" fmla="*/ 1683416 w 11191875"/>
              <a:gd name="connsiteY949" fmla="*/ 414866 h 4067175"/>
              <a:gd name="connsiteX950" fmla="*/ 1679105 w 11191875"/>
              <a:gd name="connsiteY950" fmla="*/ 419180 h 4067175"/>
              <a:gd name="connsiteX951" fmla="*/ 1683416 w 11191875"/>
              <a:gd name="connsiteY951" fmla="*/ 423494 h 4067175"/>
              <a:gd name="connsiteX952" fmla="*/ 1576840 w 11191875"/>
              <a:gd name="connsiteY952" fmla="*/ 680659 h 4067175"/>
              <a:gd name="connsiteX953" fmla="*/ 1583546 w 11191875"/>
              <a:gd name="connsiteY953" fmla="*/ 673708 h 4067175"/>
              <a:gd name="connsiteX954" fmla="*/ 1576840 w 11191875"/>
              <a:gd name="connsiteY954" fmla="*/ 667237 h 4067175"/>
              <a:gd name="connsiteX955" fmla="*/ 1570134 w 11191875"/>
              <a:gd name="connsiteY955" fmla="*/ 673708 h 4067175"/>
              <a:gd name="connsiteX956" fmla="*/ 1576840 w 11191875"/>
              <a:gd name="connsiteY956" fmla="*/ 680659 h 4067175"/>
              <a:gd name="connsiteX957" fmla="*/ 1487269 w 11191875"/>
              <a:gd name="connsiteY957" fmla="*/ 946451 h 4067175"/>
              <a:gd name="connsiteX958" fmla="*/ 1498285 w 11191875"/>
              <a:gd name="connsiteY958" fmla="*/ 935426 h 4067175"/>
              <a:gd name="connsiteX959" fmla="*/ 1487269 w 11191875"/>
              <a:gd name="connsiteY959" fmla="*/ 924641 h 4067175"/>
              <a:gd name="connsiteX960" fmla="*/ 1476252 w 11191875"/>
              <a:gd name="connsiteY960" fmla="*/ 935426 h 4067175"/>
              <a:gd name="connsiteX961" fmla="*/ 1487269 w 11191875"/>
              <a:gd name="connsiteY961" fmla="*/ 946451 h 4067175"/>
              <a:gd name="connsiteX962" fmla="*/ 1415180 w 11191875"/>
              <a:gd name="connsiteY962" fmla="*/ 1218954 h 4067175"/>
              <a:gd name="connsiteX963" fmla="*/ 1432185 w 11191875"/>
              <a:gd name="connsiteY963" fmla="*/ 1201938 h 4067175"/>
              <a:gd name="connsiteX964" fmla="*/ 1415180 w 11191875"/>
              <a:gd name="connsiteY964" fmla="*/ 1184921 h 4067175"/>
              <a:gd name="connsiteX965" fmla="*/ 1397697 w 11191875"/>
              <a:gd name="connsiteY965" fmla="*/ 1201938 h 4067175"/>
              <a:gd name="connsiteX966" fmla="*/ 1415180 w 11191875"/>
              <a:gd name="connsiteY966" fmla="*/ 1218954 h 4067175"/>
              <a:gd name="connsiteX967" fmla="*/ 1360575 w 11191875"/>
              <a:gd name="connsiteY967" fmla="*/ 1497449 h 4067175"/>
              <a:gd name="connsiteX968" fmla="*/ 1385004 w 11191875"/>
              <a:gd name="connsiteY968" fmla="*/ 1472763 h 4067175"/>
              <a:gd name="connsiteX969" fmla="*/ 1360575 w 11191875"/>
              <a:gd name="connsiteY969" fmla="*/ 1448557 h 4067175"/>
              <a:gd name="connsiteX970" fmla="*/ 1336147 w 11191875"/>
              <a:gd name="connsiteY970" fmla="*/ 1472763 h 4067175"/>
              <a:gd name="connsiteX971" fmla="*/ 1360575 w 11191875"/>
              <a:gd name="connsiteY971" fmla="*/ 1497449 h 4067175"/>
              <a:gd name="connsiteX972" fmla="*/ 1324172 w 11191875"/>
              <a:gd name="connsiteY972" fmla="*/ 1778820 h 4067175"/>
              <a:gd name="connsiteX973" fmla="*/ 1356504 w 11191875"/>
              <a:gd name="connsiteY973" fmla="*/ 1746704 h 4067175"/>
              <a:gd name="connsiteX974" fmla="*/ 1324172 w 11191875"/>
              <a:gd name="connsiteY974" fmla="*/ 1714109 h 4067175"/>
              <a:gd name="connsiteX975" fmla="*/ 1291840 w 11191875"/>
              <a:gd name="connsiteY975" fmla="*/ 1746704 h 4067175"/>
              <a:gd name="connsiteX976" fmla="*/ 1324172 w 11191875"/>
              <a:gd name="connsiteY976" fmla="*/ 1778820 h 4067175"/>
              <a:gd name="connsiteX977" fmla="*/ 1305970 w 11191875"/>
              <a:gd name="connsiteY977" fmla="*/ 2062348 h 4067175"/>
              <a:gd name="connsiteX978" fmla="*/ 1346206 w 11191875"/>
              <a:gd name="connsiteY978" fmla="*/ 2022083 h 4067175"/>
              <a:gd name="connsiteX979" fmla="*/ 1305970 w 11191875"/>
              <a:gd name="connsiteY979" fmla="*/ 1982059 h 4067175"/>
              <a:gd name="connsiteX980" fmla="*/ 1265735 w 11191875"/>
              <a:gd name="connsiteY980" fmla="*/ 2022083 h 4067175"/>
              <a:gd name="connsiteX981" fmla="*/ 1305970 w 11191875"/>
              <a:gd name="connsiteY981" fmla="*/ 2062348 h 4067175"/>
              <a:gd name="connsiteX982" fmla="*/ 1305970 w 11191875"/>
              <a:gd name="connsiteY982" fmla="*/ 2347553 h 4067175"/>
              <a:gd name="connsiteX983" fmla="*/ 1354588 w 11191875"/>
              <a:gd name="connsiteY983" fmla="*/ 2298901 h 4067175"/>
              <a:gd name="connsiteX984" fmla="*/ 1305970 w 11191875"/>
              <a:gd name="connsiteY984" fmla="*/ 2250008 h 4067175"/>
              <a:gd name="connsiteX985" fmla="*/ 1257353 w 11191875"/>
              <a:gd name="connsiteY985" fmla="*/ 2298901 h 4067175"/>
              <a:gd name="connsiteX986" fmla="*/ 1305970 w 11191875"/>
              <a:gd name="connsiteY986" fmla="*/ 2347553 h 4067175"/>
              <a:gd name="connsiteX987" fmla="*/ 1324172 w 11191875"/>
              <a:gd name="connsiteY987" fmla="*/ 2631561 h 4067175"/>
              <a:gd name="connsiteX988" fmla="*/ 1381172 w 11191875"/>
              <a:gd name="connsiteY988" fmla="*/ 2574280 h 4067175"/>
              <a:gd name="connsiteX989" fmla="*/ 1324172 w 11191875"/>
              <a:gd name="connsiteY989" fmla="*/ 2516999 h 4067175"/>
              <a:gd name="connsiteX990" fmla="*/ 1266932 w 11191875"/>
              <a:gd name="connsiteY990" fmla="*/ 2574280 h 4067175"/>
              <a:gd name="connsiteX991" fmla="*/ 1324172 w 11191875"/>
              <a:gd name="connsiteY991" fmla="*/ 2631561 h 4067175"/>
              <a:gd name="connsiteX992" fmla="*/ 1360575 w 11191875"/>
              <a:gd name="connsiteY992" fmla="*/ 2913890 h 4067175"/>
              <a:gd name="connsiteX993" fmla="*/ 1426437 w 11191875"/>
              <a:gd name="connsiteY993" fmla="*/ 2848221 h 4067175"/>
              <a:gd name="connsiteX994" fmla="*/ 1360575 w 11191875"/>
              <a:gd name="connsiteY994" fmla="*/ 2782312 h 4067175"/>
              <a:gd name="connsiteX995" fmla="*/ 1294714 w 11191875"/>
              <a:gd name="connsiteY995" fmla="*/ 2848221 h 4067175"/>
              <a:gd name="connsiteX996" fmla="*/ 1360575 w 11191875"/>
              <a:gd name="connsiteY996" fmla="*/ 2913890 h 4067175"/>
              <a:gd name="connsiteX997" fmla="*/ 1415180 w 11191875"/>
              <a:gd name="connsiteY997" fmla="*/ 3192145 h 4067175"/>
              <a:gd name="connsiteX998" fmla="*/ 1488227 w 11191875"/>
              <a:gd name="connsiteY998" fmla="*/ 3118567 h 4067175"/>
              <a:gd name="connsiteX999" fmla="*/ 1415180 w 11191875"/>
              <a:gd name="connsiteY999" fmla="*/ 3045948 h 4067175"/>
              <a:gd name="connsiteX1000" fmla="*/ 1341895 w 11191875"/>
              <a:gd name="connsiteY1000" fmla="*/ 3118567 h 4067175"/>
              <a:gd name="connsiteX1001" fmla="*/ 1415180 w 11191875"/>
              <a:gd name="connsiteY1001" fmla="*/ 3192145 h 4067175"/>
              <a:gd name="connsiteX1002" fmla="*/ 1487269 w 11191875"/>
              <a:gd name="connsiteY1002" fmla="*/ 3465847 h 4067175"/>
              <a:gd name="connsiteX1003" fmla="*/ 1567500 w 11191875"/>
              <a:gd name="connsiteY1003" fmla="*/ 3385797 h 4067175"/>
              <a:gd name="connsiteX1004" fmla="*/ 1487269 w 11191875"/>
              <a:gd name="connsiteY1004" fmla="*/ 3305029 h 4067175"/>
              <a:gd name="connsiteX1005" fmla="*/ 1406798 w 11191875"/>
              <a:gd name="connsiteY1005" fmla="*/ 3385797 h 4067175"/>
              <a:gd name="connsiteX1006" fmla="*/ 1487269 w 11191875"/>
              <a:gd name="connsiteY1006" fmla="*/ 3465847 h 4067175"/>
              <a:gd name="connsiteX1007" fmla="*/ 1576840 w 11191875"/>
              <a:gd name="connsiteY1007" fmla="*/ 3731879 h 4067175"/>
              <a:gd name="connsiteX1008" fmla="*/ 1662100 w 11191875"/>
              <a:gd name="connsiteY1008" fmla="*/ 3647276 h 4067175"/>
              <a:gd name="connsiteX1009" fmla="*/ 1576840 w 11191875"/>
              <a:gd name="connsiteY1009" fmla="*/ 3561475 h 4067175"/>
              <a:gd name="connsiteX1010" fmla="*/ 1491340 w 11191875"/>
              <a:gd name="connsiteY1010" fmla="*/ 3647276 h 4067175"/>
              <a:gd name="connsiteX1011" fmla="*/ 1576840 w 11191875"/>
              <a:gd name="connsiteY1011" fmla="*/ 3731879 h 4067175"/>
              <a:gd name="connsiteX1012" fmla="*/ 1683416 w 11191875"/>
              <a:gd name="connsiteY1012" fmla="*/ 3991440 h 4067175"/>
              <a:gd name="connsiteX1013" fmla="*/ 1773226 w 11191875"/>
              <a:gd name="connsiteY1013" fmla="*/ 3901564 h 4067175"/>
              <a:gd name="connsiteX1014" fmla="*/ 1683416 w 11191875"/>
              <a:gd name="connsiteY1014" fmla="*/ 3812168 h 4067175"/>
              <a:gd name="connsiteX1015" fmla="*/ 1593844 w 11191875"/>
              <a:gd name="connsiteY1015" fmla="*/ 3901564 h 4067175"/>
              <a:gd name="connsiteX1016" fmla="*/ 1683416 w 11191875"/>
              <a:gd name="connsiteY1016" fmla="*/ 3991440 h 4067175"/>
              <a:gd name="connsiteX1017" fmla="*/ 9213640 w 11191875"/>
              <a:gd name="connsiteY1017" fmla="*/ 4030506 h 4067175"/>
              <a:gd name="connsiteX1018" fmla="*/ 9217712 w 11191875"/>
              <a:gd name="connsiteY1018" fmla="*/ 4026431 h 4067175"/>
              <a:gd name="connsiteX1019" fmla="*/ 9213640 w 11191875"/>
              <a:gd name="connsiteY1019" fmla="*/ 4022117 h 4067175"/>
              <a:gd name="connsiteX1020" fmla="*/ 9209329 w 11191875"/>
              <a:gd name="connsiteY1020" fmla="*/ 4026431 h 4067175"/>
              <a:gd name="connsiteX1021" fmla="*/ 9213640 w 11191875"/>
              <a:gd name="connsiteY1021" fmla="*/ 4030506 h 4067175"/>
              <a:gd name="connsiteX1022" fmla="*/ 9328598 w 11191875"/>
              <a:gd name="connsiteY1022" fmla="*/ 3778854 h 4067175"/>
              <a:gd name="connsiteX1023" fmla="*/ 9332191 w 11191875"/>
              <a:gd name="connsiteY1023" fmla="*/ 3775019 h 4067175"/>
              <a:gd name="connsiteX1024" fmla="*/ 9328598 w 11191875"/>
              <a:gd name="connsiteY1024" fmla="*/ 3771424 h 4067175"/>
              <a:gd name="connsiteX1025" fmla="*/ 9325006 w 11191875"/>
              <a:gd name="connsiteY1025" fmla="*/ 3775019 h 4067175"/>
              <a:gd name="connsiteX1026" fmla="*/ 9328598 w 11191875"/>
              <a:gd name="connsiteY1026" fmla="*/ 3778854 h 4067175"/>
              <a:gd name="connsiteX1027" fmla="*/ 9427031 w 11191875"/>
              <a:gd name="connsiteY1027" fmla="*/ 3519533 h 4067175"/>
              <a:gd name="connsiteX1028" fmla="*/ 9429186 w 11191875"/>
              <a:gd name="connsiteY1028" fmla="*/ 3516896 h 4067175"/>
              <a:gd name="connsiteX1029" fmla="*/ 9427031 w 11191875"/>
              <a:gd name="connsiteY1029" fmla="*/ 3514739 h 4067175"/>
              <a:gd name="connsiteX1030" fmla="*/ 9424875 w 11191875"/>
              <a:gd name="connsiteY1030" fmla="*/ 3516896 h 4067175"/>
              <a:gd name="connsiteX1031" fmla="*/ 9427031 w 11191875"/>
              <a:gd name="connsiteY1031" fmla="*/ 3519533 h 4067175"/>
              <a:gd name="connsiteX1032" fmla="*/ 9507741 w 11191875"/>
              <a:gd name="connsiteY1032" fmla="*/ 3255178 h 4067175"/>
              <a:gd name="connsiteX1033" fmla="*/ 9510615 w 11191875"/>
              <a:gd name="connsiteY1033" fmla="*/ 3253021 h 4067175"/>
              <a:gd name="connsiteX1034" fmla="*/ 9507741 w 11191875"/>
              <a:gd name="connsiteY1034" fmla="*/ 3250145 h 4067175"/>
              <a:gd name="connsiteX1035" fmla="*/ 9505586 w 11191875"/>
              <a:gd name="connsiteY1035" fmla="*/ 3253021 h 4067175"/>
              <a:gd name="connsiteX1036" fmla="*/ 9507741 w 11191875"/>
              <a:gd name="connsiteY1036" fmla="*/ 3255178 h 4067175"/>
              <a:gd name="connsiteX1037" fmla="*/ 9571447 w 11191875"/>
              <a:gd name="connsiteY1037" fmla="*/ 2986030 h 4067175"/>
              <a:gd name="connsiteX1038" fmla="*/ 9573123 w 11191875"/>
              <a:gd name="connsiteY1038" fmla="*/ 2984113 h 4067175"/>
              <a:gd name="connsiteX1039" fmla="*/ 9571447 w 11191875"/>
              <a:gd name="connsiteY1039" fmla="*/ 2982435 h 4067175"/>
              <a:gd name="connsiteX1040" fmla="*/ 9569770 w 11191875"/>
              <a:gd name="connsiteY1040" fmla="*/ 2984113 h 4067175"/>
              <a:gd name="connsiteX1041" fmla="*/ 9571447 w 11191875"/>
              <a:gd name="connsiteY1041" fmla="*/ 2986030 h 4067175"/>
              <a:gd name="connsiteX1042" fmla="*/ 9616472 w 11191875"/>
              <a:gd name="connsiteY1042" fmla="*/ 2713527 h 4067175"/>
              <a:gd name="connsiteX1043" fmla="*/ 9618388 w 11191875"/>
              <a:gd name="connsiteY1043" fmla="*/ 2711610 h 4067175"/>
              <a:gd name="connsiteX1044" fmla="*/ 9616472 w 11191875"/>
              <a:gd name="connsiteY1044" fmla="*/ 2709932 h 4067175"/>
              <a:gd name="connsiteX1045" fmla="*/ 9614796 w 11191875"/>
              <a:gd name="connsiteY1045" fmla="*/ 2711610 h 4067175"/>
              <a:gd name="connsiteX1046" fmla="*/ 9616472 w 11191875"/>
              <a:gd name="connsiteY1046" fmla="*/ 2713527 h 4067175"/>
              <a:gd name="connsiteX1047" fmla="*/ 9644254 w 11191875"/>
              <a:gd name="connsiteY1047" fmla="*/ 2437908 h 4067175"/>
              <a:gd name="connsiteX1048" fmla="*/ 9645212 w 11191875"/>
              <a:gd name="connsiteY1048" fmla="*/ 2436470 h 4067175"/>
              <a:gd name="connsiteX1049" fmla="*/ 9644254 w 11191875"/>
              <a:gd name="connsiteY1049" fmla="*/ 2435032 h 4067175"/>
              <a:gd name="connsiteX1050" fmla="*/ 9642817 w 11191875"/>
              <a:gd name="connsiteY1050" fmla="*/ 2436470 h 4067175"/>
              <a:gd name="connsiteX1051" fmla="*/ 9644254 w 11191875"/>
              <a:gd name="connsiteY1051" fmla="*/ 2437908 h 4067175"/>
              <a:gd name="connsiteX1052" fmla="*/ 9653115 w 11191875"/>
              <a:gd name="connsiteY1052" fmla="*/ 2161571 h 4067175"/>
              <a:gd name="connsiteX1053" fmla="*/ 9654552 w 11191875"/>
              <a:gd name="connsiteY1053" fmla="*/ 2160372 h 4067175"/>
              <a:gd name="connsiteX1054" fmla="*/ 9653115 w 11191875"/>
              <a:gd name="connsiteY1054" fmla="*/ 2158934 h 4067175"/>
              <a:gd name="connsiteX1055" fmla="*/ 9651917 w 11191875"/>
              <a:gd name="connsiteY1055" fmla="*/ 2160372 h 4067175"/>
              <a:gd name="connsiteX1056" fmla="*/ 9653115 w 11191875"/>
              <a:gd name="connsiteY1056" fmla="*/ 2161571 h 4067175"/>
              <a:gd name="connsiteX1057" fmla="*/ 9423678 w 11191875"/>
              <a:gd name="connsiteY1057" fmla="*/ 1886431 h 4067175"/>
              <a:gd name="connsiteX1058" fmla="*/ 9425594 w 11191875"/>
              <a:gd name="connsiteY1058" fmla="*/ 1884514 h 4067175"/>
              <a:gd name="connsiteX1059" fmla="*/ 9423678 w 11191875"/>
              <a:gd name="connsiteY1059" fmla="*/ 1882357 h 4067175"/>
              <a:gd name="connsiteX1060" fmla="*/ 9422002 w 11191875"/>
              <a:gd name="connsiteY1060" fmla="*/ 1884514 h 4067175"/>
              <a:gd name="connsiteX1061" fmla="*/ 9423678 w 11191875"/>
              <a:gd name="connsiteY1061" fmla="*/ 1886431 h 4067175"/>
              <a:gd name="connsiteX1062" fmla="*/ 9394699 w 11191875"/>
              <a:gd name="connsiteY1062" fmla="*/ 1611292 h 4067175"/>
              <a:gd name="connsiteX1063" fmla="*/ 9396615 w 11191875"/>
              <a:gd name="connsiteY1063" fmla="*/ 1609614 h 4067175"/>
              <a:gd name="connsiteX1064" fmla="*/ 9394699 w 11191875"/>
              <a:gd name="connsiteY1064" fmla="*/ 1607697 h 4067175"/>
              <a:gd name="connsiteX1065" fmla="*/ 9393023 w 11191875"/>
              <a:gd name="connsiteY1065" fmla="*/ 1609614 h 4067175"/>
              <a:gd name="connsiteX1066" fmla="*/ 9394699 w 11191875"/>
              <a:gd name="connsiteY1066" fmla="*/ 1611292 h 4067175"/>
              <a:gd name="connsiteX1067" fmla="*/ 9347039 w 11191875"/>
              <a:gd name="connsiteY1067" fmla="*/ 1338788 h 4067175"/>
              <a:gd name="connsiteX1068" fmla="*/ 9348237 w 11191875"/>
              <a:gd name="connsiteY1068" fmla="*/ 1337590 h 4067175"/>
              <a:gd name="connsiteX1069" fmla="*/ 9347039 w 11191875"/>
              <a:gd name="connsiteY1069" fmla="*/ 1336392 h 4067175"/>
              <a:gd name="connsiteX1070" fmla="*/ 9345602 w 11191875"/>
              <a:gd name="connsiteY1070" fmla="*/ 1337590 h 4067175"/>
              <a:gd name="connsiteX1071" fmla="*/ 9347039 w 11191875"/>
              <a:gd name="connsiteY1071" fmla="*/ 1338788 h 4067175"/>
              <a:gd name="connsiteX1072" fmla="*/ 9280460 w 11191875"/>
              <a:gd name="connsiteY1072" fmla="*/ 1070839 h 4067175"/>
              <a:gd name="connsiteX1073" fmla="*/ 9281178 w 11191875"/>
              <a:gd name="connsiteY1073" fmla="*/ 1069641 h 4067175"/>
              <a:gd name="connsiteX1074" fmla="*/ 9280460 w 11191875"/>
              <a:gd name="connsiteY1074" fmla="*/ 1068203 h 4067175"/>
              <a:gd name="connsiteX1075" fmla="*/ 9279023 w 11191875"/>
              <a:gd name="connsiteY1075" fmla="*/ 1069641 h 4067175"/>
              <a:gd name="connsiteX1076" fmla="*/ 9280460 w 11191875"/>
              <a:gd name="connsiteY1076" fmla="*/ 1070839 h 4067175"/>
              <a:gd name="connsiteX1077" fmla="*/ 9194720 w 11191875"/>
              <a:gd name="connsiteY1077" fmla="*/ 807923 h 4067175"/>
              <a:gd name="connsiteX1078" fmla="*/ 9196157 w 11191875"/>
              <a:gd name="connsiteY1078" fmla="*/ 806724 h 4067175"/>
              <a:gd name="connsiteX1079" fmla="*/ 9194720 w 11191875"/>
              <a:gd name="connsiteY1079" fmla="*/ 805286 h 4067175"/>
              <a:gd name="connsiteX1080" fmla="*/ 9193762 w 11191875"/>
              <a:gd name="connsiteY1080" fmla="*/ 806724 h 4067175"/>
              <a:gd name="connsiteX1081" fmla="*/ 9194720 w 11191875"/>
              <a:gd name="connsiteY1081" fmla="*/ 807923 h 4067175"/>
              <a:gd name="connsiteX1082" fmla="*/ 9091737 w 11191875"/>
              <a:gd name="connsiteY1082" fmla="*/ 551717 h 4067175"/>
              <a:gd name="connsiteX1083" fmla="*/ 9092695 w 11191875"/>
              <a:gd name="connsiteY1083" fmla="*/ 550758 h 4067175"/>
              <a:gd name="connsiteX1084" fmla="*/ 9091737 w 11191875"/>
              <a:gd name="connsiteY1084" fmla="*/ 549320 h 4067175"/>
              <a:gd name="connsiteX1085" fmla="*/ 9090539 w 11191875"/>
              <a:gd name="connsiteY1085" fmla="*/ 550758 h 4067175"/>
              <a:gd name="connsiteX1086" fmla="*/ 9091737 w 11191875"/>
              <a:gd name="connsiteY1086" fmla="*/ 551717 h 4067175"/>
              <a:gd name="connsiteX1087" fmla="*/ 8970792 w 11191875"/>
              <a:gd name="connsiteY1087" fmla="*/ 303660 h 4067175"/>
              <a:gd name="connsiteX1088" fmla="*/ 8971989 w 11191875"/>
              <a:gd name="connsiteY1088" fmla="*/ 302222 h 4067175"/>
              <a:gd name="connsiteX1089" fmla="*/ 8970792 w 11191875"/>
              <a:gd name="connsiteY1089" fmla="*/ 301024 h 4067175"/>
              <a:gd name="connsiteX1090" fmla="*/ 8969355 w 11191875"/>
              <a:gd name="connsiteY1090" fmla="*/ 302222 h 4067175"/>
              <a:gd name="connsiteX1091" fmla="*/ 8970792 w 11191875"/>
              <a:gd name="connsiteY1091" fmla="*/ 303660 h 4067175"/>
              <a:gd name="connsiteX1092" fmla="*/ 8832363 w 11191875"/>
              <a:gd name="connsiteY1092" fmla="*/ 63512 h 4067175"/>
              <a:gd name="connsiteX1093" fmla="*/ 8832842 w 11191875"/>
              <a:gd name="connsiteY1093" fmla="*/ 63033 h 4067175"/>
              <a:gd name="connsiteX1094" fmla="*/ 8832363 w 11191875"/>
              <a:gd name="connsiteY1094" fmla="*/ 62314 h 4067175"/>
              <a:gd name="connsiteX1095" fmla="*/ 8831884 w 11191875"/>
              <a:gd name="connsiteY1095" fmla="*/ 63033 h 4067175"/>
              <a:gd name="connsiteX1096" fmla="*/ 8832363 w 11191875"/>
              <a:gd name="connsiteY1096" fmla="*/ 63512 h 4067175"/>
              <a:gd name="connsiteX1097" fmla="*/ 2124327 w 11191875"/>
              <a:gd name="connsiteY1097" fmla="*/ 64471 h 4067175"/>
              <a:gd name="connsiteX1098" fmla="*/ 2125764 w 11191875"/>
              <a:gd name="connsiteY1098" fmla="*/ 63033 h 4067175"/>
              <a:gd name="connsiteX1099" fmla="*/ 2124327 w 11191875"/>
              <a:gd name="connsiteY1099" fmla="*/ 62074 h 4067175"/>
              <a:gd name="connsiteX1100" fmla="*/ 2123130 w 11191875"/>
              <a:gd name="connsiteY1100" fmla="*/ 63033 h 4067175"/>
              <a:gd name="connsiteX1101" fmla="*/ 2124327 w 11191875"/>
              <a:gd name="connsiteY1101" fmla="*/ 64471 h 4067175"/>
              <a:gd name="connsiteX1102" fmla="*/ 1986378 w 11191875"/>
              <a:gd name="connsiteY1102" fmla="*/ 306776 h 4067175"/>
              <a:gd name="connsiteX1103" fmla="*/ 1990449 w 11191875"/>
              <a:gd name="connsiteY1103" fmla="*/ 302222 h 4067175"/>
              <a:gd name="connsiteX1104" fmla="*/ 1986378 w 11191875"/>
              <a:gd name="connsiteY1104" fmla="*/ 298387 h 4067175"/>
              <a:gd name="connsiteX1105" fmla="*/ 1982306 w 11191875"/>
              <a:gd name="connsiteY1105" fmla="*/ 302222 h 4067175"/>
              <a:gd name="connsiteX1106" fmla="*/ 1986378 w 11191875"/>
              <a:gd name="connsiteY1106" fmla="*/ 306776 h 4067175"/>
              <a:gd name="connsiteX1107" fmla="*/ 1865193 w 11191875"/>
              <a:gd name="connsiteY1107" fmla="*/ 557229 h 4067175"/>
              <a:gd name="connsiteX1108" fmla="*/ 1872138 w 11191875"/>
              <a:gd name="connsiteY1108" fmla="*/ 550758 h 4067175"/>
              <a:gd name="connsiteX1109" fmla="*/ 1865193 w 11191875"/>
              <a:gd name="connsiteY1109" fmla="*/ 544048 h 4067175"/>
              <a:gd name="connsiteX1110" fmla="*/ 1858487 w 11191875"/>
              <a:gd name="connsiteY1110" fmla="*/ 550758 h 4067175"/>
              <a:gd name="connsiteX1111" fmla="*/ 1865193 w 11191875"/>
              <a:gd name="connsiteY1111" fmla="*/ 557229 h 4067175"/>
              <a:gd name="connsiteX1112" fmla="*/ 1761970 w 11191875"/>
              <a:gd name="connsiteY1112" fmla="*/ 815832 h 4067175"/>
              <a:gd name="connsiteX1113" fmla="*/ 1771071 w 11191875"/>
              <a:gd name="connsiteY1113" fmla="*/ 806724 h 4067175"/>
              <a:gd name="connsiteX1114" fmla="*/ 1761970 w 11191875"/>
              <a:gd name="connsiteY1114" fmla="*/ 797617 h 4067175"/>
              <a:gd name="connsiteX1115" fmla="*/ 1752869 w 11191875"/>
              <a:gd name="connsiteY1115" fmla="*/ 806724 h 4067175"/>
              <a:gd name="connsiteX1116" fmla="*/ 1761970 w 11191875"/>
              <a:gd name="connsiteY1116" fmla="*/ 815832 h 4067175"/>
              <a:gd name="connsiteX1117" fmla="*/ 1676470 w 11191875"/>
              <a:gd name="connsiteY1117" fmla="*/ 1084980 h 4067175"/>
              <a:gd name="connsiteX1118" fmla="*/ 1691798 w 11191875"/>
              <a:gd name="connsiteY1118" fmla="*/ 1069641 h 4067175"/>
              <a:gd name="connsiteX1119" fmla="*/ 1676470 w 11191875"/>
              <a:gd name="connsiteY1119" fmla="*/ 1054062 h 4067175"/>
              <a:gd name="connsiteX1120" fmla="*/ 1661382 w 11191875"/>
              <a:gd name="connsiteY1120" fmla="*/ 1069641 h 4067175"/>
              <a:gd name="connsiteX1121" fmla="*/ 1676470 w 11191875"/>
              <a:gd name="connsiteY1121" fmla="*/ 1084980 h 4067175"/>
              <a:gd name="connsiteX1122" fmla="*/ 1609651 w 11191875"/>
              <a:gd name="connsiteY1122" fmla="*/ 1358202 h 4067175"/>
              <a:gd name="connsiteX1123" fmla="*/ 1630487 w 11191875"/>
              <a:gd name="connsiteY1123" fmla="*/ 1337590 h 4067175"/>
              <a:gd name="connsiteX1124" fmla="*/ 1609651 w 11191875"/>
              <a:gd name="connsiteY1124" fmla="*/ 1316739 h 4067175"/>
              <a:gd name="connsiteX1125" fmla="*/ 1588815 w 11191875"/>
              <a:gd name="connsiteY1125" fmla="*/ 1337590 h 4067175"/>
              <a:gd name="connsiteX1126" fmla="*/ 1609651 w 11191875"/>
              <a:gd name="connsiteY1126" fmla="*/ 1358202 h 4067175"/>
              <a:gd name="connsiteX1127" fmla="*/ 1561991 w 11191875"/>
              <a:gd name="connsiteY1127" fmla="*/ 1637895 h 4067175"/>
              <a:gd name="connsiteX1128" fmla="*/ 1589773 w 11191875"/>
              <a:gd name="connsiteY1128" fmla="*/ 1609614 h 4067175"/>
              <a:gd name="connsiteX1129" fmla="*/ 1561991 w 11191875"/>
              <a:gd name="connsiteY1129" fmla="*/ 1581573 h 4067175"/>
              <a:gd name="connsiteX1130" fmla="*/ 1533970 w 11191875"/>
              <a:gd name="connsiteY1130" fmla="*/ 1609614 h 4067175"/>
              <a:gd name="connsiteX1131" fmla="*/ 1561991 w 11191875"/>
              <a:gd name="connsiteY1131" fmla="*/ 1637895 h 4067175"/>
              <a:gd name="connsiteX1132" fmla="*/ 1533012 w 11191875"/>
              <a:gd name="connsiteY1132" fmla="*/ 1919985 h 4067175"/>
              <a:gd name="connsiteX1133" fmla="*/ 1568458 w 11191875"/>
              <a:gd name="connsiteY1133" fmla="*/ 1884514 h 4067175"/>
              <a:gd name="connsiteX1134" fmla="*/ 1533012 w 11191875"/>
              <a:gd name="connsiteY1134" fmla="*/ 1849043 h 4067175"/>
              <a:gd name="connsiteX1135" fmla="*/ 1497567 w 11191875"/>
              <a:gd name="connsiteY1135" fmla="*/ 1884514 h 4067175"/>
              <a:gd name="connsiteX1136" fmla="*/ 1533012 w 11191875"/>
              <a:gd name="connsiteY1136" fmla="*/ 1919985 h 4067175"/>
              <a:gd name="connsiteX1137" fmla="*/ 1523193 w 11191875"/>
              <a:gd name="connsiteY1137" fmla="*/ 2204471 h 4067175"/>
              <a:gd name="connsiteX1138" fmla="*/ 1567260 w 11191875"/>
              <a:gd name="connsiteY1138" fmla="*/ 2160372 h 4067175"/>
              <a:gd name="connsiteX1139" fmla="*/ 1523193 w 11191875"/>
              <a:gd name="connsiteY1139" fmla="*/ 2116513 h 4067175"/>
              <a:gd name="connsiteX1140" fmla="*/ 1479605 w 11191875"/>
              <a:gd name="connsiteY1140" fmla="*/ 2160372 h 4067175"/>
              <a:gd name="connsiteX1141" fmla="*/ 1523193 w 11191875"/>
              <a:gd name="connsiteY1141" fmla="*/ 2204471 h 4067175"/>
              <a:gd name="connsiteX1142" fmla="*/ 1533012 w 11191875"/>
              <a:gd name="connsiteY1142" fmla="*/ 2488958 h 4067175"/>
              <a:gd name="connsiteX1143" fmla="*/ 1585462 w 11191875"/>
              <a:gd name="connsiteY1143" fmla="*/ 2436470 h 4067175"/>
              <a:gd name="connsiteX1144" fmla="*/ 1533012 w 11191875"/>
              <a:gd name="connsiteY1144" fmla="*/ 2384223 h 4067175"/>
              <a:gd name="connsiteX1145" fmla="*/ 1480563 w 11191875"/>
              <a:gd name="connsiteY1145" fmla="*/ 2436470 h 4067175"/>
              <a:gd name="connsiteX1146" fmla="*/ 1533012 w 11191875"/>
              <a:gd name="connsiteY1146" fmla="*/ 2488958 h 4067175"/>
              <a:gd name="connsiteX1147" fmla="*/ 1561991 w 11191875"/>
              <a:gd name="connsiteY1147" fmla="*/ 2771527 h 4067175"/>
              <a:gd name="connsiteX1148" fmla="*/ 1622344 w 11191875"/>
              <a:gd name="connsiteY1148" fmla="*/ 2711370 h 4067175"/>
              <a:gd name="connsiteX1149" fmla="*/ 1561991 w 11191875"/>
              <a:gd name="connsiteY1149" fmla="*/ 2650734 h 4067175"/>
              <a:gd name="connsiteX1150" fmla="*/ 1501399 w 11191875"/>
              <a:gd name="connsiteY1150" fmla="*/ 2711370 h 4067175"/>
              <a:gd name="connsiteX1151" fmla="*/ 1561991 w 11191875"/>
              <a:gd name="connsiteY1151" fmla="*/ 2771527 h 4067175"/>
              <a:gd name="connsiteX1152" fmla="*/ 1609651 w 11191875"/>
              <a:gd name="connsiteY1152" fmla="*/ 3051700 h 4067175"/>
              <a:gd name="connsiteX1153" fmla="*/ 1678147 w 11191875"/>
              <a:gd name="connsiteY1153" fmla="*/ 2983154 h 4067175"/>
              <a:gd name="connsiteX1154" fmla="*/ 1609651 w 11191875"/>
              <a:gd name="connsiteY1154" fmla="*/ 2915088 h 4067175"/>
              <a:gd name="connsiteX1155" fmla="*/ 1541634 w 11191875"/>
              <a:gd name="connsiteY1155" fmla="*/ 2983154 h 4067175"/>
              <a:gd name="connsiteX1156" fmla="*/ 1609651 w 11191875"/>
              <a:gd name="connsiteY1156" fmla="*/ 3051700 h 4067175"/>
              <a:gd name="connsiteX1157" fmla="*/ 1676470 w 11191875"/>
              <a:gd name="connsiteY1157" fmla="*/ 3326360 h 4067175"/>
              <a:gd name="connsiteX1158" fmla="*/ 1751432 w 11191875"/>
              <a:gd name="connsiteY1158" fmla="*/ 3251583 h 4067175"/>
              <a:gd name="connsiteX1159" fmla="*/ 1676470 w 11191875"/>
              <a:gd name="connsiteY1159" fmla="*/ 3176327 h 4067175"/>
              <a:gd name="connsiteX1160" fmla="*/ 1601508 w 11191875"/>
              <a:gd name="connsiteY1160" fmla="*/ 3251583 h 4067175"/>
              <a:gd name="connsiteX1161" fmla="*/ 1676470 w 11191875"/>
              <a:gd name="connsiteY1161" fmla="*/ 3326360 h 4067175"/>
              <a:gd name="connsiteX1162" fmla="*/ 1761970 w 11191875"/>
              <a:gd name="connsiteY1162" fmla="*/ 3594788 h 4067175"/>
              <a:gd name="connsiteX1163" fmla="*/ 1842201 w 11191875"/>
              <a:gd name="connsiteY1163" fmla="*/ 3514260 h 4067175"/>
              <a:gd name="connsiteX1164" fmla="*/ 1761970 w 11191875"/>
              <a:gd name="connsiteY1164" fmla="*/ 3433731 h 4067175"/>
              <a:gd name="connsiteX1165" fmla="*/ 1681500 w 11191875"/>
              <a:gd name="connsiteY1165" fmla="*/ 3514260 h 4067175"/>
              <a:gd name="connsiteX1166" fmla="*/ 1761970 w 11191875"/>
              <a:gd name="connsiteY1166" fmla="*/ 3594788 h 4067175"/>
              <a:gd name="connsiteX1167" fmla="*/ 1865193 w 11191875"/>
              <a:gd name="connsiteY1167" fmla="*/ 3855548 h 4067175"/>
              <a:gd name="connsiteX1168" fmla="*/ 1950693 w 11191875"/>
              <a:gd name="connsiteY1168" fmla="*/ 3769986 h 4067175"/>
              <a:gd name="connsiteX1169" fmla="*/ 1865193 w 11191875"/>
              <a:gd name="connsiteY1169" fmla="*/ 3685143 h 4067175"/>
              <a:gd name="connsiteX1170" fmla="*/ 1779932 w 11191875"/>
              <a:gd name="connsiteY1170" fmla="*/ 3769986 h 4067175"/>
              <a:gd name="connsiteX1171" fmla="*/ 1865193 w 11191875"/>
              <a:gd name="connsiteY1171" fmla="*/ 3855548 h 4067175"/>
              <a:gd name="connsiteX1172" fmla="*/ 2060142 w 11191875"/>
              <a:gd name="connsiteY1172" fmla="*/ 4067175 h 4067175"/>
              <a:gd name="connsiteX1173" fmla="*/ 2074752 w 11191875"/>
              <a:gd name="connsiteY1173" fmla="*/ 4018762 h 4067175"/>
              <a:gd name="connsiteX1174" fmla="*/ 1986378 w 11191875"/>
              <a:gd name="connsiteY1174" fmla="*/ 3930324 h 4067175"/>
              <a:gd name="connsiteX1175" fmla="*/ 1897764 w 11191875"/>
              <a:gd name="connsiteY1175" fmla="*/ 4018762 h 4067175"/>
              <a:gd name="connsiteX1176" fmla="*/ 1912134 w 11191875"/>
              <a:gd name="connsiteY1176" fmla="*/ 4067175 h 4067175"/>
              <a:gd name="connsiteX1177" fmla="*/ 2060142 w 11191875"/>
              <a:gd name="connsiteY1177" fmla="*/ 4067175 h 4067175"/>
              <a:gd name="connsiteX1178" fmla="*/ 8970792 w 11191875"/>
              <a:gd name="connsiteY1178" fmla="*/ 4024754 h 4067175"/>
              <a:gd name="connsiteX1179" fmla="*/ 8976539 w 11191875"/>
              <a:gd name="connsiteY1179" fmla="*/ 4018762 h 4067175"/>
              <a:gd name="connsiteX1180" fmla="*/ 8970792 w 11191875"/>
              <a:gd name="connsiteY1180" fmla="*/ 4012531 h 4067175"/>
              <a:gd name="connsiteX1181" fmla="*/ 8964325 w 11191875"/>
              <a:gd name="connsiteY1181" fmla="*/ 4018762 h 4067175"/>
              <a:gd name="connsiteX1182" fmla="*/ 8970792 w 11191875"/>
              <a:gd name="connsiteY1182" fmla="*/ 4024754 h 4067175"/>
              <a:gd name="connsiteX1183" fmla="*/ 9091737 w 11191875"/>
              <a:gd name="connsiteY1183" fmla="*/ 3775019 h 4067175"/>
              <a:gd name="connsiteX1184" fmla="*/ 9096287 w 11191875"/>
              <a:gd name="connsiteY1184" fmla="*/ 3769986 h 4067175"/>
              <a:gd name="connsiteX1185" fmla="*/ 9091737 w 11191875"/>
              <a:gd name="connsiteY1185" fmla="*/ 3765672 h 4067175"/>
              <a:gd name="connsiteX1186" fmla="*/ 9086947 w 11191875"/>
              <a:gd name="connsiteY1186" fmla="*/ 3769986 h 4067175"/>
              <a:gd name="connsiteX1187" fmla="*/ 9091737 w 11191875"/>
              <a:gd name="connsiteY1187" fmla="*/ 3775019 h 4067175"/>
              <a:gd name="connsiteX1188" fmla="*/ 9194720 w 11191875"/>
              <a:gd name="connsiteY1188" fmla="*/ 3518334 h 4067175"/>
              <a:gd name="connsiteX1189" fmla="*/ 9199031 w 11191875"/>
              <a:gd name="connsiteY1189" fmla="*/ 3514260 h 4067175"/>
              <a:gd name="connsiteX1190" fmla="*/ 9194720 w 11191875"/>
              <a:gd name="connsiteY1190" fmla="*/ 3509706 h 4067175"/>
              <a:gd name="connsiteX1191" fmla="*/ 9190409 w 11191875"/>
              <a:gd name="connsiteY1191" fmla="*/ 3514260 h 4067175"/>
              <a:gd name="connsiteX1192" fmla="*/ 9194720 w 11191875"/>
              <a:gd name="connsiteY1192" fmla="*/ 3518334 h 4067175"/>
              <a:gd name="connsiteX1193" fmla="*/ 9280460 w 11191875"/>
              <a:gd name="connsiteY1193" fmla="*/ 3255178 h 4067175"/>
              <a:gd name="connsiteX1194" fmla="*/ 9284052 w 11191875"/>
              <a:gd name="connsiteY1194" fmla="*/ 3251583 h 4067175"/>
              <a:gd name="connsiteX1195" fmla="*/ 9280460 w 11191875"/>
              <a:gd name="connsiteY1195" fmla="*/ 3247509 h 4067175"/>
              <a:gd name="connsiteX1196" fmla="*/ 9276867 w 11191875"/>
              <a:gd name="connsiteY1196" fmla="*/ 3251583 h 4067175"/>
              <a:gd name="connsiteX1197" fmla="*/ 9280460 w 11191875"/>
              <a:gd name="connsiteY1197" fmla="*/ 3255178 h 4067175"/>
              <a:gd name="connsiteX1198" fmla="*/ 9347039 w 11191875"/>
              <a:gd name="connsiteY1198" fmla="*/ 2986270 h 4067175"/>
              <a:gd name="connsiteX1199" fmla="*/ 9350153 w 11191875"/>
              <a:gd name="connsiteY1199" fmla="*/ 2983154 h 4067175"/>
              <a:gd name="connsiteX1200" fmla="*/ 9347039 w 11191875"/>
              <a:gd name="connsiteY1200" fmla="*/ 2980518 h 4067175"/>
              <a:gd name="connsiteX1201" fmla="*/ 9343926 w 11191875"/>
              <a:gd name="connsiteY1201" fmla="*/ 2983154 h 4067175"/>
              <a:gd name="connsiteX1202" fmla="*/ 9347039 w 11191875"/>
              <a:gd name="connsiteY1202" fmla="*/ 2986270 h 4067175"/>
              <a:gd name="connsiteX1203" fmla="*/ 9394699 w 11191875"/>
              <a:gd name="connsiteY1203" fmla="*/ 2714007 h 4067175"/>
              <a:gd name="connsiteX1204" fmla="*/ 9397573 w 11191875"/>
              <a:gd name="connsiteY1204" fmla="*/ 2711370 h 4067175"/>
              <a:gd name="connsiteX1205" fmla="*/ 9394699 w 11191875"/>
              <a:gd name="connsiteY1205" fmla="*/ 2708974 h 4067175"/>
              <a:gd name="connsiteX1206" fmla="*/ 9392783 w 11191875"/>
              <a:gd name="connsiteY1206" fmla="*/ 2711370 h 4067175"/>
              <a:gd name="connsiteX1207" fmla="*/ 9394699 w 11191875"/>
              <a:gd name="connsiteY1207" fmla="*/ 2714007 h 4067175"/>
              <a:gd name="connsiteX1208" fmla="*/ 9423678 w 11191875"/>
              <a:gd name="connsiteY1208" fmla="*/ 2438388 h 4067175"/>
              <a:gd name="connsiteX1209" fmla="*/ 9425594 w 11191875"/>
              <a:gd name="connsiteY1209" fmla="*/ 2436470 h 4067175"/>
              <a:gd name="connsiteX1210" fmla="*/ 9423678 w 11191875"/>
              <a:gd name="connsiteY1210" fmla="*/ 2434553 h 4067175"/>
              <a:gd name="connsiteX1211" fmla="*/ 9422002 w 11191875"/>
              <a:gd name="connsiteY1211" fmla="*/ 2436470 h 4067175"/>
              <a:gd name="connsiteX1212" fmla="*/ 9423678 w 11191875"/>
              <a:gd name="connsiteY1212" fmla="*/ 2438388 h 4067175"/>
              <a:gd name="connsiteX1213" fmla="*/ 9433258 w 11191875"/>
              <a:gd name="connsiteY1213" fmla="*/ 2162290 h 4067175"/>
              <a:gd name="connsiteX1214" fmla="*/ 9435413 w 11191875"/>
              <a:gd name="connsiteY1214" fmla="*/ 2160372 h 4067175"/>
              <a:gd name="connsiteX1215" fmla="*/ 9433258 w 11191875"/>
              <a:gd name="connsiteY1215" fmla="*/ 2158695 h 4067175"/>
              <a:gd name="connsiteX1216" fmla="*/ 9431581 w 11191875"/>
              <a:gd name="connsiteY1216" fmla="*/ 2160372 h 4067175"/>
              <a:gd name="connsiteX1217" fmla="*/ 9433258 w 11191875"/>
              <a:gd name="connsiteY1217" fmla="*/ 2162290 h 4067175"/>
              <a:gd name="connsiteX1218" fmla="*/ 9203581 w 11191875"/>
              <a:gd name="connsiteY1218" fmla="*/ 1886910 h 4067175"/>
              <a:gd name="connsiteX1219" fmla="*/ 9206216 w 11191875"/>
              <a:gd name="connsiteY1219" fmla="*/ 1884514 h 4067175"/>
              <a:gd name="connsiteX1220" fmla="*/ 9203581 w 11191875"/>
              <a:gd name="connsiteY1220" fmla="*/ 1882117 h 4067175"/>
              <a:gd name="connsiteX1221" fmla="*/ 9201426 w 11191875"/>
              <a:gd name="connsiteY1221" fmla="*/ 1884514 h 4067175"/>
              <a:gd name="connsiteX1222" fmla="*/ 9203581 w 11191875"/>
              <a:gd name="connsiteY1222" fmla="*/ 1886910 h 4067175"/>
              <a:gd name="connsiteX1223" fmla="*/ 9173165 w 11191875"/>
              <a:gd name="connsiteY1223" fmla="*/ 1612250 h 4067175"/>
              <a:gd name="connsiteX1224" fmla="*/ 9175321 w 11191875"/>
              <a:gd name="connsiteY1224" fmla="*/ 1609614 h 4067175"/>
              <a:gd name="connsiteX1225" fmla="*/ 9173165 w 11191875"/>
              <a:gd name="connsiteY1225" fmla="*/ 1607217 h 4067175"/>
              <a:gd name="connsiteX1226" fmla="*/ 9170531 w 11191875"/>
              <a:gd name="connsiteY1226" fmla="*/ 1609614 h 4067175"/>
              <a:gd name="connsiteX1227" fmla="*/ 9173165 w 11191875"/>
              <a:gd name="connsiteY1227" fmla="*/ 1612250 h 4067175"/>
              <a:gd name="connsiteX1228" fmla="*/ 9122153 w 11191875"/>
              <a:gd name="connsiteY1228" fmla="*/ 1339987 h 4067175"/>
              <a:gd name="connsiteX1229" fmla="*/ 9123829 w 11191875"/>
              <a:gd name="connsiteY1229" fmla="*/ 1338309 h 4067175"/>
              <a:gd name="connsiteX1230" fmla="*/ 9122153 w 11191875"/>
              <a:gd name="connsiteY1230" fmla="*/ 1336392 h 4067175"/>
              <a:gd name="connsiteX1231" fmla="*/ 9120476 w 11191875"/>
              <a:gd name="connsiteY1231" fmla="*/ 1338309 h 4067175"/>
              <a:gd name="connsiteX1232" fmla="*/ 9122153 w 11191875"/>
              <a:gd name="connsiteY1232" fmla="*/ 1339987 h 4067175"/>
              <a:gd name="connsiteX1233" fmla="*/ 9051502 w 11191875"/>
              <a:gd name="connsiteY1233" fmla="*/ 1072996 h 4067175"/>
              <a:gd name="connsiteX1234" fmla="*/ 9053178 w 11191875"/>
              <a:gd name="connsiteY1234" fmla="*/ 1071079 h 4067175"/>
              <a:gd name="connsiteX1235" fmla="*/ 9051502 w 11191875"/>
              <a:gd name="connsiteY1235" fmla="*/ 1069401 h 4067175"/>
              <a:gd name="connsiteX1236" fmla="*/ 9049586 w 11191875"/>
              <a:gd name="connsiteY1236" fmla="*/ 1071079 h 4067175"/>
              <a:gd name="connsiteX1237" fmla="*/ 9051502 w 11191875"/>
              <a:gd name="connsiteY1237" fmla="*/ 1072996 h 4067175"/>
              <a:gd name="connsiteX1238" fmla="*/ 8961451 w 11191875"/>
              <a:gd name="connsiteY1238" fmla="*/ 811997 h 4067175"/>
              <a:gd name="connsiteX1239" fmla="*/ 8963367 w 11191875"/>
              <a:gd name="connsiteY1239" fmla="*/ 810080 h 4067175"/>
              <a:gd name="connsiteX1240" fmla="*/ 8961451 w 11191875"/>
              <a:gd name="connsiteY1240" fmla="*/ 808402 h 4067175"/>
              <a:gd name="connsiteX1241" fmla="*/ 8959775 w 11191875"/>
              <a:gd name="connsiteY1241" fmla="*/ 810080 h 4067175"/>
              <a:gd name="connsiteX1242" fmla="*/ 8961451 w 11191875"/>
              <a:gd name="connsiteY1242" fmla="*/ 811997 h 4067175"/>
              <a:gd name="connsiteX1243" fmla="*/ 8852241 w 11191875"/>
              <a:gd name="connsiteY1243" fmla="*/ 558188 h 4067175"/>
              <a:gd name="connsiteX1244" fmla="*/ 8854397 w 11191875"/>
              <a:gd name="connsiteY1244" fmla="*/ 556510 h 4067175"/>
              <a:gd name="connsiteX1245" fmla="*/ 8852241 w 11191875"/>
              <a:gd name="connsiteY1245" fmla="*/ 554353 h 4067175"/>
              <a:gd name="connsiteX1246" fmla="*/ 8850325 w 11191875"/>
              <a:gd name="connsiteY1246" fmla="*/ 556510 h 4067175"/>
              <a:gd name="connsiteX1247" fmla="*/ 8852241 w 11191875"/>
              <a:gd name="connsiteY1247" fmla="*/ 558188 h 4067175"/>
              <a:gd name="connsiteX1248" fmla="*/ 8724829 w 11191875"/>
              <a:gd name="connsiteY1248" fmla="*/ 312767 h 4067175"/>
              <a:gd name="connsiteX1249" fmla="*/ 8726027 w 11191875"/>
              <a:gd name="connsiteY1249" fmla="*/ 311329 h 4067175"/>
              <a:gd name="connsiteX1250" fmla="*/ 8724829 w 11191875"/>
              <a:gd name="connsiteY1250" fmla="*/ 310131 h 4067175"/>
              <a:gd name="connsiteX1251" fmla="*/ 8723393 w 11191875"/>
              <a:gd name="connsiteY1251" fmla="*/ 311329 h 4067175"/>
              <a:gd name="connsiteX1252" fmla="*/ 8724829 w 11191875"/>
              <a:gd name="connsiteY1252" fmla="*/ 312767 h 4067175"/>
              <a:gd name="connsiteX1253" fmla="*/ 8579456 w 11191875"/>
              <a:gd name="connsiteY1253" fmla="*/ 76934 h 4067175"/>
              <a:gd name="connsiteX1254" fmla="*/ 8580174 w 11191875"/>
              <a:gd name="connsiteY1254" fmla="*/ 76454 h 4067175"/>
              <a:gd name="connsiteX1255" fmla="*/ 8579456 w 11191875"/>
              <a:gd name="connsiteY1255" fmla="*/ 75975 h 4067175"/>
              <a:gd name="connsiteX1256" fmla="*/ 8578977 w 11191875"/>
              <a:gd name="connsiteY1256" fmla="*/ 76454 h 4067175"/>
              <a:gd name="connsiteX1257" fmla="*/ 8579456 w 11191875"/>
              <a:gd name="connsiteY1257" fmla="*/ 76934 h 4067175"/>
              <a:gd name="connsiteX1258" fmla="*/ 2302512 w 11191875"/>
              <a:gd name="connsiteY1258" fmla="*/ 196768 h 4067175"/>
              <a:gd name="connsiteX1259" fmla="*/ 2306823 w 11191875"/>
              <a:gd name="connsiteY1259" fmla="*/ 192454 h 4067175"/>
              <a:gd name="connsiteX1260" fmla="*/ 2302512 w 11191875"/>
              <a:gd name="connsiteY1260" fmla="*/ 188379 h 4067175"/>
              <a:gd name="connsiteX1261" fmla="*/ 2298441 w 11191875"/>
              <a:gd name="connsiteY1261" fmla="*/ 192454 h 4067175"/>
              <a:gd name="connsiteX1262" fmla="*/ 2302512 w 11191875"/>
              <a:gd name="connsiteY1262" fmla="*/ 196768 h 4067175"/>
              <a:gd name="connsiteX1263" fmla="*/ 2166239 w 11191875"/>
              <a:gd name="connsiteY1263" fmla="*/ 440031 h 4067175"/>
              <a:gd name="connsiteX1264" fmla="*/ 2173424 w 11191875"/>
              <a:gd name="connsiteY1264" fmla="*/ 432841 h 4067175"/>
              <a:gd name="connsiteX1265" fmla="*/ 2166239 w 11191875"/>
              <a:gd name="connsiteY1265" fmla="*/ 425412 h 4067175"/>
              <a:gd name="connsiteX1266" fmla="*/ 2158575 w 11191875"/>
              <a:gd name="connsiteY1266" fmla="*/ 432841 h 4067175"/>
              <a:gd name="connsiteX1267" fmla="*/ 2166239 w 11191875"/>
              <a:gd name="connsiteY1267" fmla="*/ 440031 h 4067175"/>
              <a:gd name="connsiteX1268" fmla="*/ 2047689 w 11191875"/>
              <a:gd name="connsiteY1268" fmla="*/ 691444 h 4067175"/>
              <a:gd name="connsiteX1269" fmla="*/ 2056550 w 11191875"/>
              <a:gd name="connsiteY1269" fmla="*/ 682336 h 4067175"/>
              <a:gd name="connsiteX1270" fmla="*/ 2047689 w 11191875"/>
              <a:gd name="connsiteY1270" fmla="*/ 672989 h 4067175"/>
              <a:gd name="connsiteX1271" fmla="*/ 2038588 w 11191875"/>
              <a:gd name="connsiteY1271" fmla="*/ 682336 h 4067175"/>
              <a:gd name="connsiteX1272" fmla="*/ 2047689 w 11191875"/>
              <a:gd name="connsiteY1272" fmla="*/ 691444 h 4067175"/>
              <a:gd name="connsiteX1273" fmla="*/ 1948058 w 11191875"/>
              <a:gd name="connsiteY1273" fmla="*/ 952682 h 4067175"/>
              <a:gd name="connsiteX1274" fmla="*/ 1960752 w 11191875"/>
              <a:gd name="connsiteY1274" fmla="*/ 939980 h 4067175"/>
              <a:gd name="connsiteX1275" fmla="*/ 1948058 w 11191875"/>
              <a:gd name="connsiteY1275" fmla="*/ 927278 h 4067175"/>
              <a:gd name="connsiteX1276" fmla="*/ 1934886 w 11191875"/>
              <a:gd name="connsiteY1276" fmla="*/ 939980 h 4067175"/>
              <a:gd name="connsiteX1277" fmla="*/ 1948058 w 11191875"/>
              <a:gd name="connsiteY1277" fmla="*/ 952682 h 4067175"/>
              <a:gd name="connsiteX1278" fmla="*/ 1867588 w 11191875"/>
              <a:gd name="connsiteY1278" fmla="*/ 1222549 h 4067175"/>
              <a:gd name="connsiteX1279" fmla="*/ 1885550 w 11191875"/>
              <a:gd name="connsiteY1279" fmla="*/ 1204095 h 4067175"/>
              <a:gd name="connsiteX1280" fmla="*/ 1867588 w 11191875"/>
              <a:gd name="connsiteY1280" fmla="*/ 1185880 h 4067175"/>
              <a:gd name="connsiteX1281" fmla="*/ 1849147 w 11191875"/>
              <a:gd name="connsiteY1281" fmla="*/ 1204095 h 4067175"/>
              <a:gd name="connsiteX1282" fmla="*/ 1867588 w 11191875"/>
              <a:gd name="connsiteY1282" fmla="*/ 1222549 h 4067175"/>
              <a:gd name="connsiteX1283" fmla="*/ 1806756 w 11191875"/>
              <a:gd name="connsiteY1283" fmla="*/ 1497928 h 4067175"/>
              <a:gd name="connsiteX1284" fmla="*/ 1830945 w 11191875"/>
              <a:gd name="connsiteY1284" fmla="*/ 1473482 h 4067175"/>
              <a:gd name="connsiteX1285" fmla="*/ 1806756 w 11191875"/>
              <a:gd name="connsiteY1285" fmla="*/ 1449036 h 4067175"/>
              <a:gd name="connsiteX1286" fmla="*/ 1782327 w 11191875"/>
              <a:gd name="connsiteY1286" fmla="*/ 1473482 h 4067175"/>
              <a:gd name="connsiteX1287" fmla="*/ 1806756 w 11191875"/>
              <a:gd name="connsiteY1287" fmla="*/ 1497928 h 4067175"/>
              <a:gd name="connsiteX1288" fmla="*/ 1765802 w 11191875"/>
              <a:gd name="connsiteY1288" fmla="*/ 1778580 h 4067175"/>
              <a:gd name="connsiteX1289" fmla="*/ 1797895 w 11191875"/>
              <a:gd name="connsiteY1289" fmla="*/ 1746944 h 4067175"/>
              <a:gd name="connsiteX1290" fmla="*/ 1765802 w 11191875"/>
              <a:gd name="connsiteY1290" fmla="*/ 1715068 h 4067175"/>
              <a:gd name="connsiteX1291" fmla="*/ 1734428 w 11191875"/>
              <a:gd name="connsiteY1291" fmla="*/ 1746944 h 4067175"/>
              <a:gd name="connsiteX1292" fmla="*/ 1765802 w 11191875"/>
              <a:gd name="connsiteY1292" fmla="*/ 1778580 h 4067175"/>
              <a:gd name="connsiteX1293" fmla="*/ 1745684 w 11191875"/>
              <a:gd name="connsiteY1293" fmla="*/ 2061389 h 4067175"/>
              <a:gd name="connsiteX1294" fmla="*/ 1784483 w 11191875"/>
              <a:gd name="connsiteY1294" fmla="*/ 2022083 h 4067175"/>
              <a:gd name="connsiteX1295" fmla="*/ 1745684 w 11191875"/>
              <a:gd name="connsiteY1295" fmla="*/ 1983257 h 4067175"/>
              <a:gd name="connsiteX1296" fmla="*/ 1706647 w 11191875"/>
              <a:gd name="connsiteY1296" fmla="*/ 2022083 h 4067175"/>
              <a:gd name="connsiteX1297" fmla="*/ 1745684 w 11191875"/>
              <a:gd name="connsiteY1297" fmla="*/ 2061389 h 4067175"/>
              <a:gd name="connsiteX1298" fmla="*/ 1745684 w 11191875"/>
              <a:gd name="connsiteY1298" fmla="*/ 2346115 h 4067175"/>
              <a:gd name="connsiteX1299" fmla="*/ 1793344 w 11191875"/>
              <a:gd name="connsiteY1299" fmla="*/ 2298901 h 4067175"/>
              <a:gd name="connsiteX1300" fmla="*/ 1745684 w 11191875"/>
              <a:gd name="connsiteY1300" fmla="*/ 2250967 h 4067175"/>
              <a:gd name="connsiteX1301" fmla="*/ 1698025 w 11191875"/>
              <a:gd name="connsiteY1301" fmla="*/ 2298901 h 4067175"/>
              <a:gd name="connsiteX1302" fmla="*/ 1745684 w 11191875"/>
              <a:gd name="connsiteY1302" fmla="*/ 2346115 h 4067175"/>
              <a:gd name="connsiteX1303" fmla="*/ 1765802 w 11191875"/>
              <a:gd name="connsiteY1303" fmla="*/ 2629643 h 4067175"/>
              <a:gd name="connsiteX1304" fmla="*/ 1821365 w 11191875"/>
              <a:gd name="connsiteY1304" fmla="*/ 2574280 h 4067175"/>
              <a:gd name="connsiteX1305" fmla="*/ 1765802 w 11191875"/>
              <a:gd name="connsiteY1305" fmla="*/ 2518437 h 4067175"/>
              <a:gd name="connsiteX1306" fmla="*/ 1710479 w 11191875"/>
              <a:gd name="connsiteY1306" fmla="*/ 2574280 h 4067175"/>
              <a:gd name="connsiteX1307" fmla="*/ 1765802 w 11191875"/>
              <a:gd name="connsiteY1307" fmla="*/ 2629643 h 4067175"/>
              <a:gd name="connsiteX1308" fmla="*/ 1806756 w 11191875"/>
              <a:gd name="connsiteY1308" fmla="*/ 2910295 h 4067175"/>
              <a:gd name="connsiteX1309" fmla="*/ 1869504 w 11191875"/>
              <a:gd name="connsiteY1309" fmla="*/ 2847262 h 4067175"/>
              <a:gd name="connsiteX1310" fmla="*/ 1806756 w 11191875"/>
              <a:gd name="connsiteY1310" fmla="*/ 2784709 h 4067175"/>
              <a:gd name="connsiteX1311" fmla="*/ 1743768 w 11191875"/>
              <a:gd name="connsiteY1311" fmla="*/ 2847262 h 4067175"/>
              <a:gd name="connsiteX1312" fmla="*/ 1806756 w 11191875"/>
              <a:gd name="connsiteY1312" fmla="*/ 2910295 h 4067175"/>
              <a:gd name="connsiteX1313" fmla="*/ 1867588 w 11191875"/>
              <a:gd name="connsiteY1313" fmla="*/ 3186393 h 4067175"/>
              <a:gd name="connsiteX1314" fmla="*/ 1936802 w 11191875"/>
              <a:gd name="connsiteY1314" fmla="*/ 3116889 h 4067175"/>
              <a:gd name="connsiteX1315" fmla="*/ 1867588 w 11191875"/>
              <a:gd name="connsiteY1315" fmla="*/ 3047146 h 4067175"/>
              <a:gd name="connsiteX1316" fmla="*/ 1797895 w 11191875"/>
              <a:gd name="connsiteY1316" fmla="*/ 3116889 h 4067175"/>
              <a:gd name="connsiteX1317" fmla="*/ 1867588 w 11191875"/>
              <a:gd name="connsiteY1317" fmla="*/ 3186393 h 4067175"/>
              <a:gd name="connsiteX1318" fmla="*/ 1948058 w 11191875"/>
              <a:gd name="connsiteY1318" fmla="*/ 3456020 h 4067175"/>
              <a:gd name="connsiteX1319" fmla="*/ 2023021 w 11191875"/>
              <a:gd name="connsiteY1319" fmla="*/ 3380764 h 4067175"/>
              <a:gd name="connsiteX1320" fmla="*/ 1948058 w 11191875"/>
              <a:gd name="connsiteY1320" fmla="*/ 3306228 h 4067175"/>
              <a:gd name="connsiteX1321" fmla="*/ 1872857 w 11191875"/>
              <a:gd name="connsiteY1321" fmla="*/ 3380764 h 4067175"/>
              <a:gd name="connsiteX1322" fmla="*/ 1948058 w 11191875"/>
              <a:gd name="connsiteY1322" fmla="*/ 3456020 h 4067175"/>
              <a:gd name="connsiteX1323" fmla="*/ 2047689 w 11191875"/>
              <a:gd name="connsiteY1323" fmla="*/ 3719176 h 4067175"/>
              <a:gd name="connsiteX1324" fmla="*/ 2127920 w 11191875"/>
              <a:gd name="connsiteY1324" fmla="*/ 3638648 h 4067175"/>
              <a:gd name="connsiteX1325" fmla="*/ 2047689 w 11191875"/>
              <a:gd name="connsiteY1325" fmla="*/ 3557879 h 4067175"/>
              <a:gd name="connsiteX1326" fmla="*/ 1967218 w 11191875"/>
              <a:gd name="connsiteY1326" fmla="*/ 3638648 h 4067175"/>
              <a:gd name="connsiteX1327" fmla="*/ 2047689 w 11191875"/>
              <a:gd name="connsiteY1327" fmla="*/ 3719176 h 4067175"/>
              <a:gd name="connsiteX1328" fmla="*/ 2166239 w 11191875"/>
              <a:gd name="connsiteY1328" fmla="*/ 3971787 h 4067175"/>
              <a:gd name="connsiteX1329" fmla="*/ 2249584 w 11191875"/>
              <a:gd name="connsiteY1329" fmla="*/ 3888143 h 4067175"/>
              <a:gd name="connsiteX1330" fmla="*/ 2166239 w 11191875"/>
              <a:gd name="connsiteY1330" fmla="*/ 3804498 h 4067175"/>
              <a:gd name="connsiteX1331" fmla="*/ 2082415 w 11191875"/>
              <a:gd name="connsiteY1331" fmla="*/ 3888143 h 4067175"/>
              <a:gd name="connsiteX1332" fmla="*/ 2166239 w 11191875"/>
              <a:gd name="connsiteY1332" fmla="*/ 3971787 h 4067175"/>
              <a:gd name="connsiteX1333" fmla="*/ 2354722 w 11191875"/>
              <a:gd name="connsiteY1333" fmla="*/ 4067175 h 4067175"/>
              <a:gd name="connsiteX1334" fmla="*/ 2302512 w 11191875"/>
              <a:gd name="connsiteY1334" fmla="*/ 4048002 h 4067175"/>
              <a:gd name="connsiteX1335" fmla="*/ 2250302 w 11191875"/>
              <a:gd name="connsiteY1335" fmla="*/ 4067175 h 4067175"/>
              <a:gd name="connsiteX1336" fmla="*/ 2354722 w 11191875"/>
              <a:gd name="connsiteY1336" fmla="*/ 4067175 h 4067175"/>
              <a:gd name="connsiteX1337" fmla="*/ 8724829 w 11191875"/>
              <a:gd name="connsiteY1337" fmla="*/ 4017324 h 4067175"/>
              <a:gd name="connsiteX1338" fmla="*/ 8732733 w 11191875"/>
              <a:gd name="connsiteY1338" fmla="*/ 4009415 h 4067175"/>
              <a:gd name="connsiteX1339" fmla="*/ 8724829 w 11191875"/>
              <a:gd name="connsiteY1339" fmla="*/ 4001506 h 4067175"/>
              <a:gd name="connsiteX1340" fmla="*/ 8716926 w 11191875"/>
              <a:gd name="connsiteY1340" fmla="*/ 4009415 h 4067175"/>
              <a:gd name="connsiteX1341" fmla="*/ 8724829 w 11191875"/>
              <a:gd name="connsiteY1341" fmla="*/ 4017324 h 4067175"/>
              <a:gd name="connsiteX1342" fmla="*/ 8852241 w 11191875"/>
              <a:gd name="connsiteY1342" fmla="*/ 3770705 h 4067175"/>
              <a:gd name="connsiteX1343" fmla="*/ 8858468 w 11191875"/>
              <a:gd name="connsiteY1343" fmla="*/ 3764713 h 4067175"/>
              <a:gd name="connsiteX1344" fmla="*/ 8852241 w 11191875"/>
              <a:gd name="connsiteY1344" fmla="*/ 3758482 h 4067175"/>
              <a:gd name="connsiteX1345" fmla="*/ 8846493 w 11191875"/>
              <a:gd name="connsiteY1345" fmla="*/ 3764713 h 4067175"/>
              <a:gd name="connsiteX1346" fmla="*/ 8852241 w 11191875"/>
              <a:gd name="connsiteY1346" fmla="*/ 3770705 h 4067175"/>
              <a:gd name="connsiteX1347" fmla="*/ 8961451 w 11191875"/>
              <a:gd name="connsiteY1347" fmla="*/ 3515698 h 4067175"/>
              <a:gd name="connsiteX1348" fmla="*/ 8966720 w 11191875"/>
              <a:gd name="connsiteY1348" fmla="*/ 3510665 h 4067175"/>
              <a:gd name="connsiteX1349" fmla="*/ 8961451 w 11191875"/>
              <a:gd name="connsiteY1349" fmla="*/ 3506111 h 4067175"/>
              <a:gd name="connsiteX1350" fmla="*/ 8956661 w 11191875"/>
              <a:gd name="connsiteY1350" fmla="*/ 3510665 h 4067175"/>
              <a:gd name="connsiteX1351" fmla="*/ 8961451 w 11191875"/>
              <a:gd name="connsiteY1351" fmla="*/ 3515698 h 4067175"/>
              <a:gd name="connsiteX1352" fmla="*/ 9051502 w 11191875"/>
              <a:gd name="connsiteY1352" fmla="*/ 3253740 h 4067175"/>
              <a:gd name="connsiteX1353" fmla="*/ 9056052 w 11191875"/>
              <a:gd name="connsiteY1353" fmla="*/ 3249666 h 4067175"/>
              <a:gd name="connsiteX1354" fmla="*/ 9051502 w 11191875"/>
              <a:gd name="connsiteY1354" fmla="*/ 3245352 h 4067175"/>
              <a:gd name="connsiteX1355" fmla="*/ 9047430 w 11191875"/>
              <a:gd name="connsiteY1355" fmla="*/ 3249666 h 4067175"/>
              <a:gd name="connsiteX1356" fmla="*/ 9051502 w 11191875"/>
              <a:gd name="connsiteY1356" fmla="*/ 3253740 h 4067175"/>
              <a:gd name="connsiteX1357" fmla="*/ 9122153 w 11191875"/>
              <a:gd name="connsiteY1357" fmla="*/ 2986270 h 4067175"/>
              <a:gd name="connsiteX1358" fmla="*/ 9125745 w 11191875"/>
              <a:gd name="connsiteY1358" fmla="*/ 2982675 h 4067175"/>
              <a:gd name="connsiteX1359" fmla="*/ 9122153 w 11191875"/>
              <a:gd name="connsiteY1359" fmla="*/ 2979320 h 4067175"/>
              <a:gd name="connsiteX1360" fmla="*/ 9118560 w 11191875"/>
              <a:gd name="connsiteY1360" fmla="*/ 2982675 h 4067175"/>
              <a:gd name="connsiteX1361" fmla="*/ 9122153 w 11191875"/>
              <a:gd name="connsiteY1361" fmla="*/ 2986270 h 4067175"/>
              <a:gd name="connsiteX1362" fmla="*/ 9173165 w 11191875"/>
              <a:gd name="connsiteY1362" fmla="*/ 2714726 h 4067175"/>
              <a:gd name="connsiteX1363" fmla="*/ 9176758 w 11191875"/>
              <a:gd name="connsiteY1363" fmla="*/ 2711370 h 4067175"/>
              <a:gd name="connsiteX1364" fmla="*/ 9173165 w 11191875"/>
              <a:gd name="connsiteY1364" fmla="*/ 2707775 h 4067175"/>
              <a:gd name="connsiteX1365" fmla="*/ 9169573 w 11191875"/>
              <a:gd name="connsiteY1365" fmla="*/ 2711370 h 4067175"/>
              <a:gd name="connsiteX1366" fmla="*/ 9173165 w 11191875"/>
              <a:gd name="connsiteY1366" fmla="*/ 2714726 h 4067175"/>
              <a:gd name="connsiteX1367" fmla="*/ 9203581 w 11191875"/>
              <a:gd name="connsiteY1367" fmla="*/ 2439586 h 4067175"/>
              <a:gd name="connsiteX1368" fmla="*/ 9206455 w 11191875"/>
              <a:gd name="connsiteY1368" fmla="*/ 2436470 h 4067175"/>
              <a:gd name="connsiteX1369" fmla="*/ 9203581 w 11191875"/>
              <a:gd name="connsiteY1369" fmla="*/ 2433355 h 4067175"/>
              <a:gd name="connsiteX1370" fmla="*/ 9200229 w 11191875"/>
              <a:gd name="connsiteY1370" fmla="*/ 2436470 h 4067175"/>
              <a:gd name="connsiteX1371" fmla="*/ 9203581 w 11191875"/>
              <a:gd name="connsiteY1371" fmla="*/ 2439586 h 4067175"/>
              <a:gd name="connsiteX1372" fmla="*/ 9213640 w 11191875"/>
              <a:gd name="connsiteY1372" fmla="*/ 2163009 h 4067175"/>
              <a:gd name="connsiteX1373" fmla="*/ 9216035 w 11191875"/>
              <a:gd name="connsiteY1373" fmla="*/ 2160372 h 4067175"/>
              <a:gd name="connsiteX1374" fmla="*/ 9213640 w 11191875"/>
              <a:gd name="connsiteY1374" fmla="*/ 2157976 h 4067175"/>
              <a:gd name="connsiteX1375" fmla="*/ 9211245 w 11191875"/>
              <a:gd name="connsiteY1375" fmla="*/ 2160372 h 4067175"/>
              <a:gd name="connsiteX1376" fmla="*/ 9213640 w 11191875"/>
              <a:gd name="connsiteY1376" fmla="*/ 2163009 h 4067175"/>
              <a:gd name="connsiteX1377" fmla="*/ 8983006 w 11191875"/>
              <a:gd name="connsiteY1377" fmla="*/ 1887390 h 4067175"/>
              <a:gd name="connsiteX1378" fmla="*/ 8986119 w 11191875"/>
              <a:gd name="connsiteY1378" fmla="*/ 1884514 h 4067175"/>
              <a:gd name="connsiteX1379" fmla="*/ 8983006 w 11191875"/>
              <a:gd name="connsiteY1379" fmla="*/ 1881398 h 4067175"/>
              <a:gd name="connsiteX1380" fmla="*/ 8979892 w 11191875"/>
              <a:gd name="connsiteY1380" fmla="*/ 1884514 h 4067175"/>
              <a:gd name="connsiteX1381" fmla="*/ 8983006 w 11191875"/>
              <a:gd name="connsiteY1381" fmla="*/ 1887390 h 4067175"/>
              <a:gd name="connsiteX1382" fmla="*/ 8950674 w 11191875"/>
              <a:gd name="connsiteY1382" fmla="*/ 1613209 h 4067175"/>
              <a:gd name="connsiteX1383" fmla="*/ 8953787 w 11191875"/>
              <a:gd name="connsiteY1383" fmla="*/ 1610093 h 4067175"/>
              <a:gd name="connsiteX1384" fmla="*/ 8950674 w 11191875"/>
              <a:gd name="connsiteY1384" fmla="*/ 1606978 h 4067175"/>
              <a:gd name="connsiteX1385" fmla="*/ 8947800 w 11191875"/>
              <a:gd name="connsiteY1385" fmla="*/ 1610093 h 4067175"/>
              <a:gd name="connsiteX1386" fmla="*/ 8950674 w 11191875"/>
              <a:gd name="connsiteY1386" fmla="*/ 1613209 h 4067175"/>
              <a:gd name="connsiteX1387" fmla="*/ 8896787 w 11191875"/>
              <a:gd name="connsiteY1387" fmla="*/ 1342384 h 4067175"/>
              <a:gd name="connsiteX1388" fmla="*/ 8900140 w 11191875"/>
              <a:gd name="connsiteY1388" fmla="*/ 1339268 h 4067175"/>
              <a:gd name="connsiteX1389" fmla="*/ 8896787 w 11191875"/>
              <a:gd name="connsiteY1389" fmla="*/ 1336152 h 4067175"/>
              <a:gd name="connsiteX1390" fmla="*/ 8893434 w 11191875"/>
              <a:gd name="connsiteY1390" fmla="*/ 1339268 h 4067175"/>
              <a:gd name="connsiteX1391" fmla="*/ 8896787 w 11191875"/>
              <a:gd name="connsiteY1391" fmla="*/ 1342384 h 4067175"/>
              <a:gd name="connsiteX1392" fmla="*/ 8821825 w 11191875"/>
              <a:gd name="connsiteY1392" fmla="*/ 1075632 h 4067175"/>
              <a:gd name="connsiteX1393" fmla="*/ 8824460 w 11191875"/>
              <a:gd name="connsiteY1393" fmla="*/ 1073236 h 4067175"/>
              <a:gd name="connsiteX1394" fmla="*/ 8821825 w 11191875"/>
              <a:gd name="connsiteY1394" fmla="*/ 1070839 h 4067175"/>
              <a:gd name="connsiteX1395" fmla="*/ 8819430 w 11191875"/>
              <a:gd name="connsiteY1395" fmla="*/ 1073236 h 4067175"/>
              <a:gd name="connsiteX1396" fmla="*/ 8821825 w 11191875"/>
              <a:gd name="connsiteY1396" fmla="*/ 1075632 h 4067175"/>
              <a:gd name="connsiteX1397" fmla="*/ 8726506 w 11191875"/>
              <a:gd name="connsiteY1397" fmla="*/ 816551 h 4067175"/>
              <a:gd name="connsiteX1398" fmla="*/ 8728661 w 11191875"/>
              <a:gd name="connsiteY1398" fmla="*/ 814154 h 4067175"/>
              <a:gd name="connsiteX1399" fmla="*/ 8726506 w 11191875"/>
              <a:gd name="connsiteY1399" fmla="*/ 811518 h 4067175"/>
              <a:gd name="connsiteX1400" fmla="*/ 8723632 w 11191875"/>
              <a:gd name="connsiteY1400" fmla="*/ 814154 h 4067175"/>
              <a:gd name="connsiteX1401" fmla="*/ 8726506 w 11191875"/>
              <a:gd name="connsiteY1401" fmla="*/ 816551 h 4067175"/>
              <a:gd name="connsiteX1402" fmla="*/ 8610590 w 11191875"/>
              <a:gd name="connsiteY1402" fmla="*/ 565857 h 4067175"/>
              <a:gd name="connsiteX1403" fmla="*/ 8613464 w 11191875"/>
              <a:gd name="connsiteY1403" fmla="*/ 563221 h 4067175"/>
              <a:gd name="connsiteX1404" fmla="*/ 8610590 w 11191875"/>
              <a:gd name="connsiteY1404" fmla="*/ 560824 h 4067175"/>
              <a:gd name="connsiteX1405" fmla="*/ 8608674 w 11191875"/>
              <a:gd name="connsiteY1405" fmla="*/ 563221 h 4067175"/>
              <a:gd name="connsiteX1406" fmla="*/ 8610590 w 11191875"/>
              <a:gd name="connsiteY1406" fmla="*/ 565857 h 4067175"/>
              <a:gd name="connsiteX1407" fmla="*/ 8476233 w 11191875"/>
              <a:gd name="connsiteY1407" fmla="*/ 324272 h 4067175"/>
              <a:gd name="connsiteX1408" fmla="*/ 8477909 w 11191875"/>
              <a:gd name="connsiteY1408" fmla="*/ 322115 h 4067175"/>
              <a:gd name="connsiteX1409" fmla="*/ 8476233 w 11191875"/>
              <a:gd name="connsiteY1409" fmla="*/ 320197 h 4067175"/>
              <a:gd name="connsiteX1410" fmla="*/ 8473838 w 11191875"/>
              <a:gd name="connsiteY1410" fmla="*/ 322115 h 4067175"/>
              <a:gd name="connsiteX1411" fmla="*/ 8476233 w 11191875"/>
              <a:gd name="connsiteY1411" fmla="*/ 324272 h 4067175"/>
              <a:gd name="connsiteX1412" fmla="*/ 8322477 w 11191875"/>
              <a:gd name="connsiteY1412" fmla="*/ 93710 h 4067175"/>
              <a:gd name="connsiteX1413" fmla="*/ 8323674 w 11191875"/>
              <a:gd name="connsiteY1413" fmla="*/ 92512 h 4067175"/>
              <a:gd name="connsiteX1414" fmla="*/ 8322477 w 11191875"/>
              <a:gd name="connsiteY1414" fmla="*/ 91074 h 4067175"/>
              <a:gd name="connsiteX1415" fmla="*/ 8321519 w 11191875"/>
              <a:gd name="connsiteY1415" fmla="*/ 92512 h 4067175"/>
              <a:gd name="connsiteX1416" fmla="*/ 8322477 w 11191875"/>
              <a:gd name="connsiteY1416" fmla="*/ 93710 h 4067175"/>
              <a:gd name="connsiteX1417" fmla="*/ 2634214 w 11191875"/>
              <a:gd name="connsiteY1417" fmla="*/ 95148 h 4067175"/>
              <a:gd name="connsiteX1418" fmla="*/ 2636609 w 11191875"/>
              <a:gd name="connsiteY1418" fmla="*/ 92512 h 4067175"/>
              <a:gd name="connsiteX1419" fmla="*/ 2634214 w 11191875"/>
              <a:gd name="connsiteY1419" fmla="*/ 90115 h 4067175"/>
              <a:gd name="connsiteX1420" fmla="*/ 2631819 w 11191875"/>
              <a:gd name="connsiteY1420" fmla="*/ 92512 h 4067175"/>
              <a:gd name="connsiteX1421" fmla="*/ 2634214 w 11191875"/>
              <a:gd name="connsiteY1421" fmla="*/ 95148 h 4067175"/>
              <a:gd name="connsiteX1422" fmla="*/ 2480936 w 11191875"/>
              <a:gd name="connsiteY1422" fmla="*/ 329065 h 4067175"/>
              <a:gd name="connsiteX1423" fmla="*/ 2487403 w 11191875"/>
              <a:gd name="connsiteY1423" fmla="*/ 322115 h 4067175"/>
              <a:gd name="connsiteX1424" fmla="*/ 2480936 w 11191875"/>
              <a:gd name="connsiteY1424" fmla="*/ 315643 h 4067175"/>
              <a:gd name="connsiteX1425" fmla="*/ 2473991 w 11191875"/>
              <a:gd name="connsiteY1425" fmla="*/ 322115 h 4067175"/>
              <a:gd name="connsiteX1426" fmla="*/ 2480936 w 11191875"/>
              <a:gd name="connsiteY1426" fmla="*/ 329065 h 4067175"/>
              <a:gd name="connsiteX1427" fmla="*/ 2346100 w 11191875"/>
              <a:gd name="connsiteY1427" fmla="*/ 572328 h 4067175"/>
              <a:gd name="connsiteX1428" fmla="*/ 2355201 w 11191875"/>
              <a:gd name="connsiteY1428" fmla="*/ 563221 h 4067175"/>
              <a:gd name="connsiteX1429" fmla="*/ 2346100 w 11191875"/>
              <a:gd name="connsiteY1429" fmla="*/ 553874 h 4067175"/>
              <a:gd name="connsiteX1430" fmla="*/ 2336999 w 11191875"/>
              <a:gd name="connsiteY1430" fmla="*/ 563221 h 4067175"/>
              <a:gd name="connsiteX1431" fmla="*/ 2346100 w 11191875"/>
              <a:gd name="connsiteY1431" fmla="*/ 572328 h 4067175"/>
              <a:gd name="connsiteX1432" fmla="*/ 2230663 w 11191875"/>
              <a:gd name="connsiteY1432" fmla="*/ 825658 h 4067175"/>
              <a:gd name="connsiteX1433" fmla="*/ 2242159 w 11191875"/>
              <a:gd name="connsiteY1433" fmla="*/ 814154 h 4067175"/>
              <a:gd name="connsiteX1434" fmla="*/ 2230663 w 11191875"/>
              <a:gd name="connsiteY1434" fmla="*/ 802410 h 4067175"/>
              <a:gd name="connsiteX1435" fmla="*/ 2218928 w 11191875"/>
              <a:gd name="connsiteY1435" fmla="*/ 814154 h 4067175"/>
              <a:gd name="connsiteX1436" fmla="*/ 2230663 w 11191875"/>
              <a:gd name="connsiteY1436" fmla="*/ 825658 h 4067175"/>
              <a:gd name="connsiteX1437" fmla="*/ 2134865 w 11191875"/>
              <a:gd name="connsiteY1437" fmla="*/ 1089054 h 4067175"/>
              <a:gd name="connsiteX1438" fmla="*/ 2150672 w 11191875"/>
              <a:gd name="connsiteY1438" fmla="*/ 1073236 h 4067175"/>
              <a:gd name="connsiteX1439" fmla="*/ 2134865 w 11191875"/>
              <a:gd name="connsiteY1439" fmla="*/ 1057418 h 4067175"/>
              <a:gd name="connsiteX1440" fmla="*/ 2119058 w 11191875"/>
              <a:gd name="connsiteY1440" fmla="*/ 1073236 h 4067175"/>
              <a:gd name="connsiteX1441" fmla="*/ 2134865 w 11191875"/>
              <a:gd name="connsiteY1441" fmla="*/ 1089054 h 4067175"/>
              <a:gd name="connsiteX1442" fmla="*/ 2059903 w 11191875"/>
              <a:gd name="connsiteY1442" fmla="*/ 1360359 h 4067175"/>
              <a:gd name="connsiteX1443" fmla="*/ 2081218 w 11191875"/>
              <a:gd name="connsiteY1443" fmla="*/ 1339268 h 4067175"/>
              <a:gd name="connsiteX1444" fmla="*/ 2059903 w 11191875"/>
              <a:gd name="connsiteY1444" fmla="*/ 1317937 h 4067175"/>
              <a:gd name="connsiteX1445" fmla="*/ 2038588 w 11191875"/>
              <a:gd name="connsiteY1445" fmla="*/ 1339268 h 4067175"/>
              <a:gd name="connsiteX1446" fmla="*/ 2059903 w 11191875"/>
              <a:gd name="connsiteY1446" fmla="*/ 1360359 h 4067175"/>
              <a:gd name="connsiteX1447" fmla="*/ 2006016 w 11191875"/>
              <a:gd name="connsiteY1447" fmla="*/ 1638134 h 4067175"/>
              <a:gd name="connsiteX1448" fmla="*/ 2034277 w 11191875"/>
              <a:gd name="connsiteY1448" fmla="*/ 1610093 h 4067175"/>
              <a:gd name="connsiteX1449" fmla="*/ 2006016 w 11191875"/>
              <a:gd name="connsiteY1449" fmla="*/ 1582052 h 4067175"/>
              <a:gd name="connsiteX1450" fmla="*/ 1978235 w 11191875"/>
              <a:gd name="connsiteY1450" fmla="*/ 1610093 h 4067175"/>
              <a:gd name="connsiteX1451" fmla="*/ 2006016 w 11191875"/>
              <a:gd name="connsiteY1451" fmla="*/ 1638134 h 4067175"/>
              <a:gd name="connsiteX1452" fmla="*/ 1973445 w 11191875"/>
              <a:gd name="connsiteY1452" fmla="*/ 1919985 h 4067175"/>
              <a:gd name="connsiteX1453" fmla="*/ 2008890 w 11191875"/>
              <a:gd name="connsiteY1453" fmla="*/ 1884514 h 4067175"/>
              <a:gd name="connsiteX1454" fmla="*/ 1973445 w 11191875"/>
              <a:gd name="connsiteY1454" fmla="*/ 1849043 h 4067175"/>
              <a:gd name="connsiteX1455" fmla="*/ 1938239 w 11191875"/>
              <a:gd name="connsiteY1455" fmla="*/ 1884514 h 4067175"/>
              <a:gd name="connsiteX1456" fmla="*/ 1973445 w 11191875"/>
              <a:gd name="connsiteY1456" fmla="*/ 1919985 h 4067175"/>
              <a:gd name="connsiteX1457" fmla="*/ 1962907 w 11191875"/>
              <a:gd name="connsiteY1457" fmla="*/ 2203273 h 4067175"/>
              <a:gd name="connsiteX1458" fmla="*/ 2005537 w 11191875"/>
              <a:gd name="connsiteY1458" fmla="*/ 2160372 h 4067175"/>
              <a:gd name="connsiteX1459" fmla="*/ 1962907 w 11191875"/>
              <a:gd name="connsiteY1459" fmla="*/ 2117711 h 4067175"/>
              <a:gd name="connsiteX1460" fmla="*/ 1920277 w 11191875"/>
              <a:gd name="connsiteY1460" fmla="*/ 2160372 h 4067175"/>
              <a:gd name="connsiteX1461" fmla="*/ 1962907 w 11191875"/>
              <a:gd name="connsiteY1461" fmla="*/ 2203273 h 4067175"/>
              <a:gd name="connsiteX1462" fmla="*/ 1973445 w 11191875"/>
              <a:gd name="connsiteY1462" fmla="*/ 2486561 h 4067175"/>
              <a:gd name="connsiteX1463" fmla="*/ 2023739 w 11191875"/>
              <a:gd name="connsiteY1463" fmla="*/ 2436470 h 4067175"/>
              <a:gd name="connsiteX1464" fmla="*/ 1973445 w 11191875"/>
              <a:gd name="connsiteY1464" fmla="*/ 2386380 h 4067175"/>
              <a:gd name="connsiteX1465" fmla="*/ 1923630 w 11191875"/>
              <a:gd name="connsiteY1465" fmla="*/ 2436470 h 4067175"/>
              <a:gd name="connsiteX1466" fmla="*/ 1973445 w 11191875"/>
              <a:gd name="connsiteY1466" fmla="*/ 2486561 h 4067175"/>
              <a:gd name="connsiteX1467" fmla="*/ 2006016 w 11191875"/>
              <a:gd name="connsiteY1467" fmla="*/ 2768891 h 4067175"/>
              <a:gd name="connsiteX1468" fmla="*/ 2063974 w 11191875"/>
              <a:gd name="connsiteY1468" fmla="*/ 2710651 h 4067175"/>
              <a:gd name="connsiteX1469" fmla="*/ 2006016 w 11191875"/>
              <a:gd name="connsiteY1469" fmla="*/ 2653131 h 4067175"/>
              <a:gd name="connsiteX1470" fmla="*/ 1948298 w 11191875"/>
              <a:gd name="connsiteY1470" fmla="*/ 2710651 h 4067175"/>
              <a:gd name="connsiteX1471" fmla="*/ 2006016 w 11191875"/>
              <a:gd name="connsiteY1471" fmla="*/ 2768891 h 4067175"/>
              <a:gd name="connsiteX1472" fmla="*/ 2059903 w 11191875"/>
              <a:gd name="connsiteY1472" fmla="*/ 3046187 h 4067175"/>
              <a:gd name="connsiteX1473" fmla="*/ 2124327 w 11191875"/>
              <a:gd name="connsiteY1473" fmla="*/ 2981716 h 4067175"/>
              <a:gd name="connsiteX1474" fmla="*/ 2059903 w 11191875"/>
              <a:gd name="connsiteY1474" fmla="*/ 2917006 h 4067175"/>
              <a:gd name="connsiteX1475" fmla="*/ 1995478 w 11191875"/>
              <a:gd name="connsiteY1475" fmla="*/ 2981716 h 4067175"/>
              <a:gd name="connsiteX1476" fmla="*/ 2059903 w 11191875"/>
              <a:gd name="connsiteY1476" fmla="*/ 3046187 h 4067175"/>
              <a:gd name="connsiteX1477" fmla="*/ 2134865 w 11191875"/>
              <a:gd name="connsiteY1477" fmla="*/ 3317971 h 4067175"/>
              <a:gd name="connsiteX1478" fmla="*/ 2205037 w 11191875"/>
              <a:gd name="connsiteY1478" fmla="*/ 3247509 h 4067175"/>
              <a:gd name="connsiteX1479" fmla="*/ 2134865 w 11191875"/>
              <a:gd name="connsiteY1479" fmla="*/ 3177286 h 4067175"/>
              <a:gd name="connsiteX1480" fmla="*/ 2064693 w 11191875"/>
              <a:gd name="connsiteY1480" fmla="*/ 3247509 h 4067175"/>
              <a:gd name="connsiteX1481" fmla="*/ 2134865 w 11191875"/>
              <a:gd name="connsiteY1481" fmla="*/ 3317971 h 4067175"/>
              <a:gd name="connsiteX1482" fmla="*/ 2230663 w 11191875"/>
              <a:gd name="connsiteY1482" fmla="*/ 3582326 h 4067175"/>
              <a:gd name="connsiteX1483" fmla="*/ 2305865 w 11191875"/>
              <a:gd name="connsiteY1483" fmla="*/ 3506590 h 4067175"/>
              <a:gd name="connsiteX1484" fmla="*/ 2230663 w 11191875"/>
              <a:gd name="connsiteY1484" fmla="*/ 3430855 h 4067175"/>
              <a:gd name="connsiteX1485" fmla="*/ 2154983 w 11191875"/>
              <a:gd name="connsiteY1485" fmla="*/ 3506590 h 4067175"/>
              <a:gd name="connsiteX1486" fmla="*/ 2230663 w 11191875"/>
              <a:gd name="connsiteY1486" fmla="*/ 3582326 h 4067175"/>
              <a:gd name="connsiteX1487" fmla="*/ 2346100 w 11191875"/>
              <a:gd name="connsiteY1487" fmla="*/ 3836135 h 4067175"/>
              <a:gd name="connsiteX1488" fmla="*/ 2424655 w 11191875"/>
              <a:gd name="connsiteY1488" fmla="*/ 3757523 h 4067175"/>
              <a:gd name="connsiteX1489" fmla="*/ 2346100 w 11191875"/>
              <a:gd name="connsiteY1489" fmla="*/ 3678912 h 4067175"/>
              <a:gd name="connsiteX1490" fmla="*/ 2267306 w 11191875"/>
              <a:gd name="connsiteY1490" fmla="*/ 3757523 h 4067175"/>
              <a:gd name="connsiteX1491" fmla="*/ 2346100 w 11191875"/>
              <a:gd name="connsiteY1491" fmla="*/ 3836135 h 4067175"/>
              <a:gd name="connsiteX1492" fmla="*/ 2525722 w 11191875"/>
              <a:gd name="connsiteY1492" fmla="*/ 4067175 h 4067175"/>
              <a:gd name="connsiteX1493" fmla="*/ 2562604 w 11191875"/>
              <a:gd name="connsiteY1493" fmla="*/ 3998870 h 4067175"/>
              <a:gd name="connsiteX1494" fmla="*/ 2480936 w 11191875"/>
              <a:gd name="connsiteY1494" fmla="*/ 3916663 h 4067175"/>
              <a:gd name="connsiteX1495" fmla="*/ 2399029 w 11191875"/>
              <a:gd name="connsiteY1495" fmla="*/ 3998870 h 4067175"/>
              <a:gd name="connsiteX1496" fmla="*/ 2436151 w 11191875"/>
              <a:gd name="connsiteY1496" fmla="*/ 4067175 h 4067175"/>
              <a:gd name="connsiteX1497" fmla="*/ 2525722 w 11191875"/>
              <a:gd name="connsiteY1497" fmla="*/ 4067175 h 4067175"/>
              <a:gd name="connsiteX1498" fmla="*/ 8476233 w 11191875"/>
              <a:gd name="connsiteY1498" fmla="*/ 4008456 h 4067175"/>
              <a:gd name="connsiteX1499" fmla="*/ 8485573 w 11191875"/>
              <a:gd name="connsiteY1499" fmla="*/ 3998870 h 4067175"/>
              <a:gd name="connsiteX1500" fmla="*/ 8476233 w 11191875"/>
              <a:gd name="connsiteY1500" fmla="*/ 3988804 h 4067175"/>
              <a:gd name="connsiteX1501" fmla="*/ 8466174 w 11191875"/>
              <a:gd name="connsiteY1501" fmla="*/ 3998870 h 4067175"/>
              <a:gd name="connsiteX1502" fmla="*/ 8476233 w 11191875"/>
              <a:gd name="connsiteY1502" fmla="*/ 4008456 h 4067175"/>
              <a:gd name="connsiteX1503" fmla="*/ 8610590 w 11191875"/>
              <a:gd name="connsiteY1503" fmla="*/ 3765912 h 4067175"/>
              <a:gd name="connsiteX1504" fmla="*/ 8619212 w 11191875"/>
              <a:gd name="connsiteY1504" fmla="*/ 3757523 h 4067175"/>
              <a:gd name="connsiteX1505" fmla="*/ 8610590 w 11191875"/>
              <a:gd name="connsiteY1505" fmla="*/ 3748895 h 4067175"/>
              <a:gd name="connsiteX1506" fmla="*/ 8602447 w 11191875"/>
              <a:gd name="connsiteY1506" fmla="*/ 3757523 h 4067175"/>
              <a:gd name="connsiteX1507" fmla="*/ 8610590 w 11191875"/>
              <a:gd name="connsiteY1507" fmla="*/ 3765912 h 4067175"/>
              <a:gd name="connsiteX1508" fmla="*/ 8726506 w 11191875"/>
              <a:gd name="connsiteY1508" fmla="*/ 3513301 h 4067175"/>
              <a:gd name="connsiteX1509" fmla="*/ 8733212 w 11191875"/>
              <a:gd name="connsiteY1509" fmla="*/ 3506590 h 4067175"/>
              <a:gd name="connsiteX1510" fmla="*/ 8726506 w 11191875"/>
              <a:gd name="connsiteY1510" fmla="*/ 3499880 h 4067175"/>
              <a:gd name="connsiteX1511" fmla="*/ 8719800 w 11191875"/>
              <a:gd name="connsiteY1511" fmla="*/ 3506590 h 4067175"/>
              <a:gd name="connsiteX1512" fmla="*/ 8726506 w 11191875"/>
              <a:gd name="connsiteY1512" fmla="*/ 3513301 h 4067175"/>
              <a:gd name="connsiteX1513" fmla="*/ 8821825 w 11191875"/>
              <a:gd name="connsiteY1513" fmla="*/ 3253021 h 4067175"/>
              <a:gd name="connsiteX1514" fmla="*/ 8827573 w 11191875"/>
              <a:gd name="connsiteY1514" fmla="*/ 3247509 h 4067175"/>
              <a:gd name="connsiteX1515" fmla="*/ 8821825 w 11191875"/>
              <a:gd name="connsiteY1515" fmla="*/ 3242236 h 4067175"/>
              <a:gd name="connsiteX1516" fmla="*/ 8816317 w 11191875"/>
              <a:gd name="connsiteY1516" fmla="*/ 3247509 h 4067175"/>
              <a:gd name="connsiteX1517" fmla="*/ 8821825 w 11191875"/>
              <a:gd name="connsiteY1517" fmla="*/ 3253021 h 4067175"/>
              <a:gd name="connsiteX1518" fmla="*/ 8896787 w 11191875"/>
              <a:gd name="connsiteY1518" fmla="*/ 2986510 h 4067175"/>
              <a:gd name="connsiteX1519" fmla="*/ 8901817 w 11191875"/>
              <a:gd name="connsiteY1519" fmla="*/ 2981716 h 4067175"/>
              <a:gd name="connsiteX1520" fmla="*/ 8896787 w 11191875"/>
              <a:gd name="connsiteY1520" fmla="*/ 2976923 h 4067175"/>
              <a:gd name="connsiteX1521" fmla="*/ 8891758 w 11191875"/>
              <a:gd name="connsiteY1521" fmla="*/ 2981716 h 4067175"/>
              <a:gd name="connsiteX1522" fmla="*/ 8896787 w 11191875"/>
              <a:gd name="connsiteY1522" fmla="*/ 2986510 h 4067175"/>
              <a:gd name="connsiteX1523" fmla="*/ 8950674 w 11191875"/>
              <a:gd name="connsiteY1523" fmla="*/ 2715205 h 4067175"/>
              <a:gd name="connsiteX1524" fmla="*/ 8954985 w 11191875"/>
              <a:gd name="connsiteY1524" fmla="*/ 2710651 h 4067175"/>
              <a:gd name="connsiteX1525" fmla="*/ 8950674 w 11191875"/>
              <a:gd name="connsiteY1525" fmla="*/ 2706577 h 4067175"/>
              <a:gd name="connsiteX1526" fmla="*/ 8946363 w 11191875"/>
              <a:gd name="connsiteY1526" fmla="*/ 2710651 h 4067175"/>
              <a:gd name="connsiteX1527" fmla="*/ 8950674 w 11191875"/>
              <a:gd name="connsiteY1527" fmla="*/ 2715205 h 4067175"/>
              <a:gd name="connsiteX1528" fmla="*/ 8983006 w 11191875"/>
              <a:gd name="connsiteY1528" fmla="*/ 2440065 h 4067175"/>
              <a:gd name="connsiteX1529" fmla="*/ 8986598 w 11191875"/>
              <a:gd name="connsiteY1529" fmla="*/ 2436470 h 4067175"/>
              <a:gd name="connsiteX1530" fmla="*/ 8983006 w 11191875"/>
              <a:gd name="connsiteY1530" fmla="*/ 2433115 h 4067175"/>
              <a:gd name="connsiteX1531" fmla="*/ 8979413 w 11191875"/>
              <a:gd name="connsiteY1531" fmla="*/ 2436470 h 4067175"/>
              <a:gd name="connsiteX1532" fmla="*/ 8983006 w 11191875"/>
              <a:gd name="connsiteY1532" fmla="*/ 2440065 h 4067175"/>
              <a:gd name="connsiteX1533" fmla="*/ 8994023 w 11191875"/>
              <a:gd name="connsiteY1533" fmla="*/ 2164207 h 4067175"/>
              <a:gd name="connsiteX1534" fmla="*/ 8997855 w 11191875"/>
              <a:gd name="connsiteY1534" fmla="*/ 2160372 h 4067175"/>
              <a:gd name="connsiteX1535" fmla="*/ 8994023 w 11191875"/>
              <a:gd name="connsiteY1535" fmla="*/ 2156777 h 4067175"/>
              <a:gd name="connsiteX1536" fmla="*/ 8990191 w 11191875"/>
              <a:gd name="connsiteY1536" fmla="*/ 2160372 h 4067175"/>
              <a:gd name="connsiteX1537" fmla="*/ 8994023 w 11191875"/>
              <a:gd name="connsiteY1537" fmla="*/ 2164207 h 4067175"/>
              <a:gd name="connsiteX1538" fmla="*/ 8762670 w 11191875"/>
              <a:gd name="connsiteY1538" fmla="*/ 1887869 h 4067175"/>
              <a:gd name="connsiteX1539" fmla="*/ 8766262 w 11191875"/>
              <a:gd name="connsiteY1539" fmla="*/ 1884514 h 4067175"/>
              <a:gd name="connsiteX1540" fmla="*/ 8762670 w 11191875"/>
              <a:gd name="connsiteY1540" fmla="*/ 1880919 h 4067175"/>
              <a:gd name="connsiteX1541" fmla="*/ 8759077 w 11191875"/>
              <a:gd name="connsiteY1541" fmla="*/ 1884514 h 4067175"/>
              <a:gd name="connsiteX1542" fmla="*/ 8762670 w 11191875"/>
              <a:gd name="connsiteY1542" fmla="*/ 1887869 h 4067175"/>
              <a:gd name="connsiteX1543" fmla="*/ 8728422 w 11191875"/>
              <a:gd name="connsiteY1543" fmla="*/ 1613928 h 4067175"/>
              <a:gd name="connsiteX1544" fmla="*/ 8732014 w 11191875"/>
              <a:gd name="connsiteY1544" fmla="*/ 1610333 h 4067175"/>
              <a:gd name="connsiteX1545" fmla="*/ 8728422 w 11191875"/>
              <a:gd name="connsiteY1545" fmla="*/ 1606738 h 4067175"/>
              <a:gd name="connsiteX1546" fmla="*/ 8724350 w 11191875"/>
              <a:gd name="connsiteY1546" fmla="*/ 1610333 h 4067175"/>
              <a:gd name="connsiteX1547" fmla="*/ 8728422 w 11191875"/>
              <a:gd name="connsiteY1547" fmla="*/ 1613928 h 4067175"/>
              <a:gd name="connsiteX1548" fmla="*/ 8670703 w 11191875"/>
              <a:gd name="connsiteY1548" fmla="*/ 1343822 h 4067175"/>
              <a:gd name="connsiteX1549" fmla="*/ 8674296 w 11191875"/>
              <a:gd name="connsiteY1549" fmla="*/ 1340226 h 4067175"/>
              <a:gd name="connsiteX1550" fmla="*/ 8670703 w 11191875"/>
              <a:gd name="connsiteY1550" fmla="*/ 1336392 h 4067175"/>
              <a:gd name="connsiteX1551" fmla="*/ 8667111 w 11191875"/>
              <a:gd name="connsiteY1551" fmla="*/ 1340226 h 4067175"/>
              <a:gd name="connsiteX1552" fmla="*/ 8670703 w 11191875"/>
              <a:gd name="connsiteY1552" fmla="*/ 1343822 h 4067175"/>
              <a:gd name="connsiteX1553" fmla="*/ 8591191 w 11191875"/>
              <a:gd name="connsiteY1553" fmla="*/ 1078748 h 4067175"/>
              <a:gd name="connsiteX1554" fmla="*/ 8594065 w 11191875"/>
              <a:gd name="connsiteY1554" fmla="*/ 1075872 h 4067175"/>
              <a:gd name="connsiteX1555" fmla="*/ 8591191 w 11191875"/>
              <a:gd name="connsiteY1555" fmla="*/ 1072756 h 4067175"/>
              <a:gd name="connsiteX1556" fmla="*/ 8587838 w 11191875"/>
              <a:gd name="connsiteY1556" fmla="*/ 1075872 h 4067175"/>
              <a:gd name="connsiteX1557" fmla="*/ 8591191 w 11191875"/>
              <a:gd name="connsiteY1557" fmla="*/ 1078748 h 4067175"/>
              <a:gd name="connsiteX1558" fmla="*/ 8489166 w 11191875"/>
              <a:gd name="connsiteY1558" fmla="*/ 822063 h 4067175"/>
              <a:gd name="connsiteX1559" fmla="*/ 8492279 w 11191875"/>
              <a:gd name="connsiteY1559" fmla="*/ 818947 h 4067175"/>
              <a:gd name="connsiteX1560" fmla="*/ 8489166 w 11191875"/>
              <a:gd name="connsiteY1560" fmla="*/ 815832 h 4067175"/>
              <a:gd name="connsiteX1561" fmla="*/ 8486531 w 11191875"/>
              <a:gd name="connsiteY1561" fmla="*/ 818947 h 4067175"/>
              <a:gd name="connsiteX1562" fmla="*/ 8489166 w 11191875"/>
              <a:gd name="connsiteY1562" fmla="*/ 822063 h 4067175"/>
              <a:gd name="connsiteX1563" fmla="*/ 8366544 w 11191875"/>
              <a:gd name="connsiteY1563" fmla="*/ 574725 h 4067175"/>
              <a:gd name="connsiteX1564" fmla="*/ 8369897 w 11191875"/>
              <a:gd name="connsiteY1564" fmla="*/ 571370 h 4067175"/>
              <a:gd name="connsiteX1565" fmla="*/ 8366544 w 11191875"/>
              <a:gd name="connsiteY1565" fmla="*/ 568254 h 4067175"/>
              <a:gd name="connsiteX1566" fmla="*/ 8363431 w 11191875"/>
              <a:gd name="connsiteY1566" fmla="*/ 571370 h 4067175"/>
              <a:gd name="connsiteX1567" fmla="*/ 8366544 w 11191875"/>
              <a:gd name="connsiteY1567" fmla="*/ 574725 h 4067175"/>
              <a:gd name="connsiteX1568" fmla="*/ 8223565 w 11191875"/>
              <a:gd name="connsiteY1568" fmla="*/ 338172 h 4067175"/>
              <a:gd name="connsiteX1569" fmla="*/ 8226918 w 11191875"/>
              <a:gd name="connsiteY1569" fmla="*/ 335296 h 4067175"/>
              <a:gd name="connsiteX1570" fmla="*/ 8223565 w 11191875"/>
              <a:gd name="connsiteY1570" fmla="*/ 332181 h 4067175"/>
              <a:gd name="connsiteX1571" fmla="*/ 8220452 w 11191875"/>
              <a:gd name="connsiteY1571" fmla="*/ 335296 h 4067175"/>
              <a:gd name="connsiteX1572" fmla="*/ 8223565 w 11191875"/>
              <a:gd name="connsiteY1572" fmla="*/ 338172 h 4067175"/>
              <a:gd name="connsiteX1573" fmla="*/ 8061427 w 11191875"/>
              <a:gd name="connsiteY1573" fmla="*/ 113603 h 4067175"/>
              <a:gd name="connsiteX1574" fmla="*/ 8063103 w 11191875"/>
              <a:gd name="connsiteY1574" fmla="*/ 111925 h 4067175"/>
              <a:gd name="connsiteX1575" fmla="*/ 8061427 w 11191875"/>
              <a:gd name="connsiteY1575" fmla="*/ 109768 h 4067175"/>
              <a:gd name="connsiteX1576" fmla="*/ 8059511 w 11191875"/>
              <a:gd name="connsiteY1576" fmla="*/ 111925 h 4067175"/>
              <a:gd name="connsiteX1577" fmla="*/ 8061427 w 11191875"/>
              <a:gd name="connsiteY1577" fmla="*/ 113603 h 4067175"/>
              <a:gd name="connsiteX1578" fmla="*/ 2983638 w 11191875"/>
              <a:gd name="connsiteY1578" fmla="*/ 5992 h 4067175"/>
              <a:gd name="connsiteX1579" fmla="*/ 2984117 w 11191875"/>
              <a:gd name="connsiteY1579" fmla="*/ 5273 h 4067175"/>
              <a:gd name="connsiteX1580" fmla="*/ 2983638 w 11191875"/>
              <a:gd name="connsiteY1580" fmla="*/ 4793 h 4067175"/>
              <a:gd name="connsiteX1581" fmla="*/ 2982680 w 11191875"/>
              <a:gd name="connsiteY1581" fmla="*/ 5273 h 4067175"/>
              <a:gd name="connsiteX1582" fmla="*/ 2983638 w 11191875"/>
              <a:gd name="connsiteY1582" fmla="*/ 5992 h 4067175"/>
              <a:gd name="connsiteX1583" fmla="*/ 2811920 w 11191875"/>
              <a:gd name="connsiteY1583" fmla="*/ 228883 h 4067175"/>
              <a:gd name="connsiteX1584" fmla="*/ 2819104 w 11191875"/>
              <a:gd name="connsiteY1584" fmla="*/ 221693 h 4067175"/>
              <a:gd name="connsiteX1585" fmla="*/ 2811920 w 11191875"/>
              <a:gd name="connsiteY1585" fmla="*/ 214503 h 4067175"/>
              <a:gd name="connsiteX1586" fmla="*/ 2804735 w 11191875"/>
              <a:gd name="connsiteY1586" fmla="*/ 221693 h 4067175"/>
              <a:gd name="connsiteX1587" fmla="*/ 2811920 w 11191875"/>
              <a:gd name="connsiteY1587" fmla="*/ 228883 h 4067175"/>
              <a:gd name="connsiteX1588" fmla="*/ 2659121 w 11191875"/>
              <a:gd name="connsiteY1588" fmla="*/ 460403 h 4067175"/>
              <a:gd name="connsiteX1589" fmla="*/ 2667743 w 11191875"/>
              <a:gd name="connsiteY1589" fmla="*/ 451775 h 4067175"/>
              <a:gd name="connsiteX1590" fmla="*/ 2659121 w 11191875"/>
              <a:gd name="connsiteY1590" fmla="*/ 443387 h 4067175"/>
              <a:gd name="connsiteX1591" fmla="*/ 2650739 w 11191875"/>
              <a:gd name="connsiteY1591" fmla="*/ 451775 h 4067175"/>
              <a:gd name="connsiteX1592" fmla="*/ 2659121 w 11191875"/>
              <a:gd name="connsiteY1592" fmla="*/ 460403 h 4067175"/>
              <a:gd name="connsiteX1593" fmla="*/ 2526201 w 11191875"/>
              <a:gd name="connsiteY1593" fmla="*/ 704865 h 4067175"/>
              <a:gd name="connsiteX1594" fmla="*/ 2537218 w 11191875"/>
              <a:gd name="connsiteY1594" fmla="*/ 693840 h 4067175"/>
              <a:gd name="connsiteX1595" fmla="*/ 2526201 w 11191875"/>
              <a:gd name="connsiteY1595" fmla="*/ 682816 h 4067175"/>
              <a:gd name="connsiteX1596" fmla="*/ 2515184 w 11191875"/>
              <a:gd name="connsiteY1596" fmla="*/ 693840 h 4067175"/>
              <a:gd name="connsiteX1597" fmla="*/ 2526201 w 11191875"/>
              <a:gd name="connsiteY1597" fmla="*/ 704865 h 4067175"/>
              <a:gd name="connsiteX1598" fmla="*/ 2414117 w 11191875"/>
              <a:gd name="connsiteY1598" fmla="*/ 960831 h 4067175"/>
              <a:gd name="connsiteX1599" fmla="*/ 2428487 w 11191875"/>
              <a:gd name="connsiteY1599" fmla="*/ 946451 h 4067175"/>
              <a:gd name="connsiteX1600" fmla="*/ 2414117 w 11191875"/>
              <a:gd name="connsiteY1600" fmla="*/ 931592 h 4067175"/>
              <a:gd name="connsiteX1601" fmla="*/ 2399508 w 11191875"/>
              <a:gd name="connsiteY1601" fmla="*/ 946451 h 4067175"/>
              <a:gd name="connsiteX1602" fmla="*/ 2414117 w 11191875"/>
              <a:gd name="connsiteY1602" fmla="*/ 960831 h 4067175"/>
              <a:gd name="connsiteX1603" fmla="*/ 2323348 w 11191875"/>
              <a:gd name="connsiteY1603" fmla="*/ 1226624 h 4067175"/>
              <a:gd name="connsiteX1604" fmla="*/ 2342747 w 11191875"/>
              <a:gd name="connsiteY1604" fmla="*/ 1207210 h 4067175"/>
              <a:gd name="connsiteX1605" fmla="*/ 2323348 w 11191875"/>
              <a:gd name="connsiteY1605" fmla="*/ 1187797 h 4067175"/>
              <a:gd name="connsiteX1606" fmla="*/ 2303949 w 11191875"/>
              <a:gd name="connsiteY1606" fmla="*/ 1207210 h 4067175"/>
              <a:gd name="connsiteX1607" fmla="*/ 2323348 w 11191875"/>
              <a:gd name="connsiteY1607" fmla="*/ 1226624 h 4067175"/>
              <a:gd name="connsiteX1608" fmla="*/ 2254613 w 11191875"/>
              <a:gd name="connsiteY1608" fmla="*/ 1499846 h 4067175"/>
              <a:gd name="connsiteX1609" fmla="*/ 2279760 w 11191875"/>
              <a:gd name="connsiteY1609" fmla="*/ 1474681 h 4067175"/>
              <a:gd name="connsiteX1610" fmla="*/ 2254613 w 11191875"/>
              <a:gd name="connsiteY1610" fmla="*/ 1449515 h 4067175"/>
              <a:gd name="connsiteX1611" fmla="*/ 2229705 w 11191875"/>
              <a:gd name="connsiteY1611" fmla="*/ 1474681 h 4067175"/>
              <a:gd name="connsiteX1612" fmla="*/ 2254613 w 11191875"/>
              <a:gd name="connsiteY1612" fmla="*/ 1499846 h 4067175"/>
              <a:gd name="connsiteX1613" fmla="*/ 2208390 w 11191875"/>
              <a:gd name="connsiteY1613" fmla="*/ 1778341 h 4067175"/>
              <a:gd name="connsiteX1614" fmla="*/ 2239525 w 11191875"/>
              <a:gd name="connsiteY1614" fmla="*/ 1747184 h 4067175"/>
              <a:gd name="connsiteX1615" fmla="*/ 2208390 w 11191875"/>
              <a:gd name="connsiteY1615" fmla="*/ 1716027 h 4067175"/>
              <a:gd name="connsiteX1616" fmla="*/ 2177735 w 11191875"/>
              <a:gd name="connsiteY1616" fmla="*/ 1747184 h 4067175"/>
              <a:gd name="connsiteX1617" fmla="*/ 2208390 w 11191875"/>
              <a:gd name="connsiteY1617" fmla="*/ 1778341 h 4067175"/>
              <a:gd name="connsiteX1618" fmla="*/ 2185159 w 11191875"/>
              <a:gd name="connsiteY1618" fmla="*/ 2060670 h 4067175"/>
              <a:gd name="connsiteX1619" fmla="*/ 2223718 w 11191875"/>
              <a:gd name="connsiteY1619" fmla="*/ 2022083 h 4067175"/>
              <a:gd name="connsiteX1620" fmla="*/ 2185159 w 11191875"/>
              <a:gd name="connsiteY1620" fmla="*/ 1983976 h 4067175"/>
              <a:gd name="connsiteX1621" fmla="*/ 2147319 w 11191875"/>
              <a:gd name="connsiteY1621" fmla="*/ 2022083 h 4067175"/>
              <a:gd name="connsiteX1622" fmla="*/ 2185159 w 11191875"/>
              <a:gd name="connsiteY1622" fmla="*/ 2060670 h 4067175"/>
              <a:gd name="connsiteX1623" fmla="*/ 2185159 w 11191875"/>
              <a:gd name="connsiteY1623" fmla="*/ 2343958 h 4067175"/>
              <a:gd name="connsiteX1624" fmla="*/ 2230663 w 11191875"/>
              <a:gd name="connsiteY1624" fmla="*/ 2298901 h 4067175"/>
              <a:gd name="connsiteX1625" fmla="*/ 2185159 w 11191875"/>
              <a:gd name="connsiteY1625" fmla="*/ 2253603 h 4067175"/>
              <a:gd name="connsiteX1626" fmla="*/ 2140373 w 11191875"/>
              <a:gd name="connsiteY1626" fmla="*/ 2298901 h 4067175"/>
              <a:gd name="connsiteX1627" fmla="*/ 2185159 w 11191875"/>
              <a:gd name="connsiteY1627" fmla="*/ 2343958 h 4067175"/>
              <a:gd name="connsiteX1628" fmla="*/ 2208390 w 11191875"/>
              <a:gd name="connsiteY1628" fmla="*/ 2626048 h 4067175"/>
              <a:gd name="connsiteX1629" fmla="*/ 2260840 w 11191875"/>
              <a:gd name="connsiteY1629" fmla="*/ 2573800 h 4067175"/>
              <a:gd name="connsiteX1630" fmla="*/ 2208390 w 11191875"/>
              <a:gd name="connsiteY1630" fmla="*/ 2521553 h 4067175"/>
              <a:gd name="connsiteX1631" fmla="*/ 2155941 w 11191875"/>
              <a:gd name="connsiteY1631" fmla="*/ 2573800 h 4067175"/>
              <a:gd name="connsiteX1632" fmla="*/ 2208390 w 11191875"/>
              <a:gd name="connsiteY1632" fmla="*/ 2626048 h 4067175"/>
              <a:gd name="connsiteX1633" fmla="*/ 2254613 w 11191875"/>
              <a:gd name="connsiteY1633" fmla="*/ 2905502 h 4067175"/>
              <a:gd name="connsiteX1634" fmla="*/ 2313529 w 11191875"/>
              <a:gd name="connsiteY1634" fmla="*/ 2846304 h 4067175"/>
              <a:gd name="connsiteX1635" fmla="*/ 2254613 w 11191875"/>
              <a:gd name="connsiteY1635" fmla="*/ 2787105 h 4067175"/>
              <a:gd name="connsiteX1636" fmla="*/ 2195457 w 11191875"/>
              <a:gd name="connsiteY1636" fmla="*/ 2846304 h 4067175"/>
              <a:gd name="connsiteX1637" fmla="*/ 2254613 w 11191875"/>
              <a:gd name="connsiteY1637" fmla="*/ 2905502 h 4067175"/>
              <a:gd name="connsiteX1638" fmla="*/ 2323348 w 11191875"/>
              <a:gd name="connsiteY1638" fmla="*/ 3178964 h 4067175"/>
              <a:gd name="connsiteX1639" fmla="*/ 2388252 w 11191875"/>
              <a:gd name="connsiteY1639" fmla="*/ 3113774 h 4067175"/>
              <a:gd name="connsiteX1640" fmla="*/ 2323348 w 11191875"/>
              <a:gd name="connsiteY1640" fmla="*/ 3048584 h 4067175"/>
              <a:gd name="connsiteX1641" fmla="*/ 2257966 w 11191875"/>
              <a:gd name="connsiteY1641" fmla="*/ 3113774 h 4067175"/>
              <a:gd name="connsiteX1642" fmla="*/ 2323348 w 11191875"/>
              <a:gd name="connsiteY1642" fmla="*/ 3178964 h 4067175"/>
              <a:gd name="connsiteX1643" fmla="*/ 2414117 w 11191875"/>
              <a:gd name="connsiteY1643" fmla="*/ 3444756 h 4067175"/>
              <a:gd name="connsiteX1644" fmla="*/ 2484289 w 11191875"/>
              <a:gd name="connsiteY1644" fmla="*/ 3374533 h 4067175"/>
              <a:gd name="connsiteX1645" fmla="*/ 2414117 w 11191875"/>
              <a:gd name="connsiteY1645" fmla="*/ 3304310 h 4067175"/>
              <a:gd name="connsiteX1646" fmla="*/ 2344184 w 11191875"/>
              <a:gd name="connsiteY1646" fmla="*/ 3374533 h 4067175"/>
              <a:gd name="connsiteX1647" fmla="*/ 2414117 w 11191875"/>
              <a:gd name="connsiteY1647" fmla="*/ 3444756 h 4067175"/>
              <a:gd name="connsiteX1648" fmla="*/ 2526201 w 11191875"/>
              <a:gd name="connsiteY1648" fmla="*/ 3701201 h 4067175"/>
              <a:gd name="connsiteX1649" fmla="*/ 2600684 w 11191875"/>
              <a:gd name="connsiteY1649" fmla="*/ 3626904 h 4067175"/>
              <a:gd name="connsiteX1650" fmla="*/ 2526201 w 11191875"/>
              <a:gd name="connsiteY1650" fmla="*/ 3552607 h 4067175"/>
              <a:gd name="connsiteX1651" fmla="*/ 2451957 w 11191875"/>
              <a:gd name="connsiteY1651" fmla="*/ 3626904 h 4067175"/>
              <a:gd name="connsiteX1652" fmla="*/ 2526201 w 11191875"/>
              <a:gd name="connsiteY1652" fmla="*/ 3701201 h 4067175"/>
              <a:gd name="connsiteX1653" fmla="*/ 2659121 w 11191875"/>
              <a:gd name="connsiteY1653" fmla="*/ 3945903 h 4067175"/>
              <a:gd name="connsiteX1654" fmla="*/ 2735999 w 11191875"/>
              <a:gd name="connsiteY1654" fmla="*/ 3868730 h 4067175"/>
              <a:gd name="connsiteX1655" fmla="*/ 2659121 w 11191875"/>
              <a:gd name="connsiteY1655" fmla="*/ 3792515 h 4067175"/>
              <a:gd name="connsiteX1656" fmla="*/ 2582483 w 11191875"/>
              <a:gd name="connsiteY1656" fmla="*/ 3868730 h 4067175"/>
              <a:gd name="connsiteX1657" fmla="*/ 2659121 w 11191875"/>
              <a:gd name="connsiteY1657" fmla="*/ 3945903 h 4067175"/>
              <a:gd name="connsiteX1658" fmla="*/ 2881613 w 11191875"/>
              <a:gd name="connsiteY1658" fmla="*/ 4067175 h 4067175"/>
              <a:gd name="connsiteX1659" fmla="*/ 2811920 w 11191875"/>
              <a:gd name="connsiteY1659" fmla="*/ 4022357 h 4067175"/>
              <a:gd name="connsiteX1660" fmla="*/ 2741987 w 11191875"/>
              <a:gd name="connsiteY1660" fmla="*/ 4067175 h 4067175"/>
              <a:gd name="connsiteX1661" fmla="*/ 2881613 w 11191875"/>
              <a:gd name="connsiteY1661" fmla="*/ 4067175 h 4067175"/>
              <a:gd name="connsiteX1662" fmla="*/ 8223565 w 11191875"/>
              <a:gd name="connsiteY1662" fmla="*/ 3997432 h 4067175"/>
              <a:gd name="connsiteX1663" fmla="*/ 8235061 w 11191875"/>
              <a:gd name="connsiteY1663" fmla="*/ 3985688 h 4067175"/>
              <a:gd name="connsiteX1664" fmla="*/ 8223565 w 11191875"/>
              <a:gd name="connsiteY1664" fmla="*/ 3973944 h 4067175"/>
              <a:gd name="connsiteX1665" fmla="*/ 8212069 w 11191875"/>
              <a:gd name="connsiteY1665" fmla="*/ 3985688 h 4067175"/>
              <a:gd name="connsiteX1666" fmla="*/ 8223565 w 11191875"/>
              <a:gd name="connsiteY1666" fmla="*/ 3997432 h 4067175"/>
              <a:gd name="connsiteX1667" fmla="*/ 8366544 w 11191875"/>
              <a:gd name="connsiteY1667" fmla="*/ 3759441 h 4067175"/>
              <a:gd name="connsiteX1668" fmla="*/ 8376363 w 11191875"/>
              <a:gd name="connsiteY1668" fmla="*/ 3749375 h 4067175"/>
              <a:gd name="connsiteX1669" fmla="*/ 8366544 w 11191875"/>
              <a:gd name="connsiteY1669" fmla="*/ 3739548 h 4067175"/>
              <a:gd name="connsiteX1670" fmla="*/ 8356964 w 11191875"/>
              <a:gd name="connsiteY1670" fmla="*/ 3749375 h 4067175"/>
              <a:gd name="connsiteX1671" fmla="*/ 8366544 w 11191875"/>
              <a:gd name="connsiteY1671" fmla="*/ 3759441 h 4067175"/>
              <a:gd name="connsiteX1672" fmla="*/ 8489166 w 11191875"/>
              <a:gd name="connsiteY1672" fmla="*/ 3510665 h 4067175"/>
              <a:gd name="connsiteX1673" fmla="*/ 8498027 w 11191875"/>
              <a:gd name="connsiteY1673" fmla="*/ 3502037 h 4067175"/>
              <a:gd name="connsiteX1674" fmla="*/ 8489166 w 11191875"/>
              <a:gd name="connsiteY1674" fmla="*/ 3493648 h 4067175"/>
              <a:gd name="connsiteX1675" fmla="*/ 8480783 w 11191875"/>
              <a:gd name="connsiteY1675" fmla="*/ 3502037 h 4067175"/>
              <a:gd name="connsiteX1676" fmla="*/ 8489166 w 11191875"/>
              <a:gd name="connsiteY1676" fmla="*/ 3510665 h 4067175"/>
              <a:gd name="connsiteX1677" fmla="*/ 8591191 w 11191875"/>
              <a:gd name="connsiteY1677" fmla="*/ 3252542 h 4067175"/>
              <a:gd name="connsiteX1678" fmla="*/ 8598136 w 11191875"/>
              <a:gd name="connsiteY1678" fmla="*/ 3245352 h 4067175"/>
              <a:gd name="connsiteX1679" fmla="*/ 8591191 w 11191875"/>
              <a:gd name="connsiteY1679" fmla="*/ 3237682 h 4067175"/>
              <a:gd name="connsiteX1680" fmla="*/ 8583527 w 11191875"/>
              <a:gd name="connsiteY1680" fmla="*/ 3245352 h 4067175"/>
              <a:gd name="connsiteX1681" fmla="*/ 8591191 w 11191875"/>
              <a:gd name="connsiteY1681" fmla="*/ 3252542 h 4067175"/>
              <a:gd name="connsiteX1682" fmla="*/ 8670703 w 11191875"/>
              <a:gd name="connsiteY1682" fmla="*/ 2986510 h 4067175"/>
              <a:gd name="connsiteX1683" fmla="*/ 8676930 w 11191875"/>
              <a:gd name="connsiteY1683" fmla="*/ 2980518 h 4067175"/>
              <a:gd name="connsiteX1684" fmla="*/ 8670703 w 11191875"/>
              <a:gd name="connsiteY1684" fmla="*/ 2974766 h 4067175"/>
              <a:gd name="connsiteX1685" fmla="*/ 8664716 w 11191875"/>
              <a:gd name="connsiteY1685" fmla="*/ 2980518 h 4067175"/>
              <a:gd name="connsiteX1686" fmla="*/ 8670703 w 11191875"/>
              <a:gd name="connsiteY1686" fmla="*/ 2986510 h 4067175"/>
              <a:gd name="connsiteX1687" fmla="*/ 8728422 w 11191875"/>
              <a:gd name="connsiteY1687" fmla="*/ 2716164 h 4067175"/>
              <a:gd name="connsiteX1688" fmla="*/ 8733451 w 11191875"/>
              <a:gd name="connsiteY1688" fmla="*/ 2710412 h 4067175"/>
              <a:gd name="connsiteX1689" fmla="*/ 8728422 w 11191875"/>
              <a:gd name="connsiteY1689" fmla="*/ 2704899 h 4067175"/>
              <a:gd name="connsiteX1690" fmla="*/ 8722435 w 11191875"/>
              <a:gd name="connsiteY1690" fmla="*/ 2710412 h 4067175"/>
              <a:gd name="connsiteX1691" fmla="*/ 8728422 w 11191875"/>
              <a:gd name="connsiteY1691" fmla="*/ 2716164 h 4067175"/>
              <a:gd name="connsiteX1692" fmla="*/ 8762670 w 11191875"/>
              <a:gd name="connsiteY1692" fmla="*/ 2441503 h 4067175"/>
              <a:gd name="connsiteX1693" fmla="*/ 8767460 w 11191875"/>
              <a:gd name="connsiteY1693" fmla="*/ 2436470 h 4067175"/>
              <a:gd name="connsiteX1694" fmla="*/ 8762670 w 11191875"/>
              <a:gd name="connsiteY1694" fmla="*/ 2431677 h 4067175"/>
              <a:gd name="connsiteX1695" fmla="*/ 8757640 w 11191875"/>
              <a:gd name="connsiteY1695" fmla="*/ 2436470 h 4067175"/>
              <a:gd name="connsiteX1696" fmla="*/ 8762670 w 11191875"/>
              <a:gd name="connsiteY1696" fmla="*/ 2441503 h 4067175"/>
              <a:gd name="connsiteX1697" fmla="*/ 8774405 w 11191875"/>
              <a:gd name="connsiteY1697" fmla="*/ 2164686 h 4067175"/>
              <a:gd name="connsiteX1698" fmla="*/ 8778477 w 11191875"/>
              <a:gd name="connsiteY1698" fmla="*/ 2160372 h 4067175"/>
              <a:gd name="connsiteX1699" fmla="*/ 8774405 w 11191875"/>
              <a:gd name="connsiteY1699" fmla="*/ 2156298 h 4067175"/>
              <a:gd name="connsiteX1700" fmla="*/ 8769855 w 11191875"/>
              <a:gd name="connsiteY1700" fmla="*/ 2160372 h 4067175"/>
              <a:gd name="connsiteX1701" fmla="*/ 8774405 w 11191875"/>
              <a:gd name="connsiteY1701" fmla="*/ 2164686 h 4067175"/>
              <a:gd name="connsiteX1702" fmla="*/ 8542334 w 11191875"/>
              <a:gd name="connsiteY1702" fmla="*/ 1889307 h 4067175"/>
              <a:gd name="connsiteX1703" fmla="*/ 8547124 w 11191875"/>
              <a:gd name="connsiteY1703" fmla="*/ 1884514 h 4067175"/>
              <a:gd name="connsiteX1704" fmla="*/ 8542334 w 11191875"/>
              <a:gd name="connsiteY1704" fmla="*/ 1879481 h 4067175"/>
              <a:gd name="connsiteX1705" fmla="*/ 8537304 w 11191875"/>
              <a:gd name="connsiteY1705" fmla="*/ 1884514 h 4067175"/>
              <a:gd name="connsiteX1706" fmla="*/ 8542334 w 11191875"/>
              <a:gd name="connsiteY1706" fmla="*/ 1889307 h 4067175"/>
              <a:gd name="connsiteX1707" fmla="*/ 8505212 w 11191875"/>
              <a:gd name="connsiteY1707" fmla="*/ 1615126 h 4067175"/>
              <a:gd name="connsiteX1708" fmla="*/ 8509283 w 11191875"/>
              <a:gd name="connsiteY1708" fmla="*/ 1610812 h 4067175"/>
              <a:gd name="connsiteX1709" fmla="*/ 8505212 w 11191875"/>
              <a:gd name="connsiteY1709" fmla="*/ 1606498 h 4067175"/>
              <a:gd name="connsiteX1710" fmla="*/ 8500661 w 11191875"/>
              <a:gd name="connsiteY1710" fmla="*/ 1610812 h 4067175"/>
              <a:gd name="connsiteX1711" fmla="*/ 8505212 w 11191875"/>
              <a:gd name="connsiteY1711" fmla="*/ 1615126 h 4067175"/>
              <a:gd name="connsiteX1712" fmla="*/ 8443422 w 11191875"/>
              <a:gd name="connsiteY1712" fmla="*/ 1345739 h 4067175"/>
              <a:gd name="connsiteX1713" fmla="*/ 8447972 w 11191875"/>
              <a:gd name="connsiteY1713" fmla="*/ 1341665 h 4067175"/>
              <a:gd name="connsiteX1714" fmla="*/ 8443422 w 11191875"/>
              <a:gd name="connsiteY1714" fmla="*/ 1337111 h 4067175"/>
              <a:gd name="connsiteX1715" fmla="*/ 8439351 w 11191875"/>
              <a:gd name="connsiteY1715" fmla="*/ 1341665 h 4067175"/>
              <a:gd name="connsiteX1716" fmla="*/ 8443422 w 11191875"/>
              <a:gd name="connsiteY1716" fmla="*/ 1345739 h 4067175"/>
              <a:gd name="connsiteX1717" fmla="*/ 8358641 w 11191875"/>
              <a:gd name="connsiteY1717" fmla="*/ 1082343 h 4067175"/>
              <a:gd name="connsiteX1718" fmla="*/ 8362233 w 11191875"/>
              <a:gd name="connsiteY1718" fmla="*/ 1078748 h 4067175"/>
              <a:gd name="connsiteX1719" fmla="*/ 8358641 w 11191875"/>
              <a:gd name="connsiteY1719" fmla="*/ 1075153 h 4067175"/>
              <a:gd name="connsiteX1720" fmla="*/ 8354569 w 11191875"/>
              <a:gd name="connsiteY1720" fmla="*/ 1078748 h 4067175"/>
              <a:gd name="connsiteX1721" fmla="*/ 8358641 w 11191875"/>
              <a:gd name="connsiteY1721" fmla="*/ 1082343 h 4067175"/>
              <a:gd name="connsiteX1722" fmla="*/ 8250149 w 11191875"/>
              <a:gd name="connsiteY1722" fmla="*/ 828534 h 4067175"/>
              <a:gd name="connsiteX1723" fmla="*/ 8253742 w 11191875"/>
              <a:gd name="connsiteY1723" fmla="*/ 824939 h 4067175"/>
              <a:gd name="connsiteX1724" fmla="*/ 8250149 w 11191875"/>
              <a:gd name="connsiteY1724" fmla="*/ 821104 h 4067175"/>
              <a:gd name="connsiteX1725" fmla="*/ 8246317 w 11191875"/>
              <a:gd name="connsiteY1725" fmla="*/ 824939 h 4067175"/>
              <a:gd name="connsiteX1726" fmla="*/ 8250149 w 11191875"/>
              <a:gd name="connsiteY1726" fmla="*/ 828534 h 4067175"/>
              <a:gd name="connsiteX1727" fmla="*/ 8118906 w 11191875"/>
              <a:gd name="connsiteY1727" fmla="*/ 585031 h 4067175"/>
              <a:gd name="connsiteX1728" fmla="*/ 8122498 w 11191875"/>
              <a:gd name="connsiteY1728" fmla="*/ 581436 h 4067175"/>
              <a:gd name="connsiteX1729" fmla="*/ 8118906 w 11191875"/>
              <a:gd name="connsiteY1729" fmla="*/ 578081 h 4067175"/>
              <a:gd name="connsiteX1730" fmla="*/ 8115313 w 11191875"/>
              <a:gd name="connsiteY1730" fmla="*/ 581436 h 4067175"/>
              <a:gd name="connsiteX1731" fmla="*/ 8118906 w 11191875"/>
              <a:gd name="connsiteY1731" fmla="*/ 585031 h 4067175"/>
              <a:gd name="connsiteX1732" fmla="*/ 7967065 w 11191875"/>
              <a:gd name="connsiteY1732" fmla="*/ 353990 h 4067175"/>
              <a:gd name="connsiteX1733" fmla="*/ 7969939 w 11191875"/>
              <a:gd name="connsiteY1733" fmla="*/ 350875 h 4067175"/>
              <a:gd name="connsiteX1734" fmla="*/ 7967065 w 11191875"/>
              <a:gd name="connsiteY1734" fmla="*/ 347999 h 4067175"/>
              <a:gd name="connsiteX1735" fmla="*/ 7963952 w 11191875"/>
              <a:gd name="connsiteY1735" fmla="*/ 350875 h 4067175"/>
              <a:gd name="connsiteX1736" fmla="*/ 7967065 w 11191875"/>
              <a:gd name="connsiteY1736" fmla="*/ 353990 h 4067175"/>
              <a:gd name="connsiteX1737" fmla="*/ 7794628 w 11191875"/>
              <a:gd name="connsiteY1737" fmla="*/ 137570 h 4067175"/>
              <a:gd name="connsiteX1738" fmla="*/ 7797742 w 11191875"/>
              <a:gd name="connsiteY1738" fmla="*/ 134933 h 4067175"/>
              <a:gd name="connsiteX1739" fmla="*/ 7794628 w 11191875"/>
              <a:gd name="connsiteY1739" fmla="*/ 132776 h 4067175"/>
              <a:gd name="connsiteX1740" fmla="*/ 7792712 w 11191875"/>
              <a:gd name="connsiteY1740" fmla="*/ 134933 h 4067175"/>
              <a:gd name="connsiteX1741" fmla="*/ 7794628 w 11191875"/>
              <a:gd name="connsiteY1741" fmla="*/ 137570 h 4067175"/>
              <a:gd name="connsiteX1742" fmla="*/ 3162062 w 11191875"/>
              <a:gd name="connsiteY1742" fmla="*/ 140446 h 4067175"/>
              <a:gd name="connsiteX1743" fmla="*/ 3167571 w 11191875"/>
              <a:gd name="connsiteY1743" fmla="*/ 134933 h 4067175"/>
              <a:gd name="connsiteX1744" fmla="*/ 3162062 w 11191875"/>
              <a:gd name="connsiteY1744" fmla="*/ 129421 h 4067175"/>
              <a:gd name="connsiteX1745" fmla="*/ 3156314 w 11191875"/>
              <a:gd name="connsiteY1745" fmla="*/ 134933 h 4067175"/>
              <a:gd name="connsiteX1746" fmla="*/ 3162062 w 11191875"/>
              <a:gd name="connsiteY1746" fmla="*/ 140446 h 4067175"/>
              <a:gd name="connsiteX1747" fmla="*/ 2989865 w 11191875"/>
              <a:gd name="connsiteY1747" fmla="*/ 359503 h 4067175"/>
              <a:gd name="connsiteX1748" fmla="*/ 2998247 w 11191875"/>
              <a:gd name="connsiteY1748" fmla="*/ 350875 h 4067175"/>
              <a:gd name="connsiteX1749" fmla="*/ 2989865 w 11191875"/>
              <a:gd name="connsiteY1749" fmla="*/ 342486 h 4067175"/>
              <a:gd name="connsiteX1750" fmla="*/ 2981243 w 11191875"/>
              <a:gd name="connsiteY1750" fmla="*/ 350875 h 4067175"/>
              <a:gd name="connsiteX1751" fmla="*/ 2989865 w 11191875"/>
              <a:gd name="connsiteY1751" fmla="*/ 359503 h 4067175"/>
              <a:gd name="connsiteX1752" fmla="*/ 2837785 w 11191875"/>
              <a:gd name="connsiteY1752" fmla="*/ 592700 h 4067175"/>
              <a:gd name="connsiteX1753" fmla="*/ 2848802 w 11191875"/>
              <a:gd name="connsiteY1753" fmla="*/ 581436 h 4067175"/>
              <a:gd name="connsiteX1754" fmla="*/ 2837785 w 11191875"/>
              <a:gd name="connsiteY1754" fmla="*/ 570651 h 4067175"/>
              <a:gd name="connsiteX1755" fmla="*/ 2826768 w 11191875"/>
              <a:gd name="connsiteY1755" fmla="*/ 581436 h 4067175"/>
              <a:gd name="connsiteX1756" fmla="*/ 2837785 w 11191875"/>
              <a:gd name="connsiteY1756" fmla="*/ 592700 h 4067175"/>
              <a:gd name="connsiteX1757" fmla="*/ 2707020 w 11191875"/>
              <a:gd name="connsiteY1757" fmla="*/ 838840 h 4067175"/>
              <a:gd name="connsiteX1758" fmla="*/ 2720672 w 11191875"/>
              <a:gd name="connsiteY1758" fmla="*/ 824939 h 4067175"/>
              <a:gd name="connsiteX1759" fmla="*/ 2707020 w 11191875"/>
              <a:gd name="connsiteY1759" fmla="*/ 810559 h 4067175"/>
              <a:gd name="connsiteX1760" fmla="*/ 2692890 w 11191875"/>
              <a:gd name="connsiteY1760" fmla="*/ 824939 h 4067175"/>
              <a:gd name="connsiteX1761" fmla="*/ 2707020 w 11191875"/>
              <a:gd name="connsiteY1761" fmla="*/ 838840 h 4067175"/>
              <a:gd name="connsiteX1762" fmla="*/ 2598289 w 11191875"/>
              <a:gd name="connsiteY1762" fmla="*/ 1095765 h 4067175"/>
              <a:gd name="connsiteX1763" fmla="*/ 2615772 w 11191875"/>
              <a:gd name="connsiteY1763" fmla="*/ 1078748 h 4067175"/>
              <a:gd name="connsiteX1764" fmla="*/ 2598289 w 11191875"/>
              <a:gd name="connsiteY1764" fmla="*/ 1061732 h 4067175"/>
              <a:gd name="connsiteX1765" fmla="*/ 2581285 w 11191875"/>
              <a:gd name="connsiteY1765" fmla="*/ 1078748 h 4067175"/>
              <a:gd name="connsiteX1766" fmla="*/ 2598289 w 11191875"/>
              <a:gd name="connsiteY1766" fmla="*/ 1095765 h 4067175"/>
              <a:gd name="connsiteX1767" fmla="*/ 2513268 w 11191875"/>
              <a:gd name="connsiteY1767" fmla="*/ 1363474 h 4067175"/>
              <a:gd name="connsiteX1768" fmla="*/ 2535302 w 11191875"/>
              <a:gd name="connsiteY1768" fmla="*/ 1341665 h 4067175"/>
              <a:gd name="connsiteX1769" fmla="*/ 2513268 w 11191875"/>
              <a:gd name="connsiteY1769" fmla="*/ 1319375 h 4067175"/>
              <a:gd name="connsiteX1770" fmla="*/ 2490995 w 11191875"/>
              <a:gd name="connsiteY1770" fmla="*/ 1341665 h 4067175"/>
              <a:gd name="connsiteX1771" fmla="*/ 2513268 w 11191875"/>
              <a:gd name="connsiteY1771" fmla="*/ 1363474 h 4067175"/>
              <a:gd name="connsiteX1772" fmla="*/ 2451718 w 11191875"/>
              <a:gd name="connsiteY1772" fmla="*/ 1638134 h 4067175"/>
              <a:gd name="connsiteX1773" fmla="*/ 2479020 w 11191875"/>
              <a:gd name="connsiteY1773" fmla="*/ 1610812 h 4067175"/>
              <a:gd name="connsiteX1774" fmla="*/ 2451718 w 11191875"/>
              <a:gd name="connsiteY1774" fmla="*/ 1583490 h 4067175"/>
              <a:gd name="connsiteX1775" fmla="*/ 2424176 w 11191875"/>
              <a:gd name="connsiteY1775" fmla="*/ 1610812 h 4067175"/>
              <a:gd name="connsiteX1776" fmla="*/ 2451718 w 11191875"/>
              <a:gd name="connsiteY1776" fmla="*/ 1638134 h 4067175"/>
              <a:gd name="connsiteX1777" fmla="*/ 2414596 w 11191875"/>
              <a:gd name="connsiteY1777" fmla="*/ 1918786 h 4067175"/>
              <a:gd name="connsiteX1778" fmla="*/ 2448844 w 11191875"/>
              <a:gd name="connsiteY1778" fmla="*/ 1884514 h 4067175"/>
              <a:gd name="connsiteX1779" fmla="*/ 2414596 w 11191875"/>
              <a:gd name="connsiteY1779" fmla="*/ 1850481 h 4067175"/>
              <a:gd name="connsiteX1780" fmla="*/ 2380588 w 11191875"/>
              <a:gd name="connsiteY1780" fmla="*/ 1884514 h 4067175"/>
              <a:gd name="connsiteX1781" fmla="*/ 2414596 w 11191875"/>
              <a:gd name="connsiteY1781" fmla="*/ 1918786 h 4067175"/>
              <a:gd name="connsiteX1782" fmla="*/ 2402382 w 11191875"/>
              <a:gd name="connsiteY1782" fmla="*/ 2201595 h 4067175"/>
              <a:gd name="connsiteX1783" fmla="*/ 2442857 w 11191875"/>
              <a:gd name="connsiteY1783" fmla="*/ 2160372 h 4067175"/>
              <a:gd name="connsiteX1784" fmla="*/ 2402382 w 11191875"/>
              <a:gd name="connsiteY1784" fmla="*/ 2119389 h 4067175"/>
              <a:gd name="connsiteX1785" fmla="*/ 2361428 w 11191875"/>
              <a:gd name="connsiteY1785" fmla="*/ 2160372 h 4067175"/>
              <a:gd name="connsiteX1786" fmla="*/ 2402382 w 11191875"/>
              <a:gd name="connsiteY1786" fmla="*/ 2201595 h 4067175"/>
              <a:gd name="connsiteX1787" fmla="*/ 2414596 w 11191875"/>
              <a:gd name="connsiteY1787" fmla="*/ 2484404 h 4067175"/>
              <a:gd name="connsiteX1788" fmla="*/ 2462495 w 11191875"/>
              <a:gd name="connsiteY1788" fmla="*/ 2436470 h 4067175"/>
              <a:gd name="connsiteX1789" fmla="*/ 2414596 w 11191875"/>
              <a:gd name="connsiteY1789" fmla="*/ 2388057 h 4067175"/>
              <a:gd name="connsiteX1790" fmla="*/ 2366457 w 11191875"/>
              <a:gd name="connsiteY1790" fmla="*/ 2436470 h 4067175"/>
              <a:gd name="connsiteX1791" fmla="*/ 2414596 w 11191875"/>
              <a:gd name="connsiteY1791" fmla="*/ 2484404 h 4067175"/>
              <a:gd name="connsiteX1792" fmla="*/ 2451718 w 11191875"/>
              <a:gd name="connsiteY1792" fmla="*/ 2764337 h 4067175"/>
              <a:gd name="connsiteX1793" fmla="*/ 2505844 w 11191875"/>
              <a:gd name="connsiteY1793" fmla="*/ 2710412 h 4067175"/>
              <a:gd name="connsiteX1794" fmla="*/ 2451718 w 11191875"/>
              <a:gd name="connsiteY1794" fmla="*/ 2655767 h 4067175"/>
              <a:gd name="connsiteX1795" fmla="*/ 2397592 w 11191875"/>
              <a:gd name="connsiteY1795" fmla="*/ 2710412 h 4067175"/>
              <a:gd name="connsiteX1796" fmla="*/ 2451718 w 11191875"/>
              <a:gd name="connsiteY1796" fmla="*/ 2764337 h 4067175"/>
              <a:gd name="connsiteX1797" fmla="*/ 2513268 w 11191875"/>
              <a:gd name="connsiteY1797" fmla="*/ 3039956 h 4067175"/>
              <a:gd name="connsiteX1798" fmla="*/ 2573142 w 11191875"/>
              <a:gd name="connsiteY1798" fmla="*/ 2979799 h 4067175"/>
              <a:gd name="connsiteX1799" fmla="*/ 2513268 w 11191875"/>
              <a:gd name="connsiteY1799" fmla="*/ 2919163 h 4067175"/>
              <a:gd name="connsiteX1800" fmla="*/ 2452915 w 11191875"/>
              <a:gd name="connsiteY1800" fmla="*/ 2979799 h 4067175"/>
              <a:gd name="connsiteX1801" fmla="*/ 2513268 w 11191875"/>
              <a:gd name="connsiteY1801" fmla="*/ 3039956 h 4067175"/>
              <a:gd name="connsiteX1802" fmla="*/ 2598289 w 11191875"/>
              <a:gd name="connsiteY1802" fmla="*/ 3307426 h 4067175"/>
              <a:gd name="connsiteX1803" fmla="*/ 2663432 w 11191875"/>
              <a:gd name="connsiteY1803" fmla="*/ 3242236 h 4067175"/>
              <a:gd name="connsiteX1804" fmla="*/ 2598289 w 11191875"/>
              <a:gd name="connsiteY1804" fmla="*/ 3176807 h 4067175"/>
              <a:gd name="connsiteX1805" fmla="*/ 2533386 w 11191875"/>
              <a:gd name="connsiteY1805" fmla="*/ 3242236 h 4067175"/>
              <a:gd name="connsiteX1806" fmla="*/ 2598289 w 11191875"/>
              <a:gd name="connsiteY1806" fmla="*/ 3307426 h 4067175"/>
              <a:gd name="connsiteX1807" fmla="*/ 2707020 w 11191875"/>
              <a:gd name="connsiteY1807" fmla="*/ 3565549 h 4067175"/>
              <a:gd name="connsiteX1808" fmla="*/ 2776235 w 11191875"/>
              <a:gd name="connsiteY1808" fmla="*/ 3496285 h 4067175"/>
              <a:gd name="connsiteX1809" fmla="*/ 2707020 w 11191875"/>
              <a:gd name="connsiteY1809" fmla="*/ 3426541 h 4067175"/>
              <a:gd name="connsiteX1810" fmla="*/ 2637567 w 11191875"/>
              <a:gd name="connsiteY1810" fmla="*/ 3496285 h 4067175"/>
              <a:gd name="connsiteX1811" fmla="*/ 2707020 w 11191875"/>
              <a:gd name="connsiteY1811" fmla="*/ 3565549 h 4067175"/>
              <a:gd name="connsiteX1812" fmla="*/ 2837785 w 11191875"/>
              <a:gd name="connsiteY1812" fmla="*/ 3811209 h 4067175"/>
              <a:gd name="connsiteX1813" fmla="*/ 2909394 w 11191875"/>
              <a:gd name="connsiteY1813" fmla="*/ 3739069 h 4067175"/>
              <a:gd name="connsiteX1814" fmla="*/ 2837785 w 11191875"/>
              <a:gd name="connsiteY1814" fmla="*/ 3667648 h 4067175"/>
              <a:gd name="connsiteX1815" fmla="*/ 2765697 w 11191875"/>
              <a:gd name="connsiteY1815" fmla="*/ 3739069 h 4067175"/>
              <a:gd name="connsiteX1816" fmla="*/ 2837785 w 11191875"/>
              <a:gd name="connsiteY1816" fmla="*/ 3811209 h 4067175"/>
              <a:gd name="connsiteX1817" fmla="*/ 2989865 w 11191875"/>
              <a:gd name="connsiteY1817" fmla="*/ 4043927 h 4067175"/>
              <a:gd name="connsiteX1818" fmla="*/ 3063390 w 11191875"/>
              <a:gd name="connsiteY1818" fmla="*/ 3970109 h 4067175"/>
              <a:gd name="connsiteX1819" fmla="*/ 2989865 w 11191875"/>
              <a:gd name="connsiteY1819" fmla="*/ 3896291 h 4067175"/>
              <a:gd name="connsiteX1820" fmla="*/ 2916100 w 11191875"/>
              <a:gd name="connsiteY1820" fmla="*/ 3970109 h 4067175"/>
              <a:gd name="connsiteX1821" fmla="*/ 2989865 w 11191875"/>
              <a:gd name="connsiteY1821" fmla="*/ 4043927 h 4067175"/>
              <a:gd name="connsiteX1822" fmla="*/ 7967065 w 11191875"/>
              <a:gd name="connsiteY1822" fmla="*/ 3983770 h 4067175"/>
              <a:gd name="connsiteX1823" fmla="*/ 7981435 w 11191875"/>
              <a:gd name="connsiteY1823" fmla="*/ 3970109 h 4067175"/>
              <a:gd name="connsiteX1824" fmla="*/ 7967065 w 11191875"/>
              <a:gd name="connsiteY1824" fmla="*/ 3955729 h 4067175"/>
              <a:gd name="connsiteX1825" fmla="*/ 7952935 w 11191875"/>
              <a:gd name="connsiteY1825" fmla="*/ 3970109 h 4067175"/>
              <a:gd name="connsiteX1826" fmla="*/ 7967065 w 11191875"/>
              <a:gd name="connsiteY1826" fmla="*/ 3983770 h 4067175"/>
              <a:gd name="connsiteX1827" fmla="*/ 8118906 w 11191875"/>
              <a:gd name="connsiteY1827" fmla="*/ 3751771 h 4067175"/>
              <a:gd name="connsiteX1828" fmla="*/ 8131599 w 11191875"/>
              <a:gd name="connsiteY1828" fmla="*/ 3739069 h 4067175"/>
              <a:gd name="connsiteX1829" fmla="*/ 8118906 w 11191875"/>
              <a:gd name="connsiteY1829" fmla="*/ 3727085 h 4067175"/>
              <a:gd name="connsiteX1830" fmla="*/ 8107170 w 11191875"/>
              <a:gd name="connsiteY1830" fmla="*/ 3739069 h 4067175"/>
              <a:gd name="connsiteX1831" fmla="*/ 8118906 w 11191875"/>
              <a:gd name="connsiteY1831" fmla="*/ 3751771 h 4067175"/>
              <a:gd name="connsiteX1832" fmla="*/ 8250149 w 11191875"/>
              <a:gd name="connsiteY1832" fmla="*/ 3506590 h 4067175"/>
              <a:gd name="connsiteX1833" fmla="*/ 8260208 w 11191875"/>
              <a:gd name="connsiteY1833" fmla="*/ 3496285 h 4067175"/>
              <a:gd name="connsiteX1834" fmla="*/ 8250149 w 11191875"/>
              <a:gd name="connsiteY1834" fmla="*/ 3485500 h 4067175"/>
              <a:gd name="connsiteX1835" fmla="*/ 8239611 w 11191875"/>
              <a:gd name="connsiteY1835" fmla="*/ 3496285 h 4067175"/>
              <a:gd name="connsiteX1836" fmla="*/ 8250149 w 11191875"/>
              <a:gd name="connsiteY1836" fmla="*/ 3506590 h 4067175"/>
              <a:gd name="connsiteX1837" fmla="*/ 8358641 w 11191875"/>
              <a:gd name="connsiteY1837" fmla="*/ 3250624 h 4067175"/>
              <a:gd name="connsiteX1838" fmla="*/ 8367023 w 11191875"/>
              <a:gd name="connsiteY1838" fmla="*/ 3242236 h 4067175"/>
              <a:gd name="connsiteX1839" fmla="*/ 8358641 w 11191875"/>
              <a:gd name="connsiteY1839" fmla="*/ 3233608 h 4067175"/>
              <a:gd name="connsiteX1840" fmla="*/ 8349540 w 11191875"/>
              <a:gd name="connsiteY1840" fmla="*/ 3242236 h 4067175"/>
              <a:gd name="connsiteX1841" fmla="*/ 8358641 w 11191875"/>
              <a:gd name="connsiteY1841" fmla="*/ 3250624 h 4067175"/>
              <a:gd name="connsiteX1842" fmla="*/ 8443422 w 11191875"/>
              <a:gd name="connsiteY1842" fmla="*/ 2987229 h 4067175"/>
              <a:gd name="connsiteX1843" fmla="*/ 8451565 w 11191875"/>
              <a:gd name="connsiteY1843" fmla="*/ 2979799 h 4067175"/>
              <a:gd name="connsiteX1844" fmla="*/ 8443422 w 11191875"/>
              <a:gd name="connsiteY1844" fmla="*/ 2971650 h 4067175"/>
              <a:gd name="connsiteX1845" fmla="*/ 8435998 w 11191875"/>
              <a:gd name="connsiteY1845" fmla="*/ 2979799 h 4067175"/>
              <a:gd name="connsiteX1846" fmla="*/ 8443422 w 11191875"/>
              <a:gd name="connsiteY1846" fmla="*/ 2987229 h 4067175"/>
              <a:gd name="connsiteX1847" fmla="*/ 8505212 w 11191875"/>
              <a:gd name="connsiteY1847" fmla="*/ 2717122 h 4067175"/>
              <a:gd name="connsiteX1848" fmla="*/ 8511678 w 11191875"/>
              <a:gd name="connsiteY1848" fmla="*/ 2710412 h 4067175"/>
              <a:gd name="connsiteX1849" fmla="*/ 8505212 w 11191875"/>
              <a:gd name="connsiteY1849" fmla="*/ 2703461 h 4067175"/>
              <a:gd name="connsiteX1850" fmla="*/ 8498506 w 11191875"/>
              <a:gd name="connsiteY1850" fmla="*/ 2710412 h 4067175"/>
              <a:gd name="connsiteX1851" fmla="*/ 8505212 w 11191875"/>
              <a:gd name="connsiteY1851" fmla="*/ 2717122 h 4067175"/>
              <a:gd name="connsiteX1852" fmla="*/ 8542334 w 11191875"/>
              <a:gd name="connsiteY1852" fmla="*/ 2441983 h 4067175"/>
              <a:gd name="connsiteX1853" fmla="*/ 8547842 w 11191875"/>
              <a:gd name="connsiteY1853" fmla="*/ 2436470 h 4067175"/>
              <a:gd name="connsiteX1854" fmla="*/ 8542334 w 11191875"/>
              <a:gd name="connsiteY1854" fmla="*/ 2430718 h 4067175"/>
              <a:gd name="connsiteX1855" fmla="*/ 8536346 w 11191875"/>
              <a:gd name="connsiteY1855" fmla="*/ 2436470 h 4067175"/>
              <a:gd name="connsiteX1856" fmla="*/ 8542334 w 11191875"/>
              <a:gd name="connsiteY1856" fmla="*/ 2441983 h 4067175"/>
              <a:gd name="connsiteX1857" fmla="*/ 8554309 w 11191875"/>
              <a:gd name="connsiteY1857" fmla="*/ 2165405 h 4067175"/>
              <a:gd name="connsiteX1858" fmla="*/ 8559098 w 11191875"/>
              <a:gd name="connsiteY1858" fmla="*/ 2160372 h 4067175"/>
              <a:gd name="connsiteX1859" fmla="*/ 8554309 w 11191875"/>
              <a:gd name="connsiteY1859" fmla="*/ 2155579 h 4067175"/>
              <a:gd name="connsiteX1860" fmla="*/ 8549519 w 11191875"/>
              <a:gd name="connsiteY1860" fmla="*/ 2160372 h 4067175"/>
              <a:gd name="connsiteX1861" fmla="*/ 8554309 w 11191875"/>
              <a:gd name="connsiteY1861" fmla="*/ 2165405 h 4067175"/>
              <a:gd name="connsiteX1862" fmla="*/ 8321519 w 11191875"/>
              <a:gd name="connsiteY1862" fmla="*/ 1890026 h 4067175"/>
              <a:gd name="connsiteX1863" fmla="*/ 8326788 w 11191875"/>
              <a:gd name="connsiteY1863" fmla="*/ 1884514 h 4067175"/>
              <a:gd name="connsiteX1864" fmla="*/ 8321519 w 11191875"/>
              <a:gd name="connsiteY1864" fmla="*/ 1879001 h 4067175"/>
              <a:gd name="connsiteX1865" fmla="*/ 8316250 w 11191875"/>
              <a:gd name="connsiteY1865" fmla="*/ 1884514 h 4067175"/>
              <a:gd name="connsiteX1866" fmla="*/ 8321519 w 11191875"/>
              <a:gd name="connsiteY1866" fmla="*/ 1890026 h 4067175"/>
              <a:gd name="connsiteX1867" fmla="*/ 8281763 w 11191875"/>
              <a:gd name="connsiteY1867" fmla="*/ 1616085 h 4067175"/>
              <a:gd name="connsiteX1868" fmla="*/ 8286553 w 11191875"/>
              <a:gd name="connsiteY1868" fmla="*/ 1611292 h 4067175"/>
              <a:gd name="connsiteX1869" fmla="*/ 8281763 w 11191875"/>
              <a:gd name="connsiteY1869" fmla="*/ 1606498 h 4067175"/>
              <a:gd name="connsiteX1870" fmla="*/ 8276973 w 11191875"/>
              <a:gd name="connsiteY1870" fmla="*/ 1611292 h 4067175"/>
              <a:gd name="connsiteX1871" fmla="*/ 8281763 w 11191875"/>
              <a:gd name="connsiteY1871" fmla="*/ 1616085 h 4067175"/>
              <a:gd name="connsiteX1872" fmla="*/ 8215662 w 11191875"/>
              <a:gd name="connsiteY1872" fmla="*/ 1347896 h 4067175"/>
              <a:gd name="connsiteX1873" fmla="*/ 8220452 w 11191875"/>
              <a:gd name="connsiteY1873" fmla="*/ 1343103 h 4067175"/>
              <a:gd name="connsiteX1874" fmla="*/ 8215662 w 11191875"/>
              <a:gd name="connsiteY1874" fmla="*/ 1338309 h 4067175"/>
              <a:gd name="connsiteX1875" fmla="*/ 8210393 w 11191875"/>
              <a:gd name="connsiteY1875" fmla="*/ 1343103 h 4067175"/>
              <a:gd name="connsiteX1876" fmla="*/ 8215662 w 11191875"/>
              <a:gd name="connsiteY1876" fmla="*/ 1347896 h 4067175"/>
              <a:gd name="connsiteX1877" fmla="*/ 8124174 w 11191875"/>
              <a:gd name="connsiteY1877" fmla="*/ 1086897 h 4067175"/>
              <a:gd name="connsiteX1878" fmla="*/ 8128246 w 11191875"/>
              <a:gd name="connsiteY1878" fmla="*/ 1082583 h 4067175"/>
              <a:gd name="connsiteX1879" fmla="*/ 8124174 w 11191875"/>
              <a:gd name="connsiteY1879" fmla="*/ 1078508 h 4067175"/>
              <a:gd name="connsiteX1880" fmla="*/ 8119864 w 11191875"/>
              <a:gd name="connsiteY1880" fmla="*/ 1082583 h 4067175"/>
              <a:gd name="connsiteX1881" fmla="*/ 8124174 w 11191875"/>
              <a:gd name="connsiteY1881" fmla="*/ 1086897 h 4067175"/>
              <a:gd name="connsiteX1882" fmla="*/ 8007780 w 11191875"/>
              <a:gd name="connsiteY1882" fmla="*/ 836443 h 4067175"/>
              <a:gd name="connsiteX1883" fmla="*/ 8011611 w 11191875"/>
              <a:gd name="connsiteY1883" fmla="*/ 831890 h 4067175"/>
              <a:gd name="connsiteX1884" fmla="*/ 8007780 w 11191875"/>
              <a:gd name="connsiteY1884" fmla="*/ 827575 h 4067175"/>
              <a:gd name="connsiteX1885" fmla="*/ 8003229 w 11191875"/>
              <a:gd name="connsiteY1885" fmla="*/ 831890 h 4067175"/>
              <a:gd name="connsiteX1886" fmla="*/ 8007780 w 11191875"/>
              <a:gd name="connsiteY1886" fmla="*/ 836443 h 4067175"/>
              <a:gd name="connsiteX1887" fmla="*/ 7867914 w 11191875"/>
              <a:gd name="connsiteY1887" fmla="*/ 598452 h 4067175"/>
              <a:gd name="connsiteX1888" fmla="*/ 7871746 w 11191875"/>
              <a:gd name="connsiteY1888" fmla="*/ 594138 h 4067175"/>
              <a:gd name="connsiteX1889" fmla="*/ 7867914 w 11191875"/>
              <a:gd name="connsiteY1889" fmla="*/ 589585 h 4067175"/>
              <a:gd name="connsiteX1890" fmla="*/ 7863364 w 11191875"/>
              <a:gd name="connsiteY1890" fmla="*/ 594138 h 4067175"/>
              <a:gd name="connsiteX1891" fmla="*/ 7867914 w 11191875"/>
              <a:gd name="connsiteY1891" fmla="*/ 598452 h 4067175"/>
              <a:gd name="connsiteX1892" fmla="*/ 7705296 w 11191875"/>
              <a:gd name="connsiteY1892" fmla="*/ 374123 h 4067175"/>
              <a:gd name="connsiteX1893" fmla="*/ 7708889 w 11191875"/>
              <a:gd name="connsiteY1893" fmla="*/ 370528 h 4067175"/>
              <a:gd name="connsiteX1894" fmla="*/ 7705296 w 11191875"/>
              <a:gd name="connsiteY1894" fmla="*/ 366933 h 4067175"/>
              <a:gd name="connsiteX1895" fmla="*/ 7701943 w 11191875"/>
              <a:gd name="connsiteY1895" fmla="*/ 370528 h 4067175"/>
              <a:gd name="connsiteX1896" fmla="*/ 7705296 w 11191875"/>
              <a:gd name="connsiteY1896" fmla="*/ 374123 h 4067175"/>
              <a:gd name="connsiteX1897" fmla="*/ 7522561 w 11191875"/>
              <a:gd name="connsiteY1897" fmla="*/ 166809 h 4067175"/>
              <a:gd name="connsiteX1898" fmla="*/ 7525435 w 11191875"/>
              <a:gd name="connsiteY1898" fmla="*/ 163694 h 4067175"/>
              <a:gd name="connsiteX1899" fmla="*/ 7522561 w 11191875"/>
              <a:gd name="connsiteY1899" fmla="*/ 160818 h 4067175"/>
              <a:gd name="connsiteX1900" fmla="*/ 7519687 w 11191875"/>
              <a:gd name="connsiteY1900" fmla="*/ 163694 h 4067175"/>
              <a:gd name="connsiteX1901" fmla="*/ 7522561 w 11191875"/>
              <a:gd name="connsiteY1901" fmla="*/ 166809 h 4067175"/>
              <a:gd name="connsiteX1902" fmla="*/ 3533281 w 11191875"/>
              <a:gd name="connsiteY1902" fmla="*/ 69744 h 4067175"/>
              <a:gd name="connsiteX1903" fmla="*/ 3535436 w 11191875"/>
              <a:gd name="connsiteY1903" fmla="*/ 67347 h 4067175"/>
              <a:gd name="connsiteX1904" fmla="*/ 3533281 w 11191875"/>
              <a:gd name="connsiteY1904" fmla="*/ 64950 h 4067175"/>
              <a:gd name="connsiteX1905" fmla="*/ 3530646 w 11191875"/>
              <a:gd name="connsiteY1905" fmla="*/ 67347 h 4067175"/>
              <a:gd name="connsiteX1906" fmla="*/ 3533281 w 11191875"/>
              <a:gd name="connsiteY1906" fmla="*/ 69744 h 4067175"/>
              <a:gd name="connsiteX1907" fmla="*/ 3340487 w 11191875"/>
              <a:gd name="connsiteY1907" fmla="*/ 273701 h 4067175"/>
              <a:gd name="connsiteX1908" fmla="*/ 3348869 w 11191875"/>
              <a:gd name="connsiteY1908" fmla="*/ 264834 h 4067175"/>
              <a:gd name="connsiteX1909" fmla="*/ 3340487 w 11191875"/>
              <a:gd name="connsiteY1909" fmla="*/ 256445 h 4067175"/>
              <a:gd name="connsiteX1910" fmla="*/ 3331625 w 11191875"/>
              <a:gd name="connsiteY1910" fmla="*/ 264834 h 4067175"/>
              <a:gd name="connsiteX1911" fmla="*/ 3340487 w 11191875"/>
              <a:gd name="connsiteY1911" fmla="*/ 273701 h 4067175"/>
              <a:gd name="connsiteX1912" fmla="*/ 3167571 w 11191875"/>
              <a:gd name="connsiteY1912" fmla="*/ 490841 h 4067175"/>
              <a:gd name="connsiteX1913" fmla="*/ 3177869 w 11191875"/>
              <a:gd name="connsiteY1913" fmla="*/ 480296 h 4067175"/>
              <a:gd name="connsiteX1914" fmla="*/ 3167571 w 11191875"/>
              <a:gd name="connsiteY1914" fmla="*/ 469750 h 4067175"/>
              <a:gd name="connsiteX1915" fmla="*/ 3157272 w 11191875"/>
              <a:gd name="connsiteY1915" fmla="*/ 480296 h 4067175"/>
              <a:gd name="connsiteX1916" fmla="*/ 3167571 w 11191875"/>
              <a:gd name="connsiteY1916" fmla="*/ 490841 h 4067175"/>
              <a:gd name="connsiteX1917" fmla="*/ 3016449 w 11191875"/>
              <a:gd name="connsiteY1917" fmla="*/ 724039 h 4067175"/>
              <a:gd name="connsiteX1918" fmla="*/ 3029142 w 11191875"/>
              <a:gd name="connsiteY1918" fmla="*/ 711097 h 4067175"/>
              <a:gd name="connsiteX1919" fmla="*/ 3016449 w 11191875"/>
              <a:gd name="connsiteY1919" fmla="*/ 698394 h 4067175"/>
              <a:gd name="connsiteX1920" fmla="*/ 3003516 w 11191875"/>
              <a:gd name="connsiteY1920" fmla="*/ 711097 h 4067175"/>
              <a:gd name="connsiteX1921" fmla="*/ 3016449 w 11191875"/>
              <a:gd name="connsiteY1921" fmla="*/ 724039 h 4067175"/>
              <a:gd name="connsiteX1922" fmla="*/ 2888079 w 11191875"/>
              <a:gd name="connsiteY1922" fmla="*/ 971616 h 4067175"/>
              <a:gd name="connsiteX1923" fmla="*/ 2903886 w 11191875"/>
              <a:gd name="connsiteY1923" fmla="*/ 956038 h 4067175"/>
              <a:gd name="connsiteX1924" fmla="*/ 2888079 w 11191875"/>
              <a:gd name="connsiteY1924" fmla="*/ 940220 h 4067175"/>
              <a:gd name="connsiteX1925" fmla="*/ 2872033 w 11191875"/>
              <a:gd name="connsiteY1925" fmla="*/ 956038 h 4067175"/>
              <a:gd name="connsiteX1926" fmla="*/ 2888079 w 11191875"/>
              <a:gd name="connsiteY1926" fmla="*/ 971616 h 4067175"/>
              <a:gd name="connsiteX1927" fmla="*/ 2783899 w 11191875"/>
              <a:gd name="connsiteY1927" fmla="*/ 1230938 h 4067175"/>
              <a:gd name="connsiteX1928" fmla="*/ 2803298 w 11191875"/>
              <a:gd name="connsiteY1928" fmla="*/ 1211524 h 4067175"/>
              <a:gd name="connsiteX1929" fmla="*/ 2783899 w 11191875"/>
              <a:gd name="connsiteY1929" fmla="*/ 1192111 h 4067175"/>
              <a:gd name="connsiteX1930" fmla="*/ 2764260 w 11191875"/>
              <a:gd name="connsiteY1930" fmla="*/ 1211524 h 4067175"/>
              <a:gd name="connsiteX1931" fmla="*/ 2783899 w 11191875"/>
              <a:gd name="connsiteY1931" fmla="*/ 1230938 h 4067175"/>
              <a:gd name="connsiteX1932" fmla="*/ 2705104 w 11191875"/>
              <a:gd name="connsiteY1932" fmla="*/ 1501284 h 4067175"/>
              <a:gd name="connsiteX1933" fmla="*/ 2730012 w 11191875"/>
              <a:gd name="connsiteY1933" fmla="*/ 1476598 h 4067175"/>
              <a:gd name="connsiteX1934" fmla="*/ 2705104 w 11191875"/>
              <a:gd name="connsiteY1934" fmla="*/ 1451433 h 4067175"/>
              <a:gd name="connsiteX1935" fmla="*/ 2679957 w 11191875"/>
              <a:gd name="connsiteY1935" fmla="*/ 1476598 h 4067175"/>
              <a:gd name="connsiteX1936" fmla="*/ 2705104 w 11191875"/>
              <a:gd name="connsiteY1936" fmla="*/ 1501284 h 4067175"/>
              <a:gd name="connsiteX1937" fmla="*/ 2651936 w 11191875"/>
              <a:gd name="connsiteY1937" fmla="*/ 1778101 h 4067175"/>
              <a:gd name="connsiteX1938" fmla="*/ 2682352 w 11191875"/>
              <a:gd name="connsiteY1938" fmla="*/ 1747423 h 4067175"/>
              <a:gd name="connsiteX1939" fmla="*/ 2651936 w 11191875"/>
              <a:gd name="connsiteY1939" fmla="*/ 1716985 h 4067175"/>
              <a:gd name="connsiteX1940" fmla="*/ 2621281 w 11191875"/>
              <a:gd name="connsiteY1940" fmla="*/ 1747423 h 4067175"/>
              <a:gd name="connsiteX1941" fmla="*/ 2651936 w 11191875"/>
              <a:gd name="connsiteY1941" fmla="*/ 1778101 h 4067175"/>
              <a:gd name="connsiteX1942" fmla="*/ 2625352 w 11191875"/>
              <a:gd name="connsiteY1942" fmla="*/ 2059472 h 4067175"/>
              <a:gd name="connsiteX1943" fmla="*/ 2662474 w 11191875"/>
              <a:gd name="connsiteY1943" fmla="*/ 2022083 h 4067175"/>
              <a:gd name="connsiteX1944" fmla="*/ 2625352 w 11191875"/>
              <a:gd name="connsiteY1944" fmla="*/ 1985175 h 4067175"/>
              <a:gd name="connsiteX1945" fmla="*/ 2588230 w 11191875"/>
              <a:gd name="connsiteY1945" fmla="*/ 2022083 h 4067175"/>
              <a:gd name="connsiteX1946" fmla="*/ 2625352 w 11191875"/>
              <a:gd name="connsiteY1946" fmla="*/ 2059472 h 4067175"/>
              <a:gd name="connsiteX1947" fmla="*/ 2625352 w 11191875"/>
              <a:gd name="connsiteY1947" fmla="*/ 2342520 h 4067175"/>
              <a:gd name="connsiteX1948" fmla="*/ 2669180 w 11191875"/>
              <a:gd name="connsiteY1948" fmla="*/ 2298901 h 4067175"/>
              <a:gd name="connsiteX1949" fmla="*/ 2625352 w 11191875"/>
              <a:gd name="connsiteY1949" fmla="*/ 2255041 h 4067175"/>
              <a:gd name="connsiteX1950" fmla="*/ 2581285 w 11191875"/>
              <a:gd name="connsiteY1950" fmla="*/ 2298901 h 4067175"/>
              <a:gd name="connsiteX1951" fmla="*/ 2625352 w 11191875"/>
              <a:gd name="connsiteY1951" fmla="*/ 2342520 h 4067175"/>
              <a:gd name="connsiteX1952" fmla="*/ 2651936 w 11191875"/>
              <a:gd name="connsiteY1952" fmla="*/ 2623412 h 4067175"/>
              <a:gd name="connsiteX1953" fmla="*/ 2701751 w 11191875"/>
              <a:gd name="connsiteY1953" fmla="*/ 2573561 h 4067175"/>
              <a:gd name="connsiteX1954" fmla="*/ 2651936 w 11191875"/>
              <a:gd name="connsiteY1954" fmla="*/ 2523230 h 4067175"/>
              <a:gd name="connsiteX1955" fmla="*/ 2601882 w 11191875"/>
              <a:gd name="connsiteY1955" fmla="*/ 2573561 h 4067175"/>
              <a:gd name="connsiteX1956" fmla="*/ 2651936 w 11191875"/>
              <a:gd name="connsiteY1956" fmla="*/ 2623412 h 4067175"/>
              <a:gd name="connsiteX1957" fmla="*/ 2705104 w 11191875"/>
              <a:gd name="connsiteY1957" fmla="*/ 2899989 h 4067175"/>
              <a:gd name="connsiteX1958" fmla="*/ 2760428 w 11191875"/>
              <a:gd name="connsiteY1958" fmla="*/ 2844386 h 4067175"/>
              <a:gd name="connsiteX1959" fmla="*/ 2705104 w 11191875"/>
              <a:gd name="connsiteY1959" fmla="*/ 2789023 h 4067175"/>
              <a:gd name="connsiteX1960" fmla="*/ 2649781 w 11191875"/>
              <a:gd name="connsiteY1960" fmla="*/ 2844386 h 4067175"/>
              <a:gd name="connsiteX1961" fmla="*/ 2705104 w 11191875"/>
              <a:gd name="connsiteY1961" fmla="*/ 2899989 h 4067175"/>
              <a:gd name="connsiteX1962" fmla="*/ 2783899 w 11191875"/>
              <a:gd name="connsiteY1962" fmla="*/ 3170096 h 4067175"/>
              <a:gd name="connsiteX1963" fmla="*/ 2844970 w 11191875"/>
              <a:gd name="connsiteY1963" fmla="*/ 3109460 h 4067175"/>
              <a:gd name="connsiteX1964" fmla="*/ 2783899 w 11191875"/>
              <a:gd name="connsiteY1964" fmla="*/ 3048105 h 4067175"/>
              <a:gd name="connsiteX1965" fmla="*/ 2722827 w 11191875"/>
              <a:gd name="connsiteY1965" fmla="*/ 3109460 h 4067175"/>
              <a:gd name="connsiteX1966" fmla="*/ 2783899 w 11191875"/>
              <a:gd name="connsiteY1966" fmla="*/ 3170096 h 4067175"/>
              <a:gd name="connsiteX1967" fmla="*/ 2888079 w 11191875"/>
              <a:gd name="connsiteY1967" fmla="*/ 3429657 h 4067175"/>
              <a:gd name="connsiteX1968" fmla="*/ 2952743 w 11191875"/>
              <a:gd name="connsiteY1968" fmla="*/ 3365186 h 4067175"/>
              <a:gd name="connsiteX1969" fmla="*/ 2888079 w 11191875"/>
              <a:gd name="connsiteY1969" fmla="*/ 3300236 h 4067175"/>
              <a:gd name="connsiteX1970" fmla="*/ 2823415 w 11191875"/>
              <a:gd name="connsiteY1970" fmla="*/ 3365186 h 4067175"/>
              <a:gd name="connsiteX1971" fmla="*/ 2888079 w 11191875"/>
              <a:gd name="connsiteY1971" fmla="*/ 3429657 h 4067175"/>
              <a:gd name="connsiteX1972" fmla="*/ 3016449 w 11191875"/>
              <a:gd name="connsiteY1972" fmla="*/ 3677953 h 4067175"/>
              <a:gd name="connsiteX1973" fmla="*/ 3084466 w 11191875"/>
              <a:gd name="connsiteY1973" fmla="*/ 3609408 h 4067175"/>
              <a:gd name="connsiteX1974" fmla="*/ 3016449 w 11191875"/>
              <a:gd name="connsiteY1974" fmla="*/ 3541582 h 4067175"/>
              <a:gd name="connsiteX1975" fmla="*/ 2947953 w 11191875"/>
              <a:gd name="connsiteY1975" fmla="*/ 3609408 h 4067175"/>
              <a:gd name="connsiteX1976" fmla="*/ 3016449 w 11191875"/>
              <a:gd name="connsiteY1976" fmla="*/ 3677953 h 4067175"/>
              <a:gd name="connsiteX1977" fmla="*/ 3167571 w 11191875"/>
              <a:gd name="connsiteY1977" fmla="*/ 3910432 h 4067175"/>
              <a:gd name="connsiteX1978" fmla="*/ 3237503 w 11191875"/>
              <a:gd name="connsiteY1978" fmla="*/ 3840688 h 4067175"/>
              <a:gd name="connsiteX1979" fmla="*/ 3167571 w 11191875"/>
              <a:gd name="connsiteY1979" fmla="*/ 3770705 h 4067175"/>
              <a:gd name="connsiteX1980" fmla="*/ 3097398 w 11191875"/>
              <a:gd name="connsiteY1980" fmla="*/ 3840688 h 4067175"/>
              <a:gd name="connsiteX1981" fmla="*/ 3167571 w 11191875"/>
              <a:gd name="connsiteY1981" fmla="*/ 3910432 h 4067175"/>
              <a:gd name="connsiteX1982" fmla="*/ 3410180 w 11191875"/>
              <a:gd name="connsiteY1982" fmla="*/ 4067175 h 4067175"/>
              <a:gd name="connsiteX1983" fmla="*/ 3410898 w 11191875"/>
              <a:gd name="connsiteY1983" fmla="*/ 4056150 h 4067175"/>
              <a:gd name="connsiteX1984" fmla="*/ 3340487 w 11191875"/>
              <a:gd name="connsiteY1984" fmla="*/ 3985208 h 4067175"/>
              <a:gd name="connsiteX1985" fmla="*/ 3269596 w 11191875"/>
              <a:gd name="connsiteY1985" fmla="*/ 4056150 h 4067175"/>
              <a:gd name="connsiteX1986" fmla="*/ 3270314 w 11191875"/>
              <a:gd name="connsiteY1986" fmla="*/ 4067175 h 4067175"/>
              <a:gd name="connsiteX1987" fmla="*/ 3410180 w 11191875"/>
              <a:gd name="connsiteY1987" fmla="*/ 4067175 h 4067175"/>
              <a:gd name="connsiteX1988" fmla="*/ 7705296 w 11191875"/>
              <a:gd name="connsiteY1988" fmla="*/ 3966754 h 4067175"/>
              <a:gd name="connsiteX1989" fmla="*/ 7722061 w 11191875"/>
              <a:gd name="connsiteY1989" fmla="*/ 3950457 h 4067175"/>
              <a:gd name="connsiteX1990" fmla="*/ 7705296 w 11191875"/>
              <a:gd name="connsiteY1990" fmla="*/ 3933680 h 4067175"/>
              <a:gd name="connsiteX1991" fmla="*/ 7689011 w 11191875"/>
              <a:gd name="connsiteY1991" fmla="*/ 3950457 h 4067175"/>
              <a:gd name="connsiteX1992" fmla="*/ 7705296 w 11191875"/>
              <a:gd name="connsiteY1992" fmla="*/ 3966754 h 4067175"/>
              <a:gd name="connsiteX1993" fmla="*/ 7867914 w 11191875"/>
              <a:gd name="connsiteY1993" fmla="*/ 3740986 h 4067175"/>
              <a:gd name="connsiteX1994" fmla="*/ 7881565 w 11191875"/>
              <a:gd name="connsiteY1994" fmla="*/ 3727085 h 4067175"/>
              <a:gd name="connsiteX1995" fmla="*/ 7867914 w 11191875"/>
              <a:gd name="connsiteY1995" fmla="*/ 3712705 h 4067175"/>
              <a:gd name="connsiteX1996" fmla="*/ 7853784 w 11191875"/>
              <a:gd name="connsiteY1996" fmla="*/ 3727085 h 4067175"/>
              <a:gd name="connsiteX1997" fmla="*/ 7867914 w 11191875"/>
              <a:gd name="connsiteY1997" fmla="*/ 3740986 h 4067175"/>
              <a:gd name="connsiteX1998" fmla="*/ 8007780 w 11191875"/>
              <a:gd name="connsiteY1998" fmla="*/ 3501318 h 4067175"/>
              <a:gd name="connsiteX1999" fmla="*/ 8019754 w 11191875"/>
              <a:gd name="connsiteY1999" fmla="*/ 3488615 h 4067175"/>
              <a:gd name="connsiteX2000" fmla="*/ 8007780 w 11191875"/>
              <a:gd name="connsiteY2000" fmla="*/ 3476632 h 4067175"/>
              <a:gd name="connsiteX2001" fmla="*/ 7995565 w 11191875"/>
              <a:gd name="connsiteY2001" fmla="*/ 3488615 h 4067175"/>
              <a:gd name="connsiteX2002" fmla="*/ 8007780 w 11191875"/>
              <a:gd name="connsiteY2002" fmla="*/ 3501318 h 4067175"/>
              <a:gd name="connsiteX2003" fmla="*/ 8124174 w 11191875"/>
              <a:gd name="connsiteY2003" fmla="*/ 3248947 h 4067175"/>
              <a:gd name="connsiteX2004" fmla="*/ 8134233 w 11191875"/>
              <a:gd name="connsiteY2004" fmla="*/ 3238162 h 4067175"/>
              <a:gd name="connsiteX2005" fmla="*/ 8124174 w 11191875"/>
              <a:gd name="connsiteY2005" fmla="*/ 3227856 h 4067175"/>
              <a:gd name="connsiteX2006" fmla="*/ 8113637 w 11191875"/>
              <a:gd name="connsiteY2006" fmla="*/ 3238162 h 4067175"/>
              <a:gd name="connsiteX2007" fmla="*/ 8124174 w 11191875"/>
              <a:gd name="connsiteY2007" fmla="*/ 3248947 h 4067175"/>
              <a:gd name="connsiteX2008" fmla="*/ 8215662 w 11191875"/>
              <a:gd name="connsiteY2008" fmla="*/ 2987229 h 4067175"/>
              <a:gd name="connsiteX2009" fmla="*/ 8224523 w 11191875"/>
              <a:gd name="connsiteY2009" fmla="*/ 2977642 h 4067175"/>
              <a:gd name="connsiteX2010" fmla="*/ 8215662 w 11191875"/>
              <a:gd name="connsiteY2010" fmla="*/ 2969014 h 4067175"/>
              <a:gd name="connsiteX2011" fmla="*/ 8206561 w 11191875"/>
              <a:gd name="connsiteY2011" fmla="*/ 2977642 h 4067175"/>
              <a:gd name="connsiteX2012" fmla="*/ 8215662 w 11191875"/>
              <a:gd name="connsiteY2012" fmla="*/ 2987229 h 4067175"/>
              <a:gd name="connsiteX2013" fmla="*/ 8281763 w 11191875"/>
              <a:gd name="connsiteY2013" fmla="*/ 2717362 h 4067175"/>
              <a:gd name="connsiteX2014" fmla="*/ 8289905 w 11191875"/>
              <a:gd name="connsiteY2014" fmla="*/ 2709932 h 4067175"/>
              <a:gd name="connsiteX2015" fmla="*/ 8281763 w 11191875"/>
              <a:gd name="connsiteY2015" fmla="*/ 2701783 h 4067175"/>
              <a:gd name="connsiteX2016" fmla="*/ 8273620 w 11191875"/>
              <a:gd name="connsiteY2016" fmla="*/ 2709932 h 4067175"/>
              <a:gd name="connsiteX2017" fmla="*/ 8281763 w 11191875"/>
              <a:gd name="connsiteY2017" fmla="*/ 2717362 h 4067175"/>
              <a:gd name="connsiteX2018" fmla="*/ 8321519 w 11191875"/>
              <a:gd name="connsiteY2018" fmla="*/ 2443660 h 4067175"/>
              <a:gd name="connsiteX2019" fmla="*/ 8328464 w 11191875"/>
              <a:gd name="connsiteY2019" fmla="*/ 2436470 h 4067175"/>
              <a:gd name="connsiteX2020" fmla="*/ 8321519 w 11191875"/>
              <a:gd name="connsiteY2020" fmla="*/ 2428801 h 4067175"/>
              <a:gd name="connsiteX2021" fmla="*/ 8314334 w 11191875"/>
              <a:gd name="connsiteY2021" fmla="*/ 2436470 h 4067175"/>
              <a:gd name="connsiteX2022" fmla="*/ 8321519 w 11191875"/>
              <a:gd name="connsiteY2022" fmla="*/ 2443660 h 4067175"/>
              <a:gd name="connsiteX2023" fmla="*/ 8334931 w 11191875"/>
              <a:gd name="connsiteY2023" fmla="*/ 2166604 h 4067175"/>
              <a:gd name="connsiteX2024" fmla="*/ 8340679 w 11191875"/>
              <a:gd name="connsiteY2024" fmla="*/ 2160372 h 4067175"/>
              <a:gd name="connsiteX2025" fmla="*/ 8334931 w 11191875"/>
              <a:gd name="connsiteY2025" fmla="*/ 2154381 h 4067175"/>
              <a:gd name="connsiteX2026" fmla="*/ 8328464 w 11191875"/>
              <a:gd name="connsiteY2026" fmla="*/ 2160372 h 4067175"/>
              <a:gd name="connsiteX2027" fmla="*/ 8334931 w 11191875"/>
              <a:gd name="connsiteY2027" fmla="*/ 2166604 h 4067175"/>
              <a:gd name="connsiteX2028" fmla="*/ 8100704 w 11191875"/>
              <a:gd name="connsiteY2028" fmla="*/ 1891224 h 4067175"/>
              <a:gd name="connsiteX2029" fmla="*/ 8107410 w 11191875"/>
              <a:gd name="connsiteY2029" fmla="*/ 1884753 h 4067175"/>
              <a:gd name="connsiteX2030" fmla="*/ 8100704 w 11191875"/>
              <a:gd name="connsiteY2030" fmla="*/ 1878043 h 4067175"/>
              <a:gd name="connsiteX2031" fmla="*/ 8093998 w 11191875"/>
              <a:gd name="connsiteY2031" fmla="*/ 1884753 h 4067175"/>
              <a:gd name="connsiteX2032" fmla="*/ 8100704 w 11191875"/>
              <a:gd name="connsiteY2032" fmla="*/ 1891224 h 4067175"/>
              <a:gd name="connsiteX2033" fmla="*/ 8057355 w 11191875"/>
              <a:gd name="connsiteY2033" fmla="*/ 1618002 h 4067175"/>
              <a:gd name="connsiteX2034" fmla="*/ 8063582 w 11191875"/>
              <a:gd name="connsiteY2034" fmla="*/ 1611771 h 4067175"/>
              <a:gd name="connsiteX2035" fmla="*/ 8057355 w 11191875"/>
              <a:gd name="connsiteY2035" fmla="*/ 1605779 h 4067175"/>
              <a:gd name="connsiteX2036" fmla="*/ 8051607 w 11191875"/>
              <a:gd name="connsiteY2036" fmla="*/ 1611771 h 4067175"/>
              <a:gd name="connsiteX2037" fmla="*/ 8057355 w 11191875"/>
              <a:gd name="connsiteY2037" fmla="*/ 1618002 h 4067175"/>
              <a:gd name="connsiteX2038" fmla="*/ 7986225 w 11191875"/>
              <a:gd name="connsiteY2038" fmla="*/ 1350532 h 4067175"/>
              <a:gd name="connsiteX2039" fmla="*/ 7991494 w 11191875"/>
              <a:gd name="connsiteY2039" fmla="*/ 1345260 h 4067175"/>
              <a:gd name="connsiteX2040" fmla="*/ 7986225 w 11191875"/>
              <a:gd name="connsiteY2040" fmla="*/ 1339747 h 4067175"/>
              <a:gd name="connsiteX2041" fmla="*/ 7980477 w 11191875"/>
              <a:gd name="connsiteY2041" fmla="*/ 1345260 h 4067175"/>
              <a:gd name="connsiteX2042" fmla="*/ 7986225 w 11191875"/>
              <a:gd name="connsiteY2042" fmla="*/ 1350532 h 4067175"/>
              <a:gd name="connsiteX2043" fmla="*/ 7887074 w 11191875"/>
              <a:gd name="connsiteY2043" fmla="*/ 1092170 h 4067175"/>
              <a:gd name="connsiteX2044" fmla="*/ 7891864 w 11191875"/>
              <a:gd name="connsiteY2044" fmla="*/ 1087376 h 4067175"/>
              <a:gd name="connsiteX2045" fmla="*/ 7887074 w 11191875"/>
              <a:gd name="connsiteY2045" fmla="*/ 1082343 h 4067175"/>
              <a:gd name="connsiteX2046" fmla="*/ 7882044 w 11191875"/>
              <a:gd name="connsiteY2046" fmla="*/ 1087376 h 4067175"/>
              <a:gd name="connsiteX2047" fmla="*/ 7887074 w 11191875"/>
              <a:gd name="connsiteY2047" fmla="*/ 1092170 h 4067175"/>
              <a:gd name="connsiteX2048" fmla="*/ 7761817 w 11191875"/>
              <a:gd name="connsiteY2048" fmla="*/ 846030 h 4067175"/>
              <a:gd name="connsiteX2049" fmla="*/ 7766607 w 11191875"/>
              <a:gd name="connsiteY2049" fmla="*/ 841237 h 4067175"/>
              <a:gd name="connsiteX2050" fmla="*/ 7761817 w 11191875"/>
              <a:gd name="connsiteY2050" fmla="*/ 836443 h 4067175"/>
              <a:gd name="connsiteX2051" fmla="*/ 7756788 w 11191875"/>
              <a:gd name="connsiteY2051" fmla="*/ 841237 h 4067175"/>
              <a:gd name="connsiteX2052" fmla="*/ 7761817 w 11191875"/>
              <a:gd name="connsiteY2052" fmla="*/ 846030 h 4067175"/>
              <a:gd name="connsiteX2053" fmla="*/ 7611654 w 11191875"/>
              <a:gd name="connsiteY2053" fmla="*/ 614510 h 4067175"/>
              <a:gd name="connsiteX2054" fmla="*/ 7616683 w 11191875"/>
              <a:gd name="connsiteY2054" fmla="*/ 609717 h 4067175"/>
              <a:gd name="connsiteX2055" fmla="*/ 7611654 w 11191875"/>
              <a:gd name="connsiteY2055" fmla="*/ 604684 h 4067175"/>
              <a:gd name="connsiteX2056" fmla="*/ 7606624 w 11191875"/>
              <a:gd name="connsiteY2056" fmla="*/ 609717 h 4067175"/>
              <a:gd name="connsiteX2057" fmla="*/ 7611654 w 11191875"/>
              <a:gd name="connsiteY2057" fmla="*/ 614510 h 4067175"/>
              <a:gd name="connsiteX2058" fmla="*/ 7437540 w 11191875"/>
              <a:gd name="connsiteY2058" fmla="*/ 399048 h 4067175"/>
              <a:gd name="connsiteX2059" fmla="*/ 7442091 w 11191875"/>
              <a:gd name="connsiteY2059" fmla="*/ 394734 h 4067175"/>
              <a:gd name="connsiteX2060" fmla="*/ 7437540 w 11191875"/>
              <a:gd name="connsiteY2060" fmla="*/ 390660 h 4067175"/>
              <a:gd name="connsiteX2061" fmla="*/ 7433708 w 11191875"/>
              <a:gd name="connsiteY2061" fmla="*/ 394734 h 4067175"/>
              <a:gd name="connsiteX2062" fmla="*/ 7437540 w 11191875"/>
              <a:gd name="connsiteY2062" fmla="*/ 399048 h 4067175"/>
              <a:gd name="connsiteX2063" fmla="*/ 7242830 w 11191875"/>
              <a:gd name="connsiteY2063" fmla="*/ 203718 h 4067175"/>
              <a:gd name="connsiteX2064" fmla="*/ 7246902 w 11191875"/>
              <a:gd name="connsiteY2064" fmla="*/ 199404 h 4067175"/>
              <a:gd name="connsiteX2065" fmla="*/ 7242830 w 11191875"/>
              <a:gd name="connsiteY2065" fmla="*/ 195330 h 4067175"/>
              <a:gd name="connsiteX2066" fmla="*/ 7238280 w 11191875"/>
              <a:gd name="connsiteY2066" fmla="*/ 199404 h 4067175"/>
              <a:gd name="connsiteX2067" fmla="*/ 7242830 w 11191875"/>
              <a:gd name="connsiteY2067" fmla="*/ 203718 h 4067175"/>
              <a:gd name="connsiteX2068" fmla="*/ 7028242 w 11191875"/>
              <a:gd name="connsiteY2068" fmla="*/ 26603 h 4067175"/>
              <a:gd name="connsiteX2069" fmla="*/ 7028721 w 11191875"/>
              <a:gd name="connsiteY2069" fmla="*/ 25645 h 4067175"/>
              <a:gd name="connsiteX2070" fmla="*/ 7028242 w 11191875"/>
              <a:gd name="connsiteY2070" fmla="*/ 25405 h 4067175"/>
              <a:gd name="connsiteX2071" fmla="*/ 7027763 w 11191875"/>
              <a:gd name="connsiteY2071" fmla="*/ 25645 h 4067175"/>
              <a:gd name="connsiteX2072" fmla="*/ 7028242 w 11191875"/>
              <a:gd name="connsiteY2072" fmla="*/ 26603 h 4067175"/>
              <a:gd name="connsiteX2073" fmla="*/ 3928449 w 11191875"/>
              <a:gd name="connsiteY2073" fmla="*/ 27083 h 4067175"/>
              <a:gd name="connsiteX2074" fmla="*/ 3929646 w 11191875"/>
              <a:gd name="connsiteY2074" fmla="*/ 25645 h 4067175"/>
              <a:gd name="connsiteX2075" fmla="*/ 3928449 w 11191875"/>
              <a:gd name="connsiteY2075" fmla="*/ 24686 h 4067175"/>
              <a:gd name="connsiteX2076" fmla="*/ 3927491 w 11191875"/>
              <a:gd name="connsiteY2076" fmla="*/ 25645 h 4067175"/>
              <a:gd name="connsiteX2077" fmla="*/ 3928449 w 11191875"/>
              <a:gd name="connsiteY2077" fmla="*/ 27083 h 4067175"/>
              <a:gd name="connsiteX2078" fmla="*/ 3714100 w 11191875"/>
              <a:gd name="connsiteY2078" fmla="*/ 208272 h 4067175"/>
              <a:gd name="connsiteX2079" fmla="*/ 3722722 w 11191875"/>
              <a:gd name="connsiteY2079" fmla="*/ 199404 h 4067175"/>
              <a:gd name="connsiteX2080" fmla="*/ 3714100 w 11191875"/>
              <a:gd name="connsiteY2080" fmla="*/ 191016 h 4067175"/>
              <a:gd name="connsiteX2081" fmla="*/ 3705718 w 11191875"/>
              <a:gd name="connsiteY2081" fmla="*/ 199404 h 4067175"/>
              <a:gd name="connsiteX2082" fmla="*/ 3714100 w 11191875"/>
              <a:gd name="connsiteY2082" fmla="*/ 208272 h 4067175"/>
              <a:gd name="connsiteX2083" fmla="*/ 3519150 w 11191875"/>
              <a:gd name="connsiteY2083" fmla="*/ 405280 h 4067175"/>
              <a:gd name="connsiteX2084" fmla="*/ 3529209 w 11191875"/>
              <a:gd name="connsiteY2084" fmla="*/ 394734 h 4067175"/>
              <a:gd name="connsiteX2085" fmla="*/ 3519150 w 11191875"/>
              <a:gd name="connsiteY2085" fmla="*/ 384428 h 4067175"/>
              <a:gd name="connsiteX2086" fmla="*/ 3508373 w 11191875"/>
              <a:gd name="connsiteY2086" fmla="*/ 394734 h 4067175"/>
              <a:gd name="connsiteX2087" fmla="*/ 3519150 w 11191875"/>
              <a:gd name="connsiteY2087" fmla="*/ 405280 h 4067175"/>
              <a:gd name="connsiteX2088" fmla="*/ 3345516 w 11191875"/>
              <a:gd name="connsiteY2088" fmla="*/ 621700 h 4067175"/>
              <a:gd name="connsiteX2089" fmla="*/ 3357491 w 11191875"/>
              <a:gd name="connsiteY2089" fmla="*/ 609717 h 4067175"/>
              <a:gd name="connsiteX2090" fmla="*/ 3345516 w 11191875"/>
              <a:gd name="connsiteY2090" fmla="*/ 597494 h 4067175"/>
              <a:gd name="connsiteX2091" fmla="*/ 3333062 w 11191875"/>
              <a:gd name="connsiteY2091" fmla="*/ 609717 h 4067175"/>
              <a:gd name="connsiteX2092" fmla="*/ 3345516 w 11191875"/>
              <a:gd name="connsiteY2092" fmla="*/ 621700 h 4067175"/>
              <a:gd name="connsiteX2093" fmla="*/ 3194873 w 11191875"/>
              <a:gd name="connsiteY2093" fmla="*/ 856336 h 4067175"/>
              <a:gd name="connsiteX2094" fmla="*/ 3210201 w 11191875"/>
              <a:gd name="connsiteY2094" fmla="*/ 841237 h 4067175"/>
              <a:gd name="connsiteX2095" fmla="*/ 3194873 w 11191875"/>
              <a:gd name="connsiteY2095" fmla="*/ 825658 h 4067175"/>
              <a:gd name="connsiteX2096" fmla="*/ 3179785 w 11191875"/>
              <a:gd name="connsiteY2096" fmla="*/ 841237 h 4067175"/>
              <a:gd name="connsiteX2097" fmla="*/ 3194873 w 11191875"/>
              <a:gd name="connsiteY2097" fmla="*/ 856336 h 4067175"/>
              <a:gd name="connsiteX2098" fmla="*/ 3069856 w 11191875"/>
              <a:gd name="connsiteY2098" fmla="*/ 1105591 h 4067175"/>
              <a:gd name="connsiteX2099" fmla="*/ 3087819 w 11191875"/>
              <a:gd name="connsiteY2099" fmla="*/ 1087376 h 4067175"/>
              <a:gd name="connsiteX2100" fmla="*/ 3069856 w 11191875"/>
              <a:gd name="connsiteY2100" fmla="*/ 1068922 h 4067175"/>
              <a:gd name="connsiteX2101" fmla="*/ 3051415 w 11191875"/>
              <a:gd name="connsiteY2101" fmla="*/ 1087376 h 4067175"/>
              <a:gd name="connsiteX2102" fmla="*/ 3069856 w 11191875"/>
              <a:gd name="connsiteY2102" fmla="*/ 1105591 h 4067175"/>
              <a:gd name="connsiteX2103" fmla="*/ 2970945 w 11191875"/>
              <a:gd name="connsiteY2103" fmla="*/ 1367549 h 4067175"/>
              <a:gd name="connsiteX2104" fmla="*/ 2993218 w 11191875"/>
              <a:gd name="connsiteY2104" fmla="*/ 1345260 h 4067175"/>
              <a:gd name="connsiteX2105" fmla="*/ 2970945 w 11191875"/>
              <a:gd name="connsiteY2105" fmla="*/ 1322731 h 4067175"/>
              <a:gd name="connsiteX2106" fmla="*/ 2948193 w 11191875"/>
              <a:gd name="connsiteY2106" fmla="*/ 1345260 h 4067175"/>
              <a:gd name="connsiteX2107" fmla="*/ 2970945 w 11191875"/>
              <a:gd name="connsiteY2107" fmla="*/ 1367549 h 4067175"/>
              <a:gd name="connsiteX2108" fmla="*/ 2899096 w 11191875"/>
              <a:gd name="connsiteY2108" fmla="*/ 1639333 h 4067175"/>
              <a:gd name="connsiteX2109" fmla="*/ 2926877 w 11191875"/>
              <a:gd name="connsiteY2109" fmla="*/ 1611771 h 4067175"/>
              <a:gd name="connsiteX2110" fmla="*/ 2899096 w 11191875"/>
              <a:gd name="connsiteY2110" fmla="*/ 1584449 h 4067175"/>
              <a:gd name="connsiteX2111" fmla="*/ 2872033 w 11191875"/>
              <a:gd name="connsiteY2111" fmla="*/ 1611771 h 4067175"/>
              <a:gd name="connsiteX2112" fmla="*/ 2899096 w 11191875"/>
              <a:gd name="connsiteY2112" fmla="*/ 1639333 h 4067175"/>
              <a:gd name="connsiteX2113" fmla="*/ 2856226 w 11191875"/>
              <a:gd name="connsiteY2113" fmla="*/ 1918307 h 4067175"/>
              <a:gd name="connsiteX2114" fmla="*/ 2889516 w 11191875"/>
              <a:gd name="connsiteY2114" fmla="*/ 1884753 h 4067175"/>
              <a:gd name="connsiteX2115" fmla="*/ 2856226 w 11191875"/>
              <a:gd name="connsiteY2115" fmla="*/ 1850960 h 4067175"/>
              <a:gd name="connsiteX2116" fmla="*/ 2822457 w 11191875"/>
              <a:gd name="connsiteY2116" fmla="*/ 1884753 h 4067175"/>
              <a:gd name="connsiteX2117" fmla="*/ 2856226 w 11191875"/>
              <a:gd name="connsiteY2117" fmla="*/ 1918307 h 4067175"/>
              <a:gd name="connsiteX2118" fmla="*/ 2841856 w 11191875"/>
              <a:gd name="connsiteY2118" fmla="*/ 2200157 h 4067175"/>
              <a:gd name="connsiteX2119" fmla="*/ 2881373 w 11191875"/>
              <a:gd name="connsiteY2119" fmla="*/ 2160372 h 4067175"/>
              <a:gd name="connsiteX2120" fmla="*/ 2841856 w 11191875"/>
              <a:gd name="connsiteY2120" fmla="*/ 2120827 h 4067175"/>
              <a:gd name="connsiteX2121" fmla="*/ 2802100 w 11191875"/>
              <a:gd name="connsiteY2121" fmla="*/ 2160372 h 4067175"/>
              <a:gd name="connsiteX2122" fmla="*/ 2841856 w 11191875"/>
              <a:gd name="connsiteY2122" fmla="*/ 2200157 h 4067175"/>
              <a:gd name="connsiteX2123" fmla="*/ 2856226 w 11191875"/>
              <a:gd name="connsiteY2123" fmla="*/ 2482247 h 4067175"/>
              <a:gd name="connsiteX2124" fmla="*/ 2901970 w 11191875"/>
              <a:gd name="connsiteY2124" fmla="*/ 2435991 h 4067175"/>
              <a:gd name="connsiteX2125" fmla="*/ 2856226 w 11191875"/>
              <a:gd name="connsiteY2125" fmla="*/ 2390454 h 4067175"/>
              <a:gd name="connsiteX2126" fmla="*/ 2810483 w 11191875"/>
              <a:gd name="connsiteY2126" fmla="*/ 2435991 h 4067175"/>
              <a:gd name="connsiteX2127" fmla="*/ 2856226 w 11191875"/>
              <a:gd name="connsiteY2127" fmla="*/ 2482247 h 4067175"/>
              <a:gd name="connsiteX2128" fmla="*/ 2899096 w 11191875"/>
              <a:gd name="connsiteY2128" fmla="*/ 2760263 h 4067175"/>
              <a:gd name="connsiteX2129" fmla="*/ 2950348 w 11191875"/>
              <a:gd name="connsiteY2129" fmla="*/ 2708974 h 4067175"/>
              <a:gd name="connsiteX2130" fmla="*/ 2899096 w 11191875"/>
              <a:gd name="connsiteY2130" fmla="*/ 2657924 h 4067175"/>
              <a:gd name="connsiteX2131" fmla="*/ 2848083 w 11191875"/>
              <a:gd name="connsiteY2131" fmla="*/ 2708974 h 4067175"/>
              <a:gd name="connsiteX2132" fmla="*/ 2899096 w 11191875"/>
              <a:gd name="connsiteY2132" fmla="*/ 2760263 h 4067175"/>
              <a:gd name="connsiteX2133" fmla="*/ 2970945 w 11191875"/>
              <a:gd name="connsiteY2133" fmla="*/ 3032047 h 4067175"/>
              <a:gd name="connsiteX2134" fmla="*/ 3026987 w 11191875"/>
              <a:gd name="connsiteY2134" fmla="*/ 2975964 h 4067175"/>
              <a:gd name="connsiteX2135" fmla="*/ 2970945 w 11191875"/>
              <a:gd name="connsiteY2135" fmla="*/ 2919642 h 4067175"/>
              <a:gd name="connsiteX2136" fmla="*/ 2914663 w 11191875"/>
              <a:gd name="connsiteY2136" fmla="*/ 2975964 h 4067175"/>
              <a:gd name="connsiteX2137" fmla="*/ 2970945 w 11191875"/>
              <a:gd name="connsiteY2137" fmla="*/ 3032047 h 4067175"/>
              <a:gd name="connsiteX2138" fmla="*/ 3069856 w 11191875"/>
              <a:gd name="connsiteY2138" fmla="*/ 3293525 h 4067175"/>
              <a:gd name="connsiteX2139" fmla="*/ 3129491 w 11191875"/>
              <a:gd name="connsiteY2139" fmla="*/ 3233608 h 4067175"/>
              <a:gd name="connsiteX2140" fmla="*/ 3069856 w 11191875"/>
              <a:gd name="connsiteY2140" fmla="*/ 3173691 h 4067175"/>
              <a:gd name="connsiteX2141" fmla="*/ 3009982 w 11191875"/>
              <a:gd name="connsiteY2141" fmla="*/ 3233608 h 4067175"/>
              <a:gd name="connsiteX2142" fmla="*/ 3069856 w 11191875"/>
              <a:gd name="connsiteY2142" fmla="*/ 3293525 h 4067175"/>
              <a:gd name="connsiteX2143" fmla="*/ 3194873 w 11191875"/>
              <a:gd name="connsiteY2143" fmla="*/ 3543260 h 4067175"/>
              <a:gd name="connsiteX2144" fmla="*/ 3258340 w 11191875"/>
              <a:gd name="connsiteY2144" fmla="*/ 3479748 h 4067175"/>
              <a:gd name="connsiteX2145" fmla="*/ 3194873 w 11191875"/>
              <a:gd name="connsiteY2145" fmla="*/ 3416235 h 4067175"/>
              <a:gd name="connsiteX2146" fmla="*/ 3131646 w 11191875"/>
              <a:gd name="connsiteY2146" fmla="*/ 3479748 h 4067175"/>
              <a:gd name="connsiteX2147" fmla="*/ 3194873 w 11191875"/>
              <a:gd name="connsiteY2147" fmla="*/ 3543260 h 4067175"/>
              <a:gd name="connsiteX2148" fmla="*/ 3345516 w 11191875"/>
              <a:gd name="connsiteY2148" fmla="*/ 3776697 h 4067175"/>
              <a:gd name="connsiteX2149" fmla="*/ 3410419 w 11191875"/>
              <a:gd name="connsiteY2149" fmla="*/ 3711267 h 4067175"/>
              <a:gd name="connsiteX2150" fmla="*/ 3345516 w 11191875"/>
              <a:gd name="connsiteY2150" fmla="*/ 3646078 h 4067175"/>
              <a:gd name="connsiteX2151" fmla="*/ 3280134 w 11191875"/>
              <a:gd name="connsiteY2151" fmla="*/ 3711267 h 4067175"/>
              <a:gd name="connsiteX2152" fmla="*/ 3345516 w 11191875"/>
              <a:gd name="connsiteY2152" fmla="*/ 3776697 h 4067175"/>
              <a:gd name="connsiteX2153" fmla="*/ 3519150 w 11191875"/>
              <a:gd name="connsiteY2153" fmla="*/ 3992399 h 4067175"/>
              <a:gd name="connsiteX2154" fmla="*/ 3585251 w 11191875"/>
              <a:gd name="connsiteY2154" fmla="*/ 3926010 h 4067175"/>
              <a:gd name="connsiteX2155" fmla="*/ 3519150 w 11191875"/>
              <a:gd name="connsiteY2155" fmla="*/ 3859383 h 4067175"/>
              <a:gd name="connsiteX2156" fmla="*/ 3452810 w 11191875"/>
              <a:gd name="connsiteY2156" fmla="*/ 3926010 h 4067175"/>
              <a:gd name="connsiteX2157" fmla="*/ 3519150 w 11191875"/>
              <a:gd name="connsiteY2157" fmla="*/ 3992399 h 4067175"/>
              <a:gd name="connsiteX2158" fmla="*/ 3745713 w 11191875"/>
              <a:gd name="connsiteY2158" fmla="*/ 4067175 h 4067175"/>
              <a:gd name="connsiteX2159" fmla="*/ 3714100 w 11191875"/>
              <a:gd name="connsiteY2159" fmla="*/ 4058787 h 4067175"/>
              <a:gd name="connsiteX2160" fmla="*/ 3682726 w 11191875"/>
              <a:gd name="connsiteY2160" fmla="*/ 4067175 h 4067175"/>
              <a:gd name="connsiteX2161" fmla="*/ 3745713 w 11191875"/>
              <a:gd name="connsiteY2161" fmla="*/ 4067175 h 4067175"/>
              <a:gd name="connsiteX2162" fmla="*/ 7437540 w 11191875"/>
              <a:gd name="connsiteY2162" fmla="*/ 3944944 h 4067175"/>
              <a:gd name="connsiteX2163" fmla="*/ 7456939 w 11191875"/>
              <a:gd name="connsiteY2163" fmla="*/ 3926010 h 4067175"/>
              <a:gd name="connsiteX2164" fmla="*/ 7437540 w 11191875"/>
              <a:gd name="connsiteY2164" fmla="*/ 3907077 h 4067175"/>
              <a:gd name="connsiteX2165" fmla="*/ 7418860 w 11191875"/>
              <a:gd name="connsiteY2165" fmla="*/ 3926010 h 4067175"/>
              <a:gd name="connsiteX2166" fmla="*/ 7437540 w 11191875"/>
              <a:gd name="connsiteY2166" fmla="*/ 3944944 h 4067175"/>
              <a:gd name="connsiteX2167" fmla="*/ 7611654 w 11191875"/>
              <a:gd name="connsiteY2167" fmla="*/ 3728044 h 4067175"/>
              <a:gd name="connsiteX2168" fmla="*/ 7628179 w 11191875"/>
              <a:gd name="connsiteY2168" fmla="*/ 3711267 h 4067175"/>
              <a:gd name="connsiteX2169" fmla="*/ 7611654 w 11191875"/>
              <a:gd name="connsiteY2169" fmla="*/ 3694970 h 4067175"/>
              <a:gd name="connsiteX2170" fmla="*/ 7595128 w 11191875"/>
              <a:gd name="connsiteY2170" fmla="*/ 3711267 h 4067175"/>
              <a:gd name="connsiteX2171" fmla="*/ 7611654 w 11191875"/>
              <a:gd name="connsiteY2171" fmla="*/ 3728044 h 4067175"/>
              <a:gd name="connsiteX2172" fmla="*/ 7761817 w 11191875"/>
              <a:gd name="connsiteY2172" fmla="*/ 3493648 h 4067175"/>
              <a:gd name="connsiteX2173" fmla="*/ 7775708 w 11191875"/>
              <a:gd name="connsiteY2173" fmla="*/ 3479748 h 4067175"/>
              <a:gd name="connsiteX2174" fmla="*/ 7761817 w 11191875"/>
              <a:gd name="connsiteY2174" fmla="*/ 3465847 h 4067175"/>
              <a:gd name="connsiteX2175" fmla="*/ 7747927 w 11191875"/>
              <a:gd name="connsiteY2175" fmla="*/ 3479748 h 4067175"/>
              <a:gd name="connsiteX2176" fmla="*/ 7761817 w 11191875"/>
              <a:gd name="connsiteY2176" fmla="*/ 3493648 h 4067175"/>
              <a:gd name="connsiteX2177" fmla="*/ 7887074 w 11191875"/>
              <a:gd name="connsiteY2177" fmla="*/ 3245831 h 4067175"/>
              <a:gd name="connsiteX2178" fmla="*/ 7899288 w 11191875"/>
              <a:gd name="connsiteY2178" fmla="*/ 3233608 h 4067175"/>
              <a:gd name="connsiteX2179" fmla="*/ 7887074 w 11191875"/>
              <a:gd name="connsiteY2179" fmla="*/ 3221625 h 4067175"/>
              <a:gd name="connsiteX2180" fmla="*/ 7874859 w 11191875"/>
              <a:gd name="connsiteY2180" fmla="*/ 3233608 h 4067175"/>
              <a:gd name="connsiteX2181" fmla="*/ 7887074 w 11191875"/>
              <a:gd name="connsiteY2181" fmla="*/ 3245831 h 4067175"/>
              <a:gd name="connsiteX2182" fmla="*/ 7986225 w 11191875"/>
              <a:gd name="connsiteY2182" fmla="*/ 2986270 h 4067175"/>
              <a:gd name="connsiteX2183" fmla="*/ 7996523 w 11191875"/>
              <a:gd name="connsiteY2183" fmla="*/ 2975964 h 4067175"/>
              <a:gd name="connsiteX2184" fmla="*/ 7986225 w 11191875"/>
              <a:gd name="connsiteY2184" fmla="*/ 2965419 h 4067175"/>
              <a:gd name="connsiteX2185" fmla="*/ 7975448 w 11191875"/>
              <a:gd name="connsiteY2185" fmla="*/ 2975964 h 4067175"/>
              <a:gd name="connsiteX2186" fmla="*/ 7986225 w 11191875"/>
              <a:gd name="connsiteY2186" fmla="*/ 2986270 h 4067175"/>
              <a:gd name="connsiteX2187" fmla="*/ 8057355 w 11191875"/>
              <a:gd name="connsiteY2187" fmla="*/ 2718321 h 4067175"/>
              <a:gd name="connsiteX2188" fmla="*/ 8066935 w 11191875"/>
              <a:gd name="connsiteY2188" fmla="*/ 2708974 h 4067175"/>
              <a:gd name="connsiteX2189" fmla="*/ 8057355 w 11191875"/>
              <a:gd name="connsiteY2189" fmla="*/ 2700106 h 4067175"/>
              <a:gd name="connsiteX2190" fmla="*/ 8048254 w 11191875"/>
              <a:gd name="connsiteY2190" fmla="*/ 2708974 h 4067175"/>
              <a:gd name="connsiteX2191" fmla="*/ 8057355 w 11191875"/>
              <a:gd name="connsiteY2191" fmla="*/ 2718321 h 4067175"/>
              <a:gd name="connsiteX2192" fmla="*/ 8100704 w 11191875"/>
              <a:gd name="connsiteY2192" fmla="*/ 2444140 h 4067175"/>
              <a:gd name="connsiteX2193" fmla="*/ 8108847 w 11191875"/>
              <a:gd name="connsiteY2193" fmla="*/ 2435991 h 4067175"/>
              <a:gd name="connsiteX2194" fmla="*/ 8100704 w 11191875"/>
              <a:gd name="connsiteY2194" fmla="*/ 2428322 h 4067175"/>
              <a:gd name="connsiteX2195" fmla="*/ 8092561 w 11191875"/>
              <a:gd name="connsiteY2195" fmla="*/ 2435991 h 4067175"/>
              <a:gd name="connsiteX2196" fmla="*/ 8100704 w 11191875"/>
              <a:gd name="connsiteY2196" fmla="*/ 2444140 h 4067175"/>
              <a:gd name="connsiteX2197" fmla="*/ 8114834 w 11191875"/>
              <a:gd name="connsiteY2197" fmla="*/ 2167802 h 4067175"/>
              <a:gd name="connsiteX2198" fmla="*/ 8122498 w 11191875"/>
              <a:gd name="connsiteY2198" fmla="*/ 2160372 h 4067175"/>
              <a:gd name="connsiteX2199" fmla="*/ 8114834 w 11191875"/>
              <a:gd name="connsiteY2199" fmla="*/ 2153182 h 4067175"/>
              <a:gd name="connsiteX2200" fmla="*/ 8107649 w 11191875"/>
              <a:gd name="connsiteY2200" fmla="*/ 2160372 h 4067175"/>
              <a:gd name="connsiteX2201" fmla="*/ 8114834 w 11191875"/>
              <a:gd name="connsiteY2201" fmla="*/ 2167802 h 4067175"/>
              <a:gd name="connsiteX2202" fmla="*/ 7879889 w 11191875"/>
              <a:gd name="connsiteY2202" fmla="*/ 1892662 h 4067175"/>
              <a:gd name="connsiteX2203" fmla="*/ 7887313 w 11191875"/>
              <a:gd name="connsiteY2203" fmla="*/ 1884753 h 4067175"/>
              <a:gd name="connsiteX2204" fmla="*/ 7879889 w 11191875"/>
              <a:gd name="connsiteY2204" fmla="*/ 1876844 h 4067175"/>
              <a:gd name="connsiteX2205" fmla="*/ 7871746 w 11191875"/>
              <a:gd name="connsiteY2205" fmla="*/ 1884753 h 4067175"/>
              <a:gd name="connsiteX2206" fmla="*/ 7879889 w 11191875"/>
              <a:gd name="connsiteY2206" fmla="*/ 1892662 h 4067175"/>
              <a:gd name="connsiteX2207" fmla="*/ 7832469 w 11191875"/>
              <a:gd name="connsiteY2207" fmla="*/ 1619920 h 4067175"/>
              <a:gd name="connsiteX2208" fmla="*/ 7840132 w 11191875"/>
              <a:gd name="connsiteY2208" fmla="*/ 1612730 h 4067175"/>
              <a:gd name="connsiteX2209" fmla="*/ 7832469 w 11191875"/>
              <a:gd name="connsiteY2209" fmla="*/ 1605300 h 4067175"/>
              <a:gd name="connsiteX2210" fmla="*/ 7825284 w 11191875"/>
              <a:gd name="connsiteY2210" fmla="*/ 1612730 h 4067175"/>
              <a:gd name="connsiteX2211" fmla="*/ 7832469 w 11191875"/>
              <a:gd name="connsiteY2211" fmla="*/ 1619920 h 4067175"/>
              <a:gd name="connsiteX2212" fmla="*/ 7754633 w 11191875"/>
              <a:gd name="connsiteY2212" fmla="*/ 1354367 h 4067175"/>
              <a:gd name="connsiteX2213" fmla="*/ 7761338 w 11191875"/>
              <a:gd name="connsiteY2213" fmla="*/ 1347656 h 4067175"/>
              <a:gd name="connsiteX2214" fmla="*/ 7754633 w 11191875"/>
              <a:gd name="connsiteY2214" fmla="*/ 1340946 h 4067175"/>
              <a:gd name="connsiteX2215" fmla="*/ 7747927 w 11191875"/>
              <a:gd name="connsiteY2215" fmla="*/ 1347656 h 4067175"/>
              <a:gd name="connsiteX2216" fmla="*/ 7754633 w 11191875"/>
              <a:gd name="connsiteY2216" fmla="*/ 1354367 h 4067175"/>
              <a:gd name="connsiteX2217" fmla="*/ 7647578 w 11191875"/>
              <a:gd name="connsiteY2217" fmla="*/ 1099360 h 4067175"/>
              <a:gd name="connsiteX2218" fmla="*/ 7653565 w 11191875"/>
              <a:gd name="connsiteY2218" fmla="*/ 1093128 h 4067175"/>
              <a:gd name="connsiteX2219" fmla="*/ 7647578 w 11191875"/>
              <a:gd name="connsiteY2219" fmla="*/ 1086897 h 4067175"/>
              <a:gd name="connsiteX2220" fmla="*/ 7641351 w 11191875"/>
              <a:gd name="connsiteY2220" fmla="*/ 1093128 h 4067175"/>
              <a:gd name="connsiteX2221" fmla="*/ 7647578 w 11191875"/>
              <a:gd name="connsiteY2221" fmla="*/ 1099360 h 4067175"/>
              <a:gd name="connsiteX2222" fmla="*/ 7512023 w 11191875"/>
              <a:gd name="connsiteY2222" fmla="*/ 858253 h 4067175"/>
              <a:gd name="connsiteX2223" fmla="*/ 7517292 w 11191875"/>
              <a:gd name="connsiteY2223" fmla="*/ 852980 h 4067175"/>
              <a:gd name="connsiteX2224" fmla="*/ 7512023 w 11191875"/>
              <a:gd name="connsiteY2224" fmla="*/ 847228 h 4067175"/>
              <a:gd name="connsiteX2225" fmla="*/ 7506275 w 11191875"/>
              <a:gd name="connsiteY2225" fmla="*/ 852980 h 4067175"/>
              <a:gd name="connsiteX2226" fmla="*/ 7512023 w 11191875"/>
              <a:gd name="connsiteY2226" fmla="*/ 858253 h 4067175"/>
              <a:gd name="connsiteX2227" fmla="*/ 7349885 w 11191875"/>
              <a:gd name="connsiteY2227" fmla="*/ 634882 h 4067175"/>
              <a:gd name="connsiteX2228" fmla="*/ 7355154 w 11191875"/>
              <a:gd name="connsiteY2228" fmla="*/ 629370 h 4067175"/>
              <a:gd name="connsiteX2229" fmla="*/ 7349885 w 11191875"/>
              <a:gd name="connsiteY2229" fmla="*/ 623857 h 4067175"/>
              <a:gd name="connsiteX2230" fmla="*/ 7343897 w 11191875"/>
              <a:gd name="connsiteY2230" fmla="*/ 629370 h 4067175"/>
              <a:gd name="connsiteX2231" fmla="*/ 7349885 w 11191875"/>
              <a:gd name="connsiteY2231" fmla="*/ 634882 h 4067175"/>
              <a:gd name="connsiteX2232" fmla="*/ 7163078 w 11191875"/>
              <a:gd name="connsiteY2232" fmla="*/ 430924 h 4067175"/>
              <a:gd name="connsiteX2233" fmla="*/ 7167868 w 11191875"/>
              <a:gd name="connsiteY2233" fmla="*/ 425891 h 4067175"/>
              <a:gd name="connsiteX2234" fmla="*/ 7163078 w 11191875"/>
              <a:gd name="connsiteY2234" fmla="*/ 421098 h 4067175"/>
              <a:gd name="connsiteX2235" fmla="*/ 7157809 w 11191875"/>
              <a:gd name="connsiteY2235" fmla="*/ 425891 h 4067175"/>
              <a:gd name="connsiteX2236" fmla="*/ 7163078 w 11191875"/>
              <a:gd name="connsiteY2236" fmla="*/ 430924 h 4067175"/>
              <a:gd name="connsiteX2237" fmla="*/ 6954477 w 11191875"/>
              <a:gd name="connsiteY2237" fmla="*/ 249735 h 4067175"/>
              <a:gd name="connsiteX2238" fmla="*/ 6959267 w 11191875"/>
              <a:gd name="connsiteY2238" fmla="*/ 244941 h 4067175"/>
              <a:gd name="connsiteX2239" fmla="*/ 6954477 w 11191875"/>
              <a:gd name="connsiteY2239" fmla="*/ 240148 h 4067175"/>
              <a:gd name="connsiteX2240" fmla="*/ 6949448 w 11191875"/>
              <a:gd name="connsiteY2240" fmla="*/ 244941 h 4067175"/>
              <a:gd name="connsiteX2241" fmla="*/ 6954477 w 11191875"/>
              <a:gd name="connsiteY2241" fmla="*/ 249735 h 4067175"/>
              <a:gd name="connsiteX2242" fmla="*/ 6726477 w 11191875"/>
              <a:gd name="connsiteY2242" fmla="*/ 91553 h 4067175"/>
              <a:gd name="connsiteX2243" fmla="*/ 6729351 w 11191875"/>
              <a:gd name="connsiteY2243" fmla="*/ 89157 h 4067175"/>
              <a:gd name="connsiteX2244" fmla="*/ 6726477 w 11191875"/>
              <a:gd name="connsiteY2244" fmla="*/ 86760 h 4067175"/>
              <a:gd name="connsiteX2245" fmla="*/ 6724322 w 11191875"/>
              <a:gd name="connsiteY2245" fmla="*/ 89157 h 4067175"/>
              <a:gd name="connsiteX2246" fmla="*/ 6726477 w 11191875"/>
              <a:gd name="connsiteY2246" fmla="*/ 91553 h 4067175"/>
              <a:gd name="connsiteX2247" fmla="*/ 4350440 w 11191875"/>
              <a:gd name="connsiteY2247" fmla="*/ 22050 h 4067175"/>
              <a:gd name="connsiteX2248" fmla="*/ 4351159 w 11191875"/>
              <a:gd name="connsiteY2248" fmla="*/ 21331 h 4067175"/>
              <a:gd name="connsiteX2249" fmla="*/ 4350440 w 11191875"/>
              <a:gd name="connsiteY2249" fmla="*/ 20611 h 4067175"/>
              <a:gd name="connsiteX2250" fmla="*/ 4349722 w 11191875"/>
              <a:gd name="connsiteY2250" fmla="*/ 21331 h 4067175"/>
              <a:gd name="connsiteX2251" fmla="*/ 4350440 w 11191875"/>
              <a:gd name="connsiteY2251" fmla="*/ 22050 h 4067175"/>
              <a:gd name="connsiteX2252" fmla="*/ 4114297 w 11191875"/>
              <a:gd name="connsiteY2252" fmla="*/ 171123 h 4067175"/>
              <a:gd name="connsiteX2253" fmla="*/ 4121482 w 11191875"/>
              <a:gd name="connsiteY2253" fmla="*/ 163933 h 4067175"/>
              <a:gd name="connsiteX2254" fmla="*/ 4114297 w 11191875"/>
              <a:gd name="connsiteY2254" fmla="*/ 156504 h 4067175"/>
              <a:gd name="connsiteX2255" fmla="*/ 4107112 w 11191875"/>
              <a:gd name="connsiteY2255" fmla="*/ 163933 h 4067175"/>
              <a:gd name="connsiteX2256" fmla="*/ 4114297 w 11191875"/>
              <a:gd name="connsiteY2256" fmla="*/ 171123 h 4067175"/>
              <a:gd name="connsiteX2257" fmla="*/ 3895638 w 11191875"/>
              <a:gd name="connsiteY2257" fmla="*/ 342726 h 4067175"/>
              <a:gd name="connsiteX2258" fmla="*/ 3905936 w 11191875"/>
              <a:gd name="connsiteY2258" fmla="*/ 332660 h 4067175"/>
              <a:gd name="connsiteX2259" fmla="*/ 3895638 w 11191875"/>
              <a:gd name="connsiteY2259" fmla="*/ 322115 h 4067175"/>
              <a:gd name="connsiteX2260" fmla="*/ 3885339 w 11191875"/>
              <a:gd name="connsiteY2260" fmla="*/ 332660 h 4067175"/>
              <a:gd name="connsiteX2261" fmla="*/ 3895638 w 11191875"/>
              <a:gd name="connsiteY2261" fmla="*/ 342726 h 4067175"/>
              <a:gd name="connsiteX2262" fmla="*/ 3697575 w 11191875"/>
              <a:gd name="connsiteY2262" fmla="*/ 536618 h 4067175"/>
              <a:gd name="connsiteX2263" fmla="*/ 3709310 w 11191875"/>
              <a:gd name="connsiteY2263" fmla="*/ 524874 h 4067175"/>
              <a:gd name="connsiteX2264" fmla="*/ 3697575 w 11191875"/>
              <a:gd name="connsiteY2264" fmla="*/ 513370 h 4067175"/>
              <a:gd name="connsiteX2265" fmla="*/ 3686079 w 11191875"/>
              <a:gd name="connsiteY2265" fmla="*/ 524874 h 4067175"/>
              <a:gd name="connsiteX2266" fmla="*/ 3697575 w 11191875"/>
              <a:gd name="connsiteY2266" fmla="*/ 536618 h 4067175"/>
              <a:gd name="connsiteX2267" fmla="*/ 3522982 w 11191875"/>
              <a:gd name="connsiteY2267" fmla="*/ 752799 h 4067175"/>
              <a:gd name="connsiteX2268" fmla="*/ 3537113 w 11191875"/>
              <a:gd name="connsiteY2268" fmla="*/ 738658 h 4067175"/>
              <a:gd name="connsiteX2269" fmla="*/ 3522982 w 11191875"/>
              <a:gd name="connsiteY2269" fmla="*/ 724758 h 4067175"/>
              <a:gd name="connsiteX2270" fmla="*/ 3509092 w 11191875"/>
              <a:gd name="connsiteY2270" fmla="*/ 738658 h 4067175"/>
              <a:gd name="connsiteX2271" fmla="*/ 3522982 w 11191875"/>
              <a:gd name="connsiteY2271" fmla="*/ 752799 h 4067175"/>
              <a:gd name="connsiteX2272" fmla="*/ 3373776 w 11191875"/>
              <a:gd name="connsiteY2272" fmla="*/ 988153 h 4067175"/>
              <a:gd name="connsiteX2273" fmla="*/ 3391020 w 11191875"/>
              <a:gd name="connsiteY2273" fmla="*/ 971377 h 4067175"/>
              <a:gd name="connsiteX2274" fmla="*/ 3373776 w 11191875"/>
              <a:gd name="connsiteY2274" fmla="*/ 953881 h 4067175"/>
              <a:gd name="connsiteX2275" fmla="*/ 3356772 w 11191875"/>
              <a:gd name="connsiteY2275" fmla="*/ 971377 h 4067175"/>
              <a:gd name="connsiteX2276" fmla="*/ 3373776 w 11191875"/>
              <a:gd name="connsiteY2276" fmla="*/ 988153 h 4067175"/>
              <a:gd name="connsiteX2277" fmla="*/ 3252113 w 11191875"/>
              <a:gd name="connsiteY2277" fmla="*/ 1239805 h 4067175"/>
              <a:gd name="connsiteX2278" fmla="*/ 3272709 w 11191875"/>
              <a:gd name="connsiteY2278" fmla="*/ 1218954 h 4067175"/>
              <a:gd name="connsiteX2279" fmla="*/ 3252113 w 11191875"/>
              <a:gd name="connsiteY2279" fmla="*/ 1198103 h 4067175"/>
              <a:gd name="connsiteX2280" fmla="*/ 3231516 w 11191875"/>
              <a:gd name="connsiteY2280" fmla="*/ 1218954 h 4067175"/>
              <a:gd name="connsiteX2281" fmla="*/ 3252113 w 11191875"/>
              <a:gd name="connsiteY2281" fmla="*/ 1239805 h 4067175"/>
              <a:gd name="connsiteX2282" fmla="*/ 3159428 w 11191875"/>
              <a:gd name="connsiteY2282" fmla="*/ 1503920 h 4067175"/>
              <a:gd name="connsiteX2283" fmla="*/ 3184335 w 11191875"/>
              <a:gd name="connsiteY2283" fmla="*/ 1478995 h 4067175"/>
              <a:gd name="connsiteX2284" fmla="*/ 3159428 w 11191875"/>
              <a:gd name="connsiteY2284" fmla="*/ 1454309 h 4067175"/>
              <a:gd name="connsiteX2285" fmla="*/ 3134520 w 11191875"/>
              <a:gd name="connsiteY2285" fmla="*/ 1478995 h 4067175"/>
              <a:gd name="connsiteX2286" fmla="*/ 3159428 w 11191875"/>
              <a:gd name="connsiteY2286" fmla="*/ 1503920 h 4067175"/>
              <a:gd name="connsiteX2287" fmla="*/ 3096919 w 11191875"/>
              <a:gd name="connsiteY2287" fmla="*/ 1778101 h 4067175"/>
              <a:gd name="connsiteX2288" fmla="*/ 3126617 w 11191875"/>
              <a:gd name="connsiteY2288" fmla="*/ 1748142 h 4067175"/>
              <a:gd name="connsiteX2289" fmla="*/ 3096919 w 11191875"/>
              <a:gd name="connsiteY2289" fmla="*/ 1717944 h 4067175"/>
              <a:gd name="connsiteX2290" fmla="*/ 3067222 w 11191875"/>
              <a:gd name="connsiteY2290" fmla="*/ 1748142 h 4067175"/>
              <a:gd name="connsiteX2291" fmla="*/ 3096919 w 11191875"/>
              <a:gd name="connsiteY2291" fmla="*/ 1778101 h 4067175"/>
              <a:gd name="connsiteX2292" fmla="*/ 3065306 w 11191875"/>
              <a:gd name="connsiteY2292" fmla="*/ 2057794 h 4067175"/>
              <a:gd name="connsiteX2293" fmla="*/ 3100512 w 11191875"/>
              <a:gd name="connsiteY2293" fmla="*/ 2022563 h 4067175"/>
              <a:gd name="connsiteX2294" fmla="*/ 3065306 w 11191875"/>
              <a:gd name="connsiteY2294" fmla="*/ 1986852 h 4067175"/>
              <a:gd name="connsiteX2295" fmla="*/ 3030100 w 11191875"/>
              <a:gd name="connsiteY2295" fmla="*/ 2022563 h 4067175"/>
              <a:gd name="connsiteX2296" fmla="*/ 3065306 w 11191875"/>
              <a:gd name="connsiteY2296" fmla="*/ 2057794 h 4067175"/>
              <a:gd name="connsiteX2297" fmla="*/ 3065306 w 11191875"/>
              <a:gd name="connsiteY2297" fmla="*/ 2339405 h 4067175"/>
              <a:gd name="connsiteX2298" fmla="*/ 3106260 w 11191875"/>
              <a:gd name="connsiteY2298" fmla="*/ 2298901 h 4067175"/>
              <a:gd name="connsiteX2299" fmla="*/ 3065306 w 11191875"/>
              <a:gd name="connsiteY2299" fmla="*/ 2257438 h 4067175"/>
              <a:gd name="connsiteX2300" fmla="*/ 3024592 w 11191875"/>
              <a:gd name="connsiteY2300" fmla="*/ 2298901 h 4067175"/>
              <a:gd name="connsiteX2301" fmla="*/ 3065306 w 11191875"/>
              <a:gd name="connsiteY2301" fmla="*/ 2339405 h 4067175"/>
              <a:gd name="connsiteX2302" fmla="*/ 3096919 w 11191875"/>
              <a:gd name="connsiteY2302" fmla="*/ 2619817 h 4067175"/>
              <a:gd name="connsiteX2303" fmla="*/ 3143621 w 11191875"/>
              <a:gd name="connsiteY2303" fmla="*/ 2572842 h 4067175"/>
              <a:gd name="connsiteX2304" fmla="*/ 3096919 w 11191875"/>
              <a:gd name="connsiteY2304" fmla="*/ 2525867 h 4067175"/>
              <a:gd name="connsiteX2305" fmla="*/ 3049739 w 11191875"/>
              <a:gd name="connsiteY2305" fmla="*/ 2572842 h 4067175"/>
              <a:gd name="connsiteX2306" fmla="*/ 3096919 w 11191875"/>
              <a:gd name="connsiteY2306" fmla="*/ 2619817 h 4067175"/>
              <a:gd name="connsiteX2307" fmla="*/ 3159428 w 11191875"/>
              <a:gd name="connsiteY2307" fmla="*/ 2893758 h 4067175"/>
              <a:gd name="connsiteX2308" fmla="*/ 3211159 w 11191875"/>
              <a:gd name="connsiteY2308" fmla="*/ 2841990 h 4067175"/>
              <a:gd name="connsiteX2309" fmla="*/ 3159428 w 11191875"/>
              <a:gd name="connsiteY2309" fmla="*/ 2789982 h 4067175"/>
              <a:gd name="connsiteX2310" fmla="*/ 3107697 w 11191875"/>
              <a:gd name="connsiteY2310" fmla="*/ 2841990 h 4067175"/>
              <a:gd name="connsiteX2311" fmla="*/ 3159428 w 11191875"/>
              <a:gd name="connsiteY2311" fmla="*/ 2893758 h 4067175"/>
              <a:gd name="connsiteX2312" fmla="*/ 3252113 w 11191875"/>
              <a:gd name="connsiteY2312" fmla="*/ 3157633 h 4067175"/>
              <a:gd name="connsiteX2313" fmla="*/ 3307676 w 11191875"/>
              <a:gd name="connsiteY2313" fmla="*/ 3102030 h 4067175"/>
              <a:gd name="connsiteX2314" fmla="*/ 3252113 w 11191875"/>
              <a:gd name="connsiteY2314" fmla="*/ 3046667 h 4067175"/>
              <a:gd name="connsiteX2315" fmla="*/ 3196789 w 11191875"/>
              <a:gd name="connsiteY2315" fmla="*/ 3102030 h 4067175"/>
              <a:gd name="connsiteX2316" fmla="*/ 3252113 w 11191875"/>
              <a:gd name="connsiteY2316" fmla="*/ 3157633 h 4067175"/>
              <a:gd name="connsiteX2317" fmla="*/ 3373776 w 11191875"/>
              <a:gd name="connsiteY2317" fmla="*/ 3409045 h 4067175"/>
              <a:gd name="connsiteX2318" fmla="*/ 3432932 w 11191875"/>
              <a:gd name="connsiteY2318" fmla="*/ 3349847 h 4067175"/>
              <a:gd name="connsiteX2319" fmla="*/ 3373776 w 11191875"/>
              <a:gd name="connsiteY2319" fmla="*/ 3290409 h 4067175"/>
              <a:gd name="connsiteX2320" fmla="*/ 3314621 w 11191875"/>
              <a:gd name="connsiteY2320" fmla="*/ 3349847 h 4067175"/>
              <a:gd name="connsiteX2321" fmla="*/ 3373776 w 11191875"/>
              <a:gd name="connsiteY2321" fmla="*/ 3409045 h 4067175"/>
              <a:gd name="connsiteX2322" fmla="*/ 3522982 w 11191875"/>
              <a:gd name="connsiteY2322" fmla="*/ 3642962 h 4067175"/>
              <a:gd name="connsiteX2323" fmla="*/ 3584054 w 11191875"/>
              <a:gd name="connsiteY2323" fmla="*/ 3582326 h 4067175"/>
              <a:gd name="connsiteX2324" fmla="*/ 3522982 w 11191875"/>
              <a:gd name="connsiteY2324" fmla="*/ 3521450 h 4067175"/>
              <a:gd name="connsiteX2325" fmla="*/ 3461911 w 11191875"/>
              <a:gd name="connsiteY2325" fmla="*/ 3582326 h 4067175"/>
              <a:gd name="connsiteX2326" fmla="*/ 3522982 w 11191875"/>
              <a:gd name="connsiteY2326" fmla="*/ 3642962 h 4067175"/>
              <a:gd name="connsiteX2327" fmla="*/ 3697575 w 11191875"/>
              <a:gd name="connsiteY2327" fmla="*/ 3858424 h 4067175"/>
              <a:gd name="connsiteX2328" fmla="*/ 3760083 w 11191875"/>
              <a:gd name="connsiteY2328" fmla="*/ 3795870 h 4067175"/>
              <a:gd name="connsiteX2329" fmla="*/ 3697575 w 11191875"/>
              <a:gd name="connsiteY2329" fmla="*/ 3733796 h 4067175"/>
              <a:gd name="connsiteX2330" fmla="*/ 3635545 w 11191875"/>
              <a:gd name="connsiteY2330" fmla="*/ 3795870 h 4067175"/>
              <a:gd name="connsiteX2331" fmla="*/ 3697575 w 11191875"/>
              <a:gd name="connsiteY2331" fmla="*/ 3858424 h 4067175"/>
              <a:gd name="connsiteX2332" fmla="*/ 3895638 w 11191875"/>
              <a:gd name="connsiteY2332" fmla="*/ 4050638 h 4067175"/>
              <a:gd name="connsiteX2333" fmla="*/ 3957667 w 11191875"/>
              <a:gd name="connsiteY2333" fmla="*/ 3988324 h 4067175"/>
              <a:gd name="connsiteX2334" fmla="*/ 3895638 w 11191875"/>
              <a:gd name="connsiteY2334" fmla="*/ 3926010 h 4067175"/>
              <a:gd name="connsiteX2335" fmla="*/ 3833608 w 11191875"/>
              <a:gd name="connsiteY2335" fmla="*/ 3988324 h 4067175"/>
              <a:gd name="connsiteX2336" fmla="*/ 3895638 w 11191875"/>
              <a:gd name="connsiteY2336" fmla="*/ 4050638 h 4067175"/>
              <a:gd name="connsiteX2337" fmla="*/ 6976990 w 11191875"/>
              <a:gd name="connsiteY2337" fmla="*/ 4067175 h 4067175"/>
              <a:gd name="connsiteX2338" fmla="*/ 6954477 w 11191875"/>
              <a:gd name="connsiteY2338" fmla="*/ 4051357 h 4067175"/>
              <a:gd name="connsiteX2339" fmla="*/ 6931486 w 11191875"/>
              <a:gd name="connsiteY2339" fmla="*/ 4067175 h 4067175"/>
              <a:gd name="connsiteX2340" fmla="*/ 6976990 w 11191875"/>
              <a:gd name="connsiteY2340" fmla="*/ 4067175 h 4067175"/>
              <a:gd name="connsiteX2341" fmla="*/ 7163078 w 11191875"/>
              <a:gd name="connsiteY2341" fmla="*/ 3916424 h 4067175"/>
              <a:gd name="connsiteX2342" fmla="*/ 7184154 w 11191875"/>
              <a:gd name="connsiteY2342" fmla="*/ 3894853 h 4067175"/>
              <a:gd name="connsiteX2343" fmla="*/ 7163078 w 11191875"/>
              <a:gd name="connsiteY2343" fmla="*/ 3874002 h 4067175"/>
              <a:gd name="connsiteX2344" fmla="*/ 7141763 w 11191875"/>
              <a:gd name="connsiteY2344" fmla="*/ 3894853 h 4067175"/>
              <a:gd name="connsiteX2345" fmla="*/ 7163078 w 11191875"/>
              <a:gd name="connsiteY2345" fmla="*/ 3916424 h 4067175"/>
              <a:gd name="connsiteX2346" fmla="*/ 7349885 w 11191875"/>
              <a:gd name="connsiteY2346" fmla="*/ 3710548 h 4067175"/>
              <a:gd name="connsiteX2347" fmla="*/ 7368565 w 11191875"/>
              <a:gd name="connsiteY2347" fmla="*/ 3691375 h 4067175"/>
              <a:gd name="connsiteX2348" fmla="*/ 7349885 w 11191875"/>
              <a:gd name="connsiteY2348" fmla="*/ 3672441 h 4067175"/>
              <a:gd name="connsiteX2349" fmla="*/ 7330486 w 11191875"/>
              <a:gd name="connsiteY2349" fmla="*/ 3691375 h 4067175"/>
              <a:gd name="connsiteX2350" fmla="*/ 7349885 w 11191875"/>
              <a:gd name="connsiteY2350" fmla="*/ 3710548 h 4067175"/>
              <a:gd name="connsiteX2351" fmla="*/ 7512023 w 11191875"/>
              <a:gd name="connsiteY2351" fmla="*/ 3484781 h 4067175"/>
              <a:gd name="connsiteX2352" fmla="*/ 7528070 w 11191875"/>
              <a:gd name="connsiteY2352" fmla="*/ 3468004 h 4067175"/>
              <a:gd name="connsiteX2353" fmla="*/ 7512023 w 11191875"/>
              <a:gd name="connsiteY2353" fmla="*/ 3451706 h 4067175"/>
              <a:gd name="connsiteX2354" fmla="*/ 7495259 w 11191875"/>
              <a:gd name="connsiteY2354" fmla="*/ 3468004 h 4067175"/>
              <a:gd name="connsiteX2355" fmla="*/ 7512023 w 11191875"/>
              <a:gd name="connsiteY2355" fmla="*/ 3484781 h 4067175"/>
              <a:gd name="connsiteX2356" fmla="*/ 7647578 w 11191875"/>
              <a:gd name="connsiteY2356" fmla="*/ 3241517 h 4067175"/>
              <a:gd name="connsiteX2357" fmla="*/ 7661229 w 11191875"/>
              <a:gd name="connsiteY2357" fmla="*/ 3227377 h 4067175"/>
              <a:gd name="connsiteX2358" fmla="*/ 7647578 w 11191875"/>
              <a:gd name="connsiteY2358" fmla="*/ 3213476 h 4067175"/>
              <a:gd name="connsiteX2359" fmla="*/ 7633687 w 11191875"/>
              <a:gd name="connsiteY2359" fmla="*/ 3227377 h 4067175"/>
              <a:gd name="connsiteX2360" fmla="*/ 7647578 w 11191875"/>
              <a:gd name="connsiteY2360" fmla="*/ 3241517 h 4067175"/>
              <a:gd name="connsiteX2361" fmla="*/ 7754633 w 11191875"/>
              <a:gd name="connsiteY2361" fmla="*/ 2985551 h 4067175"/>
              <a:gd name="connsiteX2362" fmla="*/ 7767326 w 11191875"/>
              <a:gd name="connsiteY2362" fmla="*/ 2973328 h 4067175"/>
              <a:gd name="connsiteX2363" fmla="*/ 7754633 w 11191875"/>
              <a:gd name="connsiteY2363" fmla="*/ 2961345 h 4067175"/>
              <a:gd name="connsiteX2364" fmla="*/ 7742658 w 11191875"/>
              <a:gd name="connsiteY2364" fmla="*/ 2973328 h 4067175"/>
              <a:gd name="connsiteX2365" fmla="*/ 7754633 w 11191875"/>
              <a:gd name="connsiteY2365" fmla="*/ 2985551 h 4067175"/>
              <a:gd name="connsiteX2366" fmla="*/ 7832469 w 11191875"/>
              <a:gd name="connsiteY2366" fmla="*/ 2719279 h 4067175"/>
              <a:gd name="connsiteX2367" fmla="*/ 7843725 w 11191875"/>
              <a:gd name="connsiteY2367" fmla="*/ 2708494 h 4067175"/>
              <a:gd name="connsiteX2368" fmla="*/ 7832469 w 11191875"/>
              <a:gd name="connsiteY2368" fmla="*/ 2697230 h 4067175"/>
              <a:gd name="connsiteX2369" fmla="*/ 7821691 w 11191875"/>
              <a:gd name="connsiteY2369" fmla="*/ 2708494 h 4067175"/>
              <a:gd name="connsiteX2370" fmla="*/ 7832469 w 11191875"/>
              <a:gd name="connsiteY2370" fmla="*/ 2719279 h 4067175"/>
              <a:gd name="connsiteX2371" fmla="*/ 7879889 w 11191875"/>
              <a:gd name="connsiteY2371" fmla="*/ 2445338 h 4067175"/>
              <a:gd name="connsiteX2372" fmla="*/ 7888750 w 11191875"/>
              <a:gd name="connsiteY2372" fmla="*/ 2435991 h 4067175"/>
              <a:gd name="connsiteX2373" fmla="*/ 7879889 w 11191875"/>
              <a:gd name="connsiteY2373" fmla="*/ 2427123 h 4067175"/>
              <a:gd name="connsiteX2374" fmla="*/ 7870309 w 11191875"/>
              <a:gd name="connsiteY2374" fmla="*/ 2435991 h 4067175"/>
              <a:gd name="connsiteX2375" fmla="*/ 7879889 w 11191875"/>
              <a:gd name="connsiteY2375" fmla="*/ 2445338 h 4067175"/>
              <a:gd name="connsiteX2376" fmla="*/ 7895456 w 11191875"/>
              <a:gd name="connsiteY2376" fmla="*/ 2169000 h 4067175"/>
              <a:gd name="connsiteX2377" fmla="*/ 7903838 w 11191875"/>
              <a:gd name="connsiteY2377" fmla="*/ 2160372 h 4067175"/>
              <a:gd name="connsiteX2378" fmla="*/ 7895456 w 11191875"/>
              <a:gd name="connsiteY2378" fmla="*/ 2151984 h 4067175"/>
              <a:gd name="connsiteX2379" fmla="*/ 7887074 w 11191875"/>
              <a:gd name="connsiteY2379" fmla="*/ 2160372 h 4067175"/>
              <a:gd name="connsiteX2380" fmla="*/ 7895456 w 11191875"/>
              <a:gd name="connsiteY2380" fmla="*/ 2169000 h 4067175"/>
              <a:gd name="connsiteX2381" fmla="*/ 7658595 w 11191875"/>
              <a:gd name="connsiteY2381" fmla="*/ 1893381 h 4067175"/>
              <a:gd name="connsiteX2382" fmla="*/ 7666977 w 11191875"/>
              <a:gd name="connsiteY2382" fmla="*/ 1884993 h 4067175"/>
              <a:gd name="connsiteX2383" fmla="*/ 7658595 w 11191875"/>
              <a:gd name="connsiteY2383" fmla="*/ 1876365 h 4067175"/>
              <a:gd name="connsiteX2384" fmla="*/ 7649494 w 11191875"/>
              <a:gd name="connsiteY2384" fmla="*/ 1884993 h 4067175"/>
              <a:gd name="connsiteX2385" fmla="*/ 7658595 w 11191875"/>
              <a:gd name="connsiteY2385" fmla="*/ 1893381 h 4067175"/>
              <a:gd name="connsiteX2386" fmla="*/ 7606624 w 11191875"/>
              <a:gd name="connsiteY2386" fmla="*/ 1621837 h 4067175"/>
              <a:gd name="connsiteX2387" fmla="*/ 7614767 w 11191875"/>
              <a:gd name="connsiteY2387" fmla="*/ 1613688 h 4067175"/>
              <a:gd name="connsiteX2388" fmla="*/ 7606624 w 11191875"/>
              <a:gd name="connsiteY2388" fmla="*/ 1605779 h 4067175"/>
              <a:gd name="connsiteX2389" fmla="*/ 7598721 w 11191875"/>
              <a:gd name="connsiteY2389" fmla="*/ 1613688 h 4067175"/>
              <a:gd name="connsiteX2390" fmla="*/ 7606624 w 11191875"/>
              <a:gd name="connsiteY2390" fmla="*/ 1621837 h 4067175"/>
              <a:gd name="connsiteX2391" fmla="*/ 7521364 w 11191875"/>
              <a:gd name="connsiteY2391" fmla="*/ 1358202 h 4067175"/>
              <a:gd name="connsiteX2392" fmla="*/ 7528549 w 11191875"/>
              <a:gd name="connsiteY2392" fmla="*/ 1351012 h 4067175"/>
              <a:gd name="connsiteX2393" fmla="*/ 7521364 w 11191875"/>
              <a:gd name="connsiteY2393" fmla="*/ 1343582 h 4067175"/>
              <a:gd name="connsiteX2394" fmla="*/ 7514179 w 11191875"/>
              <a:gd name="connsiteY2394" fmla="*/ 1351012 h 4067175"/>
              <a:gd name="connsiteX2395" fmla="*/ 7521364 w 11191875"/>
              <a:gd name="connsiteY2395" fmla="*/ 1358202 h 4067175"/>
              <a:gd name="connsiteX2396" fmla="*/ 7403771 w 11191875"/>
              <a:gd name="connsiteY2396" fmla="*/ 1108467 h 4067175"/>
              <a:gd name="connsiteX2397" fmla="*/ 7411196 w 11191875"/>
              <a:gd name="connsiteY2397" fmla="*/ 1101037 h 4067175"/>
              <a:gd name="connsiteX2398" fmla="*/ 7403771 w 11191875"/>
              <a:gd name="connsiteY2398" fmla="*/ 1093847 h 4067175"/>
              <a:gd name="connsiteX2399" fmla="*/ 7396586 w 11191875"/>
              <a:gd name="connsiteY2399" fmla="*/ 1101037 h 4067175"/>
              <a:gd name="connsiteX2400" fmla="*/ 7403771 w 11191875"/>
              <a:gd name="connsiteY2400" fmla="*/ 1108467 h 4067175"/>
              <a:gd name="connsiteX2401" fmla="*/ 7256242 w 11191875"/>
              <a:gd name="connsiteY2401" fmla="*/ 874790 h 4067175"/>
              <a:gd name="connsiteX2402" fmla="*/ 7262948 w 11191875"/>
              <a:gd name="connsiteY2402" fmla="*/ 867840 h 4067175"/>
              <a:gd name="connsiteX2403" fmla="*/ 7256242 w 11191875"/>
              <a:gd name="connsiteY2403" fmla="*/ 861369 h 4067175"/>
              <a:gd name="connsiteX2404" fmla="*/ 7249297 w 11191875"/>
              <a:gd name="connsiteY2404" fmla="*/ 867840 h 4067175"/>
              <a:gd name="connsiteX2405" fmla="*/ 7256242 w 11191875"/>
              <a:gd name="connsiteY2405" fmla="*/ 874790 h 4067175"/>
              <a:gd name="connsiteX2406" fmla="*/ 7079973 w 11191875"/>
              <a:gd name="connsiteY2406" fmla="*/ 661965 h 4067175"/>
              <a:gd name="connsiteX2407" fmla="*/ 7086679 w 11191875"/>
              <a:gd name="connsiteY2407" fmla="*/ 655254 h 4067175"/>
              <a:gd name="connsiteX2408" fmla="*/ 7079973 w 11191875"/>
              <a:gd name="connsiteY2408" fmla="*/ 648543 h 4067175"/>
              <a:gd name="connsiteX2409" fmla="*/ 7073267 w 11191875"/>
              <a:gd name="connsiteY2409" fmla="*/ 655254 h 4067175"/>
              <a:gd name="connsiteX2410" fmla="*/ 7079973 w 11191875"/>
              <a:gd name="connsiteY2410" fmla="*/ 661965 h 4067175"/>
              <a:gd name="connsiteX2411" fmla="*/ 6878797 w 11191875"/>
              <a:gd name="connsiteY2411" fmla="*/ 472866 h 4067175"/>
              <a:gd name="connsiteX2412" fmla="*/ 6885742 w 11191875"/>
              <a:gd name="connsiteY2412" fmla="*/ 466155 h 4067175"/>
              <a:gd name="connsiteX2413" fmla="*/ 6878797 w 11191875"/>
              <a:gd name="connsiteY2413" fmla="*/ 459445 h 4067175"/>
              <a:gd name="connsiteX2414" fmla="*/ 6872330 w 11191875"/>
              <a:gd name="connsiteY2414" fmla="*/ 466155 h 4067175"/>
              <a:gd name="connsiteX2415" fmla="*/ 6878797 w 11191875"/>
              <a:gd name="connsiteY2415" fmla="*/ 472866 h 4067175"/>
              <a:gd name="connsiteX2416" fmla="*/ 6655826 w 11191875"/>
              <a:gd name="connsiteY2416" fmla="*/ 310850 h 4067175"/>
              <a:gd name="connsiteX2417" fmla="*/ 6662532 w 11191875"/>
              <a:gd name="connsiteY2417" fmla="*/ 303900 h 4067175"/>
              <a:gd name="connsiteX2418" fmla="*/ 6655826 w 11191875"/>
              <a:gd name="connsiteY2418" fmla="*/ 297429 h 4067175"/>
              <a:gd name="connsiteX2419" fmla="*/ 6649120 w 11191875"/>
              <a:gd name="connsiteY2419" fmla="*/ 303900 h 4067175"/>
              <a:gd name="connsiteX2420" fmla="*/ 6655826 w 11191875"/>
              <a:gd name="connsiteY2420" fmla="*/ 310850 h 4067175"/>
              <a:gd name="connsiteX2421" fmla="*/ 6413935 w 11191875"/>
              <a:gd name="connsiteY2421" fmla="*/ 176636 h 4067175"/>
              <a:gd name="connsiteX2422" fmla="*/ 6419204 w 11191875"/>
              <a:gd name="connsiteY2422" fmla="*/ 170884 h 4067175"/>
              <a:gd name="connsiteX2423" fmla="*/ 6413935 w 11191875"/>
              <a:gd name="connsiteY2423" fmla="*/ 165371 h 4067175"/>
              <a:gd name="connsiteX2424" fmla="*/ 6408667 w 11191875"/>
              <a:gd name="connsiteY2424" fmla="*/ 170884 h 4067175"/>
              <a:gd name="connsiteX2425" fmla="*/ 6413935 w 11191875"/>
              <a:gd name="connsiteY2425" fmla="*/ 176636 h 4067175"/>
              <a:gd name="connsiteX2426" fmla="*/ 6157435 w 11191875"/>
              <a:gd name="connsiteY2426" fmla="*/ 71661 h 4067175"/>
              <a:gd name="connsiteX2427" fmla="*/ 6159830 w 11191875"/>
              <a:gd name="connsiteY2427" fmla="*/ 69264 h 4067175"/>
              <a:gd name="connsiteX2428" fmla="*/ 6157435 w 11191875"/>
              <a:gd name="connsiteY2428" fmla="*/ 66868 h 4067175"/>
              <a:gd name="connsiteX2429" fmla="*/ 6155280 w 11191875"/>
              <a:gd name="connsiteY2429" fmla="*/ 69264 h 4067175"/>
              <a:gd name="connsiteX2430" fmla="*/ 6157435 w 11191875"/>
              <a:gd name="connsiteY2430" fmla="*/ 71661 h 4067175"/>
              <a:gd name="connsiteX2431" fmla="*/ 5890158 w 11191875"/>
              <a:gd name="connsiteY2431" fmla="*/ 959 h 4067175"/>
              <a:gd name="connsiteX2432" fmla="*/ 5890877 w 11191875"/>
              <a:gd name="connsiteY2432" fmla="*/ 719 h 4067175"/>
              <a:gd name="connsiteX2433" fmla="*/ 5890158 w 11191875"/>
              <a:gd name="connsiteY2433" fmla="*/ 0 h 4067175"/>
              <a:gd name="connsiteX2434" fmla="*/ 5889440 w 11191875"/>
              <a:gd name="connsiteY2434" fmla="*/ 719 h 4067175"/>
              <a:gd name="connsiteX2435" fmla="*/ 5890158 w 11191875"/>
              <a:gd name="connsiteY2435" fmla="*/ 959 h 4067175"/>
              <a:gd name="connsiteX2436" fmla="*/ 5066772 w 11191875"/>
              <a:gd name="connsiteY2436" fmla="*/ 959 h 4067175"/>
              <a:gd name="connsiteX2437" fmla="*/ 5067251 w 11191875"/>
              <a:gd name="connsiteY2437" fmla="*/ 719 h 4067175"/>
              <a:gd name="connsiteX2438" fmla="*/ 5066772 w 11191875"/>
              <a:gd name="connsiteY2438" fmla="*/ 0 h 4067175"/>
              <a:gd name="connsiteX2439" fmla="*/ 5065814 w 11191875"/>
              <a:gd name="connsiteY2439" fmla="*/ 719 h 4067175"/>
              <a:gd name="connsiteX2440" fmla="*/ 5066772 w 11191875"/>
              <a:gd name="connsiteY2440" fmla="*/ 959 h 4067175"/>
              <a:gd name="connsiteX2441" fmla="*/ 4799495 w 11191875"/>
              <a:gd name="connsiteY2441" fmla="*/ 71661 h 4067175"/>
              <a:gd name="connsiteX2442" fmla="*/ 4801890 w 11191875"/>
              <a:gd name="connsiteY2442" fmla="*/ 69264 h 4067175"/>
              <a:gd name="connsiteX2443" fmla="*/ 4799495 w 11191875"/>
              <a:gd name="connsiteY2443" fmla="*/ 66868 h 4067175"/>
              <a:gd name="connsiteX2444" fmla="*/ 4797100 w 11191875"/>
              <a:gd name="connsiteY2444" fmla="*/ 69264 h 4067175"/>
              <a:gd name="connsiteX2445" fmla="*/ 4799495 w 11191875"/>
              <a:gd name="connsiteY2445" fmla="*/ 71661 h 4067175"/>
              <a:gd name="connsiteX2446" fmla="*/ 4542755 w 11191875"/>
              <a:gd name="connsiteY2446" fmla="*/ 178074 h 4067175"/>
              <a:gd name="connsiteX2447" fmla="*/ 4550180 w 11191875"/>
              <a:gd name="connsiteY2447" fmla="*/ 170884 h 4067175"/>
              <a:gd name="connsiteX2448" fmla="*/ 4542755 w 11191875"/>
              <a:gd name="connsiteY2448" fmla="*/ 163454 h 4067175"/>
              <a:gd name="connsiteX2449" fmla="*/ 4535570 w 11191875"/>
              <a:gd name="connsiteY2449" fmla="*/ 170884 h 4067175"/>
              <a:gd name="connsiteX2450" fmla="*/ 4542755 w 11191875"/>
              <a:gd name="connsiteY2450" fmla="*/ 178074 h 4067175"/>
              <a:gd name="connsiteX2451" fmla="*/ 4301104 w 11191875"/>
              <a:gd name="connsiteY2451" fmla="*/ 313726 h 4067175"/>
              <a:gd name="connsiteX2452" fmla="*/ 4310684 w 11191875"/>
              <a:gd name="connsiteY2452" fmla="*/ 303900 h 4067175"/>
              <a:gd name="connsiteX2453" fmla="*/ 4301104 w 11191875"/>
              <a:gd name="connsiteY2453" fmla="*/ 294073 h 4067175"/>
              <a:gd name="connsiteX2454" fmla="*/ 4291285 w 11191875"/>
              <a:gd name="connsiteY2454" fmla="*/ 303900 h 4067175"/>
              <a:gd name="connsiteX2455" fmla="*/ 4301104 w 11191875"/>
              <a:gd name="connsiteY2455" fmla="*/ 313726 h 4067175"/>
              <a:gd name="connsiteX2456" fmla="*/ 4077894 w 11191875"/>
              <a:gd name="connsiteY2456" fmla="*/ 477659 h 4067175"/>
              <a:gd name="connsiteX2457" fmla="*/ 4089390 w 11191875"/>
              <a:gd name="connsiteY2457" fmla="*/ 466155 h 4067175"/>
              <a:gd name="connsiteX2458" fmla="*/ 4077894 w 11191875"/>
              <a:gd name="connsiteY2458" fmla="*/ 454891 h 4067175"/>
              <a:gd name="connsiteX2459" fmla="*/ 4066159 w 11191875"/>
              <a:gd name="connsiteY2459" fmla="*/ 466155 h 4067175"/>
              <a:gd name="connsiteX2460" fmla="*/ 4077894 w 11191875"/>
              <a:gd name="connsiteY2460" fmla="*/ 477659 h 4067175"/>
              <a:gd name="connsiteX2461" fmla="*/ 3876718 w 11191875"/>
              <a:gd name="connsiteY2461" fmla="*/ 668196 h 4067175"/>
              <a:gd name="connsiteX2462" fmla="*/ 3889411 w 11191875"/>
              <a:gd name="connsiteY2462" fmla="*/ 655254 h 4067175"/>
              <a:gd name="connsiteX2463" fmla="*/ 3876718 w 11191875"/>
              <a:gd name="connsiteY2463" fmla="*/ 642312 h 4067175"/>
              <a:gd name="connsiteX2464" fmla="*/ 3864024 w 11191875"/>
              <a:gd name="connsiteY2464" fmla="*/ 655254 h 4067175"/>
              <a:gd name="connsiteX2465" fmla="*/ 3876718 w 11191875"/>
              <a:gd name="connsiteY2465" fmla="*/ 668196 h 4067175"/>
              <a:gd name="connsiteX2466" fmla="*/ 3700688 w 11191875"/>
              <a:gd name="connsiteY2466" fmla="*/ 883898 h 4067175"/>
              <a:gd name="connsiteX2467" fmla="*/ 3716734 w 11191875"/>
              <a:gd name="connsiteY2467" fmla="*/ 867840 h 4067175"/>
              <a:gd name="connsiteX2468" fmla="*/ 3700688 w 11191875"/>
              <a:gd name="connsiteY2468" fmla="*/ 852261 h 4067175"/>
              <a:gd name="connsiteX2469" fmla="*/ 3685121 w 11191875"/>
              <a:gd name="connsiteY2469" fmla="*/ 867840 h 4067175"/>
              <a:gd name="connsiteX2470" fmla="*/ 3700688 w 11191875"/>
              <a:gd name="connsiteY2470" fmla="*/ 883898 h 4067175"/>
              <a:gd name="connsiteX2471" fmla="*/ 3553159 w 11191875"/>
              <a:gd name="connsiteY2471" fmla="*/ 1120211 h 4067175"/>
              <a:gd name="connsiteX2472" fmla="*/ 3571839 w 11191875"/>
              <a:gd name="connsiteY2472" fmla="*/ 1101037 h 4067175"/>
              <a:gd name="connsiteX2473" fmla="*/ 3553159 w 11191875"/>
              <a:gd name="connsiteY2473" fmla="*/ 1082343 h 4067175"/>
              <a:gd name="connsiteX2474" fmla="*/ 3533999 w 11191875"/>
              <a:gd name="connsiteY2474" fmla="*/ 1101037 h 4067175"/>
              <a:gd name="connsiteX2475" fmla="*/ 3553159 w 11191875"/>
              <a:gd name="connsiteY2475" fmla="*/ 1120211 h 4067175"/>
              <a:gd name="connsiteX2476" fmla="*/ 3435327 w 11191875"/>
              <a:gd name="connsiteY2476" fmla="*/ 1373780 h 4067175"/>
              <a:gd name="connsiteX2477" fmla="*/ 3458079 w 11191875"/>
              <a:gd name="connsiteY2477" fmla="*/ 1351012 h 4067175"/>
              <a:gd name="connsiteX2478" fmla="*/ 3435327 w 11191875"/>
              <a:gd name="connsiteY2478" fmla="*/ 1328483 h 4067175"/>
              <a:gd name="connsiteX2479" fmla="*/ 3412814 w 11191875"/>
              <a:gd name="connsiteY2479" fmla="*/ 1351012 h 4067175"/>
              <a:gd name="connsiteX2480" fmla="*/ 3435327 w 11191875"/>
              <a:gd name="connsiteY2480" fmla="*/ 1373780 h 4067175"/>
              <a:gd name="connsiteX2481" fmla="*/ 3350306 w 11191875"/>
              <a:gd name="connsiteY2481" fmla="*/ 1640531 h 4067175"/>
              <a:gd name="connsiteX2482" fmla="*/ 3377129 w 11191875"/>
              <a:gd name="connsiteY2482" fmla="*/ 1613688 h 4067175"/>
              <a:gd name="connsiteX2483" fmla="*/ 3350306 w 11191875"/>
              <a:gd name="connsiteY2483" fmla="*/ 1586845 h 4067175"/>
              <a:gd name="connsiteX2484" fmla="*/ 3323482 w 11191875"/>
              <a:gd name="connsiteY2484" fmla="*/ 1613688 h 4067175"/>
              <a:gd name="connsiteX2485" fmla="*/ 3350306 w 11191875"/>
              <a:gd name="connsiteY2485" fmla="*/ 1640531 h 4067175"/>
              <a:gd name="connsiteX2486" fmla="*/ 3298335 w 11191875"/>
              <a:gd name="connsiteY2486" fmla="*/ 1916629 h 4067175"/>
              <a:gd name="connsiteX2487" fmla="*/ 3330188 w 11191875"/>
              <a:gd name="connsiteY2487" fmla="*/ 1884993 h 4067175"/>
              <a:gd name="connsiteX2488" fmla="*/ 3298335 w 11191875"/>
              <a:gd name="connsiteY2488" fmla="*/ 1853117 h 4067175"/>
              <a:gd name="connsiteX2489" fmla="*/ 3266961 w 11191875"/>
              <a:gd name="connsiteY2489" fmla="*/ 1884993 h 4067175"/>
              <a:gd name="connsiteX2490" fmla="*/ 3298335 w 11191875"/>
              <a:gd name="connsiteY2490" fmla="*/ 1916629 h 4067175"/>
              <a:gd name="connsiteX2491" fmla="*/ 3281331 w 11191875"/>
              <a:gd name="connsiteY2491" fmla="*/ 2197761 h 4067175"/>
              <a:gd name="connsiteX2492" fmla="*/ 3318213 w 11191875"/>
              <a:gd name="connsiteY2492" fmla="*/ 2160372 h 4067175"/>
              <a:gd name="connsiteX2493" fmla="*/ 3281331 w 11191875"/>
              <a:gd name="connsiteY2493" fmla="*/ 2123463 h 4067175"/>
              <a:gd name="connsiteX2494" fmla="*/ 3243730 w 11191875"/>
              <a:gd name="connsiteY2494" fmla="*/ 2160372 h 4067175"/>
              <a:gd name="connsiteX2495" fmla="*/ 3281331 w 11191875"/>
              <a:gd name="connsiteY2495" fmla="*/ 2197761 h 4067175"/>
              <a:gd name="connsiteX2496" fmla="*/ 3298335 w 11191875"/>
              <a:gd name="connsiteY2496" fmla="*/ 2478652 h 4067175"/>
              <a:gd name="connsiteX2497" fmla="*/ 3341205 w 11191875"/>
              <a:gd name="connsiteY2497" fmla="*/ 2435991 h 4067175"/>
              <a:gd name="connsiteX2498" fmla="*/ 3298335 w 11191875"/>
              <a:gd name="connsiteY2498" fmla="*/ 2393809 h 4067175"/>
              <a:gd name="connsiteX2499" fmla="*/ 3255705 w 11191875"/>
              <a:gd name="connsiteY2499" fmla="*/ 2435991 h 4067175"/>
              <a:gd name="connsiteX2500" fmla="*/ 3298335 w 11191875"/>
              <a:gd name="connsiteY2500" fmla="*/ 2478652 h 4067175"/>
              <a:gd name="connsiteX2501" fmla="*/ 3350306 w 11191875"/>
              <a:gd name="connsiteY2501" fmla="*/ 2754990 h 4067175"/>
              <a:gd name="connsiteX2502" fmla="*/ 3397487 w 11191875"/>
              <a:gd name="connsiteY2502" fmla="*/ 2707056 h 4067175"/>
              <a:gd name="connsiteX2503" fmla="*/ 3350306 w 11191875"/>
              <a:gd name="connsiteY2503" fmla="*/ 2659842 h 4067175"/>
              <a:gd name="connsiteX2504" fmla="*/ 3302646 w 11191875"/>
              <a:gd name="connsiteY2504" fmla="*/ 2707056 h 4067175"/>
              <a:gd name="connsiteX2505" fmla="*/ 3350306 w 11191875"/>
              <a:gd name="connsiteY2505" fmla="*/ 2754990 h 4067175"/>
              <a:gd name="connsiteX2506" fmla="*/ 3435327 w 11191875"/>
              <a:gd name="connsiteY2506" fmla="*/ 3021262 h 4067175"/>
              <a:gd name="connsiteX2507" fmla="*/ 3486579 w 11191875"/>
              <a:gd name="connsiteY2507" fmla="*/ 2969733 h 4067175"/>
              <a:gd name="connsiteX2508" fmla="*/ 3435327 w 11191875"/>
              <a:gd name="connsiteY2508" fmla="*/ 2918684 h 4067175"/>
              <a:gd name="connsiteX2509" fmla="*/ 3384314 w 11191875"/>
              <a:gd name="connsiteY2509" fmla="*/ 2969733 h 4067175"/>
              <a:gd name="connsiteX2510" fmla="*/ 3435327 w 11191875"/>
              <a:gd name="connsiteY2510" fmla="*/ 3021262 h 4067175"/>
              <a:gd name="connsiteX2511" fmla="*/ 3553159 w 11191875"/>
              <a:gd name="connsiteY2511" fmla="*/ 3274831 h 4067175"/>
              <a:gd name="connsiteX2512" fmla="*/ 3607764 w 11191875"/>
              <a:gd name="connsiteY2512" fmla="*/ 3219947 h 4067175"/>
              <a:gd name="connsiteX2513" fmla="*/ 3553159 w 11191875"/>
              <a:gd name="connsiteY2513" fmla="*/ 3164823 h 4067175"/>
              <a:gd name="connsiteX2514" fmla="*/ 3497835 w 11191875"/>
              <a:gd name="connsiteY2514" fmla="*/ 3219947 h 4067175"/>
              <a:gd name="connsiteX2515" fmla="*/ 3553159 w 11191875"/>
              <a:gd name="connsiteY2515" fmla="*/ 3274831 h 4067175"/>
              <a:gd name="connsiteX2516" fmla="*/ 3700688 w 11191875"/>
              <a:gd name="connsiteY2516" fmla="*/ 3509706 h 4067175"/>
              <a:gd name="connsiteX2517" fmla="*/ 3757449 w 11191875"/>
              <a:gd name="connsiteY2517" fmla="*/ 3453144 h 4067175"/>
              <a:gd name="connsiteX2518" fmla="*/ 3700688 w 11191875"/>
              <a:gd name="connsiteY2518" fmla="*/ 3396103 h 4067175"/>
              <a:gd name="connsiteX2519" fmla="*/ 3644167 w 11191875"/>
              <a:gd name="connsiteY2519" fmla="*/ 3453144 h 4067175"/>
              <a:gd name="connsiteX2520" fmla="*/ 3700688 w 11191875"/>
              <a:gd name="connsiteY2520" fmla="*/ 3509706 h 4067175"/>
              <a:gd name="connsiteX2521" fmla="*/ 3876718 w 11191875"/>
              <a:gd name="connsiteY2521" fmla="*/ 3723490 h 4067175"/>
              <a:gd name="connsiteX2522" fmla="*/ 3934436 w 11191875"/>
              <a:gd name="connsiteY2522" fmla="*/ 3665730 h 4067175"/>
              <a:gd name="connsiteX2523" fmla="*/ 3876718 w 11191875"/>
              <a:gd name="connsiteY2523" fmla="*/ 3607491 h 4067175"/>
              <a:gd name="connsiteX2524" fmla="*/ 3818760 w 11191875"/>
              <a:gd name="connsiteY2524" fmla="*/ 3665730 h 4067175"/>
              <a:gd name="connsiteX2525" fmla="*/ 3876718 w 11191875"/>
              <a:gd name="connsiteY2525" fmla="*/ 3723490 h 4067175"/>
              <a:gd name="connsiteX2526" fmla="*/ 4077894 w 11191875"/>
              <a:gd name="connsiteY2526" fmla="*/ 3912829 h 4067175"/>
              <a:gd name="connsiteX2527" fmla="*/ 4135852 w 11191875"/>
              <a:gd name="connsiteY2527" fmla="*/ 3854589 h 4067175"/>
              <a:gd name="connsiteX2528" fmla="*/ 4077894 w 11191875"/>
              <a:gd name="connsiteY2528" fmla="*/ 3796829 h 4067175"/>
              <a:gd name="connsiteX2529" fmla="*/ 4019936 w 11191875"/>
              <a:gd name="connsiteY2529" fmla="*/ 3854589 h 4067175"/>
              <a:gd name="connsiteX2530" fmla="*/ 4077894 w 11191875"/>
              <a:gd name="connsiteY2530" fmla="*/ 3912829 h 4067175"/>
              <a:gd name="connsiteX2531" fmla="*/ 4328646 w 11191875"/>
              <a:gd name="connsiteY2531" fmla="*/ 4067175 h 4067175"/>
              <a:gd name="connsiteX2532" fmla="*/ 4358344 w 11191875"/>
              <a:gd name="connsiteY2532" fmla="*/ 4017084 h 4067175"/>
              <a:gd name="connsiteX2533" fmla="*/ 4301104 w 11191875"/>
              <a:gd name="connsiteY2533" fmla="*/ 3959804 h 4067175"/>
              <a:gd name="connsiteX2534" fmla="*/ 4243865 w 11191875"/>
              <a:gd name="connsiteY2534" fmla="*/ 4017084 h 4067175"/>
              <a:gd name="connsiteX2535" fmla="*/ 4273323 w 11191875"/>
              <a:gd name="connsiteY2535" fmla="*/ 4067175 h 4067175"/>
              <a:gd name="connsiteX2536" fmla="*/ 4328646 w 11191875"/>
              <a:gd name="connsiteY2536" fmla="*/ 4067175 h 4067175"/>
              <a:gd name="connsiteX2537" fmla="*/ 6655826 w 11191875"/>
              <a:gd name="connsiteY2537" fmla="*/ 4044407 h 4067175"/>
              <a:gd name="connsiteX2538" fmla="*/ 6683129 w 11191875"/>
              <a:gd name="connsiteY2538" fmla="*/ 4017084 h 4067175"/>
              <a:gd name="connsiteX2539" fmla="*/ 6655826 w 11191875"/>
              <a:gd name="connsiteY2539" fmla="*/ 3989523 h 4067175"/>
              <a:gd name="connsiteX2540" fmla="*/ 6628284 w 11191875"/>
              <a:gd name="connsiteY2540" fmla="*/ 4017084 h 4067175"/>
              <a:gd name="connsiteX2541" fmla="*/ 6655826 w 11191875"/>
              <a:gd name="connsiteY2541" fmla="*/ 4044407 h 4067175"/>
              <a:gd name="connsiteX2542" fmla="*/ 6878797 w 11191875"/>
              <a:gd name="connsiteY2542" fmla="*/ 3879275 h 4067175"/>
              <a:gd name="connsiteX2543" fmla="*/ 6903465 w 11191875"/>
              <a:gd name="connsiteY2543" fmla="*/ 3854589 h 4067175"/>
              <a:gd name="connsiteX2544" fmla="*/ 6878797 w 11191875"/>
              <a:gd name="connsiteY2544" fmla="*/ 3830622 h 4067175"/>
              <a:gd name="connsiteX2545" fmla="*/ 6854847 w 11191875"/>
              <a:gd name="connsiteY2545" fmla="*/ 3854589 h 4067175"/>
              <a:gd name="connsiteX2546" fmla="*/ 6878797 w 11191875"/>
              <a:gd name="connsiteY2546" fmla="*/ 3879275 h 4067175"/>
              <a:gd name="connsiteX2547" fmla="*/ 7079973 w 11191875"/>
              <a:gd name="connsiteY2547" fmla="*/ 3686821 h 4067175"/>
              <a:gd name="connsiteX2548" fmla="*/ 7101528 w 11191875"/>
              <a:gd name="connsiteY2548" fmla="*/ 3665730 h 4067175"/>
              <a:gd name="connsiteX2549" fmla="*/ 7079973 w 11191875"/>
              <a:gd name="connsiteY2549" fmla="*/ 3644400 h 4067175"/>
              <a:gd name="connsiteX2550" fmla="*/ 7058658 w 11191875"/>
              <a:gd name="connsiteY2550" fmla="*/ 3665730 h 4067175"/>
              <a:gd name="connsiteX2551" fmla="*/ 7079973 w 11191875"/>
              <a:gd name="connsiteY2551" fmla="*/ 3686821 h 4067175"/>
              <a:gd name="connsiteX2552" fmla="*/ 7256242 w 11191875"/>
              <a:gd name="connsiteY2552" fmla="*/ 3471119 h 4067175"/>
              <a:gd name="connsiteX2553" fmla="*/ 7274204 w 11191875"/>
              <a:gd name="connsiteY2553" fmla="*/ 3453144 h 4067175"/>
              <a:gd name="connsiteX2554" fmla="*/ 7256242 w 11191875"/>
              <a:gd name="connsiteY2554" fmla="*/ 3434690 h 4067175"/>
              <a:gd name="connsiteX2555" fmla="*/ 7237801 w 11191875"/>
              <a:gd name="connsiteY2555" fmla="*/ 3453144 h 4067175"/>
              <a:gd name="connsiteX2556" fmla="*/ 7256242 w 11191875"/>
              <a:gd name="connsiteY2556" fmla="*/ 3471119 h 4067175"/>
              <a:gd name="connsiteX2557" fmla="*/ 7403771 w 11191875"/>
              <a:gd name="connsiteY2557" fmla="*/ 3235525 h 4067175"/>
              <a:gd name="connsiteX2558" fmla="*/ 7419817 w 11191875"/>
              <a:gd name="connsiteY2558" fmla="*/ 3219947 h 4067175"/>
              <a:gd name="connsiteX2559" fmla="*/ 7403771 w 11191875"/>
              <a:gd name="connsiteY2559" fmla="*/ 3203649 h 4067175"/>
              <a:gd name="connsiteX2560" fmla="*/ 7387965 w 11191875"/>
              <a:gd name="connsiteY2560" fmla="*/ 3219947 h 4067175"/>
              <a:gd name="connsiteX2561" fmla="*/ 7403771 w 11191875"/>
              <a:gd name="connsiteY2561" fmla="*/ 3235525 h 4067175"/>
              <a:gd name="connsiteX2562" fmla="*/ 7521364 w 11191875"/>
              <a:gd name="connsiteY2562" fmla="*/ 2984113 h 4067175"/>
              <a:gd name="connsiteX2563" fmla="*/ 7535015 w 11191875"/>
              <a:gd name="connsiteY2563" fmla="*/ 2969733 h 4067175"/>
              <a:gd name="connsiteX2564" fmla="*/ 7521364 w 11191875"/>
              <a:gd name="connsiteY2564" fmla="*/ 2955832 h 4067175"/>
              <a:gd name="connsiteX2565" fmla="*/ 7507473 w 11191875"/>
              <a:gd name="connsiteY2565" fmla="*/ 2969733 h 4067175"/>
              <a:gd name="connsiteX2566" fmla="*/ 7521364 w 11191875"/>
              <a:gd name="connsiteY2566" fmla="*/ 2984113 h 4067175"/>
              <a:gd name="connsiteX2567" fmla="*/ 7606624 w 11191875"/>
              <a:gd name="connsiteY2567" fmla="*/ 2719519 h 4067175"/>
              <a:gd name="connsiteX2568" fmla="*/ 7618838 w 11191875"/>
              <a:gd name="connsiteY2568" fmla="*/ 2707056 h 4067175"/>
              <a:gd name="connsiteX2569" fmla="*/ 7606624 w 11191875"/>
              <a:gd name="connsiteY2569" fmla="*/ 2695073 h 4067175"/>
              <a:gd name="connsiteX2570" fmla="*/ 7594649 w 11191875"/>
              <a:gd name="connsiteY2570" fmla="*/ 2707056 h 4067175"/>
              <a:gd name="connsiteX2571" fmla="*/ 7606624 w 11191875"/>
              <a:gd name="connsiteY2571" fmla="*/ 2719519 h 4067175"/>
              <a:gd name="connsiteX2572" fmla="*/ 7658595 w 11191875"/>
              <a:gd name="connsiteY2572" fmla="*/ 2447256 h 4067175"/>
              <a:gd name="connsiteX2573" fmla="*/ 7669372 w 11191875"/>
              <a:gd name="connsiteY2573" fmla="*/ 2435991 h 4067175"/>
              <a:gd name="connsiteX2574" fmla="*/ 7658595 w 11191875"/>
              <a:gd name="connsiteY2574" fmla="*/ 2424966 h 4067175"/>
              <a:gd name="connsiteX2575" fmla="*/ 7647578 w 11191875"/>
              <a:gd name="connsiteY2575" fmla="*/ 2435991 h 4067175"/>
              <a:gd name="connsiteX2576" fmla="*/ 7658595 w 11191875"/>
              <a:gd name="connsiteY2576" fmla="*/ 2447256 h 4067175"/>
              <a:gd name="connsiteX2577" fmla="*/ 7675599 w 11191875"/>
              <a:gd name="connsiteY2577" fmla="*/ 2170199 h 4067175"/>
              <a:gd name="connsiteX2578" fmla="*/ 7685418 w 11191875"/>
              <a:gd name="connsiteY2578" fmla="*/ 2160372 h 4067175"/>
              <a:gd name="connsiteX2579" fmla="*/ 7675599 w 11191875"/>
              <a:gd name="connsiteY2579" fmla="*/ 2150546 h 4067175"/>
              <a:gd name="connsiteX2580" fmla="*/ 7665780 w 11191875"/>
              <a:gd name="connsiteY2580" fmla="*/ 2160372 h 4067175"/>
              <a:gd name="connsiteX2581" fmla="*/ 7675599 w 11191875"/>
              <a:gd name="connsiteY2581" fmla="*/ 2170199 h 4067175"/>
              <a:gd name="connsiteX2582" fmla="*/ 7436822 w 11191875"/>
              <a:gd name="connsiteY2582" fmla="*/ 1894819 h 4067175"/>
              <a:gd name="connsiteX2583" fmla="*/ 7446641 w 11191875"/>
              <a:gd name="connsiteY2583" fmla="*/ 1884993 h 4067175"/>
              <a:gd name="connsiteX2584" fmla="*/ 7436822 w 11191875"/>
              <a:gd name="connsiteY2584" fmla="*/ 1875167 h 4067175"/>
              <a:gd name="connsiteX2585" fmla="*/ 7427002 w 11191875"/>
              <a:gd name="connsiteY2585" fmla="*/ 1884993 h 4067175"/>
              <a:gd name="connsiteX2586" fmla="*/ 7436822 w 11191875"/>
              <a:gd name="connsiteY2586" fmla="*/ 1894819 h 4067175"/>
              <a:gd name="connsiteX2587" fmla="*/ 7379103 w 11191875"/>
              <a:gd name="connsiteY2587" fmla="*/ 1623994 h 4067175"/>
              <a:gd name="connsiteX2588" fmla="*/ 7388444 w 11191875"/>
              <a:gd name="connsiteY2588" fmla="*/ 1614887 h 4067175"/>
              <a:gd name="connsiteX2589" fmla="*/ 7379103 w 11191875"/>
              <a:gd name="connsiteY2589" fmla="*/ 1605779 h 4067175"/>
              <a:gd name="connsiteX2590" fmla="*/ 7370242 w 11191875"/>
              <a:gd name="connsiteY2590" fmla="*/ 1614887 h 4067175"/>
              <a:gd name="connsiteX2591" fmla="*/ 7379103 w 11191875"/>
              <a:gd name="connsiteY2591" fmla="*/ 1623994 h 4067175"/>
              <a:gd name="connsiteX2592" fmla="*/ 7284742 w 11191875"/>
              <a:gd name="connsiteY2592" fmla="*/ 1363954 h 4067175"/>
              <a:gd name="connsiteX2593" fmla="*/ 7293124 w 11191875"/>
              <a:gd name="connsiteY2593" fmla="*/ 1355326 h 4067175"/>
              <a:gd name="connsiteX2594" fmla="*/ 7284742 w 11191875"/>
              <a:gd name="connsiteY2594" fmla="*/ 1346937 h 4067175"/>
              <a:gd name="connsiteX2595" fmla="*/ 7276120 w 11191875"/>
              <a:gd name="connsiteY2595" fmla="*/ 1355326 h 4067175"/>
              <a:gd name="connsiteX2596" fmla="*/ 7284742 w 11191875"/>
              <a:gd name="connsiteY2596" fmla="*/ 1363954 h 4067175"/>
              <a:gd name="connsiteX2597" fmla="*/ 7155654 w 11191875"/>
              <a:gd name="connsiteY2597" fmla="*/ 1119731 h 4067175"/>
              <a:gd name="connsiteX2598" fmla="*/ 7163318 w 11191875"/>
              <a:gd name="connsiteY2598" fmla="*/ 1111583 h 4067175"/>
              <a:gd name="connsiteX2599" fmla="*/ 7155654 w 11191875"/>
              <a:gd name="connsiteY2599" fmla="*/ 1103913 h 4067175"/>
              <a:gd name="connsiteX2600" fmla="*/ 7147750 w 11191875"/>
              <a:gd name="connsiteY2600" fmla="*/ 1111583 h 4067175"/>
              <a:gd name="connsiteX2601" fmla="*/ 7155654 w 11191875"/>
              <a:gd name="connsiteY2601" fmla="*/ 1119731 h 4067175"/>
              <a:gd name="connsiteX2602" fmla="*/ 6993276 w 11191875"/>
              <a:gd name="connsiteY2602" fmla="*/ 896360 h 4067175"/>
              <a:gd name="connsiteX2603" fmla="*/ 7001418 w 11191875"/>
              <a:gd name="connsiteY2603" fmla="*/ 888451 h 4067175"/>
              <a:gd name="connsiteX2604" fmla="*/ 6993276 w 11191875"/>
              <a:gd name="connsiteY2604" fmla="*/ 880303 h 4067175"/>
              <a:gd name="connsiteX2605" fmla="*/ 6985372 w 11191875"/>
              <a:gd name="connsiteY2605" fmla="*/ 888451 h 4067175"/>
              <a:gd name="connsiteX2606" fmla="*/ 6993276 w 11191875"/>
              <a:gd name="connsiteY2606" fmla="*/ 896360 h 4067175"/>
              <a:gd name="connsiteX2607" fmla="*/ 6801679 w 11191875"/>
              <a:gd name="connsiteY2607" fmla="*/ 696956 h 4067175"/>
              <a:gd name="connsiteX2608" fmla="*/ 6808624 w 11191875"/>
              <a:gd name="connsiteY2608" fmla="*/ 689766 h 4067175"/>
              <a:gd name="connsiteX2609" fmla="*/ 6801679 w 11191875"/>
              <a:gd name="connsiteY2609" fmla="*/ 682336 h 4067175"/>
              <a:gd name="connsiteX2610" fmla="*/ 6794494 w 11191875"/>
              <a:gd name="connsiteY2610" fmla="*/ 689766 h 4067175"/>
              <a:gd name="connsiteX2611" fmla="*/ 6801679 w 11191875"/>
              <a:gd name="connsiteY2611" fmla="*/ 696956 h 4067175"/>
              <a:gd name="connsiteX2612" fmla="*/ 6584456 w 11191875"/>
              <a:gd name="connsiteY2612" fmla="*/ 527031 h 4067175"/>
              <a:gd name="connsiteX2613" fmla="*/ 6591402 w 11191875"/>
              <a:gd name="connsiteY2613" fmla="*/ 519841 h 4067175"/>
              <a:gd name="connsiteX2614" fmla="*/ 6584456 w 11191875"/>
              <a:gd name="connsiteY2614" fmla="*/ 512411 h 4067175"/>
              <a:gd name="connsiteX2615" fmla="*/ 6576793 w 11191875"/>
              <a:gd name="connsiteY2615" fmla="*/ 519841 h 4067175"/>
              <a:gd name="connsiteX2616" fmla="*/ 6584456 w 11191875"/>
              <a:gd name="connsiteY2616" fmla="*/ 527031 h 4067175"/>
              <a:gd name="connsiteX2617" fmla="*/ 6345200 w 11191875"/>
              <a:gd name="connsiteY2617" fmla="*/ 389222 h 4067175"/>
              <a:gd name="connsiteX2618" fmla="*/ 6352625 w 11191875"/>
              <a:gd name="connsiteY2618" fmla="*/ 381792 h 4067175"/>
              <a:gd name="connsiteX2619" fmla="*/ 6345200 w 11191875"/>
              <a:gd name="connsiteY2619" fmla="*/ 374602 h 4067175"/>
              <a:gd name="connsiteX2620" fmla="*/ 6338015 w 11191875"/>
              <a:gd name="connsiteY2620" fmla="*/ 381792 h 4067175"/>
              <a:gd name="connsiteX2621" fmla="*/ 6345200 w 11191875"/>
              <a:gd name="connsiteY2621" fmla="*/ 389222 h 4067175"/>
              <a:gd name="connsiteX2622" fmla="*/ 6089419 w 11191875"/>
              <a:gd name="connsiteY2622" fmla="*/ 285445 h 4067175"/>
              <a:gd name="connsiteX2623" fmla="*/ 6096604 w 11191875"/>
              <a:gd name="connsiteY2623" fmla="*/ 278495 h 4067175"/>
              <a:gd name="connsiteX2624" fmla="*/ 6089419 w 11191875"/>
              <a:gd name="connsiteY2624" fmla="*/ 271065 h 4067175"/>
              <a:gd name="connsiteX2625" fmla="*/ 6082234 w 11191875"/>
              <a:gd name="connsiteY2625" fmla="*/ 278495 h 4067175"/>
              <a:gd name="connsiteX2626" fmla="*/ 6089419 w 11191875"/>
              <a:gd name="connsiteY2626" fmla="*/ 285445 h 4067175"/>
              <a:gd name="connsiteX2627" fmla="*/ 5821662 w 11191875"/>
              <a:gd name="connsiteY2627" fmla="*/ 218817 h 4067175"/>
              <a:gd name="connsiteX2628" fmla="*/ 5829087 w 11191875"/>
              <a:gd name="connsiteY2628" fmla="*/ 211627 h 4067175"/>
              <a:gd name="connsiteX2629" fmla="*/ 5821662 w 11191875"/>
              <a:gd name="connsiteY2629" fmla="*/ 204198 h 4067175"/>
              <a:gd name="connsiteX2630" fmla="*/ 5814478 w 11191875"/>
              <a:gd name="connsiteY2630" fmla="*/ 211627 h 4067175"/>
              <a:gd name="connsiteX2631" fmla="*/ 5821662 w 11191875"/>
              <a:gd name="connsiteY2631" fmla="*/ 218817 h 4067175"/>
              <a:gd name="connsiteX2632" fmla="*/ 5547440 w 11191875"/>
              <a:gd name="connsiteY2632" fmla="*/ 189338 h 4067175"/>
              <a:gd name="connsiteX2633" fmla="*/ 5554146 w 11191875"/>
              <a:gd name="connsiteY2633" fmla="*/ 182867 h 4067175"/>
              <a:gd name="connsiteX2634" fmla="*/ 5547440 w 11191875"/>
              <a:gd name="connsiteY2634" fmla="*/ 176156 h 4067175"/>
              <a:gd name="connsiteX2635" fmla="*/ 5540734 w 11191875"/>
              <a:gd name="connsiteY2635" fmla="*/ 182867 h 4067175"/>
              <a:gd name="connsiteX2636" fmla="*/ 5547440 w 11191875"/>
              <a:gd name="connsiteY2636" fmla="*/ 189338 h 4067175"/>
              <a:gd name="connsiteX2637" fmla="*/ 5271541 w 11191875"/>
              <a:gd name="connsiteY2637" fmla="*/ 200123 h 4067175"/>
              <a:gd name="connsiteX2638" fmla="*/ 5279684 w 11191875"/>
              <a:gd name="connsiteY2638" fmla="*/ 192214 h 4067175"/>
              <a:gd name="connsiteX2639" fmla="*/ 5271541 w 11191875"/>
              <a:gd name="connsiteY2639" fmla="*/ 184305 h 4067175"/>
              <a:gd name="connsiteX2640" fmla="*/ 5263637 w 11191875"/>
              <a:gd name="connsiteY2640" fmla="*/ 192214 h 4067175"/>
              <a:gd name="connsiteX2641" fmla="*/ 5271541 w 11191875"/>
              <a:gd name="connsiteY2641" fmla="*/ 200123 h 4067175"/>
              <a:gd name="connsiteX2642" fmla="*/ 5000192 w 11191875"/>
              <a:gd name="connsiteY2642" fmla="*/ 248776 h 4067175"/>
              <a:gd name="connsiteX2643" fmla="*/ 5008574 w 11191875"/>
              <a:gd name="connsiteY2643" fmla="*/ 240148 h 4067175"/>
              <a:gd name="connsiteX2644" fmla="*/ 5000192 w 11191875"/>
              <a:gd name="connsiteY2644" fmla="*/ 231759 h 4067175"/>
              <a:gd name="connsiteX2645" fmla="*/ 4991570 w 11191875"/>
              <a:gd name="connsiteY2645" fmla="*/ 240148 h 4067175"/>
              <a:gd name="connsiteX2646" fmla="*/ 5000192 w 11191875"/>
              <a:gd name="connsiteY2646" fmla="*/ 248776 h 4067175"/>
              <a:gd name="connsiteX2647" fmla="*/ 4737705 w 11191875"/>
              <a:gd name="connsiteY2647" fmla="*/ 335296 h 4067175"/>
              <a:gd name="connsiteX2648" fmla="*/ 4747524 w 11191875"/>
              <a:gd name="connsiteY2648" fmla="*/ 325710 h 4067175"/>
              <a:gd name="connsiteX2649" fmla="*/ 4737705 w 11191875"/>
              <a:gd name="connsiteY2649" fmla="*/ 315883 h 4067175"/>
              <a:gd name="connsiteX2650" fmla="*/ 4727646 w 11191875"/>
              <a:gd name="connsiteY2650" fmla="*/ 325710 h 4067175"/>
              <a:gd name="connsiteX2651" fmla="*/ 4737705 w 11191875"/>
              <a:gd name="connsiteY2651" fmla="*/ 335296 h 4067175"/>
              <a:gd name="connsiteX2652" fmla="*/ 4489587 w 11191875"/>
              <a:gd name="connsiteY2652" fmla="*/ 457767 h 4067175"/>
              <a:gd name="connsiteX2653" fmla="*/ 4500604 w 11191875"/>
              <a:gd name="connsiteY2653" fmla="*/ 446742 h 4067175"/>
              <a:gd name="connsiteX2654" fmla="*/ 4489587 w 11191875"/>
              <a:gd name="connsiteY2654" fmla="*/ 435717 h 4067175"/>
              <a:gd name="connsiteX2655" fmla="*/ 4478570 w 11191875"/>
              <a:gd name="connsiteY2655" fmla="*/ 446742 h 4067175"/>
              <a:gd name="connsiteX2656" fmla="*/ 4489587 w 11191875"/>
              <a:gd name="connsiteY2656" fmla="*/ 457767 h 4067175"/>
              <a:gd name="connsiteX2657" fmla="*/ 4260869 w 11191875"/>
              <a:gd name="connsiteY2657" fmla="*/ 613312 h 4067175"/>
              <a:gd name="connsiteX2658" fmla="*/ 4273083 w 11191875"/>
              <a:gd name="connsiteY2658" fmla="*/ 600849 h 4067175"/>
              <a:gd name="connsiteX2659" fmla="*/ 4260869 w 11191875"/>
              <a:gd name="connsiteY2659" fmla="*/ 589105 h 4067175"/>
              <a:gd name="connsiteX2660" fmla="*/ 4248894 w 11191875"/>
              <a:gd name="connsiteY2660" fmla="*/ 600849 h 4067175"/>
              <a:gd name="connsiteX2661" fmla="*/ 4260869 w 11191875"/>
              <a:gd name="connsiteY2661" fmla="*/ 613312 h 4067175"/>
              <a:gd name="connsiteX2662" fmla="*/ 4055860 w 11191875"/>
              <a:gd name="connsiteY2662" fmla="*/ 800493 h 4067175"/>
              <a:gd name="connsiteX2663" fmla="*/ 4070470 w 11191875"/>
              <a:gd name="connsiteY2663" fmla="*/ 785633 h 4067175"/>
              <a:gd name="connsiteX2664" fmla="*/ 4055860 w 11191875"/>
              <a:gd name="connsiteY2664" fmla="*/ 771253 h 4067175"/>
              <a:gd name="connsiteX2665" fmla="*/ 4041251 w 11191875"/>
              <a:gd name="connsiteY2665" fmla="*/ 785633 h 4067175"/>
              <a:gd name="connsiteX2666" fmla="*/ 4055860 w 11191875"/>
              <a:gd name="connsiteY2666" fmla="*/ 800493 h 4067175"/>
              <a:gd name="connsiteX2667" fmla="*/ 3878633 w 11191875"/>
              <a:gd name="connsiteY2667" fmla="*/ 1014517 h 4067175"/>
              <a:gd name="connsiteX2668" fmla="*/ 3895638 w 11191875"/>
              <a:gd name="connsiteY2668" fmla="*/ 997500 h 4067175"/>
              <a:gd name="connsiteX2669" fmla="*/ 3878633 w 11191875"/>
              <a:gd name="connsiteY2669" fmla="*/ 980244 h 4067175"/>
              <a:gd name="connsiteX2670" fmla="*/ 3861390 w 11191875"/>
              <a:gd name="connsiteY2670" fmla="*/ 997500 h 4067175"/>
              <a:gd name="connsiteX2671" fmla="*/ 3878633 w 11191875"/>
              <a:gd name="connsiteY2671" fmla="*/ 1014517 h 4067175"/>
              <a:gd name="connsiteX2672" fmla="*/ 3732302 w 11191875"/>
              <a:gd name="connsiteY2672" fmla="*/ 1251549 h 4067175"/>
              <a:gd name="connsiteX2673" fmla="*/ 3752419 w 11191875"/>
              <a:gd name="connsiteY2673" fmla="*/ 1231177 h 4067175"/>
              <a:gd name="connsiteX2674" fmla="*/ 3732302 w 11191875"/>
              <a:gd name="connsiteY2674" fmla="*/ 1211045 h 4067175"/>
              <a:gd name="connsiteX2675" fmla="*/ 3712184 w 11191875"/>
              <a:gd name="connsiteY2675" fmla="*/ 1231177 h 4067175"/>
              <a:gd name="connsiteX2676" fmla="*/ 3732302 w 11191875"/>
              <a:gd name="connsiteY2676" fmla="*/ 1251549 h 4067175"/>
              <a:gd name="connsiteX2677" fmla="*/ 3619978 w 11191875"/>
              <a:gd name="connsiteY2677" fmla="*/ 1507994 h 4067175"/>
              <a:gd name="connsiteX2678" fmla="*/ 3644407 w 11191875"/>
              <a:gd name="connsiteY2678" fmla="*/ 1483548 h 4067175"/>
              <a:gd name="connsiteX2679" fmla="*/ 3619978 w 11191875"/>
              <a:gd name="connsiteY2679" fmla="*/ 1459102 h 4067175"/>
              <a:gd name="connsiteX2680" fmla="*/ 3595789 w 11191875"/>
              <a:gd name="connsiteY2680" fmla="*/ 1483548 h 4067175"/>
              <a:gd name="connsiteX2681" fmla="*/ 3619978 w 11191875"/>
              <a:gd name="connsiteY2681" fmla="*/ 1507994 h 4067175"/>
              <a:gd name="connsiteX2682" fmla="*/ 3544058 w 11191875"/>
              <a:gd name="connsiteY2682" fmla="*/ 1777622 h 4067175"/>
              <a:gd name="connsiteX2683" fmla="*/ 3572558 w 11191875"/>
              <a:gd name="connsiteY2683" fmla="*/ 1749101 h 4067175"/>
              <a:gd name="connsiteX2684" fmla="*/ 3544058 w 11191875"/>
              <a:gd name="connsiteY2684" fmla="*/ 1720341 h 4067175"/>
              <a:gd name="connsiteX2685" fmla="*/ 3515318 w 11191875"/>
              <a:gd name="connsiteY2685" fmla="*/ 1749101 h 4067175"/>
              <a:gd name="connsiteX2686" fmla="*/ 3544058 w 11191875"/>
              <a:gd name="connsiteY2686" fmla="*/ 1777622 h 4067175"/>
              <a:gd name="connsiteX2687" fmla="*/ 3505499 w 11191875"/>
              <a:gd name="connsiteY2687" fmla="*/ 2056356 h 4067175"/>
              <a:gd name="connsiteX2688" fmla="*/ 3539747 w 11191875"/>
              <a:gd name="connsiteY2688" fmla="*/ 2022563 h 4067175"/>
              <a:gd name="connsiteX2689" fmla="*/ 3505499 w 11191875"/>
              <a:gd name="connsiteY2689" fmla="*/ 1988290 h 4067175"/>
              <a:gd name="connsiteX2690" fmla="*/ 3471730 w 11191875"/>
              <a:gd name="connsiteY2690" fmla="*/ 2022563 h 4067175"/>
              <a:gd name="connsiteX2691" fmla="*/ 3505499 w 11191875"/>
              <a:gd name="connsiteY2691" fmla="*/ 2056356 h 4067175"/>
              <a:gd name="connsiteX2692" fmla="*/ 3505499 w 11191875"/>
              <a:gd name="connsiteY2692" fmla="*/ 2336768 h 4067175"/>
              <a:gd name="connsiteX2693" fmla="*/ 3544058 w 11191875"/>
              <a:gd name="connsiteY2693" fmla="*/ 2298901 h 4067175"/>
              <a:gd name="connsiteX2694" fmla="*/ 3505499 w 11191875"/>
              <a:gd name="connsiteY2694" fmla="*/ 2260314 h 4067175"/>
              <a:gd name="connsiteX2695" fmla="*/ 3467419 w 11191875"/>
              <a:gd name="connsiteY2695" fmla="*/ 2298901 h 4067175"/>
              <a:gd name="connsiteX2696" fmla="*/ 3505499 w 11191875"/>
              <a:gd name="connsiteY2696" fmla="*/ 2336768 h 4067175"/>
              <a:gd name="connsiteX2697" fmla="*/ 3544058 w 11191875"/>
              <a:gd name="connsiteY2697" fmla="*/ 2615023 h 4067175"/>
              <a:gd name="connsiteX2698" fmla="*/ 3587407 w 11191875"/>
              <a:gd name="connsiteY2698" fmla="*/ 2571883 h 4067175"/>
              <a:gd name="connsiteX2699" fmla="*/ 3544058 w 11191875"/>
              <a:gd name="connsiteY2699" fmla="*/ 2528743 h 4067175"/>
              <a:gd name="connsiteX2700" fmla="*/ 3500949 w 11191875"/>
              <a:gd name="connsiteY2700" fmla="*/ 2571883 h 4067175"/>
              <a:gd name="connsiteX2701" fmla="*/ 3544058 w 11191875"/>
              <a:gd name="connsiteY2701" fmla="*/ 2615023 h 4067175"/>
              <a:gd name="connsiteX2702" fmla="*/ 3619978 w 11191875"/>
              <a:gd name="connsiteY2702" fmla="*/ 2884890 h 4067175"/>
              <a:gd name="connsiteX2703" fmla="*/ 3667638 w 11191875"/>
              <a:gd name="connsiteY2703" fmla="*/ 2837436 h 4067175"/>
              <a:gd name="connsiteX2704" fmla="*/ 3619978 w 11191875"/>
              <a:gd name="connsiteY2704" fmla="*/ 2789982 h 4067175"/>
              <a:gd name="connsiteX2705" fmla="*/ 3572558 w 11191875"/>
              <a:gd name="connsiteY2705" fmla="*/ 2837436 h 4067175"/>
              <a:gd name="connsiteX2706" fmla="*/ 3619978 w 11191875"/>
              <a:gd name="connsiteY2706" fmla="*/ 2884890 h 4067175"/>
              <a:gd name="connsiteX2707" fmla="*/ 3732302 w 11191875"/>
              <a:gd name="connsiteY2707" fmla="*/ 3140137 h 4067175"/>
              <a:gd name="connsiteX2708" fmla="*/ 3783075 w 11191875"/>
              <a:gd name="connsiteY2708" fmla="*/ 3089567 h 4067175"/>
              <a:gd name="connsiteX2709" fmla="*/ 3732302 w 11191875"/>
              <a:gd name="connsiteY2709" fmla="*/ 3038997 h 4067175"/>
              <a:gd name="connsiteX2710" fmla="*/ 3681768 w 11191875"/>
              <a:gd name="connsiteY2710" fmla="*/ 3089567 h 4067175"/>
              <a:gd name="connsiteX2711" fmla="*/ 3732302 w 11191875"/>
              <a:gd name="connsiteY2711" fmla="*/ 3140137 h 4067175"/>
              <a:gd name="connsiteX2712" fmla="*/ 3878633 w 11191875"/>
              <a:gd name="connsiteY2712" fmla="*/ 3376930 h 4067175"/>
              <a:gd name="connsiteX2713" fmla="*/ 3931802 w 11191875"/>
              <a:gd name="connsiteY2713" fmla="*/ 3323484 h 4067175"/>
              <a:gd name="connsiteX2714" fmla="*/ 3878633 w 11191875"/>
              <a:gd name="connsiteY2714" fmla="*/ 3270757 h 4067175"/>
              <a:gd name="connsiteX2715" fmla="*/ 3825465 w 11191875"/>
              <a:gd name="connsiteY2715" fmla="*/ 3323484 h 4067175"/>
              <a:gd name="connsiteX2716" fmla="*/ 3878633 w 11191875"/>
              <a:gd name="connsiteY2716" fmla="*/ 3376930 h 4067175"/>
              <a:gd name="connsiteX2717" fmla="*/ 4055860 w 11191875"/>
              <a:gd name="connsiteY2717" fmla="*/ 3589276 h 4067175"/>
              <a:gd name="connsiteX2718" fmla="*/ 4110226 w 11191875"/>
              <a:gd name="connsiteY2718" fmla="*/ 3535111 h 4067175"/>
              <a:gd name="connsiteX2719" fmla="*/ 4055860 w 11191875"/>
              <a:gd name="connsiteY2719" fmla="*/ 3481186 h 4067175"/>
              <a:gd name="connsiteX2720" fmla="*/ 4001734 w 11191875"/>
              <a:gd name="connsiteY2720" fmla="*/ 3535111 h 4067175"/>
              <a:gd name="connsiteX2721" fmla="*/ 4055860 w 11191875"/>
              <a:gd name="connsiteY2721" fmla="*/ 3589276 h 4067175"/>
              <a:gd name="connsiteX2722" fmla="*/ 4260869 w 11191875"/>
              <a:gd name="connsiteY2722" fmla="*/ 3774061 h 4067175"/>
              <a:gd name="connsiteX2723" fmla="*/ 4315234 w 11191875"/>
              <a:gd name="connsiteY2723" fmla="*/ 3719895 h 4067175"/>
              <a:gd name="connsiteX2724" fmla="*/ 4260869 w 11191875"/>
              <a:gd name="connsiteY2724" fmla="*/ 3665730 h 4067175"/>
              <a:gd name="connsiteX2725" fmla="*/ 4206743 w 11191875"/>
              <a:gd name="connsiteY2725" fmla="*/ 3719895 h 4067175"/>
              <a:gd name="connsiteX2726" fmla="*/ 4260869 w 11191875"/>
              <a:gd name="connsiteY2726" fmla="*/ 3774061 h 4067175"/>
              <a:gd name="connsiteX2727" fmla="*/ 4489587 w 11191875"/>
              <a:gd name="connsiteY2727" fmla="*/ 3927448 h 4067175"/>
              <a:gd name="connsiteX2728" fmla="*/ 4542755 w 11191875"/>
              <a:gd name="connsiteY2728" fmla="*/ 3874242 h 4067175"/>
              <a:gd name="connsiteX2729" fmla="*/ 4489587 w 11191875"/>
              <a:gd name="connsiteY2729" fmla="*/ 3821036 h 4067175"/>
              <a:gd name="connsiteX2730" fmla="*/ 4436659 w 11191875"/>
              <a:gd name="connsiteY2730" fmla="*/ 3874242 h 4067175"/>
              <a:gd name="connsiteX2731" fmla="*/ 4489587 w 11191875"/>
              <a:gd name="connsiteY2731" fmla="*/ 3927448 h 4067175"/>
              <a:gd name="connsiteX2732" fmla="*/ 4737705 w 11191875"/>
              <a:gd name="connsiteY2732" fmla="*/ 4046564 h 4067175"/>
              <a:gd name="connsiteX2733" fmla="*/ 4788717 w 11191875"/>
              <a:gd name="connsiteY2733" fmla="*/ 3995035 h 4067175"/>
              <a:gd name="connsiteX2734" fmla="*/ 4737705 w 11191875"/>
              <a:gd name="connsiteY2734" fmla="*/ 3944225 h 4067175"/>
              <a:gd name="connsiteX2735" fmla="*/ 4686453 w 11191875"/>
              <a:gd name="connsiteY2735" fmla="*/ 3995035 h 4067175"/>
              <a:gd name="connsiteX2736" fmla="*/ 4737705 w 11191875"/>
              <a:gd name="connsiteY2736" fmla="*/ 4046564 h 4067175"/>
              <a:gd name="connsiteX2737" fmla="*/ 5046175 w 11191875"/>
              <a:gd name="connsiteY2737" fmla="*/ 4067175 h 4067175"/>
              <a:gd name="connsiteX2738" fmla="*/ 5000192 w 11191875"/>
              <a:gd name="connsiteY2738" fmla="*/ 4032663 h 4067175"/>
              <a:gd name="connsiteX2739" fmla="*/ 4953730 w 11191875"/>
              <a:gd name="connsiteY2739" fmla="*/ 4067175 h 4067175"/>
              <a:gd name="connsiteX2740" fmla="*/ 5046175 w 11191875"/>
              <a:gd name="connsiteY2740" fmla="*/ 4067175 h 4067175"/>
              <a:gd name="connsiteX2741" fmla="*/ 6112889 w 11191875"/>
              <a:gd name="connsiteY2741" fmla="*/ 4067175 h 4067175"/>
              <a:gd name="connsiteX2742" fmla="*/ 6123427 w 11191875"/>
              <a:gd name="connsiteY2742" fmla="*/ 4042489 h 4067175"/>
              <a:gd name="connsiteX2743" fmla="*/ 6089419 w 11191875"/>
              <a:gd name="connsiteY2743" fmla="*/ 4008456 h 4067175"/>
              <a:gd name="connsiteX2744" fmla="*/ 6055410 w 11191875"/>
              <a:gd name="connsiteY2744" fmla="*/ 4042489 h 4067175"/>
              <a:gd name="connsiteX2745" fmla="*/ 6065948 w 11191875"/>
              <a:gd name="connsiteY2745" fmla="*/ 4067175 h 4067175"/>
              <a:gd name="connsiteX2746" fmla="*/ 6112889 w 11191875"/>
              <a:gd name="connsiteY2746" fmla="*/ 4067175 h 4067175"/>
              <a:gd name="connsiteX2747" fmla="*/ 6345200 w 11191875"/>
              <a:gd name="connsiteY2747" fmla="*/ 3969630 h 4067175"/>
              <a:gd name="connsiteX2748" fmla="*/ 6375616 w 11191875"/>
              <a:gd name="connsiteY2748" fmla="*/ 3939192 h 4067175"/>
              <a:gd name="connsiteX2749" fmla="*/ 6345200 w 11191875"/>
              <a:gd name="connsiteY2749" fmla="*/ 3908754 h 4067175"/>
              <a:gd name="connsiteX2750" fmla="*/ 6314784 w 11191875"/>
              <a:gd name="connsiteY2750" fmla="*/ 3939192 h 4067175"/>
              <a:gd name="connsiteX2751" fmla="*/ 6345200 w 11191875"/>
              <a:gd name="connsiteY2751" fmla="*/ 3969630 h 4067175"/>
              <a:gd name="connsiteX2752" fmla="*/ 6584456 w 11191875"/>
              <a:gd name="connsiteY2752" fmla="*/ 3827986 h 4067175"/>
              <a:gd name="connsiteX2753" fmla="*/ 6611280 w 11191875"/>
              <a:gd name="connsiteY2753" fmla="*/ 3801143 h 4067175"/>
              <a:gd name="connsiteX2754" fmla="*/ 6584456 w 11191875"/>
              <a:gd name="connsiteY2754" fmla="*/ 3774061 h 4067175"/>
              <a:gd name="connsiteX2755" fmla="*/ 6557633 w 11191875"/>
              <a:gd name="connsiteY2755" fmla="*/ 3801143 h 4067175"/>
              <a:gd name="connsiteX2756" fmla="*/ 6584456 w 11191875"/>
              <a:gd name="connsiteY2756" fmla="*/ 3827986 h 4067175"/>
              <a:gd name="connsiteX2757" fmla="*/ 6801679 w 11191875"/>
              <a:gd name="connsiteY2757" fmla="*/ 3655185 h 4067175"/>
              <a:gd name="connsiteX2758" fmla="*/ 6825389 w 11191875"/>
              <a:gd name="connsiteY2758" fmla="*/ 3630739 h 4067175"/>
              <a:gd name="connsiteX2759" fmla="*/ 6801679 w 11191875"/>
              <a:gd name="connsiteY2759" fmla="*/ 3607251 h 4067175"/>
              <a:gd name="connsiteX2760" fmla="*/ 6777729 w 11191875"/>
              <a:gd name="connsiteY2760" fmla="*/ 3630739 h 4067175"/>
              <a:gd name="connsiteX2761" fmla="*/ 6801679 w 11191875"/>
              <a:gd name="connsiteY2761" fmla="*/ 3655185 h 4067175"/>
              <a:gd name="connsiteX2762" fmla="*/ 6993276 w 11191875"/>
              <a:gd name="connsiteY2762" fmla="*/ 3453384 h 4067175"/>
              <a:gd name="connsiteX2763" fmla="*/ 7013872 w 11191875"/>
              <a:gd name="connsiteY2763" fmla="*/ 3432293 h 4067175"/>
              <a:gd name="connsiteX2764" fmla="*/ 6993276 w 11191875"/>
              <a:gd name="connsiteY2764" fmla="*/ 3411921 h 4067175"/>
              <a:gd name="connsiteX2765" fmla="*/ 6972439 w 11191875"/>
              <a:gd name="connsiteY2765" fmla="*/ 3432293 h 4067175"/>
              <a:gd name="connsiteX2766" fmla="*/ 6993276 w 11191875"/>
              <a:gd name="connsiteY2766" fmla="*/ 3453384 h 4067175"/>
              <a:gd name="connsiteX2767" fmla="*/ 7155654 w 11191875"/>
              <a:gd name="connsiteY2767" fmla="*/ 3227377 h 4067175"/>
              <a:gd name="connsiteX2768" fmla="*/ 7173616 w 11191875"/>
              <a:gd name="connsiteY2768" fmla="*/ 3209162 h 4067175"/>
              <a:gd name="connsiteX2769" fmla="*/ 7155654 w 11191875"/>
              <a:gd name="connsiteY2769" fmla="*/ 3190707 h 4067175"/>
              <a:gd name="connsiteX2770" fmla="*/ 7137213 w 11191875"/>
              <a:gd name="connsiteY2770" fmla="*/ 3209162 h 4067175"/>
              <a:gd name="connsiteX2771" fmla="*/ 7155654 w 11191875"/>
              <a:gd name="connsiteY2771" fmla="*/ 3227377 h 4067175"/>
              <a:gd name="connsiteX2772" fmla="*/ 7284742 w 11191875"/>
              <a:gd name="connsiteY2772" fmla="*/ 2981237 h 4067175"/>
              <a:gd name="connsiteX2773" fmla="*/ 7300788 w 11191875"/>
              <a:gd name="connsiteY2773" fmla="*/ 2965419 h 4067175"/>
              <a:gd name="connsiteX2774" fmla="*/ 7284742 w 11191875"/>
              <a:gd name="connsiteY2774" fmla="*/ 2949601 h 4067175"/>
              <a:gd name="connsiteX2775" fmla="*/ 7269175 w 11191875"/>
              <a:gd name="connsiteY2775" fmla="*/ 2965419 h 4067175"/>
              <a:gd name="connsiteX2776" fmla="*/ 7284742 w 11191875"/>
              <a:gd name="connsiteY2776" fmla="*/ 2981237 h 4067175"/>
              <a:gd name="connsiteX2777" fmla="*/ 7379103 w 11191875"/>
              <a:gd name="connsiteY2777" fmla="*/ 2719998 h 4067175"/>
              <a:gd name="connsiteX2778" fmla="*/ 7393473 w 11191875"/>
              <a:gd name="connsiteY2778" fmla="*/ 2705618 h 4067175"/>
              <a:gd name="connsiteX2779" fmla="*/ 7379103 w 11191875"/>
              <a:gd name="connsiteY2779" fmla="*/ 2691957 h 4067175"/>
              <a:gd name="connsiteX2780" fmla="*/ 7365212 w 11191875"/>
              <a:gd name="connsiteY2780" fmla="*/ 2705618 h 4067175"/>
              <a:gd name="connsiteX2781" fmla="*/ 7379103 w 11191875"/>
              <a:gd name="connsiteY2781" fmla="*/ 2719998 h 4067175"/>
              <a:gd name="connsiteX2782" fmla="*/ 7436822 w 11191875"/>
              <a:gd name="connsiteY2782" fmla="*/ 2447975 h 4067175"/>
              <a:gd name="connsiteX2783" fmla="*/ 7449036 w 11191875"/>
              <a:gd name="connsiteY2783" fmla="*/ 2435991 h 4067175"/>
              <a:gd name="connsiteX2784" fmla="*/ 7436822 w 11191875"/>
              <a:gd name="connsiteY2784" fmla="*/ 2423528 h 4067175"/>
              <a:gd name="connsiteX2785" fmla="*/ 7424368 w 11191875"/>
              <a:gd name="connsiteY2785" fmla="*/ 2435991 h 4067175"/>
              <a:gd name="connsiteX2786" fmla="*/ 7436822 w 11191875"/>
              <a:gd name="connsiteY2786" fmla="*/ 2447975 h 4067175"/>
              <a:gd name="connsiteX2787" fmla="*/ 7456221 w 11191875"/>
              <a:gd name="connsiteY2787" fmla="*/ 2171397 h 4067175"/>
              <a:gd name="connsiteX2788" fmla="*/ 7466759 w 11191875"/>
              <a:gd name="connsiteY2788" fmla="*/ 2160372 h 4067175"/>
              <a:gd name="connsiteX2789" fmla="*/ 7456221 w 11191875"/>
              <a:gd name="connsiteY2789" fmla="*/ 2149587 h 4067175"/>
              <a:gd name="connsiteX2790" fmla="*/ 7444965 w 11191875"/>
              <a:gd name="connsiteY2790" fmla="*/ 2160372 h 4067175"/>
              <a:gd name="connsiteX2791" fmla="*/ 7456221 w 11191875"/>
              <a:gd name="connsiteY2791" fmla="*/ 2171397 h 4067175"/>
              <a:gd name="connsiteX2792" fmla="*/ 7214570 w 11191875"/>
              <a:gd name="connsiteY2792" fmla="*/ 1896737 h 4067175"/>
              <a:gd name="connsiteX2793" fmla="*/ 7226065 w 11191875"/>
              <a:gd name="connsiteY2793" fmla="*/ 1885233 h 4067175"/>
              <a:gd name="connsiteX2794" fmla="*/ 7214570 w 11191875"/>
              <a:gd name="connsiteY2794" fmla="*/ 1873729 h 4067175"/>
              <a:gd name="connsiteX2795" fmla="*/ 7203074 w 11191875"/>
              <a:gd name="connsiteY2795" fmla="*/ 1885233 h 4067175"/>
              <a:gd name="connsiteX2796" fmla="*/ 7214570 w 11191875"/>
              <a:gd name="connsiteY2796" fmla="*/ 1896737 h 4067175"/>
              <a:gd name="connsiteX2797" fmla="*/ 7150145 w 11191875"/>
              <a:gd name="connsiteY2797" fmla="*/ 1627110 h 4067175"/>
              <a:gd name="connsiteX2798" fmla="*/ 7160683 w 11191875"/>
              <a:gd name="connsiteY2798" fmla="*/ 1617044 h 4067175"/>
              <a:gd name="connsiteX2799" fmla="*/ 7150145 w 11191875"/>
              <a:gd name="connsiteY2799" fmla="*/ 1606498 h 4067175"/>
              <a:gd name="connsiteX2800" fmla="*/ 7140086 w 11191875"/>
              <a:gd name="connsiteY2800" fmla="*/ 1617044 h 4067175"/>
              <a:gd name="connsiteX2801" fmla="*/ 7150145 w 11191875"/>
              <a:gd name="connsiteY2801" fmla="*/ 1627110 h 4067175"/>
              <a:gd name="connsiteX2802" fmla="*/ 7044767 w 11191875"/>
              <a:gd name="connsiteY2802" fmla="*/ 1371623 h 4067175"/>
              <a:gd name="connsiteX2803" fmla="*/ 7054108 w 11191875"/>
              <a:gd name="connsiteY2803" fmla="*/ 1362036 h 4067175"/>
              <a:gd name="connsiteX2804" fmla="*/ 7044767 w 11191875"/>
              <a:gd name="connsiteY2804" fmla="*/ 1351970 h 4067175"/>
              <a:gd name="connsiteX2805" fmla="*/ 7034948 w 11191875"/>
              <a:gd name="connsiteY2805" fmla="*/ 1362036 h 4067175"/>
              <a:gd name="connsiteX2806" fmla="*/ 7044767 w 11191875"/>
              <a:gd name="connsiteY2806" fmla="*/ 1371623 h 4067175"/>
              <a:gd name="connsiteX2807" fmla="*/ 6900351 w 11191875"/>
              <a:gd name="connsiteY2807" fmla="*/ 1135789 h 4067175"/>
              <a:gd name="connsiteX2808" fmla="*/ 6909692 w 11191875"/>
              <a:gd name="connsiteY2808" fmla="*/ 1126442 h 4067175"/>
              <a:gd name="connsiteX2809" fmla="*/ 6900351 w 11191875"/>
              <a:gd name="connsiteY2809" fmla="*/ 1117335 h 4067175"/>
              <a:gd name="connsiteX2810" fmla="*/ 6891490 w 11191875"/>
              <a:gd name="connsiteY2810" fmla="*/ 1126442 h 4067175"/>
              <a:gd name="connsiteX2811" fmla="*/ 6900351 w 11191875"/>
              <a:gd name="connsiteY2811" fmla="*/ 1135789 h 4067175"/>
              <a:gd name="connsiteX2812" fmla="*/ 6721448 w 11191875"/>
              <a:gd name="connsiteY2812" fmla="*/ 925121 h 4067175"/>
              <a:gd name="connsiteX2813" fmla="*/ 6730070 w 11191875"/>
              <a:gd name="connsiteY2813" fmla="*/ 916732 h 4067175"/>
              <a:gd name="connsiteX2814" fmla="*/ 6721448 w 11191875"/>
              <a:gd name="connsiteY2814" fmla="*/ 908104 h 4067175"/>
              <a:gd name="connsiteX2815" fmla="*/ 6712587 w 11191875"/>
              <a:gd name="connsiteY2815" fmla="*/ 916732 h 4067175"/>
              <a:gd name="connsiteX2816" fmla="*/ 6721448 w 11191875"/>
              <a:gd name="connsiteY2816" fmla="*/ 925121 h 4067175"/>
              <a:gd name="connsiteX2817" fmla="*/ 6511410 w 11191875"/>
              <a:gd name="connsiteY2817" fmla="*/ 746088 h 4067175"/>
              <a:gd name="connsiteX2818" fmla="*/ 6520032 w 11191875"/>
              <a:gd name="connsiteY2818" fmla="*/ 737220 h 4067175"/>
              <a:gd name="connsiteX2819" fmla="*/ 6511410 w 11191875"/>
              <a:gd name="connsiteY2819" fmla="*/ 728832 h 4067175"/>
              <a:gd name="connsiteX2820" fmla="*/ 6503028 w 11191875"/>
              <a:gd name="connsiteY2820" fmla="*/ 737220 h 4067175"/>
              <a:gd name="connsiteX2821" fmla="*/ 6511410 w 11191875"/>
              <a:gd name="connsiteY2821" fmla="*/ 746088 h 4067175"/>
              <a:gd name="connsiteX2822" fmla="*/ 6276225 w 11191875"/>
              <a:gd name="connsiteY2822" fmla="*/ 601808 h 4067175"/>
              <a:gd name="connsiteX2823" fmla="*/ 6284847 w 11191875"/>
              <a:gd name="connsiteY2823" fmla="*/ 593180 h 4067175"/>
              <a:gd name="connsiteX2824" fmla="*/ 6276225 w 11191875"/>
              <a:gd name="connsiteY2824" fmla="*/ 584791 h 4067175"/>
              <a:gd name="connsiteX2825" fmla="*/ 6267843 w 11191875"/>
              <a:gd name="connsiteY2825" fmla="*/ 593180 h 4067175"/>
              <a:gd name="connsiteX2826" fmla="*/ 6276225 w 11191875"/>
              <a:gd name="connsiteY2826" fmla="*/ 601808 h 4067175"/>
              <a:gd name="connsiteX2827" fmla="*/ 6021402 w 11191875"/>
              <a:gd name="connsiteY2827" fmla="*/ 496114 h 4067175"/>
              <a:gd name="connsiteX2828" fmla="*/ 6030024 w 11191875"/>
              <a:gd name="connsiteY2828" fmla="*/ 487246 h 4067175"/>
              <a:gd name="connsiteX2829" fmla="*/ 6021402 w 11191875"/>
              <a:gd name="connsiteY2829" fmla="*/ 478858 h 4067175"/>
              <a:gd name="connsiteX2830" fmla="*/ 6012780 w 11191875"/>
              <a:gd name="connsiteY2830" fmla="*/ 487246 h 4067175"/>
              <a:gd name="connsiteX2831" fmla="*/ 6021402 w 11191875"/>
              <a:gd name="connsiteY2831" fmla="*/ 496114 h 4067175"/>
              <a:gd name="connsiteX2832" fmla="*/ 5753406 w 11191875"/>
              <a:gd name="connsiteY2832" fmla="*/ 431883 h 4067175"/>
              <a:gd name="connsiteX2833" fmla="*/ 5762028 w 11191875"/>
              <a:gd name="connsiteY2833" fmla="*/ 423015 h 4067175"/>
              <a:gd name="connsiteX2834" fmla="*/ 5753406 w 11191875"/>
              <a:gd name="connsiteY2834" fmla="*/ 414387 h 4067175"/>
              <a:gd name="connsiteX2835" fmla="*/ 5744784 w 11191875"/>
              <a:gd name="connsiteY2835" fmla="*/ 423015 h 4067175"/>
              <a:gd name="connsiteX2836" fmla="*/ 5753406 w 11191875"/>
              <a:gd name="connsiteY2836" fmla="*/ 431883 h 4067175"/>
              <a:gd name="connsiteX2837" fmla="*/ 5478465 w 11191875"/>
              <a:gd name="connsiteY2837" fmla="*/ 410552 h 4067175"/>
              <a:gd name="connsiteX2838" fmla="*/ 5487566 w 11191875"/>
              <a:gd name="connsiteY2838" fmla="*/ 401445 h 4067175"/>
              <a:gd name="connsiteX2839" fmla="*/ 5478465 w 11191875"/>
              <a:gd name="connsiteY2839" fmla="*/ 392337 h 4067175"/>
              <a:gd name="connsiteX2840" fmla="*/ 5469125 w 11191875"/>
              <a:gd name="connsiteY2840" fmla="*/ 401445 h 4067175"/>
              <a:gd name="connsiteX2841" fmla="*/ 5478465 w 11191875"/>
              <a:gd name="connsiteY2841" fmla="*/ 410552 h 4067175"/>
              <a:gd name="connsiteX2842" fmla="*/ 5203524 w 11191875"/>
              <a:gd name="connsiteY2842" fmla="*/ 432841 h 4067175"/>
              <a:gd name="connsiteX2843" fmla="*/ 5213343 w 11191875"/>
              <a:gd name="connsiteY2843" fmla="*/ 423015 h 4067175"/>
              <a:gd name="connsiteX2844" fmla="*/ 5203524 w 11191875"/>
              <a:gd name="connsiteY2844" fmla="*/ 413428 h 4067175"/>
              <a:gd name="connsiteX2845" fmla="*/ 5193705 w 11191875"/>
              <a:gd name="connsiteY2845" fmla="*/ 423015 h 4067175"/>
              <a:gd name="connsiteX2846" fmla="*/ 5203524 w 11191875"/>
              <a:gd name="connsiteY2846" fmla="*/ 432841 h 4067175"/>
              <a:gd name="connsiteX2847" fmla="*/ 4935289 w 11191875"/>
              <a:gd name="connsiteY2847" fmla="*/ 498511 h 4067175"/>
              <a:gd name="connsiteX2848" fmla="*/ 4946066 w 11191875"/>
              <a:gd name="connsiteY2848" fmla="*/ 487246 h 4067175"/>
              <a:gd name="connsiteX2849" fmla="*/ 4935289 w 11191875"/>
              <a:gd name="connsiteY2849" fmla="*/ 476461 h 4067175"/>
              <a:gd name="connsiteX2850" fmla="*/ 4924272 w 11191875"/>
              <a:gd name="connsiteY2850" fmla="*/ 487246 h 4067175"/>
              <a:gd name="connsiteX2851" fmla="*/ 4935289 w 11191875"/>
              <a:gd name="connsiteY2851" fmla="*/ 498511 h 4067175"/>
              <a:gd name="connsiteX2852" fmla="*/ 4680465 w 11191875"/>
              <a:gd name="connsiteY2852" fmla="*/ 605163 h 4067175"/>
              <a:gd name="connsiteX2853" fmla="*/ 4692680 w 11191875"/>
              <a:gd name="connsiteY2853" fmla="*/ 593180 h 4067175"/>
              <a:gd name="connsiteX2854" fmla="*/ 4680465 w 11191875"/>
              <a:gd name="connsiteY2854" fmla="*/ 580957 h 4067175"/>
              <a:gd name="connsiteX2855" fmla="*/ 4668012 w 11191875"/>
              <a:gd name="connsiteY2855" fmla="*/ 593180 h 4067175"/>
              <a:gd name="connsiteX2856" fmla="*/ 4680465 w 11191875"/>
              <a:gd name="connsiteY2856" fmla="*/ 605163 h 4067175"/>
              <a:gd name="connsiteX2857" fmla="*/ 4445281 w 11191875"/>
              <a:gd name="connsiteY2857" fmla="*/ 750642 h 4067175"/>
              <a:gd name="connsiteX2858" fmla="*/ 4458692 w 11191875"/>
              <a:gd name="connsiteY2858" fmla="*/ 737220 h 4067175"/>
              <a:gd name="connsiteX2859" fmla="*/ 4445281 w 11191875"/>
              <a:gd name="connsiteY2859" fmla="*/ 724039 h 4067175"/>
              <a:gd name="connsiteX2860" fmla="*/ 4431869 w 11191875"/>
              <a:gd name="connsiteY2860" fmla="*/ 737220 h 4067175"/>
              <a:gd name="connsiteX2861" fmla="*/ 4445281 w 11191875"/>
              <a:gd name="connsiteY2861" fmla="*/ 750642 h 4067175"/>
              <a:gd name="connsiteX2862" fmla="*/ 4235243 w 11191875"/>
              <a:gd name="connsiteY2862" fmla="*/ 932550 h 4067175"/>
              <a:gd name="connsiteX2863" fmla="*/ 4251289 w 11191875"/>
              <a:gd name="connsiteY2863" fmla="*/ 916732 h 4067175"/>
              <a:gd name="connsiteX2864" fmla="*/ 4235243 w 11191875"/>
              <a:gd name="connsiteY2864" fmla="*/ 900674 h 4067175"/>
              <a:gd name="connsiteX2865" fmla="*/ 4219436 w 11191875"/>
              <a:gd name="connsiteY2865" fmla="*/ 916732 h 4067175"/>
              <a:gd name="connsiteX2866" fmla="*/ 4235243 w 11191875"/>
              <a:gd name="connsiteY2866" fmla="*/ 932550 h 4067175"/>
              <a:gd name="connsiteX2867" fmla="*/ 4056339 w 11191875"/>
              <a:gd name="connsiteY2867" fmla="*/ 1144897 h 4067175"/>
              <a:gd name="connsiteX2868" fmla="*/ 4074780 w 11191875"/>
              <a:gd name="connsiteY2868" fmla="*/ 1126442 h 4067175"/>
              <a:gd name="connsiteX2869" fmla="*/ 4056339 w 11191875"/>
              <a:gd name="connsiteY2869" fmla="*/ 1108227 h 4067175"/>
              <a:gd name="connsiteX2870" fmla="*/ 4038138 w 11191875"/>
              <a:gd name="connsiteY2870" fmla="*/ 1126442 h 4067175"/>
              <a:gd name="connsiteX2871" fmla="*/ 4056339 w 11191875"/>
              <a:gd name="connsiteY2871" fmla="*/ 1144897 h 4067175"/>
              <a:gd name="connsiteX2872" fmla="*/ 3912163 w 11191875"/>
              <a:gd name="connsiteY2872" fmla="*/ 1383846 h 4067175"/>
              <a:gd name="connsiteX2873" fmla="*/ 3933957 w 11191875"/>
              <a:gd name="connsiteY2873" fmla="*/ 1362036 h 4067175"/>
              <a:gd name="connsiteX2874" fmla="*/ 3912163 w 11191875"/>
              <a:gd name="connsiteY2874" fmla="*/ 1339747 h 4067175"/>
              <a:gd name="connsiteX2875" fmla="*/ 3890369 w 11191875"/>
              <a:gd name="connsiteY2875" fmla="*/ 1362036 h 4067175"/>
              <a:gd name="connsiteX2876" fmla="*/ 3912163 w 11191875"/>
              <a:gd name="connsiteY2876" fmla="*/ 1383846 h 4067175"/>
              <a:gd name="connsiteX2877" fmla="*/ 3806785 w 11191875"/>
              <a:gd name="connsiteY2877" fmla="*/ 1642449 h 4067175"/>
              <a:gd name="connsiteX2878" fmla="*/ 3832171 w 11191875"/>
              <a:gd name="connsiteY2878" fmla="*/ 1617044 h 4067175"/>
              <a:gd name="connsiteX2879" fmla="*/ 3806785 w 11191875"/>
              <a:gd name="connsiteY2879" fmla="*/ 1591159 h 4067175"/>
              <a:gd name="connsiteX2880" fmla="*/ 3781159 w 11191875"/>
              <a:gd name="connsiteY2880" fmla="*/ 1617044 h 4067175"/>
              <a:gd name="connsiteX2881" fmla="*/ 3806785 w 11191875"/>
              <a:gd name="connsiteY2881" fmla="*/ 1642449 h 4067175"/>
              <a:gd name="connsiteX2882" fmla="*/ 3742360 w 11191875"/>
              <a:gd name="connsiteY2882" fmla="*/ 1915671 h 4067175"/>
              <a:gd name="connsiteX2883" fmla="*/ 3772776 w 11191875"/>
              <a:gd name="connsiteY2883" fmla="*/ 1885233 h 4067175"/>
              <a:gd name="connsiteX2884" fmla="*/ 3742360 w 11191875"/>
              <a:gd name="connsiteY2884" fmla="*/ 1854795 h 4067175"/>
              <a:gd name="connsiteX2885" fmla="*/ 3711705 w 11191875"/>
              <a:gd name="connsiteY2885" fmla="*/ 1885233 h 4067175"/>
              <a:gd name="connsiteX2886" fmla="*/ 3742360 w 11191875"/>
              <a:gd name="connsiteY2886" fmla="*/ 1915671 h 4067175"/>
              <a:gd name="connsiteX2887" fmla="*/ 3720806 w 11191875"/>
              <a:gd name="connsiteY2887" fmla="*/ 2195843 h 4067175"/>
              <a:gd name="connsiteX2888" fmla="*/ 3756012 w 11191875"/>
              <a:gd name="connsiteY2888" fmla="*/ 2160372 h 4067175"/>
              <a:gd name="connsiteX2889" fmla="*/ 3720806 w 11191875"/>
              <a:gd name="connsiteY2889" fmla="*/ 2125141 h 4067175"/>
              <a:gd name="connsiteX2890" fmla="*/ 3685360 w 11191875"/>
              <a:gd name="connsiteY2890" fmla="*/ 2160372 h 4067175"/>
              <a:gd name="connsiteX2891" fmla="*/ 3720806 w 11191875"/>
              <a:gd name="connsiteY2891" fmla="*/ 2195843 h 4067175"/>
              <a:gd name="connsiteX2892" fmla="*/ 3742360 w 11191875"/>
              <a:gd name="connsiteY2892" fmla="*/ 2474578 h 4067175"/>
              <a:gd name="connsiteX2893" fmla="*/ 3781159 w 11191875"/>
              <a:gd name="connsiteY2893" fmla="*/ 2435751 h 4067175"/>
              <a:gd name="connsiteX2894" fmla="*/ 3742360 w 11191875"/>
              <a:gd name="connsiteY2894" fmla="*/ 2396685 h 4067175"/>
              <a:gd name="connsiteX2895" fmla="*/ 3703083 w 11191875"/>
              <a:gd name="connsiteY2895" fmla="*/ 2435751 h 4067175"/>
              <a:gd name="connsiteX2896" fmla="*/ 3742360 w 11191875"/>
              <a:gd name="connsiteY2896" fmla="*/ 2474578 h 4067175"/>
              <a:gd name="connsiteX2897" fmla="*/ 3806785 w 11191875"/>
              <a:gd name="connsiteY2897" fmla="*/ 2748040 h 4067175"/>
              <a:gd name="connsiteX2898" fmla="*/ 3850612 w 11191875"/>
              <a:gd name="connsiteY2898" fmla="*/ 2703941 h 4067175"/>
              <a:gd name="connsiteX2899" fmla="*/ 3806785 w 11191875"/>
              <a:gd name="connsiteY2899" fmla="*/ 2660081 h 4067175"/>
              <a:gd name="connsiteX2900" fmla="*/ 3762718 w 11191875"/>
              <a:gd name="connsiteY2900" fmla="*/ 2703941 h 4067175"/>
              <a:gd name="connsiteX2901" fmla="*/ 3806785 w 11191875"/>
              <a:gd name="connsiteY2901" fmla="*/ 2748040 h 4067175"/>
              <a:gd name="connsiteX2902" fmla="*/ 3912163 w 11191875"/>
              <a:gd name="connsiteY2902" fmla="*/ 3005923 h 4067175"/>
              <a:gd name="connsiteX2903" fmla="*/ 3959104 w 11191875"/>
              <a:gd name="connsiteY2903" fmla="*/ 2958948 h 4067175"/>
              <a:gd name="connsiteX2904" fmla="*/ 3912163 w 11191875"/>
              <a:gd name="connsiteY2904" fmla="*/ 2911973 h 4067175"/>
              <a:gd name="connsiteX2905" fmla="*/ 3865222 w 11191875"/>
              <a:gd name="connsiteY2905" fmla="*/ 2958948 h 4067175"/>
              <a:gd name="connsiteX2906" fmla="*/ 3912163 w 11191875"/>
              <a:gd name="connsiteY2906" fmla="*/ 3005923 h 4067175"/>
              <a:gd name="connsiteX2907" fmla="*/ 4056339 w 11191875"/>
              <a:gd name="connsiteY2907" fmla="*/ 3243914 h 4067175"/>
              <a:gd name="connsiteX2908" fmla="*/ 4105675 w 11191875"/>
              <a:gd name="connsiteY2908" fmla="*/ 3194302 h 4067175"/>
              <a:gd name="connsiteX2909" fmla="*/ 4056339 w 11191875"/>
              <a:gd name="connsiteY2909" fmla="*/ 3144931 h 4067175"/>
              <a:gd name="connsiteX2910" fmla="*/ 4007003 w 11191875"/>
              <a:gd name="connsiteY2910" fmla="*/ 3194302 h 4067175"/>
              <a:gd name="connsiteX2911" fmla="*/ 4056339 w 11191875"/>
              <a:gd name="connsiteY2911" fmla="*/ 3243914 h 4067175"/>
              <a:gd name="connsiteX2912" fmla="*/ 4235243 w 11191875"/>
              <a:gd name="connsiteY2912" fmla="*/ 3455062 h 4067175"/>
              <a:gd name="connsiteX2913" fmla="*/ 4286255 w 11191875"/>
              <a:gd name="connsiteY2913" fmla="*/ 3404012 h 4067175"/>
              <a:gd name="connsiteX2914" fmla="*/ 4235243 w 11191875"/>
              <a:gd name="connsiteY2914" fmla="*/ 3353442 h 4067175"/>
              <a:gd name="connsiteX2915" fmla="*/ 4184949 w 11191875"/>
              <a:gd name="connsiteY2915" fmla="*/ 3404012 h 4067175"/>
              <a:gd name="connsiteX2916" fmla="*/ 4235243 w 11191875"/>
              <a:gd name="connsiteY2916" fmla="*/ 3455062 h 4067175"/>
              <a:gd name="connsiteX2917" fmla="*/ 4445281 w 11191875"/>
              <a:gd name="connsiteY2917" fmla="*/ 3633615 h 4067175"/>
              <a:gd name="connsiteX2918" fmla="*/ 4495096 w 11191875"/>
              <a:gd name="connsiteY2918" fmla="*/ 3583764 h 4067175"/>
              <a:gd name="connsiteX2919" fmla="*/ 4445281 w 11191875"/>
              <a:gd name="connsiteY2919" fmla="*/ 3533194 h 4067175"/>
              <a:gd name="connsiteX2920" fmla="*/ 4395226 w 11191875"/>
              <a:gd name="connsiteY2920" fmla="*/ 3583764 h 4067175"/>
              <a:gd name="connsiteX2921" fmla="*/ 4445281 w 11191875"/>
              <a:gd name="connsiteY2921" fmla="*/ 3633615 h 4067175"/>
              <a:gd name="connsiteX2922" fmla="*/ 4680465 w 11191875"/>
              <a:gd name="connsiteY2922" fmla="*/ 3776697 h 4067175"/>
              <a:gd name="connsiteX2923" fmla="*/ 4729322 w 11191875"/>
              <a:gd name="connsiteY2923" fmla="*/ 3728044 h 4067175"/>
              <a:gd name="connsiteX2924" fmla="*/ 4680465 w 11191875"/>
              <a:gd name="connsiteY2924" fmla="*/ 3678912 h 4067175"/>
              <a:gd name="connsiteX2925" fmla="*/ 4631848 w 11191875"/>
              <a:gd name="connsiteY2925" fmla="*/ 3728044 h 4067175"/>
              <a:gd name="connsiteX2926" fmla="*/ 4680465 w 11191875"/>
              <a:gd name="connsiteY2926" fmla="*/ 3776697 h 4067175"/>
              <a:gd name="connsiteX2927" fmla="*/ 4935289 w 11191875"/>
              <a:gd name="connsiteY2927" fmla="*/ 3880473 h 4067175"/>
              <a:gd name="connsiteX2928" fmla="*/ 4982230 w 11191875"/>
              <a:gd name="connsiteY2928" fmla="*/ 3833738 h 4067175"/>
              <a:gd name="connsiteX2929" fmla="*/ 4935289 w 11191875"/>
              <a:gd name="connsiteY2929" fmla="*/ 3786763 h 4067175"/>
              <a:gd name="connsiteX2930" fmla="*/ 4888108 w 11191875"/>
              <a:gd name="connsiteY2930" fmla="*/ 3833738 h 4067175"/>
              <a:gd name="connsiteX2931" fmla="*/ 4935289 w 11191875"/>
              <a:gd name="connsiteY2931" fmla="*/ 3880473 h 4067175"/>
              <a:gd name="connsiteX2932" fmla="*/ 5203524 w 11191875"/>
              <a:gd name="connsiteY2932" fmla="*/ 3941828 h 4067175"/>
              <a:gd name="connsiteX2933" fmla="*/ 5247352 w 11191875"/>
              <a:gd name="connsiteY2933" fmla="*/ 3897969 h 4067175"/>
              <a:gd name="connsiteX2934" fmla="*/ 5203524 w 11191875"/>
              <a:gd name="connsiteY2934" fmla="*/ 3854110 h 4067175"/>
              <a:gd name="connsiteX2935" fmla="*/ 5159696 w 11191875"/>
              <a:gd name="connsiteY2935" fmla="*/ 3897969 h 4067175"/>
              <a:gd name="connsiteX2936" fmla="*/ 5203524 w 11191875"/>
              <a:gd name="connsiteY2936" fmla="*/ 3941828 h 4067175"/>
              <a:gd name="connsiteX2937" fmla="*/ 5478465 w 11191875"/>
              <a:gd name="connsiteY2937" fmla="*/ 3960043 h 4067175"/>
              <a:gd name="connsiteX2938" fmla="*/ 5519179 w 11191875"/>
              <a:gd name="connsiteY2938" fmla="*/ 3919539 h 4067175"/>
              <a:gd name="connsiteX2939" fmla="*/ 5478465 w 11191875"/>
              <a:gd name="connsiteY2939" fmla="*/ 3878796 h 4067175"/>
              <a:gd name="connsiteX2940" fmla="*/ 5437751 w 11191875"/>
              <a:gd name="connsiteY2940" fmla="*/ 3919539 h 4067175"/>
              <a:gd name="connsiteX2941" fmla="*/ 5478465 w 11191875"/>
              <a:gd name="connsiteY2941" fmla="*/ 3960043 h 4067175"/>
              <a:gd name="connsiteX2942" fmla="*/ 5753406 w 11191875"/>
              <a:gd name="connsiteY2942" fmla="*/ 3935118 h 4067175"/>
              <a:gd name="connsiteX2943" fmla="*/ 5790528 w 11191875"/>
              <a:gd name="connsiteY2943" fmla="*/ 3897969 h 4067175"/>
              <a:gd name="connsiteX2944" fmla="*/ 5753406 w 11191875"/>
              <a:gd name="connsiteY2944" fmla="*/ 3860821 h 4067175"/>
              <a:gd name="connsiteX2945" fmla="*/ 5716045 w 11191875"/>
              <a:gd name="connsiteY2945" fmla="*/ 3897969 h 4067175"/>
              <a:gd name="connsiteX2946" fmla="*/ 5753406 w 11191875"/>
              <a:gd name="connsiteY2946" fmla="*/ 3935118 h 4067175"/>
              <a:gd name="connsiteX2947" fmla="*/ 6021402 w 11191875"/>
              <a:gd name="connsiteY2947" fmla="*/ 3867292 h 4067175"/>
              <a:gd name="connsiteX2948" fmla="*/ 6054931 w 11191875"/>
              <a:gd name="connsiteY2948" fmla="*/ 3833738 h 4067175"/>
              <a:gd name="connsiteX2949" fmla="*/ 6021402 w 11191875"/>
              <a:gd name="connsiteY2949" fmla="*/ 3799945 h 4067175"/>
              <a:gd name="connsiteX2950" fmla="*/ 5988112 w 11191875"/>
              <a:gd name="connsiteY2950" fmla="*/ 3833738 h 4067175"/>
              <a:gd name="connsiteX2951" fmla="*/ 6021402 w 11191875"/>
              <a:gd name="connsiteY2951" fmla="*/ 3867292 h 4067175"/>
              <a:gd name="connsiteX2952" fmla="*/ 6276225 w 11191875"/>
              <a:gd name="connsiteY2952" fmla="*/ 3757523 h 4067175"/>
              <a:gd name="connsiteX2953" fmla="*/ 6306402 w 11191875"/>
              <a:gd name="connsiteY2953" fmla="*/ 3728044 h 4067175"/>
              <a:gd name="connsiteX2954" fmla="*/ 6276225 w 11191875"/>
              <a:gd name="connsiteY2954" fmla="*/ 3698086 h 4067175"/>
              <a:gd name="connsiteX2955" fmla="*/ 6246288 w 11191875"/>
              <a:gd name="connsiteY2955" fmla="*/ 3728044 h 4067175"/>
              <a:gd name="connsiteX2956" fmla="*/ 6276225 w 11191875"/>
              <a:gd name="connsiteY2956" fmla="*/ 3757523 h 4067175"/>
              <a:gd name="connsiteX2957" fmla="*/ 6511410 w 11191875"/>
              <a:gd name="connsiteY2957" fmla="*/ 3610367 h 4067175"/>
              <a:gd name="connsiteX2958" fmla="*/ 6538234 w 11191875"/>
              <a:gd name="connsiteY2958" fmla="*/ 3583764 h 4067175"/>
              <a:gd name="connsiteX2959" fmla="*/ 6511410 w 11191875"/>
              <a:gd name="connsiteY2959" fmla="*/ 3556441 h 4067175"/>
              <a:gd name="connsiteX2960" fmla="*/ 6484826 w 11191875"/>
              <a:gd name="connsiteY2960" fmla="*/ 3583764 h 4067175"/>
              <a:gd name="connsiteX2961" fmla="*/ 6511410 w 11191875"/>
              <a:gd name="connsiteY2961" fmla="*/ 3610367 h 4067175"/>
              <a:gd name="connsiteX2962" fmla="*/ 6721448 w 11191875"/>
              <a:gd name="connsiteY2962" fmla="*/ 3427500 h 4067175"/>
              <a:gd name="connsiteX2963" fmla="*/ 6744440 w 11191875"/>
              <a:gd name="connsiteY2963" fmla="*/ 3404012 h 4067175"/>
              <a:gd name="connsiteX2964" fmla="*/ 6721448 w 11191875"/>
              <a:gd name="connsiteY2964" fmla="*/ 3381483 h 4067175"/>
              <a:gd name="connsiteX2965" fmla="*/ 6698217 w 11191875"/>
              <a:gd name="connsiteY2965" fmla="*/ 3404012 h 4067175"/>
              <a:gd name="connsiteX2966" fmla="*/ 6721448 w 11191875"/>
              <a:gd name="connsiteY2966" fmla="*/ 3427500 h 4067175"/>
              <a:gd name="connsiteX2967" fmla="*/ 6900351 w 11191875"/>
              <a:gd name="connsiteY2967" fmla="*/ 3215393 h 4067175"/>
              <a:gd name="connsiteX2968" fmla="*/ 6921427 w 11191875"/>
              <a:gd name="connsiteY2968" fmla="*/ 3194302 h 4067175"/>
              <a:gd name="connsiteX2969" fmla="*/ 6900351 w 11191875"/>
              <a:gd name="connsiteY2969" fmla="*/ 3173691 h 4067175"/>
              <a:gd name="connsiteX2970" fmla="*/ 6879755 w 11191875"/>
              <a:gd name="connsiteY2970" fmla="*/ 3194302 h 4067175"/>
              <a:gd name="connsiteX2971" fmla="*/ 6900351 w 11191875"/>
              <a:gd name="connsiteY2971" fmla="*/ 3215393 h 4067175"/>
              <a:gd name="connsiteX2972" fmla="*/ 7044767 w 11191875"/>
              <a:gd name="connsiteY2972" fmla="*/ 2976923 h 4067175"/>
              <a:gd name="connsiteX2973" fmla="*/ 7062250 w 11191875"/>
              <a:gd name="connsiteY2973" fmla="*/ 2958948 h 4067175"/>
              <a:gd name="connsiteX2974" fmla="*/ 7044767 w 11191875"/>
              <a:gd name="connsiteY2974" fmla="*/ 2941452 h 4067175"/>
              <a:gd name="connsiteX2975" fmla="*/ 7027044 w 11191875"/>
              <a:gd name="connsiteY2975" fmla="*/ 2958948 h 4067175"/>
              <a:gd name="connsiteX2976" fmla="*/ 7044767 w 11191875"/>
              <a:gd name="connsiteY2976" fmla="*/ 2976923 h 4067175"/>
              <a:gd name="connsiteX2977" fmla="*/ 7150145 w 11191875"/>
              <a:gd name="connsiteY2977" fmla="*/ 2719519 h 4067175"/>
              <a:gd name="connsiteX2978" fmla="*/ 7165952 w 11191875"/>
              <a:gd name="connsiteY2978" fmla="*/ 2703941 h 4067175"/>
              <a:gd name="connsiteX2979" fmla="*/ 7150145 w 11191875"/>
              <a:gd name="connsiteY2979" fmla="*/ 2688362 h 4067175"/>
              <a:gd name="connsiteX2980" fmla="*/ 7134339 w 11191875"/>
              <a:gd name="connsiteY2980" fmla="*/ 2703941 h 4067175"/>
              <a:gd name="connsiteX2981" fmla="*/ 7150145 w 11191875"/>
              <a:gd name="connsiteY2981" fmla="*/ 2719519 h 4067175"/>
              <a:gd name="connsiteX2982" fmla="*/ 7214570 w 11191875"/>
              <a:gd name="connsiteY2982" fmla="*/ 2449652 h 4067175"/>
              <a:gd name="connsiteX2983" fmla="*/ 7228460 w 11191875"/>
              <a:gd name="connsiteY2983" fmla="*/ 2435751 h 4067175"/>
              <a:gd name="connsiteX2984" fmla="*/ 7214570 w 11191875"/>
              <a:gd name="connsiteY2984" fmla="*/ 2421851 h 4067175"/>
              <a:gd name="connsiteX2985" fmla="*/ 7200439 w 11191875"/>
              <a:gd name="connsiteY2985" fmla="*/ 2435751 h 4067175"/>
              <a:gd name="connsiteX2986" fmla="*/ 7214570 w 11191875"/>
              <a:gd name="connsiteY2986" fmla="*/ 2449652 h 4067175"/>
              <a:gd name="connsiteX2987" fmla="*/ 7236124 w 11191875"/>
              <a:gd name="connsiteY2987" fmla="*/ 2172595 h 4067175"/>
              <a:gd name="connsiteX2988" fmla="*/ 7248818 w 11191875"/>
              <a:gd name="connsiteY2988" fmla="*/ 2160372 h 4067175"/>
              <a:gd name="connsiteX2989" fmla="*/ 7236124 w 11191875"/>
              <a:gd name="connsiteY2989" fmla="*/ 2148149 h 4067175"/>
              <a:gd name="connsiteX2990" fmla="*/ 7224149 w 11191875"/>
              <a:gd name="connsiteY2990" fmla="*/ 2160372 h 4067175"/>
              <a:gd name="connsiteX2991" fmla="*/ 7236124 w 11191875"/>
              <a:gd name="connsiteY2991" fmla="*/ 2172595 h 4067175"/>
              <a:gd name="connsiteX2992" fmla="*/ 6991599 w 11191875"/>
              <a:gd name="connsiteY2992" fmla="*/ 1898415 h 4067175"/>
              <a:gd name="connsiteX2993" fmla="*/ 7004771 w 11191875"/>
              <a:gd name="connsiteY2993" fmla="*/ 1885472 h 4067175"/>
              <a:gd name="connsiteX2994" fmla="*/ 6991599 w 11191875"/>
              <a:gd name="connsiteY2994" fmla="*/ 1872770 h 4067175"/>
              <a:gd name="connsiteX2995" fmla="*/ 6979145 w 11191875"/>
              <a:gd name="connsiteY2995" fmla="*/ 1885472 h 4067175"/>
              <a:gd name="connsiteX2996" fmla="*/ 6991599 w 11191875"/>
              <a:gd name="connsiteY2996" fmla="*/ 1898415 h 4067175"/>
              <a:gd name="connsiteX2997" fmla="*/ 6918313 w 11191875"/>
              <a:gd name="connsiteY2997" fmla="*/ 1631424 h 4067175"/>
              <a:gd name="connsiteX2998" fmla="*/ 6929809 w 11191875"/>
              <a:gd name="connsiteY2998" fmla="*/ 1619680 h 4067175"/>
              <a:gd name="connsiteX2999" fmla="*/ 6918313 w 11191875"/>
              <a:gd name="connsiteY2999" fmla="*/ 1608176 h 4067175"/>
              <a:gd name="connsiteX3000" fmla="*/ 6906578 w 11191875"/>
              <a:gd name="connsiteY3000" fmla="*/ 1619680 h 4067175"/>
              <a:gd name="connsiteX3001" fmla="*/ 6918313 w 11191875"/>
              <a:gd name="connsiteY3001" fmla="*/ 1631424 h 4067175"/>
              <a:gd name="connsiteX3002" fmla="*/ 6798805 w 11191875"/>
              <a:gd name="connsiteY3002" fmla="*/ 1382168 h 4067175"/>
              <a:gd name="connsiteX3003" fmla="*/ 6809822 w 11191875"/>
              <a:gd name="connsiteY3003" fmla="*/ 1370904 h 4067175"/>
              <a:gd name="connsiteX3004" fmla="*/ 6798805 w 11191875"/>
              <a:gd name="connsiteY3004" fmla="*/ 1359879 h 4067175"/>
              <a:gd name="connsiteX3005" fmla="*/ 6787788 w 11191875"/>
              <a:gd name="connsiteY3005" fmla="*/ 1370904 h 4067175"/>
              <a:gd name="connsiteX3006" fmla="*/ 6798805 w 11191875"/>
              <a:gd name="connsiteY3006" fmla="*/ 1382168 h 4067175"/>
              <a:gd name="connsiteX3007" fmla="*/ 6636666 w 11191875"/>
              <a:gd name="connsiteY3007" fmla="*/ 1158318 h 4067175"/>
              <a:gd name="connsiteX3008" fmla="*/ 6646725 w 11191875"/>
              <a:gd name="connsiteY3008" fmla="*/ 1147533 h 4067175"/>
              <a:gd name="connsiteX3009" fmla="*/ 6636666 w 11191875"/>
              <a:gd name="connsiteY3009" fmla="*/ 1137227 h 4067175"/>
              <a:gd name="connsiteX3010" fmla="*/ 6626368 w 11191875"/>
              <a:gd name="connsiteY3010" fmla="*/ 1147533 h 4067175"/>
              <a:gd name="connsiteX3011" fmla="*/ 6636666 w 11191875"/>
              <a:gd name="connsiteY3011" fmla="*/ 1158318 h 4067175"/>
              <a:gd name="connsiteX3012" fmla="*/ 6437167 w 11191875"/>
              <a:gd name="connsiteY3012" fmla="*/ 967542 h 4067175"/>
              <a:gd name="connsiteX3013" fmla="*/ 6447704 w 11191875"/>
              <a:gd name="connsiteY3013" fmla="*/ 957236 h 4067175"/>
              <a:gd name="connsiteX3014" fmla="*/ 6437167 w 11191875"/>
              <a:gd name="connsiteY3014" fmla="*/ 946930 h 4067175"/>
              <a:gd name="connsiteX3015" fmla="*/ 6426868 w 11191875"/>
              <a:gd name="connsiteY3015" fmla="*/ 957236 h 4067175"/>
              <a:gd name="connsiteX3016" fmla="*/ 6437167 w 11191875"/>
              <a:gd name="connsiteY3016" fmla="*/ 967542 h 4067175"/>
              <a:gd name="connsiteX3017" fmla="*/ 6207251 w 11191875"/>
              <a:gd name="connsiteY3017" fmla="*/ 815592 h 4067175"/>
              <a:gd name="connsiteX3018" fmla="*/ 6217549 w 11191875"/>
              <a:gd name="connsiteY3018" fmla="*/ 805047 h 4067175"/>
              <a:gd name="connsiteX3019" fmla="*/ 6207251 w 11191875"/>
              <a:gd name="connsiteY3019" fmla="*/ 794741 h 4067175"/>
              <a:gd name="connsiteX3020" fmla="*/ 6196713 w 11191875"/>
              <a:gd name="connsiteY3020" fmla="*/ 805047 h 4067175"/>
              <a:gd name="connsiteX3021" fmla="*/ 6207251 w 11191875"/>
              <a:gd name="connsiteY3021" fmla="*/ 815592 h 4067175"/>
              <a:gd name="connsiteX3022" fmla="*/ 5953625 w 11191875"/>
              <a:gd name="connsiteY3022" fmla="*/ 707262 h 4067175"/>
              <a:gd name="connsiteX3023" fmla="*/ 5963683 w 11191875"/>
              <a:gd name="connsiteY3023" fmla="*/ 696477 h 4067175"/>
              <a:gd name="connsiteX3024" fmla="*/ 5953625 w 11191875"/>
              <a:gd name="connsiteY3024" fmla="*/ 686171 h 4067175"/>
              <a:gd name="connsiteX3025" fmla="*/ 5943326 w 11191875"/>
              <a:gd name="connsiteY3025" fmla="*/ 696477 h 4067175"/>
              <a:gd name="connsiteX3026" fmla="*/ 5953625 w 11191875"/>
              <a:gd name="connsiteY3026" fmla="*/ 707262 h 4067175"/>
              <a:gd name="connsiteX3027" fmla="*/ 5684910 w 11191875"/>
              <a:gd name="connsiteY3027" fmla="*/ 645667 h 4067175"/>
              <a:gd name="connsiteX3028" fmla="*/ 5695209 w 11191875"/>
              <a:gd name="connsiteY3028" fmla="*/ 635361 h 4067175"/>
              <a:gd name="connsiteX3029" fmla="*/ 5684910 w 11191875"/>
              <a:gd name="connsiteY3029" fmla="*/ 625056 h 4067175"/>
              <a:gd name="connsiteX3030" fmla="*/ 5674612 w 11191875"/>
              <a:gd name="connsiteY3030" fmla="*/ 635361 h 4067175"/>
              <a:gd name="connsiteX3031" fmla="*/ 5684910 w 11191875"/>
              <a:gd name="connsiteY3031" fmla="*/ 645667 h 4067175"/>
              <a:gd name="connsiteX3032" fmla="*/ 5409251 w 11191875"/>
              <a:gd name="connsiteY3032" fmla="*/ 633923 h 4067175"/>
              <a:gd name="connsiteX3033" fmla="*/ 5420507 w 11191875"/>
              <a:gd name="connsiteY3033" fmla="*/ 623138 h 4067175"/>
              <a:gd name="connsiteX3034" fmla="*/ 5409251 w 11191875"/>
              <a:gd name="connsiteY3034" fmla="*/ 611634 h 4067175"/>
              <a:gd name="connsiteX3035" fmla="*/ 5398474 w 11191875"/>
              <a:gd name="connsiteY3035" fmla="*/ 623138 h 4067175"/>
              <a:gd name="connsiteX3036" fmla="*/ 5409251 w 11191875"/>
              <a:gd name="connsiteY3036" fmla="*/ 633923 h 4067175"/>
              <a:gd name="connsiteX3037" fmla="*/ 5136226 w 11191875"/>
              <a:gd name="connsiteY3037" fmla="*/ 671551 h 4067175"/>
              <a:gd name="connsiteX3038" fmla="*/ 5147721 w 11191875"/>
              <a:gd name="connsiteY3038" fmla="*/ 659808 h 4067175"/>
              <a:gd name="connsiteX3039" fmla="*/ 5136226 w 11191875"/>
              <a:gd name="connsiteY3039" fmla="*/ 648303 h 4067175"/>
              <a:gd name="connsiteX3040" fmla="*/ 5124490 w 11191875"/>
              <a:gd name="connsiteY3040" fmla="*/ 659808 h 4067175"/>
              <a:gd name="connsiteX3041" fmla="*/ 5136226 w 11191875"/>
              <a:gd name="connsiteY3041" fmla="*/ 671551 h 4067175"/>
              <a:gd name="connsiteX3042" fmla="*/ 4874217 w 11191875"/>
              <a:gd name="connsiteY3042" fmla="*/ 758072 h 4067175"/>
              <a:gd name="connsiteX3043" fmla="*/ 4886671 w 11191875"/>
              <a:gd name="connsiteY3043" fmla="*/ 745129 h 4067175"/>
              <a:gd name="connsiteX3044" fmla="*/ 4874217 w 11191875"/>
              <a:gd name="connsiteY3044" fmla="*/ 732427 h 4067175"/>
              <a:gd name="connsiteX3045" fmla="*/ 4861045 w 11191875"/>
              <a:gd name="connsiteY3045" fmla="*/ 745129 h 4067175"/>
              <a:gd name="connsiteX3046" fmla="*/ 4874217 w 11191875"/>
              <a:gd name="connsiteY3046" fmla="*/ 758072 h 4067175"/>
              <a:gd name="connsiteX3047" fmla="*/ 4631129 w 11191875"/>
              <a:gd name="connsiteY3047" fmla="*/ 890608 h 4067175"/>
              <a:gd name="connsiteX3048" fmla="*/ 4645738 w 11191875"/>
              <a:gd name="connsiteY3048" fmla="*/ 875749 h 4067175"/>
              <a:gd name="connsiteX3049" fmla="*/ 4631129 w 11191875"/>
              <a:gd name="connsiteY3049" fmla="*/ 861369 h 4067175"/>
              <a:gd name="connsiteX3050" fmla="*/ 4616520 w 11191875"/>
              <a:gd name="connsiteY3050" fmla="*/ 875749 h 4067175"/>
              <a:gd name="connsiteX3051" fmla="*/ 4631129 w 11191875"/>
              <a:gd name="connsiteY3051" fmla="*/ 890608 h 4067175"/>
              <a:gd name="connsiteX3052" fmla="*/ 4415583 w 11191875"/>
              <a:gd name="connsiteY3052" fmla="*/ 1065087 h 4067175"/>
              <a:gd name="connsiteX3053" fmla="*/ 4432587 w 11191875"/>
              <a:gd name="connsiteY3053" fmla="*/ 1048071 h 4067175"/>
              <a:gd name="connsiteX3054" fmla="*/ 4415583 w 11191875"/>
              <a:gd name="connsiteY3054" fmla="*/ 1030814 h 4067175"/>
              <a:gd name="connsiteX3055" fmla="*/ 4398339 w 11191875"/>
              <a:gd name="connsiteY3055" fmla="*/ 1048071 h 4067175"/>
              <a:gd name="connsiteX3056" fmla="*/ 4415583 w 11191875"/>
              <a:gd name="connsiteY3056" fmla="*/ 1065087 h 4067175"/>
              <a:gd name="connsiteX3057" fmla="*/ 4234045 w 11191875"/>
              <a:gd name="connsiteY3057" fmla="*/ 1275037 h 4067175"/>
              <a:gd name="connsiteX3058" fmla="*/ 4253444 w 11191875"/>
              <a:gd name="connsiteY3058" fmla="*/ 1255863 h 4067175"/>
              <a:gd name="connsiteX3059" fmla="*/ 4234045 w 11191875"/>
              <a:gd name="connsiteY3059" fmla="*/ 1236210 h 4067175"/>
              <a:gd name="connsiteX3060" fmla="*/ 4214646 w 11191875"/>
              <a:gd name="connsiteY3060" fmla="*/ 1255863 h 4067175"/>
              <a:gd name="connsiteX3061" fmla="*/ 4234045 w 11191875"/>
              <a:gd name="connsiteY3061" fmla="*/ 1275037 h 4067175"/>
              <a:gd name="connsiteX3062" fmla="*/ 4092743 w 11191875"/>
              <a:gd name="connsiteY3062" fmla="*/ 1515664 h 4067175"/>
              <a:gd name="connsiteX3063" fmla="*/ 4115734 w 11191875"/>
              <a:gd name="connsiteY3063" fmla="*/ 1492416 h 4067175"/>
              <a:gd name="connsiteX3064" fmla="*/ 4092743 w 11191875"/>
              <a:gd name="connsiteY3064" fmla="*/ 1469648 h 4067175"/>
              <a:gd name="connsiteX3065" fmla="*/ 4069751 w 11191875"/>
              <a:gd name="connsiteY3065" fmla="*/ 1492416 h 4067175"/>
              <a:gd name="connsiteX3066" fmla="*/ 4092743 w 11191875"/>
              <a:gd name="connsiteY3066" fmla="*/ 1515664 h 4067175"/>
              <a:gd name="connsiteX3067" fmla="*/ 3995747 w 11191875"/>
              <a:gd name="connsiteY3067" fmla="*/ 1778580 h 4067175"/>
              <a:gd name="connsiteX3068" fmla="*/ 4023289 w 11191875"/>
              <a:gd name="connsiteY3068" fmla="*/ 1751018 h 4067175"/>
              <a:gd name="connsiteX3069" fmla="*/ 3995747 w 11191875"/>
              <a:gd name="connsiteY3069" fmla="*/ 1723696 h 4067175"/>
              <a:gd name="connsiteX3070" fmla="*/ 3968444 w 11191875"/>
              <a:gd name="connsiteY3070" fmla="*/ 1751018 h 4067175"/>
              <a:gd name="connsiteX3071" fmla="*/ 3995747 w 11191875"/>
              <a:gd name="connsiteY3071" fmla="*/ 1778580 h 4067175"/>
              <a:gd name="connsiteX3072" fmla="*/ 3946650 w 11191875"/>
              <a:gd name="connsiteY3072" fmla="*/ 2054199 h 4067175"/>
              <a:gd name="connsiteX3073" fmla="*/ 3978264 w 11191875"/>
              <a:gd name="connsiteY3073" fmla="*/ 2022563 h 4067175"/>
              <a:gd name="connsiteX3074" fmla="*/ 3946650 w 11191875"/>
              <a:gd name="connsiteY3074" fmla="*/ 1990687 h 4067175"/>
              <a:gd name="connsiteX3075" fmla="*/ 3915037 w 11191875"/>
              <a:gd name="connsiteY3075" fmla="*/ 2022563 h 4067175"/>
              <a:gd name="connsiteX3076" fmla="*/ 3946650 w 11191875"/>
              <a:gd name="connsiteY3076" fmla="*/ 2054199 h 4067175"/>
              <a:gd name="connsiteX3077" fmla="*/ 3946650 w 11191875"/>
              <a:gd name="connsiteY3077" fmla="*/ 2334372 h 4067175"/>
              <a:gd name="connsiteX3078" fmla="*/ 3982335 w 11191875"/>
              <a:gd name="connsiteY3078" fmla="*/ 2298182 h 4067175"/>
              <a:gd name="connsiteX3079" fmla="*/ 3946650 w 11191875"/>
              <a:gd name="connsiteY3079" fmla="*/ 2262471 h 4067175"/>
              <a:gd name="connsiteX3080" fmla="*/ 3910726 w 11191875"/>
              <a:gd name="connsiteY3080" fmla="*/ 2298182 h 4067175"/>
              <a:gd name="connsiteX3081" fmla="*/ 3946650 w 11191875"/>
              <a:gd name="connsiteY3081" fmla="*/ 2334372 h 4067175"/>
              <a:gd name="connsiteX3082" fmla="*/ 3995747 w 11191875"/>
              <a:gd name="connsiteY3082" fmla="*/ 2610230 h 4067175"/>
              <a:gd name="connsiteX3083" fmla="*/ 4035982 w 11191875"/>
              <a:gd name="connsiteY3083" fmla="*/ 2569966 h 4067175"/>
              <a:gd name="connsiteX3084" fmla="*/ 3995747 w 11191875"/>
              <a:gd name="connsiteY3084" fmla="*/ 2529462 h 4067175"/>
              <a:gd name="connsiteX3085" fmla="*/ 3955512 w 11191875"/>
              <a:gd name="connsiteY3085" fmla="*/ 2569966 h 4067175"/>
              <a:gd name="connsiteX3086" fmla="*/ 3995747 w 11191875"/>
              <a:gd name="connsiteY3086" fmla="*/ 2610230 h 4067175"/>
              <a:gd name="connsiteX3087" fmla="*/ 4092743 w 11191875"/>
              <a:gd name="connsiteY3087" fmla="*/ 2871708 h 4067175"/>
              <a:gd name="connsiteX3088" fmla="*/ 4135852 w 11191875"/>
              <a:gd name="connsiteY3088" fmla="*/ 2828568 h 4067175"/>
              <a:gd name="connsiteX3089" fmla="*/ 4092743 w 11191875"/>
              <a:gd name="connsiteY3089" fmla="*/ 2784948 h 4067175"/>
              <a:gd name="connsiteX3090" fmla="*/ 4049394 w 11191875"/>
              <a:gd name="connsiteY3090" fmla="*/ 2828568 h 4067175"/>
              <a:gd name="connsiteX3091" fmla="*/ 4092743 w 11191875"/>
              <a:gd name="connsiteY3091" fmla="*/ 2871708 h 4067175"/>
              <a:gd name="connsiteX3092" fmla="*/ 4234045 w 11191875"/>
              <a:gd name="connsiteY3092" fmla="*/ 3110179 h 4067175"/>
              <a:gd name="connsiteX3093" fmla="*/ 4279070 w 11191875"/>
              <a:gd name="connsiteY3093" fmla="*/ 3065121 h 4067175"/>
              <a:gd name="connsiteX3094" fmla="*/ 4234045 w 11191875"/>
              <a:gd name="connsiteY3094" fmla="*/ 3020063 h 4067175"/>
              <a:gd name="connsiteX3095" fmla="*/ 4188780 w 11191875"/>
              <a:gd name="connsiteY3095" fmla="*/ 3065121 h 4067175"/>
              <a:gd name="connsiteX3096" fmla="*/ 4234045 w 11191875"/>
              <a:gd name="connsiteY3096" fmla="*/ 3110179 h 4067175"/>
              <a:gd name="connsiteX3097" fmla="*/ 4415583 w 11191875"/>
              <a:gd name="connsiteY3097" fmla="*/ 3319170 h 4067175"/>
              <a:gd name="connsiteX3098" fmla="*/ 4461806 w 11191875"/>
              <a:gd name="connsiteY3098" fmla="*/ 3272914 h 4067175"/>
              <a:gd name="connsiteX3099" fmla="*/ 4415583 w 11191875"/>
              <a:gd name="connsiteY3099" fmla="*/ 3226658 h 4067175"/>
              <a:gd name="connsiteX3100" fmla="*/ 4369121 w 11191875"/>
              <a:gd name="connsiteY3100" fmla="*/ 3272914 h 4067175"/>
              <a:gd name="connsiteX3101" fmla="*/ 4415583 w 11191875"/>
              <a:gd name="connsiteY3101" fmla="*/ 3319170 h 4067175"/>
              <a:gd name="connsiteX3102" fmla="*/ 4631129 w 11191875"/>
              <a:gd name="connsiteY3102" fmla="*/ 3491252 h 4067175"/>
              <a:gd name="connsiteX3103" fmla="*/ 4677352 w 11191875"/>
              <a:gd name="connsiteY3103" fmla="*/ 3444756 h 4067175"/>
              <a:gd name="connsiteX3104" fmla="*/ 4631129 w 11191875"/>
              <a:gd name="connsiteY3104" fmla="*/ 3398740 h 4067175"/>
              <a:gd name="connsiteX3105" fmla="*/ 4584667 w 11191875"/>
              <a:gd name="connsiteY3105" fmla="*/ 3444756 h 4067175"/>
              <a:gd name="connsiteX3106" fmla="*/ 4631129 w 11191875"/>
              <a:gd name="connsiteY3106" fmla="*/ 3491252 h 4067175"/>
              <a:gd name="connsiteX3107" fmla="*/ 4874217 w 11191875"/>
              <a:gd name="connsiteY3107" fmla="*/ 3621152 h 4067175"/>
              <a:gd name="connsiteX3108" fmla="*/ 4919003 w 11191875"/>
              <a:gd name="connsiteY3108" fmla="*/ 3575855 h 4067175"/>
              <a:gd name="connsiteX3109" fmla="*/ 4874217 w 11191875"/>
              <a:gd name="connsiteY3109" fmla="*/ 3530797 h 4067175"/>
              <a:gd name="connsiteX3110" fmla="*/ 4828953 w 11191875"/>
              <a:gd name="connsiteY3110" fmla="*/ 3575855 h 4067175"/>
              <a:gd name="connsiteX3111" fmla="*/ 4874217 w 11191875"/>
              <a:gd name="connsiteY3111" fmla="*/ 3621152 h 4067175"/>
              <a:gd name="connsiteX3112" fmla="*/ 5136226 w 11191875"/>
              <a:gd name="connsiteY3112" fmla="*/ 3703838 h 4067175"/>
              <a:gd name="connsiteX3113" fmla="*/ 5178856 w 11191875"/>
              <a:gd name="connsiteY3113" fmla="*/ 3660937 h 4067175"/>
              <a:gd name="connsiteX3114" fmla="*/ 5136226 w 11191875"/>
              <a:gd name="connsiteY3114" fmla="*/ 3618516 h 4067175"/>
              <a:gd name="connsiteX3115" fmla="*/ 5093595 w 11191875"/>
              <a:gd name="connsiteY3115" fmla="*/ 3660937 h 4067175"/>
              <a:gd name="connsiteX3116" fmla="*/ 5136226 w 11191875"/>
              <a:gd name="connsiteY3116" fmla="*/ 3703838 h 4067175"/>
              <a:gd name="connsiteX3117" fmla="*/ 5409251 w 11191875"/>
              <a:gd name="connsiteY3117" fmla="*/ 3737871 h 4067175"/>
              <a:gd name="connsiteX3118" fmla="*/ 5449007 w 11191875"/>
              <a:gd name="connsiteY3118" fmla="*/ 3698086 h 4067175"/>
              <a:gd name="connsiteX3119" fmla="*/ 5409251 w 11191875"/>
              <a:gd name="connsiteY3119" fmla="*/ 3658780 h 4067175"/>
              <a:gd name="connsiteX3120" fmla="*/ 5369734 w 11191875"/>
              <a:gd name="connsiteY3120" fmla="*/ 3698086 h 4067175"/>
              <a:gd name="connsiteX3121" fmla="*/ 5409251 w 11191875"/>
              <a:gd name="connsiteY3121" fmla="*/ 3737871 h 4067175"/>
              <a:gd name="connsiteX3122" fmla="*/ 5684910 w 11191875"/>
              <a:gd name="connsiteY3122" fmla="*/ 3722052 h 4067175"/>
              <a:gd name="connsiteX3123" fmla="*/ 5721314 w 11191875"/>
              <a:gd name="connsiteY3123" fmla="*/ 3685383 h 4067175"/>
              <a:gd name="connsiteX3124" fmla="*/ 5684910 w 11191875"/>
              <a:gd name="connsiteY3124" fmla="*/ 3649193 h 4067175"/>
              <a:gd name="connsiteX3125" fmla="*/ 5648507 w 11191875"/>
              <a:gd name="connsiteY3125" fmla="*/ 3685383 h 4067175"/>
              <a:gd name="connsiteX3126" fmla="*/ 5684910 w 11191875"/>
              <a:gd name="connsiteY3126" fmla="*/ 3722052 h 4067175"/>
              <a:gd name="connsiteX3127" fmla="*/ 5953625 w 11191875"/>
              <a:gd name="connsiteY3127" fmla="*/ 3657342 h 4067175"/>
              <a:gd name="connsiteX3128" fmla="*/ 5986675 w 11191875"/>
              <a:gd name="connsiteY3128" fmla="*/ 3624268 h 4067175"/>
              <a:gd name="connsiteX3129" fmla="*/ 5953625 w 11191875"/>
              <a:gd name="connsiteY3129" fmla="*/ 3591433 h 4067175"/>
              <a:gd name="connsiteX3130" fmla="*/ 5920574 w 11191875"/>
              <a:gd name="connsiteY3130" fmla="*/ 3624268 h 4067175"/>
              <a:gd name="connsiteX3131" fmla="*/ 5953625 w 11191875"/>
              <a:gd name="connsiteY3131" fmla="*/ 3657342 h 4067175"/>
              <a:gd name="connsiteX3132" fmla="*/ 6207251 w 11191875"/>
              <a:gd name="connsiteY3132" fmla="*/ 3544937 h 4067175"/>
              <a:gd name="connsiteX3133" fmla="*/ 6236469 w 11191875"/>
              <a:gd name="connsiteY3133" fmla="*/ 3515937 h 4067175"/>
              <a:gd name="connsiteX3134" fmla="*/ 6207251 w 11191875"/>
              <a:gd name="connsiteY3134" fmla="*/ 3486458 h 4067175"/>
              <a:gd name="connsiteX3135" fmla="*/ 6178032 w 11191875"/>
              <a:gd name="connsiteY3135" fmla="*/ 3515937 h 4067175"/>
              <a:gd name="connsiteX3136" fmla="*/ 6207251 w 11191875"/>
              <a:gd name="connsiteY3136" fmla="*/ 3544937 h 4067175"/>
              <a:gd name="connsiteX3137" fmla="*/ 6437167 w 11191875"/>
              <a:gd name="connsiteY3137" fmla="*/ 3390112 h 4067175"/>
              <a:gd name="connsiteX3138" fmla="*/ 6463511 w 11191875"/>
              <a:gd name="connsiteY3138" fmla="*/ 3363748 h 4067175"/>
              <a:gd name="connsiteX3139" fmla="*/ 6437167 w 11191875"/>
              <a:gd name="connsiteY3139" fmla="*/ 3337624 h 4067175"/>
              <a:gd name="connsiteX3140" fmla="*/ 6411301 w 11191875"/>
              <a:gd name="connsiteY3140" fmla="*/ 3363748 h 4067175"/>
              <a:gd name="connsiteX3141" fmla="*/ 6437167 w 11191875"/>
              <a:gd name="connsiteY3141" fmla="*/ 3390112 h 4067175"/>
              <a:gd name="connsiteX3142" fmla="*/ 6636666 w 11191875"/>
              <a:gd name="connsiteY3142" fmla="*/ 3195740 h 4067175"/>
              <a:gd name="connsiteX3143" fmla="*/ 6659419 w 11191875"/>
              <a:gd name="connsiteY3143" fmla="*/ 3173451 h 4067175"/>
              <a:gd name="connsiteX3144" fmla="*/ 6636666 w 11191875"/>
              <a:gd name="connsiteY3144" fmla="*/ 3150443 h 4067175"/>
              <a:gd name="connsiteX3145" fmla="*/ 6614393 w 11191875"/>
              <a:gd name="connsiteY3145" fmla="*/ 3173451 h 4067175"/>
              <a:gd name="connsiteX3146" fmla="*/ 6636666 w 11191875"/>
              <a:gd name="connsiteY3146" fmla="*/ 3195740 h 4067175"/>
              <a:gd name="connsiteX3147" fmla="*/ 6798805 w 11191875"/>
              <a:gd name="connsiteY3147" fmla="*/ 2969254 h 4067175"/>
              <a:gd name="connsiteX3148" fmla="*/ 6817965 w 11191875"/>
              <a:gd name="connsiteY3148" fmla="*/ 2950080 h 4067175"/>
              <a:gd name="connsiteX3149" fmla="*/ 6798805 w 11191875"/>
              <a:gd name="connsiteY3149" fmla="*/ 2930188 h 4067175"/>
              <a:gd name="connsiteX3150" fmla="*/ 6779406 w 11191875"/>
              <a:gd name="connsiteY3150" fmla="*/ 2950080 h 4067175"/>
              <a:gd name="connsiteX3151" fmla="*/ 6798805 w 11191875"/>
              <a:gd name="connsiteY3151" fmla="*/ 2969254 h 4067175"/>
              <a:gd name="connsiteX3152" fmla="*/ 6918313 w 11191875"/>
              <a:gd name="connsiteY3152" fmla="*/ 2718800 h 4067175"/>
              <a:gd name="connsiteX3153" fmla="*/ 6936036 w 11191875"/>
              <a:gd name="connsiteY3153" fmla="*/ 2701304 h 4067175"/>
              <a:gd name="connsiteX3154" fmla="*/ 6918313 w 11191875"/>
              <a:gd name="connsiteY3154" fmla="*/ 2683329 h 4067175"/>
              <a:gd name="connsiteX3155" fmla="*/ 6901070 w 11191875"/>
              <a:gd name="connsiteY3155" fmla="*/ 2701304 h 4067175"/>
              <a:gd name="connsiteX3156" fmla="*/ 6918313 w 11191875"/>
              <a:gd name="connsiteY3156" fmla="*/ 2718800 h 4067175"/>
              <a:gd name="connsiteX3157" fmla="*/ 6991599 w 11191875"/>
              <a:gd name="connsiteY3157" fmla="*/ 2451330 h 4067175"/>
              <a:gd name="connsiteX3158" fmla="*/ 7007645 w 11191875"/>
              <a:gd name="connsiteY3158" fmla="*/ 2435032 h 4067175"/>
              <a:gd name="connsiteX3159" fmla="*/ 6991599 w 11191875"/>
              <a:gd name="connsiteY3159" fmla="*/ 2419454 h 4067175"/>
              <a:gd name="connsiteX3160" fmla="*/ 6976032 w 11191875"/>
              <a:gd name="connsiteY3160" fmla="*/ 2435032 h 4067175"/>
              <a:gd name="connsiteX3161" fmla="*/ 6991599 w 11191875"/>
              <a:gd name="connsiteY3161" fmla="*/ 2451330 h 4067175"/>
              <a:gd name="connsiteX3162" fmla="*/ 7016507 w 11191875"/>
              <a:gd name="connsiteY3162" fmla="*/ 2174752 h 4067175"/>
              <a:gd name="connsiteX3163" fmla="*/ 7030637 w 11191875"/>
              <a:gd name="connsiteY3163" fmla="*/ 2160372 h 4067175"/>
              <a:gd name="connsiteX3164" fmla="*/ 7016507 w 11191875"/>
              <a:gd name="connsiteY3164" fmla="*/ 2146232 h 4067175"/>
              <a:gd name="connsiteX3165" fmla="*/ 7002376 w 11191875"/>
              <a:gd name="connsiteY3165" fmla="*/ 2160372 h 4067175"/>
              <a:gd name="connsiteX3166" fmla="*/ 7016507 w 11191875"/>
              <a:gd name="connsiteY3166" fmla="*/ 2174752 h 4067175"/>
              <a:gd name="connsiteX3167" fmla="*/ 6768150 w 11191875"/>
              <a:gd name="connsiteY3167" fmla="*/ 1900092 h 4067175"/>
              <a:gd name="connsiteX3168" fmla="*/ 6781801 w 11191875"/>
              <a:gd name="connsiteY3168" fmla="*/ 1886431 h 4067175"/>
              <a:gd name="connsiteX3169" fmla="*/ 6768150 w 11191875"/>
              <a:gd name="connsiteY3169" fmla="*/ 1872291 h 4067175"/>
              <a:gd name="connsiteX3170" fmla="*/ 6753780 w 11191875"/>
              <a:gd name="connsiteY3170" fmla="*/ 1886431 h 4067175"/>
              <a:gd name="connsiteX3171" fmla="*/ 6768150 w 11191875"/>
              <a:gd name="connsiteY3171" fmla="*/ 1900092 h 4067175"/>
              <a:gd name="connsiteX3172" fmla="*/ 6682650 w 11191875"/>
              <a:gd name="connsiteY3172" fmla="*/ 1636696 h 4067175"/>
              <a:gd name="connsiteX3173" fmla="*/ 6695582 w 11191875"/>
              <a:gd name="connsiteY3173" fmla="*/ 1623754 h 4067175"/>
              <a:gd name="connsiteX3174" fmla="*/ 6682650 w 11191875"/>
              <a:gd name="connsiteY3174" fmla="*/ 1611052 h 4067175"/>
              <a:gd name="connsiteX3175" fmla="*/ 6670196 w 11191875"/>
              <a:gd name="connsiteY3175" fmla="*/ 1623754 h 4067175"/>
              <a:gd name="connsiteX3176" fmla="*/ 6682650 w 11191875"/>
              <a:gd name="connsiteY3176" fmla="*/ 1636696 h 4067175"/>
              <a:gd name="connsiteX3177" fmla="*/ 6544940 w 11191875"/>
              <a:gd name="connsiteY3177" fmla="*/ 1397028 h 4067175"/>
              <a:gd name="connsiteX3178" fmla="*/ 6557154 w 11191875"/>
              <a:gd name="connsiteY3178" fmla="*/ 1385045 h 4067175"/>
              <a:gd name="connsiteX3179" fmla="*/ 6544940 w 11191875"/>
              <a:gd name="connsiteY3179" fmla="*/ 1372582 h 4067175"/>
              <a:gd name="connsiteX3180" fmla="*/ 6532965 w 11191875"/>
              <a:gd name="connsiteY3180" fmla="*/ 1385045 h 4067175"/>
              <a:gd name="connsiteX3181" fmla="*/ 6544940 w 11191875"/>
              <a:gd name="connsiteY3181" fmla="*/ 1397028 h 4067175"/>
              <a:gd name="connsiteX3182" fmla="*/ 6360288 w 11191875"/>
              <a:gd name="connsiteY3182" fmla="*/ 1191632 h 4067175"/>
              <a:gd name="connsiteX3183" fmla="*/ 6372024 w 11191875"/>
              <a:gd name="connsiteY3183" fmla="*/ 1180128 h 4067175"/>
              <a:gd name="connsiteX3184" fmla="*/ 6360288 w 11191875"/>
              <a:gd name="connsiteY3184" fmla="*/ 1168384 h 4067175"/>
              <a:gd name="connsiteX3185" fmla="*/ 6349032 w 11191875"/>
              <a:gd name="connsiteY3185" fmla="*/ 1180128 h 4067175"/>
              <a:gd name="connsiteX3186" fmla="*/ 6360288 w 11191875"/>
              <a:gd name="connsiteY3186" fmla="*/ 1191632 h 4067175"/>
              <a:gd name="connsiteX3187" fmla="*/ 6137797 w 11191875"/>
              <a:gd name="connsiteY3187" fmla="*/ 1029616 h 4067175"/>
              <a:gd name="connsiteX3188" fmla="*/ 6149293 w 11191875"/>
              <a:gd name="connsiteY3188" fmla="*/ 1017872 h 4067175"/>
              <a:gd name="connsiteX3189" fmla="*/ 6137797 w 11191875"/>
              <a:gd name="connsiteY3189" fmla="*/ 1006368 h 4067175"/>
              <a:gd name="connsiteX3190" fmla="*/ 6126062 w 11191875"/>
              <a:gd name="connsiteY3190" fmla="*/ 1017872 h 4067175"/>
              <a:gd name="connsiteX3191" fmla="*/ 6137797 w 11191875"/>
              <a:gd name="connsiteY3191" fmla="*/ 1029616 h 4067175"/>
              <a:gd name="connsiteX3192" fmla="*/ 5885608 w 11191875"/>
              <a:gd name="connsiteY3192" fmla="*/ 917212 h 4067175"/>
              <a:gd name="connsiteX3193" fmla="*/ 5897343 w 11191875"/>
              <a:gd name="connsiteY3193" fmla="*/ 905707 h 4067175"/>
              <a:gd name="connsiteX3194" fmla="*/ 5885608 w 11191875"/>
              <a:gd name="connsiteY3194" fmla="*/ 894203 h 4067175"/>
              <a:gd name="connsiteX3195" fmla="*/ 5874112 w 11191875"/>
              <a:gd name="connsiteY3195" fmla="*/ 905707 h 4067175"/>
              <a:gd name="connsiteX3196" fmla="*/ 5885608 w 11191875"/>
              <a:gd name="connsiteY3196" fmla="*/ 917212 h 4067175"/>
              <a:gd name="connsiteX3197" fmla="*/ 5616415 w 11191875"/>
              <a:gd name="connsiteY3197" fmla="*/ 860410 h 4067175"/>
              <a:gd name="connsiteX3198" fmla="*/ 5628389 w 11191875"/>
              <a:gd name="connsiteY3198" fmla="*/ 848427 h 4067175"/>
              <a:gd name="connsiteX3199" fmla="*/ 5616415 w 11191875"/>
              <a:gd name="connsiteY3199" fmla="*/ 836204 h 4067175"/>
              <a:gd name="connsiteX3200" fmla="*/ 5603961 w 11191875"/>
              <a:gd name="connsiteY3200" fmla="*/ 848427 h 4067175"/>
              <a:gd name="connsiteX3201" fmla="*/ 5616415 w 11191875"/>
              <a:gd name="connsiteY3201" fmla="*/ 860410 h 4067175"/>
              <a:gd name="connsiteX3202" fmla="*/ 5340755 w 11191875"/>
              <a:gd name="connsiteY3202" fmla="*/ 861129 h 4067175"/>
              <a:gd name="connsiteX3203" fmla="*/ 5353448 w 11191875"/>
              <a:gd name="connsiteY3203" fmla="*/ 848427 h 4067175"/>
              <a:gd name="connsiteX3204" fmla="*/ 5340755 w 11191875"/>
              <a:gd name="connsiteY3204" fmla="*/ 835724 h 4067175"/>
              <a:gd name="connsiteX3205" fmla="*/ 5327822 w 11191875"/>
              <a:gd name="connsiteY3205" fmla="*/ 848427 h 4067175"/>
              <a:gd name="connsiteX3206" fmla="*/ 5340755 w 11191875"/>
              <a:gd name="connsiteY3206" fmla="*/ 861129 h 4067175"/>
              <a:gd name="connsiteX3207" fmla="*/ 5071083 w 11191875"/>
              <a:gd name="connsiteY3207" fmla="*/ 919848 h 4067175"/>
              <a:gd name="connsiteX3208" fmla="*/ 5085213 w 11191875"/>
              <a:gd name="connsiteY3208" fmla="*/ 905707 h 4067175"/>
              <a:gd name="connsiteX3209" fmla="*/ 5071083 w 11191875"/>
              <a:gd name="connsiteY3209" fmla="*/ 891807 h 4067175"/>
              <a:gd name="connsiteX3210" fmla="*/ 5056953 w 11191875"/>
              <a:gd name="connsiteY3210" fmla="*/ 905707 h 4067175"/>
              <a:gd name="connsiteX3211" fmla="*/ 5071083 w 11191875"/>
              <a:gd name="connsiteY3211" fmla="*/ 919848 h 4067175"/>
              <a:gd name="connsiteX3212" fmla="*/ 4819133 w 11191875"/>
              <a:gd name="connsiteY3212" fmla="*/ 1033930 h 4067175"/>
              <a:gd name="connsiteX3213" fmla="*/ 4835180 w 11191875"/>
              <a:gd name="connsiteY3213" fmla="*/ 1017872 h 4067175"/>
              <a:gd name="connsiteX3214" fmla="*/ 4819133 w 11191875"/>
              <a:gd name="connsiteY3214" fmla="*/ 1002054 h 4067175"/>
              <a:gd name="connsiteX3215" fmla="*/ 4803327 w 11191875"/>
              <a:gd name="connsiteY3215" fmla="*/ 1017872 h 4067175"/>
              <a:gd name="connsiteX3216" fmla="*/ 4819133 w 11191875"/>
              <a:gd name="connsiteY3216" fmla="*/ 1033930 h 4067175"/>
              <a:gd name="connsiteX3217" fmla="*/ 4596163 w 11191875"/>
              <a:gd name="connsiteY3217" fmla="*/ 1198103 h 4067175"/>
              <a:gd name="connsiteX3218" fmla="*/ 4614364 w 11191875"/>
              <a:gd name="connsiteY3218" fmla="*/ 1180128 h 4067175"/>
              <a:gd name="connsiteX3219" fmla="*/ 4596163 w 11191875"/>
              <a:gd name="connsiteY3219" fmla="*/ 1161673 h 4067175"/>
              <a:gd name="connsiteX3220" fmla="*/ 4578201 w 11191875"/>
              <a:gd name="connsiteY3220" fmla="*/ 1180128 h 4067175"/>
              <a:gd name="connsiteX3221" fmla="*/ 4596163 w 11191875"/>
              <a:gd name="connsiteY3221" fmla="*/ 1198103 h 4067175"/>
              <a:gd name="connsiteX3222" fmla="*/ 4411751 w 11191875"/>
              <a:gd name="connsiteY3222" fmla="*/ 1405896 h 4067175"/>
              <a:gd name="connsiteX3223" fmla="*/ 4432587 w 11191875"/>
              <a:gd name="connsiteY3223" fmla="*/ 1385045 h 4067175"/>
              <a:gd name="connsiteX3224" fmla="*/ 4411751 w 11191875"/>
              <a:gd name="connsiteY3224" fmla="*/ 1364193 h 4067175"/>
              <a:gd name="connsiteX3225" fmla="*/ 4391154 w 11191875"/>
              <a:gd name="connsiteY3225" fmla="*/ 1385045 h 4067175"/>
              <a:gd name="connsiteX3226" fmla="*/ 4411751 w 11191875"/>
              <a:gd name="connsiteY3226" fmla="*/ 1405896 h 4067175"/>
              <a:gd name="connsiteX3227" fmla="*/ 4274041 w 11191875"/>
              <a:gd name="connsiteY3227" fmla="*/ 1648440 h 4067175"/>
              <a:gd name="connsiteX3228" fmla="*/ 4298470 w 11191875"/>
              <a:gd name="connsiteY3228" fmla="*/ 1623754 h 4067175"/>
              <a:gd name="connsiteX3229" fmla="*/ 4274041 w 11191875"/>
              <a:gd name="connsiteY3229" fmla="*/ 1599548 h 4067175"/>
              <a:gd name="connsiteX3230" fmla="*/ 4249612 w 11191875"/>
              <a:gd name="connsiteY3230" fmla="*/ 1623754 h 4067175"/>
              <a:gd name="connsiteX3231" fmla="*/ 4274041 w 11191875"/>
              <a:gd name="connsiteY3231" fmla="*/ 1648440 h 4067175"/>
              <a:gd name="connsiteX3232" fmla="*/ 4188780 w 11191875"/>
              <a:gd name="connsiteY3232" fmla="*/ 1914952 h 4067175"/>
              <a:gd name="connsiteX3233" fmla="*/ 4217520 w 11191875"/>
              <a:gd name="connsiteY3233" fmla="*/ 1886431 h 4067175"/>
              <a:gd name="connsiteX3234" fmla="*/ 4188780 w 11191875"/>
              <a:gd name="connsiteY3234" fmla="*/ 1857431 h 4067175"/>
              <a:gd name="connsiteX3235" fmla="*/ 4160280 w 11191875"/>
              <a:gd name="connsiteY3235" fmla="*/ 1886431 h 4067175"/>
              <a:gd name="connsiteX3236" fmla="*/ 4188780 w 11191875"/>
              <a:gd name="connsiteY3236" fmla="*/ 1914952 h 4067175"/>
              <a:gd name="connsiteX3237" fmla="*/ 4160041 w 11191875"/>
              <a:gd name="connsiteY3237" fmla="*/ 2192728 h 4067175"/>
              <a:gd name="connsiteX3238" fmla="*/ 4192133 w 11191875"/>
              <a:gd name="connsiteY3238" fmla="*/ 2160372 h 4067175"/>
              <a:gd name="connsiteX3239" fmla="*/ 4160041 w 11191875"/>
              <a:gd name="connsiteY3239" fmla="*/ 2128257 h 4067175"/>
              <a:gd name="connsiteX3240" fmla="*/ 4127709 w 11191875"/>
              <a:gd name="connsiteY3240" fmla="*/ 2160372 h 4067175"/>
              <a:gd name="connsiteX3241" fmla="*/ 4160041 w 11191875"/>
              <a:gd name="connsiteY3241" fmla="*/ 2192728 h 4067175"/>
              <a:gd name="connsiteX3242" fmla="*/ 4188780 w 11191875"/>
              <a:gd name="connsiteY3242" fmla="*/ 2470983 h 4067175"/>
              <a:gd name="connsiteX3243" fmla="*/ 4224705 w 11191875"/>
              <a:gd name="connsiteY3243" fmla="*/ 2434553 h 4067175"/>
              <a:gd name="connsiteX3244" fmla="*/ 4188780 w 11191875"/>
              <a:gd name="connsiteY3244" fmla="*/ 2399082 h 4067175"/>
              <a:gd name="connsiteX3245" fmla="*/ 4152856 w 11191875"/>
              <a:gd name="connsiteY3245" fmla="*/ 2434553 h 4067175"/>
              <a:gd name="connsiteX3246" fmla="*/ 4188780 w 11191875"/>
              <a:gd name="connsiteY3246" fmla="*/ 2470983 h 4067175"/>
              <a:gd name="connsiteX3247" fmla="*/ 4274041 w 11191875"/>
              <a:gd name="connsiteY3247" fmla="*/ 2736535 h 4067175"/>
              <a:gd name="connsiteX3248" fmla="*/ 4313797 w 11191875"/>
              <a:gd name="connsiteY3248" fmla="*/ 2696990 h 4067175"/>
              <a:gd name="connsiteX3249" fmla="*/ 4274041 w 11191875"/>
              <a:gd name="connsiteY3249" fmla="*/ 2657445 h 4067175"/>
              <a:gd name="connsiteX3250" fmla="*/ 4234524 w 11191875"/>
              <a:gd name="connsiteY3250" fmla="*/ 2696990 h 4067175"/>
              <a:gd name="connsiteX3251" fmla="*/ 4274041 w 11191875"/>
              <a:gd name="connsiteY3251" fmla="*/ 2736535 h 4067175"/>
              <a:gd name="connsiteX3252" fmla="*/ 4411751 w 11191875"/>
              <a:gd name="connsiteY3252" fmla="*/ 2977642 h 4067175"/>
              <a:gd name="connsiteX3253" fmla="*/ 4453663 w 11191875"/>
              <a:gd name="connsiteY3253" fmla="*/ 2935700 h 4067175"/>
              <a:gd name="connsiteX3254" fmla="*/ 4411751 w 11191875"/>
              <a:gd name="connsiteY3254" fmla="*/ 2893758 h 4067175"/>
              <a:gd name="connsiteX3255" fmla="*/ 4369839 w 11191875"/>
              <a:gd name="connsiteY3255" fmla="*/ 2935700 h 4067175"/>
              <a:gd name="connsiteX3256" fmla="*/ 4411751 w 11191875"/>
              <a:gd name="connsiteY3256" fmla="*/ 2977642 h 4067175"/>
              <a:gd name="connsiteX3257" fmla="*/ 4596163 w 11191875"/>
              <a:gd name="connsiteY3257" fmla="*/ 3183757 h 4067175"/>
              <a:gd name="connsiteX3258" fmla="*/ 4639033 w 11191875"/>
              <a:gd name="connsiteY3258" fmla="*/ 3141096 h 4067175"/>
              <a:gd name="connsiteX3259" fmla="*/ 4596163 w 11191875"/>
              <a:gd name="connsiteY3259" fmla="*/ 3098195 h 4067175"/>
              <a:gd name="connsiteX3260" fmla="*/ 4553533 w 11191875"/>
              <a:gd name="connsiteY3260" fmla="*/ 3141096 h 4067175"/>
              <a:gd name="connsiteX3261" fmla="*/ 4596163 w 11191875"/>
              <a:gd name="connsiteY3261" fmla="*/ 3183757 h 4067175"/>
              <a:gd name="connsiteX3262" fmla="*/ 4819133 w 11191875"/>
              <a:gd name="connsiteY3262" fmla="*/ 3345294 h 4067175"/>
              <a:gd name="connsiteX3263" fmla="*/ 4862003 w 11191875"/>
              <a:gd name="connsiteY3263" fmla="*/ 3303112 h 4067175"/>
              <a:gd name="connsiteX3264" fmla="*/ 4819133 w 11191875"/>
              <a:gd name="connsiteY3264" fmla="*/ 3260691 h 4067175"/>
              <a:gd name="connsiteX3265" fmla="*/ 4776743 w 11191875"/>
              <a:gd name="connsiteY3265" fmla="*/ 3303112 h 4067175"/>
              <a:gd name="connsiteX3266" fmla="*/ 4819133 w 11191875"/>
              <a:gd name="connsiteY3266" fmla="*/ 3345294 h 4067175"/>
              <a:gd name="connsiteX3267" fmla="*/ 5071083 w 11191875"/>
              <a:gd name="connsiteY3267" fmla="*/ 3456020 h 4067175"/>
              <a:gd name="connsiteX3268" fmla="*/ 5111797 w 11191875"/>
              <a:gd name="connsiteY3268" fmla="*/ 3415277 h 4067175"/>
              <a:gd name="connsiteX3269" fmla="*/ 5071083 w 11191875"/>
              <a:gd name="connsiteY3269" fmla="*/ 3374054 h 4067175"/>
              <a:gd name="connsiteX3270" fmla="*/ 5030129 w 11191875"/>
              <a:gd name="connsiteY3270" fmla="*/ 3415277 h 4067175"/>
              <a:gd name="connsiteX3271" fmla="*/ 5071083 w 11191875"/>
              <a:gd name="connsiteY3271" fmla="*/ 3456020 h 4067175"/>
              <a:gd name="connsiteX3272" fmla="*/ 5340755 w 11191875"/>
              <a:gd name="connsiteY3272" fmla="*/ 3510904 h 4067175"/>
              <a:gd name="connsiteX3273" fmla="*/ 5378835 w 11191875"/>
              <a:gd name="connsiteY3273" fmla="*/ 3472557 h 4067175"/>
              <a:gd name="connsiteX3274" fmla="*/ 5340755 w 11191875"/>
              <a:gd name="connsiteY3274" fmla="*/ 3433971 h 4067175"/>
              <a:gd name="connsiteX3275" fmla="*/ 5302196 w 11191875"/>
              <a:gd name="connsiteY3275" fmla="*/ 3472557 h 4067175"/>
              <a:gd name="connsiteX3276" fmla="*/ 5340755 w 11191875"/>
              <a:gd name="connsiteY3276" fmla="*/ 3510904 h 4067175"/>
              <a:gd name="connsiteX3277" fmla="*/ 5616415 w 11191875"/>
              <a:gd name="connsiteY3277" fmla="*/ 3508028 h 4067175"/>
              <a:gd name="connsiteX3278" fmla="*/ 5651621 w 11191875"/>
              <a:gd name="connsiteY3278" fmla="*/ 3472557 h 4067175"/>
              <a:gd name="connsiteX3279" fmla="*/ 5616415 w 11191875"/>
              <a:gd name="connsiteY3279" fmla="*/ 3437326 h 4067175"/>
              <a:gd name="connsiteX3280" fmla="*/ 5580969 w 11191875"/>
              <a:gd name="connsiteY3280" fmla="*/ 3472557 h 4067175"/>
              <a:gd name="connsiteX3281" fmla="*/ 5616415 w 11191875"/>
              <a:gd name="connsiteY3281" fmla="*/ 3508028 h 4067175"/>
              <a:gd name="connsiteX3282" fmla="*/ 5885608 w 11191875"/>
              <a:gd name="connsiteY3282" fmla="*/ 3447153 h 4067175"/>
              <a:gd name="connsiteX3283" fmla="*/ 5917700 w 11191875"/>
              <a:gd name="connsiteY3283" fmla="*/ 3415277 h 4067175"/>
              <a:gd name="connsiteX3284" fmla="*/ 5885608 w 11191875"/>
              <a:gd name="connsiteY3284" fmla="*/ 3383640 h 4067175"/>
              <a:gd name="connsiteX3285" fmla="*/ 5854234 w 11191875"/>
              <a:gd name="connsiteY3285" fmla="*/ 3415277 h 4067175"/>
              <a:gd name="connsiteX3286" fmla="*/ 5885608 w 11191875"/>
              <a:gd name="connsiteY3286" fmla="*/ 3447153 h 4067175"/>
              <a:gd name="connsiteX3287" fmla="*/ 6137797 w 11191875"/>
              <a:gd name="connsiteY3287" fmla="*/ 3331632 h 4067175"/>
              <a:gd name="connsiteX3288" fmla="*/ 6166297 w 11191875"/>
              <a:gd name="connsiteY3288" fmla="*/ 3303112 h 4067175"/>
              <a:gd name="connsiteX3289" fmla="*/ 6137797 w 11191875"/>
              <a:gd name="connsiteY3289" fmla="*/ 3274352 h 4067175"/>
              <a:gd name="connsiteX3290" fmla="*/ 6109297 w 11191875"/>
              <a:gd name="connsiteY3290" fmla="*/ 3303112 h 4067175"/>
              <a:gd name="connsiteX3291" fmla="*/ 6137797 w 11191875"/>
              <a:gd name="connsiteY3291" fmla="*/ 3331632 h 4067175"/>
              <a:gd name="connsiteX3292" fmla="*/ 6360288 w 11191875"/>
              <a:gd name="connsiteY3292" fmla="*/ 3165782 h 4067175"/>
              <a:gd name="connsiteX3293" fmla="*/ 6385435 w 11191875"/>
              <a:gd name="connsiteY3293" fmla="*/ 3141096 h 4067175"/>
              <a:gd name="connsiteX3294" fmla="*/ 6360288 w 11191875"/>
              <a:gd name="connsiteY3294" fmla="*/ 3116170 h 4067175"/>
              <a:gd name="connsiteX3295" fmla="*/ 6335620 w 11191875"/>
              <a:gd name="connsiteY3295" fmla="*/ 3141096 h 4067175"/>
              <a:gd name="connsiteX3296" fmla="*/ 6360288 w 11191875"/>
              <a:gd name="connsiteY3296" fmla="*/ 3165782 h 4067175"/>
              <a:gd name="connsiteX3297" fmla="*/ 6544940 w 11191875"/>
              <a:gd name="connsiteY3297" fmla="*/ 2957749 h 4067175"/>
              <a:gd name="connsiteX3298" fmla="*/ 6566734 w 11191875"/>
              <a:gd name="connsiteY3298" fmla="*/ 2935700 h 4067175"/>
              <a:gd name="connsiteX3299" fmla="*/ 6544940 w 11191875"/>
              <a:gd name="connsiteY3299" fmla="*/ 2913890 h 4067175"/>
              <a:gd name="connsiteX3300" fmla="*/ 6523145 w 11191875"/>
              <a:gd name="connsiteY3300" fmla="*/ 2935700 h 4067175"/>
              <a:gd name="connsiteX3301" fmla="*/ 6544940 w 11191875"/>
              <a:gd name="connsiteY3301" fmla="*/ 2957749 h 4067175"/>
              <a:gd name="connsiteX3302" fmla="*/ 6682650 w 11191875"/>
              <a:gd name="connsiteY3302" fmla="*/ 2716643 h 4067175"/>
              <a:gd name="connsiteX3303" fmla="*/ 6702288 w 11191875"/>
              <a:gd name="connsiteY3303" fmla="*/ 2696990 h 4067175"/>
              <a:gd name="connsiteX3304" fmla="*/ 6682650 w 11191875"/>
              <a:gd name="connsiteY3304" fmla="*/ 2677577 h 4067175"/>
              <a:gd name="connsiteX3305" fmla="*/ 6663490 w 11191875"/>
              <a:gd name="connsiteY3305" fmla="*/ 2696990 h 4067175"/>
              <a:gd name="connsiteX3306" fmla="*/ 6682650 w 11191875"/>
              <a:gd name="connsiteY3306" fmla="*/ 2716643 h 4067175"/>
              <a:gd name="connsiteX3307" fmla="*/ 6768150 w 11191875"/>
              <a:gd name="connsiteY3307" fmla="*/ 2451570 h 4067175"/>
              <a:gd name="connsiteX3308" fmla="*/ 6785154 w 11191875"/>
              <a:gd name="connsiteY3308" fmla="*/ 2434553 h 4067175"/>
              <a:gd name="connsiteX3309" fmla="*/ 6768150 w 11191875"/>
              <a:gd name="connsiteY3309" fmla="*/ 2417537 h 4067175"/>
              <a:gd name="connsiteX3310" fmla="*/ 6751145 w 11191875"/>
              <a:gd name="connsiteY3310" fmla="*/ 2434553 h 4067175"/>
              <a:gd name="connsiteX3311" fmla="*/ 6768150 w 11191875"/>
              <a:gd name="connsiteY3311" fmla="*/ 2451570 h 4067175"/>
              <a:gd name="connsiteX3312" fmla="*/ 6796650 w 11191875"/>
              <a:gd name="connsiteY3312" fmla="*/ 2175711 h 4067175"/>
              <a:gd name="connsiteX3313" fmla="*/ 6811977 w 11191875"/>
              <a:gd name="connsiteY3313" fmla="*/ 2160372 h 4067175"/>
              <a:gd name="connsiteX3314" fmla="*/ 6796650 w 11191875"/>
              <a:gd name="connsiteY3314" fmla="*/ 2145273 h 4067175"/>
              <a:gd name="connsiteX3315" fmla="*/ 6781561 w 11191875"/>
              <a:gd name="connsiteY3315" fmla="*/ 2160372 h 4067175"/>
              <a:gd name="connsiteX3316" fmla="*/ 6796650 w 11191875"/>
              <a:gd name="connsiteY3316" fmla="*/ 2175711 h 4067175"/>
              <a:gd name="connsiteX3317" fmla="*/ 6542545 w 11191875"/>
              <a:gd name="connsiteY3317" fmla="*/ 1902249 h 4067175"/>
              <a:gd name="connsiteX3318" fmla="*/ 6558112 w 11191875"/>
              <a:gd name="connsiteY3318" fmla="*/ 1886910 h 4067175"/>
              <a:gd name="connsiteX3319" fmla="*/ 6542545 w 11191875"/>
              <a:gd name="connsiteY3319" fmla="*/ 1871572 h 4067175"/>
              <a:gd name="connsiteX3320" fmla="*/ 6527217 w 11191875"/>
              <a:gd name="connsiteY3320" fmla="*/ 1886910 h 4067175"/>
              <a:gd name="connsiteX3321" fmla="*/ 6542545 w 11191875"/>
              <a:gd name="connsiteY3321" fmla="*/ 1902249 h 4067175"/>
              <a:gd name="connsiteX3322" fmla="*/ 6441477 w 11191875"/>
              <a:gd name="connsiteY3322" fmla="*/ 1645085 h 4067175"/>
              <a:gd name="connsiteX3323" fmla="*/ 6455129 w 11191875"/>
              <a:gd name="connsiteY3323" fmla="*/ 1630944 h 4067175"/>
              <a:gd name="connsiteX3324" fmla="*/ 6441477 w 11191875"/>
              <a:gd name="connsiteY3324" fmla="*/ 1616564 h 4067175"/>
              <a:gd name="connsiteX3325" fmla="*/ 6426868 w 11191875"/>
              <a:gd name="connsiteY3325" fmla="*/ 1630944 h 4067175"/>
              <a:gd name="connsiteX3326" fmla="*/ 6441477 w 11191875"/>
              <a:gd name="connsiteY3326" fmla="*/ 1645085 h 4067175"/>
              <a:gd name="connsiteX3327" fmla="*/ 6279578 w 11191875"/>
              <a:gd name="connsiteY3327" fmla="*/ 1421234 h 4067175"/>
              <a:gd name="connsiteX3328" fmla="*/ 6292990 w 11191875"/>
              <a:gd name="connsiteY3328" fmla="*/ 1407813 h 4067175"/>
              <a:gd name="connsiteX3329" fmla="*/ 6279578 w 11191875"/>
              <a:gd name="connsiteY3329" fmla="*/ 1394392 h 4067175"/>
              <a:gd name="connsiteX3330" fmla="*/ 6266167 w 11191875"/>
              <a:gd name="connsiteY3330" fmla="*/ 1407813 h 4067175"/>
              <a:gd name="connsiteX3331" fmla="*/ 6279578 w 11191875"/>
              <a:gd name="connsiteY3331" fmla="*/ 1421234 h 4067175"/>
              <a:gd name="connsiteX3332" fmla="*/ 6067146 w 11191875"/>
              <a:gd name="connsiteY3332" fmla="*/ 1245078 h 4067175"/>
              <a:gd name="connsiteX3333" fmla="*/ 6080078 w 11191875"/>
              <a:gd name="connsiteY3333" fmla="*/ 1232136 h 4067175"/>
              <a:gd name="connsiteX3334" fmla="*/ 6067146 w 11191875"/>
              <a:gd name="connsiteY3334" fmla="*/ 1219434 h 4067175"/>
              <a:gd name="connsiteX3335" fmla="*/ 6054213 w 11191875"/>
              <a:gd name="connsiteY3335" fmla="*/ 1232136 h 4067175"/>
              <a:gd name="connsiteX3336" fmla="*/ 6067146 w 11191875"/>
              <a:gd name="connsiteY3336" fmla="*/ 1245078 h 4067175"/>
              <a:gd name="connsiteX3337" fmla="*/ 5817831 w 11191875"/>
              <a:gd name="connsiteY3337" fmla="*/ 1128120 h 4067175"/>
              <a:gd name="connsiteX3338" fmla="*/ 5831242 w 11191875"/>
              <a:gd name="connsiteY3338" fmla="*/ 1114698 h 4067175"/>
              <a:gd name="connsiteX3339" fmla="*/ 5817831 w 11191875"/>
              <a:gd name="connsiteY3339" fmla="*/ 1101277 h 4067175"/>
              <a:gd name="connsiteX3340" fmla="*/ 5804419 w 11191875"/>
              <a:gd name="connsiteY3340" fmla="*/ 1114698 h 4067175"/>
              <a:gd name="connsiteX3341" fmla="*/ 5817831 w 11191875"/>
              <a:gd name="connsiteY3341" fmla="*/ 1128120 h 4067175"/>
              <a:gd name="connsiteX3342" fmla="*/ 5547440 w 11191875"/>
              <a:gd name="connsiteY3342" fmla="*/ 1077070 h 4067175"/>
              <a:gd name="connsiteX3343" fmla="*/ 5561331 w 11191875"/>
              <a:gd name="connsiteY3343" fmla="*/ 1063170 h 4067175"/>
              <a:gd name="connsiteX3344" fmla="*/ 5547440 w 11191875"/>
              <a:gd name="connsiteY3344" fmla="*/ 1049269 h 4067175"/>
              <a:gd name="connsiteX3345" fmla="*/ 5533310 w 11191875"/>
              <a:gd name="connsiteY3345" fmla="*/ 1063170 h 4067175"/>
              <a:gd name="connsiteX3346" fmla="*/ 5547440 w 11191875"/>
              <a:gd name="connsiteY3346" fmla="*/ 1077070 h 4067175"/>
              <a:gd name="connsiteX3347" fmla="*/ 5272499 w 11191875"/>
              <a:gd name="connsiteY3347" fmla="*/ 1095765 h 4067175"/>
              <a:gd name="connsiteX3348" fmla="*/ 5287587 w 11191875"/>
              <a:gd name="connsiteY3348" fmla="*/ 1080665 h 4067175"/>
              <a:gd name="connsiteX3349" fmla="*/ 5272499 w 11191875"/>
              <a:gd name="connsiteY3349" fmla="*/ 1065327 h 4067175"/>
              <a:gd name="connsiteX3350" fmla="*/ 5257411 w 11191875"/>
              <a:gd name="connsiteY3350" fmla="*/ 1080665 h 4067175"/>
              <a:gd name="connsiteX3351" fmla="*/ 5272499 w 11191875"/>
              <a:gd name="connsiteY3351" fmla="*/ 1095765 h 4067175"/>
              <a:gd name="connsiteX3352" fmla="*/ 5010490 w 11191875"/>
              <a:gd name="connsiteY3352" fmla="*/ 1182285 h 4067175"/>
              <a:gd name="connsiteX3353" fmla="*/ 5027016 w 11191875"/>
              <a:gd name="connsiteY3353" fmla="*/ 1165508 h 4067175"/>
              <a:gd name="connsiteX3354" fmla="*/ 5010490 w 11191875"/>
              <a:gd name="connsiteY3354" fmla="*/ 1149211 h 4067175"/>
              <a:gd name="connsiteX3355" fmla="*/ 4994205 w 11191875"/>
              <a:gd name="connsiteY3355" fmla="*/ 1165508 h 4067175"/>
              <a:gd name="connsiteX3356" fmla="*/ 5010490 w 11191875"/>
              <a:gd name="connsiteY3356" fmla="*/ 1182285 h 4067175"/>
              <a:gd name="connsiteX3357" fmla="*/ 4778180 w 11191875"/>
              <a:gd name="connsiteY3357" fmla="*/ 1332078 h 4067175"/>
              <a:gd name="connsiteX3358" fmla="*/ 4797100 w 11191875"/>
              <a:gd name="connsiteY3358" fmla="*/ 1313384 h 4067175"/>
              <a:gd name="connsiteX3359" fmla="*/ 4778180 w 11191875"/>
              <a:gd name="connsiteY3359" fmla="*/ 1294450 h 4067175"/>
              <a:gd name="connsiteX3360" fmla="*/ 4759259 w 11191875"/>
              <a:gd name="connsiteY3360" fmla="*/ 1313384 h 4067175"/>
              <a:gd name="connsiteX3361" fmla="*/ 4778180 w 11191875"/>
              <a:gd name="connsiteY3361" fmla="*/ 1332078 h 4067175"/>
              <a:gd name="connsiteX3362" fmla="*/ 4589936 w 11191875"/>
              <a:gd name="connsiteY3362" fmla="*/ 1536036 h 4067175"/>
              <a:gd name="connsiteX3363" fmla="*/ 4611730 w 11191875"/>
              <a:gd name="connsiteY3363" fmla="*/ 1514466 h 4067175"/>
              <a:gd name="connsiteX3364" fmla="*/ 4589936 w 11191875"/>
              <a:gd name="connsiteY3364" fmla="*/ 1492176 h 4067175"/>
              <a:gd name="connsiteX3365" fmla="*/ 4567663 w 11191875"/>
              <a:gd name="connsiteY3365" fmla="*/ 1514466 h 4067175"/>
              <a:gd name="connsiteX3366" fmla="*/ 4589936 w 11191875"/>
              <a:gd name="connsiteY3366" fmla="*/ 1536036 h 4067175"/>
              <a:gd name="connsiteX3367" fmla="*/ 4457016 w 11191875"/>
              <a:gd name="connsiteY3367" fmla="*/ 1780737 h 4067175"/>
              <a:gd name="connsiteX3368" fmla="*/ 4481923 w 11191875"/>
              <a:gd name="connsiteY3368" fmla="*/ 1755572 h 4067175"/>
              <a:gd name="connsiteX3369" fmla="*/ 4457016 w 11191875"/>
              <a:gd name="connsiteY3369" fmla="*/ 1730886 h 4067175"/>
              <a:gd name="connsiteX3370" fmla="*/ 4431869 w 11191875"/>
              <a:gd name="connsiteY3370" fmla="*/ 1755572 h 4067175"/>
              <a:gd name="connsiteX3371" fmla="*/ 4457016 w 11191875"/>
              <a:gd name="connsiteY3371" fmla="*/ 1780737 h 4067175"/>
              <a:gd name="connsiteX3372" fmla="*/ 4388520 w 11191875"/>
              <a:gd name="connsiteY3372" fmla="*/ 2052042 h 4067175"/>
              <a:gd name="connsiteX3373" fmla="*/ 4417739 w 11191875"/>
              <a:gd name="connsiteY3373" fmla="*/ 2022802 h 4067175"/>
              <a:gd name="connsiteX3374" fmla="*/ 4388520 w 11191875"/>
              <a:gd name="connsiteY3374" fmla="*/ 1993323 h 4067175"/>
              <a:gd name="connsiteX3375" fmla="*/ 4359302 w 11191875"/>
              <a:gd name="connsiteY3375" fmla="*/ 2022802 h 4067175"/>
              <a:gd name="connsiteX3376" fmla="*/ 4388520 w 11191875"/>
              <a:gd name="connsiteY3376" fmla="*/ 2052042 h 4067175"/>
              <a:gd name="connsiteX3377" fmla="*/ 4388520 w 11191875"/>
              <a:gd name="connsiteY3377" fmla="*/ 2331256 h 4067175"/>
              <a:gd name="connsiteX3378" fmla="*/ 4421331 w 11191875"/>
              <a:gd name="connsiteY3378" fmla="*/ 2298182 h 4067175"/>
              <a:gd name="connsiteX3379" fmla="*/ 4388520 w 11191875"/>
              <a:gd name="connsiteY3379" fmla="*/ 2265107 h 4067175"/>
              <a:gd name="connsiteX3380" fmla="*/ 4355709 w 11191875"/>
              <a:gd name="connsiteY3380" fmla="*/ 2298182 h 4067175"/>
              <a:gd name="connsiteX3381" fmla="*/ 4388520 w 11191875"/>
              <a:gd name="connsiteY3381" fmla="*/ 2331256 h 4067175"/>
              <a:gd name="connsiteX3382" fmla="*/ 4457016 w 11191875"/>
              <a:gd name="connsiteY3382" fmla="*/ 2601123 h 4067175"/>
              <a:gd name="connsiteX3383" fmla="*/ 4492940 w 11191875"/>
              <a:gd name="connsiteY3383" fmla="*/ 2565412 h 4067175"/>
              <a:gd name="connsiteX3384" fmla="*/ 4457016 w 11191875"/>
              <a:gd name="connsiteY3384" fmla="*/ 2529222 h 4067175"/>
              <a:gd name="connsiteX3385" fmla="*/ 4421091 w 11191875"/>
              <a:gd name="connsiteY3385" fmla="*/ 2565412 h 4067175"/>
              <a:gd name="connsiteX3386" fmla="*/ 4457016 w 11191875"/>
              <a:gd name="connsiteY3386" fmla="*/ 2601123 h 4067175"/>
              <a:gd name="connsiteX3387" fmla="*/ 4589936 w 11191875"/>
              <a:gd name="connsiteY3387" fmla="*/ 2844866 h 4067175"/>
              <a:gd name="connsiteX3388" fmla="*/ 4627776 w 11191875"/>
              <a:gd name="connsiteY3388" fmla="*/ 2806519 h 4067175"/>
              <a:gd name="connsiteX3389" fmla="*/ 4589936 w 11191875"/>
              <a:gd name="connsiteY3389" fmla="*/ 2768651 h 4067175"/>
              <a:gd name="connsiteX3390" fmla="*/ 4551138 w 11191875"/>
              <a:gd name="connsiteY3390" fmla="*/ 2806519 h 4067175"/>
              <a:gd name="connsiteX3391" fmla="*/ 4589936 w 11191875"/>
              <a:gd name="connsiteY3391" fmla="*/ 2844866 h 4067175"/>
              <a:gd name="connsiteX3392" fmla="*/ 4778180 w 11191875"/>
              <a:gd name="connsiteY3392" fmla="*/ 3046667 h 4067175"/>
              <a:gd name="connsiteX3393" fmla="*/ 4817217 w 11191875"/>
              <a:gd name="connsiteY3393" fmla="*/ 3007840 h 4067175"/>
              <a:gd name="connsiteX3394" fmla="*/ 4778180 w 11191875"/>
              <a:gd name="connsiteY3394" fmla="*/ 2968535 h 4067175"/>
              <a:gd name="connsiteX3395" fmla="*/ 4739142 w 11191875"/>
              <a:gd name="connsiteY3395" fmla="*/ 3007840 h 4067175"/>
              <a:gd name="connsiteX3396" fmla="*/ 4778180 w 11191875"/>
              <a:gd name="connsiteY3396" fmla="*/ 3046667 h 4067175"/>
              <a:gd name="connsiteX3397" fmla="*/ 5010490 w 11191875"/>
              <a:gd name="connsiteY3397" fmla="*/ 3194302 h 4067175"/>
              <a:gd name="connsiteX3398" fmla="*/ 5049768 w 11191875"/>
              <a:gd name="connsiteY3398" fmla="*/ 3155476 h 4067175"/>
              <a:gd name="connsiteX3399" fmla="*/ 5010490 w 11191875"/>
              <a:gd name="connsiteY3399" fmla="*/ 3116170 h 4067175"/>
              <a:gd name="connsiteX3400" fmla="*/ 4971692 w 11191875"/>
              <a:gd name="connsiteY3400" fmla="*/ 3155476 h 4067175"/>
              <a:gd name="connsiteX3401" fmla="*/ 5010490 w 11191875"/>
              <a:gd name="connsiteY3401" fmla="*/ 3194302 h 4067175"/>
              <a:gd name="connsiteX3402" fmla="*/ 5272499 w 11191875"/>
              <a:gd name="connsiteY3402" fmla="*/ 3276988 h 4067175"/>
              <a:gd name="connsiteX3403" fmla="*/ 5309142 w 11191875"/>
              <a:gd name="connsiteY3403" fmla="*/ 3240319 h 4067175"/>
              <a:gd name="connsiteX3404" fmla="*/ 5272499 w 11191875"/>
              <a:gd name="connsiteY3404" fmla="*/ 3203649 h 4067175"/>
              <a:gd name="connsiteX3405" fmla="*/ 5236095 w 11191875"/>
              <a:gd name="connsiteY3405" fmla="*/ 3240319 h 4067175"/>
              <a:gd name="connsiteX3406" fmla="*/ 5272499 w 11191875"/>
              <a:gd name="connsiteY3406" fmla="*/ 3276988 h 4067175"/>
              <a:gd name="connsiteX3407" fmla="*/ 5547440 w 11191875"/>
              <a:gd name="connsiteY3407" fmla="*/ 3291847 h 4067175"/>
              <a:gd name="connsiteX3408" fmla="*/ 5581448 w 11191875"/>
              <a:gd name="connsiteY3408" fmla="*/ 3257814 h 4067175"/>
              <a:gd name="connsiteX3409" fmla="*/ 5547440 w 11191875"/>
              <a:gd name="connsiteY3409" fmla="*/ 3223542 h 4067175"/>
              <a:gd name="connsiteX3410" fmla="*/ 5513192 w 11191875"/>
              <a:gd name="connsiteY3410" fmla="*/ 3257814 h 4067175"/>
              <a:gd name="connsiteX3411" fmla="*/ 5547440 w 11191875"/>
              <a:gd name="connsiteY3411" fmla="*/ 3291847 h 4067175"/>
              <a:gd name="connsiteX3412" fmla="*/ 5817831 w 11191875"/>
              <a:gd name="connsiteY3412" fmla="*/ 3237443 h 4067175"/>
              <a:gd name="connsiteX3413" fmla="*/ 5848965 w 11191875"/>
              <a:gd name="connsiteY3413" fmla="*/ 3206046 h 4067175"/>
              <a:gd name="connsiteX3414" fmla="*/ 5817831 w 11191875"/>
              <a:gd name="connsiteY3414" fmla="*/ 3175129 h 4067175"/>
              <a:gd name="connsiteX3415" fmla="*/ 5786696 w 11191875"/>
              <a:gd name="connsiteY3415" fmla="*/ 3206046 h 4067175"/>
              <a:gd name="connsiteX3416" fmla="*/ 5817831 w 11191875"/>
              <a:gd name="connsiteY3416" fmla="*/ 3237443 h 4067175"/>
              <a:gd name="connsiteX3417" fmla="*/ 6067146 w 11191875"/>
              <a:gd name="connsiteY3417" fmla="*/ 3116170 h 4067175"/>
              <a:gd name="connsiteX3418" fmla="*/ 6094448 w 11191875"/>
              <a:gd name="connsiteY3418" fmla="*/ 3088848 h 4067175"/>
              <a:gd name="connsiteX3419" fmla="*/ 6067146 w 11191875"/>
              <a:gd name="connsiteY3419" fmla="*/ 3061526 h 4067175"/>
              <a:gd name="connsiteX3420" fmla="*/ 6039843 w 11191875"/>
              <a:gd name="connsiteY3420" fmla="*/ 3088848 h 4067175"/>
              <a:gd name="connsiteX3421" fmla="*/ 6067146 w 11191875"/>
              <a:gd name="connsiteY3421" fmla="*/ 3116170 h 4067175"/>
              <a:gd name="connsiteX3422" fmla="*/ 6279578 w 11191875"/>
              <a:gd name="connsiteY3422" fmla="*/ 2937617 h 4067175"/>
              <a:gd name="connsiteX3423" fmla="*/ 6303528 w 11191875"/>
              <a:gd name="connsiteY3423" fmla="*/ 2912931 h 4067175"/>
              <a:gd name="connsiteX3424" fmla="*/ 6279578 w 11191875"/>
              <a:gd name="connsiteY3424" fmla="*/ 2888725 h 4067175"/>
              <a:gd name="connsiteX3425" fmla="*/ 6254910 w 11191875"/>
              <a:gd name="connsiteY3425" fmla="*/ 2912931 h 4067175"/>
              <a:gd name="connsiteX3426" fmla="*/ 6279578 w 11191875"/>
              <a:gd name="connsiteY3426" fmla="*/ 2937617 h 4067175"/>
              <a:gd name="connsiteX3427" fmla="*/ 6441477 w 11191875"/>
              <a:gd name="connsiteY3427" fmla="*/ 2711610 h 4067175"/>
              <a:gd name="connsiteX3428" fmla="*/ 6462314 w 11191875"/>
              <a:gd name="connsiteY3428" fmla="*/ 2690040 h 4067175"/>
              <a:gd name="connsiteX3429" fmla="*/ 6441477 w 11191875"/>
              <a:gd name="connsiteY3429" fmla="*/ 2668709 h 4067175"/>
              <a:gd name="connsiteX3430" fmla="*/ 6419683 w 11191875"/>
              <a:gd name="connsiteY3430" fmla="*/ 2690040 h 4067175"/>
              <a:gd name="connsiteX3431" fmla="*/ 6441477 w 11191875"/>
              <a:gd name="connsiteY3431" fmla="*/ 2711610 h 4067175"/>
              <a:gd name="connsiteX3432" fmla="*/ 6542545 w 11191875"/>
              <a:gd name="connsiteY3432" fmla="*/ 2452768 h 4067175"/>
              <a:gd name="connsiteX3433" fmla="*/ 6561465 w 11191875"/>
              <a:gd name="connsiteY3433" fmla="*/ 2433594 h 4067175"/>
              <a:gd name="connsiteX3434" fmla="*/ 6542545 w 11191875"/>
              <a:gd name="connsiteY3434" fmla="*/ 2414900 h 4067175"/>
              <a:gd name="connsiteX3435" fmla="*/ 6523624 w 11191875"/>
              <a:gd name="connsiteY3435" fmla="*/ 2433594 h 4067175"/>
              <a:gd name="connsiteX3436" fmla="*/ 6542545 w 11191875"/>
              <a:gd name="connsiteY3436" fmla="*/ 2452768 h 4067175"/>
              <a:gd name="connsiteX3437" fmla="*/ 6577272 w 11191875"/>
              <a:gd name="connsiteY3437" fmla="*/ 2176670 h 4067175"/>
              <a:gd name="connsiteX3438" fmla="*/ 6593078 w 11191875"/>
              <a:gd name="connsiteY3438" fmla="*/ 2160372 h 4067175"/>
              <a:gd name="connsiteX3439" fmla="*/ 6577272 w 11191875"/>
              <a:gd name="connsiteY3439" fmla="*/ 2144075 h 4067175"/>
              <a:gd name="connsiteX3440" fmla="*/ 6560507 w 11191875"/>
              <a:gd name="connsiteY3440" fmla="*/ 2160372 h 4067175"/>
              <a:gd name="connsiteX3441" fmla="*/ 6577272 w 11191875"/>
              <a:gd name="connsiteY3441" fmla="*/ 2176670 h 4067175"/>
              <a:gd name="connsiteX3442" fmla="*/ 6314305 w 11191875"/>
              <a:gd name="connsiteY3442" fmla="*/ 1904886 h 4067175"/>
              <a:gd name="connsiteX3443" fmla="*/ 6330830 w 11191875"/>
              <a:gd name="connsiteY3443" fmla="*/ 1888828 h 4067175"/>
              <a:gd name="connsiteX3444" fmla="*/ 6314305 w 11191875"/>
              <a:gd name="connsiteY3444" fmla="*/ 1872291 h 4067175"/>
              <a:gd name="connsiteX3445" fmla="*/ 6297780 w 11191875"/>
              <a:gd name="connsiteY3445" fmla="*/ 1888828 h 4067175"/>
              <a:gd name="connsiteX3446" fmla="*/ 6314305 w 11191875"/>
              <a:gd name="connsiteY3446" fmla="*/ 1904886 h 4067175"/>
              <a:gd name="connsiteX3447" fmla="*/ 6189528 w 11191875"/>
              <a:gd name="connsiteY3447" fmla="*/ 1659225 h 4067175"/>
              <a:gd name="connsiteX3448" fmla="*/ 6205335 w 11191875"/>
              <a:gd name="connsiteY3448" fmla="*/ 1643647 h 4067175"/>
              <a:gd name="connsiteX3449" fmla="*/ 6189528 w 11191875"/>
              <a:gd name="connsiteY3449" fmla="*/ 1627589 h 4067175"/>
              <a:gd name="connsiteX3450" fmla="*/ 6173482 w 11191875"/>
              <a:gd name="connsiteY3450" fmla="*/ 1643647 h 4067175"/>
              <a:gd name="connsiteX3451" fmla="*/ 6189528 w 11191875"/>
              <a:gd name="connsiteY3451" fmla="*/ 1659225 h 4067175"/>
              <a:gd name="connsiteX3452" fmla="*/ 5995297 w 11191875"/>
              <a:gd name="connsiteY3452" fmla="*/ 1464135 h 4067175"/>
              <a:gd name="connsiteX3453" fmla="*/ 6010385 w 11191875"/>
              <a:gd name="connsiteY3453" fmla="*/ 1449036 h 4067175"/>
              <a:gd name="connsiteX3454" fmla="*/ 5995297 w 11191875"/>
              <a:gd name="connsiteY3454" fmla="*/ 1433937 h 4067175"/>
              <a:gd name="connsiteX3455" fmla="*/ 5979969 w 11191875"/>
              <a:gd name="connsiteY3455" fmla="*/ 1449036 h 4067175"/>
              <a:gd name="connsiteX3456" fmla="*/ 5995297 w 11191875"/>
              <a:gd name="connsiteY3456" fmla="*/ 1464135 h 4067175"/>
              <a:gd name="connsiteX3457" fmla="*/ 5749814 w 11191875"/>
              <a:gd name="connsiteY3457" fmla="*/ 1339268 h 4067175"/>
              <a:gd name="connsiteX3458" fmla="*/ 5765141 w 11191875"/>
              <a:gd name="connsiteY3458" fmla="*/ 1323929 h 4067175"/>
              <a:gd name="connsiteX3459" fmla="*/ 5749814 w 11191875"/>
              <a:gd name="connsiteY3459" fmla="*/ 1308830 h 4067175"/>
              <a:gd name="connsiteX3460" fmla="*/ 5734726 w 11191875"/>
              <a:gd name="connsiteY3460" fmla="*/ 1323929 h 4067175"/>
              <a:gd name="connsiteX3461" fmla="*/ 5749814 w 11191875"/>
              <a:gd name="connsiteY3461" fmla="*/ 1339268 h 4067175"/>
              <a:gd name="connsiteX3462" fmla="*/ 5478465 w 11191875"/>
              <a:gd name="connsiteY3462" fmla="*/ 1297086 h 4067175"/>
              <a:gd name="connsiteX3463" fmla="*/ 5494032 w 11191875"/>
              <a:gd name="connsiteY3463" fmla="*/ 1281028 h 4067175"/>
              <a:gd name="connsiteX3464" fmla="*/ 5478465 w 11191875"/>
              <a:gd name="connsiteY3464" fmla="*/ 1264971 h 4067175"/>
              <a:gd name="connsiteX3465" fmla="*/ 5462658 w 11191875"/>
              <a:gd name="connsiteY3465" fmla="*/ 1281028 h 4067175"/>
              <a:gd name="connsiteX3466" fmla="*/ 5478465 w 11191875"/>
              <a:gd name="connsiteY3466" fmla="*/ 1297086 h 4067175"/>
              <a:gd name="connsiteX3467" fmla="*/ 5206877 w 11191875"/>
              <a:gd name="connsiteY3467" fmla="*/ 1340946 h 4067175"/>
              <a:gd name="connsiteX3468" fmla="*/ 5223881 w 11191875"/>
              <a:gd name="connsiteY3468" fmla="*/ 1323929 h 4067175"/>
              <a:gd name="connsiteX3469" fmla="*/ 5206877 w 11191875"/>
              <a:gd name="connsiteY3469" fmla="*/ 1306913 h 4067175"/>
              <a:gd name="connsiteX3470" fmla="*/ 5189873 w 11191875"/>
              <a:gd name="connsiteY3470" fmla="*/ 1323929 h 4067175"/>
              <a:gd name="connsiteX3471" fmla="*/ 5206877 w 11191875"/>
              <a:gd name="connsiteY3471" fmla="*/ 1340946 h 4067175"/>
              <a:gd name="connsiteX3472" fmla="*/ 4961873 w 11191875"/>
              <a:gd name="connsiteY3472" fmla="*/ 1468449 h 4067175"/>
              <a:gd name="connsiteX3473" fmla="*/ 4981272 w 11191875"/>
              <a:gd name="connsiteY3473" fmla="*/ 1449036 h 4067175"/>
              <a:gd name="connsiteX3474" fmla="*/ 4961873 w 11191875"/>
              <a:gd name="connsiteY3474" fmla="*/ 1429383 h 4067175"/>
              <a:gd name="connsiteX3475" fmla="*/ 4942474 w 11191875"/>
              <a:gd name="connsiteY3475" fmla="*/ 1449036 h 4067175"/>
              <a:gd name="connsiteX3476" fmla="*/ 4961873 w 11191875"/>
              <a:gd name="connsiteY3476" fmla="*/ 1468449 h 4067175"/>
              <a:gd name="connsiteX3477" fmla="*/ 4767402 w 11191875"/>
              <a:gd name="connsiteY3477" fmla="*/ 1665936 h 4067175"/>
              <a:gd name="connsiteX3478" fmla="*/ 4790154 w 11191875"/>
              <a:gd name="connsiteY3478" fmla="*/ 1643647 h 4067175"/>
              <a:gd name="connsiteX3479" fmla="*/ 4767402 w 11191875"/>
              <a:gd name="connsiteY3479" fmla="*/ 1620878 h 4067175"/>
              <a:gd name="connsiteX3480" fmla="*/ 4744650 w 11191875"/>
              <a:gd name="connsiteY3480" fmla="*/ 1643647 h 4067175"/>
              <a:gd name="connsiteX3481" fmla="*/ 4767402 w 11191875"/>
              <a:gd name="connsiteY3481" fmla="*/ 1665936 h 4067175"/>
              <a:gd name="connsiteX3482" fmla="*/ 4642385 w 11191875"/>
              <a:gd name="connsiteY3482" fmla="*/ 1914233 h 4067175"/>
              <a:gd name="connsiteX3483" fmla="*/ 4668012 w 11191875"/>
              <a:gd name="connsiteY3483" fmla="*/ 1888828 h 4067175"/>
              <a:gd name="connsiteX3484" fmla="*/ 4642385 w 11191875"/>
              <a:gd name="connsiteY3484" fmla="*/ 1863183 h 4067175"/>
              <a:gd name="connsiteX3485" fmla="*/ 4616999 w 11191875"/>
              <a:gd name="connsiteY3485" fmla="*/ 1888828 h 4067175"/>
              <a:gd name="connsiteX3486" fmla="*/ 4642385 w 11191875"/>
              <a:gd name="connsiteY3486" fmla="*/ 1914233 h 4067175"/>
              <a:gd name="connsiteX3487" fmla="*/ 4599516 w 11191875"/>
              <a:gd name="connsiteY3487" fmla="*/ 2190331 h 4067175"/>
              <a:gd name="connsiteX3488" fmla="*/ 4629453 w 11191875"/>
              <a:gd name="connsiteY3488" fmla="*/ 2160372 h 4067175"/>
              <a:gd name="connsiteX3489" fmla="*/ 4599516 w 11191875"/>
              <a:gd name="connsiteY3489" fmla="*/ 2130414 h 4067175"/>
              <a:gd name="connsiteX3490" fmla="*/ 4569579 w 11191875"/>
              <a:gd name="connsiteY3490" fmla="*/ 2160372 h 4067175"/>
              <a:gd name="connsiteX3491" fmla="*/ 4599516 w 11191875"/>
              <a:gd name="connsiteY3491" fmla="*/ 2190331 h 4067175"/>
              <a:gd name="connsiteX3492" fmla="*/ 4642385 w 11191875"/>
              <a:gd name="connsiteY3492" fmla="*/ 2465231 h 4067175"/>
              <a:gd name="connsiteX3493" fmla="*/ 4675675 w 11191875"/>
              <a:gd name="connsiteY3493" fmla="*/ 2431917 h 4067175"/>
              <a:gd name="connsiteX3494" fmla="*/ 4642385 w 11191875"/>
              <a:gd name="connsiteY3494" fmla="*/ 2399322 h 4067175"/>
              <a:gd name="connsiteX3495" fmla="*/ 4609575 w 11191875"/>
              <a:gd name="connsiteY3495" fmla="*/ 2431917 h 4067175"/>
              <a:gd name="connsiteX3496" fmla="*/ 4642385 w 11191875"/>
              <a:gd name="connsiteY3496" fmla="*/ 2465231 h 4067175"/>
              <a:gd name="connsiteX3497" fmla="*/ 4767402 w 11191875"/>
              <a:gd name="connsiteY3497" fmla="*/ 2713048 h 4067175"/>
              <a:gd name="connsiteX3498" fmla="*/ 4802848 w 11191875"/>
              <a:gd name="connsiteY3498" fmla="*/ 2677577 h 4067175"/>
              <a:gd name="connsiteX3499" fmla="*/ 4767402 w 11191875"/>
              <a:gd name="connsiteY3499" fmla="*/ 2642346 h 4067175"/>
              <a:gd name="connsiteX3500" fmla="*/ 4731957 w 11191875"/>
              <a:gd name="connsiteY3500" fmla="*/ 2677577 h 4067175"/>
              <a:gd name="connsiteX3501" fmla="*/ 4767402 w 11191875"/>
              <a:gd name="connsiteY3501" fmla="*/ 2713048 h 4067175"/>
              <a:gd name="connsiteX3502" fmla="*/ 4961873 w 11191875"/>
              <a:gd name="connsiteY3502" fmla="*/ 2908138 h 4067175"/>
              <a:gd name="connsiteX3503" fmla="*/ 4997797 w 11191875"/>
              <a:gd name="connsiteY3503" fmla="*/ 2872188 h 4067175"/>
              <a:gd name="connsiteX3504" fmla="*/ 4961873 w 11191875"/>
              <a:gd name="connsiteY3504" fmla="*/ 2835998 h 4067175"/>
              <a:gd name="connsiteX3505" fmla="*/ 4925709 w 11191875"/>
              <a:gd name="connsiteY3505" fmla="*/ 2872188 h 4067175"/>
              <a:gd name="connsiteX3506" fmla="*/ 4961873 w 11191875"/>
              <a:gd name="connsiteY3506" fmla="*/ 2908138 h 4067175"/>
              <a:gd name="connsiteX3507" fmla="*/ 5206877 w 11191875"/>
              <a:gd name="connsiteY3507" fmla="*/ 3032286 h 4067175"/>
              <a:gd name="connsiteX3508" fmla="*/ 5242083 w 11191875"/>
              <a:gd name="connsiteY3508" fmla="*/ 2997055 h 4067175"/>
              <a:gd name="connsiteX3509" fmla="*/ 5206877 w 11191875"/>
              <a:gd name="connsiteY3509" fmla="*/ 2961584 h 4067175"/>
              <a:gd name="connsiteX3510" fmla="*/ 5171432 w 11191875"/>
              <a:gd name="connsiteY3510" fmla="*/ 2997055 h 4067175"/>
              <a:gd name="connsiteX3511" fmla="*/ 5206877 w 11191875"/>
              <a:gd name="connsiteY3511" fmla="*/ 3032286 h 4067175"/>
              <a:gd name="connsiteX3512" fmla="*/ 5478465 w 11191875"/>
              <a:gd name="connsiteY3512" fmla="*/ 3073030 h 4067175"/>
              <a:gd name="connsiteX3513" fmla="*/ 5511276 w 11191875"/>
              <a:gd name="connsiteY3513" fmla="*/ 3039956 h 4067175"/>
              <a:gd name="connsiteX3514" fmla="*/ 5478465 w 11191875"/>
              <a:gd name="connsiteY3514" fmla="*/ 3006882 h 4067175"/>
              <a:gd name="connsiteX3515" fmla="*/ 5445654 w 11191875"/>
              <a:gd name="connsiteY3515" fmla="*/ 3039956 h 4067175"/>
              <a:gd name="connsiteX3516" fmla="*/ 5478465 w 11191875"/>
              <a:gd name="connsiteY3516" fmla="*/ 3073030 h 4067175"/>
              <a:gd name="connsiteX3517" fmla="*/ 5749814 w 11191875"/>
              <a:gd name="connsiteY3517" fmla="*/ 3026774 h 4067175"/>
              <a:gd name="connsiteX3518" fmla="*/ 5779990 w 11191875"/>
              <a:gd name="connsiteY3518" fmla="*/ 2997055 h 4067175"/>
              <a:gd name="connsiteX3519" fmla="*/ 5749814 w 11191875"/>
              <a:gd name="connsiteY3519" fmla="*/ 2967097 h 4067175"/>
              <a:gd name="connsiteX3520" fmla="*/ 5720116 w 11191875"/>
              <a:gd name="connsiteY3520" fmla="*/ 2997055 h 4067175"/>
              <a:gd name="connsiteX3521" fmla="*/ 5749814 w 11191875"/>
              <a:gd name="connsiteY3521" fmla="*/ 3026774 h 4067175"/>
              <a:gd name="connsiteX3522" fmla="*/ 5995297 w 11191875"/>
              <a:gd name="connsiteY3522" fmla="*/ 2898072 h 4067175"/>
              <a:gd name="connsiteX3523" fmla="*/ 6020923 w 11191875"/>
              <a:gd name="connsiteY3523" fmla="*/ 2872188 h 4067175"/>
              <a:gd name="connsiteX3524" fmla="*/ 5995297 w 11191875"/>
              <a:gd name="connsiteY3524" fmla="*/ 2845824 h 4067175"/>
              <a:gd name="connsiteX3525" fmla="*/ 5968713 w 11191875"/>
              <a:gd name="connsiteY3525" fmla="*/ 2872188 h 4067175"/>
              <a:gd name="connsiteX3526" fmla="*/ 5995297 w 11191875"/>
              <a:gd name="connsiteY3526" fmla="*/ 2898072 h 4067175"/>
              <a:gd name="connsiteX3527" fmla="*/ 6189528 w 11191875"/>
              <a:gd name="connsiteY3527" fmla="*/ 2700345 h 4067175"/>
              <a:gd name="connsiteX3528" fmla="*/ 6212520 w 11191875"/>
              <a:gd name="connsiteY3528" fmla="*/ 2677577 h 4067175"/>
              <a:gd name="connsiteX3529" fmla="*/ 6189528 w 11191875"/>
              <a:gd name="connsiteY3529" fmla="*/ 2654329 h 4067175"/>
              <a:gd name="connsiteX3530" fmla="*/ 6166297 w 11191875"/>
              <a:gd name="connsiteY3530" fmla="*/ 2677577 h 4067175"/>
              <a:gd name="connsiteX3531" fmla="*/ 6189528 w 11191875"/>
              <a:gd name="connsiteY3531" fmla="*/ 2700345 h 4067175"/>
              <a:gd name="connsiteX3532" fmla="*/ 6314305 w 11191875"/>
              <a:gd name="connsiteY3532" fmla="*/ 2453008 h 4067175"/>
              <a:gd name="connsiteX3533" fmla="*/ 6334902 w 11191875"/>
              <a:gd name="connsiteY3533" fmla="*/ 2431917 h 4067175"/>
              <a:gd name="connsiteX3534" fmla="*/ 6314305 w 11191875"/>
              <a:gd name="connsiteY3534" fmla="*/ 2411305 h 4067175"/>
              <a:gd name="connsiteX3535" fmla="*/ 6293709 w 11191875"/>
              <a:gd name="connsiteY3535" fmla="*/ 2431917 h 4067175"/>
              <a:gd name="connsiteX3536" fmla="*/ 6314305 w 11191875"/>
              <a:gd name="connsiteY3536" fmla="*/ 2453008 h 4067175"/>
              <a:gd name="connsiteX3537" fmla="*/ 6357175 w 11191875"/>
              <a:gd name="connsiteY3537" fmla="*/ 2178827 h 4067175"/>
              <a:gd name="connsiteX3538" fmla="*/ 6375616 w 11191875"/>
              <a:gd name="connsiteY3538" fmla="*/ 2160372 h 4067175"/>
              <a:gd name="connsiteX3539" fmla="*/ 6357175 w 11191875"/>
              <a:gd name="connsiteY3539" fmla="*/ 2142157 h 4067175"/>
              <a:gd name="connsiteX3540" fmla="*/ 6338973 w 11191875"/>
              <a:gd name="connsiteY3540" fmla="*/ 2160372 h 4067175"/>
              <a:gd name="connsiteX3541" fmla="*/ 6357175 w 11191875"/>
              <a:gd name="connsiteY3541" fmla="*/ 2178827 h 4067175"/>
              <a:gd name="connsiteX3542" fmla="*/ 6080557 w 11191875"/>
              <a:gd name="connsiteY3542" fmla="*/ 1909679 h 4067175"/>
              <a:gd name="connsiteX3543" fmla="*/ 6098520 w 11191875"/>
              <a:gd name="connsiteY3543" fmla="*/ 1892183 h 4067175"/>
              <a:gd name="connsiteX3544" fmla="*/ 6080557 w 11191875"/>
              <a:gd name="connsiteY3544" fmla="*/ 1874448 h 4067175"/>
              <a:gd name="connsiteX3545" fmla="*/ 6063074 w 11191875"/>
              <a:gd name="connsiteY3545" fmla="*/ 1892183 h 4067175"/>
              <a:gd name="connsiteX3546" fmla="*/ 6080557 w 11191875"/>
              <a:gd name="connsiteY3546" fmla="*/ 1909679 h 4067175"/>
              <a:gd name="connsiteX3547" fmla="*/ 5919616 w 11191875"/>
              <a:gd name="connsiteY3547" fmla="*/ 1687267 h 4067175"/>
              <a:gd name="connsiteX3548" fmla="*/ 5936620 w 11191875"/>
              <a:gd name="connsiteY3548" fmla="*/ 1670250 h 4067175"/>
              <a:gd name="connsiteX3549" fmla="*/ 5919616 w 11191875"/>
              <a:gd name="connsiteY3549" fmla="*/ 1653234 h 4067175"/>
              <a:gd name="connsiteX3550" fmla="*/ 5902373 w 11191875"/>
              <a:gd name="connsiteY3550" fmla="*/ 1670250 h 4067175"/>
              <a:gd name="connsiteX3551" fmla="*/ 5919616 w 11191875"/>
              <a:gd name="connsiteY3551" fmla="*/ 1687267 h 4067175"/>
              <a:gd name="connsiteX3552" fmla="*/ 5682036 w 11191875"/>
              <a:gd name="connsiteY3552" fmla="*/ 1550176 h 4067175"/>
              <a:gd name="connsiteX3553" fmla="*/ 5699280 w 11191875"/>
              <a:gd name="connsiteY3553" fmla="*/ 1533160 h 4067175"/>
              <a:gd name="connsiteX3554" fmla="*/ 5682036 w 11191875"/>
              <a:gd name="connsiteY3554" fmla="*/ 1516143 h 4067175"/>
              <a:gd name="connsiteX3555" fmla="*/ 5665032 w 11191875"/>
              <a:gd name="connsiteY3555" fmla="*/ 1533160 h 4067175"/>
              <a:gd name="connsiteX3556" fmla="*/ 5682036 w 11191875"/>
              <a:gd name="connsiteY3556" fmla="*/ 1550176 h 4067175"/>
              <a:gd name="connsiteX3557" fmla="*/ 5409730 w 11191875"/>
              <a:gd name="connsiteY3557" fmla="*/ 1522854 h 4067175"/>
              <a:gd name="connsiteX3558" fmla="*/ 5427931 w 11191875"/>
              <a:gd name="connsiteY3558" fmla="*/ 1504399 h 4067175"/>
              <a:gd name="connsiteX3559" fmla="*/ 5409730 w 11191875"/>
              <a:gd name="connsiteY3559" fmla="*/ 1485945 h 4067175"/>
              <a:gd name="connsiteX3560" fmla="*/ 5391289 w 11191875"/>
              <a:gd name="connsiteY3560" fmla="*/ 1504399 h 4067175"/>
              <a:gd name="connsiteX3561" fmla="*/ 5409730 w 11191875"/>
              <a:gd name="connsiteY3561" fmla="*/ 1522854 h 4067175"/>
              <a:gd name="connsiteX3562" fmla="*/ 5148919 w 11191875"/>
              <a:gd name="connsiteY3562" fmla="*/ 1609374 h 4067175"/>
              <a:gd name="connsiteX3563" fmla="*/ 5169037 w 11191875"/>
              <a:gd name="connsiteY3563" fmla="*/ 1589242 h 4067175"/>
              <a:gd name="connsiteX3564" fmla="*/ 5148919 w 11191875"/>
              <a:gd name="connsiteY3564" fmla="*/ 1569110 h 4067175"/>
              <a:gd name="connsiteX3565" fmla="*/ 5128801 w 11191875"/>
              <a:gd name="connsiteY3565" fmla="*/ 1589242 h 4067175"/>
              <a:gd name="connsiteX3566" fmla="*/ 5148919 w 11191875"/>
              <a:gd name="connsiteY3566" fmla="*/ 1609374 h 4067175"/>
              <a:gd name="connsiteX3567" fmla="*/ 4945108 w 11191875"/>
              <a:gd name="connsiteY3567" fmla="*/ 1795836 h 4067175"/>
              <a:gd name="connsiteX3568" fmla="*/ 4968339 w 11191875"/>
              <a:gd name="connsiteY3568" fmla="*/ 1772589 h 4067175"/>
              <a:gd name="connsiteX3569" fmla="*/ 4945108 w 11191875"/>
              <a:gd name="connsiteY3569" fmla="*/ 1749580 h 4067175"/>
              <a:gd name="connsiteX3570" fmla="*/ 4922117 w 11191875"/>
              <a:gd name="connsiteY3570" fmla="*/ 1772589 h 4067175"/>
              <a:gd name="connsiteX3571" fmla="*/ 4945108 w 11191875"/>
              <a:gd name="connsiteY3571" fmla="*/ 1795836 h 4067175"/>
              <a:gd name="connsiteX3572" fmla="*/ 4833503 w 11191875"/>
              <a:gd name="connsiteY3572" fmla="*/ 2050364 h 4067175"/>
              <a:gd name="connsiteX3573" fmla="*/ 4860327 w 11191875"/>
              <a:gd name="connsiteY3573" fmla="*/ 2023282 h 4067175"/>
              <a:gd name="connsiteX3574" fmla="*/ 4833503 w 11191875"/>
              <a:gd name="connsiteY3574" fmla="*/ 1996679 h 4067175"/>
              <a:gd name="connsiteX3575" fmla="*/ 4807159 w 11191875"/>
              <a:gd name="connsiteY3575" fmla="*/ 2023282 h 4067175"/>
              <a:gd name="connsiteX3576" fmla="*/ 4833503 w 11191875"/>
              <a:gd name="connsiteY3576" fmla="*/ 2050364 h 4067175"/>
              <a:gd name="connsiteX3577" fmla="*/ 4833503 w 11191875"/>
              <a:gd name="connsiteY3577" fmla="*/ 2327421 h 4067175"/>
              <a:gd name="connsiteX3578" fmla="*/ 4863440 w 11191875"/>
              <a:gd name="connsiteY3578" fmla="*/ 2297942 h 4067175"/>
              <a:gd name="connsiteX3579" fmla="*/ 4833503 w 11191875"/>
              <a:gd name="connsiteY3579" fmla="*/ 2267983 h 4067175"/>
              <a:gd name="connsiteX3580" fmla="*/ 4803806 w 11191875"/>
              <a:gd name="connsiteY3580" fmla="*/ 2297942 h 4067175"/>
              <a:gd name="connsiteX3581" fmla="*/ 4833503 w 11191875"/>
              <a:gd name="connsiteY3581" fmla="*/ 2327421 h 4067175"/>
              <a:gd name="connsiteX3582" fmla="*/ 4945108 w 11191875"/>
              <a:gd name="connsiteY3582" fmla="*/ 2580511 h 4067175"/>
              <a:gd name="connsiteX3583" fmla="*/ 4977440 w 11191875"/>
              <a:gd name="connsiteY3583" fmla="*/ 2548156 h 4067175"/>
              <a:gd name="connsiteX3584" fmla="*/ 4945108 w 11191875"/>
              <a:gd name="connsiteY3584" fmla="*/ 2515561 h 4067175"/>
              <a:gd name="connsiteX3585" fmla="*/ 4913016 w 11191875"/>
              <a:gd name="connsiteY3585" fmla="*/ 2548156 h 4067175"/>
              <a:gd name="connsiteX3586" fmla="*/ 4945108 w 11191875"/>
              <a:gd name="connsiteY3586" fmla="*/ 2580511 h 4067175"/>
              <a:gd name="connsiteX3587" fmla="*/ 5148919 w 11191875"/>
              <a:gd name="connsiteY3587" fmla="*/ 2763858 h 4067175"/>
              <a:gd name="connsiteX3588" fmla="*/ 5181251 w 11191875"/>
              <a:gd name="connsiteY3588" fmla="*/ 2731742 h 4067175"/>
              <a:gd name="connsiteX3589" fmla="*/ 5148919 w 11191875"/>
              <a:gd name="connsiteY3589" fmla="*/ 2699626 h 4067175"/>
              <a:gd name="connsiteX3590" fmla="*/ 5116587 w 11191875"/>
              <a:gd name="connsiteY3590" fmla="*/ 2731742 h 4067175"/>
              <a:gd name="connsiteX3591" fmla="*/ 5148919 w 11191875"/>
              <a:gd name="connsiteY3591" fmla="*/ 2763858 h 4067175"/>
              <a:gd name="connsiteX3592" fmla="*/ 5409730 w 11191875"/>
              <a:gd name="connsiteY3592" fmla="*/ 2847742 h 4067175"/>
              <a:gd name="connsiteX3593" fmla="*/ 5440625 w 11191875"/>
              <a:gd name="connsiteY3593" fmla="*/ 2816345 h 4067175"/>
              <a:gd name="connsiteX3594" fmla="*/ 5409730 w 11191875"/>
              <a:gd name="connsiteY3594" fmla="*/ 2785428 h 4067175"/>
              <a:gd name="connsiteX3595" fmla="*/ 5378595 w 11191875"/>
              <a:gd name="connsiteY3595" fmla="*/ 2816345 h 4067175"/>
              <a:gd name="connsiteX3596" fmla="*/ 5409730 w 11191875"/>
              <a:gd name="connsiteY3596" fmla="*/ 2847742 h 4067175"/>
              <a:gd name="connsiteX3597" fmla="*/ 5682036 w 11191875"/>
              <a:gd name="connsiteY3597" fmla="*/ 2816345 h 4067175"/>
              <a:gd name="connsiteX3598" fmla="*/ 5711015 w 11191875"/>
              <a:gd name="connsiteY3598" fmla="*/ 2787585 h 4067175"/>
              <a:gd name="connsiteX3599" fmla="*/ 5682036 w 11191875"/>
              <a:gd name="connsiteY3599" fmla="*/ 2759064 h 4067175"/>
              <a:gd name="connsiteX3600" fmla="*/ 5653297 w 11191875"/>
              <a:gd name="connsiteY3600" fmla="*/ 2787585 h 4067175"/>
              <a:gd name="connsiteX3601" fmla="*/ 5682036 w 11191875"/>
              <a:gd name="connsiteY3601" fmla="*/ 2816345 h 4067175"/>
              <a:gd name="connsiteX3602" fmla="*/ 5919616 w 11191875"/>
              <a:gd name="connsiteY3602" fmla="*/ 2676379 h 4067175"/>
              <a:gd name="connsiteX3603" fmla="*/ 5945003 w 11191875"/>
              <a:gd name="connsiteY3603" fmla="*/ 2650734 h 4067175"/>
              <a:gd name="connsiteX3604" fmla="*/ 5919616 w 11191875"/>
              <a:gd name="connsiteY3604" fmla="*/ 2625329 h 4067175"/>
              <a:gd name="connsiteX3605" fmla="*/ 5893990 w 11191875"/>
              <a:gd name="connsiteY3605" fmla="*/ 2650734 h 4067175"/>
              <a:gd name="connsiteX3606" fmla="*/ 5919616 w 11191875"/>
              <a:gd name="connsiteY3606" fmla="*/ 2676379 h 4067175"/>
              <a:gd name="connsiteX3607" fmla="*/ 6080557 w 11191875"/>
              <a:gd name="connsiteY3607" fmla="*/ 2450851 h 4067175"/>
              <a:gd name="connsiteX3608" fmla="*/ 6102591 w 11191875"/>
              <a:gd name="connsiteY3608" fmla="*/ 2428801 h 4067175"/>
              <a:gd name="connsiteX3609" fmla="*/ 6080557 w 11191875"/>
              <a:gd name="connsiteY3609" fmla="*/ 2406991 h 4067175"/>
              <a:gd name="connsiteX3610" fmla="*/ 6058763 w 11191875"/>
              <a:gd name="connsiteY3610" fmla="*/ 2428801 h 4067175"/>
              <a:gd name="connsiteX3611" fmla="*/ 6080557 w 11191875"/>
              <a:gd name="connsiteY3611" fmla="*/ 2450851 h 4067175"/>
              <a:gd name="connsiteX3612" fmla="*/ 6137797 w 11191875"/>
              <a:gd name="connsiteY3612" fmla="*/ 2180025 h 4067175"/>
              <a:gd name="connsiteX3613" fmla="*/ 6156956 w 11191875"/>
              <a:gd name="connsiteY3613" fmla="*/ 2160372 h 4067175"/>
              <a:gd name="connsiteX3614" fmla="*/ 6137797 w 11191875"/>
              <a:gd name="connsiteY3614" fmla="*/ 2140959 h 4067175"/>
              <a:gd name="connsiteX3615" fmla="*/ 6117919 w 11191875"/>
              <a:gd name="connsiteY3615" fmla="*/ 2160372 h 4067175"/>
              <a:gd name="connsiteX3616" fmla="*/ 6137797 w 11191875"/>
              <a:gd name="connsiteY3616" fmla="*/ 2180025 h 4067175"/>
              <a:gd name="connsiteX3617" fmla="*/ 5833877 w 11191875"/>
              <a:gd name="connsiteY3617" fmla="*/ 1921423 h 4067175"/>
              <a:gd name="connsiteX3618" fmla="*/ 5853515 w 11191875"/>
              <a:gd name="connsiteY3618" fmla="*/ 1902010 h 4067175"/>
              <a:gd name="connsiteX3619" fmla="*/ 5833877 w 11191875"/>
              <a:gd name="connsiteY3619" fmla="*/ 1882357 h 4067175"/>
              <a:gd name="connsiteX3620" fmla="*/ 5814478 w 11191875"/>
              <a:gd name="connsiteY3620" fmla="*/ 1902010 h 4067175"/>
              <a:gd name="connsiteX3621" fmla="*/ 5833877 w 11191875"/>
              <a:gd name="connsiteY3621" fmla="*/ 1921423 h 4067175"/>
              <a:gd name="connsiteX3622" fmla="*/ 5614259 w 11191875"/>
              <a:gd name="connsiteY3622" fmla="*/ 1761564 h 4067175"/>
              <a:gd name="connsiteX3623" fmla="*/ 5633658 w 11191875"/>
              <a:gd name="connsiteY3623" fmla="*/ 1742151 h 4067175"/>
              <a:gd name="connsiteX3624" fmla="*/ 5614259 w 11191875"/>
              <a:gd name="connsiteY3624" fmla="*/ 1722737 h 4067175"/>
              <a:gd name="connsiteX3625" fmla="*/ 5594621 w 11191875"/>
              <a:gd name="connsiteY3625" fmla="*/ 1742151 h 4067175"/>
              <a:gd name="connsiteX3626" fmla="*/ 5614259 w 11191875"/>
              <a:gd name="connsiteY3626" fmla="*/ 1761564 h 4067175"/>
              <a:gd name="connsiteX3627" fmla="*/ 5342671 w 11191875"/>
              <a:gd name="connsiteY3627" fmla="*/ 1763002 h 4067175"/>
              <a:gd name="connsiteX3628" fmla="*/ 5363268 w 11191875"/>
              <a:gd name="connsiteY3628" fmla="*/ 1742151 h 4067175"/>
              <a:gd name="connsiteX3629" fmla="*/ 5342671 w 11191875"/>
              <a:gd name="connsiteY3629" fmla="*/ 1721299 h 4067175"/>
              <a:gd name="connsiteX3630" fmla="*/ 5322074 w 11191875"/>
              <a:gd name="connsiteY3630" fmla="*/ 1742151 h 4067175"/>
              <a:gd name="connsiteX3631" fmla="*/ 5342671 w 11191875"/>
              <a:gd name="connsiteY3631" fmla="*/ 1763002 h 4067175"/>
              <a:gd name="connsiteX3632" fmla="*/ 5123053 w 11191875"/>
              <a:gd name="connsiteY3632" fmla="*/ 1925737 h 4067175"/>
              <a:gd name="connsiteX3633" fmla="*/ 5146764 w 11191875"/>
              <a:gd name="connsiteY3633" fmla="*/ 1902010 h 4067175"/>
              <a:gd name="connsiteX3634" fmla="*/ 5123053 w 11191875"/>
              <a:gd name="connsiteY3634" fmla="*/ 1878282 h 4067175"/>
              <a:gd name="connsiteX3635" fmla="*/ 5099104 w 11191875"/>
              <a:gd name="connsiteY3635" fmla="*/ 1902010 h 4067175"/>
              <a:gd name="connsiteX3636" fmla="*/ 5123053 w 11191875"/>
              <a:gd name="connsiteY3636" fmla="*/ 1925737 h 4067175"/>
              <a:gd name="connsiteX3637" fmla="*/ 5038990 w 11191875"/>
              <a:gd name="connsiteY3637" fmla="*/ 2187934 h 4067175"/>
              <a:gd name="connsiteX3638" fmla="*/ 5066532 w 11191875"/>
              <a:gd name="connsiteY3638" fmla="*/ 2160372 h 4067175"/>
              <a:gd name="connsiteX3639" fmla="*/ 5038990 w 11191875"/>
              <a:gd name="connsiteY3639" fmla="*/ 2133050 h 4067175"/>
              <a:gd name="connsiteX3640" fmla="*/ 5011448 w 11191875"/>
              <a:gd name="connsiteY3640" fmla="*/ 2160372 h 4067175"/>
              <a:gd name="connsiteX3641" fmla="*/ 5038990 w 11191875"/>
              <a:gd name="connsiteY3641" fmla="*/ 2187934 h 4067175"/>
              <a:gd name="connsiteX3642" fmla="*/ 5123053 w 11191875"/>
              <a:gd name="connsiteY3642" fmla="*/ 2447975 h 4067175"/>
              <a:gd name="connsiteX3643" fmla="*/ 5152032 w 11191875"/>
              <a:gd name="connsiteY3643" fmla="*/ 2418975 h 4067175"/>
              <a:gd name="connsiteX3644" fmla="*/ 5123053 w 11191875"/>
              <a:gd name="connsiteY3644" fmla="*/ 2389495 h 4067175"/>
              <a:gd name="connsiteX3645" fmla="*/ 5093595 w 11191875"/>
              <a:gd name="connsiteY3645" fmla="*/ 2418975 h 4067175"/>
              <a:gd name="connsiteX3646" fmla="*/ 5123053 w 11191875"/>
              <a:gd name="connsiteY3646" fmla="*/ 2447975 h 4067175"/>
              <a:gd name="connsiteX3647" fmla="*/ 5342671 w 11191875"/>
              <a:gd name="connsiteY3647" fmla="*/ 2607833 h 4067175"/>
              <a:gd name="connsiteX3648" fmla="*/ 5371650 w 11191875"/>
              <a:gd name="connsiteY3648" fmla="*/ 2578834 h 4067175"/>
              <a:gd name="connsiteX3649" fmla="*/ 5342671 w 11191875"/>
              <a:gd name="connsiteY3649" fmla="*/ 2549115 h 4067175"/>
              <a:gd name="connsiteX3650" fmla="*/ 5313453 w 11191875"/>
              <a:gd name="connsiteY3650" fmla="*/ 2578834 h 4067175"/>
              <a:gd name="connsiteX3651" fmla="*/ 5342671 w 11191875"/>
              <a:gd name="connsiteY3651" fmla="*/ 2607833 h 4067175"/>
              <a:gd name="connsiteX3652" fmla="*/ 5614259 w 11191875"/>
              <a:gd name="connsiteY3652" fmla="*/ 2605916 h 4067175"/>
              <a:gd name="connsiteX3653" fmla="*/ 5641562 w 11191875"/>
              <a:gd name="connsiteY3653" fmla="*/ 2578834 h 4067175"/>
              <a:gd name="connsiteX3654" fmla="*/ 5614259 w 11191875"/>
              <a:gd name="connsiteY3654" fmla="*/ 2551511 h 4067175"/>
              <a:gd name="connsiteX3655" fmla="*/ 5586717 w 11191875"/>
              <a:gd name="connsiteY3655" fmla="*/ 2578834 h 4067175"/>
              <a:gd name="connsiteX3656" fmla="*/ 5614259 w 11191875"/>
              <a:gd name="connsiteY3656" fmla="*/ 2605916 h 4067175"/>
              <a:gd name="connsiteX3657" fmla="*/ 5833877 w 11191875"/>
              <a:gd name="connsiteY3657" fmla="*/ 2442702 h 4067175"/>
              <a:gd name="connsiteX3658" fmla="*/ 5857587 w 11191875"/>
              <a:gd name="connsiteY3658" fmla="*/ 2418975 h 4067175"/>
              <a:gd name="connsiteX3659" fmla="*/ 5833877 w 11191875"/>
              <a:gd name="connsiteY3659" fmla="*/ 2395487 h 4067175"/>
              <a:gd name="connsiteX3660" fmla="*/ 5810167 w 11191875"/>
              <a:gd name="connsiteY3660" fmla="*/ 2418975 h 4067175"/>
              <a:gd name="connsiteX3661" fmla="*/ 5833877 w 11191875"/>
              <a:gd name="connsiteY3661" fmla="*/ 2442702 h 4067175"/>
              <a:gd name="connsiteX3662" fmla="*/ 5917700 w 11191875"/>
              <a:gd name="connsiteY3662" fmla="*/ 2181223 h 4067175"/>
              <a:gd name="connsiteX3663" fmla="*/ 5938536 w 11191875"/>
              <a:gd name="connsiteY3663" fmla="*/ 2160372 h 4067175"/>
              <a:gd name="connsiteX3664" fmla="*/ 5917700 w 11191875"/>
              <a:gd name="connsiteY3664" fmla="*/ 2139761 h 4067175"/>
              <a:gd name="connsiteX3665" fmla="*/ 5897343 w 11191875"/>
              <a:gd name="connsiteY3665" fmla="*/ 2160372 h 4067175"/>
              <a:gd name="connsiteX3666" fmla="*/ 5917700 w 11191875"/>
              <a:gd name="connsiteY3666" fmla="*/ 2181223 h 4067175"/>
              <a:gd name="connsiteX3667" fmla="*/ 5546242 w 11191875"/>
              <a:gd name="connsiteY3667" fmla="*/ 1972472 h 4067175"/>
              <a:gd name="connsiteX3668" fmla="*/ 5567558 w 11191875"/>
              <a:gd name="connsiteY3668" fmla="*/ 1951381 h 4067175"/>
              <a:gd name="connsiteX3669" fmla="*/ 5546242 w 11191875"/>
              <a:gd name="connsiteY3669" fmla="*/ 1930051 h 4067175"/>
              <a:gd name="connsiteX3670" fmla="*/ 5525167 w 11191875"/>
              <a:gd name="connsiteY3670" fmla="*/ 1951381 h 4067175"/>
              <a:gd name="connsiteX3671" fmla="*/ 5546242 w 11191875"/>
              <a:gd name="connsiteY3671" fmla="*/ 1972472 h 4067175"/>
              <a:gd name="connsiteX3672" fmla="*/ 5300759 w 11191875"/>
              <a:gd name="connsiteY3672" fmla="*/ 2054918 h 4067175"/>
              <a:gd name="connsiteX3673" fmla="*/ 5324469 w 11191875"/>
              <a:gd name="connsiteY3673" fmla="*/ 2031191 h 4067175"/>
              <a:gd name="connsiteX3674" fmla="*/ 5300759 w 11191875"/>
              <a:gd name="connsiteY3674" fmla="*/ 2007464 h 4067175"/>
              <a:gd name="connsiteX3675" fmla="*/ 5276810 w 11191875"/>
              <a:gd name="connsiteY3675" fmla="*/ 2031191 h 4067175"/>
              <a:gd name="connsiteX3676" fmla="*/ 5300759 w 11191875"/>
              <a:gd name="connsiteY3676" fmla="*/ 2054918 h 4067175"/>
              <a:gd name="connsiteX3677" fmla="*/ 5300759 w 11191875"/>
              <a:gd name="connsiteY3677" fmla="*/ 2316636 h 4067175"/>
              <a:gd name="connsiteX3678" fmla="*/ 5327583 w 11191875"/>
              <a:gd name="connsiteY3678" fmla="*/ 2289793 h 4067175"/>
              <a:gd name="connsiteX3679" fmla="*/ 5300759 w 11191875"/>
              <a:gd name="connsiteY3679" fmla="*/ 2262711 h 4067175"/>
              <a:gd name="connsiteX3680" fmla="*/ 5273936 w 11191875"/>
              <a:gd name="connsiteY3680" fmla="*/ 2289793 h 4067175"/>
              <a:gd name="connsiteX3681" fmla="*/ 5300759 w 11191875"/>
              <a:gd name="connsiteY3681" fmla="*/ 2316636 h 4067175"/>
              <a:gd name="connsiteX3682" fmla="*/ 5546242 w 11191875"/>
              <a:gd name="connsiteY3682" fmla="*/ 2395487 h 4067175"/>
              <a:gd name="connsiteX3683" fmla="*/ 5571868 w 11191875"/>
              <a:gd name="connsiteY3683" fmla="*/ 2369603 h 4067175"/>
              <a:gd name="connsiteX3684" fmla="*/ 5546242 w 11191875"/>
              <a:gd name="connsiteY3684" fmla="*/ 2343958 h 4067175"/>
              <a:gd name="connsiteX3685" fmla="*/ 5520616 w 11191875"/>
              <a:gd name="connsiteY3685" fmla="*/ 2369603 h 4067175"/>
              <a:gd name="connsiteX3686" fmla="*/ 5546242 w 11191875"/>
              <a:gd name="connsiteY3686" fmla="*/ 2395487 h 4067175"/>
              <a:gd name="connsiteX3687" fmla="*/ 5698083 w 11191875"/>
              <a:gd name="connsiteY3687" fmla="*/ 2183141 h 4067175"/>
              <a:gd name="connsiteX3688" fmla="*/ 5720835 w 11191875"/>
              <a:gd name="connsiteY3688" fmla="*/ 2160372 h 4067175"/>
              <a:gd name="connsiteX3689" fmla="*/ 5698083 w 11191875"/>
              <a:gd name="connsiteY3689" fmla="*/ 2137843 h 4067175"/>
              <a:gd name="connsiteX3690" fmla="*/ 5675570 w 11191875"/>
              <a:gd name="connsiteY3690" fmla="*/ 2160372 h 4067175"/>
              <a:gd name="connsiteX3691" fmla="*/ 5698083 w 11191875"/>
              <a:gd name="connsiteY3691" fmla="*/ 2183141 h 40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</a:cxnLst>
            <a:rect l="l" t="t" r="r" b="b"/>
            <a:pathLst>
              <a:path w="11191875" h="4067175">
                <a:moveTo>
                  <a:pt x="5478465" y="2184818"/>
                </a:moveTo>
                <a:cubicBezTo>
                  <a:pt x="5491877" y="2184818"/>
                  <a:pt x="5502894" y="2173794"/>
                  <a:pt x="5502894" y="2160372"/>
                </a:cubicBezTo>
                <a:cubicBezTo>
                  <a:pt x="5502894" y="2147191"/>
                  <a:pt x="5491877" y="2136166"/>
                  <a:pt x="5478465" y="2136166"/>
                </a:cubicBezTo>
                <a:cubicBezTo>
                  <a:pt x="5465053" y="2136166"/>
                  <a:pt x="5454037" y="2147191"/>
                  <a:pt x="5454037" y="2160372"/>
                </a:cubicBezTo>
                <a:cubicBezTo>
                  <a:pt x="5454037" y="2173794"/>
                  <a:pt x="5465053" y="2184818"/>
                  <a:pt x="5478465" y="2184818"/>
                </a:cubicBezTo>
                <a:close/>
                <a:moveTo>
                  <a:pt x="11098951" y="4061183"/>
                </a:moveTo>
                <a:cubicBezTo>
                  <a:pt x="11099430" y="4061183"/>
                  <a:pt x="11099430" y="4060944"/>
                  <a:pt x="11099430" y="4060464"/>
                </a:cubicBezTo>
                <a:cubicBezTo>
                  <a:pt x="11099430" y="4060464"/>
                  <a:pt x="11099430" y="4059985"/>
                  <a:pt x="11098951" y="4059985"/>
                </a:cubicBezTo>
                <a:cubicBezTo>
                  <a:pt x="11098472" y="4059985"/>
                  <a:pt x="11098472" y="4060464"/>
                  <a:pt x="11098472" y="4060464"/>
                </a:cubicBezTo>
                <a:cubicBezTo>
                  <a:pt x="11098472" y="4060944"/>
                  <a:pt x="11098472" y="4061183"/>
                  <a:pt x="11098951" y="4061183"/>
                </a:cubicBezTo>
                <a:close/>
                <a:moveTo>
                  <a:pt x="11181098" y="3797308"/>
                </a:moveTo>
                <a:cubicBezTo>
                  <a:pt x="11181816" y="3797308"/>
                  <a:pt x="11181816" y="3797308"/>
                  <a:pt x="11181816" y="3796829"/>
                </a:cubicBezTo>
                <a:cubicBezTo>
                  <a:pt x="11181816" y="3796350"/>
                  <a:pt x="11181816" y="3796350"/>
                  <a:pt x="11181098" y="3796350"/>
                </a:cubicBezTo>
                <a:cubicBezTo>
                  <a:pt x="11180619" y="3796350"/>
                  <a:pt x="11180619" y="3796350"/>
                  <a:pt x="11180619" y="3796829"/>
                </a:cubicBezTo>
                <a:cubicBezTo>
                  <a:pt x="11180619" y="3797308"/>
                  <a:pt x="11180619" y="3797308"/>
                  <a:pt x="11181098" y="3797308"/>
                </a:cubicBezTo>
                <a:close/>
                <a:moveTo>
                  <a:pt x="11184690" y="1884993"/>
                </a:moveTo>
                <a:cubicBezTo>
                  <a:pt x="11184690" y="1884993"/>
                  <a:pt x="11185409" y="1884753"/>
                  <a:pt x="11185409" y="1884034"/>
                </a:cubicBezTo>
                <a:cubicBezTo>
                  <a:pt x="11185409" y="1884034"/>
                  <a:pt x="11184690" y="1883555"/>
                  <a:pt x="11184690" y="1883555"/>
                </a:cubicBezTo>
                <a:cubicBezTo>
                  <a:pt x="11184211" y="1883555"/>
                  <a:pt x="11183732" y="1884034"/>
                  <a:pt x="11183732" y="1884034"/>
                </a:cubicBezTo>
                <a:cubicBezTo>
                  <a:pt x="11183732" y="1884753"/>
                  <a:pt x="11184211" y="1884993"/>
                  <a:pt x="11184690" y="1884993"/>
                </a:cubicBezTo>
                <a:close/>
                <a:moveTo>
                  <a:pt x="89332" y="267710"/>
                </a:moveTo>
                <a:cubicBezTo>
                  <a:pt x="92206" y="267710"/>
                  <a:pt x="94361" y="265553"/>
                  <a:pt x="94361" y="262916"/>
                </a:cubicBezTo>
                <a:cubicBezTo>
                  <a:pt x="94361" y="260280"/>
                  <a:pt x="92206" y="258123"/>
                  <a:pt x="89332" y="258123"/>
                </a:cubicBezTo>
                <a:cubicBezTo>
                  <a:pt x="86697" y="258123"/>
                  <a:pt x="84542" y="260280"/>
                  <a:pt x="84542" y="262916"/>
                </a:cubicBezTo>
                <a:cubicBezTo>
                  <a:pt x="84542" y="265553"/>
                  <a:pt x="86697" y="267710"/>
                  <a:pt x="89332" y="267710"/>
                </a:cubicBezTo>
                <a:close/>
                <a:moveTo>
                  <a:pt x="4071" y="534940"/>
                </a:moveTo>
                <a:cubicBezTo>
                  <a:pt x="9101" y="534940"/>
                  <a:pt x="13172" y="530626"/>
                  <a:pt x="13172" y="525593"/>
                </a:cubicBezTo>
                <a:cubicBezTo>
                  <a:pt x="13172" y="520800"/>
                  <a:pt x="9101" y="516486"/>
                  <a:pt x="4071" y="516486"/>
                </a:cubicBezTo>
                <a:cubicBezTo>
                  <a:pt x="2634" y="516486"/>
                  <a:pt x="1197" y="516965"/>
                  <a:pt x="0" y="517684"/>
                </a:cubicBezTo>
                <a:lnTo>
                  <a:pt x="0" y="533742"/>
                </a:lnTo>
                <a:cubicBezTo>
                  <a:pt x="1197" y="534461"/>
                  <a:pt x="2634" y="534940"/>
                  <a:pt x="4071" y="534940"/>
                </a:cubicBezTo>
                <a:close/>
                <a:moveTo>
                  <a:pt x="0" y="3584243"/>
                </a:moveTo>
                <a:cubicBezTo>
                  <a:pt x="12214" y="3568904"/>
                  <a:pt x="19878" y="3549731"/>
                  <a:pt x="19878" y="3528400"/>
                </a:cubicBezTo>
                <a:cubicBezTo>
                  <a:pt x="19878" y="3507309"/>
                  <a:pt x="12214" y="3487896"/>
                  <a:pt x="0" y="3472797"/>
                </a:cubicBezTo>
                <a:lnTo>
                  <a:pt x="0" y="3584243"/>
                </a:lnTo>
                <a:close/>
                <a:moveTo>
                  <a:pt x="4071" y="3890539"/>
                </a:moveTo>
                <a:cubicBezTo>
                  <a:pt x="56521" y="3890539"/>
                  <a:pt x="99151" y="3847878"/>
                  <a:pt x="99151" y="3795151"/>
                </a:cubicBezTo>
                <a:cubicBezTo>
                  <a:pt x="99151" y="3742664"/>
                  <a:pt x="56521" y="3700243"/>
                  <a:pt x="4071" y="3700243"/>
                </a:cubicBezTo>
                <a:lnTo>
                  <a:pt x="0" y="3700482"/>
                </a:lnTo>
                <a:lnTo>
                  <a:pt x="0" y="3890300"/>
                </a:lnTo>
                <a:lnTo>
                  <a:pt x="4071" y="3890539"/>
                </a:lnTo>
                <a:close/>
                <a:moveTo>
                  <a:pt x="189681" y="4067175"/>
                </a:moveTo>
                <a:lnTo>
                  <a:pt x="190160" y="4058068"/>
                </a:lnTo>
                <a:cubicBezTo>
                  <a:pt x="190160" y="4002225"/>
                  <a:pt x="144895" y="3957407"/>
                  <a:pt x="89332" y="3957407"/>
                </a:cubicBezTo>
                <a:cubicBezTo>
                  <a:pt x="50534" y="3957407"/>
                  <a:pt x="16525" y="3979696"/>
                  <a:pt x="0" y="4012291"/>
                </a:cubicBezTo>
                <a:lnTo>
                  <a:pt x="0" y="4067175"/>
                </a:lnTo>
                <a:lnTo>
                  <a:pt x="189681" y="4067175"/>
                </a:lnTo>
                <a:close/>
                <a:moveTo>
                  <a:pt x="10867358" y="4058787"/>
                </a:moveTo>
                <a:cubicBezTo>
                  <a:pt x="10867598" y="4058787"/>
                  <a:pt x="10868316" y="4058068"/>
                  <a:pt x="10868316" y="4058068"/>
                </a:cubicBezTo>
                <a:cubicBezTo>
                  <a:pt x="10868316" y="4057588"/>
                  <a:pt x="10867598" y="4057349"/>
                  <a:pt x="10867358" y="4057349"/>
                </a:cubicBezTo>
                <a:cubicBezTo>
                  <a:pt x="10867119" y="4057349"/>
                  <a:pt x="10867119" y="4057588"/>
                  <a:pt x="10867119" y="4058068"/>
                </a:cubicBezTo>
                <a:cubicBezTo>
                  <a:pt x="10867119" y="4058068"/>
                  <a:pt x="10867119" y="4058787"/>
                  <a:pt x="10867358" y="4058787"/>
                </a:cubicBezTo>
                <a:close/>
                <a:moveTo>
                  <a:pt x="10952858" y="3795870"/>
                </a:moveTo>
                <a:cubicBezTo>
                  <a:pt x="10953098" y="3795870"/>
                  <a:pt x="10953098" y="3795631"/>
                  <a:pt x="10953098" y="3795151"/>
                </a:cubicBezTo>
                <a:cubicBezTo>
                  <a:pt x="10953098" y="3794432"/>
                  <a:pt x="10953098" y="3794432"/>
                  <a:pt x="10952858" y="3794432"/>
                </a:cubicBezTo>
                <a:cubicBezTo>
                  <a:pt x="10952379" y="3794432"/>
                  <a:pt x="10952379" y="3794432"/>
                  <a:pt x="10952379" y="3795151"/>
                </a:cubicBezTo>
                <a:cubicBezTo>
                  <a:pt x="10952379" y="3795631"/>
                  <a:pt x="10952379" y="3795870"/>
                  <a:pt x="10952858" y="3795870"/>
                </a:cubicBezTo>
                <a:close/>
                <a:moveTo>
                  <a:pt x="11191396" y="2161331"/>
                </a:moveTo>
                <a:cubicBezTo>
                  <a:pt x="11191396" y="2161331"/>
                  <a:pt x="11191875" y="2160612"/>
                  <a:pt x="11191875" y="2160372"/>
                </a:cubicBezTo>
                <a:cubicBezTo>
                  <a:pt x="11191875" y="2159893"/>
                  <a:pt x="11191396" y="2159653"/>
                  <a:pt x="11191396" y="2159653"/>
                </a:cubicBezTo>
                <a:cubicBezTo>
                  <a:pt x="11191157" y="2159653"/>
                  <a:pt x="11190678" y="2159893"/>
                  <a:pt x="11190678" y="2160372"/>
                </a:cubicBezTo>
                <a:cubicBezTo>
                  <a:pt x="11190678" y="2160612"/>
                  <a:pt x="11191157" y="2161331"/>
                  <a:pt x="11191396" y="2161331"/>
                </a:cubicBezTo>
                <a:close/>
                <a:moveTo>
                  <a:pt x="10964833" y="1884993"/>
                </a:moveTo>
                <a:cubicBezTo>
                  <a:pt x="10964833" y="1884993"/>
                  <a:pt x="10965073" y="1884753"/>
                  <a:pt x="10965073" y="1884034"/>
                </a:cubicBezTo>
                <a:cubicBezTo>
                  <a:pt x="10965073" y="1884034"/>
                  <a:pt x="10964833" y="1883555"/>
                  <a:pt x="10964833" y="1883555"/>
                </a:cubicBezTo>
                <a:cubicBezTo>
                  <a:pt x="10964354" y="1883555"/>
                  <a:pt x="10963875" y="1884034"/>
                  <a:pt x="10963875" y="1884034"/>
                </a:cubicBezTo>
                <a:cubicBezTo>
                  <a:pt x="10963875" y="1884753"/>
                  <a:pt x="10964354" y="1884993"/>
                  <a:pt x="10964833" y="1884993"/>
                </a:cubicBezTo>
                <a:close/>
                <a:moveTo>
                  <a:pt x="10943757" y="1609374"/>
                </a:moveTo>
                <a:cubicBezTo>
                  <a:pt x="10944236" y="1609374"/>
                  <a:pt x="10944236" y="1609135"/>
                  <a:pt x="10944236" y="1608655"/>
                </a:cubicBezTo>
                <a:cubicBezTo>
                  <a:pt x="10944236" y="1608416"/>
                  <a:pt x="10944236" y="1608176"/>
                  <a:pt x="10943757" y="1608176"/>
                </a:cubicBezTo>
                <a:cubicBezTo>
                  <a:pt x="10943278" y="1608176"/>
                  <a:pt x="10943278" y="1608416"/>
                  <a:pt x="10943278" y="1608655"/>
                </a:cubicBezTo>
                <a:cubicBezTo>
                  <a:pt x="10943278" y="1609135"/>
                  <a:pt x="10943278" y="1609374"/>
                  <a:pt x="10943757" y="1609374"/>
                </a:cubicBezTo>
                <a:close/>
                <a:moveTo>
                  <a:pt x="10909270" y="1335433"/>
                </a:moveTo>
                <a:cubicBezTo>
                  <a:pt x="10909270" y="1335433"/>
                  <a:pt x="10909749" y="1334954"/>
                  <a:pt x="10909749" y="1334714"/>
                </a:cubicBezTo>
                <a:cubicBezTo>
                  <a:pt x="10909749" y="1334474"/>
                  <a:pt x="10909270" y="1333995"/>
                  <a:pt x="10909270" y="1333995"/>
                </a:cubicBezTo>
                <a:cubicBezTo>
                  <a:pt x="10909031" y="1333995"/>
                  <a:pt x="10908552" y="1334474"/>
                  <a:pt x="10908552" y="1334714"/>
                </a:cubicBezTo>
                <a:cubicBezTo>
                  <a:pt x="10908552" y="1334954"/>
                  <a:pt x="10909031" y="1335433"/>
                  <a:pt x="10909270" y="1335433"/>
                </a:cubicBezTo>
                <a:close/>
                <a:moveTo>
                  <a:pt x="10861131" y="1063409"/>
                </a:moveTo>
                <a:cubicBezTo>
                  <a:pt x="10861131" y="1063409"/>
                  <a:pt x="10861371" y="1062930"/>
                  <a:pt x="10861371" y="1062690"/>
                </a:cubicBezTo>
                <a:cubicBezTo>
                  <a:pt x="10861371" y="1062211"/>
                  <a:pt x="10861131" y="1061971"/>
                  <a:pt x="10861131" y="1061971"/>
                </a:cubicBezTo>
                <a:cubicBezTo>
                  <a:pt x="10860652" y="1061971"/>
                  <a:pt x="10860173" y="1062211"/>
                  <a:pt x="10860173" y="1062690"/>
                </a:cubicBezTo>
                <a:cubicBezTo>
                  <a:pt x="10860173" y="1062930"/>
                  <a:pt x="10860652" y="1063409"/>
                  <a:pt x="10861131" y="1063409"/>
                </a:cubicBezTo>
                <a:close/>
                <a:moveTo>
                  <a:pt x="370979" y="138768"/>
                </a:moveTo>
                <a:cubicBezTo>
                  <a:pt x="371937" y="138768"/>
                  <a:pt x="372895" y="137809"/>
                  <a:pt x="372895" y="136851"/>
                </a:cubicBezTo>
                <a:cubicBezTo>
                  <a:pt x="372895" y="135892"/>
                  <a:pt x="371937" y="134933"/>
                  <a:pt x="370979" y="134933"/>
                </a:cubicBezTo>
                <a:cubicBezTo>
                  <a:pt x="370021" y="134933"/>
                  <a:pt x="369302" y="135892"/>
                  <a:pt x="369302" y="136851"/>
                </a:cubicBezTo>
                <a:cubicBezTo>
                  <a:pt x="369302" y="137809"/>
                  <a:pt x="370021" y="138768"/>
                  <a:pt x="370979" y="138768"/>
                </a:cubicBezTo>
                <a:close/>
                <a:moveTo>
                  <a:pt x="275899" y="400965"/>
                </a:moveTo>
                <a:cubicBezTo>
                  <a:pt x="278534" y="400965"/>
                  <a:pt x="280689" y="398808"/>
                  <a:pt x="280689" y="396172"/>
                </a:cubicBezTo>
                <a:cubicBezTo>
                  <a:pt x="280689" y="393536"/>
                  <a:pt x="278534" y="391618"/>
                  <a:pt x="275899" y="391618"/>
                </a:cubicBezTo>
                <a:cubicBezTo>
                  <a:pt x="273265" y="391618"/>
                  <a:pt x="270870" y="393536"/>
                  <a:pt x="270870" y="396172"/>
                </a:cubicBezTo>
                <a:cubicBezTo>
                  <a:pt x="270870" y="398808"/>
                  <a:pt x="273265" y="400965"/>
                  <a:pt x="275899" y="400965"/>
                </a:cubicBezTo>
                <a:close/>
                <a:moveTo>
                  <a:pt x="193752" y="669155"/>
                </a:moveTo>
                <a:cubicBezTo>
                  <a:pt x="199021" y="669155"/>
                  <a:pt x="202853" y="664841"/>
                  <a:pt x="202853" y="660047"/>
                </a:cubicBezTo>
                <a:cubicBezTo>
                  <a:pt x="202853" y="654774"/>
                  <a:pt x="199021" y="650940"/>
                  <a:pt x="193752" y="650940"/>
                </a:cubicBezTo>
                <a:cubicBezTo>
                  <a:pt x="188723" y="650940"/>
                  <a:pt x="184891" y="654774"/>
                  <a:pt x="184891" y="660047"/>
                </a:cubicBezTo>
                <a:cubicBezTo>
                  <a:pt x="184891" y="664841"/>
                  <a:pt x="188723" y="669155"/>
                  <a:pt x="193752" y="669155"/>
                </a:cubicBezTo>
                <a:close/>
                <a:moveTo>
                  <a:pt x="125256" y="942616"/>
                </a:moveTo>
                <a:cubicBezTo>
                  <a:pt x="133878" y="942616"/>
                  <a:pt x="140345" y="936145"/>
                  <a:pt x="140345" y="927517"/>
                </a:cubicBezTo>
                <a:cubicBezTo>
                  <a:pt x="140345" y="919369"/>
                  <a:pt x="133878" y="912418"/>
                  <a:pt x="125256" y="912418"/>
                </a:cubicBezTo>
                <a:cubicBezTo>
                  <a:pt x="116874" y="912418"/>
                  <a:pt x="109929" y="919369"/>
                  <a:pt x="109929" y="927517"/>
                </a:cubicBezTo>
                <a:cubicBezTo>
                  <a:pt x="109929" y="936145"/>
                  <a:pt x="116874" y="942616"/>
                  <a:pt x="125256" y="942616"/>
                </a:cubicBezTo>
                <a:close/>
                <a:moveTo>
                  <a:pt x="70412" y="1218954"/>
                </a:moveTo>
                <a:cubicBezTo>
                  <a:pt x="81429" y="1218954"/>
                  <a:pt x="90769" y="1210086"/>
                  <a:pt x="90769" y="1198582"/>
                </a:cubicBezTo>
                <a:cubicBezTo>
                  <a:pt x="90769" y="1186839"/>
                  <a:pt x="81429" y="1177492"/>
                  <a:pt x="70412" y="1177492"/>
                </a:cubicBezTo>
                <a:cubicBezTo>
                  <a:pt x="58676" y="1177492"/>
                  <a:pt x="49336" y="1186839"/>
                  <a:pt x="49336" y="1198582"/>
                </a:cubicBezTo>
                <a:cubicBezTo>
                  <a:pt x="49336" y="1210086"/>
                  <a:pt x="58676" y="1218954"/>
                  <a:pt x="70412" y="1218954"/>
                </a:cubicBezTo>
                <a:close/>
                <a:moveTo>
                  <a:pt x="28500" y="1500085"/>
                </a:moveTo>
                <a:cubicBezTo>
                  <a:pt x="44546" y="1500085"/>
                  <a:pt x="57239" y="1487143"/>
                  <a:pt x="57239" y="1471565"/>
                </a:cubicBezTo>
                <a:cubicBezTo>
                  <a:pt x="57239" y="1455747"/>
                  <a:pt x="44546" y="1443044"/>
                  <a:pt x="28500" y="1443044"/>
                </a:cubicBezTo>
                <a:cubicBezTo>
                  <a:pt x="12693" y="1443044"/>
                  <a:pt x="0" y="1455747"/>
                  <a:pt x="0" y="1471565"/>
                </a:cubicBezTo>
                <a:cubicBezTo>
                  <a:pt x="0" y="1487143"/>
                  <a:pt x="12693" y="1500085"/>
                  <a:pt x="28500" y="1500085"/>
                </a:cubicBezTo>
                <a:close/>
                <a:moveTo>
                  <a:pt x="958" y="1782175"/>
                </a:moveTo>
                <a:cubicBezTo>
                  <a:pt x="20836" y="1782175"/>
                  <a:pt x="36882" y="1766117"/>
                  <a:pt x="36882" y="1746465"/>
                </a:cubicBezTo>
                <a:cubicBezTo>
                  <a:pt x="36882" y="1726572"/>
                  <a:pt x="20836" y="1710514"/>
                  <a:pt x="958" y="1710514"/>
                </a:cubicBezTo>
                <a:lnTo>
                  <a:pt x="0" y="1710514"/>
                </a:lnTo>
                <a:lnTo>
                  <a:pt x="0" y="1782175"/>
                </a:lnTo>
                <a:lnTo>
                  <a:pt x="958" y="1782175"/>
                </a:lnTo>
                <a:close/>
                <a:moveTo>
                  <a:pt x="0" y="2064984"/>
                </a:moveTo>
                <a:cubicBezTo>
                  <a:pt x="18202" y="2059232"/>
                  <a:pt x="31613" y="2042216"/>
                  <a:pt x="31613" y="2022083"/>
                </a:cubicBezTo>
                <a:cubicBezTo>
                  <a:pt x="31613" y="2001951"/>
                  <a:pt x="18202" y="1985175"/>
                  <a:pt x="0" y="1979662"/>
                </a:cubicBezTo>
                <a:lnTo>
                  <a:pt x="0" y="2064984"/>
                </a:lnTo>
                <a:close/>
                <a:moveTo>
                  <a:pt x="0" y="2349710"/>
                </a:moveTo>
                <a:cubicBezTo>
                  <a:pt x="22992" y="2344198"/>
                  <a:pt x="39996" y="2323347"/>
                  <a:pt x="39996" y="2298901"/>
                </a:cubicBezTo>
                <a:cubicBezTo>
                  <a:pt x="39996" y="2273735"/>
                  <a:pt x="22992" y="2252884"/>
                  <a:pt x="0" y="2247132"/>
                </a:cubicBezTo>
                <a:lnTo>
                  <a:pt x="0" y="2349710"/>
                </a:lnTo>
                <a:close/>
                <a:moveTo>
                  <a:pt x="958" y="2636114"/>
                </a:moveTo>
                <a:cubicBezTo>
                  <a:pt x="34966" y="2636114"/>
                  <a:pt x="62508" y="2608792"/>
                  <a:pt x="62508" y="2574759"/>
                </a:cubicBezTo>
                <a:cubicBezTo>
                  <a:pt x="62508" y="2540726"/>
                  <a:pt x="34966" y="2513164"/>
                  <a:pt x="958" y="2513164"/>
                </a:cubicBezTo>
                <a:lnTo>
                  <a:pt x="0" y="2513164"/>
                </a:lnTo>
                <a:lnTo>
                  <a:pt x="0" y="2636114"/>
                </a:lnTo>
                <a:lnTo>
                  <a:pt x="958" y="2636114"/>
                </a:lnTo>
                <a:close/>
                <a:moveTo>
                  <a:pt x="28500" y="2919642"/>
                </a:moveTo>
                <a:cubicBezTo>
                  <a:pt x="67298" y="2919642"/>
                  <a:pt x="98433" y="2888485"/>
                  <a:pt x="98433" y="2849419"/>
                </a:cubicBezTo>
                <a:cubicBezTo>
                  <a:pt x="98433" y="2810593"/>
                  <a:pt x="67298" y="2779196"/>
                  <a:pt x="28500" y="2779196"/>
                </a:cubicBezTo>
                <a:cubicBezTo>
                  <a:pt x="18441" y="2779196"/>
                  <a:pt x="8861" y="2781353"/>
                  <a:pt x="0" y="2785428"/>
                </a:cubicBezTo>
                <a:lnTo>
                  <a:pt x="0" y="2913650"/>
                </a:lnTo>
                <a:cubicBezTo>
                  <a:pt x="8861" y="2917485"/>
                  <a:pt x="18441" y="2919642"/>
                  <a:pt x="28500" y="2919642"/>
                </a:cubicBezTo>
                <a:close/>
                <a:moveTo>
                  <a:pt x="70412" y="3200773"/>
                </a:moveTo>
                <a:cubicBezTo>
                  <a:pt x="113042" y="3200773"/>
                  <a:pt x="148008" y="3165782"/>
                  <a:pt x="148008" y="3122881"/>
                </a:cubicBezTo>
                <a:cubicBezTo>
                  <a:pt x="148008" y="3079261"/>
                  <a:pt x="113042" y="3044509"/>
                  <a:pt x="70412" y="3044509"/>
                </a:cubicBezTo>
                <a:cubicBezTo>
                  <a:pt x="39277" y="3044509"/>
                  <a:pt x="12693" y="3062245"/>
                  <a:pt x="0" y="3088369"/>
                </a:cubicBezTo>
                <a:lnTo>
                  <a:pt x="0" y="3157154"/>
                </a:lnTo>
                <a:cubicBezTo>
                  <a:pt x="12693" y="3183038"/>
                  <a:pt x="39277" y="3200773"/>
                  <a:pt x="70412" y="3200773"/>
                </a:cubicBezTo>
                <a:close/>
                <a:moveTo>
                  <a:pt x="125256" y="3479268"/>
                </a:moveTo>
                <a:cubicBezTo>
                  <a:pt x="172676" y="3479268"/>
                  <a:pt x="211235" y="3440921"/>
                  <a:pt x="211235" y="3393467"/>
                </a:cubicBezTo>
                <a:cubicBezTo>
                  <a:pt x="211235" y="3346013"/>
                  <a:pt x="172676" y="3307426"/>
                  <a:pt x="125256" y="3307426"/>
                </a:cubicBezTo>
                <a:cubicBezTo>
                  <a:pt x="77836" y="3307426"/>
                  <a:pt x="39277" y="3346013"/>
                  <a:pt x="39277" y="3393467"/>
                </a:cubicBezTo>
                <a:cubicBezTo>
                  <a:pt x="39277" y="3440921"/>
                  <a:pt x="77836" y="3479268"/>
                  <a:pt x="125256" y="3479268"/>
                </a:cubicBezTo>
                <a:close/>
                <a:moveTo>
                  <a:pt x="193752" y="3753449"/>
                </a:moveTo>
                <a:cubicBezTo>
                  <a:pt x="245004" y="3753449"/>
                  <a:pt x="286676" y="3711986"/>
                  <a:pt x="286676" y="3660937"/>
                </a:cubicBezTo>
                <a:cubicBezTo>
                  <a:pt x="286676" y="3609888"/>
                  <a:pt x="245004" y="3568185"/>
                  <a:pt x="193752" y="3568185"/>
                </a:cubicBezTo>
                <a:cubicBezTo>
                  <a:pt x="142979" y="3568185"/>
                  <a:pt x="101307" y="3609888"/>
                  <a:pt x="101307" y="3660937"/>
                </a:cubicBezTo>
                <a:cubicBezTo>
                  <a:pt x="101307" y="3711986"/>
                  <a:pt x="142979" y="3753449"/>
                  <a:pt x="193752" y="3753449"/>
                </a:cubicBezTo>
                <a:close/>
                <a:moveTo>
                  <a:pt x="275899" y="4022597"/>
                </a:moveTo>
                <a:cubicBezTo>
                  <a:pt x="330025" y="4022597"/>
                  <a:pt x="373853" y="3978977"/>
                  <a:pt x="373853" y="3924812"/>
                </a:cubicBezTo>
                <a:cubicBezTo>
                  <a:pt x="373853" y="3870168"/>
                  <a:pt x="330025" y="3826548"/>
                  <a:pt x="275899" y="3826548"/>
                </a:cubicBezTo>
                <a:cubicBezTo>
                  <a:pt x="221773" y="3826548"/>
                  <a:pt x="177706" y="3870168"/>
                  <a:pt x="177706" y="3924812"/>
                </a:cubicBezTo>
                <a:cubicBezTo>
                  <a:pt x="177706" y="3978977"/>
                  <a:pt x="221773" y="4022597"/>
                  <a:pt x="275899" y="4022597"/>
                </a:cubicBezTo>
                <a:close/>
                <a:moveTo>
                  <a:pt x="10634808" y="4055431"/>
                </a:moveTo>
                <a:cubicBezTo>
                  <a:pt x="10635526" y="4055431"/>
                  <a:pt x="10635766" y="4055431"/>
                  <a:pt x="10635766" y="4054952"/>
                </a:cubicBezTo>
                <a:cubicBezTo>
                  <a:pt x="10635766" y="4054712"/>
                  <a:pt x="10635526" y="4054712"/>
                  <a:pt x="10634808" y="4054712"/>
                </a:cubicBezTo>
                <a:cubicBezTo>
                  <a:pt x="10634329" y="4054712"/>
                  <a:pt x="10634329" y="4054712"/>
                  <a:pt x="10634329" y="4054952"/>
                </a:cubicBezTo>
                <a:cubicBezTo>
                  <a:pt x="10634329" y="4055431"/>
                  <a:pt x="10634329" y="4055431"/>
                  <a:pt x="10634808" y="4055431"/>
                </a:cubicBezTo>
                <a:close/>
                <a:moveTo>
                  <a:pt x="10723421" y="3793713"/>
                </a:moveTo>
                <a:cubicBezTo>
                  <a:pt x="10723900" y="3793713"/>
                  <a:pt x="10724379" y="3793713"/>
                  <a:pt x="10724379" y="3793474"/>
                </a:cubicBezTo>
                <a:cubicBezTo>
                  <a:pt x="10724379" y="3792994"/>
                  <a:pt x="10723900" y="3792994"/>
                  <a:pt x="10723421" y="3792994"/>
                </a:cubicBezTo>
                <a:cubicBezTo>
                  <a:pt x="10723421" y="3792994"/>
                  <a:pt x="10722942" y="3792994"/>
                  <a:pt x="10722942" y="3793474"/>
                </a:cubicBezTo>
                <a:cubicBezTo>
                  <a:pt x="10722942" y="3793713"/>
                  <a:pt x="10723421" y="3793713"/>
                  <a:pt x="10723421" y="3793713"/>
                </a:cubicBezTo>
                <a:close/>
                <a:moveTo>
                  <a:pt x="10943757" y="2713048"/>
                </a:moveTo>
                <a:cubicBezTo>
                  <a:pt x="10944236" y="2713048"/>
                  <a:pt x="10944236" y="2712569"/>
                  <a:pt x="10944236" y="2712089"/>
                </a:cubicBezTo>
                <a:cubicBezTo>
                  <a:pt x="10944236" y="2711610"/>
                  <a:pt x="10944236" y="2711610"/>
                  <a:pt x="10943757" y="2711610"/>
                </a:cubicBezTo>
                <a:cubicBezTo>
                  <a:pt x="10943278" y="2711610"/>
                  <a:pt x="10943278" y="2711610"/>
                  <a:pt x="10943278" y="2712089"/>
                </a:cubicBezTo>
                <a:cubicBezTo>
                  <a:pt x="10943278" y="2712569"/>
                  <a:pt x="10943278" y="2713048"/>
                  <a:pt x="10943757" y="2713048"/>
                </a:cubicBezTo>
                <a:close/>
                <a:moveTo>
                  <a:pt x="10964833" y="2437429"/>
                </a:moveTo>
                <a:cubicBezTo>
                  <a:pt x="10964833" y="2437429"/>
                  <a:pt x="10965073" y="2436950"/>
                  <a:pt x="10965073" y="2436470"/>
                </a:cubicBezTo>
                <a:lnTo>
                  <a:pt x="10964833" y="2435991"/>
                </a:lnTo>
                <a:cubicBezTo>
                  <a:pt x="10964354" y="2435991"/>
                  <a:pt x="10963875" y="2436470"/>
                  <a:pt x="10963875" y="2436470"/>
                </a:cubicBezTo>
                <a:cubicBezTo>
                  <a:pt x="10963875" y="2436950"/>
                  <a:pt x="10964354" y="2437429"/>
                  <a:pt x="10964833" y="2437429"/>
                </a:cubicBezTo>
                <a:close/>
                <a:moveTo>
                  <a:pt x="10971539" y="2161331"/>
                </a:moveTo>
                <a:cubicBezTo>
                  <a:pt x="10972018" y="2161331"/>
                  <a:pt x="10972018" y="2160612"/>
                  <a:pt x="10972018" y="2160372"/>
                </a:cubicBezTo>
                <a:cubicBezTo>
                  <a:pt x="10972018" y="2159893"/>
                  <a:pt x="10972018" y="2159653"/>
                  <a:pt x="10971539" y="2159653"/>
                </a:cubicBezTo>
                <a:cubicBezTo>
                  <a:pt x="10971060" y="2159653"/>
                  <a:pt x="10971060" y="2159893"/>
                  <a:pt x="10971060" y="2160372"/>
                </a:cubicBezTo>
                <a:cubicBezTo>
                  <a:pt x="10971060" y="2160612"/>
                  <a:pt x="10971060" y="2161331"/>
                  <a:pt x="10971539" y="2161331"/>
                </a:cubicBezTo>
                <a:close/>
                <a:moveTo>
                  <a:pt x="10744497" y="1884993"/>
                </a:moveTo>
                <a:cubicBezTo>
                  <a:pt x="10744736" y="1884993"/>
                  <a:pt x="10745215" y="1884753"/>
                  <a:pt x="10745215" y="1884034"/>
                </a:cubicBezTo>
                <a:cubicBezTo>
                  <a:pt x="10745215" y="1884034"/>
                  <a:pt x="10744736" y="1883555"/>
                  <a:pt x="10744497" y="1883555"/>
                </a:cubicBezTo>
                <a:cubicBezTo>
                  <a:pt x="10744497" y="1883555"/>
                  <a:pt x="10744018" y="1884034"/>
                  <a:pt x="10744018" y="1884034"/>
                </a:cubicBezTo>
                <a:cubicBezTo>
                  <a:pt x="10744018" y="1884753"/>
                  <a:pt x="10744497" y="1884993"/>
                  <a:pt x="10744497" y="1884993"/>
                </a:cubicBezTo>
                <a:close/>
                <a:moveTo>
                  <a:pt x="10722942" y="1609374"/>
                </a:moveTo>
                <a:cubicBezTo>
                  <a:pt x="10723421" y="1609374"/>
                  <a:pt x="10723421" y="1609135"/>
                  <a:pt x="10723421" y="1608895"/>
                </a:cubicBezTo>
                <a:cubicBezTo>
                  <a:pt x="10723421" y="1608416"/>
                  <a:pt x="10723421" y="1608176"/>
                  <a:pt x="10722942" y="1608176"/>
                </a:cubicBezTo>
                <a:cubicBezTo>
                  <a:pt x="10722463" y="1608176"/>
                  <a:pt x="10722463" y="1608416"/>
                  <a:pt x="10722463" y="1608895"/>
                </a:cubicBezTo>
                <a:cubicBezTo>
                  <a:pt x="10722463" y="1609135"/>
                  <a:pt x="10722463" y="1609374"/>
                  <a:pt x="10722942" y="1609374"/>
                </a:cubicBezTo>
                <a:close/>
                <a:moveTo>
                  <a:pt x="10686779" y="1335433"/>
                </a:moveTo>
                <a:cubicBezTo>
                  <a:pt x="10687257" y="1335433"/>
                  <a:pt x="10687497" y="1335433"/>
                  <a:pt x="10687497" y="1334954"/>
                </a:cubicBezTo>
                <a:cubicBezTo>
                  <a:pt x="10687497" y="1334714"/>
                  <a:pt x="10687257" y="1334474"/>
                  <a:pt x="10686779" y="1334474"/>
                </a:cubicBezTo>
                <a:cubicBezTo>
                  <a:pt x="10686779" y="1334474"/>
                  <a:pt x="10686060" y="1334714"/>
                  <a:pt x="10686060" y="1334954"/>
                </a:cubicBezTo>
                <a:cubicBezTo>
                  <a:pt x="10686060" y="1335433"/>
                  <a:pt x="10686779" y="1335433"/>
                  <a:pt x="10686779" y="1335433"/>
                </a:cubicBezTo>
                <a:close/>
                <a:moveTo>
                  <a:pt x="10636724" y="1063649"/>
                </a:moveTo>
                <a:cubicBezTo>
                  <a:pt x="10636963" y="1063649"/>
                  <a:pt x="10636963" y="1063649"/>
                  <a:pt x="10636963" y="1063409"/>
                </a:cubicBezTo>
                <a:cubicBezTo>
                  <a:pt x="10636963" y="1062930"/>
                  <a:pt x="10636963" y="1062690"/>
                  <a:pt x="10636724" y="1062690"/>
                </a:cubicBezTo>
                <a:cubicBezTo>
                  <a:pt x="10636245" y="1062690"/>
                  <a:pt x="10635766" y="1062930"/>
                  <a:pt x="10635766" y="1063409"/>
                </a:cubicBezTo>
                <a:cubicBezTo>
                  <a:pt x="10635766" y="1063649"/>
                  <a:pt x="10636245" y="1063649"/>
                  <a:pt x="10636724" y="1063649"/>
                </a:cubicBezTo>
                <a:close/>
                <a:moveTo>
                  <a:pt x="10572300" y="795220"/>
                </a:moveTo>
                <a:cubicBezTo>
                  <a:pt x="10572300" y="795220"/>
                  <a:pt x="10572779" y="794981"/>
                  <a:pt x="10572779" y="794741"/>
                </a:cubicBezTo>
                <a:cubicBezTo>
                  <a:pt x="10572779" y="794262"/>
                  <a:pt x="10572300" y="794022"/>
                  <a:pt x="10572300" y="794022"/>
                </a:cubicBezTo>
                <a:cubicBezTo>
                  <a:pt x="10571821" y="794022"/>
                  <a:pt x="10571342" y="794262"/>
                  <a:pt x="10571342" y="794741"/>
                </a:cubicBezTo>
                <a:cubicBezTo>
                  <a:pt x="10571342" y="794981"/>
                  <a:pt x="10571821" y="795220"/>
                  <a:pt x="10572300" y="795220"/>
                </a:cubicBezTo>
                <a:close/>
                <a:moveTo>
                  <a:pt x="555151" y="271784"/>
                </a:moveTo>
                <a:cubicBezTo>
                  <a:pt x="556349" y="271784"/>
                  <a:pt x="557786" y="270825"/>
                  <a:pt x="557786" y="269148"/>
                </a:cubicBezTo>
                <a:cubicBezTo>
                  <a:pt x="557786" y="267949"/>
                  <a:pt x="556349" y="266991"/>
                  <a:pt x="555151" y="266991"/>
                </a:cubicBezTo>
                <a:cubicBezTo>
                  <a:pt x="553714" y="266991"/>
                  <a:pt x="552756" y="267949"/>
                  <a:pt x="552756" y="269148"/>
                </a:cubicBezTo>
                <a:cubicBezTo>
                  <a:pt x="552756" y="270825"/>
                  <a:pt x="553714" y="271784"/>
                  <a:pt x="555151" y="271784"/>
                </a:cubicBezTo>
                <a:close/>
                <a:moveTo>
                  <a:pt x="463185" y="535420"/>
                </a:moveTo>
                <a:cubicBezTo>
                  <a:pt x="466059" y="535420"/>
                  <a:pt x="468454" y="532783"/>
                  <a:pt x="468454" y="529667"/>
                </a:cubicBezTo>
                <a:cubicBezTo>
                  <a:pt x="468454" y="526791"/>
                  <a:pt x="466059" y="524155"/>
                  <a:pt x="463185" y="524155"/>
                </a:cubicBezTo>
                <a:cubicBezTo>
                  <a:pt x="459832" y="524155"/>
                  <a:pt x="457437" y="526791"/>
                  <a:pt x="457437" y="529667"/>
                </a:cubicBezTo>
                <a:cubicBezTo>
                  <a:pt x="457437" y="532783"/>
                  <a:pt x="459832" y="535420"/>
                  <a:pt x="463185" y="535420"/>
                </a:cubicBezTo>
                <a:close/>
                <a:moveTo>
                  <a:pt x="384630" y="804328"/>
                </a:moveTo>
                <a:cubicBezTo>
                  <a:pt x="390139" y="804328"/>
                  <a:pt x="394449" y="800014"/>
                  <a:pt x="394449" y="794741"/>
                </a:cubicBezTo>
                <a:cubicBezTo>
                  <a:pt x="394449" y="789229"/>
                  <a:pt x="390139" y="784914"/>
                  <a:pt x="384630" y="784914"/>
                </a:cubicBezTo>
                <a:cubicBezTo>
                  <a:pt x="379361" y="784914"/>
                  <a:pt x="375050" y="789229"/>
                  <a:pt x="375050" y="794741"/>
                </a:cubicBezTo>
                <a:cubicBezTo>
                  <a:pt x="375050" y="800014"/>
                  <a:pt x="379361" y="804328"/>
                  <a:pt x="384630" y="804328"/>
                </a:cubicBezTo>
                <a:close/>
                <a:moveTo>
                  <a:pt x="320206" y="1078988"/>
                </a:moveTo>
                <a:cubicBezTo>
                  <a:pt x="329067" y="1078988"/>
                  <a:pt x="336252" y="1072037"/>
                  <a:pt x="336252" y="1063409"/>
                </a:cubicBezTo>
                <a:cubicBezTo>
                  <a:pt x="336252" y="1054302"/>
                  <a:pt x="329067" y="1047591"/>
                  <a:pt x="320206" y="1047591"/>
                </a:cubicBezTo>
                <a:cubicBezTo>
                  <a:pt x="311584" y="1047591"/>
                  <a:pt x="304639" y="1054302"/>
                  <a:pt x="304639" y="1063409"/>
                </a:cubicBezTo>
                <a:cubicBezTo>
                  <a:pt x="304639" y="1072037"/>
                  <a:pt x="311584" y="1078988"/>
                  <a:pt x="320206" y="1078988"/>
                </a:cubicBezTo>
                <a:close/>
                <a:moveTo>
                  <a:pt x="270151" y="1358202"/>
                </a:moveTo>
                <a:cubicBezTo>
                  <a:pt x="282844" y="1358202"/>
                  <a:pt x="293143" y="1347656"/>
                  <a:pt x="293143" y="1334954"/>
                </a:cubicBezTo>
                <a:cubicBezTo>
                  <a:pt x="293143" y="1322251"/>
                  <a:pt x="282844" y="1311706"/>
                  <a:pt x="270151" y="1311706"/>
                </a:cubicBezTo>
                <a:cubicBezTo>
                  <a:pt x="257218" y="1311706"/>
                  <a:pt x="246681" y="1322251"/>
                  <a:pt x="246681" y="1334954"/>
                </a:cubicBezTo>
                <a:cubicBezTo>
                  <a:pt x="246681" y="1347656"/>
                  <a:pt x="257218" y="1358202"/>
                  <a:pt x="270151" y="1358202"/>
                </a:cubicBezTo>
                <a:close/>
                <a:moveTo>
                  <a:pt x="233748" y="1639812"/>
                </a:moveTo>
                <a:cubicBezTo>
                  <a:pt x="250992" y="1639812"/>
                  <a:pt x="264882" y="1626151"/>
                  <a:pt x="264882" y="1608895"/>
                </a:cubicBezTo>
                <a:cubicBezTo>
                  <a:pt x="264882" y="1591639"/>
                  <a:pt x="250992" y="1577738"/>
                  <a:pt x="233748" y="1577738"/>
                </a:cubicBezTo>
                <a:cubicBezTo>
                  <a:pt x="216983" y="1577738"/>
                  <a:pt x="202853" y="1591639"/>
                  <a:pt x="202853" y="1608895"/>
                </a:cubicBezTo>
                <a:cubicBezTo>
                  <a:pt x="202853" y="1626151"/>
                  <a:pt x="216983" y="1639812"/>
                  <a:pt x="233748" y="1639812"/>
                </a:cubicBezTo>
                <a:close/>
                <a:moveTo>
                  <a:pt x="212433" y="1923819"/>
                </a:moveTo>
                <a:cubicBezTo>
                  <a:pt x="233987" y="1923819"/>
                  <a:pt x="251950" y="1906324"/>
                  <a:pt x="251950" y="1884034"/>
                </a:cubicBezTo>
                <a:cubicBezTo>
                  <a:pt x="251950" y="1862464"/>
                  <a:pt x="233987" y="1844729"/>
                  <a:pt x="212433" y="1844729"/>
                </a:cubicBezTo>
                <a:cubicBezTo>
                  <a:pt x="190399" y="1844729"/>
                  <a:pt x="172676" y="1862464"/>
                  <a:pt x="172676" y="1884034"/>
                </a:cubicBezTo>
                <a:cubicBezTo>
                  <a:pt x="172676" y="1906324"/>
                  <a:pt x="190399" y="1923819"/>
                  <a:pt x="212433" y="1923819"/>
                </a:cubicBezTo>
                <a:close/>
                <a:moveTo>
                  <a:pt x="204769" y="2208785"/>
                </a:moveTo>
                <a:cubicBezTo>
                  <a:pt x="231592" y="2208785"/>
                  <a:pt x="253147" y="2187215"/>
                  <a:pt x="253147" y="2160372"/>
                </a:cubicBezTo>
                <a:cubicBezTo>
                  <a:pt x="253147" y="2133769"/>
                  <a:pt x="231592" y="2112199"/>
                  <a:pt x="204769" y="2112199"/>
                </a:cubicBezTo>
                <a:cubicBezTo>
                  <a:pt x="178424" y="2112199"/>
                  <a:pt x="157109" y="2133769"/>
                  <a:pt x="157109" y="2160372"/>
                </a:cubicBezTo>
                <a:cubicBezTo>
                  <a:pt x="157109" y="2187215"/>
                  <a:pt x="178424" y="2208785"/>
                  <a:pt x="204769" y="2208785"/>
                </a:cubicBezTo>
                <a:close/>
                <a:moveTo>
                  <a:pt x="212433" y="2493751"/>
                </a:moveTo>
                <a:cubicBezTo>
                  <a:pt x="244046" y="2493751"/>
                  <a:pt x="269672" y="2468346"/>
                  <a:pt x="269672" y="2436470"/>
                </a:cubicBezTo>
                <a:cubicBezTo>
                  <a:pt x="269672" y="2405074"/>
                  <a:pt x="244046" y="2379190"/>
                  <a:pt x="212433" y="2379190"/>
                </a:cubicBezTo>
                <a:cubicBezTo>
                  <a:pt x="180580" y="2379190"/>
                  <a:pt x="154714" y="2405074"/>
                  <a:pt x="154714" y="2436470"/>
                </a:cubicBezTo>
                <a:cubicBezTo>
                  <a:pt x="154714" y="2468346"/>
                  <a:pt x="180580" y="2493751"/>
                  <a:pt x="212433" y="2493751"/>
                </a:cubicBezTo>
                <a:close/>
                <a:moveTo>
                  <a:pt x="233748" y="2777758"/>
                </a:moveTo>
                <a:cubicBezTo>
                  <a:pt x="270151" y="2777758"/>
                  <a:pt x="299849" y="2748279"/>
                  <a:pt x="299849" y="2712089"/>
                </a:cubicBezTo>
                <a:cubicBezTo>
                  <a:pt x="299849" y="2675899"/>
                  <a:pt x="270151" y="2646180"/>
                  <a:pt x="233748" y="2646180"/>
                </a:cubicBezTo>
                <a:cubicBezTo>
                  <a:pt x="197584" y="2646180"/>
                  <a:pt x="168126" y="2675899"/>
                  <a:pt x="168126" y="2712089"/>
                </a:cubicBezTo>
                <a:cubicBezTo>
                  <a:pt x="168126" y="2748279"/>
                  <a:pt x="197584" y="2777758"/>
                  <a:pt x="233748" y="2777758"/>
                </a:cubicBezTo>
                <a:close/>
                <a:moveTo>
                  <a:pt x="270151" y="3059609"/>
                </a:moveTo>
                <a:cubicBezTo>
                  <a:pt x="310865" y="3059609"/>
                  <a:pt x="343916" y="3026534"/>
                  <a:pt x="343916" y="2986030"/>
                </a:cubicBezTo>
                <a:cubicBezTo>
                  <a:pt x="343916" y="2945287"/>
                  <a:pt x="310865" y="2911973"/>
                  <a:pt x="270151" y="2911973"/>
                </a:cubicBezTo>
                <a:cubicBezTo>
                  <a:pt x="229437" y="2911973"/>
                  <a:pt x="196387" y="2945287"/>
                  <a:pt x="196387" y="2986030"/>
                </a:cubicBezTo>
                <a:cubicBezTo>
                  <a:pt x="196387" y="3026534"/>
                  <a:pt x="229437" y="3059609"/>
                  <a:pt x="270151" y="3059609"/>
                </a:cubicBezTo>
                <a:close/>
                <a:moveTo>
                  <a:pt x="320206" y="3340260"/>
                </a:moveTo>
                <a:cubicBezTo>
                  <a:pt x="365710" y="3340260"/>
                  <a:pt x="402592" y="3303112"/>
                  <a:pt x="402592" y="3257814"/>
                </a:cubicBezTo>
                <a:cubicBezTo>
                  <a:pt x="402592" y="3212277"/>
                  <a:pt x="365710" y="3175369"/>
                  <a:pt x="320206" y="3175369"/>
                </a:cubicBezTo>
                <a:cubicBezTo>
                  <a:pt x="274941" y="3175369"/>
                  <a:pt x="238059" y="3212277"/>
                  <a:pt x="238059" y="3257814"/>
                </a:cubicBezTo>
                <a:cubicBezTo>
                  <a:pt x="238059" y="3303112"/>
                  <a:pt x="274941" y="3340260"/>
                  <a:pt x="320206" y="3340260"/>
                </a:cubicBezTo>
                <a:close/>
                <a:moveTo>
                  <a:pt x="384630" y="3615160"/>
                </a:moveTo>
                <a:cubicBezTo>
                  <a:pt x="433727" y="3615160"/>
                  <a:pt x="473723" y="3575615"/>
                  <a:pt x="473723" y="3526483"/>
                </a:cubicBezTo>
                <a:cubicBezTo>
                  <a:pt x="473723" y="3476872"/>
                  <a:pt x="433727" y="3437326"/>
                  <a:pt x="384630" y="3437326"/>
                </a:cubicBezTo>
                <a:cubicBezTo>
                  <a:pt x="335534" y="3437326"/>
                  <a:pt x="295777" y="3476872"/>
                  <a:pt x="295777" y="3526483"/>
                </a:cubicBezTo>
                <a:cubicBezTo>
                  <a:pt x="295777" y="3575615"/>
                  <a:pt x="335534" y="3615160"/>
                  <a:pt x="384630" y="3615160"/>
                </a:cubicBezTo>
                <a:close/>
                <a:moveTo>
                  <a:pt x="463185" y="3886944"/>
                </a:moveTo>
                <a:cubicBezTo>
                  <a:pt x="515874" y="3886944"/>
                  <a:pt x="558744" y="3844044"/>
                  <a:pt x="558744" y="3791077"/>
                </a:cubicBezTo>
                <a:cubicBezTo>
                  <a:pt x="558744" y="3738350"/>
                  <a:pt x="515874" y="3695449"/>
                  <a:pt x="463185" y="3695449"/>
                </a:cubicBezTo>
                <a:cubicBezTo>
                  <a:pt x="410496" y="3695449"/>
                  <a:pt x="367386" y="3738350"/>
                  <a:pt x="367386" y="3791077"/>
                </a:cubicBezTo>
                <a:cubicBezTo>
                  <a:pt x="367386" y="3844044"/>
                  <a:pt x="410496" y="3886944"/>
                  <a:pt x="463185" y="3886944"/>
                </a:cubicBezTo>
                <a:close/>
                <a:moveTo>
                  <a:pt x="654781" y="4067175"/>
                </a:moveTo>
                <a:cubicBezTo>
                  <a:pt x="655500" y="4061902"/>
                  <a:pt x="655979" y="4056630"/>
                  <a:pt x="655979" y="4051357"/>
                </a:cubicBezTo>
                <a:cubicBezTo>
                  <a:pt x="655979" y="3995994"/>
                  <a:pt x="610714" y="3951176"/>
                  <a:pt x="555151" y="3951176"/>
                </a:cubicBezTo>
                <a:cubicBezTo>
                  <a:pt x="499828" y="3951176"/>
                  <a:pt x="454563" y="3995994"/>
                  <a:pt x="454563" y="4051357"/>
                </a:cubicBezTo>
                <a:cubicBezTo>
                  <a:pt x="454563" y="4056630"/>
                  <a:pt x="455042" y="4061902"/>
                  <a:pt x="455760" y="4067175"/>
                </a:cubicBezTo>
                <a:lnTo>
                  <a:pt x="654781" y="4067175"/>
                </a:lnTo>
                <a:close/>
                <a:moveTo>
                  <a:pt x="10401539" y="4052316"/>
                </a:moveTo>
                <a:cubicBezTo>
                  <a:pt x="10401779" y="4052316"/>
                  <a:pt x="10401779" y="4051836"/>
                  <a:pt x="10401779" y="4051357"/>
                </a:cubicBezTo>
                <a:cubicBezTo>
                  <a:pt x="10401779" y="4051357"/>
                  <a:pt x="10401779" y="4051117"/>
                  <a:pt x="10401539" y="4051117"/>
                </a:cubicBezTo>
                <a:cubicBezTo>
                  <a:pt x="10401300" y="4051117"/>
                  <a:pt x="10401300" y="4051357"/>
                  <a:pt x="10401300" y="4051357"/>
                </a:cubicBezTo>
                <a:cubicBezTo>
                  <a:pt x="10401300" y="4051836"/>
                  <a:pt x="10401300" y="4052316"/>
                  <a:pt x="10401539" y="4052316"/>
                </a:cubicBezTo>
                <a:close/>
                <a:moveTo>
                  <a:pt x="10493505" y="3792036"/>
                </a:moveTo>
                <a:cubicBezTo>
                  <a:pt x="10493984" y="3792036"/>
                  <a:pt x="10494463" y="3791556"/>
                  <a:pt x="10494463" y="3791077"/>
                </a:cubicBezTo>
                <a:cubicBezTo>
                  <a:pt x="10494463" y="3790598"/>
                  <a:pt x="10493984" y="3790598"/>
                  <a:pt x="10493505" y="3790598"/>
                </a:cubicBezTo>
                <a:cubicBezTo>
                  <a:pt x="10493266" y="3790598"/>
                  <a:pt x="10493266" y="3790598"/>
                  <a:pt x="10493266" y="3791077"/>
                </a:cubicBezTo>
                <a:cubicBezTo>
                  <a:pt x="10493266" y="3791556"/>
                  <a:pt x="10493266" y="3792036"/>
                  <a:pt x="10493505" y="3792036"/>
                </a:cubicBezTo>
                <a:close/>
                <a:moveTo>
                  <a:pt x="10572300" y="3526723"/>
                </a:moveTo>
                <a:cubicBezTo>
                  <a:pt x="10572300" y="3526723"/>
                  <a:pt x="10572779" y="3526723"/>
                  <a:pt x="10572779" y="3526483"/>
                </a:cubicBezTo>
                <a:cubicBezTo>
                  <a:pt x="10572779" y="3525764"/>
                  <a:pt x="10572300" y="3525764"/>
                  <a:pt x="10572300" y="3525764"/>
                </a:cubicBezTo>
                <a:cubicBezTo>
                  <a:pt x="10571821" y="3525764"/>
                  <a:pt x="10571342" y="3525764"/>
                  <a:pt x="10571342" y="3526483"/>
                </a:cubicBezTo>
                <a:cubicBezTo>
                  <a:pt x="10571342" y="3526723"/>
                  <a:pt x="10571821" y="3526723"/>
                  <a:pt x="10572300" y="3526723"/>
                </a:cubicBezTo>
                <a:close/>
                <a:moveTo>
                  <a:pt x="10636724" y="3258294"/>
                </a:moveTo>
                <a:cubicBezTo>
                  <a:pt x="10636963" y="3258294"/>
                  <a:pt x="10636963" y="3257814"/>
                  <a:pt x="10636963" y="3257814"/>
                </a:cubicBezTo>
                <a:cubicBezTo>
                  <a:pt x="10636963" y="3257335"/>
                  <a:pt x="10636963" y="3257095"/>
                  <a:pt x="10636724" y="3257095"/>
                </a:cubicBezTo>
                <a:cubicBezTo>
                  <a:pt x="10636245" y="3257095"/>
                  <a:pt x="10635766" y="3257335"/>
                  <a:pt x="10635766" y="3257814"/>
                </a:cubicBezTo>
                <a:cubicBezTo>
                  <a:pt x="10635766" y="3257814"/>
                  <a:pt x="10636245" y="3258294"/>
                  <a:pt x="10636724" y="3258294"/>
                </a:cubicBezTo>
                <a:close/>
                <a:moveTo>
                  <a:pt x="10686779" y="2986510"/>
                </a:moveTo>
                <a:cubicBezTo>
                  <a:pt x="10687257" y="2986510"/>
                  <a:pt x="10687497" y="2986270"/>
                  <a:pt x="10687497" y="2986030"/>
                </a:cubicBezTo>
                <a:cubicBezTo>
                  <a:pt x="10687497" y="2986030"/>
                  <a:pt x="10687257" y="2985551"/>
                  <a:pt x="10686779" y="2985551"/>
                </a:cubicBezTo>
                <a:lnTo>
                  <a:pt x="10686060" y="2986030"/>
                </a:lnTo>
                <a:cubicBezTo>
                  <a:pt x="10686060" y="2986270"/>
                  <a:pt x="10686779" y="2986510"/>
                  <a:pt x="10686779" y="2986510"/>
                </a:cubicBezTo>
                <a:close/>
                <a:moveTo>
                  <a:pt x="10722942" y="2712569"/>
                </a:moveTo>
                <a:cubicBezTo>
                  <a:pt x="10723421" y="2712569"/>
                  <a:pt x="10723421" y="2712569"/>
                  <a:pt x="10723421" y="2712089"/>
                </a:cubicBezTo>
                <a:cubicBezTo>
                  <a:pt x="10723421" y="2711610"/>
                  <a:pt x="10723421" y="2711610"/>
                  <a:pt x="10722942" y="2711610"/>
                </a:cubicBezTo>
                <a:cubicBezTo>
                  <a:pt x="10722463" y="2711610"/>
                  <a:pt x="10722463" y="2711610"/>
                  <a:pt x="10722463" y="2712089"/>
                </a:cubicBezTo>
                <a:cubicBezTo>
                  <a:pt x="10722463" y="2712569"/>
                  <a:pt x="10722463" y="2712569"/>
                  <a:pt x="10722942" y="2712569"/>
                </a:cubicBezTo>
                <a:close/>
                <a:moveTo>
                  <a:pt x="10744497" y="2437429"/>
                </a:moveTo>
                <a:cubicBezTo>
                  <a:pt x="10744736" y="2437429"/>
                  <a:pt x="10745215" y="2436950"/>
                  <a:pt x="10745215" y="2436470"/>
                </a:cubicBezTo>
                <a:cubicBezTo>
                  <a:pt x="10745215" y="2436470"/>
                  <a:pt x="10744736" y="2435991"/>
                  <a:pt x="10744497" y="2435991"/>
                </a:cubicBezTo>
                <a:lnTo>
                  <a:pt x="10744018" y="2436470"/>
                </a:lnTo>
                <a:cubicBezTo>
                  <a:pt x="10744018" y="2436950"/>
                  <a:pt x="10744497" y="2437429"/>
                  <a:pt x="10744497" y="2437429"/>
                </a:cubicBezTo>
                <a:close/>
                <a:moveTo>
                  <a:pt x="10752161" y="2161331"/>
                </a:moveTo>
                <a:cubicBezTo>
                  <a:pt x="10752161" y="2161331"/>
                  <a:pt x="10752640" y="2160612"/>
                  <a:pt x="10752640" y="2160372"/>
                </a:cubicBezTo>
                <a:cubicBezTo>
                  <a:pt x="10752640" y="2159893"/>
                  <a:pt x="10752161" y="2159653"/>
                  <a:pt x="10752161" y="2159653"/>
                </a:cubicBezTo>
                <a:cubicBezTo>
                  <a:pt x="10751442" y="2159653"/>
                  <a:pt x="10750963" y="2159893"/>
                  <a:pt x="10750963" y="2160372"/>
                </a:cubicBezTo>
                <a:cubicBezTo>
                  <a:pt x="10750963" y="2160612"/>
                  <a:pt x="10751442" y="2161331"/>
                  <a:pt x="10752161" y="2161331"/>
                </a:cubicBezTo>
                <a:close/>
                <a:moveTo>
                  <a:pt x="10524400" y="1884993"/>
                </a:moveTo>
                <a:cubicBezTo>
                  <a:pt x="10524879" y="1884993"/>
                  <a:pt x="10525598" y="1884753"/>
                  <a:pt x="10525598" y="1884034"/>
                </a:cubicBezTo>
                <a:cubicBezTo>
                  <a:pt x="10525598" y="1884034"/>
                  <a:pt x="10524879" y="1883555"/>
                  <a:pt x="10524400" y="1883555"/>
                </a:cubicBezTo>
                <a:cubicBezTo>
                  <a:pt x="10523921" y="1883555"/>
                  <a:pt x="10523921" y="1884034"/>
                  <a:pt x="10523921" y="1884034"/>
                </a:cubicBezTo>
                <a:cubicBezTo>
                  <a:pt x="10523921" y="1884753"/>
                  <a:pt x="10523921" y="1884993"/>
                  <a:pt x="10524400" y="1884993"/>
                </a:cubicBezTo>
                <a:close/>
                <a:moveTo>
                  <a:pt x="10502127" y="1609614"/>
                </a:moveTo>
                <a:cubicBezTo>
                  <a:pt x="10502127" y="1609614"/>
                  <a:pt x="10502606" y="1609374"/>
                  <a:pt x="10502606" y="1608895"/>
                </a:cubicBezTo>
                <a:cubicBezTo>
                  <a:pt x="10502606" y="1608655"/>
                  <a:pt x="10502127" y="1608176"/>
                  <a:pt x="10502127" y="1608176"/>
                </a:cubicBezTo>
                <a:cubicBezTo>
                  <a:pt x="10501648" y="1608176"/>
                  <a:pt x="10501169" y="1608655"/>
                  <a:pt x="10501169" y="1608895"/>
                </a:cubicBezTo>
                <a:cubicBezTo>
                  <a:pt x="10501169" y="1609374"/>
                  <a:pt x="10501648" y="1609614"/>
                  <a:pt x="10502127" y="1609614"/>
                </a:cubicBezTo>
                <a:close/>
                <a:moveTo>
                  <a:pt x="10464766" y="1335673"/>
                </a:moveTo>
                <a:cubicBezTo>
                  <a:pt x="10464766" y="1335673"/>
                  <a:pt x="10465005" y="1335433"/>
                  <a:pt x="10465005" y="1334954"/>
                </a:cubicBezTo>
                <a:cubicBezTo>
                  <a:pt x="10465005" y="1334954"/>
                  <a:pt x="10464766" y="1334714"/>
                  <a:pt x="10464766" y="1334714"/>
                </a:cubicBezTo>
                <a:cubicBezTo>
                  <a:pt x="10464047" y="1334714"/>
                  <a:pt x="10463808" y="1334954"/>
                  <a:pt x="10463808" y="1334954"/>
                </a:cubicBezTo>
                <a:cubicBezTo>
                  <a:pt x="10463808" y="1335433"/>
                  <a:pt x="10464047" y="1335673"/>
                  <a:pt x="10464766" y="1335673"/>
                </a:cubicBezTo>
                <a:close/>
                <a:moveTo>
                  <a:pt x="10411837" y="1064608"/>
                </a:moveTo>
                <a:cubicBezTo>
                  <a:pt x="10412316" y="1064608"/>
                  <a:pt x="10412795" y="1064368"/>
                  <a:pt x="10412795" y="1064128"/>
                </a:cubicBezTo>
                <a:cubicBezTo>
                  <a:pt x="10412795" y="1063649"/>
                  <a:pt x="10412316" y="1063409"/>
                  <a:pt x="10411837" y="1063409"/>
                </a:cubicBezTo>
                <a:cubicBezTo>
                  <a:pt x="10411358" y="1063409"/>
                  <a:pt x="10411358" y="1063649"/>
                  <a:pt x="10411358" y="1064128"/>
                </a:cubicBezTo>
                <a:cubicBezTo>
                  <a:pt x="10411358" y="1064368"/>
                  <a:pt x="10411358" y="1064608"/>
                  <a:pt x="10411837" y="1064608"/>
                </a:cubicBezTo>
                <a:close/>
                <a:moveTo>
                  <a:pt x="10344539" y="796658"/>
                </a:moveTo>
                <a:cubicBezTo>
                  <a:pt x="10345258" y="796658"/>
                  <a:pt x="10345258" y="796179"/>
                  <a:pt x="10345258" y="795939"/>
                </a:cubicBezTo>
                <a:cubicBezTo>
                  <a:pt x="10345258" y="795700"/>
                  <a:pt x="10345258" y="795460"/>
                  <a:pt x="10344539" y="795460"/>
                </a:cubicBezTo>
                <a:cubicBezTo>
                  <a:pt x="10344300" y="795460"/>
                  <a:pt x="10344060" y="795700"/>
                  <a:pt x="10344060" y="795939"/>
                </a:cubicBezTo>
                <a:cubicBezTo>
                  <a:pt x="10344060" y="796179"/>
                  <a:pt x="10344300" y="796658"/>
                  <a:pt x="10344539" y="796658"/>
                </a:cubicBezTo>
                <a:close/>
                <a:moveTo>
                  <a:pt x="10167073" y="273701"/>
                </a:moveTo>
                <a:cubicBezTo>
                  <a:pt x="10167312" y="273701"/>
                  <a:pt x="10167552" y="273462"/>
                  <a:pt x="10167552" y="272982"/>
                </a:cubicBezTo>
                <a:cubicBezTo>
                  <a:pt x="10167552" y="272743"/>
                  <a:pt x="10167312" y="272503"/>
                  <a:pt x="10167073" y="272503"/>
                </a:cubicBezTo>
                <a:cubicBezTo>
                  <a:pt x="10167073" y="272503"/>
                  <a:pt x="10166354" y="272743"/>
                  <a:pt x="10166354" y="272982"/>
                </a:cubicBezTo>
                <a:cubicBezTo>
                  <a:pt x="10166354" y="273462"/>
                  <a:pt x="10167073" y="273701"/>
                  <a:pt x="10167073" y="273701"/>
                </a:cubicBezTo>
                <a:close/>
                <a:moveTo>
                  <a:pt x="740042" y="403122"/>
                </a:moveTo>
                <a:cubicBezTo>
                  <a:pt x="740760" y="403122"/>
                  <a:pt x="741239" y="402643"/>
                  <a:pt x="741239" y="401924"/>
                </a:cubicBezTo>
                <a:cubicBezTo>
                  <a:pt x="741239" y="401445"/>
                  <a:pt x="740760" y="400726"/>
                  <a:pt x="740042" y="400726"/>
                </a:cubicBezTo>
                <a:cubicBezTo>
                  <a:pt x="739323" y="400726"/>
                  <a:pt x="739084" y="401445"/>
                  <a:pt x="739084" y="401924"/>
                </a:cubicBezTo>
                <a:cubicBezTo>
                  <a:pt x="739084" y="402643"/>
                  <a:pt x="739323" y="403122"/>
                  <a:pt x="740042" y="403122"/>
                </a:cubicBezTo>
                <a:close/>
                <a:moveTo>
                  <a:pt x="650949" y="668915"/>
                </a:moveTo>
                <a:cubicBezTo>
                  <a:pt x="654302" y="668915"/>
                  <a:pt x="656458" y="666518"/>
                  <a:pt x="656458" y="663403"/>
                </a:cubicBezTo>
                <a:cubicBezTo>
                  <a:pt x="656458" y="660527"/>
                  <a:pt x="654302" y="658130"/>
                  <a:pt x="650949" y="658130"/>
                </a:cubicBezTo>
                <a:cubicBezTo>
                  <a:pt x="648075" y="658130"/>
                  <a:pt x="645681" y="660527"/>
                  <a:pt x="645681" y="663403"/>
                </a:cubicBezTo>
                <a:cubicBezTo>
                  <a:pt x="645681" y="666518"/>
                  <a:pt x="648075" y="668915"/>
                  <a:pt x="650949" y="668915"/>
                </a:cubicBezTo>
                <a:close/>
                <a:moveTo>
                  <a:pt x="576706" y="941178"/>
                </a:moveTo>
                <a:cubicBezTo>
                  <a:pt x="583172" y="941178"/>
                  <a:pt x="588441" y="935906"/>
                  <a:pt x="588441" y="929435"/>
                </a:cubicBezTo>
                <a:cubicBezTo>
                  <a:pt x="588441" y="923203"/>
                  <a:pt x="583172" y="917931"/>
                  <a:pt x="576706" y="917931"/>
                </a:cubicBezTo>
                <a:cubicBezTo>
                  <a:pt x="570479" y="917931"/>
                  <a:pt x="565210" y="923203"/>
                  <a:pt x="565210" y="929435"/>
                </a:cubicBezTo>
                <a:cubicBezTo>
                  <a:pt x="565210" y="935906"/>
                  <a:pt x="570479" y="941178"/>
                  <a:pt x="576706" y="941178"/>
                </a:cubicBezTo>
                <a:close/>
                <a:moveTo>
                  <a:pt x="516832" y="1217516"/>
                </a:moveTo>
                <a:cubicBezTo>
                  <a:pt x="527130" y="1217516"/>
                  <a:pt x="535033" y="1209367"/>
                  <a:pt x="535033" y="1199541"/>
                </a:cubicBezTo>
                <a:cubicBezTo>
                  <a:pt x="535033" y="1188996"/>
                  <a:pt x="527130" y="1181087"/>
                  <a:pt x="516832" y="1181087"/>
                </a:cubicBezTo>
                <a:cubicBezTo>
                  <a:pt x="506773" y="1181087"/>
                  <a:pt x="498630" y="1188996"/>
                  <a:pt x="498630" y="1199541"/>
                </a:cubicBezTo>
                <a:cubicBezTo>
                  <a:pt x="498630" y="1209367"/>
                  <a:pt x="506773" y="1217516"/>
                  <a:pt x="516832" y="1217516"/>
                </a:cubicBezTo>
                <a:close/>
                <a:moveTo>
                  <a:pt x="472046" y="1497928"/>
                </a:moveTo>
                <a:cubicBezTo>
                  <a:pt x="486416" y="1497928"/>
                  <a:pt x="497912" y="1486185"/>
                  <a:pt x="497912" y="1471805"/>
                </a:cubicBezTo>
                <a:cubicBezTo>
                  <a:pt x="497912" y="1457185"/>
                  <a:pt x="486416" y="1445681"/>
                  <a:pt x="472046" y="1445681"/>
                </a:cubicBezTo>
                <a:cubicBezTo>
                  <a:pt x="457437" y="1445681"/>
                  <a:pt x="445702" y="1457185"/>
                  <a:pt x="445702" y="1471805"/>
                </a:cubicBezTo>
                <a:cubicBezTo>
                  <a:pt x="445702" y="1486185"/>
                  <a:pt x="457437" y="1497928"/>
                  <a:pt x="472046" y="1497928"/>
                </a:cubicBezTo>
                <a:close/>
                <a:moveTo>
                  <a:pt x="441630" y="1780737"/>
                </a:moveTo>
                <a:cubicBezTo>
                  <a:pt x="460311" y="1780737"/>
                  <a:pt x="475878" y="1765159"/>
                  <a:pt x="475878" y="1746465"/>
                </a:cubicBezTo>
                <a:cubicBezTo>
                  <a:pt x="475878" y="1727771"/>
                  <a:pt x="460311" y="1712192"/>
                  <a:pt x="441630" y="1712192"/>
                </a:cubicBezTo>
                <a:cubicBezTo>
                  <a:pt x="422949" y="1712192"/>
                  <a:pt x="407622" y="1727771"/>
                  <a:pt x="407622" y="1746465"/>
                </a:cubicBezTo>
                <a:cubicBezTo>
                  <a:pt x="407622" y="1765159"/>
                  <a:pt x="422949" y="1780737"/>
                  <a:pt x="441630" y="1780737"/>
                </a:cubicBezTo>
                <a:close/>
                <a:moveTo>
                  <a:pt x="426542" y="2065703"/>
                </a:moveTo>
                <a:cubicBezTo>
                  <a:pt x="450731" y="2065703"/>
                  <a:pt x="469891" y="2046050"/>
                  <a:pt x="469891" y="2022083"/>
                </a:cubicBezTo>
                <a:cubicBezTo>
                  <a:pt x="469891" y="1998356"/>
                  <a:pt x="450731" y="1979183"/>
                  <a:pt x="426542" y="1979183"/>
                </a:cubicBezTo>
                <a:cubicBezTo>
                  <a:pt x="402832" y="1979183"/>
                  <a:pt x="383433" y="1998356"/>
                  <a:pt x="383433" y="2022083"/>
                </a:cubicBezTo>
                <a:cubicBezTo>
                  <a:pt x="383433" y="2046050"/>
                  <a:pt x="402832" y="2065703"/>
                  <a:pt x="426542" y="2065703"/>
                </a:cubicBezTo>
                <a:close/>
                <a:moveTo>
                  <a:pt x="426542" y="2350669"/>
                </a:moveTo>
                <a:cubicBezTo>
                  <a:pt x="455281" y="2350669"/>
                  <a:pt x="478273" y="2327421"/>
                  <a:pt x="478273" y="2298901"/>
                </a:cubicBezTo>
                <a:cubicBezTo>
                  <a:pt x="478273" y="2270140"/>
                  <a:pt x="455281" y="2246893"/>
                  <a:pt x="426542" y="2246893"/>
                </a:cubicBezTo>
                <a:cubicBezTo>
                  <a:pt x="398042" y="2246893"/>
                  <a:pt x="374811" y="2270140"/>
                  <a:pt x="374811" y="2298901"/>
                </a:cubicBezTo>
                <a:cubicBezTo>
                  <a:pt x="374811" y="2327421"/>
                  <a:pt x="398042" y="2350669"/>
                  <a:pt x="426542" y="2350669"/>
                </a:cubicBezTo>
                <a:close/>
                <a:moveTo>
                  <a:pt x="441630" y="2635635"/>
                </a:moveTo>
                <a:cubicBezTo>
                  <a:pt x="475399" y="2635635"/>
                  <a:pt x="502702" y="2608313"/>
                  <a:pt x="502702" y="2574280"/>
                </a:cubicBezTo>
                <a:cubicBezTo>
                  <a:pt x="502702" y="2540726"/>
                  <a:pt x="475399" y="2513644"/>
                  <a:pt x="441630" y="2513644"/>
                </a:cubicBezTo>
                <a:cubicBezTo>
                  <a:pt x="408101" y="2513644"/>
                  <a:pt x="380798" y="2540726"/>
                  <a:pt x="380798" y="2574280"/>
                </a:cubicBezTo>
                <a:cubicBezTo>
                  <a:pt x="380798" y="2608313"/>
                  <a:pt x="408101" y="2635635"/>
                  <a:pt x="441630" y="2635635"/>
                </a:cubicBezTo>
                <a:close/>
                <a:moveTo>
                  <a:pt x="472046" y="2918684"/>
                </a:moveTo>
                <a:cubicBezTo>
                  <a:pt x="510126" y="2918684"/>
                  <a:pt x="541500" y="2887527"/>
                  <a:pt x="541500" y="2848940"/>
                </a:cubicBezTo>
                <a:cubicBezTo>
                  <a:pt x="541500" y="2810593"/>
                  <a:pt x="510126" y="2779676"/>
                  <a:pt x="472046" y="2779676"/>
                </a:cubicBezTo>
                <a:cubicBezTo>
                  <a:pt x="433487" y="2779676"/>
                  <a:pt x="402353" y="2810593"/>
                  <a:pt x="402353" y="2848940"/>
                </a:cubicBezTo>
                <a:cubicBezTo>
                  <a:pt x="402353" y="2887527"/>
                  <a:pt x="433487" y="2918684"/>
                  <a:pt x="472046" y="2918684"/>
                </a:cubicBezTo>
                <a:close/>
                <a:moveTo>
                  <a:pt x="516832" y="3199815"/>
                </a:moveTo>
                <a:cubicBezTo>
                  <a:pt x="559941" y="3199815"/>
                  <a:pt x="594668" y="3164823"/>
                  <a:pt x="594668" y="3121683"/>
                </a:cubicBezTo>
                <a:cubicBezTo>
                  <a:pt x="594668" y="3078303"/>
                  <a:pt x="559941" y="3043551"/>
                  <a:pt x="516832" y="3043551"/>
                </a:cubicBezTo>
                <a:cubicBezTo>
                  <a:pt x="473962" y="3043551"/>
                  <a:pt x="438756" y="3078303"/>
                  <a:pt x="438756" y="3121683"/>
                </a:cubicBezTo>
                <a:cubicBezTo>
                  <a:pt x="438756" y="3164823"/>
                  <a:pt x="473962" y="3199815"/>
                  <a:pt x="516832" y="3199815"/>
                </a:cubicBezTo>
                <a:close/>
                <a:moveTo>
                  <a:pt x="576706" y="3476632"/>
                </a:moveTo>
                <a:cubicBezTo>
                  <a:pt x="623886" y="3476632"/>
                  <a:pt x="662206" y="3438525"/>
                  <a:pt x="662206" y="3391070"/>
                </a:cubicBezTo>
                <a:cubicBezTo>
                  <a:pt x="662206" y="3344335"/>
                  <a:pt x="623886" y="3306228"/>
                  <a:pt x="576706" y="3306228"/>
                </a:cubicBezTo>
                <a:cubicBezTo>
                  <a:pt x="529525" y="3306228"/>
                  <a:pt x="491445" y="3344335"/>
                  <a:pt x="491445" y="3391070"/>
                </a:cubicBezTo>
                <a:cubicBezTo>
                  <a:pt x="491445" y="3438525"/>
                  <a:pt x="529525" y="3476632"/>
                  <a:pt x="576706" y="3476632"/>
                </a:cubicBezTo>
                <a:close/>
                <a:moveTo>
                  <a:pt x="650949" y="3750094"/>
                </a:moveTo>
                <a:cubicBezTo>
                  <a:pt x="702441" y="3750094"/>
                  <a:pt x="743874" y="3708631"/>
                  <a:pt x="743874" y="3657342"/>
                </a:cubicBezTo>
                <a:cubicBezTo>
                  <a:pt x="743874" y="3606293"/>
                  <a:pt x="702441" y="3564590"/>
                  <a:pt x="650949" y="3564590"/>
                </a:cubicBezTo>
                <a:cubicBezTo>
                  <a:pt x="600176" y="3564590"/>
                  <a:pt x="558744" y="3606293"/>
                  <a:pt x="558744" y="3657342"/>
                </a:cubicBezTo>
                <a:cubicBezTo>
                  <a:pt x="558744" y="3708631"/>
                  <a:pt x="600176" y="3750094"/>
                  <a:pt x="650949" y="3750094"/>
                </a:cubicBezTo>
                <a:close/>
                <a:moveTo>
                  <a:pt x="740042" y="4017084"/>
                </a:moveTo>
                <a:cubicBezTo>
                  <a:pt x="794168" y="4017084"/>
                  <a:pt x="838235" y="3973225"/>
                  <a:pt x="838235" y="3919060"/>
                </a:cubicBezTo>
                <a:cubicBezTo>
                  <a:pt x="838235" y="3864895"/>
                  <a:pt x="794168" y="3820556"/>
                  <a:pt x="740042" y="3820556"/>
                </a:cubicBezTo>
                <a:cubicBezTo>
                  <a:pt x="685916" y="3820556"/>
                  <a:pt x="641849" y="3864895"/>
                  <a:pt x="641849" y="3919060"/>
                </a:cubicBezTo>
                <a:cubicBezTo>
                  <a:pt x="641849" y="3973225"/>
                  <a:pt x="685916" y="4017084"/>
                  <a:pt x="740042" y="4017084"/>
                </a:cubicBezTo>
                <a:close/>
                <a:moveTo>
                  <a:pt x="10167073" y="4048241"/>
                </a:moveTo>
                <a:cubicBezTo>
                  <a:pt x="10167312" y="4048241"/>
                  <a:pt x="10167552" y="4048241"/>
                  <a:pt x="10167552" y="4048002"/>
                </a:cubicBezTo>
                <a:cubicBezTo>
                  <a:pt x="10167552" y="4047283"/>
                  <a:pt x="10167312" y="4047283"/>
                  <a:pt x="10167073" y="4047283"/>
                </a:cubicBezTo>
                <a:cubicBezTo>
                  <a:pt x="10167073" y="4047283"/>
                  <a:pt x="10166354" y="4047283"/>
                  <a:pt x="10166354" y="4048002"/>
                </a:cubicBezTo>
                <a:cubicBezTo>
                  <a:pt x="10166354" y="4048241"/>
                  <a:pt x="10167073" y="4048241"/>
                  <a:pt x="10167073" y="4048241"/>
                </a:cubicBezTo>
                <a:close/>
                <a:moveTo>
                  <a:pt x="10262871" y="3789160"/>
                </a:moveTo>
                <a:cubicBezTo>
                  <a:pt x="10263590" y="3789160"/>
                  <a:pt x="10263590" y="3789160"/>
                  <a:pt x="10263590" y="3788920"/>
                </a:cubicBezTo>
                <a:cubicBezTo>
                  <a:pt x="10263590" y="3788441"/>
                  <a:pt x="10263590" y="3788441"/>
                  <a:pt x="10262871" y="3788441"/>
                </a:cubicBezTo>
                <a:cubicBezTo>
                  <a:pt x="10262392" y="3788441"/>
                  <a:pt x="10262392" y="3788441"/>
                  <a:pt x="10262392" y="3788920"/>
                </a:cubicBezTo>
                <a:cubicBezTo>
                  <a:pt x="10262392" y="3789160"/>
                  <a:pt x="10262392" y="3789160"/>
                  <a:pt x="10262871" y="3789160"/>
                </a:cubicBezTo>
                <a:close/>
                <a:moveTo>
                  <a:pt x="10344539" y="3525285"/>
                </a:moveTo>
                <a:cubicBezTo>
                  <a:pt x="10345258" y="3525285"/>
                  <a:pt x="10345258" y="3525285"/>
                  <a:pt x="10345258" y="3525045"/>
                </a:cubicBezTo>
                <a:cubicBezTo>
                  <a:pt x="10345258" y="3524566"/>
                  <a:pt x="10345258" y="3524566"/>
                  <a:pt x="10344539" y="3524566"/>
                </a:cubicBezTo>
                <a:cubicBezTo>
                  <a:pt x="10344300" y="3524566"/>
                  <a:pt x="10344060" y="3524566"/>
                  <a:pt x="10344060" y="3525045"/>
                </a:cubicBezTo>
                <a:cubicBezTo>
                  <a:pt x="10344060" y="3525285"/>
                  <a:pt x="10344300" y="3525285"/>
                  <a:pt x="10344539" y="3525285"/>
                </a:cubicBezTo>
                <a:close/>
                <a:moveTo>
                  <a:pt x="10411837" y="3257335"/>
                </a:moveTo>
                <a:cubicBezTo>
                  <a:pt x="10412316" y="3257335"/>
                  <a:pt x="10412795" y="3257335"/>
                  <a:pt x="10412795" y="3257095"/>
                </a:cubicBezTo>
                <a:cubicBezTo>
                  <a:pt x="10412795" y="3256376"/>
                  <a:pt x="10412316" y="3256376"/>
                  <a:pt x="10411837" y="3256376"/>
                </a:cubicBezTo>
                <a:cubicBezTo>
                  <a:pt x="10411358" y="3256376"/>
                  <a:pt x="10411358" y="3256376"/>
                  <a:pt x="10411358" y="3257095"/>
                </a:cubicBezTo>
                <a:cubicBezTo>
                  <a:pt x="10411358" y="3257335"/>
                  <a:pt x="10411358" y="3257335"/>
                  <a:pt x="10411837" y="3257335"/>
                </a:cubicBezTo>
                <a:close/>
                <a:moveTo>
                  <a:pt x="10464766" y="2986270"/>
                </a:moveTo>
                <a:lnTo>
                  <a:pt x="10465005" y="2986030"/>
                </a:lnTo>
                <a:cubicBezTo>
                  <a:pt x="10465005" y="2985551"/>
                  <a:pt x="10464766" y="2985072"/>
                  <a:pt x="10464766" y="2985072"/>
                </a:cubicBezTo>
                <a:cubicBezTo>
                  <a:pt x="10464047" y="2985072"/>
                  <a:pt x="10463808" y="2985551"/>
                  <a:pt x="10463808" y="2986030"/>
                </a:cubicBezTo>
                <a:cubicBezTo>
                  <a:pt x="10463808" y="2986030"/>
                  <a:pt x="10464047" y="2986270"/>
                  <a:pt x="10464766" y="2986270"/>
                </a:cubicBezTo>
                <a:close/>
                <a:moveTo>
                  <a:pt x="10502127" y="2712569"/>
                </a:moveTo>
                <a:cubicBezTo>
                  <a:pt x="10502127" y="2712569"/>
                  <a:pt x="10502606" y="2712569"/>
                  <a:pt x="10502606" y="2712089"/>
                </a:cubicBezTo>
                <a:cubicBezTo>
                  <a:pt x="10502606" y="2711610"/>
                  <a:pt x="10502127" y="2711370"/>
                  <a:pt x="10502127" y="2711370"/>
                </a:cubicBezTo>
                <a:cubicBezTo>
                  <a:pt x="10501648" y="2711370"/>
                  <a:pt x="10501169" y="2711610"/>
                  <a:pt x="10501169" y="2712089"/>
                </a:cubicBezTo>
                <a:cubicBezTo>
                  <a:pt x="10501169" y="2712569"/>
                  <a:pt x="10501648" y="2712569"/>
                  <a:pt x="10502127" y="2712569"/>
                </a:cubicBezTo>
                <a:close/>
                <a:moveTo>
                  <a:pt x="10524400" y="2437429"/>
                </a:moveTo>
                <a:cubicBezTo>
                  <a:pt x="10524879" y="2437429"/>
                  <a:pt x="10525598" y="2436950"/>
                  <a:pt x="10525598" y="2436470"/>
                </a:cubicBezTo>
                <a:cubicBezTo>
                  <a:pt x="10525598" y="2436470"/>
                  <a:pt x="10524879" y="2435991"/>
                  <a:pt x="10524400" y="2435991"/>
                </a:cubicBezTo>
                <a:cubicBezTo>
                  <a:pt x="10523921" y="2435991"/>
                  <a:pt x="10523921" y="2436470"/>
                  <a:pt x="10523921" y="2436470"/>
                </a:cubicBezTo>
                <a:cubicBezTo>
                  <a:pt x="10523921" y="2436950"/>
                  <a:pt x="10523921" y="2437429"/>
                  <a:pt x="10524400" y="2437429"/>
                </a:cubicBezTo>
                <a:close/>
                <a:moveTo>
                  <a:pt x="10532064" y="2161331"/>
                </a:moveTo>
                <a:cubicBezTo>
                  <a:pt x="10532783" y="2161331"/>
                  <a:pt x="10532783" y="2160612"/>
                  <a:pt x="10532783" y="2160372"/>
                </a:cubicBezTo>
                <a:cubicBezTo>
                  <a:pt x="10532783" y="2159893"/>
                  <a:pt x="10532783" y="2159653"/>
                  <a:pt x="10532064" y="2159653"/>
                </a:cubicBezTo>
                <a:cubicBezTo>
                  <a:pt x="10531585" y="2159653"/>
                  <a:pt x="10531585" y="2159893"/>
                  <a:pt x="10531585" y="2160372"/>
                </a:cubicBezTo>
                <a:cubicBezTo>
                  <a:pt x="10531585" y="2160612"/>
                  <a:pt x="10531585" y="2161331"/>
                  <a:pt x="10532064" y="2161331"/>
                </a:cubicBezTo>
                <a:close/>
                <a:moveTo>
                  <a:pt x="10304304" y="1884993"/>
                </a:moveTo>
                <a:cubicBezTo>
                  <a:pt x="10305022" y="1884993"/>
                  <a:pt x="10305022" y="1884753"/>
                  <a:pt x="10305022" y="1884034"/>
                </a:cubicBezTo>
                <a:cubicBezTo>
                  <a:pt x="10305022" y="1884034"/>
                  <a:pt x="10305022" y="1883555"/>
                  <a:pt x="10304304" y="1883555"/>
                </a:cubicBezTo>
                <a:cubicBezTo>
                  <a:pt x="10304064" y="1883555"/>
                  <a:pt x="10304064" y="1884034"/>
                  <a:pt x="10304064" y="1884034"/>
                </a:cubicBezTo>
                <a:cubicBezTo>
                  <a:pt x="10304064" y="1884753"/>
                  <a:pt x="10304064" y="1884993"/>
                  <a:pt x="10304304" y="1884993"/>
                </a:cubicBezTo>
                <a:close/>
                <a:moveTo>
                  <a:pt x="10280833" y="1609614"/>
                </a:moveTo>
                <a:cubicBezTo>
                  <a:pt x="10281552" y="1609614"/>
                  <a:pt x="10281552" y="1609374"/>
                  <a:pt x="10281552" y="1609135"/>
                </a:cubicBezTo>
                <a:cubicBezTo>
                  <a:pt x="10281552" y="1608655"/>
                  <a:pt x="10281552" y="1608416"/>
                  <a:pt x="10280833" y="1608416"/>
                </a:cubicBezTo>
                <a:cubicBezTo>
                  <a:pt x="10280354" y="1608416"/>
                  <a:pt x="10280354" y="1608655"/>
                  <a:pt x="10280354" y="1609135"/>
                </a:cubicBezTo>
                <a:cubicBezTo>
                  <a:pt x="10280354" y="1609374"/>
                  <a:pt x="10280354" y="1609614"/>
                  <a:pt x="10280833" y="1609614"/>
                </a:cubicBezTo>
                <a:close/>
                <a:moveTo>
                  <a:pt x="10241556" y="1336392"/>
                </a:moveTo>
                <a:cubicBezTo>
                  <a:pt x="10241795" y="1336392"/>
                  <a:pt x="10242514" y="1336152"/>
                  <a:pt x="10242514" y="1335433"/>
                </a:cubicBezTo>
                <a:cubicBezTo>
                  <a:pt x="10242514" y="1334954"/>
                  <a:pt x="10241795" y="1334954"/>
                  <a:pt x="10241556" y="1334954"/>
                </a:cubicBezTo>
                <a:cubicBezTo>
                  <a:pt x="10241316" y="1334954"/>
                  <a:pt x="10241316" y="1334954"/>
                  <a:pt x="10241316" y="1335433"/>
                </a:cubicBezTo>
                <a:cubicBezTo>
                  <a:pt x="10241316" y="1336152"/>
                  <a:pt x="10241316" y="1336392"/>
                  <a:pt x="10241556" y="1336392"/>
                </a:cubicBezTo>
                <a:close/>
                <a:moveTo>
                  <a:pt x="10186951" y="1065327"/>
                </a:moveTo>
                <a:cubicBezTo>
                  <a:pt x="10186951" y="1065327"/>
                  <a:pt x="10187430" y="1065087"/>
                  <a:pt x="10187430" y="1064608"/>
                </a:cubicBezTo>
                <a:cubicBezTo>
                  <a:pt x="10187430" y="1064608"/>
                  <a:pt x="10186951" y="1064368"/>
                  <a:pt x="10186951" y="1064368"/>
                </a:cubicBezTo>
                <a:cubicBezTo>
                  <a:pt x="10186472" y="1064368"/>
                  <a:pt x="10185993" y="1064608"/>
                  <a:pt x="10185993" y="1064608"/>
                </a:cubicBezTo>
                <a:cubicBezTo>
                  <a:pt x="10185993" y="1065087"/>
                  <a:pt x="10186472" y="1065327"/>
                  <a:pt x="10186951" y="1065327"/>
                </a:cubicBezTo>
                <a:close/>
                <a:moveTo>
                  <a:pt x="10117018" y="798336"/>
                </a:moveTo>
                <a:cubicBezTo>
                  <a:pt x="10117018" y="798336"/>
                  <a:pt x="10117258" y="797857"/>
                  <a:pt x="10117258" y="797617"/>
                </a:cubicBezTo>
                <a:cubicBezTo>
                  <a:pt x="10117258" y="797138"/>
                  <a:pt x="10117018" y="796898"/>
                  <a:pt x="10117018" y="796898"/>
                </a:cubicBezTo>
                <a:cubicBezTo>
                  <a:pt x="10116300" y="796898"/>
                  <a:pt x="10115821" y="797138"/>
                  <a:pt x="10115821" y="797617"/>
                </a:cubicBezTo>
                <a:cubicBezTo>
                  <a:pt x="10115821" y="797857"/>
                  <a:pt x="10116300" y="798336"/>
                  <a:pt x="10117018" y="798336"/>
                </a:cubicBezTo>
                <a:close/>
                <a:moveTo>
                  <a:pt x="10031279" y="535420"/>
                </a:moveTo>
                <a:cubicBezTo>
                  <a:pt x="10031279" y="535420"/>
                  <a:pt x="10031758" y="535420"/>
                  <a:pt x="10031758" y="534940"/>
                </a:cubicBezTo>
                <a:cubicBezTo>
                  <a:pt x="10031758" y="534701"/>
                  <a:pt x="10031279" y="533982"/>
                  <a:pt x="10031279" y="533982"/>
                </a:cubicBezTo>
                <a:cubicBezTo>
                  <a:pt x="10031039" y="533982"/>
                  <a:pt x="10030560" y="534701"/>
                  <a:pt x="10030560" y="534940"/>
                </a:cubicBezTo>
                <a:cubicBezTo>
                  <a:pt x="10030560" y="535420"/>
                  <a:pt x="10031039" y="535420"/>
                  <a:pt x="10031279" y="535420"/>
                </a:cubicBezTo>
                <a:close/>
                <a:moveTo>
                  <a:pt x="9931169" y="278016"/>
                </a:moveTo>
                <a:cubicBezTo>
                  <a:pt x="9931169" y="278016"/>
                  <a:pt x="9931648" y="277776"/>
                  <a:pt x="9931648" y="277297"/>
                </a:cubicBezTo>
                <a:cubicBezTo>
                  <a:pt x="9931648" y="277057"/>
                  <a:pt x="9931169" y="276817"/>
                  <a:pt x="9931169" y="276817"/>
                </a:cubicBezTo>
                <a:cubicBezTo>
                  <a:pt x="9930690" y="276817"/>
                  <a:pt x="9930211" y="277057"/>
                  <a:pt x="9930211" y="277297"/>
                </a:cubicBezTo>
                <a:cubicBezTo>
                  <a:pt x="9930211" y="277776"/>
                  <a:pt x="9930690" y="278016"/>
                  <a:pt x="9931169" y="278016"/>
                </a:cubicBezTo>
                <a:close/>
                <a:moveTo>
                  <a:pt x="925651" y="536139"/>
                </a:moveTo>
                <a:cubicBezTo>
                  <a:pt x="926130" y="536139"/>
                  <a:pt x="926609" y="535420"/>
                  <a:pt x="926609" y="534940"/>
                </a:cubicBezTo>
                <a:cubicBezTo>
                  <a:pt x="926609" y="533982"/>
                  <a:pt x="926130" y="533742"/>
                  <a:pt x="925651" y="533742"/>
                </a:cubicBezTo>
                <a:cubicBezTo>
                  <a:pt x="924933" y="533742"/>
                  <a:pt x="924454" y="533982"/>
                  <a:pt x="924454" y="534940"/>
                </a:cubicBezTo>
                <a:cubicBezTo>
                  <a:pt x="924454" y="535420"/>
                  <a:pt x="924933" y="536139"/>
                  <a:pt x="925651" y="536139"/>
                </a:cubicBezTo>
                <a:close/>
                <a:moveTo>
                  <a:pt x="840151" y="805047"/>
                </a:moveTo>
                <a:cubicBezTo>
                  <a:pt x="844222" y="805047"/>
                  <a:pt x="847575" y="801691"/>
                  <a:pt x="847575" y="797617"/>
                </a:cubicBezTo>
                <a:cubicBezTo>
                  <a:pt x="847575" y="793543"/>
                  <a:pt x="844222" y="790187"/>
                  <a:pt x="840151" y="790187"/>
                </a:cubicBezTo>
                <a:cubicBezTo>
                  <a:pt x="836080" y="790187"/>
                  <a:pt x="832966" y="793543"/>
                  <a:pt x="832966" y="797617"/>
                </a:cubicBezTo>
                <a:cubicBezTo>
                  <a:pt x="832966" y="801691"/>
                  <a:pt x="836080" y="805047"/>
                  <a:pt x="840151" y="805047"/>
                </a:cubicBezTo>
                <a:close/>
                <a:moveTo>
                  <a:pt x="769979" y="1078748"/>
                </a:moveTo>
                <a:cubicBezTo>
                  <a:pt x="777882" y="1078748"/>
                  <a:pt x="784109" y="1072517"/>
                  <a:pt x="784109" y="1064608"/>
                </a:cubicBezTo>
                <a:cubicBezTo>
                  <a:pt x="784109" y="1057178"/>
                  <a:pt x="777882" y="1050947"/>
                  <a:pt x="769979" y="1050947"/>
                </a:cubicBezTo>
                <a:cubicBezTo>
                  <a:pt x="762554" y="1050947"/>
                  <a:pt x="756328" y="1057178"/>
                  <a:pt x="756328" y="1064608"/>
                </a:cubicBezTo>
                <a:cubicBezTo>
                  <a:pt x="756328" y="1072517"/>
                  <a:pt x="762554" y="1078748"/>
                  <a:pt x="769979" y="1078748"/>
                </a:cubicBezTo>
                <a:close/>
                <a:moveTo>
                  <a:pt x="715134" y="1356284"/>
                </a:moveTo>
                <a:cubicBezTo>
                  <a:pt x="726630" y="1356284"/>
                  <a:pt x="735970" y="1346937"/>
                  <a:pt x="735970" y="1335433"/>
                </a:cubicBezTo>
                <a:cubicBezTo>
                  <a:pt x="735970" y="1324169"/>
                  <a:pt x="726630" y="1314822"/>
                  <a:pt x="715134" y="1314822"/>
                </a:cubicBezTo>
                <a:cubicBezTo>
                  <a:pt x="703878" y="1314822"/>
                  <a:pt x="694538" y="1324169"/>
                  <a:pt x="694538" y="1335433"/>
                </a:cubicBezTo>
                <a:cubicBezTo>
                  <a:pt x="694538" y="1346937"/>
                  <a:pt x="703878" y="1356284"/>
                  <a:pt x="715134" y="1356284"/>
                </a:cubicBezTo>
                <a:close/>
                <a:moveTo>
                  <a:pt x="675857" y="1638134"/>
                </a:moveTo>
                <a:cubicBezTo>
                  <a:pt x="692143" y="1638134"/>
                  <a:pt x="705315" y="1625192"/>
                  <a:pt x="705315" y="1609135"/>
                </a:cubicBezTo>
                <a:cubicBezTo>
                  <a:pt x="705315" y="1592597"/>
                  <a:pt x="692143" y="1579895"/>
                  <a:pt x="675857" y="1579895"/>
                </a:cubicBezTo>
                <a:cubicBezTo>
                  <a:pt x="659811" y="1579895"/>
                  <a:pt x="646639" y="1592597"/>
                  <a:pt x="646639" y="1609135"/>
                </a:cubicBezTo>
                <a:cubicBezTo>
                  <a:pt x="646639" y="1625192"/>
                  <a:pt x="659811" y="1638134"/>
                  <a:pt x="675857" y="1638134"/>
                </a:cubicBezTo>
                <a:close/>
                <a:moveTo>
                  <a:pt x="652386" y="1921902"/>
                </a:moveTo>
                <a:cubicBezTo>
                  <a:pt x="673223" y="1921902"/>
                  <a:pt x="690227" y="1905365"/>
                  <a:pt x="690227" y="1884034"/>
                </a:cubicBezTo>
                <a:cubicBezTo>
                  <a:pt x="690227" y="1863423"/>
                  <a:pt x="673223" y="1846406"/>
                  <a:pt x="652386" y="1846406"/>
                </a:cubicBezTo>
                <a:cubicBezTo>
                  <a:pt x="631311" y="1846406"/>
                  <a:pt x="614546" y="1863423"/>
                  <a:pt x="614546" y="1884034"/>
                </a:cubicBezTo>
                <a:cubicBezTo>
                  <a:pt x="614546" y="1905365"/>
                  <a:pt x="631311" y="1921902"/>
                  <a:pt x="652386" y="1921902"/>
                </a:cubicBezTo>
                <a:close/>
                <a:moveTo>
                  <a:pt x="644483" y="2207587"/>
                </a:moveTo>
                <a:cubicBezTo>
                  <a:pt x="670349" y="2207587"/>
                  <a:pt x="691424" y="2186496"/>
                  <a:pt x="691424" y="2160372"/>
                </a:cubicBezTo>
                <a:cubicBezTo>
                  <a:pt x="691424" y="2134488"/>
                  <a:pt x="670349" y="2113397"/>
                  <a:pt x="644483" y="2113397"/>
                </a:cubicBezTo>
                <a:cubicBezTo>
                  <a:pt x="618618" y="2113397"/>
                  <a:pt x="597302" y="2134488"/>
                  <a:pt x="597302" y="2160372"/>
                </a:cubicBezTo>
                <a:cubicBezTo>
                  <a:pt x="597302" y="2186496"/>
                  <a:pt x="618618" y="2207587"/>
                  <a:pt x="644483" y="2207587"/>
                </a:cubicBezTo>
                <a:close/>
                <a:moveTo>
                  <a:pt x="652386" y="2492793"/>
                </a:moveTo>
                <a:cubicBezTo>
                  <a:pt x="683281" y="2492793"/>
                  <a:pt x="708189" y="2467867"/>
                  <a:pt x="708189" y="2436470"/>
                </a:cubicBezTo>
                <a:cubicBezTo>
                  <a:pt x="708189" y="2405553"/>
                  <a:pt x="683281" y="2380628"/>
                  <a:pt x="652386" y="2380628"/>
                </a:cubicBezTo>
                <a:cubicBezTo>
                  <a:pt x="621491" y="2380628"/>
                  <a:pt x="596344" y="2405553"/>
                  <a:pt x="596344" y="2436470"/>
                </a:cubicBezTo>
                <a:cubicBezTo>
                  <a:pt x="596344" y="2467867"/>
                  <a:pt x="621491" y="2492793"/>
                  <a:pt x="652386" y="2492793"/>
                </a:cubicBezTo>
                <a:close/>
                <a:moveTo>
                  <a:pt x="675857" y="2776560"/>
                </a:moveTo>
                <a:cubicBezTo>
                  <a:pt x="711781" y="2776560"/>
                  <a:pt x="740281" y="2747321"/>
                  <a:pt x="740281" y="2712089"/>
                </a:cubicBezTo>
                <a:cubicBezTo>
                  <a:pt x="740281" y="2676379"/>
                  <a:pt x="711781" y="2647139"/>
                  <a:pt x="675857" y="2647139"/>
                </a:cubicBezTo>
                <a:cubicBezTo>
                  <a:pt x="640412" y="2647139"/>
                  <a:pt x="611433" y="2676379"/>
                  <a:pt x="611433" y="2712089"/>
                </a:cubicBezTo>
                <a:cubicBezTo>
                  <a:pt x="611433" y="2747321"/>
                  <a:pt x="640412" y="2776560"/>
                  <a:pt x="675857" y="2776560"/>
                </a:cubicBezTo>
                <a:close/>
                <a:moveTo>
                  <a:pt x="715134" y="3058171"/>
                </a:moveTo>
                <a:cubicBezTo>
                  <a:pt x="755609" y="3058171"/>
                  <a:pt x="788420" y="3025576"/>
                  <a:pt x="788420" y="2985551"/>
                </a:cubicBezTo>
                <a:cubicBezTo>
                  <a:pt x="788420" y="2945287"/>
                  <a:pt x="755609" y="2911973"/>
                  <a:pt x="715134" y="2911973"/>
                </a:cubicBezTo>
                <a:cubicBezTo>
                  <a:pt x="674899" y="2911973"/>
                  <a:pt x="642088" y="2945287"/>
                  <a:pt x="642088" y="2985551"/>
                </a:cubicBezTo>
                <a:cubicBezTo>
                  <a:pt x="642088" y="3025576"/>
                  <a:pt x="674899" y="3058171"/>
                  <a:pt x="715134" y="3058171"/>
                </a:cubicBezTo>
                <a:close/>
                <a:moveTo>
                  <a:pt x="769979" y="3337145"/>
                </a:moveTo>
                <a:cubicBezTo>
                  <a:pt x="814765" y="3337145"/>
                  <a:pt x="851168" y="3300955"/>
                  <a:pt x="851168" y="3255897"/>
                </a:cubicBezTo>
                <a:cubicBezTo>
                  <a:pt x="851168" y="3211319"/>
                  <a:pt x="814765" y="3175129"/>
                  <a:pt x="769979" y="3175129"/>
                </a:cubicBezTo>
                <a:cubicBezTo>
                  <a:pt x="725193" y="3175129"/>
                  <a:pt x="689269" y="3211319"/>
                  <a:pt x="689269" y="3255897"/>
                </a:cubicBezTo>
                <a:cubicBezTo>
                  <a:pt x="689269" y="3300955"/>
                  <a:pt x="725193" y="3337145"/>
                  <a:pt x="769979" y="3337145"/>
                </a:cubicBezTo>
                <a:close/>
                <a:moveTo>
                  <a:pt x="840151" y="3611805"/>
                </a:moveTo>
                <a:cubicBezTo>
                  <a:pt x="889008" y="3611805"/>
                  <a:pt x="928764" y="3572260"/>
                  <a:pt x="928764" y="3523128"/>
                </a:cubicBezTo>
                <a:cubicBezTo>
                  <a:pt x="928764" y="3474235"/>
                  <a:pt x="889008" y="3435169"/>
                  <a:pt x="840151" y="3435169"/>
                </a:cubicBezTo>
                <a:cubicBezTo>
                  <a:pt x="791294" y="3435169"/>
                  <a:pt x="752017" y="3474235"/>
                  <a:pt x="752017" y="3523128"/>
                </a:cubicBezTo>
                <a:cubicBezTo>
                  <a:pt x="752017" y="3572260"/>
                  <a:pt x="791294" y="3611805"/>
                  <a:pt x="840151" y="3611805"/>
                </a:cubicBezTo>
                <a:close/>
                <a:moveTo>
                  <a:pt x="925651" y="3880953"/>
                </a:moveTo>
                <a:cubicBezTo>
                  <a:pt x="978101" y="3880953"/>
                  <a:pt x="1020491" y="3838531"/>
                  <a:pt x="1020491" y="3786044"/>
                </a:cubicBezTo>
                <a:cubicBezTo>
                  <a:pt x="1020491" y="3733317"/>
                  <a:pt x="978101" y="3690896"/>
                  <a:pt x="925651" y="3690896"/>
                </a:cubicBezTo>
                <a:cubicBezTo>
                  <a:pt x="873201" y="3690896"/>
                  <a:pt x="830571" y="3733317"/>
                  <a:pt x="830571" y="3786044"/>
                </a:cubicBezTo>
                <a:cubicBezTo>
                  <a:pt x="830571" y="3838531"/>
                  <a:pt x="873201" y="3880953"/>
                  <a:pt x="925651" y="3880953"/>
                </a:cubicBezTo>
                <a:close/>
                <a:moveTo>
                  <a:pt x="1121559" y="4067175"/>
                </a:moveTo>
                <a:cubicBezTo>
                  <a:pt x="1123475" y="4059506"/>
                  <a:pt x="1124433" y="4051597"/>
                  <a:pt x="1124433" y="4043448"/>
                </a:cubicBezTo>
                <a:cubicBezTo>
                  <a:pt x="1124433" y="3988804"/>
                  <a:pt x="1080365" y="3944465"/>
                  <a:pt x="1025521" y="3944465"/>
                </a:cubicBezTo>
                <a:cubicBezTo>
                  <a:pt x="971155" y="3944465"/>
                  <a:pt x="927088" y="3988804"/>
                  <a:pt x="927088" y="4043448"/>
                </a:cubicBezTo>
                <a:cubicBezTo>
                  <a:pt x="927088" y="4051597"/>
                  <a:pt x="928046" y="4059506"/>
                  <a:pt x="929962" y="4067175"/>
                </a:cubicBezTo>
                <a:lnTo>
                  <a:pt x="1121559" y="4067175"/>
                </a:lnTo>
                <a:close/>
                <a:moveTo>
                  <a:pt x="9931169" y="4044886"/>
                </a:moveTo>
                <a:cubicBezTo>
                  <a:pt x="9931648" y="4044886"/>
                  <a:pt x="9932127" y="4044407"/>
                  <a:pt x="9932127" y="4043448"/>
                </a:cubicBezTo>
                <a:cubicBezTo>
                  <a:pt x="9932127" y="4042969"/>
                  <a:pt x="9931648" y="4042489"/>
                  <a:pt x="9931169" y="4042489"/>
                </a:cubicBezTo>
                <a:cubicBezTo>
                  <a:pt x="9930211" y="4042489"/>
                  <a:pt x="9929972" y="4042969"/>
                  <a:pt x="9929972" y="4043448"/>
                </a:cubicBezTo>
                <a:cubicBezTo>
                  <a:pt x="9929972" y="4044407"/>
                  <a:pt x="9930211" y="4044886"/>
                  <a:pt x="9931169" y="4044886"/>
                </a:cubicBezTo>
                <a:close/>
                <a:moveTo>
                  <a:pt x="10031279" y="3786763"/>
                </a:moveTo>
                <a:cubicBezTo>
                  <a:pt x="10031279" y="3786763"/>
                  <a:pt x="10031758" y="3786763"/>
                  <a:pt x="10031758" y="3786044"/>
                </a:cubicBezTo>
                <a:cubicBezTo>
                  <a:pt x="10031758" y="3785565"/>
                  <a:pt x="10031279" y="3785325"/>
                  <a:pt x="10031279" y="3785325"/>
                </a:cubicBezTo>
                <a:cubicBezTo>
                  <a:pt x="10031039" y="3785325"/>
                  <a:pt x="10030560" y="3785565"/>
                  <a:pt x="10030560" y="3786044"/>
                </a:cubicBezTo>
                <a:cubicBezTo>
                  <a:pt x="10030560" y="3786763"/>
                  <a:pt x="10031039" y="3786763"/>
                  <a:pt x="10031279" y="3786763"/>
                </a:cubicBezTo>
                <a:close/>
                <a:moveTo>
                  <a:pt x="10117018" y="3524086"/>
                </a:moveTo>
                <a:cubicBezTo>
                  <a:pt x="10117018" y="3524086"/>
                  <a:pt x="10117258" y="3523607"/>
                  <a:pt x="10117258" y="3523128"/>
                </a:cubicBezTo>
                <a:lnTo>
                  <a:pt x="10117018" y="3522648"/>
                </a:lnTo>
                <a:cubicBezTo>
                  <a:pt x="10116300" y="3522648"/>
                  <a:pt x="10115821" y="3523128"/>
                  <a:pt x="10115821" y="3523128"/>
                </a:cubicBezTo>
                <a:cubicBezTo>
                  <a:pt x="10115821" y="3523607"/>
                  <a:pt x="10116300" y="3524086"/>
                  <a:pt x="10117018" y="3524086"/>
                </a:cubicBezTo>
                <a:close/>
                <a:moveTo>
                  <a:pt x="10186951" y="3257095"/>
                </a:moveTo>
                <a:cubicBezTo>
                  <a:pt x="10186951" y="3257095"/>
                  <a:pt x="10187430" y="3256376"/>
                  <a:pt x="10187430" y="3255897"/>
                </a:cubicBezTo>
                <a:cubicBezTo>
                  <a:pt x="10187430" y="3255657"/>
                  <a:pt x="10186951" y="3255657"/>
                  <a:pt x="10186951" y="3255657"/>
                </a:cubicBezTo>
                <a:cubicBezTo>
                  <a:pt x="10186472" y="3255657"/>
                  <a:pt x="10185993" y="3255657"/>
                  <a:pt x="10185993" y="3255897"/>
                </a:cubicBezTo>
                <a:cubicBezTo>
                  <a:pt x="10185993" y="3256376"/>
                  <a:pt x="10186472" y="3257095"/>
                  <a:pt x="10186951" y="3257095"/>
                </a:cubicBezTo>
                <a:close/>
                <a:moveTo>
                  <a:pt x="10241556" y="2986030"/>
                </a:moveTo>
                <a:cubicBezTo>
                  <a:pt x="10241795" y="2986030"/>
                  <a:pt x="10242514" y="2986030"/>
                  <a:pt x="10242514" y="2985551"/>
                </a:cubicBezTo>
                <a:cubicBezTo>
                  <a:pt x="10242514" y="2985072"/>
                  <a:pt x="10241795" y="2985072"/>
                  <a:pt x="10241556" y="2985072"/>
                </a:cubicBezTo>
                <a:cubicBezTo>
                  <a:pt x="10241316" y="2985072"/>
                  <a:pt x="10241316" y="2985072"/>
                  <a:pt x="10241316" y="2985551"/>
                </a:cubicBezTo>
                <a:cubicBezTo>
                  <a:pt x="10241316" y="2986030"/>
                  <a:pt x="10241316" y="2986030"/>
                  <a:pt x="10241556" y="2986030"/>
                </a:cubicBezTo>
                <a:close/>
                <a:moveTo>
                  <a:pt x="10280833" y="2712569"/>
                </a:moveTo>
                <a:cubicBezTo>
                  <a:pt x="10281552" y="2712569"/>
                  <a:pt x="10281552" y="2712089"/>
                  <a:pt x="10281552" y="2712089"/>
                </a:cubicBezTo>
                <a:cubicBezTo>
                  <a:pt x="10281552" y="2711610"/>
                  <a:pt x="10281552" y="2711370"/>
                  <a:pt x="10280833" y="2711370"/>
                </a:cubicBezTo>
                <a:cubicBezTo>
                  <a:pt x="10280354" y="2711370"/>
                  <a:pt x="10280354" y="2711610"/>
                  <a:pt x="10280354" y="2712089"/>
                </a:cubicBezTo>
                <a:cubicBezTo>
                  <a:pt x="10280354" y="2712089"/>
                  <a:pt x="10280354" y="2712569"/>
                  <a:pt x="10280833" y="2712569"/>
                </a:cubicBezTo>
                <a:close/>
                <a:moveTo>
                  <a:pt x="10304304" y="2437429"/>
                </a:moveTo>
                <a:cubicBezTo>
                  <a:pt x="10305022" y="2437429"/>
                  <a:pt x="10305022" y="2436950"/>
                  <a:pt x="10305022" y="2436470"/>
                </a:cubicBezTo>
                <a:cubicBezTo>
                  <a:pt x="10305022" y="2436470"/>
                  <a:pt x="10305022" y="2435991"/>
                  <a:pt x="10304304" y="2435991"/>
                </a:cubicBezTo>
                <a:cubicBezTo>
                  <a:pt x="10304064" y="2435991"/>
                  <a:pt x="10304064" y="2436470"/>
                  <a:pt x="10304064" y="2436470"/>
                </a:cubicBezTo>
                <a:cubicBezTo>
                  <a:pt x="10304064" y="2436950"/>
                  <a:pt x="10304064" y="2437429"/>
                  <a:pt x="10304304" y="2437429"/>
                </a:cubicBezTo>
                <a:close/>
                <a:moveTo>
                  <a:pt x="10312447" y="2161331"/>
                </a:moveTo>
                <a:cubicBezTo>
                  <a:pt x="10312447" y="2161331"/>
                  <a:pt x="10312926" y="2160612"/>
                  <a:pt x="10312926" y="2160372"/>
                </a:cubicBezTo>
                <a:cubicBezTo>
                  <a:pt x="10312926" y="2159893"/>
                  <a:pt x="10312447" y="2159653"/>
                  <a:pt x="10312447" y="2159653"/>
                </a:cubicBezTo>
                <a:cubicBezTo>
                  <a:pt x="10311968" y="2159653"/>
                  <a:pt x="10311728" y="2159893"/>
                  <a:pt x="10311728" y="2160372"/>
                </a:cubicBezTo>
                <a:cubicBezTo>
                  <a:pt x="10311728" y="2160612"/>
                  <a:pt x="10311968" y="2161331"/>
                  <a:pt x="10312447" y="2161331"/>
                </a:cubicBezTo>
                <a:close/>
                <a:moveTo>
                  <a:pt x="10084686" y="1884993"/>
                </a:moveTo>
                <a:cubicBezTo>
                  <a:pt x="10084686" y="1884993"/>
                  <a:pt x="10085165" y="1884753"/>
                  <a:pt x="10085165" y="1884034"/>
                </a:cubicBezTo>
                <a:cubicBezTo>
                  <a:pt x="10085165" y="1884034"/>
                  <a:pt x="10084686" y="1883795"/>
                  <a:pt x="10084686" y="1883795"/>
                </a:cubicBezTo>
                <a:cubicBezTo>
                  <a:pt x="10084207" y="1883795"/>
                  <a:pt x="10083489" y="1884034"/>
                  <a:pt x="10083489" y="1884034"/>
                </a:cubicBezTo>
                <a:cubicBezTo>
                  <a:pt x="10083489" y="1884753"/>
                  <a:pt x="10084207" y="1884993"/>
                  <a:pt x="10084686" y="1884993"/>
                </a:cubicBezTo>
                <a:close/>
                <a:moveTo>
                  <a:pt x="10059779" y="1609614"/>
                </a:moveTo>
                <a:cubicBezTo>
                  <a:pt x="10060018" y="1609614"/>
                  <a:pt x="10060258" y="1609614"/>
                  <a:pt x="10060258" y="1609135"/>
                </a:cubicBezTo>
                <a:cubicBezTo>
                  <a:pt x="10060258" y="1608895"/>
                  <a:pt x="10060018" y="1608416"/>
                  <a:pt x="10059779" y="1608416"/>
                </a:cubicBezTo>
                <a:cubicBezTo>
                  <a:pt x="10059060" y="1608416"/>
                  <a:pt x="10059060" y="1608895"/>
                  <a:pt x="10059060" y="1609135"/>
                </a:cubicBezTo>
                <a:cubicBezTo>
                  <a:pt x="10059060" y="1609614"/>
                  <a:pt x="10059060" y="1609614"/>
                  <a:pt x="10059779" y="1609614"/>
                </a:cubicBezTo>
                <a:close/>
                <a:moveTo>
                  <a:pt x="10018346" y="1336392"/>
                </a:moveTo>
                <a:cubicBezTo>
                  <a:pt x="10018825" y="1336392"/>
                  <a:pt x="10018825" y="1336392"/>
                  <a:pt x="10018825" y="1336152"/>
                </a:cubicBezTo>
                <a:cubicBezTo>
                  <a:pt x="10018825" y="1335433"/>
                  <a:pt x="10018825" y="1335433"/>
                  <a:pt x="10018346" y="1335433"/>
                </a:cubicBezTo>
                <a:cubicBezTo>
                  <a:pt x="10018106" y="1335433"/>
                  <a:pt x="10018106" y="1335433"/>
                  <a:pt x="10018106" y="1336152"/>
                </a:cubicBezTo>
                <a:cubicBezTo>
                  <a:pt x="10018106" y="1336392"/>
                  <a:pt x="10018106" y="1336392"/>
                  <a:pt x="10018346" y="1336392"/>
                </a:cubicBezTo>
                <a:close/>
                <a:moveTo>
                  <a:pt x="9961106" y="1066285"/>
                </a:moveTo>
                <a:cubicBezTo>
                  <a:pt x="9961106" y="1066285"/>
                  <a:pt x="9961585" y="1066046"/>
                  <a:pt x="9961585" y="1065806"/>
                </a:cubicBezTo>
                <a:cubicBezTo>
                  <a:pt x="9961585" y="1065327"/>
                  <a:pt x="9961106" y="1065087"/>
                  <a:pt x="9961106" y="1065087"/>
                </a:cubicBezTo>
                <a:cubicBezTo>
                  <a:pt x="9960867" y="1065087"/>
                  <a:pt x="9960388" y="1065327"/>
                  <a:pt x="9960388" y="1065806"/>
                </a:cubicBezTo>
                <a:cubicBezTo>
                  <a:pt x="9960388" y="1066046"/>
                  <a:pt x="9960867" y="1066285"/>
                  <a:pt x="9961106" y="1066285"/>
                </a:cubicBezTo>
                <a:close/>
                <a:moveTo>
                  <a:pt x="9887581" y="800014"/>
                </a:moveTo>
                <a:cubicBezTo>
                  <a:pt x="9888060" y="800014"/>
                  <a:pt x="9888300" y="799534"/>
                  <a:pt x="9888300" y="799534"/>
                </a:cubicBezTo>
                <a:cubicBezTo>
                  <a:pt x="9888300" y="798815"/>
                  <a:pt x="9888060" y="798815"/>
                  <a:pt x="9887581" y="798815"/>
                </a:cubicBezTo>
                <a:cubicBezTo>
                  <a:pt x="9887581" y="798815"/>
                  <a:pt x="9886863" y="798815"/>
                  <a:pt x="9886863" y="799534"/>
                </a:cubicBezTo>
                <a:cubicBezTo>
                  <a:pt x="9886863" y="799534"/>
                  <a:pt x="9887581" y="800014"/>
                  <a:pt x="9887581" y="800014"/>
                </a:cubicBezTo>
                <a:close/>
                <a:moveTo>
                  <a:pt x="9798728" y="538535"/>
                </a:moveTo>
                <a:cubicBezTo>
                  <a:pt x="9798968" y="538535"/>
                  <a:pt x="9798968" y="538296"/>
                  <a:pt x="9798968" y="538056"/>
                </a:cubicBezTo>
                <a:cubicBezTo>
                  <a:pt x="9798968" y="537816"/>
                  <a:pt x="9798968" y="537337"/>
                  <a:pt x="9798728" y="537337"/>
                </a:cubicBezTo>
                <a:cubicBezTo>
                  <a:pt x="9798010" y="537337"/>
                  <a:pt x="9797531" y="537816"/>
                  <a:pt x="9797531" y="538056"/>
                </a:cubicBezTo>
                <a:cubicBezTo>
                  <a:pt x="9797531" y="538296"/>
                  <a:pt x="9798010" y="538535"/>
                  <a:pt x="9798728" y="538535"/>
                </a:cubicBezTo>
                <a:close/>
                <a:moveTo>
                  <a:pt x="9694069" y="283049"/>
                </a:moveTo>
                <a:cubicBezTo>
                  <a:pt x="9694069" y="283049"/>
                  <a:pt x="9694308" y="282809"/>
                  <a:pt x="9694308" y="282330"/>
                </a:cubicBezTo>
                <a:cubicBezTo>
                  <a:pt x="9694308" y="282090"/>
                  <a:pt x="9694069" y="281850"/>
                  <a:pt x="9694069" y="281850"/>
                </a:cubicBezTo>
                <a:cubicBezTo>
                  <a:pt x="9693590" y="281850"/>
                  <a:pt x="9692871" y="282090"/>
                  <a:pt x="9692871" y="282330"/>
                </a:cubicBezTo>
                <a:cubicBezTo>
                  <a:pt x="9692871" y="282809"/>
                  <a:pt x="9693590" y="283049"/>
                  <a:pt x="9694069" y="283049"/>
                </a:cubicBezTo>
                <a:close/>
                <a:moveTo>
                  <a:pt x="1208735" y="410552"/>
                </a:moveTo>
                <a:cubicBezTo>
                  <a:pt x="1209454" y="410552"/>
                  <a:pt x="1210172" y="409833"/>
                  <a:pt x="1210172" y="409354"/>
                </a:cubicBezTo>
                <a:cubicBezTo>
                  <a:pt x="1210172" y="408635"/>
                  <a:pt x="1209454" y="408156"/>
                  <a:pt x="1208735" y="408156"/>
                </a:cubicBezTo>
                <a:cubicBezTo>
                  <a:pt x="1208017" y="408156"/>
                  <a:pt x="1207777" y="408635"/>
                  <a:pt x="1207777" y="409354"/>
                </a:cubicBezTo>
                <a:cubicBezTo>
                  <a:pt x="1207777" y="409833"/>
                  <a:pt x="1208017" y="410552"/>
                  <a:pt x="1208735" y="410552"/>
                </a:cubicBezTo>
                <a:close/>
                <a:moveTo>
                  <a:pt x="1111739" y="672270"/>
                </a:moveTo>
                <a:cubicBezTo>
                  <a:pt x="1114134" y="672270"/>
                  <a:pt x="1115811" y="670353"/>
                  <a:pt x="1115811" y="668196"/>
                </a:cubicBezTo>
                <a:cubicBezTo>
                  <a:pt x="1115811" y="665560"/>
                  <a:pt x="1114134" y="663642"/>
                  <a:pt x="1111739" y="663642"/>
                </a:cubicBezTo>
                <a:cubicBezTo>
                  <a:pt x="1109584" y="663642"/>
                  <a:pt x="1107668" y="665560"/>
                  <a:pt x="1107668" y="668196"/>
                </a:cubicBezTo>
                <a:cubicBezTo>
                  <a:pt x="1107668" y="670353"/>
                  <a:pt x="1109584" y="672270"/>
                  <a:pt x="1111739" y="672270"/>
                </a:cubicBezTo>
                <a:close/>
                <a:moveTo>
                  <a:pt x="1030550" y="942137"/>
                </a:moveTo>
                <a:cubicBezTo>
                  <a:pt x="1036298" y="942137"/>
                  <a:pt x="1040848" y="937583"/>
                  <a:pt x="1040848" y="932071"/>
                </a:cubicBezTo>
                <a:cubicBezTo>
                  <a:pt x="1040848" y="926079"/>
                  <a:pt x="1036298" y="921765"/>
                  <a:pt x="1030550" y="921765"/>
                </a:cubicBezTo>
                <a:cubicBezTo>
                  <a:pt x="1024802" y="921765"/>
                  <a:pt x="1020252" y="926079"/>
                  <a:pt x="1020252" y="932071"/>
                </a:cubicBezTo>
                <a:cubicBezTo>
                  <a:pt x="1020252" y="937583"/>
                  <a:pt x="1024802" y="942137"/>
                  <a:pt x="1030550" y="942137"/>
                </a:cubicBezTo>
                <a:close/>
                <a:moveTo>
                  <a:pt x="964928" y="1217516"/>
                </a:moveTo>
                <a:cubicBezTo>
                  <a:pt x="974508" y="1217516"/>
                  <a:pt x="982172" y="1210086"/>
                  <a:pt x="982172" y="1200500"/>
                </a:cubicBezTo>
                <a:cubicBezTo>
                  <a:pt x="982172" y="1191153"/>
                  <a:pt x="974508" y="1183244"/>
                  <a:pt x="964928" y="1183244"/>
                </a:cubicBezTo>
                <a:cubicBezTo>
                  <a:pt x="955588" y="1183244"/>
                  <a:pt x="947924" y="1191153"/>
                  <a:pt x="947924" y="1200500"/>
                </a:cubicBezTo>
                <a:cubicBezTo>
                  <a:pt x="947924" y="1210086"/>
                  <a:pt x="955588" y="1217516"/>
                  <a:pt x="964928" y="1217516"/>
                </a:cubicBezTo>
                <a:close/>
                <a:moveTo>
                  <a:pt x="915592" y="1496490"/>
                </a:moveTo>
                <a:cubicBezTo>
                  <a:pt x="929004" y="1496490"/>
                  <a:pt x="940021" y="1485705"/>
                  <a:pt x="940021" y="1472284"/>
                </a:cubicBezTo>
                <a:cubicBezTo>
                  <a:pt x="940021" y="1458862"/>
                  <a:pt x="929004" y="1448077"/>
                  <a:pt x="915592" y="1448077"/>
                </a:cubicBezTo>
                <a:cubicBezTo>
                  <a:pt x="902420" y="1448077"/>
                  <a:pt x="891403" y="1458862"/>
                  <a:pt x="891403" y="1472284"/>
                </a:cubicBezTo>
                <a:cubicBezTo>
                  <a:pt x="891403" y="1485705"/>
                  <a:pt x="902420" y="1496490"/>
                  <a:pt x="915592" y="1496490"/>
                </a:cubicBezTo>
                <a:close/>
                <a:moveTo>
                  <a:pt x="882542" y="1779539"/>
                </a:moveTo>
                <a:cubicBezTo>
                  <a:pt x="900983" y="1779539"/>
                  <a:pt x="915592" y="1764919"/>
                  <a:pt x="915592" y="1746465"/>
                </a:cubicBezTo>
                <a:cubicBezTo>
                  <a:pt x="915592" y="1728250"/>
                  <a:pt x="900983" y="1713630"/>
                  <a:pt x="882542" y="1713630"/>
                </a:cubicBezTo>
                <a:cubicBezTo>
                  <a:pt x="864580" y="1713630"/>
                  <a:pt x="849970" y="1728250"/>
                  <a:pt x="849970" y="1746465"/>
                </a:cubicBezTo>
                <a:cubicBezTo>
                  <a:pt x="849970" y="1764919"/>
                  <a:pt x="864580" y="1779539"/>
                  <a:pt x="882542" y="1779539"/>
                </a:cubicBezTo>
                <a:close/>
                <a:moveTo>
                  <a:pt x="866496" y="2064505"/>
                </a:moveTo>
                <a:cubicBezTo>
                  <a:pt x="889248" y="2064505"/>
                  <a:pt x="908407" y="2045331"/>
                  <a:pt x="908407" y="2022083"/>
                </a:cubicBezTo>
                <a:cubicBezTo>
                  <a:pt x="908407" y="1998836"/>
                  <a:pt x="889248" y="1980141"/>
                  <a:pt x="866496" y="1980141"/>
                </a:cubicBezTo>
                <a:cubicBezTo>
                  <a:pt x="843025" y="1980141"/>
                  <a:pt x="824105" y="1998836"/>
                  <a:pt x="824105" y="2022083"/>
                </a:cubicBezTo>
                <a:cubicBezTo>
                  <a:pt x="824105" y="2045331"/>
                  <a:pt x="843025" y="2064505"/>
                  <a:pt x="866496" y="2064505"/>
                </a:cubicBezTo>
                <a:close/>
                <a:moveTo>
                  <a:pt x="866496" y="2348272"/>
                </a:moveTo>
                <a:cubicBezTo>
                  <a:pt x="893798" y="2348272"/>
                  <a:pt x="916311" y="2325983"/>
                  <a:pt x="916311" y="2298901"/>
                </a:cubicBezTo>
                <a:cubicBezTo>
                  <a:pt x="916311" y="2270859"/>
                  <a:pt x="893798" y="2248570"/>
                  <a:pt x="866496" y="2248570"/>
                </a:cubicBezTo>
                <a:cubicBezTo>
                  <a:pt x="838714" y="2248570"/>
                  <a:pt x="816201" y="2270859"/>
                  <a:pt x="816201" y="2298901"/>
                </a:cubicBezTo>
                <a:cubicBezTo>
                  <a:pt x="816201" y="2325983"/>
                  <a:pt x="838714" y="2348272"/>
                  <a:pt x="866496" y="2348272"/>
                </a:cubicBezTo>
                <a:close/>
                <a:moveTo>
                  <a:pt x="882542" y="2634197"/>
                </a:moveTo>
                <a:cubicBezTo>
                  <a:pt x="915592" y="2634197"/>
                  <a:pt x="942655" y="2607354"/>
                  <a:pt x="942655" y="2574280"/>
                </a:cubicBezTo>
                <a:cubicBezTo>
                  <a:pt x="942655" y="2541206"/>
                  <a:pt x="915592" y="2514842"/>
                  <a:pt x="882542" y="2514842"/>
                </a:cubicBezTo>
                <a:cubicBezTo>
                  <a:pt x="849970" y="2514842"/>
                  <a:pt x="822907" y="2541206"/>
                  <a:pt x="822907" y="2574280"/>
                </a:cubicBezTo>
                <a:cubicBezTo>
                  <a:pt x="822907" y="2607354"/>
                  <a:pt x="849970" y="2634197"/>
                  <a:pt x="882542" y="2634197"/>
                </a:cubicBezTo>
                <a:close/>
                <a:moveTo>
                  <a:pt x="915592" y="2917006"/>
                </a:moveTo>
                <a:cubicBezTo>
                  <a:pt x="953672" y="2917006"/>
                  <a:pt x="983848" y="2886568"/>
                  <a:pt x="983848" y="2848461"/>
                </a:cubicBezTo>
                <a:cubicBezTo>
                  <a:pt x="983848" y="2810833"/>
                  <a:pt x="953672" y="2780634"/>
                  <a:pt x="915592" y="2780634"/>
                </a:cubicBezTo>
                <a:cubicBezTo>
                  <a:pt x="877991" y="2780634"/>
                  <a:pt x="847575" y="2810833"/>
                  <a:pt x="847575" y="2848461"/>
                </a:cubicBezTo>
                <a:cubicBezTo>
                  <a:pt x="847575" y="2886568"/>
                  <a:pt x="877991" y="2917006"/>
                  <a:pt x="915592" y="2917006"/>
                </a:cubicBezTo>
                <a:close/>
                <a:moveTo>
                  <a:pt x="964928" y="3197418"/>
                </a:moveTo>
                <a:cubicBezTo>
                  <a:pt x="1007559" y="3197418"/>
                  <a:pt x="1041806" y="3163145"/>
                  <a:pt x="1041806" y="3120484"/>
                </a:cubicBezTo>
                <a:cubicBezTo>
                  <a:pt x="1041806" y="3077823"/>
                  <a:pt x="1007559" y="3043551"/>
                  <a:pt x="964928" y="3043551"/>
                </a:cubicBezTo>
                <a:cubicBezTo>
                  <a:pt x="922777" y="3043551"/>
                  <a:pt x="888290" y="3077823"/>
                  <a:pt x="888290" y="3120484"/>
                </a:cubicBezTo>
                <a:cubicBezTo>
                  <a:pt x="888290" y="3163145"/>
                  <a:pt x="922777" y="3197418"/>
                  <a:pt x="964928" y="3197418"/>
                </a:cubicBezTo>
                <a:close/>
                <a:moveTo>
                  <a:pt x="1030550" y="3472557"/>
                </a:moveTo>
                <a:cubicBezTo>
                  <a:pt x="1076533" y="3472557"/>
                  <a:pt x="1113895" y="3435169"/>
                  <a:pt x="1113895" y="3388913"/>
                </a:cubicBezTo>
                <a:cubicBezTo>
                  <a:pt x="1113895" y="3342897"/>
                  <a:pt x="1076533" y="3305029"/>
                  <a:pt x="1030550" y="3305029"/>
                </a:cubicBezTo>
                <a:cubicBezTo>
                  <a:pt x="984327" y="3305029"/>
                  <a:pt x="946966" y="3342897"/>
                  <a:pt x="946966" y="3388913"/>
                </a:cubicBezTo>
                <a:cubicBezTo>
                  <a:pt x="946966" y="3435169"/>
                  <a:pt x="984327" y="3472557"/>
                  <a:pt x="1030550" y="3472557"/>
                </a:cubicBezTo>
                <a:close/>
                <a:moveTo>
                  <a:pt x="1111739" y="3743383"/>
                </a:moveTo>
                <a:cubicBezTo>
                  <a:pt x="1161554" y="3743383"/>
                  <a:pt x="1202269" y="3702400"/>
                  <a:pt x="1202269" y="3652788"/>
                </a:cubicBezTo>
                <a:cubicBezTo>
                  <a:pt x="1202269" y="3603177"/>
                  <a:pt x="1161554" y="3562433"/>
                  <a:pt x="1111739" y="3562433"/>
                </a:cubicBezTo>
                <a:cubicBezTo>
                  <a:pt x="1062164" y="3562433"/>
                  <a:pt x="1021689" y="3603177"/>
                  <a:pt x="1021689" y="3652788"/>
                </a:cubicBezTo>
                <a:cubicBezTo>
                  <a:pt x="1021689" y="3702400"/>
                  <a:pt x="1062164" y="3743383"/>
                  <a:pt x="1111739" y="3743383"/>
                </a:cubicBezTo>
                <a:close/>
                <a:moveTo>
                  <a:pt x="1208735" y="4006299"/>
                </a:moveTo>
                <a:cubicBezTo>
                  <a:pt x="1260945" y="4006299"/>
                  <a:pt x="1303336" y="3963638"/>
                  <a:pt x="1303336" y="3911391"/>
                </a:cubicBezTo>
                <a:cubicBezTo>
                  <a:pt x="1303336" y="3859383"/>
                  <a:pt x="1260945" y="3816961"/>
                  <a:pt x="1208735" y="3816961"/>
                </a:cubicBezTo>
                <a:cubicBezTo>
                  <a:pt x="1156764" y="3816961"/>
                  <a:pt x="1114374" y="3859383"/>
                  <a:pt x="1114374" y="3911391"/>
                </a:cubicBezTo>
                <a:cubicBezTo>
                  <a:pt x="1114374" y="3963638"/>
                  <a:pt x="1156764" y="4006299"/>
                  <a:pt x="1208735" y="4006299"/>
                </a:cubicBezTo>
                <a:close/>
                <a:moveTo>
                  <a:pt x="9694069" y="4040332"/>
                </a:moveTo>
                <a:cubicBezTo>
                  <a:pt x="9694787" y="4040332"/>
                  <a:pt x="9695745" y="4039374"/>
                  <a:pt x="9695745" y="4038655"/>
                </a:cubicBezTo>
                <a:cubicBezTo>
                  <a:pt x="9695745" y="4037696"/>
                  <a:pt x="9694787" y="4036737"/>
                  <a:pt x="9694069" y="4036737"/>
                </a:cubicBezTo>
                <a:cubicBezTo>
                  <a:pt x="9692392" y="4036737"/>
                  <a:pt x="9692153" y="4037696"/>
                  <a:pt x="9692153" y="4038655"/>
                </a:cubicBezTo>
                <a:cubicBezTo>
                  <a:pt x="9692153" y="4039374"/>
                  <a:pt x="9692392" y="4040332"/>
                  <a:pt x="9694069" y="4040332"/>
                </a:cubicBezTo>
                <a:close/>
                <a:moveTo>
                  <a:pt x="9798728" y="3784366"/>
                </a:moveTo>
                <a:cubicBezTo>
                  <a:pt x="9798968" y="3784366"/>
                  <a:pt x="9799686" y="3783408"/>
                  <a:pt x="9799686" y="3782928"/>
                </a:cubicBezTo>
                <a:cubicBezTo>
                  <a:pt x="9799686" y="3781970"/>
                  <a:pt x="9798968" y="3781730"/>
                  <a:pt x="9798728" y="3781730"/>
                </a:cubicBezTo>
                <a:cubicBezTo>
                  <a:pt x="9797531" y="3781730"/>
                  <a:pt x="9797291" y="3781970"/>
                  <a:pt x="9797291" y="3782928"/>
                </a:cubicBezTo>
                <a:cubicBezTo>
                  <a:pt x="9797291" y="3783408"/>
                  <a:pt x="9797531" y="3784366"/>
                  <a:pt x="9798728" y="3784366"/>
                </a:cubicBezTo>
                <a:close/>
                <a:moveTo>
                  <a:pt x="9887581" y="3522169"/>
                </a:moveTo>
                <a:cubicBezTo>
                  <a:pt x="9888060" y="3522169"/>
                  <a:pt x="9888300" y="3521690"/>
                  <a:pt x="9888300" y="3521450"/>
                </a:cubicBezTo>
                <a:cubicBezTo>
                  <a:pt x="9888300" y="3521450"/>
                  <a:pt x="9888060" y="3520971"/>
                  <a:pt x="9887581" y="3520971"/>
                </a:cubicBezTo>
                <a:lnTo>
                  <a:pt x="9886863" y="3521450"/>
                </a:lnTo>
                <a:cubicBezTo>
                  <a:pt x="9886863" y="3521690"/>
                  <a:pt x="9887581" y="3522169"/>
                  <a:pt x="9887581" y="3522169"/>
                </a:cubicBezTo>
                <a:close/>
                <a:moveTo>
                  <a:pt x="9961106" y="3255657"/>
                </a:moveTo>
                <a:cubicBezTo>
                  <a:pt x="9961106" y="3255657"/>
                  <a:pt x="9961585" y="3255657"/>
                  <a:pt x="9961585" y="3255178"/>
                </a:cubicBezTo>
                <a:cubicBezTo>
                  <a:pt x="9961585" y="3254699"/>
                  <a:pt x="9961106" y="3254699"/>
                  <a:pt x="9961106" y="3254699"/>
                </a:cubicBezTo>
                <a:cubicBezTo>
                  <a:pt x="9960867" y="3254699"/>
                  <a:pt x="9960388" y="3254699"/>
                  <a:pt x="9960388" y="3255178"/>
                </a:cubicBezTo>
                <a:cubicBezTo>
                  <a:pt x="9960388" y="3255657"/>
                  <a:pt x="9960867" y="3255657"/>
                  <a:pt x="9961106" y="3255657"/>
                </a:cubicBezTo>
                <a:close/>
                <a:moveTo>
                  <a:pt x="10018346" y="2985551"/>
                </a:moveTo>
                <a:cubicBezTo>
                  <a:pt x="10018825" y="2985551"/>
                  <a:pt x="10018825" y="2985551"/>
                  <a:pt x="10018825" y="2985072"/>
                </a:cubicBezTo>
                <a:cubicBezTo>
                  <a:pt x="10018825" y="2984592"/>
                  <a:pt x="10018825" y="2984592"/>
                  <a:pt x="10018346" y="2984592"/>
                </a:cubicBezTo>
                <a:cubicBezTo>
                  <a:pt x="10018106" y="2984592"/>
                  <a:pt x="10018106" y="2984592"/>
                  <a:pt x="10018106" y="2985072"/>
                </a:cubicBezTo>
                <a:cubicBezTo>
                  <a:pt x="10018106" y="2985551"/>
                  <a:pt x="10018106" y="2985551"/>
                  <a:pt x="10018346" y="2985551"/>
                </a:cubicBezTo>
                <a:close/>
                <a:moveTo>
                  <a:pt x="10059779" y="2712569"/>
                </a:moveTo>
                <a:cubicBezTo>
                  <a:pt x="10060018" y="2712569"/>
                  <a:pt x="10060258" y="2712089"/>
                  <a:pt x="10060258" y="2711610"/>
                </a:cubicBezTo>
                <a:cubicBezTo>
                  <a:pt x="10060258" y="2711610"/>
                  <a:pt x="10060018" y="2711370"/>
                  <a:pt x="10059779" y="2711370"/>
                </a:cubicBezTo>
                <a:cubicBezTo>
                  <a:pt x="10059060" y="2711370"/>
                  <a:pt x="10059060" y="2711610"/>
                  <a:pt x="10059060" y="2711610"/>
                </a:cubicBezTo>
                <a:cubicBezTo>
                  <a:pt x="10059060" y="2712089"/>
                  <a:pt x="10059060" y="2712569"/>
                  <a:pt x="10059779" y="2712569"/>
                </a:cubicBezTo>
                <a:close/>
                <a:moveTo>
                  <a:pt x="10084686" y="2437429"/>
                </a:moveTo>
                <a:cubicBezTo>
                  <a:pt x="10084686" y="2437429"/>
                  <a:pt x="10085165" y="2436950"/>
                  <a:pt x="10085165" y="2436470"/>
                </a:cubicBezTo>
                <a:cubicBezTo>
                  <a:pt x="10085165" y="2435991"/>
                  <a:pt x="10084686" y="2435991"/>
                  <a:pt x="10084686" y="2435991"/>
                </a:cubicBezTo>
                <a:cubicBezTo>
                  <a:pt x="10084207" y="2435991"/>
                  <a:pt x="10083489" y="2435991"/>
                  <a:pt x="10083489" y="2436470"/>
                </a:cubicBezTo>
                <a:cubicBezTo>
                  <a:pt x="10083489" y="2436950"/>
                  <a:pt x="10084207" y="2437429"/>
                  <a:pt x="10084686" y="2437429"/>
                </a:cubicBezTo>
                <a:close/>
                <a:moveTo>
                  <a:pt x="10092590" y="2161331"/>
                </a:moveTo>
                <a:cubicBezTo>
                  <a:pt x="10093069" y="2161331"/>
                  <a:pt x="10093069" y="2160612"/>
                  <a:pt x="10093069" y="2160372"/>
                </a:cubicBezTo>
                <a:cubicBezTo>
                  <a:pt x="10093069" y="2159893"/>
                  <a:pt x="10093069" y="2159653"/>
                  <a:pt x="10092590" y="2159653"/>
                </a:cubicBezTo>
                <a:cubicBezTo>
                  <a:pt x="10092350" y="2159653"/>
                  <a:pt x="10092350" y="2159893"/>
                  <a:pt x="10092350" y="2160372"/>
                </a:cubicBezTo>
                <a:cubicBezTo>
                  <a:pt x="10092350" y="2160612"/>
                  <a:pt x="10092350" y="2161331"/>
                  <a:pt x="10092590" y="2161331"/>
                </a:cubicBezTo>
                <a:close/>
                <a:moveTo>
                  <a:pt x="9864111" y="1884993"/>
                </a:moveTo>
                <a:cubicBezTo>
                  <a:pt x="9864590" y="1884993"/>
                  <a:pt x="9864590" y="1884753"/>
                  <a:pt x="9864590" y="1884034"/>
                </a:cubicBezTo>
                <a:cubicBezTo>
                  <a:pt x="9864590" y="1884034"/>
                  <a:pt x="9864590" y="1883795"/>
                  <a:pt x="9864111" y="1883795"/>
                </a:cubicBezTo>
                <a:cubicBezTo>
                  <a:pt x="9863871" y="1883795"/>
                  <a:pt x="9863871" y="1884034"/>
                  <a:pt x="9863871" y="1884034"/>
                </a:cubicBezTo>
                <a:cubicBezTo>
                  <a:pt x="9863871" y="1884753"/>
                  <a:pt x="9863871" y="1884993"/>
                  <a:pt x="9864111" y="1884993"/>
                </a:cubicBezTo>
                <a:close/>
                <a:moveTo>
                  <a:pt x="9838245" y="1609614"/>
                </a:moveTo>
                <a:cubicBezTo>
                  <a:pt x="9838964" y="1609614"/>
                  <a:pt x="9838964" y="1609614"/>
                  <a:pt x="9838964" y="1609374"/>
                </a:cubicBezTo>
                <a:cubicBezTo>
                  <a:pt x="9838964" y="1608895"/>
                  <a:pt x="9838964" y="1608655"/>
                  <a:pt x="9838245" y="1608655"/>
                </a:cubicBezTo>
                <a:cubicBezTo>
                  <a:pt x="9837766" y="1608655"/>
                  <a:pt x="9837766" y="1608895"/>
                  <a:pt x="9837766" y="1609374"/>
                </a:cubicBezTo>
                <a:cubicBezTo>
                  <a:pt x="9837766" y="1609614"/>
                  <a:pt x="9837766" y="1609614"/>
                  <a:pt x="9838245" y="1609614"/>
                </a:cubicBezTo>
                <a:close/>
                <a:moveTo>
                  <a:pt x="9794896" y="1337111"/>
                </a:moveTo>
                <a:cubicBezTo>
                  <a:pt x="9795375" y="1337111"/>
                  <a:pt x="9795854" y="1336631"/>
                  <a:pt x="9795854" y="1336392"/>
                </a:cubicBezTo>
                <a:cubicBezTo>
                  <a:pt x="9795854" y="1336152"/>
                  <a:pt x="9795375" y="1335673"/>
                  <a:pt x="9794896" y="1335673"/>
                </a:cubicBezTo>
                <a:cubicBezTo>
                  <a:pt x="9794896" y="1335673"/>
                  <a:pt x="9794417" y="1336152"/>
                  <a:pt x="9794417" y="1336392"/>
                </a:cubicBezTo>
                <a:cubicBezTo>
                  <a:pt x="9794417" y="1336631"/>
                  <a:pt x="9794896" y="1337111"/>
                  <a:pt x="9794896" y="1337111"/>
                </a:cubicBezTo>
                <a:close/>
                <a:moveTo>
                  <a:pt x="9735022" y="1067484"/>
                </a:moveTo>
                <a:cubicBezTo>
                  <a:pt x="9735022" y="1067484"/>
                  <a:pt x="9735501" y="1067244"/>
                  <a:pt x="9735501" y="1066765"/>
                </a:cubicBezTo>
                <a:cubicBezTo>
                  <a:pt x="9735501" y="1066525"/>
                  <a:pt x="9735022" y="1066285"/>
                  <a:pt x="9735022" y="1066285"/>
                </a:cubicBezTo>
                <a:cubicBezTo>
                  <a:pt x="9734543" y="1066285"/>
                  <a:pt x="9734064" y="1066525"/>
                  <a:pt x="9734064" y="1066765"/>
                </a:cubicBezTo>
                <a:cubicBezTo>
                  <a:pt x="9734064" y="1067244"/>
                  <a:pt x="9734543" y="1067484"/>
                  <a:pt x="9735022" y="1067484"/>
                </a:cubicBezTo>
                <a:close/>
                <a:moveTo>
                  <a:pt x="9657665" y="802171"/>
                </a:moveTo>
                <a:cubicBezTo>
                  <a:pt x="9657905" y="802171"/>
                  <a:pt x="9658623" y="801931"/>
                  <a:pt x="9658623" y="801452"/>
                </a:cubicBezTo>
                <a:cubicBezTo>
                  <a:pt x="9658623" y="801212"/>
                  <a:pt x="9657905" y="800972"/>
                  <a:pt x="9657665" y="800972"/>
                </a:cubicBezTo>
                <a:cubicBezTo>
                  <a:pt x="9657665" y="800972"/>
                  <a:pt x="9657186" y="801212"/>
                  <a:pt x="9657186" y="801452"/>
                </a:cubicBezTo>
                <a:cubicBezTo>
                  <a:pt x="9657186" y="801931"/>
                  <a:pt x="9657665" y="802171"/>
                  <a:pt x="9657665" y="802171"/>
                </a:cubicBezTo>
                <a:close/>
                <a:moveTo>
                  <a:pt x="9564502" y="542130"/>
                </a:moveTo>
                <a:cubicBezTo>
                  <a:pt x="9564741" y="542130"/>
                  <a:pt x="9564981" y="541891"/>
                  <a:pt x="9564981" y="541411"/>
                </a:cubicBezTo>
                <a:cubicBezTo>
                  <a:pt x="9564981" y="541172"/>
                  <a:pt x="9564741" y="541172"/>
                  <a:pt x="9564502" y="541172"/>
                </a:cubicBezTo>
                <a:cubicBezTo>
                  <a:pt x="9563783" y="541172"/>
                  <a:pt x="9563783" y="541172"/>
                  <a:pt x="9563783" y="541411"/>
                </a:cubicBezTo>
                <a:cubicBezTo>
                  <a:pt x="9563783" y="541891"/>
                  <a:pt x="9563783" y="542130"/>
                  <a:pt x="9564502" y="542130"/>
                </a:cubicBezTo>
                <a:close/>
                <a:moveTo>
                  <a:pt x="9454812" y="288561"/>
                </a:moveTo>
                <a:cubicBezTo>
                  <a:pt x="9455291" y="288561"/>
                  <a:pt x="9455291" y="288321"/>
                  <a:pt x="9455291" y="288082"/>
                </a:cubicBezTo>
                <a:cubicBezTo>
                  <a:pt x="9455291" y="287602"/>
                  <a:pt x="9455291" y="287363"/>
                  <a:pt x="9454812" y="287363"/>
                </a:cubicBezTo>
                <a:cubicBezTo>
                  <a:pt x="9454333" y="287363"/>
                  <a:pt x="9454333" y="287602"/>
                  <a:pt x="9454333" y="288082"/>
                </a:cubicBezTo>
                <a:cubicBezTo>
                  <a:pt x="9454333" y="288321"/>
                  <a:pt x="9454333" y="288561"/>
                  <a:pt x="9454812" y="288561"/>
                </a:cubicBezTo>
                <a:close/>
                <a:moveTo>
                  <a:pt x="1502117" y="290718"/>
                </a:moveTo>
                <a:cubicBezTo>
                  <a:pt x="1503554" y="290718"/>
                  <a:pt x="1504512" y="289520"/>
                  <a:pt x="1504512" y="288082"/>
                </a:cubicBezTo>
                <a:cubicBezTo>
                  <a:pt x="1504512" y="286883"/>
                  <a:pt x="1503554" y="285445"/>
                  <a:pt x="1502117" y="285445"/>
                </a:cubicBezTo>
                <a:cubicBezTo>
                  <a:pt x="1500920" y="285445"/>
                  <a:pt x="1499962" y="286883"/>
                  <a:pt x="1499962" y="288082"/>
                </a:cubicBezTo>
                <a:cubicBezTo>
                  <a:pt x="1499962" y="289520"/>
                  <a:pt x="1500920" y="290718"/>
                  <a:pt x="1502117" y="290718"/>
                </a:cubicBezTo>
                <a:close/>
                <a:moveTo>
                  <a:pt x="1392428" y="545725"/>
                </a:moveTo>
                <a:cubicBezTo>
                  <a:pt x="1394823" y="545725"/>
                  <a:pt x="1396739" y="544048"/>
                  <a:pt x="1396739" y="541411"/>
                </a:cubicBezTo>
                <a:cubicBezTo>
                  <a:pt x="1396739" y="539254"/>
                  <a:pt x="1394823" y="537337"/>
                  <a:pt x="1392428" y="537337"/>
                </a:cubicBezTo>
                <a:cubicBezTo>
                  <a:pt x="1390033" y="537337"/>
                  <a:pt x="1388357" y="539254"/>
                  <a:pt x="1388357" y="541411"/>
                </a:cubicBezTo>
                <a:cubicBezTo>
                  <a:pt x="1388357" y="544048"/>
                  <a:pt x="1390033" y="545725"/>
                  <a:pt x="1392428" y="545725"/>
                </a:cubicBezTo>
                <a:close/>
                <a:moveTo>
                  <a:pt x="1299025" y="808642"/>
                </a:moveTo>
                <a:cubicBezTo>
                  <a:pt x="1303096" y="808642"/>
                  <a:pt x="1306210" y="805286"/>
                  <a:pt x="1306210" y="801452"/>
                </a:cubicBezTo>
                <a:cubicBezTo>
                  <a:pt x="1306210" y="797377"/>
                  <a:pt x="1303096" y="794262"/>
                  <a:pt x="1299025" y="794262"/>
                </a:cubicBezTo>
                <a:cubicBezTo>
                  <a:pt x="1294953" y="794262"/>
                  <a:pt x="1291840" y="797377"/>
                  <a:pt x="1291840" y="801452"/>
                </a:cubicBezTo>
                <a:cubicBezTo>
                  <a:pt x="1291840" y="805286"/>
                  <a:pt x="1294953" y="808642"/>
                  <a:pt x="1299025" y="808642"/>
                </a:cubicBezTo>
                <a:close/>
                <a:moveTo>
                  <a:pt x="1222147" y="1080665"/>
                </a:moveTo>
                <a:cubicBezTo>
                  <a:pt x="1229811" y="1080665"/>
                  <a:pt x="1236038" y="1074434"/>
                  <a:pt x="1236038" y="1066765"/>
                </a:cubicBezTo>
                <a:cubicBezTo>
                  <a:pt x="1236038" y="1059095"/>
                  <a:pt x="1229811" y="1052864"/>
                  <a:pt x="1222147" y="1052864"/>
                </a:cubicBezTo>
                <a:cubicBezTo>
                  <a:pt x="1214243" y="1052864"/>
                  <a:pt x="1208017" y="1059095"/>
                  <a:pt x="1208017" y="1066765"/>
                </a:cubicBezTo>
                <a:cubicBezTo>
                  <a:pt x="1208017" y="1074434"/>
                  <a:pt x="1214243" y="1080665"/>
                  <a:pt x="1222147" y="1080665"/>
                </a:cubicBezTo>
                <a:close/>
                <a:moveTo>
                  <a:pt x="1161794" y="1356764"/>
                </a:moveTo>
                <a:cubicBezTo>
                  <a:pt x="1172811" y="1356764"/>
                  <a:pt x="1181911" y="1347417"/>
                  <a:pt x="1181911" y="1336392"/>
                </a:cubicBezTo>
                <a:cubicBezTo>
                  <a:pt x="1181911" y="1325367"/>
                  <a:pt x="1172811" y="1316499"/>
                  <a:pt x="1161794" y="1316499"/>
                </a:cubicBezTo>
                <a:cubicBezTo>
                  <a:pt x="1150777" y="1316499"/>
                  <a:pt x="1141676" y="1325367"/>
                  <a:pt x="1141676" y="1336392"/>
                </a:cubicBezTo>
                <a:cubicBezTo>
                  <a:pt x="1141676" y="1347417"/>
                  <a:pt x="1150777" y="1356764"/>
                  <a:pt x="1161794" y="1356764"/>
                </a:cubicBezTo>
                <a:close/>
                <a:moveTo>
                  <a:pt x="1118445" y="1637415"/>
                </a:moveTo>
                <a:cubicBezTo>
                  <a:pt x="1134252" y="1637415"/>
                  <a:pt x="1146466" y="1624713"/>
                  <a:pt x="1146466" y="1609374"/>
                </a:cubicBezTo>
                <a:cubicBezTo>
                  <a:pt x="1146466" y="1593796"/>
                  <a:pt x="1134252" y="1581093"/>
                  <a:pt x="1118445" y="1581093"/>
                </a:cubicBezTo>
                <a:cubicBezTo>
                  <a:pt x="1103117" y="1581093"/>
                  <a:pt x="1090664" y="1593796"/>
                  <a:pt x="1090664" y="1609374"/>
                </a:cubicBezTo>
                <a:cubicBezTo>
                  <a:pt x="1090664" y="1624713"/>
                  <a:pt x="1103117" y="1637415"/>
                  <a:pt x="1118445" y="1637415"/>
                </a:cubicBezTo>
                <a:close/>
                <a:moveTo>
                  <a:pt x="1092580" y="1920943"/>
                </a:moveTo>
                <a:cubicBezTo>
                  <a:pt x="1112458" y="1920943"/>
                  <a:pt x="1129222" y="1904646"/>
                  <a:pt x="1129222" y="1884034"/>
                </a:cubicBezTo>
                <a:cubicBezTo>
                  <a:pt x="1129222" y="1864142"/>
                  <a:pt x="1112458" y="1847605"/>
                  <a:pt x="1092580" y="1847605"/>
                </a:cubicBezTo>
                <a:cubicBezTo>
                  <a:pt x="1072222" y="1847605"/>
                  <a:pt x="1056176" y="1864142"/>
                  <a:pt x="1056176" y="1884034"/>
                </a:cubicBezTo>
                <a:cubicBezTo>
                  <a:pt x="1056176" y="1904646"/>
                  <a:pt x="1072222" y="1920943"/>
                  <a:pt x="1092580" y="1920943"/>
                </a:cubicBezTo>
                <a:close/>
                <a:moveTo>
                  <a:pt x="1083718" y="2205430"/>
                </a:moveTo>
                <a:cubicBezTo>
                  <a:pt x="1108865" y="2205430"/>
                  <a:pt x="1128983" y="2185298"/>
                  <a:pt x="1128983" y="2160372"/>
                </a:cubicBezTo>
                <a:cubicBezTo>
                  <a:pt x="1128983" y="2135447"/>
                  <a:pt x="1108865" y="2115315"/>
                  <a:pt x="1083718" y="2115315"/>
                </a:cubicBezTo>
                <a:cubicBezTo>
                  <a:pt x="1059050" y="2115315"/>
                  <a:pt x="1038933" y="2135447"/>
                  <a:pt x="1038933" y="2160372"/>
                </a:cubicBezTo>
                <a:cubicBezTo>
                  <a:pt x="1038933" y="2185298"/>
                  <a:pt x="1059050" y="2205430"/>
                  <a:pt x="1083718" y="2205430"/>
                </a:cubicBezTo>
                <a:close/>
                <a:moveTo>
                  <a:pt x="1092580" y="2490636"/>
                </a:moveTo>
                <a:cubicBezTo>
                  <a:pt x="1122517" y="2490636"/>
                  <a:pt x="1146945" y="2466429"/>
                  <a:pt x="1146945" y="2436470"/>
                </a:cubicBezTo>
                <a:cubicBezTo>
                  <a:pt x="1146945" y="2406512"/>
                  <a:pt x="1122517" y="2382305"/>
                  <a:pt x="1092580" y="2382305"/>
                </a:cubicBezTo>
                <a:cubicBezTo>
                  <a:pt x="1062643" y="2382305"/>
                  <a:pt x="1038693" y="2406512"/>
                  <a:pt x="1038693" y="2436470"/>
                </a:cubicBezTo>
                <a:cubicBezTo>
                  <a:pt x="1038693" y="2466429"/>
                  <a:pt x="1062643" y="2490636"/>
                  <a:pt x="1092580" y="2490636"/>
                </a:cubicBezTo>
                <a:close/>
                <a:moveTo>
                  <a:pt x="1118445" y="2774403"/>
                </a:moveTo>
                <a:cubicBezTo>
                  <a:pt x="1153172" y="2774403"/>
                  <a:pt x="1181193" y="2746602"/>
                  <a:pt x="1181193" y="2711610"/>
                </a:cubicBezTo>
                <a:cubicBezTo>
                  <a:pt x="1181193" y="2676858"/>
                  <a:pt x="1153172" y="2649056"/>
                  <a:pt x="1118445" y="2649056"/>
                </a:cubicBezTo>
                <a:cubicBezTo>
                  <a:pt x="1083718" y="2649056"/>
                  <a:pt x="1055937" y="2676858"/>
                  <a:pt x="1055937" y="2711610"/>
                </a:cubicBezTo>
                <a:cubicBezTo>
                  <a:pt x="1055937" y="2746602"/>
                  <a:pt x="1083718" y="2774403"/>
                  <a:pt x="1118445" y="2774403"/>
                </a:cubicBezTo>
                <a:close/>
                <a:moveTo>
                  <a:pt x="1161794" y="3055534"/>
                </a:moveTo>
                <a:cubicBezTo>
                  <a:pt x="1201071" y="3055534"/>
                  <a:pt x="1233164" y="3023898"/>
                  <a:pt x="1233164" y="2984592"/>
                </a:cubicBezTo>
                <a:cubicBezTo>
                  <a:pt x="1233164" y="2945287"/>
                  <a:pt x="1201071" y="2912931"/>
                  <a:pt x="1161794" y="2912931"/>
                </a:cubicBezTo>
                <a:cubicBezTo>
                  <a:pt x="1122277" y="2912931"/>
                  <a:pt x="1090664" y="2945287"/>
                  <a:pt x="1090664" y="2984592"/>
                </a:cubicBezTo>
                <a:cubicBezTo>
                  <a:pt x="1090664" y="3023898"/>
                  <a:pt x="1122277" y="3055534"/>
                  <a:pt x="1161794" y="3055534"/>
                </a:cubicBezTo>
                <a:close/>
                <a:moveTo>
                  <a:pt x="1222147" y="3332591"/>
                </a:moveTo>
                <a:cubicBezTo>
                  <a:pt x="1265256" y="3332591"/>
                  <a:pt x="1300701" y="3297599"/>
                  <a:pt x="1300701" y="3254459"/>
                </a:cubicBezTo>
                <a:cubicBezTo>
                  <a:pt x="1300701" y="3210839"/>
                  <a:pt x="1265256" y="3175369"/>
                  <a:pt x="1222147" y="3175369"/>
                </a:cubicBezTo>
                <a:cubicBezTo>
                  <a:pt x="1178559" y="3175369"/>
                  <a:pt x="1143353" y="3210839"/>
                  <a:pt x="1143353" y="3254459"/>
                </a:cubicBezTo>
                <a:cubicBezTo>
                  <a:pt x="1143353" y="3297599"/>
                  <a:pt x="1178559" y="3332591"/>
                  <a:pt x="1222147" y="3332591"/>
                </a:cubicBezTo>
                <a:close/>
                <a:moveTo>
                  <a:pt x="1299025" y="3604855"/>
                </a:moveTo>
                <a:cubicBezTo>
                  <a:pt x="1346206" y="3604855"/>
                  <a:pt x="1384046" y="3566747"/>
                  <a:pt x="1384046" y="3519533"/>
                </a:cubicBezTo>
                <a:cubicBezTo>
                  <a:pt x="1384046" y="3472078"/>
                  <a:pt x="1346206" y="3433971"/>
                  <a:pt x="1299025" y="3433971"/>
                </a:cubicBezTo>
                <a:cubicBezTo>
                  <a:pt x="1251844" y="3433971"/>
                  <a:pt x="1213764" y="3472078"/>
                  <a:pt x="1213764" y="3519533"/>
                </a:cubicBezTo>
                <a:cubicBezTo>
                  <a:pt x="1213764" y="3566747"/>
                  <a:pt x="1251844" y="3604855"/>
                  <a:pt x="1299025" y="3604855"/>
                </a:cubicBezTo>
                <a:close/>
                <a:moveTo>
                  <a:pt x="1392428" y="3869449"/>
                </a:moveTo>
                <a:cubicBezTo>
                  <a:pt x="1442243" y="3869449"/>
                  <a:pt x="1482479" y="3829184"/>
                  <a:pt x="1482479" y="3779333"/>
                </a:cubicBezTo>
                <a:cubicBezTo>
                  <a:pt x="1482479" y="3729482"/>
                  <a:pt x="1442243" y="3688978"/>
                  <a:pt x="1392428" y="3688978"/>
                </a:cubicBezTo>
                <a:cubicBezTo>
                  <a:pt x="1342853" y="3688978"/>
                  <a:pt x="1302617" y="3729482"/>
                  <a:pt x="1302617" y="3779333"/>
                </a:cubicBezTo>
                <a:cubicBezTo>
                  <a:pt x="1302617" y="3829184"/>
                  <a:pt x="1342853" y="3869449"/>
                  <a:pt x="1392428" y="3869449"/>
                </a:cubicBezTo>
                <a:close/>
                <a:moveTo>
                  <a:pt x="1590252" y="4067175"/>
                </a:moveTo>
                <a:cubicBezTo>
                  <a:pt x="1594563" y="4056630"/>
                  <a:pt x="1596718" y="4045126"/>
                  <a:pt x="1596718" y="4033142"/>
                </a:cubicBezTo>
                <a:cubicBezTo>
                  <a:pt x="1596718" y="3980655"/>
                  <a:pt x="1554327" y="3938233"/>
                  <a:pt x="1502117" y="3938233"/>
                </a:cubicBezTo>
                <a:cubicBezTo>
                  <a:pt x="1450147" y="3938233"/>
                  <a:pt x="1407756" y="3980655"/>
                  <a:pt x="1407756" y="4033142"/>
                </a:cubicBezTo>
                <a:cubicBezTo>
                  <a:pt x="1407756" y="4045126"/>
                  <a:pt x="1409911" y="4056630"/>
                  <a:pt x="1414222" y="4067175"/>
                </a:cubicBezTo>
                <a:lnTo>
                  <a:pt x="1590252" y="4067175"/>
                </a:lnTo>
                <a:close/>
                <a:moveTo>
                  <a:pt x="9454812" y="4036737"/>
                </a:moveTo>
                <a:cubicBezTo>
                  <a:pt x="9456489" y="4036737"/>
                  <a:pt x="9458165" y="4034820"/>
                  <a:pt x="9458165" y="4033142"/>
                </a:cubicBezTo>
                <a:cubicBezTo>
                  <a:pt x="9458165" y="4030985"/>
                  <a:pt x="9456489" y="4028828"/>
                  <a:pt x="9454812" y="4028828"/>
                </a:cubicBezTo>
                <a:cubicBezTo>
                  <a:pt x="9452418" y="4028828"/>
                  <a:pt x="9451220" y="4030985"/>
                  <a:pt x="9451220" y="4033142"/>
                </a:cubicBezTo>
                <a:cubicBezTo>
                  <a:pt x="9451220" y="4034820"/>
                  <a:pt x="9452418" y="4036737"/>
                  <a:pt x="9454812" y="4036737"/>
                </a:cubicBezTo>
                <a:close/>
                <a:moveTo>
                  <a:pt x="9564502" y="3781730"/>
                </a:moveTo>
                <a:cubicBezTo>
                  <a:pt x="9565459" y="3781730"/>
                  <a:pt x="9566896" y="3780771"/>
                  <a:pt x="9566896" y="3779333"/>
                </a:cubicBezTo>
                <a:cubicBezTo>
                  <a:pt x="9566896" y="3778135"/>
                  <a:pt x="9565459" y="3776697"/>
                  <a:pt x="9564502" y="3776697"/>
                </a:cubicBezTo>
                <a:cubicBezTo>
                  <a:pt x="9562825" y="3776697"/>
                  <a:pt x="9562107" y="3778135"/>
                  <a:pt x="9562107" y="3779333"/>
                </a:cubicBezTo>
                <a:cubicBezTo>
                  <a:pt x="9562107" y="3780771"/>
                  <a:pt x="9562825" y="3781730"/>
                  <a:pt x="9564502" y="3781730"/>
                </a:cubicBezTo>
                <a:close/>
                <a:moveTo>
                  <a:pt x="9657665" y="3521450"/>
                </a:moveTo>
                <a:cubicBezTo>
                  <a:pt x="9659102" y="3521450"/>
                  <a:pt x="9659581" y="3520491"/>
                  <a:pt x="9659581" y="3519533"/>
                </a:cubicBezTo>
                <a:cubicBezTo>
                  <a:pt x="9659581" y="3518334"/>
                  <a:pt x="9659102" y="3517615"/>
                  <a:pt x="9657665" y="3517615"/>
                </a:cubicBezTo>
                <a:cubicBezTo>
                  <a:pt x="9656707" y="3517615"/>
                  <a:pt x="9655989" y="3518334"/>
                  <a:pt x="9655989" y="3519533"/>
                </a:cubicBezTo>
                <a:cubicBezTo>
                  <a:pt x="9655989" y="3520491"/>
                  <a:pt x="9656707" y="3521450"/>
                  <a:pt x="9657665" y="3521450"/>
                </a:cubicBezTo>
                <a:close/>
                <a:moveTo>
                  <a:pt x="9735022" y="3255178"/>
                </a:moveTo>
                <a:cubicBezTo>
                  <a:pt x="9735501" y="3255178"/>
                  <a:pt x="9735980" y="3254699"/>
                  <a:pt x="9735980" y="3254459"/>
                </a:cubicBezTo>
                <a:cubicBezTo>
                  <a:pt x="9735980" y="3253261"/>
                  <a:pt x="9735501" y="3253021"/>
                  <a:pt x="9735022" y="3253021"/>
                </a:cubicBezTo>
                <a:cubicBezTo>
                  <a:pt x="9734064" y="3253021"/>
                  <a:pt x="9733825" y="3253261"/>
                  <a:pt x="9733825" y="3254459"/>
                </a:cubicBezTo>
                <a:cubicBezTo>
                  <a:pt x="9733825" y="3254699"/>
                  <a:pt x="9734064" y="3255178"/>
                  <a:pt x="9735022" y="3255178"/>
                </a:cubicBezTo>
                <a:close/>
                <a:moveTo>
                  <a:pt x="9794896" y="2986030"/>
                </a:moveTo>
                <a:cubicBezTo>
                  <a:pt x="9795854" y="2986030"/>
                  <a:pt x="9796333" y="2985072"/>
                  <a:pt x="9796333" y="2984592"/>
                </a:cubicBezTo>
                <a:cubicBezTo>
                  <a:pt x="9796333" y="2983634"/>
                  <a:pt x="9795854" y="2983154"/>
                  <a:pt x="9794896" y="2983154"/>
                </a:cubicBezTo>
                <a:cubicBezTo>
                  <a:pt x="9794417" y="2983154"/>
                  <a:pt x="9793938" y="2983634"/>
                  <a:pt x="9793938" y="2984592"/>
                </a:cubicBezTo>
                <a:cubicBezTo>
                  <a:pt x="9793938" y="2985072"/>
                  <a:pt x="9794417" y="2986030"/>
                  <a:pt x="9794896" y="2986030"/>
                </a:cubicBezTo>
                <a:close/>
                <a:moveTo>
                  <a:pt x="9838245" y="2713048"/>
                </a:moveTo>
                <a:cubicBezTo>
                  <a:pt x="9838964" y="2713048"/>
                  <a:pt x="9839443" y="2712569"/>
                  <a:pt x="9839443" y="2711610"/>
                </a:cubicBezTo>
                <a:cubicBezTo>
                  <a:pt x="9839443" y="2711370"/>
                  <a:pt x="9838964" y="2710412"/>
                  <a:pt x="9838245" y="2710412"/>
                </a:cubicBezTo>
                <a:cubicBezTo>
                  <a:pt x="9837527" y="2710412"/>
                  <a:pt x="9837048" y="2711370"/>
                  <a:pt x="9837048" y="2711610"/>
                </a:cubicBezTo>
                <a:cubicBezTo>
                  <a:pt x="9837048" y="2712569"/>
                  <a:pt x="9837527" y="2713048"/>
                  <a:pt x="9838245" y="2713048"/>
                </a:cubicBezTo>
                <a:close/>
                <a:moveTo>
                  <a:pt x="9864111" y="2437908"/>
                </a:moveTo>
                <a:cubicBezTo>
                  <a:pt x="9865069" y="2437908"/>
                  <a:pt x="9865787" y="2437429"/>
                  <a:pt x="9865787" y="2436470"/>
                </a:cubicBezTo>
                <a:cubicBezTo>
                  <a:pt x="9865787" y="2435991"/>
                  <a:pt x="9865069" y="2435032"/>
                  <a:pt x="9864111" y="2435032"/>
                </a:cubicBezTo>
                <a:cubicBezTo>
                  <a:pt x="9863871" y="2435032"/>
                  <a:pt x="9862913" y="2435991"/>
                  <a:pt x="9862913" y="2436470"/>
                </a:cubicBezTo>
                <a:cubicBezTo>
                  <a:pt x="9862913" y="2437429"/>
                  <a:pt x="9863871" y="2437908"/>
                  <a:pt x="9864111" y="2437908"/>
                </a:cubicBezTo>
                <a:close/>
                <a:moveTo>
                  <a:pt x="9872733" y="2161571"/>
                </a:moveTo>
                <a:cubicBezTo>
                  <a:pt x="9873451" y="2161571"/>
                  <a:pt x="9873930" y="2161331"/>
                  <a:pt x="9873930" y="2160372"/>
                </a:cubicBezTo>
                <a:cubicBezTo>
                  <a:pt x="9873930" y="2159653"/>
                  <a:pt x="9873451" y="2158934"/>
                  <a:pt x="9872733" y="2158934"/>
                </a:cubicBezTo>
                <a:cubicBezTo>
                  <a:pt x="9872254" y="2158934"/>
                  <a:pt x="9871775" y="2159653"/>
                  <a:pt x="9871775" y="2160372"/>
                </a:cubicBezTo>
                <a:cubicBezTo>
                  <a:pt x="9871775" y="2161331"/>
                  <a:pt x="9872254" y="2161571"/>
                  <a:pt x="9872733" y="2161571"/>
                </a:cubicBezTo>
                <a:close/>
                <a:moveTo>
                  <a:pt x="9644254" y="1885472"/>
                </a:moveTo>
                <a:cubicBezTo>
                  <a:pt x="9644493" y="1885472"/>
                  <a:pt x="9645212" y="1884993"/>
                  <a:pt x="9645212" y="1884034"/>
                </a:cubicBezTo>
                <a:cubicBezTo>
                  <a:pt x="9645212" y="1883555"/>
                  <a:pt x="9644493" y="1883076"/>
                  <a:pt x="9644254" y="1883076"/>
                </a:cubicBezTo>
                <a:cubicBezTo>
                  <a:pt x="9643296" y="1883076"/>
                  <a:pt x="9642817" y="1883555"/>
                  <a:pt x="9642817" y="1884034"/>
                </a:cubicBezTo>
                <a:cubicBezTo>
                  <a:pt x="9642817" y="1884993"/>
                  <a:pt x="9643296" y="1885472"/>
                  <a:pt x="9644254" y="1885472"/>
                </a:cubicBezTo>
                <a:close/>
                <a:moveTo>
                  <a:pt x="9616472" y="1610812"/>
                </a:moveTo>
                <a:cubicBezTo>
                  <a:pt x="9617430" y="1610812"/>
                  <a:pt x="9617670" y="1610093"/>
                  <a:pt x="9617670" y="1609374"/>
                </a:cubicBezTo>
                <a:cubicBezTo>
                  <a:pt x="9617670" y="1608655"/>
                  <a:pt x="9617430" y="1608176"/>
                  <a:pt x="9616472" y="1608176"/>
                </a:cubicBezTo>
                <a:cubicBezTo>
                  <a:pt x="9615993" y="1608176"/>
                  <a:pt x="9615754" y="1608655"/>
                  <a:pt x="9615754" y="1609374"/>
                </a:cubicBezTo>
                <a:cubicBezTo>
                  <a:pt x="9615754" y="1610093"/>
                  <a:pt x="9615993" y="1610812"/>
                  <a:pt x="9616472" y="1610812"/>
                </a:cubicBezTo>
                <a:close/>
                <a:moveTo>
                  <a:pt x="9571447" y="1338309"/>
                </a:moveTo>
                <a:cubicBezTo>
                  <a:pt x="9571926" y="1338309"/>
                  <a:pt x="9572165" y="1337590"/>
                  <a:pt x="9572165" y="1336871"/>
                </a:cubicBezTo>
                <a:cubicBezTo>
                  <a:pt x="9572165" y="1336392"/>
                  <a:pt x="9571926" y="1335673"/>
                  <a:pt x="9571447" y="1335673"/>
                </a:cubicBezTo>
                <a:cubicBezTo>
                  <a:pt x="9570249" y="1335673"/>
                  <a:pt x="9570010" y="1336392"/>
                  <a:pt x="9570010" y="1336871"/>
                </a:cubicBezTo>
                <a:cubicBezTo>
                  <a:pt x="9570010" y="1337590"/>
                  <a:pt x="9570249" y="1338309"/>
                  <a:pt x="9571447" y="1338309"/>
                </a:cubicBezTo>
                <a:close/>
                <a:moveTo>
                  <a:pt x="9507741" y="1069161"/>
                </a:moveTo>
                <a:cubicBezTo>
                  <a:pt x="9508938" y="1069161"/>
                  <a:pt x="9509178" y="1068922"/>
                  <a:pt x="9509178" y="1067963"/>
                </a:cubicBezTo>
                <a:cubicBezTo>
                  <a:pt x="9509178" y="1067484"/>
                  <a:pt x="9508938" y="1067004"/>
                  <a:pt x="9507741" y="1067004"/>
                </a:cubicBezTo>
                <a:cubicBezTo>
                  <a:pt x="9507502" y="1067004"/>
                  <a:pt x="9506544" y="1067484"/>
                  <a:pt x="9506544" y="1067963"/>
                </a:cubicBezTo>
                <a:cubicBezTo>
                  <a:pt x="9506544" y="1068922"/>
                  <a:pt x="9507502" y="1069161"/>
                  <a:pt x="9507741" y="1069161"/>
                </a:cubicBezTo>
                <a:close/>
                <a:moveTo>
                  <a:pt x="9427031" y="805286"/>
                </a:moveTo>
                <a:cubicBezTo>
                  <a:pt x="9427270" y="805286"/>
                  <a:pt x="9428468" y="804807"/>
                  <a:pt x="9428468" y="803848"/>
                </a:cubicBezTo>
                <a:cubicBezTo>
                  <a:pt x="9428468" y="803369"/>
                  <a:pt x="9427270" y="802650"/>
                  <a:pt x="9427031" y="802650"/>
                </a:cubicBezTo>
                <a:cubicBezTo>
                  <a:pt x="9426073" y="802650"/>
                  <a:pt x="9425594" y="803369"/>
                  <a:pt x="9425594" y="803848"/>
                </a:cubicBezTo>
                <a:cubicBezTo>
                  <a:pt x="9425594" y="804807"/>
                  <a:pt x="9426073" y="805286"/>
                  <a:pt x="9427031" y="805286"/>
                </a:cubicBezTo>
                <a:close/>
                <a:moveTo>
                  <a:pt x="9328598" y="546444"/>
                </a:moveTo>
                <a:cubicBezTo>
                  <a:pt x="9329077" y="546444"/>
                  <a:pt x="9329556" y="545965"/>
                  <a:pt x="9329556" y="545725"/>
                </a:cubicBezTo>
                <a:cubicBezTo>
                  <a:pt x="9329556" y="545486"/>
                  <a:pt x="9329077" y="545006"/>
                  <a:pt x="9328598" y="545006"/>
                </a:cubicBezTo>
                <a:cubicBezTo>
                  <a:pt x="9328119" y="545006"/>
                  <a:pt x="9328119" y="545486"/>
                  <a:pt x="9328119" y="545725"/>
                </a:cubicBezTo>
                <a:cubicBezTo>
                  <a:pt x="9328119" y="545965"/>
                  <a:pt x="9328119" y="546444"/>
                  <a:pt x="9328598" y="546444"/>
                </a:cubicBezTo>
                <a:close/>
                <a:moveTo>
                  <a:pt x="9213640" y="295272"/>
                </a:moveTo>
                <a:cubicBezTo>
                  <a:pt x="9214119" y="295272"/>
                  <a:pt x="9214119" y="295032"/>
                  <a:pt x="9214119" y="294553"/>
                </a:cubicBezTo>
                <a:cubicBezTo>
                  <a:pt x="9214119" y="294313"/>
                  <a:pt x="9214119" y="294073"/>
                  <a:pt x="9213640" y="294073"/>
                </a:cubicBezTo>
                <a:cubicBezTo>
                  <a:pt x="9213401" y="294073"/>
                  <a:pt x="9212922" y="294313"/>
                  <a:pt x="9212922" y="294553"/>
                </a:cubicBezTo>
                <a:cubicBezTo>
                  <a:pt x="9212922" y="295032"/>
                  <a:pt x="9213401" y="295272"/>
                  <a:pt x="9213640" y="295272"/>
                </a:cubicBezTo>
                <a:close/>
                <a:moveTo>
                  <a:pt x="1806995" y="174479"/>
                </a:moveTo>
                <a:cubicBezTo>
                  <a:pt x="1808432" y="174479"/>
                  <a:pt x="1809151" y="173280"/>
                  <a:pt x="1809151" y="171842"/>
                </a:cubicBezTo>
                <a:cubicBezTo>
                  <a:pt x="1809151" y="170644"/>
                  <a:pt x="1808432" y="169685"/>
                  <a:pt x="1806995" y="169685"/>
                </a:cubicBezTo>
                <a:cubicBezTo>
                  <a:pt x="1805558" y="169685"/>
                  <a:pt x="1804361" y="170644"/>
                  <a:pt x="1804361" y="171842"/>
                </a:cubicBezTo>
                <a:cubicBezTo>
                  <a:pt x="1804361" y="173280"/>
                  <a:pt x="1805558" y="174479"/>
                  <a:pt x="1806995" y="174479"/>
                </a:cubicBezTo>
                <a:close/>
                <a:moveTo>
                  <a:pt x="1683416" y="423494"/>
                </a:moveTo>
                <a:cubicBezTo>
                  <a:pt x="1685811" y="423494"/>
                  <a:pt x="1687726" y="421577"/>
                  <a:pt x="1687726" y="419180"/>
                </a:cubicBezTo>
                <a:cubicBezTo>
                  <a:pt x="1687726" y="416784"/>
                  <a:pt x="1685811" y="414866"/>
                  <a:pt x="1683416" y="414866"/>
                </a:cubicBezTo>
                <a:cubicBezTo>
                  <a:pt x="1681021" y="414866"/>
                  <a:pt x="1679105" y="416784"/>
                  <a:pt x="1679105" y="419180"/>
                </a:cubicBezTo>
                <a:cubicBezTo>
                  <a:pt x="1679105" y="421577"/>
                  <a:pt x="1681021" y="423494"/>
                  <a:pt x="1683416" y="423494"/>
                </a:cubicBezTo>
                <a:close/>
                <a:moveTo>
                  <a:pt x="1576840" y="680659"/>
                </a:moveTo>
                <a:cubicBezTo>
                  <a:pt x="1580432" y="680659"/>
                  <a:pt x="1583546" y="677783"/>
                  <a:pt x="1583546" y="673708"/>
                </a:cubicBezTo>
                <a:cubicBezTo>
                  <a:pt x="1583546" y="670353"/>
                  <a:pt x="1580432" y="667237"/>
                  <a:pt x="1576840" y="667237"/>
                </a:cubicBezTo>
                <a:cubicBezTo>
                  <a:pt x="1573008" y="667237"/>
                  <a:pt x="1570134" y="670353"/>
                  <a:pt x="1570134" y="673708"/>
                </a:cubicBezTo>
                <a:cubicBezTo>
                  <a:pt x="1570134" y="677783"/>
                  <a:pt x="1573008" y="680659"/>
                  <a:pt x="1576840" y="680659"/>
                </a:cubicBezTo>
                <a:close/>
                <a:moveTo>
                  <a:pt x="1487269" y="946451"/>
                </a:moveTo>
                <a:cubicBezTo>
                  <a:pt x="1493256" y="946451"/>
                  <a:pt x="1498285" y="941658"/>
                  <a:pt x="1498285" y="935426"/>
                </a:cubicBezTo>
                <a:cubicBezTo>
                  <a:pt x="1498285" y="929435"/>
                  <a:pt x="1493256" y="924641"/>
                  <a:pt x="1487269" y="924641"/>
                </a:cubicBezTo>
                <a:cubicBezTo>
                  <a:pt x="1481042" y="924641"/>
                  <a:pt x="1476252" y="929435"/>
                  <a:pt x="1476252" y="935426"/>
                </a:cubicBezTo>
                <a:cubicBezTo>
                  <a:pt x="1476252" y="941658"/>
                  <a:pt x="1481042" y="946451"/>
                  <a:pt x="1487269" y="946451"/>
                </a:cubicBezTo>
                <a:close/>
                <a:moveTo>
                  <a:pt x="1415180" y="1218954"/>
                </a:moveTo>
                <a:cubicBezTo>
                  <a:pt x="1424281" y="1218954"/>
                  <a:pt x="1432185" y="1211524"/>
                  <a:pt x="1432185" y="1201938"/>
                </a:cubicBezTo>
                <a:cubicBezTo>
                  <a:pt x="1432185" y="1192591"/>
                  <a:pt x="1424281" y="1184921"/>
                  <a:pt x="1415180" y="1184921"/>
                </a:cubicBezTo>
                <a:cubicBezTo>
                  <a:pt x="1405361" y="1184921"/>
                  <a:pt x="1397697" y="1192591"/>
                  <a:pt x="1397697" y="1201938"/>
                </a:cubicBezTo>
                <a:cubicBezTo>
                  <a:pt x="1397697" y="1211524"/>
                  <a:pt x="1405361" y="1218954"/>
                  <a:pt x="1415180" y="1218954"/>
                </a:cubicBezTo>
                <a:close/>
                <a:moveTo>
                  <a:pt x="1360575" y="1497449"/>
                </a:moveTo>
                <a:cubicBezTo>
                  <a:pt x="1373987" y="1497449"/>
                  <a:pt x="1385004" y="1486185"/>
                  <a:pt x="1385004" y="1472763"/>
                </a:cubicBezTo>
                <a:cubicBezTo>
                  <a:pt x="1385004" y="1459102"/>
                  <a:pt x="1373987" y="1448557"/>
                  <a:pt x="1360575" y="1448557"/>
                </a:cubicBezTo>
                <a:cubicBezTo>
                  <a:pt x="1347164" y="1448557"/>
                  <a:pt x="1336147" y="1459102"/>
                  <a:pt x="1336147" y="1472763"/>
                </a:cubicBezTo>
                <a:cubicBezTo>
                  <a:pt x="1336147" y="1486185"/>
                  <a:pt x="1347164" y="1497449"/>
                  <a:pt x="1360575" y="1497449"/>
                </a:cubicBezTo>
                <a:close/>
                <a:moveTo>
                  <a:pt x="1324172" y="1778820"/>
                </a:moveTo>
                <a:cubicBezTo>
                  <a:pt x="1341895" y="1778820"/>
                  <a:pt x="1356504" y="1764440"/>
                  <a:pt x="1356504" y="1746704"/>
                </a:cubicBezTo>
                <a:cubicBezTo>
                  <a:pt x="1356504" y="1728969"/>
                  <a:pt x="1341895" y="1714109"/>
                  <a:pt x="1324172" y="1714109"/>
                </a:cubicBezTo>
                <a:cubicBezTo>
                  <a:pt x="1306210" y="1714109"/>
                  <a:pt x="1291840" y="1728969"/>
                  <a:pt x="1291840" y="1746704"/>
                </a:cubicBezTo>
                <a:cubicBezTo>
                  <a:pt x="1291840" y="1764440"/>
                  <a:pt x="1306210" y="1778820"/>
                  <a:pt x="1324172" y="1778820"/>
                </a:cubicBezTo>
                <a:close/>
                <a:moveTo>
                  <a:pt x="1305970" y="2062348"/>
                </a:moveTo>
                <a:cubicBezTo>
                  <a:pt x="1328243" y="2062348"/>
                  <a:pt x="1346206" y="2044612"/>
                  <a:pt x="1346206" y="2022083"/>
                </a:cubicBezTo>
                <a:cubicBezTo>
                  <a:pt x="1346206" y="2000034"/>
                  <a:pt x="1328243" y="1982059"/>
                  <a:pt x="1305970" y="1982059"/>
                </a:cubicBezTo>
                <a:cubicBezTo>
                  <a:pt x="1283697" y="1982059"/>
                  <a:pt x="1265735" y="2000034"/>
                  <a:pt x="1265735" y="2022083"/>
                </a:cubicBezTo>
                <a:cubicBezTo>
                  <a:pt x="1265735" y="2044612"/>
                  <a:pt x="1283697" y="2062348"/>
                  <a:pt x="1305970" y="2062348"/>
                </a:cubicBezTo>
                <a:close/>
                <a:moveTo>
                  <a:pt x="1305970" y="2347553"/>
                </a:moveTo>
                <a:cubicBezTo>
                  <a:pt x="1332794" y="2347553"/>
                  <a:pt x="1354588" y="2325504"/>
                  <a:pt x="1354588" y="2298901"/>
                </a:cubicBezTo>
                <a:cubicBezTo>
                  <a:pt x="1354588" y="2271339"/>
                  <a:pt x="1332794" y="2250008"/>
                  <a:pt x="1305970" y="2250008"/>
                </a:cubicBezTo>
                <a:cubicBezTo>
                  <a:pt x="1279147" y="2250008"/>
                  <a:pt x="1257353" y="2271339"/>
                  <a:pt x="1257353" y="2298901"/>
                </a:cubicBezTo>
                <a:cubicBezTo>
                  <a:pt x="1257353" y="2325504"/>
                  <a:pt x="1279147" y="2347553"/>
                  <a:pt x="1305970" y="2347553"/>
                </a:cubicBezTo>
                <a:close/>
                <a:moveTo>
                  <a:pt x="1324172" y="2631561"/>
                </a:moveTo>
                <a:cubicBezTo>
                  <a:pt x="1355785" y="2631561"/>
                  <a:pt x="1381172" y="2605916"/>
                  <a:pt x="1381172" y="2574280"/>
                </a:cubicBezTo>
                <a:cubicBezTo>
                  <a:pt x="1381172" y="2542404"/>
                  <a:pt x="1355785" y="2516999"/>
                  <a:pt x="1324172" y="2516999"/>
                </a:cubicBezTo>
                <a:cubicBezTo>
                  <a:pt x="1292559" y="2516999"/>
                  <a:pt x="1266932" y="2542404"/>
                  <a:pt x="1266932" y="2574280"/>
                </a:cubicBezTo>
                <a:cubicBezTo>
                  <a:pt x="1266932" y="2605916"/>
                  <a:pt x="1292559" y="2631561"/>
                  <a:pt x="1324172" y="2631561"/>
                </a:cubicBezTo>
                <a:close/>
                <a:moveTo>
                  <a:pt x="1360575" y="2913890"/>
                </a:moveTo>
                <a:cubicBezTo>
                  <a:pt x="1397218" y="2913890"/>
                  <a:pt x="1426437" y="2884171"/>
                  <a:pt x="1426437" y="2848221"/>
                </a:cubicBezTo>
                <a:cubicBezTo>
                  <a:pt x="1426437" y="2811791"/>
                  <a:pt x="1397218" y="2782312"/>
                  <a:pt x="1360575" y="2782312"/>
                </a:cubicBezTo>
                <a:cubicBezTo>
                  <a:pt x="1324411" y="2782312"/>
                  <a:pt x="1294714" y="2811791"/>
                  <a:pt x="1294714" y="2848221"/>
                </a:cubicBezTo>
                <a:cubicBezTo>
                  <a:pt x="1294714" y="2884171"/>
                  <a:pt x="1324411" y="2913890"/>
                  <a:pt x="1360575" y="2913890"/>
                </a:cubicBezTo>
                <a:close/>
                <a:moveTo>
                  <a:pt x="1415180" y="3192145"/>
                </a:moveTo>
                <a:cubicBezTo>
                  <a:pt x="1455416" y="3192145"/>
                  <a:pt x="1488227" y="3159311"/>
                  <a:pt x="1488227" y="3118567"/>
                </a:cubicBezTo>
                <a:cubicBezTo>
                  <a:pt x="1488227" y="3078303"/>
                  <a:pt x="1455416" y="3045948"/>
                  <a:pt x="1415180" y="3045948"/>
                </a:cubicBezTo>
                <a:cubicBezTo>
                  <a:pt x="1374706" y="3045948"/>
                  <a:pt x="1341895" y="3078303"/>
                  <a:pt x="1341895" y="3118567"/>
                </a:cubicBezTo>
                <a:cubicBezTo>
                  <a:pt x="1341895" y="3159311"/>
                  <a:pt x="1374706" y="3192145"/>
                  <a:pt x="1415180" y="3192145"/>
                </a:cubicBezTo>
                <a:close/>
                <a:moveTo>
                  <a:pt x="1487269" y="3465847"/>
                </a:moveTo>
                <a:cubicBezTo>
                  <a:pt x="1531575" y="3465847"/>
                  <a:pt x="1567500" y="3430136"/>
                  <a:pt x="1567500" y="3385797"/>
                </a:cubicBezTo>
                <a:cubicBezTo>
                  <a:pt x="1567500" y="3341219"/>
                  <a:pt x="1531575" y="3305029"/>
                  <a:pt x="1487269" y="3305029"/>
                </a:cubicBezTo>
                <a:cubicBezTo>
                  <a:pt x="1442722" y="3305029"/>
                  <a:pt x="1406798" y="3341219"/>
                  <a:pt x="1406798" y="3385797"/>
                </a:cubicBezTo>
                <a:cubicBezTo>
                  <a:pt x="1406798" y="3430136"/>
                  <a:pt x="1442722" y="3465847"/>
                  <a:pt x="1487269" y="3465847"/>
                </a:cubicBezTo>
                <a:close/>
                <a:moveTo>
                  <a:pt x="1576840" y="3731879"/>
                </a:moveTo>
                <a:cubicBezTo>
                  <a:pt x="1623781" y="3731879"/>
                  <a:pt x="1662100" y="3694011"/>
                  <a:pt x="1662100" y="3647276"/>
                </a:cubicBezTo>
                <a:cubicBezTo>
                  <a:pt x="1662100" y="3599582"/>
                  <a:pt x="1623781" y="3561475"/>
                  <a:pt x="1576840" y="3561475"/>
                </a:cubicBezTo>
                <a:cubicBezTo>
                  <a:pt x="1529659" y="3561475"/>
                  <a:pt x="1491340" y="3599582"/>
                  <a:pt x="1491340" y="3647276"/>
                </a:cubicBezTo>
                <a:cubicBezTo>
                  <a:pt x="1491340" y="3694011"/>
                  <a:pt x="1529659" y="3731879"/>
                  <a:pt x="1576840" y="3731879"/>
                </a:cubicBezTo>
                <a:close/>
                <a:moveTo>
                  <a:pt x="1683416" y="3991440"/>
                </a:moveTo>
                <a:cubicBezTo>
                  <a:pt x="1732991" y="3991440"/>
                  <a:pt x="1773226" y="3951176"/>
                  <a:pt x="1773226" y="3901564"/>
                </a:cubicBezTo>
                <a:cubicBezTo>
                  <a:pt x="1773226" y="3852432"/>
                  <a:pt x="1732991" y="3812168"/>
                  <a:pt x="1683416" y="3812168"/>
                </a:cubicBezTo>
                <a:cubicBezTo>
                  <a:pt x="1634079" y="3812168"/>
                  <a:pt x="1593844" y="3852432"/>
                  <a:pt x="1593844" y="3901564"/>
                </a:cubicBezTo>
                <a:cubicBezTo>
                  <a:pt x="1593844" y="3951176"/>
                  <a:pt x="1634079" y="3991440"/>
                  <a:pt x="1683416" y="3991440"/>
                </a:cubicBezTo>
                <a:close/>
                <a:moveTo>
                  <a:pt x="9213640" y="4030506"/>
                </a:moveTo>
                <a:cubicBezTo>
                  <a:pt x="9216035" y="4030506"/>
                  <a:pt x="9217712" y="4028588"/>
                  <a:pt x="9217712" y="4026431"/>
                </a:cubicBezTo>
                <a:cubicBezTo>
                  <a:pt x="9217712" y="4023555"/>
                  <a:pt x="9216035" y="4022117"/>
                  <a:pt x="9213640" y="4022117"/>
                </a:cubicBezTo>
                <a:cubicBezTo>
                  <a:pt x="9211485" y="4022117"/>
                  <a:pt x="9209329" y="4023555"/>
                  <a:pt x="9209329" y="4026431"/>
                </a:cubicBezTo>
                <a:cubicBezTo>
                  <a:pt x="9209329" y="4028588"/>
                  <a:pt x="9211485" y="4030506"/>
                  <a:pt x="9213640" y="4030506"/>
                </a:cubicBezTo>
                <a:close/>
                <a:moveTo>
                  <a:pt x="9328598" y="3778854"/>
                </a:moveTo>
                <a:cubicBezTo>
                  <a:pt x="9330993" y="3778854"/>
                  <a:pt x="9332191" y="3777176"/>
                  <a:pt x="9332191" y="3775019"/>
                </a:cubicBezTo>
                <a:cubicBezTo>
                  <a:pt x="9332191" y="3773342"/>
                  <a:pt x="9330993" y="3771424"/>
                  <a:pt x="9328598" y="3771424"/>
                </a:cubicBezTo>
                <a:cubicBezTo>
                  <a:pt x="9326682" y="3771424"/>
                  <a:pt x="9325006" y="3773342"/>
                  <a:pt x="9325006" y="3775019"/>
                </a:cubicBezTo>
                <a:cubicBezTo>
                  <a:pt x="9325006" y="3777176"/>
                  <a:pt x="9326682" y="3778854"/>
                  <a:pt x="9328598" y="3778854"/>
                </a:cubicBezTo>
                <a:close/>
                <a:moveTo>
                  <a:pt x="9427031" y="3519533"/>
                </a:moveTo>
                <a:cubicBezTo>
                  <a:pt x="9428468" y="3519533"/>
                  <a:pt x="9429186" y="3518334"/>
                  <a:pt x="9429186" y="3516896"/>
                </a:cubicBezTo>
                <a:cubicBezTo>
                  <a:pt x="9429186" y="3515698"/>
                  <a:pt x="9428468" y="3514739"/>
                  <a:pt x="9427031" y="3514739"/>
                </a:cubicBezTo>
                <a:cubicBezTo>
                  <a:pt x="9425594" y="3514739"/>
                  <a:pt x="9424875" y="3515698"/>
                  <a:pt x="9424875" y="3516896"/>
                </a:cubicBezTo>
                <a:cubicBezTo>
                  <a:pt x="9424875" y="3518334"/>
                  <a:pt x="9425594" y="3519533"/>
                  <a:pt x="9427031" y="3519533"/>
                </a:cubicBezTo>
                <a:close/>
                <a:moveTo>
                  <a:pt x="9507741" y="3255178"/>
                </a:moveTo>
                <a:cubicBezTo>
                  <a:pt x="9509178" y="3255178"/>
                  <a:pt x="9510615" y="3254459"/>
                  <a:pt x="9510615" y="3253021"/>
                </a:cubicBezTo>
                <a:cubicBezTo>
                  <a:pt x="9510615" y="3251583"/>
                  <a:pt x="9509178" y="3250145"/>
                  <a:pt x="9507741" y="3250145"/>
                </a:cubicBezTo>
                <a:cubicBezTo>
                  <a:pt x="9506544" y="3250145"/>
                  <a:pt x="9505586" y="3251583"/>
                  <a:pt x="9505586" y="3253021"/>
                </a:cubicBezTo>
                <a:cubicBezTo>
                  <a:pt x="9505586" y="3254459"/>
                  <a:pt x="9506544" y="3255178"/>
                  <a:pt x="9507741" y="3255178"/>
                </a:cubicBezTo>
                <a:close/>
                <a:moveTo>
                  <a:pt x="9571447" y="2986030"/>
                </a:moveTo>
                <a:cubicBezTo>
                  <a:pt x="9572165" y="2986030"/>
                  <a:pt x="9573123" y="2985072"/>
                  <a:pt x="9573123" y="2984113"/>
                </a:cubicBezTo>
                <a:cubicBezTo>
                  <a:pt x="9573123" y="2983154"/>
                  <a:pt x="9572165" y="2982435"/>
                  <a:pt x="9571447" y="2982435"/>
                </a:cubicBezTo>
                <a:cubicBezTo>
                  <a:pt x="9570010" y="2982435"/>
                  <a:pt x="9569770" y="2983154"/>
                  <a:pt x="9569770" y="2984113"/>
                </a:cubicBezTo>
                <a:cubicBezTo>
                  <a:pt x="9569770" y="2985072"/>
                  <a:pt x="9570010" y="2986030"/>
                  <a:pt x="9571447" y="2986030"/>
                </a:cubicBezTo>
                <a:close/>
                <a:moveTo>
                  <a:pt x="9616472" y="2713527"/>
                </a:moveTo>
                <a:cubicBezTo>
                  <a:pt x="9617670" y="2713527"/>
                  <a:pt x="9618388" y="2712569"/>
                  <a:pt x="9618388" y="2711610"/>
                </a:cubicBezTo>
                <a:cubicBezTo>
                  <a:pt x="9618388" y="2710412"/>
                  <a:pt x="9617670" y="2709932"/>
                  <a:pt x="9616472" y="2709932"/>
                </a:cubicBezTo>
                <a:cubicBezTo>
                  <a:pt x="9615754" y="2709932"/>
                  <a:pt x="9614796" y="2710412"/>
                  <a:pt x="9614796" y="2711610"/>
                </a:cubicBezTo>
                <a:cubicBezTo>
                  <a:pt x="9614796" y="2712569"/>
                  <a:pt x="9615754" y="2713527"/>
                  <a:pt x="9616472" y="2713527"/>
                </a:cubicBezTo>
                <a:close/>
                <a:moveTo>
                  <a:pt x="9644254" y="2437908"/>
                </a:moveTo>
                <a:cubicBezTo>
                  <a:pt x="9644493" y="2437908"/>
                  <a:pt x="9645212" y="2437429"/>
                  <a:pt x="9645212" y="2436470"/>
                </a:cubicBezTo>
                <a:cubicBezTo>
                  <a:pt x="9645212" y="2435991"/>
                  <a:pt x="9644493" y="2435032"/>
                  <a:pt x="9644254" y="2435032"/>
                </a:cubicBezTo>
                <a:cubicBezTo>
                  <a:pt x="9643296" y="2435032"/>
                  <a:pt x="9642817" y="2435991"/>
                  <a:pt x="9642817" y="2436470"/>
                </a:cubicBezTo>
                <a:cubicBezTo>
                  <a:pt x="9642817" y="2437429"/>
                  <a:pt x="9643296" y="2437908"/>
                  <a:pt x="9644254" y="2437908"/>
                </a:cubicBezTo>
                <a:close/>
                <a:moveTo>
                  <a:pt x="9653115" y="2161571"/>
                </a:moveTo>
                <a:cubicBezTo>
                  <a:pt x="9653833" y="2161571"/>
                  <a:pt x="9654552" y="2161331"/>
                  <a:pt x="9654552" y="2160372"/>
                </a:cubicBezTo>
                <a:cubicBezTo>
                  <a:pt x="9654552" y="2159653"/>
                  <a:pt x="9653833" y="2158934"/>
                  <a:pt x="9653115" y="2158934"/>
                </a:cubicBezTo>
                <a:cubicBezTo>
                  <a:pt x="9652157" y="2158934"/>
                  <a:pt x="9651917" y="2159653"/>
                  <a:pt x="9651917" y="2160372"/>
                </a:cubicBezTo>
                <a:cubicBezTo>
                  <a:pt x="9651917" y="2161331"/>
                  <a:pt x="9652157" y="2161571"/>
                  <a:pt x="9653115" y="2161571"/>
                </a:cubicBezTo>
                <a:close/>
                <a:moveTo>
                  <a:pt x="9423678" y="1886431"/>
                </a:moveTo>
                <a:cubicBezTo>
                  <a:pt x="9424875" y="1886431"/>
                  <a:pt x="9425594" y="1885233"/>
                  <a:pt x="9425594" y="1884514"/>
                </a:cubicBezTo>
                <a:cubicBezTo>
                  <a:pt x="9425594" y="1883315"/>
                  <a:pt x="9424875" y="1882357"/>
                  <a:pt x="9423678" y="1882357"/>
                </a:cubicBezTo>
                <a:cubicBezTo>
                  <a:pt x="9423199" y="1882357"/>
                  <a:pt x="9422002" y="1883315"/>
                  <a:pt x="9422002" y="1884514"/>
                </a:cubicBezTo>
                <a:cubicBezTo>
                  <a:pt x="9422002" y="1885233"/>
                  <a:pt x="9423199" y="1886431"/>
                  <a:pt x="9423678" y="1886431"/>
                </a:cubicBezTo>
                <a:close/>
                <a:moveTo>
                  <a:pt x="9394699" y="1611292"/>
                </a:moveTo>
                <a:cubicBezTo>
                  <a:pt x="9396136" y="1611292"/>
                  <a:pt x="9396615" y="1610812"/>
                  <a:pt x="9396615" y="1609614"/>
                </a:cubicBezTo>
                <a:cubicBezTo>
                  <a:pt x="9396615" y="1608655"/>
                  <a:pt x="9396136" y="1607697"/>
                  <a:pt x="9394699" y="1607697"/>
                </a:cubicBezTo>
                <a:cubicBezTo>
                  <a:pt x="9393981" y="1607697"/>
                  <a:pt x="9393023" y="1608655"/>
                  <a:pt x="9393023" y="1609614"/>
                </a:cubicBezTo>
                <a:cubicBezTo>
                  <a:pt x="9393023" y="1610812"/>
                  <a:pt x="9393981" y="1611292"/>
                  <a:pt x="9394699" y="1611292"/>
                </a:cubicBezTo>
                <a:close/>
                <a:moveTo>
                  <a:pt x="9347039" y="1338788"/>
                </a:moveTo>
                <a:cubicBezTo>
                  <a:pt x="9347997" y="1338788"/>
                  <a:pt x="9348237" y="1338309"/>
                  <a:pt x="9348237" y="1337590"/>
                </a:cubicBezTo>
                <a:cubicBezTo>
                  <a:pt x="9348237" y="1336871"/>
                  <a:pt x="9347997" y="1336392"/>
                  <a:pt x="9347039" y="1336392"/>
                </a:cubicBezTo>
                <a:cubicBezTo>
                  <a:pt x="9346560" y="1336392"/>
                  <a:pt x="9345602" y="1336871"/>
                  <a:pt x="9345602" y="1337590"/>
                </a:cubicBezTo>
                <a:cubicBezTo>
                  <a:pt x="9345602" y="1338309"/>
                  <a:pt x="9346560" y="1338788"/>
                  <a:pt x="9347039" y="1338788"/>
                </a:cubicBezTo>
                <a:close/>
                <a:moveTo>
                  <a:pt x="9280460" y="1070839"/>
                </a:moveTo>
                <a:cubicBezTo>
                  <a:pt x="9280699" y="1070839"/>
                  <a:pt x="9281178" y="1070360"/>
                  <a:pt x="9281178" y="1069641"/>
                </a:cubicBezTo>
                <a:cubicBezTo>
                  <a:pt x="9281178" y="1068922"/>
                  <a:pt x="9280699" y="1068203"/>
                  <a:pt x="9280460" y="1068203"/>
                </a:cubicBezTo>
                <a:cubicBezTo>
                  <a:pt x="9279502" y="1068203"/>
                  <a:pt x="9279023" y="1068922"/>
                  <a:pt x="9279023" y="1069641"/>
                </a:cubicBezTo>
                <a:cubicBezTo>
                  <a:pt x="9279023" y="1070360"/>
                  <a:pt x="9279502" y="1070839"/>
                  <a:pt x="9280460" y="1070839"/>
                </a:cubicBezTo>
                <a:close/>
                <a:moveTo>
                  <a:pt x="9194720" y="807923"/>
                </a:moveTo>
                <a:cubicBezTo>
                  <a:pt x="9195439" y="807923"/>
                  <a:pt x="9196157" y="807443"/>
                  <a:pt x="9196157" y="806724"/>
                </a:cubicBezTo>
                <a:cubicBezTo>
                  <a:pt x="9196157" y="806245"/>
                  <a:pt x="9195439" y="805286"/>
                  <a:pt x="9194720" y="805286"/>
                </a:cubicBezTo>
                <a:cubicBezTo>
                  <a:pt x="9194241" y="805286"/>
                  <a:pt x="9193762" y="806245"/>
                  <a:pt x="9193762" y="806724"/>
                </a:cubicBezTo>
                <a:cubicBezTo>
                  <a:pt x="9193762" y="807443"/>
                  <a:pt x="9194241" y="807923"/>
                  <a:pt x="9194720" y="807923"/>
                </a:cubicBezTo>
                <a:close/>
                <a:moveTo>
                  <a:pt x="9091737" y="551717"/>
                </a:moveTo>
                <a:cubicBezTo>
                  <a:pt x="9091976" y="551717"/>
                  <a:pt x="9092695" y="551477"/>
                  <a:pt x="9092695" y="550758"/>
                </a:cubicBezTo>
                <a:cubicBezTo>
                  <a:pt x="9092695" y="550039"/>
                  <a:pt x="9091976" y="549320"/>
                  <a:pt x="9091737" y="549320"/>
                </a:cubicBezTo>
                <a:cubicBezTo>
                  <a:pt x="9091018" y="549320"/>
                  <a:pt x="9090539" y="550039"/>
                  <a:pt x="9090539" y="550758"/>
                </a:cubicBezTo>
                <a:cubicBezTo>
                  <a:pt x="9090539" y="551477"/>
                  <a:pt x="9091018" y="551717"/>
                  <a:pt x="9091737" y="551717"/>
                </a:cubicBezTo>
                <a:close/>
                <a:moveTo>
                  <a:pt x="8970792" y="303660"/>
                </a:moveTo>
                <a:cubicBezTo>
                  <a:pt x="8971031" y="303660"/>
                  <a:pt x="8971989" y="303181"/>
                  <a:pt x="8971989" y="302222"/>
                </a:cubicBezTo>
                <a:cubicBezTo>
                  <a:pt x="8971989" y="301743"/>
                  <a:pt x="8971031" y="301024"/>
                  <a:pt x="8970792" y="301024"/>
                </a:cubicBezTo>
                <a:cubicBezTo>
                  <a:pt x="8969594" y="301024"/>
                  <a:pt x="8969355" y="301743"/>
                  <a:pt x="8969355" y="302222"/>
                </a:cubicBezTo>
                <a:cubicBezTo>
                  <a:pt x="8969355" y="303181"/>
                  <a:pt x="8969594" y="303660"/>
                  <a:pt x="8970792" y="303660"/>
                </a:cubicBezTo>
                <a:close/>
                <a:moveTo>
                  <a:pt x="8832363" y="63512"/>
                </a:moveTo>
                <a:cubicBezTo>
                  <a:pt x="8832842" y="63512"/>
                  <a:pt x="8832842" y="63512"/>
                  <a:pt x="8832842" y="63033"/>
                </a:cubicBezTo>
                <a:cubicBezTo>
                  <a:pt x="8832842" y="62793"/>
                  <a:pt x="8832842" y="62314"/>
                  <a:pt x="8832363" y="62314"/>
                </a:cubicBezTo>
                <a:cubicBezTo>
                  <a:pt x="8831884" y="62314"/>
                  <a:pt x="8831884" y="62793"/>
                  <a:pt x="8831884" y="63033"/>
                </a:cubicBezTo>
                <a:cubicBezTo>
                  <a:pt x="8831884" y="63512"/>
                  <a:pt x="8831884" y="63512"/>
                  <a:pt x="8832363" y="63512"/>
                </a:cubicBezTo>
                <a:close/>
                <a:moveTo>
                  <a:pt x="2124327" y="64471"/>
                </a:moveTo>
                <a:cubicBezTo>
                  <a:pt x="2125046" y="64471"/>
                  <a:pt x="2125764" y="63512"/>
                  <a:pt x="2125764" y="63033"/>
                </a:cubicBezTo>
                <a:cubicBezTo>
                  <a:pt x="2125764" y="62314"/>
                  <a:pt x="2125046" y="62074"/>
                  <a:pt x="2124327" y="62074"/>
                </a:cubicBezTo>
                <a:cubicBezTo>
                  <a:pt x="2123609" y="62074"/>
                  <a:pt x="2123130" y="62314"/>
                  <a:pt x="2123130" y="63033"/>
                </a:cubicBezTo>
                <a:cubicBezTo>
                  <a:pt x="2123130" y="63512"/>
                  <a:pt x="2123609" y="64471"/>
                  <a:pt x="2124327" y="64471"/>
                </a:cubicBezTo>
                <a:close/>
                <a:moveTo>
                  <a:pt x="1986378" y="306776"/>
                </a:moveTo>
                <a:cubicBezTo>
                  <a:pt x="1988533" y="306776"/>
                  <a:pt x="1990449" y="304619"/>
                  <a:pt x="1990449" y="302222"/>
                </a:cubicBezTo>
                <a:cubicBezTo>
                  <a:pt x="1990449" y="299825"/>
                  <a:pt x="1988533" y="298387"/>
                  <a:pt x="1986378" y="298387"/>
                </a:cubicBezTo>
                <a:cubicBezTo>
                  <a:pt x="1983983" y="298387"/>
                  <a:pt x="1982306" y="299825"/>
                  <a:pt x="1982306" y="302222"/>
                </a:cubicBezTo>
                <a:cubicBezTo>
                  <a:pt x="1982306" y="304619"/>
                  <a:pt x="1983983" y="306776"/>
                  <a:pt x="1986378" y="306776"/>
                </a:cubicBezTo>
                <a:close/>
                <a:moveTo>
                  <a:pt x="1865193" y="557229"/>
                </a:moveTo>
                <a:cubicBezTo>
                  <a:pt x="1869264" y="557229"/>
                  <a:pt x="1872138" y="554353"/>
                  <a:pt x="1872138" y="550758"/>
                </a:cubicBezTo>
                <a:cubicBezTo>
                  <a:pt x="1872138" y="546924"/>
                  <a:pt x="1869264" y="544048"/>
                  <a:pt x="1865193" y="544048"/>
                </a:cubicBezTo>
                <a:cubicBezTo>
                  <a:pt x="1861600" y="544048"/>
                  <a:pt x="1858487" y="546924"/>
                  <a:pt x="1858487" y="550758"/>
                </a:cubicBezTo>
                <a:cubicBezTo>
                  <a:pt x="1858487" y="554353"/>
                  <a:pt x="1861600" y="557229"/>
                  <a:pt x="1865193" y="557229"/>
                </a:cubicBezTo>
                <a:close/>
                <a:moveTo>
                  <a:pt x="1761970" y="815832"/>
                </a:moveTo>
                <a:cubicBezTo>
                  <a:pt x="1766760" y="815832"/>
                  <a:pt x="1771071" y="811518"/>
                  <a:pt x="1771071" y="806724"/>
                </a:cubicBezTo>
                <a:cubicBezTo>
                  <a:pt x="1771071" y="801691"/>
                  <a:pt x="1766760" y="797617"/>
                  <a:pt x="1761970" y="797617"/>
                </a:cubicBezTo>
                <a:cubicBezTo>
                  <a:pt x="1756701" y="797617"/>
                  <a:pt x="1752869" y="801691"/>
                  <a:pt x="1752869" y="806724"/>
                </a:cubicBezTo>
                <a:cubicBezTo>
                  <a:pt x="1752869" y="811518"/>
                  <a:pt x="1756701" y="815832"/>
                  <a:pt x="1761970" y="815832"/>
                </a:cubicBezTo>
                <a:close/>
                <a:moveTo>
                  <a:pt x="1676470" y="1084980"/>
                </a:moveTo>
                <a:cubicBezTo>
                  <a:pt x="1685092" y="1084980"/>
                  <a:pt x="1691798" y="1077789"/>
                  <a:pt x="1691798" y="1069641"/>
                </a:cubicBezTo>
                <a:cubicBezTo>
                  <a:pt x="1691798" y="1061013"/>
                  <a:pt x="1685092" y="1054062"/>
                  <a:pt x="1676470" y="1054062"/>
                </a:cubicBezTo>
                <a:cubicBezTo>
                  <a:pt x="1668088" y="1054062"/>
                  <a:pt x="1661382" y="1061013"/>
                  <a:pt x="1661382" y="1069641"/>
                </a:cubicBezTo>
                <a:cubicBezTo>
                  <a:pt x="1661382" y="1077789"/>
                  <a:pt x="1668088" y="1084980"/>
                  <a:pt x="1676470" y="1084980"/>
                </a:cubicBezTo>
                <a:close/>
                <a:moveTo>
                  <a:pt x="1609651" y="1358202"/>
                </a:moveTo>
                <a:cubicBezTo>
                  <a:pt x="1621147" y="1358202"/>
                  <a:pt x="1630487" y="1349094"/>
                  <a:pt x="1630487" y="1337590"/>
                </a:cubicBezTo>
                <a:cubicBezTo>
                  <a:pt x="1630487" y="1326086"/>
                  <a:pt x="1621147" y="1316739"/>
                  <a:pt x="1609651" y="1316739"/>
                </a:cubicBezTo>
                <a:cubicBezTo>
                  <a:pt x="1598395" y="1316739"/>
                  <a:pt x="1588815" y="1326086"/>
                  <a:pt x="1588815" y="1337590"/>
                </a:cubicBezTo>
                <a:cubicBezTo>
                  <a:pt x="1588815" y="1349094"/>
                  <a:pt x="1598395" y="1358202"/>
                  <a:pt x="1609651" y="1358202"/>
                </a:cubicBezTo>
                <a:close/>
                <a:moveTo>
                  <a:pt x="1561991" y="1637895"/>
                </a:moveTo>
                <a:cubicBezTo>
                  <a:pt x="1577319" y="1637895"/>
                  <a:pt x="1589773" y="1625192"/>
                  <a:pt x="1589773" y="1609614"/>
                </a:cubicBezTo>
                <a:cubicBezTo>
                  <a:pt x="1589773" y="1594275"/>
                  <a:pt x="1577319" y="1581573"/>
                  <a:pt x="1561991" y="1581573"/>
                </a:cubicBezTo>
                <a:cubicBezTo>
                  <a:pt x="1546424" y="1581573"/>
                  <a:pt x="1533970" y="1594275"/>
                  <a:pt x="1533970" y="1609614"/>
                </a:cubicBezTo>
                <a:cubicBezTo>
                  <a:pt x="1533970" y="1625192"/>
                  <a:pt x="1546424" y="1637895"/>
                  <a:pt x="1561991" y="1637895"/>
                </a:cubicBezTo>
                <a:close/>
                <a:moveTo>
                  <a:pt x="1533012" y="1919985"/>
                </a:moveTo>
                <a:cubicBezTo>
                  <a:pt x="1552411" y="1919985"/>
                  <a:pt x="1568458" y="1903927"/>
                  <a:pt x="1568458" y="1884514"/>
                </a:cubicBezTo>
                <a:cubicBezTo>
                  <a:pt x="1568458" y="1864621"/>
                  <a:pt x="1552411" y="1849043"/>
                  <a:pt x="1533012" y="1849043"/>
                </a:cubicBezTo>
                <a:cubicBezTo>
                  <a:pt x="1513613" y="1849043"/>
                  <a:pt x="1497567" y="1864621"/>
                  <a:pt x="1497567" y="1884514"/>
                </a:cubicBezTo>
                <a:cubicBezTo>
                  <a:pt x="1497567" y="1903927"/>
                  <a:pt x="1513613" y="1919985"/>
                  <a:pt x="1533012" y="1919985"/>
                </a:cubicBezTo>
                <a:close/>
                <a:moveTo>
                  <a:pt x="1523193" y="2204471"/>
                </a:moveTo>
                <a:cubicBezTo>
                  <a:pt x="1547621" y="2204471"/>
                  <a:pt x="1567260" y="2184579"/>
                  <a:pt x="1567260" y="2160372"/>
                </a:cubicBezTo>
                <a:cubicBezTo>
                  <a:pt x="1567260" y="2136166"/>
                  <a:pt x="1547621" y="2116513"/>
                  <a:pt x="1523193" y="2116513"/>
                </a:cubicBezTo>
                <a:cubicBezTo>
                  <a:pt x="1499004" y="2116513"/>
                  <a:pt x="1479605" y="2136166"/>
                  <a:pt x="1479605" y="2160372"/>
                </a:cubicBezTo>
                <a:cubicBezTo>
                  <a:pt x="1479605" y="2184579"/>
                  <a:pt x="1499004" y="2204471"/>
                  <a:pt x="1523193" y="2204471"/>
                </a:cubicBezTo>
                <a:close/>
                <a:moveTo>
                  <a:pt x="1533012" y="2488958"/>
                </a:moveTo>
                <a:cubicBezTo>
                  <a:pt x="1561991" y="2488958"/>
                  <a:pt x="1585462" y="2465710"/>
                  <a:pt x="1585462" y="2436470"/>
                </a:cubicBezTo>
                <a:cubicBezTo>
                  <a:pt x="1585462" y="2407471"/>
                  <a:pt x="1561991" y="2384223"/>
                  <a:pt x="1533012" y="2384223"/>
                </a:cubicBezTo>
                <a:cubicBezTo>
                  <a:pt x="1504033" y="2384223"/>
                  <a:pt x="1480563" y="2407471"/>
                  <a:pt x="1480563" y="2436470"/>
                </a:cubicBezTo>
                <a:cubicBezTo>
                  <a:pt x="1480563" y="2465710"/>
                  <a:pt x="1504033" y="2488958"/>
                  <a:pt x="1533012" y="2488958"/>
                </a:cubicBezTo>
                <a:close/>
                <a:moveTo>
                  <a:pt x="1561991" y="2771527"/>
                </a:moveTo>
                <a:cubicBezTo>
                  <a:pt x="1595042" y="2771527"/>
                  <a:pt x="1622344" y="2744684"/>
                  <a:pt x="1622344" y="2711370"/>
                </a:cubicBezTo>
                <a:cubicBezTo>
                  <a:pt x="1622344" y="2678056"/>
                  <a:pt x="1595042" y="2650734"/>
                  <a:pt x="1561991" y="2650734"/>
                </a:cubicBezTo>
                <a:cubicBezTo>
                  <a:pt x="1528701" y="2650734"/>
                  <a:pt x="1501399" y="2678056"/>
                  <a:pt x="1501399" y="2711370"/>
                </a:cubicBezTo>
                <a:cubicBezTo>
                  <a:pt x="1501399" y="2744684"/>
                  <a:pt x="1528701" y="2771527"/>
                  <a:pt x="1561991" y="2771527"/>
                </a:cubicBezTo>
                <a:close/>
                <a:moveTo>
                  <a:pt x="1609651" y="3051700"/>
                </a:moveTo>
                <a:cubicBezTo>
                  <a:pt x="1647491" y="3051700"/>
                  <a:pt x="1678147" y="3021262"/>
                  <a:pt x="1678147" y="2983154"/>
                </a:cubicBezTo>
                <a:cubicBezTo>
                  <a:pt x="1678147" y="2945766"/>
                  <a:pt x="1647491" y="2915088"/>
                  <a:pt x="1609651" y="2915088"/>
                </a:cubicBezTo>
                <a:cubicBezTo>
                  <a:pt x="1572050" y="2915088"/>
                  <a:pt x="1541634" y="2945766"/>
                  <a:pt x="1541634" y="2983154"/>
                </a:cubicBezTo>
                <a:cubicBezTo>
                  <a:pt x="1541634" y="3021262"/>
                  <a:pt x="1572050" y="3051700"/>
                  <a:pt x="1609651" y="3051700"/>
                </a:cubicBezTo>
                <a:close/>
                <a:moveTo>
                  <a:pt x="1676470" y="3326360"/>
                </a:moveTo>
                <a:cubicBezTo>
                  <a:pt x="1717903" y="3326360"/>
                  <a:pt x="1751432" y="3292566"/>
                  <a:pt x="1751432" y="3251583"/>
                </a:cubicBezTo>
                <a:cubicBezTo>
                  <a:pt x="1751432" y="3209881"/>
                  <a:pt x="1717903" y="3176327"/>
                  <a:pt x="1676470" y="3176327"/>
                </a:cubicBezTo>
                <a:cubicBezTo>
                  <a:pt x="1635277" y="3176327"/>
                  <a:pt x="1601508" y="3209881"/>
                  <a:pt x="1601508" y="3251583"/>
                </a:cubicBezTo>
                <a:cubicBezTo>
                  <a:pt x="1601508" y="3292566"/>
                  <a:pt x="1635277" y="3326360"/>
                  <a:pt x="1676470" y="3326360"/>
                </a:cubicBezTo>
                <a:close/>
                <a:moveTo>
                  <a:pt x="1761970" y="3594788"/>
                </a:moveTo>
                <a:cubicBezTo>
                  <a:pt x="1806277" y="3594788"/>
                  <a:pt x="1842201" y="3558598"/>
                  <a:pt x="1842201" y="3514260"/>
                </a:cubicBezTo>
                <a:cubicBezTo>
                  <a:pt x="1842201" y="3469921"/>
                  <a:pt x="1806277" y="3433731"/>
                  <a:pt x="1761970" y="3433731"/>
                </a:cubicBezTo>
                <a:cubicBezTo>
                  <a:pt x="1717424" y="3433731"/>
                  <a:pt x="1681500" y="3469921"/>
                  <a:pt x="1681500" y="3514260"/>
                </a:cubicBezTo>
                <a:cubicBezTo>
                  <a:pt x="1681500" y="3558598"/>
                  <a:pt x="1717424" y="3594788"/>
                  <a:pt x="1761970" y="3594788"/>
                </a:cubicBezTo>
                <a:close/>
                <a:moveTo>
                  <a:pt x="1865193" y="3855548"/>
                </a:moveTo>
                <a:cubicBezTo>
                  <a:pt x="1912373" y="3855548"/>
                  <a:pt x="1950693" y="3817441"/>
                  <a:pt x="1950693" y="3769986"/>
                </a:cubicBezTo>
                <a:cubicBezTo>
                  <a:pt x="1950693" y="3723011"/>
                  <a:pt x="1912373" y="3685143"/>
                  <a:pt x="1865193" y="3685143"/>
                </a:cubicBezTo>
                <a:cubicBezTo>
                  <a:pt x="1818252" y="3685143"/>
                  <a:pt x="1779932" y="3723011"/>
                  <a:pt x="1779932" y="3769986"/>
                </a:cubicBezTo>
                <a:cubicBezTo>
                  <a:pt x="1779932" y="3817441"/>
                  <a:pt x="1818252" y="3855548"/>
                  <a:pt x="1865193" y="3855548"/>
                </a:cubicBezTo>
                <a:close/>
                <a:moveTo>
                  <a:pt x="2060142" y="4067175"/>
                </a:moveTo>
                <a:cubicBezTo>
                  <a:pt x="2069243" y="4053274"/>
                  <a:pt x="2074752" y="4036737"/>
                  <a:pt x="2074752" y="4018762"/>
                </a:cubicBezTo>
                <a:cubicBezTo>
                  <a:pt x="2074752" y="3969630"/>
                  <a:pt x="2034995" y="3930324"/>
                  <a:pt x="1986378" y="3930324"/>
                </a:cubicBezTo>
                <a:cubicBezTo>
                  <a:pt x="1937521" y="3930324"/>
                  <a:pt x="1897764" y="3969630"/>
                  <a:pt x="1897764" y="4018762"/>
                </a:cubicBezTo>
                <a:cubicBezTo>
                  <a:pt x="1897764" y="4036737"/>
                  <a:pt x="1903273" y="4053274"/>
                  <a:pt x="1912134" y="4067175"/>
                </a:cubicBezTo>
                <a:lnTo>
                  <a:pt x="2060142" y="4067175"/>
                </a:lnTo>
                <a:close/>
                <a:moveTo>
                  <a:pt x="8970792" y="4024754"/>
                </a:moveTo>
                <a:cubicBezTo>
                  <a:pt x="8973666" y="4024754"/>
                  <a:pt x="8976539" y="4022117"/>
                  <a:pt x="8976539" y="4018762"/>
                </a:cubicBezTo>
                <a:cubicBezTo>
                  <a:pt x="8976539" y="4015167"/>
                  <a:pt x="8973666" y="4012531"/>
                  <a:pt x="8970792" y="4012531"/>
                </a:cubicBezTo>
                <a:cubicBezTo>
                  <a:pt x="8967199" y="4012531"/>
                  <a:pt x="8964325" y="4015167"/>
                  <a:pt x="8964325" y="4018762"/>
                </a:cubicBezTo>
                <a:cubicBezTo>
                  <a:pt x="8964325" y="4022117"/>
                  <a:pt x="8967199" y="4024754"/>
                  <a:pt x="8970792" y="4024754"/>
                </a:cubicBezTo>
                <a:close/>
                <a:moveTo>
                  <a:pt x="9091737" y="3775019"/>
                </a:moveTo>
                <a:cubicBezTo>
                  <a:pt x="9094371" y="3775019"/>
                  <a:pt x="9096287" y="3773342"/>
                  <a:pt x="9096287" y="3769986"/>
                </a:cubicBezTo>
                <a:cubicBezTo>
                  <a:pt x="9096287" y="3767350"/>
                  <a:pt x="9094371" y="3765672"/>
                  <a:pt x="9091737" y="3765672"/>
                </a:cubicBezTo>
                <a:cubicBezTo>
                  <a:pt x="9089102" y="3765672"/>
                  <a:pt x="9086947" y="3767350"/>
                  <a:pt x="9086947" y="3769986"/>
                </a:cubicBezTo>
                <a:cubicBezTo>
                  <a:pt x="9086947" y="3773342"/>
                  <a:pt x="9089102" y="3775019"/>
                  <a:pt x="9091737" y="3775019"/>
                </a:cubicBezTo>
                <a:close/>
                <a:moveTo>
                  <a:pt x="9194720" y="3518334"/>
                </a:moveTo>
                <a:cubicBezTo>
                  <a:pt x="9197115" y="3518334"/>
                  <a:pt x="9199031" y="3516177"/>
                  <a:pt x="9199031" y="3514260"/>
                </a:cubicBezTo>
                <a:cubicBezTo>
                  <a:pt x="9199031" y="3512103"/>
                  <a:pt x="9197115" y="3509706"/>
                  <a:pt x="9194720" y="3509706"/>
                </a:cubicBezTo>
                <a:cubicBezTo>
                  <a:pt x="9192804" y="3509706"/>
                  <a:pt x="9190409" y="3512103"/>
                  <a:pt x="9190409" y="3514260"/>
                </a:cubicBezTo>
                <a:cubicBezTo>
                  <a:pt x="9190409" y="3516177"/>
                  <a:pt x="9192804" y="3518334"/>
                  <a:pt x="9194720" y="3518334"/>
                </a:cubicBezTo>
                <a:close/>
                <a:moveTo>
                  <a:pt x="9280460" y="3255178"/>
                </a:moveTo>
                <a:cubicBezTo>
                  <a:pt x="9282136" y="3255178"/>
                  <a:pt x="9284052" y="3253261"/>
                  <a:pt x="9284052" y="3251583"/>
                </a:cubicBezTo>
                <a:cubicBezTo>
                  <a:pt x="9284052" y="3249426"/>
                  <a:pt x="9282136" y="3247509"/>
                  <a:pt x="9280460" y="3247509"/>
                </a:cubicBezTo>
                <a:cubicBezTo>
                  <a:pt x="9278304" y="3247509"/>
                  <a:pt x="9276867" y="3249426"/>
                  <a:pt x="9276867" y="3251583"/>
                </a:cubicBezTo>
                <a:cubicBezTo>
                  <a:pt x="9276867" y="3253261"/>
                  <a:pt x="9278304" y="3255178"/>
                  <a:pt x="9280460" y="3255178"/>
                </a:cubicBezTo>
                <a:close/>
                <a:moveTo>
                  <a:pt x="9347039" y="2986270"/>
                </a:moveTo>
                <a:cubicBezTo>
                  <a:pt x="9348955" y="2986270"/>
                  <a:pt x="9350153" y="2985072"/>
                  <a:pt x="9350153" y="2983154"/>
                </a:cubicBezTo>
                <a:cubicBezTo>
                  <a:pt x="9350153" y="2981716"/>
                  <a:pt x="9348955" y="2980518"/>
                  <a:pt x="9347039" y="2980518"/>
                </a:cubicBezTo>
                <a:cubicBezTo>
                  <a:pt x="9345123" y="2980518"/>
                  <a:pt x="9343926" y="2981716"/>
                  <a:pt x="9343926" y="2983154"/>
                </a:cubicBezTo>
                <a:cubicBezTo>
                  <a:pt x="9343926" y="2985072"/>
                  <a:pt x="9345123" y="2986270"/>
                  <a:pt x="9347039" y="2986270"/>
                </a:cubicBezTo>
                <a:close/>
                <a:moveTo>
                  <a:pt x="9394699" y="2714007"/>
                </a:moveTo>
                <a:cubicBezTo>
                  <a:pt x="9396136" y="2714007"/>
                  <a:pt x="9397573" y="2712569"/>
                  <a:pt x="9397573" y="2711370"/>
                </a:cubicBezTo>
                <a:cubicBezTo>
                  <a:pt x="9397573" y="2709932"/>
                  <a:pt x="9396136" y="2708974"/>
                  <a:pt x="9394699" y="2708974"/>
                </a:cubicBezTo>
                <a:cubicBezTo>
                  <a:pt x="9393262" y="2708974"/>
                  <a:pt x="9392783" y="2709932"/>
                  <a:pt x="9392783" y="2711370"/>
                </a:cubicBezTo>
                <a:cubicBezTo>
                  <a:pt x="9392783" y="2712569"/>
                  <a:pt x="9393262" y="2714007"/>
                  <a:pt x="9394699" y="2714007"/>
                </a:cubicBezTo>
                <a:close/>
                <a:moveTo>
                  <a:pt x="9423678" y="2438388"/>
                </a:moveTo>
                <a:cubicBezTo>
                  <a:pt x="9424875" y="2438388"/>
                  <a:pt x="9425594" y="2437429"/>
                  <a:pt x="9425594" y="2436470"/>
                </a:cubicBezTo>
                <a:cubicBezTo>
                  <a:pt x="9425594" y="2435751"/>
                  <a:pt x="9424875" y="2434553"/>
                  <a:pt x="9423678" y="2434553"/>
                </a:cubicBezTo>
                <a:cubicBezTo>
                  <a:pt x="9423199" y="2434553"/>
                  <a:pt x="9422002" y="2435751"/>
                  <a:pt x="9422002" y="2436470"/>
                </a:cubicBezTo>
                <a:cubicBezTo>
                  <a:pt x="9422002" y="2437429"/>
                  <a:pt x="9423199" y="2438388"/>
                  <a:pt x="9423678" y="2438388"/>
                </a:cubicBezTo>
                <a:close/>
                <a:moveTo>
                  <a:pt x="9433258" y="2162290"/>
                </a:moveTo>
                <a:cubicBezTo>
                  <a:pt x="9434695" y="2162290"/>
                  <a:pt x="9435413" y="2161331"/>
                  <a:pt x="9435413" y="2160372"/>
                </a:cubicBezTo>
                <a:cubicBezTo>
                  <a:pt x="9435413" y="2159414"/>
                  <a:pt x="9434695" y="2158695"/>
                  <a:pt x="9433258" y="2158695"/>
                </a:cubicBezTo>
                <a:cubicBezTo>
                  <a:pt x="9432539" y="2158695"/>
                  <a:pt x="9431581" y="2159414"/>
                  <a:pt x="9431581" y="2160372"/>
                </a:cubicBezTo>
                <a:cubicBezTo>
                  <a:pt x="9431581" y="2161331"/>
                  <a:pt x="9432539" y="2162290"/>
                  <a:pt x="9433258" y="2162290"/>
                </a:cubicBezTo>
                <a:close/>
                <a:moveTo>
                  <a:pt x="9203581" y="1886910"/>
                </a:moveTo>
                <a:cubicBezTo>
                  <a:pt x="9205018" y="1886910"/>
                  <a:pt x="9206216" y="1885952"/>
                  <a:pt x="9206216" y="1884514"/>
                </a:cubicBezTo>
                <a:cubicBezTo>
                  <a:pt x="9206216" y="1883076"/>
                  <a:pt x="9205018" y="1882117"/>
                  <a:pt x="9203581" y="1882117"/>
                </a:cubicBezTo>
                <a:cubicBezTo>
                  <a:pt x="9201905" y="1882117"/>
                  <a:pt x="9201426" y="1883076"/>
                  <a:pt x="9201426" y="1884514"/>
                </a:cubicBezTo>
                <a:cubicBezTo>
                  <a:pt x="9201426" y="1885952"/>
                  <a:pt x="9201905" y="1886910"/>
                  <a:pt x="9203581" y="1886910"/>
                </a:cubicBezTo>
                <a:close/>
                <a:moveTo>
                  <a:pt x="9173165" y="1612250"/>
                </a:moveTo>
                <a:cubicBezTo>
                  <a:pt x="9174363" y="1612250"/>
                  <a:pt x="9175321" y="1611052"/>
                  <a:pt x="9175321" y="1609614"/>
                </a:cubicBezTo>
                <a:cubicBezTo>
                  <a:pt x="9175321" y="1608416"/>
                  <a:pt x="9174363" y="1607217"/>
                  <a:pt x="9173165" y="1607217"/>
                </a:cubicBezTo>
                <a:cubicBezTo>
                  <a:pt x="9171729" y="1607217"/>
                  <a:pt x="9170531" y="1608416"/>
                  <a:pt x="9170531" y="1609614"/>
                </a:cubicBezTo>
                <a:cubicBezTo>
                  <a:pt x="9170531" y="1611052"/>
                  <a:pt x="9171729" y="1612250"/>
                  <a:pt x="9173165" y="1612250"/>
                </a:cubicBezTo>
                <a:close/>
                <a:moveTo>
                  <a:pt x="9122153" y="1339987"/>
                </a:moveTo>
                <a:cubicBezTo>
                  <a:pt x="9123590" y="1339987"/>
                  <a:pt x="9123829" y="1339268"/>
                  <a:pt x="9123829" y="1338309"/>
                </a:cubicBezTo>
                <a:cubicBezTo>
                  <a:pt x="9123829" y="1337350"/>
                  <a:pt x="9123590" y="1336392"/>
                  <a:pt x="9122153" y="1336392"/>
                </a:cubicBezTo>
                <a:cubicBezTo>
                  <a:pt x="9121195" y="1336392"/>
                  <a:pt x="9120476" y="1337350"/>
                  <a:pt x="9120476" y="1338309"/>
                </a:cubicBezTo>
                <a:cubicBezTo>
                  <a:pt x="9120476" y="1339268"/>
                  <a:pt x="9121195" y="1339987"/>
                  <a:pt x="9122153" y="1339987"/>
                </a:cubicBezTo>
                <a:close/>
                <a:moveTo>
                  <a:pt x="9051502" y="1072996"/>
                </a:moveTo>
                <a:cubicBezTo>
                  <a:pt x="9052939" y="1072996"/>
                  <a:pt x="9053178" y="1072277"/>
                  <a:pt x="9053178" y="1071079"/>
                </a:cubicBezTo>
                <a:cubicBezTo>
                  <a:pt x="9053178" y="1070360"/>
                  <a:pt x="9052939" y="1069401"/>
                  <a:pt x="9051502" y="1069401"/>
                </a:cubicBezTo>
                <a:cubicBezTo>
                  <a:pt x="9050544" y="1069401"/>
                  <a:pt x="9049586" y="1070360"/>
                  <a:pt x="9049586" y="1071079"/>
                </a:cubicBezTo>
                <a:cubicBezTo>
                  <a:pt x="9049586" y="1072277"/>
                  <a:pt x="9050544" y="1072996"/>
                  <a:pt x="9051502" y="1072996"/>
                </a:cubicBezTo>
                <a:close/>
                <a:moveTo>
                  <a:pt x="8961451" y="811997"/>
                </a:moveTo>
                <a:cubicBezTo>
                  <a:pt x="8962409" y="811997"/>
                  <a:pt x="8963367" y="811038"/>
                  <a:pt x="8963367" y="810080"/>
                </a:cubicBezTo>
                <a:cubicBezTo>
                  <a:pt x="8963367" y="809121"/>
                  <a:pt x="8962409" y="808402"/>
                  <a:pt x="8961451" y="808402"/>
                </a:cubicBezTo>
                <a:cubicBezTo>
                  <a:pt x="8960254" y="808402"/>
                  <a:pt x="8959775" y="809121"/>
                  <a:pt x="8959775" y="810080"/>
                </a:cubicBezTo>
                <a:cubicBezTo>
                  <a:pt x="8959775" y="811038"/>
                  <a:pt x="8960254" y="811997"/>
                  <a:pt x="8961451" y="811997"/>
                </a:cubicBezTo>
                <a:close/>
                <a:moveTo>
                  <a:pt x="8852241" y="558188"/>
                </a:moveTo>
                <a:cubicBezTo>
                  <a:pt x="8853439" y="558188"/>
                  <a:pt x="8854397" y="557229"/>
                  <a:pt x="8854397" y="556510"/>
                </a:cubicBezTo>
                <a:cubicBezTo>
                  <a:pt x="8854397" y="555312"/>
                  <a:pt x="8853439" y="554353"/>
                  <a:pt x="8852241" y="554353"/>
                </a:cubicBezTo>
                <a:cubicBezTo>
                  <a:pt x="8851283" y="554353"/>
                  <a:pt x="8850325" y="555312"/>
                  <a:pt x="8850325" y="556510"/>
                </a:cubicBezTo>
                <a:cubicBezTo>
                  <a:pt x="8850325" y="557229"/>
                  <a:pt x="8851283" y="558188"/>
                  <a:pt x="8852241" y="558188"/>
                </a:cubicBezTo>
                <a:close/>
                <a:moveTo>
                  <a:pt x="8724829" y="312767"/>
                </a:moveTo>
                <a:cubicBezTo>
                  <a:pt x="8725548" y="312767"/>
                  <a:pt x="8726027" y="312048"/>
                  <a:pt x="8726027" y="311329"/>
                </a:cubicBezTo>
                <a:cubicBezTo>
                  <a:pt x="8726027" y="310850"/>
                  <a:pt x="8725548" y="310131"/>
                  <a:pt x="8724829" y="310131"/>
                </a:cubicBezTo>
                <a:cubicBezTo>
                  <a:pt x="8724350" y="310131"/>
                  <a:pt x="8723393" y="310850"/>
                  <a:pt x="8723393" y="311329"/>
                </a:cubicBezTo>
                <a:cubicBezTo>
                  <a:pt x="8723393" y="312048"/>
                  <a:pt x="8724350" y="312767"/>
                  <a:pt x="8724829" y="312767"/>
                </a:cubicBezTo>
                <a:close/>
                <a:moveTo>
                  <a:pt x="8579456" y="76934"/>
                </a:moveTo>
                <a:cubicBezTo>
                  <a:pt x="8580174" y="76934"/>
                  <a:pt x="8580174" y="76934"/>
                  <a:pt x="8580174" y="76454"/>
                </a:cubicBezTo>
                <a:cubicBezTo>
                  <a:pt x="8580174" y="76454"/>
                  <a:pt x="8580174" y="75975"/>
                  <a:pt x="8579456" y="75975"/>
                </a:cubicBezTo>
                <a:cubicBezTo>
                  <a:pt x="8578977" y="75975"/>
                  <a:pt x="8578977" y="76454"/>
                  <a:pt x="8578977" y="76454"/>
                </a:cubicBezTo>
                <a:cubicBezTo>
                  <a:pt x="8578977" y="76934"/>
                  <a:pt x="8578977" y="76934"/>
                  <a:pt x="8579456" y="76934"/>
                </a:cubicBezTo>
                <a:close/>
                <a:moveTo>
                  <a:pt x="2302512" y="196768"/>
                </a:moveTo>
                <a:cubicBezTo>
                  <a:pt x="2304907" y="196768"/>
                  <a:pt x="2306823" y="195090"/>
                  <a:pt x="2306823" y="192454"/>
                </a:cubicBezTo>
                <a:cubicBezTo>
                  <a:pt x="2306823" y="190297"/>
                  <a:pt x="2304907" y="188379"/>
                  <a:pt x="2302512" y="188379"/>
                </a:cubicBezTo>
                <a:cubicBezTo>
                  <a:pt x="2300117" y="188379"/>
                  <a:pt x="2298441" y="190297"/>
                  <a:pt x="2298441" y="192454"/>
                </a:cubicBezTo>
                <a:cubicBezTo>
                  <a:pt x="2298441" y="195090"/>
                  <a:pt x="2300117" y="196768"/>
                  <a:pt x="2302512" y="196768"/>
                </a:cubicBezTo>
                <a:close/>
                <a:moveTo>
                  <a:pt x="2166239" y="440031"/>
                </a:moveTo>
                <a:cubicBezTo>
                  <a:pt x="2170071" y="440031"/>
                  <a:pt x="2173424" y="436916"/>
                  <a:pt x="2173424" y="432841"/>
                </a:cubicBezTo>
                <a:cubicBezTo>
                  <a:pt x="2173424" y="429007"/>
                  <a:pt x="2170071" y="425412"/>
                  <a:pt x="2166239" y="425412"/>
                </a:cubicBezTo>
                <a:cubicBezTo>
                  <a:pt x="2162168" y="425412"/>
                  <a:pt x="2158575" y="429007"/>
                  <a:pt x="2158575" y="432841"/>
                </a:cubicBezTo>
                <a:cubicBezTo>
                  <a:pt x="2158575" y="436916"/>
                  <a:pt x="2162168" y="440031"/>
                  <a:pt x="2166239" y="440031"/>
                </a:cubicBezTo>
                <a:close/>
                <a:moveTo>
                  <a:pt x="2047689" y="691444"/>
                </a:moveTo>
                <a:cubicBezTo>
                  <a:pt x="2052478" y="691444"/>
                  <a:pt x="2056550" y="687369"/>
                  <a:pt x="2056550" y="682336"/>
                </a:cubicBezTo>
                <a:cubicBezTo>
                  <a:pt x="2056550" y="677303"/>
                  <a:pt x="2052478" y="672989"/>
                  <a:pt x="2047689" y="672989"/>
                </a:cubicBezTo>
                <a:cubicBezTo>
                  <a:pt x="2042420" y="672989"/>
                  <a:pt x="2038588" y="677303"/>
                  <a:pt x="2038588" y="682336"/>
                </a:cubicBezTo>
                <a:cubicBezTo>
                  <a:pt x="2038588" y="687369"/>
                  <a:pt x="2042420" y="691444"/>
                  <a:pt x="2047689" y="691444"/>
                </a:cubicBezTo>
                <a:close/>
                <a:moveTo>
                  <a:pt x="1948058" y="952682"/>
                </a:moveTo>
                <a:cubicBezTo>
                  <a:pt x="1955004" y="952682"/>
                  <a:pt x="1960752" y="946930"/>
                  <a:pt x="1960752" y="939980"/>
                </a:cubicBezTo>
                <a:cubicBezTo>
                  <a:pt x="1960752" y="932790"/>
                  <a:pt x="1955004" y="927278"/>
                  <a:pt x="1948058" y="927278"/>
                </a:cubicBezTo>
                <a:cubicBezTo>
                  <a:pt x="1940873" y="927278"/>
                  <a:pt x="1934886" y="932790"/>
                  <a:pt x="1934886" y="939980"/>
                </a:cubicBezTo>
                <a:cubicBezTo>
                  <a:pt x="1934886" y="946930"/>
                  <a:pt x="1940873" y="952682"/>
                  <a:pt x="1948058" y="952682"/>
                </a:cubicBezTo>
                <a:close/>
                <a:moveTo>
                  <a:pt x="1867588" y="1222549"/>
                </a:moveTo>
                <a:cubicBezTo>
                  <a:pt x="1877407" y="1222549"/>
                  <a:pt x="1885550" y="1214161"/>
                  <a:pt x="1885550" y="1204095"/>
                </a:cubicBezTo>
                <a:cubicBezTo>
                  <a:pt x="1885550" y="1194029"/>
                  <a:pt x="1877407" y="1185880"/>
                  <a:pt x="1867588" y="1185880"/>
                </a:cubicBezTo>
                <a:cubicBezTo>
                  <a:pt x="1857529" y="1185880"/>
                  <a:pt x="1849147" y="1194029"/>
                  <a:pt x="1849147" y="1204095"/>
                </a:cubicBezTo>
                <a:cubicBezTo>
                  <a:pt x="1849147" y="1214161"/>
                  <a:pt x="1857529" y="1222549"/>
                  <a:pt x="1867588" y="1222549"/>
                </a:cubicBezTo>
                <a:close/>
                <a:moveTo>
                  <a:pt x="1806756" y="1497928"/>
                </a:moveTo>
                <a:cubicBezTo>
                  <a:pt x="1820168" y="1497928"/>
                  <a:pt x="1830945" y="1486904"/>
                  <a:pt x="1830945" y="1473482"/>
                </a:cubicBezTo>
                <a:cubicBezTo>
                  <a:pt x="1830945" y="1460061"/>
                  <a:pt x="1820168" y="1449036"/>
                  <a:pt x="1806756" y="1449036"/>
                </a:cubicBezTo>
                <a:cubicBezTo>
                  <a:pt x="1793344" y="1449036"/>
                  <a:pt x="1782327" y="1460061"/>
                  <a:pt x="1782327" y="1473482"/>
                </a:cubicBezTo>
                <a:cubicBezTo>
                  <a:pt x="1782327" y="1486904"/>
                  <a:pt x="1793344" y="1497928"/>
                  <a:pt x="1806756" y="1497928"/>
                </a:cubicBezTo>
                <a:close/>
                <a:moveTo>
                  <a:pt x="1765802" y="1778580"/>
                </a:moveTo>
                <a:cubicBezTo>
                  <a:pt x="1783525" y="1778580"/>
                  <a:pt x="1797895" y="1764200"/>
                  <a:pt x="1797895" y="1746944"/>
                </a:cubicBezTo>
                <a:cubicBezTo>
                  <a:pt x="1797895" y="1729209"/>
                  <a:pt x="1783525" y="1715068"/>
                  <a:pt x="1765802" y="1715068"/>
                </a:cubicBezTo>
                <a:cubicBezTo>
                  <a:pt x="1748558" y="1715068"/>
                  <a:pt x="1734428" y="1729209"/>
                  <a:pt x="1734428" y="1746944"/>
                </a:cubicBezTo>
                <a:cubicBezTo>
                  <a:pt x="1734428" y="1764200"/>
                  <a:pt x="1748558" y="1778580"/>
                  <a:pt x="1765802" y="1778580"/>
                </a:cubicBezTo>
                <a:close/>
                <a:moveTo>
                  <a:pt x="1745684" y="2061389"/>
                </a:moveTo>
                <a:cubicBezTo>
                  <a:pt x="1767000" y="2061389"/>
                  <a:pt x="1784483" y="2043893"/>
                  <a:pt x="1784483" y="2022083"/>
                </a:cubicBezTo>
                <a:cubicBezTo>
                  <a:pt x="1784483" y="2000993"/>
                  <a:pt x="1767000" y="1983257"/>
                  <a:pt x="1745684" y="1983257"/>
                </a:cubicBezTo>
                <a:cubicBezTo>
                  <a:pt x="1724130" y="1983257"/>
                  <a:pt x="1706647" y="2000993"/>
                  <a:pt x="1706647" y="2022083"/>
                </a:cubicBezTo>
                <a:cubicBezTo>
                  <a:pt x="1706647" y="2043893"/>
                  <a:pt x="1724130" y="2061389"/>
                  <a:pt x="1745684" y="2061389"/>
                </a:cubicBezTo>
                <a:close/>
                <a:moveTo>
                  <a:pt x="1745684" y="2346115"/>
                </a:moveTo>
                <a:cubicBezTo>
                  <a:pt x="1771789" y="2346115"/>
                  <a:pt x="1793344" y="2324785"/>
                  <a:pt x="1793344" y="2298901"/>
                </a:cubicBezTo>
                <a:cubicBezTo>
                  <a:pt x="1793344" y="2272297"/>
                  <a:pt x="1771789" y="2250967"/>
                  <a:pt x="1745684" y="2250967"/>
                </a:cubicBezTo>
                <a:cubicBezTo>
                  <a:pt x="1719340" y="2250967"/>
                  <a:pt x="1698025" y="2272297"/>
                  <a:pt x="1698025" y="2298901"/>
                </a:cubicBezTo>
                <a:cubicBezTo>
                  <a:pt x="1698025" y="2324785"/>
                  <a:pt x="1719340" y="2346115"/>
                  <a:pt x="1745684" y="2346115"/>
                </a:cubicBezTo>
                <a:close/>
                <a:moveTo>
                  <a:pt x="1765802" y="2629643"/>
                </a:moveTo>
                <a:cubicBezTo>
                  <a:pt x="1796697" y="2629643"/>
                  <a:pt x="1821365" y="2604957"/>
                  <a:pt x="1821365" y="2574280"/>
                </a:cubicBezTo>
                <a:cubicBezTo>
                  <a:pt x="1821365" y="2543363"/>
                  <a:pt x="1796697" y="2518437"/>
                  <a:pt x="1765802" y="2518437"/>
                </a:cubicBezTo>
                <a:cubicBezTo>
                  <a:pt x="1735386" y="2518437"/>
                  <a:pt x="1710479" y="2543363"/>
                  <a:pt x="1710479" y="2574280"/>
                </a:cubicBezTo>
                <a:cubicBezTo>
                  <a:pt x="1710479" y="2604957"/>
                  <a:pt x="1735386" y="2629643"/>
                  <a:pt x="1765802" y="2629643"/>
                </a:cubicBezTo>
                <a:close/>
                <a:moveTo>
                  <a:pt x="1806756" y="2910295"/>
                </a:moveTo>
                <a:cubicBezTo>
                  <a:pt x="1841243" y="2910295"/>
                  <a:pt x="1869504" y="2882254"/>
                  <a:pt x="1869504" y="2847262"/>
                </a:cubicBezTo>
                <a:cubicBezTo>
                  <a:pt x="1869504" y="2812750"/>
                  <a:pt x="1841243" y="2784709"/>
                  <a:pt x="1806756" y="2784709"/>
                </a:cubicBezTo>
                <a:cubicBezTo>
                  <a:pt x="1772029" y="2784709"/>
                  <a:pt x="1743768" y="2812750"/>
                  <a:pt x="1743768" y="2847262"/>
                </a:cubicBezTo>
                <a:cubicBezTo>
                  <a:pt x="1743768" y="2882254"/>
                  <a:pt x="1772029" y="2910295"/>
                  <a:pt x="1806756" y="2910295"/>
                </a:cubicBezTo>
                <a:close/>
                <a:moveTo>
                  <a:pt x="1867588" y="3186393"/>
                </a:moveTo>
                <a:cubicBezTo>
                  <a:pt x="1905668" y="3186393"/>
                  <a:pt x="1936802" y="3155476"/>
                  <a:pt x="1936802" y="3116889"/>
                </a:cubicBezTo>
                <a:cubicBezTo>
                  <a:pt x="1936802" y="3078303"/>
                  <a:pt x="1905668" y="3047146"/>
                  <a:pt x="1867588" y="3047146"/>
                </a:cubicBezTo>
                <a:cubicBezTo>
                  <a:pt x="1829029" y="3047146"/>
                  <a:pt x="1797895" y="3078303"/>
                  <a:pt x="1797895" y="3116889"/>
                </a:cubicBezTo>
                <a:cubicBezTo>
                  <a:pt x="1797895" y="3155476"/>
                  <a:pt x="1829029" y="3186393"/>
                  <a:pt x="1867588" y="3186393"/>
                </a:cubicBezTo>
                <a:close/>
                <a:moveTo>
                  <a:pt x="1948058" y="3456020"/>
                </a:moveTo>
                <a:cubicBezTo>
                  <a:pt x="1989252" y="3456020"/>
                  <a:pt x="2023021" y="3422467"/>
                  <a:pt x="2023021" y="3380764"/>
                </a:cubicBezTo>
                <a:cubicBezTo>
                  <a:pt x="2023021" y="3339781"/>
                  <a:pt x="1989252" y="3306228"/>
                  <a:pt x="1948058" y="3306228"/>
                </a:cubicBezTo>
                <a:cubicBezTo>
                  <a:pt x="1906386" y="3306228"/>
                  <a:pt x="1872857" y="3339781"/>
                  <a:pt x="1872857" y="3380764"/>
                </a:cubicBezTo>
                <a:cubicBezTo>
                  <a:pt x="1872857" y="3422467"/>
                  <a:pt x="1906386" y="3456020"/>
                  <a:pt x="1948058" y="3456020"/>
                </a:cubicBezTo>
                <a:close/>
                <a:moveTo>
                  <a:pt x="2047689" y="3719176"/>
                </a:moveTo>
                <a:cubicBezTo>
                  <a:pt x="2091995" y="3719176"/>
                  <a:pt x="2127920" y="3683226"/>
                  <a:pt x="2127920" y="3638648"/>
                </a:cubicBezTo>
                <a:cubicBezTo>
                  <a:pt x="2127920" y="3594069"/>
                  <a:pt x="2091995" y="3557879"/>
                  <a:pt x="2047689" y="3557879"/>
                </a:cubicBezTo>
                <a:cubicBezTo>
                  <a:pt x="2003142" y="3557879"/>
                  <a:pt x="1967218" y="3594069"/>
                  <a:pt x="1967218" y="3638648"/>
                </a:cubicBezTo>
                <a:cubicBezTo>
                  <a:pt x="1967218" y="3683226"/>
                  <a:pt x="2003142" y="3719176"/>
                  <a:pt x="2047689" y="3719176"/>
                </a:cubicBezTo>
                <a:close/>
                <a:moveTo>
                  <a:pt x="2166239" y="3971787"/>
                </a:moveTo>
                <a:cubicBezTo>
                  <a:pt x="2212222" y="3971787"/>
                  <a:pt x="2249584" y="3934159"/>
                  <a:pt x="2249584" y="3888143"/>
                </a:cubicBezTo>
                <a:cubicBezTo>
                  <a:pt x="2249584" y="3842126"/>
                  <a:pt x="2212222" y="3804498"/>
                  <a:pt x="2166239" y="3804498"/>
                </a:cubicBezTo>
                <a:cubicBezTo>
                  <a:pt x="2119777" y="3804498"/>
                  <a:pt x="2082415" y="3842126"/>
                  <a:pt x="2082415" y="3888143"/>
                </a:cubicBezTo>
                <a:cubicBezTo>
                  <a:pt x="2082415" y="3934159"/>
                  <a:pt x="2119777" y="3971787"/>
                  <a:pt x="2166239" y="3971787"/>
                </a:cubicBezTo>
                <a:close/>
                <a:moveTo>
                  <a:pt x="2354722" y="4067175"/>
                </a:moveTo>
                <a:cubicBezTo>
                  <a:pt x="2340831" y="4055192"/>
                  <a:pt x="2322390" y="4048002"/>
                  <a:pt x="2302512" y="4048002"/>
                </a:cubicBezTo>
                <a:cubicBezTo>
                  <a:pt x="2282634" y="4048002"/>
                  <a:pt x="2264432" y="4055192"/>
                  <a:pt x="2250302" y="4067175"/>
                </a:cubicBezTo>
                <a:lnTo>
                  <a:pt x="2354722" y="4067175"/>
                </a:lnTo>
                <a:close/>
                <a:moveTo>
                  <a:pt x="8724829" y="4017324"/>
                </a:moveTo>
                <a:cubicBezTo>
                  <a:pt x="8729140" y="4017324"/>
                  <a:pt x="8732733" y="4013969"/>
                  <a:pt x="8732733" y="4009415"/>
                </a:cubicBezTo>
                <a:cubicBezTo>
                  <a:pt x="8732733" y="4005101"/>
                  <a:pt x="8729140" y="4001506"/>
                  <a:pt x="8724829" y="4001506"/>
                </a:cubicBezTo>
                <a:cubicBezTo>
                  <a:pt x="8720279" y="4001506"/>
                  <a:pt x="8716926" y="4005101"/>
                  <a:pt x="8716926" y="4009415"/>
                </a:cubicBezTo>
                <a:cubicBezTo>
                  <a:pt x="8716926" y="4013969"/>
                  <a:pt x="8720279" y="4017324"/>
                  <a:pt x="8724829" y="4017324"/>
                </a:cubicBezTo>
                <a:close/>
                <a:moveTo>
                  <a:pt x="8852241" y="3770705"/>
                </a:moveTo>
                <a:cubicBezTo>
                  <a:pt x="8855594" y="3770705"/>
                  <a:pt x="8858468" y="3767829"/>
                  <a:pt x="8858468" y="3764713"/>
                </a:cubicBezTo>
                <a:cubicBezTo>
                  <a:pt x="8858468" y="3761118"/>
                  <a:pt x="8855594" y="3758482"/>
                  <a:pt x="8852241" y="3758482"/>
                </a:cubicBezTo>
                <a:cubicBezTo>
                  <a:pt x="8849128" y="3758482"/>
                  <a:pt x="8846493" y="3761118"/>
                  <a:pt x="8846493" y="3764713"/>
                </a:cubicBezTo>
                <a:cubicBezTo>
                  <a:pt x="8846493" y="3767829"/>
                  <a:pt x="8849128" y="3770705"/>
                  <a:pt x="8852241" y="3770705"/>
                </a:cubicBezTo>
                <a:close/>
                <a:moveTo>
                  <a:pt x="8961451" y="3515698"/>
                </a:moveTo>
                <a:cubicBezTo>
                  <a:pt x="8964325" y="3515698"/>
                  <a:pt x="8966720" y="3513301"/>
                  <a:pt x="8966720" y="3510665"/>
                </a:cubicBezTo>
                <a:cubicBezTo>
                  <a:pt x="8966720" y="3508028"/>
                  <a:pt x="8964325" y="3506111"/>
                  <a:pt x="8961451" y="3506111"/>
                </a:cubicBezTo>
                <a:cubicBezTo>
                  <a:pt x="8959056" y="3506111"/>
                  <a:pt x="8956661" y="3508028"/>
                  <a:pt x="8956661" y="3510665"/>
                </a:cubicBezTo>
                <a:cubicBezTo>
                  <a:pt x="8956661" y="3513301"/>
                  <a:pt x="8959056" y="3515698"/>
                  <a:pt x="8961451" y="3515698"/>
                </a:cubicBezTo>
                <a:close/>
                <a:moveTo>
                  <a:pt x="9051502" y="3253740"/>
                </a:moveTo>
                <a:cubicBezTo>
                  <a:pt x="9054136" y="3253740"/>
                  <a:pt x="9056052" y="3252062"/>
                  <a:pt x="9056052" y="3249666"/>
                </a:cubicBezTo>
                <a:cubicBezTo>
                  <a:pt x="9056052" y="3247029"/>
                  <a:pt x="9054136" y="3245352"/>
                  <a:pt x="9051502" y="3245352"/>
                </a:cubicBezTo>
                <a:cubicBezTo>
                  <a:pt x="9049346" y="3245352"/>
                  <a:pt x="9047430" y="3247029"/>
                  <a:pt x="9047430" y="3249666"/>
                </a:cubicBezTo>
                <a:cubicBezTo>
                  <a:pt x="9047430" y="3252062"/>
                  <a:pt x="9049346" y="3253740"/>
                  <a:pt x="9051502" y="3253740"/>
                </a:cubicBezTo>
                <a:close/>
                <a:moveTo>
                  <a:pt x="9122153" y="2986270"/>
                </a:moveTo>
                <a:cubicBezTo>
                  <a:pt x="9124308" y="2986270"/>
                  <a:pt x="9125745" y="2984592"/>
                  <a:pt x="9125745" y="2982675"/>
                </a:cubicBezTo>
                <a:cubicBezTo>
                  <a:pt x="9125745" y="2980518"/>
                  <a:pt x="9124308" y="2979320"/>
                  <a:pt x="9122153" y="2979320"/>
                </a:cubicBezTo>
                <a:cubicBezTo>
                  <a:pt x="9120476" y="2979320"/>
                  <a:pt x="9118560" y="2980518"/>
                  <a:pt x="9118560" y="2982675"/>
                </a:cubicBezTo>
                <a:cubicBezTo>
                  <a:pt x="9118560" y="2984592"/>
                  <a:pt x="9120476" y="2986270"/>
                  <a:pt x="9122153" y="2986270"/>
                </a:cubicBezTo>
                <a:close/>
                <a:moveTo>
                  <a:pt x="9173165" y="2714726"/>
                </a:moveTo>
                <a:cubicBezTo>
                  <a:pt x="9174842" y="2714726"/>
                  <a:pt x="9176758" y="2713048"/>
                  <a:pt x="9176758" y="2711370"/>
                </a:cubicBezTo>
                <a:cubicBezTo>
                  <a:pt x="9176758" y="2708974"/>
                  <a:pt x="9174842" y="2707775"/>
                  <a:pt x="9173165" y="2707775"/>
                </a:cubicBezTo>
                <a:cubicBezTo>
                  <a:pt x="9171010" y="2707775"/>
                  <a:pt x="9169573" y="2708974"/>
                  <a:pt x="9169573" y="2711370"/>
                </a:cubicBezTo>
                <a:cubicBezTo>
                  <a:pt x="9169573" y="2713048"/>
                  <a:pt x="9171010" y="2714726"/>
                  <a:pt x="9173165" y="2714726"/>
                </a:cubicBezTo>
                <a:close/>
                <a:moveTo>
                  <a:pt x="9203581" y="2439586"/>
                </a:moveTo>
                <a:cubicBezTo>
                  <a:pt x="9205258" y="2439586"/>
                  <a:pt x="9206455" y="2438388"/>
                  <a:pt x="9206455" y="2436470"/>
                </a:cubicBezTo>
                <a:cubicBezTo>
                  <a:pt x="9206455" y="2434553"/>
                  <a:pt x="9205258" y="2433355"/>
                  <a:pt x="9203581" y="2433355"/>
                </a:cubicBezTo>
                <a:cubicBezTo>
                  <a:pt x="9201665" y="2433355"/>
                  <a:pt x="9200229" y="2434553"/>
                  <a:pt x="9200229" y="2436470"/>
                </a:cubicBezTo>
                <a:cubicBezTo>
                  <a:pt x="9200229" y="2438388"/>
                  <a:pt x="9201665" y="2439586"/>
                  <a:pt x="9203581" y="2439586"/>
                </a:cubicBezTo>
                <a:close/>
                <a:moveTo>
                  <a:pt x="9213640" y="2163009"/>
                </a:moveTo>
                <a:cubicBezTo>
                  <a:pt x="9215077" y="2163009"/>
                  <a:pt x="9216035" y="2161810"/>
                  <a:pt x="9216035" y="2160372"/>
                </a:cubicBezTo>
                <a:cubicBezTo>
                  <a:pt x="9216035" y="2158934"/>
                  <a:pt x="9215077" y="2157976"/>
                  <a:pt x="9213640" y="2157976"/>
                </a:cubicBezTo>
                <a:cubicBezTo>
                  <a:pt x="9212443" y="2157976"/>
                  <a:pt x="9211245" y="2158934"/>
                  <a:pt x="9211245" y="2160372"/>
                </a:cubicBezTo>
                <a:cubicBezTo>
                  <a:pt x="9211245" y="2161810"/>
                  <a:pt x="9212443" y="2163009"/>
                  <a:pt x="9213640" y="2163009"/>
                </a:cubicBezTo>
                <a:close/>
                <a:moveTo>
                  <a:pt x="8983006" y="1887390"/>
                </a:moveTo>
                <a:cubicBezTo>
                  <a:pt x="8984682" y="1887390"/>
                  <a:pt x="8986119" y="1885952"/>
                  <a:pt x="8986119" y="1884514"/>
                </a:cubicBezTo>
                <a:cubicBezTo>
                  <a:pt x="8986119" y="1882836"/>
                  <a:pt x="8984682" y="1881398"/>
                  <a:pt x="8983006" y="1881398"/>
                </a:cubicBezTo>
                <a:cubicBezTo>
                  <a:pt x="8981329" y="1881398"/>
                  <a:pt x="8979892" y="1882836"/>
                  <a:pt x="8979892" y="1884514"/>
                </a:cubicBezTo>
                <a:cubicBezTo>
                  <a:pt x="8979892" y="1885952"/>
                  <a:pt x="8981329" y="1887390"/>
                  <a:pt x="8983006" y="1887390"/>
                </a:cubicBezTo>
                <a:close/>
                <a:moveTo>
                  <a:pt x="8950674" y="1613209"/>
                </a:moveTo>
                <a:cubicBezTo>
                  <a:pt x="8952111" y="1613209"/>
                  <a:pt x="8953787" y="1611771"/>
                  <a:pt x="8953787" y="1610093"/>
                </a:cubicBezTo>
                <a:cubicBezTo>
                  <a:pt x="8953787" y="1608416"/>
                  <a:pt x="8952111" y="1606978"/>
                  <a:pt x="8950674" y="1606978"/>
                </a:cubicBezTo>
                <a:cubicBezTo>
                  <a:pt x="8948997" y="1606978"/>
                  <a:pt x="8947800" y="1608416"/>
                  <a:pt x="8947800" y="1610093"/>
                </a:cubicBezTo>
                <a:cubicBezTo>
                  <a:pt x="8947800" y="1611771"/>
                  <a:pt x="8948997" y="1613209"/>
                  <a:pt x="8950674" y="1613209"/>
                </a:cubicBezTo>
                <a:close/>
                <a:moveTo>
                  <a:pt x="8896787" y="1342384"/>
                </a:moveTo>
                <a:cubicBezTo>
                  <a:pt x="8898703" y="1342384"/>
                  <a:pt x="8900140" y="1340946"/>
                  <a:pt x="8900140" y="1339268"/>
                </a:cubicBezTo>
                <a:cubicBezTo>
                  <a:pt x="8900140" y="1337590"/>
                  <a:pt x="8898703" y="1336152"/>
                  <a:pt x="8896787" y="1336152"/>
                </a:cubicBezTo>
                <a:cubicBezTo>
                  <a:pt x="8894871" y="1336152"/>
                  <a:pt x="8893434" y="1337590"/>
                  <a:pt x="8893434" y="1339268"/>
                </a:cubicBezTo>
                <a:cubicBezTo>
                  <a:pt x="8893434" y="1340946"/>
                  <a:pt x="8894871" y="1342384"/>
                  <a:pt x="8896787" y="1342384"/>
                </a:cubicBezTo>
                <a:close/>
                <a:moveTo>
                  <a:pt x="8821825" y="1075632"/>
                </a:moveTo>
                <a:cubicBezTo>
                  <a:pt x="8823502" y="1075632"/>
                  <a:pt x="8824460" y="1074434"/>
                  <a:pt x="8824460" y="1073236"/>
                </a:cubicBezTo>
                <a:cubicBezTo>
                  <a:pt x="8824460" y="1071798"/>
                  <a:pt x="8823502" y="1070839"/>
                  <a:pt x="8821825" y="1070839"/>
                </a:cubicBezTo>
                <a:cubicBezTo>
                  <a:pt x="8820388" y="1070839"/>
                  <a:pt x="8819430" y="1071798"/>
                  <a:pt x="8819430" y="1073236"/>
                </a:cubicBezTo>
                <a:cubicBezTo>
                  <a:pt x="8819430" y="1074434"/>
                  <a:pt x="8820388" y="1075632"/>
                  <a:pt x="8821825" y="1075632"/>
                </a:cubicBezTo>
                <a:close/>
                <a:moveTo>
                  <a:pt x="8726506" y="816551"/>
                </a:moveTo>
                <a:cubicBezTo>
                  <a:pt x="8727943" y="816551"/>
                  <a:pt x="8728661" y="815592"/>
                  <a:pt x="8728661" y="814154"/>
                </a:cubicBezTo>
                <a:cubicBezTo>
                  <a:pt x="8728661" y="812956"/>
                  <a:pt x="8727943" y="811518"/>
                  <a:pt x="8726506" y="811518"/>
                </a:cubicBezTo>
                <a:cubicBezTo>
                  <a:pt x="8725069" y="811518"/>
                  <a:pt x="8723632" y="812956"/>
                  <a:pt x="8723632" y="814154"/>
                </a:cubicBezTo>
                <a:cubicBezTo>
                  <a:pt x="8723632" y="815592"/>
                  <a:pt x="8725069" y="816551"/>
                  <a:pt x="8726506" y="816551"/>
                </a:cubicBezTo>
                <a:close/>
                <a:moveTo>
                  <a:pt x="8610590" y="565857"/>
                </a:moveTo>
                <a:cubicBezTo>
                  <a:pt x="8612266" y="565857"/>
                  <a:pt x="8613464" y="564419"/>
                  <a:pt x="8613464" y="563221"/>
                </a:cubicBezTo>
                <a:cubicBezTo>
                  <a:pt x="8613464" y="561783"/>
                  <a:pt x="8612266" y="560824"/>
                  <a:pt x="8610590" y="560824"/>
                </a:cubicBezTo>
                <a:cubicBezTo>
                  <a:pt x="8609153" y="560824"/>
                  <a:pt x="8608674" y="561783"/>
                  <a:pt x="8608674" y="563221"/>
                </a:cubicBezTo>
                <a:cubicBezTo>
                  <a:pt x="8608674" y="564419"/>
                  <a:pt x="8609153" y="565857"/>
                  <a:pt x="8610590" y="565857"/>
                </a:cubicBezTo>
                <a:close/>
                <a:moveTo>
                  <a:pt x="8476233" y="324272"/>
                </a:moveTo>
                <a:cubicBezTo>
                  <a:pt x="8477191" y="324272"/>
                  <a:pt x="8477909" y="323073"/>
                  <a:pt x="8477909" y="322115"/>
                </a:cubicBezTo>
                <a:cubicBezTo>
                  <a:pt x="8477909" y="321156"/>
                  <a:pt x="8477191" y="320197"/>
                  <a:pt x="8476233" y="320197"/>
                </a:cubicBezTo>
                <a:cubicBezTo>
                  <a:pt x="8474796" y="320197"/>
                  <a:pt x="8473838" y="321156"/>
                  <a:pt x="8473838" y="322115"/>
                </a:cubicBezTo>
                <a:cubicBezTo>
                  <a:pt x="8473838" y="323073"/>
                  <a:pt x="8474796" y="324272"/>
                  <a:pt x="8476233" y="324272"/>
                </a:cubicBezTo>
                <a:close/>
                <a:moveTo>
                  <a:pt x="8322477" y="93710"/>
                </a:moveTo>
                <a:cubicBezTo>
                  <a:pt x="8323195" y="93710"/>
                  <a:pt x="8323674" y="93231"/>
                  <a:pt x="8323674" y="92512"/>
                </a:cubicBezTo>
                <a:cubicBezTo>
                  <a:pt x="8323674" y="92033"/>
                  <a:pt x="8323195" y="91074"/>
                  <a:pt x="8322477" y="91074"/>
                </a:cubicBezTo>
                <a:cubicBezTo>
                  <a:pt x="8321998" y="91074"/>
                  <a:pt x="8321519" y="92033"/>
                  <a:pt x="8321519" y="92512"/>
                </a:cubicBezTo>
                <a:cubicBezTo>
                  <a:pt x="8321519" y="93231"/>
                  <a:pt x="8321998" y="93710"/>
                  <a:pt x="8322477" y="93710"/>
                </a:cubicBezTo>
                <a:close/>
                <a:moveTo>
                  <a:pt x="2634214" y="95148"/>
                </a:moveTo>
                <a:cubicBezTo>
                  <a:pt x="2635411" y="95148"/>
                  <a:pt x="2636609" y="93950"/>
                  <a:pt x="2636609" y="92512"/>
                </a:cubicBezTo>
                <a:cubicBezTo>
                  <a:pt x="2636609" y="91074"/>
                  <a:pt x="2635411" y="90115"/>
                  <a:pt x="2634214" y="90115"/>
                </a:cubicBezTo>
                <a:cubicBezTo>
                  <a:pt x="2632777" y="90115"/>
                  <a:pt x="2631819" y="91074"/>
                  <a:pt x="2631819" y="92512"/>
                </a:cubicBezTo>
                <a:cubicBezTo>
                  <a:pt x="2631819" y="93950"/>
                  <a:pt x="2632777" y="95148"/>
                  <a:pt x="2634214" y="95148"/>
                </a:cubicBezTo>
                <a:close/>
                <a:moveTo>
                  <a:pt x="2480936" y="329065"/>
                </a:moveTo>
                <a:cubicBezTo>
                  <a:pt x="2484529" y="329065"/>
                  <a:pt x="2487403" y="325949"/>
                  <a:pt x="2487403" y="322115"/>
                </a:cubicBezTo>
                <a:cubicBezTo>
                  <a:pt x="2487403" y="318519"/>
                  <a:pt x="2484529" y="315643"/>
                  <a:pt x="2480936" y="315643"/>
                </a:cubicBezTo>
                <a:cubicBezTo>
                  <a:pt x="2477344" y="315643"/>
                  <a:pt x="2473991" y="318519"/>
                  <a:pt x="2473991" y="322115"/>
                </a:cubicBezTo>
                <a:cubicBezTo>
                  <a:pt x="2473991" y="325949"/>
                  <a:pt x="2477344" y="329065"/>
                  <a:pt x="2480936" y="329065"/>
                </a:cubicBezTo>
                <a:close/>
                <a:moveTo>
                  <a:pt x="2346100" y="572328"/>
                </a:moveTo>
                <a:cubicBezTo>
                  <a:pt x="2350890" y="572328"/>
                  <a:pt x="2355201" y="568254"/>
                  <a:pt x="2355201" y="563221"/>
                </a:cubicBezTo>
                <a:cubicBezTo>
                  <a:pt x="2355201" y="558188"/>
                  <a:pt x="2350890" y="553874"/>
                  <a:pt x="2346100" y="553874"/>
                </a:cubicBezTo>
                <a:cubicBezTo>
                  <a:pt x="2340831" y="553874"/>
                  <a:pt x="2336999" y="558188"/>
                  <a:pt x="2336999" y="563221"/>
                </a:cubicBezTo>
                <a:cubicBezTo>
                  <a:pt x="2336999" y="568254"/>
                  <a:pt x="2340831" y="572328"/>
                  <a:pt x="2346100" y="572328"/>
                </a:cubicBezTo>
                <a:close/>
                <a:moveTo>
                  <a:pt x="2230663" y="825658"/>
                </a:moveTo>
                <a:cubicBezTo>
                  <a:pt x="2236890" y="825658"/>
                  <a:pt x="2242159" y="820385"/>
                  <a:pt x="2242159" y="814154"/>
                </a:cubicBezTo>
                <a:cubicBezTo>
                  <a:pt x="2242159" y="807683"/>
                  <a:pt x="2236890" y="802410"/>
                  <a:pt x="2230663" y="802410"/>
                </a:cubicBezTo>
                <a:cubicBezTo>
                  <a:pt x="2223957" y="802410"/>
                  <a:pt x="2218928" y="807683"/>
                  <a:pt x="2218928" y="814154"/>
                </a:cubicBezTo>
                <a:cubicBezTo>
                  <a:pt x="2218928" y="820385"/>
                  <a:pt x="2223957" y="825658"/>
                  <a:pt x="2230663" y="825658"/>
                </a:cubicBezTo>
                <a:close/>
                <a:moveTo>
                  <a:pt x="2134865" y="1089054"/>
                </a:moveTo>
                <a:cubicBezTo>
                  <a:pt x="2143487" y="1089054"/>
                  <a:pt x="2150672" y="1082103"/>
                  <a:pt x="2150672" y="1073236"/>
                </a:cubicBezTo>
                <a:cubicBezTo>
                  <a:pt x="2150672" y="1064608"/>
                  <a:pt x="2143487" y="1057418"/>
                  <a:pt x="2134865" y="1057418"/>
                </a:cubicBezTo>
                <a:cubicBezTo>
                  <a:pt x="2126004" y="1057418"/>
                  <a:pt x="2119058" y="1064608"/>
                  <a:pt x="2119058" y="1073236"/>
                </a:cubicBezTo>
                <a:cubicBezTo>
                  <a:pt x="2119058" y="1082103"/>
                  <a:pt x="2126004" y="1089054"/>
                  <a:pt x="2134865" y="1089054"/>
                </a:cubicBezTo>
                <a:close/>
                <a:moveTo>
                  <a:pt x="2059903" y="1360359"/>
                </a:moveTo>
                <a:cubicBezTo>
                  <a:pt x="2071638" y="1360359"/>
                  <a:pt x="2081218" y="1351012"/>
                  <a:pt x="2081218" y="1339268"/>
                </a:cubicBezTo>
                <a:cubicBezTo>
                  <a:pt x="2081218" y="1327284"/>
                  <a:pt x="2071638" y="1317937"/>
                  <a:pt x="2059903" y="1317937"/>
                </a:cubicBezTo>
                <a:cubicBezTo>
                  <a:pt x="2048168" y="1317937"/>
                  <a:pt x="2038588" y="1327284"/>
                  <a:pt x="2038588" y="1339268"/>
                </a:cubicBezTo>
                <a:cubicBezTo>
                  <a:pt x="2038588" y="1351012"/>
                  <a:pt x="2048168" y="1360359"/>
                  <a:pt x="2059903" y="1360359"/>
                </a:cubicBezTo>
                <a:close/>
                <a:moveTo>
                  <a:pt x="2006016" y="1638134"/>
                </a:moveTo>
                <a:cubicBezTo>
                  <a:pt x="2021584" y="1638134"/>
                  <a:pt x="2034277" y="1625672"/>
                  <a:pt x="2034277" y="1610093"/>
                </a:cubicBezTo>
                <a:cubicBezTo>
                  <a:pt x="2034277" y="1594754"/>
                  <a:pt x="2021584" y="1582052"/>
                  <a:pt x="2006016" y="1582052"/>
                </a:cubicBezTo>
                <a:cubicBezTo>
                  <a:pt x="1990449" y="1582052"/>
                  <a:pt x="1978235" y="1594754"/>
                  <a:pt x="1978235" y="1610093"/>
                </a:cubicBezTo>
                <a:cubicBezTo>
                  <a:pt x="1978235" y="1625672"/>
                  <a:pt x="1990449" y="1638134"/>
                  <a:pt x="2006016" y="1638134"/>
                </a:cubicBezTo>
                <a:close/>
                <a:moveTo>
                  <a:pt x="1973445" y="1919985"/>
                </a:moveTo>
                <a:cubicBezTo>
                  <a:pt x="1993084" y="1919985"/>
                  <a:pt x="2008890" y="1903927"/>
                  <a:pt x="2008890" y="1884514"/>
                </a:cubicBezTo>
                <a:cubicBezTo>
                  <a:pt x="2008890" y="1864621"/>
                  <a:pt x="1993084" y="1849043"/>
                  <a:pt x="1973445" y="1849043"/>
                </a:cubicBezTo>
                <a:cubicBezTo>
                  <a:pt x="1954285" y="1849043"/>
                  <a:pt x="1938239" y="1864621"/>
                  <a:pt x="1938239" y="1884514"/>
                </a:cubicBezTo>
                <a:cubicBezTo>
                  <a:pt x="1938239" y="1903927"/>
                  <a:pt x="1954285" y="1919985"/>
                  <a:pt x="1973445" y="1919985"/>
                </a:cubicBezTo>
                <a:close/>
                <a:moveTo>
                  <a:pt x="1962907" y="2203273"/>
                </a:moveTo>
                <a:cubicBezTo>
                  <a:pt x="1986378" y="2203273"/>
                  <a:pt x="2005537" y="2184099"/>
                  <a:pt x="2005537" y="2160372"/>
                </a:cubicBezTo>
                <a:cubicBezTo>
                  <a:pt x="2005537" y="2136645"/>
                  <a:pt x="1986378" y="2117711"/>
                  <a:pt x="1962907" y="2117711"/>
                </a:cubicBezTo>
                <a:cubicBezTo>
                  <a:pt x="1939197" y="2117711"/>
                  <a:pt x="1920277" y="2136645"/>
                  <a:pt x="1920277" y="2160372"/>
                </a:cubicBezTo>
                <a:cubicBezTo>
                  <a:pt x="1920277" y="2184099"/>
                  <a:pt x="1939197" y="2203273"/>
                  <a:pt x="1962907" y="2203273"/>
                </a:cubicBezTo>
                <a:close/>
                <a:moveTo>
                  <a:pt x="1973445" y="2486561"/>
                </a:moveTo>
                <a:cubicBezTo>
                  <a:pt x="2001226" y="2486561"/>
                  <a:pt x="2023739" y="2464272"/>
                  <a:pt x="2023739" y="2436470"/>
                </a:cubicBezTo>
                <a:cubicBezTo>
                  <a:pt x="2023739" y="2408669"/>
                  <a:pt x="2001226" y="2386380"/>
                  <a:pt x="1973445" y="2386380"/>
                </a:cubicBezTo>
                <a:cubicBezTo>
                  <a:pt x="1946382" y="2386380"/>
                  <a:pt x="1923630" y="2408669"/>
                  <a:pt x="1923630" y="2436470"/>
                </a:cubicBezTo>
                <a:cubicBezTo>
                  <a:pt x="1923630" y="2464272"/>
                  <a:pt x="1946382" y="2486561"/>
                  <a:pt x="1973445" y="2486561"/>
                </a:cubicBezTo>
                <a:close/>
                <a:moveTo>
                  <a:pt x="2006016" y="2768891"/>
                </a:moveTo>
                <a:cubicBezTo>
                  <a:pt x="2038109" y="2768891"/>
                  <a:pt x="2063974" y="2743006"/>
                  <a:pt x="2063974" y="2710651"/>
                </a:cubicBezTo>
                <a:cubicBezTo>
                  <a:pt x="2063974" y="2679015"/>
                  <a:pt x="2038109" y="2653131"/>
                  <a:pt x="2006016" y="2653131"/>
                </a:cubicBezTo>
                <a:cubicBezTo>
                  <a:pt x="1974163" y="2653131"/>
                  <a:pt x="1948298" y="2679015"/>
                  <a:pt x="1948298" y="2710651"/>
                </a:cubicBezTo>
                <a:cubicBezTo>
                  <a:pt x="1948298" y="2743006"/>
                  <a:pt x="1974163" y="2768891"/>
                  <a:pt x="2006016" y="2768891"/>
                </a:cubicBezTo>
                <a:close/>
                <a:moveTo>
                  <a:pt x="2059903" y="3046187"/>
                </a:moveTo>
                <a:cubicBezTo>
                  <a:pt x="2095827" y="3046187"/>
                  <a:pt x="2124327" y="3017667"/>
                  <a:pt x="2124327" y="2981716"/>
                </a:cubicBezTo>
                <a:cubicBezTo>
                  <a:pt x="2124327" y="2946006"/>
                  <a:pt x="2095827" y="2917006"/>
                  <a:pt x="2059903" y="2917006"/>
                </a:cubicBezTo>
                <a:cubicBezTo>
                  <a:pt x="2024457" y="2917006"/>
                  <a:pt x="1995478" y="2946006"/>
                  <a:pt x="1995478" y="2981716"/>
                </a:cubicBezTo>
                <a:cubicBezTo>
                  <a:pt x="1995478" y="3017667"/>
                  <a:pt x="2024457" y="3046187"/>
                  <a:pt x="2059903" y="3046187"/>
                </a:cubicBezTo>
                <a:close/>
                <a:moveTo>
                  <a:pt x="2134865" y="3317971"/>
                </a:moveTo>
                <a:cubicBezTo>
                  <a:pt x="2173424" y="3317971"/>
                  <a:pt x="2205037" y="3286575"/>
                  <a:pt x="2205037" y="3247509"/>
                </a:cubicBezTo>
                <a:cubicBezTo>
                  <a:pt x="2205037" y="3209162"/>
                  <a:pt x="2173424" y="3177286"/>
                  <a:pt x="2134865" y="3177286"/>
                </a:cubicBezTo>
                <a:cubicBezTo>
                  <a:pt x="2096067" y="3177286"/>
                  <a:pt x="2064693" y="3209162"/>
                  <a:pt x="2064693" y="3247509"/>
                </a:cubicBezTo>
                <a:cubicBezTo>
                  <a:pt x="2064693" y="3286575"/>
                  <a:pt x="2096067" y="3317971"/>
                  <a:pt x="2134865" y="3317971"/>
                </a:cubicBezTo>
                <a:close/>
                <a:moveTo>
                  <a:pt x="2230663" y="3582326"/>
                </a:moveTo>
                <a:cubicBezTo>
                  <a:pt x="2271857" y="3582326"/>
                  <a:pt x="2305865" y="3548532"/>
                  <a:pt x="2305865" y="3506590"/>
                </a:cubicBezTo>
                <a:cubicBezTo>
                  <a:pt x="2305865" y="3464888"/>
                  <a:pt x="2271857" y="3430855"/>
                  <a:pt x="2230663" y="3430855"/>
                </a:cubicBezTo>
                <a:cubicBezTo>
                  <a:pt x="2188752" y="3430855"/>
                  <a:pt x="2154983" y="3464888"/>
                  <a:pt x="2154983" y="3506590"/>
                </a:cubicBezTo>
                <a:cubicBezTo>
                  <a:pt x="2154983" y="3548532"/>
                  <a:pt x="2188752" y="3582326"/>
                  <a:pt x="2230663" y="3582326"/>
                </a:cubicBezTo>
                <a:close/>
                <a:moveTo>
                  <a:pt x="2346100" y="3836135"/>
                </a:moveTo>
                <a:cubicBezTo>
                  <a:pt x="2389449" y="3836135"/>
                  <a:pt x="2424655" y="3801143"/>
                  <a:pt x="2424655" y="3757523"/>
                </a:cubicBezTo>
                <a:cubicBezTo>
                  <a:pt x="2424655" y="3714143"/>
                  <a:pt x="2389449" y="3678912"/>
                  <a:pt x="2346100" y="3678912"/>
                </a:cubicBezTo>
                <a:cubicBezTo>
                  <a:pt x="2302512" y="3678912"/>
                  <a:pt x="2267306" y="3714143"/>
                  <a:pt x="2267306" y="3757523"/>
                </a:cubicBezTo>
                <a:cubicBezTo>
                  <a:pt x="2267306" y="3801143"/>
                  <a:pt x="2302512" y="3836135"/>
                  <a:pt x="2346100" y="3836135"/>
                </a:cubicBezTo>
                <a:close/>
                <a:moveTo>
                  <a:pt x="2525722" y="4067175"/>
                </a:moveTo>
                <a:cubicBezTo>
                  <a:pt x="2547756" y="4052555"/>
                  <a:pt x="2562604" y="4027390"/>
                  <a:pt x="2562604" y="3998870"/>
                </a:cubicBezTo>
                <a:cubicBezTo>
                  <a:pt x="2562604" y="3953572"/>
                  <a:pt x="2525962" y="3916663"/>
                  <a:pt x="2480936" y="3916663"/>
                </a:cubicBezTo>
                <a:cubicBezTo>
                  <a:pt x="2435911" y="3916663"/>
                  <a:pt x="2399029" y="3953572"/>
                  <a:pt x="2399029" y="3998870"/>
                </a:cubicBezTo>
                <a:cubicBezTo>
                  <a:pt x="2399029" y="4027390"/>
                  <a:pt x="2413878" y="4052555"/>
                  <a:pt x="2436151" y="4067175"/>
                </a:cubicBezTo>
                <a:lnTo>
                  <a:pt x="2525722" y="4067175"/>
                </a:lnTo>
                <a:close/>
                <a:moveTo>
                  <a:pt x="8476233" y="4008456"/>
                </a:moveTo>
                <a:cubicBezTo>
                  <a:pt x="8481502" y="4008456"/>
                  <a:pt x="8485573" y="4003903"/>
                  <a:pt x="8485573" y="3998870"/>
                </a:cubicBezTo>
                <a:cubicBezTo>
                  <a:pt x="8485573" y="3993357"/>
                  <a:pt x="8481502" y="3988804"/>
                  <a:pt x="8476233" y="3988804"/>
                </a:cubicBezTo>
                <a:cubicBezTo>
                  <a:pt x="8470485" y="3988804"/>
                  <a:pt x="8466174" y="3993357"/>
                  <a:pt x="8466174" y="3998870"/>
                </a:cubicBezTo>
                <a:cubicBezTo>
                  <a:pt x="8466174" y="4003903"/>
                  <a:pt x="8470485" y="4008456"/>
                  <a:pt x="8476233" y="4008456"/>
                </a:cubicBezTo>
                <a:close/>
                <a:moveTo>
                  <a:pt x="8610590" y="3765912"/>
                </a:moveTo>
                <a:cubicBezTo>
                  <a:pt x="8615619" y="3765912"/>
                  <a:pt x="8619212" y="3762317"/>
                  <a:pt x="8619212" y="3757523"/>
                </a:cubicBezTo>
                <a:cubicBezTo>
                  <a:pt x="8619212" y="3753209"/>
                  <a:pt x="8615619" y="3748895"/>
                  <a:pt x="8610590" y="3748895"/>
                </a:cubicBezTo>
                <a:cubicBezTo>
                  <a:pt x="8606279" y="3748895"/>
                  <a:pt x="8602447" y="3753209"/>
                  <a:pt x="8602447" y="3757523"/>
                </a:cubicBezTo>
                <a:cubicBezTo>
                  <a:pt x="8602447" y="3762317"/>
                  <a:pt x="8606279" y="3765912"/>
                  <a:pt x="8610590" y="3765912"/>
                </a:cubicBezTo>
                <a:close/>
                <a:moveTo>
                  <a:pt x="8726506" y="3513301"/>
                </a:moveTo>
                <a:cubicBezTo>
                  <a:pt x="8730098" y="3513301"/>
                  <a:pt x="8733212" y="3510665"/>
                  <a:pt x="8733212" y="3506590"/>
                </a:cubicBezTo>
                <a:cubicBezTo>
                  <a:pt x="8733212" y="3502995"/>
                  <a:pt x="8730098" y="3499880"/>
                  <a:pt x="8726506" y="3499880"/>
                </a:cubicBezTo>
                <a:cubicBezTo>
                  <a:pt x="8722435" y="3499880"/>
                  <a:pt x="8719800" y="3502995"/>
                  <a:pt x="8719800" y="3506590"/>
                </a:cubicBezTo>
                <a:cubicBezTo>
                  <a:pt x="8719800" y="3510665"/>
                  <a:pt x="8722435" y="3513301"/>
                  <a:pt x="8726506" y="3513301"/>
                </a:cubicBezTo>
                <a:close/>
                <a:moveTo>
                  <a:pt x="8821825" y="3253021"/>
                </a:moveTo>
                <a:cubicBezTo>
                  <a:pt x="8824699" y="3253021"/>
                  <a:pt x="8827573" y="3250624"/>
                  <a:pt x="8827573" y="3247509"/>
                </a:cubicBezTo>
                <a:cubicBezTo>
                  <a:pt x="8827573" y="3244393"/>
                  <a:pt x="8824699" y="3242236"/>
                  <a:pt x="8821825" y="3242236"/>
                </a:cubicBezTo>
                <a:cubicBezTo>
                  <a:pt x="8818951" y="3242236"/>
                  <a:pt x="8816317" y="3244393"/>
                  <a:pt x="8816317" y="3247509"/>
                </a:cubicBezTo>
                <a:cubicBezTo>
                  <a:pt x="8816317" y="3250624"/>
                  <a:pt x="8818951" y="3253021"/>
                  <a:pt x="8821825" y="3253021"/>
                </a:cubicBezTo>
                <a:close/>
                <a:moveTo>
                  <a:pt x="8896787" y="2986510"/>
                </a:moveTo>
                <a:cubicBezTo>
                  <a:pt x="8899422" y="2986510"/>
                  <a:pt x="8901817" y="2984592"/>
                  <a:pt x="8901817" y="2981716"/>
                </a:cubicBezTo>
                <a:cubicBezTo>
                  <a:pt x="8901817" y="2979320"/>
                  <a:pt x="8899422" y="2976923"/>
                  <a:pt x="8896787" y="2976923"/>
                </a:cubicBezTo>
                <a:cubicBezTo>
                  <a:pt x="8894153" y="2976923"/>
                  <a:pt x="8891758" y="2979320"/>
                  <a:pt x="8891758" y="2981716"/>
                </a:cubicBezTo>
                <a:cubicBezTo>
                  <a:pt x="8891758" y="2984592"/>
                  <a:pt x="8894153" y="2986510"/>
                  <a:pt x="8896787" y="2986510"/>
                </a:cubicBezTo>
                <a:close/>
                <a:moveTo>
                  <a:pt x="8950674" y="2715205"/>
                </a:moveTo>
                <a:cubicBezTo>
                  <a:pt x="8953069" y="2715205"/>
                  <a:pt x="8954985" y="2713048"/>
                  <a:pt x="8954985" y="2710651"/>
                </a:cubicBezTo>
                <a:cubicBezTo>
                  <a:pt x="8954985" y="2708494"/>
                  <a:pt x="8953069" y="2706577"/>
                  <a:pt x="8950674" y="2706577"/>
                </a:cubicBezTo>
                <a:cubicBezTo>
                  <a:pt x="8948279" y="2706577"/>
                  <a:pt x="8946363" y="2708494"/>
                  <a:pt x="8946363" y="2710651"/>
                </a:cubicBezTo>
                <a:cubicBezTo>
                  <a:pt x="8946363" y="2713048"/>
                  <a:pt x="8948279" y="2715205"/>
                  <a:pt x="8950674" y="2715205"/>
                </a:cubicBezTo>
                <a:close/>
                <a:moveTo>
                  <a:pt x="8983006" y="2440065"/>
                </a:moveTo>
                <a:cubicBezTo>
                  <a:pt x="8985401" y="2440065"/>
                  <a:pt x="8986598" y="2438388"/>
                  <a:pt x="8986598" y="2436470"/>
                </a:cubicBezTo>
                <a:cubicBezTo>
                  <a:pt x="8986598" y="2434313"/>
                  <a:pt x="8985401" y="2433115"/>
                  <a:pt x="8983006" y="2433115"/>
                </a:cubicBezTo>
                <a:cubicBezTo>
                  <a:pt x="8981329" y="2433115"/>
                  <a:pt x="8979413" y="2434313"/>
                  <a:pt x="8979413" y="2436470"/>
                </a:cubicBezTo>
                <a:cubicBezTo>
                  <a:pt x="8979413" y="2438388"/>
                  <a:pt x="8981329" y="2440065"/>
                  <a:pt x="8983006" y="2440065"/>
                </a:cubicBezTo>
                <a:close/>
                <a:moveTo>
                  <a:pt x="8994023" y="2164207"/>
                </a:moveTo>
                <a:cubicBezTo>
                  <a:pt x="8996178" y="2164207"/>
                  <a:pt x="8997855" y="2162529"/>
                  <a:pt x="8997855" y="2160372"/>
                </a:cubicBezTo>
                <a:cubicBezTo>
                  <a:pt x="8997855" y="2158455"/>
                  <a:pt x="8996178" y="2156777"/>
                  <a:pt x="8994023" y="2156777"/>
                </a:cubicBezTo>
                <a:cubicBezTo>
                  <a:pt x="8992107" y="2156777"/>
                  <a:pt x="8990191" y="2158455"/>
                  <a:pt x="8990191" y="2160372"/>
                </a:cubicBezTo>
                <a:cubicBezTo>
                  <a:pt x="8990191" y="2162529"/>
                  <a:pt x="8992107" y="2164207"/>
                  <a:pt x="8994023" y="2164207"/>
                </a:cubicBezTo>
                <a:close/>
                <a:moveTo>
                  <a:pt x="8762670" y="1887869"/>
                </a:moveTo>
                <a:cubicBezTo>
                  <a:pt x="8765065" y="1887869"/>
                  <a:pt x="8766262" y="1886431"/>
                  <a:pt x="8766262" y="1884514"/>
                </a:cubicBezTo>
                <a:cubicBezTo>
                  <a:pt x="8766262" y="1882357"/>
                  <a:pt x="8765065" y="1880919"/>
                  <a:pt x="8762670" y="1880919"/>
                </a:cubicBezTo>
                <a:cubicBezTo>
                  <a:pt x="8760993" y="1880919"/>
                  <a:pt x="8759077" y="1882357"/>
                  <a:pt x="8759077" y="1884514"/>
                </a:cubicBezTo>
                <a:cubicBezTo>
                  <a:pt x="8759077" y="1886431"/>
                  <a:pt x="8760993" y="1887869"/>
                  <a:pt x="8762670" y="1887869"/>
                </a:cubicBezTo>
                <a:close/>
                <a:moveTo>
                  <a:pt x="8728422" y="1613928"/>
                </a:moveTo>
                <a:cubicBezTo>
                  <a:pt x="8730098" y="1613928"/>
                  <a:pt x="8732014" y="1612490"/>
                  <a:pt x="8732014" y="1610333"/>
                </a:cubicBezTo>
                <a:cubicBezTo>
                  <a:pt x="8732014" y="1608416"/>
                  <a:pt x="8730098" y="1606738"/>
                  <a:pt x="8728422" y="1606738"/>
                </a:cubicBezTo>
                <a:cubicBezTo>
                  <a:pt x="8726027" y="1606738"/>
                  <a:pt x="8724350" y="1608416"/>
                  <a:pt x="8724350" y="1610333"/>
                </a:cubicBezTo>
                <a:cubicBezTo>
                  <a:pt x="8724350" y="1612490"/>
                  <a:pt x="8726027" y="1613928"/>
                  <a:pt x="8728422" y="1613928"/>
                </a:cubicBezTo>
                <a:close/>
                <a:moveTo>
                  <a:pt x="8670703" y="1343822"/>
                </a:moveTo>
                <a:cubicBezTo>
                  <a:pt x="8672859" y="1343822"/>
                  <a:pt x="8674296" y="1342384"/>
                  <a:pt x="8674296" y="1340226"/>
                </a:cubicBezTo>
                <a:cubicBezTo>
                  <a:pt x="8674296" y="1338309"/>
                  <a:pt x="8672859" y="1336392"/>
                  <a:pt x="8670703" y="1336392"/>
                </a:cubicBezTo>
                <a:cubicBezTo>
                  <a:pt x="8668787" y="1336392"/>
                  <a:pt x="8667111" y="1338309"/>
                  <a:pt x="8667111" y="1340226"/>
                </a:cubicBezTo>
                <a:cubicBezTo>
                  <a:pt x="8667111" y="1342384"/>
                  <a:pt x="8668787" y="1343822"/>
                  <a:pt x="8670703" y="1343822"/>
                </a:cubicBezTo>
                <a:close/>
                <a:moveTo>
                  <a:pt x="8591191" y="1078748"/>
                </a:moveTo>
                <a:cubicBezTo>
                  <a:pt x="8592867" y="1078748"/>
                  <a:pt x="8594065" y="1077310"/>
                  <a:pt x="8594065" y="1075872"/>
                </a:cubicBezTo>
                <a:cubicBezTo>
                  <a:pt x="8594065" y="1074194"/>
                  <a:pt x="8592867" y="1072756"/>
                  <a:pt x="8591191" y="1072756"/>
                </a:cubicBezTo>
                <a:cubicBezTo>
                  <a:pt x="8589275" y="1072756"/>
                  <a:pt x="8587838" y="1074194"/>
                  <a:pt x="8587838" y="1075872"/>
                </a:cubicBezTo>
                <a:cubicBezTo>
                  <a:pt x="8587838" y="1077310"/>
                  <a:pt x="8589275" y="1078748"/>
                  <a:pt x="8591191" y="1078748"/>
                </a:cubicBezTo>
                <a:close/>
                <a:moveTo>
                  <a:pt x="8489166" y="822063"/>
                </a:moveTo>
                <a:cubicBezTo>
                  <a:pt x="8490842" y="822063"/>
                  <a:pt x="8492279" y="820865"/>
                  <a:pt x="8492279" y="818947"/>
                </a:cubicBezTo>
                <a:cubicBezTo>
                  <a:pt x="8492279" y="817270"/>
                  <a:pt x="8490842" y="815832"/>
                  <a:pt x="8489166" y="815832"/>
                </a:cubicBezTo>
                <a:cubicBezTo>
                  <a:pt x="8487968" y="815832"/>
                  <a:pt x="8486531" y="817270"/>
                  <a:pt x="8486531" y="818947"/>
                </a:cubicBezTo>
                <a:cubicBezTo>
                  <a:pt x="8486531" y="820865"/>
                  <a:pt x="8487968" y="822063"/>
                  <a:pt x="8489166" y="822063"/>
                </a:cubicBezTo>
                <a:close/>
                <a:moveTo>
                  <a:pt x="8366544" y="574725"/>
                </a:moveTo>
                <a:cubicBezTo>
                  <a:pt x="8368460" y="574725"/>
                  <a:pt x="8369897" y="573287"/>
                  <a:pt x="8369897" y="571370"/>
                </a:cubicBezTo>
                <a:cubicBezTo>
                  <a:pt x="8369897" y="569932"/>
                  <a:pt x="8368460" y="568254"/>
                  <a:pt x="8366544" y="568254"/>
                </a:cubicBezTo>
                <a:cubicBezTo>
                  <a:pt x="8364868" y="568254"/>
                  <a:pt x="8363431" y="569932"/>
                  <a:pt x="8363431" y="571370"/>
                </a:cubicBezTo>
                <a:cubicBezTo>
                  <a:pt x="8363431" y="573287"/>
                  <a:pt x="8364868" y="574725"/>
                  <a:pt x="8366544" y="574725"/>
                </a:cubicBezTo>
                <a:close/>
                <a:moveTo>
                  <a:pt x="8223565" y="338172"/>
                </a:moveTo>
                <a:cubicBezTo>
                  <a:pt x="8225481" y="338172"/>
                  <a:pt x="8226918" y="336734"/>
                  <a:pt x="8226918" y="335296"/>
                </a:cubicBezTo>
                <a:cubicBezTo>
                  <a:pt x="8226918" y="333379"/>
                  <a:pt x="8225481" y="332181"/>
                  <a:pt x="8223565" y="332181"/>
                </a:cubicBezTo>
                <a:cubicBezTo>
                  <a:pt x="8221889" y="332181"/>
                  <a:pt x="8220452" y="333379"/>
                  <a:pt x="8220452" y="335296"/>
                </a:cubicBezTo>
                <a:cubicBezTo>
                  <a:pt x="8220452" y="336734"/>
                  <a:pt x="8221889" y="338172"/>
                  <a:pt x="8223565" y="338172"/>
                </a:cubicBezTo>
                <a:close/>
                <a:moveTo>
                  <a:pt x="8061427" y="113603"/>
                </a:moveTo>
                <a:cubicBezTo>
                  <a:pt x="8062145" y="113603"/>
                  <a:pt x="8063103" y="112644"/>
                  <a:pt x="8063103" y="111925"/>
                </a:cubicBezTo>
                <a:cubicBezTo>
                  <a:pt x="8063103" y="110727"/>
                  <a:pt x="8062145" y="109768"/>
                  <a:pt x="8061427" y="109768"/>
                </a:cubicBezTo>
                <a:cubicBezTo>
                  <a:pt x="8060469" y="109768"/>
                  <a:pt x="8059511" y="110727"/>
                  <a:pt x="8059511" y="111925"/>
                </a:cubicBezTo>
                <a:cubicBezTo>
                  <a:pt x="8059511" y="112644"/>
                  <a:pt x="8060469" y="113603"/>
                  <a:pt x="8061427" y="113603"/>
                </a:cubicBezTo>
                <a:close/>
                <a:moveTo>
                  <a:pt x="2983638" y="5992"/>
                </a:moveTo>
                <a:cubicBezTo>
                  <a:pt x="2983638" y="5992"/>
                  <a:pt x="2984117" y="5512"/>
                  <a:pt x="2984117" y="5273"/>
                </a:cubicBezTo>
                <a:cubicBezTo>
                  <a:pt x="2984117" y="5033"/>
                  <a:pt x="2983638" y="4793"/>
                  <a:pt x="2983638" y="4793"/>
                </a:cubicBezTo>
                <a:cubicBezTo>
                  <a:pt x="2982919" y="4793"/>
                  <a:pt x="2982680" y="5033"/>
                  <a:pt x="2982680" y="5273"/>
                </a:cubicBezTo>
                <a:cubicBezTo>
                  <a:pt x="2982680" y="5512"/>
                  <a:pt x="2982919" y="5992"/>
                  <a:pt x="2983638" y="5992"/>
                </a:cubicBezTo>
                <a:close/>
                <a:moveTo>
                  <a:pt x="2811920" y="228883"/>
                </a:moveTo>
                <a:cubicBezTo>
                  <a:pt x="2816230" y="228883"/>
                  <a:pt x="2819104" y="226007"/>
                  <a:pt x="2819104" y="221693"/>
                </a:cubicBezTo>
                <a:cubicBezTo>
                  <a:pt x="2819104" y="217859"/>
                  <a:pt x="2816230" y="214503"/>
                  <a:pt x="2811920" y="214503"/>
                </a:cubicBezTo>
                <a:cubicBezTo>
                  <a:pt x="2808088" y="214503"/>
                  <a:pt x="2804735" y="217859"/>
                  <a:pt x="2804735" y="221693"/>
                </a:cubicBezTo>
                <a:cubicBezTo>
                  <a:pt x="2804735" y="226007"/>
                  <a:pt x="2808088" y="228883"/>
                  <a:pt x="2811920" y="228883"/>
                </a:cubicBezTo>
                <a:close/>
                <a:moveTo>
                  <a:pt x="2659121" y="460403"/>
                </a:moveTo>
                <a:cubicBezTo>
                  <a:pt x="2663911" y="460403"/>
                  <a:pt x="2667743" y="456329"/>
                  <a:pt x="2667743" y="451775"/>
                </a:cubicBezTo>
                <a:cubicBezTo>
                  <a:pt x="2667743" y="446982"/>
                  <a:pt x="2663911" y="443387"/>
                  <a:pt x="2659121" y="443387"/>
                </a:cubicBezTo>
                <a:cubicBezTo>
                  <a:pt x="2654571" y="443387"/>
                  <a:pt x="2650739" y="446982"/>
                  <a:pt x="2650739" y="451775"/>
                </a:cubicBezTo>
                <a:cubicBezTo>
                  <a:pt x="2650739" y="456329"/>
                  <a:pt x="2654571" y="460403"/>
                  <a:pt x="2659121" y="460403"/>
                </a:cubicBezTo>
                <a:close/>
                <a:moveTo>
                  <a:pt x="2526201" y="704865"/>
                </a:moveTo>
                <a:cubicBezTo>
                  <a:pt x="2532188" y="704865"/>
                  <a:pt x="2537218" y="700072"/>
                  <a:pt x="2537218" y="693840"/>
                </a:cubicBezTo>
                <a:cubicBezTo>
                  <a:pt x="2537218" y="687849"/>
                  <a:pt x="2532188" y="682816"/>
                  <a:pt x="2526201" y="682816"/>
                </a:cubicBezTo>
                <a:cubicBezTo>
                  <a:pt x="2520214" y="682816"/>
                  <a:pt x="2515184" y="687849"/>
                  <a:pt x="2515184" y="693840"/>
                </a:cubicBezTo>
                <a:cubicBezTo>
                  <a:pt x="2515184" y="700072"/>
                  <a:pt x="2520214" y="704865"/>
                  <a:pt x="2526201" y="704865"/>
                </a:cubicBezTo>
                <a:close/>
                <a:moveTo>
                  <a:pt x="2414117" y="960831"/>
                </a:moveTo>
                <a:cubicBezTo>
                  <a:pt x="2422020" y="960831"/>
                  <a:pt x="2428487" y="954360"/>
                  <a:pt x="2428487" y="946451"/>
                </a:cubicBezTo>
                <a:cubicBezTo>
                  <a:pt x="2428487" y="938302"/>
                  <a:pt x="2422020" y="931592"/>
                  <a:pt x="2414117" y="931592"/>
                </a:cubicBezTo>
                <a:cubicBezTo>
                  <a:pt x="2405974" y="931592"/>
                  <a:pt x="2399508" y="938302"/>
                  <a:pt x="2399508" y="946451"/>
                </a:cubicBezTo>
                <a:cubicBezTo>
                  <a:pt x="2399508" y="954360"/>
                  <a:pt x="2405974" y="960831"/>
                  <a:pt x="2414117" y="960831"/>
                </a:cubicBezTo>
                <a:close/>
                <a:moveTo>
                  <a:pt x="2323348" y="1226624"/>
                </a:moveTo>
                <a:cubicBezTo>
                  <a:pt x="2333886" y="1226624"/>
                  <a:pt x="2342747" y="1217996"/>
                  <a:pt x="2342747" y="1207210"/>
                </a:cubicBezTo>
                <a:cubicBezTo>
                  <a:pt x="2342747" y="1196425"/>
                  <a:pt x="2333886" y="1187797"/>
                  <a:pt x="2323348" y="1187797"/>
                </a:cubicBezTo>
                <a:cubicBezTo>
                  <a:pt x="2312571" y="1187797"/>
                  <a:pt x="2303949" y="1196425"/>
                  <a:pt x="2303949" y="1207210"/>
                </a:cubicBezTo>
                <a:cubicBezTo>
                  <a:pt x="2303949" y="1217996"/>
                  <a:pt x="2312571" y="1226624"/>
                  <a:pt x="2323348" y="1226624"/>
                </a:cubicBezTo>
                <a:close/>
                <a:moveTo>
                  <a:pt x="2254613" y="1499846"/>
                </a:moveTo>
                <a:cubicBezTo>
                  <a:pt x="2268504" y="1499846"/>
                  <a:pt x="2279760" y="1488581"/>
                  <a:pt x="2279760" y="1474681"/>
                </a:cubicBezTo>
                <a:cubicBezTo>
                  <a:pt x="2279760" y="1460780"/>
                  <a:pt x="2268504" y="1449515"/>
                  <a:pt x="2254613" y="1449515"/>
                </a:cubicBezTo>
                <a:cubicBezTo>
                  <a:pt x="2240722" y="1449515"/>
                  <a:pt x="2229705" y="1460780"/>
                  <a:pt x="2229705" y="1474681"/>
                </a:cubicBezTo>
                <a:cubicBezTo>
                  <a:pt x="2229705" y="1488581"/>
                  <a:pt x="2240722" y="1499846"/>
                  <a:pt x="2254613" y="1499846"/>
                </a:cubicBezTo>
                <a:close/>
                <a:moveTo>
                  <a:pt x="2208390" y="1778341"/>
                </a:moveTo>
                <a:cubicBezTo>
                  <a:pt x="2225873" y="1778341"/>
                  <a:pt x="2239525" y="1764200"/>
                  <a:pt x="2239525" y="1747184"/>
                </a:cubicBezTo>
                <a:cubicBezTo>
                  <a:pt x="2239525" y="1729928"/>
                  <a:pt x="2225873" y="1716027"/>
                  <a:pt x="2208390" y="1716027"/>
                </a:cubicBezTo>
                <a:cubicBezTo>
                  <a:pt x="2191386" y="1716027"/>
                  <a:pt x="2177735" y="1729928"/>
                  <a:pt x="2177735" y="1747184"/>
                </a:cubicBezTo>
                <a:cubicBezTo>
                  <a:pt x="2177735" y="1764200"/>
                  <a:pt x="2191386" y="1778341"/>
                  <a:pt x="2208390" y="1778341"/>
                </a:cubicBezTo>
                <a:close/>
                <a:moveTo>
                  <a:pt x="2185159" y="2060670"/>
                </a:moveTo>
                <a:cubicBezTo>
                  <a:pt x="2206474" y="2060670"/>
                  <a:pt x="2223718" y="2043414"/>
                  <a:pt x="2223718" y="2022083"/>
                </a:cubicBezTo>
                <a:cubicBezTo>
                  <a:pt x="2223718" y="2001232"/>
                  <a:pt x="2206474" y="1983976"/>
                  <a:pt x="2185159" y="1983976"/>
                </a:cubicBezTo>
                <a:cubicBezTo>
                  <a:pt x="2164323" y="1983976"/>
                  <a:pt x="2147319" y="2001232"/>
                  <a:pt x="2147319" y="2022083"/>
                </a:cubicBezTo>
                <a:cubicBezTo>
                  <a:pt x="2147319" y="2043414"/>
                  <a:pt x="2164323" y="2060670"/>
                  <a:pt x="2185159" y="2060670"/>
                </a:cubicBezTo>
                <a:close/>
                <a:moveTo>
                  <a:pt x="2185159" y="2343958"/>
                </a:moveTo>
                <a:cubicBezTo>
                  <a:pt x="2210306" y="2343958"/>
                  <a:pt x="2230663" y="2323347"/>
                  <a:pt x="2230663" y="2298901"/>
                </a:cubicBezTo>
                <a:cubicBezTo>
                  <a:pt x="2230663" y="2273496"/>
                  <a:pt x="2210306" y="2253603"/>
                  <a:pt x="2185159" y="2253603"/>
                </a:cubicBezTo>
                <a:cubicBezTo>
                  <a:pt x="2160731" y="2253603"/>
                  <a:pt x="2140373" y="2273496"/>
                  <a:pt x="2140373" y="2298901"/>
                </a:cubicBezTo>
                <a:cubicBezTo>
                  <a:pt x="2140373" y="2323347"/>
                  <a:pt x="2160731" y="2343958"/>
                  <a:pt x="2185159" y="2343958"/>
                </a:cubicBezTo>
                <a:close/>
                <a:moveTo>
                  <a:pt x="2208390" y="2626048"/>
                </a:moveTo>
                <a:cubicBezTo>
                  <a:pt x="2237369" y="2626048"/>
                  <a:pt x="2260840" y="2602800"/>
                  <a:pt x="2260840" y="2573800"/>
                </a:cubicBezTo>
                <a:cubicBezTo>
                  <a:pt x="2260840" y="2544801"/>
                  <a:pt x="2237369" y="2521553"/>
                  <a:pt x="2208390" y="2521553"/>
                </a:cubicBezTo>
                <a:cubicBezTo>
                  <a:pt x="2179651" y="2521553"/>
                  <a:pt x="2155941" y="2544801"/>
                  <a:pt x="2155941" y="2573800"/>
                </a:cubicBezTo>
                <a:cubicBezTo>
                  <a:pt x="2155941" y="2602800"/>
                  <a:pt x="2179651" y="2626048"/>
                  <a:pt x="2208390" y="2626048"/>
                </a:cubicBezTo>
                <a:close/>
                <a:moveTo>
                  <a:pt x="2254613" y="2905502"/>
                </a:moveTo>
                <a:cubicBezTo>
                  <a:pt x="2287184" y="2905502"/>
                  <a:pt x="2313529" y="2878899"/>
                  <a:pt x="2313529" y="2846304"/>
                </a:cubicBezTo>
                <a:cubicBezTo>
                  <a:pt x="2313529" y="2813709"/>
                  <a:pt x="2287184" y="2787105"/>
                  <a:pt x="2254613" y="2787105"/>
                </a:cubicBezTo>
                <a:cubicBezTo>
                  <a:pt x="2222042" y="2787105"/>
                  <a:pt x="2195457" y="2813709"/>
                  <a:pt x="2195457" y="2846304"/>
                </a:cubicBezTo>
                <a:cubicBezTo>
                  <a:pt x="2195457" y="2878899"/>
                  <a:pt x="2222042" y="2905502"/>
                  <a:pt x="2254613" y="2905502"/>
                </a:cubicBezTo>
                <a:close/>
                <a:moveTo>
                  <a:pt x="2323348" y="3178964"/>
                </a:moveTo>
                <a:cubicBezTo>
                  <a:pt x="2359273" y="3178964"/>
                  <a:pt x="2388252" y="3149484"/>
                  <a:pt x="2388252" y="3113774"/>
                </a:cubicBezTo>
                <a:cubicBezTo>
                  <a:pt x="2388252" y="3077584"/>
                  <a:pt x="2359273" y="3048584"/>
                  <a:pt x="2323348" y="3048584"/>
                </a:cubicBezTo>
                <a:cubicBezTo>
                  <a:pt x="2287184" y="3048584"/>
                  <a:pt x="2257966" y="3077584"/>
                  <a:pt x="2257966" y="3113774"/>
                </a:cubicBezTo>
                <a:cubicBezTo>
                  <a:pt x="2257966" y="3149484"/>
                  <a:pt x="2287184" y="3178964"/>
                  <a:pt x="2323348" y="3178964"/>
                </a:cubicBezTo>
                <a:close/>
                <a:moveTo>
                  <a:pt x="2414117" y="3444756"/>
                </a:moveTo>
                <a:cubicBezTo>
                  <a:pt x="2452676" y="3444756"/>
                  <a:pt x="2484289" y="3413359"/>
                  <a:pt x="2484289" y="3374533"/>
                </a:cubicBezTo>
                <a:cubicBezTo>
                  <a:pt x="2484289" y="3335707"/>
                  <a:pt x="2452676" y="3304310"/>
                  <a:pt x="2414117" y="3304310"/>
                </a:cubicBezTo>
                <a:cubicBezTo>
                  <a:pt x="2375319" y="3304310"/>
                  <a:pt x="2344184" y="3335707"/>
                  <a:pt x="2344184" y="3374533"/>
                </a:cubicBezTo>
                <a:cubicBezTo>
                  <a:pt x="2344184" y="3413359"/>
                  <a:pt x="2375319" y="3444756"/>
                  <a:pt x="2414117" y="3444756"/>
                </a:cubicBezTo>
                <a:close/>
                <a:moveTo>
                  <a:pt x="2526201" y="3701201"/>
                </a:moveTo>
                <a:cubicBezTo>
                  <a:pt x="2567394" y="3701201"/>
                  <a:pt x="2600684" y="3668127"/>
                  <a:pt x="2600684" y="3626904"/>
                </a:cubicBezTo>
                <a:cubicBezTo>
                  <a:pt x="2600684" y="3585681"/>
                  <a:pt x="2567394" y="3552607"/>
                  <a:pt x="2526201" y="3552607"/>
                </a:cubicBezTo>
                <a:cubicBezTo>
                  <a:pt x="2485247" y="3552607"/>
                  <a:pt x="2451957" y="3585681"/>
                  <a:pt x="2451957" y="3626904"/>
                </a:cubicBezTo>
                <a:cubicBezTo>
                  <a:pt x="2451957" y="3668127"/>
                  <a:pt x="2485247" y="3701201"/>
                  <a:pt x="2526201" y="3701201"/>
                </a:cubicBezTo>
                <a:close/>
                <a:moveTo>
                  <a:pt x="2659121" y="3945903"/>
                </a:moveTo>
                <a:cubicBezTo>
                  <a:pt x="2701751" y="3945903"/>
                  <a:pt x="2735999" y="3911391"/>
                  <a:pt x="2735999" y="3868730"/>
                </a:cubicBezTo>
                <a:cubicBezTo>
                  <a:pt x="2735999" y="3826548"/>
                  <a:pt x="2701751" y="3792515"/>
                  <a:pt x="2659121" y="3792515"/>
                </a:cubicBezTo>
                <a:cubicBezTo>
                  <a:pt x="2616970" y="3792515"/>
                  <a:pt x="2582483" y="3826548"/>
                  <a:pt x="2582483" y="3868730"/>
                </a:cubicBezTo>
                <a:cubicBezTo>
                  <a:pt x="2582483" y="3911391"/>
                  <a:pt x="2616970" y="3945903"/>
                  <a:pt x="2659121" y="3945903"/>
                </a:cubicBezTo>
                <a:close/>
                <a:moveTo>
                  <a:pt x="2881613" y="4067175"/>
                </a:moveTo>
                <a:cubicBezTo>
                  <a:pt x="2869398" y="4040812"/>
                  <a:pt x="2842814" y="4022357"/>
                  <a:pt x="2811920" y="4022357"/>
                </a:cubicBezTo>
                <a:cubicBezTo>
                  <a:pt x="2781025" y="4022357"/>
                  <a:pt x="2754201" y="4040812"/>
                  <a:pt x="2741987" y="4067175"/>
                </a:cubicBezTo>
                <a:lnTo>
                  <a:pt x="2881613" y="4067175"/>
                </a:lnTo>
                <a:close/>
                <a:moveTo>
                  <a:pt x="8223565" y="3997432"/>
                </a:moveTo>
                <a:cubicBezTo>
                  <a:pt x="8229792" y="3997432"/>
                  <a:pt x="8235061" y="3991919"/>
                  <a:pt x="8235061" y="3985688"/>
                </a:cubicBezTo>
                <a:cubicBezTo>
                  <a:pt x="8235061" y="3979456"/>
                  <a:pt x="8229792" y="3973944"/>
                  <a:pt x="8223565" y="3973944"/>
                </a:cubicBezTo>
                <a:cubicBezTo>
                  <a:pt x="8217338" y="3973944"/>
                  <a:pt x="8212069" y="3979456"/>
                  <a:pt x="8212069" y="3985688"/>
                </a:cubicBezTo>
                <a:cubicBezTo>
                  <a:pt x="8212069" y="3991919"/>
                  <a:pt x="8217338" y="3997432"/>
                  <a:pt x="8223565" y="3997432"/>
                </a:cubicBezTo>
                <a:close/>
                <a:moveTo>
                  <a:pt x="8366544" y="3759441"/>
                </a:moveTo>
                <a:cubicBezTo>
                  <a:pt x="8372053" y="3759441"/>
                  <a:pt x="8376363" y="3754887"/>
                  <a:pt x="8376363" y="3749375"/>
                </a:cubicBezTo>
                <a:cubicBezTo>
                  <a:pt x="8376363" y="3744102"/>
                  <a:pt x="8372053" y="3739548"/>
                  <a:pt x="8366544" y="3739548"/>
                </a:cubicBezTo>
                <a:cubicBezTo>
                  <a:pt x="8361275" y="3739548"/>
                  <a:pt x="8356964" y="3744102"/>
                  <a:pt x="8356964" y="3749375"/>
                </a:cubicBezTo>
                <a:cubicBezTo>
                  <a:pt x="8356964" y="3754887"/>
                  <a:pt x="8361275" y="3759441"/>
                  <a:pt x="8366544" y="3759441"/>
                </a:cubicBezTo>
                <a:close/>
                <a:moveTo>
                  <a:pt x="8489166" y="3510665"/>
                </a:moveTo>
                <a:cubicBezTo>
                  <a:pt x="8494195" y="3510665"/>
                  <a:pt x="8498027" y="3506590"/>
                  <a:pt x="8498027" y="3502037"/>
                </a:cubicBezTo>
                <a:cubicBezTo>
                  <a:pt x="8498027" y="3497243"/>
                  <a:pt x="8494195" y="3493648"/>
                  <a:pt x="8489166" y="3493648"/>
                </a:cubicBezTo>
                <a:cubicBezTo>
                  <a:pt x="8484615" y="3493648"/>
                  <a:pt x="8480783" y="3497243"/>
                  <a:pt x="8480783" y="3502037"/>
                </a:cubicBezTo>
                <a:cubicBezTo>
                  <a:pt x="8480783" y="3506590"/>
                  <a:pt x="8484615" y="3510665"/>
                  <a:pt x="8489166" y="3510665"/>
                </a:cubicBezTo>
                <a:close/>
                <a:moveTo>
                  <a:pt x="8591191" y="3252542"/>
                </a:moveTo>
                <a:cubicBezTo>
                  <a:pt x="8595262" y="3252542"/>
                  <a:pt x="8598136" y="3249426"/>
                  <a:pt x="8598136" y="3245352"/>
                </a:cubicBezTo>
                <a:cubicBezTo>
                  <a:pt x="8598136" y="3241277"/>
                  <a:pt x="8595262" y="3237682"/>
                  <a:pt x="8591191" y="3237682"/>
                </a:cubicBezTo>
                <a:cubicBezTo>
                  <a:pt x="8587119" y="3237682"/>
                  <a:pt x="8583527" y="3241277"/>
                  <a:pt x="8583527" y="3245352"/>
                </a:cubicBezTo>
                <a:cubicBezTo>
                  <a:pt x="8583527" y="3249426"/>
                  <a:pt x="8587119" y="3252542"/>
                  <a:pt x="8591191" y="3252542"/>
                </a:cubicBezTo>
                <a:close/>
                <a:moveTo>
                  <a:pt x="8670703" y="2986510"/>
                </a:moveTo>
                <a:cubicBezTo>
                  <a:pt x="8674296" y="2986510"/>
                  <a:pt x="8676930" y="2984113"/>
                  <a:pt x="8676930" y="2980518"/>
                </a:cubicBezTo>
                <a:cubicBezTo>
                  <a:pt x="8676930" y="2977402"/>
                  <a:pt x="8674296" y="2974766"/>
                  <a:pt x="8670703" y="2974766"/>
                </a:cubicBezTo>
                <a:cubicBezTo>
                  <a:pt x="8667590" y="2974766"/>
                  <a:pt x="8664716" y="2977402"/>
                  <a:pt x="8664716" y="2980518"/>
                </a:cubicBezTo>
                <a:cubicBezTo>
                  <a:pt x="8664716" y="2984113"/>
                  <a:pt x="8667590" y="2986510"/>
                  <a:pt x="8670703" y="2986510"/>
                </a:cubicBezTo>
                <a:close/>
                <a:moveTo>
                  <a:pt x="8728422" y="2716164"/>
                </a:moveTo>
                <a:cubicBezTo>
                  <a:pt x="8730817" y="2716164"/>
                  <a:pt x="8733451" y="2713527"/>
                  <a:pt x="8733451" y="2710412"/>
                </a:cubicBezTo>
                <a:cubicBezTo>
                  <a:pt x="8733451" y="2707775"/>
                  <a:pt x="8730817" y="2704899"/>
                  <a:pt x="8728422" y="2704899"/>
                </a:cubicBezTo>
                <a:cubicBezTo>
                  <a:pt x="8725069" y="2704899"/>
                  <a:pt x="8722435" y="2707775"/>
                  <a:pt x="8722435" y="2710412"/>
                </a:cubicBezTo>
                <a:cubicBezTo>
                  <a:pt x="8722435" y="2713527"/>
                  <a:pt x="8725069" y="2716164"/>
                  <a:pt x="8728422" y="2716164"/>
                </a:cubicBezTo>
                <a:close/>
                <a:moveTo>
                  <a:pt x="8762670" y="2441503"/>
                </a:moveTo>
                <a:cubicBezTo>
                  <a:pt x="8765304" y="2441503"/>
                  <a:pt x="8767460" y="2439346"/>
                  <a:pt x="8767460" y="2436470"/>
                </a:cubicBezTo>
                <a:cubicBezTo>
                  <a:pt x="8767460" y="2433594"/>
                  <a:pt x="8765304" y="2431677"/>
                  <a:pt x="8762670" y="2431677"/>
                </a:cubicBezTo>
                <a:cubicBezTo>
                  <a:pt x="8760035" y="2431677"/>
                  <a:pt x="8757640" y="2433594"/>
                  <a:pt x="8757640" y="2436470"/>
                </a:cubicBezTo>
                <a:cubicBezTo>
                  <a:pt x="8757640" y="2439346"/>
                  <a:pt x="8760035" y="2441503"/>
                  <a:pt x="8762670" y="2441503"/>
                </a:cubicBezTo>
                <a:close/>
                <a:moveTo>
                  <a:pt x="8774405" y="2164686"/>
                </a:moveTo>
                <a:cubicBezTo>
                  <a:pt x="8776561" y="2164686"/>
                  <a:pt x="8778477" y="2162769"/>
                  <a:pt x="8778477" y="2160372"/>
                </a:cubicBezTo>
                <a:cubicBezTo>
                  <a:pt x="8778477" y="2157976"/>
                  <a:pt x="8776561" y="2156298"/>
                  <a:pt x="8774405" y="2156298"/>
                </a:cubicBezTo>
                <a:cubicBezTo>
                  <a:pt x="8772250" y="2156298"/>
                  <a:pt x="8769855" y="2157976"/>
                  <a:pt x="8769855" y="2160372"/>
                </a:cubicBezTo>
                <a:cubicBezTo>
                  <a:pt x="8769855" y="2162769"/>
                  <a:pt x="8772250" y="2164686"/>
                  <a:pt x="8774405" y="2164686"/>
                </a:cubicBezTo>
                <a:close/>
                <a:moveTo>
                  <a:pt x="8542334" y="1889307"/>
                </a:moveTo>
                <a:cubicBezTo>
                  <a:pt x="8545208" y="1889307"/>
                  <a:pt x="8547124" y="1886910"/>
                  <a:pt x="8547124" y="1884514"/>
                </a:cubicBezTo>
                <a:cubicBezTo>
                  <a:pt x="8547124" y="1881638"/>
                  <a:pt x="8545208" y="1879481"/>
                  <a:pt x="8542334" y="1879481"/>
                </a:cubicBezTo>
                <a:cubicBezTo>
                  <a:pt x="8539699" y="1879481"/>
                  <a:pt x="8537304" y="1881638"/>
                  <a:pt x="8537304" y="1884514"/>
                </a:cubicBezTo>
                <a:cubicBezTo>
                  <a:pt x="8537304" y="1886910"/>
                  <a:pt x="8539699" y="1889307"/>
                  <a:pt x="8542334" y="1889307"/>
                </a:cubicBezTo>
                <a:close/>
                <a:moveTo>
                  <a:pt x="8505212" y="1615126"/>
                </a:moveTo>
                <a:cubicBezTo>
                  <a:pt x="8507607" y="1615126"/>
                  <a:pt x="8509283" y="1613209"/>
                  <a:pt x="8509283" y="1610812"/>
                </a:cubicBezTo>
                <a:cubicBezTo>
                  <a:pt x="8509283" y="1608416"/>
                  <a:pt x="8507607" y="1606498"/>
                  <a:pt x="8505212" y="1606498"/>
                </a:cubicBezTo>
                <a:cubicBezTo>
                  <a:pt x="8503056" y="1606498"/>
                  <a:pt x="8500661" y="1608416"/>
                  <a:pt x="8500661" y="1610812"/>
                </a:cubicBezTo>
                <a:cubicBezTo>
                  <a:pt x="8500661" y="1613209"/>
                  <a:pt x="8503056" y="1615126"/>
                  <a:pt x="8505212" y="1615126"/>
                </a:cubicBezTo>
                <a:close/>
                <a:moveTo>
                  <a:pt x="8443422" y="1345739"/>
                </a:moveTo>
                <a:cubicBezTo>
                  <a:pt x="8446296" y="1345739"/>
                  <a:pt x="8447972" y="1343822"/>
                  <a:pt x="8447972" y="1341665"/>
                </a:cubicBezTo>
                <a:cubicBezTo>
                  <a:pt x="8447972" y="1339268"/>
                  <a:pt x="8446296" y="1337111"/>
                  <a:pt x="8443422" y="1337111"/>
                </a:cubicBezTo>
                <a:cubicBezTo>
                  <a:pt x="8441267" y="1337111"/>
                  <a:pt x="8439351" y="1339268"/>
                  <a:pt x="8439351" y="1341665"/>
                </a:cubicBezTo>
                <a:cubicBezTo>
                  <a:pt x="8439351" y="1343822"/>
                  <a:pt x="8441267" y="1345739"/>
                  <a:pt x="8443422" y="1345739"/>
                </a:cubicBezTo>
                <a:close/>
                <a:moveTo>
                  <a:pt x="8358641" y="1082343"/>
                </a:moveTo>
                <a:cubicBezTo>
                  <a:pt x="8360317" y="1082343"/>
                  <a:pt x="8362233" y="1080665"/>
                  <a:pt x="8362233" y="1078748"/>
                </a:cubicBezTo>
                <a:cubicBezTo>
                  <a:pt x="8362233" y="1076831"/>
                  <a:pt x="8360317" y="1075153"/>
                  <a:pt x="8358641" y="1075153"/>
                </a:cubicBezTo>
                <a:cubicBezTo>
                  <a:pt x="8356485" y="1075153"/>
                  <a:pt x="8354569" y="1076831"/>
                  <a:pt x="8354569" y="1078748"/>
                </a:cubicBezTo>
                <a:cubicBezTo>
                  <a:pt x="8354569" y="1080665"/>
                  <a:pt x="8356485" y="1082343"/>
                  <a:pt x="8358641" y="1082343"/>
                </a:cubicBezTo>
                <a:close/>
                <a:moveTo>
                  <a:pt x="8250149" y="828534"/>
                </a:moveTo>
                <a:cubicBezTo>
                  <a:pt x="8251826" y="828534"/>
                  <a:pt x="8253742" y="827096"/>
                  <a:pt x="8253742" y="824939"/>
                </a:cubicBezTo>
                <a:cubicBezTo>
                  <a:pt x="8253742" y="822782"/>
                  <a:pt x="8251826" y="821104"/>
                  <a:pt x="8250149" y="821104"/>
                </a:cubicBezTo>
                <a:cubicBezTo>
                  <a:pt x="8247754" y="821104"/>
                  <a:pt x="8246317" y="822782"/>
                  <a:pt x="8246317" y="824939"/>
                </a:cubicBezTo>
                <a:cubicBezTo>
                  <a:pt x="8246317" y="827096"/>
                  <a:pt x="8247754" y="828534"/>
                  <a:pt x="8250149" y="828534"/>
                </a:cubicBezTo>
                <a:close/>
                <a:moveTo>
                  <a:pt x="8118906" y="585031"/>
                </a:moveTo>
                <a:cubicBezTo>
                  <a:pt x="8121061" y="585031"/>
                  <a:pt x="8122498" y="583593"/>
                  <a:pt x="8122498" y="581436"/>
                </a:cubicBezTo>
                <a:cubicBezTo>
                  <a:pt x="8122498" y="579519"/>
                  <a:pt x="8121061" y="578081"/>
                  <a:pt x="8118906" y="578081"/>
                </a:cubicBezTo>
                <a:cubicBezTo>
                  <a:pt x="8117229" y="578081"/>
                  <a:pt x="8115313" y="579519"/>
                  <a:pt x="8115313" y="581436"/>
                </a:cubicBezTo>
                <a:cubicBezTo>
                  <a:pt x="8115313" y="583593"/>
                  <a:pt x="8117229" y="585031"/>
                  <a:pt x="8118906" y="585031"/>
                </a:cubicBezTo>
                <a:close/>
                <a:moveTo>
                  <a:pt x="7967065" y="353990"/>
                </a:moveTo>
                <a:cubicBezTo>
                  <a:pt x="7968742" y="353990"/>
                  <a:pt x="7969939" y="352792"/>
                  <a:pt x="7969939" y="350875"/>
                </a:cubicBezTo>
                <a:cubicBezTo>
                  <a:pt x="7969939" y="349437"/>
                  <a:pt x="7968742" y="347999"/>
                  <a:pt x="7967065" y="347999"/>
                </a:cubicBezTo>
                <a:cubicBezTo>
                  <a:pt x="7965149" y="347999"/>
                  <a:pt x="7963952" y="349437"/>
                  <a:pt x="7963952" y="350875"/>
                </a:cubicBezTo>
                <a:cubicBezTo>
                  <a:pt x="7963952" y="352792"/>
                  <a:pt x="7965149" y="353990"/>
                  <a:pt x="7967065" y="353990"/>
                </a:cubicBezTo>
                <a:close/>
                <a:moveTo>
                  <a:pt x="7794628" y="137570"/>
                </a:moveTo>
                <a:cubicBezTo>
                  <a:pt x="7796305" y="137570"/>
                  <a:pt x="7797742" y="136371"/>
                  <a:pt x="7797742" y="134933"/>
                </a:cubicBezTo>
                <a:cubicBezTo>
                  <a:pt x="7797742" y="133735"/>
                  <a:pt x="7796305" y="132776"/>
                  <a:pt x="7794628" y="132776"/>
                </a:cubicBezTo>
                <a:cubicBezTo>
                  <a:pt x="7793670" y="132776"/>
                  <a:pt x="7792712" y="133735"/>
                  <a:pt x="7792712" y="134933"/>
                </a:cubicBezTo>
                <a:cubicBezTo>
                  <a:pt x="7792712" y="136371"/>
                  <a:pt x="7793670" y="137570"/>
                  <a:pt x="7794628" y="137570"/>
                </a:cubicBezTo>
                <a:close/>
                <a:moveTo>
                  <a:pt x="3162062" y="140446"/>
                </a:moveTo>
                <a:cubicBezTo>
                  <a:pt x="3164936" y="140446"/>
                  <a:pt x="3167571" y="138049"/>
                  <a:pt x="3167571" y="134933"/>
                </a:cubicBezTo>
                <a:cubicBezTo>
                  <a:pt x="3167571" y="132057"/>
                  <a:pt x="3164936" y="129421"/>
                  <a:pt x="3162062" y="129421"/>
                </a:cubicBezTo>
                <a:cubicBezTo>
                  <a:pt x="3158709" y="129421"/>
                  <a:pt x="3156314" y="132057"/>
                  <a:pt x="3156314" y="134933"/>
                </a:cubicBezTo>
                <a:cubicBezTo>
                  <a:pt x="3156314" y="138049"/>
                  <a:pt x="3158709" y="140446"/>
                  <a:pt x="3162062" y="140446"/>
                </a:cubicBezTo>
                <a:close/>
                <a:moveTo>
                  <a:pt x="2989865" y="359503"/>
                </a:moveTo>
                <a:cubicBezTo>
                  <a:pt x="2994415" y="359503"/>
                  <a:pt x="2998247" y="355908"/>
                  <a:pt x="2998247" y="350875"/>
                </a:cubicBezTo>
                <a:cubicBezTo>
                  <a:pt x="2998247" y="346081"/>
                  <a:pt x="2994415" y="342486"/>
                  <a:pt x="2989865" y="342486"/>
                </a:cubicBezTo>
                <a:cubicBezTo>
                  <a:pt x="2985075" y="342486"/>
                  <a:pt x="2981243" y="346081"/>
                  <a:pt x="2981243" y="350875"/>
                </a:cubicBezTo>
                <a:cubicBezTo>
                  <a:pt x="2981243" y="355908"/>
                  <a:pt x="2985075" y="359503"/>
                  <a:pt x="2989865" y="359503"/>
                </a:cubicBezTo>
                <a:close/>
                <a:moveTo>
                  <a:pt x="2837785" y="592700"/>
                </a:moveTo>
                <a:cubicBezTo>
                  <a:pt x="2843772" y="592700"/>
                  <a:pt x="2848802" y="587667"/>
                  <a:pt x="2848802" y="581436"/>
                </a:cubicBezTo>
                <a:cubicBezTo>
                  <a:pt x="2848802" y="575684"/>
                  <a:pt x="2843772" y="570651"/>
                  <a:pt x="2837785" y="570651"/>
                </a:cubicBezTo>
                <a:cubicBezTo>
                  <a:pt x="2831798" y="570651"/>
                  <a:pt x="2826768" y="575684"/>
                  <a:pt x="2826768" y="581436"/>
                </a:cubicBezTo>
                <a:cubicBezTo>
                  <a:pt x="2826768" y="587667"/>
                  <a:pt x="2831798" y="592700"/>
                  <a:pt x="2837785" y="592700"/>
                </a:cubicBezTo>
                <a:close/>
                <a:moveTo>
                  <a:pt x="2707020" y="838840"/>
                </a:moveTo>
                <a:cubicBezTo>
                  <a:pt x="2714445" y="838840"/>
                  <a:pt x="2720672" y="832609"/>
                  <a:pt x="2720672" y="824939"/>
                </a:cubicBezTo>
                <a:cubicBezTo>
                  <a:pt x="2720672" y="817030"/>
                  <a:pt x="2714445" y="810559"/>
                  <a:pt x="2707020" y="810559"/>
                </a:cubicBezTo>
                <a:cubicBezTo>
                  <a:pt x="2699117" y="810559"/>
                  <a:pt x="2692890" y="817030"/>
                  <a:pt x="2692890" y="824939"/>
                </a:cubicBezTo>
                <a:cubicBezTo>
                  <a:pt x="2692890" y="832609"/>
                  <a:pt x="2699117" y="838840"/>
                  <a:pt x="2707020" y="838840"/>
                </a:cubicBezTo>
                <a:close/>
                <a:moveTo>
                  <a:pt x="2598289" y="1095765"/>
                </a:moveTo>
                <a:cubicBezTo>
                  <a:pt x="2607869" y="1095765"/>
                  <a:pt x="2615772" y="1088095"/>
                  <a:pt x="2615772" y="1078748"/>
                </a:cubicBezTo>
                <a:cubicBezTo>
                  <a:pt x="2615772" y="1069401"/>
                  <a:pt x="2607869" y="1061732"/>
                  <a:pt x="2598289" y="1061732"/>
                </a:cubicBezTo>
                <a:cubicBezTo>
                  <a:pt x="2589188" y="1061732"/>
                  <a:pt x="2581285" y="1069401"/>
                  <a:pt x="2581285" y="1078748"/>
                </a:cubicBezTo>
                <a:cubicBezTo>
                  <a:pt x="2581285" y="1088095"/>
                  <a:pt x="2589188" y="1095765"/>
                  <a:pt x="2598289" y="1095765"/>
                </a:cubicBezTo>
                <a:close/>
                <a:moveTo>
                  <a:pt x="2513268" y="1363474"/>
                </a:moveTo>
                <a:cubicBezTo>
                  <a:pt x="2525243" y="1363474"/>
                  <a:pt x="2535302" y="1353648"/>
                  <a:pt x="2535302" y="1341665"/>
                </a:cubicBezTo>
                <a:cubicBezTo>
                  <a:pt x="2535302" y="1329202"/>
                  <a:pt x="2525243" y="1319375"/>
                  <a:pt x="2513268" y="1319375"/>
                </a:cubicBezTo>
                <a:cubicBezTo>
                  <a:pt x="2500815" y="1319375"/>
                  <a:pt x="2490995" y="1329202"/>
                  <a:pt x="2490995" y="1341665"/>
                </a:cubicBezTo>
                <a:cubicBezTo>
                  <a:pt x="2490995" y="1353648"/>
                  <a:pt x="2500815" y="1363474"/>
                  <a:pt x="2513268" y="1363474"/>
                </a:cubicBezTo>
                <a:close/>
                <a:moveTo>
                  <a:pt x="2451718" y="1638134"/>
                </a:moveTo>
                <a:cubicBezTo>
                  <a:pt x="2466806" y="1638134"/>
                  <a:pt x="2479020" y="1625911"/>
                  <a:pt x="2479020" y="1610812"/>
                </a:cubicBezTo>
                <a:cubicBezTo>
                  <a:pt x="2479020" y="1595713"/>
                  <a:pt x="2466806" y="1583490"/>
                  <a:pt x="2451718" y="1583490"/>
                </a:cubicBezTo>
                <a:cubicBezTo>
                  <a:pt x="2436390" y="1583490"/>
                  <a:pt x="2424176" y="1595713"/>
                  <a:pt x="2424176" y="1610812"/>
                </a:cubicBezTo>
                <a:cubicBezTo>
                  <a:pt x="2424176" y="1625911"/>
                  <a:pt x="2436390" y="1638134"/>
                  <a:pt x="2451718" y="1638134"/>
                </a:cubicBezTo>
                <a:close/>
                <a:moveTo>
                  <a:pt x="2414596" y="1918786"/>
                </a:moveTo>
                <a:cubicBezTo>
                  <a:pt x="2433516" y="1918786"/>
                  <a:pt x="2448844" y="1903448"/>
                  <a:pt x="2448844" y="1884514"/>
                </a:cubicBezTo>
                <a:cubicBezTo>
                  <a:pt x="2448844" y="1865820"/>
                  <a:pt x="2433516" y="1850481"/>
                  <a:pt x="2414596" y="1850481"/>
                </a:cubicBezTo>
                <a:cubicBezTo>
                  <a:pt x="2395915" y="1850481"/>
                  <a:pt x="2380588" y="1865820"/>
                  <a:pt x="2380588" y="1884514"/>
                </a:cubicBezTo>
                <a:cubicBezTo>
                  <a:pt x="2380588" y="1903448"/>
                  <a:pt x="2395915" y="1918786"/>
                  <a:pt x="2414596" y="1918786"/>
                </a:cubicBezTo>
                <a:close/>
                <a:moveTo>
                  <a:pt x="2402382" y="2201595"/>
                </a:moveTo>
                <a:cubicBezTo>
                  <a:pt x="2424655" y="2201595"/>
                  <a:pt x="2442857" y="2183141"/>
                  <a:pt x="2442857" y="2160372"/>
                </a:cubicBezTo>
                <a:cubicBezTo>
                  <a:pt x="2442857" y="2137843"/>
                  <a:pt x="2424655" y="2119389"/>
                  <a:pt x="2402382" y="2119389"/>
                </a:cubicBezTo>
                <a:cubicBezTo>
                  <a:pt x="2379869" y="2119389"/>
                  <a:pt x="2361428" y="2137843"/>
                  <a:pt x="2361428" y="2160372"/>
                </a:cubicBezTo>
                <a:cubicBezTo>
                  <a:pt x="2361428" y="2183141"/>
                  <a:pt x="2379869" y="2201595"/>
                  <a:pt x="2402382" y="2201595"/>
                </a:cubicBezTo>
                <a:close/>
                <a:moveTo>
                  <a:pt x="2414596" y="2484404"/>
                </a:moveTo>
                <a:cubicBezTo>
                  <a:pt x="2441180" y="2484404"/>
                  <a:pt x="2462495" y="2462834"/>
                  <a:pt x="2462495" y="2436470"/>
                </a:cubicBezTo>
                <a:cubicBezTo>
                  <a:pt x="2462495" y="2409867"/>
                  <a:pt x="2441180" y="2388057"/>
                  <a:pt x="2414596" y="2388057"/>
                </a:cubicBezTo>
                <a:cubicBezTo>
                  <a:pt x="2388012" y="2388057"/>
                  <a:pt x="2366457" y="2409867"/>
                  <a:pt x="2366457" y="2436470"/>
                </a:cubicBezTo>
                <a:cubicBezTo>
                  <a:pt x="2366457" y="2462834"/>
                  <a:pt x="2388012" y="2484404"/>
                  <a:pt x="2414596" y="2484404"/>
                </a:cubicBezTo>
                <a:close/>
                <a:moveTo>
                  <a:pt x="2451718" y="2764337"/>
                </a:moveTo>
                <a:cubicBezTo>
                  <a:pt x="2481894" y="2764337"/>
                  <a:pt x="2505844" y="2740370"/>
                  <a:pt x="2505844" y="2710412"/>
                </a:cubicBezTo>
                <a:cubicBezTo>
                  <a:pt x="2505844" y="2680213"/>
                  <a:pt x="2481894" y="2655767"/>
                  <a:pt x="2451718" y="2655767"/>
                </a:cubicBezTo>
                <a:cubicBezTo>
                  <a:pt x="2421781" y="2655767"/>
                  <a:pt x="2397592" y="2680213"/>
                  <a:pt x="2397592" y="2710412"/>
                </a:cubicBezTo>
                <a:cubicBezTo>
                  <a:pt x="2397592" y="2740370"/>
                  <a:pt x="2421781" y="2764337"/>
                  <a:pt x="2451718" y="2764337"/>
                </a:cubicBezTo>
                <a:close/>
                <a:moveTo>
                  <a:pt x="2513268" y="3039956"/>
                </a:moveTo>
                <a:cubicBezTo>
                  <a:pt x="2546558" y="3039956"/>
                  <a:pt x="2573142" y="3012634"/>
                  <a:pt x="2573142" y="2979799"/>
                </a:cubicBezTo>
                <a:cubicBezTo>
                  <a:pt x="2573142" y="2946006"/>
                  <a:pt x="2546558" y="2919163"/>
                  <a:pt x="2513268" y="2919163"/>
                </a:cubicBezTo>
                <a:cubicBezTo>
                  <a:pt x="2479978" y="2919163"/>
                  <a:pt x="2452915" y="2946006"/>
                  <a:pt x="2452915" y="2979799"/>
                </a:cubicBezTo>
                <a:cubicBezTo>
                  <a:pt x="2452915" y="3012634"/>
                  <a:pt x="2479978" y="3039956"/>
                  <a:pt x="2513268" y="3039956"/>
                </a:cubicBezTo>
                <a:close/>
                <a:moveTo>
                  <a:pt x="2598289" y="3307426"/>
                </a:moveTo>
                <a:cubicBezTo>
                  <a:pt x="2634214" y="3307426"/>
                  <a:pt x="2663432" y="3277947"/>
                  <a:pt x="2663432" y="3242236"/>
                </a:cubicBezTo>
                <a:cubicBezTo>
                  <a:pt x="2663432" y="3206046"/>
                  <a:pt x="2634214" y="3176807"/>
                  <a:pt x="2598289" y="3176807"/>
                </a:cubicBezTo>
                <a:cubicBezTo>
                  <a:pt x="2562365" y="3176807"/>
                  <a:pt x="2533386" y="3206046"/>
                  <a:pt x="2533386" y="3242236"/>
                </a:cubicBezTo>
                <a:cubicBezTo>
                  <a:pt x="2533386" y="3277947"/>
                  <a:pt x="2562365" y="3307426"/>
                  <a:pt x="2598289" y="3307426"/>
                </a:cubicBezTo>
                <a:close/>
                <a:moveTo>
                  <a:pt x="2707020" y="3565549"/>
                </a:moveTo>
                <a:cubicBezTo>
                  <a:pt x="2745100" y="3565549"/>
                  <a:pt x="2776235" y="3534152"/>
                  <a:pt x="2776235" y="3496285"/>
                </a:cubicBezTo>
                <a:cubicBezTo>
                  <a:pt x="2776235" y="3457938"/>
                  <a:pt x="2745100" y="3426541"/>
                  <a:pt x="2707020" y="3426541"/>
                </a:cubicBezTo>
                <a:cubicBezTo>
                  <a:pt x="2668701" y="3426541"/>
                  <a:pt x="2637567" y="3457938"/>
                  <a:pt x="2637567" y="3496285"/>
                </a:cubicBezTo>
                <a:cubicBezTo>
                  <a:pt x="2637567" y="3534152"/>
                  <a:pt x="2668701" y="3565549"/>
                  <a:pt x="2707020" y="3565549"/>
                </a:cubicBezTo>
                <a:close/>
                <a:moveTo>
                  <a:pt x="2837785" y="3811209"/>
                </a:moveTo>
                <a:cubicBezTo>
                  <a:pt x="2877302" y="3811209"/>
                  <a:pt x="2909394" y="3778854"/>
                  <a:pt x="2909394" y="3739069"/>
                </a:cubicBezTo>
                <a:cubicBezTo>
                  <a:pt x="2909394" y="3699763"/>
                  <a:pt x="2877302" y="3667648"/>
                  <a:pt x="2837785" y="3667648"/>
                </a:cubicBezTo>
                <a:cubicBezTo>
                  <a:pt x="2798029" y="3667648"/>
                  <a:pt x="2765697" y="3699763"/>
                  <a:pt x="2765697" y="3739069"/>
                </a:cubicBezTo>
                <a:cubicBezTo>
                  <a:pt x="2765697" y="3778854"/>
                  <a:pt x="2798029" y="3811209"/>
                  <a:pt x="2837785" y="3811209"/>
                </a:cubicBezTo>
                <a:close/>
                <a:moveTo>
                  <a:pt x="2989865" y="4043927"/>
                </a:moveTo>
                <a:cubicBezTo>
                  <a:pt x="3030579" y="4043927"/>
                  <a:pt x="3063390" y="4010853"/>
                  <a:pt x="3063390" y="3970109"/>
                </a:cubicBezTo>
                <a:cubicBezTo>
                  <a:pt x="3063390" y="3929366"/>
                  <a:pt x="3030579" y="3896291"/>
                  <a:pt x="2989865" y="3896291"/>
                </a:cubicBezTo>
                <a:cubicBezTo>
                  <a:pt x="2948911" y="3896291"/>
                  <a:pt x="2916100" y="3929366"/>
                  <a:pt x="2916100" y="3970109"/>
                </a:cubicBezTo>
                <a:cubicBezTo>
                  <a:pt x="2916100" y="4010853"/>
                  <a:pt x="2948911" y="4043927"/>
                  <a:pt x="2989865" y="4043927"/>
                </a:cubicBezTo>
                <a:close/>
                <a:moveTo>
                  <a:pt x="7967065" y="3983770"/>
                </a:moveTo>
                <a:cubicBezTo>
                  <a:pt x="7974729" y="3983770"/>
                  <a:pt x="7981435" y="3977539"/>
                  <a:pt x="7981435" y="3970109"/>
                </a:cubicBezTo>
                <a:cubicBezTo>
                  <a:pt x="7981435" y="3961961"/>
                  <a:pt x="7974729" y="3955729"/>
                  <a:pt x="7967065" y="3955729"/>
                </a:cubicBezTo>
                <a:cubicBezTo>
                  <a:pt x="7959641" y="3955729"/>
                  <a:pt x="7952935" y="3961961"/>
                  <a:pt x="7952935" y="3970109"/>
                </a:cubicBezTo>
                <a:cubicBezTo>
                  <a:pt x="7952935" y="3977539"/>
                  <a:pt x="7959641" y="3983770"/>
                  <a:pt x="7967065" y="3983770"/>
                </a:cubicBezTo>
                <a:close/>
                <a:moveTo>
                  <a:pt x="8118906" y="3751771"/>
                </a:moveTo>
                <a:cubicBezTo>
                  <a:pt x="8125851" y="3751771"/>
                  <a:pt x="8131599" y="3745780"/>
                  <a:pt x="8131599" y="3739069"/>
                </a:cubicBezTo>
                <a:cubicBezTo>
                  <a:pt x="8131599" y="3732598"/>
                  <a:pt x="8125851" y="3727085"/>
                  <a:pt x="8118906" y="3727085"/>
                </a:cubicBezTo>
                <a:cubicBezTo>
                  <a:pt x="8112439" y="3727085"/>
                  <a:pt x="8107170" y="3732598"/>
                  <a:pt x="8107170" y="3739069"/>
                </a:cubicBezTo>
                <a:cubicBezTo>
                  <a:pt x="8107170" y="3745780"/>
                  <a:pt x="8112439" y="3751771"/>
                  <a:pt x="8118906" y="3751771"/>
                </a:cubicBezTo>
                <a:close/>
                <a:moveTo>
                  <a:pt x="8250149" y="3506590"/>
                </a:moveTo>
                <a:cubicBezTo>
                  <a:pt x="8255658" y="3506590"/>
                  <a:pt x="8260208" y="3501557"/>
                  <a:pt x="8260208" y="3496285"/>
                </a:cubicBezTo>
                <a:cubicBezTo>
                  <a:pt x="8260208" y="3490533"/>
                  <a:pt x="8255658" y="3485500"/>
                  <a:pt x="8250149" y="3485500"/>
                </a:cubicBezTo>
                <a:cubicBezTo>
                  <a:pt x="8244162" y="3485500"/>
                  <a:pt x="8239611" y="3490533"/>
                  <a:pt x="8239611" y="3496285"/>
                </a:cubicBezTo>
                <a:cubicBezTo>
                  <a:pt x="8239611" y="3501557"/>
                  <a:pt x="8244162" y="3506590"/>
                  <a:pt x="8250149" y="3506590"/>
                </a:cubicBezTo>
                <a:close/>
                <a:moveTo>
                  <a:pt x="8358641" y="3250624"/>
                </a:moveTo>
                <a:cubicBezTo>
                  <a:pt x="8363191" y="3250624"/>
                  <a:pt x="8367023" y="3246790"/>
                  <a:pt x="8367023" y="3242236"/>
                </a:cubicBezTo>
                <a:cubicBezTo>
                  <a:pt x="8367023" y="3237443"/>
                  <a:pt x="8363191" y="3233608"/>
                  <a:pt x="8358641" y="3233608"/>
                </a:cubicBezTo>
                <a:cubicBezTo>
                  <a:pt x="8353611" y="3233608"/>
                  <a:pt x="8349540" y="3237443"/>
                  <a:pt x="8349540" y="3242236"/>
                </a:cubicBezTo>
                <a:cubicBezTo>
                  <a:pt x="8349540" y="3246790"/>
                  <a:pt x="8353611" y="3250624"/>
                  <a:pt x="8358641" y="3250624"/>
                </a:cubicBezTo>
                <a:close/>
                <a:moveTo>
                  <a:pt x="8443422" y="2987229"/>
                </a:moveTo>
                <a:cubicBezTo>
                  <a:pt x="8447972" y="2987229"/>
                  <a:pt x="8451565" y="2983634"/>
                  <a:pt x="8451565" y="2979799"/>
                </a:cubicBezTo>
                <a:cubicBezTo>
                  <a:pt x="8451565" y="2975006"/>
                  <a:pt x="8447972" y="2971650"/>
                  <a:pt x="8443422" y="2971650"/>
                </a:cubicBezTo>
                <a:cubicBezTo>
                  <a:pt x="8439351" y="2971650"/>
                  <a:pt x="8435998" y="2975006"/>
                  <a:pt x="8435998" y="2979799"/>
                </a:cubicBezTo>
                <a:cubicBezTo>
                  <a:pt x="8435998" y="2983634"/>
                  <a:pt x="8439351" y="2987229"/>
                  <a:pt x="8443422" y="2987229"/>
                </a:cubicBezTo>
                <a:close/>
                <a:moveTo>
                  <a:pt x="8505212" y="2717122"/>
                </a:moveTo>
                <a:cubicBezTo>
                  <a:pt x="8508804" y="2717122"/>
                  <a:pt x="8511678" y="2714007"/>
                  <a:pt x="8511678" y="2710412"/>
                </a:cubicBezTo>
                <a:cubicBezTo>
                  <a:pt x="8511678" y="2706337"/>
                  <a:pt x="8508804" y="2703461"/>
                  <a:pt x="8505212" y="2703461"/>
                </a:cubicBezTo>
                <a:cubicBezTo>
                  <a:pt x="8501380" y="2703461"/>
                  <a:pt x="8498506" y="2706337"/>
                  <a:pt x="8498506" y="2710412"/>
                </a:cubicBezTo>
                <a:cubicBezTo>
                  <a:pt x="8498506" y="2714007"/>
                  <a:pt x="8501380" y="2717122"/>
                  <a:pt x="8505212" y="2717122"/>
                </a:cubicBezTo>
                <a:close/>
                <a:moveTo>
                  <a:pt x="8542334" y="2441983"/>
                </a:moveTo>
                <a:cubicBezTo>
                  <a:pt x="8545208" y="2441983"/>
                  <a:pt x="8547842" y="2439586"/>
                  <a:pt x="8547842" y="2436470"/>
                </a:cubicBezTo>
                <a:cubicBezTo>
                  <a:pt x="8547842" y="2433355"/>
                  <a:pt x="8545208" y="2430718"/>
                  <a:pt x="8542334" y="2430718"/>
                </a:cubicBezTo>
                <a:cubicBezTo>
                  <a:pt x="8539220" y="2430718"/>
                  <a:pt x="8536346" y="2433355"/>
                  <a:pt x="8536346" y="2436470"/>
                </a:cubicBezTo>
                <a:cubicBezTo>
                  <a:pt x="8536346" y="2439586"/>
                  <a:pt x="8539220" y="2441983"/>
                  <a:pt x="8542334" y="2441983"/>
                </a:cubicBezTo>
                <a:close/>
                <a:moveTo>
                  <a:pt x="8554309" y="2165405"/>
                </a:moveTo>
                <a:cubicBezTo>
                  <a:pt x="8557182" y="2165405"/>
                  <a:pt x="8559098" y="2163248"/>
                  <a:pt x="8559098" y="2160372"/>
                </a:cubicBezTo>
                <a:cubicBezTo>
                  <a:pt x="8559098" y="2157736"/>
                  <a:pt x="8557182" y="2155579"/>
                  <a:pt x="8554309" y="2155579"/>
                </a:cubicBezTo>
                <a:cubicBezTo>
                  <a:pt x="8551674" y="2155579"/>
                  <a:pt x="8549519" y="2157736"/>
                  <a:pt x="8549519" y="2160372"/>
                </a:cubicBezTo>
                <a:cubicBezTo>
                  <a:pt x="8549519" y="2163248"/>
                  <a:pt x="8551674" y="2165405"/>
                  <a:pt x="8554309" y="2165405"/>
                </a:cubicBezTo>
                <a:close/>
                <a:moveTo>
                  <a:pt x="8321519" y="1890026"/>
                </a:moveTo>
                <a:cubicBezTo>
                  <a:pt x="8324632" y="1890026"/>
                  <a:pt x="8326788" y="1887629"/>
                  <a:pt x="8326788" y="1884514"/>
                </a:cubicBezTo>
                <a:cubicBezTo>
                  <a:pt x="8326788" y="1881638"/>
                  <a:pt x="8324632" y="1879001"/>
                  <a:pt x="8321519" y="1879001"/>
                </a:cubicBezTo>
                <a:cubicBezTo>
                  <a:pt x="8318405" y="1879001"/>
                  <a:pt x="8316250" y="1881638"/>
                  <a:pt x="8316250" y="1884514"/>
                </a:cubicBezTo>
                <a:cubicBezTo>
                  <a:pt x="8316250" y="1887629"/>
                  <a:pt x="8318405" y="1890026"/>
                  <a:pt x="8321519" y="1890026"/>
                </a:cubicBezTo>
                <a:close/>
                <a:moveTo>
                  <a:pt x="8281763" y="1616085"/>
                </a:moveTo>
                <a:cubicBezTo>
                  <a:pt x="8284397" y="1616085"/>
                  <a:pt x="8286553" y="1613928"/>
                  <a:pt x="8286553" y="1611292"/>
                </a:cubicBezTo>
                <a:cubicBezTo>
                  <a:pt x="8286553" y="1608655"/>
                  <a:pt x="8284397" y="1606498"/>
                  <a:pt x="8281763" y="1606498"/>
                </a:cubicBezTo>
                <a:cubicBezTo>
                  <a:pt x="8279128" y="1606498"/>
                  <a:pt x="8276973" y="1608655"/>
                  <a:pt x="8276973" y="1611292"/>
                </a:cubicBezTo>
                <a:cubicBezTo>
                  <a:pt x="8276973" y="1613928"/>
                  <a:pt x="8279128" y="1616085"/>
                  <a:pt x="8281763" y="1616085"/>
                </a:cubicBezTo>
                <a:close/>
                <a:moveTo>
                  <a:pt x="8215662" y="1347896"/>
                </a:moveTo>
                <a:cubicBezTo>
                  <a:pt x="8218296" y="1347896"/>
                  <a:pt x="8220452" y="1345739"/>
                  <a:pt x="8220452" y="1343103"/>
                </a:cubicBezTo>
                <a:cubicBezTo>
                  <a:pt x="8220452" y="1340226"/>
                  <a:pt x="8218296" y="1338309"/>
                  <a:pt x="8215662" y="1338309"/>
                </a:cubicBezTo>
                <a:cubicBezTo>
                  <a:pt x="8212788" y="1338309"/>
                  <a:pt x="8210393" y="1340226"/>
                  <a:pt x="8210393" y="1343103"/>
                </a:cubicBezTo>
                <a:cubicBezTo>
                  <a:pt x="8210393" y="1345739"/>
                  <a:pt x="8212788" y="1347896"/>
                  <a:pt x="8215662" y="1347896"/>
                </a:cubicBezTo>
                <a:close/>
                <a:moveTo>
                  <a:pt x="8124174" y="1086897"/>
                </a:moveTo>
                <a:cubicBezTo>
                  <a:pt x="8126090" y="1086897"/>
                  <a:pt x="8128246" y="1084980"/>
                  <a:pt x="8128246" y="1082583"/>
                </a:cubicBezTo>
                <a:cubicBezTo>
                  <a:pt x="8128246" y="1079946"/>
                  <a:pt x="8126090" y="1078508"/>
                  <a:pt x="8124174" y="1078508"/>
                </a:cubicBezTo>
                <a:cubicBezTo>
                  <a:pt x="8121779" y="1078508"/>
                  <a:pt x="8119864" y="1079946"/>
                  <a:pt x="8119864" y="1082583"/>
                </a:cubicBezTo>
                <a:cubicBezTo>
                  <a:pt x="8119864" y="1084980"/>
                  <a:pt x="8121779" y="1086897"/>
                  <a:pt x="8124174" y="1086897"/>
                </a:cubicBezTo>
                <a:close/>
                <a:moveTo>
                  <a:pt x="8007780" y="836443"/>
                </a:moveTo>
                <a:cubicBezTo>
                  <a:pt x="8009935" y="836443"/>
                  <a:pt x="8011611" y="834286"/>
                  <a:pt x="8011611" y="831890"/>
                </a:cubicBezTo>
                <a:cubicBezTo>
                  <a:pt x="8011611" y="829732"/>
                  <a:pt x="8009935" y="827575"/>
                  <a:pt x="8007780" y="827575"/>
                </a:cubicBezTo>
                <a:cubicBezTo>
                  <a:pt x="8005385" y="827575"/>
                  <a:pt x="8003229" y="829732"/>
                  <a:pt x="8003229" y="831890"/>
                </a:cubicBezTo>
                <a:cubicBezTo>
                  <a:pt x="8003229" y="834286"/>
                  <a:pt x="8005385" y="836443"/>
                  <a:pt x="8007780" y="836443"/>
                </a:cubicBezTo>
                <a:close/>
                <a:moveTo>
                  <a:pt x="7867914" y="598452"/>
                </a:moveTo>
                <a:cubicBezTo>
                  <a:pt x="7870069" y="598452"/>
                  <a:pt x="7871746" y="596295"/>
                  <a:pt x="7871746" y="594138"/>
                </a:cubicBezTo>
                <a:cubicBezTo>
                  <a:pt x="7871746" y="591742"/>
                  <a:pt x="7870069" y="589585"/>
                  <a:pt x="7867914" y="589585"/>
                </a:cubicBezTo>
                <a:cubicBezTo>
                  <a:pt x="7865519" y="589585"/>
                  <a:pt x="7863364" y="591742"/>
                  <a:pt x="7863364" y="594138"/>
                </a:cubicBezTo>
                <a:cubicBezTo>
                  <a:pt x="7863364" y="596295"/>
                  <a:pt x="7865519" y="598452"/>
                  <a:pt x="7867914" y="598452"/>
                </a:cubicBezTo>
                <a:close/>
                <a:moveTo>
                  <a:pt x="7705296" y="374123"/>
                </a:moveTo>
                <a:cubicBezTo>
                  <a:pt x="7707691" y="374123"/>
                  <a:pt x="7708889" y="372685"/>
                  <a:pt x="7708889" y="370528"/>
                </a:cubicBezTo>
                <a:cubicBezTo>
                  <a:pt x="7708889" y="368371"/>
                  <a:pt x="7707691" y="366933"/>
                  <a:pt x="7705296" y="366933"/>
                </a:cubicBezTo>
                <a:cubicBezTo>
                  <a:pt x="7703380" y="366933"/>
                  <a:pt x="7701943" y="368371"/>
                  <a:pt x="7701943" y="370528"/>
                </a:cubicBezTo>
                <a:cubicBezTo>
                  <a:pt x="7701943" y="372685"/>
                  <a:pt x="7703380" y="374123"/>
                  <a:pt x="7705296" y="374123"/>
                </a:cubicBezTo>
                <a:close/>
                <a:moveTo>
                  <a:pt x="7522561" y="166809"/>
                </a:moveTo>
                <a:cubicBezTo>
                  <a:pt x="7523998" y="166809"/>
                  <a:pt x="7525435" y="165371"/>
                  <a:pt x="7525435" y="163694"/>
                </a:cubicBezTo>
                <a:cubicBezTo>
                  <a:pt x="7525435" y="162256"/>
                  <a:pt x="7523998" y="160818"/>
                  <a:pt x="7522561" y="160818"/>
                </a:cubicBezTo>
                <a:cubicBezTo>
                  <a:pt x="7520885" y="160818"/>
                  <a:pt x="7519687" y="162256"/>
                  <a:pt x="7519687" y="163694"/>
                </a:cubicBezTo>
                <a:cubicBezTo>
                  <a:pt x="7519687" y="165371"/>
                  <a:pt x="7520885" y="166809"/>
                  <a:pt x="7522561" y="166809"/>
                </a:cubicBezTo>
                <a:close/>
                <a:moveTo>
                  <a:pt x="3533281" y="69744"/>
                </a:moveTo>
                <a:cubicBezTo>
                  <a:pt x="3534478" y="69744"/>
                  <a:pt x="3535436" y="68785"/>
                  <a:pt x="3535436" y="67347"/>
                </a:cubicBezTo>
                <a:cubicBezTo>
                  <a:pt x="3535436" y="65909"/>
                  <a:pt x="3534478" y="64950"/>
                  <a:pt x="3533281" y="64950"/>
                </a:cubicBezTo>
                <a:cubicBezTo>
                  <a:pt x="3531844" y="64950"/>
                  <a:pt x="3530646" y="65909"/>
                  <a:pt x="3530646" y="67347"/>
                </a:cubicBezTo>
                <a:cubicBezTo>
                  <a:pt x="3530646" y="68785"/>
                  <a:pt x="3531844" y="69744"/>
                  <a:pt x="3533281" y="69744"/>
                </a:cubicBezTo>
                <a:close/>
                <a:moveTo>
                  <a:pt x="3340487" y="273701"/>
                </a:moveTo>
                <a:cubicBezTo>
                  <a:pt x="3345276" y="273701"/>
                  <a:pt x="3348869" y="269867"/>
                  <a:pt x="3348869" y="264834"/>
                </a:cubicBezTo>
                <a:cubicBezTo>
                  <a:pt x="3348869" y="260040"/>
                  <a:pt x="3345276" y="256445"/>
                  <a:pt x="3340487" y="256445"/>
                </a:cubicBezTo>
                <a:cubicBezTo>
                  <a:pt x="3335697" y="256445"/>
                  <a:pt x="3331625" y="260040"/>
                  <a:pt x="3331625" y="264834"/>
                </a:cubicBezTo>
                <a:cubicBezTo>
                  <a:pt x="3331625" y="269867"/>
                  <a:pt x="3335697" y="273701"/>
                  <a:pt x="3340487" y="273701"/>
                </a:cubicBezTo>
                <a:close/>
                <a:moveTo>
                  <a:pt x="3167571" y="490841"/>
                </a:moveTo>
                <a:cubicBezTo>
                  <a:pt x="3173319" y="490841"/>
                  <a:pt x="3177869" y="486287"/>
                  <a:pt x="3177869" y="480296"/>
                </a:cubicBezTo>
                <a:cubicBezTo>
                  <a:pt x="3177869" y="474544"/>
                  <a:pt x="3173319" y="469750"/>
                  <a:pt x="3167571" y="469750"/>
                </a:cubicBezTo>
                <a:cubicBezTo>
                  <a:pt x="3162062" y="469750"/>
                  <a:pt x="3157272" y="474544"/>
                  <a:pt x="3157272" y="480296"/>
                </a:cubicBezTo>
                <a:cubicBezTo>
                  <a:pt x="3157272" y="486287"/>
                  <a:pt x="3162062" y="490841"/>
                  <a:pt x="3167571" y="490841"/>
                </a:cubicBezTo>
                <a:close/>
                <a:moveTo>
                  <a:pt x="3016449" y="724039"/>
                </a:moveTo>
                <a:cubicBezTo>
                  <a:pt x="3023155" y="724039"/>
                  <a:pt x="3029142" y="718287"/>
                  <a:pt x="3029142" y="711097"/>
                </a:cubicBezTo>
                <a:cubicBezTo>
                  <a:pt x="3029142" y="704386"/>
                  <a:pt x="3023155" y="698394"/>
                  <a:pt x="3016449" y="698394"/>
                </a:cubicBezTo>
                <a:cubicBezTo>
                  <a:pt x="3009264" y="698394"/>
                  <a:pt x="3003516" y="704386"/>
                  <a:pt x="3003516" y="711097"/>
                </a:cubicBezTo>
                <a:cubicBezTo>
                  <a:pt x="3003516" y="718287"/>
                  <a:pt x="3009264" y="724039"/>
                  <a:pt x="3016449" y="724039"/>
                </a:cubicBezTo>
                <a:close/>
                <a:moveTo>
                  <a:pt x="2888079" y="971616"/>
                </a:moveTo>
                <a:cubicBezTo>
                  <a:pt x="2896701" y="971616"/>
                  <a:pt x="2903886" y="964906"/>
                  <a:pt x="2903886" y="956038"/>
                </a:cubicBezTo>
                <a:cubicBezTo>
                  <a:pt x="2903886" y="947170"/>
                  <a:pt x="2896701" y="940220"/>
                  <a:pt x="2888079" y="940220"/>
                </a:cubicBezTo>
                <a:cubicBezTo>
                  <a:pt x="2879457" y="940220"/>
                  <a:pt x="2872033" y="947170"/>
                  <a:pt x="2872033" y="956038"/>
                </a:cubicBezTo>
                <a:cubicBezTo>
                  <a:pt x="2872033" y="964906"/>
                  <a:pt x="2879457" y="971616"/>
                  <a:pt x="2888079" y="971616"/>
                </a:cubicBezTo>
                <a:close/>
                <a:moveTo>
                  <a:pt x="2783899" y="1230938"/>
                </a:moveTo>
                <a:cubicBezTo>
                  <a:pt x="2794676" y="1230938"/>
                  <a:pt x="2803298" y="1222549"/>
                  <a:pt x="2803298" y="1211524"/>
                </a:cubicBezTo>
                <a:cubicBezTo>
                  <a:pt x="2803298" y="1200979"/>
                  <a:pt x="2794676" y="1192111"/>
                  <a:pt x="2783899" y="1192111"/>
                </a:cubicBezTo>
                <a:cubicBezTo>
                  <a:pt x="2773121" y="1192111"/>
                  <a:pt x="2764260" y="1200979"/>
                  <a:pt x="2764260" y="1211524"/>
                </a:cubicBezTo>
                <a:cubicBezTo>
                  <a:pt x="2764260" y="1222549"/>
                  <a:pt x="2773121" y="1230938"/>
                  <a:pt x="2783899" y="1230938"/>
                </a:cubicBezTo>
                <a:close/>
                <a:moveTo>
                  <a:pt x="2705104" y="1501284"/>
                </a:moveTo>
                <a:cubicBezTo>
                  <a:pt x="2718756" y="1501284"/>
                  <a:pt x="2730012" y="1490259"/>
                  <a:pt x="2730012" y="1476598"/>
                </a:cubicBezTo>
                <a:cubicBezTo>
                  <a:pt x="2730012" y="1462697"/>
                  <a:pt x="2718756" y="1451433"/>
                  <a:pt x="2705104" y="1451433"/>
                </a:cubicBezTo>
                <a:cubicBezTo>
                  <a:pt x="2690974" y="1451433"/>
                  <a:pt x="2679957" y="1462697"/>
                  <a:pt x="2679957" y="1476598"/>
                </a:cubicBezTo>
                <a:cubicBezTo>
                  <a:pt x="2679957" y="1490259"/>
                  <a:pt x="2690974" y="1501284"/>
                  <a:pt x="2705104" y="1501284"/>
                </a:cubicBezTo>
                <a:close/>
                <a:moveTo>
                  <a:pt x="2651936" y="1778101"/>
                </a:moveTo>
                <a:cubicBezTo>
                  <a:pt x="2668701" y="1778101"/>
                  <a:pt x="2682352" y="1764200"/>
                  <a:pt x="2682352" y="1747423"/>
                </a:cubicBezTo>
                <a:cubicBezTo>
                  <a:pt x="2682352" y="1730647"/>
                  <a:pt x="2668701" y="1716985"/>
                  <a:pt x="2651936" y="1716985"/>
                </a:cubicBezTo>
                <a:cubicBezTo>
                  <a:pt x="2634932" y="1716985"/>
                  <a:pt x="2621281" y="1730647"/>
                  <a:pt x="2621281" y="1747423"/>
                </a:cubicBezTo>
                <a:cubicBezTo>
                  <a:pt x="2621281" y="1764200"/>
                  <a:pt x="2634932" y="1778101"/>
                  <a:pt x="2651936" y="1778101"/>
                </a:cubicBezTo>
                <a:close/>
                <a:moveTo>
                  <a:pt x="2625352" y="2059472"/>
                </a:moveTo>
                <a:cubicBezTo>
                  <a:pt x="2645709" y="2059472"/>
                  <a:pt x="2662474" y="2042695"/>
                  <a:pt x="2662474" y="2022083"/>
                </a:cubicBezTo>
                <a:cubicBezTo>
                  <a:pt x="2662474" y="2001951"/>
                  <a:pt x="2645709" y="1985175"/>
                  <a:pt x="2625352" y="1985175"/>
                </a:cubicBezTo>
                <a:cubicBezTo>
                  <a:pt x="2604995" y="1985175"/>
                  <a:pt x="2588230" y="2001951"/>
                  <a:pt x="2588230" y="2022083"/>
                </a:cubicBezTo>
                <a:cubicBezTo>
                  <a:pt x="2588230" y="2042695"/>
                  <a:pt x="2604995" y="2059472"/>
                  <a:pt x="2625352" y="2059472"/>
                </a:cubicBezTo>
                <a:close/>
                <a:moveTo>
                  <a:pt x="2625352" y="2342520"/>
                </a:moveTo>
                <a:cubicBezTo>
                  <a:pt x="2649781" y="2342520"/>
                  <a:pt x="2669180" y="2322868"/>
                  <a:pt x="2669180" y="2298901"/>
                </a:cubicBezTo>
                <a:cubicBezTo>
                  <a:pt x="2669180" y="2274215"/>
                  <a:pt x="2649781" y="2255041"/>
                  <a:pt x="2625352" y="2255041"/>
                </a:cubicBezTo>
                <a:cubicBezTo>
                  <a:pt x="2600924" y="2255041"/>
                  <a:pt x="2581285" y="2274215"/>
                  <a:pt x="2581285" y="2298901"/>
                </a:cubicBezTo>
                <a:cubicBezTo>
                  <a:pt x="2581285" y="2322868"/>
                  <a:pt x="2600924" y="2342520"/>
                  <a:pt x="2625352" y="2342520"/>
                </a:cubicBezTo>
                <a:close/>
                <a:moveTo>
                  <a:pt x="2651936" y="2623412"/>
                </a:moveTo>
                <a:cubicBezTo>
                  <a:pt x="2679478" y="2623412"/>
                  <a:pt x="2701751" y="2601123"/>
                  <a:pt x="2701751" y="2573561"/>
                </a:cubicBezTo>
                <a:cubicBezTo>
                  <a:pt x="2701751" y="2545520"/>
                  <a:pt x="2679478" y="2523230"/>
                  <a:pt x="2651936" y="2523230"/>
                </a:cubicBezTo>
                <a:cubicBezTo>
                  <a:pt x="2624155" y="2523230"/>
                  <a:pt x="2601882" y="2545520"/>
                  <a:pt x="2601882" y="2573561"/>
                </a:cubicBezTo>
                <a:cubicBezTo>
                  <a:pt x="2601882" y="2601123"/>
                  <a:pt x="2624155" y="2623412"/>
                  <a:pt x="2651936" y="2623412"/>
                </a:cubicBezTo>
                <a:close/>
                <a:moveTo>
                  <a:pt x="2705104" y="2899989"/>
                </a:moveTo>
                <a:cubicBezTo>
                  <a:pt x="2735760" y="2899989"/>
                  <a:pt x="2760428" y="2875304"/>
                  <a:pt x="2760428" y="2844386"/>
                </a:cubicBezTo>
                <a:cubicBezTo>
                  <a:pt x="2760428" y="2814188"/>
                  <a:pt x="2735760" y="2789023"/>
                  <a:pt x="2705104" y="2789023"/>
                </a:cubicBezTo>
                <a:cubicBezTo>
                  <a:pt x="2674449" y="2789023"/>
                  <a:pt x="2649781" y="2814188"/>
                  <a:pt x="2649781" y="2844386"/>
                </a:cubicBezTo>
                <a:cubicBezTo>
                  <a:pt x="2649781" y="2875304"/>
                  <a:pt x="2674449" y="2899989"/>
                  <a:pt x="2705104" y="2899989"/>
                </a:cubicBezTo>
                <a:close/>
                <a:moveTo>
                  <a:pt x="2783899" y="3170096"/>
                </a:moveTo>
                <a:cubicBezTo>
                  <a:pt x="2817667" y="3170096"/>
                  <a:pt x="2844970" y="3142774"/>
                  <a:pt x="2844970" y="3109460"/>
                </a:cubicBezTo>
                <a:cubicBezTo>
                  <a:pt x="2844970" y="3075187"/>
                  <a:pt x="2817667" y="3048105"/>
                  <a:pt x="2783899" y="3048105"/>
                </a:cubicBezTo>
                <a:cubicBezTo>
                  <a:pt x="2750369" y="3048105"/>
                  <a:pt x="2722827" y="3075187"/>
                  <a:pt x="2722827" y="3109460"/>
                </a:cubicBezTo>
                <a:cubicBezTo>
                  <a:pt x="2722827" y="3142774"/>
                  <a:pt x="2750369" y="3170096"/>
                  <a:pt x="2783899" y="3170096"/>
                </a:cubicBezTo>
                <a:close/>
                <a:moveTo>
                  <a:pt x="2888079" y="3429657"/>
                </a:moveTo>
                <a:cubicBezTo>
                  <a:pt x="2923525" y="3429657"/>
                  <a:pt x="2952743" y="3400657"/>
                  <a:pt x="2952743" y="3365186"/>
                </a:cubicBezTo>
                <a:cubicBezTo>
                  <a:pt x="2952743" y="3329475"/>
                  <a:pt x="2923525" y="3300236"/>
                  <a:pt x="2888079" y="3300236"/>
                </a:cubicBezTo>
                <a:cubicBezTo>
                  <a:pt x="2852155" y="3300236"/>
                  <a:pt x="2823415" y="3329475"/>
                  <a:pt x="2823415" y="3365186"/>
                </a:cubicBezTo>
                <a:cubicBezTo>
                  <a:pt x="2823415" y="3400657"/>
                  <a:pt x="2852155" y="3429657"/>
                  <a:pt x="2888079" y="3429657"/>
                </a:cubicBezTo>
                <a:close/>
                <a:moveTo>
                  <a:pt x="3016449" y="3677953"/>
                </a:moveTo>
                <a:cubicBezTo>
                  <a:pt x="3053810" y="3677953"/>
                  <a:pt x="3084466" y="3647516"/>
                  <a:pt x="3084466" y="3609408"/>
                </a:cubicBezTo>
                <a:cubicBezTo>
                  <a:pt x="3084466" y="3572020"/>
                  <a:pt x="3053810" y="3541582"/>
                  <a:pt x="3016449" y="3541582"/>
                </a:cubicBezTo>
                <a:cubicBezTo>
                  <a:pt x="2978609" y="3541582"/>
                  <a:pt x="2947953" y="3572020"/>
                  <a:pt x="2947953" y="3609408"/>
                </a:cubicBezTo>
                <a:cubicBezTo>
                  <a:pt x="2947953" y="3647516"/>
                  <a:pt x="2978609" y="3677953"/>
                  <a:pt x="3016449" y="3677953"/>
                </a:cubicBezTo>
                <a:close/>
                <a:moveTo>
                  <a:pt x="3167571" y="3910432"/>
                </a:moveTo>
                <a:cubicBezTo>
                  <a:pt x="3206129" y="3910432"/>
                  <a:pt x="3237503" y="3879275"/>
                  <a:pt x="3237503" y="3840688"/>
                </a:cubicBezTo>
                <a:cubicBezTo>
                  <a:pt x="3237503" y="3801862"/>
                  <a:pt x="3206129" y="3770705"/>
                  <a:pt x="3167571" y="3770705"/>
                </a:cubicBezTo>
                <a:cubicBezTo>
                  <a:pt x="3128772" y="3770705"/>
                  <a:pt x="3097398" y="3801862"/>
                  <a:pt x="3097398" y="3840688"/>
                </a:cubicBezTo>
                <a:cubicBezTo>
                  <a:pt x="3097398" y="3879275"/>
                  <a:pt x="3128772" y="3910432"/>
                  <a:pt x="3167571" y="3910432"/>
                </a:cubicBezTo>
                <a:close/>
                <a:moveTo>
                  <a:pt x="3410180" y="4067175"/>
                </a:moveTo>
                <a:cubicBezTo>
                  <a:pt x="3410898" y="4063580"/>
                  <a:pt x="3410898" y="4059745"/>
                  <a:pt x="3410898" y="4056150"/>
                </a:cubicBezTo>
                <a:cubicBezTo>
                  <a:pt x="3410898" y="4017084"/>
                  <a:pt x="3379524" y="3985208"/>
                  <a:pt x="3340487" y="3985208"/>
                </a:cubicBezTo>
                <a:cubicBezTo>
                  <a:pt x="3301209" y="3985208"/>
                  <a:pt x="3269596" y="4017084"/>
                  <a:pt x="3269596" y="4056150"/>
                </a:cubicBezTo>
                <a:lnTo>
                  <a:pt x="3270314" y="4067175"/>
                </a:lnTo>
                <a:lnTo>
                  <a:pt x="3410180" y="4067175"/>
                </a:lnTo>
                <a:close/>
                <a:moveTo>
                  <a:pt x="7705296" y="3966754"/>
                </a:moveTo>
                <a:cubicBezTo>
                  <a:pt x="7714397" y="3966754"/>
                  <a:pt x="7722061" y="3959324"/>
                  <a:pt x="7722061" y="3950457"/>
                </a:cubicBezTo>
                <a:cubicBezTo>
                  <a:pt x="7722061" y="3941589"/>
                  <a:pt x="7714397" y="3933680"/>
                  <a:pt x="7705296" y="3933680"/>
                </a:cubicBezTo>
                <a:cubicBezTo>
                  <a:pt x="7696675" y="3933680"/>
                  <a:pt x="7689011" y="3941589"/>
                  <a:pt x="7689011" y="3950457"/>
                </a:cubicBezTo>
                <a:cubicBezTo>
                  <a:pt x="7689011" y="3959324"/>
                  <a:pt x="7696675" y="3966754"/>
                  <a:pt x="7705296" y="3966754"/>
                </a:cubicBezTo>
                <a:close/>
                <a:moveTo>
                  <a:pt x="7867914" y="3740986"/>
                </a:moveTo>
                <a:cubicBezTo>
                  <a:pt x="7875338" y="3740986"/>
                  <a:pt x="7881565" y="3734755"/>
                  <a:pt x="7881565" y="3727085"/>
                </a:cubicBezTo>
                <a:cubicBezTo>
                  <a:pt x="7881565" y="3719176"/>
                  <a:pt x="7875338" y="3712705"/>
                  <a:pt x="7867914" y="3712705"/>
                </a:cubicBezTo>
                <a:cubicBezTo>
                  <a:pt x="7860250" y="3712705"/>
                  <a:pt x="7853784" y="3719176"/>
                  <a:pt x="7853784" y="3727085"/>
                </a:cubicBezTo>
                <a:cubicBezTo>
                  <a:pt x="7853784" y="3734755"/>
                  <a:pt x="7860250" y="3740986"/>
                  <a:pt x="7867914" y="3740986"/>
                </a:cubicBezTo>
                <a:close/>
                <a:moveTo>
                  <a:pt x="8007780" y="3501318"/>
                </a:moveTo>
                <a:cubicBezTo>
                  <a:pt x="8014485" y="3501318"/>
                  <a:pt x="8019754" y="3495326"/>
                  <a:pt x="8019754" y="3488615"/>
                </a:cubicBezTo>
                <a:cubicBezTo>
                  <a:pt x="8019754" y="3481905"/>
                  <a:pt x="8014485" y="3476632"/>
                  <a:pt x="8007780" y="3476632"/>
                </a:cubicBezTo>
                <a:cubicBezTo>
                  <a:pt x="8000834" y="3476632"/>
                  <a:pt x="7995565" y="3481905"/>
                  <a:pt x="7995565" y="3488615"/>
                </a:cubicBezTo>
                <a:cubicBezTo>
                  <a:pt x="7995565" y="3495326"/>
                  <a:pt x="8000834" y="3501318"/>
                  <a:pt x="8007780" y="3501318"/>
                </a:cubicBezTo>
                <a:close/>
                <a:moveTo>
                  <a:pt x="8124174" y="3248947"/>
                </a:moveTo>
                <a:cubicBezTo>
                  <a:pt x="8129683" y="3248947"/>
                  <a:pt x="8134233" y="3243914"/>
                  <a:pt x="8134233" y="3238162"/>
                </a:cubicBezTo>
                <a:cubicBezTo>
                  <a:pt x="8134233" y="3232649"/>
                  <a:pt x="8129683" y="3227856"/>
                  <a:pt x="8124174" y="3227856"/>
                </a:cubicBezTo>
                <a:cubicBezTo>
                  <a:pt x="8118187" y="3227856"/>
                  <a:pt x="8113637" y="3232649"/>
                  <a:pt x="8113637" y="3238162"/>
                </a:cubicBezTo>
                <a:cubicBezTo>
                  <a:pt x="8113637" y="3243914"/>
                  <a:pt x="8118187" y="3248947"/>
                  <a:pt x="8124174" y="3248947"/>
                </a:cubicBezTo>
                <a:close/>
                <a:moveTo>
                  <a:pt x="8215662" y="2987229"/>
                </a:moveTo>
                <a:cubicBezTo>
                  <a:pt x="8220452" y="2987229"/>
                  <a:pt x="8224523" y="2982675"/>
                  <a:pt x="8224523" y="2977642"/>
                </a:cubicBezTo>
                <a:cubicBezTo>
                  <a:pt x="8224523" y="2972849"/>
                  <a:pt x="8220452" y="2969014"/>
                  <a:pt x="8215662" y="2969014"/>
                </a:cubicBezTo>
                <a:cubicBezTo>
                  <a:pt x="8210393" y="2969014"/>
                  <a:pt x="8206561" y="2972849"/>
                  <a:pt x="8206561" y="2977642"/>
                </a:cubicBezTo>
                <a:cubicBezTo>
                  <a:pt x="8206561" y="2982675"/>
                  <a:pt x="8210393" y="2987229"/>
                  <a:pt x="8215662" y="2987229"/>
                </a:cubicBezTo>
                <a:close/>
                <a:moveTo>
                  <a:pt x="8281763" y="2717362"/>
                </a:moveTo>
                <a:cubicBezTo>
                  <a:pt x="8286074" y="2717362"/>
                  <a:pt x="8289905" y="2714007"/>
                  <a:pt x="8289905" y="2709932"/>
                </a:cubicBezTo>
                <a:cubicBezTo>
                  <a:pt x="8289905" y="2705379"/>
                  <a:pt x="8286074" y="2701783"/>
                  <a:pt x="8281763" y="2701783"/>
                </a:cubicBezTo>
                <a:cubicBezTo>
                  <a:pt x="8277212" y="2701783"/>
                  <a:pt x="8273620" y="2705379"/>
                  <a:pt x="8273620" y="2709932"/>
                </a:cubicBezTo>
                <a:cubicBezTo>
                  <a:pt x="8273620" y="2714007"/>
                  <a:pt x="8277212" y="2717362"/>
                  <a:pt x="8281763" y="2717362"/>
                </a:cubicBezTo>
                <a:close/>
                <a:moveTo>
                  <a:pt x="8321519" y="2443660"/>
                </a:moveTo>
                <a:cubicBezTo>
                  <a:pt x="8325351" y="2443660"/>
                  <a:pt x="8328464" y="2440545"/>
                  <a:pt x="8328464" y="2436470"/>
                </a:cubicBezTo>
                <a:cubicBezTo>
                  <a:pt x="8328464" y="2432636"/>
                  <a:pt x="8325351" y="2428801"/>
                  <a:pt x="8321519" y="2428801"/>
                </a:cubicBezTo>
                <a:cubicBezTo>
                  <a:pt x="8317447" y="2428801"/>
                  <a:pt x="8314334" y="2432636"/>
                  <a:pt x="8314334" y="2436470"/>
                </a:cubicBezTo>
                <a:cubicBezTo>
                  <a:pt x="8314334" y="2440545"/>
                  <a:pt x="8317447" y="2443660"/>
                  <a:pt x="8321519" y="2443660"/>
                </a:cubicBezTo>
                <a:close/>
                <a:moveTo>
                  <a:pt x="8334931" y="2166604"/>
                </a:moveTo>
                <a:cubicBezTo>
                  <a:pt x="8338044" y="2166604"/>
                  <a:pt x="8340679" y="2163967"/>
                  <a:pt x="8340679" y="2160372"/>
                </a:cubicBezTo>
                <a:cubicBezTo>
                  <a:pt x="8340679" y="2157017"/>
                  <a:pt x="8338044" y="2154381"/>
                  <a:pt x="8334931" y="2154381"/>
                </a:cubicBezTo>
                <a:cubicBezTo>
                  <a:pt x="8331338" y="2154381"/>
                  <a:pt x="8328464" y="2157017"/>
                  <a:pt x="8328464" y="2160372"/>
                </a:cubicBezTo>
                <a:cubicBezTo>
                  <a:pt x="8328464" y="2163967"/>
                  <a:pt x="8331338" y="2166604"/>
                  <a:pt x="8334931" y="2166604"/>
                </a:cubicBezTo>
                <a:close/>
                <a:moveTo>
                  <a:pt x="8100704" y="1891224"/>
                </a:moveTo>
                <a:cubicBezTo>
                  <a:pt x="8104057" y="1891224"/>
                  <a:pt x="8107410" y="1888348"/>
                  <a:pt x="8107410" y="1884753"/>
                </a:cubicBezTo>
                <a:cubicBezTo>
                  <a:pt x="8107410" y="1880919"/>
                  <a:pt x="8104057" y="1878043"/>
                  <a:pt x="8100704" y="1878043"/>
                </a:cubicBezTo>
                <a:cubicBezTo>
                  <a:pt x="8097111" y="1878043"/>
                  <a:pt x="8093998" y="1880919"/>
                  <a:pt x="8093998" y="1884753"/>
                </a:cubicBezTo>
                <a:cubicBezTo>
                  <a:pt x="8093998" y="1888348"/>
                  <a:pt x="8097111" y="1891224"/>
                  <a:pt x="8100704" y="1891224"/>
                </a:cubicBezTo>
                <a:close/>
                <a:moveTo>
                  <a:pt x="8057355" y="1618002"/>
                </a:moveTo>
                <a:cubicBezTo>
                  <a:pt x="8060948" y="1618002"/>
                  <a:pt x="8063582" y="1615126"/>
                  <a:pt x="8063582" y="1611771"/>
                </a:cubicBezTo>
                <a:cubicBezTo>
                  <a:pt x="8063582" y="1608416"/>
                  <a:pt x="8060948" y="1605779"/>
                  <a:pt x="8057355" y="1605779"/>
                </a:cubicBezTo>
                <a:cubicBezTo>
                  <a:pt x="8054002" y="1605779"/>
                  <a:pt x="8051607" y="1608416"/>
                  <a:pt x="8051607" y="1611771"/>
                </a:cubicBezTo>
                <a:cubicBezTo>
                  <a:pt x="8051607" y="1615126"/>
                  <a:pt x="8054002" y="1618002"/>
                  <a:pt x="8057355" y="1618002"/>
                </a:cubicBezTo>
                <a:close/>
                <a:moveTo>
                  <a:pt x="7986225" y="1350532"/>
                </a:moveTo>
                <a:cubicBezTo>
                  <a:pt x="7988859" y="1350532"/>
                  <a:pt x="7991494" y="1348136"/>
                  <a:pt x="7991494" y="1345260"/>
                </a:cubicBezTo>
                <a:cubicBezTo>
                  <a:pt x="7991494" y="1342144"/>
                  <a:pt x="7988859" y="1339747"/>
                  <a:pt x="7986225" y="1339747"/>
                </a:cubicBezTo>
                <a:cubicBezTo>
                  <a:pt x="7983111" y="1339747"/>
                  <a:pt x="7980477" y="1342144"/>
                  <a:pt x="7980477" y="1345260"/>
                </a:cubicBezTo>
                <a:cubicBezTo>
                  <a:pt x="7980477" y="1348136"/>
                  <a:pt x="7983111" y="1350532"/>
                  <a:pt x="7986225" y="1350532"/>
                </a:cubicBezTo>
                <a:close/>
                <a:moveTo>
                  <a:pt x="7887074" y="1092170"/>
                </a:moveTo>
                <a:cubicBezTo>
                  <a:pt x="7889708" y="1092170"/>
                  <a:pt x="7891864" y="1090013"/>
                  <a:pt x="7891864" y="1087376"/>
                </a:cubicBezTo>
                <a:cubicBezTo>
                  <a:pt x="7891864" y="1084740"/>
                  <a:pt x="7889708" y="1082343"/>
                  <a:pt x="7887074" y="1082343"/>
                </a:cubicBezTo>
                <a:cubicBezTo>
                  <a:pt x="7884200" y="1082343"/>
                  <a:pt x="7882044" y="1084740"/>
                  <a:pt x="7882044" y="1087376"/>
                </a:cubicBezTo>
                <a:cubicBezTo>
                  <a:pt x="7882044" y="1090013"/>
                  <a:pt x="7884200" y="1092170"/>
                  <a:pt x="7887074" y="1092170"/>
                </a:cubicBezTo>
                <a:close/>
                <a:moveTo>
                  <a:pt x="7761817" y="846030"/>
                </a:moveTo>
                <a:cubicBezTo>
                  <a:pt x="7764452" y="846030"/>
                  <a:pt x="7766607" y="844113"/>
                  <a:pt x="7766607" y="841237"/>
                </a:cubicBezTo>
                <a:cubicBezTo>
                  <a:pt x="7766607" y="838600"/>
                  <a:pt x="7764452" y="836443"/>
                  <a:pt x="7761817" y="836443"/>
                </a:cubicBezTo>
                <a:cubicBezTo>
                  <a:pt x="7759183" y="836443"/>
                  <a:pt x="7756788" y="838600"/>
                  <a:pt x="7756788" y="841237"/>
                </a:cubicBezTo>
                <a:cubicBezTo>
                  <a:pt x="7756788" y="844113"/>
                  <a:pt x="7759183" y="846030"/>
                  <a:pt x="7761817" y="846030"/>
                </a:cubicBezTo>
                <a:close/>
                <a:moveTo>
                  <a:pt x="7611654" y="614510"/>
                </a:moveTo>
                <a:cubicBezTo>
                  <a:pt x="7614288" y="614510"/>
                  <a:pt x="7616683" y="612353"/>
                  <a:pt x="7616683" y="609717"/>
                </a:cubicBezTo>
                <a:cubicBezTo>
                  <a:pt x="7616683" y="606841"/>
                  <a:pt x="7614288" y="604684"/>
                  <a:pt x="7611654" y="604684"/>
                </a:cubicBezTo>
                <a:cubicBezTo>
                  <a:pt x="7609019" y="604684"/>
                  <a:pt x="7606624" y="606841"/>
                  <a:pt x="7606624" y="609717"/>
                </a:cubicBezTo>
                <a:cubicBezTo>
                  <a:pt x="7606624" y="612353"/>
                  <a:pt x="7609019" y="614510"/>
                  <a:pt x="7611654" y="614510"/>
                </a:cubicBezTo>
                <a:close/>
                <a:moveTo>
                  <a:pt x="7437540" y="399048"/>
                </a:moveTo>
                <a:cubicBezTo>
                  <a:pt x="7440414" y="399048"/>
                  <a:pt x="7442091" y="397131"/>
                  <a:pt x="7442091" y="394734"/>
                </a:cubicBezTo>
                <a:cubicBezTo>
                  <a:pt x="7442091" y="392577"/>
                  <a:pt x="7440414" y="390660"/>
                  <a:pt x="7437540" y="390660"/>
                </a:cubicBezTo>
                <a:cubicBezTo>
                  <a:pt x="7435624" y="390660"/>
                  <a:pt x="7433708" y="392577"/>
                  <a:pt x="7433708" y="394734"/>
                </a:cubicBezTo>
                <a:cubicBezTo>
                  <a:pt x="7433708" y="397131"/>
                  <a:pt x="7435624" y="399048"/>
                  <a:pt x="7437540" y="399048"/>
                </a:cubicBezTo>
                <a:close/>
                <a:moveTo>
                  <a:pt x="7242830" y="203718"/>
                </a:moveTo>
                <a:cubicBezTo>
                  <a:pt x="7244986" y="203718"/>
                  <a:pt x="7246902" y="202041"/>
                  <a:pt x="7246902" y="199404"/>
                </a:cubicBezTo>
                <a:cubicBezTo>
                  <a:pt x="7246902" y="197487"/>
                  <a:pt x="7244986" y="195330"/>
                  <a:pt x="7242830" y="195330"/>
                </a:cubicBezTo>
                <a:cubicBezTo>
                  <a:pt x="7240675" y="195330"/>
                  <a:pt x="7238280" y="197487"/>
                  <a:pt x="7238280" y="199404"/>
                </a:cubicBezTo>
                <a:cubicBezTo>
                  <a:pt x="7238280" y="202041"/>
                  <a:pt x="7240675" y="203718"/>
                  <a:pt x="7242830" y="203718"/>
                </a:cubicBezTo>
                <a:close/>
                <a:moveTo>
                  <a:pt x="7028242" y="26603"/>
                </a:moveTo>
                <a:cubicBezTo>
                  <a:pt x="7028721" y="26603"/>
                  <a:pt x="7028721" y="26124"/>
                  <a:pt x="7028721" y="25645"/>
                </a:cubicBezTo>
                <a:cubicBezTo>
                  <a:pt x="7028721" y="25645"/>
                  <a:pt x="7028721" y="25405"/>
                  <a:pt x="7028242" y="25405"/>
                </a:cubicBezTo>
                <a:cubicBezTo>
                  <a:pt x="7027763" y="25405"/>
                  <a:pt x="7027763" y="25645"/>
                  <a:pt x="7027763" y="25645"/>
                </a:cubicBezTo>
                <a:cubicBezTo>
                  <a:pt x="7027763" y="26124"/>
                  <a:pt x="7027763" y="26603"/>
                  <a:pt x="7028242" y="26603"/>
                </a:cubicBezTo>
                <a:close/>
                <a:moveTo>
                  <a:pt x="3928449" y="27083"/>
                </a:moveTo>
                <a:cubicBezTo>
                  <a:pt x="3929167" y="27083"/>
                  <a:pt x="3929646" y="26603"/>
                  <a:pt x="3929646" y="25645"/>
                </a:cubicBezTo>
                <a:cubicBezTo>
                  <a:pt x="3929646" y="24926"/>
                  <a:pt x="3929167" y="24686"/>
                  <a:pt x="3928449" y="24686"/>
                </a:cubicBezTo>
                <a:cubicBezTo>
                  <a:pt x="3927730" y="24686"/>
                  <a:pt x="3927491" y="24926"/>
                  <a:pt x="3927491" y="25645"/>
                </a:cubicBezTo>
                <a:cubicBezTo>
                  <a:pt x="3927491" y="26603"/>
                  <a:pt x="3927730" y="27083"/>
                  <a:pt x="3928449" y="27083"/>
                </a:cubicBezTo>
                <a:close/>
                <a:moveTo>
                  <a:pt x="3714100" y="208272"/>
                </a:moveTo>
                <a:cubicBezTo>
                  <a:pt x="3718650" y="208272"/>
                  <a:pt x="3722722" y="204198"/>
                  <a:pt x="3722722" y="199404"/>
                </a:cubicBezTo>
                <a:cubicBezTo>
                  <a:pt x="3722722" y="194851"/>
                  <a:pt x="3718650" y="191016"/>
                  <a:pt x="3714100" y="191016"/>
                </a:cubicBezTo>
                <a:cubicBezTo>
                  <a:pt x="3709310" y="191016"/>
                  <a:pt x="3705718" y="194851"/>
                  <a:pt x="3705718" y="199404"/>
                </a:cubicBezTo>
                <a:cubicBezTo>
                  <a:pt x="3705718" y="204198"/>
                  <a:pt x="3709310" y="208272"/>
                  <a:pt x="3714100" y="208272"/>
                </a:cubicBezTo>
                <a:close/>
                <a:moveTo>
                  <a:pt x="3519150" y="405280"/>
                </a:moveTo>
                <a:cubicBezTo>
                  <a:pt x="3524659" y="405280"/>
                  <a:pt x="3529209" y="400486"/>
                  <a:pt x="3529209" y="394734"/>
                </a:cubicBezTo>
                <a:cubicBezTo>
                  <a:pt x="3529209" y="389222"/>
                  <a:pt x="3524659" y="384428"/>
                  <a:pt x="3519150" y="384428"/>
                </a:cubicBezTo>
                <a:cubicBezTo>
                  <a:pt x="3513402" y="384428"/>
                  <a:pt x="3508373" y="389222"/>
                  <a:pt x="3508373" y="394734"/>
                </a:cubicBezTo>
                <a:cubicBezTo>
                  <a:pt x="3508373" y="400486"/>
                  <a:pt x="3513402" y="405280"/>
                  <a:pt x="3519150" y="405280"/>
                </a:cubicBezTo>
                <a:close/>
                <a:moveTo>
                  <a:pt x="3345516" y="621700"/>
                </a:moveTo>
                <a:cubicBezTo>
                  <a:pt x="3351982" y="621700"/>
                  <a:pt x="3357491" y="616188"/>
                  <a:pt x="3357491" y="609717"/>
                </a:cubicBezTo>
                <a:cubicBezTo>
                  <a:pt x="3357491" y="602766"/>
                  <a:pt x="3351982" y="597494"/>
                  <a:pt x="3345516" y="597494"/>
                </a:cubicBezTo>
                <a:cubicBezTo>
                  <a:pt x="3338571" y="597494"/>
                  <a:pt x="3333062" y="602766"/>
                  <a:pt x="3333062" y="609717"/>
                </a:cubicBezTo>
                <a:cubicBezTo>
                  <a:pt x="3333062" y="616188"/>
                  <a:pt x="3338571" y="621700"/>
                  <a:pt x="3345516" y="621700"/>
                </a:cubicBezTo>
                <a:close/>
                <a:moveTo>
                  <a:pt x="3194873" y="856336"/>
                </a:moveTo>
                <a:cubicBezTo>
                  <a:pt x="3203495" y="856336"/>
                  <a:pt x="3210201" y="849625"/>
                  <a:pt x="3210201" y="841237"/>
                </a:cubicBezTo>
                <a:cubicBezTo>
                  <a:pt x="3210201" y="832848"/>
                  <a:pt x="3203495" y="825658"/>
                  <a:pt x="3194873" y="825658"/>
                </a:cubicBezTo>
                <a:cubicBezTo>
                  <a:pt x="3186491" y="825658"/>
                  <a:pt x="3179785" y="832848"/>
                  <a:pt x="3179785" y="841237"/>
                </a:cubicBezTo>
                <a:cubicBezTo>
                  <a:pt x="3179785" y="849625"/>
                  <a:pt x="3186491" y="856336"/>
                  <a:pt x="3194873" y="856336"/>
                </a:cubicBezTo>
                <a:close/>
                <a:moveTo>
                  <a:pt x="3069856" y="1105591"/>
                </a:moveTo>
                <a:cubicBezTo>
                  <a:pt x="3079915" y="1105591"/>
                  <a:pt x="3087819" y="1097442"/>
                  <a:pt x="3087819" y="1087376"/>
                </a:cubicBezTo>
                <a:cubicBezTo>
                  <a:pt x="3087819" y="1077070"/>
                  <a:pt x="3079915" y="1068922"/>
                  <a:pt x="3069856" y="1068922"/>
                </a:cubicBezTo>
                <a:cubicBezTo>
                  <a:pt x="3059558" y="1068922"/>
                  <a:pt x="3051415" y="1077070"/>
                  <a:pt x="3051415" y="1087376"/>
                </a:cubicBezTo>
                <a:cubicBezTo>
                  <a:pt x="3051415" y="1097442"/>
                  <a:pt x="3059558" y="1105591"/>
                  <a:pt x="3069856" y="1105591"/>
                </a:cubicBezTo>
                <a:close/>
                <a:moveTo>
                  <a:pt x="2970945" y="1367549"/>
                </a:moveTo>
                <a:cubicBezTo>
                  <a:pt x="2983398" y="1367549"/>
                  <a:pt x="2993218" y="1357243"/>
                  <a:pt x="2993218" y="1345260"/>
                </a:cubicBezTo>
                <a:cubicBezTo>
                  <a:pt x="2993218" y="1332557"/>
                  <a:pt x="2983398" y="1322731"/>
                  <a:pt x="2970945" y="1322731"/>
                </a:cubicBezTo>
                <a:cubicBezTo>
                  <a:pt x="2958251" y="1322731"/>
                  <a:pt x="2948193" y="1332557"/>
                  <a:pt x="2948193" y="1345260"/>
                </a:cubicBezTo>
                <a:cubicBezTo>
                  <a:pt x="2948193" y="1357243"/>
                  <a:pt x="2958251" y="1367549"/>
                  <a:pt x="2970945" y="1367549"/>
                </a:cubicBezTo>
                <a:close/>
                <a:moveTo>
                  <a:pt x="2899096" y="1639333"/>
                </a:moveTo>
                <a:cubicBezTo>
                  <a:pt x="2914424" y="1639333"/>
                  <a:pt x="2926877" y="1627110"/>
                  <a:pt x="2926877" y="1611771"/>
                </a:cubicBezTo>
                <a:cubicBezTo>
                  <a:pt x="2926877" y="1596672"/>
                  <a:pt x="2914424" y="1584449"/>
                  <a:pt x="2899096" y="1584449"/>
                </a:cubicBezTo>
                <a:cubicBezTo>
                  <a:pt x="2884247" y="1584449"/>
                  <a:pt x="2872033" y="1596672"/>
                  <a:pt x="2872033" y="1611771"/>
                </a:cubicBezTo>
                <a:cubicBezTo>
                  <a:pt x="2872033" y="1627110"/>
                  <a:pt x="2884247" y="1639333"/>
                  <a:pt x="2899096" y="1639333"/>
                </a:cubicBezTo>
                <a:close/>
                <a:moveTo>
                  <a:pt x="2856226" y="1918307"/>
                </a:moveTo>
                <a:cubicBezTo>
                  <a:pt x="2874667" y="1918307"/>
                  <a:pt x="2889516" y="1903448"/>
                  <a:pt x="2889516" y="1884753"/>
                </a:cubicBezTo>
                <a:cubicBezTo>
                  <a:pt x="2889516" y="1866059"/>
                  <a:pt x="2874667" y="1850960"/>
                  <a:pt x="2856226" y="1850960"/>
                </a:cubicBezTo>
                <a:cubicBezTo>
                  <a:pt x="2837785" y="1850960"/>
                  <a:pt x="2822457" y="1866059"/>
                  <a:pt x="2822457" y="1884753"/>
                </a:cubicBezTo>
                <a:cubicBezTo>
                  <a:pt x="2822457" y="1903448"/>
                  <a:pt x="2837785" y="1918307"/>
                  <a:pt x="2856226" y="1918307"/>
                </a:cubicBezTo>
                <a:close/>
                <a:moveTo>
                  <a:pt x="2841856" y="2200157"/>
                </a:moveTo>
                <a:cubicBezTo>
                  <a:pt x="2863651" y="2200157"/>
                  <a:pt x="2881373" y="2182422"/>
                  <a:pt x="2881373" y="2160372"/>
                </a:cubicBezTo>
                <a:cubicBezTo>
                  <a:pt x="2881373" y="2138562"/>
                  <a:pt x="2863651" y="2120827"/>
                  <a:pt x="2841856" y="2120827"/>
                </a:cubicBezTo>
                <a:cubicBezTo>
                  <a:pt x="2819823" y="2120827"/>
                  <a:pt x="2802100" y="2138562"/>
                  <a:pt x="2802100" y="2160372"/>
                </a:cubicBezTo>
                <a:cubicBezTo>
                  <a:pt x="2802100" y="2182422"/>
                  <a:pt x="2819823" y="2200157"/>
                  <a:pt x="2841856" y="2200157"/>
                </a:cubicBezTo>
                <a:close/>
                <a:moveTo>
                  <a:pt x="2856226" y="2482247"/>
                </a:moveTo>
                <a:cubicBezTo>
                  <a:pt x="2881373" y="2482247"/>
                  <a:pt x="2901970" y="2461636"/>
                  <a:pt x="2901970" y="2435991"/>
                </a:cubicBezTo>
                <a:cubicBezTo>
                  <a:pt x="2901970" y="2411066"/>
                  <a:pt x="2881373" y="2390454"/>
                  <a:pt x="2856226" y="2390454"/>
                </a:cubicBezTo>
                <a:cubicBezTo>
                  <a:pt x="2830840" y="2390454"/>
                  <a:pt x="2810483" y="2411066"/>
                  <a:pt x="2810483" y="2435991"/>
                </a:cubicBezTo>
                <a:cubicBezTo>
                  <a:pt x="2810483" y="2461636"/>
                  <a:pt x="2830840" y="2482247"/>
                  <a:pt x="2856226" y="2482247"/>
                </a:cubicBezTo>
                <a:close/>
                <a:moveTo>
                  <a:pt x="2899096" y="2760263"/>
                </a:moveTo>
                <a:cubicBezTo>
                  <a:pt x="2927835" y="2760263"/>
                  <a:pt x="2950348" y="2737254"/>
                  <a:pt x="2950348" y="2708974"/>
                </a:cubicBezTo>
                <a:cubicBezTo>
                  <a:pt x="2950348" y="2680693"/>
                  <a:pt x="2927835" y="2657924"/>
                  <a:pt x="2899096" y="2657924"/>
                </a:cubicBezTo>
                <a:cubicBezTo>
                  <a:pt x="2871075" y="2657924"/>
                  <a:pt x="2848083" y="2680693"/>
                  <a:pt x="2848083" y="2708974"/>
                </a:cubicBezTo>
                <a:cubicBezTo>
                  <a:pt x="2848083" y="2737254"/>
                  <a:pt x="2871075" y="2760263"/>
                  <a:pt x="2899096" y="2760263"/>
                </a:cubicBezTo>
                <a:close/>
                <a:moveTo>
                  <a:pt x="2970945" y="3032047"/>
                </a:moveTo>
                <a:cubicBezTo>
                  <a:pt x="3001840" y="3032047"/>
                  <a:pt x="3026987" y="3006882"/>
                  <a:pt x="3026987" y="2975964"/>
                </a:cubicBezTo>
                <a:cubicBezTo>
                  <a:pt x="3026987" y="2944568"/>
                  <a:pt x="3001840" y="2919642"/>
                  <a:pt x="2970945" y="2919642"/>
                </a:cubicBezTo>
                <a:cubicBezTo>
                  <a:pt x="2939810" y="2919642"/>
                  <a:pt x="2914663" y="2944568"/>
                  <a:pt x="2914663" y="2975964"/>
                </a:cubicBezTo>
                <a:cubicBezTo>
                  <a:pt x="2914663" y="3006882"/>
                  <a:pt x="2939810" y="3032047"/>
                  <a:pt x="2970945" y="3032047"/>
                </a:cubicBezTo>
                <a:close/>
                <a:moveTo>
                  <a:pt x="3069856" y="3293525"/>
                </a:moveTo>
                <a:cubicBezTo>
                  <a:pt x="3102428" y="3293525"/>
                  <a:pt x="3129491" y="3266922"/>
                  <a:pt x="3129491" y="3233608"/>
                </a:cubicBezTo>
                <a:cubicBezTo>
                  <a:pt x="3129491" y="3200773"/>
                  <a:pt x="3102428" y="3173691"/>
                  <a:pt x="3069856" y="3173691"/>
                </a:cubicBezTo>
                <a:cubicBezTo>
                  <a:pt x="3036806" y="3173691"/>
                  <a:pt x="3009982" y="3200773"/>
                  <a:pt x="3009982" y="3233608"/>
                </a:cubicBezTo>
                <a:cubicBezTo>
                  <a:pt x="3009982" y="3266922"/>
                  <a:pt x="3036806" y="3293525"/>
                  <a:pt x="3069856" y="3293525"/>
                </a:cubicBezTo>
                <a:close/>
                <a:moveTo>
                  <a:pt x="3194873" y="3543260"/>
                </a:moveTo>
                <a:cubicBezTo>
                  <a:pt x="3230079" y="3543260"/>
                  <a:pt x="3258340" y="3514739"/>
                  <a:pt x="3258340" y="3479748"/>
                </a:cubicBezTo>
                <a:cubicBezTo>
                  <a:pt x="3258340" y="3444756"/>
                  <a:pt x="3230079" y="3416235"/>
                  <a:pt x="3194873" y="3416235"/>
                </a:cubicBezTo>
                <a:cubicBezTo>
                  <a:pt x="3160146" y="3416235"/>
                  <a:pt x="3131646" y="3444756"/>
                  <a:pt x="3131646" y="3479748"/>
                </a:cubicBezTo>
                <a:cubicBezTo>
                  <a:pt x="3131646" y="3514739"/>
                  <a:pt x="3160146" y="3543260"/>
                  <a:pt x="3194873" y="3543260"/>
                </a:cubicBezTo>
                <a:close/>
                <a:moveTo>
                  <a:pt x="3345516" y="3776697"/>
                </a:moveTo>
                <a:cubicBezTo>
                  <a:pt x="3381440" y="3776697"/>
                  <a:pt x="3410419" y="3747218"/>
                  <a:pt x="3410419" y="3711267"/>
                </a:cubicBezTo>
                <a:cubicBezTo>
                  <a:pt x="3410419" y="3675317"/>
                  <a:pt x="3381440" y="3646078"/>
                  <a:pt x="3345516" y="3646078"/>
                </a:cubicBezTo>
                <a:cubicBezTo>
                  <a:pt x="3309352" y="3646078"/>
                  <a:pt x="3280134" y="3675317"/>
                  <a:pt x="3280134" y="3711267"/>
                </a:cubicBezTo>
                <a:cubicBezTo>
                  <a:pt x="3280134" y="3747218"/>
                  <a:pt x="3309352" y="3776697"/>
                  <a:pt x="3345516" y="3776697"/>
                </a:cubicBezTo>
                <a:close/>
                <a:moveTo>
                  <a:pt x="3519150" y="3992399"/>
                </a:moveTo>
                <a:cubicBezTo>
                  <a:pt x="3555554" y="3992399"/>
                  <a:pt x="3585251" y="3962919"/>
                  <a:pt x="3585251" y="3926010"/>
                </a:cubicBezTo>
                <a:cubicBezTo>
                  <a:pt x="3585251" y="3889581"/>
                  <a:pt x="3555554" y="3859383"/>
                  <a:pt x="3519150" y="3859383"/>
                </a:cubicBezTo>
                <a:cubicBezTo>
                  <a:pt x="3482268" y="3859383"/>
                  <a:pt x="3452810" y="3889581"/>
                  <a:pt x="3452810" y="3926010"/>
                </a:cubicBezTo>
                <a:cubicBezTo>
                  <a:pt x="3452810" y="3962919"/>
                  <a:pt x="3482268" y="3992399"/>
                  <a:pt x="3519150" y="3992399"/>
                </a:cubicBezTo>
                <a:close/>
                <a:moveTo>
                  <a:pt x="3745713" y="4067175"/>
                </a:moveTo>
                <a:cubicBezTo>
                  <a:pt x="3736373" y="4061902"/>
                  <a:pt x="3725596" y="4058787"/>
                  <a:pt x="3714100" y="4058787"/>
                </a:cubicBezTo>
                <a:cubicBezTo>
                  <a:pt x="3702604" y="4058787"/>
                  <a:pt x="3691827" y="4061902"/>
                  <a:pt x="3682726" y="4067175"/>
                </a:cubicBezTo>
                <a:lnTo>
                  <a:pt x="3745713" y="4067175"/>
                </a:lnTo>
                <a:close/>
                <a:moveTo>
                  <a:pt x="7437540" y="3944944"/>
                </a:moveTo>
                <a:cubicBezTo>
                  <a:pt x="7448317" y="3944944"/>
                  <a:pt x="7456939" y="3936556"/>
                  <a:pt x="7456939" y="3926010"/>
                </a:cubicBezTo>
                <a:cubicBezTo>
                  <a:pt x="7456939" y="3915705"/>
                  <a:pt x="7448317" y="3907077"/>
                  <a:pt x="7437540" y="3907077"/>
                </a:cubicBezTo>
                <a:cubicBezTo>
                  <a:pt x="7427481" y="3907077"/>
                  <a:pt x="7418860" y="3915705"/>
                  <a:pt x="7418860" y="3926010"/>
                </a:cubicBezTo>
                <a:cubicBezTo>
                  <a:pt x="7418860" y="3936556"/>
                  <a:pt x="7427481" y="3944944"/>
                  <a:pt x="7437540" y="3944944"/>
                </a:cubicBezTo>
                <a:close/>
                <a:moveTo>
                  <a:pt x="7611654" y="3728044"/>
                </a:moveTo>
                <a:cubicBezTo>
                  <a:pt x="7620515" y="3728044"/>
                  <a:pt x="7628179" y="3720375"/>
                  <a:pt x="7628179" y="3711267"/>
                </a:cubicBezTo>
                <a:cubicBezTo>
                  <a:pt x="7628179" y="3702400"/>
                  <a:pt x="7620515" y="3694970"/>
                  <a:pt x="7611654" y="3694970"/>
                </a:cubicBezTo>
                <a:cubicBezTo>
                  <a:pt x="7602792" y="3694970"/>
                  <a:pt x="7595128" y="3702400"/>
                  <a:pt x="7595128" y="3711267"/>
                </a:cubicBezTo>
                <a:cubicBezTo>
                  <a:pt x="7595128" y="3720375"/>
                  <a:pt x="7602792" y="3728044"/>
                  <a:pt x="7611654" y="3728044"/>
                </a:cubicBezTo>
                <a:close/>
                <a:moveTo>
                  <a:pt x="7761817" y="3493648"/>
                </a:moveTo>
                <a:cubicBezTo>
                  <a:pt x="7769481" y="3493648"/>
                  <a:pt x="7775708" y="3487417"/>
                  <a:pt x="7775708" y="3479748"/>
                </a:cubicBezTo>
                <a:cubicBezTo>
                  <a:pt x="7775708" y="3472078"/>
                  <a:pt x="7769481" y="3465847"/>
                  <a:pt x="7761817" y="3465847"/>
                </a:cubicBezTo>
                <a:cubicBezTo>
                  <a:pt x="7754154" y="3465847"/>
                  <a:pt x="7747927" y="3472078"/>
                  <a:pt x="7747927" y="3479748"/>
                </a:cubicBezTo>
                <a:cubicBezTo>
                  <a:pt x="7747927" y="3487417"/>
                  <a:pt x="7754154" y="3493648"/>
                  <a:pt x="7761817" y="3493648"/>
                </a:cubicBezTo>
                <a:close/>
                <a:moveTo>
                  <a:pt x="7887074" y="3245831"/>
                </a:moveTo>
                <a:cubicBezTo>
                  <a:pt x="7893540" y="3245831"/>
                  <a:pt x="7899288" y="3240319"/>
                  <a:pt x="7899288" y="3233608"/>
                </a:cubicBezTo>
                <a:cubicBezTo>
                  <a:pt x="7899288" y="3226897"/>
                  <a:pt x="7893540" y="3221625"/>
                  <a:pt x="7887074" y="3221625"/>
                </a:cubicBezTo>
                <a:cubicBezTo>
                  <a:pt x="7880368" y="3221625"/>
                  <a:pt x="7874859" y="3226897"/>
                  <a:pt x="7874859" y="3233608"/>
                </a:cubicBezTo>
                <a:cubicBezTo>
                  <a:pt x="7874859" y="3240319"/>
                  <a:pt x="7880368" y="3245831"/>
                  <a:pt x="7887074" y="3245831"/>
                </a:cubicBezTo>
                <a:close/>
                <a:moveTo>
                  <a:pt x="7986225" y="2986270"/>
                </a:moveTo>
                <a:cubicBezTo>
                  <a:pt x="7991494" y="2986270"/>
                  <a:pt x="7996523" y="2981237"/>
                  <a:pt x="7996523" y="2975964"/>
                </a:cubicBezTo>
                <a:cubicBezTo>
                  <a:pt x="7996523" y="2970212"/>
                  <a:pt x="7991494" y="2965419"/>
                  <a:pt x="7986225" y="2965419"/>
                </a:cubicBezTo>
                <a:cubicBezTo>
                  <a:pt x="7980477" y="2965419"/>
                  <a:pt x="7975448" y="2970212"/>
                  <a:pt x="7975448" y="2975964"/>
                </a:cubicBezTo>
                <a:cubicBezTo>
                  <a:pt x="7975448" y="2981237"/>
                  <a:pt x="7980477" y="2986270"/>
                  <a:pt x="7986225" y="2986270"/>
                </a:cubicBezTo>
                <a:close/>
                <a:moveTo>
                  <a:pt x="8057355" y="2718321"/>
                </a:moveTo>
                <a:cubicBezTo>
                  <a:pt x="8062624" y="2718321"/>
                  <a:pt x="8066935" y="2714246"/>
                  <a:pt x="8066935" y="2708974"/>
                </a:cubicBezTo>
                <a:cubicBezTo>
                  <a:pt x="8066935" y="2703941"/>
                  <a:pt x="8062624" y="2700106"/>
                  <a:pt x="8057355" y="2700106"/>
                </a:cubicBezTo>
                <a:cubicBezTo>
                  <a:pt x="8052326" y="2700106"/>
                  <a:pt x="8048254" y="2703941"/>
                  <a:pt x="8048254" y="2708974"/>
                </a:cubicBezTo>
                <a:cubicBezTo>
                  <a:pt x="8048254" y="2714246"/>
                  <a:pt x="8052326" y="2718321"/>
                  <a:pt x="8057355" y="2718321"/>
                </a:cubicBezTo>
                <a:close/>
                <a:moveTo>
                  <a:pt x="8100704" y="2444140"/>
                </a:moveTo>
                <a:cubicBezTo>
                  <a:pt x="8105254" y="2444140"/>
                  <a:pt x="8108847" y="2440545"/>
                  <a:pt x="8108847" y="2435991"/>
                </a:cubicBezTo>
                <a:cubicBezTo>
                  <a:pt x="8108847" y="2431917"/>
                  <a:pt x="8105254" y="2428322"/>
                  <a:pt x="8100704" y="2428322"/>
                </a:cubicBezTo>
                <a:cubicBezTo>
                  <a:pt x="8096153" y="2428322"/>
                  <a:pt x="8092561" y="2431917"/>
                  <a:pt x="8092561" y="2435991"/>
                </a:cubicBezTo>
                <a:cubicBezTo>
                  <a:pt x="8092561" y="2440545"/>
                  <a:pt x="8096153" y="2444140"/>
                  <a:pt x="8100704" y="2444140"/>
                </a:cubicBezTo>
                <a:close/>
                <a:moveTo>
                  <a:pt x="8114834" y="2167802"/>
                </a:moveTo>
                <a:cubicBezTo>
                  <a:pt x="8118906" y="2167802"/>
                  <a:pt x="8122498" y="2164686"/>
                  <a:pt x="8122498" y="2160372"/>
                </a:cubicBezTo>
                <a:cubicBezTo>
                  <a:pt x="8122498" y="2156298"/>
                  <a:pt x="8118906" y="2153182"/>
                  <a:pt x="8114834" y="2153182"/>
                </a:cubicBezTo>
                <a:cubicBezTo>
                  <a:pt x="8111002" y="2153182"/>
                  <a:pt x="8107649" y="2156298"/>
                  <a:pt x="8107649" y="2160372"/>
                </a:cubicBezTo>
                <a:cubicBezTo>
                  <a:pt x="8107649" y="2164686"/>
                  <a:pt x="8111002" y="2167802"/>
                  <a:pt x="8114834" y="2167802"/>
                </a:cubicBezTo>
                <a:close/>
                <a:moveTo>
                  <a:pt x="7879889" y="1892662"/>
                </a:moveTo>
                <a:cubicBezTo>
                  <a:pt x="7883960" y="1892662"/>
                  <a:pt x="7887313" y="1889307"/>
                  <a:pt x="7887313" y="1884753"/>
                </a:cubicBezTo>
                <a:cubicBezTo>
                  <a:pt x="7887313" y="1880439"/>
                  <a:pt x="7883960" y="1876844"/>
                  <a:pt x="7879889" y="1876844"/>
                </a:cubicBezTo>
                <a:cubicBezTo>
                  <a:pt x="7875338" y="1876844"/>
                  <a:pt x="7871746" y="1880439"/>
                  <a:pt x="7871746" y="1884753"/>
                </a:cubicBezTo>
                <a:cubicBezTo>
                  <a:pt x="7871746" y="1889307"/>
                  <a:pt x="7875338" y="1892662"/>
                  <a:pt x="7879889" y="1892662"/>
                </a:cubicBezTo>
                <a:close/>
                <a:moveTo>
                  <a:pt x="7832469" y="1619920"/>
                </a:moveTo>
                <a:cubicBezTo>
                  <a:pt x="7836301" y="1619920"/>
                  <a:pt x="7840132" y="1616564"/>
                  <a:pt x="7840132" y="1612730"/>
                </a:cubicBezTo>
                <a:cubicBezTo>
                  <a:pt x="7840132" y="1608655"/>
                  <a:pt x="7836301" y="1605300"/>
                  <a:pt x="7832469" y="1605300"/>
                </a:cubicBezTo>
                <a:cubicBezTo>
                  <a:pt x="7828397" y="1605300"/>
                  <a:pt x="7825284" y="1608655"/>
                  <a:pt x="7825284" y="1612730"/>
                </a:cubicBezTo>
                <a:cubicBezTo>
                  <a:pt x="7825284" y="1616564"/>
                  <a:pt x="7828397" y="1619920"/>
                  <a:pt x="7832469" y="1619920"/>
                </a:cubicBezTo>
                <a:close/>
                <a:moveTo>
                  <a:pt x="7754633" y="1354367"/>
                </a:moveTo>
                <a:cubicBezTo>
                  <a:pt x="7758704" y="1354367"/>
                  <a:pt x="7761338" y="1351491"/>
                  <a:pt x="7761338" y="1347656"/>
                </a:cubicBezTo>
                <a:cubicBezTo>
                  <a:pt x="7761338" y="1343822"/>
                  <a:pt x="7758704" y="1340946"/>
                  <a:pt x="7754633" y="1340946"/>
                </a:cubicBezTo>
                <a:cubicBezTo>
                  <a:pt x="7751040" y="1340946"/>
                  <a:pt x="7747927" y="1343822"/>
                  <a:pt x="7747927" y="1347656"/>
                </a:cubicBezTo>
                <a:cubicBezTo>
                  <a:pt x="7747927" y="1351491"/>
                  <a:pt x="7751040" y="1354367"/>
                  <a:pt x="7754633" y="1354367"/>
                </a:cubicBezTo>
                <a:close/>
                <a:moveTo>
                  <a:pt x="7647578" y="1099360"/>
                </a:moveTo>
                <a:cubicBezTo>
                  <a:pt x="7651170" y="1099360"/>
                  <a:pt x="7653565" y="1096723"/>
                  <a:pt x="7653565" y="1093128"/>
                </a:cubicBezTo>
                <a:cubicBezTo>
                  <a:pt x="7653565" y="1090013"/>
                  <a:pt x="7651170" y="1086897"/>
                  <a:pt x="7647578" y="1086897"/>
                </a:cubicBezTo>
                <a:cubicBezTo>
                  <a:pt x="7644225" y="1086897"/>
                  <a:pt x="7641351" y="1090013"/>
                  <a:pt x="7641351" y="1093128"/>
                </a:cubicBezTo>
                <a:cubicBezTo>
                  <a:pt x="7641351" y="1096723"/>
                  <a:pt x="7644225" y="1099360"/>
                  <a:pt x="7647578" y="1099360"/>
                </a:cubicBezTo>
                <a:close/>
                <a:moveTo>
                  <a:pt x="7512023" y="858253"/>
                </a:moveTo>
                <a:cubicBezTo>
                  <a:pt x="7514658" y="858253"/>
                  <a:pt x="7517292" y="855856"/>
                  <a:pt x="7517292" y="852980"/>
                </a:cubicBezTo>
                <a:cubicBezTo>
                  <a:pt x="7517292" y="849865"/>
                  <a:pt x="7514658" y="847228"/>
                  <a:pt x="7512023" y="847228"/>
                </a:cubicBezTo>
                <a:cubicBezTo>
                  <a:pt x="7508670" y="847228"/>
                  <a:pt x="7506275" y="849865"/>
                  <a:pt x="7506275" y="852980"/>
                </a:cubicBezTo>
                <a:cubicBezTo>
                  <a:pt x="7506275" y="855856"/>
                  <a:pt x="7508670" y="858253"/>
                  <a:pt x="7512023" y="858253"/>
                </a:cubicBezTo>
                <a:close/>
                <a:moveTo>
                  <a:pt x="7349885" y="634882"/>
                </a:moveTo>
                <a:cubicBezTo>
                  <a:pt x="7352280" y="634882"/>
                  <a:pt x="7355154" y="632485"/>
                  <a:pt x="7355154" y="629370"/>
                </a:cubicBezTo>
                <a:cubicBezTo>
                  <a:pt x="7355154" y="626254"/>
                  <a:pt x="7352280" y="623857"/>
                  <a:pt x="7349885" y="623857"/>
                </a:cubicBezTo>
                <a:cubicBezTo>
                  <a:pt x="7346532" y="623857"/>
                  <a:pt x="7343897" y="626254"/>
                  <a:pt x="7343897" y="629370"/>
                </a:cubicBezTo>
                <a:cubicBezTo>
                  <a:pt x="7343897" y="632485"/>
                  <a:pt x="7346532" y="634882"/>
                  <a:pt x="7349885" y="634882"/>
                </a:cubicBezTo>
                <a:close/>
                <a:moveTo>
                  <a:pt x="7163078" y="430924"/>
                </a:moveTo>
                <a:cubicBezTo>
                  <a:pt x="7165473" y="430924"/>
                  <a:pt x="7167868" y="428527"/>
                  <a:pt x="7167868" y="425891"/>
                </a:cubicBezTo>
                <a:cubicBezTo>
                  <a:pt x="7167868" y="423255"/>
                  <a:pt x="7165473" y="421098"/>
                  <a:pt x="7163078" y="421098"/>
                </a:cubicBezTo>
                <a:cubicBezTo>
                  <a:pt x="7159965" y="421098"/>
                  <a:pt x="7157809" y="423255"/>
                  <a:pt x="7157809" y="425891"/>
                </a:cubicBezTo>
                <a:cubicBezTo>
                  <a:pt x="7157809" y="428527"/>
                  <a:pt x="7159965" y="430924"/>
                  <a:pt x="7163078" y="430924"/>
                </a:cubicBezTo>
                <a:close/>
                <a:moveTo>
                  <a:pt x="6954477" y="249735"/>
                </a:moveTo>
                <a:cubicBezTo>
                  <a:pt x="6957112" y="249735"/>
                  <a:pt x="6959267" y="247817"/>
                  <a:pt x="6959267" y="244941"/>
                </a:cubicBezTo>
                <a:cubicBezTo>
                  <a:pt x="6959267" y="242545"/>
                  <a:pt x="6957112" y="240148"/>
                  <a:pt x="6954477" y="240148"/>
                </a:cubicBezTo>
                <a:cubicBezTo>
                  <a:pt x="6951603" y="240148"/>
                  <a:pt x="6949448" y="242545"/>
                  <a:pt x="6949448" y="244941"/>
                </a:cubicBezTo>
                <a:cubicBezTo>
                  <a:pt x="6949448" y="247817"/>
                  <a:pt x="6951603" y="249735"/>
                  <a:pt x="6954477" y="249735"/>
                </a:cubicBezTo>
                <a:close/>
                <a:moveTo>
                  <a:pt x="6726477" y="91553"/>
                </a:moveTo>
                <a:cubicBezTo>
                  <a:pt x="6727914" y="91553"/>
                  <a:pt x="6729351" y="90595"/>
                  <a:pt x="6729351" y="89157"/>
                </a:cubicBezTo>
                <a:cubicBezTo>
                  <a:pt x="6729351" y="87958"/>
                  <a:pt x="6727914" y="86760"/>
                  <a:pt x="6726477" y="86760"/>
                </a:cubicBezTo>
                <a:cubicBezTo>
                  <a:pt x="6725040" y="86760"/>
                  <a:pt x="6724322" y="87958"/>
                  <a:pt x="6724322" y="89157"/>
                </a:cubicBezTo>
                <a:cubicBezTo>
                  <a:pt x="6724322" y="90595"/>
                  <a:pt x="6725040" y="91553"/>
                  <a:pt x="6726477" y="91553"/>
                </a:cubicBezTo>
                <a:close/>
                <a:moveTo>
                  <a:pt x="4350440" y="22050"/>
                </a:moveTo>
                <a:cubicBezTo>
                  <a:pt x="4350680" y="22050"/>
                  <a:pt x="4351159" y="21570"/>
                  <a:pt x="4351159" y="21331"/>
                </a:cubicBezTo>
                <a:cubicBezTo>
                  <a:pt x="4351159" y="21091"/>
                  <a:pt x="4350680" y="20611"/>
                  <a:pt x="4350440" y="20611"/>
                </a:cubicBezTo>
                <a:cubicBezTo>
                  <a:pt x="4350201" y="20611"/>
                  <a:pt x="4349722" y="21091"/>
                  <a:pt x="4349722" y="21331"/>
                </a:cubicBezTo>
                <a:cubicBezTo>
                  <a:pt x="4349722" y="21570"/>
                  <a:pt x="4350201" y="22050"/>
                  <a:pt x="4350440" y="22050"/>
                </a:cubicBezTo>
                <a:close/>
                <a:moveTo>
                  <a:pt x="4114297" y="171123"/>
                </a:moveTo>
                <a:cubicBezTo>
                  <a:pt x="4118369" y="171123"/>
                  <a:pt x="4121482" y="168008"/>
                  <a:pt x="4121482" y="163933"/>
                </a:cubicBezTo>
                <a:cubicBezTo>
                  <a:pt x="4121482" y="160099"/>
                  <a:pt x="4118369" y="156504"/>
                  <a:pt x="4114297" y="156504"/>
                </a:cubicBezTo>
                <a:cubicBezTo>
                  <a:pt x="4110226" y="156504"/>
                  <a:pt x="4107112" y="160099"/>
                  <a:pt x="4107112" y="163933"/>
                </a:cubicBezTo>
                <a:cubicBezTo>
                  <a:pt x="4107112" y="168008"/>
                  <a:pt x="4110226" y="171123"/>
                  <a:pt x="4114297" y="171123"/>
                </a:cubicBezTo>
                <a:close/>
                <a:moveTo>
                  <a:pt x="3895638" y="342726"/>
                </a:moveTo>
                <a:cubicBezTo>
                  <a:pt x="3901146" y="342726"/>
                  <a:pt x="3905936" y="338172"/>
                  <a:pt x="3905936" y="332660"/>
                </a:cubicBezTo>
                <a:cubicBezTo>
                  <a:pt x="3905936" y="326908"/>
                  <a:pt x="3901146" y="322115"/>
                  <a:pt x="3895638" y="322115"/>
                </a:cubicBezTo>
                <a:cubicBezTo>
                  <a:pt x="3889890" y="322115"/>
                  <a:pt x="3885339" y="326908"/>
                  <a:pt x="3885339" y="332660"/>
                </a:cubicBezTo>
                <a:cubicBezTo>
                  <a:pt x="3885339" y="338172"/>
                  <a:pt x="3889890" y="342726"/>
                  <a:pt x="3895638" y="342726"/>
                </a:cubicBezTo>
                <a:close/>
                <a:moveTo>
                  <a:pt x="3697575" y="536618"/>
                </a:moveTo>
                <a:cubicBezTo>
                  <a:pt x="3704041" y="536618"/>
                  <a:pt x="3709310" y="531345"/>
                  <a:pt x="3709310" y="524874"/>
                </a:cubicBezTo>
                <a:cubicBezTo>
                  <a:pt x="3709310" y="518403"/>
                  <a:pt x="3704041" y="513370"/>
                  <a:pt x="3697575" y="513370"/>
                </a:cubicBezTo>
                <a:cubicBezTo>
                  <a:pt x="3691348" y="513370"/>
                  <a:pt x="3686079" y="518403"/>
                  <a:pt x="3686079" y="524874"/>
                </a:cubicBezTo>
                <a:cubicBezTo>
                  <a:pt x="3686079" y="531345"/>
                  <a:pt x="3691348" y="536618"/>
                  <a:pt x="3697575" y="536618"/>
                </a:cubicBezTo>
                <a:close/>
                <a:moveTo>
                  <a:pt x="3522982" y="752799"/>
                </a:moveTo>
                <a:cubicBezTo>
                  <a:pt x="3530886" y="752799"/>
                  <a:pt x="3537113" y="746568"/>
                  <a:pt x="3537113" y="738658"/>
                </a:cubicBezTo>
                <a:cubicBezTo>
                  <a:pt x="3537113" y="730989"/>
                  <a:pt x="3530886" y="724758"/>
                  <a:pt x="3522982" y="724758"/>
                </a:cubicBezTo>
                <a:cubicBezTo>
                  <a:pt x="3515318" y="724758"/>
                  <a:pt x="3509092" y="730989"/>
                  <a:pt x="3509092" y="738658"/>
                </a:cubicBezTo>
                <a:cubicBezTo>
                  <a:pt x="3509092" y="746568"/>
                  <a:pt x="3515318" y="752799"/>
                  <a:pt x="3522982" y="752799"/>
                </a:cubicBezTo>
                <a:close/>
                <a:moveTo>
                  <a:pt x="3373776" y="988153"/>
                </a:moveTo>
                <a:cubicBezTo>
                  <a:pt x="3383356" y="988153"/>
                  <a:pt x="3391020" y="980484"/>
                  <a:pt x="3391020" y="971377"/>
                </a:cubicBezTo>
                <a:cubicBezTo>
                  <a:pt x="3391020" y="961550"/>
                  <a:pt x="3383356" y="953881"/>
                  <a:pt x="3373776" y="953881"/>
                </a:cubicBezTo>
                <a:cubicBezTo>
                  <a:pt x="3364436" y="953881"/>
                  <a:pt x="3356772" y="961550"/>
                  <a:pt x="3356772" y="971377"/>
                </a:cubicBezTo>
                <a:cubicBezTo>
                  <a:pt x="3356772" y="980484"/>
                  <a:pt x="3364436" y="988153"/>
                  <a:pt x="3373776" y="988153"/>
                </a:cubicBezTo>
                <a:close/>
                <a:moveTo>
                  <a:pt x="3252113" y="1239805"/>
                </a:moveTo>
                <a:cubicBezTo>
                  <a:pt x="3263608" y="1239805"/>
                  <a:pt x="3272709" y="1230458"/>
                  <a:pt x="3272709" y="1218954"/>
                </a:cubicBezTo>
                <a:cubicBezTo>
                  <a:pt x="3272709" y="1207450"/>
                  <a:pt x="3263608" y="1198103"/>
                  <a:pt x="3252113" y="1198103"/>
                </a:cubicBezTo>
                <a:cubicBezTo>
                  <a:pt x="3240377" y="1198103"/>
                  <a:pt x="3231516" y="1207450"/>
                  <a:pt x="3231516" y="1218954"/>
                </a:cubicBezTo>
                <a:cubicBezTo>
                  <a:pt x="3231516" y="1230458"/>
                  <a:pt x="3240377" y="1239805"/>
                  <a:pt x="3252113" y="1239805"/>
                </a:cubicBezTo>
                <a:close/>
                <a:moveTo>
                  <a:pt x="3159428" y="1503920"/>
                </a:moveTo>
                <a:cubicBezTo>
                  <a:pt x="3173079" y="1503920"/>
                  <a:pt x="3184335" y="1492895"/>
                  <a:pt x="3184335" y="1478995"/>
                </a:cubicBezTo>
                <a:cubicBezTo>
                  <a:pt x="3184335" y="1465333"/>
                  <a:pt x="3173079" y="1454309"/>
                  <a:pt x="3159428" y="1454309"/>
                </a:cubicBezTo>
                <a:cubicBezTo>
                  <a:pt x="3145537" y="1454309"/>
                  <a:pt x="3134520" y="1465333"/>
                  <a:pt x="3134520" y="1478995"/>
                </a:cubicBezTo>
                <a:cubicBezTo>
                  <a:pt x="3134520" y="1492895"/>
                  <a:pt x="3145537" y="1503920"/>
                  <a:pt x="3159428" y="1503920"/>
                </a:cubicBezTo>
                <a:close/>
                <a:moveTo>
                  <a:pt x="3096919" y="1778101"/>
                </a:moveTo>
                <a:cubicBezTo>
                  <a:pt x="3113205" y="1778101"/>
                  <a:pt x="3126617" y="1764440"/>
                  <a:pt x="3126617" y="1748142"/>
                </a:cubicBezTo>
                <a:cubicBezTo>
                  <a:pt x="3126617" y="1731605"/>
                  <a:pt x="3113205" y="1717944"/>
                  <a:pt x="3096919" y="1717944"/>
                </a:cubicBezTo>
                <a:cubicBezTo>
                  <a:pt x="3080155" y="1717944"/>
                  <a:pt x="3067222" y="1731605"/>
                  <a:pt x="3067222" y="1748142"/>
                </a:cubicBezTo>
                <a:cubicBezTo>
                  <a:pt x="3067222" y="1764440"/>
                  <a:pt x="3080155" y="1778101"/>
                  <a:pt x="3096919" y="1778101"/>
                </a:cubicBezTo>
                <a:close/>
                <a:moveTo>
                  <a:pt x="3065306" y="2057794"/>
                </a:moveTo>
                <a:cubicBezTo>
                  <a:pt x="3084945" y="2057794"/>
                  <a:pt x="3100512" y="2041736"/>
                  <a:pt x="3100512" y="2022563"/>
                </a:cubicBezTo>
                <a:cubicBezTo>
                  <a:pt x="3100512" y="2002910"/>
                  <a:pt x="3084945" y="1986852"/>
                  <a:pt x="3065306" y="1986852"/>
                </a:cubicBezTo>
                <a:cubicBezTo>
                  <a:pt x="3045907" y="1986852"/>
                  <a:pt x="3030100" y="2002910"/>
                  <a:pt x="3030100" y="2022563"/>
                </a:cubicBezTo>
                <a:cubicBezTo>
                  <a:pt x="3030100" y="2041736"/>
                  <a:pt x="3045907" y="2057794"/>
                  <a:pt x="3065306" y="2057794"/>
                </a:cubicBezTo>
                <a:close/>
                <a:moveTo>
                  <a:pt x="3065306" y="2339405"/>
                </a:moveTo>
                <a:cubicBezTo>
                  <a:pt x="3087819" y="2339405"/>
                  <a:pt x="3106260" y="2321190"/>
                  <a:pt x="3106260" y="2298901"/>
                </a:cubicBezTo>
                <a:cubicBezTo>
                  <a:pt x="3106260" y="2275893"/>
                  <a:pt x="3087819" y="2257438"/>
                  <a:pt x="3065306" y="2257438"/>
                </a:cubicBezTo>
                <a:cubicBezTo>
                  <a:pt x="3042793" y="2257438"/>
                  <a:pt x="3024592" y="2275893"/>
                  <a:pt x="3024592" y="2298901"/>
                </a:cubicBezTo>
                <a:cubicBezTo>
                  <a:pt x="3024592" y="2321190"/>
                  <a:pt x="3042793" y="2339405"/>
                  <a:pt x="3065306" y="2339405"/>
                </a:cubicBezTo>
                <a:close/>
                <a:moveTo>
                  <a:pt x="3096919" y="2619817"/>
                </a:moveTo>
                <a:cubicBezTo>
                  <a:pt x="3122785" y="2619817"/>
                  <a:pt x="3143621" y="2598966"/>
                  <a:pt x="3143621" y="2572842"/>
                </a:cubicBezTo>
                <a:cubicBezTo>
                  <a:pt x="3143621" y="2546958"/>
                  <a:pt x="3122785" y="2525867"/>
                  <a:pt x="3096919" y="2525867"/>
                </a:cubicBezTo>
                <a:cubicBezTo>
                  <a:pt x="3070814" y="2525867"/>
                  <a:pt x="3049739" y="2546958"/>
                  <a:pt x="3049739" y="2572842"/>
                </a:cubicBezTo>
                <a:cubicBezTo>
                  <a:pt x="3049739" y="2598966"/>
                  <a:pt x="3070814" y="2619817"/>
                  <a:pt x="3096919" y="2619817"/>
                </a:cubicBezTo>
                <a:close/>
                <a:moveTo>
                  <a:pt x="3159428" y="2893758"/>
                </a:moveTo>
                <a:cubicBezTo>
                  <a:pt x="3188167" y="2893758"/>
                  <a:pt x="3211159" y="2870510"/>
                  <a:pt x="3211159" y="2841990"/>
                </a:cubicBezTo>
                <a:cubicBezTo>
                  <a:pt x="3211159" y="2813229"/>
                  <a:pt x="3188167" y="2789982"/>
                  <a:pt x="3159428" y="2789982"/>
                </a:cubicBezTo>
                <a:cubicBezTo>
                  <a:pt x="3130928" y="2789982"/>
                  <a:pt x="3107697" y="2813229"/>
                  <a:pt x="3107697" y="2841990"/>
                </a:cubicBezTo>
                <a:cubicBezTo>
                  <a:pt x="3107697" y="2870510"/>
                  <a:pt x="3130928" y="2893758"/>
                  <a:pt x="3159428" y="2893758"/>
                </a:cubicBezTo>
                <a:close/>
                <a:moveTo>
                  <a:pt x="3252113" y="3157633"/>
                </a:moveTo>
                <a:cubicBezTo>
                  <a:pt x="3282768" y="3157633"/>
                  <a:pt x="3307676" y="3132468"/>
                  <a:pt x="3307676" y="3102030"/>
                </a:cubicBezTo>
                <a:cubicBezTo>
                  <a:pt x="3307676" y="3071352"/>
                  <a:pt x="3282768" y="3046667"/>
                  <a:pt x="3252113" y="3046667"/>
                </a:cubicBezTo>
                <a:cubicBezTo>
                  <a:pt x="3221457" y="3046667"/>
                  <a:pt x="3196789" y="3071352"/>
                  <a:pt x="3196789" y="3102030"/>
                </a:cubicBezTo>
                <a:cubicBezTo>
                  <a:pt x="3196789" y="3132468"/>
                  <a:pt x="3221457" y="3157633"/>
                  <a:pt x="3252113" y="3157633"/>
                </a:cubicBezTo>
                <a:close/>
                <a:moveTo>
                  <a:pt x="3373776" y="3409045"/>
                </a:moveTo>
                <a:cubicBezTo>
                  <a:pt x="3406348" y="3409045"/>
                  <a:pt x="3432932" y="3382682"/>
                  <a:pt x="3432932" y="3349847"/>
                </a:cubicBezTo>
                <a:cubicBezTo>
                  <a:pt x="3432932" y="3317252"/>
                  <a:pt x="3406348" y="3290409"/>
                  <a:pt x="3373776" y="3290409"/>
                </a:cubicBezTo>
                <a:cubicBezTo>
                  <a:pt x="3341205" y="3290409"/>
                  <a:pt x="3314621" y="3317252"/>
                  <a:pt x="3314621" y="3349847"/>
                </a:cubicBezTo>
                <a:cubicBezTo>
                  <a:pt x="3314621" y="3382682"/>
                  <a:pt x="3341205" y="3409045"/>
                  <a:pt x="3373776" y="3409045"/>
                </a:cubicBezTo>
                <a:close/>
                <a:moveTo>
                  <a:pt x="3522982" y="3642962"/>
                </a:moveTo>
                <a:cubicBezTo>
                  <a:pt x="3556512" y="3642962"/>
                  <a:pt x="3584054" y="3615879"/>
                  <a:pt x="3584054" y="3582326"/>
                </a:cubicBezTo>
                <a:cubicBezTo>
                  <a:pt x="3584054" y="3548532"/>
                  <a:pt x="3556512" y="3521450"/>
                  <a:pt x="3522982" y="3521450"/>
                </a:cubicBezTo>
                <a:cubicBezTo>
                  <a:pt x="3489453" y="3521450"/>
                  <a:pt x="3461911" y="3548532"/>
                  <a:pt x="3461911" y="3582326"/>
                </a:cubicBezTo>
                <a:cubicBezTo>
                  <a:pt x="3461911" y="3615879"/>
                  <a:pt x="3489453" y="3642962"/>
                  <a:pt x="3522982" y="3642962"/>
                </a:cubicBezTo>
                <a:close/>
                <a:moveTo>
                  <a:pt x="3697575" y="3858424"/>
                </a:moveTo>
                <a:cubicBezTo>
                  <a:pt x="3732062" y="3858424"/>
                  <a:pt x="3760083" y="3830622"/>
                  <a:pt x="3760083" y="3795870"/>
                </a:cubicBezTo>
                <a:cubicBezTo>
                  <a:pt x="3760083" y="3761598"/>
                  <a:pt x="3732062" y="3733796"/>
                  <a:pt x="3697575" y="3733796"/>
                </a:cubicBezTo>
                <a:cubicBezTo>
                  <a:pt x="3663566" y="3733796"/>
                  <a:pt x="3635545" y="3761598"/>
                  <a:pt x="3635545" y="3795870"/>
                </a:cubicBezTo>
                <a:cubicBezTo>
                  <a:pt x="3635545" y="3830622"/>
                  <a:pt x="3663566" y="3858424"/>
                  <a:pt x="3697575" y="3858424"/>
                </a:cubicBezTo>
                <a:close/>
                <a:moveTo>
                  <a:pt x="3895638" y="4050638"/>
                </a:moveTo>
                <a:cubicBezTo>
                  <a:pt x="3929646" y="4050638"/>
                  <a:pt x="3957667" y="4022597"/>
                  <a:pt x="3957667" y="3988324"/>
                </a:cubicBezTo>
                <a:cubicBezTo>
                  <a:pt x="3957667" y="3953812"/>
                  <a:pt x="3929646" y="3926010"/>
                  <a:pt x="3895638" y="3926010"/>
                </a:cubicBezTo>
                <a:cubicBezTo>
                  <a:pt x="3861150" y="3926010"/>
                  <a:pt x="3833608" y="3953812"/>
                  <a:pt x="3833608" y="3988324"/>
                </a:cubicBezTo>
                <a:cubicBezTo>
                  <a:pt x="3833608" y="4022597"/>
                  <a:pt x="3861150" y="4050638"/>
                  <a:pt x="3895638" y="4050638"/>
                </a:cubicBezTo>
                <a:close/>
                <a:moveTo>
                  <a:pt x="6976990" y="4067175"/>
                </a:moveTo>
                <a:cubicBezTo>
                  <a:pt x="6973397" y="4057828"/>
                  <a:pt x="6964776" y="4051357"/>
                  <a:pt x="6954477" y="4051357"/>
                </a:cubicBezTo>
                <a:cubicBezTo>
                  <a:pt x="6944418" y="4051357"/>
                  <a:pt x="6935318" y="4057828"/>
                  <a:pt x="6931486" y="4067175"/>
                </a:cubicBezTo>
                <a:lnTo>
                  <a:pt x="6976990" y="4067175"/>
                </a:lnTo>
                <a:close/>
                <a:moveTo>
                  <a:pt x="7163078" y="3916424"/>
                </a:moveTo>
                <a:cubicBezTo>
                  <a:pt x="7174813" y="3916424"/>
                  <a:pt x="7184154" y="3907077"/>
                  <a:pt x="7184154" y="3894853"/>
                </a:cubicBezTo>
                <a:cubicBezTo>
                  <a:pt x="7184154" y="3883110"/>
                  <a:pt x="7174813" y="3874002"/>
                  <a:pt x="7163078" y="3874002"/>
                </a:cubicBezTo>
                <a:cubicBezTo>
                  <a:pt x="7151343" y="3874002"/>
                  <a:pt x="7141763" y="3883110"/>
                  <a:pt x="7141763" y="3894853"/>
                </a:cubicBezTo>
                <a:cubicBezTo>
                  <a:pt x="7141763" y="3907077"/>
                  <a:pt x="7151343" y="3916424"/>
                  <a:pt x="7163078" y="3916424"/>
                </a:cubicBezTo>
                <a:close/>
                <a:moveTo>
                  <a:pt x="7349885" y="3710548"/>
                </a:moveTo>
                <a:cubicBezTo>
                  <a:pt x="7359944" y="3710548"/>
                  <a:pt x="7368565" y="3702160"/>
                  <a:pt x="7368565" y="3691375"/>
                </a:cubicBezTo>
                <a:cubicBezTo>
                  <a:pt x="7368565" y="3681309"/>
                  <a:pt x="7359944" y="3672441"/>
                  <a:pt x="7349885" y="3672441"/>
                </a:cubicBezTo>
                <a:cubicBezTo>
                  <a:pt x="7338868" y="3672441"/>
                  <a:pt x="7330486" y="3681309"/>
                  <a:pt x="7330486" y="3691375"/>
                </a:cubicBezTo>
                <a:cubicBezTo>
                  <a:pt x="7330486" y="3702160"/>
                  <a:pt x="7338868" y="3710548"/>
                  <a:pt x="7349885" y="3710548"/>
                </a:cubicBezTo>
                <a:close/>
                <a:moveTo>
                  <a:pt x="7512023" y="3484781"/>
                </a:moveTo>
                <a:cubicBezTo>
                  <a:pt x="7520885" y="3484781"/>
                  <a:pt x="7528070" y="3476872"/>
                  <a:pt x="7528070" y="3468004"/>
                </a:cubicBezTo>
                <a:cubicBezTo>
                  <a:pt x="7528070" y="3458896"/>
                  <a:pt x="7520885" y="3451706"/>
                  <a:pt x="7512023" y="3451706"/>
                </a:cubicBezTo>
                <a:cubicBezTo>
                  <a:pt x="7502444" y="3451706"/>
                  <a:pt x="7495259" y="3458896"/>
                  <a:pt x="7495259" y="3468004"/>
                </a:cubicBezTo>
                <a:cubicBezTo>
                  <a:pt x="7495259" y="3476872"/>
                  <a:pt x="7502444" y="3484781"/>
                  <a:pt x="7512023" y="3484781"/>
                </a:cubicBezTo>
                <a:close/>
                <a:moveTo>
                  <a:pt x="7647578" y="3241517"/>
                </a:moveTo>
                <a:cubicBezTo>
                  <a:pt x="7655002" y="3241517"/>
                  <a:pt x="7661229" y="3235525"/>
                  <a:pt x="7661229" y="3227377"/>
                </a:cubicBezTo>
                <a:cubicBezTo>
                  <a:pt x="7661229" y="3219947"/>
                  <a:pt x="7655002" y="3213476"/>
                  <a:pt x="7647578" y="3213476"/>
                </a:cubicBezTo>
                <a:cubicBezTo>
                  <a:pt x="7639914" y="3213476"/>
                  <a:pt x="7633687" y="3219947"/>
                  <a:pt x="7633687" y="3227377"/>
                </a:cubicBezTo>
                <a:cubicBezTo>
                  <a:pt x="7633687" y="3235525"/>
                  <a:pt x="7639914" y="3241517"/>
                  <a:pt x="7647578" y="3241517"/>
                </a:cubicBezTo>
                <a:close/>
                <a:moveTo>
                  <a:pt x="7754633" y="2985551"/>
                </a:moveTo>
                <a:cubicBezTo>
                  <a:pt x="7761338" y="2985551"/>
                  <a:pt x="7767326" y="2980039"/>
                  <a:pt x="7767326" y="2973328"/>
                </a:cubicBezTo>
                <a:cubicBezTo>
                  <a:pt x="7767326" y="2966617"/>
                  <a:pt x="7761338" y="2961345"/>
                  <a:pt x="7754633" y="2961345"/>
                </a:cubicBezTo>
                <a:cubicBezTo>
                  <a:pt x="7747927" y="2961345"/>
                  <a:pt x="7742658" y="2966617"/>
                  <a:pt x="7742658" y="2973328"/>
                </a:cubicBezTo>
                <a:cubicBezTo>
                  <a:pt x="7742658" y="2980039"/>
                  <a:pt x="7747927" y="2985551"/>
                  <a:pt x="7754633" y="2985551"/>
                </a:cubicBezTo>
                <a:close/>
                <a:moveTo>
                  <a:pt x="7832469" y="2719279"/>
                </a:moveTo>
                <a:cubicBezTo>
                  <a:pt x="7838696" y="2719279"/>
                  <a:pt x="7843725" y="2714246"/>
                  <a:pt x="7843725" y="2708494"/>
                </a:cubicBezTo>
                <a:cubicBezTo>
                  <a:pt x="7843725" y="2702263"/>
                  <a:pt x="7838696" y="2697230"/>
                  <a:pt x="7832469" y="2697230"/>
                </a:cubicBezTo>
                <a:cubicBezTo>
                  <a:pt x="7826721" y="2697230"/>
                  <a:pt x="7821691" y="2702263"/>
                  <a:pt x="7821691" y="2708494"/>
                </a:cubicBezTo>
                <a:cubicBezTo>
                  <a:pt x="7821691" y="2714246"/>
                  <a:pt x="7826721" y="2719279"/>
                  <a:pt x="7832469" y="2719279"/>
                </a:cubicBezTo>
                <a:close/>
                <a:moveTo>
                  <a:pt x="7879889" y="2445338"/>
                </a:moveTo>
                <a:cubicBezTo>
                  <a:pt x="7884918" y="2445338"/>
                  <a:pt x="7888750" y="2441503"/>
                  <a:pt x="7888750" y="2435991"/>
                </a:cubicBezTo>
                <a:cubicBezTo>
                  <a:pt x="7888750" y="2431198"/>
                  <a:pt x="7884918" y="2427123"/>
                  <a:pt x="7879889" y="2427123"/>
                </a:cubicBezTo>
                <a:cubicBezTo>
                  <a:pt x="7874380" y="2427123"/>
                  <a:pt x="7870309" y="2431198"/>
                  <a:pt x="7870309" y="2435991"/>
                </a:cubicBezTo>
                <a:cubicBezTo>
                  <a:pt x="7870309" y="2441503"/>
                  <a:pt x="7874380" y="2445338"/>
                  <a:pt x="7879889" y="2445338"/>
                </a:cubicBezTo>
                <a:close/>
                <a:moveTo>
                  <a:pt x="7895456" y="2169000"/>
                </a:moveTo>
                <a:cubicBezTo>
                  <a:pt x="7900006" y="2169000"/>
                  <a:pt x="7903838" y="2165166"/>
                  <a:pt x="7903838" y="2160372"/>
                </a:cubicBezTo>
                <a:cubicBezTo>
                  <a:pt x="7903838" y="2155819"/>
                  <a:pt x="7900006" y="2151984"/>
                  <a:pt x="7895456" y="2151984"/>
                </a:cubicBezTo>
                <a:cubicBezTo>
                  <a:pt x="7890427" y="2151984"/>
                  <a:pt x="7887074" y="2155819"/>
                  <a:pt x="7887074" y="2160372"/>
                </a:cubicBezTo>
                <a:cubicBezTo>
                  <a:pt x="7887074" y="2165166"/>
                  <a:pt x="7890427" y="2169000"/>
                  <a:pt x="7895456" y="2169000"/>
                </a:cubicBezTo>
                <a:close/>
                <a:moveTo>
                  <a:pt x="7658595" y="1893381"/>
                </a:moveTo>
                <a:cubicBezTo>
                  <a:pt x="7663145" y="1893381"/>
                  <a:pt x="7666977" y="1889547"/>
                  <a:pt x="7666977" y="1884993"/>
                </a:cubicBezTo>
                <a:cubicBezTo>
                  <a:pt x="7666977" y="1880200"/>
                  <a:pt x="7663145" y="1876365"/>
                  <a:pt x="7658595" y="1876365"/>
                </a:cubicBezTo>
                <a:cubicBezTo>
                  <a:pt x="7653565" y="1876365"/>
                  <a:pt x="7649494" y="1880200"/>
                  <a:pt x="7649494" y="1884993"/>
                </a:cubicBezTo>
                <a:cubicBezTo>
                  <a:pt x="7649494" y="1889547"/>
                  <a:pt x="7653565" y="1893381"/>
                  <a:pt x="7658595" y="1893381"/>
                </a:cubicBezTo>
                <a:close/>
                <a:moveTo>
                  <a:pt x="7606624" y="1621837"/>
                </a:moveTo>
                <a:cubicBezTo>
                  <a:pt x="7611175" y="1621837"/>
                  <a:pt x="7614767" y="1618002"/>
                  <a:pt x="7614767" y="1613688"/>
                </a:cubicBezTo>
                <a:cubicBezTo>
                  <a:pt x="7614767" y="1609374"/>
                  <a:pt x="7611175" y="1605779"/>
                  <a:pt x="7606624" y="1605779"/>
                </a:cubicBezTo>
                <a:cubicBezTo>
                  <a:pt x="7602074" y="1605779"/>
                  <a:pt x="7598721" y="1609374"/>
                  <a:pt x="7598721" y="1613688"/>
                </a:cubicBezTo>
                <a:cubicBezTo>
                  <a:pt x="7598721" y="1618002"/>
                  <a:pt x="7602074" y="1621837"/>
                  <a:pt x="7606624" y="1621837"/>
                </a:cubicBezTo>
                <a:close/>
                <a:moveTo>
                  <a:pt x="7521364" y="1358202"/>
                </a:moveTo>
                <a:cubicBezTo>
                  <a:pt x="7525435" y="1358202"/>
                  <a:pt x="7528549" y="1355086"/>
                  <a:pt x="7528549" y="1351012"/>
                </a:cubicBezTo>
                <a:cubicBezTo>
                  <a:pt x="7528549" y="1346937"/>
                  <a:pt x="7525435" y="1343582"/>
                  <a:pt x="7521364" y="1343582"/>
                </a:cubicBezTo>
                <a:cubicBezTo>
                  <a:pt x="7517292" y="1343582"/>
                  <a:pt x="7514179" y="1346937"/>
                  <a:pt x="7514179" y="1351012"/>
                </a:cubicBezTo>
                <a:cubicBezTo>
                  <a:pt x="7514179" y="1355086"/>
                  <a:pt x="7517292" y="1358202"/>
                  <a:pt x="7521364" y="1358202"/>
                </a:cubicBezTo>
                <a:close/>
                <a:moveTo>
                  <a:pt x="7403771" y="1108467"/>
                </a:moveTo>
                <a:cubicBezTo>
                  <a:pt x="7407603" y="1108467"/>
                  <a:pt x="7411196" y="1105351"/>
                  <a:pt x="7411196" y="1101037"/>
                </a:cubicBezTo>
                <a:cubicBezTo>
                  <a:pt x="7411196" y="1096963"/>
                  <a:pt x="7407603" y="1093847"/>
                  <a:pt x="7403771" y="1093847"/>
                </a:cubicBezTo>
                <a:cubicBezTo>
                  <a:pt x="7399700" y="1093847"/>
                  <a:pt x="7396586" y="1096963"/>
                  <a:pt x="7396586" y="1101037"/>
                </a:cubicBezTo>
                <a:cubicBezTo>
                  <a:pt x="7396586" y="1105351"/>
                  <a:pt x="7399700" y="1108467"/>
                  <a:pt x="7403771" y="1108467"/>
                </a:cubicBezTo>
                <a:close/>
                <a:moveTo>
                  <a:pt x="7256242" y="874790"/>
                </a:moveTo>
                <a:cubicBezTo>
                  <a:pt x="7259834" y="874790"/>
                  <a:pt x="7262948" y="871674"/>
                  <a:pt x="7262948" y="867840"/>
                </a:cubicBezTo>
                <a:cubicBezTo>
                  <a:pt x="7262948" y="864245"/>
                  <a:pt x="7259834" y="861369"/>
                  <a:pt x="7256242" y="861369"/>
                </a:cubicBezTo>
                <a:cubicBezTo>
                  <a:pt x="7252410" y="861369"/>
                  <a:pt x="7249297" y="864245"/>
                  <a:pt x="7249297" y="867840"/>
                </a:cubicBezTo>
                <a:cubicBezTo>
                  <a:pt x="7249297" y="871674"/>
                  <a:pt x="7252410" y="874790"/>
                  <a:pt x="7256242" y="874790"/>
                </a:cubicBezTo>
                <a:close/>
                <a:moveTo>
                  <a:pt x="7079973" y="661965"/>
                </a:moveTo>
                <a:cubicBezTo>
                  <a:pt x="7083565" y="661965"/>
                  <a:pt x="7086679" y="659088"/>
                  <a:pt x="7086679" y="655254"/>
                </a:cubicBezTo>
                <a:cubicBezTo>
                  <a:pt x="7086679" y="651659"/>
                  <a:pt x="7083565" y="648543"/>
                  <a:pt x="7079973" y="648543"/>
                </a:cubicBezTo>
                <a:cubicBezTo>
                  <a:pt x="7076620" y="648543"/>
                  <a:pt x="7073267" y="651659"/>
                  <a:pt x="7073267" y="655254"/>
                </a:cubicBezTo>
                <a:cubicBezTo>
                  <a:pt x="7073267" y="659088"/>
                  <a:pt x="7076620" y="661965"/>
                  <a:pt x="7079973" y="661965"/>
                </a:cubicBezTo>
                <a:close/>
                <a:moveTo>
                  <a:pt x="6878797" y="472866"/>
                </a:moveTo>
                <a:cubicBezTo>
                  <a:pt x="6882629" y="472866"/>
                  <a:pt x="6885742" y="469750"/>
                  <a:pt x="6885742" y="466155"/>
                </a:cubicBezTo>
                <a:cubicBezTo>
                  <a:pt x="6885742" y="462560"/>
                  <a:pt x="6882629" y="459445"/>
                  <a:pt x="6878797" y="459445"/>
                </a:cubicBezTo>
                <a:cubicBezTo>
                  <a:pt x="6875204" y="459445"/>
                  <a:pt x="6872330" y="462560"/>
                  <a:pt x="6872330" y="466155"/>
                </a:cubicBezTo>
                <a:cubicBezTo>
                  <a:pt x="6872330" y="469750"/>
                  <a:pt x="6875204" y="472866"/>
                  <a:pt x="6878797" y="472866"/>
                </a:cubicBezTo>
                <a:close/>
                <a:moveTo>
                  <a:pt x="6655826" y="310850"/>
                </a:moveTo>
                <a:cubicBezTo>
                  <a:pt x="6659419" y="310850"/>
                  <a:pt x="6662532" y="307495"/>
                  <a:pt x="6662532" y="303900"/>
                </a:cubicBezTo>
                <a:cubicBezTo>
                  <a:pt x="6662532" y="300305"/>
                  <a:pt x="6659419" y="297429"/>
                  <a:pt x="6655826" y="297429"/>
                </a:cubicBezTo>
                <a:cubicBezTo>
                  <a:pt x="6651755" y="297429"/>
                  <a:pt x="6649120" y="300305"/>
                  <a:pt x="6649120" y="303900"/>
                </a:cubicBezTo>
                <a:cubicBezTo>
                  <a:pt x="6649120" y="307495"/>
                  <a:pt x="6651755" y="310850"/>
                  <a:pt x="6655826" y="310850"/>
                </a:cubicBezTo>
                <a:close/>
                <a:moveTo>
                  <a:pt x="6413935" y="176636"/>
                </a:moveTo>
                <a:cubicBezTo>
                  <a:pt x="6417288" y="176636"/>
                  <a:pt x="6419204" y="173999"/>
                  <a:pt x="6419204" y="170884"/>
                </a:cubicBezTo>
                <a:cubicBezTo>
                  <a:pt x="6419204" y="168008"/>
                  <a:pt x="6417288" y="165371"/>
                  <a:pt x="6413935" y="165371"/>
                </a:cubicBezTo>
                <a:cubicBezTo>
                  <a:pt x="6411061" y="165371"/>
                  <a:pt x="6408667" y="168008"/>
                  <a:pt x="6408667" y="170884"/>
                </a:cubicBezTo>
                <a:cubicBezTo>
                  <a:pt x="6408667" y="173999"/>
                  <a:pt x="6411061" y="176636"/>
                  <a:pt x="6413935" y="176636"/>
                </a:cubicBezTo>
                <a:close/>
                <a:moveTo>
                  <a:pt x="6157435" y="71661"/>
                </a:moveTo>
                <a:cubicBezTo>
                  <a:pt x="6158633" y="71661"/>
                  <a:pt x="6159830" y="70702"/>
                  <a:pt x="6159830" y="69264"/>
                </a:cubicBezTo>
                <a:cubicBezTo>
                  <a:pt x="6159830" y="67826"/>
                  <a:pt x="6158633" y="66868"/>
                  <a:pt x="6157435" y="66868"/>
                </a:cubicBezTo>
                <a:cubicBezTo>
                  <a:pt x="6155999" y="66868"/>
                  <a:pt x="6155280" y="67826"/>
                  <a:pt x="6155280" y="69264"/>
                </a:cubicBezTo>
                <a:cubicBezTo>
                  <a:pt x="6155280" y="70702"/>
                  <a:pt x="6155999" y="71661"/>
                  <a:pt x="6157435" y="71661"/>
                </a:cubicBezTo>
                <a:close/>
                <a:moveTo>
                  <a:pt x="5890158" y="959"/>
                </a:moveTo>
                <a:cubicBezTo>
                  <a:pt x="5890637" y="959"/>
                  <a:pt x="5890877" y="719"/>
                  <a:pt x="5890877" y="719"/>
                </a:cubicBezTo>
                <a:cubicBezTo>
                  <a:pt x="5890877" y="240"/>
                  <a:pt x="5890637" y="0"/>
                  <a:pt x="5890158" y="0"/>
                </a:cubicBezTo>
                <a:cubicBezTo>
                  <a:pt x="5889919" y="0"/>
                  <a:pt x="5889440" y="240"/>
                  <a:pt x="5889440" y="719"/>
                </a:cubicBezTo>
                <a:cubicBezTo>
                  <a:pt x="5889440" y="719"/>
                  <a:pt x="5889919" y="959"/>
                  <a:pt x="5890158" y="959"/>
                </a:cubicBezTo>
                <a:close/>
                <a:moveTo>
                  <a:pt x="5066772" y="959"/>
                </a:moveTo>
                <a:cubicBezTo>
                  <a:pt x="5067011" y="959"/>
                  <a:pt x="5067251" y="719"/>
                  <a:pt x="5067251" y="719"/>
                </a:cubicBezTo>
                <a:cubicBezTo>
                  <a:pt x="5067251" y="240"/>
                  <a:pt x="5067011" y="0"/>
                  <a:pt x="5066772" y="0"/>
                </a:cubicBezTo>
                <a:cubicBezTo>
                  <a:pt x="5066532" y="0"/>
                  <a:pt x="5065814" y="240"/>
                  <a:pt x="5065814" y="719"/>
                </a:cubicBezTo>
                <a:cubicBezTo>
                  <a:pt x="5065814" y="719"/>
                  <a:pt x="5066532" y="959"/>
                  <a:pt x="5066772" y="959"/>
                </a:cubicBezTo>
                <a:close/>
                <a:moveTo>
                  <a:pt x="4799495" y="71661"/>
                </a:moveTo>
                <a:cubicBezTo>
                  <a:pt x="4800453" y="71661"/>
                  <a:pt x="4801890" y="70702"/>
                  <a:pt x="4801890" y="69264"/>
                </a:cubicBezTo>
                <a:cubicBezTo>
                  <a:pt x="4801890" y="67826"/>
                  <a:pt x="4800453" y="66868"/>
                  <a:pt x="4799495" y="66868"/>
                </a:cubicBezTo>
                <a:cubicBezTo>
                  <a:pt x="4798058" y="66868"/>
                  <a:pt x="4797100" y="67826"/>
                  <a:pt x="4797100" y="69264"/>
                </a:cubicBezTo>
                <a:cubicBezTo>
                  <a:pt x="4797100" y="70702"/>
                  <a:pt x="4798058" y="71661"/>
                  <a:pt x="4799495" y="71661"/>
                </a:cubicBezTo>
                <a:close/>
                <a:moveTo>
                  <a:pt x="4542755" y="178074"/>
                </a:moveTo>
                <a:cubicBezTo>
                  <a:pt x="4547066" y="178074"/>
                  <a:pt x="4550180" y="174958"/>
                  <a:pt x="4550180" y="170884"/>
                </a:cubicBezTo>
                <a:cubicBezTo>
                  <a:pt x="4550180" y="166809"/>
                  <a:pt x="4547066" y="163454"/>
                  <a:pt x="4542755" y="163454"/>
                </a:cubicBezTo>
                <a:cubicBezTo>
                  <a:pt x="4538923" y="163454"/>
                  <a:pt x="4535570" y="166809"/>
                  <a:pt x="4535570" y="170884"/>
                </a:cubicBezTo>
                <a:cubicBezTo>
                  <a:pt x="4535570" y="174958"/>
                  <a:pt x="4538923" y="178074"/>
                  <a:pt x="4542755" y="178074"/>
                </a:cubicBezTo>
                <a:close/>
                <a:moveTo>
                  <a:pt x="4301104" y="313726"/>
                </a:moveTo>
                <a:cubicBezTo>
                  <a:pt x="4306612" y="313726"/>
                  <a:pt x="4310684" y="309412"/>
                  <a:pt x="4310684" y="303900"/>
                </a:cubicBezTo>
                <a:cubicBezTo>
                  <a:pt x="4310684" y="298627"/>
                  <a:pt x="4306612" y="294073"/>
                  <a:pt x="4301104" y="294073"/>
                </a:cubicBezTo>
                <a:cubicBezTo>
                  <a:pt x="4295835" y="294073"/>
                  <a:pt x="4291285" y="298627"/>
                  <a:pt x="4291285" y="303900"/>
                </a:cubicBezTo>
                <a:cubicBezTo>
                  <a:pt x="4291285" y="309412"/>
                  <a:pt x="4295835" y="313726"/>
                  <a:pt x="4301104" y="313726"/>
                </a:cubicBezTo>
                <a:close/>
                <a:moveTo>
                  <a:pt x="4077894" y="477659"/>
                </a:moveTo>
                <a:cubicBezTo>
                  <a:pt x="4084360" y="477659"/>
                  <a:pt x="4089390" y="472626"/>
                  <a:pt x="4089390" y="466155"/>
                </a:cubicBezTo>
                <a:cubicBezTo>
                  <a:pt x="4089390" y="459924"/>
                  <a:pt x="4084360" y="454891"/>
                  <a:pt x="4077894" y="454891"/>
                </a:cubicBezTo>
                <a:cubicBezTo>
                  <a:pt x="4071428" y="454891"/>
                  <a:pt x="4066159" y="459924"/>
                  <a:pt x="4066159" y="466155"/>
                </a:cubicBezTo>
                <a:cubicBezTo>
                  <a:pt x="4066159" y="472626"/>
                  <a:pt x="4071428" y="477659"/>
                  <a:pt x="4077894" y="477659"/>
                </a:cubicBezTo>
                <a:close/>
                <a:moveTo>
                  <a:pt x="3876718" y="668196"/>
                </a:moveTo>
                <a:cubicBezTo>
                  <a:pt x="3883902" y="668196"/>
                  <a:pt x="3889411" y="662204"/>
                  <a:pt x="3889411" y="655254"/>
                </a:cubicBezTo>
                <a:cubicBezTo>
                  <a:pt x="3889411" y="648303"/>
                  <a:pt x="3883902" y="642312"/>
                  <a:pt x="3876718" y="642312"/>
                </a:cubicBezTo>
                <a:cubicBezTo>
                  <a:pt x="3869533" y="642312"/>
                  <a:pt x="3864024" y="648303"/>
                  <a:pt x="3864024" y="655254"/>
                </a:cubicBezTo>
                <a:cubicBezTo>
                  <a:pt x="3864024" y="662204"/>
                  <a:pt x="3869533" y="668196"/>
                  <a:pt x="3876718" y="668196"/>
                </a:cubicBezTo>
                <a:close/>
                <a:moveTo>
                  <a:pt x="3700688" y="883898"/>
                </a:moveTo>
                <a:cubicBezTo>
                  <a:pt x="3709310" y="883898"/>
                  <a:pt x="3716734" y="876708"/>
                  <a:pt x="3716734" y="867840"/>
                </a:cubicBezTo>
                <a:cubicBezTo>
                  <a:pt x="3716734" y="859451"/>
                  <a:pt x="3709310" y="852261"/>
                  <a:pt x="3700688" y="852261"/>
                </a:cubicBezTo>
                <a:cubicBezTo>
                  <a:pt x="3692066" y="852261"/>
                  <a:pt x="3685121" y="859451"/>
                  <a:pt x="3685121" y="867840"/>
                </a:cubicBezTo>
                <a:cubicBezTo>
                  <a:pt x="3685121" y="876708"/>
                  <a:pt x="3692066" y="883898"/>
                  <a:pt x="3700688" y="883898"/>
                </a:cubicBezTo>
                <a:close/>
                <a:moveTo>
                  <a:pt x="3553159" y="1120211"/>
                </a:moveTo>
                <a:cubicBezTo>
                  <a:pt x="3563457" y="1120211"/>
                  <a:pt x="3571839" y="1111583"/>
                  <a:pt x="3571839" y="1101037"/>
                </a:cubicBezTo>
                <a:cubicBezTo>
                  <a:pt x="3571839" y="1090732"/>
                  <a:pt x="3563457" y="1082343"/>
                  <a:pt x="3553159" y="1082343"/>
                </a:cubicBezTo>
                <a:cubicBezTo>
                  <a:pt x="3542381" y="1082343"/>
                  <a:pt x="3533999" y="1090732"/>
                  <a:pt x="3533999" y="1101037"/>
                </a:cubicBezTo>
                <a:cubicBezTo>
                  <a:pt x="3533999" y="1111583"/>
                  <a:pt x="3542381" y="1120211"/>
                  <a:pt x="3553159" y="1120211"/>
                </a:cubicBezTo>
                <a:close/>
                <a:moveTo>
                  <a:pt x="3435327" y="1373780"/>
                </a:moveTo>
                <a:cubicBezTo>
                  <a:pt x="3448020" y="1373780"/>
                  <a:pt x="3458079" y="1363474"/>
                  <a:pt x="3458079" y="1351012"/>
                </a:cubicBezTo>
                <a:cubicBezTo>
                  <a:pt x="3458079" y="1338309"/>
                  <a:pt x="3448020" y="1328483"/>
                  <a:pt x="3435327" y="1328483"/>
                </a:cubicBezTo>
                <a:cubicBezTo>
                  <a:pt x="3423113" y="1328483"/>
                  <a:pt x="3412814" y="1338309"/>
                  <a:pt x="3412814" y="1351012"/>
                </a:cubicBezTo>
                <a:cubicBezTo>
                  <a:pt x="3412814" y="1363474"/>
                  <a:pt x="3423113" y="1373780"/>
                  <a:pt x="3435327" y="1373780"/>
                </a:cubicBezTo>
                <a:close/>
                <a:moveTo>
                  <a:pt x="3350306" y="1640531"/>
                </a:moveTo>
                <a:cubicBezTo>
                  <a:pt x="3365155" y="1640531"/>
                  <a:pt x="3377129" y="1628308"/>
                  <a:pt x="3377129" y="1613688"/>
                </a:cubicBezTo>
                <a:cubicBezTo>
                  <a:pt x="3377129" y="1598829"/>
                  <a:pt x="3365155" y="1586845"/>
                  <a:pt x="3350306" y="1586845"/>
                </a:cubicBezTo>
                <a:cubicBezTo>
                  <a:pt x="3335218" y="1586845"/>
                  <a:pt x="3323482" y="1598829"/>
                  <a:pt x="3323482" y="1613688"/>
                </a:cubicBezTo>
                <a:cubicBezTo>
                  <a:pt x="3323482" y="1628308"/>
                  <a:pt x="3335218" y="1640531"/>
                  <a:pt x="3350306" y="1640531"/>
                </a:cubicBezTo>
                <a:close/>
                <a:moveTo>
                  <a:pt x="3298335" y="1916629"/>
                </a:moveTo>
                <a:cubicBezTo>
                  <a:pt x="3316058" y="1916629"/>
                  <a:pt x="3330188" y="1902249"/>
                  <a:pt x="3330188" y="1884993"/>
                </a:cubicBezTo>
                <a:cubicBezTo>
                  <a:pt x="3330188" y="1867497"/>
                  <a:pt x="3316058" y="1853117"/>
                  <a:pt x="3298335" y="1853117"/>
                </a:cubicBezTo>
                <a:cubicBezTo>
                  <a:pt x="3281092" y="1853117"/>
                  <a:pt x="3266961" y="1867497"/>
                  <a:pt x="3266961" y="1884993"/>
                </a:cubicBezTo>
                <a:cubicBezTo>
                  <a:pt x="3266961" y="1902249"/>
                  <a:pt x="3281092" y="1916629"/>
                  <a:pt x="3298335" y="1916629"/>
                </a:cubicBezTo>
                <a:close/>
                <a:moveTo>
                  <a:pt x="3281331" y="2197761"/>
                </a:moveTo>
                <a:cubicBezTo>
                  <a:pt x="3301688" y="2197761"/>
                  <a:pt x="3318213" y="2180984"/>
                  <a:pt x="3318213" y="2160372"/>
                </a:cubicBezTo>
                <a:cubicBezTo>
                  <a:pt x="3318213" y="2140000"/>
                  <a:pt x="3301688" y="2123463"/>
                  <a:pt x="3281331" y="2123463"/>
                </a:cubicBezTo>
                <a:cubicBezTo>
                  <a:pt x="3260735" y="2123463"/>
                  <a:pt x="3243730" y="2140000"/>
                  <a:pt x="3243730" y="2160372"/>
                </a:cubicBezTo>
                <a:cubicBezTo>
                  <a:pt x="3243730" y="2180984"/>
                  <a:pt x="3260735" y="2197761"/>
                  <a:pt x="3281331" y="2197761"/>
                </a:cubicBezTo>
                <a:close/>
                <a:moveTo>
                  <a:pt x="3298335" y="2478652"/>
                </a:moveTo>
                <a:cubicBezTo>
                  <a:pt x="3322285" y="2478652"/>
                  <a:pt x="3341205" y="2459718"/>
                  <a:pt x="3341205" y="2435991"/>
                </a:cubicBezTo>
                <a:cubicBezTo>
                  <a:pt x="3341205" y="2412504"/>
                  <a:pt x="3322285" y="2393809"/>
                  <a:pt x="3298335" y="2393809"/>
                </a:cubicBezTo>
                <a:cubicBezTo>
                  <a:pt x="3275104" y="2393809"/>
                  <a:pt x="3255705" y="2412504"/>
                  <a:pt x="3255705" y="2435991"/>
                </a:cubicBezTo>
                <a:cubicBezTo>
                  <a:pt x="3255705" y="2459718"/>
                  <a:pt x="3275104" y="2478652"/>
                  <a:pt x="3298335" y="2478652"/>
                </a:cubicBezTo>
                <a:close/>
                <a:moveTo>
                  <a:pt x="3350306" y="2754990"/>
                </a:moveTo>
                <a:cubicBezTo>
                  <a:pt x="3376411" y="2754990"/>
                  <a:pt x="3397487" y="2733659"/>
                  <a:pt x="3397487" y="2707056"/>
                </a:cubicBezTo>
                <a:cubicBezTo>
                  <a:pt x="3397487" y="2681172"/>
                  <a:pt x="3376411" y="2659842"/>
                  <a:pt x="3350306" y="2659842"/>
                </a:cubicBezTo>
                <a:cubicBezTo>
                  <a:pt x="3323961" y="2659842"/>
                  <a:pt x="3302646" y="2681172"/>
                  <a:pt x="3302646" y="2707056"/>
                </a:cubicBezTo>
                <a:cubicBezTo>
                  <a:pt x="3302646" y="2733659"/>
                  <a:pt x="3323961" y="2754990"/>
                  <a:pt x="3350306" y="2754990"/>
                </a:cubicBezTo>
                <a:close/>
                <a:moveTo>
                  <a:pt x="3435327" y="3021262"/>
                </a:moveTo>
                <a:cubicBezTo>
                  <a:pt x="3463827" y="3021262"/>
                  <a:pt x="3486579" y="2998253"/>
                  <a:pt x="3486579" y="2969733"/>
                </a:cubicBezTo>
                <a:cubicBezTo>
                  <a:pt x="3486579" y="2941452"/>
                  <a:pt x="3463827" y="2918684"/>
                  <a:pt x="3435327" y="2918684"/>
                </a:cubicBezTo>
                <a:cubicBezTo>
                  <a:pt x="3407306" y="2918684"/>
                  <a:pt x="3384314" y="2941452"/>
                  <a:pt x="3384314" y="2969733"/>
                </a:cubicBezTo>
                <a:cubicBezTo>
                  <a:pt x="3384314" y="2998253"/>
                  <a:pt x="3407306" y="3021262"/>
                  <a:pt x="3435327" y="3021262"/>
                </a:cubicBezTo>
                <a:close/>
                <a:moveTo>
                  <a:pt x="3553159" y="3274831"/>
                </a:moveTo>
                <a:cubicBezTo>
                  <a:pt x="3583096" y="3274831"/>
                  <a:pt x="3607764" y="3250145"/>
                  <a:pt x="3607764" y="3219947"/>
                </a:cubicBezTo>
                <a:cubicBezTo>
                  <a:pt x="3607764" y="3189509"/>
                  <a:pt x="3583096" y="3164823"/>
                  <a:pt x="3553159" y="3164823"/>
                </a:cubicBezTo>
                <a:cubicBezTo>
                  <a:pt x="3522503" y="3164823"/>
                  <a:pt x="3497835" y="3189509"/>
                  <a:pt x="3497835" y="3219947"/>
                </a:cubicBezTo>
                <a:cubicBezTo>
                  <a:pt x="3497835" y="3250145"/>
                  <a:pt x="3522503" y="3274831"/>
                  <a:pt x="3553159" y="3274831"/>
                </a:cubicBezTo>
                <a:close/>
                <a:moveTo>
                  <a:pt x="3700688" y="3509706"/>
                </a:moveTo>
                <a:cubicBezTo>
                  <a:pt x="3732062" y="3509706"/>
                  <a:pt x="3757449" y="3484301"/>
                  <a:pt x="3757449" y="3453144"/>
                </a:cubicBezTo>
                <a:cubicBezTo>
                  <a:pt x="3757449" y="3421508"/>
                  <a:pt x="3732062" y="3396103"/>
                  <a:pt x="3700688" y="3396103"/>
                </a:cubicBezTo>
                <a:cubicBezTo>
                  <a:pt x="3669554" y="3396103"/>
                  <a:pt x="3644167" y="3421508"/>
                  <a:pt x="3644167" y="3453144"/>
                </a:cubicBezTo>
                <a:cubicBezTo>
                  <a:pt x="3644167" y="3484301"/>
                  <a:pt x="3669554" y="3509706"/>
                  <a:pt x="3700688" y="3509706"/>
                </a:cubicBezTo>
                <a:close/>
                <a:moveTo>
                  <a:pt x="3876718" y="3723490"/>
                </a:moveTo>
                <a:cubicBezTo>
                  <a:pt x="3908810" y="3723490"/>
                  <a:pt x="3934436" y="3697606"/>
                  <a:pt x="3934436" y="3665730"/>
                </a:cubicBezTo>
                <a:cubicBezTo>
                  <a:pt x="3934436" y="3633615"/>
                  <a:pt x="3908810" y="3607491"/>
                  <a:pt x="3876718" y="3607491"/>
                </a:cubicBezTo>
                <a:cubicBezTo>
                  <a:pt x="3844625" y="3607491"/>
                  <a:pt x="3818760" y="3633615"/>
                  <a:pt x="3818760" y="3665730"/>
                </a:cubicBezTo>
                <a:cubicBezTo>
                  <a:pt x="3818760" y="3697606"/>
                  <a:pt x="3844625" y="3723490"/>
                  <a:pt x="3876718" y="3723490"/>
                </a:cubicBezTo>
                <a:close/>
                <a:moveTo>
                  <a:pt x="4077894" y="3912829"/>
                </a:moveTo>
                <a:cubicBezTo>
                  <a:pt x="4109747" y="3912829"/>
                  <a:pt x="4135852" y="3886944"/>
                  <a:pt x="4135852" y="3854589"/>
                </a:cubicBezTo>
                <a:cubicBezTo>
                  <a:pt x="4135852" y="3822953"/>
                  <a:pt x="4109747" y="3796829"/>
                  <a:pt x="4077894" y="3796829"/>
                </a:cubicBezTo>
                <a:cubicBezTo>
                  <a:pt x="4045802" y="3796829"/>
                  <a:pt x="4019936" y="3822953"/>
                  <a:pt x="4019936" y="3854589"/>
                </a:cubicBezTo>
                <a:cubicBezTo>
                  <a:pt x="4019936" y="3886944"/>
                  <a:pt x="4045802" y="3912829"/>
                  <a:pt x="4077894" y="3912829"/>
                </a:cubicBezTo>
                <a:close/>
                <a:moveTo>
                  <a:pt x="4328646" y="4067175"/>
                </a:moveTo>
                <a:cubicBezTo>
                  <a:pt x="4346369" y="4057349"/>
                  <a:pt x="4358344" y="4038655"/>
                  <a:pt x="4358344" y="4017084"/>
                </a:cubicBezTo>
                <a:cubicBezTo>
                  <a:pt x="4358344" y="3985208"/>
                  <a:pt x="4332718" y="3959804"/>
                  <a:pt x="4301104" y="3959804"/>
                </a:cubicBezTo>
                <a:cubicBezTo>
                  <a:pt x="4269251" y="3959804"/>
                  <a:pt x="4243865" y="3985208"/>
                  <a:pt x="4243865" y="4017084"/>
                </a:cubicBezTo>
                <a:cubicBezTo>
                  <a:pt x="4243865" y="4038655"/>
                  <a:pt x="4255600" y="4057349"/>
                  <a:pt x="4273323" y="4067175"/>
                </a:cubicBezTo>
                <a:lnTo>
                  <a:pt x="4328646" y="4067175"/>
                </a:lnTo>
                <a:close/>
                <a:moveTo>
                  <a:pt x="6655826" y="4044407"/>
                </a:moveTo>
                <a:cubicBezTo>
                  <a:pt x="6670914" y="4044407"/>
                  <a:pt x="6683129" y="4032184"/>
                  <a:pt x="6683129" y="4017084"/>
                </a:cubicBezTo>
                <a:cubicBezTo>
                  <a:pt x="6683129" y="4001746"/>
                  <a:pt x="6670914" y="3989523"/>
                  <a:pt x="6655826" y="3989523"/>
                </a:cubicBezTo>
                <a:cubicBezTo>
                  <a:pt x="6640498" y="3989523"/>
                  <a:pt x="6628284" y="4001746"/>
                  <a:pt x="6628284" y="4017084"/>
                </a:cubicBezTo>
                <a:cubicBezTo>
                  <a:pt x="6628284" y="4032184"/>
                  <a:pt x="6640498" y="4044407"/>
                  <a:pt x="6655826" y="4044407"/>
                </a:cubicBezTo>
                <a:close/>
                <a:moveTo>
                  <a:pt x="6878797" y="3879275"/>
                </a:moveTo>
                <a:cubicBezTo>
                  <a:pt x="6892208" y="3879275"/>
                  <a:pt x="6903465" y="3868011"/>
                  <a:pt x="6903465" y="3854589"/>
                </a:cubicBezTo>
                <a:cubicBezTo>
                  <a:pt x="6903465" y="3841407"/>
                  <a:pt x="6892208" y="3830622"/>
                  <a:pt x="6878797" y="3830622"/>
                </a:cubicBezTo>
                <a:cubicBezTo>
                  <a:pt x="6865624" y="3830622"/>
                  <a:pt x="6854847" y="3841407"/>
                  <a:pt x="6854847" y="3854589"/>
                </a:cubicBezTo>
                <a:cubicBezTo>
                  <a:pt x="6854847" y="3868011"/>
                  <a:pt x="6865624" y="3879275"/>
                  <a:pt x="6878797" y="3879275"/>
                </a:cubicBezTo>
                <a:close/>
                <a:moveTo>
                  <a:pt x="7079973" y="3686821"/>
                </a:moveTo>
                <a:cubicBezTo>
                  <a:pt x="7091708" y="3686821"/>
                  <a:pt x="7101528" y="3677474"/>
                  <a:pt x="7101528" y="3665730"/>
                </a:cubicBezTo>
                <a:cubicBezTo>
                  <a:pt x="7101528" y="3653747"/>
                  <a:pt x="7091708" y="3644400"/>
                  <a:pt x="7079973" y="3644400"/>
                </a:cubicBezTo>
                <a:cubicBezTo>
                  <a:pt x="7068477" y="3644400"/>
                  <a:pt x="7058658" y="3653747"/>
                  <a:pt x="7058658" y="3665730"/>
                </a:cubicBezTo>
                <a:cubicBezTo>
                  <a:pt x="7058658" y="3677474"/>
                  <a:pt x="7068477" y="3686821"/>
                  <a:pt x="7079973" y="3686821"/>
                </a:cubicBezTo>
                <a:close/>
                <a:moveTo>
                  <a:pt x="7256242" y="3471119"/>
                </a:moveTo>
                <a:cubicBezTo>
                  <a:pt x="7266061" y="3471119"/>
                  <a:pt x="7274204" y="3463210"/>
                  <a:pt x="7274204" y="3453144"/>
                </a:cubicBezTo>
                <a:cubicBezTo>
                  <a:pt x="7274204" y="3442599"/>
                  <a:pt x="7266061" y="3434690"/>
                  <a:pt x="7256242" y="3434690"/>
                </a:cubicBezTo>
                <a:cubicBezTo>
                  <a:pt x="7245944" y="3434690"/>
                  <a:pt x="7237801" y="3442599"/>
                  <a:pt x="7237801" y="3453144"/>
                </a:cubicBezTo>
                <a:cubicBezTo>
                  <a:pt x="7237801" y="3463210"/>
                  <a:pt x="7245944" y="3471119"/>
                  <a:pt x="7256242" y="3471119"/>
                </a:cubicBezTo>
                <a:close/>
                <a:moveTo>
                  <a:pt x="7403771" y="3235525"/>
                </a:moveTo>
                <a:cubicBezTo>
                  <a:pt x="7412633" y="3235525"/>
                  <a:pt x="7419817" y="3228335"/>
                  <a:pt x="7419817" y="3219947"/>
                </a:cubicBezTo>
                <a:cubicBezTo>
                  <a:pt x="7419817" y="3210839"/>
                  <a:pt x="7412633" y="3203649"/>
                  <a:pt x="7403771" y="3203649"/>
                </a:cubicBezTo>
                <a:cubicBezTo>
                  <a:pt x="7395389" y="3203649"/>
                  <a:pt x="7387965" y="3210839"/>
                  <a:pt x="7387965" y="3219947"/>
                </a:cubicBezTo>
                <a:cubicBezTo>
                  <a:pt x="7387965" y="3228335"/>
                  <a:pt x="7395389" y="3235525"/>
                  <a:pt x="7403771" y="3235525"/>
                </a:cubicBezTo>
                <a:close/>
                <a:moveTo>
                  <a:pt x="7521364" y="2984113"/>
                </a:moveTo>
                <a:cubicBezTo>
                  <a:pt x="7528788" y="2984113"/>
                  <a:pt x="7535015" y="2977642"/>
                  <a:pt x="7535015" y="2969733"/>
                </a:cubicBezTo>
                <a:cubicBezTo>
                  <a:pt x="7535015" y="2962303"/>
                  <a:pt x="7528788" y="2955832"/>
                  <a:pt x="7521364" y="2955832"/>
                </a:cubicBezTo>
                <a:cubicBezTo>
                  <a:pt x="7513700" y="2955832"/>
                  <a:pt x="7507473" y="2962303"/>
                  <a:pt x="7507473" y="2969733"/>
                </a:cubicBezTo>
                <a:cubicBezTo>
                  <a:pt x="7507473" y="2977642"/>
                  <a:pt x="7513700" y="2984113"/>
                  <a:pt x="7521364" y="2984113"/>
                </a:cubicBezTo>
                <a:close/>
                <a:moveTo>
                  <a:pt x="7606624" y="2719519"/>
                </a:moveTo>
                <a:cubicBezTo>
                  <a:pt x="7613330" y="2719519"/>
                  <a:pt x="7618838" y="2714007"/>
                  <a:pt x="7618838" y="2707056"/>
                </a:cubicBezTo>
                <a:cubicBezTo>
                  <a:pt x="7618838" y="2700345"/>
                  <a:pt x="7613330" y="2695073"/>
                  <a:pt x="7606624" y="2695073"/>
                </a:cubicBezTo>
                <a:cubicBezTo>
                  <a:pt x="7599918" y="2695073"/>
                  <a:pt x="7594649" y="2700345"/>
                  <a:pt x="7594649" y="2707056"/>
                </a:cubicBezTo>
                <a:cubicBezTo>
                  <a:pt x="7594649" y="2714007"/>
                  <a:pt x="7599918" y="2719519"/>
                  <a:pt x="7606624" y="2719519"/>
                </a:cubicBezTo>
                <a:close/>
                <a:moveTo>
                  <a:pt x="7658595" y="2447256"/>
                </a:moveTo>
                <a:cubicBezTo>
                  <a:pt x="7664343" y="2447256"/>
                  <a:pt x="7669372" y="2442222"/>
                  <a:pt x="7669372" y="2435991"/>
                </a:cubicBezTo>
                <a:cubicBezTo>
                  <a:pt x="7669372" y="2429760"/>
                  <a:pt x="7664343" y="2424966"/>
                  <a:pt x="7658595" y="2424966"/>
                </a:cubicBezTo>
                <a:cubicBezTo>
                  <a:pt x="7652368" y="2424966"/>
                  <a:pt x="7647578" y="2429760"/>
                  <a:pt x="7647578" y="2435991"/>
                </a:cubicBezTo>
                <a:cubicBezTo>
                  <a:pt x="7647578" y="2442222"/>
                  <a:pt x="7652368" y="2447256"/>
                  <a:pt x="7658595" y="2447256"/>
                </a:cubicBezTo>
                <a:close/>
                <a:moveTo>
                  <a:pt x="7675599" y="2170199"/>
                </a:moveTo>
                <a:cubicBezTo>
                  <a:pt x="7680868" y="2170199"/>
                  <a:pt x="7685418" y="2165885"/>
                  <a:pt x="7685418" y="2160372"/>
                </a:cubicBezTo>
                <a:cubicBezTo>
                  <a:pt x="7685418" y="2155100"/>
                  <a:pt x="7680868" y="2150546"/>
                  <a:pt x="7675599" y="2150546"/>
                </a:cubicBezTo>
                <a:cubicBezTo>
                  <a:pt x="7670091" y="2150546"/>
                  <a:pt x="7665780" y="2155100"/>
                  <a:pt x="7665780" y="2160372"/>
                </a:cubicBezTo>
                <a:cubicBezTo>
                  <a:pt x="7665780" y="2165885"/>
                  <a:pt x="7670091" y="2170199"/>
                  <a:pt x="7675599" y="2170199"/>
                </a:cubicBezTo>
                <a:close/>
                <a:moveTo>
                  <a:pt x="7436822" y="1894819"/>
                </a:moveTo>
                <a:cubicBezTo>
                  <a:pt x="7442091" y="1894819"/>
                  <a:pt x="7446641" y="1890505"/>
                  <a:pt x="7446641" y="1884993"/>
                </a:cubicBezTo>
                <a:cubicBezTo>
                  <a:pt x="7446641" y="1879481"/>
                  <a:pt x="7442091" y="1875167"/>
                  <a:pt x="7436822" y="1875167"/>
                </a:cubicBezTo>
                <a:cubicBezTo>
                  <a:pt x="7431313" y="1875167"/>
                  <a:pt x="7427002" y="1879481"/>
                  <a:pt x="7427002" y="1884993"/>
                </a:cubicBezTo>
                <a:cubicBezTo>
                  <a:pt x="7427002" y="1890505"/>
                  <a:pt x="7431313" y="1894819"/>
                  <a:pt x="7436822" y="1894819"/>
                </a:cubicBezTo>
                <a:close/>
                <a:moveTo>
                  <a:pt x="7379103" y="1623994"/>
                </a:moveTo>
                <a:cubicBezTo>
                  <a:pt x="7384372" y="1623994"/>
                  <a:pt x="7388444" y="1620159"/>
                  <a:pt x="7388444" y="1614887"/>
                </a:cubicBezTo>
                <a:cubicBezTo>
                  <a:pt x="7388444" y="1610093"/>
                  <a:pt x="7384372" y="1605779"/>
                  <a:pt x="7379103" y="1605779"/>
                </a:cubicBezTo>
                <a:cubicBezTo>
                  <a:pt x="7374074" y="1605779"/>
                  <a:pt x="7370242" y="1610093"/>
                  <a:pt x="7370242" y="1614887"/>
                </a:cubicBezTo>
                <a:cubicBezTo>
                  <a:pt x="7370242" y="1620159"/>
                  <a:pt x="7374074" y="1623994"/>
                  <a:pt x="7379103" y="1623994"/>
                </a:cubicBezTo>
                <a:close/>
                <a:moveTo>
                  <a:pt x="7284742" y="1363954"/>
                </a:moveTo>
                <a:cubicBezTo>
                  <a:pt x="7289532" y="1363954"/>
                  <a:pt x="7293124" y="1360119"/>
                  <a:pt x="7293124" y="1355326"/>
                </a:cubicBezTo>
                <a:cubicBezTo>
                  <a:pt x="7293124" y="1350772"/>
                  <a:pt x="7289532" y="1346937"/>
                  <a:pt x="7284742" y="1346937"/>
                </a:cubicBezTo>
                <a:cubicBezTo>
                  <a:pt x="7280431" y="1346937"/>
                  <a:pt x="7276120" y="1350772"/>
                  <a:pt x="7276120" y="1355326"/>
                </a:cubicBezTo>
                <a:cubicBezTo>
                  <a:pt x="7276120" y="1360119"/>
                  <a:pt x="7280431" y="1363954"/>
                  <a:pt x="7284742" y="1363954"/>
                </a:cubicBezTo>
                <a:close/>
                <a:moveTo>
                  <a:pt x="7155654" y="1119731"/>
                </a:moveTo>
                <a:cubicBezTo>
                  <a:pt x="7159725" y="1119731"/>
                  <a:pt x="7163318" y="1116136"/>
                  <a:pt x="7163318" y="1111583"/>
                </a:cubicBezTo>
                <a:cubicBezTo>
                  <a:pt x="7163318" y="1107269"/>
                  <a:pt x="7159725" y="1103913"/>
                  <a:pt x="7155654" y="1103913"/>
                </a:cubicBezTo>
                <a:cubicBezTo>
                  <a:pt x="7151343" y="1103913"/>
                  <a:pt x="7147750" y="1107269"/>
                  <a:pt x="7147750" y="1111583"/>
                </a:cubicBezTo>
                <a:cubicBezTo>
                  <a:pt x="7147750" y="1116136"/>
                  <a:pt x="7151343" y="1119731"/>
                  <a:pt x="7155654" y="1119731"/>
                </a:cubicBezTo>
                <a:close/>
                <a:moveTo>
                  <a:pt x="6993276" y="896360"/>
                </a:moveTo>
                <a:cubicBezTo>
                  <a:pt x="6997826" y="896360"/>
                  <a:pt x="7001418" y="892765"/>
                  <a:pt x="7001418" y="888451"/>
                </a:cubicBezTo>
                <a:cubicBezTo>
                  <a:pt x="7001418" y="883898"/>
                  <a:pt x="6997826" y="880303"/>
                  <a:pt x="6993276" y="880303"/>
                </a:cubicBezTo>
                <a:cubicBezTo>
                  <a:pt x="6988965" y="880303"/>
                  <a:pt x="6985372" y="883898"/>
                  <a:pt x="6985372" y="888451"/>
                </a:cubicBezTo>
                <a:cubicBezTo>
                  <a:pt x="6985372" y="892765"/>
                  <a:pt x="6988965" y="896360"/>
                  <a:pt x="6993276" y="896360"/>
                </a:cubicBezTo>
                <a:close/>
                <a:moveTo>
                  <a:pt x="6801679" y="696956"/>
                </a:moveTo>
                <a:cubicBezTo>
                  <a:pt x="6805511" y="696956"/>
                  <a:pt x="6808624" y="693840"/>
                  <a:pt x="6808624" y="689766"/>
                </a:cubicBezTo>
                <a:cubicBezTo>
                  <a:pt x="6808624" y="685931"/>
                  <a:pt x="6805511" y="682336"/>
                  <a:pt x="6801679" y="682336"/>
                </a:cubicBezTo>
                <a:cubicBezTo>
                  <a:pt x="6797608" y="682336"/>
                  <a:pt x="6794494" y="685931"/>
                  <a:pt x="6794494" y="689766"/>
                </a:cubicBezTo>
                <a:cubicBezTo>
                  <a:pt x="6794494" y="693840"/>
                  <a:pt x="6797608" y="696956"/>
                  <a:pt x="6801679" y="696956"/>
                </a:cubicBezTo>
                <a:close/>
                <a:moveTo>
                  <a:pt x="6584456" y="527031"/>
                </a:moveTo>
                <a:cubicBezTo>
                  <a:pt x="6588288" y="527031"/>
                  <a:pt x="6591402" y="523915"/>
                  <a:pt x="6591402" y="519841"/>
                </a:cubicBezTo>
                <a:cubicBezTo>
                  <a:pt x="6591402" y="515767"/>
                  <a:pt x="6588288" y="512411"/>
                  <a:pt x="6584456" y="512411"/>
                </a:cubicBezTo>
                <a:cubicBezTo>
                  <a:pt x="6580385" y="512411"/>
                  <a:pt x="6576793" y="515767"/>
                  <a:pt x="6576793" y="519841"/>
                </a:cubicBezTo>
                <a:cubicBezTo>
                  <a:pt x="6576793" y="523915"/>
                  <a:pt x="6580385" y="527031"/>
                  <a:pt x="6584456" y="527031"/>
                </a:cubicBezTo>
                <a:close/>
                <a:moveTo>
                  <a:pt x="6345200" y="389222"/>
                </a:moveTo>
                <a:cubicBezTo>
                  <a:pt x="6349032" y="389222"/>
                  <a:pt x="6352625" y="385866"/>
                  <a:pt x="6352625" y="381792"/>
                </a:cubicBezTo>
                <a:cubicBezTo>
                  <a:pt x="6352625" y="377718"/>
                  <a:pt x="6349032" y="374602"/>
                  <a:pt x="6345200" y="374602"/>
                </a:cubicBezTo>
                <a:cubicBezTo>
                  <a:pt x="6341129" y="374602"/>
                  <a:pt x="6338015" y="377718"/>
                  <a:pt x="6338015" y="381792"/>
                </a:cubicBezTo>
                <a:cubicBezTo>
                  <a:pt x="6338015" y="385866"/>
                  <a:pt x="6341129" y="389222"/>
                  <a:pt x="6345200" y="389222"/>
                </a:cubicBezTo>
                <a:close/>
                <a:moveTo>
                  <a:pt x="6089419" y="285445"/>
                </a:moveTo>
                <a:cubicBezTo>
                  <a:pt x="6093251" y="285445"/>
                  <a:pt x="6096604" y="282330"/>
                  <a:pt x="6096604" y="278495"/>
                </a:cubicBezTo>
                <a:cubicBezTo>
                  <a:pt x="6096604" y="274181"/>
                  <a:pt x="6093251" y="271065"/>
                  <a:pt x="6089419" y="271065"/>
                </a:cubicBezTo>
                <a:cubicBezTo>
                  <a:pt x="6085347" y="271065"/>
                  <a:pt x="6082234" y="274181"/>
                  <a:pt x="6082234" y="278495"/>
                </a:cubicBezTo>
                <a:cubicBezTo>
                  <a:pt x="6082234" y="282330"/>
                  <a:pt x="6085347" y="285445"/>
                  <a:pt x="6089419" y="285445"/>
                </a:cubicBezTo>
                <a:close/>
                <a:moveTo>
                  <a:pt x="5821662" y="218817"/>
                </a:moveTo>
                <a:cubicBezTo>
                  <a:pt x="5825973" y="218817"/>
                  <a:pt x="5829087" y="215462"/>
                  <a:pt x="5829087" y="211627"/>
                </a:cubicBezTo>
                <a:cubicBezTo>
                  <a:pt x="5829087" y="207553"/>
                  <a:pt x="5825973" y="204198"/>
                  <a:pt x="5821662" y="204198"/>
                </a:cubicBezTo>
                <a:cubicBezTo>
                  <a:pt x="5817831" y="204198"/>
                  <a:pt x="5814478" y="207553"/>
                  <a:pt x="5814478" y="211627"/>
                </a:cubicBezTo>
                <a:cubicBezTo>
                  <a:pt x="5814478" y="215462"/>
                  <a:pt x="5817831" y="218817"/>
                  <a:pt x="5821662" y="218817"/>
                </a:cubicBezTo>
                <a:close/>
                <a:moveTo>
                  <a:pt x="5547440" y="189338"/>
                </a:moveTo>
                <a:cubicBezTo>
                  <a:pt x="5551032" y="189338"/>
                  <a:pt x="5554146" y="186222"/>
                  <a:pt x="5554146" y="182867"/>
                </a:cubicBezTo>
                <a:cubicBezTo>
                  <a:pt x="5554146" y="179032"/>
                  <a:pt x="5551032" y="176156"/>
                  <a:pt x="5547440" y="176156"/>
                </a:cubicBezTo>
                <a:cubicBezTo>
                  <a:pt x="5543608" y="176156"/>
                  <a:pt x="5540734" y="179032"/>
                  <a:pt x="5540734" y="182867"/>
                </a:cubicBezTo>
                <a:cubicBezTo>
                  <a:pt x="5540734" y="186222"/>
                  <a:pt x="5543608" y="189338"/>
                  <a:pt x="5547440" y="189338"/>
                </a:cubicBezTo>
                <a:close/>
                <a:moveTo>
                  <a:pt x="5271541" y="200123"/>
                </a:moveTo>
                <a:cubicBezTo>
                  <a:pt x="5276091" y="200123"/>
                  <a:pt x="5279684" y="196768"/>
                  <a:pt x="5279684" y="192214"/>
                </a:cubicBezTo>
                <a:cubicBezTo>
                  <a:pt x="5279684" y="187900"/>
                  <a:pt x="5276091" y="184305"/>
                  <a:pt x="5271541" y="184305"/>
                </a:cubicBezTo>
                <a:cubicBezTo>
                  <a:pt x="5267230" y="184305"/>
                  <a:pt x="5263637" y="187900"/>
                  <a:pt x="5263637" y="192214"/>
                </a:cubicBezTo>
                <a:cubicBezTo>
                  <a:pt x="5263637" y="196768"/>
                  <a:pt x="5267230" y="200123"/>
                  <a:pt x="5271541" y="200123"/>
                </a:cubicBezTo>
                <a:close/>
                <a:moveTo>
                  <a:pt x="5000192" y="248776"/>
                </a:moveTo>
                <a:cubicBezTo>
                  <a:pt x="5004743" y="248776"/>
                  <a:pt x="5008574" y="244941"/>
                  <a:pt x="5008574" y="240148"/>
                </a:cubicBezTo>
                <a:cubicBezTo>
                  <a:pt x="5008574" y="235355"/>
                  <a:pt x="5004743" y="231759"/>
                  <a:pt x="5000192" y="231759"/>
                </a:cubicBezTo>
                <a:cubicBezTo>
                  <a:pt x="4995402" y="231759"/>
                  <a:pt x="4991570" y="235355"/>
                  <a:pt x="4991570" y="240148"/>
                </a:cubicBezTo>
                <a:cubicBezTo>
                  <a:pt x="4991570" y="244941"/>
                  <a:pt x="4995402" y="248776"/>
                  <a:pt x="5000192" y="248776"/>
                </a:cubicBezTo>
                <a:close/>
                <a:moveTo>
                  <a:pt x="4737705" y="335296"/>
                </a:moveTo>
                <a:cubicBezTo>
                  <a:pt x="4742974" y="335296"/>
                  <a:pt x="4747524" y="330982"/>
                  <a:pt x="4747524" y="325710"/>
                </a:cubicBezTo>
                <a:cubicBezTo>
                  <a:pt x="4747524" y="320197"/>
                  <a:pt x="4742974" y="315883"/>
                  <a:pt x="4737705" y="315883"/>
                </a:cubicBezTo>
                <a:cubicBezTo>
                  <a:pt x="4732196" y="315883"/>
                  <a:pt x="4727646" y="320197"/>
                  <a:pt x="4727646" y="325710"/>
                </a:cubicBezTo>
                <a:cubicBezTo>
                  <a:pt x="4727646" y="330982"/>
                  <a:pt x="4732196" y="335296"/>
                  <a:pt x="4737705" y="335296"/>
                </a:cubicBezTo>
                <a:close/>
                <a:moveTo>
                  <a:pt x="4489587" y="457767"/>
                </a:moveTo>
                <a:cubicBezTo>
                  <a:pt x="4495814" y="457767"/>
                  <a:pt x="4500604" y="452734"/>
                  <a:pt x="4500604" y="446742"/>
                </a:cubicBezTo>
                <a:cubicBezTo>
                  <a:pt x="4500604" y="440750"/>
                  <a:pt x="4495814" y="435717"/>
                  <a:pt x="4489587" y="435717"/>
                </a:cubicBezTo>
                <a:cubicBezTo>
                  <a:pt x="4483600" y="435717"/>
                  <a:pt x="4478570" y="440750"/>
                  <a:pt x="4478570" y="446742"/>
                </a:cubicBezTo>
                <a:cubicBezTo>
                  <a:pt x="4478570" y="452734"/>
                  <a:pt x="4483600" y="457767"/>
                  <a:pt x="4489587" y="457767"/>
                </a:cubicBezTo>
                <a:close/>
                <a:moveTo>
                  <a:pt x="4260869" y="613312"/>
                </a:moveTo>
                <a:cubicBezTo>
                  <a:pt x="4267575" y="613312"/>
                  <a:pt x="4273083" y="607560"/>
                  <a:pt x="4273083" y="600849"/>
                </a:cubicBezTo>
                <a:cubicBezTo>
                  <a:pt x="4273083" y="594378"/>
                  <a:pt x="4267575" y="589105"/>
                  <a:pt x="4260869" y="589105"/>
                </a:cubicBezTo>
                <a:cubicBezTo>
                  <a:pt x="4254163" y="589105"/>
                  <a:pt x="4248894" y="594378"/>
                  <a:pt x="4248894" y="600849"/>
                </a:cubicBezTo>
                <a:cubicBezTo>
                  <a:pt x="4248894" y="607560"/>
                  <a:pt x="4254163" y="613312"/>
                  <a:pt x="4260869" y="613312"/>
                </a:cubicBezTo>
                <a:close/>
                <a:moveTo>
                  <a:pt x="4055860" y="800493"/>
                </a:moveTo>
                <a:cubicBezTo>
                  <a:pt x="4064003" y="800493"/>
                  <a:pt x="4070470" y="793782"/>
                  <a:pt x="4070470" y="785633"/>
                </a:cubicBezTo>
                <a:cubicBezTo>
                  <a:pt x="4070470" y="777724"/>
                  <a:pt x="4064003" y="771253"/>
                  <a:pt x="4055860" y="771253"/>
                </a:cubicBezTo>
                <a:cubicBezTo>
                  <a:pt x="4047717" y="771253"/>
                  <a:pt x="4041251" y="777724"/>
                  <a:pt x="4041251" y="785633"/>
                </a:cubicBezTo>
                <a:cubicBezTo>
                  <a:pt x="4041251" y="793782"/>
                  <a:pt x="4047717" y="800493"/>
                  <a:pt x="4055860" y="800493"/>
                </a:cubicBezTo>
                <a:close/>
                <a:moveTo>
                  <a:pt x="3878633" y="1014517"/>
                </a:moveTo>
                <a:cubicBezTo>
                  <a:pt x="3888213" y="1014517"/>
                  <a:pt x="3895638" y="1006848"/>
                  <a:pt x="3895638" y="997500"/>
                </a:cubicBezTo>
                <a:cubicBezTo>
                  <a:pt x="3895638" y="987674"/>
                  <a:pt x="3888213" y="980244"/>
                  <a:pt x="3878633" y="980244"/>
                </a:cubicBezTo>
                <a:cubicBezTo>
                  <a:pt x="3869054" y="980244"/>
                  <a:pt x="3861390" y="987674"/>
                  <a:pt x="3861390" y="997500"/>
                </a:cubicBezTo>
                <a:cubicBezTo>
                  <a:pt x="3861390" y="1006848"/>
                  <a:pt x="3869054" y="1014517"/>
                  <a:pt x="3878633" y="1014517"/>
                </a:cubicBezTo>
                <a:close/>
                <a:moveTo>
                  <a:pt x="3732302" y="1251549"/>
                </a:moveTo>
                <a:cubicBezTo>
                  <a:pt x="3743318" y="1251549"/>
                  <a:pt x="3752419" y="1242681"/>
                  <a:pt x="3752419" y="1231177"/>
                </a:cubicBezTo>
                <a:cubicBezTo>
                  <a:pt x="3752419" y="1220392"/>
                  <a:pt x="3743318" y="1211045"/>
                  <a:pt x="3732302" y="1211045"/>
                </a:cubicBezTo>
                <a:cubicBezTo>
                  <a:pt x="3721285" y="1211045"/>
                  <a:pt x="3712184" y="1220392"/>
                  <a:pt x="3712184" y="1231177"/>
                </a:cubicBezTo>
                <a:cubicBezTo>
                  <a:pt x="3712184" y="1242681"/>
                  <a:pt x="3721285" y="1251549"/>
                  <a:pt x="3732302" y="1251549"/>
                </a:cubicBezTo>
                <a:close/>
                <a:moveTo>
                  <a:pt x="3619978" y="1507994"/>
                </a:moveTo>
                <a:cubicBezTo>
                  <a:pt x="3633629" y="1507994"/>
                  <a:pt x="3644407" y="1497209"/>
                  <a:pt x="3644407" y="1483548"/>
                </a:cubicBezTo>
                <a:cubicBezTo>
                  <a:pt x="3644407" y="1470127"/>
                  <a:pt x="3633629" y="1459102"/>
                  <a:pt x="3619978" y="1459102"/>
                </a:cubicBezTo>
                <a:cubicBezTo>
                  <a:pt x="3606566" y="1459102"/>
                  <a:pt x="3595789" y="1470127"/>
                  <a:pt x="3595789" y="1483548"/>
                </a:cubicBezTo>
                <a:cubicBezTo>
                  <a:pt x="3595789" y="1497209"/>
                  <a:pt x="3606566" y="1507994"/>
                  <a:pt x="3619978" y="1507994"/>
                </a:cubicBezTo>
                <a:close/>
                <a:moveTo>
                  <a:pt x="3544058" y="1777622"/>
                </a:moveTo>
                <a:cubicBezTo>
                  <a:pt x="3559865" y="1777622"/>
                  <a:pt x="3572558" y="1764919"/>
                  <a:pt x="3572558" y="1749101"/>
                </a:cubicBezTo>
                <a:cubicBezTo>
                  <a:pt x="3572558" y="1733043"/>
                  <a:pt x="3559865" y="1720341"/>
                  <a:pt x="3544058" y="1720341"/>
                </a:cubicBezTo>
                <a:cubicBezTo>
                  <a:pt x="3528251" y="1720341"/>
                  <a:pt x="3515318" y="1733043"/>
                  <a:pt x="3515318" y="1749101"/>
                </a:cubicBezTo>
                <a:cubicBezTo>
                  <a:pt x="3515318" y="1764919"/>
                  <a:pt x="3528251" y="1777622"/>
                  <a:pt x="3544058" y="1777622"/>
                </a:cubicBezTo>
                <a:close/>
                <a:moveTo>
                  <a:pt x="3505499" y="2056356"/>
                </a:moveTo>
                <a:cubicBezTo>
                  <a:pt x="3524659" y="2056356"/>
                  <a:pt x="3539747" y="2041257"/>
                  <a:pt x="3539747" y="2022563"/>
                </a:cubicBezTo>
                <a:cubicBezTo>
                  <a:pt x="3539747" y="2003389"/>
                  <a:pt x="3524659" y="1988290"/>
                  <a:pt x="3505499" y="1988290"/>
                </a:cubicBezTo>
                <a:cubicBezTo>
                  <a:pt x="3486818" y="1988290"/>
                  <a:pt x="3471730" y="2003389"/>
                  <a:pt x="3471730" y="2022563"/>
                </a:cubicBezTo>
                <a:cubicBezTo>
                  <a:pt x="3471730" y="2041257"/>
                  <a:pt x="3486818" y="2056356"/>
                  <a:pt x="3505499" y="2056356"/>
                </a:cubicBezTo>
                <a:close/>
                <a:moveTo>
                  <a:pt x="3505499" y="2336768"/>
                </a:moveTo>
                <a:cubicBezTo>
                  <a:pt x="3526814" y="2336768"/>
                  <a:pt x="3544058" y="2319752"/>
                  <a:pt x="3544058" y="2298901"/>
                </a:cubicBezTo>
                <a:cubicBezTo>
                  <a:pt x="3544058" y="2277091"/>
                  <a:pt x="3526814" y="2260314"/>
                  <a:pt x="3505499" y="2260314"/>
                </a:cubicBezTo>
                <a:cubicBezTo>
                  <a:pt x="3484663" y="2260314"/>
                  <a:pt x="3467419" y="2277091"/>
                  <a:pt x="3467419" y="2298901"/>
                </a:cubicBezTo>
                <a:cubicBezTo>
                  <a:pt x="3467419" y="2319752"/>
                  <a:pt x="3484663" y="2336768"/>
                  <a:pt x="3505499" y="2336768"/>
                </a:cubicBezTo>
                <a:close/>
                <a:moveTo>
                  <a:pt x="3544058" y="2615023"/>
                </a:moveTo>
                <a:cubicBezTo>
                  <a:pt x="3568008" y="2615023"/>
                  <a:pt x="3587407" y="2595850"/>
                  <a:pt x="3587407" y="2571883"/>
                </a:cubicBezTo>
                <a:cubicBezTo>
                  <a:pt x="3587407" y="2547916"/>
                  <a:pt x="3568008" y="2528743"/>
                  <a:pt x="3544058" y="2528743"/>
                </a:cubicBezTo>
                <a:cubicBezTo>
                  <a:pt x="3520108" y="2528743"/>
                  <a:pt x="3500949" y="2547916"/>
                  <a:pt x="3500949" y="2571883"/>
                </a:cubicBezTo>
                <a:cubicBezTo>
                  <a:pt x="3500949" y="2595850"/>
                  <a:pt x="3520108" y="2615023"/>
                  <a:pt x="3544058" y="2615023"/>
                </a:cubicBezTo>
                <a:close/>
                <a:moveTo>
                  <a:pt x="3619978" y="2884890"/>
                </a:moveTo>
                <a:cubicBezTo>
                  <a:pt x="3646323" y="2884890"/>
                  <a:pt x="3667638" y="2863799"/>
                  <a:pt x="3667638" y="2837436"/>
                </a:cubicBezTo>
                <a:cubicBezTo>
                  <a:pt x="3667638" y="2810833"/>
                  <a:pt x="3646323" y="2789982"/>
                  <a:pt x="3619978" y="2789982"/>
                </a:cubicBezTo>
                <a:cubicBezTo>
                  <a:pt x="3593873" y="2789982"/>
                  <a:pt x="3572558" y="2810833"/>
                  <a:pt x="3572558" y="2837436"/>
                </a:cubicBezTo>
                <a:cubicBezTo>
                  <a:pt x="3572558" y="2863799"/>
                  <a:pt x="3593873" y="2884890"/>
                  <a:pt x="3619978" y="2884890"/>
                </a:cubicBezTo>
                <a:close/>
                <a:moveTo>
                  <a:pt x="3732302" y="3140137"/>
                </a:moveTo>
                <a:cubicBezTo>
                  <a:pt x="3760323" y="3140137"/>
                  <a:pt x="3783075" y="3117608"/>
                  <a:pt x="3783075" y="3089567"/>
                </a:cubicBezTo>
                <a:cubicBezTo>
                  <a:pt x="3783075" y="3061526"/>
                  <a:pt x="3760323" y="3038997"/>
                  <a:pt x="3732302" y="3038997"/>
                </a:cubicBezTo>
                <a:cubicBezTo>
                  <a:pt x="3704281" y="3038997"/>
                  <a:pt x="3681768" y="3061526"/>
                  <a:pt x="3681768" y="3089567"/>
                </a:cubicBezTo>
                <a:cubicBezTo>
                  <a:pt x="3681768" y="3117608"/>
                  <a:pt x="3704281" y="3140137"/>
                  <a:pt x="3732302" y="3140137"/>
                </a:cubicBezTo>
                <a:close/>
                <a:moveTo>
                  <a:pt x="3878633" y="3376930"/>
                </a:moveTo>
                <a:cubicBezTo>
                  <a:pt x="3907852" y="3376930"/>
                  <a:pt x="3931802" y="3353203"/>
                  <a:pt x="3931802" y="3323484"/>
                </a:cubicBezTo>
                <a:cubicBezTo>
                  <a:pt x="3931802" y="3294723"/>
                  <a:pt x="3907852" y="3270757"/>
                  <a:pt x="3878633" y="3270757"/>
                </a:cubicBezTo>
                <a:cubicBezTo>
                  <a:pt x="3849415" y="3270757"/>
                  <a:pt x="3825465" y="3294723"/>
                  <a:pt x="3825465" y="3323484"/>
                </a:cubicBezTo>
                <a:cubicBezTo>
                  <a:pt x="3825465" y="3353203"/>
                  <a:pt x="3849415" y="3376930"/>
                  <a:pt x="3878633" y="3376930"/>
                </a:cubicBezTo>
                <a:close/>
                <a:moveTo>
                  <a:pt x="4055860" y="3589276"/>
                </a:moveTo>
                <a:cubicBezTo>
                  <a:pt x="4085797" y="3589276"/>
                  <a:pt x="4110226" y="3565309"/>
                  <a:pt x="4110226" y="3535111"/>
                </a:cubicBezTo>
                <a:cubicBezTo>
                  <a:pt x="4110226" y="3505152"/>
                  <a:pt x="4085797" y="3481186"/>
                  <a:pt x="4055860" y="3481186"/>
                </a:cubicBezTo>
                <a:cubicBezTo>
                  <a:pt x="4025923" y="3481186"/>
                  <a:pt x="4001734" y="3505152"/>
                  <a:pt x="4001734" y="3535111"/>
                </a:cubicBezTo>
                <a:cubicBezTo>
                  <a:pt x="4001734" y="3565309"/>
                  <a:pt x="4025923" y="3589276"/>
                  <a:pt x="4055860" y="3589276"/>
                </a:cubicBezTo>
                <a:close/>
                <a:moveTo>
                  <a:pt x="4260869" y="3774061"/>
                </a:moveTo>
                <a:cubicBezTo>
                  <a:pt x="4290806" y="3774061"/>
                  <a:pt x="4315234" y="3750094"/>
                  <a:pt x="4315234" y="3719895"/>
                </a:cubicBezTo>
                <a:cubicBezTo>
                  <a:pt x="4315234" y="3689937"/>
                  <a:pt x="4290806" y="3665730"/>
                  <a:pt x="4260869" y="3665730"/>
                </a:cubicBezTo>
                <a:cubicBezTo>
                  <a:pt x="4230932" y="3665730"/>
                  <a:pt x="4206743" y="3689937"/>
                  <a:pt x="4206743" y="3719895"/>
                </a:cubicBezTo>
                <a:cubicBezTo>
                  <a:pt x="4206743" y="3750094"/>
                  <a:pt x="4230932" y="3774061"/>
                  <a:pt x="4260869" y="3774061"/>
                </a:cubicBezTo>
                <a:close/>
                <a:moveTo>
                  <a:pt x="4489587" y="3927448"/>
                </a:moveTo>
                <a:cubicBezTo>
                  <a:pt x="4518806" y="3927448"/>
                  <a:pt x="4542755" y="3903482"/>
                  <a:pt x="4542755" y="3874242"/>
                </a:cubicBezTo>
                <a:cubicBezTo>
                  <a:pt x="4542755" y="3844763"/>
                  <a:pt x="4518806" y="3821036"/>
                  <a:pt x="4489587" y="3821036"/>
                </a:cubicBezTo>
                <a:cubicBezTo>
                  <a:pt x="4460369" y="3821036"/>
                  <a:pt x="4436659" y="3844763"/>
                  <a:pt x="4436659" y="3874242"/>
                </a:cubicBezTo>
                <a:cubicBezTo>
                  <a:pt x="4436659" y="3903482"/>
                  <a:pt x="4460369" y="3927448"/>
                  <a:pt x="4489587" y="3927448"/>
                </a:cubicBezTo>
                <a:close/>
                <a:moveTo>
                  <a:pt x="4737705" y="4046564"/>
                </a:moveTo>
                <a:cubicBezTo>
                  <a:pt x="4765726" y="4046564"/>
                  <a:pt x="4788717" y="4023555"/>
                  <a:pt x="4788717" y="3995035"/>
                </a:cubicBezTo>
                <a:cubicBezTo>
                  <a:pt x="4788717" y="3966754"/>
                  <a:pt x="4765726" y="3944225"/>
                  <a:pt x="4737705" y="3944225"/>
                </a:cubicBezTo>
                <a:cubicBezTo>
                  <a:pt x="4709205" y="3944225"/>
                  <a:pt x="4686453" y="3966754"/>
                  <a:pt x="4686453" y="3995035"/>
                </a:cubicBezTo>
                <a:cubicBezTo>
                  <a:pt x="4686453" y="4023555"/>
                  <a:pt x="4709205" y="4046564"/>
                  <a:pt x="4737705" y="4046564"/>
                </a:cubicBezTo>
                <a:close/>
                <a:moveTo>
                  <a:pt x="5046175" y="4067175"/>
                </a:moveTo>
                <a:cubicBezTo>
                  <a:pt x="5040427" y="4047043"/>
                  <a:pt x="5021986" y="4032663"/>
                  <a:pt x="5000192" y="4032663"/>
                </a:cubicBezTo>
                <a:cubicBezTo>
                  <a:pt x="4978159" y="4032663"/>
                  <a:pt x="4959717" y="4047043"/>
                  <a:pt x="4953730" y="4067175"/>
                </a:cubicBezTo>
                <a:lnTo>
                  <a:pt x="5046175" y="4067175"/>
                </a:lnTo>
                <a:close/>
                <a:moveTo>
                  <a:pt x="6112889" y="4067175"/>
                </a:moveTo>
                <a:cubicBezTo>
                  <a:pt x="6119356" y="4060944"/>
                  <a:pt x="6123427" y="4052076"/>
                  <a:pt x="6123427" y="4042489"/>
                </a:cubicBezTo>
                <a:cubicBezTo>
                  <a:pt x="6123427" y="4023555"/>
                  <a:pt x="6108339" y="4008456"/>
                  <a:pt x="6089419" y="4008456"/>
                </a:cubicBezTo>
                <a:cubicBezTo>
                  <a:pt x="6070738" y="4008456"/>
                  <a:pt x="6055410" y="4023555"/>
                  <a:pt x="6055410" y="4042489"/>
                </a:cubicBezTo>
                <a:cubicBezTo>
                  <a:pt x="6055410" y="4052076"/>
                  <a:pt x="6059482" y="4060944"/>
                  <a:pt x="6065948" y="4067175"/>
                </a:cubicBezTo>
                <a:lnTo>
                  <a:pt x="6112889" y="4067175"/>
                </a:lnTo>
                <a:close/>
                <a:moveTo>
                  <a:pt x="6345200" y="3969630"/>
                </a:moveTo>
                <a:cubicBezTo>
                  <a:pt x="6361965" y="3969630"/>
                  <a:pt x="6375616" y="3956209"/>
                  <a:pt x="6375616" y="3939192"/>
                </a:cubicBezTo>
                <a:cubicBezTo>
                  <a:pt x="6375616" y="3922176"/>
                  <a:pt x="6361965" y="3908754"/>
                  <a:pt x="6345200" y="3908754"/>
                </a:cubicBezTo>
                <a:cubicBezTo>
                  <a:pt x="6328675" y="3908754"/>
                  <a:pt x="6314784" y="3922176"/>
                  <a:pt x="6314784" y="3939192"/>
                </a:cubicBezTo>
                <a:cubicBezTo>
                  <a:pt x="6314784" y="3956209"/>
                  <a:pt x="6328675" y="3969630"/>
                  <a:pt x="6345200" y="3969630"/>
                </a:cubicBezTo>
                <a:close/>
                <a:moveTo>
                  <a:pt x="6584456" y="3827986"/>
                </a:moveTo>
                <a:cubicBezTo>
                  <a:pt x="6599066" y="3827986"/>
                  <a:pt x="6611280" y="3815763"/>
                  <a:pt x="6611280" y="3801143"/>
                </a:cubicBezTo>
                <a:cubicBezTo>
                  <a:pt x="6611280" y="3786044"/>
                  <a:pt x="6599066" y="3774061"/>
                  <a:pt x="6584456" y="3774061"/>
                </a:cubicBezTo>
                <a:cubicBezTo>
                  <a:pt x="6569608" y="3774061"/>
                  <a:pt x="6557633" y="3786044"/>
                  <a:pt x="6557633" y="3801143"/>
                </a:cubicBezTo>
                <a:cubicBezTo>
                  <a:pt x="6557633" y="3815763"/>
                  <a:pt x="6569608" y="3827986"/>
                  <a:pt x="6584456" y="3827986"/>
                </a:cubicBezTo>
                <a:close/>
                <a:moveTo>
                  <a:pt x="6801679" y="3655185"/>
                </a:moveTo>
                <a:cubicBezTo>
                  <a:pt x="6814612" y="3655185"/>
                  <a:pt x="6825389" y="3644400"/>
                  <a:pt x="6825389" y="3630739"/>
                </a:cubicBezTo>
                <a:cubicBezTo>
                  <a:pt x="6825389" y="3618036"/>
                  <a:pt x="6814612" y="3607251"/>
                  <a:pt x="6801679" y="3607251"/>
                </a:cubicBezTo>
                <a:cubicBezTo>
                  <a:pt x="6788507" y="3607251"/>
                  <a:pt x="6777729" y="3618036"/>
                  <a:pt x="6777729" y="3630739"/>
                </a:cubicBezTo>
                <a:cubicBezTo>
                  <a:pt x="6777729" y="3644400"/>
                  <a:pt x="6788507" y="3655185"/>
                  <a:pt x="6801679" y="3655185"/>
                </a:cubicBezTo>
                <a:close/>
                <a:moveTo>
                  <a:pt x="6993276" y="3453384"/>
                </a:moveTo>
                <a:cubicBezTo>
                  <a:pt x="7004771" y="3453384"/>
                  <a:pt x="7013872" y="3444037"/>
                  <a:pt x="7013872" y="3432293"/>
                </a:cubicBezTo>
                <a:cubicBezTo>
                  <a:pt x="7013872" y="3421029"/>
                  <a:pt x="7004771" y="3411921"/>
                  <a:pt x="6993276" y="3411921"/>
                </a:cubicBezTo>
                <a:cubicBezTo>
                  <a:pt x="6981780" y="3411921"/>
                  <a:pt x="6972439" y="3421029"/>
                  <a:pt x="6972439" y="3432293"/>
                </a:cubicBezTo>
                <a:cubicBezTo>
                  <a:pt x="6972439" y="3444037"/>
                  <a:pt x="6981780" y="3453384"/>
                  <a:pt x="6993276" y="3453384"/>
                </a:cubicBezTo>
                <a:close/>
                <a:moveTo>
                  <a:pt x="7155654" y="3227377"/>
                </a:moveTo>
                <a:cubicBezTo>
                  <a:pt x="7165473" y="3227377"/>
                  <a:pt x="7173616" y="3219228"/>
                  <a:pt x="7173616" y="3209162"/>
                </a:cubicBezTo>
                <a:cubicBezTo>
                  <a:pt x="7173616" y="3199335"/>
                  <a:pt x="7165473" y="3190707"/>
                  <a:pt x="7155654" y="3190707"/>
                </a:cubicBezTo>
                <a:cubicBezTo>
                  <a:pt x="7145355" y="3190707"/>
                  <a:pt x="7137213" y="3199335"/>
                  <a:pt x="7137213" y="3209162"/>
                </a:cubicBezTo>
                <a:cubicBezTo>
                  <a:pt x="7137213" y="3219228"/>
                  <a:pt x="7145355" y="3227377"/>
                  <a:pt x="7155654" y="3227377"/>
                </a:cubicBezTo>
                <a:close/>
                <a:moveTo>
                  <a:pt x="7284742" y="2981237"/>
                </a:moveTo>
                <a:cubicBezTo>
                  <a:pt x="7293843" y="2981237"/>
                  <a:pt x="7300788" y="2974287"/>
                  <a:pt x="7300788" y="2965419"/>
                </a:cubicBezTo>
                <a:cubicBezTo>
                  <a:pt x="7300788" y="2956791"/>
                  <a:pt x="7293843" y="2949601"/>
                  <a:pt x="7284742" y="2949601"/>
                </a:cubicBezTo>
                <a:cubicBezTo>
                  <a:pt x="7276120" y="2949601"/>
                  <a:pt x="7269175" y="2956791"/>
                  <a:pt x="7269175" y="2965419"/>
                </a:cubicBezTo>
                <a:cubicBezTo>
                  <a:pt x="7269175" y="2974287"/>
                  <a:pt x="7276120" y="2981237"/>
                  <a:pt x="7284742" y="2981237"/>
                </a:cubicBezTo>
                <a:close/>
                <a:moveTo>
                  <a:pt x="7379103" y="2719998"/>
                </a:moveTo>
                <a:cubicBezTo>
                  <a:pt x="7387246" y="2719998"/>
                  <a:pt x="7393473" y="2714007"/>
                  <a:pt x="7393473" y="2705618"/>
                </a:cubicBezTo>
                <a:cubicBezTo>
                  <a:pt x="7393473" y="2698188"/>
                  <a:pt x="7387246" y="2691957"/>
                  <a:pt x="7379103" y="2691957"/>
                </a:cubicBezTo>
                <a:cubicBezTo>
                  <a:pt x="7371679" y="2691957"/>
                  <a:pt x="7365212" y="2698188"/>
                  <a:pt x="7365212" y="2705618"/>
                </a:cubicBezTo>
                <a:cubicBezTo>
                  <a:pt x="7365212" y="2714007"/>
                  <a:pt x="7371679" y="2719998"/>
                  <a:pt x="7379103" y="2719998"/>
                </a:cubicBezTo>
                <a:close/>
                <a:moveTo>
                  <a:pt x="7436822" y="2447975"/>
                </a:moveTo>
                <a:cubicBezTo>
                  <a:pt x="7443288" y="2447975"/>
                  <a:pt x="7449036" y="2442702"/>
                  <a:pt x="7449036" y="2435991"/>
                </a:cubicBezTo>
                <a:cubicBezTo>
                  <a:pt x="7449036" y="2429280"/>
                  <a:pt x="7443288" y="2423528"/>
                  <a:pt x="7436822" y="2423528"/>
                </a:cubicBezTo>
                <a:cubicBezTo>
                  <a:pt x="7429876" y="2423528"/>
                  <a:pt x="7424368" y="2429280"/>
                  <a:pt x="7424368" y="2435991"/>
                </a:cubicBezTo>
                <a:cubicBezTo>
                  <a:pt x="7424368" y="2442702"/>
                  <a:pt x="7429876" y="2447975"/>
                  <a:pt x="7436822" y="2447975"/>
                </a:cubicBezTo>
                <a:close/>
                <a:moveTo>
                  <a:pt x="7456221" y="2171397"/>
                </a:moveTo>
                <a:cubicBezTo>
                  <a:pt x="7461969" y="2171397"/>
                  <a:pt x="7466759" y="2166604"/>
                  <a:pt x="7466759" y="2160372"/>
                </a:cubicBezTo>
                <a:cubicBezTo>
                  <a:pt x="7466759" y="2154381"/>
                  <a:pt x="7461969" y="2149587"/>
                  <a:pt x="7456221" y="2149587"/>
                </a:cubicBezTo>
                <a:cubicBezTo>
                  <a:pt x="7449754" y="2149587"/>
                  <a:pt x="7444965" y="2154381"/>
                  <a:pt x="7444965" y="2160372"/>
                </a:cubicBezTo>
                <a:cubicBezTo>
                  <a:pt x="7444965" y="2166604"/>
                  <a:pt x="7449754" y="2171397"/>
                  <a:pt x="7456221" y="2171397"/>
                </a:cubicBezTo>
                <a:close/>
                <a:moveTo>
                  <a:pt x="7214570" y="1896737"/>
                </a:moveTo>
                <a:cubicBezTo>
                  <a:pt x="7220797" y="1896737"/>
                  <a:pt x="7226065" y="1891704"/>
                  <a:pt x="7226065" y="1885233"/>
                </a:cubicBezTo>
                <a:cubicBezTo>
                  <a:pt x="7226065" y="1878762"/>
                  <a:pt x="7220797" y="1873729"/>
                  <a:pt x="7214570" y="1873729"/>
                </a:cubicBezTo>
                <a:cubicBezTo>
                  <a:pt x="7208582" y="1873729"/>
                  <a:pt x="7203074" y="1878762"/>
                  <a:pt x="7203074" y="1885233"/>
                </a:cubicBezTo>
                <a:cubicBezTo>
                  <a:pt x="7203074" y="1891704"/>
                  <a:pt x="7208582" y="1896737"/>
                  <a:pt x="7214570" y="1896737"/>
                </a:cubicBezTo>
                <a:close/>
                <a:moveTo>
                  <a:pt x="7150145" y="1627110"/>
                </a:moveTo>
                <a:cubicBezTo>
                  <a:pt x="7156133" y="1627110"/>
                  <a:pt x="7160683" y="1622556"/>
                  <a:pt x="7160683" y="1617044"/>
                </a:cubicBezTo>
                <a:cubicBezTo>
                  <a:pt x="7160683" y="1611052"/>
                  <a:pt x="7156133" y="1606498"/>
                  <a:pt x="7150145" y="1606498"/>
                </a:cubicBezTo>
                <a:cubicBezTo>
                  <a:pt x="7144397" y="1606498"/>
                  <a:pt x="7140086" y="1611052"/>
                  <a:pt x="7140086" y="1617044"/>
                </a:cubicBezTo>
                <a:cubicBezTo>
                  <a:pt x="7140086" y="1622556"/>
                  <a:pt x="7144397" y="1627110"/>
                  <a:pt x="7150145" y="1627110"/>
                </a:cubicBezTo>
                <a:close/>
                <a:moveTo>
                  <a:pt x="7044767" y="1371623"/>
                </a:moveTo>
                <a:cubicBezTo>
                  <a:pt x="7050276" y="1371623"/>
                  <a:pt x="7054108" y="1367549"/>
                  <a:pt x="7054108" y="1362036"/>
                </a:cubicBezTo>
                <a:cubicBezTo>
                  <a:pt x="7054108" y="1356284"/>
                  <a:pt x="7050276" y="1351970"/>
                  <a:pt x="7044767" y="1351970"/>
                </a:cubicBezTo>
                <a:cubicBezTo>
                  <a:pt x="7039259" y="1351970"/>
                  <a:pt x="7034948" y="1356284"/>
                  <a:pt x="7034948" y="1362036"/>
                </a:cubicBezTo>
                <a:cubicBezTo>
                  <a:pt x="7034948" y="1367549"/>
                  <a:pt x="7039259" y="1371623"/>
                  <a:pt x="7044767" y="1371623"/>
                </a:cubicBezTo>
                <a:close/>
                <a:moveTo>
                  <a:pt x="6900351" y="1135789"/>
                </a:moveTo>
                <a:cubicBezTo>
                  <a:pt x="6905860" y="1135789"/>
                  <a:pt x="6909692" y="1131475"/>
                  <a:pt x="6909692" y="1126442"/>
                </a:cubicBezTo>
                <a:cubicBezTo>
                  <a:pt x="6909692" y="1121649"/>
                  <a:pt x="6905860" y="1117335"/>
                  <a:pt x="6900351" y="1117335"/>
                </a:cubicBezTo>
                <a:cubicBezTo>
                  <a:pt x="6895561" y="1117335"/>
                  <a:pt x="6891490" y="1121649"/>
                  <a:pt x="6891490" y="1126442"/>
                </a:cubicBezTo>
                <a:cubicBezTo>
                  <a:pt x="6891490" y="1131475"/>
                  <a:pt x="6895561" y="1135789"/>
                  <a:pt x="6900351" y="1135789"/>
                </a:cubicBezTo>
                <a:close/>
                <a:moveTo>
                  <a:pt x="6721448" y="925121"/>
                </a:moveTo>
                <a:cubicBezTo>
                  <a:pt x="6725998" y="925121"/>
                  <a:pt x="6730070" y="921286"/>
                  <a:pt x="6730070" y="916732"/>
                </a:cubicBezTo>
                <a:cubicBezTo>
                  <a:pt x="6730070" y="911939"/>
                  <a:pt x="6725998" y="908104"/>
                  <a:pt x="6721448" y="908104"/>
                </a:cubicBezTo>
                <a:cubicBezTo>
                  <a:pt x="6716658" y="908104"/>
                  <a:pt x="6712587" y="911939"/>
                  <a:pt x="6712587" y="916732"/>
                </a:cubicBezTo>
                <a:cubicBezTo>
                  <a:pt x="6712587" y="921286"/>
                  <a:pt x="6716658" y="925121"/>
                  <a:pt x="6721448" y="925121"/>
                </a:cubicBezTo>
                <a:close/>
                <a:moveTo>
                  <a:pt x="6511410" y="746088"/>
                </a:moveTo>
                <a:cubicBezTo>
                  <a:pt x="6516440" y="746088"/>
                  <a:pt x="6520032" y="742253"/>
                  <a:pt x="6520032" y="737220"/>
                </a:cubicBezTo>
                <a:cubicBezTo>
                  <a:pt x="6520032" y="732427"/>
                  <a:pt x="6516440" y="728832"/>
                  <a:pt x="6511410" y="728832"/>
                </a:cubicBezTo>
                <a:cubicBezTo>
                  <a:pt x="6507099" y="728832"/>
                  <a:pt x="6503028" y="732427"/>
                  <a:pt x="6503028" y="737220"/>
                </a:cubicBezTo>
                <a:cubicBezTo>
                  <a:pt x="6503028" y="742253"/>
                  <a:pt x="6507099" y="746088"/>
                  <a:pt x="6511410" y="746088"/>
                </a:cubicBezTo>
                <a:close/>
                <a:moveTo>
                  <a:pt x="6276225" y="601808"/>
                </a:moveTo>
                <a:cubicBezTo>
                  <a:pt x="6281494" y="601808"/>
                  <a:pt x="6284847" y="597973"/>
                  <a:pt x="6284847" y="593180"/>
                </a:cubicBezTo>
                <a:cubicBezTo>
                  <a:pt x="6284847" y="588386"/>
                  <a:pt x="6281494" y="584791"/>
                  <a:pt x="6276225" y="584791"/>
                </a:cubicBezTo>
                <a:cubicBezTo>
                  <a:pt x="6271914" y="584791"/>
                  <a:pt x="6267843" y="588386"/>
                  <a:pt x="6267843" y="593180"/>
                </a:cubicBezTo>
                <a:cubicBezTo>
                  <a:pt x="6267843" y="597973"/>
                  <a:pt x="6271914" y="601808"/>
                  <a:pt x="6276225" y="601808"/>
                </a:cubicBezTo>
                <a:close/>
                <a:moveTo>
                  <a:pt x="6021402" y="496114"/>
                </a:moveTo>
                <a:cubicBezTo>
                  <a:pt x="6026192" y="496114"/>
                  <a:pt x="6030024" y="492519"/>
                  <a:pt x="6030024" y="487246"/>
                </a:cubicBezTo>
                <a:cubicBezTo>
                  <a:pt x="6030024" y="482692"/>
                  <a:pt x="6026192" y="478858"/>
                  <a:pt x="6021402" y="478858"/>
                </a:cubicBezTo>
                <a:cubicBezTo>
                  <a:pt x="6017091" y="478858"/>
                  <a:pt x="6012780" y="482692"/>
                  <a:pt x="6012780" y="487246"/>
                </a:cubicBezTo>
                <a:cubicBezTo>
                  <a:pt x="6012780" y="492519"/>
                  <a:pt x="6017091" y="496114"/>
                  <a:pt x="6021402" y="496114"/>
                </a:cubicBezTo>
                <a:close/>
                <a:moveTo>
                  <a:pt x="5753406" y="431883"/>
                </a:moveTo>
                <a:cubicBezTo>
                  <a:pt x="5757957" y="431883"/>
                  <a:pt x="5762028" y="427569"/>
                  <a:pt x="5762028" y="423015"/>
                </a:cubicBezTo>
                <a:cubicBezTo>
                  <a:pt x="5762028" y="418222"/>
                  <a:pt x="5757957" y="414387"/>
                  <a:pt x="5753406" y="414387"/>
                </a:cubicBezTo>
                <a:cubicBezTo>
                  <a:pt x="5748616" y="414387"/>
                  <a:pt x="5744784" y="418222"/>
                  <a:pt x="5744784" y="423015"/>
                </a:cubicBezTo>
                <a:cubicBezTo>
                  <a:pt x="5744784" y="427569"/>
                  <a:pt x="5748616" y="431883"/>
                  <a:pt x="5753406" y="431883"/>
                </a:cubicBezTo>
                <a:close/>
                <a:moveTo>
                  <a:pt x="5478465" y="410552"/>
                </a:moveTo>
                <a:cubicBezTo>
                  <a:pt x="5483495" y="410552"/>
                  <a:pt x="5487566" y="406478"/>
                  <a:pt x="5487566" y="401445"/>
                </a:cubicBezTo>
                <a:cubicBezTo>
                  <a:pt x="5487566" y="396412"/>
                  <a:pt x="5483495" y="392337"/>
                  <a:pt x="5478465" y="392337"/>
                </a:cubicBezTo>
                <a:cubicBezTo>
                  <a:pt x="5473436" y="392337"/>
                  <a:pt x="5469125" y="396412"/>
                  <a:pt x="5469125" y="401445"/>
                </a:cubicBezTo>
                <a:cubicBezTo>
                  <a:pt x="5469125" y="406478"/>
                  <a:pt x="5473436" y="410552"/>
                  <a:pt x="5478465" y="410552"/>
                </a:cubicBezTo>
                <a:close/>
                <a:moveTo>
                  <a:pt x="5203524" y="432841"/>
                </a:moveTo>
                <a:cubicBezTo>
                  <a:pt x="5208793" y="432841"/>
                  <a:pt x="5213343" y="428288"/>
                  <a:pt x="5213343" y="423015"/>
                </a:cubicBezTo>
                <a:cubicBezTo>
                  <a:pt x="5213343" y="417503"/>
                  <a:pt x="5208793" y="413428"/>
                  <a:pt x="5203524" y="413428"/>
                </a:cubicBezTo>
                <a:cubicBezTo>
                  <a:pt x="5198255" y="413428"/>
                  <a:pt x="5193705" y="417503"/>
                  <a:pt x="5193705" y="423015"/>
                </a:cubicBezTo>
                <a:cubicBezTo>
                  <a:pt x="5193705" y="428288"/>
                  <a:pt x="5198255" y="432841"/>
                  <a:pt x="5203524" y="432841"/>
                </a:cubicBezTo>
                <a:close/>
                <a:moveTo>
                  <a:pt x="4935289" y="498511"/>
                </a:moveTo>
                <a:cubicBezTo>
                  <a:pt x="4941276" y="498511"/>
                  <a:pt x="4946066" y="493717"/>
                  <a:pt x="4946066" y="487246"/>
                </a:cubicBezTo>
                <a:cubicBezTo>
                  <a:pt x="4946066" y="481254"/>
                  <a:pt x="4941276" y="476461"/>
                  <a:pt x="4935289" y="476461"/>
                </a:cubicBezTo>
                <a:cubicBezTo>
                  <a:pt x="4929062" y="476461"/>
                  <a:pt x="4924272" y="481254"/>
                  <a:pt x="4924272" y="487246"/>
                </a:cubicBezTo>
                <a:cubicBezTo>
                  <a:pt x="4924272" y="493717"/>
                  <a:pt x="4929062" y="498511"/>
                  <a:pt x="4935289" y="498511"/>
                </a:cubicBezTo>
                <a:close/>
                <a:moveTo>
                  <a:pt x="4680465" y="605163"/>
                </a:moveTo>
                <a:cubicBezTo>
                  <a:pt x="4687171" y="605163"/>
                  <a:pt x="4692680" y="599890"/>
                  <a:pt x="4692680" y="593180"/>
                </a:cubicBezTo>
                <a:cubicBezTo>
                  <a:pt x="4692680" y="586469"/>
                  <a:pt x="4687171" y="580957"/>
                  <a:pt x="4680465" y="580957"/>
                </a:cubicBezTo>
                <a:cubicBezTo>
                  <a:pt x="4673759" y="580957"/>
                  <a:pt x="4668012" y="586469"/>
                  <a:pt x="4668012" y="593180"/>
                </a:cubicBezTo>
                <a:cubicBezTo>
                  <a:pt x="4668012" y="599890"/>
                  <a:pt x="4673759" y="605163"/>
                  <a:pt x="4680465" y="605163"/>
                </a:cubicBezTo>
                <a:close/>
                <a:moveTo>
                  <a:pt x="4445281" y="750642"/>
                </a:moveTo>
                <a:cubicBezTo>
                  <a:pt x="4452705" y="750642"/>
                  <a:pt x="4458692" y="744890"/>
                  <a:pt x="4458692" y="737220"/>
                </a:cubicBezTo>
                <a:cubicBezTo>
                  <a:pt x="4458692" y="729791"/>
                  <a:pt x="4452705" y="724039"/>
                  <a:pt x="4445281" y="724039"/>
                </a:cubicBezTo>
                <a:cubicBezTo>
                  <a:pt x="4438096" y="724039"/>
                  <a:pt x="4431869" y="729791"/>
                  <a:pt x="4431869" y="737220"/>
                </a:cubicBezTo>
                <a:cubicBezTo>
                  <a:pt x="4431869" y="744890"/>
                  <a:pt x="4438096" y="750642"/>
                  <a:pt x="4445281" y="750642"/>
                </a:cubicBezTo>
                <a:close/>
                <a:moveTo>
                  <a:pt x="4235243" y="932550"/>
                </a:moveTo>
                <a:cubicBezTo>
                  <a:pt x="4244104" y="932550"/>
                  <a:pt x="4251289" y="925121"/>
                  <a:pt x="4251289" y="916732"/>
                </a:cubicBezTo>
                <a:cubicBezTo>
                  <a:pt x="4251289" y="907864"/>
                  <a:pt x="4244104" y="900674"/>
                  <a:pt x="4235243" y="900674"/>
                </a:cubicBezTo>
                <a:cubicBezTo>
                  <a:pt x="4226860" y="900674"/>
                  <a:pt x="4219436" y="907864"/>
                  <a:pt x="4219436" y="916732"/>
                </a:cubicBezTo>
                <a:cubicBezTo>
                  <a:pt x="4219436" y="925121"/>
                  <a:pt x="4226860" y="932550"/>
                  <a:pt x="4235243" y="932550"/>
                </a:cubicBezTo>
                <a:close/>
                <a:moveTo>
                  <a:pt x="4056339" y="1144897"/>
                </a:moveTo>
                <a:cubicBezTo>
                  <a:pt x="4066398" y="1144897"/>
                  <a:pt x="4074780" y="1136748"/>
                  <a:pt x="4074780" y="1126442"/>
                </a:cubicBezTo>
                <a:cubicBezTo>
                  <a:pt x="4074780" y="1116376"/>
                  <a:pt x="4066398" y="1108227"/>
                  <a:pt x="4056339" y="1108227"/>
                </a:cubicBezTo>
                <a:cubicBezTo>
                  <a:pt x="4046520" y="1108227"/>
                  <a:pt x="4038138" y="1116376"/>
                  <a:pt x="4038138" y="1126442"/>
                </a:cubicBezTo>
                <a:cubicBezTo>
                  <a:pt x="4038138" y="1136748"/>
                  <a:pt x="4046520" y="1144897"/>
                  <a:pt x="4056339" y="1144897"/>
                </a:cubicBezTo>
                <a:close/>
                <a:moveTo>
                  <a:pt x="3912163" y="1383846"/>
                </a:moveTo>
                <a:cubicBezTo>
                  <a:pt x="3924138" y="1383846"/>
                  <a:pt x="3933957" y="1374020"/>
                  <a:pt x="3933957" y="1362036"/>
                </a:cubicBezTo>
                <a:cubicBezTo>
                  <a:pt x="3933957" y="1349574"/>
                  <a:pt x="3924138" y="1339747"/>
                  <a:pt x="3912163" y="1339747"/>
                </a:cubicBezTo>
                <a:cubicBezTo>
                  <a:pt x="3899949" y="1339747"/>
                  <a:pt x="3890369" y="1349574"/>
                  <a:pt x="3890369" y="1362036"/>
                </a:cubicBezTo>
                <a:cubicBezTo>
                  <a:pt x="3890369" y="1374020"/>
                  <a:pt x="3899949" y="1383846"/>
                  <a:pt x="3912163" y="1383846"/>
                </a:cubicBezTo>
                <a:close/>
                <a:moveTo>
                  <a:pt x="3806785" y="1642449"/>
                </a:moveTo>
                <a:cubicBezTo>
                  <a:pt x="3820915" y="1642449"/>
                  <a:pt x="3832171" y="1630944"/>
                  <a:pt x="3832171" y="1617044"/>
                </a:cubicBezTo>
                <a:cubicBezTo>
                  <a:pt x="3832171" y="1602664"/>
                  <a:pt x="3820915" y="1591159"/>
                  <a:pt x="3806785" y="1591159"/>
                </a:cubicBezTo>
                <a:cubicBezTo>
                  <a:pt x="3792655" y="1591159"/>
                  <a:pt x="3781159" y="1602664"/>
                  <a:pt x="3781159" y="1617044"/>
                </a:cubicBezTo>
                <a:cubicBezTo>
                  <a:pt x="3781159" y="1630944"/>
                  <a:pt x="3792655" y="1642449"/>
                  <a:pt x="3806785" y="1642449"/>
                </a:cubicBezTo>
                <a:close/>
                <a:moveTo>
                  <a:pt x="3742360" y="1915671"/>
                </a:moveTo>
                <a:cubicBezTo>
                  <a:pt x="3759125" y="1915671"/>
                  <a:pt x="3772776" y="1902010"/>
                  <a:pt x="3772776" y="1885233"/>
                </a:cubicBezTo>
                <a:cubicBezTo>
                  <a:pt x="3772776" y="1868456"/>
                  <a:pt x="3759125" y="1854795"/>
                  <a:pt x="3742360" y="1854795"/>
                </a:cubicBezTo>
                <a:cubicBezTo>
                  <a:pt x="3725356" y="1854795"/>
                  <a:pt x="3711705" y="1868456"/>
                  <a:pt x="3711705" y="1885233"/>
                </a:cubicBezTo>
                <a:cubicBezTo>
                  <a:pt x="3711705" y="1902010"/>
                  <a:pt x="3725356" y="1915671"/>
                  <a:pt x="3742360" y="1915671"/>
                </a:cubicBezTo>
                <a:close/>
                <a:moveTo>
                  <a:pt x="3720806" y="2195843"/>
                </a:moveTo>
                <a:cubicBezTo>
                  <a:pt x="3739965" y="2195843"/>
                  <a:pt x="3756012" y="2180025"/>
                  <a:pt x="3756012" y="2160372"/>
                </a:cubicBezTo>
                <a:cubicBezTo>
                  <a:pt x="3756012" y="2140959"/>
                  <a:pt x="3739965" y="2125141"/>
                  <a:pt x="3720806" y="2125141"/>
                </a:cubicBezTo>
                <a:cubicBezTo>
                  <a:pt x="3701167" y="2125141"/>
                  <a:pt x="3685360" y="2140959"/>
                  <a:pt x="3685360" y="2160372"/>
                </a:cubicBezTo>
                <a:cubicBezTo>
                  <a:pt x="3685360" y="2180025"/>
                  <a:pt x="3701167" y="2195843"/>
                  <a:pt x="3720806" y="2195843"/>
                </a:cubicBezTo>
                <a:close/>
                <a:moveTo>
                  <a:pt x="3742360" y="2474578"/>
                </a:moveTo>
                <a:cubicBezTo>
                  <a:pt x="3763676" y="2474578"/>
                  <a:pt x="3781159" y="2456842"/>
                  <a:pt x="3781159" y="2435751"/>
                </a:cubicBezTo>
                <a:cubicBezTo>
                  <a:pt x="3781159" y="2414181"/>
                  <a:pt x="3763676" y="2396685"/>
                  <a:pt x="3742360" y="2396685"/>
                </a:cubicBezTo>
                <a:cubicBezTo>
                  <a:pt x="3720806" y="2396685"/>
                  <a:pt x="3703083" y="2414181"/>
                  <a:pt x="3703083" y="2435751"/>
                </a:cubicBezTo>
                <a:cubicBezTo>
                  <a:pt x="3703083" y="2456842"/>
                  <a:pt x="3720806" y="2474578"/>
                  <a:pt x="3742360" y="2474578"/>
                </a:cubicBezTo>
                <a:close/>
                <a:moveTo>
                  <a:pt x="3806785" y="2748040"/>
                </a:moveTo>
                <a:cubicBezTo>
                  <a:pt x="3830974" y="2748040"/>
                  <a:pt x="3850612" y="2728387"/>
                  <a:pt x="3850612" y="2703941"/>
                </a:cubicBezTo>
                <a:cubicBezTo>
                  <a:pt x="3850612" y="2679974"/>
                  <a:pt x="3830974" y="2660081"/>
                  <a:pt x="3806785" y="2660081"/>
                </a:cubicBezTo>
                <a:cubicBezTo>
                  <a:pt x="3782596" y="2660081"/>
                  <a:pt x="3762718" y="2679974"/>
                  <a:pt x="3762718" y="2703941"/>
                </a:cubicBezTo>
                <a:cubicBezTo>
                  <a:pt x="3762718" y="2728387"/>
                  <a:pt x="3782596" y="2748040"/>
                  <a:pt x="3806785" y="2748040"/>
                </a:cubicBezTo>
                <a:close/>
                <a:moveTo>
                  <a:pt x="3912163" y="3005923"/>
                </a:moveTo>
                <a:cubicBezTo>
                  <a:pt x="3938268" y="3005923"/>
                  <a:pt x="3959104" y="2985072"/>
                  <a:pt x="3959104" y="2958948"/>
                </a:cubicBezTo>
                <a:cubicBezTo>
                  <a:pt x="3959104" y="2933064"/>
                  <a:pt x="3938268" y="2911973"/>
                  <a:pt x="3912163" y="2911973"/>
                </a:cubicBezTo>
                <a:cubicBezTo>
                  <a:pt x="3886297" y="2911973"/>
                  <a:pt x="3865222" y="2933064"/>
                  <a:pt x="3865222" y="2958948"/>
                </a:cubicBezTo>
                <a:cubicBezTo>
                  <a:pt x="3865222" y="2985072"/>
                  <a:pt x="3886297" y="3005923"/>
                  <a:pt x="3912163" y="3005923"/>
                </a:cubicBezTo>
                <a:close/>
                <a:moveTo>
                  <a:pt x="4056339" y="3243914"/>
                </a:moveTo>
                <a:cubicBezTo>
                  <a:pt x="4083881" y="3243914"/>
                  <a:pt x="4105675" y="3221625"/>
                  <a:pt x="4105675" y="3194302"/>
                </a:cubicBezTo>
                <a:cubicBezTo>
                  <a:pt x="4105675" y="3166980"/>
                  <a:pt x="4083881" y="3144931"/>
                  <a:pt x="4056339" y="3144931"/>
                </a:cubicBezTo>
                <a:cubicBezTo>
                  <a:pt x="4029037" y="3144931"/>
                  <a:pt x="4007003" y="3166980"/>
                  <a:pt x="4007003" y="3194302"/>
                </a:cubicBezTo>
                <a:cubicBezTo>
                  <a:pt x="4007003" y="3221625"/>
                  <a:pt x="4029037" y="3243914"/>
                  <a:pt x="4056339" y="3243914"/>
                </a:cubicBezTo>
                <a:close/>
                <a:moveTo>
                  <a:pt x="4235243" y="3455062"/>
                </a:moveTo>
                <a:cubicBezTo>
                  <a:pt x="4263503" y="3455062"/>
                  <a:pt x="4286255" y="3432293"/>
                  <a:pt x="4286255" y="3404012"/>
                </a:cubicBezTo>
                <a:cubicBezTo>
                  <a:pt x="4286255" y="3376450"/>
                  <a:pt x="4263503" y="3353442"/>
                  <a:pt x="4235243" y="3353442"/>
                </a:cubicBezTo>
                <a:cubicBezTo>
                  <a:pt x="4207461" y="3353442"/>
                  <a:pt x="4184949" y="3376450"/>
                  <a:pt x="4184949" y="3404012"/>
                </a:cubicBezTo>
                <a:cubicBezTo>
                  <a:pt x="4184949" y="3432293"/>
                  <a:pt x="4207461" y="3455062"/>
                  <a:pt x="4235243" y="3455062"/>
                </a:cubicBezTo>
                <a:close/>
                <a:moveTo>
                  <a:pt x="4445281" y="3633615"/>
                </a:moveTo>
                <a:cubicBezTo>
                  <a:pt x="4472823" y="3633615"/>
                  <a:pt x="4495096" y="3611326"/>
                  <a:pt x="4495096" y="3583764"/>
                </a:cubicBezTo>
                <a:cubicBezTo>
                  <a:pt x="4495096" y="3555962"/>
                  <a:pt x="4472823" y="3533194"/>
                  <a:pt x="4445281" y="3533194"/>
                </a:cubicBezTo>
                <a:cubicBezTo>
                  <a:pt x="4417499" y="3533194"/>
                  <a:pt x="4395226" y="3555962"/>
                  <a:pt x="4395226" y="3583764"/>
                </a:cubicBezTo>
                <a:cubicBezTo>
                  <a:pt x="4395226" y="3611326"/>
                  <a:pt x="4417499" y="3633615"/>
                  <a:pt x="4445281" y="3633615"/>
                </a:cubicBezTo>
                <a:close/>
                <a:moveTo>
                  <a:pt x="4680465" y="3776697"/>
                </a:moveTo>
                <a:cubicBezTo>
                  <a:pt x="4707289" y="3776697"/>
                  <a:pt x="4729322" y="3754887"/>
                  <a:pt x="4729322" y="3728044"/>
                </a:cubicBezTo>
                <a:cubicBezTo>
                  <a:pt x="4729322" y="3700722"/>
                  <a:pt x="4707289" y="3678912"/>
                  <a:pt x="4680465" y="3678912"/>
                </a:cubicBezTo>
                <a:cubicBezTo>
                  <a:pt x="4653402" y="3678912"/>
                  <a:pt x="4631848" y="3700722"/>
                  <a:pt x="4631848" y="3728044"/>
                </a:cubicBezTo>
                <a:cubicBezTo>
                  <a:pt x="4631848" y="3754887"/>
                  <a:pt x="4653402" y="3776697"/>
                  <a:pt x="4680465" y="3776697"/>
                </a:cubicBezTo>
                <a:close/>
                <a:moveTo>
                  <a:pt x="4935289" y="3880473"/>
                </a:moveTo>
                <a:cubicBezTo>
                  <a:pt x="4961154" y="3880473"/>
                  <a:pt x="4982230" y="3859383"/>
                  <a:pt x="4982230" y="3833738"/>
                </a:cubicBezTo>
                <a:cubicBezTo>
                  <a:pt x="4982230" y="3807614"/>
                  <a:pt x="4961154" y="3786763"/>
                  <a:pt x="4935289" y="3786763"/>
                </a:cubicBezTo>
                <a:cubicBezTo>
                  <a:pt x="4909423" y="3786763"/>
                  <a:pt x="4888108" y="3807614"/>
                  <a:pt x="4888108" y="3833738"/>
                </a:cubicBezTo>
                <a:cubicBezTo>
                  <a:pt x="4888108" y="3859383"/>
                  <a:pt x="4909423" y="3880473"/>
                  <a:pt x="4935289" y="3880473"/>
                </a:cubicBezTo>
                <a:close/>
                <a:moveTo>
                  <a:pt x="5203524" y="3941828"/>
                </a:moveTo>
                <a:cubicBezTo>
                  <a:pt x="5227713" y="3941828"/>
                  <a:pt x="5247352" y="3922176"/>
                  <a:pt x="5247352" y="3897969"/>
                </a:cubicBezTo>
                <a:cubicBezTo>
                  <a:pt x="5247352" y="3873523"/>
                  <a:pt x="5227713" y="3854110"/>
                  <a:pt x="5203524" y="3854110"/>
                </a:cubicBezTo>
                <a:cubicBezTo>
                  <a:pt x="5179335" y="3854110"/>
                  <a:pt x="5159696" y="3873523"/>
                  <a:pt x="5159696" y="3897969"/>
                </a:cubicBezTo>
                <a:cubicBezTo>
                  <a:pt x="5159696" y="3922176"/>
                  <a:pt x="5179335" y="3941828"/>
                  <a:pt x="5203524" y="3941828"/>
                </a:cubicBezTo>
                <a:close/>
                <a:moveTo>
                  <a:pt x="5478465" y="3960043"/>
                </a:moveTo>
                <a:cubicBezTo>
                  <a:pt x="5500978" y="3960043"/>
                  <a:pt x="5519179" y="3942547"/>
                  <a:pt x="5519179" y="3919539"/>
                </a:cubicBezTo>
                <a:cubicBezTo>
                  <a:pt x="5519179" y="3897250"/>
                  <a:pt x="5500978" y="3878796"/>
                  <a:pt x="5478465" y="3878796"/>
                </a:cubicBezTo>
                <a:cubicBezTo>
                  <a:pt x="5455713" y="3878796"/>
                  <a:pt x="5437751" y="3897250"/>
                  <a:pt x="5437751" y="3919539"/>
                </a:cubicBezTo>
                <a:cubicBezTo>
                  <a:pt x="5437751" y="3942547"/>
                  <a:pt x="5455713" y="3960043"/>
                  <a:pt x="5478465" y="3960043"/>
                </a:cubicBezTo>
                <a:close/>
                <a:moveTo>
                  <a:pt x="5753406" y="3935118"/>
                </a:moveTo>
                <a:cubicBezTo>
                  <a:pt x="5774003" y="3935118"/>
                  <a:pt x="5790528" y="3918581"/>
                  <a:pt x="5790528" y="3897969"/>
                </a:cubicBezTo>
                <a:cubicBezTo>
                  <a:pt x="5790528" y="3877358"/>
                  <a:pt x="5774003" y="3860821"/>
                  <a:pt x="5753406" y="3860821"/>
                </a:cubicBezTo>
                <a:cubicBezTo>
                  <a:pt x="5732810" y="3860821"/>
                  <a:pt x="5716045" y="3877358"/>
                  <a:pt x="5716045" y="3897969"/>
                </a:cubicBezTo>
                <a:cubicBezTo>
                  <a:pt x="5716045" y="3918581"/>
                  <a:pt x="5732810" y="3935118"/>
                  <a:pt x="5753406" y="3935118"/>
                </a:cubicBezTo>
                <a:close/>
                <a:moveTo>
                  <a:pt x="6021402" y="3867292"/>
                </a:moveTo>
                <a:cubicBezTo>
                  <a:pt x="6040322" y="3867292"/>
                  <a:pt x="6054931" y="3851713"/>
                  <a:pt x="6054931" y="3833738"/>
                </a:cubicBezTo>
                <a:cubicBezTo>
                  <a:pt x="6054931" y="3814804"/>
                  <a:pt x="6040322" y="3799945"/>
                  <a:pt x="6021402" y="3799945"/>
                </a:cubicBezTo>
                <a:cubicBezTo>
                  <a:pt x="6003200" y="3799945"/>
                  <a:pt x="5988112" y="3814804"/>
                  <a:pt x="5988112" y="3833738"/>
                </a:cubicBezTo>
                <a:cubicBezTo>
                  <a:pt x="5988112" y="3851713"/>
                  <a:pt x="6003200" y="3867292"/>
                  <a:pt x="6021402" y="3867292"/>
                </a:cubicBezTo>
                <a:close/>
                <a:moveTo>
                  <a:pt x="6276225" y="3757523"/>
                </a:moveTo>
                <a:cubicBezTo>
                  <a:pt x="6292990" y="3757523"/>
                  <a:pt x="6306402" y="3744102"/>
                  <a:pt x="6306402" y="3728044"/>
                </a:cubicBezTo>
                <a:cubicBezTo>
                  <a:pt x="6306402" y="3711267"/>
                  <a:pt x="6292990" y="3698086"/>
                  <a:pt x="6276225" y="3698086"/>
                </a:cubicBezTo>
                <a:cubicBezTo>
                  <a:pt x="6259700" y="3698086"/>
                  <a:pt x="6246288" y="3711267"/>
                  <a:pt x="6246288" y="3728044"/>
                </a:cubicBezTo>
                <a:cubicBezTo>
                  <a:pt x="6246288" y="3744102"/>
                  <a:pt x="6259700" y="3757523"/>
                  <a:pt x="6276225" y="3757523"/>
                </a:cubicBezTo>
                <a:close/>
                <a:moveTo>
                  <a:pt x="6511410" y="3610367"/>
                </a:moveTo>
                <a:cubicBezTo>
                  <a:pt x="6526019" y="3610367"/>
                  <a:pt x="6538234" y="3598383"/>
                  <a:pt x="6538234" y="3583764"/>
                </a:cubicBezTo>
                <a:cubicBezTo>
                  <a:pt x="6538234" y="3568665"/>
                  <a:pt x="6526019" y="3556441"/>
                  <a:pt x="6511410" y="3556441"/>
                </a:cubicBezTo>
                <a:cubicBezTo>
                  <a:pt x="6496801" y="3556441"/>
                  <a:pt x="6484826" y="3568665"/>
                  <a:pt x="6484826" y="3583764"/>
                </a:cubicBezTo>
                <a:cubicBezTo>
                  <a:pt x="6484826" y="3598383"/>
                  <a:pt x="6496801" y="3610367"/>
                  <a:pt x="6511410" y="3610367"/>
                </a:cubicBezTo>
                <a:close/>
                <a:moveTo>
                  <a:pt x="6721448" y="3427500"/>
                </a:moveTo>
                <a:cubicBezTo>
                  <a:pt x="6734141" y="3427500"/>
                  <a:pt x="6744440" y="3416954"/>
                  <a:pt x="6744440" y="3404012"/>
                </a:cubicBezTo>
                <a:cubicBezTo>
                  <a:pt x="6744440" y="3391550"/>
                  <a:pt x="6734141" y="3381483"/>
                  <a:pt x="6721448" y="3381483"/>
                </a:cubicBezTo>
                <a:cubicBezTo>
                  <a:pt x="6708755" y="3381483"/>
                  <a:pt x="6698217" y="3391550"/>
                  <a:pt x="6698217" y="3404012"/>
                </a:cubicBezTo>
                <a:cubicBezTo>
                  <a:pt x="6698217" y="3416954"/>
                  <a:pt x="6708755" y="3427500"/>
                  <a:pt x="6721448" y="3427500"/>
                </a:cubicBezTo>
                <a:close/>
                <a:moveTo>
                  <a:pt x="6900351" y="3215393"/>
                </a:moveTo>
                <a:cubicBezTo>
                  <a:pt x="6912087" y="3215393"/>
                  <a:pt x="6921427" y="3206046"/>
                  <a:pt x="6921427" y="3194302"/>
                </a:cubicBezTo>
                <a:cubicBezTo>
                  <a:pt x="6921427" y="3183038"/>
                  <a:pt x="6912087" y="3173691"/>
                  <a:pt x="6900351" y="3173691"/>
                </a:cubicBezTo>
                <a:cubicBezTo>
                  <a:pt x="6889095" y="3173691"/>
                  <a:pt x="6879755" y="3183038"/>
                  <a:pt x="6879755" y="3194302"/>
                </a:cubicBezTo>
                <a:cubicBezTo>
                  <a:pt x="6879755" y="3206046"/>
                  <a:pt x="6889095" y="3215393"/>
                  <a:pt x="6900351" y="3215393"/>
                </a:cubicBezTo>
                <a:close/>
                <a:moveTo>
                  <a:pt x="7044767" y="2976923"/>
                </a:moveTo>
                <a:cubicBezTo>
                  <a:pt x="7054108" y="2976923"/>
                  <a:pt x="7062250" y="2969014"/>
                  <a:pt x="7062250" y="2958948"/>
                </a:cubicBezTo>
                <a:cubicBezTo>
                  <a:pt x="7062250" y="2949121"/>
                  <a:pt x="7054108" y="2941452"/>
                  <a:pt x="7044767" y="2941452"/>
                </a:cubicBezTo>
                <a:cubicBezTo>
                  <a:pt x="7034948" y="2941452"/>
                  <a:pt x="7027044" y="2949121"/>
                  <a:pt x="7027044" y="2958948"/>
                </a:cubicBezTo>
                <a:cubicBezTo>
                  <a:pt x="7027044" y="2969014"/>
                  <a:pt x="7034948" y="2976923"/>
                  <a:pt x="7044767" y="2976923"/>
                </a:cubicBezTo>
                <a:close/>
                <a:moveTo>
                  <a:pt x="7150145" y="2719519"/>
                </a:moveTo>
                <a:cubicBezTo>
                  <a:pt x="7158767" y="2719519"/>
                  <a:pt x="7165952" y="2713048"/>
                  <a:pt x="7165952" y="2703941"/>
                </a:cubicBezTo>
                <a:cubicBezTo>
                  <a:pt x="7165952" y="2695073"/>
                  <a:pt x="7158767" y="2688362"/>
                  <a:pt x="7150145" y="2688362"/>
                </a:cubicBezTo>
                <a:cubicBezTo>
                  <a:pt x="7141523" y="2688362"/>
                  <a:pt x="7134339" y="2695073"/>
                  <a:pt x="7134339" y="2703941"/>
                </a:cubicBezTo>
                <a:cubicBezTo>
                  <a:pt x="7134339" y="2713048"/>
                  <a:pt x="7141523" y="2719519"/>
                  <a:pt x="7150145" y="2719519"/>
                </a:cubicBezTo>
                <a:close/>
                <a:moveTo>
                  <a:pt x="7214570" y="2449652"/>
                </a:moveTo>
                <a:cubicBezTo>
                  <a:pt x="7222234" y="2449652"/>
                  <a:pt x="7228460" y="2443181"/>
                  <a:pt x="7228460" y="2435751"/>
                </a:cubicBezTo>
                <a:cubicBezTo>
                  <a:pt x="7228460" y="2428082"/>
                  <a:pt x="7222234" y="2421851"/>
                  <a:pt x="7214570" y="2421851"/>
                </a:cubicBezTo>
                <a:cubicBezTo>
                  <a:pt x="7207145" y="2421851"/>
                  <a:pt x="7200439" y="2428082"/>
                  <a:pt x="7200439" y="2435751"/>
                </a:cubicBezTo>
                <a:cubicBezTo>
                  <a:pt x="7200439" y="2443181"/>
                  <a:pt x="7207145" y="2449652"/>
                  <a:pt x="7214570" y="2449652"/>
                </a:cubicBezTo>
                <a:close/>
                <a:moveTo>
                  <a:pt x="7236124" y="2172595"/>
                </a:moveTo>
                <a:cubicBezTo>
                  <a:pt x="7242830" y="2172595"/>
                  <a:pt x="7248818" y="2167323"/>
                  <a:pt x="7248818" y="2160372"/>
                </a:cubicBezTo>
                <a:cubicBezTo>
                  <a:pt x="7248818" y="2153662"/>
                  <a:pt x="7242830" y="2148149"/>
                  <a:pt x="7236124" y="2148149"/>
                </a:cubicBezTo>
                <a:cubicBezTo>
                  <a:pt x="7229418" y="2148149"/>
                  <a:pt x="7224149" y="2153662"/>
                  <a:pt x="7224149" y="2160372"/>
                </a:cubicBezTo>
                <a:cubicBezTo>
                  <a:pt x="7224149" y="2167323"/>
                  <a:pt x="7229418" y="2172595"/>
                  <a:pt x="7236124" y="2172595"/>
                </a:cubicBezTo>
                <a:close/>
                <a:moveTo>
                  <a:pt x="6991599" y="1898415"/>
                </a:moveTo>
                <a:cubicBezTo>
                  <a:pt x="6998784" y="1898415"/>
                  <a:pt x="7004771" y="1892662"/>
                  <a:pt x="7004771" y="1885472"/>
                </a:cubicBezTo>
                <a:cubicBezTo>
                  <a:pt x="7004771" y="1878762"/>
                  <a:pt x="6998784" y="1872770"/>
                  <a:pt x="6991599" y="1872770"/>
                </a:cubicBezTo>
                <a:cubicBezTo>
                  <a:pt x="6984893" y="1872770"/>
                  <a:pt x="6979145" y="1878762"/>
                  <a:pt x="6979145" y="1885472"/>
                </a:cubicBezTo>
                <a:cubicBezTo>
                  <a:pt x="6979145" y="1892662"/>
                  <a:pt x="6984893" y="1898415"/>
                  <a:pt x="6991599" y="1898415"/>
                </a:cubicBezTo>
                <a:close/>
                <a:moveTo>
                  <a:pt x="6918313" y="1631424"/>
                </a:moveTo>
                <a:cubicBezTo>
                  <a:pt x="6924780" y="1631424"/>
                  <a:pt x="6929809" y="1626151"/>
                  <a:pt x="6929809" y="1619680"/>
                </a:cubicBezTo>
                <a:cubicBezTo>
                  <a:pt x="6929809" y="1613209"/>
                  <a:pt x="6924780" y="1608176"/>
                  <a:pt x="6918313" y="1608176"/>
                </a:cubicBezTo>
                <a:cubicBezTo>
                  <a:pt x="6912087" y="1608176"/>
                  <a:pt x="6906578" y="1613209"/>
                  <a:pt x="6906578" y="1619680"/>
                </a:cubicBezTo>
                <a:cubicBezTo>
                  <a:pt x="6906578" y="1626151"/>
                  <a:pt x="6912087" y="1631424"/>
                  <a:pt x="6918313" y="1631424"/>
                </a:cubicBezTo>
                <a:close/>
                <a:moveTo>
                  <a:pt x="6798805" y="1382168"/>
                </a:moveTo>
                <a:cubicBezTo>
                  <a:pt x="6804792" y="1382168"/>
                  <a:pt x="6809822" y="1377135"/>
                  <a:pt x="6809822" y="1370904"/>
                </a:cubicBezTo>
                <a:cubicBezTo>
                  <a:pt x="6809822" y="1364912"/>
                  <a:pt x="6804792" y="1359879"/>
                  <a:pt x="6798805" y="1359879"/>
                </a:cubicBezTo>
                <a:cubicBezTo>
                  <a:pt x="6792818" y="1359879"/>
                  <a:pt x="6787788" y="1364912"/>
                  <a:pt x="6787788" y="1370904"/>
                </a:cubicBezTo>
                <a:cubicBezTo>
                  <a:pt x="6787788" y="1377135"/>
                  <a:pt x="6792818" y="1382168"/>
                  <a:pt x="6798805" y="1382168"/>
                </a:cubicBezTo>
                <a:close/>
                <a:moveTo>
                  <a:pt x="6636666" y="1158318"/>
                </a:moveTo>
                <a:cubicBezTo>
                  <a:pt x="6642414" y="1158318"/>
                  <a:pt x="6646725" y="1153525"/>
                  <a:pt x="6646725" y="1147533"/>
                </a:cubicBezTo>
                <a:cubicBezTo>
                  <a:pt x="6646725" y="1142260"/>
                  <a:pt x="6642414" y="1137227"/>
                  <a:pt x="6636666" y="1137227"/>
                </a:cubicBezTo>
                <a:cubicBezTo>
                  <a:pt x="6630919" y="1137227"/>
                  <a:pt x="6626368" y="1142260"/>
                  <a:pt x="6626368" y="1147533"/>
                </a:cubicBezTo>
                <a:cubicBezTo>
                  <a:pt x="6626368" y="1153525"/>
                  <a:pt x="6630919" y="1158318"/>
                  <a:pt x="6636666" y="1158318"/>
                </a:cubicBezTo>
                <a:close/>
                <a:moveTo>
                  <a:pt x="6437167" y="967542"/>
                </a:moveTo>
                <a:cubicBezTo>
                  <a:pt x="6443154" y="967542"/>
                  <a:pt x="6447704" y="962509"/>
                  <a:pt x="6447704" y="957236"/>
                </a:cubicBezTo>
                <a:cubicBezTo>
                  <a:pt x="6447704" y="951244"/>
                  <a:pt x="6443154" y="946930"/>
                  <a:pt x="6437167" y="946930"/>
                </a:cubicBezTo>
                <a:cubicBezTo>
                  <a:pt x="6431419" y="946930"/>
                  <a:pt x="6426868" y="951244"/>
                  <a:pt x="6426868" y="957236"/>
                </a:cubicBezTo>
                <a:cubicBezTo>
                  <a:pt x="6426868" y="962509"/>
                  <a:pt x="6431419" y="967542"/>
                  <a:pt x="6437167" y="967542"/>
                </a:cubicBezTo>
                <a:close/>
                <a:moveTo>
                  <a:pt x="6207251" y="815592"/>
                </a:moveTo>
                <a:cubicBezTo>
                  <a:pt x="6212759" y="815592"/>
                  <a:pt x="6217549" y="810559"/>
                  <a:pt x="6217549" y="805047"/>
                </a:cubicBezTo>
                <a:cubicBezTo>
                  <a:pt x="6217549" y="799534"/>
                  <a:pt x="6212759" y="794741"/>
                  <a:pt x="6207251" y="794741"/>
                </a:cubicBezTo>
                <a:cubicBezTo>
                  <a:pt x="6201742" y="794741"/>
                  <a:pt x="6196713" y="799534"/>
                  <a:pt x="6196713" y="805047"/>
                </a:cubicBezTo>
                <a:cubicBezTo>
                  <a:pt x="6196713" y="810559"/>
                  <a:pt x="6201742" y="815592"/>
                  <a:pt x="6207251" y="815592"/>
                </a:cubicBezTo>
                <a:close/>
                <a:moveTo>
                  <a:pt x="5953625" y="707262"/>
                </a:moveTo>
                <a:cubicBezTo>
                  <a:pt x="5959373" y="707262"/>
                  <a:pt x="5963683" y="702229"/>
                  <a:pt x="5963683" y="696477"/>
                </a:cubicBezTo>
                <a:cubicBezTo>
                  <a:pt x="5963683" y="690725"/>
                  <a:pt x="5959373" y="686171"/>
                  <a:pt x="5953625" y="686171"/>
                </a:cubicBezTo>
                <a:cubicBezTo>
                  <a:pt x="5948116" y="686171"/>
                  <a:pt x="5943326" y="690725"/>
                  <a:pt x="5943326" y="696477"/>
                </a:cubicBezTo>
                <a:cubicBezTo>
                  <a:pt x="5943326" y="702229"/>
                  <a:pt x="5948116" y="707262"/>
                  <a:pt x="5953625" y="707262"/>
                </a:cubicBezTo>
                <a:close/>
                <a:moveTo>
                  <a:pt x="5684910" y="645667"/>
                </a:moveTo>
                <a:cubicBezTo>
                  <a:pt x="5690658" y="645667"/>
                  <a:pt x="5695209" y="640874"/>
                  <a:pt x="5695209" y="635361"/>
                </a:cubicBezTo>
                <a:cubicBezTo>
                  <a:pt x="5695209" y="629370"/>
                  <a:pt x="5690658" y="625056"/>
                  <a:pt x="5684910" y="625056"/>
                </a:cubicBezTo>
                <a:cubicBezTo>
                  <a:pt x="5679163" y="625056"/>
                  <a:pt x="5674612" y="629370"/>
                  <a:pt x="5674612" y="635361"/>
                </a:cubicBezTo>
                <a:cubicBezTo>
                  <a:pt x="5674612" y="640874"/>
                  <a:pt x="5679163" y="645667"/>
                  <a:pt x="5684910" y="645667"/>
                </a:cubicBezTo>
                <a:close/>
                <a:moveTo>
                  <a:pt x="5409251" y="633923"/>
                </a:moveTo>
                <a:cubicBezTo>
                  <a:pt x="5415478" y="633923"/>
                  <a:pt x="5420507" y="628890"/>
                  <a:pt x="5420507" y="623138"/>
                </a:cubicBezTo>
                <a:cubicBezTo>
                  <a:pt x="5420507" y="616427"/>
                  <a:pt x="5415478" y="611634"/>
                  <a:pt x="5409251" y="611634"/>
                </a:cubicBezTo>
                <a:cubicBezTo>
                  <a:pt x="5403263" y="611634"/>
                  <a:pt x="5398474" y="616427"/>
                  <a:pt x="5398474" y="623138"/>
                </a:cubicBezTo>
                <a:cubicBezTo>
                  <a:pt x="5398474" y="628890"/>
                  <a:pt x="5403263" y="633923"/>
                  <a:pt x="5409251" y="633923"/>
                </a:cubicBezTo>
                <a:close/>
                <a:moveTo>
                  <a:pt x="5136226" y="671551"/>
                </a:moveTo>
                <a:cubicBezTo>
                  <a:pt x="5142692" y="671551"/>
                  <a:pt x="5147721" y="666279"/>
                  <a:pt x="5147721" y="659808"/>
                </a:cubicBezTo>
                <a:cubicBezTo>
                  <a:pt x="5147721" y="653576"/>
                  <a:pt x="5142692" y="648303"/>
                  <a:pt x="5136226" y="648303"/>
                </a:cubicBezTo>
                <a:cubicBezTo>
                  <a:pt x="5129759" y="648303"/>
                  <a:pt x="5124490" y="653576"/>
                  <a:pt x="5124490" y="659808"/>
                </a:cubicBezTo>
                <a:cubicBezTo>
                  <a:pt x="5124490" y="666279"/>
                  <a:pt x="5129759" y="671551"/>
                  <a:pt x="5136226" y="671551"/>
                </a:cubicBezTo>
                <a:close/>
                <a:moveTo>
                  <a:pt x="4874217" y="758072"/>
                </a:moveTo>
                <a:cubicBezTo>
                  <a:pt x="4880923" y="758072"/>
                  <a:pt x="4886671" y="752320"/>
                  <a:pt x="4886671" y="745129"/>
                </a:cubicBezTo>
                <a:cubicBezTo>
                  <a:pt x="4886671" y="738179"/>
                  <a:pt x="4880923" y="732427"/>
                  <a:pt x="4874217" y="732427"/>
                </a:cubicBezTo>
                <a:cubicBezTo>
                  <a:pt x="4866793" y="732427"/>
                  <a:pt x="4861045" y="738179"/>
                  <a:pt x="4861045" y="745129"/>
                </a:cubicBezTo>
                <a:cubicBezTo>
                  <a:pt x="4861045" y="752320"/>
                  <a:pt x="4866793" y="758072"/>
                  <a:pt x="4874217" y="758072"/>
                </a:cubicBezTo>
                <a:close/>
                <a:moveTo>
                  <a:pt x="4631129" y="890608"/>
                </a:moveTo>
                <a:cubicBezTo>
                  <a:pt x="4639033" y="890608"/>
                  <a:pt x="4645738" y="883898"/>
                  <a:pt x="4645738" y="875749"/>
                </a:cubicBezTo>
                <a:cubicBezTo>
                  <a:pt x="4645738" y="867840"/>
                  <a:pt x="4639033" y="861369"/>
                  <a:pt x="4631129" y="861369"/>
                </a:cubicBezTo>
                <a:cubicBezTo>
                  <a:pt x="4622986" y="861369"/>
                  <a:pt x="4616520" y="867840"/>
                  <a:pt x="4616520" y="875749"/>
                </a:cubicBezTo>
                <a:cubicBezTo>
                  <a:pt x="4616520" y="883898"/>
                  <a:pt x="4622986" y="890608"/>
                  <a:pt x="4631129" y="890608"/>
                </a:cubicBezTo>
                <a:close/>
                <a:moveTo>
                  <a:pt x="4415583" y="1065087"/>
                </a:moveTo>
                <a:cubicBezTo>
                  <a:pt x="4424923" y="1065087"/>
                  <a:pt x="4432587" y="1057178"/>
                  <a:pt x="4432587" y="1048071"/>
                </a:cubicBezTo>
                <a:cubicBezTo>
                  <a:pt x="4432587" y="1038484"/>
                  <a:pt x="4424923" y="1030814"/>
                  <a:pt x="4415583" y="1030814"/>
                </a:cubicBezTo>
                <a:cubicBezTo>
                  <a:pt x="4406003" y="1030814"/>
                  <a:pt x="4398339" y="1038484"/>
                  <a:pt x="4398339" y="1048071"/>
                </a:cubicBezTo>
                <a:cubicBezTo>
                  <a:pt x="4398339" y="1057178"/>
                  <a:pt x="4406003" y="1065087"/>
                  <a:pt x="4415583" y="1065087"/>
                </a:cubicBezTo>
                <a:close/>
                <a:moveTo>
                  <a:pt x="4234045" y="1275037"/>
                </a:moveTo>
                <a:cubicBezTo>
                  <a:pt x="4244823" y="1275037"/>
                  <a:pt x="4253444" y="1266409"/>
                  <a:pt x="4253444" y="1255863"/>
                </a:cubicBezTo>
                <a:cubicBezTo>
                  <a:pt x="4253444" y="1245078"/>
                  <a:pt x="4244823" y="1236210"/>
                  <a:pt x="4234045" y="1236210"/>
                </a:cubicBezTo>
                <a:cubicBezTo>
                  <a:pt x="4223268" y="1236210"/>
                  <a:pt x="4214646" y="1245078"/>
                  <a:pt x="4214646" y="1255863"/>
                </a:cubicBezTo>
                <a:cubicBezTo>
                  <a:pt x="4214646" y="1266409"/>
                  <a:pt x="4223268" y="1275037"/>
                  <a:pt x="4234045" y="1275037"/>
                </a:cubicBezTo>
                <a:close/>
                <a:moveTo>
                  <a:pt x="4092743" y="1515664"/>
                </a:moveTo>
                <a:cubicBezTo>
                  <a:pt x="4105675" y="1515664"/>
                  <a:pt x="4115734" y="1505358"/>
                  <a:pt x="4115734" y="1492416"/>
                </a:cubicBezTo>
                <a:cubicBezTo>
                  <a:pt x="4115734" y="1479714"/>
                  <a:pt x="4105675" y="1469648"/>
                  <a:pt x="4092743" y="1469648"/>
                </a:cubicBezTo>
                <a:cubicBezTo>
                  <a:pt x="4079810" y="1469648"/>
                  <a:pt x="4069751" y="1479714"/>
                  <a:pt x="4069751" y="1492416"/>
                </a:cubicBezTo>
                <a:cubicBezTo>
                  <a:pt x="4069751" y="1505358"/>
                  <a:pt x="4079810" y="1515664"/>
                  <a:pt x="4092743" y="1515664"/>
                </a:cubicBezTo>
                <a:close/>
                <a:moveTo>
                  <a:pt x="3995747" y="1778580"/>
                </a:moveTo>
                <a:cubicBezTo>
                  <a:pt x="4011075" y="1778580"/>
                  <a:pt x="4023289" y="1766117"/>
                  <a:pt x="4023289" y="1751018"/>
                </a:cubicBezTo>
                <a:cubicBezTo>
                  <a:pt x="4023289" y="1735680"/>
                  <a:pt x="4011075" y="1723696"/>
                  <a:pt x="3995747" y="1723696"/>
                </a:cubicBezTo>
                <a:cubicBezTo>
                  <a:pt x="3980419" y="1723696"/>
                  <a:pt x="3968444" y="1735680"/>
                  <a:pt x="3968444" y="1751018"/>
                </a:cubicBezTo>
                <a:cubicBezTo>
                  <a:pt x="3968444" y="1766117"/>
                  <a:pt x="3980419" y="1778580"/>
                  <a:pt x="3995747" y="1778580"/>
                </a:cubicBezTo>
                <a:close/>
                <a:moveTo>
                  <a:pt x="3946650" y="2054199"/>
                </a:moveTo>
                <a:cubicBezTo>
                  <a:pt x="3964133" y="2054199"/>
                  <a:pt x="3978264" y="2039819"/>
                  <a:pt x="3978264" y="2022563"/>
                </a:cubicBezTo>
                <a:cubicBezTo>
                  <a:pt x="3978264" y="2004827"/>
                  <a:pt x="3964133" y="1990687"/>
                  <a:pt x="3946650" y="1990687"/>
                </a:cubicBezTo>
                <a:cubicBezTo>
                  <a:pt x="3929167" y="1990687"/>
                  <a:pt x="3915037" y="2004827"/>
                  <a:pt x="3915037" y="2022563"/>
                </a:cubicBezTo>
                <a:cubicBezTo>
                  <a:pt x="3915037" y="2039819"/>
                  <a:pt x="3929167" y="2054199"/>
                  <a:pt x="3946650" y="2054199"/>
                </a:cubicBezTo>
                <a:close/>
                <a:moveTo>
                  <a:pt x="3946650" y="2334372"/>
                </a:moveTo>
                <a:cubicBezTo>
                  <a:pt x="3966289" y="2334372"/>
                  <a:pt x="3982335" y="2318554"/>
                  <a:pt x="3982335" y="2298182"/>
                </a:cubicBezTo>
                <a:cubicBezTo>
                  <a:pt x="3982335" y="2278529"/>
                  <a:pt x="3966289" y="2262471"/>
                  <a:pt x="3946650" y="2262471"/>
                </a:cubicBezTo>
                <a:cubicBezTo>
                  <a:pt x="3926772" y="2262471"/>
                  <a:pt x="3910726" y="2278529"/>
                  <a:pt x="3910726" y="2298182"/>
                </a:cubicBezTo>
                <a:cubicBezTo>
                  <a:pt x="3910726" y="2318554"/>
                  <a:pt x="3926772" y="2334372"/>
                  <a:pt x="3946650" y="2334372"/>
                </a:cubicBezTo>
                <a:close/>
                <a:moveTo>
                  <a:pt x="3995747" y="2610230"/>
                </a:moveTo>
                <a:cubicBezTo>
                  <a:pt x="4018020" y="2610230"/>
                  <a:pt x="4035982" y="2592015"/>
                  <a:pt x="4035982" y="2569966"/>
                </a:cubicBezTo>
                <a:cubicBezTo>
                  <a:pt x="4035982" y="2547916"/>
                  <a:pt x="4018020" y="2529462"/>
                  <a:pt x="3995747" y="2529462"/>
                </a:cubicBezTo>
                <a:cubicBezTo>
                  <a:pt x="3973713" y="2529462"/>
                  <a:pt x="3955512" y="2547916"/>
                  <a:pt x="3955512" y="2569966"/>
                </a:cubicBezTo>
                <a:cubicBezTo>
                  <a:pt x="3955512" y="2592015"/>
                  <a:pt x="3973713" y="2610230"/>
                  <a:pt x="3995747" y="2610230"/>
                </a:cubicBezTo>
                <a:close/>
                <a:moveTo>
                  <a:pt x="4092743" y="2871708"/>
                </a:moveTo>
                <a:cubicBezTo>
                  <a:pt x="4116453" y="2871708"/>
                  <a:pt x="4135852" y="2852056"/>
                  <a:pt x="4135852" y="2828568"/>
                </a:cubicBezTo>
                <a:cubicBezTo>
                  <a:pt x="4135852" y="2804122"/>
                  <a:pt x="4116453" y="2784948"/>
                  <a:pt x="4092743" y="2784948"/>
                </a:cubicBezTo>
                <a:cubicBezTo>
                  <a:pt x="4068793" y="2784948"/>
                  <a:pt x="4049394" y="2804122"/>
                  <a:pt x="4049394" y="2828568"/>
                </a:cubicBezTo>
                <a:cubicBezTo>
                  <a:pt x="4049394" y="2852056"/>
                  <a:pt x="4068793" y="2871708"/>
                  <a:pt x="4092743" y="2871708"/>
                </a:cubicBezTo>
                <a:close/>
                <a:moveTo>
                  <a:pt x="4234045" y="3110179"/>
                </a:moveTo>
                <a:cubicBezTo>
                  <a:pt x="4258713" y="3110179"/>
                  <a:pt x="4279070" y="3090047"/>
                  <a:pt x="4279070" y="3065121"/>
                </a:cubicBezTo>
                <a:cubicBezTo>
                  <a:pt x="4279070" y="3040435"/>
                  <a:pt x="4258713" y="3020063"/>
                  <a:pt x="4234045" y="3020063"/>
                </a:cubicBezTo>
                <a:cubicBezTo>
                  <a:pt x="4209138" y="3020063"/>
                  <a:pt x="4188780" y="3040435"/>
                  <a:pt x="4188780" y="3065121"/>
                </a:cubicBezTo>
                <a:cubicBezTo>
                  <a:pt x="4188780" y="3090047"/>
                  <a:pt x="4209138" y="3110179"/>
                  <a:pt x="4234045" y="3110179"/>
                </a:cubicBezTo>
                <a:close/>
                <a:moveTo>
                  <a:pt x="4415583" y="3319170"/>
                </a:moveTo>
                <a:cubicBezTo>
                  <a:pt x="4440970" y="3319170"/>
                  <a:pt x="4461806" y="3298558"/>
                  <a:pt x="4461806" y="3272914"/>
                </a:cubicBezTo>
                <a:cubicBezTo>
                  <a:pt x="4461806" y="3247509"/>
                  <a:pt x="4440970" y="3226658"/>
                  <a:pt x="4415583" y="3226658"/>
                </a:cubicBezTo>
                <a:cubicBezTo>
                  <a:pt x="4389957" y="3226658"/>
                  <a:pt x="4369121" y="3247509"/>
                  <a:pt x="4369121" y="3272914"/>
                </a:cubicBezTo>
                <a:cubicBezTo>
                  <a:pt x="4369121" y="3298558"/>
                  <a:pt x="4389957" y="3319170"/>
                  <a:pt x="4415583" y="3319170"/>
                </a:cubicBezTo>
                <a:close/>
                <a:moveTo>
                  <a:pt x="4631129" y="3491252"/>
                </a:moveTo>
                <a:cubicBezTo>
                  <a:pt x="4656755" y="3491252"/>
                  <a:pt x="4677352" y="3470640"/>
                  <a:pt x="4677352" y="3444756"/>
                </a:cubicBezTo>
                <a:cubicBezTo>
                  <a:pt x="4677352" y="3419351"/>
                  <a:pt x="4656755" y="3398740"/>
                  <a:pt x="4631129" y="3398740"/>
                </a:cubicBezTo>
                <a:cubicBezTo>
                  <a:pt x="4605503" y="3398740"/>
                  <a:pt x="4584667" y="3419351"/>
                  <a:pt x="4584667" y="3444756"/>
                </a:cubicBezTo>
                <a:cubicBezTo>
                  <a:pt x="4584667" y="3470640"/>
                  <a:pt x="4605503" y="3491252"/>
                  <a:pt x="4631129" y="3491252"/>
                </a:cubicBezTo>
                <a:close/>
                <a:moveTo>
                  <a:pt x="4874217" y="3621152"/>
                </a:moveTo>
                <a:cubicBezTo>
                  <a:pt x="4898885" y="3621152"/>
                  <a:pt x="4919003" y="3600540"/>
                  <a:pt x="4919003" y="3575855"/>
                </a:cubicBezTo>
                <a:cubicBezTo>
                  <a:pt x="4919003" y="3550929"/>
                  <a:pt x="4898885" y="3530797"/>
                  <a:pt x="4874217" y="3530797"/>
                </a:cubicBezTo>
                <a:cubicBezTo>
                  <a:pt x="4849070" y="3530797"/>
                  <a:pt x="4828953" y="3550929"/>
                  <a:pt x="4828953" y="3575855"/>
                </a:cubicBezTo>
                <a:cubicBezTo>
                  <a:pt x="4828953" y="3600540"/>
                  <a:pt x="4849070" y="3621152"/>
                  <a:pt x="4874217" y="3621152"/>
                </a:cubicBezTo>
                <a:close/>
                <a:moveTo>
                  <a:pt x="5136226" y="3703838"/>
                </a:moveTo>
                <a:cubicBezTo>
                  <a:pt x="5159696" y="3703838"/>
                  <a:pt x="5178856" y="3684664"/>
                  <a:pt x="5178856" y="3660937"/>
                </a:cubicBezTo>
                <a:cubicBezTo>
                  <a:pt x="5178856" y="3637689"/>
                  <a:pt x="5159696" y="3618516"/>
                  <a:pt x="5136226" y="3618516"/>
                </a:cubicBezTo>
                <a:cubicBezTo>
                  <a:pt x="5112755" y="3618516"/>
                  <a:pt x="5093595" y="3637689"/>
                  <a:pt x="5093595" y="3660937"/>
                </a:cubicBezTo>
                <a:cubicBezTo>
                  <a:pt x="5093595" y="3684664"/>
                  <a:pt x="5112755" y="3703838"/>
                  <a:pt x="5136226" y="3703838"/>
                </a:cubicBezTo>
                <a:close/>
                <a:moveTo>
                  <a:pt x="5409251" y="3737871"/>
                </a:moveTo>
                <a:cubicBezTo>
                  <a:pt x="5431284" y="3737871"/>
                  <a:pt x="5449007" y="3719895"/>
                  <a:pt x="5449007" y="3698086"/>
                </a:cubicBezTo>
                <a:cubicBezTo>
                  <a:pt x="5449007" y="3676036"/>
                  <a:pt x="5431284" y="3658780"/>
                  <a:pt x="5409251" y="3658780"/>
                </a:cubicBezTo>
                <a:cubicBezTo>
                  <a:pt x="5387696" y="3658780"/>
                  <a:pt x="5369734" y="3676036"/>
                  <a:pt x="5369734" y="3698086"/>
                </a:cubicBezTo>
                <a:cubicBezTo>
                  <a:pt x="5369734" y="3719895"/>
                  <a:pt x="5387696" y="3737871"/>
                  <a:pt x="5409251" y="3737871"/>
                </a:cubicBezTo>
                <a:close/>
                <a:moveTo>
                  <a:pt x="5684910" y="3722052"/>
                </a:moveTo>
                <a:cubicBezTo>
                  <a:pt x="5705028" y="3722052"/>
                  <a:pt x="5721314" y="3705995"/>
                  <a:pt x="5721314" y="3685383"/>
                </a:cubicBezTo>
                <a:cubicBezTo>
                  <a:pt x="5721314" y="3665251"/>
                  <a:pt x="5705028" y="3649193"/>
                  <a:pt x="5684910" y="3649193"/>
                </a:cubicBezTo>
                <a:cubicBezTo>
                  <a:pt x="5664793" y="3649193"/>
                  <a:pt x="5648507" y="3665251"/>
                  <a:pt x="5648507" y="3685383"/>
                </a:cubicBezTo>
                <a:cubicBezTo>
                  <a:pt x="5648507" y="3705995"/>
                  <a:pt x="5664793" y="3722052"/>
                  <a:pt x="5684910" y="3722052"/>
                </a:cubicBezTo>
                <a:close/>
                <a:moveTo>
                  <a:pt x="5953625" y="3657342"/>
                </a:moveTo>
                <a:cubicBezTo>
                  <a:pt x="5972066" y="3657342"/>
                  <a:pt x="5986675" y="3642482"/>
                  <a:pt x="5986675" y="3624268"/>
                </a:cubicBezTo>
                <a:cubicBezTo>
                  <a:pt x="5986675" y="3606293"/>
                  <a:pt x="5972066" y="3591433"/>
                  <a:pt x="5953625" y="3591433"/>
                </a:cubicBezTo>
                <a:cubicBezTo>
                  <a:pt x="5935662" y="3591433"/>
                  <a:pt x="5920574" y="3606293"/>
                  <a:pt x="5920574" y="3624268"/>
                </a:cubicBezTo>
                <a:cubicBezTo>
                  <a:pt x="5920574" y="3642482"/>
                  <a:pt x="5935662" y="3657342"/>
                  <a:pt x="5953625" y="3657342"/>
                </a:cubicBezTo>
                <a:close/>
                <a:moveTo>
                  <a:pt x="6207251" y="3544937"/>
                </a:moveTo>
                <a:cubicBezTo>
                  <a:pt x="6223536" y="3544937"/>
                  <a:pt x="6236469" y="3531995"/>
                  <a:pt x="6236469" y="3515937"/>
                </a:cubicBezTo>
                <a:cubicBezTo>
                  <a:pt x="6236469" y="3499880"/>
                  <a:pt x="6223536" y="3486458"/>
                  <a:pt x="6207251" y="3486458"/>
                </a:cubicBezTo>
                <a:cubicBezTo>
                  <a:pt x="6190725" y="3486458"/>
                  <a:pt x="6178032" y="3499880"/>
                  <a:pt x="6178032" y="3515937"/>
                </a:cubicBezTo>
                <a:cubicBezTo>
                  <a:pt x="6178032" y="3531995"/>
                  <a:pt x="6190725" y="3544937"/>
                  <a:pt x="6207251" y="3544937"/>
                </a:cubicBezTo>
                <a:close/>
                <a:moveTo>
                  <a:pt x="6437167" y="3390112"/>
                </a:moveTo>
                <a:cubicBezTo>
                  <a:pt x="6451776" y="3390112"/>
                  <a:pt x="6463511" y="3378368"/>
                  <a:pt x="6463511" y="3363748"/>
                </a:cubicBezTo>
                <a:cubicBezTo>
                  <a:pt x="6463511" y="3349608"/>
                  <a:pt x="6451776" y="3337624"/>
                  <a:pt x="6437167" y="3337624"/>
                </a:cubicBezTo>
                <a:cubicBezTo>
                  <a:pt x="6423036" y="3337624"/>
                  <a:pt x="6411301" y="3349608"/>
                  <a:pt x="6411301" y="3363748"/>
                </a:cubicBezTo>
                <a:cubicBezTo>
                  <a:pt x="6411301" y="3378368"/>
                  <a:pt x="6423036" y="3390112"/>
                  <a:pt x="6437167" y="3390112"/>
                </a:cubicBezTo>
                <a:close/>
                <a:moveTo>
                  <a:pt x="6636666" y="3195740"/>
                </a:moveTo>
                <a:cubicBezTo>
                  <a:pt x="6649120" y="3195740"/>
                  <a:pt x="6659419" y="3185914"/>
                  <a:pt x="6659419" y="3173451"/>
                </a:cubicBezTo>
                <a:cubicBezTo>
                  <a:pt x="6659419" y="3160749"/>
                  <a:pt x="6649120" y="3150443"/>
                  <a:pt x="6636666" y="3150443"/>
                </a:cubicBezTo>
                <a:cubicBezTo>
                  <a:pt x="6623973" y="3150443"/>
                  <a:pt x="6614393" y="3160749"/>
                  <a:pt x="6614393" y="3173451"/>
                </a:cubicBezTo>
                <a:cubicBezTo>
                  <a:pt x="6614393" y="3185914"/>
                  <a:pt x="6623973" y="3195740"/>
                  <a:pt x="6636666" y="3195740"/>
                </a:cubicBezTo>
                <a:close/>
                <a:moveTo>
                  <a:pt x="6798805" y="2969254"/>
                </a:moveTo>
                <a:cubicBezTo>
                  <a:pt x="6809822" y="2969254"/>
                  <a:pt x="6817965" y="2960865"/>
                  <a:pt x="6817965" y="2950080"/>
                </a:cubicBezTo>
                <a:cubicBezTo>
                  <a:pt x="6817965" y="2939535"/>
                  <a:pt x="6809822" y="2930188"/>
                  <a:pt x="6798805" y="2930188"/>
                </a:cubicBezTo>
                <a:cubicBezTo>
                  <a:pt x="6788028" y="2930188"/>
                  <a:pt x="6779406" y="2939535"/>
                  <a:pt x="6779406" y="2950080"/>
                </a:cubicBezTo>
                <a:cubicBezTo>
                  <a:pt x="6779406" y="2960865"/>
                  <a:pt x="6788028" y="2969254"/>
                  <a:pt x="6798805" y="2969254"/>
                </a:cubicBezTo>
                <a:close/>
                <a:moveTo>
                  <a:pt x="6918313" y="2718800"/>
                </a:moveTo>
                <a:cubicBezTo>
                  <a:pt x="6928133" y="2718800"/>
                  <a:pt x="6936036" y="2711370"/>
                  <a:pt x="6936036" y="2701304"/>
                </a:cubicBezTo>
                <a:cubicBezTo>
                  <a:pt x="6936036" y="2691478"/>
                  <a:pt x="6928133" y="2683329"/>
                  <a:pt x="6918313" y="2683329"/>
                </a:cubicBezTo>
                <a:cubicBezTo>
                  <a:pt x="6908973" y="2683329"/>
                  <a:pt x="6901070" y="2691478"/>
                  <a:pt x="6901070" y="2701304"/>
                </a:cubicBezTo>
                <a:cubicBezTo>
                  <a:pt x="6901070" y="2711370"/>
                  <a:pt x="6908973" y="2718800"/>
                  <a:pt x="6918313" y="2718800"/>
                </a:cubicBezTo>
                <a:close/>
                <a:moveTo>
                  <a:pt x="6991599" y="2451330"/>
                </a:moveTo>
                <a:cubicBezTo>
                  <a:pt x="7000460" y="2451330"/>
                  <a:pt x="7007645" y="2444140"/>
                  <a:pt x="7007645" y="2435032"/>
                </a:cubicBezTo>
                <a:cubicBezTo>
                  <a:pt x="7007645" y="2426884"/>
                  <a:pt x="7000460" y="2419454"/>
                  <a:pt x="6991599" y="2419454"/>
                </a:cubicBezTo>
                <a:cubicBezTo>
                  <a:pt x="6983217" y="2419454"/>
                  <a:pt x="6976032" y="2426884"/>
                  <a:pt x="6976032" y="2435032"/>
                </a:cubicBezTo>
                <a:cubicBezTo>
                  <a:pt x="6976032" y="2444140"/>
                  <a:pt x="6983217" y="2451330"/>
                  <a:pt x="6991599" y="2451330"/>
                </a:cubicBezTo>
                <a:close/>
                <a:moveTo>
                  <a:pt x="7016507" y="2174752"/>
                </a:moveTo>
                <a:cubicBezTo>
                  <a:pt x="7024171" y="2174752"/>
                  <a:pt x="7030637" y="2168042"/>
                  <a:pt x="7030637" y="2160372"/>
                </a:cubicBezTo>
                <a:cubicBezTo>
                  <a:pt x="7030637" y="2152463"/>
                  <a:pt x="7024171" y="2146232"/>
                  <a:pt x="7016507" y="2146232"/>
                </a:cubicBezTo>
                <a:cubicBezTo>
                  <a:pt x="7008603" y="2146232"/>
                  <a:pt x="7002376" y="2152463"/>
                  <a:pt x="7002376" y="2160372"/>
                </a:cubicBezTo>
                <a:cubicBezTo>
                  <a:pt x="7002376" y="2168042"/>
                  <a:pt x="7008603" y="2174752"/>
                  <a:pt x="7016507" y="2174752"/>
                </a:cubicBezTo>
                <a:close/>
                <a:moveTo>
                  <a:pt x="6768150" y="1900092"/>
                </a:moveTo>
                <a:cubicBezTo>
                  <a:pt x="6775813" y="1900092"/>
                  <a:pt x="6781801" y="1893861"/>
                  <a:pt x="6781801" y="1886431"/>
                </a:cubicBezTo>
                <a:cubicBezTo>
                  <a:pt x="6781801" y="1878522"/>
                  <a:pt x="6775813" y="1872291"/>
                  <a:pt x="6768150" y="1872291"/>
                </a:cubicBezTo>
                <a:cubicBezTo>
                  <a:pt x="6760007" y="1872291"/>
                  <a:pt x="6753780" y="1878522"/>
                  <a:pt x="6753780" y="1886431"/>
                </a:cubicBezTo>
                <a:cubicBezTo>
                  <a:pt x="6753780" y="1893861"/>
                  <a:pt x="6760007" y="1900092"/>
                  <a:pt x="6768150" y="1900092"/>
                </a:cubicBezTo>
                <a:close/>
                <a:moveTo>
                  <a:pt x="6682650" y="1636696"/>
                </a:moveTo>
                <a:cubicBezTo>
                  <a:pt x="6690074" y="1636696"/>
                  <a:pt x="6695582" y="1630944"/>
                  <a:pt x="6695582" y="1623754"/>
                </a:cubicBezTo>
                <a:cubicBezTo>
                  <a:pt x="6695582" y="1616564"/>
                  <a:pt x="6690074" y="1611052"/>
                  <a:pt x="6682650" y="1611052"/>
                </a:cubicBezTo>
                <a:cubicBezTo>
                  <a:pt x="6675465" y="1611052"/>
                  <a:pt x="6670196" y="1616564"/>
                  <a:pt x="6670196" y="1623754"/>
                </a:cubicBezTo>
                <a:cubicBezTo>
                  <a:pt x="6670196" y="1630944"/>
                  <a:pt x="6675465" y="1636696"/>
                  <a:pt x="6682650" y="1636696"/>
                </a:cubicBezTo>
                <a:close/>
                <a:moveTo>
                  <a:pt x="6544940" y="1397028"/>
                </a:moveTo>
                <a:cubicBezTo>
                  <a:pt x="6551645" y="1397028"/>
                  <a:pt x="6557154" y="1391755"/>
                  <a:pt x="6557154" y="1385045"/>
                </a:cubicBezTo>
                <a:cubicBezTo>
                  <a:pt x="6557154" y="1378334"/>
                  <a:pt x="6551645" y="1372582"/>
                  <a:pt x="6544940" y="1372582"/>
                </a:cubicBezTo>
                <a:cubicBezTo>
                  <a:pt x="6538234" y="1372582"/>
                  <a:pt x="6532965" y="1378334"/>
                  <a:pt x="6532965" y="1385045"/>
                </a:cubicBezTo>
                <a:cubicBezTo>
                  <a:pt x="6532965" y="1391755"/>
                  <a:pt x="6538234" y="1397028"/>
                  <a:pt x="6544940" y="1397028"/>
                </a:cubicBezTo>
                <a:close/>
                <a:moveTo>
                  <a:pt x="6360288" y="1191632"/>
                </a:moveTo>
                <a:cubicBezTo>
                  <a:pt x="6367234" y="1191632"/>
                  <a:pt x="6372024" y="1186359"/>
                  <a:pt x="6372024" y="1180128"/>
                </a:cubicBezTo>
                <a:cubicBezTo>
                  <a:pt x="6372024" y="1173657"/>
                  <a:pt x="6367234" y="1168384"/>
                  <a:pt x="6360288" y="1168384"/>
                </a:cubicBezTo>
                <a:cubicBezTo>
                  <a:pt x="6354061" y="1168384"/>
                  <a:pt x="6349032" y="1173657"/>
                  <a:pt x="6349032" y="1180128"/>
                </a:cubicBezTo>
                <a:cubicBezTo>
                  <a:pt x="6349032" y="1186359"/>
                  <a:pt x="6354061" y="1191632"/>
                  <a:pt x="6360288" y="1191632"/>
                </a:cubicBezTo>
                <a:close/>
                <a:moveTo>
                  <a:pt x="6137797" y="1029616"/>
                </a:moveTo>
                <a:cubicBezTo>
                  <a:pt x="6144024" y="1029616"/>
                  <a:pt x="6149293" y="1024104"/>
                  <a:pt x="6149293" y="1017872"/>
                </a:cubicBezTo>
                <a:cubicBezTo>
                  <a:pt x="6149293" y="1011641"/>
                  <a:pt x="6144024" y="1006368"/>
                  <a:pt x="6137797" y="1006368"/>
                </a:cubicBezTo>
                <a:cubicBezTo>
                  <a:pt x="6131091" y="1006368"/>
                  <a:pt x="6126062" y="1011641"/>
                  <a:pt x="6126062" y="1017872"/>
                </a:cubicBezTo>
                <a:cubicBezTo>
                  <a:pt x="6126062" y="1024104"/>
                  <a:pt x="6131091" y="1029616"/>
                  <a:pt x="6137797" y="1029616"/>
                </a:cubicBezTo>
                <a:close/>
                <a:moveTo>
                  <a:pt x="5885608" y="917212"/>
                </a:moveTo>
                <a:cubicBezTo>
                  <a:pt x="5892074" y="917212"/>
                  <a:pt x="5897343" y="912178"/>
                  <a:pt x="5897343" y="905707"/>
                </a:cubicBezTo>
                <a:cubicBezTo>
                  <a:pt x="5897343" y="899236"/>
                  <a:pt x="5892074" y="894203"/>
                  <a:pt x="5885608" y="894203"/>
                </a:cubicBezTo>
                <a:cubicBezTo>
                  <a:pt x="5879381" y="894203"/>
                  <a:pt x="5874112" y="899236"/>
                  <a:pt x="5874112" y="905707"/>
                </a:cubicBezTo>
                <a:cubicBezTo>
                  <a:pt x="5874112" y="912178"/>
                  <a:pt x="5879381" y="917212"/>
                  <a:pt x="5885608" y="917212"/>
                </a:cubicBezTo>
                <a:close/>
                <a:moveTo>
                  <a:pt x="5616415" y="860410"/>
                </a:moveTo>
                <a:cubicBezTo>
                  <a:pt x="5622881" y="860410"/>
                  <a:pt x="5628389" y="855137"/>
                  <a:pt x="5628389" y="848427"/>
                </a:cubicBezTo>
                <a:cubicBezTo>
                  <a:pt x="5628389" y="841716"/>
                  <a:pt x="5622881" y="836204"/>
                  <a:pt x="5616415" y="836204"/>
                </a:cubicBezTo>
                <a:cubicBezTo>
                  <a:pt x="5609469" y="836204"/>
                  <a:pt x="5603961" y="841716"/>
                  <a:pt x="5603961" y="848427"/>
                </a:cubicBezTo>
                <a:cubicBezTo>
                  <a:pt x="5603961" y="855137"/>
                  <a:pt x="5609469" y="860410"/>
                  <a:pt x="5616415" y="860410"/>
                </a:cubicBezTo>
                <a:close/>
                <a:moveTo>
                  <a:pt x="5340755" y="861129"/>
                </a:moveTo>
                <a:cubicBezTo>
                  <a:pt x="5347461" y="861129"/>
                  <a:pt x="5353448" y="855617"/>
                  <a:pt x="5353448" y="848427"/>
                </a:cubicBezTo>
                <a:cubicBezTo>
                  <a:pt x="5353448" y="841237"/>
                  <a:pt x="5347461" y="835724"/>
                  <a:pt x="5340755" y="835724"/>
                </a:cubicBezTo>
                <a:cubicBezTo>
                  <a:pt x="5333570" y="835724"/>
                  <a:pt x="5327822" y="841237"/>
                  <a:pt x="5327822" y="848427"/>
                </a:cubicBezTo>
                <a:cubicBezTo>
                  <a:pt x="5327822" y="855617"/>
                  <a:pt x="5333570" y="861129"/>
                  <a:pt x="5340755" y="861129"/>
                </a:cubicBezTo>
                <a:close/>
                <a:moveTo>
                  <a:pt x="5071083" y="919848"/>
                </a:moveTo>
                <a:cubicBezTo>
                  <a:pt x="5078747" y="919848"/>
                  <a:pt x="5085213" y="913377"/>
                  <a:pt x="5085213" y="905707"/>
                </a:cubicBezTo>
                <a:cubicBezTo>
                  <a:pt x="5085213" y="898038"/>
                  <a:pt x="5078747" y="891807"/>
                  <a:pt x="5071083" y="891807"/>
                </a:cubicBezTo>
                <a:cubicBezTo>
                  <a:pt x="5063179" y="891807"/>
                  <a:pt x="5056953" y="898038"/>
                  <a:pt x="5056953" y="905707"/>
                </a:cubicBezTo>
                <a:cubicBezTo>
                  <a:pt x="5056953" y="913377"/>
                  <a:pt x="5063179" y="919848"/>
                  <a:pt x="5071083" y="919848"/>
                </a:cubicBezTo>
                <a:close/>
                <a:moveTo>
                  <a:pt x="4819133" y="1033930"/>
                </a:moveTo>
                <a:cubicBezTo>
                  <a:pt x="4827995" y="1033930"/>
                  <a:pt x="4835180" y="1026740"/>
                  <a:pt x="4835180" y="1017872"/>
                </a:cubicBezTo>
                <a:cubicBezTo>
                  <a:pt x="4835180" y="1009244"/>
                  <a:pt x="4827995" y="1002054"/>
                  <a:pt x="4819133" y="1002054"/>
                </a:cubicBezTo>
                <a:cubicBezTo>
                  <a:pt x="4810512" y="1002054"/>
                  <a:pt x="4803327" y="1009244"/>
                  <a:pt x="4803327" y="1017872"/>
                </a:cubicBezTo>
                <a:cubicBezTo>
                  <a:pt x="4803327" y="1026740"/>
                  <a:pt x="4810512" y="1033930"/>
                  <a:pt x="4819133" y="1033930"/>
                </a:cubicBezTo>
                <a:close/>
                <a:moveTo>
                  <a:pt x="4596163" y="1198103"/>
                </a:moveTo>
                <a:cubicBezTo>
                  <a:pt x="4606461" y="1198103"/>
                  <a:pt x="4614364" y="1190194"/>
                  <a:pt x="4614364" y="1180128"/>
                </a:cubicBezTo>
                <a:cubicBezTo>
                  <a:pt x="4614364" y="1169822"/>
                  <a:pt x="4606461" y="1161673"/>
                  <a:pt x="4596163" y="1161673"/>
                </a:cubicBezTo>
                <a:cubicBezTo>
                  <a:pt x="4586104" y="1161673"/>
                  <a:pt x="4578201" y="1169822"/>
                  <a:pt x="4578201" y="1180128"/>
                </a:cubicBezTo>
                <a:cubicBezTo>
                  <a:pt x="4578201" y="1190194"/>
                  <a:pt x="4586104" y="1198103"/>
                  <a:pt x="4596163" y="1198103"/>
                </a:cubicBezTo>
                <a:close/>
                <a:moveTo>
                  <a:pt x="4411751" y="1405896"/>
                </a:moveTo>
                <a:cubicBezTo>
                  <a:pt x="4423486" y="1405896"/>
                  <a:pt x="4432587" y="1396549"/>
                  <a:pt x="4432587" y="1385045"/>
                </a:cubicBezTo>
                <a:cubicBezTo>
                  <a:pt x="4432587" y="1373780"/>
                  <a:pt x="4423486" y="1364193"/>
                  <a:pt x="4411751" y="1364193"/>
                </a:cubicBezTo>
                <a:cubicBezTo>
                  <a:pt x="4400495" y="1364193"/>
                  <a:pt x="4391154" y="1373780"/>
                  <a:pt x="4391154" y="1385045"/>
                </a:cubicBezTo>
                <a:cubicBezTo>
                  <a:pt x="4391154" y="1396549"/>
                  <a:pt x="4400495" y="1405896"/>
                  <a:pt x="4411751" y="1405896"/>
                </a:cubicBezTo>
                <a:close/>
                <a:moveTo>
                  <a:pt x="4274041" y="1648440"/>
                </a:moveTo>
                <a:cubicBezTo>
                  <a:pt x="4287453" y="1648440"/>
                  <a:pt x="4298470" y="1637415"/>
                  <a:pt x="4298470" y="1623754"/>
                </a:cubicBezTo>
                <a:cubicBezTo>
                  <a:pt x="4298470" y="1610333"/>
                  <a:pt x="4287453" y="1599548"/>
                  <a:pt x="4274041" y="1599548"/>
                </a:cubicBezTo>
                <a:cubicBezTo>
                  <a:pt x="4260869" y="1599548"/>
                  <a:pt x="4249612" y="1610333"/>
                  <a:pt x="4249612" y="1623754"/>
                </a:cubicBezTo>
                <a:cubicBezTo>
                  <a:pt x="4249612" y="1637415"/>
                  <a:pt x="4260869" y="1648440"/>
                  <a:pt x="4274041" y="1648440"/>
                </a:cubicBezTo>
                <a:close/>
                <a:moveTo>
                  <a:pt x="4188780" y="1914952"/>
                </a:moveTo>
                <a:cubicBezTo>
                  <a:pt x="4204827" y="1914952"/>
                  <a:pt x="4217520" y="1902010"/>
                  <a:pt x="4217520" y="1886431"/>
                </a:cubicBezTo>
                <a:cubicBezTo>
                  <a:pt x="4217520" y="1870373"/>
                  <a:pt x="4204827" y="1857431"/>
                  <a:pt x="4188780" y="1857431"/>
                </a:cubicBezTo>
                <a:cubicBezTo>
                  <a:pt x="4172974" y="1857431"/>
                  <a:pt x="4160280" y="1870373"/>
                  <a:pt x="4160280" y="1886431"/>
                </a:cubicBezTo>
                <a:cubicBezTo>
                  <a:pt x="4160280" y="1902010"/>
                  <a:pt x="4172974" y="1914952"/>
                  <a:pt x="4188780" y="1914952"/>
                </a:cubicBezTo>
                <a:close/>
                <a:moveTo>
                  <a:pt x="4160041" y="2192728"/>
                </a:moveTo>
                <a:cubicBezTo>
                  <a:pt x="4178003" y="2192728"/>
                  <a:pt x="4192133" y="2178347"/>
                  <a:pt x="4192133" y="2160372"/>
                </a:cubicBezTo>
                <a:cubicBezTo>
                  <a:pt x="4192133" y="2142637"/>
                  <a:pt x="4178003" y="2128257"/>
                  <a:pt x="4160041" y="2128257"/>
                </a:cubicBezTo>
                <a:cubicBezTo>
                  <a:pt x="4142079" y="2128257"/>
                  <a:pt x="4127709" y="2142637"/>
                  <a:pt x="4127709" y="2160372"/>
                </a:cubicBezTo>
                <a:cubicBezTo>
                  <a:pt x="4127709" y="2178347"/>
                  <a:pt x="4142079" y="2192728"/>
                  <a:pt x="4160041" y="2192728"/>
                </a:cubicBezTo>
                <a:close/>
                <a:moveTo>
                  <a:pt x="4188780" y="2470983"/>
                </a:moveTo>
                <a:cubicBezTo>
                  <a:pt x="4208898" y="2470983"/>
                  <a:pt x="4224705" y="2454925"/>
                  <a:pt x="4224705" y="2434553"/>
                </a:cubicBezTo>
                <a:cubicBezTo>
                  <a:pt x="4224705" y="2414900"/>
                  <a:pt x="4208898" y="2399082"/>
                  <a:pt x="4188780" y="2399082"/>
                </a:cubicBezTo>
                <a:cubicBezTo>
                  <a:pt x="4169142" y="2399082"/>
                  <a:pt x="4152856" y="2414900"/>
                  <a:pt x="4152856" y="2434553"/>
                </a:cubicBezTo>
                <a:cubicBezTo>
                  <a:pt x="4152856" y="2454925"/>
                  <a:pt x="4169142" y="2470983"/>
                  <a:pt x="4188780" y="2470983"/>
                </a:cubicBezTo>
                <a:close/>
                <a:moveTo>
                  <a:pt x="4274041" y="2736535"/>
                </a:moveTo>
                <a:cubicBezTo>
                  <a:pt x="4295835" y="2736535"/>
                  <a:pt x="4313797" y="2718800"/>
                  <a:pt x="4313797" y="2696990"/>
                </a:cubicBezTo>
                <a:cubicBezTo>
                  <a:pt x="4313797" y="2675420"/>
                  <a:pt x="4295835" y="2657445"/>
                  <a:pt x="4274041" y="2657445"/>
                </a:cubicBezTo>
                <a:cubicBezTo>
                  <a:pt x="4252247" y="2657445"/>
                  <a:pt x="4234524" y="2675420"/>
                  <a:pt x="4234524" y="2696990"/>
                </a:cubicBezTo>
                <a:cubicBezTo>
                  <a:pt x="4234524" y="2718800"/>
                  <a:pt x="4252247" y="2736535"/>
                  <a:pt x="4274041" y="2736535"/>
                </a:cubicBezTo>
                <a:close/>
                <a:moveTo>
                  <a:pt x="4411751" y="2977642"/>
                </a:moveTo>
                <a:cubicBezTo>
                  <a:pt x="4434982" y="2977642"/>
                  <a:pt x="4453663" y="2958948"/>
                  <a:pt x="4453663" y="2935700"/>
                </a:cubicBezTo>
                <a:cubicBezTo>
                  <a:pt x="4453663" y="2912452"/>
                  <a:pt x="4434982" y="2893758"/>
                  <a:pt x="4411751" y="2893758"/>
                </a:cubicBezTo>
                <a:cubicBezTo>
                  <a:pt x="4388760" y="2893758"/>
                  <a:pt x="4369839" y="2912452"/>
                  <a:pt x="4369839" y="2935700"/>
                </a:cubicBezTo>
                <a:cubicBezTo>
                  <a:pt x="4369839" y="2958948"/>
                  <a:pt x="4388760" y="2977642"/>
                  <a:pt x="4411751" y="2977642"/>
                </a:cubicBezTo>
                <a:close/>
                <a:moveTo>
                  <a:pt x="4596163" y="3183757"/>
                </a:moveTo>
                <a:cubicBezTo>
                  <a:pt x="4619873" y="3183757"/>
                  <a:pt x="4639033" y="3164344"/>
                  <a:pt x="4639033" y="3141096"/>
                </a:cubicBezTo>
                <a:cubicBezTo>
                  <a:pt x="4639033" y="3117608"/>
                  <a:pt x="4619873" y="3098195"/>
                  <a:pt x="4596163" y="3098195"/>
                </a:cubicBezTo>
                <a:cubicBezTo>
                  <a:pt x="4572932" y="3098195"/>
                  <a:pt x="4553533" y="3117608"/>
                  <a:pt x="4553533" y="3141096"/>
                </a:cubicBezTo>
                <a:cubicBezTo>
                  <a:pt x="4553533" y="3164344"/>
                  <a:pt x="4572932" y="3183757"/>
                  <a:pt x="4596163" y="3183757"/>
                </a:cubicBezTo>
                <a:close/>
                <a:moveTo>
                  <a:pt x="4819133" y="3345294"/>
                </a:moveTo>
                <a:cubicBezTo>
                  <a:pt x="4842604" y="3345294"/>
                  <a:pt x="4862003" y="3326839"/>
                  <a:pt x="4862003" y="3303112"/>
                </a:cubicBezTo>
                <a:cubicBezTo>
                  <a:pt x="4862003" y="3279385"/>
                  <a:pt x="4842604" y="3260691"/>
                  <a:pt x="4819133" y="3260691"/>
                </a:cubicBezTo>
                <a:cubicBezTo>
                  <a:pt x="4795663" y="3260691"/>
                  <a:pt x="4776743" y="3279385"/>
                  <a:pt x="4776743" y="3303112"/>
                </a:cubicBezTo>
                <a:cubicBezTo>
                  <a:pt x="4776743" y="3326839"/>
                  <a:pt x="4795663" y="3345294"/>
                  <a:pt x="4819133" y="3345294"/>
                </a:cubicBezTo>
                <a:close/>
                <a:moveTo>
                  <a:pt x="5071083" y="3456020"/>
                </a:moveTo>
                <a:cubicBezTo>
                  <a:pt x="5093595" y="3456020"/>
                  <a:pt x="5111797" y="3437806"/>
                  <a:pt x="5111797" y="3415277"/>
                </a:cubicBezTo>
                <a:cubicBezTo>
                  <a:pt x="5111797" y="3392508"/>
                  <a:pt x="5093595" y="3374054"/>
                  <a:pt x="5071083" y="3374054"/>
                </a:cubicBezTo>
                <a:cubicBezTo>
                  <a:pt x="5048570" y="3374054"/>
                  <a:pt x="5030129" y="3392508"/>
                  <a:pt x="5030129" y="3415277"/>
                </a:cubicBezTo>
                <a:cubicBezTo>
                  <a:pt x="5030129" y="3437806"/>
                  <a:pt x="5048570" y="3456020"/>
                  <a:pt x="5071083" y="3456020"/>
                </a:cubicBezTo>
                <a:close/>
                <a:moveTo>
                  <a:pt x="5340755" y="3510904"/>
                </a:moveTo>
                <a:cubicBezTo>
                  <a:pt x="5361831" y="3510904"/>
                  <a:pt x="5378835" y="3493648"/>
                  <a:pt x="5378835" y="3472557"/>
                </a:cubicBezTo>
                <a:cubicBezTo>
                  <a:pt x="5378835" y="3450987"/>
                  <a:pt x="5361831" y="3433971"/>
                  <a:pt x="5340755" y="3433971"/>
                </a:cubicBezTo>
                <a:cubicBezTo>
                  <a:pt x="5319440" y="3433971"/>
                  <a:pt x="5302196" y="3450987"/>
                  <a:pt x="5302196" y="3472557"/>
                </a:cubicBezTo>
                <a:cubicBezTo>
                  <a:pt x="5302196" y="3493648"/>
                  <a:pt x="5319440" y="3510904"/>
                  <a:pt x="5340755" y="3510904"/>
                </a:cubicBezTo>
                <a:close/>
                <a:moveTo>
                  <a:pt x="5616415" y="3508028"/>
                </a:moveTo>
                <a:cubicBezTo>
                  <a:pt x="5635574" y="3508028"/>
                  <a:pt x="5651621" y="3492450"/>
                  <a:pt x="5651621" y="3472557"/>
                </a:cubicBezTo>
                <a:cubicBezTo>
                  <a:pt x="5651621" y="3453144"/>
                  <a:pt x="5635574" y="3437326"/>
                  <a:pt x="5616415" y="3437326"/>
                </a:cubicBezTo>
                <a:cubicBezTo>
                  <a:pt x="5596536" y="3437326"/>
                  <a:pt x="5580969" y="3453144"/>
                  <a:pt x="5580969" y="3472557"/>
                </a:cubicBezTo>
                <a:cubicBezTo>
                  <a:pt x="5580969" y="3492450"/>
                  <a:pt x="5596536" y="3508028"/>
                  <a:pt x="5616415" y="3508028"/>
                </a:cubicBezTo>
                <a:close/>
                <a:moveTo>
                  <a:pt x="5885608" y="3447153"/>
                </a:moveTo>
                <a:cubicBezTo>
                  <a:pt x="5903331" y="3447153"/>
                  <a:pt x="5917700" y="3432773"/>
                  <a:pt x="5917700" y="3415277"/>
                </a:cubicBezTo>
                <a:cubicBezTo>
                  <a:pt x="5917700" y="3397781"/>
                  <a:pt x="5903331" y="3383640"/>
                  <a:pt x="5885608" y="3383640"/>
                </a:cubicBezTo>
                <a:cubicBezTo>
                  <a:pt x="5868364" y="3383640"/>
                  <a:pt x="5854234" y="3397781"/>
                  <a:pt x="5854234" y="3415277"/>
                </a:cubicBezTo>
                <a:cubicBezTo>
                  <a:pt x="5854234" y="3432773"/>
                  <a:pt x="5868364" y="3447153"/>
                  <a:pt x="5885608" y="3447153"/>
                </a:cubicBezTo>
                <a:close/>
                <a:moveTo>
                  <a:pt x="6137797" y="3331632"/>
                </a:moveTo>
                <a:cubicBezTo>
                  <a:pt x="6153604" y="3331632"/>
                  <a:pt x="6166297" y="3318690"/>
                  <a:pt x="6166297" y="3303112"/>
                </a:cubicBezTo>
                <a:cubicBezTo>
                  <a:pt x="6166297" y="3287294"/>
                  <a:pt x="6153604" y="3274352"/>
                  <a:pt x="6137797" y="3274352"/>
                </a:cubicBezTo>
                <a:cubicBezTo>
                  <a:pt x="6121751" y="3274352"/>
                  <a:pt x="6109297" y="3287294"/>
                  <a:pt x="6109297" y="3303112"/>
                </a:cubicBezTo>
                <a:cubicBezTo>
                  <a:pt x="6109297" y="3318690"/>
                  <a:pt x="6121751" y="3331632"/>
                  <a:pt x="6137797" y="3331632"/>
                </a:cubicBezTo>
                <a:close/>
                <a:moveTo>
                  <a:pt x="6360288" y="3165782"/>
                </a:moveTo>
                <a:cubicBezTo>
                  <a:pt x="6374179" y="3165782"/>
                  <a:pt x="6385435" y="3154517"/>
                  <a:pt x="6385435" y="3141096"/>
                </a:cubicBezTo>
                <a:cubicBezTo>
                  <a:pt x="6385435" y="3127195"/>
                  <a:pt x="6374179" y="3116170"/>
                  <a:pt x="6360288" y="3116170"/>
                </a:cubicBezTo>
                <a:cubicBezTo>
                  <a:pt x="6346877" y="3116170"/>
                  <a:pt x="6335620" y="3127195"/>
                  <a:pt x="6335620" y="3141096"/>
                </a:cubicBezTo>
                <a:cubicBezTo>
                  <a:pt x="6335620" y="3154517"/>
                  <a:pt x="6346877" y="3165782"/>
                  <a:pt x="6360288" y="3165782"/>
                </a:cubicBezTo>
                <a:close/>
                <a:moveTo>
                  <a:pt x="6544940" y="2957749"/>
                </a:moveTo>
                <a:cubicBezTo>
                  <a:pt x="6557154" y="2957749"/>
                  <a:pt x="6566734" y="2947683"/>
                  <a:pt x="6566734" y="2935700"/>
                </a:cubicBezTo>
                <a:cubicBezTo>
                  <a:pt x="6566734" y="2923717"/>
                  <a:pt x="6557154" y="2913890"/>
                  <a:pt x="6544940" y="2913890"/>
                </a:cubicBezTo>
                <a:cubicBezTo>
                  <a:pt x="6532965" y="2913890"/>
                  <a:pt x="6523145" y="2923717"/>
                  <a:pt x="6523145" y="2935700"/>
                </a:cubicBezTo>
                <a:cubicBezTo>
                  <a:pt x="6523145" y="2947683"/>
                  <a:pt x="6532965" y="2957749"/>
                  <a:pt x="6544940" y="2957749"/>
                </a:cubicBezTo>
                <a:close/>
                <a:moveTo>
                  <a:pt x="6682650" y="2716643"/>
                </a:moveTo>
                <a:cubicBezTo>
                  <a:pt x="6693427" y="2716643"/>
                  <a:pt x="6702288" y="2708015"/>
                  <a:pt x="6702288" y="2696990"/>
                </a:cubicBezTo>
                <a:cubicBezTo>
                  <a:pt x="6702288" y="2685965"/>
                  <a:pt x="6693427" y="2677577"/>
                  <a:pt x="6682650" y="2677577"/>
                </a:cubicBezTo>
                <a:cubicBezTo>
                  <a:pt x="6672112" y="2677577"/>
                  <a:pt x="6663490" y="2685965"/>
                  <a:pt x="6663490" y="2696990"/>
                </a:cubicBezTo>
                <a:cubicBezTo>
                  <a:pt x="6663490" y="2708015"/>
                  <a:pt x="6672112" y="2716643"/>
                  <a:pt x="6682650" y="2716643"/>
                </a:cubicBezTo>
                <a:close/>
                <a:moveTo>
                  <a:pt x="6768150" y="2451570"/>
                </a:moveTo>
                <a:cubicBezTo>
                  <a:pt x="6777490" y="2451570"/>
                  <a:pt x="6785154" y="2444140"/>
                  <a:pt x="6785154" y="2434553"/>
                </a:cubicBezTo>
                <a:cubicBezTo>
                  <a:pt x="6785154" y="2425446"/>
                  <a:pt x="6777490" y="2417537"/>
                  <a:pt x="6768150" y="2417537"/>
                </a:cubicBezTo>
                <a:cubicBezTo>
                  <a:pt x="6758570" y="2417537"/>
                  <a:pt x="6751145" y="2425446"/>
                  <a:pt x="6751145" y="2434553"/>
                </a:cubicBezTo>
                <a:cubicBezTo>
                  <a:pt x="6751145" y="2444140"/>
                  <a:pt x="6758570" y="2451570"/>
                  <a:pt x="6768150" y="2451570"/>
                </a:cubicBezTo>
                <a:close/>
                <a:moveTo>
                  <a:pt x="6796650" y="2175711"/>
                </a:moveTo>
                <a:cubicBezTo>
                  <a:pt x="6805032" y="2175711"/>
                  <a:pt x="6811977" y="2169000"/>
                  <a:pt x="6811977" y="2160372"/>
                </a:cubicBezTo>
                <a:cubicBezTo>
                  <a:pt x="6811977" y="2151984"/>
                  <a:pt x="6805032" y="2145273"/>
                  <a:pt x="6796650" y="2145273"/>
                </a:cubicBezTo>
                <a:cubicBezTo>
                  <a:pt x="6788028" y="2145273"/>
                  <a:pt x="6781561" y="2151984"/>
                  <a:pt x="6781561" y="2160372"/>
                </a:cubicBezTo>
                <a:cubicBezTo>
                  <a:pt x="6781561" y="2169000"/>
                  <a:pt x="6788028" y="2175711"/>
                  <a:pt x="6796650" y="2175711"/>
                </a:cubicBezTo>
                <a:close/>
                <a:moveTo>
                  <a:pt x="6542545" y="1902249"/>
                </a:moveTo>
                <a:cubicBezTo>
                  <a:pt x="6550687" y="1902249"/>
                  <a:pt x="6558112" y="1895538"/>
                  <a:pt x="6558112" y="1886910"/>
                </a:cubicBezTo>
                <a:cubicBezTo>
                  <a:pt x="6558112" y="1878762"/>
                  <a:pt x="6550687" y="1871572"/>
                  <a:pt x="6542545" y="1871572"/>
                </a:cubicBezTo>
                <a:cubicBezTo>
                  <a:pt x="6534162" y="1871572"/>
                  <a:pt x="6527217" y="1878762"/>
                  <a:pt x="6527217" y="1886910"/>
                </a:cubicBezTo>
                <a:cubicBezTo>
                  <a:pt x="6527217" y="1895538"/>
                  <a:pt x="6534162" y="1902249"/>
                  <a:pt x="6542545" y="1902249"/>
                </a:cubicBezTo>
                <a:close/>
                <a:moveTo>
                  <a:pt x="6441477" y="1645085"/>
                </a:moveTo>
                <a:cubicBezTo>
                  <a:pt x="6448902" y="1645085"/>
                  <a:pt x="6455129" y="1638614"/>
                  <a:pt x="6455129" y="1630944"/>
                </a:cubicBezTo>
                <a:cubicBezTo>
                  <a:pt x="6455129" y="1622796"/>
                  <a:pt x="6448902" y="1616564"/>
                  <a:pt x="6441477" y="1616564"/>
                </a:cubicBezTo>
                <a:cubicBezTo>
                  <a:pt x="6433095" y="1616564"/>
                  <a:pt x="6426868" y="1622796"/>
                  <a:pt x="6426868" y="1630944"/>
                </a:cubicBezTo>
                <a:cubicBezTo>
                  <a:pt x="6426868" y="1638614"/>
                  <a:pt x="6433095" y="1645085"/>
                  <a:pt x="6441477" y="1645085"/>
                </a:cubicBezTo>
                <a:close/>
                <a:moveTo>
                  <a:pt x="6279578" y="1421234"/>
                </a:moveTo>
                <a:cubicBezTo>
                  <a:pt x="6286763" y="1421234"/>
                  <a:pt x="6292990" y="1415243"/>
                  <a:pt x="6292990" y="1407813"/>
                </a:cubicBezTo>
                <a:cubicBezTo>
                  <a:pt x="6292990" y="1400383"/>
                  <a:pt x="6286763" y="1394392"/>
                  <a:pt x="6279578" y="1394392"/>
                </a:cubicBezTo>
                <a:cubicBezTo>
                  <a:pt x="6271914" y="1394392"/>
                  <a:pt x="6266167" y="1400383"/>
                  <a:pt x="6266167" y="1407813"/>
                </a:cubicBezTo>
                <a:cubicBezTo>
                  <a:pt x="6266167" y="1415243"/>
                  <a:pt x="6271914" y="1421234"/>
                  <a:pt x="6279578" y="1421234"/>
                </a:cubicBezTo>
                <a:close/>
                <a:moveTo>
                  <a:pt x="6067146" y="1245078"/>
                </a:moveTo>
                <a:cubicBezTo>
                  <a:pt x="6074330" y="1245078"/>
                  <a:pt x="6080078" y="1239086"/>
                  <a:pt x="6080078" y="1232136"/>
                </a:cubicBezTo>
                <a:cubicBezTo>
                  <a:pt x="6080078" y="1225186"/>
                  <a:pt x="6074330" y="1219434"/>
                  <a:pt x="6067146" y="1219434"/>
                </a:cubicBezTo>
                <a:cubicBezTo>
                  <a:pt x="6059961" y="1219434"/>
                  <a:pt x="6054213" y="1225186"/>
                  <a:pt x="6054213" y="1232136"/>
                </a:cubicBezTo>
                <a:cubicBezTo>
                  <a:pt x="6054213" y="1239086"/>
                  <a:pt x="6059961" y="1245078"/>
                  <a:pt x="6067146" y="1245078"/>
                </a:cubicBezTo>
                <a:close/>
                <a:moveTo>
                  <a:pt x="5817831" y="1128120"/>
                </a:moveTo>
                <a:cubicBezTo>
                  <a:pt x="5825494" y="1128120"/>
                  <a:pt x="5831242" y="1122368"/>
                  <a:pt x="5831242" y="1114698"/>
                </a:cubicBezTo>
                <a:cubicBezTo>
                  <a:pt x="5831242" y="1107269"/>
                  <a:pt x="5825494" y="1101277"/>
                  <a:pt x="5817831" y="1101277"/>
                </a:cubicBezTo>
                <a:cubicBezTo>
                  <a:pt x="5810406" y="1101277"/>
                  <a:pt x="5804419" y="1107269"/>
                  <a:pt x="5804419" y="1114698"/>
                </a:cubicBezTo>
                <a:cubicBezTo>
                  <a:pt x="5804419" y="1122368"/>
                  <a:pt x="5810406" y="1128120"/>
                  <a:pt x="5817831" y="1128120"/>
                </a:cubicBezTo>
                <a:close/>
                <a:moveTo>
                  <a:pt x="5547440" y="1077070"/>
                </a:moveTo>
                <a:cubicBezTo>
                  <a:pt x="5554864" y="1077070"/>
                  <a:pt x="5561331" y="1070839"/>
                  <a:pt x="5561331" y="1063170"/>
                </a:cubicBezTo>
                <a:cubicBezTo>
                  <a:pt x="5561331" y="1055500"/>
                  <a:pt x="5554864" y="1049269"/>
                  <a:pt x="5547440" y="1049269"/>
                </a:cubicBezTo>
                <a:cubicBezTo>
                  <a:pt x="5539776" y="1049269"/>
                  <a:pt x="5533310" y="1055500"/>
                  <a:pt x="5533310" y="1063170"/>
                </a:cubicBezTo>
                <a:cubicBezTo>
                  <a:pt x="5533310" y="1070839"/>
                  <a:pt x="5539776" y="1077070"/>
                  <a:pt x="5547440" y="1077070"/>
                </a:cubicBezTo>
                <a:close/>
                <a:moveTo>
                  <a:pt x="5272499" y="1095765"/>
                </a:moveTo>
                <a:cubicBezTo>
                  <a:pt x="5281121" y="1095765"/>
                  <a:pt x="5287587" y="1088814"/>
                  <a:pt x="5287587" y="1080665"/>
                </a:cubicBezTo>
                <a:cubicBezTo>
                  <a:pt x="5287587" y="1072037"/>
                  <a:pt x="5281121" y="1065327"/>
                  <a:pt x="5272499" y="1065327"/>
                </a:cubicBezTo>
                <a:cubicBezTo>
                  <a:pt x="5264116" y="1065327"/>
                  <a:pt x="5257411" y="1072037"/>
                  <a:pt x="5257411" y="1080665"/>
                </a:cubicBezTo>
                <a:cubicBezTo>
                  <a:pt x="5257411" y="1088814"/>
                  <a:pt x="5264116" y="1095765"/>
                  <a:pt x="5272499" y="1095765"/>
                </a:cubicBezTo>
                <a:close/>
                <a:moveTo>
                  <a:pt x="5010490" y="1182285"/>
                </a:moveTo>
                <a:cubicBezTo>
                  <a:pt x="5019591" y="1182285"/>
                  <a:pt x="5027016" y="1174616"/>
                  <a:pt x="5027016" y="1165508"/>
                </a:cubicBezTo>
                <a:cubicBezTo>
                  <a:pt x="5027016" y="1156640"/>
                  <a:pt x="5019591" y="1149211"/>
                  <a:pt x="5010490" y="1149211"/>
                </a:cubicBezTo>
                <a:cubicBezTo>
                  <a:pt x="5001629" y="1149211"/>
                  <a:pt x="4994205" y="1156640"/>
                  <a:pt x="4994205" y="1165508"/>
                </a:cubicBezTo>
                <a:cubicBezTo>
                  <a:pt x="4994205" y="1174616"/>
                  <a:pt x="5001629" y="1182285"/>
                  <a:pt x="5010490" y="1182285"/>
                </a:cubicBezTo>
                <a:close/>
                <a:moveTo>
                  <a:pt x="4778180" y="1332078"/>
                </a:moveTo>
                <a:cubicBezTo>
                  <a:pt x="4788717" y="1332078"/>
                  <a:pt x="4797100" y="1323689"/>
                  <a:pt x="4797100" y="1313384"/>
                </a:cubicBezTo>
                <a:cubicBezTo>
                  <a:pt x="4797100" y="1302838"/>
                  <a:pt x="4788717" y="1294450"/>
                  <a:pt x="4778180" y="1294450"/>
                </a:cubicBezTo>
                <a:cubicBezTo>
                  <a:pt x="4767402" y="1294450"/>
                  <a:pt x="4759259" y="1302838"/>
                  <a:pt x="4759259" y="1313384"/>
                </a:cubicBezTo>
                <a:cubicBezTo>
                  <a:pt x="4759259" y="1323689"/>
                  <a:pt x="4767402" y="1332078"/>
                  <a:pt x="4778180" y="1332078"/>
                </a:cubicBezTo>
                <a:close/>
                <a:moveTo>
                  <a:pt x="4589936" y="1536036"/>
                </a:moveTo>
                <a:cubicBezTo>
                  <a:pt x="4601671" y="1536036"/>
                  <a:pt x="4611730" y="1526209"/>
                  <a:pt x="4611730" y="1514466"/>
                </a:cubicBezTo>
                <a:cubicBezTo>
                  <a:pt x="4611730" y="1502242"/>
                  <a:pt x="4601671" y="1492176"/>
                  <a:pt x="4589936" y="1492176"/>
                </a:cubicBezTo>
                <a:cubicBezTo>
                  <a:pt x="4577482" y="1492176"/>
                  <a:pt x="4567663" y="1502242"/>
                  <a:pt x="4567663" y="1514466"/>
                </a:cubicBezTo>
                <a:cubicBezTo>
                  <a:pt x="4567663" y="1526209"/>
                  <a:pt x="4577482" y="1536036"/>
                  <a:pt x="4589936" y="1536036"/>
                </a:cubicBezTo>
                <a:close/>
                <a:moveTo>
                  <a:pt x="4457016" y="1780737"/>
                </a:moveTo>
                <a:cubicBezTo>
                  <a:pt x="4470667" y="1780737"/>
                  <a:pt x="4481923" y="1769473"/>
                  <a:pt x="4481923" y="1755572"/>
                </a:cubicBezTo>
                <a:cubicBezTo>
                  <a:pt x="4481923" y="1741911"/>
                  <a:pt x="4470667" y="1730886"/>
                  <a:pt x="4457016" y="1730886"/>
                </a:cubicBezTo>
                <a:cubicBezTo>
                  <a:pt x="4443125" y="1730886"/>
                  <a:pt x="4431869" y="1741911"/>
                  <a:pt x="4431869" y="1755572"/>
                </a:cubicBezTo>
                <a:cubicBezTo>
                  <a:pt x="4431869" y="1769473"/>
                  <a:pt x="4443125" y="1780737"/>
                  <a:pt x="4457016" y="1780737"/>
                </a:cubicBezTo>
                <a:close/>
                <a:moveTo>
                  <a:pt x="4388520" y="2052042"/>
                </a:moveTo>
                <a:cubicBezTo>
                  <a:pt x="4404566" y="2052042"/>
                  <a:pt x="4417739" y="2038860"/>
                  <a:pt x="4417739" y="2022802"/>
                </a:cubicBezTo>
                <a:cubicBezTo>
                  <a:pt x="4417739" y="2006505"/>
                  <a:pt x="4404566" y="1993323"/>
                  <a:pt x="4388520" y="1993323"/>
                </a:cubicBezTo>
                <a:cubicBezTo>
                  <a:pt x="4371995" y="1993323"/>
                  <a:pt x="4359302" y="2006505"/>
                  <a:pt x="4359302" y="2022802"/>
                </a:cubicBezTo>
                <a:cubicBezTo>
                  <a:pt x="4359302" y="2038860"/>
                  <a:pt x="4371995" y="2052042"/>
                  <a:pt x="4388520" y="2052042"/>
                </a:cubicBezTo>
                <a:close/>
                <a:moveTo>
                  <a:pt x="4388520" y="2331256"/>
                </a:moveTo>
                <a:cubicBezTo>
                  <a:pt x="4406722" y="2331256"/>
                  <a:pt x="4421331" y="2316636"/>
                  <a:pt x="4421331" y="2298182"/>
                </a:cubicBezTo>
                <a:cubicBezTo>
                  <a:pt x="4421331" y="2279727"/>
                  <a:pt x="4406722" y="2265107"/>
                  <a:pt x="4388520" y="2265107"/>
                </a:cubicBezTo>
                <a:cubicBezTo>
                  <a:pt x="4370079" y="2265107"/>
                  <a:pt x="4355709" y="2279727"/>
                  <a:pt x="4355709" y="2298182"/>
                </a:cubicBezTo>
                <a:cubicBezTo>
                  <a:pt x="4355709" y="2316636"/>
                  <a:pt x="4370079" y="2331256"/>
                  <a:pt x="4388520" y="2331256"/>
                </a:cubicBezTo>
                <a:close/>
                <a:moveTo>
                  <a:pt x="4457016" y="2601123"/>
                </a:moveTo>
                <a:cubicBezTo>
                  <a:pt x="4476894" y="2601123"/>
                  <a:pt x="4492940" y="2585065"/>
                  <a:pt x="4492940" y="2565412"/>
                </a:cubicBezTo>
                <a:cubicBezTo>
                  <a:pt x="4492940" y="2545280"/>
                  <a:pt x="4476894" y="2529222"/>
                  <a:pt x="4457016" y="2529222"/>
                </a:cubicBezTo>
                <a:cubicBezTo>
                  <a:pt x="4437138" y="2529222"/>
                  <a:pt x="4421091" y="2545280"/>
                  <a:pt x="4421091" y="2565412"/>
                </a:cubicBezTo>
                <a:cubicBezTo>
                  <a:pt x="4421091" y="2585065"/>
                  <a:pt x="4437138" y="2601123"/>
                  <a:pt x="4457016" y="2601123"/>
                </a:cubicBezTo>
                <a:close/>
                <a:moveTo>
                  <a:pt x="4589936" y="2844866"/>
                </a:moveTo>
                <a:cubicBezTo>
                  <a:pt x="4610772" y="2844866"/>
                  <a:pt x="4627776" y="2827849"/>
                  <a:pt x="4627776" y="2806519"/>
                </a:cubicBezTo>
                <a:cubicBezTo>
                  <a:pt x="4627776" y="2785428"/>
                  <a:pt x="4610772" y="2768651"/>
                  <a:pt x="4589936" y="2768651"/>
                </a:cubicBezTo>
                <a:cubicBezTo>
                  <a:pt x="4568621" y="2768651"/>
                  <a:pt x="4551138" y="2785428"/>
                  <a:pt x="4551138" y="2806519"/>
                </a:cubicBezTo>
                <a:cubicBezTo>
                  <a:pt x="4551138" y="2827849"/>
                  <a:pt x="4568621" y="2844866"/>
                  <a:pt x="4589936" y="2844866"/>
                </a:cubicBezTo>
                <a:close/>
                <a:moveTo>
                  <a:pt x="4778180" y="3046667"/>
                </a:moveTo>
                <a:cubicBezTo>
                  <a:pt x="4799495" y="3046667"/>
                  <a:pt x="4817217" y="3029171"/>
                  <a:pt x="4817217" y="3007840"/>
                </a:cubicBezTo>
                <a:cubicBezTo>
                  <a:pt x="4817217" y="2986030"/>
                  <a:pt x="4799495" y="2968535"/>
                  <a:pt x="4778180" y="2968535"/>
                </a:cubicBezTo>
                <a:cubicBezTo>
                  <a:pt x="4756625" y="2968535"/>
                  <a:pt x="4739142" y="2986030"/>
                  <a:pt x="4739142" y="3007840"/>
                </a:cubicBezTo>
                <a:cubicBezTo>
                  <a:pt x="4739142" y="3029171"/>
                  <a:pt x="4756625" y="3046667"/>
                  <a:pt x="4778180" y="3046667"/>
                </a:cubicBezTo>
                <a:close/>
                <a:moveTo>
                  <a:pt x="5010490" y="3194302"/>
                </a:moveTo>
                <a:cubicBezTo>
                  <a:pt x="5032285" y="3194302"/>
                  <a:pt x="5049768" y="3176807"/>
                  <a:pt x="5049768" y="3155476"/>
                </a:cubicBezTo>
                <a:cubicBezTo>
                  <a:pt x="5049768" y="3133427"/>
                  <a:pt x="5032285" y="3116170"/>
                  <a:pt x="5010490" y="3116170"/>
                </a:cubicBezTo>
                <a:cubicBezTo>
                  <a:pt x="4989175" y="3116170"/>
                  <a:pt x="4971692" y="3133427"/>
                  <a:pt x="4971692" y="3155476"/>
                </a:cubicBezTo>
                <a:cubicBezTo>
                  <a:pt x="4971692" y="3176807"/>
                  <a:pt x="4989175" y="3194302"/>
                  <a:pt x="5010490" y="3194302"/>
                </a:cubicBezTo>
                <a:close/>
                <a:moveTo>
                  <a:pt x="5272499" y="3276988"/>
                </a:moveTo>
                <a:cubicBezTo>
                  <a:pt x="5292616" y="3276988"/>
                  <a:pt x="5309142" y="3260691"/>
                  <a:pt x="5309142" y="3240319"/>
                </a:cubicBezTo>
                <a:cubicBezTo>
                  <a:pt x="5309142" y="3220426"/>
                  <a:pt x="5292616" y="3203649"/>
                  <a:pt x="5272499" y="3203649"/>
                </a:cubicBezTo>
                <a:cubicBezTo>
                  <a:pt x="5252381" y="3203649"/>
                  <a:pt x="5236095" y="3220426"/>
                  <a:pt x="5236095" y="3240319"/>
                </a:cubicBezTo>
                <a:cubicBezTo>
                  <a:pt x="5236095" y="3260691"/>
                  <a:pt x="5252381" y="3276988"/>
                  <a:pt x="5272499" y="3276988"/>
                </a:cubicBezTo>
                <a:close/>
                <a:moveTo>
                  <a:pt x="5547440" y="3291847"/>
                </a:moveTo>
                <a:cubicBezTo>
                  <a:pt x="5566360" y="3291847"/>
                  <a:pt x="5581448" y="3276509"/>
                  <a:pt x="5581448" y="3257814"/>
                </a:cubicBezTo>
                <a:cubicBezTo>
                  <a:pt x="5581448" y="3238881"/>
                  <a:pt x="5566360" y="3223542"/>
                  <a:pt x="5547440" y="3223542"/>
                </a:cubicBezTo>
                <a:cubicBezTo>
                  <a:pt x="5528280" y="3223542"/>
                  <a:pt x="5513192" y="3238881"/>
                  <a:pt x="5513192" y="3257814"/>
                </a:cubicBezTo>
                <a:cubicBezTo>
                  <a:pt x="5513192" y="3276509"/>
                  <a:pt x="5528280" y="3291847"/>
                  <a:pt x="5547440" y="3291847"/>
                </a:cubicBezTo>
                <a:close/>
                <a:moveTo>
                  <a:pt x="5817831" y="3237443"/>
                </a:moveTo>
                <a:cubicBezTo>
                  <a:pt x="5835314" y="3237443"/>
                  <a:pt x="5848965" y="3223542"/>
                  <a:pt x="5848965" y="3206046"/>
                </a:cubicBezTo>
                <a:cubicBezTo>
                  <a:pt x="5848965" y="3189030"/>
                  <a:pt x="5835314" y="3175129"/>
                  <a:pt x="5817831" y="3175129"/>
                </a:cubicBezTo>
                <a:cubicBezTo>
                  <a:pt x="5800826" y="3175129"/>
                  <a:pt x="5786696" y="3189030"/>
                  <a:pt x="5786696" y="3206046"/>
                </a:cubicBezTo>
                <a:cubicBezTo>
                  <a:pt x="5786696" y="3223542"/>
                  <a:pt x="5800826" y="3237443"/>
                  <a:pt x="5817831" y="3237443"/>
                </a:cubicBezTo>
                <a:close/>
                <a:moveTo>
                  <a:pt x="6067146" y="3116170"/>
                </a:moveTo>
                <a:cubicBezTo>
                  <a:pt x="6082234" y="3116170"/>
                  <a:pt x="6094448" y="3103947"/>
                  <a:pt x="6094448" y="3088848"/>
                </a:cubicBezTo>
                <a:cubicBezTo>
                  <a:pt x="6094448" y="3073509"/>
                  <a:pt x="6082234" y="3061526"/>
                  <a:pt x="6067146" y="3061526"/>
                </a:cubicBezTo>
                <a:cubicBezTo>
                  <a:pt x="6052057" y="3061526"/>
                  <a:pt x="6039843" y="3073509"/>
                  <a:pt x="6039843" y="3088848"/>
                </a:cubicBezTo>
                <a:cubicBezTo>
                  <a:pt x="6039843" y="3103947"/>
                  <a:pt x="6052057" y="3116170"/>
                  <a:pt x="6067146" y="3116170"/>
                </a:cubicBezTo>
                <a:close/>
                <a:moveTo>
                  <a:pt x="6279578" y="2937617"/>
                </a:moveTo>
                <a:cubicBezTo>
                  <a:pt x="6292990" y="2937617"/>
                  <a:pt x="6303528" y="2926353"/>
                  <a:pt x="6303528" y="2912931"/>
                </a:cubicBezTo>
                <a:cubicBezTo>
                  <a:pt x="6303528" y="2899510"/>
                  <a:pt x="6292990" y="2888725"/>
                  <a:pt x="6279578" y="2888725"/>
                </a:cubicBezTo>
                <a:cubicBezTo>
                  <a:pt x="6265448" y="2888725"/>
                  <a:pt x="6254910" y="2899510"/>
                  <a:pt x="6254910" y="2912931"/>
                </a:cubicBezTo>
                <a:cubicBezTo>
                  <a:pt x="6254910" y="2926353"/>
                  <a:pt x="6265448" y="2937617"/>
                  <a:pt x="6279578" y="2937617"/>
                </a:cubicBezTo>
                <a:close/>
                <a:moveTo>
                  <a:pt x="6441477" y="2711610"/>
                </a:moveTo>
                <a:cubicBezTo>
                  <a:pt x="6452973" y="2711610"/>
                  <a:pt x="6462314" y="2701783"/>
                  <a:pt x="6462314" y="2690040"/>
                </a:cubicBezTo>
                <a:cubicBezTo>
                  <a:pt x="6462314" y="2678536"/>
                  <a:pt x="6452973" y="2668709"/>
                  <a:pt x="6441477" y="2668709"/>
                </a:cubicBezTo>
                <a:cubicBezTo>
                  <a:pt x="6429263" y="2668709"/>
                  <a:pt x="6419683" y="2678536"/>
                  <a:pt x="6419683" y="2690040"/>
                </a:cubicBezTo>
                <a:cubicBezTo>
                  <a:pt x="6419683" y="2701783"/>
                  <a:pt x="6429263" y="2711610"/>
                  <a:pt x="6441477" y="2711610"/>
                </a:cubicBezTo>
                <a:close/>
                <a:moveTo>
                  <a:pt x="6542545" y="2452768"/>
                </a:moveTo>
                <a:cubicBezTo>
                  <a:pt x="6552843" y="2452768"/>
                  <a:pt x="6561465" y="2444140"/>
                  <a:pt x="6561465" y="2433594"/>
                </a:cubicBezTo>
                <a:cubicBezTo>
                  <a:pt x="6561465" y="2423528"/>
                  <a:pt x="6552843" y="2414900"/>
                  <a:pt x="6542545" y="2414900"/>
                </a:cubicBezTo>
                <a:cubicBezTo>
                  <a:pt x="6532007" y="2414900"/>
                  <a:pt x="6523624" y="2423528"/>
                  <a:pt x="6523624" y="2433594"/>
                </a:cubicBezTo>
                <a:cubicBezTo>
                  <a:pt x="6523624" y="2444140"/>
                  <a:pt x="6532007" y="2452768"/>
                  <a:pt x="6542545" y="2452768"/>
                </a:cubicBezTo>
                <a:close/>
                <a:moveTo>
                  <a:pt x="6577272" y="2176670"/>
                </a:moveTo>
                <a:cubicBezTo>
                  <a:pt x="6586133" y="2176670"/>
                  <a:pt x="6593078" y="2169480"/>
                  <a:pt x="6593078" y="2160372"/>
                </a:cubicBezTo>
                <a:cubicBezTo>
                  <a:pt x="6593078" y="2151505"/>
                  <a:pt x="6586133" y="2144075"/>
                  <a:pt x="6577272" y="2144075"/>
                </a:cubicBezTo>
                <a:cubicBezTo>
                  <a:pt x="6567692" y="2144075"/>
                  <a:pt x="6560507" y="2151505"/>
                  <a:pt x="6560507" y="2160372"/>
                </a:cubicBezTo>
                <a:cubicBezTo>
                  <a:pt x="6560507" y="2169480"/>
                  <a:pt x="6567692" y="2176670"/>
                  <a:pt x="6577272" y="2176670"/>
                </a:cubicBezTo>
                <a:close/>
                <a:moveTo>
                  <a:pt x="6314305" y="1904886"/>
                </a:moveTo>
                <a:cubicBezTo>
                  <a:pt x="6323406" y="1904886"/>
                  <a:pt x="6330830" y="1897696"/>
                  <a:pt x="6330830" y="1888828"/>
                </a:cubicBezTo>
                <a:cubicBezTo>
                  <a:pt x="6330830" y="1879481"/>
                  <a:pt x="6323406" y="1872291"/>
                  <a:pt x="6314305" y="1872291"/>
                </a:cubicBezTo>
                <a:cubicBezTo>
                  <a:pt x="6305204" y="1872291"/>
                  <a:pt x="6297780" y="1879481"/>
                  <a:pt x="6297780" y="1888828"/>
                </a:cubicBezTo>
                <a:cubicBezTo>
                  <a:pt x="6297780" y="1897696"/>
                  <a:pt x="6305204" y="1904886"/>
                  <a:pt x="6314305" y="1904886"/>
                </a:cubicBezTo>
                <a:close/>
                <a:moveTo>
                  <a:pt x="6189528" y="1659225"/>
                </a:moveTo>
                <a:cubicBezTo>
                  <a:pt x="6197910" y="1659225"/>
                  <a:pt x="6205335" y="1652275"/>
                  <a:pt x="6205335" y="1643647"/>
                </a:cubicBezTo>
                <a:cubicBezTo>
                  <a:pt x="6205335" y="1634539"/>
                  <a:pt x="6197910" y="1627589"/>
                  <a:pt x="6189528" y="1627589"/>
                </a:cubicBezTo>
                <a:cubicBezTo>
                  <a:pt x="6180667" y="1627589"/>
                  <a:pt x="6173482" y="1634539"/>
                  <a:pt x="6173482" y="1643647"/>
                </a:cubicBezTo>
                <a:cubicBezTo>
                  <a:pt x="6173482" y="1652275"/>
                  <a:pt x="6180667" y="1659225"/>
                  <a:pt x="6189528" y="1659225"/>
                </a:cubicBezTo>
                <a:close/>
                <a:moveTo>
                  <a:pt x="5995297" y="1464135"/>
                </a:moveTo>
                <a:cubicBezTo>
                  <a:pt x="6003679" y="1464135"/>
                  <a:pt x="6010385" y="1457185"/>
                  <a:pt x="6010385" y="1449036"/>
                </a:cubicBezTo>
                <a:cubicBezTo>
                  <a:pt x="6010385" y="1440408"/>
                  <a:pt x="6003679" y="1433937"/>
                  <a:pt x="5995297" y="1433937"/>
                </a:cubicBezTo>
                <a:cubicBezTo>
                  <a:pt x="5986675" y="1433937"/>
                  <a:pt x="5979969" y="1440408"/>
                  <a:pt x="5979969" y="1449036"/>
                </a:cubicBezTo>
                <a:cubicBezTo>
                  <a:pt x="5979969" y="1457185"/>
                  <a:pt x="5986675" y="1464135"/>
                  <a:pt x="5995297" y="1464135"/>
                </a:cubicBezTo>
                <a:close/>
                <a:moveTo>
                  <a:pt x="5749814" y="1339268"/>
                </a:moveTo>
                <a:cubicBezTo>
                  <a:pt x="5758436" y="1339268"/>
                  <a:pt x="5765141" y="1332317"/>
                  <a:pt x="5765141" y="1323929"/>
                </a:cubicBezTo>
                <a:cubicBezTo>
                  <a:pt x="5765141" y="1315780"/>
                  <a:pt x="5758436" y="1308830"/>
                  <a:pt x="5749814" y="1308830"/>
                </a:cubicBezTo>
                <a:cubicBezTo>
                  <a:pt x="5741671" y="1308830"/>
                  <a:pt x="5734726" y="1315780"/>
                  <a:pt x="5734726" y="1323929"/>
                </a:cubicBezTo>
                <a:cubicBezTo>
                  <a:pt x="5734726" y="1332317"/>
                  <a:pt x="5741671" y="1339268"/>
                  <a:pt x="5749814" y="1339268"/>
                </a:cubicBezTo>
                <a:close/>
                <a:moveTo>
                  <a:pt x="5478465" y="1297086"/>
                </a:moveTo>
                <a:cubicBezTo>
                  <a:pt x="5487087" y="1297086"/>
                  <a:pt x="5494032" y="1289656"/>
                  <a:pt x="5494032" y="1281028"/>
                </a:cubicBezTo>
                <a:cubicBezTo>
                  <a:pt x="5494032" y="1272161"/>
                  <a:pt x="5487087" y="1264971"/>
                  <a:pt x="5478465" y="1264971"/>
                </a:cubicBezTo>
                <a:cubicBezTo>
                  <a:pt x="5469604" y="1264971"/>
                  <a:pt x="5462658" y="1272161"/>
                  <a:pt x="5462658" y="1281028"/>
                </a:cubicBezTo>
                <a:cubicBezTo>
                  <a:pt x="5462658" y="1289656"/>
                  <a:pt x="5469604" y="1297086"/>
                  <a:pt x="5478465" y="1297086"/>
                </a:cubicBezTo>
                <a:close/>
                <a:moveTo>
                  <a:pt x="5206877" y="1340946"/>
                </a:moveTo>
                <a:cubicBezTo>
                  <a:pt x="5216217" y="1340946"/>
                  <a:pt x="5223881" y="1333516"/>
                  <a:pt x="5223881" y="1323929"/>
                </a:cubicBezTo>
                <a:cubicBezTo>
                  <a:pt x="5223881" y="1314582"/>
                  <a:pt x="5216217" y="1306913"/>
                  <a:pt x="5206877" y="1306913"/>
                </a:cubicBezTo>
                <a:cubicBezTo>
                  <a:pt x="5197297" y="1306913"/>
                  <a:pt x="5189873" y="1314582"/>
                  <a:pt x="5189873" y="1323929"/>
                </a:cubicBezTo>
                <a:cubicBezTo>
                  <a:pt x="5189873" y="1333516"/>
                  <a:pt x="5197297" y="1340946"/>
                  <a:pt x="5206877" y="1340946"/>
                </a:cubicBezTo>
                <a:close/>
                <a:moveTo>
                  <a:pt x="4961873" y="1468449"/>
                </a:moveTo>
                <a:cubicBezTo>
                  <a:pt x="4972650" y="1468449"/>
                  <a:pt x="4981272" y="1459821"/>
                  <a:pt x="4981272" y="1449036"/>
                </a:cubicBezTo>
                <a:cubicBezTo>
                  <a:pt x="4981272" y="1438251"/>
                  <a:pt x="4972650" y="1429383"/>
                  <a:pt x="4961873" y="1429383"/>
                </a:cubicBezTo>
                <a:cubicBezTo>
                  <a:pt x="4951095" y="1429383"/>
                  <a:pt x="4942474" y="1438251"/>
                  <a:pt x="4942474" y="1449036"/>
                </a:cubicBezTo>
                <a:cubicBezTo>
                  <a:pt x="4942474" y="1459821"/>
                  <a:pt x="4951095" y="1468449"/>
                  <a:pt x="4961873" y="1468449"/>
                </a:cubicBezTo>
                <a:close/>
                <a:moveTo>
                  <a:pt x="4767402" y="1665936"/>
                </a:moveTo>
                <a:cubicBezTo>
                  <a:pt x="4779856" y="1665936"/>
                  <a:pt x="4790154" y="1655870"/>
                  <a:pt x="4790154" y="1643647"/>
                </a:cubicBezTo>
                <a:cubicBezTo>
                  <a:pt x="4790154" y="1630944"/>
                  <a:pt x="4779856" y="1620878"/>
                  <a:pt x="4767402" y="1620878"/>
                </a:cubicBezTo>
                <a:cubicBezTo>
                  <a:pt x="4754709" y="1620878"/>
                  <a:pt x="4744650" y="1630944"/>
                  <a:pt x="4744650" y="1643647"/>
                </a:cubicBezTo>
                <a:cubicBezTo>
                  <a:pt x="4744650" y="1655870"/>
                  <a:pt x="4754709" y="1665936"/>
                  <a:pt x="4767402" y="1665936"/>
                </a:cubicBezTo>
                <a:close/>
                <a:moveTo>
                  <a:pt x="4642385" y="1914233"/>
                </a:moveTo>
                <a:cubicBezTo>
                  <a:pt x="4656755" y="1914233"/>
                  <a:pt x="4668012" y="1902968"/>
                  <a:pt x="4668012" y="1888828"/>
                </a:cubicBezTo>
                <a:cubicBezTo>
                  <a:pt x="4668012" y="1874687"/>
                  <a:pt x="4656755" y="1863183"/>
                  <a:pt x="4642385" y="1863183"/>
                </a:cubicBezTo>
                <a:cubicBezTo>
                  <a:pt x="4628255" y="1863183"/>
                  <a:pt x="4616999" y="1874687"/>
                  <a:pt x="4616999" y="1888828"/>
                </a:cubicBezTo>
                <a:cubicBezTo>
                  <a:pt x="4616999" y="1902968"/>
                  <a:pt x="4628255" y="1914233"/>
                  <a:pt x="4642385" y="1914233"/>
                </a:cubicBezTo>
                <a:close/>
                <a:moveTo>
                  <a:pt x="4599516" y="2190331"/>
                </a:moveTo>
                <a:cubicBezTo>
                  <a:pt x="4616041" y="2190331"/>
                  <a:pt x="4629453" y="2176909"/>
                  <a:pt x="4629453" y="2160372"/>
                </a:cubicBezTo>
                <a:cubicBezTo>
                  <a:pt x="4629453" y="2144075"/>
                  <a:pt x="4616041" y="2130414"/>
                  <a:pt x="4599516" y="2130414"/>
                </a:cubicBezTo>
                <a:cubicBezTo>
                  <a:pt x="4582991" y="2130414"/>
                  <a:pt x="4569579" y="2144075"/>
                  <a:pt x="4569579" y="2160372"/>
                </a:cubicBezTo>
                <a:cubicBezTo>
                  <a:pt x="4569579" y="2176909"/>
                  <a:pt x="4582991" y="2190331"/>
                  <a:pt x="4599516" y="2190331"/>
                </a:cubicBezTo>
                <a:close/>
                <a:moveTo>
                  <a:pt x="4642385" y="2465231"/>
                </a:moveTo>
                <a:cubicBezTo>
                  <a:pt x="4660587" y="2465231"/>
                  <a:pt x="4675675" y="2450371"/>
                  <a:pt x="4675675" y="2431917"/>
                </a:cubicBezTo>
                <a:cubicBezTo>
                  <a:pt x="4675675" y="2414181"/>
                  <a:pt x="4660587" y="2399322"/>
                  <a:pt x="4642385" y="2399322"/>
                </a:cubicBezTo>
                <a:cubicBezTo>
                  <a:pt x="4624423" y="2399322"/>
                  <a:pt x="4609575" y="2414181"/>
                  <a:pt x="4609575" y="2431917"/>
                </a:cubicBezTo>
                <a:cubicBezTo>
                  <a:pt x="4609575" y="2450371"/>
                  <a:pt x="4624423" y="2465231"/>
                  <a:pt x="4642385" y="2465231"/>
                </a:cubicBezTo>
                <a:close/>
                <a:moveTo>
                  <a:pt x="4767402" y="2713048"/>
                </a:moveTo>
                <a:cubicBezTo>
                  <a:pt x="4786801" y="2713048"/>
                  <a:pt x="4802848" y="2696990"/>
                  <a:pt x="4802848" y="2677577"/>
                </a:cubicBezTo>
                <a:cubicBezTo>
                  <a:pt x="4802848" y="2657924"/>
                  <a:pt x="4786801" y="2642346"/>
                  <a:pt x="4767402" y="2642346"/>
                </a:cubicBezTo>
                <a:cubicBezTo>
                  <a:pt x="4748003" y="2642346"/>
                  <a:pt x="4731957" y="2657924"/>
                  <a:pt x="4731957" y="2677577"/>
                </a:cubicBezTo>
                <a:cubicBezTo>
                  <a:pt x="4731957" y="2696990"/>
                  <a:pt x="4748003" y="2713048"/>
                  <a:pt x="4767402" y="2713048"/>
                </a:cubicBezTo>
                <a:close/>
                <a:moveTo>
                  <a:pt x="4961873" y="2908138"/>
                </a:moveTo>
                <a:cubicBezTo>
                  <a:pt x="4981751" y="2908138"/>
                  <a:pt x="4997797" y="2891841"/>
                  <a:pt x="4997797" y="2872188"/>
                </a:cubicBezTo>
                <a:cubicBezTo>
                  <a:pt x="4997797" y="2852056"/>
                  <a:pt x="4981751" y="2835998"/>
                  <a:pt x="4961873" y="2835998"/>
                </a:cubicBezTo>
                <a:cubicBezTo>
                  <a:pt x="4941995" y="2835998"/>
                  <a:pt x="4925709" y="2852056"/>
                  <a:pt x="4925709" y="2872188"/>
                </a:cubicBezTo>
                <a:cubicBezTo>
                  <a:pt x="4925709" y="2891841"/>
                  <a:pt x="4941995" y="2908138"/>
                  <a:pt x="4961873" y="2908138"/>
                </a:cubicBezTo>
                <a:close/>
                <a:moveTo>
                  <a:pt x="5206877" y="3032286"/>
                </a:moveTo>
                <a:cubicBezTo>
                  <a:pt x="5226276" y="3032286"/>
                  <a:pt x="5242083" y="3016229"/>
                  <a:pt x="5242083" y="2997055"/>
                </a:cubicBezTo>
                <a:cubicBezTo>
                  <a:pt x="5242083" y="2977402"/>
                  <a:pt x="5226276" y="2961584"/>
                  <a:pt x="5206877" y="2961584"/>
                </a:cubicBezTo>
                <a:cubicBezTo>
                  <a:pt x="5187478" y="2961584"/>
                  <a:pt x="5171432" y="2977402"/>
                  <a:pt x="5171432" y="2997055"/>
                </a:cubicBezTo>
                <a:cubicBezTo>
                  <a:pt x="5171432" y="3016229"/>
                  <a:pt x="5187478" y="3032286"/>
                  <a:pt x="5206877" y="3032286"/>
                </a:cubicBezTo>
                <a:close/>
                <a:moveTo>
                  <a:pt x="5478465" y="3073030"/>
                </a:moveTo>
                <a:cubicBezTo>
                  <a:pt x="5496427" y="3073030"/>
                  <a:pt x="5511276" y="3058171"/>
                  <a:pt x="5511276" y="3039956"/>
                </a:cubicBezTo>
                <a:cubicBezTo>
                  <a:pt x="5511276" y="3021501"/>
                  <a:pt x="5496427" y="3006882"/>
                  <a:pt x="5478465" y="3006882"/>
                </a:cubicBezTo>
                <a:cubicBezTo>
                  <a:pt x="5460263" y="3006882"/>
                  <a:pt x="5445654" y="3021501"/>
                  <a:pt x="5445654" y="3039956"/>
                </a:cubicBezTo>
                <a:cubicBezTo>
                  <a:pt x="5445654" y="3058171"/>
                  <a:pt x="5460263" y="3073030"/>
                  <a:pt x="5478465" y="3073030"/>
                </a:cubicBezTo>
                <a:close/>
                <a:moveTo>
                  <a:pt x="5749814" y="3026774"/>
                </a:moveTo>
                <a:cubicBezTo>
                  <a:pt x="5766578" y="3026774"/>
                  <a:pt x="5779990" y="3013592"/>
                  <a:pt x="5779990" y="2997055"/>
                </a:cubicBezTo>
                <a:cubicBezTo>
                  <a:pt x="5779990" y="2980518"/>
                  <a:pt x="5766578" y="2967097"/>
                  <a:pt x="5749814" y="2967097"/>
                </a:cubicBezTo>
                <a:cubicBezTo>
                  <a:pt x="5733768" y="2967097"/>
                  <a:pt x="5720116" y="2980518"/>
                  <a:pt x="5720116" y="2997055"/>
                </a:cubicBezTo>
                <a:cubicBezTo>
                  <a:pt x="5720116" y="3013592"/>
                  <a:pt x="5733768" y="3026774"/>
                  <a:pt x="5749814" y="3026774"/>
                </a:cubicBezTo>
                <a:close/>
                <a:moveTo>
                  <a:pt x="5995297" y="2898072"/>
                </a:moveTo>
                <a:cubicBezTo>
                  <a:pt x="6009427" y="2898072"/>
                  <a:pt x="6020923" y="2886568"/>
                  <a:pt x="6020923" y="2872188"/>
                </a:cubicBezTo>
                <a:cubicBezTo>
                  <a:pt x="6020923" y="2857328"/>
                  <a:pt x="6009427" y="2845824"/>
                  <a:pt x="5995297" y="2845824"/>
                </a:cubicBezTo>
                <a:cubicBezTo>
                  <a:pt x="5980448" y="2845824"/>
                  <a:pt x="5968713" y="2857328"/>
                  <a:pt x="5968713" y="2872188"/>
                </a:cubicBezTo>
                <a:cubicBezTo>
                  <a:pt x="5968713" y="2886568"/>
                  <a:pt x="5980448" y="2898072"/>
                  <a:pt x="5995297" y="2898072"/>
                </a:cubicBezTo>
                <a:close/>
                <a:moveTo>
                  <a:pt x="6189528" y="2700345"/>
                </a:moveTo>
                <a:cubicBezTo>
                  <a:pt x="6201982" y="2700345"/>
                  <a:pt x="6212520" y="2690040"/>
                  <a:pt x="6212520" y="2677577"/>
                </a:cubicBezTo>
                <a:cubicBezTo>
                  <a:pt x="6212520" y="2664635"/>
                  <a:pt x="6201982" y="2654329"/>
                  <a:pt x="6189528" y="2654329"/>
                </a:cubicBezTo>
                <a:cubicBezTo>
                  <a:pt x="6176835" y="2654329"/>
                  <a:pt x="6166297" y="2664635"/>
                  <a:pt x="6166297" y="2677577"/>
                </a:cubicBezTo>
                <a:cubicBezTo>
                  <a:pt x="6166297" y="2690040"/>
                  <a:pt x="6176835" y="2700345"/>
                  <a:pt x="6189528" y="2700345"/>
                </a:cubicBezTo>
                <a:close/>
                <a:moveTo>
                  <a:pt x="6314305" y="2453008"/>
                </a:moveTo>
                <a:cubicBezTo>
                  <a:pt x="6325801" y="2453008"/>
                  <a:pt x="6334902" y="2443660"/>
                  <a:pt x="6334902" y="2431917"/>
                </a:cubicBezTo>
                <a:cubicBezTo>
                  <a:pt x="6334902" y="2420892"/>
                  <a:pt x="6325801" y="2411305"/>
                  <a:pt x="6314305" y="2411305"/>
                </a:cubicBezTo>
                <a:cubicBezTo>
                  <a:pt x="6302809" y="2411305"/>
                  <a:pt x="6293709" y="2420892"/>
                  <a:pt x="6293709" y="2431917"/>
                </a:cubicBezTo>
                <a:cubicBezTo>
                  <a:pt x="6293709" y="2443660"/>
                  <a:pt x="6302809" y="2453008"/>
                  <a:pt x="6314305" y="2453008"/>
                </a:cubicBezTo>
                <a:close/>
                <a:moveTo>
                  <a:pt x="6357175" y="2178827"/>
                </a:moveTo>
                <a:cubicBezTo>
                  <a:pt x="6367473" y="2178827"/>
                  <a:pt x="6375616" y="2170438"/>
                  <a:pt x="6375616" y="2160372"/>
                </a:cubicBezTo>
                <a:cubicBezTo>
                  <a:pt x="6375616" y="2150546"/>
                  <a:pt x="6367473" y="2142157"/>
                  <a:pt x="6357175" y="2142157"/>
                </a:cubicBezTo>
                <a:cubicBezTo>
                  <a:pt x="6347356" y="2142157"/>
                  <a:pt x="6338973" y="2150546"/>
                  <a:pt x="6338973" y="2160372"/>
                </a:cubicBezTo>
                <a:cubicBezTo>
                  <a:pt x="6338973" y="2170438"/>
                  <a:pt x="6347356" y="2178827"/>
                  <a:pt x="6357175" y="2178827"/>
                </a:cubicBezTo>
                <a:close/>
                <a:moveTo>
                  <a:pt x="6080557" y="1909679"/>
                </a:moveTo>
                <a:cubicBezTo>
                  <a:pt x="6090377" y="1909679"/>
                  <a:pt x="6098520" y="1902010"/>
                  <a:pt x="6098520" y="1892183"/>
                </a:cubicBezTo>
                <a:cubicBezTo>
                  <a:pt x="6098520" y="1882357"/>
                  <a:pt x="6090377" y="1874448"/>
                  <a:pt x="6080557" y="1874448"/>
                </a:cubicBezTo>
                <a:cubicBezTo>
                  <a:pt x="6070738" y="1874448"/>
                  <a:pt x="6063074" y="1882357"/>
                  <a:pt x="6063074" y="1892183"/>
                </a:cubicBezTo>
                <a:cubicBezTo>
                  <a:pt x="6063074" y="1902010"/>
                  <a:pt x="6070738" y="1909679"/>
                  <a:pt x="6080557" y="1909679"/>
                </a:cubicBezTo>
                <a:close/>
                <a:moveTo>
                  <a:pt x="5919616" y="1687267"/>
                </a:moveTo>
                <a:cubicBezTo>
                  <a:pt x="5928957" y="1687267"/>
                  <a:pt x="5936620" y="1679597"/>
                  <a:pt x="5936620" y="1670250"/>
                </a:cubicBezTo>
                <a:cubicBezTo>
                  <a:pt x="5936620" y="1660663"/>
                  <a:pt x="5928957" y="1653234"/>
                  <a:pt x="5919616" y="1653234"/>
                </a:cubicBezTo>
                <a:cubicBezTo>
                  <a:pt x="5909797" y="1653234"/>
                  <a:pt x="5902373" y="1660663"/>
                  <a:pt x="5902373" y="1670250"/>
                </a:cubicBezTo>
                <a:cubicBezTo>
                  <a:pt x="5902373" y="1679597"/>
                  <a:pt x="5909797" y="1687267"/>
                  <a:pt x="5919616" y="1687267"/>
                </a:cubicBezTo>
                <a:close/>
                <a:moveTo>
                  <a:pt x="5682036" y="1550176"/>
                </a:moveTo>
                <a:cubicBezTo>
                  <a:pt x="5691616" y="1550176"/>
                  <a:pt x="5699280" y="1542507"/>
                  <a:pt x="5699280" y="1533160"/>
                </a:cubicBezTo>
                <a:cubicBezTo>
                  <a:pt x="5699280" y="1523573"/>
                  <a:pt x="5691616" y="1516143"/>
                  <a:pt x="5682036" y="1516143"/>
                </a:cubicBezTo>
                <a:cubicBezTo>
                  <a:pt x="5672696" y="1516143"/>
                  <a:pt x="5665032" y="1523573"/>
                  <a:pt x="5665032" y="1533160"/>
                </a:cubicBezTo>
                <a:cubicBezTo>
                  <a:pt x="5665032" y="1542507"/>
                  <a:pt x="5672696" y="1550176"/>
                  <a:pt x="5682036" y="1550176"/>
                </a:cubicBezTo>
                <a:close/>
                <a:moveTo>
                  <a:pt x="5409730" y="1522854"/>
                </a:moveTo>
                <a:cubicBezTo>
                  <a:pt x="5419549" y="1522854"/>
                  <a:pt x="5427931" y="1514466"/>
                  <a:pt x="5427931" y="1504399"/>
                </a:cubicBezTo>
                <a:cubicBezTo>
                  <a:pt x="5427931" y="1494573"/>
                  <a:pt x="5419549" y="1485945"/>
                  <a:pt x="5409730" y="1485945"/>
                </a:cubicBezTo>
                <a:cubicBezTo>
                  <a:pt x="5399432" y="1485945"/>
                  <a:pt x="5391289" y="1494573"/>
                  <a:pt x="5391289" y="1504399"/>
                </a:cubicBezTo>
                <a:cubicBezTo>
                  <a:pt x="5391289" y="1514466"/>
                  <a:pt x="5399432" y="1522854"/>
                  <a:pt x="5409730" y="1522854"/>
                </a:cubicBezTo>
                <a:close/>
                <a:moveTo>
                  <a:pt x="5148919" y="1609374"/>
                </a:moveTo>
                <a:cubicBezTo>
                  <a:pt x="5159936" y="1609374"/>
                  <a:pt x="5169037" y="1600507"/>
                  <a:pt x="5169037" y="1589242"/>
                </a:cubicBezTo>
                <a:cubicBezTo>
                  <a:pt x="5169037" y="1577978"/>
                  <a:pt x="5159936" y="1569110"/>
                  <a:pt x="5148919" y="1569110"/>
                </a:cubicBezTo>
                <a:cubicBezTo>
                  <a:pt x="5137663" y="1569110"/>
                  <a:pt x="5128801" y="1577978"/>
                  <a:pt x="5128801" y="1589242"/>
                </a:cubicBezTo>
                <a:cubicBezTo>
                  <a:pt x="5128801" y="1600507"/>
                  <a:pt x="5137663" y="1609374"/>
                  <a:pt x="5148919" y="1609374"/>
                </a:cubicBezTo>
                <a:close/>
                <a:moveTo>
                  <a:pt x="4945108" y="1795836"/>
                </a:moveTo>
                <a:cubicBezTo>
                  <a:pt x="4957801" y="1795836"/>
                  <a:pt x="4968339" y="1785531"/>
                  <a:pt x="4968339" y="1772589"/>
                </a:cubicBezTo>
                <a:cubicBezTo>
                  <a:pt x="4968339" y="1759886"/>
                  <a:pt x="4957801" y="1749580"/>
                  <a:pt x="4945108" y="1749580"/>
                </a:cubicBezTo>
                <a:cubicBezTo>
                  <a:pt x="4932415" y="1749580"/>
                  <a:pt x="4922117" y="1759886"/>
                  <a:pt x="4922117" y="1772589"/>
                </a:cubicBezTo>
                <a:cubicBezTo>
                  <a:pt x="4922117" y="1785531"/>
                  <a:pt x="4932415" y="1795836"/>
                  <a:pt x="4945108" y="1795836"/>
                </a:cubicBezTo>
                <a:close/>
                <a:moveTo>
                  <a:pt x="4833503" y="2050364"/>
                </a:moveTo>
                <a:cubicBezTo>
                  <a:pt x="4848591" y="2050364"/>
                  <a:pt x="4860327" y="2038141"/>
                  <a:pt x="4860327" y="2023282"/>
                </a:cubicBezTo>
                <a:cubicBezTo>
                  <a:pt x="4860327" y="2008422"/>
                  <a:pt x="4848591" y="1996679"/>
                  <a:pt x="4833503" y="1996679"/>
                </a:cubicBezTo>
                <a:cubicBezTo>
                  <a:pt x="4818894" y="1996679"/>
                  <a:pt x="4807159" y="2008422"/>
                  <a:pt x="4807159" y="2023282"/>
                </a:cubicBezTo>
                <a:cubicBezTo>
                  <a:pt x="4807159" y="2038141"/>
                  <a:pt x="4818894" y="2050364"/>
                  <a:pt x="4833503" y="2050364"/>
                </a:cubicBezTo>
                <a:close/>
                <a:moveTo>
                  <a:pt x="4833503" y="2327421"/>
                </a:moveTo>
                <a:cubicBezTo>
                  <a:pt x="4850028" y="2327421"/>
                  <a:pt x="4863440" y="2313760"/>
                  <a:pt x="4863440" y="2297942"/>
                </a:cubicBezTo>
                <a:cubicBezTo>
                  <a:pt x="4863440" y="2281165"/>
                  <a:pt x="4850028" y="2267983"/>
                  <a:pt x="4833503" y="2267983"/>
                </a:cubicBezTo>
                <a:cubicBezTo>
                  <a:pt x="4817217" y="2267983"/>
                  <a:pt x="4803806" y="2281165"/>
                  <a:pt x="4803806" y="2297942"/>
                </a:cubicBezTo>
                <a:cubicBezTo>
                  <a:pt x="4803806" y="2313760"/>
                  <a:pt x="4817217" y="2327421"/>
                  <a:pt x="4833503" y="2327421"/>
                </a:cubicBezTo>
                <a:close/>
                <a:moveTo>
                  <a:pt x="4945108" y="2580511"/>
                </a:moveTo>
                <a:cubicBezTo>
                  <a:pt x="4962831" y="2580511"/>
                  <a:pt x="4977440" y="2566131"/>
                  <a:pt x="4977440" y="2548156"/>
                </a:cubicBezTo>
                <a:cubicBezTo>
                  <a:pt x="4977440" y="2530660"/>
                  <a:pt x="4962831" y="2515561"/>
                  <a:pt x="4945108" y="2515561"/>
                </a:cubicBezTo>
                <a:cubicBezTo>
                  <a:pt x="4927146" y="2515561"/>
                  <a:pt x="4913016" y="2530660"/>
                  <a:pt x="4913016" y="2548156"/>
                </a:cubicBezTo>
                <a:cubicBezTo>
                  <a:pt x="4913016" y="2566131"/>
                  <a:pt x="4927146" y="2580511"/>
                  <a:pt x="4945108" y="2580511"/>
                </a:cubicBezTo>
                <a:close/>
                <a:moveTo>
                  <a:pt x="5148919" y="2763858"/>
                </a:moveTo>
                <a:cubicBezTo>
                  <a:pt x="5166642" y="2763858"/>
                  <a:pt x="5181251" y="2749717"/>
                  <a:pt x="5181251" y="2731742"/>
                </a:cubicBezTo>
                <a:cubicBezTo>
                  <a:pt x="5181251" y="2714007"/>
                  <a:pt x="5166642" y="2699626"/>
                  <a:pt x="5148919" y="2699626"/>
                </a:cubicBezTo>
                <a:cubicBezTo>
                  <a:pt x="5130957" y="2699626"/>
                  <a:pt x="5116587" y="2714007"/>
                  <a:pt x="5116587" y="2731742"/>
                </a:cubicBezTo>
                <a:cubicBezTo>
                  <a:pt x="5116587" y="2749717"/>
                  <a:pt x="5130957" y="2763858"/>
                  <a:pt x="5148919" y="2763858"/>
                </a:cubicBezTo>
                <a:close/>
                <a:moveTo>
                  <a:pt x="5409730" y="2847742"/>
                </a:moveTo>
                <a:cubicBezTo>
                  <a:pt x="5426734" y="2847742"/>
                  <a:pt x="5440625" y="2833841"/>
                  <a:pt x="5440625" y="2816345"/>
                </a:cubicBezTo>
                <a:cubicBezTo>
                  <a:pt x="5440625" y="2799329"/>
                  <a:pt x="5426734" y="2785428"/>
                  <a:pt x="5409730" y="2785428"/>
                </a:cubicBezTo>
                <a:cubicBezTo>
                  <a:pt x="5392247" y="2785428"/>
                  <a:pt x="5378595" y="2799329"/>
                  <a:pt x="5378595" y="2816345"/>
                </a:cubicBezTo>
                <a:cubicBezTo>
                  <a:pt x="5378595" y="2833841"/>
                  <a:pt x="5392247" y="2847742"/>
                  <a:pt x="5409730" y="2847742"/>
                </a:cubicBezTo>
                <a:close/>
                <a:moveTo>
                  <a:pt x="5682036" y="2816345"/>
                </a:moveTo>
                <a:cubicBezTo>
                  <a:pt x="5697843" y="2816345"/>
                  <a:pt x="5711015" y="2803882"/>
                  <a:pt x="5711015" y="2787585"/>
                </a:cubicBezTo>
                <a:cubicBezTo>
                  <a:pt x="5711015" y="2772006"/>
                  <a:pt x="5697843" y="2759064"/>
                  <a:pt x="5682036" y="2759064"/>
                </a:cubicBezTo>
                <a:cubicBezTo>
                  <a:pt x="5666469" y="2759064"/>
                  <a:pt x="5653297" y="2772006"/>
                  <a:pt x="5653297" y="2787585"/>
                </a:cubicBezTo>
                <a:cubicBezTo>
                  <a:pt x="5653297" y="2803882"/>
                  <a:pt x="5666469" y="2816345"/>
                  <a:pt x="5682036" y="2816345"/>
                </a:cubicBezTo>
                <a:close/>
                <a:moveTo>
                  <a:pt x="5919616" y="2676379"/>
                </a:moveTo>
                <a:cubicBezTo>
                  <a:pt x="5933746" y="2676379"/>
                  <a:pt x="5945003" y="2664635"/>
                  <a:pt x="5945003" y="2650734"/>
                </a:cubicBezTo>
                <a:cubicBezTo>
                  <a:pt x="5945003" y="2636594"/>
                  <a:pt x="5933746" y="2625329"/>
                  <a:pt x="5919616" y="2625329"/>
                </a:cubicBezTo>
                <a:cubicBezTo>
                  <a:pt x="5905246" y="2625329"/>
                  <a:pt x="5893990" y="2636594"/>
                  <a:pt x="5893990" y="2650734"/>
                </a:cubicBezTo>
                <a:cubicBezTo>
                  <a:pt x="5893990" y="2664635"/>
                  <a:pt x="5905246" y="2676379"/>
                  <a:pt x="5919616" y="2676379"/>
                </a:cubicBezTo>
                <a:close/>
                <a:moveTo>
                  <a:pt x="6080557" y="2450851"/>
                </a:moveTo>
                <a:cubicBezTo>
                  <a:pt x="6092772" y="2450851"/>
                  <a:pt x="6102591" y="2441024"/>
                  <a:pt x="6102591" y="2428801"/>
                </a:cubicBezTo>
                <a:cubicBezTo>
                  <a:pt x="6102591" y="2416578"/>
                  <a:pt x="6092772" y="2406991"/>
                  <a:pt x="6080557" y="2406991"/>
                </a:cubicBezTo>
                <a:cubicBezTo>
                  <a:pt x="6068343" y="2406991"/>
                  <a:pt x="6058763" y="2416578"/>
                  <a:pt x="6058763" y="2428801"/>
                </a:cubicBezTo>
                <a:cubicBezTo>
                  <a:pt x="6058763" y="2441024"/>
                  <a:pt x="6068343" y="2450851"/>
                  <a:pt x="6080557" y="2450851"/>
                </a:cubicBezTo>
                <a:close/>
                <a:moveTo>
                  <a:pt x="6137797" y="2180025"/>
                </a:moveTo>
                <a:cubicBezTo>
                  <a:pt x="6148574" y="2180025"/>
                  <a:pt x="6156956" y="2171157"/>
                  <a:pt x="6156956" y="2160372"/>
                </a:cubicBezTo>
                <a:cubicBezTo>
                  <a:pt x="6156956" y="2149827"/>
                  <a:pt x="6148574" y="2140959"/>
                  <a:pt x="6137797" y="2140959"/>
                </a:cubicBezTo>
                <a:cubicBezTo>
                  <a:pt x="6127020" y="2140959"/>
                  <a:pt x="6117919" y="2149827"/>
                  <a:pt x="6117919" y="2160372"/>
                </a:cubicBezTo>
                <a:cubicBezTo>
                  <a:pt x="6117919" y="2171157"/>
                  <a:pt x="6127020" y="2180025"/>
                  <a:pt x="6137797" y="2180025"/>
                </a:cubicBezTo>
                <a:close/>
                <a:moveTo>
                  <a:pt x="5833877" y="1921423"/>
                </a:moveTo>
                <a:cubicBezTo>
                  <a:pt x="5844654" y="1921423"/>
                  <a:pt x="5853515" y="1912555"/>
                  <a:pt x="5853515" y="1902010"/>
                </a:cubicBezTo>
                <a:cubicBezTo>
                  <a:pt x="5853515" y="1891224"/>
                  <a:pt x="5844654" y="1882357"/>
                  <a:pt x="5833877" y="1882357"/>
                </a:cubicBezTo>
                <a:cubicBezTo>
                  <a:pt x="5823099" y="1882357"/>
                  <a:pt x="5814478" y="1891224"/>
                  <a:pt x="5814478" y="1902010"/>
                </a:cubicBezTo>
                <a:cubicBezTo>
                  <a:pt x="5814478" y="1912555"/>
                  <a:pt x="5823099" y="1921423"/>
                  <a:pt x="5833877" y="1921423"/>
                </a:cubicBezTo>
                <a:close/>
                <a:moveTo>
                  <a:pt x="5614259" y="1761564"/>
                </a:moveTo>
                <a:cubicBezTo>
                  <a:pt x="5625036" y="1761564"/>
                  <a:pt x="5633658" y="1752936"/>
                  <a:pt x="5633658" y="1742151"/>
                </a:cubicBezTo>
                <a:cubicBezTo>
                  <a:pt x="5633658" y="1731605"/>
                  <a:pt x="5625036" y="1722737"/>
                  <a:pt x="5614259" y="1722737"/>
                </a:cubicBezTo>
                <a:cubicBezTo>
                  <a:pt x="5603482" y="1722737"/>
                  <a:pt x="5594621" y="1731605"/>
                  <a:pt x="5594621" y="1742151"/>
                </a:cubicBezTo>
                <a:cubicBezTo>
                  <a:pt x="5594621" y="1752936"/>
                  <a:pt x="5603482" y="1761564"/>
                  <a:pt x="5614259" y="1761564"/>
                </a:cubicBezTo>
                <a:close/>
                <a:moveTo>
                  <a:pt x="5342671" y="1763002"/>
                </a:moveTo>
                <a:cubicBezTo>
                  <a:pt x="5354167" y="1763002"/>
                  <a:pt x="5363268" y="1753415"/>
                  <a:pt x="5363268" y="1742151"/>
                </a:cubicBezTo>
                <a:cubicBezTo>
                  <a:pt x="5363268" y="1730886"/>
                  <a:pt x="5354167" y="1721299"/>
                  <a:pt x="5342671" y="1721299"/>
                </a:cubicBezTo>
                <a:cubicBezTo>
                  <a:pt x="5331175" y="1721299"/>
                  <a:pt x="5322074" y="1730886"/>
                  <a:pt x="5322074" y="1742151"/>
                </a:cubicBezTo>
                <a:cubicBezTo>
                  <a:pt x="5322074" y="1753415"/>
                  <a:pt x="5331175" y="1763002"/>
                  <a:pt x="5342671" y="1763002"/>
                </a:cubicBezTo>
                <a:close/>
                <a:moveTo>
                  <a:pt x="5123053" y="1925737"/>
                </a:moveTo>
                <a:cubicBezTo>
                  <a:pt x="5135747" y="1925737"/>
                  <a:pt x="5146764" y="1915191"/>
                  <a:pt x="5146764" y="1902010"/>
                </a:cubicBezTo>
                <a:cubicBezTo>
                  <a:pt x="5146764" y="1889067"/>
                  <a:pt x="5135747" y="1878282"/>
                  <a:pt x="5123053" y="1878282"/>
                </a:cubicBezTo>
                <a:cubicBezTo>
                  <a:pt x="5109881" y="1878282"/>
                  <a:pt x="5099104" y="1889067"/>
                  <a:pt x="5099104" y="1902010"/>
                </a:cubicBezTo>
                <a:cubicBezTo>
                  <a:pt x="5099104" y="1915191"/>
                  <a:pt x="5109881" y="1925737"/>
                  <a:pt x="5123053" y="1925737"/>
                </a:cubicBezTo>
                <a:close/>
                <a:moveTo>
                  <a:pt x="5038990" y="2187934"/>
                </a:moveTo>
                <a:cubicBezTo>
                  <a:pt x="5054079" y="2187934"/>
                  <a:pt x="5066532" y="2175711"/>
                  <a:pt x="5066532" y="2160372"/>
                </a:cubicBezTo>
                <a:cubicBezTo>
                  <a:pt x="5066532" y="2145273"/>
                  <a:pt x="5054079" y="2133050"/>
                  <a:pt x="5038990" y="2133050"/>
                </a:cubicBezTo>
                <a:cubicBezTo>
                  <a:pt x="5023663" y="2133050"/>
                  <a:pt x="5011448" y="2145273"/>
                  <a:pt x="5011448" y="2160372"/>
                </a:cubicBezTo>
                <a:cubicBezTo>
                  <a:pt x="5011448" y="2175711"/>
                  <a:pt x="5023663" y="2187934"/>
                  <a:pt x="5038990" y="2187934"/>
                </a:cubicBezTo>
                <a:close/>
                <a:moveTo>
                  <a:pt x="5123053" y="2447975"/>
                </a:moveTo>
                <a:cubicBezTo>
                  <a:pt x="5139100" y="2447975"/>
                  <a:pt x="5152032" y="2435032"/>
                  <a:pt x="5152032" y="2418975"/>
                </a:cubicBezTo>
                <a:cubicBezTo>
                  <a:pt x="5152032" y="2402917"/>
                  <a:pt x="5139100" y="2389495"/>
                  <a:pt x="5123053" y="2389495"/>
                </a:cubicBezTo>
                <a:cubicBezTo>
                  <a:pt x="5106768" y="2389495"/>
                  <a:pt x="5093595" y="2402917"/>
                  <a:pt x="5093595" y="2418975"/>
                </a:cubicBezTo>
                <a:cubicBezTo>
                  <a:pt x="5093595" y="2435032"/>
                  <a:pt x="5106768" y="2447975"/>
                  <a:pt x="5123053" y="2447975"/>
                </a:cubicBezTo>
                <a:close/>
                <a:moveTo>
                  <a:pt x="5342671" y="2607833"/>
                </a:moveTo>
                <a:cubicBezTo>
                  <a:pt x="5358717" y="2607833"/>
                  <a:pt x="5371650" y="2594891"/>
                  <a:pt x="5371650" y="2578834"/>
                </a:cubicBezTo>
                <a:cubicBezTo>
                  <a:pt x="5371650" y="2562536"/>
                  <a:pt x="5358717" y="2549115"/>
                  <a:pt x="5342671" y="2549115"/>
                </a:cubicBezTo>
                <a:cubicBezTo>
                  <a:pt x="5326146" y="2549115"/>
                  <a:pt x="5313453" y="2562536"/>
                  <a:pt x="5313453" y="2578834"/>
                </a:cubicBezTo>
                <a:cubicBezTo>
                  <a:pt x="5313453" y="2594891"/>
                  <a:pt x="5326146" y="2607833"/>
                  <a:pt x="5342671" y="2607833"/>
                </a:cubicBezTo>
                <a:close/>
                <a:moveTo>
                  <a:pt x="5614259" y="2605916"/>
                </a:moveTo>
                <a:cubicBezTo>
                  <a:pt x="5629108" y="2605916"/>
                  <a:pt x="5641562" y="2594172"/>
                  <a:pt x="5641562" y="2578834"/>
                </a:cubicBezTo>
                <a:cubicBezTo>
                  <a:pt x="5641562" y="2563495"/>
                  <a:pt x="5629108" y="2551511"/>
                  <a:pt x="5614259" y="2551511"/>
                </a:cubicBezTo>
                <a:cubicBezTo>
                  <a:pt x="5598931" y="2551511"/>
                  <a:pt x="5586717" y="2563495"/>
                  <a:pt x="5586717" y="2578834"/>
                </a:cubicBezTo>
                <a:cubicBezTo>
                  <a:pt x="5586717" y="2594172"/>
                  <a:pt x="5598931" y="2605916"/>
                  <a:pt x="5614259" y="2605916"/>
                </a:cubicBezTo>
                <a:close/>
                <a:moveTo>
                  <a:pt x="5833877" y="2442702"/>
                </a:moveTo>
                <a:cubicBezTo>
                  <a:pt x="5847049" y="2442702"/>
                  <a:pt x="5857587" y="2431917"/>
                  <a:pt x="5857587" y="2418975"/>
                </a:cubicBezTo>
                <a:cubicBezTo>
                  <a:pt x="5857587" y="2405553"/>
                  <a:pt x="5847049" y="2395487"/>
                  <a:pt x="5833877" y="2395487"/>
                </a:cubicBezTo>
                <a:cubicBezTo>
                  <a:pt x="5820704" y="2395487"/>
                  <a:pt x="5810167" y="2405553"/>
                  <a:pt x="5810167" y="2418975"/>
                </a:cubicBezTo>
                <a:cubicBezTo>
                  <a:pt x="5810167" y="2431917"/>
                  <a:pt x="5820704" y="2442702"/>
                  <a:pt x="5833877" y="2442702"/>
                </a:cubicBezTo>
                <a:close/>
                <a:moveTo>
                  <a:pt x="5917700" y="2181223"/>
                </a:moveTo>
                <a:cubicBezTo>
                  <a:pt x="5929196" y="2181223"/>
                  <a:pt x="5938536" y="2171876"/>
                  <a:pt x="5938536" y="2160372"/>
                </a:cubicBezTo>
                <a:cubicBezTo>
                  <a:pt x="5938536" y="2149108"/>
                  <a:pt x="5929196" y="2139761"/>
                  <a:pt x="5917700" y="2139761"/>
                </a:cubicBezTo>
                <a:cubicBezTo>
                  <a:pt x="5906444" y="2139761"/>
                  <a:pt x="5897343" y="2149108"/>
                  <a:pt x="5897343" y="2160372"/>
                </a:cubicBezTo>
                <a:cubicBezTo>
                  <a:pt x="5897343" y="2171876"/>
                  <a:pt x="5906444" y="2181223"/>
                  <a:pt x="5917700" y="2181223"/>
                </a:cubicBezTo>
                <a:close/>
                <a:moveTo>
                  <a:pt x="5546242" y="1972472"/>
                </a:moveTo>
                <a:cubicBezTo>
                  <a:pt x="5558217" y="1972472"/>
                  <a:pt x="5567558" y="1963365"/>
                  <a:pt x="5567558" y="1951381"/>
                </a:cubicBezTo>
                <a:cubicBezTo>
                  <a:pt x="5567558" y="1939398"/>
                  <a:pt x="5558217" y="1930051"/>
                  <a:pt x="5546242" y="1930051"/>
                </a:cubicBezTo>
                <a:cubicBezTo>
                  <a:pt x="5534507" y="1930051"/>
                  <a:pt x="5525167" y="1939398"/>
                  <a:pt x="5525167" y="1951381"/>
                </a:cubicBezTo>
                <a:cubicBezTo>
                  <a:pt x="5525167" y="1963365"/>
                  <a:pt x="5534507" y="1972472"/>
                  <a:pt x="5546242" y="1972472"/>
                </a:cubicBezTo>
                <a:close/>
                <a:moveTo>
                  <a:pt x="5300759" y="2054918"/>
                </a:moveTo>
                <a:cubicBezTo>
                  <a:pt x="5313932" y="2054918"/>
                  <a:pt x="5324469" y="2044373"/>
                  <a:pt x="5324469" y="2031191"/>
                </a:cubicBezTo>
                <a:cubicBezTo>
                  <a:pt x="5324469" y="2018009"/>
                  <a:pt x="5313932" y="2007464"/>
                  <a:pt x="5300759" y="2007464"/>
                </a:cubicBezTo>
                <a:cubicBezTo>
                  <a:pt x="5287587" y="2007464"/>
                  <a:pt x="5276810" y="2018009"/>
                  <a:pt x="5276810" y="2031191"/>
                </a:cubicBezTo>
                <a:cubicBezTo>
                  <a:pt x="5276810" y="2044373"/>
                  <a:pt x="5287587" y="2054918"/>
                  <a:pt x="5300759" y="2054918"/>
                </a:cubicBezTo>
                <a:close/>
                <a:moveTo>
                  <a:pt x="5300759" y="2316636"/>
                </a:moveTo>
                <a:cubicBezTo>
                  <a:pt x="5315369" y="2316636"/>
                  <a:pt x="5327583" y="2304413"/>
                  <a:pt x="5327583" y="2289793"/>
                </a:cubicBezTo>
                <a:cubicBezTo>
                  <a:pt x="5327583" y="2274934"/>
                  <a:pt x="5315369" y="2262711"/>
                  <a:pt x="5300759" y="2262711"/>
                </a:cubicBezTo>
                <a:cubicBezTo>
                  <a:pt x="5285911" y="2262711"/>
                  <a:pt x="5273936" y="2274934"/>
                  <a:pt x="5273936" y="2289793"/>
                </a:cubicBezTo>
                <a:cubicBezTo>
                  <a:pt x="5273936" y="2304413"/>
                  <a:pt x="5285911" y="2316636"/>
                  <a:pt x="5300759" y="2316636"/>
                </a:cubicBezTo>
                <a:close/>
                <a:moveTo>
                  <a:pt x="5546242" y="2395487"/>
                </a:moveTo>
                <a:cubicBezTo>
                  <a:pt x="5560373" y="2395487"/>
                  <a:pt x="5571868" y="2383743"/>
                  <a:pt x="5571868" y="2369603"/>
                </a:cubicBezTo>
                <a:cubicBezTo>
                  <a:pt x="5571868" y="2355462"/>
                  <a:pt x="5560373" y="2343958"/>
                  <a:pt x="5546242" y="2343958"/>
                </a:cubicBezTo>
                <a:cubicBezTo>
                  <a:pt x="5532352" y="2343958"/>
                  <a:pt x="5520616" y="2355462"/>
                  <a:pt x="5520616" y="2369603"/>
                </a:cubicBezTo>
                <a:cubicBezTo>
                  <a:pt x="5520616" y="2383743"/>
                  <a:pt x="5532352" y="2395487"/>
                  <a:pt x="5546242" y="2395487"/>
                </a:cubicBezTo>
                <a:close/>
                <a:moveTo>
                  <a:pt x="5698083" y="2183141"/>
                </a:moveTo>
                <a:cubicBezTo>
                  <a:pt x="5710536" y="2183141"/>
                  <a:pt x="5720835" y="2172835"/>
                  <a:pt x="5720835" y="2160372"/>
                </a:cubicBezTo>
                <a:cubicBezTo>
                  <a:pt x="5720835" y="2147910"/>
                  <a:pt x="5710536" y="2137843"/>
                  <a:pt x="5698083" y="2137843"/>
                </a:cubicBezTo>
                <a:cubicBezTo>
                  <a:pt x="5685868" y="2137843"/>
                  <a:pt x="5675570" y="2147910"/>
                  <a:pt x="5675570" y="2160372"/>
                </a:cubicBezTo>
                <a:cubicBezTo>
                  <a:pt x="5675570" y="2172835"/>
                  <a:pt x="5685868" y="2183141"/>
                  <a:pt x="5698083" y="2183141"/>
                </a:cubicBezTo>
                <a:close/>
              </a:path>
            </a:pathLst>
          </a:custGeom>
          <a:solidFill>
            <a:srgbClr val="0067DA">
              <a:alpha val="5000"/>
            </a:srgbClr>
          </a:solidFill>
          <a:ln w="239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BD670F-C13E-09E2-F844-206041000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70" y="616140"/>
            <a:ext cx="4439228" cy="5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2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E50A66-81DB-4DB9-B2EA-9106B7F8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92BDF-4A73-464C-8879-E96A6ED3B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E3645-B239-4E74-8D63-E1D0F3D70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66433C-07DC-4A82-BBAE-0695C885F006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DC50A-80CD-4D49-B8E8-E0D3BC585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E51C-89C7-4259-8188-6340055D3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EB57EB-7E2D-4559-B444-BB47F6B6C10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6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55" r:id="rId3"/>
    <p:sldLayoutId id="2147483671" r:id="rId4"/>
    <p:sldLayoutId id="2147483670" r:id="rId5"/>
    <p:sldLayoutId id="2147483674" r:id="rId6"/>
    <p:sldLayoutId id="2147483680" r:id="rId7"/>
    <p:sldLayoutId id="2147483690" r:id="rId8"/>
    <p:sldLayoutId id="2147483678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Espaço Reservado para Imagem 23">
            <a:extLst>
              <a:ext uri="{FF2B5EF4-FFF2-40B4-BE49-F238E27FC236}">
                <a16:creationId xmlns:a16="http://schemas.microsoft.com/office/drawing/2014/main" id="{8199EC2C-2066-AE59-3A0F-DBD6E504A9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E897DA-D4E3-BB40-9A45-B194E3D38CE1}"/>
              </a:ext>
            </a:extLst>
          </p:cNvPr>
          <p:cNvGrpSpPr/>
          <p:nvPr/>
        </p:nvGrpSpPr>
        <p:grpSpPr>
          <a:xfrm>
            <a:off x="0" y="1"/>
            <a:ext cx="12188401" cy="6858000"/>
            <a:chOff x="0" y="3468"/>
            <a:chExt cx="12188401" cy="685071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8ADF92-6C49-481C-ADF8-350FDC977B7E}"/>
                </a:ext>
              </a:extLst>
            </p:cNvPr>
            <p:cNvSpPr/>
            <p:nvPr/>
          </p:nvSpPr>
          <p:spPr>
            <a:xfrm>
              <a:off x="0" y="3468"/>
              <a:ext cx="7430947" cy="6850715"/>
            </a:xfrm>
            <a:custGeom>
              <a:avLst/>
              <a:gdLst>
                <a:gd name="connsiteX0" fmla="*/ 7252492 w 8424561"/>
                <a:gd name="connsiteY0" fmla="*/ 0 h 6850715"/>
                <a:gd name="connsiteX1" fmla="*/ 7779693 w 8424561"/>
                <a:gd name="connsiteY1" fmla="*/ 527272 h 6850715"/>
                <a:gd name="connsiteX2" fmla="*/ 7779693 w 8424561"/>
                <a:gd name="connsiteY2" fmla="*/ 3655172 h 6850715"/>
                <a:gd name="connsiteX3" fmla="*/ 4584227 w 8424561"/>
                <a:gd name="connsiteY3" fmla="*/ 6850716 h 6850715"/>
                <a:gd name="connsiteX4" fmla="*/ 0 w 8424561"/>
                <a:gd name="connsiteY4" fmla="*/ 6850716 h 6850715"/>
                <a:gd name="connsiteX5" fmla="*/ 0 w 8424561"/>
                <a:gd name="connsiteY5" fmla="*/ 0 h 6850715"/>
                <a:gd name="connsiteX6" fmla="*/ 7252492 w 8424561"/>
                <a:gd name="connsiteY6" fmla="*/ 0 h 685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24561" h="6850715">
                  <a:moveTo>
                    <a:pt x="7252492" y="0"/>
                  </a:moveTo>
                  <a:lnTo>
                    <a:pt x="7779693" y="527272"/>
                  </a:lnTo>
                  <a:cubicBezTo>
                    <a:pt x="8639518" y="1387557"/>
                    <a:pt x="8639518" y="2794887"/>
                    <a:pt x="7779693" y="3655172"/>
                  </a:cubicBezTo>
                  <a:lnTo>
                    <a:pt x="4584227" y="6850716"/>
                  </a:lnTo>
                  <a:lnTo>
                    <a:pt x="0" y="6850716"/>
                  </a:lnTo>
                  <a:lnTo>
                    <a:pt x="0" y="0"/>
                  </a:lnTo>
                  <a:lnTo>
                    <a:pt x="7252492" y="0"/>
                  </a:lnTo>
                  <a:close/>
                </a:path>
              </a:pathLst>
            </a:custGeom>
            <a:solidFill>
              <a:schemeClr val="accent1"/>
            </a:solidFill>
            <a:ln w="71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35">
              <a:extLst>
                <a:ext uri="{FF2B5EF4-FFF2-40B4-BE49-F238E27FC236}">
                  <a16:creationId xmlns:a16="http://schemas.microsoft.com/office/drawing/2014/main" id="{23FC8BAA-3C7C-420E-B075-AA35C9599217}"/>
                </a:ext>
              </a:extLst>
            </p:cNvPr>
            <p:cNvSpPr/>
            <p:nvPr/>
          </p:nvSpPr>
          <p:spPr>
            <a:xfrm>
              <a:off x="0" y="4767161"/>
              <a:ext cx="5694601" cy="2069442"/>
            </a:xfrm>
            <a:custGeom>
              <a:avLst/>
              <a:gdLst>
                <a:gd name="connsiteX0" fmla="*/ 5478465 w 11191875"/>
                <a:gd name="connsiteY0" fmla="*/ 2184818 h 4067175"/>
                <a:gd name="connsiteX1" fmla="*/ 5502894 w 11191875"/>
                <a:gd name="connsiteY1" fmla="*/ 2160372 h 4067175"/>
                <a:gd name="connsiteX2" fmla="*/ 5478465 w 11191875"/>
                <a:gd name="connsiteY2" fmla="*/ 2136166 h 4067175"/>
                <a:gd name="connsiteX3" fmla="*/ 5454037 w 11191875"/>
                <a:gd name="connsiteY3" fmla="*/ 2160372 h 4067175"/>
                <a:gd name="connsiteX4" fmla="*/ 5478465 w 11191875"/>
                <a:gd name="connsiteY4" fmla="*/ 2184818 h 4067175"/>
                <a:gd name="connsiteX5" fmla="*/ 11098951 w 11191875"/>
                <a:gd name="connsiteY5" fmla="*/ 4061183 h 4067175"/>
                <a:gd name="connsiteX6" fmla="*/ 11099430 w 11191875"/>
                <a:gd name="connsiteY6" fmla="*/ 4060464 h 4067175"/>
                <a:gd name="connsiteX7" fmla="*/ 11098951 w 11191875"/>
                <a:gd name="connsiteY7" fmla="*/ 4059985 h 4067175"/>
                <a:gd name="connsiteX8" fmla="*/ 11098472 w 11191875"/>
                <a:gd name="connsiteY8" fmla="*/ 4060464 h 4067175"/>
                <a:gd name="connsiteX9" fmla="*/ 11098951 w 11191875"/>
                <a:gd name="connsiteY9" fmla="*/ 4061183 h 4067175"/>
                <a:gd name="connsiteX10" fmla="*/ 11181098 w 11191875"/>
                <a:gd name="connsiteY10" fmla="*/ 3797308 h 4067175"/>
                <a:gd name="connsiteX11" fmla="*/ 11181816 w 11191875"/>
                <a:gd name="connsiteY11" fmla="*/ 3796829 h 4067175"/>
                <a:gd name="connsiteX12" fmla="*/ 11181098 w 11191875"/>
                <a:gd name="connsiteY12" fmla="*/ 3796350 h 4067175"/>
                <a:gd name="connsiteX13" fmla="*/ 11180619 w 11191875"/>
                <a:gd name="connsiteY13" fmla="*/ 3796829 h 4067175"/>
                <a:gd name="connsiteX14" fmla="*/ 11181098 w 11191875"/>
                <a:gd name="connsiteY14" fmla="*/ 3797308 h 4067175"/>
                <a:gd name="connsiteX15" fmla="*/ 11184690 w 11191875"/>
                <a:gd name="connsiteY15" fmla="*/ 1884993 h 4067175"/>
                <a:gd name="connsiteX16" fmla="*/ 11185409 w 11191875"/>
                <a:gd name="connsiteY16" fmla="*/ 1884034 h 4067175"/>
                <a:gd name="connsiteX17" fmla="*/ 11184690 w 11191875"/>
                <a:gd name="connsiteY17" fmla="*/ 1883555 h 4067175"/>
                <a:gd name="connsiteX18" fmla="*/ 11183732 w 11191875"/>
                <a:gd name="connsiteY18" fmla="*/ 1884034 h 4067175"/>
                <a:gd name="connsiteX19" fmla="*/ 11184690 w 11191875"/>
                <a:gd name="connsiteY19" fmla="*/ 1884993 h 4067175"/>
                <a:gd name="connsiteX20" fmla="*/ 89332 w 11191875"/>
                <a:gd name="connsiteY20" fmla="*/ 267710 h 4067175"/>
                <a:gd name="connsiteX21" fmla="*/ 94361 w 11191875"/>
                <a:gd name="connsiteY21" fmla="*/ 262916 h 4067175"/>
                <a:gd name="connsiteX22" fmla="*/ 89332 w 11191875"/>
                <a:gd name="connsiteY22" fmla="*/ 258123 h 4067175"/>
                <a:gd name="connsiteX23" fmla="*/ 84542 w 11191875"/>
                <a:gd name="connsiteY23" fmla="*/ 262916 h 4067175"/>
                <a:gd name="connsiteX24" fmla="*/ 89332 w 11191875"/>
                <a:gd name="connsiteY24" fmla="*/ 267710 h 4067175"/>
                <a:gd name="connsiteX25" fmla="*/ 4071 w 11191875"/>
                <a:gd name="connsiteY25" fmla="*/ 534940 h 4067175"/>
                <a:gd name="connsiteX26" fmla="*/ 13172 w 11191875"/>
                <a:gd name="connsiteY26" fmla="*/ 525593 h 4067175"/>
                <a:gd name="connsiteX27" fmla="*/ 4071 w 11191875"/>
                <a:gd name="connsiteY27" fmla="*/ 516486 h 4067175"/>
                <a:gd name="connsiteX28" fmla="*/ 0 w 11191875"/>
                <a:gd name="connsiteY28" fmla="*/ 517684 h 4067175"/>
                <a:gd name="connsiteX29" fmla="*/ 0 w 11191875"/>
                <a:gd name="connsiteY29" fmla="*/ 533742 h 4067175"/>
                <a:gd name="connsiteX30" fmla="*/ 4071 w 11191875"/>
                <a:gd name="connsiteY30" fmla="*/ 534940 h 4067175"/>
                <a:gd name="connsiteX31" fmla="*/ 0 w 11191875"/>
                <a:gd name="connsiteY31" fmla="*/ 3584243 h 4067175"/>
                <a:gd name="connsiteX32" fmla="*/ 19878 w 11191875"/>
                <a:gd name="connsiteY32" fmla="*/ 3528400 h 4067175"/>
                <a:gd name="connsiteX33" fmla="*/ 0 w 11191875"/>
                <a:gd name="connsiteY33" fmla="*/ 3472797 h 4067175"/>
                <a:gd name="connsiteX34" fmla="*/ 0 w 11191875"/>
                <a:gd name="connsiteY34" fmla="*/ 3584243 h 4067175"/>
                <a:gd name="connsiteX35" fmla="*/ 4071 w 11191875"/>
                <a:gd name="connsiteY35" fmla="*/ 3890539 h 4067175"/>
                <a:gd name="connsiteX36" fmla="*/ 99151 w 11191875"/>
                <a:gd name="connsiteY36" fmla="*/ 3795151 h 4067175"/>
                <a:gd name="connsiteX37" fmla="*/ 4071 w 11191875"/>
                <a:gd name="connsiteY37" fmla="*/ 3700243 h 4067175"/>
                <a:gd name="connsiteX38" fmla="*/ 0 w 11191875"/>
                <a:gd name="connsiteY38" fmla="*/ 3700482 h 4067175"/>
                <a:gd name="connsiteX39" fmla="*/ 0 w 11191875"/>
                <a:gd name="connsiteY39" fmla="*/ 3890300 h 4067175"/>
                <a:gd name="connsiteX40" fmla="*/ 4071 w 11191875"/>
                <a:gd name="connsiteY40" fmla="*/ 3890539 h 4067175"/>
                <a:gd name="connsiteX41" fmla="*/ 189681 w 11191875"/>
                <a:gd name="connsiteY41" fmla="*/ 4067175 h 4067175"/>
                <a:gd name="connsiteX42" fmla="*/ 190160 w 11191875"/>
                <a:gd name="connsiteY42" fmla="*/ 4058068 h 4067175"/>
                <a:gd name="connsiteX43" fmla="*/ 89332 w 11191875"/>
                <a:gd name="connsiteY43" fmla="*/ 3957407 h 4067175"/>
                <a:gd name="connsiteX44" fmla="*/ 0 w 11191875"/>
                <a:gd name="connsiteY44" fmla="*/ 4012291 h 4067175"/>
                <a:gd name="connsiteX45" fmla="*/ 0 w 11191875"/>
                <a:gd name="connsiteY45" fmla="*/ 4067175 h 4067175"/>
                <a:gd name="connsiteX46" fmla="*/ 189681 w 11191875"/>
                <a:gd name="connsiteY46" fmla="*/ 4067175 h 4067175"/>
                <a:gd name="connsiteX47" fmla="*/ 10867358 w 11191875"/>
                <a:gd name="connsiteY47" fmla="*/ 4058787 h 4067175"/>
                <a:gd name="connsiteX48" fmla="*/ 10868316 w 11191875"/>
                <a:gd name="connsiteY48" fmla="*/ 4058068 h 4067175"/>
                <a:gd name="connsiteX49" fmla="*/ 10867358 w 11191875"/>
                <a:gd name="connsiteY49" fmla="*/ 4057349 h 4067175"/>
                <a:gd name="connsiteX50" fmla="*/ 10867119 w 11191875"/>
                <a:gd name="connsiteY50" fmla="*/ 4058068 h 4067175"/>
                <a:gd name="connsiteX51" fmla="*/ 10867358 w 11191875"/>
                <a:gd name="connsiteY51" fmla="*/ 4058787 h 4067175"/>
                <a:gd name="connsiteX52" fmla="*/ 10952858 w 11191875"/>
                <a:gd name="connsiteY52" fmla="*/ 3795870 h 4067175"/>
                <a:gd name="connsiteX53" fmla="*/ 10953098 w 11191875"/>
                <a:gd name="connsiteY53" fmla="*/ 3795151 h 4067175"/>
                <a:gd name="connsiteX54" fmla="*/ 10952858 w 11191875"/>
                <a:gd name="connsiteY54" fmla="*/ 3794432 h 4067175"/>
                <a:gd name="connsiteX55" fmla="*/ 10952379 w 11191875"/>
                <a:gd name="connsiteY55" fmla="*/ 3795151 h 4067175"/>
                <a:gd name="connsiteX56" fmla="*/ 10952858 w 11191875"/>
                <a:gd name="connsiteY56" fmla="*/ 3795870 h 4067175"/>
                <a:gd name="connsiteX57" fmla="*/ 11191396 w 11191875"/>
                <a:gd name="connsiteY57" fmla="*/ 2161331 h 4067175"/>
                <a:gd name="connsiteX58" fmla="*/ 11191875 w 11191875"/>
                <a:gd name="connsiteY58" fmla="*/ 2160372 h 4067175"/>
                <a:gd name="connsiteX59" fmla="*/ 11191396 w 11191875"/>
                <a:gd name="connsiteY59" fmla="*/ 2159653 h 4067175"/>
                <a:gd name="connsiteX60" fmla="*/ 11190678 w 11191875"/>
                <a:gd name="connsiteY60" fmla="*/ 2160372 h 4067175"/>
                <a:gd name="connsiteX61" fmla="*/ 11191396 w 11191875"/>
                <a:gd name="connsiteY61" fmla="*/ 2161331 h 4067175"/>
                <a:gd name="connsiteX62" fmla="*/ 10964833 w 11191875"/>
                <a:gd name="connsiteY62" fmla="*/ 1884993 h 4067175"/>
                <a:gd name="connsiteX63" fmla="*/ 10965073 w 11191875"/>
                <a:gd name="connsiteY63" fmla="*/ 1884034 h 4067175"/>
                <a:gd name="connsiteX64" fmla="*/ 10964833 w 11191875"/>
                <a:gd name="connsiteY64" fmla="*/ 1883555 h 4067175"/>
                <a:gd name="connsiteX65" fmla="*/ 10963875 w 11191875"/>
                <a:gd name="connsiteY65" fmla="*/ 1884034 h 4067175"/>
                <a:gd name="connsiteX66" fmla="*/ 10964833 w 11191875"/>
                <a:gd name="connsiteY66" fmla="*/ 1884993 h 4067175"/>
                <a:gd name="connsiteX67" fmla="*/ 10943757 w 11191875"/>
                <a:gd name="connsiteY67" fmla="*/ 1609374 h 4067175"/>
                <a:gd name="connsiteX68" fmla="*/ 10944236 w 11191875"/>
                <a:gd name="connsiteY68" fmla="*/ 1608655 h 4067175"/>
                <a:gd name="connsiteX69" fmla="*/ 10943757 w 11191875"/>
                <a:gd name="connsiteY69" fmla="*/ 1608176 h 4067175"/>
                <a:gd name="connsiteX70" fmla="*/ 10943278 w 11191875"/>
                <a:gd name="connsiteY70" fmla="*/ 1608655 h 4067175"/>
                <a:gd name="connsiteX71" fmla="*/ 10943757 w 11191875"/>
                <a:gd name="connsiteY71" fmla="*/ 1609374 h 4067175"/>
                <a:gd name="connsiteX72" fmla="*/ 10909270 w 11191875"/>
                <a:gd name="connsiteY72" fmla="*/ 1335433 h 4067175"/>
                <a:gd name="connsiteX73" fmla="*/ 10909749 w 11191875"/>
                <a:gd name="connsiteY73" fmla="*/ 1334714 h 4067175"/>
                <a:gd name="connsiteX74" fmla="*/ 10909270 w 11191875"/>
                <a:gd name="connsiteY74" fmla="*/ 1333995 h 4067175"/>
                <a:gd name="connsiteX75" fmla="*/ 10908552 w 11191875"/>
                <a:gd name="connsiteY75" fmla="*/ 1334714 h 4067175"/>
                <a:gd name="connsiteX76" fmla="*/ 10909270 w 11191875"/>
                <a:gd name="connsiteY76" fmla="*/ 1335433 h 4067175"/>
                <a:gd name="connsiteX77" fmla="*/ 10861131 w 11191875"/>
                <a:gd name="connsiteY77" fmla="*/ 1063409 h 4067175"/>
                <a:gd name="connsiteX78" fmla="*/ 10861371 w 11191875"/>
                <a:gd name="connsiteY78" fmla="*/ 1062690 h 4067175"/>
                <a:gd name="connsiteX79" fmla="*/ 10861131 w 11191875"/>
                <a:gd name="connsiteY79" fmla="*/ 1061971 h 4067175"/>
                <a:gd name="connsiteX80" fmla="*/ 10860173 w 11191875"/>
                <a:gd name="connsiteY80" fmla="*/ 1062690 h 4067175"/>
                <a:gd name="connsiteX81" fmla="*/ 10861131 w 11191875"/>
                <a:gd name="connsiteY81" fmla="*/ 1063409 h 4067175"/>
                <a:gd name="connsiteX82" fmla="*/ 370979 w 11191875"/>
                <a:gd name="connsiteY82" fmla="*/ 138768 h 4067175"/>
                <a:gd name="connsiteX83" fmla="*/ 372895 w 11191875"/>
                <a:gd name="connsiteY83" fmla="*/ 136851 h 4067175"/>
                <a:gd name="connsiteX84" fmla="*/ 370979 w 11191875"/>
                <a:gd name="connsiteY84" fmla="*/ 134933 h 4067175"/>
                <a:gd name="connsiteX85" fmla="*/ 369302 w 11191875"/>
                <a:gd name="connsiteY85" fmla="*/ 136851 h 4067175"/>
                <a:gd name="connsiteX86" fmla="*/ 370979 w 11191875"/>
                <a:gd name="connsiteY86" fmla="*/ 138768 h 4067175"/>
                <a:gd name="connsiteX87" fmla="*/ 275899 w 11191875"/>
                <a:gd name="connsiteY87" fmla="*/ 400965 h 4067175"/>
                <a:gd name="connsiteX88" fmla="*/ 280689 w 11191875"/>
                <a:gd name="connsiteY88" fmla="*/ 396172 h 4067175"/>
                <a:gd name="connsiteX89" fmla="*/ 275899 w 11191875"/>
                <a:gd name="connsiteY89" fmla="*/ 391618 h 4067175"/>
                <a:gd name="connsiteX90" fmla="*/ 270870 w 11191875"/>
                <a:gd name="connsiteY90" fmla="*/ 396172 h 4067175"/>
                <a:gd name="connsiteX91" fmla="*/ 275899 w 11191875"/>
                <a:gd name="connsiteY91" fmla="*/ 400965 h 4067175"/>
                <a:gd name="connsiteX92" fmla="*/ 193752 w 11191875"/>
                <a:gd name="connsiteY92" fmla="*/ 669155 h 4067175"/>
                <a:gd name="connsiteX93" fmla="*/ 202853 w 11191875"/>
                <a:gd name="connsiteY93" fmla="*/ 660047 h 4067175"/>
                <a:gd name="connsiteX94" fmla="*/ 193752 w 11191875"/>
                <a:gd name="connsiteY94" fmla="*/ 650940 h 4067175"/>
                <a:gd name="connsiteX95" fmla="*/ 184891 w 11191875"/>
                <a:gd name="connsiteY95" fmla="*/ 660047 h 4067175"/>
                <a:gd name="connsiteX96" fmla="*/ 193752 w 11191875"/>
                <a:gd name="connsiteY96" fmla="*/ 669155 h 4067175"/>
                <a:gd name="connsiteX97" fmla="*/ 125256 w 11191875"/>
                <a:gd name="connsiteY97" fmla="*/ 942616 h 4067175"/>
                <a:gd name="connsiteX98" fmla="*/ 140345 w 11191875"/>
                <a:gd name="connsiteY98" fmla="*/ 927517 h 4067175"/>
                <a:gd name="connsiteX99" fmla="*/ 125256 w 11191875"/>
                <a:gd name="connsiteY99" fmla="*/ 912418 h 4067175"/>
                <a:gd name="connsiteX100" fmla="*/ 109929 w 11191875"/>
                <a:gd name="connsiteY100" fmla="*/ 927517 h 4067175"/>
                <a:gd name="connsiteX101" fmla="*/ 125256 w 11191875"/>
                <a:gd name="connsiteY101" fmla="*/ 942616 h 4067175"/>
                <a:gd name="connsiteX102" fmla="*/ 70412 w 11191875"/>
                <a:gd name="connsiteY102" fmla="*/ 1218954 h 4067175"/>
                <a:gd name="connsiteX103" fmla="*/ 90769 w 11191875"/>
                <a:gd name="connsiteY103" fmla="*/ 1198582 h 4067175"/>
                <a:gd name="connsiteX104" fmla="*/ 70412 w 11191875"/>
                <a:gd name="connsiteY104" fmla="*/ 1177492 h 4067175"/>
                <a:gd name="connsiteX105" fmla="*/ 49336 w 11191875"/>
                <a:gd name="connsiteY105" fmla="*/ 1198582 h 4067175"/>
                <a:gd name="connsiteX106" fmla="*/ 70412 w 11191875"/>
                <a:gd name="connsiteY106" fmla="*/ 1218954 h 4067175"/>
                <a:gd name="connsiteX107" fmla="*/ 28500 w 11191875"/>
                <a:gd name="connsiteY107" fmla="*/ 1500085 h 4067175"/>
                <a:gd name="connsiteX108" fmla="*/ 57239 w 11191875"/>
                <a:gd name="connsiteY108" fmla="*/ 1471565 h 4067175"/>
                <a:gd name="connsiteX109" fmla="*/ 28500 w 11191875"/>
                <a:gd name="connsiteY109" fmla="*/ 1443044 h 4067175"/>
                <a:gd name="connsiteX110" fmla="*/ 0 w 11191875"/>
                <a:gd name="connsiteY110" fmla="*/ 1471565 h 4067175"/>
                <a:gd name="connsiteX111" fmla="*/ 28500 w 11191875"/>
                <a:gd name="connsiteY111" fmla="*/ 1500085 h 4067175"/>
                <a:gd name="connsiteX112" fmla="*/ 958 w 11191875"/>
                <a:gd name="connsiteY112" fmla="*/ 1782175 h 4067175"/>
                <a:gd name="connsiteX113" fmla="*/ 36882 w 11191875"/>
                <a:gd name="connsiteY113" fmla="*/ 1746465 h 4067175"/>
                <a:gd name="connsiteX114" fmla="*/ 958 w 11191875"/>
                <a:gd name="connsiteY114" fmla="*/ 1710514 h 4067175"/>
                <a:gd name="connsiteX115" fmla="*/ 0 w 11191875"/>
                <a:gd name="connsiteY115" fmla="*/ 1710514 h 4067175"/>
                <a:gd name="connsiteX116" fmla="*/ 0 w 11191875"/>
                <a:gd name="connsiteY116" fmla="*/ 1782175 h 4067175"/>
                <a:gd name="connsiteX117" fmla="*/ 958 w 11191875"/>
                <a:gd name="connsiteY117" fmla="*/ 1782175 h 4067175"/>
                <a:gd name="connsiteX118" fmla="*/ 0 w 11191875"/>
                <a:gd name="connsiteY118" fmla="*/ 2064984 h 4067175"/>
                <a:gd name="connsiteX119" fmla="*/ 31613 w 11191875"/>
                <a:gd name="connsiteY119" fmla="*/ 2022083 h 4067175"/>
                <a:gd name="connsiteX120" fmla="*/ 0 w 11191875"/>
                <a:gd name="connsiteY120" fmla="*/ 1979662 h 4067175"/>
                <a:gd name="connsiteX121" fmla="*/ 0 w 11191875"/>
                <a:gd name="connsiteY121" fmla="*/ 2064984 h 4067175"/>
                <a:gd name="connsiteX122" fmla="*/ 0 w 11191875"/>
                <a:gd name="connsiteY122" fmla="*/ 2349710 h 4067175"/>
                <a:gd name="connsiteX123" fmla="*/ 39996 w 11191875"/>
                <a:gd name="connsiteY123" fmla="*/ 2298901 h 4067175"/>
                <a:gd name="connsiteX124" fmla="*/ 0 w 11191875"/>
                <a:gd name="connsiteY124" fmla="*/ 2247132 h 4067175"/>
                <a:gd name="connsiteX125" fmla="*/ 0 w 11191875"/>
                <a:gd name="connsiteY125" fmla="*/ 2349710 h 4067175"/>
                <a:gd name="connsiteX126" fmla="*/ 958 w 11191875"/>
                <a:gd name="connsiteY126" fmla="*/ 2636114 h 4067175"/>
                <a:gd name="connsiteX127" fmla="*/ 62508 w 11191875"/>
                <a:gd name="connsiteY127" fmla="*/ 2574759 h 4067175"/>
                <a:gd name="connsiteX128" fmla="*/ 958 w 11191875"/>
                <a:gd name="connsiteY128" fmla="*/ 2513164 h 4067175"/>
                <a:gd name="connsiteX129" fmla="*/ 0 w 11191875"/>
                <a:gd name="connsiteY129" fmla="*/ 2513164 h 4067175"/>
                <a:gd name="connsiteX130" fmla="*/ 0 w 11191875"/>
                <a:gd name="connsiteY130" fmla="*/ 2636114 h 4067175"/>
                <a:gd name="connsiteX131" fmla="*/ 958 w 11191875"/>
                <a:gd name="connsiteY131" fmla="*/ 2636114 h 4067175"/>
                <a:gd name="connsiteX132" fmla="*/ 28500 w 11191875"/>
                <a:gd name="connsiteY132" fmla="*/ 2919642 h 4067175"/>
                <a:gd name="connsiteX133" fmla="*/ 98433 w 11191875"/>
                <a:gd name="connsiteY133" fmla="*/ 2849419 h 4067175"/>
                <a:gd name="connsiteX134" fmla="*/ 28500 w 11191875"/>
                <a:gd name="connsiteY134" fmla="*/ 2779196 h 4067175"/>
                <a:gd name="connsiteX135" fmla="*/ 0 w 11191875"/>
                <a:gd name="connsiteY135" fmla="*/ 2785428 h 4067175"/>
                <a:gd name="connsiteX136" fmla="*/ 0 w 11191875"/>
                <a:gd name="connsiteY136" fmla="*/ 2913650 h 4067175"/>
                <a:gd name="connsiteX137" fmla="*/ 28500 w 11191875"/>
                <a:gd name="connsiteY137" fmla="*/ 2919642 h 4067175"/>
                <a:gd name="connsiteX138" fmla="*/ 70412 w 11191875"/>
                <a:gd name="connsiteY138" fmla="*/ 3200773 h 4067175"/>
                <a:gd name="connsiteX139" fmla="*/ 148008 w 11191875"/>
                <a:gd name="connsiteY139" fmla="*/ 3122881 h 4067175"/>
                <a:gd name="connsiteX140" fmla="*/ 70412 w 11191875"/>
                <a:gd name="connsiteY140" fmla="*/ 3044509 h 4067175"/>
                <a:gd name="connsiteX141" fmla="*/ 0 w 11191875"/>
                <a:gd name="connsiteY141" fmla="*/ 3088369 h 4067175"/>
                <a:gd name="connsiteX142" fmla="*/ 0 w 11191875"/>
                <a:gd name="connsiteY142" fmla="*/ 3157154 h 4067175"/>
                <a:gd name="connsiteX143" fmla="*/ 70412 w 11191875"/>
                <a:gd name="connsiteY143" fmla="*/ 3200773 h 4067175"/>
                <a:gd name="connsiteX144" fmla="*/ 125256 w 11191875"/>
                <a:gd name="connsiteY144" fmla="*/ 3479268 h 4067175"/>
                <a:gd name="connsiteX145" fmla="*/ 211235 w 11191875"/>
                <a:gd name="connsiteY145" fmla="*/ 3393467 h 4067175"/>
                <a:gd name="connsiteX146" fmla="*/ 125256 w 11191875"/>
                <a:gd name="connsiteY146" fmla="*/ 3307426 h 4067175"/>
                <a:gd name="connsiteX147" fmla="*/ 39277 w 11191875"/>
                <a:gd name="connsiteY147" fmla="*/ 3393467 h 4067175"/>
                <a:gd name="connsiteX148" fmla="*/ 125256 w 11191875"/>
                <a:gd name="connsiteY148" fmla="*/ 3479268 h 4067175"/>
                <a:gd name="connsiteX149" fmla="*/ 193752 w 11191875"/>
                <a:gd name="connsiteY149" fmla="*/ 3753449 h 4067175"/>
                <a:gd name="connsiteX150" fmla="*/ 286676 w 11191875"/>
                <a:gd name="connsiteY150" fmla="*/ 3660937 h 4067175"/>
                <a:gd name="connsiteX151" fmla="*/ 193752 w 11191875"/>
                <a:gd name="connsiteY151" fmla="*/ 3568185 h 4067175"/>
                <a:gd name="connsiteX152" fmla="*/ 101307 w 11191875"/>
                <a:gd name="connsiteY152" fmla="*/ 3660937 h 4067175"/>
                <a:gd name="connsiteX153" fmla="*/ 193752 w 11191875"/>
                <a:gd name="connsiteY153" fmla="*/ 3753449 h 4067175"/>
                <a:gd name="connsiteX154" fmla="*/ 275899 w 11191875"/>
                <a:gd name="connsiteY154" fmla="*/ 4022597 h 4067175"/>
                <a:gd name="connsiteX155" fmla="*/ 373853 w 11191875"/>
                <a:gd name="connsiteY155" fmla="*/ 3924812 h 4067175"/>
                <a:gd name="connsiteX156" fmla="*/ 275899 w 11191875"/>
                <a:gd name="connsiteY156" fmla="*/ 3826548 h 4067175"/>
                <a:gd name="connsiteX157" fmla="*/ 177706 w 11191875"/>
                <a:gd name="connsiteY157" fmla="*/ 3924812 h 4067175"/>
                <a:gd name="connsiteX158" fmla="*/ 275899 w 11191875"/>
                <a:gd name="connsiteY158" fmla="*/ 4022597 h 4067175"/>
                <a:gd name="connsiteX159" fmla="*/ 10634808 w 11191875"/>
                <a:gd name="connsiteY159" fmla="*/ 4055431 h 4067175"/>
                <a:gd name="connsiteX160" fmla="*/ 10635766 w 11191875"/>
                <a:gd name="connsiteY160" fmla="*/ 4054952 h 4067175"/>
                <a:gd name="connsiteX161" fmla="*/ 10634808 w 11191875"/>
                <a:gd name="connsiteY161" fmla="*/ 4054712 h 4067175"/>
                <a:gd name="connsiteX162" fmla="*/ 10634329 w 11191875"/>
                <a:gd name="connsiteY162" fmla="*/ 4054952 h 4067175"/>
                <a:gd name="connsiteX163" fmla="*/ 10634808 w 11191875"/>
                <a:gd name="connsiteY163" fmla="*/ 4055431 h 4067175"/>
                <a:gd name="connsiteX164" fmla="*/ 10723421 w 11191875"/>
                <a:gd name="connsiteY164" fmla="*/ 3793713 h 4067175"/>
                <a:gd name="connsiteX165" fmla="*/ 10724379 w 11191875"/>
                <a:gd name="connsiteY165" fmla="*/ 3793474 h 4067175"/>
                <a:gd name="connsiteX166" fmla="*/ 10723421 w 11191875"/>
                <a:gd name="connsiteY166" fmla="*/ 3792994 h 4067175"/>
                <a:gd name="connsiteX167" fmla="*/ 10722942 w 11191875"/>
                <a:gd name="connsiteY167" fmla="*/ 3793474 h 4067175"/>
                <a:gd name="connsiteX168" fmla="*/ 10723421 w 11191875"/>
                <a:gd name="connsiteY168" fmla="*/ 3793713 h 4067175"/>
                <a:gd name="connsiteX169" fmla="*/ 10943757 w 11191875"/>
                <a:gd name="connsiteY169" fmla="*/ 2713048 h 4067175"/>
                <a:gd name="connsiteX170" fmla="*/ 10944236 w 11191875"/>
                <a:gd name="connsiteY170" fmla="*/ 2712089 h 4067175"/>
                <a:gd name="connsiteX171" fmla="*/ 10943757 w 11191875"/>
                <a:gd name="connsiteY171" fmla="*/ 2711610 h 4067175"/>
                <a:gd name="connsiteX172" fmla="*/ 10943278 w 11191875"/>
                <a:gd name="connsiteY172" fmla="*/ 2712089 h 4067175"/>
                <a:gd name="connsiteX173" fmla="*/ 10943757 w 11191875"/>
                <a:gd name="connsiteY173" fmla="*/ 2713048 h 4067175"/>
                <a:gd name="connsiteX174" fmla="*/ 10964833 w 11191875"/>
                <a:gd name="connsiteY174" fmla="*/ 2437429 h 4067175"/>
                <a:gd name="connsiteX175" fmla="*/ 10965073 w 11191875"/>
                <a:gd name="connsiteY175" fmla="*/ 2436470 h 4067175"/>
                <a:gd name="connsiteX176" fmla="*/ 10964833 w 11191875"/>
                <a:gd name="connsiteY176" fmla="*/ 2435991 h 4067175"/>
                <a:gd name="connsiteX177" fmla="*/ 10963875 w 11191875"/>
                <a:gd name="connsiteY177" fmla="*/ 2436470 h 4067175"/>
                <a:gd name="connsiteX178" fmla="*/ 10964833 w 11191875"/>
                <a:gd name="connsiteY178" fmla="*/ 2437429 h 4067175"/>
                <a:gd name="connsiteX179" fmla="*/ 10971539 w 11191875"/>
                <a:gd name="connsiteY179" fmla="*/ 2161331 h 4067175"/>
                <a:gd name="connsiteX180" fmla="*/ 10972018 w 11191875"/>
                <a:gd name="connsiteY180" fmla="*/ 2160372 h 4067175"/>
                <a:gd name="connsiteX181" fmla="*/ 10971539 w 11191875"/>
                <a:gd name="connsiteY181" fmla="*/ 2159653 h 4067175"/>
                <a:gd name="connsiteX182" fmla="*/ 10971060 w 11191875"/>
                <a:gd name="connsiteY182" fmla="*/ 2160372 h 4067175"/>
                <a:gd name="connsiteX183" fmla="*/ 10971539 w 11191875"/>
                <a:gd name="connsiteY183" fmla="*/ 2161331 h 4067175"/>
                <a:gd name="connsiteX184" fmla="*/ 10744497 w 11191875"/>
                <a:gd name="connsiteY184" fmla="*/ 1884993 h 4067175"/>
                <a:gd name="connsiteX185" fmla="*/ 10745215 w 11191875"/>
                <a:gd name="connsiteY185" fmla="*/ 1884034 h 4067175"/>
                <a:gd name="connsiteX186" fmla="*/ 10744497 w 11191875"/>
                <a:gd name="connsiteY186" fmla="*/ 1883555 h 4067175"/>
                <a:gd name="connsiteX187" fmla="*/ 10744018 w 11191875"/>
                <a:gd name="connsiteY187" fmla="*/ 1884034 h 4067175"/>
                <a:gd name="connsiteX188" fmla="*/ 10744497 w 11191875"/>
                <a:gd name="connsiteY188" fmla="*/ 1884993 h 4067175"/>
                <a:gd name="connsiteX189" fmla="*/ 10722942 w 11191875"/>
                <a:gd name="connsiteY189" fmla="*/ 1609374 h 4067175"/>
                <a:gd name="connsiteX190" fmla="*/ 10723421 w 11191875"/>
                <a:gd name="connsiteY190" fmla="*/ 1608895 h 4067175"/>
                <a:gd name="connsiteX191" fmla="*/ 10722942 w 11191875"/>
                <a:gd name="connsiteY191" fmla="*/ 1608176 h 4067175"/>
                <a:gd name="connsiteX192" fmla="*/ 10722463 w 11191875"/>
                <a:gd name="connsiteY192" fmla="*/ 1608895 h 4067175"/>
                <a:gd name="connsiteX193" fmla="*/ 10722942 w 11191875"/>
                <a:gd name="connsiteY193" fmla="*/ 1609374 h 4067175"/>
                <a:gd name="connsiteX194" fmla="*/ 10686779 w 11191875"/>
                <a:gd name="connsiteY194" fmla="*/ 1335433 h 4067175"/>
                <a:gd name="connsiteX195" fmla="*/ 10687497 w 11191875"/>
                <a:gd name="connsiteY195" fmla="*/ 1334954 h 4067175"/>
                <a:gd name="connsiteX196" fmla="*/ 10686779 w 11191875"/>
                <a:gd name="connsiteY196" fmla="*/ 1334474 h 4067175"/>
                <a:gd name="connsiteX197" fmla="*/ 10686060 w 11191875"/>
                <a:gd name="connsiteY197" fmla="*/ 1334954 h 4067175"/>
                <a:gd name="connsiteX198" fmla="*/ 10686779 w 11191875"/>
                <a:gd name="connsiteY198" fmla="*/ 1335433 h 4067175"/>
                <a:gd name="connsiteX199" fmla="*/ 10636724 w 11191875"/>
                <a:gd name="connsiteY199" fmla="*/ 1063649 h 4067175"/>
                <a:gd name="connsiteX200" fmla="*/ 10636963 w 11191875"/>
                <a:gd name="connsiteY200" fmla="*/ 1063409 h 4067175"/>
                <a:gd name="connsiteX201" fmla="*/ 10636724 w 11191875"/>
                <a:gd name="connsiteY201" fmla="*/ 1062690 h 4067175"/>
                <a:gd name="connsiteX202" fmla="*/ 10635766 w 11191875"/>
                <a:gd name="connsiteY202" fmla="*/ 1063409 h 4067175"/>
                <a:gd name="connsiteX203" fmla="*/ 10636724 w 11191875"/>
                <a:gd name="connsiteY203" fmla="*/ 1063649 h 4067175"/>
                <a:gd name="connsiteX204" fmla="*/ 10572300 w 11191875"/>
                <a:gd name="connsiteY204" fmla="*/ 795220 h 4067175"/>
                <a:gd name="connsiteX205" fmla="*/ 10572779 w 11191875"/>
                <a:gd name="connsiteY205" fmla="*/ 794741 h 4067175"/>
                <a:gd name="connsiteX206" fmla="*/ 10572300 w 11191875"/>
                <a:gd name="connsiteY206" fmla="*/ 794022 h 4067175"/>
                <a:gd name="connsiteX207" fmla="*/ 10571342 w 11191875"/>
                <a:gd name="connsiteY207" fmla="*/ 794741 h 4067175"/>
                <a:gd name="connsiteX208" fmla="*/ 10572300 w 11191875"/>
                <a:gd name="connsiteY208" fmla="*/ 795220 h 4067175"/>
                <a:gd name="connsiteX209" fmla="*/ 555151 w 11191875"/>
                <a:gd name="connsiteY209" fmla="*/ 271784 h 4067175"/>
                <a:gd name="connsiteX210" fmla="*/ 557786 w 11191875"/>
                <a:gd name="connsiteY210" fmla="*/ 269148 h 4067175"/>
                <a:gd name="connsiteX211" fmla="*/ 555151 w 11191875"/>
                <a:gd name="connsiteY211" fmla="*/ 266991 h 4067175"/>
                <a:gd name="connsiteX212" fmla="*/ 552756 w 11191875"/>
                <a:gd name="connsiteY212" fmla="*/ 269148 h 4067175"/>
                <a:gd name="connsiteX213" fmla="*/ 555151 w 11191875"/>
                <a:gd name="connsiteY213" fmla="*/ 271784 h 4067175"/>
                <a:gd name="connsiteX214" fmla="*/ 463185 w 11191875"/>
                <a:gd name="connsiteY214" fmla="*/ 535420 h 4067175"/>
                <a:gd name="connsiteX215" fmla="*/ 468454 w 11191875"/>
                <a:gd name="connsiteY215" fmla="*/ 529667 h 4067175"/>
                <a:gd name="connsiteX216" fmla="*/ 463185 w 11191875"/>
                <a:gd name="connsiteY216" fmla="*/ 524155 h 4067175"/>
                <a:gd name="connsiteX217" fmla="*/ 457437 w 11191875"/>
                <a:gd name="connsiteY217" fmla="*/ 529667 h 4067175"/>
                <a:gd name="connsiteX218" fmla="*/ 463185 w 11191875"/>
                <a:gd name="connsiteY218" fmla="*/ 535420 h 4067175"/>
                <a:gd name="connsiteX219" fmla="*/ 384630 w 11191875"/>
                <a:gd name="connsiteY219" fmla="*/ 804328 h 4067175"/>
                <a:gd name="connsiteX220" fmla="*/ 394449 w 11191875"/>
                <a:gd name="connsiteY220" fmla="*/ 794741 h 4067175"/>
                <a:gd name="connsiteX221" fmla="*/ 384630 w 11191875"/>
                <a:gd name="connsiteY221" fmla="*/ 784914 h 4067175"/>
                <a:gd name="connsiteX222" fmla="*/ 375050 w 11191875"/>
                <a:gd name="connsiteY222" fmla="*/ 794741 h 4067175"/>
                <a:gd name="connsiteX223" fmla="*/ 384630 w 11191875"/>
                <a:gd name="connsiteY223" fmla="*/ 804328 h 4067175"/>
                <a:gd name="connsiteX224" fmla="*/ 320206 w 11191875"/>
                <a:gd name="connsiteY224" fmla="*/ 1078988 h 4067175"/>
                <a:gd name="connsiteX225" fmla="*/ 336252 w 11191875"/>
                <a:gd name="connsiteY225" fmla="*/ 1063409 h 4067175"/>
                <a:gd name="connsiteX226" fmla="*/ 320206 w 11191875"/>
                <a:gd name="connsiteY226" fmla="*/ 1047591 h 4067175"/>
                <a:gd name="connsiteX227" fmla="*/ 304639 w 11191875"/>
                <a:gd name="connsiteY227" fmla="*/ 1063409 h 4067175"/>
                <a:gd name="connsiteX228" fmla="*/ 320206 w 11191875"/>
                <a:gd name="connsiteY228" fmla="*/ 1078988 h 4067175"/>
                <a:gd name="connsiteX229" fmla="*/ 270151 w 11191875"/>
                <a:gd name="connsiteY229" fmla="*/ 1358202 h 4067175"/>
                <a:gd name="connsiteX230" fmla="*/ 293143 w 11191875"/>
                <a:gd name="connsiteY230" fmla="*/ 1334954 h 4067175"/>
                <a:gd name="connsiteX231" fmla="*/ 270151 w 11191875"/>
                <a:gd name="connsiteY231" fmla="*/ 1311706 h 4067175"/>
                <a:gd name="connsiteX232" fmla="*/ 246681 w 11191875"/>
                <a:gd name="connsiteY232" fmla="*/ 1334954 h 4067175"/>
                <a:gd name="connsiteX233" fmla="*/ 270151 w 11191875"/>
                <a:gd name="connsiteY233" fmla="*/ 1358202 h 4067175"/>
                <a:gd name="connsiteX234" fmla="*/ 233748 w 11191875"/>
                <a:gd name="connsiteY234" fmla="*/ 1639812 h 4067175"/>
                <a:gd name="connsiteX235" fmla="*/ 264882 w 11191875"/>
                <a:gd name="connsiteY235" fmla="*/ 1608895 h 4067175"/>
                <a:gd name="connsiteX236" fmla="*/ 233748 w 11191875"/>
                <a:gd name="connsiteY236" fmla="*/ 1577738 h 4067175"/>
                <a:gd name="connsiteX237" fmla="*/ 202853 w 11191875"/>
                <a:gd name="connsiteY237" fmla="*/ 1608895 h 4067175"/>
                <a:gd name="connsiteX238" fmla="*/ 233748 w 11191875"/>
                <a:gd name="connsiteY238" fmla="*/ 1639812 h 4067175"/>
                <a:gd name="connsiteX239" fmla="*/ 212433 w 11191875"/>
                <a:gd name="connsiteY239" fmla="*/ 1923819 h 4067175"/>
                <a:gd name="connsiteX240" fmla="*/ 251950 w 11191875"/>
                <a:gd name="connsiteY240" fmla="*/ 1884034 h 4067175"/>
                <a:gd name="connsiteX241" fmla="*/ 212433 w 11191875"/>
                <a:gd name="connsiteY241" fmla="*/ 1844729 h 4067175"/>
                <a:gd name="connsiteX242" fmla="*/ 172676 w 11191875"/>
                <a:gd name="connsiteY242" fmla="*/ 1884034 h 4067175"/>
                <a:gd name="connsiteX243" fmla="*/ 212433 w 11191875"/>
                <a:gd name="connsiteY243" fmla="*/ 1923819 h 4067175"/>
                <a:gd name="connsiteX244" fmla="*/ 204769 w 11191875"/>
                <a:gd name="connsiteY244" fmla="*/ 2208785 h 4067175"/>
                <a:gd name="connsiteX245" fmla="*/ 253147 w 11191875"/>
                <a:gd name="connsiteY245" fmla="*/ 2160372 h 4067175"/>
                <a:gd name="connsiteX246" fmla="*/ 204769 w 11191875"/>
                <a:gd name="connsiteY246" fmla="*/ 2112199 h 4067175"/>
                <a:gd name="connsiteX247" fmla="*/ 157109 w 11191875"/>
                <a:gd name="connsiteY247" fmla="*/ 2160372 h 4067175"/>
                <a:gd name="connsiteX248" fmla="*/ 204769 w 11191875"/>
                <a:gd name="connsiteY248" fmla="*/ 2208785 h 4067175"/>
                <a:gd name="connsiteX249" fmla="*/ 212433 w 11191875"/>
                <a:gd name="connsiteY249" fmla="*/ 2493751 h 4067175"/>
                <a:gd name="connsiteX250" fmla="*/ 269672 w 11191875"/>
                <a:gd name="connsiteY250" fmla="*/ 2436470 h 4067175"/>
                <a:gd name="connsiteX251" fmla="*/ 212433 w 11191875"/>
                <a:gd name="connsiteY251" fmla="*/ 2379190 h 4067175"/>
                <a:gd name="connsiteX252" fmla="*/ 154714 w 11191875"/>
                <a:gd name="connsiteY252" fmla="*/ 2436470 h 4067175"/>
                <a:gd name="connsiteX253" fmla="*/ 212433 w 11191875"/>
                <a:gd name="connsiteY253" fmla="*/ 2493751 h 4067175"/>
                <a:gd name="connsiteX254" fmla="*/ 233748 w 11191875"/>
                <a:gd name="connsiteY254" fmla="*/ 2777758 h 4067175"/>
                <a:gd name="connsiteX255" fmla="*/ 299849 w 11191875"/>
                <a:gd name="connsiteY255" fmla="*/ 2712089 h 4067175"/>
                <a:gd name="connsiteX256" fmla="*/ 233748 w 11191875"/>
                <a:gd name="connsiteY256" fmla="*/ 2646180 h 4067175"/>
                <a:gd name="connsiteX257" fmla="*/ 168126 w 11191875"/>
                <a:gd name="connsiteY257" fmla="*/ 2712089 h 4067175"/>
                <a:gd name="connsiteX258" fmla="*/ 233748 w 11191875"/>
                <a:gd name="connsiteY258" fmla="*/ 2777758 h 4067175"/>
                <a:gd name="connsiteX259" fmla="*/ 270151 w 11191875"/>
                <a:gd name="connsiteY259" fmla="*/ 3059609 h 4067175"/>
                <a:gd name="connsiteX260" fmla="*/ 343916 w 11191875"/>
                <a:gd name="connsiteY260" fmla="*/ 2986030 h 4067175"/>
                <a:gd name="connsiteX261" fmla="*/ 270151 w 11191875"/>
                <a:gd name="connsiteY261" fmla="*/ 2911973 h 4067175"/>
                <a:gd name="connsiteX262" fmla="*/ 196387 w 11191875"/>
                <a:gd name="connsiteY262" fmla="*/ 2986030 h 4067175"/>
                <a:gd name="connsiteX263" fmla="*/ 270151 w 11191875"/>
                <a:gd name="connsiteY263" fmla="*/ 3059609 h 4067175"/>
                <a:gd name="connsiteX264" fmla="*/ 320206 w 11191875"/>
                <a:gd name="connsiteY264" fmla="*/ 3340260 h 4067175"/>
                <a:gd name="connsiteX265" fmla="*/ 402592 w 11191875"/>
                <a:gd name="connsiteY265" fmla="*/ 3257814 h 4067175"/>
                <a:gd name="connsiteX266" fmla="*/ 320206 w 11191875"/>
                <a:gd name="connsiteY266" fmla="*/ 3175369 h 4067175"/>
                <a:gd name="connsiteX267" fmla="*/ 238059 w 11191875"/>
                <a:gd name="connsiteY267" fmla="*/ 3257814 h 4067175"/>
                <a:gd name="connsiteX268" fmla="*/ 320206 w 11191875"/>
                <a:gd name="connsiteY268" fmla="*/ 3340260 h 4067175"/>
                <a:gd name="connsiteX269" fmla="*/ 384630 w 11191875"/>
                <a:gd name="connsiteY269" fmla="*/ 3615160 h 4067175"/>
                <a:gd name="connsiteX270" fmla="*/ 473723 w 11191875"/>
                <a:gd name="connsiteY270" fmla="*/ 3526483 h 4067175"/>
                <a:gd name="connsiteX271" fmla="*/ 384630 w 11191875"/>
                <a:gd name="connsiteY271" fmla="*/ 3437326 h 4067175"/>
                <a:gd name="connsiteX272" fmla="*/ 295777 w 11191875"/>
                <a:gd name="connsiteY272" fmla="*/ 3526483 h 4067175"/>
                <a:gd name="connsiteX273" fmla="*/ 384630 w 11191875"/>
                <a:gd name="connsiteY273" fmla="*/ 3615160 h 4067175"/>
                <a:gd name="connsiteX274" fmla="*/ 463185 w 11191875"/>
                <a:gd name="connsiteY274" fmla="*/ 3886944 h 4067175"/>
                <a:gd name="connsiteX275" fmla="*/ 558744 w 11191875"/>
                <a:gd name="connsiteY275" fmla="*/ 3791077 h 4067175"/>
                <a:gd name="connsiteX276" fmla="*/ 463185 w 11191875"/>
                <a:gd name="connsiteY276" fmla="*/ 3695449 h 4067175"/>
                <a:gd name="connsiteX277" fmla="*/ 367386 w 11191875"/>
                <a:gd name="connsiteY277" fmla="*/ 3791077 h 4067175"/>
                <a:gd name="connsiteX278" fmla="*/ 463185 w 11191875"/>
                <a:gd name="connsiteY278" fmla="*/ 3886944 h 4067175"/>
                <a:gd name="connsiteX279" fmla="*/ 654781 w 11191875"/>
                <a:gd name="connsiteY279" fmla="*/ 4067175 h 4067175"/>
                <a:gd name="connsiteX280" fmla="*/ 655979 w 11191875"/>
                <a:gd name="connsiteY280" fmla="*/ 4051357 h 4067175"/>
                <a:gd name="connsiteX281" fmla="*/ 555151 w 11191875"/>
                <a:gd name="connsiteY281" fmla="*/ 3951176 h 4067175"/>
                <a:gd name="connsiteX282" fmla="*/ 454563 w 11191875"/>
                <a:gd name="connsiteY282" fmla="*/ 4051357 h 4067175"/>
                <a:gd name="connsiteX283" fmla="*/ 455760 w 11191875"/>
                <a:gd name="connsiteY283" fmla="*/ 4067175 h 4067175"/>
                <a:gd name="connsiteX284" fmla="*/ 654781 w 11191875"/>
                <a:gd name="connsiteY284" fmla="*/ 4067175 h 4067175"/>
                <a:gd name="connsiteX285" fmla="*/ 10401539 w 11191875"/>
                <a:gd name="connsiteY285" fmla="*/ 4052316 h 4067175"/>
                <a:gd name="connsiteX286" fmla="*/ 10401779 w 11191875"/>
                <a:gd name="connsiteY286" fmla="*/ 4051357 h 4067175"/>
                <a:gd name="connsiteX287" fmla="*/ 10401539 w 11191875"/>
                <a:gd name="connsiteY287" fmla="*/ 4051117 h 4067175"/>
                <a:gd name="connsiteX288" fmla="*/ 10401300 w 11191875"/>
                <a:gd name="connsiteY288" fmla="*/ 4051357 h 4067175"/>
                <a:gd name="connsiteX289" fmla="*/ 10401539 w 11191875"/>
                <a:gd name="connsiteY289" fmla="*/ 4052316 h 4067175"/>
                <a:gd name="connsiteX290" fmla="*/ 10493505 w 11191875"/>
                <a:gd name="connsiteY290" fmla="*/ 3792036 h 4067175"/>
                <a:gd name="connsiteX291" fmla="*/ 10494463 w 11191875"/>
                <a:gd name="connsiteY291" fmla="*/ 3791077 h 4067175"/>
                <a:gd name="connsiteX292" fmla="*/ 10493505 w 11191875"/>
                <a:gd name="connsiteY292" fmla="*/ 3790598 h 4067175"/>
                <a:gd name="connsiteX293" fmla="*/ 10493266 w 11191875"/>
                <a:gd name="connsiteY293" fmla="*/ 3791077 h 4067175"/>
                <a:gd name="connsiteX294" fmla="*/ 10493505 w 11191875"/>
                <a:gd name="connsiteY294" fmla="*/ 3792036 h 4067175"/>
                <a:gd name="connsiteX295" fmla="*/ 10572300 w 11191875"/>
                <a:gd name="connsiteY295" fmla="*/ 3526723 h 4067175"/>
                <a:gd name="connsiteX296" fmla="*/ 10572779 w 11191875"/>
                <a:gd name="connsiteY296" fmla="*/ 3526483 h 4067175"/>
                <a:gd name="connsiteX297" fmla="*/ 10572300 w 11191875"/>
                <a:gd name="connsiteY297" fmla="*/ 3525764 h 4067175"/>
                <a:gd name="connsiteX298" fmla="*/ 10571342 w 11191875"/>
                <a:gd name="connsiteY298" fmla="*/ 3526483 h 4067175"/>
                <a:gd name="connsiteX299" fmla="*/ 10572300 w 11191875"/>
                <a:gd name="connsiteY299" fmla="*/ 3526723 h 4067175"/>
                <a:gd name="connsiteX300" fmla="*/ 10636724 w 11191875"/>
                <a:gd name="connsiteY300" fmla="*/ 3258294 h 4067175"/>
                <a:gd name="connsiteX301" fmla="*/ 10636963 w 11191875"/>
                <a:gd name="connsiteY301" fmla="*/ 3257814 h 4067175"/>
                <a:gd name="connsiteX302" fmla="*/ 10636724 w 11191875"/>
                <a:gd name="connsiteY302" fmla="*/ 3257095 h 4067175"/>
                <a:gd name="connsiteX303" fmla="*/ 10635766 w 11191875"/>
                <a:gd name="connsiteY303" fmla="*/ 3257814 h 4067175"/>
                <a:gd name="connsiteX304" fmla="*/ 10636724 w 11191875"/>
                <a:gd name="connsiteY304" fmla="*/ 3258294 h 4067175"/>
                <a:gd name="connsiteX305" fmla="*/ 10686779 w 11191875"/>
                <a:gd name="connsiteY305" fmla="*/ 2986510 h 4067175"/>
                <a:gd name="connsiteX306" fmla="*/ 10687497 w 11191875"/>
                <a:gd name="connsiteY306" fmla="*/ 2986030 h 4067175"/>
                <a:gd name="connsiteX307" fmla="*/ 10686779 w 11191875"/>
                <a:gd name="connsiteY307" fmla="*/ 2985551 h 4067175"/>
                <a:gd name="connsiteX308" fmla="*/ 10686060 w 11191875"/>
                <a:gd name="connsiteY308" fmla="*/ 2986030 h 4067175"/>
                <a:gd name="connsiteX309" fmla="*/ 10686779 w 11191875"/>
                <a:gd name="connsiteY309" fmla="*/ 2986510 h 4067175"/>
                <a:gd name="connsiteX310" fmla="*/ 10722942 w 11191875"/>
                <a:gd name="connsiteY310" fmla="*/ 2712569 h 4067175"/>
                <a:gd name="connsiteX311" fmla="*/ 10723421 w 11191875"/>
                <a:gd name="connsiteY311" fmla="*/ 2712089 h 4067175"/>
                <a:gd name="connsiteX312" fmla="*/ 10722942 w 11191875"/>
                <a:gd name="connsiteY312" fmla="*/ 2711610 h 4067175"/>
                <a:gd name="connsiteX313" fmla="*/ 10722463 w 11191875"/>
                <a:gd name="connsiteY313" fmla="*/ 2712089 h 4067175"/>
                <a:gd name="connsiteX314" fmla="*/ 10722942 w 11191875"/>
                <a:gd name="connsiteY314" fmla="*/ 2712569 h 4067175"/>
                <a:gd name="connsiteX315" fmla="*/ 10744497 w 11191875"/>
                <a:gd name="connsiteY315" fmla="*/ 2437429 h 4067175"/>
                <a:gd name="connsiteX316" fmla="*/ 10745215 w 11191875"/>
                <a:gd name="connsiteY316" fmla="*/ 2436470 h 4067175"/>
                <a:gd name="connsiteX317" fmla="*/ 10744497 w 11191875"/>
                <a:gd name="connsiteY317" fmla="*/ 2435991 h 4067175"/>
                <a:gd name="connsiteX318" fmla="*/ 10744018 w 11191875"/>
                <a:gd name="connsiteY318" fmla="*/ 2436470 h 4067175"/>
                <a:gd name="connsiteX319" fmla="*/ 10744497 w 11191875"/>
                <a:gd name="connsiteY319" fmla="*/ 2437429 h 4067175"/>
                <a:gd name="connsiteX320" fmla="*/ 10752161 w 11191875"/>
                <a:gd name="connsiteY320" fmla="*/ 2161331 h 4067175"/>
                <a:gd name="connsiteX321" fmla="*/ 10752640 w 11191875"/>
                <a:gd name="connsiteY321" fmla="*/ 2160372 h 4067175"/>
                <a:gd name="connsiteX322" fmla="*/ 10752161 w 11191875"/>
                <a:gd name="connsiteY322" fmla="*/ 2159653 h 4067175"/>
                <a:gd name="connsiteX323" fmla="*/ 10750963 w 11191875"/>
                <a:gd name="connsiteY323" fmla="*/ 2160372 h 4067175"/>
                <a:gd name="connsiteX324" fmla="*/ 10752161 w 11191875"/>
                <a:gd name="connsiteY324" fmla="*/ 2161331 h 4067175"/>
                <a:gd name="connsiteX325" fmla="*/ 10524400 w 11191875"/>
                <a:gd name="connsiteY325" fmla="*/ 1884993 h 4067175"/>
                <a:gd name="connsiteX326" fmla="*/ 10525598 w 11191875"/>
                <a:gd name="connsiteY326" fmla="*/ 1884034 h 4067175"/>
                <a:gd name="connsiteX327" fmla="*/ 10524400 w 11191875"/>
                <a:gd name="connsiteY327" fmla="*/ 1883555 h 4067175"/>
                <a:gd name="connsiteX328" fmla="*/ 10523921 w 11191875"/>
                <a:gd name="connsiteY328" fmla="*/ 1884034 h 4067175"/>
                <a:gd name="connsiteX329" fmla="*/ 10524400 w 11191875"/>
                <a:gd name="connsiteY329" fmla="*/ 1884993 h 4067175"/>
                <a:gd name="connsiteX330" fmla="*/ 10502127 w 11191875"/>
                <a:gd name="connsiteY330" fmla="*/ 1609614 h 4067175"/>
                <a:gd name="connsiteX331" fmla="*/ 10502606 w 11191875"/>
                <a:gd name="connsiteY331" fmla="*/ 1608895 h 4067175"/>
                <a:gd name="connsiteX332" fmla="*/ 10502127 w 11191875"/>
                <a:gd name="connsiteY332" fmla="*/ 1608176 h 4067175"/>
                <a:gd name="connsiteX333" fmla="*/ 10501169 w 11191875"/>
                <a:gd name="connsiteY333" fmla="*/ 1608895 h 4067175"/>
                <a:gd name="connsiteX334" fmla="*/ 10502127 w 11191875"/>
                <a:gd name="connsiteY334" fmla="*/ 1609614 h 4067175"/>
                <a:gd name="connsiteX335" fmla="*/ 10464766 w 11191875"/>
                <a:gd name="connsiteY335" fmla="*/ 1335673 h 4067175"/>
                <a:gd name="connsiteX336" fmla="*/ 10465005 w 11191875"/>
                <a:gd name="connsiteY336" fmla="*/ 1334954 h 4067175"/>
                <a:gd name="connsiteX337" fmla="*/ 10464766 w 11191875"/>
                <a:gd name="connsiteY337" fmla="*/ 1334714 h 4067175"/>
                <a:gd name="connsiteX338" fmla="*/ 10463808 w 11191875"/>
                <a:gd name="connsiteY338" fmla="*/ 1334954 h 4067175"/>
                <a:gd name="connsiteX339" fmla="*/ 10464766 w 11191875"/>
                <a:gd name="connsiteY339" fmla="*/ 1335673 h 4067175"/>
                <a:gd name="connsiteX340" fmla="*/ 10411837 w 11191875"/>
                <a:gd name="connsiteY340" fmla="*/ 1064608 h 4067175"/>
                <a:gd name="connsiteX341" fmla="*/ 10412795 w 11191875"/>
                <a:gd name="connsiteY341" fmla="*/ 1064128 h 4067175"/>
                <a:gd name="connsiteX342" fmla="*/ 10411837 w 11191875"/>
                <a:gd name="connsiteY342" fmla="*/ 1063409 h 4067175"/>
                <a:gd name="connsiteX343" fmla="*/ 10411358 w 11191875"/>
                <a:gd name="connsiteY343" fmla="*/ 1064128 h 4067175"/>
                <a:gd name="connsiteX344" fmla="*/ 10411837 w 11191875"/>
                <a:gd name="connsiteY344" fmla="*/ 1064608 h 4067175"/>
                <a:gd name="connsiteX345" fmla="*/ 10344539 w 11191875"/>
                <a:gd name="connsiteY345" fmla="*/ 796658 h 4067175"/>
                <a:gd name="connsiteX346" fmla="*/ 10345258 w 11191875"/>
                <a:gd name="connsiteY346" fmla="*/ 795939 h 4067175"/>
                <a:gd name="connsiteX347" fmla="*/ 10344539 w 11191875"/>
                <a:gd name="connsiteY347" fmla="*/ 795460 h 4067175"/>
                <a:gd name="connsiteX348" fmla="*/ 10344060 w 11191875"/>
                <a:gd name="connsiteY348" fmla="*/ 795939 h 4067175"/>
                <a:gd name="connsiteX349" fmla="*/ 10344539 w 11191875"/>
                <a:gd name="connsiteY349" fmla="*/ 796658 h 4067175"/>
                <a:gd name="connsiteX350" fmla="*/ 10167073 w 11191875"/>
                <a:gd name="connsiteY350" fmla="*/ 273701 h 4067175"/>
                <a:gd name="connsiteX351" fmla="*/ 10167552 w 11191875"/>
                <a:gd name="connsiteY351" fmla="*/ 272982 h 4067175"/>
                <a:gd name="connsiteX352" fmla="*/ 10167073 w 11191875"/>
                <a:gd name="connsiteY352" fmla="*/ 272503 h 4067175"/>
                <a:gd name="connsiteX353" fmla="*/ 10166354 w 11191875"/>
                <a:gd name="connsiteY353" fmla="*/ 272982 h 4067175"/>
                <a:gd name="connsiteX354" fmla="*/ 10167073 w 11191875"/>
                <a:gd name="connsiteY354" fmla="*/ 273701 h 4067175"/>
                <a:gd name="connsiteX355" fmla="*/ 740042 w 11191875"/>
                <a:gd name="connsiteY355" fmla="*/ 403122 h 4067175"/>
                <a:gd name="connsiteX356" fmla="*/ 741239 w 11191875"/>
                <a:gd name="connsiteY356" fmla="*/ 401924 h 4067175"/>
                <a:gd name="connsiteX357" fmla="*/ 740042 w 11191875"/>
                <a:gd name="connsiteY357" fmla="*/ 400726 h 4067175"/>
                <a:gd name="connsiteX358" fmla="*/ 739084 w 11191875"/>
                <a:gd name="connsiteY358" fmla="*/ 401924 h 4067175"/>
                <a:gd name="connsiteX359" fmla="*/ 740042 w 11191875"/>
                <a:gd name="connsiteY359" fmla="*/ 403122 h 4067175"/>
                <a:gd name="connsiteX360" fmla="*/ 650949 w 11191875"/>
                <a:gd name="connsiteY360" fmla="*/ 668915 h 4067175"/>
                <a:gd name="connsiteX361" fmla="*/ 656458 w 11191875"/>
                <a:gd name="connsiteY361" fmla="*/ 663403 h 4067175"/>
                <a:gd name="connsiteX362" fmla="*/ 650949 w 11191875"/>
                <a:gd name="connsiteY362" fmla="*/ 658130 h 4067175"/>
                <a:gd name="connsiteX363" fmla="*/ 645681 w 11191875"/>
                <a:gd name="connsiteY363" fmla="*/ 663403 h 4067175"/>
                <a:gd name="connsiteX364" fmla="*/ 650949 w 11191875"/>
                <a:gd name="connsiteY364" fmla="*/ 668915 h 4067175"/>
                <a:gd name="connsiteX365" fmla="*/ 576706 w 11191875"/>
                <a:gd name="connsiteY365" fmla="*/ 941178 h 4067175"/>
                <a:gd name="connsiteX366" fmla="*/ 588441 w 11191875"/>
                <a:gd name="connsiteY366" fmla="*/ 929435 h 4067175"/>
                <a:gd name="connsiteX367" fmla="*/ 576706 w 11191875"/>
                <a:gd name="connsiteY367" fmla="*/ 917931 h 4067175"/>
                <a:gd name="connsiteX368" fmla="*/ 565210 w 11191875"/>
                <a:gd name="connsiteY368" fmla="*/ 929435 h 4067175"/>
                <a:gd name="connsiteX369" fmla="*/ 576706 w 11191875"/>
                <a:gd name="connsiteY369" fmla="*/ 941178 h 4067175"/>
                <a:gd name="connsiteX370" fmla="*/ 516832 w 11191875"/>
                <a:gd name="connsiteY370" fmla="*/ 1217516 h 4067175"/>
                <a:gd name="connsiteX371" fmla="*/ 535033 w 11191875"/>
                <a:gd name="connsiteY371" fmla="*/ 1199541 h 4067175"/>
                <a:gd name="connsiteX372" fmla="*/ 516832 w 11191875"/>
                <a:gd name="connsiteY372" fmla="*/ 1181087 h 4067175"/>
                <a:gd name="connsiteX373" fmla="*/ 498630 w 11191875"/>
                <a:gd name="connsiteY373" fmla="*/ 1199541 h 4067175"/>
                <a:gd name="connsiteX374" fmla="*/ 516832 w 11191875"/>
                <a:gd name="connsiteY374" fmla="*/ 1217516 h 4067175"/>
                <a:gd name="connsiteX375" fmla="*/ 472046 w 11191875"/>
                <a:gd name="connsiteY375" fmla="*/ 1497928 h 4067175"/>
                <a:gd name="connsiteX376" fmla="*/ 497912 w 11191875"/>
                <a:gd name="connsiteY376" fmla="*/ 1471805 h 4067175"/>
                <a:gd name="connsiteX377" fmla="*/ 472046 w 11191875"/>
                <a:gd name="connsiteY377" fmla="*/ 1445681 h 4067175"/>
                <a:gd name="connsiteX378" fmla="*/ 445702 w 11191875"/>
                <a:gd name="connsiteY378" fmla="*/ 1471805 h 4067175"/>
                <a:gd name="connsiteX379" fmla="*/ 472046 w 11191875"/>
                <a:gd name="connsiteY379" fmla="*/ 1497928 h 4067175"/>
                <a:gd name="connsiteX380" fmla="*/ 441630 w 11191875"/>
                <a:gd name="connsiteY380" fmla="*/ 1780737 h 4067175"/>
                <a:gd name="connsiteX381" fmla="*/ 475878 w 11191875"/>
                <a:gd name="connsiteY381" fmla="*/ 1746465 h 4067175"/>
                <a:gd name="connsiteX382" fmla="*/ 441630 w 11191875"/>
                <a:gd name="connsiteY382" fmla="*/ 1712192 h 4067175"/>
                <a:gd name="connsiteX383" fmla="*/ 407622 w 11191875"/>
                <a:gd name="connsiteY383" fmla="*/ 1746465 h 4067175"/>
                <a:gd name="connsiteX384" fmla="*/ 441630 w 11191875"/>
                <a:gd name="connsiteY384" fmla="*/ 1780737 h 4067175"/>
                <a:gd name="connsiteX385" fmla="*/ 426542 w 11191875"/>
                <a:gd name="connsiteY385" fmla="*/ 2065703 h 4067175"/>
                <a:gd name="connsiteX386" fmla="*/ 469891 w 11191875"/>
                <a:gd name="connsiteY386" fmla="*/ 2022083 h 4067175"/>
                <a:gd name="connsiteX387" fmla="*/ 426542 w 11191875"/>
                <a:gd name="connsiteY387" fmla="*/ 1979183 h 4067175"/>
                <a:gd name="connsiteX388" fmla="*/ 383433 w 11191875"/>
                <a:gd name="connsiteY388" fmla="*/ 2022083 h 4067175"/>
                <a:gd name="connsiteX389" fmla="*/ 426542 w 11191875"/>
                <a:gd name="connsiteY389" fmla="*/ 2065703 h 4067175"/>
                <a:gd name="connsiteX390" fmla="*/ 426542 w 11191875"/>
                <a:gd name="connsiteY390" fmla="*/ 2350669 h 4067175"/>
                <a:gd name="connsiteX391" fmla="*/ 478273 w 11191875"/>
                <a:gd name="connsiteY391" fmla="*/ 2298901 h 4067175"/>
                <a:gd name="connsiteX392" fmla="*/ 426542 w 11191875"/>
                <a:gd name="connsiteY392" fmla="*/ 2246893 h 4067175"/>
                <a:gd name="connsiteX393" fmla="*/ 374811 w 11191875"/>
                <a:gd name="connsiteY393" fmla="*/ 2298901 h 4067175"/>
                <a:gd name="connsiteX394" fmla="*/ 426542 w 11191875"/>
                <a:gd name="connsiteY394" fmla="*/ 2350669 h 4067175"/>
                <a:gd name="connsiteX395" fmla="*/ 441630 w 11191875"/>
                <a:gd name="connsiteY395" fmla="*/ 2635635 h 4067175"/>
                <a:gd name="connsiteX396" fmla="*/ 502702 w 11191875"/>
                <a:gd name="connsiteY396" fmla="*/ 2574280 h 4067175"/>
                <a:gd name="connsiteX397" fmla="*/ 441630 w 11191875"/>
                <a:gd name="connsiteY397" fmla="*/ 2513644 h 4067175"/>
                <a:gd name="connsiteX398" fmla="*/ 380798 w 11191875"/>
                <a:gd name="connsiteY398" fmla="*/ 2574280 h 4067175"/>
                <a:gd name="connsiteX399" fmla="*/ 441630 w 11191875"/>
                <a:gd name="connsiteY399" fmla="*/ 2635635 h 4067175"/>
                <a:gd name="connsiteX400" fmla="*/ 472046 w 11191875"/>
                <a:gd name="connsiteY400" fmla="*/ 2918684 h 4067175"/>
                <a:gd name="connsiteX401" fmla="*/ 541500 w 11191875"/>
                <a:gd name="connsiteY401" fmla="*/ 2848940 h 4067175"/>
                <a:gd name="connsiteX402" fmla="*/ 472046 w 11191875"/>
                <a:gd name="connsiteY402" fmla="*/ 2779676 h 4067175"/>
                <a:gd name="connsiteX403" fmla="*/ 402353 w 11191875"/>
                <a:gd name="connsiteY403" fmla="*/ 2848940 h 4067175"/>
                <a:gd name="connsiteX404" fmla="*/ 472046 w 11191875"/>
                <a:gd name="connsiteY404" fmla="*/ 2918684 h 4067175"/>
                <a:gd name="connsiteX405" fmla="*/ 516832 w 11191875"/>
                <a:gd name="connsiteY405" fmla="*/ 3199815 h 4067175"/>
                <a:gd name="connsiteX406" fmla="*/ 594668 w 11191875"/>
                <a:gd name="connsiteY406" fmla="*/ 3121683 h 4067175"/>
                <a:gd name="connsiteX407" fmla="*/ 516832 w 11191875"/>
                <a:gd name="connsiteY407" fmla="*/ 3043551 h 4067175"/>
                <a:gd name="connsiteX408" fmla="*/ 438756 w 11191875"/>
                <a:gd name="connsiteY408" fmla="*/ 3121683 h 4067175"/>
                <a:gd name="connsiteX409" fmla="*/ 516832 w 11191875"/>
                <a:gd name="connsiteY409" fmla="*/ 3199815 h 4067175"/>
                <a:gd name="connsiteX410" fmla="*/ 576706 w 11191875"/>
                <a:gd name="connsiteY410" fmla="*/ 3476632 h 4067175"/>
                <a:gd name="connsiteX411" fmla="*/ 662206 w 11191875"/>
                <a:gd name="connsiteY411" fmla="*/ 3391070 h 4067175"/>
                <a:gd name="connsiteX412" fmla="*/ 576706 w 11191875"/>
                <a:gd name="connsiteY412" fmla="*/ 3306228 h 4067175"/>
                <a:gd name="connsiteX413" fmla="*/ 491445 w 11191875"/>
                <a:gd name="connsiteY413" fmla="*/ 3391070 h 4067175"/>
                <a:gd name="connsiteX414" fmla="*/ 576706 w 11191875"/>
                <a:gd name="connsiteY414" fmla="*/ 3476632 h 4067175"/>
                <a:gd name="connsiteX415" fmla="*/ 650949 w 11191875"/>
                <a:gd name="connsiteY415" fmla="*/ 3750094 h 4067175"/>
                <a:gd name="connsiteX416" fmla="*/ 743874 w 11191875"/>
                <a:gd name="connsiteY416" fmla="*/ 3657342 h 4067175"/>
                <a:gd name="connsiteX417" fmla="*/ 650949 w 11191875"/>
                <a:gd name="connsiteY417" fmla="*/ 3564590 h 4067175"/>
                <a:gd name="connsiteX418" fmla="*/ 558744 w 11191875"/>
                <a:gd name="connsiteY418" fmla="*/ 3657342 h 4067175"/>
                <a:gd name="connsiteX419" fmla="*/ 650949 w 11191875"/>
                <a:gd name="connsiteY419" fmla="*/ 3750094 h 4067175"/>
                <a:gd name="connsiteX420" fmla="*/ 740042 w 11191875"/>
                <a:gd name="connsiteY420" fmla="*/ 4017084 h 4067175"/>
                <a:gd name="connsiteX421" fmla="*/ 838235 w 11191875"/>
                <a:gd name="connsiteY421" fmla="*/ 3919060 h 4067175"/>
                <a:gd name="connsiteX422" fmla="*/ 740042 w 11191875"/>
                <a:gd name="connsiteY422" fmla="*/ 3820556 h 4067175"/>
                <a:gd name="connsiteX423" fmla="*/ 641849 w 11191875"/>
                <a:gd name="connsiteY423" fmla="*/ 3919060 h 4067175"/>
                <a:gd name="connsiteX424" fmla="*/ 740042 w 11191875"/>
                <a:gd name="connsiteY424" fmla="*/ 4017084 h 4067175"/>
                <a:gd name="connsiteX425" fmla="*/ 10167073 w 11191875"/>
                <a:gd name="connsiteY425" fmla="*/ 4048241 h 4067175"/>
                <a:gd name="connsiteX426" fmla="*/ 10167552 w 11191875"/>
                <a:gd name="connsiteY426" fmla="*/ 4048002 h 4067175"/>
                <a:gd name="connsiteX427" fmla="*/ 10167073 w 11191875"/>
                <a:gd name="connsiteY427" fmla="*/ 4047283 h 4067175"/>
                <a:gd name="connsiteX428" fmla="*/ 10166354 w 11191875"/>
                <a:gd name="connsiteY428" fmla="*/ 4048002 h 4067175"/>
                <a:gd name="connsiteX429" fmla="*/ 10167073 w 11191875"/>
                <a:gd name="connsiteY429" fmla="*/ 4048241 h 4067175"/>
                <a:gd name="connsiteX430" fmla="*/ 10262871 w 11191875"/>
                <a:gd name="connsiteY430" fmla="*/ 3789160 h 4067175"/>
                <a:gd name="connsiteX431" fmla="*/ 10263590 w 11191875"/>
                <a:gd name="connsiteY431" fmla="*/ 3788920 h 4067175"/>
                <a:gd name="connsiteX432" fmla="*/ 10262871 w 11191875"/>
                <a:gd name="connsiteY432" fmla="*/ 3788441 h 4067175"/>
                <a:gd name="connsiteX433" fmla="*/ 10262392 w 11191875"/>
                <a:gd name="connsiteY433" fmla="*/ 3788920 h 4067175"/>
                <a:gd name="connsiteX434" fmla="*/ 10262871 w 11191875"/>
                <a:gd name="connsiteY434" fmla="*/ 3789160 h 4067175"/>
                <a:gd name="connsiteX435" fmla="*/ 10344539 w 11191875"/>
                <a:gd name="connsiteY435" fmla="*/ 3525285 h 4067175"/>
                <a:gd name="connsiteX436" fmla="*/ 10345258 w 11191875"/>
                <a:gd name="connsiteY436" fmla="*/ 3525045 h 4067175"/>
                <a:gd name="connsiteX437" fmla="*/ 10344539 w 11191875"/>
                <a:gd name="connsiteY437" fmla="*/ 3524566 h 4067175"/>
                <a:gd name="connsiteX438" fmla="*/ 10344060 w 11191875"/>
                <a:gd name="connsiteY438" fmla="*/ 3525045 h 4067175"/>
                <a:gd name="connsiteX439" fmla="*/ 10344539 w 11191875"/>
                <a:gd name="connsiteY439" fmla="*/ 3525285 h 4067175"/>
                <a:gd name="connsiteX440" fmla="*/ 10411837 w 11191875"/>
                <a:gd name="connsiteY440" fmla="*/ 3257335 h 4067175"/>
                <a:gd name="connsiteX441" fmla="*/ 10412795 w 11191875"/>
                <a:gd name="connsiteY441" fmla="*/ 3257095 h 4067175"/>
                <a:gd name="connsiteX442" fmla="*/ 10411837 w 11191875"/>
                <a:gd name="connsiteY442" fmla="*/ 3256376 h 4067175"/>
                <a:gd name="connsiteX443" fmla="*/ 10411358 w 11191875"/>
                <a:gd name="connsiteY443" fmla="*/ 3257095 h 4067175"/>
                <a:gd name="connsiteX444" fmla="*/ 10411837 w 11191875"/>
                <a:gd name="connsiteY444" fmla="*/ 3257335 h 4067175"/>
                <a:gd name="connsiteX445" fmla="*/ 10464766 w 11191875"/>
                <a:gd name="connsiteY445" fmla="*/ 2986270 h 4067175"/>
                <a:gd name="connsiteX446" fmla="*/ 10465005 w 11191875"/>
                <a:gd name="connsiteY446" fmla="*/ 2986030 h 4067175"/>
                <a:gd name="connsiteX447" fmla="*/ 10464766 w 11191875"/>
                <a:gd name="connsiteY447" fmla="*/ 2985072 h 4067175"/>
                <a:gd name="connsiteX448" fmla="*/ 10463808 w 11191875"/>
                <a:gd name="connsiteY448" fmla="*/ 2986030 h 4067175"/>
                <a:gd name="connsiteX449" fmla="*/ 10464766 w 11191875"/>
                <a:gd name="connsiteY449" fmla="*/ 2986270 h 4067175"/>
                <a:gd name="connsiteX450" fmla="*/ 10502127 w 11191875"/>
                <a:gd name="connsiteY450" fmla="*/ 2712569 h 4067175"/>
                <a:gd name="connsiteX451" fmla="*/ 10502606 w 11191875"/>
                <a:gd name="connsiteY451" fmla="*/ 2712089 h 4067175"/>
                <a:gd name="connsiteX452" fmla="*/ 10502127 w 11191875"/>
                <a:gd name="connsiteY452" fmla="*/ 2711370 h 4067175"/>
                <a:gd name="connsiteX453" fmla="*/ 10501169 w 11191875"/>
                <a:gd name="connsiteY453" fmla="*/ 2712089 h 4067175"/>
                <a:gd name="connsiteX454" fmla="*/ 10502127 w 11191875"/>
                <a:gd name="connsiteY454" fmla="*/ 2712569 h 4067175"/>
                <a:gd name="connsiteX455" fmla="*/ 10524400 w 11191875"/>
                <a:gd name="connsiteY455" fmla="*/ 2437429 h 4067175"/>
                <a:gd name="connsiteX456" fmla="*/ 10525598 w 11191875"/>
                <a:gd name="connsiteY456" fmla="*/ 2436470 h 4067175"/>
                <a:gd name="connsiteX457" fmla="*/ 10524400 w 11191875"/>
                <a:gd name="connsiteY457" fmla="*/ 2435991 h 4067175"/>
                <a:gd name="connsiteX458" fmla="*/ 10523921 w 11191875"/>
                <a:gd name="connsiteY458" fmla="*/ 2436470 h 4067175"/>
                <a:gd name="connsiteX459" fmla="*/ 10524400 w 11191875"/>
                <a:gd name="connsiteY459" fmla="*/ 2437429 h 4067175"/>
                <a:gd name="connsiteX460" fmla="*/ 10532064 w 11191875"/>
                <a:gd name="connsiteY460" fmla="*/ 2161331 h 4067175"/>
                <a:gd name="connsiteX461" fmla="*/ 10532783 w 11191875"/>
                <a:gd name="connsiteY461" fmla="*/ 2160372 h 4067175"/>
                <a:gd name="connsiteX462" fmla="*/ 10532064 w 11191875"/>
                <a:gd name="connsiteY462" fmla="*/ 2159653 h 4067175"/>
                <a:gd name="connsiteX463" fmla="*/ 10531585 w 11191875"/>
                <a:gd name="connsiteY463" fmla="*/ 2160372 h 4067175"/>
                <a:gd name="connsiteX464" fmla="*/ 10532064 w 11191875"/>
                <a:gd name="connsiteY464" fmla="*/ 2161331 h 4067175"/>
                <a:gd name="connsiteX465" fmla="*/ 10304304 w 11191875"/>
                <a:gd name="connsiteY465" fmla="*/ 1884993 h 4067175"/>
                <a:gd name="connsiteX466" fmla="*/ 10305022 w 11191875"/>
                <a:gd name="connsiteY466" fmla="*/ 1884034 h 4067175"/>
                <a:gd name="connsiteX467" fmla="*/ 10304304 w 11191875"/>
                <a:gd name="connsiteY467" fmla="*/ 1883555 h 4067175"/>
                <a:gd name="connsiteX468" fmla="*/ 10304064 w 11191875"/>
                <a:gd name="connsiteY468" fmla="*/ 1884034 h 4067175"/>
                <a:gd name="connsiteX469" fmla="*/ 10304304 w 11191875"/>
                <a:gd name="connsiteY469" fmla="*/ 1884993 h 4067175"/>
                <a:gd name="connsiteX470" fmla="*/ 10280833 w 11191875"/>
                <a:gd name="connsiteY470" fmla="*/ 1609614 h 4067175"/>
                <a:gd name="connsiteX471" fmla="*/ 10281552 w 11191875"/>
                <a:gd name="connsiteY471" fmla="*/ 1609135 h 4067175"/>
                <a:gd name="connsiteX472" fmla="*/ 10280833 w 11191875"/>
                <a:gd name="connsiteY472" fmla="*/ 1608416 h 4067175"/>
                <a:gd name="connsiteX473" fmla="*/ 10280354 w 11191875"/>
                <a:gd name="connsiteY473" fmla="*/ 1609135 h 4067175"/>
                <a:gd name="connsiteX474" fmla="*/ 10280833 w 11191875"/>
                <a:gd name="connsiteY474" fmla="*/ 1609614 h 4067175"/>
                <a:gd name="connsiteX475" fmla="*/ 10241556 w 11191875"/>
                <a:gd name="connsiteY475" fmla="*/ 1336392 h 4067175"/>
                <a:gd name="connsiteX476" fmla="*/ 10242514 w 11191875"/>
                <a:gd name="connsiteY476" fmla="*/ 1335433 h 4067175"/>
                <a:gd name="connsiteX477" fmla="*/ 10241556 w 11191875"/>
                <a:gd name="connsiteY477" fmla="*/ 1334954 h 4067175"/>
                <a:gd name="connsiteX478" fmla="*/ 10241316 w 11191875"/>
                <a:gd name="connsiteY478" fmla="*/ 1335433 h 4067175"/>
                <a:gd name="connsiteX479" fmla="*/ 10241556 w 11191875"/>
                <a:gd name="connsiteY479" fmla="*/ 1336392 h 4067175"/>
                <a:gd name="connsiteX480" fmla="*/ 10186951 w 11191875"/>
                <a:gd name="connsiteY480" fmla="*/ 1065327 h 4067175"/>
                <a:gd name="connsiteX481" fmla="*/ 10187430 w 11191875"/>
                <a:gd name="connsiteY481" fmla="*/ 1064608 h 4067175"/>
                <a:gd name="connsiteX482" fmla="*/ 10186951 w 11191875"/>
                <a:gd name="connsiteY482" fmla="*/ 1064368 h 4067175"/>
                <a:gd name="connsiteX483" fmla="*/ 10185993 w 11191875"/>
                <a:gd name="connsiteY483" fmla="*/ 1064608 h 4067175"/>
                <a:gd name="connsiteX484" fmla="*/ 10186951 w 11191875"/>
                <a:gd name="connsiteY484" fmla="*/ 1065327 h 4067175"/>
                <a:gd name="connsiteX485" fmla="*/ 10117018 w 11191875"/>
                <a:gd name="connsiteY485" fmla="*/ 798336 h 4067175"/>
                <a:gd name="connsiteX486" fmla="*/ 10117258 w 11191875"/>
                <a:gd name="connsiteY486" fmla="*/ 797617 h 4067175"/>
                <a:gd name="connsiteX487" fmla="*/ 10117018 w 11191875"/>
                <a:gd name="connsiteY487" fmla="*/ 796898 h 4067175"/>
                <a:gd name="connsiteX488" fmla="*/ 10115821 w 11191875"/>
                <a:gd name="connsiteY488" fmla="*/ 797617 h 4067175"/>
                <a:gd name="connsiteX489" fmla="*/ 10117018 w 11191875"/>
                <a:gd name="connsiteY489" fmla="*/ 798336 h 4067175"/>
                <a:gd name="connsiteX490" fmla="*/ 10031279 w 11191875"/>
                <a:gd name="connsiteY490" fmla="*/ 535420 h 4067175"/>
                <a:gd name="connsiteX491" fmla="*/ 10031758 w 11191875"/>
                <a:gd name="connsiteY491" fmla="*/ 534940 h 4067175"/>
                <a:gd name="connsiteX492" fmla="*/ 10031279 w 11191875"/>
                <a:gd name="connsiteY492" fmla="*/ 533982 h 4067175"/>
                <a:gd name="connsiteX493" fmla="*/ 10030560 w 11191875"/>
                <a:gd name="connsiteY493" fmla="*/ 534940 h 4067175"/>
                <a:gd name="connsiteX494" fmla="*/ 10031279 w 11191875"/>
                <a:gd name="connsiteY494" fmla="*/ 535420 h 4067175"/>
                <a:gd name="connsiteX495" fmla="*/ 9931169 w 11191875"/>
                <a:gd name="connsiteY495" fmla="*/ 278016 h 4067175"/>
                <a:gd name="connsiteX496" fmla="*/ 9931648 w 11191875"/>
                <a:gd name="connsiteY496" fmla="*/ 277297 h 4067175"/>
                <a:gd name="connsiteX497" fmla="*/ 9931169 w 11191875"/>
                <a:gd name="connsiteY497" fmla="*/ 276817 h 4067175"/>
                <a:gd name="connsiteX498" fmla="*/ 9930211 w 11191875"/>
                <a:gd name="connsiteY498" fmla="*/ 277297 h 4067175"/>
                <a:gd name="connsiteX499" fmla="*/ 9931169 w 11191875"/>
                <a:gd name="connsiteY499" fmla="*/ 278016 h 4067175"/>
                <a:gd name="connsiteX500" fmla="*/ 925651 w 11191875"/>
                <a:gd name="connsiteY500" fmla="*/ 536139 h 4067175"/>
                <a:gd name="connsiteX501" fmla="*/ 926609 w 11191875"/>
                <a:gd name="connsiteY501" fmla="*/ 534940 h 4067175"/>
                <a:gd name="connsiteX502" fmla="*/ 925651 w 11191875"/>
                <a:gd name="connsiteY502" fmla="*/ 533742 h 4067175"/>
                <a:gd name="connsiteX503" fmla="*/ 924454 w 11191875"/>
                <a:gd name="connsiteY503" fmla="*/ 534940 h 4067175"/>
                <a:gd name="connsiteX504" fmla="*/ 925651 w 11191875"/>
                <a:gd name="connsiteY504" fmla="*/ 536139 h 4067175"/>
                <a:gd name="connsiteX505" fmla="*/ 840151 w 11191875"/>
                <a:gd name="connsiteY505" fmla="*/ 805047 h 4067175"/>
                <a:gd name="connsiteX506" fmla="*/ 847575 w 11191875"/>
                <a:gd name="connsiteY506" fmla="*/ 797617 h 4067175"/>
                <a:gd name="connsiteX507" fmla="*/ 840151 w 11191875"/>
                <a:gd name="connsiteY507" fmla="*/ 790187 h 4067175"/>
                <a:gd name="connsiteX508" fmla="*/ 832966 w 11191875"/>
                <a:gd name="connsiteY508" fmla="*/ 797617 h 4067175"/>
                <a:gd name="connsiteX509" fmla="*/ 840151 w 11191875"/>
                <a:gd name="connsiteY509" fmla="*/ 805047 h 4067175"/>
                <a:gd name="connsiteX510" fmla="*/ 769979 w 11191875"/>
                <a:gd name="connsiteY510" fmla="*/ 1078748 h 4067175"/>
                <a:gd name="connsiteX511" fmla="*/ 784109 w 11191875"/>
                <a:gd name="connsiteY511" fmla="*/ 1064608 h 4067175"/>
                <a:gd name="connsiteX512" fmla="*/ 769979 w 11191875"/>
                <a:gd name="connsiteY512" fmla="*/ 1050947 h 4067175"/>
                <a:gd name="connsiteX513" fmla="*/ 756328 w 11191875"/>
                <a:gd name="connsiteY513" fmla="*/ 1064608 h 4067175"/>
                <a:gd name="connsiteX514" fmla="*/ 769979 w 11191875"/>
                <a:gd name="connsiteY514" fmla="*/ 1078748 h 4067175"/>
                <a:gd name="connsiteX515" fmla="*/ 715134 w 11191875"/>
                <a:gd name="connsiteY515" fmla="*/ 1356284 h 4067175"/>
                <a:gd name="connsiteX516" fmla="*/ 735970 w 11191875"/>
                <a:gd name="connsiteY516" fmla="*/ 1335433 h 4067175"/>
                <a:gd name="connsiteX517" fmla="*/ 715134 w 11191875"/>
                <a:gd name="connsiteY517" fmla="*/ 1314822 h 4067175"/>
                <a:gd name="connsiteX518" fmla="*/ 694538 w 11191875"/>
                <a:gd name="connsiteY518" fmla="*/ 1335433 h 4067175"/>
                <a:gd name="connsiteX519" fmla="*/ 715134 w 11191875"/>
                <a:gd name="connsiteY519" fmla="*/ 1356284 h 4067175"/>
                <a:gd name="connsiteX520" fmla="*/ 675857 w 11191875"/>
                <a:gd name="connsiteY520" fmla="*/ 1638134 h 4067175"/>
                <a:gd name="connsiteX521" fmla="*/ 705315 w 11191875"/>
                <a:gd name="connsiteY521" fmla="*/ 1609135 h 4067175"/>
                <a:gd name="connsiteX522" fmla="*/ 675857 w 11191875"/>
                <a:gd name="connsiteY522" fmla="*/ 1579895 h 4067175"/>
                <a:gd name="connsiteX523" fmla="*/ 646639 w 11191875"/>
                <a:gd name="connsiteY523" fmla="*/ 1609135 h 4067175"/>
                <a:gd name="connsiteX524" fmla="*/ 675857 w 11191875"/>
                <a:gd name="connsiteY524" fmla="*/ 1638134 h 4067175"/>
                <a:gd name="connsiteX525" fmla="*/ 652386 w 11191875"/>
                <a:gd name="connsiteY525" fmla="*/ 1921902 h 4067175"/>
                <a:gd name="connsiteX526" fmla="*/ 690227 w 11191875"/>
                <a:gd name="connsiteY526" fmla="*/ 1884034 h 4067175"/>
                <a:gd name="connsiteX527" fmla="*/ 652386 w 11191875"/>
                <a:gd name="connsiteY527" fmla="*/ 1846406 h 4067175"/>
                <a:gd name="connsiteX528" fmla="*/ 614546 w 11191875"/>
                <a:gd name="connsiteY528" fmla="*/ 1884034 h 4067175"/>
                <a:gd name="connsiteX529" fmla="*/ 652386 w 11191875"/>
                <a:gd name="connsiteY529" fmla="*/ 1921902 h 4067175"/>
                <a:gd name="connsiteX530" fmla="*/ 644483 w 11191875"/>
                <a:gd name="connsiteY530" fmla="*/ 2207587 h 4067175"/>
                <a:gd name="connsiteX531" fmla="*/ 691424 w 11191875"/>
                <a:gd name="connsiteY531" fmla="*/ 2160372 h 4067175"/>
                <a:gd name="connsiteX532" fmla="*/ 644483 w 11191875"/>
                <a:gd name="connsiteY532" fmla="*/ 2113397 h 4067175"/>
                <a:gd name="connsiteX533" fmla="*/ 597302 w 11191875"/>
                <a:gd name="connsiteY533" fmla="*/ 2160372 h 4067175"/>
                <a:gd name="connsiteX534" fmla="*/ 644483 w 11191875"/>
                <a:gd name="connsiteY534" fmla="*/ 2207587 h 4067175"/>
                <a:gd name="connsiteX535" fmla="*/ 652386 w 11191875"/>
                <a:gd name="connsiteY535" fmla="*/ 2492793 h 4067175"/>
                <a:gd name="connsiteX536" fmla="*/ 708189 w 11191875"/>
                <a:gd name="connsiteY536" fmla="*/ 2436470 h 4067175"/>
                <a:gd name="connsiteX537" fmla="*/ 652386 w 11191875"/>
                <a:gd name="connsiteY537" fmla="*/ 2380628 h 4067175"/>
                <a:gd name="connsiteX538" fmla="*/ 596344 w 11191875"/>
                <a:gd name="connsiteY538" fmla="*/ 2436470 h 4067175"/>
                <a:gd name="connsiteX539" fmla="*/ 652386 w 11191875"/>
                <a:gd name="connsiteY539" fmla="*/ 2492793 h 4067175"/>
                <a:gd name="connsiteX540" fmla="*/ 675857 w 11191875"/>
                <a:gd name="connsiteY540" fmla="*/ 2776560 h 4067175"/>
                <a:gd name="connsiteX541" fmla="*/ 740281 w 11191875"/>
                <a:gd name="connsiteY541" fmla="*/ 2712089 h 4067175"/>
                <a:gd name="connsiteX542" fmla="*/ 675857 w 11191875"/>
                <a:gd name="connsiteY542" fmla="*/ 2647139 h 4067175"/>
                <a:gd name="connsiteX543" fmla="*/ 611433 w 11191875"/>
                <a:gd name="connsiteY543" fmla="*/ 2712089 h 4067175"/>
                <a:gd name="connsiteX544" fmla="*/ 675857 w 11191875"/>
                <a:gd name="connsiteY544" fmla="*/ 2776560 h 4067175"/>
                <a:gd name="connsiteX545" fmla="*/ 715134 w 11191875"/>
                <a:gd name="connsiteY545" fmla="*/ 3058171 h 4067175"/>
                <a:gd name="connsiteX546" fmla="*/ 788420 w 11191875"/>
                <a:gd name="connsiteY546" fmla="*/ 2985551 h 4067175"/>
                <a:gd name="connsiteX547" fmla="*/ 715134 w 11191875"/>
                <a:gd name="connsiteY547" fmla="*/ 2911973 h 4067175"/>
                <a:gd name="connsiteX548" fmla="*/ 642088 w 11191875"/>
                <a:gd name="connsiteY548" fmla="*/ 2985551 h 4067175"/>
                <a:gd name="connsiteX549" fmla="*/ 715134 w 11191875"/>
                <a:gd name="connsiteY549" fmla="*/ 3058171 h 4067175"/>
                <a:gd name="connsiteX550" fmla="*/ 769979 w 11191875"/>
                <a:gd name="connsiteY550" fmla="*/ 3337145 h 4067175"/>
                <a:gd name="connsiteX551" fmla="*/ 851168 w 11191875"/>
                <a:gd name="connsiteY551" fmla="*/ 3255897 h 4067175"/>
                <a:gd name="connsiteX552" fmla="*/ 769979 w 11191875"/>
                <a:gd name="connsiteY552" fmla="*/ 3175129 h 4067175"/>
                <a:gd name="connsiteX553" fmla="*/ 689269 w 11191875"/>
                <a:gd name="connsiteY553" fmla="*/ 3255897 h 4067175"/>
                <a:gd name="connsiteX554" fmla="*/ 769979 w 11191875"/>
                <a:gd name="connsiteY554" fmla="*/ 3337145 h 4067175"/>
                <a:gd name="connsiteX555" fmla="*/ 840151 w 11191875"/>
                <a:gd name="connsiteY555" fmla="*/ 3611805 h 4067175"/>
                <a:gd name="connsiteX556" fmla="*/ 928764 w 11191875"/>
                <a:gd name="connsiteY556" fmla="*/ 3523128 h 4067175"/>
                <a:gd name="connsiteX557" fmla="*/ 840151 w 11191875"/>
                <a:gd name="connsiteY557" fmla="*/ 3435169 h 4067175"/>
                <a:gd name="connsiteX558" fmla="*/ 752017 w 11191875"/>
                <a:gd name="connsiteY558" fmla="*/ 3523128 h 4067175"/>
                <a:gd name="connsiteX559" fmla="*/ 840151 w 11191875"/>
                <a:gd name="connsiteY559" fmla="*/ 3611805 h 4067175"/>
                <a:gd name="connsiteX560" fmla="*/ 925651 w 11191875"/>
                <a:gd name="connsiteY560" fmla="*/ 3880953 h 4067175"/>
                <a:gd name="connsiteX561" fmla="*/ 1020491 w 11191875"/>
                <a:gd name="connsiteY561" fmla="*/ 3786044 h 4067175"/>
                <a:gd name="connsiteX562" fmla="*/ 925651 w 11191875"/>
                <a:gd name="connsiteY562" fmla="*/ 3690896 h 4067175"/>
                <a:gd name="connsiteX563" fmla="*/ 830571 w 11191875"/>
                <a:gd name="connsiteY563" fmla="*/ 3786044 h 4067175"/>
                <a:gd name="connsiteX564" fmla="*/ 925651 w 11191875"/>
                <a:gd name="connsiteY564" fmla="*/ 3880953 h 4067175"/>
                <a:gd name="connsiteX565" fmla="*/ 1121559 w 11191875"/>
                <a:gd name="connsiteY565" fmla="*/ 4067175 h 4067175"/>
                <a:gd name="connsiteX566" fmla="*/ 1124433 w 11191875"/>
                <a:gd name="connsiteY566" fmla="*/ 4043448 h 4067175"/>
                <a:gd name="connsiteX567" fmla="*/ 1025521 w 11191875"/>
                <a:gd name="connsiteY567" fmla="*/ 3944465 h 4067175"/>
                <a:gd name="connsiteX568" fmla="*/ 927088 w 11191875"/>
                <a:gd name="connsiteY568" fmla="*/ 4043448 h 4067175"/>
                <a:gd name="connsiteX569" fmla="*/ 929962 w 11191875"/>
                <a:gd name="connsiteY569" fmla="*/ 4067175 h 4067175"/>
                <a:gd name="connsiteX570" fmla="*/ 1121559 w 11191875"/>
                <a:gd name="connsiteY570" fmla="*/ 4067175 h 4067175"/>
                <a:gd name="connsiteX571" fmla="*/ 9931169 w 11191875"/>
                <a:gd name="connsiteY571" fmla="*/ 4044886 h 4067175"/>
                <a:gd name="connsiteX572" fmla="*/ 9932127 w 11191875"/>
                <a:gd name="connsiteY572" fmla="*/ 4043448 h 4067175"/>
                <a:gd name="connsiteX573" fmla="*/ 9931169 w 11191875"/>
                <a:gd name="connsiteY573" fmla="*/ 4042489 h 4067175"/>
                <a:gd name="connsiteX574" fmla="*/ 9929972 w 11191875"/>
                <a:gd name="connsiteY574" fmla="*/ 4043448 h 4067175"/>
                <a:gd name="connsiteX575" fmla="*/ 9931169 w 11191875"/>
                <a:gd name="connsiteY575" fmla="*/ 4044886 h 4067175"/>
                <a:gd name="connsiteX576" fmla="*/ 10031279 w 11191875"/>
                <a:gd name="connsiteY576" fmla="*/ 3786763 h 4067175"/>
                <a:gd name="connsiteX577" fmla="*/ 10031758 w 11191875"/>
                <a:gd name="connsiteY577" fmla="*/ 3786044 h 4067175"/>
                <a:gd name="connsiteX578" fmla="*/ 10031279 w 11191875"/>
                <a:gd name="connsiteY578" fmla="*/ 3785325 h 4067175"/>
                <a:gd name="connsiteX579" fmla="*/ 10030560 w 11191875"/>
                <a:gd name="connsiteY579" fmla="*/ 3786044 h 4067175"/>
                <a:gd name="connsiteX580" fmla="*/ 10031279 w 11191875"/>
                <a:gd name="connsiteY580" fmla="*/ 3786763 h 4067175"/>
                <a:gd name="connsiteX581" fmla="*/ 10117018 w 11191875"/>
                <a:gd name="connsiteY581" fmla="*/ 3524086 h 4067175"/>
                <a:gd name="connsiteX582" fmla="*/ 10117258 w 11191875"/>
                <a:gd name="connsiteY582" fmla="*/ 3523128 h 4067175"/>
                <a:gd name="connsiteX583" fmla="*/ 10117018 w 11191875"/>
                <a:gd name="connsiteY583" fmla="*/ 3522648 h 4067175"/>
                <a:gd name="connsiteX584" fmla="*/ 10115821 w 11191875"/>
                <a:gd name="connsiteY584" fmla="*/ 3523128 h 4067175"/>
                <a:gd name="connsiteX585" fmla="*/ 10117018 w 11191875"/>
                <a:gd name="connsiteY585" fmla="*/ 3524086 h 4067175"/>
                <a:gd name="connsiteX586" fmla="*/ 10186951 w 11191875"/>
                <a:gd name="connsiteY586" fmla="*/ 3257095 h 4067175"/>
                <a:gd name="connsiteX587" fmla="*/ 10187430 w 11191875"/>
                <a:gd name="connsiteY587" fmla="*/ 3255897 h 4067175"/>
                <a:gd name="connsiteX588" fmla="*/ 10186951 w 11191875"/>
                <a:gd name="connsiteY588" fmla="*/ 3255657 h 4067175"/>
                <a:gd name="connsiteX589" fmla="*/ 10185993 w 11191875"/>
                <a:gd name="connsiteY589" fmla="*/ 3255897 h 4067175"/>
                <a:gd name="connsiteX590" fmla="*/ 10186951 w 11191875"/>
                <a:gd name="connsiteY590" fmla="*/ 3257095 h 4067175"/>
                <a:gd name="connsiteX591" fmla="*/ 10241556 w 11191875"/>
                <a:gd name="connsiteY591" fmla="*/ 2986030 h 4067175"/>
                <a:gd name="connsiteX592" fmla="*/ 10242514 w 11191875"/>
                <a:gd name="connsiteY592" fmla="*/ 2985551 h 4067175"/>
                <a:gd name="connsiteX593" fmla="*/ 10241556 w 11191875"/>
                <a:gd name="connsiteY593" fmla="*/ 2985072 h 4067175"/>
                <a:gd name="connsiteX594" fmla="*/ 10241316 w 11191875"/>
                <a:gd name="connsiteY594" fmla="*/ 2985551 h 4067175"/>
                <a:gd name="connsiteX595" fmla="*/ 10241556 w 11191875"/>
                <a:gd name="connsiteY595" fmla="*/ 2986030 h 4067175"/>
                <a:gd name="connsiteX596" fmla="*/ 10280833 w 11191875"/>
                <a:gd name="connsiteY596" fmla="*/ 2712569 h 4067175"/>
                <a:gd name="connsiteX597" fmla="*/ 10281552 w 11191875"/>
                <a:gd name="connsiteY597" fmla="*/ 2712089 h 4067175"/>
                <a:gd name="connsiteX598" fmla="*/ 10280833 w 11191875"/>
                <a:gd name="connsiteY598" fmla="*/ 2711370 h 4067175"/>
                <a:gd name="connsiteX599" fmla="*/ 10280354 w 11191875"/>
                <a:gd name="connsiteY599" fmla="*/ 2712089 h 4067175"/>
                <a:gd name="connsiteX600" fmla="*/ 10280833 w 11191875"/>
                <a:gd name="connsiteY600" fmla="*/ 2712569 h 4067175"/>
                <a:gd name="connsiteX601" fmla="*/ 10304304 w 11191875"/>
                <a:gd name="connsiteY601" fmla="*/ 2437429 h 4067175"/>
                <a:gd name="connsiteX602" fmla="*/ 10305022 w 11191875"/>
                <a:gd name="connsiteY602" fmla="*/ 2436470 h 4067175"/>
                <a:gd name="connsiteX603" fmla="*/ 10304304 w 11191875"/>
                <a:gd name="connsiteY603" fmla="*/ 2435991 h 4067175"/>
                <a:gd name="connsiteX604" fmla="*/ 10304064 w 11191875"/>
                <a:gd name="connsiteY604" fmla="*/ 2436470 h 4067175"/>
                <a:gd name="connsiteX605" fmla="*/ 10304304 w 11191875"/>
                <a:gd name="connsiteY605" fmla="*/ 2437429 h 4067175"/>
                <a:gd name="connsiteX606" fmla="*/ 10312447 w 11191875"/>
                <a:gd name="connsiteY606" fmla="*/ 2161331 h 4067175"/>
                <a:gd name="connsiteX607" fmla="*/ 10312926 w 11191875"/>
                <a:gd name="connsiteY607" fmla="*/ 2160372 h 4067175"/>
                <a:gd name="connsiteX608" fmla="*/ 10312447 w 11191875"/>
                <a:gd name="connsiteY608" fmla="*/ 2159653 h 4067175"/>
                <a:gd name="connsiteX609" fmla="*/ 10311728 w 11191875"/>
                <a:gd name="connsiteY609" fmla="*/ 2160372 h 4067175"/>
                <a:gd name="connsiteX610" fmla="*/ 10312447 w 11191875"/>
                <a:gd name="connsiteY610" fmla="*/ 2161331 h 4067175"/>
                <a:gd name="connsiteX611" fmla="*/ 10084686 w 11191875"/>
                <a:gd name="connsiteY611" fmla="*/ 1884993 h 4067175"/>
                <a:gd name="connsiteX612" fmla="*/ 10085165 w 11191875"/>
                <a:gd name="connsiteY612" fmla="*/ 1884034 h 4067175"/>
                <a:gd name="connsiteX613" fmla="*/ 10084686 w 11191875"/>
                <a:gd name="connsiteY613" fmla="*/ 1883795 h 4067175"/>
                <a:gd name="connsiteX614" fmla="*/ 10083489 w 11191875"/>
                <a:gd name="connsiteY614" fmla="*/ 1884034 h 4067175"/>
                <a:gd name="connsiteX615" fmla="*/ 10084686 w 11191875"/>
                <a:gd name="connsiteY615" fmla="*/ 1884993 h 4067175"/>
                <a:gd name="connsiteX616" fmla="*/ 10059779 w 11191875"/>
                <a:gd name="connsiteY616" fmla="*/ 1609614 h 4067175"/>
                <a:gd name="connsiteX617" fmla="*/ 10060258 w 11191875"/>
                <a:gd name="connsiteY617" fmla="*/ 1609135 h 4067175"/>
                <a:gd name="connsiteX618" fmla="*/ 10059779 w 11191875"/>
                <a:gd name="connsiteY618" fmla="*/ 1608416 h 4067175"/>
                <a:gd name="connsiteX619" fmla="*/ 10059060 w 11191875"/>
                <a:gd name="connsiteY619" fmla="*/ 1609135 h 4067175"/>
                <a:gd name="connsiteX620" fmla="*/ 10059779 w 11191875"/>
                <a:gd name="connsiteY620" fmla="*/ 1609614 h 4067175"/>
                <a:gd name="connsiteX621" fmla="*/ 10018346 w 11191875"/>
                <a:gd name="connsiteY621" fmla="*/ 1336392 h 4067175"/>
                <a:gd name="connsiteX622" fmla="*/ 10018825 w 11191875"/>
                <a:gd name="connsiteY622" fmla="*/ 1336152 h 4067175"/>
                <a:gd name="connsiteX623" fmla="*/ 10018346 w 11191875"/>
                <a:gd name="connsiteY623" fmla="*/ 1335433 h 4067175"/>
                <a:gd name="connsiteX624" fmla="*/ 10018106 w 11191875"/>
                <a:gd name="connsiteY624" fmla="*/ 1336152 h 4067175"/>
                <a:gd name="connsiteX625" fmla="*/ 10018346 w 11191875"/>
                <a:gd name="connsiteY625" fmla="*/ 1336392 h 4067175"/>
                <a:gd name="connsiteX626" fmla="*/ 9961106 w 11191875"/>
                <a:gd name="connsiteY626" fmla="*/ 1066285 h 4067175"/>
                <a:gd name="connsiteX627" fmla="*/ 9961585 w 11191875"/>
                <a:gd name="connsiteY627" fmla="*/ 1065806 h 4067175"/>
                <a:gd name="connsiteX628" fmla="*/ 9961106 w 11191875"/>
                <a:gd name="connsiteY628" fmla="*/ 1065087 h 4067175"/>
                <a:gd name="connsiteX629" fmla="*/ 9960388 w 11191875"/>
                <a:gd name="connsiteY629" fmla="*/ 1065806 h 4067175"/>
                <a:gd name="connsiteX630" fmla="*/ 9961106 w 11191875"/>
                <a:gd name="connsiteY630" fmla="*/ 1066285 h 4067175"/>
                <a:gd name="connsiteX631" fmla="*/ 9887581 w 11191875"/>
                <a:gd name="connsiteY631" fmla="*/ 800014 h 4067175"/>
                <a:gd name="connsiteX632" fmla="*/ 9888300 w 11191875"/>
                <a:gd name="connsiteY632" fmla="*/ 799534 h 4067175"/>
                <a:gd name="connsiteX633" fmla="*/ 9887581 w 11191875"/>
                <a:gd name="connsiteY633" fmla="*/ 798815 h 4067175"/>
                <a:gd name="connsiteX634" fmla="*/ 9886863 w 11191875"/>
                <a:gd name="connsiteY634" fmla="*/ 799534 h 4067175"/>
                <a:gd name="connsiteX635" fmla="*/ 9887581 w 11191875"/>
                <a:gd name="connsiteY635" fmla="*/ 800014 h 4067175"/>
                <a:gd name="connsiteX636" fmla="*/ 9798728 w 11191875"/>
                <a:gd name="connsiteY636" fmla="*/ 538535 h 4067175"/>
                <a:gd name="connsiteX637" fmla="*/ 9798968 w 11191875"/>
                <a:gd name="connsiteY637" fmla="*/ 538056 h 4067175"/>
                <a:gd name="connsiteX638" fmla="*/ 9798728 w 11191875"/>
                <a:gd name="connsiteY638" fmla="*/ 537337 h 4067175"/>
                <a:gd name="connsiteX639" fmla="*/ 9797531 w 11191875"/>
                <a:gd name="connsiteY639" fmla="*/ 538056 h 4067175"/>
                <a:gd name="connsiteX640" fmla="*/ 9798728 w 11191875"/>
                <a:gd name="connsiteY640" fmla="*/ 538535 h 4067175"/>
                <a:gd name="connsiteX641" fmla="*/ 9694069 w 11191875"/>
                <a:gd name="connsiteY641" fmla="*/ 283049 h 4067175"/>
                <a:gd name="connsiteX642" fmla="*/ 9694308 w 11191875"/>
                <a:gd name="connsiteY642" fmla="*/ 282330 h 4067175"/>
                <a:gd name="connsiteX643" fmla="*/ 9694069 w 11191875"/>
                <a:gd name="connsiteY643" fmla="*/ 281850 h 4067175"/>
                <a:gd name="connsiteX644" fmla="*/ 9692871 w 11191875"/>
                <a:gd name="connsiteY644" fmla="*/ 282330 h 4067175"/>
                <a:gd name="connsiteX645" fmla="*/ 9694069 w 11191875"/>
                <a:gd name="connsiteY645" fmla="*/ 283049 h 4067175"/>
                <a:gd name="connsiteX646" fmla="*/ 1208735 w 11191875"/>
                <a:gd name="connsiteY646" fmla="*/ 410552 h 4067175"/>
                <a:gd name="connsiteX647" fmla="*/ 1210172 w 11191875"/>
                <a:gd name="connsiteY647" fmla="*/ 409354 h 4067175"/>
                <a:gd name="connsiteX648" fmla="*/ 1208735 w 11191875"/>
                <a:gd name="connsiteY648" fmla="*/ 408156 h 4067175"/>
                <a:gd name="connsiteX649" fmla="*/ 1207777 w 11191875"/>
                <a:gd name="connsiteY649" fmla="*/ 409354 h 4067175"/>
                <a:gd name="connsiteX650" fmla="*/ 1208735 w 11191875"/>
                <a:gd name="connsiteY650" fmla="*/ 410552 h 4067175"/>
                <a:gd name="connsiteX651" fmla="*/ 1111739 w 11191875"/>
                <a:gd name="connsiteY651" fmla="*/ 672270 h 4067175"/>
                <a:gd name="connsiteX652" fmla="*/ 1115811 w 11191875"/>
                <a:gd name="connsiteY652" fmla="*/ 668196 h 4067175"/>
                <a:gd name="connsiteX653" fmla="*/ 1111739 w 11191875"/>
                <a:gd name="connsiteY653" fmla="*/ 663642 h 4067175"/>
                <a:gd name="connsiteX654" fmla="*/ 1107668 w 11191875"/>
                <a:gd name="connsiteY654" fmla="*/ 668196 h 4067175"/>
                <a:gd name="connsiteX655" fmla="*/ 1111739 w 11191875"/>
                <a:gd name="connsiteY655" fmla="*/ 672270 h 4067175"/>
                <a:gd name="connsiteX656" fmla="*/ 1030550 w 11191875"/>
                <a:gd name="connsiteY656" fmla="*/ 942137 h 4067175"/>
                <a:gd name="connsiteX657" fmla="*/ 1040848 w 11191875"/>
                <a:gd name="connsiteY657" fmla="*/ 932071 h 4067175"/>
                <a:gd name="connsiteX658" fmla="*/ 1030550 w 11191875"/>
                <a:gd name="connsiteY658" fmla="*/ 921765 h 4067175"/>
                <a:gd name="connsiteX659" fmla="*/ 1020252 w 11191875"/>
                <a:gd name="connsiteY659" fmla="*/ 932071 h 4067175"/>
                <a:gd name="connsiteX660" fmla="*/ 1030550 w 11191875"/>
                <a:gd name="connsiteY660" fmla="*/ 942137 h 4067175"/>
                <a:gd name="connsiteX661" fmla="*/ 964928 w 11191875"/>
                <a:gd name="connsiteY661" fmla="*/ 1217516 h 4067175"/>
                <a:gd name="connsiteX662" fmla="*/ 982172 w 11191875"/>
                <a:gd name="connsiteY662" fmla="*/ 1200500 h 4067175"/>
                <a:gd name="connsiteX663" fmla="*/ 964928 w 11191875"/>
                <a:gd name="connsiteY663" fmla="*/ 1183244 h 4067175"/>
                <a:gd name="connsiteX664" fmla="*/ 947924 w 11191875"/>
                <a:gd name="connsiteY664" fmla="*/ 1200500 h 4067175"/>
                <a:gd name="connsiteX665" fmla="*/ 964928 w 11191875"/>
                <a:gd name="connsiteY665" fmla="*/ 1217516 h 4067175"/>
                <a:gd name="connsiteX666" fmla="*/ 915592 w 11191875"/>
                <a:gd name="connsiteY666" fmla="*/ 1496490 h 4067175"/>
                <a:gd name="connsiteX667" fmla="*/ 940021 w 11191875"/>
                <a:gd name="connsiteY667" fmla="*/ 1472284 h 4067175"/>
                <a:gd name="connsiteX668" fmla="*/ 915592 w 11191875"/>
                <a:gd name="connsiteY668" fmla="*/ 1448077 h 4067175"/>
                <a:gd name="connsiteX669" fmla="*/ 891403 w 11191875"/>
                <a:gd name="connsiteY669" fmla="*/ 1472284 h 4067175"/>
                <a:gd name="connsiteX670" fmla="*/ 915592 w 11191875"/>
                <a:gd name="connsiteY670" fmla="*/ 1496490 h 4067175"/>
                <a:gd name="connsiteX671" fmla="*/ 882542 w 11191875"/>
                <a:gd name="connsiteY671" fmla="*/ 1779539 h 4067175"/>
                <a:gd name="connsiteX672" fmla="*/ 915592 w 11191875"/>
                <a:gd name="connsiteY672" fmla="*/ 1746465 h 4067175"/>
                <a:gd name="connsiteX673" fmla="*/ 882542 w 11191875"/>
                <a:gd name="connsiteY673" fmla="*/ 1713630 h 4067175"/>
                <a:gd name="connsiteX674" fmla="*/ 849970 w 11191875"/>
                <a:gd name="connsiteY674" fmla="*/ 1746465 h 4067175"/>
                <a:gd name="connsiteX675" fmla="*/ 882542 w 11191875"/>
                <a:gd name="connsiteY675" fmla="*/ 1779539 h 4067175"/>
                <a:gd name="connsiteX676" fmla="*/ 866496 w 11191875"/>
                <a:gd name="connsiteY676" fmla="*/ 2064505 h 4067175"/>
                <a:gd name="connsiteX677" fmla="*/ 908407 w 11191875"/>
                <a:gd name="connsiteY677" fmla="*/ 2022083 h 4067175"/>
                <a:gd name="connsiteX678" fmla="*/ 866496 w 11191875"/>
                <a:gd name="connsiteY678" fmla="*/ 1980141 h 4067175"/>
                <a:gd name="connsiteX679" fmla="*/ 824105 w 11191875"/>
                <a:gd name="connsiteY679" fmla="*/ 2022083 h 4067175"/>
                <a:gd name="connsiteX680" fmla="*/ 866496 w 11191875"/>
                <a:gd name="connsiteY680" fmla="*/ 2064505 h 4067175"/>
                <a:gd name="connsiteX681" fmla="*/ 866496 w 11191875"/>
                <a:gd name="connsiteY681" fmla="*/ 2348272 h 4067175"/>
                <a:gd name="connsiteX682" fmla="*/ 916311 w 11191875"/>
                <a:gd name="connsiteY682" fmla="*/ 2298901 h 4067175"/>
                <a:gd name="connsiteX683" fmla="*/ 866496 w 11191875"/>
                <a:gd name="connsiteY683" fmla="*/ 2248570 h 4067175"/>
                <a:gd name="connsiteX684" fmla="*/ 816201 w 11191875"/>
                <a:gd name="connsiteY684" fmla="*/ 2298901 h 4067175"/>
                <a:gd name="connsiteX685" fmla="*/ 866496 w 11191875"/>
                <a:gd name="connsiteY685" fmla="*/ 2348272 h 4067175"/>
                <a:gd name="connsiteX686" fmla="*/ 882542 w 11191875"/>
                <a:gd name="connsiteY686" fmla="*/ 2634197 h 4067175"/>
                <a:gd name="connsiteX687" fmla="*/ 942655 w 11191875"/>
                <a:gd name="connsiteY687" fmla="*/ 2574280 h 4067175"/>
                <a:gd name="connsiteX688" fmla="*/ 882542 w 11191875"/>
                <a:gd name="connsiteY688" fmla="*/ 2514842 h 4067175"/>
                <a:gd name="connsiteX689" fmla="*/ 822907 w 11191875"/>
                <a:gd name="connsiteY689" fmla="*/ 2574280 h 4067175"/>
                <a:gd name="connsiteX690" fmla="*/ 882542 w 11191875"/>
                <a:gd name="connsiteY690" fmla="*/ 2634197 h 4067175"/>
                <a:gd name="connsiteX691" fmla="*/ 915592 w 11191875"/>
                <a:gd name="connsiteY691" fmla="*/ 2917006 h 4067175"/>
                <a:gd name="connsiteX692" fmla="*/ 983848 w 11191875"/>
                <a:gd name="connsiteY692" fmla="*/ 2848461 h 4067175"/>
                <a:gd name="connsiteX693" fmla="*/ 915592 w 11191875"/>
                <a:gd name="connsiteY693" fmla="*/ 2780634 h 4067175"/>
                <a:gd name="connsiteX694" fmla="*/ 847575 w 11191875"/>
                <a:gd name="connsiteY694" fmla="*/ 2848461 h 4067175"/>
                <a:gd name="connsiteX695" fmla="*/ 915592 w 11191875"/>
                <a:gd name="connsiteY695" fmla="*/ 2917006 h 4067175"/>
                <a:gd name="connsiteX696" fmla="*/ 964928 w 11191875"/>
                <a:gd name="connsiteY696" fmla="*/ 3197418 h 4067175"/>
                <a:gd name="connsiteX697" fmla="*/ 1041806 w 11191875"/>
                <a:gd name="connsiteY697" fmla="*/ 3120484 h 4067175"/>
                <a:gd name="connsiteX698" fmla="*/ 964928 w 11191875"/>
                <a:gd name="connsiteY698" fmla="*/ 3043551 h 4067175"/>
                <a:gd name="connsiteX699" fmla="*/ 888290 w 11191875"/>
                <a:gd name="connsiteY699" fmla="*/ 3120484 h 4067175"/>
                <a:gd name="connsiteX700" fmla="*/ 964928 w 11191875"/>
                <a:gd name="connsiteY700" fmla="*/ 3197418 h 4067175"/>
                <a:gd name="connsiteX701" fmla="*/ 1030550 w 11191875"/>
                <a:gd name="connsiteY701" fmla="*/ 3472557 h 4067175"/>
                <a:gd name="connsiteX702" fmla="*/ 1113895 w 11191875"/>
                <a:gd name="connsiteY702" fmla="*/ 3388913 h 4067175"/>
                <a:gd name="connsiteX703" fmla="*/ 1030550 w 11191875"/>
                <a:gd name="connsiteY703" fmla="*/ 3305029 h 4067175"/>
                <a:gd name="connsiteX704" fmla="*/ 946966 w 11191875"/>
                <a:gd name="connsiteY704" fmla="*/ 3388913 h 4067175"/>
                <a:gd name="connsiteX705" fmla="*/ 1030550 w 11191875"/>
                <a:gd name="connsiteY705" fmla="*/ 3472557 h 4067175"/>
                <a:gd name="connsiteX706" fmla="*/ 1111739 w 11191875"/>
                <a:gd name="connsiteY706" fmla="*/ 3743383 h 4067175"/>
                <a:gd name="connsiteX707" fmla="*/ 1202269 w 11191875"/>
                <a:gd name="connsiteY707" fmla="*/ 3652788 h 4067175"/>
                <a:gd name="connsiteX708" fmla="*/ 1111739 w 11191875"/>
                <a:gd name="connsiteY708" fmla="*/ 3562433 h 4067175"/>
                <a:gd name="connsiteX709" fmla="*/ 1021689 w 11191875"/>
                <a:gd name="connsiteY709" fmla="*/ 3652788 h 4067175"/>
                <a:gd name="connsiteX710" fmla="*/ 1111739 w 11191875"/>
                <a:gd name="connsiteY710" fmla="*/ 3743383 h 4067175"/>
                <a:gd name="connsiteX711" fmla="*/ 1208735 w 11191875"/>
                <a:gd name="connsiteY711" fmla="*/ 4006299 h 4067175"/>
                <a:gd name="connsiteX712" fmla="*/ 1303336 w 11191875"/>
                <a:gd name="connsiteY712" fmla="*/ 3911391 h 4067175"/>
                <a:gd name="connsiteX713" fmla="*/ 1208735 w 11191875"/>
                <a:gd name="connsiteY713" fmla="*/ 3816961 h 4067175"/>
                <a:gd name="connsiteX714" fmla="*/ 1114374 w 11191875"/>
                <a:gd name="connsiteY714" fmla="*/ 3911391 h 4067175"/>
                <a:gd name="connsiteX715" fmla="*/ 1208735 w 11191875"/>
                <a:gd name="connsiteY715" fmla="*/ 4006299 h 4067175"/>
                <a:gd name="connsiteX716" fmla="*/ 9694069 w 11191875"/>
                <a:gd name="connsiteY716" fmla="*/ 4040332 h 4067175"/>
                <a:gd name="connsiteX717" fmla="*/ 9695745 w 11191875"/>
                <a:gd name="connsiteY717" fmla="*/ 4038655 h 4067175"/>
                <a:gd name="connsiteX718" fmla="*/ 9694069 w 11191875"/>
                <a:gd name="connsiteY718" fmla="*/ 4036737 h 4067175"/>
                <a:gd name="connsiteX719" fmla="*/ 9692153 w 11191875"/>
                <a:gd name="connsiteY719" fmla="*/ 4038655 h 4067175"/>
                <a:gd name="connsiteX720" fmla="*/ 9694069 w 11191875"/>
                <a:gd name="connsiteY720" fmla="*/ 4040332 h 4067175"/>
                <a:gd name="connsiteX721" fmla="*/ 9798728 w 11191875"/>
                <a:gd name="connsiteY721" fmla="*/ 3784366 h 4067175"/>
                <a:gd name="connsiteX722" fmla="*/ 9799686 w 11191875"/>
                <a:gd name="connsiteY722" fmla="*/ 3782928 h 4067175"/>
                <a:gd name="connsiteX723" fmla="*/ 9798728 w 11191875"/>
                <a:gd name="connsiteY723" fmla="*/ 3781730 h 4067175"/>
                <a:gd name="connsiteX724" fmla="*/ 9797291 w 11191875"/>
                <a:gd name="connsiteY724" fmla="*/ 3782928 h 4067175"/>
                <a:gd name="connsiteX725" fmla="*/ 9798728 w 11191875"/>
                <a:gd name="connsiteY725" fmla="*/ 3784366 h 4067175"/>
                <a:gd name="connsiteX726" fmla="*/ 9887581 w 11191875"/>
                <a:gd name="connsiteY726" fmla="*/ 3522169 h 4067175"/>
                <a:gd name="connsiteX727" fmla="*/ 9888300 w 11191875"/>
                <a:gd name="connsiteY727" fmla="*/ 3521450 h 4067175"/>
                <a:gd name="connsiteX728" fmla="*/ 9887581 w 11191875"/>
                <a:gd name="connsiteY728" fmla="*/ 3520971 h 4067175"/>
                <a:gd name="connsiteX729" fmla="*/ 9886863 w 11191875"/>
                <a:gd name="connsiteY729" fmla="*/ 3521450 h 4067175"/>
                <a:gd name="connsiteX730" fmla="*/ 9887581 w 11191875"/>
                <a:gd name="connsiteY730" fmla="*/ 3522169 h 4067175"/>
                <a:gd name="connsiteX731" fmla="*/ 9961106 w 11191875"/>
                <a:gd name="connsiteY731" fmla="*/ 3255657 h 4067175"/>
                <a:gd name="connsiteX732" fmla="*/ 9961585 w 11191875"/>
                <a:gd name="connsiteY732" fmla="*/ 3255178 h 4067175"/>
                <a:gd name="connsiteX733" fmla="*/ 9961106 w 11191875"/>
                <a:gd name="connsiteY733" fmla="*/ 3254699 h 4067175"/>
                <a:gd name="connsiteX734" fmla="*/ 9960388 w 11191875"/>
                <a:gd name="connsiteY734" fmla="*/ 3255178 h 4067175"/>
                <a:gd name="connsiteX735" fmla="*/ 9961106 w 11191875"/>
                <a:gd name="connsiteY735" fmla="*/ 3255657 h 4067175"/>
                <a:gd name="connsiteX736" fmla="*/ 10018346 w 11191875"/>
                <a:gd name="connsiteY736" fmla="*/ 2985551 h 4067175"/>
                <a:gd name="connsiteX737" fmla="*/ 10018825 w 11191875"/>
                <a:gd name="connsiteY737" fmla="*/ 2985072 h 4067175"/>
                <a:gd name="connsiteX738" fmla="*/ 10018346 w 11191875"/>
                <a:gd name="connsiteY738" fmla="*/ 2984592 h 4067175"/>
                <a:gd name="connsiteX739" fmla="*/ 10018106 w 11191875"/>
                <a:gd name="connsiteY739" fmla="*/ 2985072 h 4067175"/>
                <a:gd name="connsiteX740" fmla="*/ 10018346 w 11191875"/>
                <a:gd name="connsiteY740" fmla="*/ 2985551 h 4067175"/>
                <a:gd name="connsiteX741" fmla="*/ 10059779 w 11191875"/>
                <a:gd name="connsiteY741" fmla="*/ 2712569 h 4067175"/>
                <a:gd name="connsiteX742" fmla="*/ 10060258 w 11191875"/>
                <a:gd name="connsiteY742" fmla="*/ 2711610 h 4067175"/>
                <a:gd name="connsiteX743" fmla="*/ 10059779 w 11191875"/>
                <a:gd name="connsiteY743" fmla="*/ 2711370 h 4067175"/>
                <a:gd name="connsiteX744" fmla="*/ 10059060 w 11191875"/>
                <a:gd name="connsiteY744" fmla="*/ 2711610 h 4067175"/>
                <a:gd name="connsiteX745" fmla="*/ 10059779 w 11191875"/>
                <a:gd name="connsiteY745" fmla="*/ 2712569 h 4067175"/>
                <a:gd name="connsiteX746" fmla="*/ 10084686 w 11191875"/>
                <a:gd name="connsiteY746" fmla="*/ 2437429 h 4067175"/>
                <a:gd name="connsiteX747" fmla="*/ 10085165 w 11191875"/>
                <a:gd name="connsiteY747" fmla="*/ 2436470 h 4067175"/>
                <a:gd name="connsiteX748" fmla="*/ 10084686 w 11191875"/>
                <a:gd name="connsiteY748" fmla="*/ 2435991 h 4067175"/>
                <a:gd name="connsiteX749" fmla="*/ 10083489 w 11191875"/>
                <a:gd name="connsiteY749" fmla="*/ 2436470 h 4067175"/>
                <a:gd name="connsiteX750" fmla="*/ 10084686 w 11191875"/>
                <a:gd name="connsiteY750" fmla="*/ 2437429 h 4067175"/>
                <a:gd name="connsiteX751" fmla="*/ 10092590 w 11191875"/>
                <a:gd name="connsiteY751" fmla="*/ 2161331 h 4067175"/>
                <a:gd name="connsiteX752" fmla="*/ 10093069 w 11191875"/>
                <a:gd name="connsiteY752" fmla="*/ 2160372 h 4067175"/>
                <a:gd name="connsiteX753" fmla="*/ 10092590 w 11191875"/>
                <a:gd name="connsiteY753" fmla="*/ 2159653 h 4067175"/>
                <a:gd name="connsiteX754" fmla="*/ 10092350 w 11191875"/>
                <a:gd name="connsiteY754" fmla="*/ 2160372 h 4067175"/>
                <a:gd name="connsiteX755" fmla="*/ 10092590 w 11191875"/>
                <a:gd name="connsiteY755" fmla="*/ 2161331 h 4067175"/>
                <a:gd name="connsiteX756" fmla="*/ 9864111 w 11191875"/>
                <a:gd name="connsiteY756" fmla="*/ 1884993 h 4067175"/>
                <a:gd name="connsiteX757" fmla="*/ 9864590 w 11191875"/>
                <a:gd name="connsiteY757" fmla="*/ 1884034 h 4067175"/>
                <a:gd name="connsiteX758" fmla="*/ 9864111 w 11191875"/>
                <a:gd name="connsiteY758" fmla="*/ 1883795 h 4067175"/>
                <a:gd name="connsiteX759" fmla="*/ 9863871 w 11191875"/>
                <a:gd name="connsiteY759" fmla="*/ 1884034 h 4067175"/>
                <a:gd name="connsiteX760" fmla="*/ 9864111 w 11191875"/>
                <a:gd name="connsiteY760" fmla="*/ 1884993 h 4067175"/>
                <a:gd name="connsiteX761" fmla="*/ 9838245 w 11191875"/>
                <a:gd name="connsiteY761" fmla="*/ 1609614 h 4067175"/>
                <a:gd name="connsiteX762" fmla="*/ 9838964 w 11191875"/>
                <a:gd name="connsiteY762" fmla="*/ 1609374 h 4067175"/>
                <a:gd name="connsiteX763" fmla="*/ 9838245 w 11191875"/>
                <a:gd name="connsiteY763" fmla="*/ 1608655 h 4067175"/>
                <a:gd name="connsiteX764" fmla="*/ 9837766 w 11191875"/>
                <a:gd name="connsiteY764" fmla="*/ 1609374 h 4067175"/>
                <a:gd name="connsiteX765" fmla="*/ 9838245 w 11191875"/>
                <a:gd name="connsiteY765" fmla="*/ 1609614 h 4067175"/>
                <a:gd name="connsiteX766" fmla="*/ 9794896 w 11191875"/>
                <a:gd name="connsiteY766" fmla="*/ 1337111 h 4067175"/>
                <a:gd name="connsiteX767" fmla="*/ 9795854 w 11191875"/>
                <a:gd name="connsiteY767" fmla="*/ 1336392 h 4067175"/>
                <a:gd name="connsiteX768" fmla="*/ 9794896 w 11191875"/>
                <a:gd name="connsiteY768" fmla="*/ 1335673 h 4067175"/>
                <a:gd name="connsiteX769" fmla="*/ 9794417 w 11191875"/>
                <a:gd name="connsiteY769" fmla="*/ 1336392 h 4067175"/>
                <a:gd name="connsiteX770" fmla="*/ 9794896 w 11191875"/>
                <a:gd name="connsiteY770" fmla="*/ 1337111 h 4067175"/>
                <a:gd name="connsiteX771" fmla="*/ 9735022 w 11191875"/>
                <a:gd name="connsiteY771" fmla="*/ 1067484 h 4067175"/>
                <a:gd name="connsiteX772" fmla="*/ 9735501 w 11191875"/>
                <a:gd name="connsiteY772" fmla="*/ 1066765 h 4067175"/>
                <a:gd name="connsiteX773" fmla="*/ 9735022 w 11191875"/>
                <a:gd name="connsiteY773" fmla="*/ 1066285 h 4067175"/>
                <a:gd name="connsiteX774" fmla="*/ 9734064 w 11191875"/>
                <a:gd name="connsiteY774" fmla="*/ 1066765 h 4067175"/>
                <a:gd name="connsiteX775" fmla="*/ 9735022 w 11191875"/>
                <a:gd name="connsiteY775" fmla="*/ 1067484 h 4067175"/>
                <a:gd name="connsiteX776" fmla="*/ 9657665 w 11191875"/>
                <a:gd name="connsiteY776" fmla="*/ 802171 h 4067175"/>
                <a:gd name="connsiteX777" fmla="*/ 9658623 w 11191875"/>
                <a:gd name="connsiteY777" fmla="*/ 801452 h 4067175"/>
                <a:gd name="connsiteX778" fmla="*/ 9657665 w 11191875"/>
                <a:gd name="connsiteY778" fmla="*/ 800972 h 4067175"/>
                <a:gd name="connsiteX779" fmla="*/ 9657186 w 11191875"/>
                <a:gd name="connsiteY779" fmla="*/ 801452 h 4067175"/>
                <a:gd name="connsiteX780" fmla="*/ 9657665 w 11191875"/>
                <a:gd name="connsiteY780" fmla="*/ 802171 h 4067175"/>
                <a:gd name="connsiteX781" fmla="*/ 9564502 w 11191875"/>
                <a:gd name="connsiteY781" fmla="*/ 542130 h 4067175"/>
                <a:gd name="connsiteX782" fmla="*/ 9564981 w 11191875"/>
                <a:gd name="connsiteY782" fmla="*/ 541411 h 4067175"/>
                <a:gd name="connsiteX783" fmla="*/ 9564502 w 11191875"/>
                <a:gd name="connsiteY783" fmla="*/ 541172 h 4067175"/>
                <a:gd name="connsiteX784" fmla="*/ 9563783 w 11191875"/>
                <a:gd name="connsiteY784" fmla="*/ 541411 h 4067175"/>
                <a:gd name="connsiteX785" fmla="*/ 9564502 w 11191875"/>
                <a:gd name="connsiteY785" fmla="*/ 542130 h 4067175"/>
                <a:gd name="connsiteX786" fmla="*/ 9454812 w 11191875"/>
                <a:gd name="connsiteY786" fmla="*/ 288561 h 4067175"/>
                <a:gd name="connsiteX787" fmla="*/ 9455291 w 11191875"/>
                <a:gd name="connsiteY787" fmla="*/ 288082 h 4067175"/>
                <a:gd name="connsiteX788" fmla="*/ 9454812 w 11191875"/>
                <a:gd name="connsiteY788" fmla="*/ 287363 h 4067175"/>
                <a:gd name="connsiteX789" fmla="*/ 9454333 w 11191875"/>
                <a:gd name="connsiteY789" fmla="*/ 288082 h 4067175"/>
                <a:gd name="connsiteX790" fmla="*/ 9454812 w 11191875"/>
                <a:gd name="connsiteY790" fmla="*/ 288561 h 4067175"/>
                <a:gd name="connsiteX791" fmla="*/ 1502117 w 11191875"/>
                <a:gd name="connsiteY791" fmla="*/ 290718 h 4067175"/>
                <a:gd name="connsiteX792" fmla="*/ 1504512 w 11191875"/>
                <a:gd name="connsiteY792" fmla="*/ 288082 h 4067175"/>
                <a:gd name="connsiteX793" fmla="*/ 1502117 w 11191875"/>
                <a:gd name="connsiteY793" fmla="*/ 285445 h 4067175"/>
                <a:gd name="connsiteX794" fmla="*/ 1499962 w 11191875"/>
                <a:gd name="connsiteY794" fmla="*/ 288082 h 4067175"/>
                <a:gd name="connsiteX795" fmla="*/ 1502117 w 11191875"/>
                <a:gd name="connsiteY795" fmla="*/ 290718 h 4067175"/>
                <a:gd name="connsiteX796" fmla="*/ 1392428 w 11191875"/>
                <a:gd name="connsiteY796" fmla="*/ 545725 h 4067175"/>
                <a:gd name="connsiteX797" fmla="*/ 1396739 w 11191875"/>
                <a:gd name="connsiteY797" fmla="*/ 541411 h 4067175"/>
                <a:gd name="connsiteX798" fmla="*/ 1392428 w 11191875"/>
                <a:gd name="connsiteY798" fmla="*/ 537337 h 4067175"/>
                <a:gd name="connsiteX799" fmla="*/ 1388357 w 11191875"/>
                <a:gd name="connsiteY799" fmla="*/ 541411 h 4067175"/>
                <a:gd name="connsiteX800" fmla="*/ 1392428 w 11191875"/>
                <a:gd name="connsiteY800" fmla="*/ 545725 h 4067175"/>
                <a:gd name="connsiteX801" fmla="*/ 1299025 w 11191875"/>
                <a:gd name="connsiteY801" fmla="*/ 808642 h 4067175"/>
                <a:gd name="connsiteX802" fmla="*/ 1306210 w 11191875"/>
                <a:gd name="connsiteY802" fmla="*/ 801452 h 4067175"/>
                <a:gd name="connsiteX803" fmla="*/ 1299025 w 11191875"/>
                <a:gd name="connsiteY803" fmla="*/ 794262 h 4067175"/>
                <a:gd name="connsiteX804" fmla="*/ 1291840 w 11191875"/>
                <a:gd name="connsiteY804" fmla="*/ 801452 h 4067175"/>
                <a:gd name="connsiteX805" fmla="*/ 1299025 w 11191875"/>
                <a:gd name="connsiteY805" fmla="*/ 808642 h 4067175"/>
                <a:gd name="connsiteX806" fmla="*/ 1222147 w 11191875"/>
                <a:gd name="connsiteY806" fmla="*/ 1080665 h 4067175"/>
                <a:gd name="connsiteX807" fmla="*/ 1236038 w 11191875"/>
                <a:gd name="connsiteY807" fmla="*/ 1066765 h 4067175"/>
                <a:gd name="connsiteX808" fmla="*/ 1222147 w 11191875"/>
                <a:gd name="connsiteY808" fmla="*/ 1052864 h 4067175"/>
                <a:gd name="connsiteX809" fmla="*/ 1208017 w 11191875"/>
                <a:gd name="connsiteY809" fmla="*/ 1066765 h 4067175"/>
                <a:gd name="connsiteX810" fmla="*/ 1222147 w 11191875"/>
                <a:gd name="connsiteY810" fmla="*/ 1080665 h 4067175"/>
                <a:gd name="connsiteX811" fmla="*/ 1161794 w 11191875"/>
                <a:gd name="connsiteY811" fmla="*/ 1356764 h 4067175"/>
                <a:gd name="connsiteX812" fmla="*/ 1181911 w 11191875"/>
                <a:gd name="connsiteY812" fmla="*/ 1336392 h 4067175"/>
                <a:gd name="connsiteX813" fmla="*/ 1161794 w 11191875"/>
                <a:gd name="connsiteY813" fmla="*/ 1316499 h 4067175"/>
                <a:gd name="connsiteX814" fmla="*/ 1141676 w 11191875"/>
                <a:gd name="connsiteY814" fmla="*/ 1336392 h 4067175"/>
                <a:gd name="connsiteX815" fmla="*/ 1161794 w 11191875"/>
                <a:gd name="connsiteY815" fmla="*/ 1356764 h 4067175"/>
                <a:gd name="connsiteX816" fmla="*/ 1118445 w 11191875"/>
                <a:gd name="connsiteY816" fmla="*/ 1637415 h 4067175"/>
                <a:gd name="connsiteX817" fmla="*/ 1146466 w 11191875"/>
                <a:gd name="connsiteY817" fmla="*/ 1609374 h 4067175"/>
                <a:gd name="connsiteX818" fmla="*/ 1118445 w 11191875"/>
                <a:gd name="connsiteY818" fmla="*/ 1581093 h 4067175"/>
                <a:gd name="connsiteX819" fmla="*/ 1090664 w 11191875"/>
                <a:gd name="connsiteY819" fmla="*/ 1609374 h 4067175"/>
                <a:gd name="connsiteX820" fmla="*/ 1118445 w 11191875"/>
                <a:gd name="connsiteY820" fmla="*/ 1637415 h 4067175"/>
                <a:gd name="connsiteX821" fmla="*/ 1092580 w 11191875"/>
                <a:gd name="connsiteY821" fmla="*/ 1920943 h 4067175"/>
                <a:gd name="connsiteX822" fmla="*/ 1129222 w 11191875"/>
                <a:gd name="connsiteY822" fmla="*/ 1884034 h 4067175"/>
                <a:gd name="connsiteX823" fmla="*/ 1092580 w 11191875"/>
                <a:gd name="connsiteY823" fmla="*/ 1847605 h 4067175"/>
                <a:gd name="connsiteX824" fmla="*/ 1056176 w 11191875"/>
                <a:gd name="connsiteY824" fmla="*/ 1884034 h 4067175"/>
                <a:gd name="connsiteX825" fmla="*/ 1092580 w 11191875"/>
                <a:gd name="connsiteY825" fmla="*/ 1920943 h 4067175"/>
                <a:gd name="connsiteX826" fmla="*/ 1083718 w 11191875"/>
                <a:gd name="connsiteY826" fmla="*/ 2205430 h 4067175"/>
                <a:gd name="connsiteX827" fmla="*/ 1128983 w 11191875"/>
                <a:gd name="connsiteY827" fmla="*/ 2160372 h 4067175"/>
                <a:gd name="connsiteX828" fmla="*/ 1083718 w 11191875"/>
                <a:gd name="connsiteY828" fmla="*/ 2115315 h 4067175"/>
                <a:gd name="connsiteX829" fmla="*/ 1038933 w 11191875"/>
                <a:gd name="connsiteY829" fmla="*/ 2160372 h 4067175"/>
                <a:gd name="connsiteX830" fmla="*/ 1083718 w 11191875"/>
                <a:gd name="connsiteY830" fmla="*/ 2205430 h 4067175"/>
                <a:gd name="connsiteX831" fmla="*/ 1092580 w 11191875"/>
                <a:gd name="connsiteY831" fmla="*/ 2490636 h 4067175"/>
                <a:gd name="connsiteX832" fmla="*/ 1146945 w 11191875"/>
                <a:gd name="connsiteY832" fmla="*/ 2436470 h 4067175"/>
                <a:gd name="connsiteX833" fmla="*/ 1092580 w 11191875"/>
                <a:gd name="connsiteY833" fmla="*/ 2382305 h 4067175"/>
                <a:gd name="connsiteX834" fmla="*/ 1038693 w 11191875"/>
                <a:gd name="connsiteY834" fmla="*/ 2436470 h 4067175"/>
                <a:gd name="connsiteX835" fmla="*/ 1092580 w 11191875"/>
                <a:gd name="connsiteY835" fmla="*/ 2490636 h 4067175"/>
                <a:gd name="connsiteX836" fmla="*/ 1118445 w 11191875"/>
                <a:gd name="connsiteY836" fmla="*/ 2774403 h 4067175"/>
                <a:gd name="connsiteX837" fmla="*/ 1181193 w 11191875"/>
                <a:gd name="connsiteY837" fmla="*/ 2711610 h 4067175"/>
                <a:gd name="connsiteX838" fmla="*/ 1118445 w 11191875"/>
                <a:gd name="connsiteY838" fmla="*/ 2649056 h 4067175"/>
                <a:gd name="connsiteX839" fmla="*/ 1055937 w 11191875"/>
                <a:gd name="connsiteY839" fmla="*/ 2711610 h 4067175"/>
                <a:gd name="connsiteX840" fmla="*/ 1118445 w 11191875"/>
                <a:gd name="connsiteY840" fmla="*/ 2774403 h 4067175"/>
                <a:gd name="connsiteX841" fmla="*/ 1161794 w 11191875"/>
                <a:gd name="connsiteY841" fmla="*/ 3055534 h 4067175"/>
                <a:gd name="connsiteX842" fmla="*/ 1233164 w 11191875"/>
                <a:gd name="connsiteY842" fmla="*/ 2984592 h 4067175"/>
                <a:gd name="connsiteX843" fmla="*/ 1161794 w 11191875"/>
                <a:gd name="connsiteY843" fmla="*/ 2912931 h 4067175"/>
                <a:gd name="connsiteX844" fmla="*/ 1090664 w 11191875"/>
                <a:gd name="connsiteY844" fmla="*/ 2984592 h 4067175"/>
                <a:gd name="connsiteX845" fmla="*/ 1161794 w 11191875"/>
                <a:gd name="connsiteY845" fmla="*/ 3055534 h 4067175"/>
                <a:gd name="connsiteX846" fmla="*/ 1222147 w 11191875"/>
                <a:gd name="connsiteY846" fmla="*/ 3332591 h 4067175"/>
                <a:gd name="connsiteX847" fmla="*/ 1300701 w 11191875"/>
                <a:gd name="connsiteY847" fmla="*/ 3254459 h 4067175"/>
                <a:gd name="connsiteX848" fmla="*/ 1222147 w 11191875"/>
                <a:gd name="connsiteY848" fmla="*/ 3175369 h 4067175"/>
                <a:gd name="connsiteX849" fmla="*/ 1143353 w 11191875"/>
                <a:gd name="connsiteY849" fmla="*/ 3254459 h 4067175"/>
                <a:gd name="connsiteX850" fmla="*/ 1222147 w 11191875"/>
                <a:gd name="connsiteY850" fmla="*/ 3332591 h 4067175"/>
                <a:gd name="connsiteX851" fmla="*/ 1299025 w 11191875"/>
                <a:gd name="connsiteY851" fmla="*/ 3604855 h 4067175"/>
                <a:gd name="connsiteX852" fmla="*/ 1384046 w 11191875"/>
                <a:gd name="connsiteY852" fmla="*/ 3519533 h 4067175"/>
                <a:gd name="connsiteX853" fmla="*/ 1299025 w 11191875"/>
                <a:gd name="connsiteY853" fmla="*/ 3433971 h 4067175"/>
                <a:gd name="connsiteX854" fmla="*/ 1213764 w 11191875"/>
                <a:gd name="connsiteY854" fmla="*/ 3519533 h 4067175"/>
                <a:gd name="connsiteX855" fmla="*/ 1299025 w 11191875"/>
                <a:gd name="connsiteY855" fmla="*/ 3604855 h 4067175"/>
                <a:gd name="connsiteX856" fmla="*/ 1392428 w 11191875"/>
                <a:gd name="connsiteY856" fmla="*/ 3869449 h 4067175"/>
                <a:gd name="connsiteX857" fmla="*/ 1482479 w 11191875"/>
                <a:gd name="connsiteY857" fmla="*/ 3779333 h 4067175"/>
                <a:gd name="connsiteX858" fmla="*/ 1392428 w 11191875"/>
                <a:gd name="connsiteY858" fmla="*/ 3688978 h 4067175"/>
                <a:gd name="connsiteX859" fmla="*/ 1302617 w 11191875"/>
                <a:gd name="connsiteY859" fmla="*/ 3779333 h 4067175"/>
                <a:gd name="connsiteX860" fmla="*/ 1392428 w 11191875"/>
                <a:gd name="connsiteY860" fmla="*/ 3869449 h 4067175"/>
                <a:gd name="connsiteX861" fmla="*/ 1590252 w 11191875"/>
                <a:gd name="connsiteY861" fmla="*/ 4067175 h 4067175"/>
                <a:gd name="connsiteX862" fmla="*/ 1596718 w 11191875"/>
                <a:gd name="connsiteY862" fmla="*/ 4033142 h 4067175"/>
                <a:gd name="connsiteX863" fmla="*/ 1502117 w 11191875"/>
                <a:gd name="connsiteY863" fmla="*/ 3938233 h 4067175"/>
                <a:gd name="connsiteX864" fmla="*/ 1407756 w 11191875"/>
                <a:gd name="connsiteY864" fmla="*/ 4033142 h 4067175"/>
                <a:gd name="connsiteX865" fmla="*/ 1414222 w 11191875"/>
                <a:gd name="connsiteY865" fmla="*/ 4067175 h 4067175"/>
                <a:gd name="connsiteX866" fmla="*/ 1590252 w 11191875"/>
                <a:gd name="connsiteY866" fmla="*/ 4067175 h 4067175"/>
                <a:gd name="connsiteX867" fmla="*/ 9454812 w 11191875"/>
                <a:gd name="connsiteY867" fmla="*/ 4036737 h 4067175"/>
                <a:gd name="connsiteX868" fmla="*/ 9458165 w 11191875"/>
                <a:gd name="connsiteY868" fmla="*/ 4033142 h 4067175"/>
                <a:gd name="connsiteX869" fmla="*/ 9454812 w 11191875"/>
                <a:gd name="connsiteY869" fmla="*/ 4028828 h 4067175"/>
                <a:gd name="connsiteX870" fmla="*/ 9451220 w 11191875"/>
                <a:gd name="connsiteY870" fmla="*/ 4033142 h 4067175"/>
                <a:gd name="connsiteX871" fmla="*/ 9454812 w 11191875"/>
                <a:gd name="connsiteY871" fmla="*/ 4036737 h 4067175"/>
                <a:gd name="connsiteX872" fmla="*/ 9564502 w 11191875"/>
                <a:gd name="connsiteY872" fmla="*/ 3781730 h 4067175"/>
                <a:gd name="connsiteX873" fmla="*/ 9566896 w 11191875"/>
                <a:gd name="connsiteY873" fmla="*/ 3779333 h 4067175"/>
                <a:gd name="connsiteX874" fmla="*/ 9564502 w 11191875"/>
                <a:gd name="connsiteY874" fmla="*/ 3776697 h 4067175"/>
                <a:gd name="connsiteX875" fmla="*/ 9562107 w 11191875"/>
                <a:gd name="connsiteY875" fmla="*/ 3779333 h 4067175"/>
                <a:gd name="connsiteX876" fmla="*/ 9564502 w 11191875"/>
                <a:gd name="connsiteY876" fmla="*/ 3781730 h 4067175"/>
                <a:gd name="connsiteX877" fmla="*/ 9657665 w 11191875"/>
                <a:gd name="connsiteY877" fmla="*/ 3521450 h 4067175"/>
                <a:gd name="connsiteX878" fmla="*/ 9659581 w 11191875"/>
                <a:gd name="connsiteY878" fmla="*/ 3519533 h 4067175"/>
                <a:gd name="connsiteX879" fmla="*/ 9657665 w 11191875"/>
                <a:gd name="connsiteY879" fmla="*/ 3517615 h 4067175"/>
                <a:gd name="connsiteX880" fmla="*/ 9655989 w 11191875"/>
                <a:gd name="connsiteY880" fmla="*/ 3519533 h 4067175"/>
                <a:gd name="connsiteX881" fmla="*/ 9657665 w 11191875"/>
                <a:gd name="connsiteY881" fmla="*/ 3521450 h 4067175"/>
                <a:gd name="connsiteX882" fmla="*/ 9735022 w 11191875"/>
                <a:gd name="connsiteY882" fmla="*/ 3255178 h 4067175"/>
                <a:gd name="connsiteX883" fmla="*/ 9735980 w 11191875"/>
                <a:gd name="connsiteY883" fmla="*/ 3254459 h 4067175"/>
                <a:gd name="connsiteX884" fmla="*/ 9735022 w 11191875"/>
                <a:gd name="connsiteY884" fmla="*/ 3253021 h 4067175"/>
                <a:gd name="connsiteX885" fmla="*/ 9733825 w 11191875"/>
                <a:gd name="connsiteY885" fmla="*/ 3254459 h 4067175"/>
                <a:gd name="connsiteX886" fmla="*/ 9735022 w 11191875"/>
                <a:gd name="connsiteY886" fmla="*/ 3255178 h 4067175"/>
                <a:gd name="connsiteX887" fmla="*/ 9794896 w 11191875"/>
                <a:gd name="connsiteY887" fmla="*/ 2986030 h 4067175"/>
                <a:gd name="connsiteX888" fmla="*/ 9796333 w 11191875"/>
                <a:gd name="connsiteY888" fmla="*/ 2984592 h 4067175"/>
                <a:gd name="connsiteX889" fmla="*/ 9794896 w 11191875"/>
                <a:gd name="connsiteY889" fmla="*/ 2983154 h 4067175"/>
                <a:gd name="connsiteX890" fmla="*/ 9793938 w 11191875"/>
                <a:gd name="connsiteY890" fmla="*/ 2984592 h 4067175"/>
                <a:gd name="connsiteX891" fmla="*/ 9794896 w 11191875"/>
                <a:gd name="connsiteY891" fmla="*/ 2986030 h 4067175"/>
                <a:gd name="connsiteX892" fmla="*/ 9838245 w 11191875"/>
                <a:gd name="connsiteY892" fmla="*/ 2713048 h 4067175"/>
                <a:gd name="connsiteX893" fmla="*/ 9839443 w 11191875"/>
                <a:gd name="connsiteY893" fmla="*/ 2711610 h 4067175"/>
                <a:gd name="connsiteX894" fmla="*/ 9838245 w 11191875"/>
                <a:gd name="connsiteY894" fmla="*/ 2710412 h 4067175"/>
                <a:gd name="connsiteX895" fmla="*/ 9837048 w 11191875"/>
                <a:gd name="connsiteY895" fmla="*/ 2711610 h 4067175"/>
                <a:gd name="connsiteX896" fmla="*/ 9838245 w 11191875"/>
                <a:gd name="connsiteY896" fmla="*/ 2713048 h 4067175"/>
                <a:gd name="connsiteX897" fmla="*/ 9864111 w 11191875"/>
                <a:gd name="connsiteY897" fmla="*/ 2437908 h 4067175"/>
                <a:gd name="connsiteX898" fmla="*/ 9865787 w 11191875"/>
                <a:gd name="connsiteY898" fmla="*/ 2436470 h 4067175"/>
                <a:gd name="connsiteX899" fmla="*/ 9864111 w 11191875"/>
                <a:gd name="connsiteY899" fmla="*/ 2435032 h 4067175"/>
                <a:gd name="connsiteX900" fmla="*/ 9862913 w 11191875"/>
                <a:gd name="connsiteY900" fmla="*/ 2436470 h 4067175"/>
                <a:gd name="connsiteX901" fmla="*/ 9864111 w 11191875"/>
                <a:gd name="connsiteY901" fmla="*/ 2437908 h 4067175"/>
                <a:gd name="connsiteX902" fmla="*/ 9872733 w 11191875"/>
                <a:gd name="connsiteY902" fmla="*/ 2161571 h 4067175"/>
                <a:gd name="connsiteX903" fmla="*/ 9873930 w 11191875"/>
                <a:gd name="connsiteY903" fmla="*/ 2160372 h 4067175"/>
                <a:gd name="connsiteX904" fmla="*/ 9872733 w 11191875"/>
                <a:gd name="connsiteY904" fmla="*/ 2158934 h 4067175"/>
                <a:gd name="connsiteX905" fmla="*/ 9871775 w 11191875"/>
                <a:gd name="connsiteY905" fmla="*/ 2160372 h 4067175"/>
                <a:gd name="connsiteX906" fmla="*/ 9872733 w 11191875"/>
                <a:gd name="connsiteY906" fmla="*/ 2161571 h 4067175"/>
                <a:gd name="connsiteX907" fmla="*/ 9644254 w 11191875"/>
                <a:gd name="connsiteY907" fmla="*/ 1885472 h 4067175"/>
                <a:gd name="connsiteX908" fmla="*/ 9645212 w 11191875"/>
                <a:gd name="connsiteY908" fmla="*/ 1884034 h 4067175"/>
                <a:gd name="connsiteX909" fmla="*/ 9644254 w 11191875"/>
                <a:gd name="connsiteY909" fmla="*/ 1883076 h 4067175"/>
                <a:gd name="connsiteX910" fmla="*/ 9642817 w 11191875"/>
                <a:gd name="connsiteY910" fmla="*/ 1884034 h 4067175"/>
                <a:gd name="connsiteX911" fmla="*/ 9644254 w 11191875"/>
                <a:gd name="connsiteY911" fmla="*/ 1885472 h 4067175"/>
                <a:gd name="connsiteX912" fmla="*/ 9616472 w 11191875"/>
                <a:gd name="connsiteY912" fmla="*/ 1610812 h 4067175"/>
                <a:gd name="connsiteX913" fmla="*/ 9617670 w 11191875"/>
                <a:gd name="connsiteY913" fmla="*/ 1609374 h 4067175"/>
                <a:gd name="connsiteX914" fmla="*/ 9616472 w 11191875"/>
                <a:gd name="connsiteY914" fmla="*/ 1608176 h 4067175"/>
                <a:gd name="connsiteX915" fmla="*/ 9615754 w 11191875"/>
                <a:gd name="connsiteY915" fmla="*/ 1609374 h 4067175"/>
                <a:gd name="connsiteX916" fmla="*/ 9616472 w 11191875"/>
                <a:gd name="connsiteY916" fmla="*/ 1610812 h 4067175"/>
                <a:gd name="connsiteX917" fmla="*/ 9571447 w 11191875"/>
                <a:gd name="connsiteY917" fmla="*/ 1338309 h 4067175"/>
                <a:gd name="connsiteX918" fmla="*/ 9572165 w 11191875"/>
                <a:gd name="connsiteY918" fmla="*/ 1336871 h 4067175"/>
                <a:gd name="connsiteX919" fmla="*/ 9571447 w 11191875"/>
                <a:gd name="connsiteY919" fmla="*/ 1335673 h 4067175"/>
                <a:gd name="connsiteX920" fmla="*/ 9570010 w 11191875"/>
                <a:gd name="connsiteY920" fmla="*/ 1336871 h 4067175"/>
                <a:gd name="connsiteX921" fmla="*/ 9571447 w 11191875"/>
                <a:gd name="connsiteY921" fmla="*/ 1338309 h 4067175"/>
                <a:gd name="connsiteX922" fmla="*/ 9507741 w 11191875"/>
                <a:gd name="connsiteY922" fmla="*/ 1069161 h 4067175"/>
                <a:gd name="connsiteX923" fmla="*/ 9509178 w 11191875"/>
                <a:gd name="connsiteY923" fmla="*/ 1067963 h 4067175"/>
                <a:gd name="connsiteX924" fmla="*/ 9507741 w 11191875"/>
                <a:gd name="connsiteY924" fmla="*/ 1067004 h 4067175"/>
                <a:gd name="connsiteX925" fmla="*/ 9506544 w 11191875"/>
                <a:gd name="connsiteY925" fmla="*/ 1067963 h 4067175"/>
                <a:gd name="connsiteX926" fmla="*/ 9507741 w 11191875"/>
                <a:gd name="connsiteY926" fmla="*/ 1069161 h 4067175"/>
                <a:gd name="connsiteX927" fmla="*/ 9427031 w 11191875"/>
                <a:gd name="connsiteY927" fmla="*/ 805286 h 4067175"/>
                <a:gd name="connsiteX928" fmla="*/ 9428468 w 11191875"/>
                <a:gd name="connsiteY928" fmla="*/ 803848 h 4067175"/>
                <a:gd name="connsiteX929" fmla="*/ 9427031 w 11191875"/>
                <a:gd name="connsiteY929" fmla="*/ 802650 h 4067175"/>
                <a:gd name="connsiteX930" fmla="*/ 9425594 w 11191875"/>
                <a:gd name="connsiteY930" fmla="*/ 803848 h 4067175"/>
                <a:gd name="connsiteX931" fmla="*/ 9427031 w 11191875"/>
                <a:gd name="connsiteY931" fmla="*/ 805286 h 4067175"/>
                <a:gd name="connsiteX932" fmla="*/ 9328598 w 11191875"/>
                <a:gd name="connsiteY932" fmla="*/ 546444 h 4067175"/>
                <a:gd name="connsiteX933" fmla="*/ 9329556 w 11191875"/>
                <a:gd name="connsiteY933" fmla="*/ 545725 h 4067175"/>
                <a:gd name="connsiteX934" fmla="*/ 9328598 w 11191875"/>
                <a:gd name="connsiteY934" fmla="*/ 545006 h 4067175"/>
                <a:gd name="connsiteX935" fmla="*/ 9328119 w 11191875"/>
                <a:gd name="connsiteY935" fmla="*/ 545725 h 4067175"/>
                <a:gd name="connsiteX936" fmla="*/ 9328598 w 11191875"/>
                <a:gd name="connsiteY936" fmla="*/ 546444 h 4067175"/>
                <a:gd name="connsiteX937" fmla="*/ 9213640 w 11191875"/>
                <a:gd name="connsiteY937" fmla="*/ 295272 h 4067175"/>
                <a:gd name="connsiteX938" fmla="*/ 9214119 w 11191875"/>
                <a:gd name="connsiteY938" fmla="*/ 294553 h 4067175"/>
                <a:gd name="connsiteX939" fmla="*/ 9213640 w 11191875"/>
                <a:gd name="connsiteY939" fmla="*/ 294073 h 4067175"/>
                <a:gd name="connsiteX940" fmla="*/ 9212922 w 11191875"/>
                <a:gd name="connsiteY940" fmla="*/ 294553 h 4067175"/>
                <a:gd name="connsiteX941" fmla="*/ 9213640 w 11191875"/>
                <a:gd name="connsiteY941" fmla="*/ 295272 h 4067175"/>
                <a:gd name="connsiteX942" fmla="*/ 1806995 w 11191875"/>
                <a:gd name="connsiteY942" fmla="*/ 174479 h 4067175"/>
                <a:gd name="connsiteX943" fmla="*/ 1809151 w 11191875"/>
                <a:gd name="connsiteY943" fmla="*/ 171842 h 4067175"/>
                <a:gd name="connsiteX944" fmla="*/ 1806995 w 11191875"/>
                <a:gd name="connsiteY944" fmla="*/ 169685 h 4067175"/>
                <a:gd name="connsiteX945" fmla="*/ 1804361 w 11191875"/>
                <a:gd name="connsiteY945" fmla="*/ 171842 h 4067175"/>
                <a:gd name="connsiteX946" fmla="*/ 1806995 w 11191875"/>
                <a:gd name="connsiteY946" fmla="*/ 174479 h 4067175"/>
                <a:gd name="connsiteX947" fmla="*/ 1683416 w 11191875"/>
                <a:gd name="connsiteY947" fmla="*/ 423494 h 4067175"/>
                <a:gd name="connsiteX948" fmla="*/ 1687726 w 11191875"/>
                <a:gd name="connsiteY948" fmla="*/ 419180 h 4067175"/>
                <a:gd name="connsiteX949" fmla="*/ 1683416 w 11191875"/>
                <a:gd name="connsiteY949" fmla="*/ 414866 h 4067175"/>
                <a:gd name="connsiteX950" fmla="*/ 1679105 w 11191875"/>
                <a:gd name="connsiteY950" fmla="*/ 419180 h 4067175"/>
                <a:gd name="connsiteX951" fmla="*/ 1683416 w 11191875"/>
                <a:gd name="connsiteY951" fmla="*/ 423494 h 4067175"/>
                <a:gd name="connsiteX952" fmla="*/ 1576840 w 11191875"/>
                <a:gd name="connsiteY952" fmla="*/ 680659 h 4067175"/>
                <a:gd name="connsiteX953" fmla="*/ 1583546 w 11191875"/>
                <a:gd name="connsiteY953" fmla="*/ 673708 h 4067175"/>
                <a:gd name="connsiteX954" fmla="*/ 1576840 w 11191875"/>
                <a:gd name="connsiteY954" fmla="*/ 667237 h 4067175"/>
                <a:gd name="connsiteX955" fmla="*/ 1570134 w 11191875"/>
                <a:gd name="connsiteY955" fmla="*/ 673708 h 4067175"/>
                <a:gd name="connsiteX956" fmla="*/ 1576840 w 11191875"/>
                <a:gd name="connsiteY956" fmla="*/ 680659 h 4067175"/>
                <a:gd name="connsiteX957" fmla="*/ 1487269 w 11191875"/>
                <a:gd name="connsiteY957" fmla="*/ 946451 h 4067175"/>
                <a:gd name="connsiteX958" fmla="*/ 1498285 w 11191875"/>
                <a:gd name="connsiteY958" fmla="*/ 935426 h 4067175"/>
                <a:gd name="connsiteX959" fmla="*/ 1487269 w 11191875"/>
                <a:gd name="connsiteY959" fmla="*/ 924641 h 4067175"/>
                <a:gd name="connsiteX960" fmla="*/ 1476252 w 11191875"/>
                <a:gd name="connsiteY960" fmla="*/ 935426 h 4067175"/>
                <a:gd name="connsiteX961" fmla="*/ 1487269 w 11191875"/>
                <a:gd name="connsiteY961" fmla="*/ 946451 h 4067175"/>
                <a:gd name="connsiteX962" fmla="*/ 1415180 w 11191875"/>
                <a:gd name="connsiteY962" fmla="*/ 1218954 h 4067175"/>
                <a:gd name="connsiteX963" fmla="*/ 1432185 w 11191875"/>
                <a:gd name="connsiteY963" fmla="*/ 1201938 h 4067175"/>
                <a:gd name="connsiteX964" fmla="*/ 1415180 w 11191875"/>
                <a:gd name="connsiteY964" fmla="*/ 1184921 h 4067175"/>
                <a:gd name="connsiteX965" fmla="*/ 1397697 w 11191875"/>
                <a:gd name="connsiteY965" fmla="*/ 1201938 h 4067175"/>
                <a:gd name="connsiteX966" fmla="*/ 1415180 w 11191875"/>
                <a:gd name="connsiteY966" fmla="*/ 1218954 h 4067175"/>
                <a:gd name="connsiteX967" fmla="*/ 1360575 w 11191875"/>
                <a:gd name="connsiteY967" fmla="*/ 1497449 h 4067175"/>
                <a:gd name="connsiteX968" fmla="*/ 1385004 w 11191875"/>
                <a:gd name="connsiteY968" fmla="*/ 1472763 h 4067175"/>
                <a:gd name="connsiteX969" fmla="*/ 1360575 w 11191875"/>
                <a:gd name="connsiteY969" fmla="*/ 1448557 h 4067175"/>
                <a:gd name="connsiteX970" fmla="*/ 1336147 w 11191875"/>
                <a:gd name="connsiteY970" fmla="*/ 1472763 h 4067175"/>
                <a:gd name="connsiteX971" fmla="*/ 1360575 w 11191875"/>
                <a:gd name="connsiteY971" fmla="*/ 1497449 h 4067175"/>
                <a:gd name="connsiteX972" fmla="*/ 1324172 w 11191875"/>
                <a:gd name="connsiteY972" fmla="*/ 1778820 h 4067175"/>
                <a:gd name="connsiteX973" fmla="*/ 1356504 w 11191875"/>
                <a:gd name="connsiteY973" fmla="*/ 1746704 h 4067175"/>
                <a:gd name="connsiteX974" fmla="*/ 1324172 w 11191875"/>
                <a:gd name="connsiteY974" fmla="*/ 1714109 h 4067175"/>
                <a:gd name="connsiteX975" fmla="*/ 1291840 w 11191875"/>
                <a:gd name="connsiteY975" fmla="*/ 1746704 h 4067175"/>
                <a:gd name="connsiteX976" fmla="*/ 1324172 w 11191875"/>
                <a:gd name="connsiteY976" fmla="*/ 1778820 h 4067175"/>
                <a:gd name="connsiteX977" fmla="*/ 1305970 w 11191875"/>
                <a:gd name="connsiteY977" fmla="*/ 2062348 h 4067175"/>
                <a:gd name="connsiteX978" fmla="*/ 1346206 w 11191875"/>
                <a:gd name="connsiteY978" fmla="*/ 2022083 h 4067175"/>
                <a:gd name="connsiteX979" fmla="*/ 1305970 w 11191875"/>
                <a:gd name="connsiteY979" fmla="*/ 1982059 h 4067175"/>
                <a:gd name="connsiteX980" fmla="*/ 1265735 w 11191875"/>
                <a:gd name="connsiteY980" fmla="*/ 2022083 h 4067175"/>
                <a:gd name="connsiteX981" fmla="*/ 1305970 w 11191875"/>
                <a:gd name="connsiteY981" fmla="*/ 2062348 h 4067175"/>
                <a:gd name="connsiteX982" fmla="*/ 1305970 w 11191875"/>
                <a:gd name="connsiteY982" fmla="*/ 2347553 h 4067175"/>
                <a:gd name="connsiteX983" fmla="*/ 1354588 w 11191875"/>
                <a:gd name="connsiteY983" fmla="*/ 2298901 h 4067175"/>
                <a:gd name="connsiteX984" fmla="*/ 1305970 w 11191875"/>
                <a:gd name="connsiteY984" fmla="*/ 2250008 h 4067175"/>
                <a:gd name="connsiteX985" fmla="*/ 1257353 w 11191875"/>
                <a:gd name="connsiteY985" fmla="*/ 2298901 h 4067175"/>
                <a:gd name="connsiteX986" fmla="*/ 1305970 w 11191875"/>
                <a:gd name="connsiteY986" fmla="*/ 2347553 h 4067175"/>
                <a:gd name="connsiteX987" fmla="*/ 1324172 w 11191875"/>
                <a:gd name="connsiteY987" fmla="*/ 2631561 h 4067175"/>
                <a:gd name="connsiteX988" fmla="*/ 1381172 w 11191875"/>
                <a:gd name="connsiteY988" fmla="*/ 2574280 h 4067175"/>
                <a:gd name="connsiteX989" fmla="*/ 1324172 w 11191875"/>
                <a:gd name="connsiteY989" fmla="*/ 2516999 h 4067175"/>
                <a:gd name="connsiteX990" fmla="*/ 1266932 w 11191875"/>
                <a:gd name="connsiteY990" fmla="*/ 2574280 h 4067175"/>
                <a:gd name="connsiteX991" fmla="*/ 1324172 w 11191875"/>
                <a:gd name="connsiteY991" fmla="*/ 2631561 h 4067175"/>
                <a:gd name="connsiteX992" fmla="*/ 1360575 w 11191875"/>
                <a:gd name="connsiteY992" fmla="*/ 2913890 h 4067175"/>
                <a:gd name="connsiteX993" fmla="*/ 1426437 w 11191875"/>
                <a:gd name="connsiteY993" fmla="*/ 2848221 h 4067175"/>
                <a:gd name="connsiteX994" fmla="*/ 1360575 w 11191875"/>
                <a:gd name="connsiteY994" fmla="*/ 2782312 h 4067175"/>
                <a:gd name="connsiteX995" fmla="*/ 1294714 w 11191875"/>
                <a:gd name="connsiteY995" fmla="*/ 2848221 h 4067175"/>
                <a:gd name="connsiteX996" fmla="*/ 1360575 w 11191875"/>
                <a:gd name="connsiteY996" fmla="*/ 2913890 h 4067175"/>
                <a:gd name="connsiteX997" fmla="*/ 1415180 w 11191875"/>
                <a:gd name="connsiteY997" fmla="*/ 3192145 h 4067175"/>
                <a:gd name="connsiteX998" fmla="*/ 1488227 w 11191875"/>
                <a:gd name="connsiteY998" fmla="*/ 3118567 h 4067175"/>
                <a:gd name="connsiteX999" fmla="*/ 1415180 w 11191875"/>
                <a:gd name="connsiteY999" fmla="*/ 3045948 h 4067175"/>
                <a:gd name="connsiteX1000" fmla="*/ 1341895 w 11191875"/>
                <a:gd name="connsiteY1000" fmla="*/ 3118567 h 4067175"/>
                <a:gd name="connsiteX1001" fmla="*/ 1415180 w 11191875"/>
                <a:gd name="connsiteY1001" fmla="*/ 3192145 h 4067175"/>
                <a:gd name="connsiteX1002" fmla="*/ 1487269 w 11191875"/>
                <a:gd name="connsiteY1002" fmla="*/ 3465847 h 4067175"/>
                <a:gd name="connsiteX1003" fmla="*/ 1567500 w 11191875"/>
                <a:gd name="connsiteY1003" fmla="*/ 3385797 h 4067175"/>
                <a:gd name="connsiteX1004" fmla="*/ 1487269 w 11191875"/>
                <a:gd name="connsiteY1004" fmla="*/ 3305029 h 4067175"/>
                <a:gd name="connsiteX1005" fmla="*/ 1406798 w 11191875"/>
                <a:gd name="connsiteY1005" fmla="*/ 3385797 h 4067175"/>
                <a:gd name="connsiteX1006" fmla="*/ 1487269 w 11191875"/>
                <a:gd name="connsiteY1006" fmla="*/ 3465847 h 4067175"/>
                <a:gd name="connsiteX1007" fmla="*/ 1576840 w 11191875"/>
                <a:gd name="connsiteY1007" fmla="*/ 3731879 h 4067175"/>
                <a:gd name="connsiteX1008" fmla="*/ 1662100 w 11191875"/>
                <a:gd name="connsiteY1008" fmla="*/ 3647276 h 4067175"/>
                <a:gd name="connsiteX1009" fmla="*/ 1576840 w 11191875"/>
                <a:gd name="connsiteY1009" fmla="*/ 3561475 h 4067175"/>
                <a:gd name="connsiteX1010" fmla="*/ 1491340 w 11191875"/>
                <a:gd name="connsiteY1010" fmla="*/ 3647276 h 4067175"/>
                <a:gd name="connsiteX1011" fmla="*/ 1576840 w 11191875"/>
                <a:gd name="connsiteY1011" fmla="*/ 3731879 h 4067175"/>
                <a:gd name="connsiteX1012" fmla="*/ 1683416 w 11191875"/>
                <a:gd name="connsiteY1012" fmla="*/ 3991440 h 4067175"/>
                <a:gd name="connsiteX1013" fmla="*/ 1773226 w 11191875"/>
                <a:gd name="connsiteY1013" fmla="*/ 3901564 h 4067175"/>
                <a:gd name="connsiteX1014" fmla="*/ 1683416 w 11191875"/>
                <a:gd name="connsiteY1014" fmla="*/ 3812168 h 4067175"/>
                <a:gd name="connsiteX1015" fmla="*/ 1593844 w 11191875"/>
                <a:gd name="connsiteY1015" fmla="*/ 3901564 h 4067175"/>
                <a:gd name="connsiteX1016" fmla="*/ 1683416 w 11191875"/>
                <a:gd name="connsiteY1016" fmla="*/ 3991440 h 4067175"/>
                <a:gd name="connsiteX1017" fmla="*/ 9213640 w 11191875"/>
                <a:gd name="connsiteY1017" fmla="*/ 4030506 h 4067175"/>
                <a:gd name="connsiteX1018" fmla="*/ 9217712 w 11191875"/>
                <a:gd name="connsiteY1018" fmla="*/ 4026431 h 4067175"/>
                <a:gd name="connsiteX1019" fmla="*/ 9213640 w 11191875"/>
                <a:gd name="connsiteY1019" fmla="*/ 4022117 h 4067175"/>
                <a:gd name="connsiteX1020" fmla="*/ 9209329 w 11191875"/>
                <a:gd name="connsiteY1020" fmla="*/ 4026431 h 4067175"/>
                <a:gd name="connsiteX1021" fmla="*/ 9213640 w 11191875"/>
                <a:gd name="connsiteY1021" fmla="*/ 4030506 h 4067175"/>
                <a:gd name="connsiteX1022" fmla="*/ 9328598 w 11191875"/>
                <a:gd name="connsiteY1022" fmla="*/ 3778854 h 4067175"/>
                <a:gd name="connsiteX1023" fmla="*/ 9332191 w 11191875"/>
                <a:gd name="connsiteY1023" fmla="*/ 3775019 h 4067175"/>
                <a:gd name="connsiteX1024" fmla="*/ 9328598 w 11191875"/>
                <a:gd name="connsiteY1024" fmla="*/ 3771424 h 4067175"/>
                <a:gd name="connsiteX1025" fmla="*/ 9325006 w 11191875"/>
                <a:gd name="connsiteY1025" fmla="*/ 3775019 h 4067175"/>
                <a:gd name="connsiteX1026" fmla="*/ 9328598 w 11191875"/>
                <a:gd name="connsiteY1026" fmla="*/ 3778854 h 4067175"/>
                <a:gd name="connsiteX1027" fmla="*/ 9427031 w 11191875"/>
                <a:gd name="connsiteY1027" fmla="*/ 3519533 h 4067175"/>
                <a:gd name="connsiteX1028" fmla="*/ 9429186 w 11191875"/>
                <a:gd name="connsiteY1028" fmla="*/ 3516896 h 4067175"/>
                <a:gd name="connsiteX1029" fmla="*/ 9427031 w 11191875"/>
                <a:gd name="connsiteY1029" fmla="*/ 3514739 h 4067175"/>
                <a:gd name="connsiteX1030" fmla="*/ 9424875 w 11191875"/>
                <a:gd name="connsiteY1030" fmla="*/ 3516896 h 4067175"/>
                <a:gd name="connsiteX1031" fmla="*/ 9427031 w 11191875"/>
                <a:gd name="connsiteY1031" fmla="*/ 3519533 h 4067175"/>
                <a:gd name="connsiteX1032" fmla="*/ 9507741 w 11191875"/>
                <a:gd name="connsiteY1032" fmla="*/ 3255178 h 4067175"/>
                <a:gd name="connsiteX1033" fmla="*/ 9510615 w 11191875"/>
                <a:gd name="connsiteY1033" fmla="*/ 3253021 h 4067175"/>
                <a:gd name="connsiteX1034" fmla="*/ 9507741 w 11191875"/>
                <a:gd name="connsiteY1034" fmla="*/ 3250145 h 4067175"/>
                <a:gd name="connsiteX1035" fmla="*/ 9505586 w 11191875"/>
                <a:gd name="connsiteY1035" fmla="*/ 3253021 h 4067175"/>
                <a:gd name="connsiteX1036" fmla="*/ 9507741 w 11191875"/>
                <a:gd name="connsiteY1036" fmla="*/ 3255178 h 4067175"/>
                <a:gd name="connsiteX1037" fmla="*/ 9571447 w 11191875"/>
                <a:gd name="connsiteY1037" fmla="*/ 2986030 h 4067175"/>
                <a:gd name="connsiteX1038" fmla="*/ 9573123 w 11191875"/>
                <a:gd name="connsiteY1038" fmla="*/ 2984113 h 4067175"/>
                <a:gd name="connsiteX1039" fmla="*/ 9571447 w 11191875"/>
                <a:gd name="connsiteY1039" fmla="*/ 2982435 h 4067175"/>
                <a:gd name="connsiteX1040" fmla="*/ 9569770 w 11191875"/>
                <a:gd name="connsiteY1040" fmla="*/ 2984113 h 4067175"/>
                <a:gd name="connsiteX1041" fmla="*/ 9571447 w 11191875"/>
                <a:gd name="connsiteY1041" fmla="*/ 2986030 h 4067175"/>
                <a:gd name="connsiteX1042" fmla="*/ 9616472 w 11191875"/>
                <a:gd name="connsiteY1042" fmla="*/ 2713527 h 4067175"/>
                <a:gd name="connsiteX1043" fmla="*/ 9618388 w 11191875"/>
                <a:gd name="connsiteY1043" fmla="*/ 2711610 h 4067175"/>
                <a:gd name="connsiteX1044" fmla="*/ 9616472 w 11191875"/>
                <a:gd name="connsiteY1044" fmla="*/ 2709932 h 4067175"/>
                <a:gd name="connsiteX1045" fmla="*/ 9614796 w 11191875"/>
                <a:gd name="connsiteY1045" fmla="*/ 2711610 h 4067175"/>
                <a:gd name="connsiteX1046" fmla="*/ 9616472 w 11191875"/>
                <a:gd name="connsiteY1046" fmla="*/ 2713527 h 4067175"/>
                <a:gd name="connsiteX1047" fmla="*/ 9644254 w 11191875"/>
                <a:gd name="connsiteY1047" fmla="*/ 2437908 h 4067175"/>
                <a:gd name="connsiteX1048" fmla="*/ 9645212 w 11191875"/>
                <a:gd name="connsiteY1048" fmla="*/ 2436470 h 4067175"/>
                <a:gd name="connsiteX1049" fmla="*/ 9644254 w 11191875"/>
                <a:gd name="connsiteY1049" fmla="*/ 2435032 h 4067175"/>
                <a:gd name="connsiteX1050" fmla="*/ 9642817 w 11191875"/>
                <a:gd name="connsiteY1050" fmla="*/ 2436470 h 4067175"/>
                <a:gd name="connsiteX1051" fmla="*/ 9644254 w 11191875"/>
                <a:gd name="connsiteY1051" fmla="*/ 2437908 h 4067175"/>
                <a:gd name="connsiteX1052" fmla="*/ 9653115 w 11191875"/>
                <a:gd name="connsiteY1052" fmla="*/ 2161571 h 4067175"/>
                <a:gd name="connsiteX1053" fmla="*/ 9654552 w 11191875"/>
                <a:gd name="connsiteY1053" fmla="*/ 2160372 h 4067175"/>
                <a:gd name="connsiteX1054" fmla="*/ 9653115 w 11191875"/>
                <a:gd name="connsiteY1054" fmla="*/ 2158934 h 4067175"/>
                <a:gd name="connsiteX1055" fmla="*/ 9651917 w 11191875"/>
                <a:gd name="connsiteY1055" fmla="*/ 2160372 h 4067175"/>
                <a:gd name="connsiteX1056" fmla="*/ 9653115 w 11191875"/>
                <a:gd name="connsiteY1056" fmla="*/ 2161571 h 4067175"/>
                <a:gd name="connsiteX1057" fmla="*/ 9423678 w 11191875"/>
                <a:gd name="connsiteY1057" fmla="*/ 1886431 h 4067175"/>
                <a:gd name="connsiteX1058" fmla="*/ 9425594 w 11191875"/>
                <a:gd name="connsiteY1058" fmla="*/ 1884514 h 4067175"/>
                <a:gd name="connsiteX1059" fmla="*/ 9423678 w 11191875"/>
                <a:gd name="connsiteY1059" fmla="*/ 1882357 h 4067175"/>
                <a:gd name="connsiteX1060" fmla="*/ 9422002 w 11191875"/>
                <a:gd name="connsiteY1060" fmla="*/ 1884514 h 4067175"/>
                <a:gd name="connsiteX1061" fmla="*/ 9423678 w 11191875"/>
                <a:gd name="connsiteY1061" fmla="*/ 1886431 h 4067175"/>
                <a:gd name="connsiteX1062" fmla="*/ 9394699 w 11191875"/>
                <a:gd name="connsiteY1062" fmla="*/ 1611292 h 4067175"/>
                <a:gd name="connsiteX1063" fmla="*/ 9396615 w 11191875"/>
                <a:gd name="connsiteY1063" fmla="*/ 1609614 h 4067175"/>
                <a:gd name="connsiteX1064" fmla="*/ 9394699 w 11191875"/>
                <a:gd name="connsiteY1064" fmla="*/ 1607697 h 4067175"/>
                <a:gd name="connsiteX1065" fmla="*/ 9393023 w 11191875"/>
                <a:gd name="connsiteY1065" fmla="*/ 1609614 h 4067175"/>
                <a:gd name="connsiteX1066" fmla="*/ 9394699 w 11191875"/>
                <a:gd name="connsiteY1066" fmla="*/ 1611292 h 4067175"/>
                <a:gd name="connsiteX1067" fmla="*/ 9347039 w 11191875"/>
                <a:gd name="connsiteY1067" fmla="*/ 1338788 h 4067175"/>
                <a:gd name="connsiteX1068" fmla="*/ 9348237 w 11191875"/>
                <a:gd name="connsiteY1068" fmla="*/ 1337590 h 4067175"/>
                <a:gd name="connsiteX1069" fmla="*/ 9347039 w 11191875"/>
                <a:gd name="connsiteY1069" fmla="*/ 1336392 h 4067175"/>
                <a:gd name="connsiteX1070" fmla="*/ 9345602 w 11191875"/>
                <a:gd name="connsiteY1070" fmla="*/ 1337590 h 4067175"/>
                <a:gd name="connsiteX1071" fmla="*/ 9347039 w 11191875"/>
                <a:gd name="connsiteY1071" fmla="*/ 1338788 h 4067175"/>
                <a:gd name="connsiteX1072" fmla="*/ 9280460 w 11191875"/>
                <a:gd name="connsiteY1072" fmla="*/ 1070839 h 4067175"/>
                <a:gd name="connsiteX1073" fmla="*/ 9281178 w 11191875"/>
                <a:gd name="connsiteY1073" fmla="*/ 1069641 h 4067175"/>
                <a:gd name="connsiteX1074" fmla="*/ 9280460 w 11191875"/>
                <a:gd name="connsiteY1074" fmla="*/ 1068203 h 4067175"/>
                <a:gd name="connsiteX1075" fmla="*/ 9279023 w 11191875"/>
                <a:gd name="connsiteY1075" fmla="*/ 1069641 h 4067175"/>
                <a:gd name="connsiteX1076" fmla="*/ 9280460 w 11191875"/>
                <a:gd name="connsiteY1076" fmla="*/ 1070839 h 4067175"/>
                <a:gd name="connsiteX1077" fmla="*/ 9194720 w 11191875"/>
                <a:gd name="connsiteY1077" fmla="*/ 807923 h 4067175"/>
                <a:gd name="connsiteX1078" fmla="*/ 9196157 w 11191875"/>
                <a:gd name="connsiteY1078" fmla="*/ 806724 h 4067175"/>
                <a:gd name="connsiteX1079" fmla="*/ 9194720 w 11191875"/>
                <a:gd name="connsiteY1079" fmla="*/ 805286 h 4067175"/>
                <a:gd name="connsiteX1080" fmla="*/ 9193762 w 11191875"/>
                <a:gd name="connsiteY1080" fmla="*/ 806724 h 4067175"/>
                <a:gd name="connsiteX1081" fmla="*/ 9194720 w 11191875"/>
                <a:gd name="connsiteY1081" fmla="*/ 807923 h 4067175"/>
                <a:gd name="connsiteX1082" fmla="*/ 9091737 w 11191875"/>
                <a:gd name="connsiteY1082" fmla="*/ 551717 h 4067175"/>
                <a:gd name="connsiteX1083" fmla="*/ 9092695 w 11191875"/>
                <a:gd name="connsiteY1083" fmla="*/ 550758 h 4067175"/>
                <a:gd name="connsiteX1084" fmla="*/ 9091737 w 11191875"/>
                <a:gd name="connsiteY1084" fmla="*/ 549320 h 4067175"/>
                <a:gd name="connsiteX1085" fmla="*/ 9090539 w 11191875"/>
                <a:gd name="connsiteY1085" fmla="*/ 550758 h 4067175"/>
                <a:gd name="connsiteX1086" fmla="*/ 9091737 w 11191875"/>
                <a:gd name="connsiteY1086" fmla="*/ 551717 h 4067175"/>
                <a:gd name="connsiteX1087" fmla="*/ 8970792 w 11191875"/>
                <a:gd name="connsiteY1087" fmla="*/ 303660 h 4067175"/>
                <a:gd name="connsiteX1088" fmla="*/ 8971989 w 11191875"/>
                <a:gd name="connsiteY1088" fmla="*/ 302222 h 4067175"/>
                <a:gd name="connsiteX1089" fmla="*/ 8970792 w 11191875"/>
                <a:gd name="connsiteY1089" fmla="*/ 301024 h 4067175"/>
                <a:gd name="connsiteX1090" fmla="*/ 8969355 w 11191875"/>
                <a:gd name="connsiteY1090" fmla="*/ 302222 h 4067175"/>
                <a:gd name="connsiteX1091" fmla="*/ 8970792 w 11191875"/>
                <a:gd name="connsiteY1091" fmla="*/ 303660 h 4067175"/>
                <a:gd name="connsiteX1092" fmla="*/ 8832363 w 11191875"/>
                <a:gd name="connsiteY1092" fmla="*/ 63512 h 4067175"/>
                <a:gd name="connsiteX1093" fmla="*/ 8832842 w 11191875"/>
                <a:gd name="connsiteY1093" fmla="*/ 63033 h 4067175"/>
                <a:gd name="connsiteX1094" fmla="*/ 8832363 w 11191875"/>
                <a:gd name="connsiteY1094" fmla="*/ 62314 h 4067175"/>
                <a:gd name="connsiteX1095" fmla="*/ 8831884 w 11191875"/>
                <a:gd name="connsiteY1095" fmla="*/ 63033 h 4067175"/>
                <a:gd name="connsiteX1096" fmla="*/ 8832363 w 11191875"/>
                <a:gd name="connsiteY1096" fmla="*/ 63512 h 4067175"/>
                <a:gd name="connsiteX1097" fmla="*/ 2124327 w 11191875"/>
                <a:gd name="connsiteY1097" fmla="*/ 64471 h 4067175"/>
                <a:gd name="connsiteX1098" fmla="*/ 2125764 w 11191875"/>
                <a:gd name="connsiteY1098" fmla="*/ 63033 h 4067175"/>
                <a:gd name="connsiteX1099" fmla="*/ 2124327 w 11191875"/>
                <a:gd name="connsiteY1099" fmla="*/ 62074 h 4067175"/>
                <a:gd name="connsiteX1100" fmla="*/ 2123130 w 11191875"/>
                <a:gd name="connsiteY1100" fmla="*/ 63033 h 4067175"/>
                <a:gd name="connsiteX1101" fmla="*/ 2124327 w 11191875"/>
                <a:gd name="connsiteY1101" fmla="*/ 64471 h 4067175"/>
                <a:gd name="connsiteX1102" fmla="*/ 1986378 w 11191875"/>
                <a:gd name="connsiteY1102" fmla="*/ 306776 h 4067175"/>
                <a:gd name="connsiteX1103" fmla="*/ 1990449 w 11191875"/>
                <a:gd name="connsiteY1103" fmla="*/ 302222 h 4067175"/>
                <a:gd name="connsiteX1104" fmla="*/ 1986378 w 11191875"/>
                <a:gd name="connsiteY1104" fmla="*/ 298387 h 4067175"/>
                <a:gd name="connsiteX1105" fmla="*/ 1982306 w 11191875"/>
                <a:gd name="connsiteY1105" fmla="*/ 302222 h 4067175"/>
                <a:gd name="connsiteX1106" fmla="*/ 1986378 w 11191875"/>
                <a:gd name="connsiteY1106" fmla="*/ 306776 h 4067175"/>
                <a:gd name="connsiteX1107" fmla="*/ 1865193 w 11191875"/>
                <a:gd name="connsiteY1107" fmla="*/ 557229 h 4067175"/>
                <a:gd name="connsiteX1108" fmla="*/ 1872138 w 11191875"/>
                <a:gd name="connsiteY1108" fmla="*/ 550758 h 4067175"/>
                <a:gd name="connsiteX1109" fmla="*/ 1865193 w 11191875"/>
                <a:gd name="connsiteY1109" fmla="*/ 544048 h 4067175"/>
                <a:gd name="connsiteX1110" fmla="*/ 1858487 w 11191875"/>
                <a:gd name="connsiteY1110" fmla="*/ 550758 h 4067175"/>
                <a:gd name="connsiteX1111" fmla="*/ 1865193 w 11191875"/>
                <a:gd name="connsiteY1111" fmla="*/ 557229 h 4067175"/>
                <a:gd name="connsiteX1112" fmla="*/ 1761970 w 11191875"/>
                <a:gd name="connsiteY1112" fmla="*/ 815832 h 4067175"/>
                <a:gd name="connsiteX1113" fmla="*/ 1771071 w 11191875"/>
                <a:gd name="connsiteY1113" fmla="*/ 806724 h 4067175"/>
                <a:gd name="connsiteX1114" fmla="*/ 1761970 w 11191875"/>
                <a:gd name="connsiteY1114" fmla="*/ 797617 h 4067175"/>
                <a:gd name="connsiteX1115" fmla="*/ 1752869 w 11191875"/>
                <a:gd name="connsiteY1115" fmla="*/ 806724 h 4067175"/>
                <a:gd name="connsiteX1116" fmla="*/ 1761970 w 11191875"/>
                <a:gd name="connsiteY1116" fmla="*/ 815832 h 4067175"/>
                <a:gd name="connsiteX1117" fmla="*/ 1676470 w 11191875"/>
                <a:gd name="connsiteY1117" fmla="*/ 1084980 h 4067175"/>
                <a:gd name="connsiteX1118" fmla="*/ 1691798 w 11191875"/>
                <a:gd name="connsiteY1118" fmla="*/ 1069641 h 4067175"/>
                <a:gd name="connsiteX1119" fmla="*/ 1676470 w 11191875"/>
                <a:gd name="connsiteY1119" fmla="*/ 1054062 h 4067175"/>
                <a:gd name="connsiteX1120" fmla="*/ 1661382 w 11191875"/>
                <a:gd name="connsiteY1120" fmla="*/ 1069641 h 4067175"/>
                <a:gd name="connsiteX1121" fmla="*/ 1676470 w 11191875"/>
                <a:gd name="connsiteY1121" fmla="*/ 1084980 h 4067175"/>
                <a:gd name="connsiteX1122" fmla="*/ 1609651 w 11191875"/>
                <a:gd name="connsiteY1122" fmla="*/ 1358202 h 4067175"/>
                <a:gd name="connsiteX1123" fmla="*/ 1630487 w 11191875"/>
                <a:gd name="connsiteY1123" fmla="*/ 1337590 h 4067175"/>
                <a:gd name="connsiteX1124" fmla="*/ 1609651 w 11191875"/>
                <a:gd name="connsiteY1124" fmla="*/ 1316739 h 4067175"/>
                <a:gd name="connsiteX1125" fmla="*/ 1588815 w 11191875"/>
                <a:gd name="connsiteY1125" fmla="*/ 1337590 h 4067175"/>
                <a:gd name="connsiteX1126" fmla="*/ 1609651 w 11191875"/>
                <a:gd name="connsiteY1126" fmla="*/ 1358202 h 4067175"/>
                <a:gd name="connsiteX1127" fmla="*/ 1561991 w 11191875"/>
                <a:gd name="connsiteY1127" fmla="*/ 1637895 h 4067175"/>
                <a:gd name="connsiteX1128" fmla="*/ 1589773 w 11191875"/>
                <a:gd name="connsiteY1128" fmla="*/ 1609614 h 4067175"/>
                <a:gd name="connsiteX1129" fmla="*/ 1561991 w 11191875"/>
                <a:gd name="connsiteY1129" fmla="*/ 1581573 h 4067175"/>
                <a:gd name="connsiteX1130" fmla="*/ 1533970 w 11191875"/>
                <a:gd name="connsiteY1130" fmla="*/ 1609614 h 4067175"/>
                <a:gd name="connsiteX1131" fmla="*/ 1561991 w 11191875"/>
                <a:gd name="connsiteY1131" fmla="*/ 1637895 h 4067175"/>
                <a:gd name="connsiteX1132" fmla="*/ 1533012 w 11191875"/>
                <a:gd name="connsiteY1132" fmla="*/ 1919985 h 4067175"/>
                <a:gd name="connsiteX1133" fmla="*/ 1568458 w 11191875"/>
                <a:gd name="connsiteY1133" fmla="*/ 1884514 h 4067175"/>
                <a:gd name="connsiteX1134" fmla="*/ 1533012 w 11191875"/>
                <a:gd name="connsiteY1134" fmla="*/ 1849043 h 4067175"/>
                <a:gd name="connsiteX1135" fmla="*/ 1497567 w 11191875"/>
                <a:gd name="connsiteY1135" fmla="*/ 1884514 h 4067175"/>
                <a:gd name="connsiteX1136" fmla="*/ 1533012 w 11191875"/>
                <a:gd name="connsiteY1136" fmla="*/ 1919985 h 4067175"/>
                <a:gd name="connsiteX1137" fmla="*/ 1523193 w 11191875"/>
                <a:gd name="connsiteY1137" fmla="*/ 2204471 h 4067175"/>
                <a:gd name="connsiteX1138" fmla="*/ 1567260 w 11191875"/>
                <a:gd name="connsiteY1138" fmla="*/ 2160372 h 4067175"/>
                <a:gd name="connsiteX1139" fmla="*/ 1523193 w 11191875"/>
                <a:gd name="connsiteY1139" fmla="*/ 2116513 h 4067175"/>
                <a:gd name="connsiteX1140" fmla="*/ 1479605 w 11191875"/>
                <a:gd name="connsiteY1140" fmla="*/ 2160372 h 4067175"/>
                <a:gd name="connsiteX1141" fmla="*/ 1523193 w 11191875"/>
                <a:gd name="connsiteY1141" fmla="*/ 2204471 h 4067175"/>
                <a:gd name="connsiteX1142" fmla="*/ 1533012 w 11191875"/>
                <a:gd name="connsiteY1142" fmla="*/ 2488958 h 4067175"/>
                <a:gd name="connsiteX1143" fmla="*/ 1585462 w 11191875"/>
                <a:gd name="connsiteY1143" fmla="*/ 2436470 h 4067175"/>
                <a:gd name="connsiteX1144" fmla="*/ 1533012 w 11191875"/>
                <a:gd name="connsiteY1144" fmla="*/ 2384223 h 4067175"/>
                <a:gd name="connsiteX1145" fmla="*/ 1480563 w 11191875"/>
                <a:gd name="connsiteY1145" fmla="*/ 2436470 h 4067175"/>
                <a:gd name="connsiteX1146" fmla="*/ 1533012 w 11191875"/>
                <a:gd name="connsiteY1146" fmla="*/ 2488958 h 4067175"/>
                <a:gd name="connsiteX1147" fmla="*/ 1561991 w 11191875"/>
                <a:gd name="connsiteY1147" fmla="*/ 2771527 h 4067175"/>
                <a:gd name="connsiteX1148" fmla="*/ 1622344 w 11191875"/>
                <a:gd name="connsiteY1148" fmla="*/ 2711370 h 4067175"/>
                <a:gd name="connsiteX1149" fmla="*/ 1561991 w 11191875"/>
                <a:gd name="connsiteY1149" fmla="*/ 2650734 h 4067175"/>
                <a:gd name="connsiteX1150" fmla="*/ 1501399 w 11191875"/>
                <a:gd name="connsiteY1150" fmla="*/ 2711370 h 4067175"/>
                <a:gd name="connsiteX1151" fmla="*/ 1561991 w 11191875"/>
                <a:gd name="connsiteY1151" fmla="*/ 2771527 h 4067175"/>
                <a:gd name="connsiteX1152" fmla="*/ 1609651 w 11191875"/>
                <a:gd name="connsiteY1152" fmla="*/ 3051700 h 4067175"/>
                <a:gd name="connsiteX1153" fmla="*/ 1678147 w 11191875"/>
                <a:gd name="connsiteY1153" fmla="*/ 2983154 h 4067175"/>
                <a:gd name="connsiteX1154" fmla="*/ 1609651 w 11191875"/>
                <a:gd name="connsiteY1154" fmla="*/ 2915088 h 4067175"/>
                <a:gd name="connsiteX1155" fmla="*/ 1541634 w 11191875"/>
                <a:gd name="connsiteY1155" fmla="*/ 2983154 h 4067175"/>
                <a:gd name="connsiteX1156" fmla="*/ 1609651 w 11191875"/>
                <a:gd name="connsiteY1156" fmla="*/ 3051700 h 4067175"/>
                <a:gd name="connsiteX1157" fmla="*/ 1676470 w 11191875"/>
                <a:gd name="connsiteY1157" fmla="*/ 3326360 h 4067175"/>
                <a:gd name="connsiteX1158" fmla="*/ 1751432 w 11191875"/>
                <a:gd name="connsiteY1158" fmla="*/ 3251583 h 4067175"/>
                <a:gd name="connsiteX1159" fmla="*/ 1676470 w 11191875"/>
                <a:gd name="connsiteY1159" fmla="*/ 3176327 h 4067175"/>
                <a:gd name="connsiteX1160" fmla="*/ 1601508 w 11191875"/>
                <a:gd name="connsiteY1160" fmla="*/ 3251583 h 4067175"/>
                <a:gd name="connsiteX1161" fmla="*/ 1676470 w 11191875"/>
                <a:gd name="connsiteY1161" fmla="*/ 3326360 h 4067175"/>
                <a:gd name="connsiteX1162" fmla="*/ 1761970 w 11191875"/>
                <a:gd name="connsiteY1162" fmla="*/ 3594788 h 4067175"/>
                <a:gd name="connsiteX1163" fmla="*/ 1842201 w 11191875"/>
                <a:gd name="connsiteY1163" fmla="*/ 3514260 h 4067175"/>
                <a:gd name="connsiteX1164" fmla="*/ 1761970 w 11191875"/>
                <a:gd name="connsiteY1164" fmla="*/ 3433731 h 4067175"/>
                <a:gd name="connsiteX1165" fmla="*/ 1681500 w 11191875"/>
                <a:gd name="connsiteY1165" fmla="*/ 3514260 h 4067175"/>
                <a:gd name="connsiteX1166" fmla="*/ 1761970 w 11191875"/>
                <a:gd name="connsiteY1166" fmla="*/ 3594788 h 4067175"/>
                <a:gd name="connsiteX1167" fmla="*/ 1865193 w 11191875"/>
                <a:gd name="connsiteY1167" fmla="*/ 3855548 h 4067175"/>
                <a:gd name="connsiteX1168" fmla="*/ 1950693 w 11191875"/>
                <a:gd name="connsiteY1168" fmla="*/ 3769986 h 4067175"/>
                <a:gd name="connsiteX1169" fmla="*/ 1865193 w 11191875"/>
                <a:gd name="connsiteY1169" fmla="*/ 3685143 h 4067175"/>
                <a:gd name="connsiteX1170" fmla="*/ 1779932 w 11191875"/>
                <a:gd name="connsiteY1170" fmla="*/ 3769986 h 4067175"/>
                <a:gd name="connsiteX1171" fmla="*/ 1865193 w 11191875"/>
                <a:gd name="connsiteY1171" fmla="*/ 3855548 h 4067175"/>
                <a:gd name="connsiteX1172" fmla="*/ 2060142 w 11191875"/>
                <a:gd name="connsiteY1172" fmla="*/ 4067175 h 4067175"/>
                <a:gd name="connsiteX1173" fmla="*/ 2074752 w 11191875"/>
                <a:gd name="connsiteY1173" fmla="*/ 4018762 h 4067175"/>
                <a:gd name="connsiteX1174" fmla="*/ 1986378 w 11191875"/>
                <a:gd name="connsiteY1174" fmla="*/ 3930324 h 4067175"/>
                <a:gd name="connsiteX1175" fmla="*/ 1897764 w 11191875"/>
                <a:gd name="connsiteY1175" fmla="*/ 4018762 h 4067175"/>
                <a:gd name="connsiteX1176" fmla="*/ 1912134 w 11191875"/>
                <a:gd name="connsiteY1176" fmla="*/ 4067175 h 4067175"/>
                <a:gd name="connsiteX1177" fmla="*/ 2060142 w 11191875"/>
                <a:gd name="connsiteY1177" fmla="*/ 4067175 h 4067175"/>
                <a:gd name="connsiteX1178" fmla="*/ 8970792 w 11191875"/>
                <a:gd name="connsiteY1178" fmla="*/ 4024754 h 4067175"/>
                <a:gd name="connsiteX1179" fmla="*/ 8976539 w 11191875"/>
                <a:gd name="connsiteY1179" fmla="*/ 4018762 h 4067175"/>
                <a:gd name="connsiteX1180" fmla="*/ 8970792 w 11191875"/>
                <a:gd name="connsiteY1180" fmla="*/ 4012531 h 4067175"/>
                <a:gd name="connsiteX1181" fmla="*/ 8964325 w 11191875"/>
                <a:gd name="connsiteY1181" fmla="*/ 4018762 h 4067175"/>
                <a:gd name="connsiteX1182" fmla="*/ 8970792 w 11191875"/>
                <a:gd name="connsiteY1182" fmla="*/ 4024754 h 4067175"/>
                <a:gd name="connsiteX1183" fmla="*/ 9091737 w 11191875"/>
                <a:gd name="connsiteY1183" fmla="*/ 3775019 h 4067175"/>
                <a:gd name="connsiteX1184" fmla="*/ 9096287 w 11191875"/>
                <a:gd name="connsiteY1184" fmla="*/ 3769986 h 4067175"/>
                <a:gd name="connsiteX1185" fmla="*/ 9091737 w 11191875"/>
                <a:gd name="connsiteY1185" fmla="*/ 3765672 h 4067175"/>
                <a:gd name="connsiteX1186" fmla="*/ 9086947 w 11191875"/>
                <a:gd name="connsiteY1186" fmla="*/ 3769986 h 4067175"/>
                <a:gd name="connsiteX1187" fmla="*/ 9091737 w 11191875"/>
                <a:gd name="connsiteY1187" fmla="*/ 3775019 h 4067175"/>
                <a:gd name="connsiteX1188" fmla="*/ 9194720 w 11191875"/>
                <a:gd name="connsiteY1188" fmla="*/ 3518334 h 4067175"/>
                <a:gd name="connsiteX1189" fmla="*/ 9199031 w 11191875"/>
                <a:gd name="connsiteY1189" fmla="*/ 3514260 h 4067175"/>
                <a:gd name="connsiteX1190" fmla="*/ 9194720 w 11191875"/>
                <a:gd name="connsiteY1190" fmla="*/ 3509706 h 4067175"/>
                <a:gd name="connsiteX1191" fmla="*/ 9190409 w 11191875"/>
                <a:gd name="connsiteY1191" fmla="*/ 3514260 h 4067175"/>
                <a:gd name="connsiteX1192" fmla="*/ 9194720 w 11191875"/>
                <a:gd name="connsiteY1192" fmla="*/ 3518334 h 4067175"/>
                <a:gd name="connsiteX1193" fmla="*/ 9280460 w 11191875"/>
                <a:gd name="connsiteY1193" fmla="*/ 3255178 h 4067175"/>
                <a:gd name="connsiteX1194" fmla="*/ 9284052 w 11191875"/>
                <a:gd name="connsiteY1194" fmla="*/ 3251583 h 4067175"/>
                <a:gd name="connsiteX1195" fmla="*/ 9280460 w 11191875"/>
                <a:gd name="connsiteY1195" fmla="*/ 3247509 h 4067175"/>
                <a:gd name="connsiteX1196" fmla="*/ 9276867 w 11191875"/>
                <a:gd name="connsiteY1196" fmla="*/ 3251583 h 4067175"/>
                <a:gd name="connsiteX1197" fmla="*/ 9280460 w 11191875"/>
                <a:gd name="connsiteY1197" fmla="*/ 3255178 h 4067175"/>
                <a:gd name="connsiteX1198" fmla="*/ 9347039 w 11191875"/>
                <a:gd name="connsiteY1198" fmla="*/ 2986270 h 4067175"/>
                <a:gd name="connsiteX1199" fmla="*/ 9350153 w 11191875"/>
                <a:gd name="connsiteY1199" fmla="*/ 2983154 h 4067175"/>
                <a:gd name="connsiteX1200" fmla="*/ 9347039 w 11191875"/>
                <a:gd name="connsiteY1200" fmla="*/ 2980518 h 4067175"/>
                <a:gd name="connsiteX1201" fmla="*/ 9343926 w 11191875"/>
                <a:gd name="connsiteY1201" fmla="*/ 2983154 h 4067175"/>
                <a:gd name="connsiteX1202" fmla="*/ 9347039 w 11191875"/>
                <a:gd name="connsiteY1202" fmla="*/ 2986270 h 4067175"/>
                <a:gd name="connsiteX1203" fmla="*/ 9394699 w 11191875"/>
                <a:gd name="connsiteY1203" fmla="*/ 2714007 h 4067175"/>
                <a:gd name="connsiteX1204" fmla="*/ 9397573 w 11191875"/>
                <a:gd name="connsiteY1204" fmla="*/ 2711370 h 4067175"/>
                <a:gd name="connsiteX1205" fmla="*/ 9394699 w 11191875"/>
                <a:gd name="connsiteY1205" fmla="*/ 2708974 h 4067175"/>
                <a:gd name="connsiteX1206" fmla="*/ 9392783 w 11191875"/>
                <a:gd name="connsiteY1206" fmla="*/ 2711370 h 4067175"/>
                <a:gd name="connsiteX1207" fmla="*/ 9394699 w 11191875"/>
                <a:gd name="connsiteY1207" fmla="*/ 2714007 h 4067175"/>
                <a:gd name="connsiteX1208" fmla="*/ 9423678 w 11191875"/>
                <a:gd name="connsiteY1208" fmla="*/ 2438388 h 4067175"/>
                <a:gd name="connsiteX1209" fmla="*/ 9425594 w 11191875"/>
                <a:gd name="connsiteY1209" fmla="*/ 2436470 h 4067175"/>
                <a:gd name="connsiteX1210" fmla="*/ 9423678 w 11191875"/>
                <a:gd name="connsiteY1210" fmla="*/ 2434553 h 4067175"/>
                <a:gd name="connsiteX1211" fmla="*/ 9422002 w 11191875"/>
                <a:gd name="connsiteY1211" fmla="*/ 2436470 h 4067175"/>
                <a:gd name="connsiteX1212" fmla="*/ 9423678 w 11191875"/>
                <a:gd name="connsiteY1212" fmla="*/ 2438388 h 4067175"/>
                <a:gd name="connsiteX1213" fmla="*/ 9433258 w 11191875"/>
                <a:gd name="connsiteY1213" fmla="*/ 2162290 h 4067175"/>
                <a:gd name="connsiteX1214" fmla="*/ 9435413 w 11191875"/>
                <a:gd name="connsiteY1214" fmla="*/ 2160372 h 4067175"/>
                <a:gd name="connsiteX1215" fmla="*/ 9433258 w 11191875"/>
                <a:gd name="connsiteY1215" fmla="*/ 2158695 h 4067175"/>
                <a:gd name="connsiteX1216" fmla="*/ 9431581 w 11191875"/>
                <a:gd name="connsiteY1216" fmla="*/ 2160372 h 4067175"/>
                <a:gd name="connsiteX1217" fmla="*/ 9433258 w 11191875"/>
                <a:gd name="connsiteY1217" fmla="*/ 2162290 h 4067175"/>
                <a:gd name="connsiteX1218" fmla="*/ 9203581 w 11191875"/>
                <a:gd name="connsiteY1218" fmla="*/ 1886910 h 4067175"/>
                <a:gd name="connsiteX1219" fmla="*/ 9206216 w 11191875"/>
                <a:gd name="connsiteY1219" fmla="*/ 1884514 h 4067175"/>
                <a:gd name="connsiteX1220" fmla="*/ 9203581 w 11191875"/>
                <a:gd name="connsiteY1220" fmla="*/ 1882117 h 4067175"/>
                <a:gd name="connsiteX1221" fmla="*/ 9201426 w 11191875"/>
                <a:gd name="connsiteY1221" fmla="*/ 1884514 h 4067175"/>
                <a:gd name="connsiteX1222" fmla="*/ 9203581 w 11191875"/>
                <a:gd name="connsiteY1222" fmla="*/ 1886910 h 4067175"/>
                <a:gd name="connsiteX1223" fmla="*/ 9173165 w 11191875"/>
                <a:gd name="connsiteY1223" fmla="*/ 1612250 h 4067175"/>
                <a:gd name="connsiteX1224" fmla="*/ 9175321 w 11191875"/>
                <a:gd name="connsiteY1224" fmla="*/ 1609614 h 4067175"/>
                <a:gd name="connsiteX1225" fmla="*/ 9173165 w 11191875"/>
                <a:gd name="connsiteY1225" fmla="*/ 1607217 h 4067175"/>
                <a:gd name="connsiteX1226" fmla="*/ 9170531 w 11191875"/>
                <a:gd name="connsiteY1226" fmla="*/ 1609614 h 4067175"/>
                <a:gd name="connsiteX1227" fmla="*/ 9173165 w 11191875"/>
                <a:gd name="connsiteY1227" fmla="*/ 1612250 h 4067175"/>
                <a:gd name="connsiteX1228" fmla="*/ 9122153 w 11191875"/>
                <a:gd name="connsiteY1228" fmla="*/ 1339987 h 4067175"/>
                <a:gd name="connsiteX1229" fmla="*/ 9123829 w 11191875"/>
                <a:gd name="connsiteY1229" fmla="*/ 1338309 h 4067175"/>
                <a:gd name="connsiteX1230" fmla="*/ 9122153 w 11191875"/>
                <a:gd name="connsiteY1230" fmla="*/ 1336392 h 4067175"/>
                <a:gd name="connsiteX1231" fmla="*/ 9120476 w 11191875"/>
                <a:gd name="connsiteY1231" fmla="*/ 1338309 h 4067175"/>
                <a:gd name="connsiteX1232" fmla="*/ 9122153 w 11191875"/>
                <a:gd name="connsiteY1232" fmla="*/ 1339987 h 4067175"/>
                <a:gd name="connsiteX1233" fmla="*/ 9051502 w 11191875"/>
                <a:gd name="connsiteY1233" fmla="*/ 1072996 h 4067175"/>
                <a:gd name="connsiteX1234" fmla="*/ 9053178 w 11191875"/>
                <a:gd name="connsiteY1234" fmla="*/ 1071079 h 4067175"/>
                <a:gd name="connsiteX1235" fmla="*/ 9051502 w 11191875"/>
                <a:gd name="connsiteY1235" fmla="*/ 1069401 h 4067175"/>
                <a:gd name="connsiteX1236" fmla="*/ 9049586 w 11191875"/>
                <a:gd name="connsiteY1236" fmla="*/ 1071079 h 4067175"/>
                <a:gd name="connsiteX1237" fmla="*/ 9051502 w 11191875"/>
                <a:gd name="connsiteY1237" fmla="*/ 1072996 h 4067175"/>
                <a:gd name="connsiteX1238" fmla="*/ 8961451 w 11191875"/>
                <a:gd name="connsiteY1238" fmla="*/ 811997 h 4067175"/>
                <a:gd name="connsiteX1239" fmla="*/ 8963367 w 11191875"/>
                <a:gd name="connsiteY1239" fmla="*/ 810080 h 4067175"/>
                <a:gd name="connsiteX1240" fmla="*/ 8961451 w 11191875"/>
                <a:gd name="connsiteY1240" fmla="*/ 808402 h 4067175"/>
                <a:gd name="connsiteX1241" fmla="*/ 8959775 w 11191875"/>
                <a:gd name="connsiteY1241" fmla="*/ 810080 h 4067175"/>
                <a:gd name="connsiteX1242" fmla="*/ 8961451 w 11191875"/>
                <a:gd name="connsiteY1242" fmla="*/ 811997 h 4067175"/>
                <a:gd name="connsiteX1243" fmla="*/ 8852241 w 11191875"/>
                <a:gd name="connsiteY1243" fmla="*/ 558188 h 4067175"/>
                <a:gd name="connsiteX1244" fmla="*/ 8854397 w 11191875"/>
                <a:gd name="connsiteY1244" fmla="*/ 556510 h 4067175"/>
                <a:gd name="connsiteX1245" fmla="*/ 8852241 w 11191875"/>
                <a:gd name="connsiteY1245" fmla="*/ 554353 h 4067175"/>
                <a:gd name="connsiteX1246" fmla="*/ 8850325 w 11191875"/>
                <a:gd name="connsiteY1246" fmla="*/ 556510 h 4067175"/>
                <a:gd name="connsiteX1247" fmla="*/ 8852241 w 11191875"/>
                <a:gd name="connsiteY1247" fmla="*/ 558188 h 4067175"/>
                <a:gd name="connsiteX1248" fmla="*/ 8724829 w 11191875"/>
                <a:gd name="connsiteY1248" fmla="*/ 312767 h 4067175"/>
                <a:gd name="connsiteX1249" fmla="*/ 8726027 w 11191875"/>
                <a:gd name="connsiteY1249" fmla="*/ 311329 h 4067175"/>
                <a:gd name="connsiteX1250" fmla="*/ 8724829 w 11191875"/>
                <a:gd name="connsiteY1250" fmla="*/ 310131 h 4067175"/>
                <a:gd name="connsiteX1251" fmla="*/ 8723393 w 11191875"/>
                <a:gd name="connsiteY1251" fmla="*/ 311329 h 4067175"/>
                <a:gd name="connsiteX1252" fmla="*/ 8724829 w 11191875"/>
                <a:gd name="connsiteY1252" fmla="*/ 312767 h 4067175"/>
                <a:gd name="connsiteX1253" fmla="*/ 8579456 w 11191875"/>
                <a:gd name="connsiteY1253" fmla="*/ 76934 h 4067175"/>
                <a:gd name="connsiteX1254" fmla="*/ 8580174 w 11191875"/>
                <a:gd name="connsiteY1254" fmla="*/ 76454 h 4067175"/>
                <a:gd name="connsiteX1255" fmla="*/ 8579456 w 11191875"/>
                <a:gd name="connsiteY1255" fmla="*/ 75975 h 4067175"/>
                <a:gd name="connsiteX1256" fmla="*/ 8578977 w 11191875"/>
                <a:gd name="connsiteY1256" fmla="*/ 76454 h 4067175"/>
                <a:gd name="connsiteX1257" fmla="*/ 8579456 w 11191875"/>
                <a:gd name="connsiteY1257" fmla="*/ 76934 h 4067175"/>
                <a:gd name="connsiteX1258" fmla="*/ 2302512 w 11191875"/>
                <a:gd name="connsiteY1258" fmla="*/ 196768 h 4067175"/>
                <a:gd name="connsiteX1259" fmla="*/ 2306823 w 11191875"/>
                <a:gd name="connsiteY1259" fmla="*/ 192454 h 4067175"/>
                <a:gd name="connsiteX1260" fmla="*/ 2302512 w 11191875"/>
                <a:gd name="connsiteY1260" fmla="*/ 188379 h 4067175"/>
                <a:gd name="connsiteX1261" fmla="*/ 2298441 w 11191875"/>
                <a:gd name="connsiteY1261" fmla="*/ 192454 h 4067175"/>
                <a:gd name="connsiteX1262" fmla="*/ 2302512 w 11191875"/>
                <a:gd name="connsiteY1262" fmla="*/ 196768 h 4067175"/>
                <a:gd name="connsiteX1263" fmla="*/ 2166239 w 11191875"/>
                <a:gd name="connsiteY1263" fmla="*/ 440031 h 4067175"/>
                <a:gd name="connsiteX1264" fmla="*/ 2173424 w 11191875"/>
                <a:gd name="connsiteY1264" fmla="*/ 432841 h 4067175"/>
                <a:gd name="connsiteX1265" fmla="*/ 2166239 w 11191875"/>
                <a:gd name="connsiteY1265" fmla="*/ 425412 h 4067175"/>
                <a:gd name="connsiteX1266" fmla="*/ 2158575 w 11191875"/>
                <a:gd name="connsiteY1266" fmla="*/ 432841 h 4067175"/>
                <a:gd name="connsiteX1267" fmla="*/ 2166239 w 11191875"/>
                <a:gd name="connsiteY1267" fmla="*/ 440031 h 4067175"/>
                <a:gd name="connsiteX1268" fmla="*/ 2047689 w 11191875"/>
                <a:gd name="connsiteY1268" fmla="*/ 691444 h 4067175"/>
                <a:gd name="connsiteX1269" fmla="*/ 2056550 w 11191875"/>
                <a:gd name="connsiteY1269" fmla="*/ 682336 h 4067175"/>
                <a:gd name="connsiteX1270" fmla="*/ 2047689 w 11191875"/>
                <a:gd name="connsiteY1270" fmla="*/ 672989 h 4067175"/>
                <a:gd name="connsiteX1271" fmla="*/ 2038588 w 11191875"/>
                <a:gd name="connsiteY1271" fmla="*/ 682336 h 4067175"/>
                <a:gd name="connsiteX1272" fmla="*/ 2047689 w 11191875"/>
                <a:gd name="connsiteY1272" fmla="*/ 691444 h 4067175"/>
                <a:gd name="connsiteX1273" fmla="*/ 1948058 w 11191875"/>
                <a:gd name="connsiteY1273" fmla="*/ 952682 h 4067175"/>
                <a:gd name="connsiteX1274" fmla="*/ 1960752 w 11191875"/>
                <a:gd name="connsiteY1274" fmla="*/ 939980 h 4067175"/>
                <a:gd name="connsiteX1275" fmla="*/ 1948058 w 11191875"/>
                <a:gd name="connsiteY1275" fmla="*/ 927278 h 4067175"/>
                <a:gd name="connsiteX1276" fmla="*/ 1934886 w 11191875"/>
                <a:gd name="connsiteY1276" fmla="*/ 939980 h 4067175"/>
                <a:gd name="connsiteX1277" fmla="*/ 1948058 w 11191875"/>
                <a:gd name="connsiteY1277" fmla="*/ 952682 h 4067175"/>
                <a:gd name="connsiteX1278" fmla="*/ 1867588 w 11191875"/>
                <a:gd name="connsiteY1278" fmla="*/ 1222549 h 4067175"/>
                <a:gd name="connsiteX1279" fmla="*/ 1885550 w 11191875"/>
                <a:gd name="connsiteY1279" fmla="*/ 1204095 h 4067175"/>
                <a:gd name="connsiteX1280" fmla="*/ 1867588 w 11191875"/>
                <a:gd name="connsiteY1280" fmla="*/ 1185880 h 4067175"/>
                <a:gd name="connsiteX1281" fmla="*/ 1849147 w 11191875"/>
                <a:gd name="connsiteY1281" fmla="*/ 1204095 h 4067175"/>
                <a:gd name="connsiteX1282" fmla="*/ 1867588 w 11191875"/>
                <a:gd name="connsiteY1282" fmla="*/ 1222549 h 4067175"/>
                <a:gd name="connsiteX1283" fmla="*/ 1806756 w 11191875"/>
                <a:gd name="connsiteY1283" fmla="*/ 1497928 h 4067175"/>
                <a:gd name="connsiteX1284" fmla="*/ 1830945 w 11191875"/>
                <a:gd name="connsiteY1284" fmla="*/ 1473482 h 4067175"/>
                <a:gd name="connsiteX1285" fmla="*/ 1806756 w 11191875"/>
                <a:gd name="connsiteY1285" fmla="*/ 1449036 h 4067175"/>
                <a:gd name="connsiteX1286" fmla="*/ 1782327 w 11191875"/>
                <a:gd name="connsiteY1286" fmla="*/ 1473482 h 4067175"/>
                <a:gd name="connsiteX1287" fmla="*/ 1806756 w 11191875"/>
                <a:gd name="connsiteY1287" fmla="*/ 1497928 h 4067175"/>
                <a:gd name="connsiteX1288" fmla="*/ 1765802 w 11191875"/>
                <a:gd name="connsiteY1288" fmla="*/ 1778580 h 4067175"/>
                <a:gd name="connsiteX1289" fmla="*/ 1797895 w 11191875"/>
                <a:gd name="connsiteY1289" fmla="*/ 1746944 h 4067175"/>
                <a:gd name="connsiteX1290" fmla="*/ 1765802 w 11191875"/>
                <a:gd name="connsiteY1290" fmla="*/ 1715068 h 4067175"/>
                <a:gd name="connsiteX1291" fmla="*/ 1734428 w 11191875"/>
                <a:gd name="connsiteY1291" fmla="*/ 1746944 h 4067175"/>
                <a:gd name="connsiteX1292" fmla="*/ 1765802 w 11191875"/>
                <a:gd name="connsiteY1292" fmla="*/ 1778580 h 4067175"/>
                <a:gd name="connsiteX1293" fmla="*/ 1745684 w 11191875"/>
                <a:gd name="connsiteY1293" fmla="*/ 2061389 h 4067175"/>
                <a:gd name="connsiteX1294" fmla="*/ 1784483 w 11191875"/>
                <a:gd name="connsiteY1294" fmla="*/ 2022083 h 4067175"/>
                <a:gd name="connsiteX1295" fmla="*/ 1745684 w 11191875"/>
                <a:gd name="connsiteY1295" fmla="*/ 1983257 h 4067175"/>
                <a:gd name="connsiteX1296" fmla="*/ 1706647 w 11191875"/>
                <a:gd name="connsiteY1296" fmla="*/ 2022083 h 4067175"/>
                <a:gd name="connsiteX1297" fmla="*/ 1745684 w 11191875"/>
                <a:gd name="connsiteY1297" fmla="*/ 2061389 h 4067175"/>
                <a:gd name="connsiteX1298" fmla="*/ 1745684 w 11191875"/>
                <a:gd name="connsiteY1298" fmla="*/ 2346115 h 4067175"/>
                <a:gd name="connsiteX1299" fmla="*/ 1793344 w 11191875"/>
                <a:gd name="connsiteY1299" fmla="*/ 2298901 h 4067175"/>
                <a:gd name="connsiteX1300" fmla="*/ 1745684 w 11191875"/>
                <a:gd name="connsiteY1300" fmla="*/ 2250967 h 4067175"/>
                <a:gd name="connsiteX1301" fmla="*/ 1698025 w 11191875"/>
                <a:gd name="connsiteY1301" fmla="*/ 2298901 h 4067175"/>
                <a:gd name="connsiteX1302" fmla="*/ 1745684 w 11191875"/>
                <a:gd name="connsiteY1302" fmla="*/ 2346115 h 4067175"/>
                <a:gd name="connsiteX1303" fmla="*/ 1765802 w 11191875"/>
                <a:gd name="connsiteY1303" fmla="*/ 2629643 h 4067175"/>
                <a:gd name="connsiteX1304" fmla="*/ 1821365 w 11191875"/>
                <a:gd name="connsiteY1304" fmla="*/ 2574280 h 4067175"/>
                <a:gd name="connsiteX1305" fmla="*/ 1765802 w 11191875"/>
                <a:gd name="connsiteY1305" fmla="*/ 2518437 h 4067175"/>
                <a:gd name="connsiteX1306" fmla="*/ 1710479 w 11191875"/>
                <a:gd name="connsiteY1306" fmla="*/ 2574280 h 4067175"/>
                <a:gd name="connsiteX1307" fmla="*/ 1765802 w 11191875"/>
                <a:gd name="connsiteY1307" fmla="*/ 2629643 h 4067175"/>
                <a:gd name="connsiteX1308" fmla="*/ 1806756 w 11191875"/>
                <a:gd name="connsiteY1308" fmla="*/ 2910295 h 4067175"/>
                <a:gd name="connsiteX1309" fmla="*/ 1869504 w 11191875"/>
                <a:gd name="connsiteY1309" fmla="*/ 2847262 h 4067175"/>
                <a:gd name="connsiteX1310" fmla="*/ 1806756 w 11191875"/>
                <a:gd name="connsiteY1310" fmla="*/ 2784709 h 4067175"/>
                <a:gd name="connsiteX1311" fmla="*/ 1743768 w 11191875"/>
                <a:gd name="connsiteY1311" fmla="*/ 2847262 h 4067175"/>
                <a:gd name="connsiteX1312" fmla="*/ 1806756 w 11191875"/>
                <a:gd name="connsiteY1312" fmla="*/ 2910295 h 4067175"/>
                <a:gd name="connsiteX1313" fmla="*/ 1867588 w 11191875"/>
                <a:gd name="connsiteY1313" fmla="*/ 3186393 h 4067175"/>
                <a:gd name="connsiteX1314" fmla="*/ 1936802 w 11191875"/>
                <a:gd name="connsiteY1314" fmla="*/ 3116889 h 4067175"/>
                <a:gd name="connsiteX1315" fmla="*/ 1867588 w 11191875"/>
                <a:gd name="connsiteY1315" fmla="*/ 3047146 h 4067175"/>
                <a:gd name="connsiteX1316" fmla="*/ 1797895 w 11191875"/>
                <a:gd name="connsiteY1316" fmla="*/ 3116889 h 4067175"/>
                <a:gd name="connsiteX1317" fmla="*/ 1867588 w 11191875"/>
                <a:gd name="connsiteY1317" fmla="*/ 3186393 h 4067175"/>
                <a:gd name="connsiteX1318" fmla="*/ 1948058 w 11191875"/>
                <a:gd name="connsiteY1318" fmla="*/ 3456020 h 4067175"/>
                <a:gd name="connsiteX1319" fmla="*/ 2023021 w 11191875"/>
                <a:gd name="connsiteY1319" fmla="*/ 3380764 h 4067175"/>
                <a:gd name="connsiteX1320" fmla="*/ 1948058 w 11191875"/>
                <a:gd name="connsiteY1320" fmla="*/ 3306228 h 4067175"/>
                <a:gd name="connsiteX1321" fmla="*/ 1872857 w 11191875"/>
                <a:gd name="connsiteY1321" fmla="*/ 3380764 h 4067175"/>
                <a:gd name="connsiteX1322" fmla="*/ 1948058 w 11191875"/>
                <a:gd name="connsiteY1322" fmla="*/ 3456020 h 4067175"/>
                <a:gd name="connsiteX1323" fmla="*/ 2047689 w 11191875"/>
                <a:gd name="connsiteY1323" fmla="*/ 3719176 h 4067175"/>
                <a:gd name="connsiteX1324" fmla="*/ 2127920 w 11191875"/>
                <a:gd name="connsiteY1324" fmla="*/ 3638648 h 4067175"/>
                <a:gd name="connsiteX1325" fmla="*/ 2047689 w 11191875"/>
                <a:gd name="connsiteY1325" fmla="*/ 3557879 h 4067175"/>
                <a:gd name="connsiteX1326" fmla="*/ 1967218 w 11191875"/>
                <a:gd name="connsiteY1326" fmla="*/ 3638648 h 4067175"/>
                <a:gd name="connsiteX1327" fmla="*/ 2047689 w 11191875"/>
                <a:gd name="connsiteY1327" fmla="*/ 3719176 h 4067175"/>
                <a:gd name="connsiteX1328" fmla="*/ 2166239 w 11191875"/>
                <a:gd name="connsiteY1328" fmla="*/ 3971787 h 4067175"/>
                <a:gd name="connsiteX1329" fmla="*/ 2249584 w 11191875"/>
                <a:gd name="connsiteY1329" fmla="*/ 3888143 h 4067175"/>
                <a:gd name="connsiteX1330" fmla="*/ 2166239 w 11191875"/>
                <a:gd name="connsiteY1330" fmla="*/ 3804498 h 4067175"/>
                <a:gd name="connsiteX1331" fmla="*/ 2082415 w 11191875"/>
                <a:gd name="connsiteY1331" fmla="*/ 3888143 h 4067175"/>
                <a:gd name="connsiteX1332" fmla="*/ 2166239 w 11191875"/>
                <a:gd name="connsiteY1332" fmla="*/ 3971787 h 4067175"/>
                <a:gd name="connsiteX1333" fmla="*/ 2354722 w 11191875"/>
                <a:gd name="connsiteY1333" fmla="*/ 4067175 h 4067175"/>
                <a:gd name="connsiteX1334" fmla="*/ 2302512 w 11191875"/>
                <a:gd name="connsiteY1334" fmla="*/ 4048002 h 4067175"/>
                <a:gd name="connsiteX1335" fmla="*/ 2250302 w 11191875"/>
                <a:gd name="connsiteY1335" fmla="*/ 4067175 h 4067175"/>
                <a:gd name="connsiteX1336" fmla="*/ 2354722 w 11191875"/>
                <a:gd name="connsiteY1336" fmla="*/ 4067175 h 4067175"/>
                <a:gd name="connsiteX1337" fmla="*/ 8724829 w 11191875"/>
                <a:gd name="connsiteY1337" fmla="*/ 4017324 h 4067175"/>
                <a:gd name="connsiteX1338" fmla="*/ 8732733 w 11191875"/>
                <a:gd name="connsiteY1338" fmla="*/ 4009415 h 4067175"/>
                <a:gd name="connsiteX1339" fmla="*/ 8724829 w 11191875"/>
                <a:gd name="connsiteY1339" fmla="*/ 4001506 h 4067175"/>
                <a:gd name="connsiteX1340" fmla="*/ 8716926 w 11191875"/>
                <a:gd name="connsiteY1340" fmla="*/ 4009415 h 4067175"/>
                <a:gd name="connsiteX1341" fmla="*/ 8724829 w 11191875"/>
                <a:gd name="connsiteY1341" fmla="*/ 4017324 h 4067175"/>
                <a:gd name="connsiteX1342" fmla="*/ 8852241 w 11191875"/>
                <a:gd name="connsiteY1342" fmla="*/ 3770705 h 4067175"/>
                <a:gd name="connsiteX1343" fmla="*/ 8858468 w 11191875"/>
                <a:gd name="connsiteY1343" fmla="*/ 3764713 h 4067175"/>
                <a:gd name="connsiteX1344" fmla="*/ 8852241 w 11191875"/>
                <a:gd name="connsiteY1344" fmla="*/ 3758482 h 4067175"/>
                <a:gd name="connsiteX1345" fmla="*/ 8846493 w 11191875"/>
                <a:gd name="connsiteY1345" fmla="*/ 3764713 h 4067175"/>
                <a:gd name="connsiteX1346" fmla="*/ 8852241 w 11191875"/>
                <a:gd name="connsiteY1346" fmla="*/ 3770705 h 4067175"/>
                <a:gd name="connsiteX1347" fmla="*/ 8961451 w 11191875"/>
                <a:gd name="connsiteY1347" fmla="*/ 3515698 h 4067175"/>
                <a:gd name="connsiteX1348" fmla="*/ 8966720 w 11191875"/>
                <a:gd name="connsiteY1348" fmla="*/ 3510665 h 4067175"/>
                <a:gd name="connsiteX1349" fmla="*/ 8961451 w 11191875"/>
                <a:gd name="connsiteY1349" fmla="*/ 3506111 h 4067175"/>
                <a:gd name="connsiteX1350" fmla="*/ 8956661 w 11191875"/>
                <a:gd name="connsiteY1350" fmla="*/ 3510665 h 4067175"/>
                <a:gd name="connsiteX1351" fmla="*/ 8961451 w 11191875"/>
                <a:gd name="connsiteY1351" fmla="*/ 3515698 h 4067175"/>
                <a:gd name="connsiteX1352" fmla="*/ 9051502 w 11191875"/>
                <a:gd name="connsiteY1352" fmla="*/ 3253740 h 4067175"/>
                <a:gd name="connsiteX1353" fmla="*/ 9056052 w 11191875"/>
                <a:gd name="connsiteY1353" fmla="*/ 3249666 h 4067175"/>
                <a:gd name="connsiteX1354" fmla="*/ 9051502 w 11191875"/>
                <a:gd name="connsiteY1354" fmla="*/ 3245352 h 4067175"/>
                <a:gd name="connsiteX1355" fmla="*/ 9047430 w 11191875"/>
                <a:gd name="connsiteY1355" fmla="*/ 3249666 h 4067175"/>
                <a:gd name="connsiteX1356" fmla="*/ 9051502 w 11191875"/>
                <a:gd name="connsiteY1356" fmla="*/ 3253740 h 4067175"/>
                <a:gd name="connsiteX1357" fmla="*/ 9122153 w 11191875"/>
                <a:gd name="connsiteY1357" fmla="*/ 2986270 h 4067175"/>
                <a:gd name="connsiteX1358" fmla="*/ 9125745 w 11191875"/>
                <a:gd name="connsiteY1358" fmla="*/ 2982675 h 4067175"/>
                <a:gd name="connsiteX1359" fmla="*/ 9122153 w 11191875"/>
                <a:gd name="connsiteY1359" fmla="*/ 2979320 h 4067175"/>
                <a:gd name="connsiteX1360" fmla="*/ 9118560 w 11191875"/>
                <a:gd name="connsiteY1360" fmla="*/ 2982675 h 4067175"/>
                <a:gd name="connsiteX1361" fmla="*/ 9122153 w 11191875"/>
                <a:gd name="connsiteY1361" fmla="*/ 2986270 h 4067175"/>
                <a:gd name="connsiteX1362" fmla="*/ 9173165 w 11191875"/>
                <a:gd name="connsiteY1362" fmla="*/ 2714726 h 4067175"/>
                <a:gd name="connsiteX1363" fmla="*/ 9176758 w 11191875"/>
                <a:gd name="connsiteY1363" fmla="*/ 2711370 h 4067175"/>
                <a:gd name="connsiteX1364" fmla="*/ 9173165 w 11191875"/>
                <a:gd name="connsiteY1364" fmla="*/ 2707775 h 4067175"/>
                <a:gd name="connsiteX1365" fmla="*/ 9169573 w 11191875"/>
                <a:gd name="connsiteY1365" fmla="*/ 2711370 h 4067175"/>
                <a:gd name="connsiteX1366" fmla="*/ 9173165 w 11191875"/>
                <a:gd name="connsiteY1366" fmla="*/ 2714726 h 4067175"/>
                <a:gd name="connsiteX1367" fmla="*/ 9203581 w 11191875"/>
                <a:gd name="connsiteY1367" fmla="*/ 2439586 h 4067175"/>
                <a:gd name="connsiteX1368" fmla="*/ 9206455 w 11191875"/>
                <a:gd name="connsiteY1368" fmla="*/ 2436470 h 4067175"/>
                <a:gd name="connsiteX1369" fmla="*/ 9203581 w 11191875"/>
                <a:gd name="connsiteY1369" fmla="*/ 2433355 h 4067175"/>
                <a:gd name="connsiteX1370" fmla="*/ 9200229 w 11191875"/>
                <a:gd name="connsiteY1370" fmla="*/ 2436470 h 4067175"/>
                <a:gd name="connsiteX1371" fmla="*/ 9203581 w 11191875"/>
                <a:gd name="connsiteY1371" fmla="*/ 2439586 h 4067175"/>
                <a:gd name="connsiteX1372" fmla="*/ 9213640 w 11191875"/>
                <a:gd name="connsiteY1372" fmla="*/ 2163009 h 4067175"/>
                <a:gd name="connsiteX1373" fmla="*/ 9216035 w 11191875"/>
                <a:gd name="connsiteY1373" fmla="*/ 2160372 h 4067175"/>
                <a:gd name="connsiteX1374" fmla="*/ 9213640 w 11191875"/>
                <a:gd name="connsiteY1374" fmla="*/ 2157976 h 4067175"/>
                <a:gd name="connsiteX1375" fmla="*/ 9211245 w 11191875"/>
                <a:gd name="connsiteY1375" fmla="*/ 2160372 h 4067175"/>
                <a:gd name="connsiteX1376" fmla="*/ 9213640 w 11191875"/>
                <a:gd name="connsiteY1376" fmla="*/ 2163009 h 4067175"/>
                <a:gd name="connsiteX1377" fmla="*/ 8983006 w 11191875"/>
                <a:gd name="connsiteY1377" fmla="*/ 1887390 h 4067175"/>
                <a:gd name="connsiteX1378" fmla="*/ 8986119 w 11191875"/>
                <a:gd name="connsiteY1378" fmla="*/ 1884514 h 4067175"/>
                <a:gd name="connsiteX1379" fmla="*/ 8983006 w 11191875"/>
                <a:gd name="connsiteY1379" fmla="*/ 1881398 h 4067175"/>
                <a:gd name="connsiteX1380" fmla="*/ 8979892 w 11191875"/>
                <a:gd name="connsiteY1380" fmla="*/ 1884514 h 4067175"/>
                <a:gd name="connsiteX1381" fmla="*/ 8983006 w 11191875"/>
                <a:gd name="connsiteY1381" fmla="*/ 1887390 h 4067175"/>
                <a:gd name="connsiteX1382" fmla="*/ 8950674 w 11191875"/>
                <a:gd name="connsiteY1382" fmla="*/ 1613209 h 4067175"/>
                <a:gd name="connsiteX1383" fmla="*/ 8953787 w 11191875"/>
                <a:gd name="connsiteY1383" fmla="*/ 1610093 h 4067175"/>
                <a:gd name="connsiteX1384" fmla="*/ 8950674 w 11191875"/>
                <a:gd name="connsiteY1384" fmla="*/ 1606978 h 4067175"/>
                <a:gd name="connsiteX1385" fmla="*/ 8947800 w 11191875"/>
                <a:gd name="connsiteY1385" fmla="*/ 1610093 h 4067175"/>
                <a:gd name="connsiteX1386" fmla="*/ 8950674 w 11191875"/>
                <a:gd name="connsiteY1386" fmla="*/ 1613209 h 4067175"/>
                <a:gd name="connsiteX1387" fmla="*/ 8896787 w 11191875"/>
                <a:gd name="connsiteY1387" fmla="*/ 1342384 h 4067175"/>
                <a:gd name="connsiteX1388" fmla="*/ 8900140 w 11191875"/>
                <a:gd name="connsiteY1388" fmla="*/ 1339268 h 4067175"/>
                <a:gd name="connsiteX1389" fmla="*/ 8896787 w 11191875"/>
                <a:gd name="connsiteY1389" fmla="*/ 1336152 h 4067175"/>
                <a:gd name="connsiteX1390" fmla="*/ 8893434 w 11191875"/>
                <a:gd name="connsiteY1390" fmla="*/ 1339268 h 4067175"/>
                <a:gd name="connsiteX1391" fmla="*/ 8896787 w 11191875"/>
                <a:gd name="connsiteY1391" fmla="*/ 1342384 h 4067175"/>
                <a:gd name="connsiteX1392" fmla="*/ 8821825 w 11191875"/>
                <a:gd name="connsiteY1392" fmla="*/ 1075632 h 4067175"/>
                <a:gd name="connsiteX1393" fmla="*/ 8824460 w 11191875"/>
                <a:gd name="connsiteY1393" fmla="*/ 1073236 h 4067175"/>
                <a:gd name="connsiteX1394" fmla="*/ 8821825 w 11191875"/>
                <a:gd name="connsiteY1394" fmla="*/ 1070839 h 4067175"/>
                <a:gd name="connsiteX1395" fmla="*/ 8819430 w 11191875"/>
                <a:gd name="connsiteY1395" fmla="*/ 1073236 h 4067175"/>
                <a:gd name="connsiteX1396" fmla="*/ 8821825 w 11191875"/>
                <a:gd name="connsiteY1396" fmla="*/ 1075632 h 4067175"/>
                <a:gd name="connsiteX1397" fmla="*/ 8726506 w 11191875"/>
                <a:gd name="connsiteY1397" fmla="*/ 816551 h 4067175"/>
                <a:gd name="connsiteX1398" fmla="*/ 8728661 w 11191875"/>
                <a:gd name="connsiteY1398" fmla="*/ 814154 h 4067175"/>
                <a:gd name="connsiteX1399" fmla="*/ 8726506 w 11191875"/>
                <a:gd name="connsiteY1399" fmla="*/ 811518 h 4067175"/>
                <a:gd name="connsiteX1400" fmla="*/ 8723632 w 11191875"/>
                <a:gd name="connsiteY1400" fmla="*/ 814154 h 4067175"/>
                <a:gd name="connsiteX1401" fmla="*/ 8726506 w 11191875"/>
                <a:gd name="connsiteY1401" fmla="*/ 816551 h 4067175"/>
                <a:gd name="connsiteX1402" fmla="*/ 8610590 w 11191875"/>
                <a:gd name="connsiteY1402" fmla="*/ 565857 h 4067175"/>
                <a:gd name="connsiteX1403" fmla="*/ 8613464 w 11191875"/>
                <a:gd name="connsiteY1403" fmla="*/ 563221 h 4067175"/>
                <a:gd name="connsiteX1404" fmla="*/ 8610590 w 11191875"/>
                <a:gd name="connsiteY1404" fmla="*/ 560824 h 4067175"/>
                <a:gd name="connsiteX1405" fmla="*/ 8608674 w 11191875"/>
                <a:gd name="connsiteY1405" fmla="*/ 563221 h 4067175"/>
                <a:gd name="connsiteX1406" fmla="*/ 8610590 w 11191875"/>
                <a:gd name="connsiteY1406" fmla="*/ 565857 h 4067175"/>
                <a:gd name="connsiteX1407" fmla="*/ 8476233 w 11191875"/>
                <a:gd name="connsiteY1407" fmla="*/ 324272 h 4067175"/>
                <a:gd name="connsiteX1408" fmla="*/ 8477909 w 11191875"/>
                <a:gd name="connsiteY1408" fmla="*/ 322115 h 4067175"/>
                <a:gd name="connsiteX1409" fmla="*/ 8476233 w 11191875"/>
                <a:gd name="connsiteY1409" fmla="*/ 320197 h 4067175"/>
                <a:gd name="connsiteX1410" fmla="*/ 8473838 w 11191875"/>
                <a:gd name="connsiteY1410" fmla="*/ 322115 h 4067175"/>
                <a:gd name="connsiteX1411" fmla="*/ 8476233 w 11191875"/>
                <a:gd name="connsiteY1411" fmla="*/ 324272 h 4067175"/>
                <a:gd name="connsiteX1412" fmla="*/ 8322477 w 11191875"/>
                <a:gd name="connsiteY1412" fmla="*/ 93710 h 4067175"/>
                <a:gd name="connsiteX1413" fmla="*/ 8323674 w 11191875"/>
                <a:gd name="connsiteY1413" fmla="*/ 92512 h 4067175"/>
                <a:gd name="connsiteX1414" fmla="*/ 8322477 w 11191875"/>
                <a:gd name="connsiteY1414" fmla="*/ 91074 h 4067175"/>
                <a:gd name="connsiteX1415" fmla="*/ 8321519 w 11191875"/>
                <a:gd name="connsiteY1415" fmla="*/ 92512 h 4067175"/>
                <a:gd name="connsiteX1416" fmla="*/ 8322477 w 11191875"/>
                <a:gd name="connsiteY1416" fmla="*/ 93710 h 4067175"/>
                <a:gd name="connsiteX1417" fmla="*/ 2634214 w 11191875"/>
                <a:gd name="connsiteY1417" fmla="*/ 95148 h 4067175"/>
                <a:gd name="connsiteX1418" fmla="*/ 2636609 w 11191875"/>
                <a:gd name="connsiteY1418" fmla="*/ 92512 h 4067175"/>
                <a:gd name="connsiteX1419" fmla="*/ 2634214 w 11191875"/>
                <a:gd name="connsiteY1419" fmla="*/ 90115 h 4067175"/>
                <a:gd name="connsiteX1420" fmla="*/ 2631819 w 11191875"/>
                <a:gd name="connsiteY1420" fmla="*/ 92512 h 4067175"/>
                <a:gd name="connsiteX1421" fmla="*/ 2634214 w 11191875"/>
                <a:gd name="connsiteY1421" fmla="*/ 95148 h 4067175"/>
                <a:gd name="connsiteX1422" fmla="*/ 2480936 w 11191875"/>
                <a:gd name="connsiteY1422" fmla="*/ 329065 h 4067175"/>
                <a:gd name="connsiteX1423" fmla="*/ 2487403 w 11191875"/>
                <a:gd name="connsiteY1423" fmla="*/ 322115 h 4067175"/>
                <a:gd name="connsiteX1424" fmla="*/ 2480936 w 11191875"/>
                <a:gd name="connsiteY1424" fmla="*/ 315643 h 4067175"/>
                <a:gd name="connsiteX1425" fmla="*/ 2473991 w 11191875"/>
                <a:gd name="connsiteY1425" fmla="*/ 322115 h 4067175"/>
                <a:gd name="connsiteX1426" fmla="*/ 2480936 w 11191875"/>
                <a:gd name="connsiteY1426" fmla="*/ 329065 h 4067175"/>
                <a:gd name="connsiteX1427" fmla="*/ 2346100 w 11191875"/>
                <a:gd name="connsiteY1427" fmla="*/ 572328 h 4067175"/>
                <a:gd name="connsiteX1428" fmla="*/ 2355201 w 11191875"/>
                <a:gd name="connsiteY1428" fmla="*/ 563221 h 4067175"/>
                <a:gd name="connsiteX1429" fmla="*/ 2346100 w 11191875"/>
                <a:gd name="connsiteY1429" fmla="*/ 553874 h 4067175"/>
                <a:gd name="connsiteX1430" fmla="*/ 2336999 w 11191875"/>
                <a:gd name="connsiteY1430" fmla="*/ 563221 h 4067175"/>
                <a:gd name="connsiteX1431" fmla="*/ 2346100 w 11191875"/>
                <a:gd name="connsiteY1431" fmla="*/ 572328 h 4067175"/>
                <a:gd name="connsiteX1432" fmla="*/ 2230663 w 11191875"/>
                <a:gd name="connsiteY1432" fmla="*/ 825658 h 4067175"/>
                <a:gd name="connsiteX1433" fmla="*/ 2242159 w 11191875"/>
                <a:gd name="connsiteY1433" fmla="*/ 814154 h 4067175"/>
                <a:gd name="connsiteX1434" fmla="*/ 2230663 w 11191875"/>
                <a:gd name="connsiteY1434" fmla="*/ 802410 h 4067175"/>
                <a:gd name="connsiteX1435" fmla="*/ 2218928 w 11191875"/>
                <a:gd name="connsiteY1435" fmla="*/ 814154 h 4067175"/>
                <a:gd name="connsiteX1436" fmla="*/ 2230663 w 11191875"/>
                <a:gd name="connsiteY1436" fmla="*/ 825658 h 4067175"/>
                <a:gd name="connsiteX1437" fmla="*/ 2134865 w 11191875"/>
                <a:gd name="connsiteY1437" fmla="*/ 1089054 h 4067175"/>
                <a:gd name="connsiteX1438" fmla="*/ 2150672 w 11191875"/>
                <a:gd name="connsiteY1438" fmla="*/ 1073236 h 4067175"/>
                <a:gd name="connsiteX1439" fmla="*/ 2134865 w 11191875"/>
                <a:gd name="connsiteY1439" fmla="*/ 1057418 h 4067175"/>
                <a:gd name="connsiteX1440" fmla="*/ 2119058 w 11191875"/>
                <a:gd name="connsiteY1440" fmla="*/ 1073236 h 4067175"/>
                <a:gd name="connsiteX1441" fmla="*/ 2134865 w 11191875"/>
                <a:gd name="connsiteY1441" fmla="*/ 1089054 h 4067175"/>
                <a:gd name="connsiteX1442" fmla="*/ 2059903 w 11191875"/>
                <a:gd name="connsiteY1442" fmla="*/ 1360359 h 4067175"/>
                <a:gd name="connsiteX1443" fmla="*/ 2081218 w 11191875"/>
                <a:gd name="connsiteY1443" fmla="*/ 1339268 h 4067175"/>
                <a:gd name="connsiteX1444" fmla="*/ 2059903 w 11191875"/>
                <a:gd name="connsiteY1444" fmla="*/ 1317937 h 4067175"/>
                <a:gd name="connsiteX1445" fmla="*/ 2038588 w 11191875"/>
                <a:gd name="connsiteY1445" fmla="*/ 1339268 h 4067175"/>
                <a:gd name="connsiteX1446" fmla="*/ 2059903 w 11191875"/>
                <a:gd name="connsiteY1446" fmla="*/ 1360359 h 4067175"/>
                <a:gd name="connsiteX1447" fmla="*/ 2006016 w 11191875"/>
                <a:gd name="connsiteY1447" fmla="*/ 1638134 h 4067175"/>
                <a:gd name="connsiteX1448" fmla="*/ 2034277 w 11191875"/>
                <a:gd name="connsiteY1448" fmla="*/ 1610093 h 4067175"/>
                <a:gd name="connsiteX1449" fmla="*/ 2006016 w 11191875"/>
                <a:gd name="connsiteY1449" fmla="*/ 1582052 h 4067175"/>
                <a:gd name="connsiteX1450" fmla="*/ 1978235 w 11191875"/>
                <a:gd name="connsiteY1450" fmla="*/ 1610093 h 4067175"/>
                <a:gd name="connsiteX1451" fmla="*/ 2006016 w 11191875"/>
                <a:gd name="connsiteY1451" fmla="*/ 1638134 h 4067175"/>
                <a:gd name="connsiteX1452" fmla="*/ 1973445 w 11191875"/>
                <a:gd name="connsiteY1452" fmla="*/ 1919985 h 4067175"/>
                <a:gd name="connsiteX1453" fmla="*/ 2008890 w 11191875"/>
                <a:gd name="connsiteY1453" fmla="*/ 1884514 h 4067175"/>
                <a:gd name="connsiteX1454" fmla="*/ 1973445 w 11191875"/>
                <a:gd name="connsiteY1454" fmla="*/ 1849043 h 4067175"/>
                <a:gd name="connsiteX1455" fmla="*/ 1938239 w 11191875"/>
                <a:gd name="connsiteY1455" fmla="*/ 1884514 h 4067175"/>
                <a:gd name="connsiteX1456" fmla="*/ 1973445 w 11191875"/>
                <a:gd name="connsiteY1456" fmla="*/ 1919985 h 4067175"/>
                <a:gd name="connsiteX1457" fmla="*/ 1962907 w 11191875"/>
                <a:gd name="connsiteY1457" fmla="*/ 2203273 h 4067175"/>
                <a:gd name="connsiteX1458" fmla="*/ 2005537 w 11191875"/>
                <a:gd name="connsiteY1458" fmla="*/ 2160372 h 4067175"/>
                <a:gd name="connsiteX1459" fmla="*/ 1962907 w 11191875"/>
                <a:gd name="connsiteY1459" fmla="*/ 2117711 h 4067175"/>
                <a:gd name="connsiteX1460" fmla="*/ 1920277 w 11191875"/>
                <a:gd name="connsiteY1460" fmla="*/ 2160372 h 4067175"/>
                <a:gd name="connsiteX1461" fmla="*/ 1962907 w 11191875"/>
                <a:gd name="connsiteY1461" fmla="*/ 2203273 h 4067175"/>
                <a:gd name="connsiteX1462" fmla="*/ 1973445 w 11191875"/>
                <a:gd name="connsiteY1462" fmla="*/ 2486561 h 4067175"/>
                <a:gd name="connsiteX1463" fmla="*/ 2023739 w 11191875"/>
                <a:gd name="connsiteY1463" fmla="*/ 2436470 h 4067175"/>
                <a:gd name="connsiteX1464" fmla="*/ 1973445 w 11191875"/>
                <a:gd name="connsiteY1464" fmla="*/ 2386380 h 4067175"/>
                <a:gd name="connsiteX1465" fmla="*/ 1923630 w 11191875"/>
                <a:gd name="connsiteY1465" fmla="*/ 2436470 h 4067175"/>
                <a:gd name="connsiteX1466" fmla="*/ 1973445 w 11191875"/>
                <a:gd name="connsiteY1466" fmla="*/ 2486561 h 4067175"/>
                <a:gd name="connsiteX1467" fmla="*/ 2006016 w 11191875"/>
                <a:gd name="connsiteY1467" fmla="*/ 2768891 h 4067175"/>
                <a:gd name="connsiteX1468" fmla="*/ 2063974 w 11191875"/>
                <a:gd name="connsiteY1468" fmla="*/ 2710651 h 4067175"/>
                <a:gd name="connsiteX1469" fmla="*/ 2006016 w 11191875"/>
                <a:gd name="connsiteY1469" fmla="*/ 2653131 h 4067175"/>
                <a:gd name="connsiteX1470" fmla="*/ 1948298 w 11191875"/>
                <a:gd name="connsiteY1470" fmla="*/ 2710651 h 4067175"/>
                <a:gd name="connsiteX1471" fmla="*/ 2006016 w 11191875"/>
                <a:gd name="connsiteY1471" fmla="*/ 2768891 h 4067175"/>
                <a:gd name="connsiteX1472" fmla="*/ 2059903 w 11191875"/>
                <a:gd name="connsiteY1472" fmla="*/ 3046187 h 4067175"/>
                <a:gd name="connsiteX1473" fmla="*/ 2124327 w 11191875"/>
                <a:gd name="connsiteY1473" fmla="*/ 2981716 h 4067175"/>
                <a:gd name="connsiteX1474" fmla="*/ 2059903 w 11191875"/>
                <a:gd name="connsiteY1474" fmla="*/ 2917006 h 4067175"/>
                <a:gd name="connsiteX1475" fmla="*/ 1995478 w 11191875"/>
                <a:gd name="connsiteY1475" fmla="*/ 2981716 h 4067175"/>
                <a:gd name="connsiteX1476" fmla="*/ 2059903 w 11191875"/>
                <a:gd name="connsiteY1476" fmla="*/ 3046187 h 4067175"/>
                <a:gd name="connsiteX1477" fmla="*/ 2134865 w 11191875"/>
                <a:gd name="connsiteY1477" fmla="*/ 3317971 h 4067175"/>
                <a:gd name="connsiteX1478" fmla="*/ 2205037 w 11191875"/>
                <a:gd name="connsiteY1478" fmla="*/ 3247509 h 4067175"/>
                <a:gd name="connsiteX1479" fmla="*/ 2134865 w 11191875"/>
                <a:gd name="connsiteY1479" fmla="*/ 3177286 h 4067175"/>
                <a:gd name="connsiteX1480" fmla="*/ 2064693 w 11191875"/>
                <a:gd name="connsiteY1480" fmla="*/ 3247509 h 4067175"/>
                <a:gd name="connsiteX1481" fmla="*/ 2134865 w 11191875"/>
                <a:gd name="connsiteY1481" fmla="*/ 3317971 h 4067175"/>
                <a:gd name="connsiteX1482" fmla="*/ 2230663 w 11191875"/>
                <a:gd name="connsiteY1482" fmla="*/ 3582326 h 4067175"/>
                <a:gd name="connsiteX1483" fmla="*/ 2305865 w 11191875"/>
                <a:gd name="connsiteY1483" fmla="*/ 3506590 h 4067175"/>
                <a:gd name="connsiteX1484" fmla="*/ 2230663 w 11191875"/>
                <a:gd name="connsiteY1484" fmla="*/ 3430855 h 4067175"/>
                <a:gd name="connsiteX1485" fmla="*/ 2154983 w 11191875"/>
                <a:gd name="connsiteY1485" fmla="*/ 3506590 h 4067175"/>
                <a:gd name="connsiteX1486" fmla="*/ 2230663 w 11191875"/>
                <a:gd name="connsiteY1486" fmla="*/ 3582326 h 4067175"/>
                <a:gd name="connsiteX1487" fmla="*/ 2346100 w 11191875"/>
                <a:gd name="connsiteY1487" fmla="*/ 3836135 h 4067175"/>
                <a:gd name="connsiteX1488" fmla="*/ 2424655 w 11191875"/>
                <a:gd name="connsiteY1488" fmla="*/ 3757523 h 4067175"/>
                <a:gd name="connsiteX1489" fmla="*/ 2346100 w 11191875"/>
                <a:gd name="connsiteY1489" fmla="*/ 3678912 h 4067175"/>
                <a:gd name="connsiteX1490" fmla="*/ 2267306 w 11191875"/>
                <a:gd name="connsiteY1490" fmla="*/ 3757523 h 4067175"/>
                <a:gd name="connsiteX1491" fmla="*/ 2346100 w 11191875"/>
                <a:gd name="connsiteY1491" fmla="*/ 3836135 h 4067175"/>
                <a:gd name="connsiteX1492" fmla="*/ 2525722 w 11191875"/>
                <a:gd name="connsiteY1492" fmla="*/ 4067175 h 4067175"/>
                <a:gd name="connsiteX1493" fmla="*/ 2562604 w 11191875"/>
                <a:gd name="connsiteY1493" fmla="*/ 3998870 h 4067175"/>
                <a:gd name="connsiteX1494" fmla="*/ 2480936 w 11191875"/>
                <a:gd name="connsiteY1494" fmla="*/ 3916663 h 4067175"/>
                <a:gd name="connsiteX1495" fmla="*/ 2399029 w 11191875"/>
                <a:gd name="connsiteY1495" fmla="*/ 3998870 h 4067175"/>
                <a:gd name="connsiteX1496" fmla="*/ 2436151 w 11191875"/>
                <a:gd name="connsiteY1496" fmla="*/ 4067175 h 4067175"/>
                <a:gd name="connsiteX1497" fmla="*/ 2525722 w 11191875"/>
                <a:gd name="connsiteY1497" fmla="*/ 4067175 h 4067175"/>
                <a:gd name="connsiteX1498" fmla="*/ 8476233 w 11191875"/>
                <a:gd name="connsiteY1498" fmla="*/ 4008456 h 4067175"/>
                <a:gd name="connsiteX1499" fmla="*/ 8485573 w 11191875"/>
                <a:gd name="connsiteY1499" fmla="*/ 3998870 h 4067175"/>
                <a:gd name="connsiteX1500" fmla="*/ 8476233 w 11191875"/>
                <a:gd name="connsiteY1500" fmla="*/ 3988804 h 4067175"/>
                <a:gd name="connsiteX1501" fmla="*/ 8466174 w 11191875"/>
                <a:gd name="connsiteY1501" fmla="*/ 3998870 h 4067175"/>
                <a:gd name="connsiteX1502" fmla="*/ 8476233 w 11191875"/>
                <a:gd name="connsiteY1502" fmla="*/ 4008456 h 4067175"/>
                <a:gd name="connsiteX1503" fmla="*/ 8610590 w 11191875"/>
                <a:gd name="connsiteY1503" fmla="*/ 3765912 h 4067175"/>
                <a:gd name="connsiteX1504" fmla="*/ 8619212 w 11191875"/>
                <a:gd name="connsiteY1504" fmla="*/ 3757523 h 4067175"/>
                <a:gd name="connsiteX1505" fmla="*/ 8610590 w 11191875"/>
                <a:gd name="connsiteY1505" fmla="*/ 3748895 h 4067175"/>
                <a:gd name="connsiteX1506" fmla="*/ 8602447 w 11191875"/>
                <a:gd name="connsiteY1506" fmla="*/ 3757523 h 4067175"/>
                <a:gd name="connsiteX1507" fmla="*/ 8610590 w 11191875"/>
                <a:gd name="connsiteY1507" fmla="*/ 3765912 h 4067175"/>
                <a:gd name="connsiteX1508" fmla="*/ 8726506 w 11191875"/>
                <a:gd name="connsiteY1508" fmla="*/ 3513301 h 4067175"/>
                <a:gd name="connsiteX1509" fmla="*/ 8733212 w 11191875"/>
                <a:gd name="connsiteY1509" fmla="*/ 3506590 h 4067175"/>
                <a:gd name="connsiteX1510" fmla="*/ 8726506 w 11191875"/>
                <a:gd name="connsiteY1510" fmla="*/ 3499880 h 4067175"/>
                <a:gd name="connsiteX1511" fmla="*/ 8719800 w 11191875"/>
                <a:gd name="connsiteY1511" fmla="*/ 3506590 h 4067175"/>
                <a:gd name="connsiteX1512" fmla="*/ 8726506 w 11191875"/>
                <a:gd name="connsiteY1512" fmla="*/ 3513301 h 4067175"/>
                <a:gd name="connsiteX1513" fmla="*/ 8821825 w 11191875"/>
                <a:gd name="connsiteY1513" fmla="*/ 3253021 h 4067175"/>
                <a:gd name="connsiteX1514" fmla="*/ 8827573 w 11191875"/>
                <a:gd name="connsiteY1514" fmla="*/ 3247509 h 4067175"/>
                <a:gd name="connsiteX1515" fmla="*/ 8821825 w 11191875"/>
                <a:gd name="connsiteY1515" fmla="*/ 3242236 h 4067175"/>
                <a:gd name="connsiteX1516" fmla="*/ 8816317 w 11191875"/>
                <a:gd name="connsiteY1516" fmla="*/ 3247509 h 4067175"/>
                <a:gd name="connsiteX1517" fmla="*/ 8821825 w 11191875"/>
                <a:gd name="connsiteY1517" fmla="*/ 3253021 h 4067175"/>
                <a:gd name="connsiteX1518" fmla="*/ 8896787 w 11191875"/>
                <a:gd name="connsiteY1518" fmla="*/ 2986510 h 4067175"/>
                <a:gd name="connsiteX1519" fmla="*/ 8901817 w 11191875"/>
                <a:gd name="connsiteY1519" fmla="*/ 2981716 h 4067175"/>
                <a:gd name="connsiteX1520" fmla="*/ 8896787 w 11191875"/>
                <a:gd name="connsiteY1520" fmla="*/ 2976923 h 4067175"/>
                <a:gd name="connsiteX1521" fmla="*/ 8891758 w 11191875"/>
                <a:gd name="connsiteY1521" fmla="*/ 2981716 h 4067175"/>
                <a:gd name="connsiteX1522" fmla="*/ 8896787 w 11191875"/>
                <a:gd name="connsiteY1522" fmla="*/ 2986510 h 4067175"/>
                <a:gd name="connsiteX1523" fmla="*/ 8950674 w 11191875"/>
                <a:gd name="connsiteY1523" fmla="*/ 2715205 h 4067175"/>
                <a:gd name="connsiteX1524" fmla="*/ 8954985 w 11191875"/>
                <a:gd name="connsiteY1524" fmla="*/ 2710651 h 4067175"/>
                <a:gd name="connsiteX1525" fmla="*/ 8950674 w 11191875"/>
                <a:gd name="connsiteY1525" fmla="*/ 2706577 h 4067175"/>
                <a:gd name="connsiteX1526" fmla="*/ 8946363 w 11191875"/>
                <a:gd name="connsiteY1526" fmla="*/ 2710651 h 4067175"/>
                <a:gd name="connsiteX1527" fmla="*/ 8950674 w 11191875"/>
                <a:gd name="connsiteY1527" fmla="*/ 2715205 h 4067175"/>
                <a:gd name="connsiteX1528" fmla="*/ 8983006 w 11191875"/>
                <a:gd name="connsiteY1528" fmla="*/ 2440065 h 4067175"/>
                <a:gd name="connsiteX1529" fmla="*/ 8986598 w 11191875"/>
                <a:gd name="connsiteY1529" fmla="*/ 2436470 h 4067175"/>
                <a:gd name="connsiteX1530" fmla="*/ 8983006 w 11191875"/>
                <a:gd name="connsiteY1530" fmla="*/ 2433115 h 4067175"/>
                <a:gd name="connsiteX1531" fmla="*/ 8979413 w 11191875"/>
                <a:gd name="connsiteY1531" fmla="*/ 2436470 h 4067175"/>
                <a:gd name="connsiteX1532" fmla="*/ 8983006 w 11191875"/>
                <a:gd name="connsiteY1532" fmla="*/ 2440065 h 4067175"/>
                <a:gd name="connsiteX1533" fmla="*/ 8994023 w 11191875"/>
                <a:gd name="connsiteY1533" fmla="*/ 2164207 h 4067175"/>
                <a:gd name="connsiteX1534" fmla="*/ 8997855 w 11191875"/>
                <a:gd name="connsiteY1534" fmla="*/ 2160372 h 4067175"/>
                <a:gd name="connsiteX1535" fmla="*/ 8994023 w 11191875"/>
                <a:gd name="connsiteY1535" fmla="*/ 2156777 h 4067175"/>
                <a:gd name="connsiteX1536" fmla="*/ 8990191 w 11191875"/>
                <a:gd name="connsiteY1536" fmla="*/ 2160372 h 4067175"/>
                <a:gd name="connsiteX1537" fmla="*/ 8994023 w 11191875"/>
                <a:gd name="connsiteY1537" fmla="*/ 2164207 h 4067175"/>
                <a:gd name="connsiteX1538" fmla="*/ 8762670 w 11191875"/>
                <a:gd name="connsiteY1538" fmla="*/ 1887869 h 4067175"/>
                <a:gd name="connsiteX1539" fmla="*/ 8766262 w 11191875"/>
                <a:gd name="connsiteY1539" fmla="*/ 1884514 h 4067175"/>
                <a:gd name="connsiteX1540" fmla="*/ 8762670 w 11191875"/>
                <a:gd name="connsiteY1540" fmla="*/ 1880919 h 4067175"/>
                <a:gd name="connsiteX1541" fmla="*/ 8759077 w 11191875"/>
                <a:gd name="connsiteY1541" fmla="*/ 1884514 h 4067175"/>
                <a:gd name="connsiteX1542" fmla="*/ 8762670 w 11191875"/>
                <a:gd name="connsiteY1542" fmla="*/ 1887869 h 4067175"/>
                <a:gd name="connsiteX1543" fmla="*/ 8728422 w 11191875"/>
                <a:gd name="connsiteY1543" fmla="*/ 1613928 h 4067175"/>
                <a:gd name="connsiteX1544" fmla="*/ 8732014 w 11191875"/>
                <a:gd name="connsiteY1544" fmla="*/ 1610333 h 4067175"/>
                <a:gd name="connsiteX1545" fmla="*/ 8728422 w 11191875"/>
                <a:gd name="connsiteY1545" fmla="*/ 1606738 h 4067175"/>
                <a:gd name="connsiteX1546" fmla="*/ 8724350 w 11191875"/>
                <a:gd name="connsiteY1546" fmla="*/ 1610333 h 4067175"/>
                <a:gd name="connsiteX1547" fmla="*/ 8728422 w 11191875"/>
                <a:gd name="connsiteY1547" fmla="*/ 1613928 h 4067175"/>
                <a:gd name="connsiteX1548" fmla="*/ 8670703 w 11191875"/>
                <a:gd name="connsiteY1548" fmla="*/ 1343822 h 4067175"/>
                <a:gd name="connsiteX1549" fmla="*/ 8674296 w 11191875"/>
                <a:gd name="connsiteY1549" fmla="*/ 1340226 h 4067175"/>
                <a:gd name="connsiteX1550" fmla="*/ 8670703 w 11191875"/>
                <a:gd name="connsiteY1550" fmla="*/ 1336392 h 4067175"/>
                <a:gd name="connsiteX1551" fmla="*/ 8667111 w 11191875"/>
                <a:gd name="connsiteY1551" fmla="*/ 1340226 h 4067175"/>
                <a:gd name="connsiteX1552" fmla="*/ 8670703 w 11191875"/>
                <a:gd name="connsiteY1552" fmla="*/ 1343822 h 4067175"/>
                <a:gd name="connsiteX1553" fmla="*/ 8591191 w 11191875"/>
                <a:gd name="connsiteY1553" fmla="*/ 1078748 h 4067175"/>
                <a:gd name="connsiteX1554" fmla="*/ 8594065 w 11191875"/>
                <a:gd name="connsiteY1554" fmla="*/ 1075872 h 4067175"/>
                <a:gd name="connsiteX1555" fmla="*/ 8591191 w 11191875"/>
                <a:gd name="connsiteY1555" fmla="*/ 1072756 h 4067175"/>
                <a:gd name="connsiteX1556" fmla="*/ 8587838 w 11191875"/>
                <a:gd name="connsiteY1556" fmla="*/ 1075872 h 4067175"/>
                <a:gd name="connsiteX1557" fmla="*/ 8591191 w 11191875"/>
                <a:gd name="connsiteY1557" fmla="*/ 1078748 h 4067175"/>
                <a:gd name="connsiteX1558" fmla="*/ 8489166 w 11191875"/>
                <a:gd name="connsiteY1558" fmla="*/ 822063 h 4067175"/>
                <a:gd name="connsiteX1559" fmla="*/ 8492279 w 11191875"/>
                <a:gd name="connsiteY1559" fmla="*/ 818947 h 4067175"/>
                <a:gd name="connsiteX1560" fmla="*/ 8489166 w 11191875"/>
                <a:gd name="connsiteY1560" fmla="*/ 815832 h 4067175"/>
                <a:gd name="connsiteX1561" fmla="*/ 8486531 w 11191875"/>
                <a:gd name="connsiteY1561" fmla="*/ 818947 h 4067175"/>
                <a:gd name="connsiteX1562" fmla="*/ 8489166 w 11191875"/>
                <a:gd name="connsiteY1562" fmla="*/ 822063 h 4067175"/>
                <a:gd name="connsiteX1563" fmla="*/ 8366544 w 11191875"/>
                <a:gd name="connsiteY1563" fmla="*/ 574725 h 4067175"/>
                <a:gd name="connsiteX1564" fmla="*/ 8369897 w 11191875"/>
                <a:gd name="connsiteY1564" fmla="*/ 571370 h 4067175"/>
                <a:gd name="connsiteX1565" fmla="*/ 8366544 w 11191875"/>
                <a:gd name="connsiteY1565" fmla="*/ 568254 h 4067175"/>
                <a:gd name="connsiteX1566" fmla="*/ 8363431 w 11191875"/>
                <a:gd name="connsiteY1566" fmla="*/ 571370 h 4067175"/>
                <a:gd name="connsiteX1567" fmla="*/ 8366544 w 11191875"/>
                <a:gd name="connsiteY1567" fmla="*/ 574725 h 4067175"/>
                <a:gd name="connsiteX1568" fmla="*/ 8223565 w 11191875"/>
                <a:gd name="connsiteY1568" fmla="*/ 338172 h 4067175"/>
                <a:gd name="connsiteX1569" fmla="*/ 8226918 w 11191875"/>
                <a:gd name="connsiteY1569" fmla="*/ 335296 h 4067175"/>
                <a:gd name="connsiteX1570" fmla="*/ 8223565 w 11191875"/>
                <a:gd name="connsiteY1570" fmla="*/ 332181 h 4067175"/>
                <a:gd name="connsiteX1571" fmla="*/ 8220452 w 11191875"/>
                <a:gd name="connsiteY1571" fmla="*/ 335296 h 4067175"/>
                <a:gd name="connsiteX1572" fmla="*/ 8223565 w 11191875"/>
                <a:gd name="connsiteY1572" fmla="*/ 338172 h 4067175"/>
                <a:gd name="connsiteX1573" fmla="*/ 8061427 w 11191875"/>
                <a:gd name="connsiteY1573" fmla="*/ 113603 h 4067175"/>
                <a:gd name="connsiteX1574" fmla="*/ 8063103 w 11191875"/>
                <a:gd name="connsiteY1574" fmla="*/ 111925 h 4067175"/>
                <a:gd name="connsiteX1575" fmla="*/ 8061427 w 11191875"/>
                <a:gd name="connsiteY1575" fmla="*/ 109768 h 4067175"/>
                <a:gd name="connsiteX1576" fmla="*/ 8059511 w 11191875"/>
                <a:gd name="connsiteY1576" fmla="*/ 111925 h 4067175"/>
                <a:gd name="connsiteX1577" fmla="*/ 8061427 w 11191875"/>
                <a:gd name="connsiteY1577" fmla="*/ 113603 h 4067175"/>
                <a:gd name="connsiteX1578" fmla="*/ 2983638 w 11191875"/>
                <a:gd name="connsiteY1578" fmla="*/ 5992 h 4067175"/>
                <a:gd name="connsiteX1579" fmla="*/ 2984117 w 11191875"/>
                <a:gd name="connsiteY1579" fmla="*/ 5273 h 4067175"/>
                <a:gd name="connsiteX1580" fmla="*/ 2983638 w 11191875"/>
                <a:gd name="connsiteY1580" fmla="*/ 4793 h 4067175"/>
                <a:gd name="connsiteX1581" fmla="*/ 2982680 w 11191875"/>
                <a:gd name="connsiteY1581" fmla="*/ 5273 h 4067175"/>
                <a:gd name="connsiteX1582" fmla="*/ 2983638 w 11191875"/>
                <a:gd name="connsiteY1582" fmla="*/ 5992 h 4067175"/>
                <a:gd name="connsiteX1583" fmla="*/ 2811920 w 11191875"/>
                <a:gd name="connsiteY1583" fmla="*/ 228883 h 4067175"/>
                <a:gd name="connsiteX1584" fmla="*/ 2819104 w 11191875"/>
                <a:gd name="connsiteY1584" fmla="*/ 221693 h 4067175"/>
                <a:gd name="connsiteX1585" fmla="*/ 2811920 w 11191875"/>
                <a:gd name="connsiteY1585" fmla="*/ 214503 h 4067175"/>
                <a:gd name="connsiteX1586" fmla="*/ 2804735 w 11191875"/>
                <a:gd name="connsiteY1586" fmla="*/ 221693 h 4067175"/>
                <a:gd name="connsiteX1587" fmla="*/ 2811920 w 11191875"/>
                <a:gd name="connsiteY1587" fmla="*/ 228883 h 4067175"/>
                <a:gd name="connsiteX1588" fmla="*/ 2659121 w 11191875"/>
                <a:gd name="connsiteY1588" fmla="*/ 460403 h 4067175"/>
                <a:gd name="connsiteX1589" fmla="*/ 2667743 w 11191875"/>
                <a:gd name="connsiteY1589" fmla="*/ 451775 h 4067175"/>
                <a:gd name="connsiteX1590" fmla="*/ 2659121 w 11191875"/>
                <a:gd name="connsiteY1590" fmla="*/ 443387 h 4067175"/>
                <a:gd name="connsiteX1591" fmla="*/ 2650739 w 11191875"/>
                <a:gd name="connsiteY1591" fmla="*/ 451775 h 4067175"/>
                <a:gd name="connsiteX1592" fmla="*/ 2659121 w 11191875"/>
                <a:gd name="connsiteY1592" fmla="*/ 460403 h 4067175"/>
                <a:gd name="connsiteX1593" fmla="*/ 2526201 w 11191875"/>
                <a:gd name="connsiteY1593" fmla="*/ 704865 h 4067175"/>
                <a:gd name="connsiteX1594" fmla="*/ 2537218 w 11191875"/>
                <a:gd name="connsiteY1594" fmla="*/ 693840 h 4067175"/>
                <a:gd name="connsiteX1595" fmla="*/ 2526201 w 11191875"/>
                <a:gd name="connsiteY1595" fmla="*/ 682816 h 4067175"/>
                <a:gd name="connsiteX1596" fmla="*/ 2515184 w 11191875"/>
                <a:gd name="connsiteY1596" fmla="*/ 693840 h 4067175"/>
                <a:gd name="connsiteX1597" fmla="*/ 2526201 w 11191875"/>
                <a:gd name="connsiteY1597" fmla="*/ 704865 h 4067175"/>
                <a:gd name="connsiteX1598" fmla="*/ 2414117 w 11191875"/>
                <a:gd name="connsiteY1598" fmla="*/ 960831 h 4067175"/>
                <a:gd name="connsiteX1599" fmla="*/ 2428487 w 11191875"/>
                <a:gd name="connsiteY1599" fmla="*/ 946451 h 4067175"/>
                <a:gd name="connsiteX1600" fmla="*/ 2414117 w 11191875"/>
                <a:gd name="connsiteY1600" fmla="*/ 931592 h 4067175"/>
                <a:gd name="connsiteX1601" fmla="*/ 2399508 w 11191875"/>
                <a:gd name="connsiteY1601" fmla="*/ 946451 h 4067175"/>
                <a:gd name="connsiteX1602" fmla="*/ 2414117 w 11191875"/>
                <a:gd name="connsiteY1602" fmla="*/ 960831 h 4067175"/>
                <a:gd name="connsiteX1603" fmla="*/ 2323348 w 11191875"/>
                <a:gd name="connsiteY1603" fmla="*/ 1226624 h 4067175"/>
                <a:gd name="connsiteX1604" fmla="*/ 2342747 w 11191875"/>
                <a:gd name="connsiteY1604" fmla="*/ 1207210 h 4067175"/>
                <a:gd name="connsiteX1605" fmla="*/ 2323348 w 11191875"/>
                <a:gd name="connsiteY1605" fmla="*/ 1187797 h 4067175"/>
                <a:gd name="connsiteX1606" fmla="*/ 2303949 w 11191875"/>
                <a:gd name="connsiteY1606" fmla="*/ 1207210 h 4067175"/>
                <a:gd name="connsiteX1607" fmla="*/ 2323348 w 11191875"/>
                <a:gd name="connsiteY1607" fmla="*/ 1226624 h 4067175"/>
                <a:gd name="connsiteX1608" fmla="*/ 2254613 w 11191875"/>
                <a:gd name="connsiteY1608" fmla="*/ 1499846 h 4067175"/>
                <a:gd name="connsiteX1609" fmla="*/ 2279760 w 11191875"/>
                <a:gd name="connsiteY1609" fmla="*/ 1474681 h 4067175"/>
                <a:gd name="connsiteX1610" fmla="*/ 2254613 w 11191875"/>
                <a:gd name="connsiteY1610" fmla="*/ 1449515 h 4067175"/>
                <a:gd name="connsiteX1611" fmla="*/ 2229705 w 11191875"/>
                <a:gd name="connsiteY1611" fmla="*/ 1474681 h 4067175"/>
                <a:gd name="connsiteX1612" fmla="*/ 2254613 w 11191875"/>
                <a:gd name="connsiteY1612" fmla="*/ 1499846 h 4067175"/>
                <a:gd name="connsiteX1613" fmla="*/ 2208390 w 11191875"/>
                <a:gd name="connsiteY1613" fmla="*/ 1778341 h 4067175"/>
                <a:gd name="connsiteX1614" fmla="*/ 2239525 w 11191875"/>
                <a:gd name="connsiteY1614" fmla="*/ 1747184 h 4067175"/>
                <a:gd name="connsiteX1615" fmla="*/ 2208390 w 11191875"/>
                <a:gd name="connsiteY1615" fmla="*/ 1716027 h 4067175"/>
                <a:gd name="connsiteX1616" fmla="*/ 2177735 w 11191875"/>
                <a:gd name="connsiteY1616" fmla="*/ 1747184 h 4067175"/>
                <a:gd name="connsiteX1617" fmla="*/ 2208390 w 11191875"/>
                <a:gd name="connsiteY1617" fmla="*/ 1778341 h 4067175"/>
                <a:gd name="connsiteX1618" fmla="*/ 2185159 w 11191875"/>
                <a:gd name="connsiteY1618" fmla="*/ 2060670 h 4067175"/>
                <a:gd name="connsiteX1619" fmla="*/ 2223718 w 11191875"/>
                <a:gd name="connsiteY1619" fmla="*/ 2022083 h 4067175"/>
                <a:gd name="connsiteX1620" fmla="*/ 2185159 w 11191875"/>
                <a:gd name="connsiteY1620" fmla="*/ 1983976 h 4067175"/>
                <a:gd name="connsiteX1621" fmla="*/ 2147319 w 11191875"/>
                <a:gd name="connsiteY1621" fmla="*/ 2022083 h 4067175"/>
                <a:gd name="connsiteX1622" fmla="*/ 2185159 w 11191875"/>
                <a:gd name="connsiteY1622" fmla="*/ 2060670 h 4067175"/>
                <a:gd name="connsiteX1623" fmla="*/ 2185159 w 11191875"/>
                <a:gd name="connsiteY1623" fmla="*/ 2343958 h 4067175"/>
                <a:gd name="connsiteX1624" fmla="*/ 2230663 w 11191875"/>
                <a:gd name="connsiteY1624" fmla="*/ 2298901 h 4067175"/>
                <a:gd name="connsiteX1625" fmla="*/ 2185159 w 11191875"/>
                <a:gd name="connsiteY1625" fmla="*/ 2253603 h 4067175"/>
                <a:gd name="connsiteX1626" fmla="*/ 2140373 w 11191875"/>
                <a:gd name="connsiteY1626" fmla="*/ 2298901 h 4067175"/>
                <a:gd name="connsiteX1627" fmla="*/ 2185159 w 11191875"/>
                <a:gd name="connsiteY1627" fmla="*/ 2343958 h 4067175"/>
                <a:gd name="connsiteX1628" fmla="*/ 2208390 w 11191875"/>
                <a:gd name="connsiteY1628" fmla="*/ 2626048 h 4067175"/>
                <a:gd name="connsiteX1629" fmla="*/ 2260840 w 11191875"/>
                <a:gd name="connsiteY1629" fmla="*/ 2573800 h 4067175"/>
                <a:gd name="connsiteX1630" fmla="*/ 2208390 w 11191875"/>
                <a:gd name="connsiteY1630" fmla="*/ 2521553 h 4067175"/>
                <a:gd name="connsiteX1631" fmla="*/ 2155941 w 11191875"/>
                <a:gd name="connsiteY1631" fmla="*/ 2573800 h 4067175"/>
                <a:gd name="connsiteX1632" fmla="*/ 2208390 w 11191875"/>
                <a:gd name="connsiteY1632" fmla="*/ 2626048 h 4067175"/>
                <a:gd name="connsiteX1633" fmla="*/ 2254613 w 11191875"/>
                <a:gd name="connsiteY1633" fmla="*/ 2905502 h 4067175"/>
                <a:gd name="connsiteX1634" fmla="*/ 2313529 w 11191875"/>
                <a:gd name="connsiteY1634" fmla="*/ 2846304 h 4067175"/>
                <a:gd name="connsiteX1635" fmla="*/ 2254613 w 11191875"/>
                <a:gd name="connsiteY1635" fmla="*/ 2787105 h 4067175"/>
                <a:gd name="connsiteX1636" fmla="*/ 2195457 w 11191875"/>
                <a:gd name="connsiteY1636" fmla="*/ 2846304 h 4067175"/>
                <a:gd name="connsiteX1637" fmla="*/ 2254613 w 11191875"/>
                <a:gd name="connsiteY1637" fmla="*/ 2905502 h 4067175"/>
                <a:gd name="connsiteX1638" fmla="*/ 2323348 w 11191875"/>
                <a:gd name="connsiteY1638" fmla="*/ 3178964 h 4067175"/>
                <a:gd name="connsiteX1639" fmla="*/ 2388252 w 11191875"/>
                <a:gd name="connsiteY1639" fmla="*/ 3113774 h 4067175"/>
                <a:gd name="connsiteX1640" fmla="*/ 2323348 w 11191875"/>
                <a:gd name="connsiteY1640" fmla="*/ 3048584 h 4067175"/>
                <a:gd name="connsiteX1641" fmla="*/ 2257966 w 11191875"/>
                <a:gd name="connsiteY1641" fmla="*/ 3113774 h 4067175"/>
                <a:gd name="connsiteX1642" fmla="*/ 2323348 w 11191875"/>
                <a:gd name="connsiteY1642" fmla="*/ 3178964 h 4067175"/>
                <a:gd name="connsiteX1643" fmla="*/ 2414117 w 11191875"/>
                <a:gd name="connsiteY1643" fmla="*/ 3444756 h 4067175"/>
                <a:gd name="connsiteX1644" fmla="*/ 2484289 w 11191875"/>
                <a:gd name="connsiteY1644" fmla="*/ 3374533 h 4067175"/>
                <a:gd name="connsiteX1645" fmla="*/ 2414117 w 11191875"/>
                <a:gd name="connsiteY1645" fmla="*/ 3304310 h 4067175"/>
                <a:gd name="connsiteX1646" fmla="*/ 2344184 w 11191875"/>
                <a:gd name="connsiteY1646" fmla="*/ 3374533 h 4067175"/>
                <a:gd name="connsiteX1647" fmla="*/ 2414117 w 11191875"/>
                <a:gd name="connsiteY1647" fmla="*/ 3444756 h 4067175"/>
                <a:gd name="connsiteX1648" fmla="*/ 2526201 w 11191875"/>
                <a:gd name="connsiteY1648" fmla="*/ 3701201 h 4067175"/>
                <a:gd name="connsiteX1649" fmla="*/ 2600684 w 11191875"/>
                <a:gd name="connsiteY1649" fmla="*/ 3626904 h 4067175"/>
                <a:gd name="connsiteX1650" fmla="*/ 2526201 w 11191875"/>
                <a:gd name="connsiteY1650" fmla="*/ 3552607 h 4067175"/>
                <a:gd name="connsiteX1651" fmla="*/ 2451957 w 11191875"/>
                <a:gd name="connsiteY1651" fmla="*/ 3626904 h 4067175"/>
                <a:gd name="connsiteX1652" fmla="*/ 2526201 w 11191875"/>
                <a:gd name="connsiteY1652" fmla="*/ 3701201 h 4067175"/>
                <a:gd name="connsiteX1653" fmla="*/ 2659121 w 11191875"/>
                <a:gd name="connsiteY1653" fmla="*/ 3945903 h 4067175"/>
                <a:gd name="connsiteX1654" fmla="*/ 2735999 w 11191875"/>
                <a:gd name="connsiteY1654" fmla="*/ 3868730 h 4067175"/>
                <a:gd name="connsiteX1655" fmla="*/ 2659121 w 11191875"/>
                <a:gd name="connsiteY1655" fmla="*/ 3792515 h 4067175"/>
                <a:gd name="connsiteX1656" fmla="*/ 2582483 w 11191875"/>
                <a:gd name="connsiteY1656" fmla="*/ 3868730 h 4067175"/>
                <a:gd name="connsiteX1657" fmla="*/ 2659121 w 11191875"/>
                <a:gd name="connsiteY1657" fmla="*/ 3945903 h 4067175"/>
                <a:gd name="connsiteX1658" fmla="*/ 2881613 w 11191875"/>
                <a:gd name="connsiteY1658" fmla="*/ 4067175 h 4067175"/>
                <a:gd name="connsiteX1659" fmla="*/ 2811920 w 11191875"/>
                <a:gd name="connsiteY1659" fmla="*/ 4022357 h 4067175"/>
                <a:gd name="connsiteX1660" fmla="*/ 2741987 w 11191875"/>
                <a:gd name="connsiteY1660" fmla="*/ 4067175 h 4067175"/>
                <a:gd name="connsiteX1661" fmla="*/ 2881613 w 11191875"/>
                <a:gd name="connsiteY1661" fmla="*/ 4067175 h 4067175"/>
                <a:gd name="connsiteX1662" fmla="*/ 8223565 w 11191875"/>
                <a:gd name="connsiteY1662" fmla="*/ 3997432 h 4067175"/>
                <a:gd name="connsiteX1663" fmla="*/ 8235061 w 11191875"/>
                <a:gd name="connsiteY1663" fmla="*/ 3985688 h 4067175"/>
                <a:gd name="connsiteX1664" fmla="*/ 8223565 w 11191875"/>
                <a:gd name="connsiteY1664" fmla="*/ 3973944 h 4067175"/>
                <a:gd name="connsiteX1665" fmla="*/ 8212069 w 11191875"/>
                <a:gd name="connsiteY1665" fmla="*/ 3985688 h 4067175"/>
                <a:gd name="connsiteX1666" fmla="*/ 8223565 w 11191875"/>
                <a:gd name="connsiteY1666" fmla="*/ 3997432 h 4067175"/>
                <a:gd name="connsiteX1667" fmla="*/ 8366544 w 11191875"/>
                <a:gd name="connsiteY1667" fmla="*/ 3759441 h 4067175"/>
                <a:gd name="connsiteX1668" fmla="*/ 8376363 w 11191875"/>
                <a:gd name="connsiteY1668" fmla="*/ 3749375 h 4067175"/>
                <a:gd name="connsiteX1669" fmla="*/ 8366544 w 11191875"/>
                <a:gd name="connsiteY1669" fmla="*/ 3739548 h 4067175"/>
                <a:gd name="connsiteX1670" fmla="*/ 8356964 w 11191875"/>
                <a:gd name="connsiteY1670" fmla="*/ 3749375 h 4067175"/>
                <a:gd name="connsiteX1671" fmla="*/ 8366544 w 11191875"/>
                <a:gd name="connsiteY1671" fmla="*/ 3759441 h 4067175"/>
                <a:gd name="connsiteX1672" fmla="*/ 8489166 w 11191875"/>
                <a:gd name="connsiteY1672" fmla="*/ 3510665 h 4067175"/>
                <a:gd name="connsiteX1673" fmla="*/ 8498027 w 11191875"/>
                <a:gd name="connsiteY1673" fmla="*/ 3502037 h 4067175"/>
                <a:gd name="connsiteX1674" fmla="*/ 8489166 w 11191875"/>
                <a:gd name="connsiteY1674" fmla="*/ 3493648 h 4067175"/>
                <a:gd name="connsiteX1675" fmla="*/ 8480783 w 11191875"/>
                <a:gd name="connsiteY1675" fmla="*/ 3502037 h 4067175"/>
                <a:gd name="connsiteX1676" fmla="*/ 8489166 w 11191875"/>
                <a:gd name="connsiteY1676" fmla="*/ 3510665 h 4067175"/>
                <a:gd name="connsiteX1677" fmla="*/ 8591191 w 11191875"/>
                <a:gd name="connsiteY1677" fmla="*/ 3252542 h 4067175"/>
                <a:gd name="connsiteX1678" fmla="*/ 8598136 w 11191875"/>
                <a:gd name="connsiteY1678" fmla="*/ 3245352 h 4067175"/>
                <a:gd name="connsiteX1679" fmla="*/ 8591191 w 11191875"/>
                <a:gd name="connsiteY1679" fmla="*/ 3237682 h 4067175"/>
                <a:gd name="connsiteX1680" fmla="*/ 8583527 w 11191875"/>
                <a:gd name="connsiteY1680" fmla="*/ 3245352 h 4067175"/>
                <a:gd name="connsiteX1681" fmla="*/ 8591191 w 11191875"/>
                <a:gd name="connsiteY1681" fmla="*/ 3252542 h 4067175"/>
                <a:gd name="connsiteX1682" fmla="*/ 8670703 w 11191875"/>
                <a:gd name="connsiteY1682" fmla="*/ 2986510 h 4067175"/>
                <a:gd name="connsiteX1683" fmla="*/ 8676930 w 11191875"/>
                <a:gd name="connsiteY1683" fmla="*/ 2980518 h 4067175"/>
                <a:gd name="connsiteX1684" fmla="*/ 8670703 w 11191875"/>
                <a:gd name="connsiteY1684" fmla="*/ 2974766 h 4067175"/>
                <a:gd name="connsiteX1685" fmla="*/ 8664716 w 11191875"/>
                <a:gd name="connsiteY1685" fmla="*/ 2980518 h 4067175"/>
                <a:gd name="connsiteX1686" fmla="*/ 8670703 w 11191875"/>
                <a:gd name="connsiteY1686" fmla="*/ 2986510 h 4067175"/>
                <a:gd name="connsiteX1687" fmla="*/ 8728422 w 11191875"/>
                <a:gd name="connsiteY1687" fmla="*/ 2716164 h 4067175"/>
                <a:gd name="connsiteX1688" fmla="*/ 8733451 w 11191875"/>
                <a:gd name="connsiteY1688" fmla="*/ 2710412 h 4067175"/>
                <a:gd name="connsiteX1689" fmla="*/ 8728422 w 11191875"/>
                <a:gd name="connsiteY1689" fmla="*/ 2704899 h 4067175"/>
                <a:gd name="connsiteX1690" fmla="*/ 8722435 w 11191875"/>
                <a:gd name="connsiteY1690" fmla="*/ 2710412 h 4067175"/>
                <a:gd name="connsiteX1691" fmla="*/ 8728422 w 11191875"/>
                <a:gd name="connsiteY1691" fmla="*/ 2716164 h 4067175"/>
                <a:gd name="connsiteX1692" fmla="*/ 8762670 w 11191875"/>
                <a:gd name="connsiteY1692" fmla="*/ 2441503 h 4067175"/>
                <a:gd name="connsiteX1693" fmla="*/ 8767460 w 11191875"/>
                <a:gd name="connsiteY1693" fmla="*/ 2436470 h 4067175"/>
                <a:gd name="connsiteX1694" fmla="*/ 8762670 w 11191875"/>
                <a:gd name="connsiteY1694" fmla="*/ 2431677 h 4067175"/>
                <a:gd name="connsiteX1695" fmla="*/ 8757640 w 11191875"/>
                <a:gd name="connsiteY1695" fmla="*/ 2436470 h 4067175"/>
                <a:gd name="connsiteX1696" fmla="*/ 8762670 w 11191875"/>
                <a:gd name="connsiteY1696" fmla="*/ 2441503 h 4067175"/>
                <a:gd name="connsiteX1697" fmla="*/ 8774405 w 11191875"/>
                <a:gd name="connsiteY1697" fmla="*/ 2164686 h 4067175"/>
                <a:gd name="connsiteX1698" fmla="*/ 8778477 w 11191875"/>
                <a:gd name="connsiteY1698" fmla="*/ 2160372 h 4067175"/>
                <a:gd name="connsiteX1699" fmla="*/ 8774405 w 11191875"/>
                <a:gd name="connsiteY1699" fmla="*/ 2156298 h 4067175"/>
                <a:gd name="connsiteX1700" fmla="*/ 8769855 w 11191875"/>
                <a:gd name="connsiteY1700" fmla="*/ 2160372 h 4067175"/>
                <a:gd name="connsiteX1701" fmla="*/ 8774405 w 11191875"/>
                <a:gd name="connsiteY1701" fmla="*/ 2164686 h 4067175"/>
                <a:gd name="connsiteX1702" fmla="*/ 8542334 w 11191875"/>
                <a:gd name="connsiteY1702" fmla="*/ 1889307 h 4067175"/>
                <a:gd name="connsiteX1703" fmla="*/ 8547124 w 11191875"/>
                <a:gd name="connsiteY1703" fmla="*/ 1884514 h 4067175"/>
                <a:gd name="connsiteX1704" fmla="*/ 8542334 w 11191875"/>
                <a:gd name="connsiteY1704" fmla="*/ 1879481 h 4067175"/>
                <a:gd name="connsiteX1705" fmla="*/ 8537304 w 11191875"/>
                <a:gd name="connsiteY1705" fmla="*/ 1884514 h 4067175"/>
                <a:gd name="connsiteX1706" fmla="*/ 8542334 w 11191875"/>
                <a:gd name="connsiteY1706" fmla="*/ 1889307 h 4067175"/>
                <a:gd name="connsiteX1707" fmla="*/ 8505212 w 11191875"/>
                <a:gd name="connsiteY1707" fmla="*/ 1615126 h 4067175"/>
                <a:gd name="connsiteX1708" fmla="*/ 8509283 w 11191875"/>
                <a:gd name="connsiteY1708" fmla="*/ 1610812 h 4067175"/>
                <a:gd name="connsiteX1709" fmla="*/ 8505212 w 11191875"/>
                <a:gd name="connsiteY1709" fmla="*/ 1606498 h 4067175"/>
                <a:gd name="connsiteX1710" fmla="*/ 8500661 w 11191875"/>
                <a:gd name="connsiteY1710" fmla="*/ 1610812 h 4067175"/>
                <a:gd name="connsiteX1711" fmla="*/ 8505212 w 11191875"/>
                <a:gd name="connsiteY1711" fmla="*/ 1615126 h 4067175"/>
                <a:gd name="connsiteX1712" fmla="*/ 8443422 w 11191875"/>
                <a:gd name="connsiteY1712" fmla="*/ 1345739 h 4067175"/>
                <a:gd name="connsiteX1713" fmla="*/ 8447972 w 11191875"/>
                <a:gd name="connsiteY1713" fmla="*/ 1341665 h 4067175"/>
                <a:gd name="connsiteX1714" fmla="*/ 8443422 w 11191875"/>
                <a:gd name="connsiteY1714" fmla="*/ 1337111 h 4067175"/>
                <a:gd name="connsiteX1715" fmla="*/ 8439351 w 11191875"/>
                <a:gd name="connsiteY1715" fmla="*/ 1341665 h 4067175"/>
                <a:gd name="connsiteX1716" fmla="*/ 8443422 w 11191875"/>
                <a:gd name="connsiteY1716" fmla="*/ 1345739 h 4067175"/>
                <a:gd name="connsiteX1717" fmla="*/ 8358641 w 11191875"/>
                <a:gd name="connsiteY1717" fmla="*/ 1082343 h 4067175"/>
                <a:gd name="connsiteX1718" fmla="*/ 8362233 w 11191875"/>
                <a:gd name="connsiteY1718" fmla="*/ 1078748 h 4067175"/>
                <a:gd name="connsiteX1719" fmla="*/ 8358641 w 11191875"/>
                <a:gd name="connsiteY1719" fmla="*/ 1075153 h 4067175"/>
                <a:gd name="connsiteX1720" fmla="*/ 8354569 w 11191875"/>
                <a:gd name="connsiteY1720" fmla="*/ 1078748 h 4067175"/>
                <a:gd name="connsiteX1721" fmla="*/ 8358641 w 11191875"/>
                <a:gd name="connsiteY1721" fmla="*/ 1082343 h 4067175"/>
                <a:gd name="connsiteX1722" fmla="*/ 8250149 w 11191875"/>
                <a:gd name="connsiteY1722" fmla="*/ 828534 h 4067175"/>
                <a:gd name="connsiteX1723" fmla="*/ 8253742 w 11191875"/>
                <a:gd name="connsiteY1723" fmla="*/ 824939 h 4067175"/>
                <a:gd name="connsiteX1724" fmla="*/ 8250149 w 11191875"/>
                <a:gd name="connsiteY1724" fmla="*/ 821104 h 4067175"/>
                <a:gd name="connsiteX1725" fmla="*/ 8246317 w 11191875"/>
                <a:gd name="connsiteY1725" fmla="*/ 824939 h 4067175"/>
                <a:gd name="connsiteX1726" fmla="*/ 8250149 w 11191875"/>
                <a:gd name="connsiteY1726" fmla="*/ 828534 h 4067175"/>
                <a:gd name="connsiteX1727" fmla="*/ 8118906 w 11191875"/>
                <a:gd name="connsiteY1727" fmla="*/ 585031 h 4067175"/>
                <a:gd name="connsiteX1728" fmla="*/ 8122498 w 11191875"/>
                <a:gd name="connsiteY1728" fmla="*/ 581436 h 4067175"/>
                <a:gd name="connsiteX1729" fmla="*/ 8118906 w 11191875"/>
                <a:gd name="connsiteY1729" fmla="*/ 578081 h 4067175"/>
                <a:gd name="connsiteX1730" fmla="*/ 8115313 w 11191875"/>
                <a:gd name="connsiteY1730" fmla="*/ 581436 h 4067175"/>
                <a:gd name="connsiteX1731" fmla="*/ 8118906 w 11191875"/>
                <a:gd name="connsiteY1731" fmla="*/ 585031 h 4067175"/>
                <a:gd name="connsiteX1732" fmla="*/ 7967065 w 11191875"/>
                <a:gd name="connsiteY1732" fmla="*/ 353990 h 4067175"/>
                <a:gd name="connsiteX1733" fmla="*/ 7969939 w 11191875"/>
                <a:gd name="connsiteY1733" fmla="*/ 350875 h 4067175"/>
                <a:gd name="connsiteX1734" fmla="*/ 7967065 w 11191875"/>
                <a:gd name="connsiteY1734" fmla="*/ 347999 h 4067175"/>
                <a:gd name="connsiteX1735" fmla="*/ 7963952 w 11191875"/>
                <a:gd name="connsiteY1735" fmla="*/ 350875 h 4067175"/>
                <a:gd name="connsiteX1736" fmla="*/ 7967065 w 11191875"/>
                <a:gd name="connsiteY1736" fmla="*/ 353990 h 4067175"/>
                <a:gd name="connsiteX1737" fmla="*/ 7794628 w 11191875"/>
                <a:gd name="connsiteY1737" fmla="*/ 137570 h 4067175"/>
                <a:gd name="connsiteX1738" fmla="*/ 7797742 w 11191875"/>
                <a:gd name="connsiteY1738" fmla="*/ 134933 h 4067175"/>
                <a:gd name="connsiteX1739" fmla="*/ 7794628 w 11191875"/>
                <a:gd name="connsiteY1739" fmla="*/ 132776 h 4067175"/>
                <a:gd name="connsiteX1740" fmla="*/ 7792712 w 11191875"/>
                <a:gd name="connsiteY1740" fmla="*/ 134933 h 4067175"/>
                <a:gd name="connsiteX1741" fmla="*/ 7794628 w 11191875"/>
                <a:gd name="connsiteY1741" fmla="*/ 137570 h 4067175"/>
                <a:gd name="connsiteX1742" fmla="*/ 3162062 w 11191875"/>
                <a:gd name="connsiteY1742" fmla="*/ 140446 h 4067175"/>
                <a:gd name="connsiteX1743" fmla="*/ 3167571 w 11191875"/>
                <a:gd name="connsiteY1743" fmla="*/ 134933 h 4067175"/>
                <a:gd name="connsiteX1744" fmla="*/ 3162062 w 11191875"/>
                <a:gd name="connsiteY1744" fmla="*/ 129421 h 4067175"/>
                <a:gd name="connsiteX1745" fmla="*/ 3156314 w 11191875"/>
                <a:gd name="connsiteY1745" fmla="*/ 134933 h 4067175"/>
                <a:gd name="connsiteX1746" fmla="*/ 3162062 w 11191875"/>
                <a:gd name="connsiteY1746" fmla="*/ 140446 h 4067175"/>
                <a:gd name="connsiteX1747" fmla="*/ 2989865 w 11191875"/>
                <a:gd name="connsiteY1747" fmla="*/ 359503 h 4067175"/>
                <a:gd name="connsiteX1748" fmla="*/ 2998247 w 11191875"/>
                <a:gd name="connsiteY1748" fmla="*/ 350875 h 4067175"/>
                <a:gd name="connsiteX1749" fmla="*/ 2989865 w 11191875"/>
                <a:gd name="connsiteY1749" fmla="*/ 342486 h 4067175"/>
                <a:gd name="connsiteX1750" fmla="*/ 2981243 w 11191875"/>
                <a:gd name="connsiteY1750" fmla="*/ 350875 h 4067175"/>
                <a:gd name="connsiteX1751" fmla="*/ 2989865 w 11191875"/>
                <a:gd name="connsiteY1751" fmla="*/ 359503 h 4067175"/>
                <a:gd name="connsiteX1752" fmla="*/ 2837785 w 11191875"/>
                <a:gd name="connsiteY1752" fmla="*/ 592700 h 4067175"/>
                <a:gd name="connsiteX1753" fmla="*/ 2848802 w 11191875"/>
                <a:gd name="connsiteY1753" fmla="*/ 581436 h 4067175"/>
                <a:gd name="connsiteX1754" fmla="*/ 2837785 w 11191875"/>
                <a:gd name="connsiteY1754" fmla="*/ 570651 h 4067175"/>
                <a:gd name="connsiteX1755" fmla="*/ 2826768 w 11191875"/>
                <a:gd name="connsiteY1755" fmla="*/ 581436 h 4067175"/>
                <a:gd name="connsiteX1756" fmla="*/ 2837785 w 11191875"/>
                <a:gd name="connsiteY1756" fmla="*/ 592700 h 4067175"/>
                <a:gd name="connsiteX1757" fmla="*/ 2707020 w 11191875"/>
                <a:gd name="connsiteY1757" fmla="*/ 838840 h 4067175"/>
                <a:gd name="connsiteX1758" fmla="*/ 2720672 w 11191875"/>
                <a:gd name="connsiteY1758" fmla="*/ 824939 h 4067175"/>
                <a:gd name="connsiteX1759" fmla="*/ 2707020 w 11191875"/>
                <a:gd name="connsiteY1759" fmla="*/ 810559 h 4067175"/>
                <a:gd name="connsiteX1760" fmla="*/ 2692890 w 11191875"/>
                <a:gd name="connsiteY1760" fmla="*/ 824939 h 4067175"/>
                <a:gd name="connsiteX1761" fmla="*/ 2707020 w 11191875"/>
                <a:gd name="connsiteY1761" fmla="*/ 838840 h 4067175"/>
                <a:gd name="connsiteX1762" fmla="*/ 2598289 w 11191875"/>
                <a:gd name="connsiteY1762" fmla="*/ 1095765 h 4067175"/>
                <a:gd name="connsiteX1763" fmla="*/ 2615772 w 11191875"/>
                <a:gd name="connsiteY1763" fmla="*/ 1078748 h 4067175"/>
                <a:gd name="connsiteX1764" fmla="*/ 2598289 w 11191875"/>
                <a:gd name="connsiteY1764" fmla="*/ 1061732 h 4067175"/>
                <a:gd name="connsiteX1765" fmla="*/ 2581285 w 11191875"/>
                <a:gd name="connsiteY1765" fmla="*/ 1078748 h 4067175"/>
                <a:gd name="connsiteX1766" fmla="*/ 2598289 w 11191875"/>
                <a:gd name="connsiteY1766" fmla="*/ 1095765 h 4067175"/>
                <a:gd name="connsiteX1767" fmla="*/ 2513268 w 11191875"/>
                <a:gd name="connsiteY1767" fmla="*/ 1363474 h 4067175"/>
                <a:gd name="connsiteX1768" fmla="*/ 2535302 w 11191875"/>
                <a:gd name="connsiteY1768" fmla="*/ 1341665 h 4067175"/>
                <a:gd name="connsiteX1769" fmla="*/ 2513268 w 11191875"/>
                <a:gd name="connsiteY1769" fmla="*/ 1319375 h 4067175"/>
                <a:gd name="connsiteX1770" fmla="*/ 2490995 w 11191875"/>
                <a:gd name="connsiteY1770" fmla="*/ 1341665 h 4067175"/>
                <a:gd name="connsiteX1771" fmla="*/ 2513268 w 11191875"/>
                <a:gd name="connsiteY1771" fmla="*/ 1363474 h 4067175"/>
                <a:gd name="connsiteX1772" fmla="*/ 2451718 w 11191875"/>
                <a:gd name="connsiteY1772" fmla="*/ 1638134 h 4067175"/>
                <a:gd name="connsiteX1773" fmla="*/ 2479020 w 11191875"/>
                <a:gd name="connsiteY1773" fmla="*/ 1610812 h 4067175"/>
                <a:gd name="connsiteX1774" fmla="*/ 2451718 w 11191875"/>
                <a:gd name="connsiteY1774" fmla="*/ 1583490 h 4067175"/>
                <a:gd name="connsiteX1775" fmla="*/ 2424176 w 11191875"/>
                <a:gd name="connsiteY1775" fmla="*/ 1610812 h 4067175"/>
                <a:gd name="connsiteX1776" fmla="*/ 2451718 w 11191875"/>
                <a:gd name="connsiteY1776" fmla="*/ 1638134 h 4067175"/>
                <a:gd name="connsiteX1777" fmla="*/ 2414596 w 11191875"/>
                <a:gd name="connsiteY1777" fmla="*/ 1918786 h 4067175"/>
                <a:gd name="connsiteX1778" fmla="*/ 2448844 w 11191875"/>
                <a:gd name="connsiteY1778" fmla="*/ 1884514 h 4067175"/>
                <a:gd name="connsiteX1779" fmla="*/ 2414596 w 11191875"/>
                <a:gd name="connsiteY1779" fmla="*/ 1850481 h 4067175"/>
                <a:gd name="connsiteX1780" fmla="*/ 2380588 w 11191875"/>
                <a:gd name="connsiteY1780" fmla="*/ 1884514 h 4067175"/>
                <a:gd name="connsiteX1781" fmla="*/ 2414596 w 11191875"/>
                <a:gd name="connsiteY1781" fmla="*/ 1918786 h 4067175"/>
                <a:gd name="connsiteX1782" fmla="*/ 2402382 w 11191875"/>
                <a:gd name="connsiteY1782" fmla="*/ 2201595 h 4067175"/>
                <a:gd name="connsiteX1783" fmla="*/ 2442857 w 11191875"/>
                <a:gd name="connsiteY1783" fmla="*/ 2160372 h 4067175"/>
                <a:gd name="connsiteX1784" fmla="*/ 2402382 w 11191875"/>
                <a:gd name="connsiteY1784" fmla="*/ 2119389 h 4067175"/>
                <a:gd name="connsiteX1785" fmla="*/ 2361428 w 11191875"/>
                <a:gd name="connsiteY1785" fmla="*/ 2160372 h 4067175"/>
                <a:gd name="connsiteX1786" fmla="*/ 2402382 w 11191875"/>
                <a:gd name="connsiteY1786" fmla="*/ 2201595 h 4067175"/>
                <a:gd name="connsiteX1787" fmla="*/ 2414596 w 11191875"/>
                <a:gd name="connsiteY1787" fmla="*/ 2484404 h 4067175"/>
                <a:gd name="connsiteX1788" fmla="*/ 2462495 w 11191875"/>
                <a:gd name="connsiteY1788" fmla="*/ 2436470 h 4067175"/>
                <a:gd name="connsiteX1789" fmla="*/ 2414596 w 11191875"/>
                <a:gd name="connsiteY1789" fmla="*/ 2388057 h 4067175"/>
                <a:gd name="connsiteX1790" fmla="*/ 2366457 w 11191875"/>
                <a:gd name="connsiteY1790" fmla="*/ 2436470 h 4067175"/>
                <a:gd name="connsiteX1791" fmla="*/ 2414596 w 11191875"/>
                <a:gd name="connsiteY1791" fmla="*/ 2484404 h 4067175"/>
                <a:gd name="connsiteX1792" fmla="*/ 2451718 w 11191875"/>
                <a:gd name="connsiteY1792" fmla="*/ 2764337 h 4067175"/>
                <a:gd name="connsiteX1793" fmla="*/ 2505844 w 11191875"/>
                <a:gd name="connsiteY1793" fmla="*/ 2710412 h 4067175"/>
                <a:gd name="connsiteX1794" fmla="*/ 2451718 w 11191875"/>
                <a:gd name="connsiteY1794" fmla="*/ 2655767 h 4067175"/>
                <a:gd name="connsiteX1795" fmla="*/ 2397592 w 11191875"/>
                <a:gd name="connsiteY1795" fmla="*/ 2710412 h 4067175"/>
                <a:gd name="connsiteX1796" fmla="*/ 2451718 w 11191875"/>
                <a:gd name="connsiteY1796" fmla="*/ 2764337 h 4067175"/>
                <a:gd name="connsiteX1797" fmla="*/ 2513268 w 11191875"/>
                <a:gd name="connsiteY1797" fmla="*/ 3039956 h 4067175"/>
                <a:gd name="connsiteX1798" fmla="*/ 2573142 w 11191875"/>
                <a:gd name="connsiteY1798" fmla="*/ 2979799 h 4067175"/>
                <a:gd name="connsiteX1799" fmla="*/ 2513268 w 11191875"/>
                <a:gd name="connsiteY1799" fmla="*/ 2919163 h 4067175"/>
                <a:gd name="connsiteX1800" fmla="*/ 2452915 w 11191875"/>
                <a:gd name="connsiteY1800" fmla="*/ 2979799 h 4067175"/>
                <a:gd name="connsiteX1801" fmla="*/ 2513268 w 11191875"/>
                <a:gd name="connsiteY1801" fmla="*/ 3039956 h 4067175"/>
                <a:gd name="connsiteX1802" fmla="*/ 2598289 w 11191875"/>
                <a:gd name="connsiteY1802" fmla="*/ 3307426 h 4067175"/>
                <a:gd name="connsiteX1803" fmla="*/ 2663432 w 11191875"/>
                <a:gd name="connsiteY1803" fmla="*/ 3242236 h 4067175"/>
                <a:gd name="connsiteX1804" fmla="*/ 2598289 w 11191875"/>
                <a:gd name="connsiteY1804" fmla="*/ 3176807 h 4067175"/>
                <a:gd name="connsiteX1805" fmla="*/ 2533386 w 11191875"/>
                <a:gd name="connsiteY1805" fmla="*/ 3242236 h 4067175"/>
                <a:gd name="connsiteX1806" fmla="*/ 2598289 w 11191875"/>
                <a:gd name="connsiteY1806" fmla="*/ 3307426 h 4067175"/>
                <a:gd name="connsiteX1807" fmla="*/ 2707020 w 11191875"/>
                <a:gd name="connsiteY1807" fmla="*/ 3565549 h 4067175"/>
                <a:gd name="connsiteX1808" fmla="*/ 2776235 w 11191875"/>
                <a:gd name="connsiteY1808" fmla="*/ 3496285 h 4067175"/>
                <a:gd name="connsiteX1809" fmla="*/ 2707020 w 11191875"/>
                <a:gd name="connsiteY1809" fmla="*/ 3426541 h 4067175"/>
                <a:gd name="connsiteX1810" fmla="*/ 2637567 w 11191875"/>
                <a:gd name="connsiteY1810" fmla="*/ 3496285 h 4067175"/>
                <a:gd name="connsiteX1811" fmla="*/ 2707020 w 11191875"/>
                <a:gd name="connsiteY1811" fmla="*/ 3565549 h 4067175"/>
                <a:gd name="connsiteX1812" fmla="*/ 2837785 w 11191875"/>
                <a:gd name="connsiteY1812" fmla="*/ 3811209 h 4067175"/>
                <a:gd name="connsiteX1813" fmla="*/ 2909394 w 11191875"/>
                <a:gd name="connsiteY1813" fmla="*/ 3739069 h 4067175"/>
                <a:gd name="connsiteX1814" fmla="*/ 2837785 w 11191875"/>
                <a:gd name="connsiteY1814" fmla="*/ 3667648 h 4067175"/>
                <a:gd name="connsiteX1815" fmla="*/ 2765697 w 11191875"/>
                <a:gd name="connsiteY1815" fmla="*/ 3739069 h 4067175"/>
                <a:gd name="connsiteX1816" fmla="*/ 2837785 w 11191875"/>
                <a:gd name="connsiteY1816" fmla="*/ 3811209 h 4067175"/>
                <a:gd name="connsiteX1817" fmla="*/ 2989865 w 11191875"/>
                <a:gd name="connsiteY1817" fmla="*/ 4043927 h 4067175"/>
                <a:gd name="connsiteX1818" fmla="*/ 3063390 w 11191875"/>
                <a:gd name="connsiteY1818" fmla="*/ 3970109 h 4067175"/>
                <a:gd name="connsiteX1819" fmla="*/ 2989865 w 11191875"/>
                <a:gd name="connsiteY1819" fmla="*/ 3896291 h 4067175"/>
                <a:gd name="connsiteX1820" fmla="*/ 2916100 w 11191875"/>
                <a:gd name="connsiteY1820" fmla="*/ 3970109 h 4067175"/>
                <a:gd name="connsiteX1821" fmla="*/ 2989865 w 11191875"/>
                <a:gd name="connsiteY1821" fmla="*/ 4043927 h 4067175"/>
                <a:gd name="connsiteX1822" fmla="*/ 7967065 w 11191875"/>
                <a:gd name="connsiteY1822" fmla="*/ 3983770 h 4067175"/>
                <a:gd name="connsiteX1823" fmla="*/ 7981435 w 11191875"/>
                <a:gd name="connsiteY1823" fmla="*/ 3970109 h 4067175"/>
                <a:gd name="connsiteX1824" fmla="*/ 7967065 w 11191875"/>
                <a:gd name="connsiteY1824" fmla="*/ 3955729 h 4067175"/>
                <a:gd name="connsiteX1825" fmla="*/ 7952935 w 11191875"/>
                <a:gd name="connsiteY1825" fmla="*/ 3970109 h 4067175"/>
                <a:gd name="connsiteX1826" fmla="*/ 7967065 w 11191875"/>
                <a:gd name="connsiteY1826" fmla="*/ 3983770 h 4067175"/>
                <a:gd name="connsiteX1827" fmla="*/ 8118906 w 11191875"/>
                <a:gd name="connsiteY1827" fmla="*/ 3751771 h 4067175"/>
                <a:gd name="connsiteX1828" fmla="*/ 8131599 w 11191875"/>
                <a:gd name="connsiteY1828" fmla="*/ 3739069 h 4067175"/>
                <a:gd name="connsiteX1829" fmla="*/ 8118906 w 11191875"/>
                <a:gd name="connsiteY1829" fmla="*/ 3727085 h 4067175"/>
                <a:gd name="connsiteX1830" fmla="*/ 8107170 w 11191875"/>
                <a:gd name="connsiteY1830" fmla="*/ 3739069 h 4067175"/>
                <a:gd name="connsiteX1831" fmla="*/ 8118906 w 11191875"/>
                <a:gd name="connsiteY1831" fmla="*/ 3751771 h 4067175"/>
                <a:gd name="connsiteX1832" fmla="*/ 8250149 w 11191875"/>
                <a:gd name="connsiteY1832" fmla="*/ 3506590 h 4067175"/>
                <a:gd name="connsiteX1833" fmla="*/ 8260208 w 11191875"/>
                <a:gd name="connsiteY1833" fmla="*/ 3496285 h 4067175"/>
                <a:gd name="connsiteX1834" fmla="*/ 8250149 w 11191875"/>
                <a:gd name="connsiteY1834" fmla="*/ 3485500 h 4067175"/>
                <a:gd name="connsiteX1835" fmla="*/ 8239611 w 11191875"/>
                <a:gd name="connsiteY1835" fmla="*/ 3496285 h 4067175"/>
                <a:gd name="connsiteX1836" fmla="*/ 8250149 w 11191875"/>
                <a:gd name="connsiteY1836" fmla="*/ 3506590 h 4067175"/>
                <a:gd name="connsiteX1837" fmla="*/ 8358641 w 11191875"/>
                <a:gd name="connsiteY1837" fmla="*/ 3250624 h 4067175"/>
                <a:gd name="connsiteX1838" fmla="*/ 8367023 w 11191875"/>
                <a:gd name="connsiteY1838" fmla="*/ 3242236 h 4067175"/>
                <a:gd name="connsiteX1839" fmla="*/ 8358641 w 11191875"/>
                <a:gd name="connsiteY1839" fmla="*/ 3233608 h 4067175"/>
                <a:gd name="connsiteX1840" fmla="*/ 8349540 w 11191875"/>
                <a:gd name="connsiteY1840" fmla="*/ 3242236 h 4067175"/>
                <a:gd name="connsiteX1841" fmla="*/ 8358641 w 11191875"/>
                <a:gd name="connsiteY1841" fmla="*/ 3250624 h 4067175"/>
                <a:gd name="connsiteX1842" fmla="*/ 8443422 w 11191875"/>
                <a:gd name="connsiteY1842" fmla="*/ 2987229 h 4067175"/>
                <a:gd name="connsiteX1843" fmla="*/ 8451565 w 11191875"/>
                <a:gd name="connsiteY1843" fmla="*/ 2979799 h 4067175"/>
                <a:gd name="connsiteX1844" fmla="*/ 8443422 w 11191875"/>
                <a:gd name="connsiteY1844" fmla="*/ 2971650 h 4067175"/>
                <a:gd name="connsiteX1845" fmla="*/ 8435998 w 11191875"/>
                <a:gd name="connsiteY1845" fmla="*/ 2979799 h 4067175"/>
                <a:gd name="connsiteX1846" fmla="*/ 8443422 w 11191875"/>
                <a:gd name="connsiteY1846" fmla="*/ 2987229 h 4067175"/>
                <a:gd name="connsiteX1847" fmla="*/ 8505212 w 11191875"/>
                <a:gd name="connsiteY1847" fmla="*/ 2717122 h 4067175"/>
                <a:gd name="connsiteX1848" fmla="*/ 8511678 w 11191875"/>
                <a:gd name="connsiteY1848" fmla="*/ 2710412 h 4067175"/>
                <a:gd name="connsiteX1849" fmla="*/ 8505212 w 11191875"/>
                <a:gd name="connsiteY1849" fmla="*/ 2703461 h 4067175"/>
                <a:gd name="connsiteX1850" fmla="*/ 8498506 w 11191875"/>
                <a:gd name="connsiteY1850" fmla="*/ 2710412 h 4067175"/>
                <a:gd name="connsiteX1851" fmla="*/ 8505212 w 11191875"/>
                <a:gd name="connsiteY1851" fmla="*/ 2717122 h 4067175"/>
                <a:gd name="connsiteX1852" fmla="*/ 8542334 w 11191875"/>
                <a:gd name="connsiteY1852" fmla="*/ 2441983 h 4067175"/>
                <a:gd name="connsiteX1853" fmla="*/ 8547842 w 11191875"/>
                <a:gd name="connsiteY1853" fmla="*/ 2436470 h 4067175"/>
                <a:gd name="connsiteX1854" fmla="*/ 8542334 w 11191875"/>
                <a:gd name="connsiteY1854" fmla="*/ 2430718 h 4067175"/>
                <a:gd name="connsiteX1855" fmla="*/ 8536346 w 11191875"/>
                <a:gd name="connsiteY1855" fmla="*/ 2436470 h 4067175"/>
                <a:gd name="connsiteX1856" fmla="*/ 8542334 w 11191875"/>
                <a:gd name="connsiteY1856" fmla="*/ 2441983 h 4067175"/>
                <a:gd name="connsiteX1857" fmla="*/ 8554309 w 11191875"/>
                <a:gd name="connsiteY1857" fmla="*/ 2165405 h 4067175"/>
                <a:gd name="connsiteX1858" fmla="*/ 8559098 w 11191875"/>
                <a:gd name="connsiteY1858" fmla="*/ 2160372 h 4067175"/>
                <a:gd name="connsiteX1859" fmla="*/ 8554309 w 11191875"/>
                <a:gd name="connsiteY1859" fmla="*/ 2155579 h 4067175"/>
                <a:gd name="connsiteX1860" fmla="*/ 8549519 w 11191875"/>
                <a:gd name="connsiteY1860" fmla="*/ 2160372 h 4067175"/>
                <a:gd name="connsiteX1861" fmla="*/ 8554309 w 11191875"/>
                <a:gd name="connsiteY1861" fmla="*/ 2165405 h 4067175"/>
                <a:gd name="connsiteX1862" fmla="*/ 8321519 w 11191875"/>
                <a:gd name="connsiteY1862" fmla="*/ 1890026 h 4067175"/>
                <a:gd name="connsiteX1863" fmla="*/ 8326788 w 11191875"/>
                <a:gd name="connsiteY1863" fmla="*/ 1884514 h 4067175"/>
                <a:gd name="connsiteX1864" fmla="*/ 8321519 w 11191875"/>
                <a:gd name="connsiteY1864" fmla="*/ 1879001 h 4067175"/>
                <a:gd name="connsiteX1865" fmla="*/ 8316250 w 11191875"/>
                <a:gd name="connsiteY1865" fmla="*/ 1884514 h 4067175"/>
                <a:gd name="connsiteX1866" fmla="*/ 8321519 w 11191875"/>
                <a:gd name="connsiteY1866" fmla="*/ 1890026 h 4067175"/>
                <a:gd name="connsiteX1867" fmla="*/ 8281763 w 11191875"/>
                <a:gd name="connsiteY1867" fmla="*/ 1616085 h 4067175"/>
                <a:gd name="connsiteX1868" fmla="*/ 8286553 w 11191875"/>
                <a:gd name="connsiteY1868" fmla="*/ 1611292 h 4067175"/>
                <a:gd name="connsiteX1869" fmla="*/ 8281763 w 11191875"/>
                <a:gd name="connsiteY1869" fmla="*/ 1606498 h 4067175"/>
                <a:gd name="connsiteX1870" fmla="*/ 8276973 w 11191875"/>
                <a:gd name="connsiteY1870" fmla="*/ 1611292 h 4067175"/>
                <a:gd name="connsiteX1871" fmla="*/ 8281763 w 11191875"/>
                <a:gd name="connsiteY1871" fmla="*/ 1616085 h 4067175"/>
                <a:gd name="connsiteX1872" fmla="*/ 8215662 w 11191875"/>
                <a:gd name="connsiteY1872" fmla="*/ 1347896 h 4067175"/>
                <a:gd name="connsiteX1873" fmla="*/ 8220452 w 11191875"/>
                <a:gd name="connsiteY1873" fmla="*/ 1343103 h 4067175"/>
                <a:gd name="connsiteX1874" fmla="*/ 8215662 w 11191875"/>
                <a:gd name="connsiteY1874" fmla="*/ 1338309 h 4067175"/>
                <a:gd name="connsiteX1875" fmla="*/ 8210393 w 11191875"/>
                <a:gd name="connsiteY1875" fmla="*/ 1343103 h 4067175"/>
                <a:gd name="connsiteX1876" fmla="*/ 8215662 w 11191875"/>
                <a:gd name="connsiteY1876" fmla="*/ 1347896 h 4067175"/>
                <a:gd name="connsiteX1877" fmla="*/ 8124174 w 11191875"/>
                <a:gd name="connsiteY1877" fmla="*/ 1086897 h 4067175"/>
                <a:gd name="connsiteX1878" fmla="*/ 8128246 w 11191875"/>
                <a:gd name="connsiteY1878" fmla="*/ 1082583 h 4067175"/>
                <a:gd name="connsiteX1879" fmla="*/ 8124174 w 11191875"/>
                <a:gd name="connsiteY1879" fmla="*/ 1078508 h 4067175"/>
                <a:gd name="connsiteX1880" fmla="*/ 8119864 w 11191875"/>
                <a:gd name="connsiteY1880" fmla="*/ 1082583 h 4067175"/>
                <a:gd name="connsiteX1881" fmla="*/ 8124174 w 11191875"/>
                <a:gd name="connsiteY1881" fmla="*/ 1086897 h 4067175"/>
                <a:gd name="connsiteX1882" fmla="*/ 8007780 w 11191875"/>
                <a:gd name="connsiteY1882" fmla="*/ 836443 h 4067175"/>
                <a:gd name="connsiteX1883" fmla="*/ 8011611 w 11191875"/>
                <a:gd name="connsiteY1883" fmla="*/ 831890 h 4067175"/>
                <a:gd name="connsiteX1884" fmla="*/ 8007780 w 11191875"/>
                <a:gd name="connsiteY1884" fmla="*/ 827575 h 4067175"/>
                <a:gd name="connsiteX1885" fmla="*/ 8003229 w 11191875"/>
                <a:gd name="connsiteY1885" fmla="*/ 831890 h 4067175"/>
                <a:gd name="connsiteX1886" fmla="*/ 8007780 w 11191875"/>
                <a:gd name="connsiteY1886" fmla="*/ 836443 h 4067175"/>
                <a:gd name="connsiteX1887" fmla="*/ 7867914 w 11191875"/>
                <a:gd name="connsiteY1887" fmla="*/ 598452 h 4067175"/>
                <a:gd name="connsiteX1888" fmla="*/ 7871746 w 11191875"/>
                <a:gd name="connsiteY1888" fmla="*/ 594138 h 4067175"/>
                <a:gd name="connsiteX1889" fmla="*/ 7867914 w 11191875"/>
                <a:gd name="connsiteY1889" fmla="*/ 589585 h 4067175"/>
                <a:gd name="connsiteX1890" fmla="*/ 7863364 w 11191875"/>
                <a:gd name="connsiteY1890" fmla="*/ 594138 h 4067175"/>
                <a:gd name="connsiteX1891" fmla="*/ 7867914 w 11191875"/>
                <a:gd name="connsiteY1891" fmla="*/ 598452 h 4067175"/>
                <a:gd name="connsiteX1892" fmla="*/ 7705296 w 11191875"/>
                <a:gd name="connsiteY1892" fmla="*/ 374123 h 4067175"/>
                <a:gd name="connsiteX1893" fmla="*/ 7708889 w 11191875"/>
                <a:gd name="connsiteY1893" fmla="*/ 370528 h 4067175"/>
                <a:gd name="connsiteX1894" fmla="*/ 7705296 w 11191875"/>
                <a:gd name="connsiteY1894" fmla="*/ 366933 h 4067175"/>
                <a:gd name="connsiteX1895" fmla="*/ 7701943 w 11191875"/>
                <a:gd name="connsiteY1895" fmla="*/ 370528 h 4067175"/>
                <a:gd name="connsiteX1896" fmla="*/ 7705296 w 11191875"/>
                <a:gd name="connsiteY1896" fmla="*/ 374123 h 4067175"/>
                <a:gd name="connsiteX1897" fmla="*/ 7522561 w 11191875"/>
                <a:gd name="connsiteY1897" fmla="*/ 166809 h 4067175"/>
                <a:gd name="connsiteX1898" fmla="*/ 7525435 w 11191875"/>
                <a:gd name="connsiteY1898" fmla="*/ 163694 h 4067175"/>
                <a:gd name="connsiteX1899" fmla="*/ 7522561 w 11191875"/>
                <a:gd name="connsiteY1899" fmla="*/ 160818 h 4067175"/>
                <a:gd name="connsiteX1900" fmla="*/ 7519687 w 11191875"/>
                <a:gd name="connsiteY1900" fmla="*/ 163694 h 4067175"/>
                <a:gd name="connsiteX1901" fmla="*/ 7522561 w 11191875"/>
                <a:gd name="connsiteY1901" fmla="*/ 166809 h 4067175"/>
                <a:gd name="connsiteX1902" fmla="*/ 3533281 w 11191875"/>
                <a:gd name="connsiteY1902" fmla="*/ 69744 h 4067175"/>
                <a:gd name="connsiteX1903" fmla="*/ 3535436 w 11191875"/>
                <a:gd name="connsiteY1903" fmla="*/ 67347 h 4067175"/>
                <a:gd name="connsiteX1904" fmla="*/ 3533281 w 11191875"/>
                <a:gd name="connsiteY1904" fmla="*/ 64950 h 4067175"/>
                <a:gd name="connsiteX1905" fmla="*/ 3530646 w 11191875"/>
                <a:gd name="connsiteY1905" fmla="*/ 67347 h 4067175"/>
                <a:gd name="connsiteX1906" fmla="*/ 3533281 w 11191875"/>
                <a:gd name="connsiteY1906" fmla="*/ 69744 h 4067175"/>
                <a:gd name="connsiteX1907" fmla="*/ 3340487 w 11191875"/>
                <a:gd name="connsiteY1907" fmla="*/ 273701 h 4067175"/>
                <a:gd name="connsiteX1908" fmla="*/ 3348869 w 11191875"/>
                <a:gd name="connsiteY1908" fmla="*/ 264834 h 4067175"/>
                <a:gd name="connsiteX1909" fmla="*/ 3340487 w 11191875"/>
                <a:gd name="connsiteY1909" fmla="*/ 256445 h 4067175"/>
                <a:gd name="connsiteX1910" fmla="*/ 3331625 w 11191875"/>
                <a:gd name="connsiteY1910" fmla="*/ 264834 h 4067175"/>
                <a:gd name="connsiteX1911" fmla="*/ 3340487 w 11191875"/>
                <a:gd name="connsiteY1911" fmla="*/ 273701 h 4067175"/>
                <a:gd name="connsiteX1912" fmla="*/ 3167571 w 11191875"/>
                <a:gd name="connsiteY1912" fmla="*/ 490841 h 4067175"/>
                <a:gd name="connsiteX1913" fmla="*/ 3177869 w 11191875"/>
                <a:gd name="connsiteY1913" fmla="*/ 480296 h 4067175"/>
                <a:gd name="connsiteX1914" fmla="*/ 3167571 w 11191875"/>
                <a:gd name="connsiteY1914" fmla="*/ 469750 h 4067175"/>
                <a:gd name="connsiteX1915" fmla="*/ 3157272 w 11191875"/>
                <a:gd name="connsiteY1915" fmla="*/ 480296 h 4067175"/>
                <a:gd name="connsiteX1916" fmla="*/ 3167571 w 11191875"/>
                <a:gd name="connsiteY1916" fmla="*/ 490841 h 4067175"/>
                <a:gd name="connsiteX1917" fmla="*/ 3016449 w 11191875"/>
                <a:gd name="connsiteY1917" fmla="*/ 724039 h 4067175"/>
                <a:gd name="connsiteX1918" fmla="*/ 3029142 w 11191875"/>
                <a:gd name="connsiteY1918" fmla="*/ 711097 h 4067175"/>
                <a:gd name="connsiteX1919" fmla="*/ 3016449 w 11191875"/>
                <a:gd name="connsiteY1919" fmla="*/ 698394 h 4067175"/>
                <a:gd name="connsiteX1920" fmla="*/ 3003516 w 11191875"/>
                <a:gd name="connsiteY1920" fmla="*/ 711097 h 4067175"/>
                <a:gd name="connsiteX1921" fmla="*/ 3016449 w 11191875"/>
                <a:gd name="connsiteY1921" fmla="*/ 724039 h 4067175"/>
                <a:gd name="connsiteX1922" fmla="*/ 2888079 w 11191875"/>
                <a:gd name="connsiteY1922" fmla="*/ 971616 h 4067175"/>
                <a:gd name="connsiteX1923" fmla="*/ 2903886 w 11191875"/>
                <a:gd name="connsiteY1923" fmla="*/ 956038 h 4067175"/>
                <a:gd name="connsiteX1924" fmla="*/ 2888079 w 11191875"/>
                <a:gd name="connsiteY1924" fmla="*/ 940220 h 4067175"/>
                <a:gd name="connsiteX1925" fmla="*/ 2872033 w 11191875"/>
                <a:gd name="connsiteY1925" fmla="*/ 956038 h 4067175"/>
                <a:gd name="connsiteX1926" fmla="*/ 2888079 w 11191875"/>
                <a:gd name="connsiteY1926" fmla="*/ 971616 h 4067175"/>
                <a:gd name="connsiteX1927" fmla="*/ 2783899 w 11191875"/>
                <a:gd name="connsiteY1927" fmla="*/ 1230938 h 4067175"/>
                <a:gd name="connsiteX1928" fmla="*/ 2803298 w 11191875"/>
                <a:gd name="connsiteY1928" fmla="*/ 1211524 h 4067175"/>
                <a:gd name="connsiteX1929" fmla="*/ 2783899 w 11191875"/>
                <a:gd name="connsiteY1929" fmla="*/ 1192111 h 4067175"/>
                <a:gd name="connsiteX1930" fmla="*/ 2764260 w 11191875"/>
                <a:gd name="connsiteY1930" fmla="*/ 1211524 h 4067175"/>
                <a:gd name="connsiteX1931" fmla="*/ 2783899 w 11191875"/>
                <a:gd name="connsiteY1931" fmla="*/ 1230938 h 4067175"/>
                <a:gd name="connsiteX1932" fmla="*/ 2705104 w 11191875"/>
                <a:gd name="connsiteY1932" fmla="*/ 1501284 h 4067175"/>
                <a:gd name="connsiteX1933" fmla="*/ 2730012 w 11191875"/>
                <a:gd name="connsiteY1933" fmla="*/ 1476598 h 4067175"/>
                <a:gd name="connsiteX1934" fmla="*/ 2705104 w 11191875"/>
                <a:gd name="connsiteY1934" fmla="*/ 1451433 h 4067175"/>
                <a:gd name="connsiteX1935" fmla="*/ 2679957 w 11191875"/>
                <a:gd name="connsiteY1935" fmla="*/ 1476598 h 4067175"/>
                <a:gd name="connsiteX1936" fmla="*/ 2705104 w 11191875"/>
                <a:gd name="connsiteY1936" fmla="*/ 1501284 h 4067175"/>
                <a:gd name="connsiteX1937" fmla="*/ 2651936 w 11191875"/>
                <a:gd name="connsiteY1937" fmla="*/ 1778101 h 4067175"/>
                <a:gd name="connsiteX1938" fmla="*/ 2682352 w 11191875"/>
                <a:gd name="connsiteY1938" fmla="*/ 1747423 h 4067175"/>
                <a:gd name="connsiteX1939" fmla="*/ 2651936 w 11191875"/>
                <a:gd name="connsiteY1939" fmla="*/ 1716985 h 4067175"/>
                <a:gd name="connsiteX1940" fmla="*/ 2621281 w 11191875"/>
                <a:gd name="connsiteY1940" fmla="*/ 1747423 h 4067175"/>
                <a:gd name="connsiteX1941" fmla="*/ 2651936 w 11191875"/>
                <a:gd name="connsiteY1941" fmla="*/ 1778101 h 4067175"/>
                <a:gd name="connsiteX1942" fmla="*/ 2625352 w 11191875"/>
                <a:gd name="connsiteY1942" fmla="*/ 2059472 h 4067175"/>
                <a:gd name="connsiteX1943" fmla="*/ 2662474 w 11191875"/>
                <a:gd name="connsiteY1943" fmla="*/ 2022083 h 4067175"/>
                <a:gd name="connsiteX1944" fmla="*/ 2625352 w 11191875"/>
                <a:gd name="connsiteY1944" fmla="*/ 1985175 h 4067175"/>
                <a:gd name="connsiteX1945" fmla="*/ 2588230 w 11191875"/>
                <a:gd name="connsiteY1945" fmla="*/ 2022083 h 4067175"/>
                <a:gd name="connsiteX1946" fmla="*/ 2625352 w 11191875"/>
                <a:gd name="connsiteY1946" fmla="*/ 2059472 h 4067175"/>
                <a:gd name="connsiteX1947" fmla="*/ 2625352 w 11191875"/>
                <a:gd name="connsiteY1947" fmla="*/ 2342520 h 4067175"/>
                <a:gd name="connsiteX1948" fmla="*/ 2669180 w 11191875"/>
                <a:gd name="connsiteY1948" fmla="*/ 2298901 h 4067175"/>
                <a:gd name="connsiteX1949" fmla="*/ 2625352 w 11191875"/>
                <a:gd name="connsiteY1949" fmla="*/ 2255041 h 4067175"/>
                <a:gd name="connsiteX1950" fmla="*/ 2581285 w 11191875"/>
                <a:gd name="connsiteY1950" fmla="*/ 2298901 h 4067175"/>
                <a:gd name="connsiteX1951" fmla="*/ 2625352 w 11191875"/>
                <a:gd name="connsiteY1951" fmla="*/ 2342520 h 4067175"/>
                <a:gd name="connsiteX1952" fmla="*/ 2651936 w 11191875"/>
                <a:gd name="connsiteY1952" fmla="*/ 2623412 h 4067175"/>
                <a:gd name="connsiteX1953" fmla="*/ 2701751 w 11191875"/>
                <a:gd name="connsiteY1953" fmla="*/ 2573561 h 4067175"/>
                <a:gd name="connsiteX1954" fmla="*/ 2651936 w 11191875"/>
                <a:gd name="connsiteY1954" fmla="*/ 2523230 h 4067175"/>
                <a:gd name="connsiteX1955" fmla="*/ 2601882 w 11191875"/>
                <a:gd name="connsiteY1955" fmla="*/ 2573561 h 4067175"/>
                <a:gd name="connsiteX1956" fmla="*/ 2651936 w 11191875"/>
                <a:gd name="connsiteY1956" fmla="*/ 2623412 h 4067175"/>
                <a:gd name="connsiteX1957" fmla="*/ 2705104 w 11191875"/>
                <a:gd name="connsiteY1957" fmla="*/ 2899989 h 4067175"/>
                <a:gd name="connsiteX1958" fmla="*/ 2760428 w 11191875"/>
                <a:gd name="connsiteY1958" fmla="*/ 2844386 h 4067175"/>
                <a:gd name="connsiteX1959" fmla="*/ 2705104 w 11191875"/>
                <a:gd name="connsiteY1959" fmla="*/ 2789023 h 4067175"/>
                <a:gd name="connsiteX1960" fmla="*/ 2649781 w 11191875"/>
                <a:gd name="connsiteY1960" fmla="*/ 2844386 h 4067175"/>
                <a:gd name="connsiteX1961" fmla="*/ 2705104 w 11191875"/>
                <a:gd name="connsiteY1961" fmla="*/ 2899989 h 4067175"/>
                <a:gd name="connsiteX1962" fmla="*/ 2783899 w 11191875"/>
                <a:gd name="connsiteY1962" fmla="*/ 3170096 h 4067175"/>
                <a:gd name="connsiteX1963" fmla="*/ 2844970 w 11191875"/>
                <a:gd name="connsiteY1963" fmla="*/ 3109460 h 4067175"/>
                <a:gd name="connsiteX1964" fmla="*/ 2783899 w 11191875"/>
                <a:gd name="connsiteY1964" fmla="*/ 3048105 h 4067175"/>
                <a:gd name="connsiteX1965" fmla="*/ 2722827 w 11191875"/>
                <a:gd name="connsiteY1965" fmla="*/ 3109460 h 4067175"/>
                <a:gd name="connsiteX1966" fmla="*/ 2783899 w 11191875"/>
                <a:gd name="connsiteY1966" fmla="*/ 3170096 h 4067175"/>
                <a:gd name="connsiteX1967" fmla="*/ 2888079 w 11191875"/>
                <a:gd name="connsiteY1967" fmla="*/ 3429657 h 4067175"/>
                <a:gd name="connsiteX1968" fmla="*/ 2952743 w 11191875"/>
                <a:gd name="connsiteY1968" fmla="*/ 3365186 h 4067175"/>
                <a:gd name="connsiteX1969" fmla="*/ 2888079 w 11191875"/>
                <a:gd name="connsiteY1969" fmla="*/ 3300236 h 4067175"/>
                <a:gd name="connsiteX1970" fmla="*/ 2823415 w 11191875"/>
                <a:gd name="connsiteY1970" fmla="*/ 3365186 h 4067175"/>
                <a:gd name="connsiteX1971" fmla="*/ 2888079 w 11191875"/>
                <a:gd name="connsiteY1971" fmla="*/ 3429657 h 4067175"/>
                <a:gd name="connsiteX1972" fmla="*/ 3016449 w 11191875"/>
                <a:gd name="connsiteY1972" fmla="*/ 3677953 h 4067175"/>
                <a:gd name="connsiteX1973" fmla="*/ 3084466 w 11191875"/>
                <a:gd name="connsiteY1973" fmla="*/ 3609408 h 4067175"/>
                <a:gd name="connsiteX1974" fmla="*/ 3016449 w 11191875"/>
                <a:gd name="connsiteY1974" fmla="*/ 3541582 h 4067175"/>
                <a:gd name="connsiteX1975" fmla="*/ 2947953 w 11191875"/>
                <a:gd name="connsiteY1975" fmla="*/ 3609408 h 4067175"/>
                <a:gd name="connsiteX1976" fmla="*/ 3016449 w 11191875"/>
                <a:gd name="connsiteY1976" fmla="*/ 3677953 h 4067175"/>
                <a:gd name="connsiteX1977" fmla="*/ 3167571 w 11191875"/>
                <a:gd name="connsiteY1977" fmla="*/ 3910432 h 4067175"/>
                <a:gd name="connsiteX1978" fmla="*/ 3237503 w 11191875"/>
                <a:gd name="connsiteY1978" fmla="*/ 3840688 h 4067175"/>
                <a:gd name="connsiteX1979" fmla="*/ 3167571 w 11191875"/>
                <a:gd name="connsiteY1979" fmla="*/ 3770705 h 4067175"/>
                <a:gd name="connsiteX1980" fmla="*/ 3097398 w 11191875"/>
                <a:gd name="connsiteY1980" fmla="*/ 3840688 h 4067175"/>
                <a:gd name="connsiteX1981" fmla="*/ 3167571 w 11191875"/>
                <a:gd name="connsiteY1981" fmla="*/ 3910432 h 4067175"/>
                <a:gd name="connsiteX1982" fmla="*/ 3410180 w 11191875"/>
                <a:gd name="connsiteY1982" fmla="*/ 4067175 h 4067175"/>
                <a:gd name="connsiteX1983" fmla="*/ 3410898 w 11191875"/>
                <a:gd name="connsiteY1983" fmla="*/ 4056150 h 4067175"/>
                <a:gd name="connsiteX1984" fmla="*/ 3340487 w 11191875"/>
                <a:gd name="connsiteY1984" fmla="*/ 3985208 h 4067175"/>
                <a:gd name="connsiteX1985" fmla="*/ 3269596 w 11191875"/>
                <a:gd name="connsiteY1985" fmla="*/ 4056150 h 4067175"/>
                <a:gd name="connsiteX1986" fmla="*/ 3270314 w 11191875"/>
                <a:gd name="connsiteY1986" fmla="*/ 4067175 h 4067175"/>
                <a:gd name="connsiteX1987" fmla="*/ 3410180 w 11191875"/>
                <a:gd name="connsiteY1987" fmla="*/ 4067175 h 4067175"/>
                <a:gd name="connsiteX1988" fmla="*/ 7705296 w 11191875"/>
                <a:gd name="connsiteY1988" fmla="*/ 3966754 h 4067175"/>
                <a:gd name="connsiteX1989" fmla="*/ 7722061 w 11191875"/>
                <a:gd name="connsiteY1989" fmla="*/ 3950457 h 4067175"/>
                <a:gd name="connsiteX1990" fmla="*/ 7705296 w 11191875"/>
                <a:gd name="connsiteY1990" fmla="*/ 3933680 h 4067175"/>
                <a:gd name="connsiteX1991" fmla="*/ 7689011 w 11191875"/>
                <a:gd name="connsiteY1991" fmla="*/ 3950457 h 4067175"/>
                <a:gd name="connsiteX1992" fmla="*/ 7705296 w 11191875"/>
                <a:gd name="connsiteY1992" fmla="*/ 3966754 h 4067175"/>
                <a:gd name="connsiteX1993" fmla="*/ 7867914 w 11191875"/>
                <a:gd name="connsiteY1993" fmla="*/ 3740986 h 4067175"/>
                <a:gd name="connsiteX1994" fmla="*/ 7881565 w 11191875"/>
                <a:gd name="connsiteY1994" fmla="*/ 3727085 h 4067175"/>
                <a:gd name="connsiteX1995" fmla="*/ 7867914 w 11191875"/>
                <a:gd name="connsiteY1995" fmla="*/ 3712705 h 4067175"/>
                <a:gd name="connsiteX1996" fmla="*/ 7853784 w 11191875"/>
                <a:gd name="connsiteY1996" fmla="*/ 3727085 h 4067175"/>
                <a:gd name="connsiteX1997" fmla="*/ 7867914 w 11191875"/>
                <a:gd name="connsiteY1997" fmla="*/ 3740986 h 4067175"/>
                <a:gd name="connsiteX1998" fmla="*/ 8007780 w 11191875"/>
                <a:gd name="connsiteY1998" fmla="*/ 3501318 h 4067175"/>
                <a:gd name="connsiteX1999" fmla="*/ 8019754 w 11191875"/>
                <a:gd name="connsiteY1999" fmla="*/ 3488615 h 4067175"/>
                <a:gd name="connsiteX2000" fmla="*/ 8007780 w 11191875"/>
                <a:gd name="connsiteY2000" fmla="*/ 3476632 h 4067175"/>
                <a:gd name="connsiteX2001" fmla="*/ 7995565 w 11191875"/>
                <a:gd name="connsiteY2001" fmla="*/ 3488615 h 4067175"/>
                <a:gd name="connsiteX2002" fmla="*/ 8007780 w 11191875"/>
                <a:gd name="connsiteY2002" fmla="*/ 3501318 h 4067175"/>
                <a:gd name="connsiteX2003" fmla="*/ 8124174 w 11191875"/>
                <a:gd name="connsiteY2003" fmla="*/ 3248947 h 4067175"/>
                <a:gd name="connsiteX2004" fmla="*/ 8134233 w 11191875"/>
                <a:gd name="connsiteY2004" fmla="*/ 3238162 h 4067175"/>
                <a:gd name="connsiteX2005" fmla="*/ 8124174 w 11191875"/>
                <a:gd name="connsiteY2005" fmla="*/ 3227856 h 4067175"/>
                <a:gd name="connsiteX2006" fmla="*/ 8113637 w 11191875"/>
                <a:gd name="connsiteY2006" fmla="*/ 3238162 h 4067175"/>
                <a:gd name="connsiteX2007" fmla="*/ 8124174 w 11191875"/>
                <a:gd name="connsiteY2007" fmla="*/ 3248947 h 4067175"/>
                <a:gd name="connsiteX2008" fmla="*/ 8215662 w 11191875"/>
                <a:gd name="connsiteY2008" fmla="*/ 2987229 h 4067175"/>
                <a:gd name="connsiteX2009" fmla="*/ 8224523 w 11191875"/>
                <a:gd name="connsiteY2009" fmla="*/ 2977642 h 4067175"/>
                <a:gd name="connsiteX2010" fmla="*/ 8215662 w 11191875"/>
                <a:gd name="connsiteY2010" fmla="*/ 2969014 h 4067175"/>
                <a:gd name="connsiteX2011" fmla="*/ 8206561 w 11191875"/>
                <a:gd name="connsiteY2011" fmla="*/ 2977642 h 4067175"/>
                <a:gd name="connsiteX2012" fmla="*/ 8215662 w 11191875"/>
                <a:gd name="connsiteY2012" fmla="*/ 2987229 h 4067175"/>
                <a:gd name="connsiteX2013" fmla="*/ 8281763 w 11191875"/>
                <a:gd name="connsiteY2013" fmla="*/ 2717362 h 4067175"/>
                <a:gd name="connsiteX2014" fmla="*/ 8289905 w 11191875"/>
                <a:gd name="connsiteY2014" fmla="*/ 2709932 h 4067175"/>
                <a:gd name="connsiteX2015" fmla="*/ 8281763 w 11191875"/>
                <a:gd name="connsiteY2015" fmla="*/ 2701783 h 4067175"/>
                <a:gd name="connsiteX2016" fmla="*/ 8273620 w 11191875"/>
                <a:gd name="connsiteY2016" fmla="*/ 2709932 h 4067175"/>
                <a:gd name="connsiteX2017" fmla="*/ 8281763 w 11191875"/>
                <a:gd name="connsiteY2017" fmla="*/ 2717362 h 4067175"/>
                <a:gd name="connsiteX2018" fmla="*/ 8321519 w 11191875"/>
                <a:gd name="connsiteY2018" fmla="*/ 2443660 h 4067175"/>
                <a:gd name="connsiteX2019" fmla="*/ 8328464 w 11191875"/>
                <a:gd name="connsiteY2019" fmla="*/ 2436470 h 4067175"/>
                <a:gd name="connsiteX2020" fmla="*/ 8321519 w 11191875"/>
                <a:gd name="connsiteY2020" fmla="*/ 2428801 h 4067175"/>
                <a:gd name="connsiteX2021" fmla="*/ 8314334 w 11191875"/>
                <a:gd name="connsiteY2021" fmla="*/ 2436470 h 4067175"/>
                <a:gd name="connsiteX2022" fmla="*/ 8321519 w 11191875"/>
                <a:gd name="connsiteY2022" fmla="*/ 2443660 h 4067175"/>
                <a:gd name="connsiteX2023" fmla="*/ 8334931 w 11191875"/>
                <a:gd name="connsiteY2023" fmla="*/ 2166604 h 4067175"/>
                <a:gd name="connsiteX2024" fmla="*/ 8340679 w 11191875"/>
                <a:gd name="connsiteY2024" fmla="*/ 2160372 h 4067175"/>
                <a:gd name="connsiteX2025" fmla="*/ 8334931 w 11191875"/>
                <a:gd name="connsiteY2025" fmla="*/ 2154381 h 4067175"/>
                <a:gd name="connsiteX2026" fmla="*/ 8328464 w 11191875"/>
                <a:gd name="connsiteY2026" fmla="*/ 2160372 h 4067175"/>
                <a:gd name="connsiteX2027" fmla="*/ 8334931 w 11191875"/>
                <a:gd name="connsiteY2027" fmla="*/ 2166604 h 4067175"/>
                <a:gd name="connsiteX2028" fmla="*/ 8100704 w 11191875"/>
                <a:gd name="connsiteY2028" fmla="*/ 1891224 h 4067175"/>
                <a:gd name="connsiteX2029" fmla="*/ 8107410 w 11191875"/>
                <a:gd name="connsiteY2029" fmla="*/ 1884753 h 4067175"/>
                <a:gd name="connsiteX2030" fmla="*/ 8100704 w 11191875"/>
                <a:gd name="connsiteY2030" fmla="*/ 1878043 h 4067175"/>
                <a:gd name="connsiteX2031" fmla="*/ 8093998 w 11191875"/>
                <a:gd name="connsiteY2031" fmla="*/ 1884753 h 4067175"/>
                <a:gd name="connsiteX2032" fmla="*/ 8100704 w 11191875"/>
                <a:gd name="connsiteY2032" fmla="*/ 1891224 h 4067175"/>
                <a:gd name="connsiteX2033" fmla="*/ 8057355 w 11191875"/>
                <a:gd name="connsiteY2033" fmla="*/ 1618002 h 4067175"/>
                <a:gd name="connsiteX2034" fmla="*/ 8063582 w 11191875"/>
                <a:gd name="connsiteY2034" fmla="*/ 1611771 h 4067175"/>
                <a:gd name="connsiteX2035" fmla="*/ 8057355 w 11191875"/>
                <a:gd name="connsiteY2035" fmla="*/ 1605779 h 4067175"/>
                <a:gd name="connsiteX2036" fmla="*/ 8051607 w 11191875"/>
                <a:gd name="connsiteY2036" fmla="*/ 1611771 h 4067175"/>
                <a:gd name="connsiteX2037" fmla="*/ 8057355 w 11191875"/>
                <a:gd name="connsiteY2037" fmla="*/ 1618002 h 4067175"/>
                <a:gd name="connsiteX2038" fmla="*/ 7986225 w 11191875"/>
                <a:gd name="connsiteY2038" fmla="*/ 1350532 h 4067175"/>
                <a:gd name="connsiteX2039" fmla="*/ 7991494 w 11191875"/>
                <a:gd name="connsiteY2039" fmla="*/ 1345260 h 4067175"/>
                <a:gd name="connsiteX2040" fmla="*/ 7986225 w 11191875"/>
                <a:gd name="connsiteY2040" fmla="*/ 1339747 h 4067175"/>
                <a:gd name="connsiteX2041" fmla="*/ 7980477 w 11191875"/>
                <a:gd name="connsiteY2041" fmla="*/ 1345260 h 4067175"/>
                <a:gd name="connsiteX2042" fmla="*/ 7986225 w 11191875"/>
                <a:gd name="connsiteY2042" fmla="*/ 1350532 h 4067175"/>
                <a:gd name="connsiteX2043" fmla="*/ 7887074 w 11191875"/>
                <a:gd name="connsiteY2043" fmla="*/ 1092170 h 4067175"/>
                <a:gd name="connsiteX2044" fmla="*/ 7891864 w 11191875"/>
                <a:gd name="connsiteY2044" fmla="*/ 1087376 h 4067175"/>
                <a:gd name="connsiteX2045" fmla="*/ 7887074 w 11191875"/>
                <a:gd name="connsiteY2045" fmla="*/ 1082343 h 4067175"/>
                <a:gd name="connsiteX2046" fmla="*/ 7882044 w 11191875"/>
                <a:gd name="connsiteY2046" fmla="*/ 1087376 h 4067175"/>
                <a:gd name="connsiteX2047" fmla="*/ 7887074 w 11191875"/>
                <a:gd name="connsiteY2047" fmla="*/ 1092170 h 4067175"/>
                <a:gd name="connsiteX2048" fmla="*/ 7761817 w 11191875"/>
                <a:gd name="connsiteY2048" fmla="*/ 846030 h 4067175"/>
                <a:gd name="connsiteX2049" fmla="*/ 7766607 w 11191875"/>
                <a:gd name="connsiteY2049" fmla="*/ 841237 h 4067175"/>
                <a:gd name="connsiteX2050" fmla="*/ 7761817 w 11191875"/>
                <a:gd name="connsiteY2050" fmla="*/ 836443 h 4067175"/>
                <a:gd name="connsiteX2051" fmla="*/ 7756788 w 11191875"/>
                <a:gd name="connsiteY2051" fmla="*/ 841237 h 4067175"/>
                <a:gd name="connsiteX2052" fmla="*/ 7761817 w 11191875"/>
                <a:gd name="connsiteY2052" fmla="*/ 846030 h 4067175"/>
                <a:gd name="connsiteX2053" fmla="*/ 7611654 w 11191875"/>
                <a:gd name="connsiteY2053" fmla="*/ 614510 h 4067175"/>
                <a:gd name="connsiteX2054" fmla="*/ 7616683 w 11191875"/>
                <a:gd name="connsiteY2054" fmla="*/ 609717 h 4067175"/>
                <a:gd name="connsiteX2055" fmla="*/ 7611654 w 11191875"/>
                <a:gd name="connsiteY2055" fmla="*/ 604684 h 4067175"/>
                <a:gd name="connsiteX2056" fmla="*/ 7606624 w 11191875"/>
                <a:gd name="connsiteY2056" fmla="*/ 609717 h 4067175"/>
                <a:gd name="connsiteX2057" fmla="*/ 7611654 w 11191875"/>
                <a:gd name="connsiteY2057" fmla="*/ 614510 h 4067175"/>
                <a:gd name="connsiteX2058" fmla="*/ 7437540 w 11191875"/>
                <a:gd name="connsiteY2058" fmla="*/ 399048 h 4067175"/>
                <a:gd name="connsiteX2059" fmla="*/ 7442091 w 11191875"/>
                <a:gd name="connsiteY2059" fmla="*/ 394734 h 4067175"/>
                <a:gd name="connsiteX2060" fmla="*/ 7437540 w 11191875"/>
                <a:gd name="connsiteY2060" fmla="*/ 390660 h 4067175"/>
                <a:gd name="connsiteX2061" fmla="*/ 7433708 w 11191875"/>
                <a:gd name="connsiteY2061" fmla="*/ 394734 h 4067175"/>
                <a:gd name="connsiteX2062" fmla="*/ 7437540 w 11191875"/>
                <a:gd name="connsiteY2062" fmla="*/ 399048 h 4067175"/>
                <a:gd name="connsiteX2063" fmla="*/ 7242830 w 11191875"/>
                <a:gd name="connsiteY2063" fmla="*/ 203718 h 4067175"/>
                <a:gd name="connsiteX2064" fmla="*/ 7246902 w 11191875"/>
                <a:gd name="connsiteY2064" fmla="*/ 199404 h 4067175"/>
                <a:gd name="connsiteX2065" fmla="*/ 7242830 w 11191875"/>
                <a:gd name="connsiteY2065" fmla="*/ 195330 h 4067175"/>
                <a:gd name="connsiteX2066" fmla="*/ 7238280 w 11191875"/>
                <a:gd name="connsiteY2066" fmla="*/ 199404 h 4067175"/>
                <a:gd name="connsiteX2067" fmla="*/ 7242830 w 11191875"/>
                <a:gd name="connsiteY2067" fmla="*/ 203718 h 4067175"/>
                <a:gd name="connsiteX2068" fmla="*/ 7028242 w 11191875"/>
                <a:gd name="connsiteY2068" fmla="*/ 26603 h 4067175"/>
                <a:gd name="connsiteX2069" fmla="*/ 7028721 w 11191875"/>
                <a:gd name="connsiteY2069" fmla="*/ 25645 h 4067175"/>
                <a:gd name="connsiteX2070" fmla="*/ 7028242 w 11191875"/>
                <a:gd name="connsiteY2070" fmla="*/ 25405 h 4067175"/>
                <a:gd name="connsiteX2071" fmla="*/ 7027763 w 11191875"/>
                <a:gd name="connsiteY2071" fmla="*/ 25645 h 4067175"/>
                <a:gd name="connsiteX2072" fmla="*/ 7028242 w 11191875"/>
                <a:gd name="connsiteY2072" fmla="*/ 26603 h 4067175"/>
                <a:gd name="connsiteX2073" fmla="*/ 3928449 w 11191875"/>
                <a:gd name="connsiteY2073" fmla="*/ 27083 h 4067175"/>
                <a:gd name="connsiteX2074" fmla="*/ 3929646 w 11191875"/>
                <a:gd name="connsiteY2074" fmla="*/ 25645 h 4067175"/>
                <a:gd name="connsiteX2075" fmla="*/ 3928449 w 11191875"/>
                <a:gd name="connsiteY2075" fmla="*/ 24686 h 4067175"/>
                <a:gd name="connsiteX2076" fmla="*/ 3927491 w 11191875"/>
                <a:gd name="connsiteY2076" fmla="*/ 25645 h 4067175"/>
                <a:gd name="connsiteX2077" fmla="*/ 3928449 w 11191875"/>
                <a:gd name="connsiteY2077" fmla="*/ 27083 h 4067175"/>
                <a:gd name="connsiteX2078" fmla="*/ 3714100 w 11191875"/>
                <a:gd name="connsiteY2078" fmla="*/ 208272 h 4067175"/>
                <a:gd name="connsiteX2079" fmla="*/ 3722722 w 11191875"/>
                <a:gd name="connsiteY2079" fmla="*/ 199404 h 4067175"/>
                <a:gd name="connsiteX2080" fmla="*/ 3714100 w 11191875"/>
                <a:gd name="connsiteY2080" fmla="*/ 191016 h 4067175"/>
                <a:gd name="connsiteX2081" fmla="*/ 3705718 w 11191875"/>
                <a:gd name="connsiteY2081" fmla="*/ 199404 h 4067175"/>
                <a:gd name="connsiteX2082" fmla="*/ 3714100 w 11191875"/>
                <a:gd name="connsiteY2082" fmla="*/ 208272 h 4067175"/>
                <a:gd name="connsiteX2083" fmla="*/ 3519150 w 11191875"/>
                <a:gd name="connsiteY2083" fmla="*/ 405280 h 4067175"/>
                <a:gd name="connsiteX2084" fmla="*/ 3529209 w 11191875"/>
                <a:gd name="connsiteY2084" fmla="*/ 394734 h 4067175"/>
                <a:gd name="connsiteX2085" fmla="*/ 3519150 w 11191875"/>
                <a:gd name="connsiteY2085" fmla="*/ 384428 h 4067175"/>
                <a:gd name="connsiteX2086" fmla="*/ 3508373 w 11191875"/>
                <a:gd name="connsiteY2086" fmla="*/ 394734 h 4067175"/>
                <a:gd name="connsiteX2087" fmla="*/ 3519150 w 11191875"/>
                <a:gd name="connsiteY2087" fmla="*/ 405280 h 4067175"/>
                <a:gd name="connsiteX2088" fmla="*/ 3345516 w 11191875"/>
                <a:gd name="connsiteY2088" fmla="*/ 621700 h 4067175"/>
                <a:gd name="connsiteX2089" fmla="*/ 3357491 w 11191875"/>
                <a:gd name="connsiteY2089" fmla="*/ 609717 h 4067175"/>
                <a:gd name="connsiteX2090" fmla="*/ 3345516 w 11191875"/>
                <a:gd name="connsiteY2090" fmla="*/ 597494 h 4067175"/>
                <a:gd name="connsiteX2091" fmla="*/ 3333062 w 11191875"/>
                <a:gd name="connsiteY2091" fmla="*/ 609717 h 4067175"/>
                <a:gd name="connsiteX2092" fmla="*/ 3345516 w 11191875"/>
                <a:gd name="connsiteY2092" fmla="*/ 621700 h 4067175"/>
                <a:gd name="connsiteX2093" fmla="*/ 3194873 w 11191875"/>
                <a:gd name="connsiteY2093" fmla="*/ 856336 h 4067175"/>
                <a:gd name="connsiteX2094" fmla="*/ 3210201 w 11191875"/>
                <a:gd name="connsiteY2094" fmla="*/ 841237 h 4067175"/>
                <a:gd name="connsiteX2095" fmla="*/ 3194873 w 11191875"/>
                <a:gd name="connsiteY2095" fmla="*/ 825658 h 4067175"/>
                <a:gd name="connsiteX2096" fmla="*/ 3179785 w 11191875"/>
                <a:gd name="connsiteY2096" fmla="*/ 841237 h 4067175"/>
                <a:gd name="connsiteX2097" fmla="*/ 3194873 w 11191875"/>
                <a:gd name="connsiteY2097" fmla="*/ 856336 h 4067175"/>
                <a:gd name="connsiteX2098" fmla="*/ 3069856 w 11191875"/>
                <a:gd name="connsiteY2098" fmla="*/ 1105591 h 4067175"/>
                <a:gd name="connsiteX2099" fmla="*/ 3087819 w 11191875"/>
                <a:gd name="connsiteY2099" fmla="*/ 1087376 h 4067175"/>
                <a:gd name="connsiteX2100" fmla="*/ 3069856 w 11191875"/>
                <a:gd name="connsiteY2100" fmla="*/ 1068922 h 4067175"/>
                <a:gd name="connsiteX2101" fmla="*/ 3051415 w 11191875"/>
                <a:gd name="connsiteY2101" fmla="*/ 1087376 h 4067175"/>
                <a:gd name="connsiteX2102" fmla="*/ 3069856 w 11191875"/>
                <a:gd name="connsiteY2102" fmla="*/ 1105591 h 4067175"/>
                <a:gd name="connsiteX2103" fmla="*/ 2970945 w 11191875"/>
                <a:gd name="connsiteY2103" fmla="*/ 1367549 h 4067175"/>
                <a:gd name="connsiteX2104" fmla="*/ 2993218 w 11191875"/>
                <a:gd name="connsiteY2104" fmla="*/ 1345260 h 4067175"/>
                <a:gd name="connsiteX2105" fmla="*/ 2970945 w 11191875"/>
                <a:gd name="connsiteY2105" fmla="*/ 1322731 h 4067175"/>
                <a:gd name="connsiteX2106" fmla="*/ 2948193 w 11191875"/>
                <a:gd name="connsiteY2106" fmla="*/ 1345260 h 4067175"/>
                <a:gd name="connsiteX2107" fmla="*/ 2970945 w 11191875"/>
                <a:gd name="connsiteY2107" fmla="*/ 1367549 h 4067175"/>
                <a:gd name="connsiteX2108" fmla="*/ 2899096 w 11191875"/>
                <a:gd name="connsiteY2108" fmla="*/ 1639333 h 4067175"/>
                <a:gd name="connsiteX2109" fmla="*/ 2926877 w 11191875"/>
                <a:gd name="connsiteY2109" fmla="*/ 1611771 h 4067175"/>
                <a:gd name="connsiteX2110" fmla="*/ 2899096 w 11191875"/>
                <a:gd name="connsiteY2110" fmla="*/ 1584449 h 4067175"/>
                <a:gd name="connsiteX2111" fmla="*/ 2872033 w 11191875"/>
                <a:gd name="connsiteY2111" fmla="*/ 1611771 h 4067175"/>
                <a:gd name="connsiteX2112" fmla="*/ 2899096 w 11191875"/>
                <a:gd name="connsiteY2112" fmla="*/ 1639333 h 4067175"/>
                <a:gd name="connsiteX2113" fmla="*/ 2856226 w 11191875"/>
                <a:gd name="connsiteY2113" fmla="*/ 1918307 h 4067175"/>
                <a:gd name="connsiteX2114" fmla="*/ 2889516 w 11191875"/>
                <a:gd name="connsiteY2114" fmla="*/ 1884753 h 4067175"/>
                <a:gd name="connsiteX2115" fmla="*/ 2856226 w 11191875"/>
                <a:gd name="connsiteY2115" fmla="*/ 1850960 h 4067175"/>
                <a:gd name="connsiteX2116" fmla="*/ 2822457 w 11191875"/>
                <a:gd name="connsiteY2116" fmla="*/ 1884753 h 4067175"/>
                <a:gd name="connsiteX2117" fmla="*/ 2856226 w 11191875"/>
                <a:gd name="connsiteY2117" fmla="*/ 1918307 h 4067175"/>
                <a:gd name="connsiteX2118" fmla="*/ 2841856 w 11191875"/>
                <a:gd name="connsiteY2118" fmla="*/ 2200157 h 4067175"/>
                <a:gd name="connsiteX2119" fmla="*/ 2881373 w 11191875"/>
                <a:gd name="connsiteY2119" fmla="*/ 2160372 h 4067175"/>
                <a:gd name="connsiteX2120" fmla="*/ 2841856 w 11191875"/>
                <a:gd name="connsiteY2120" fmla="*/ 2120827 h 4067175"/>
                <a:gd name="connsiteX2121" fmla="*/ 2802100 w 11191875"/>
                <a:gd name="connsiteY2121" fmla="*/ 2160372 h 4067175"/>
                <a:gd name="connsiteX2122" fmla="*/ 2841856 w 11191875"/>
                <a:gd name="connsiteY2122" fmla="*/ 2200157 h 4067175"/>
                <a:gd name="connsiteX2123" fmla="*/ 2856226 w 11191875"/>
                <a:gd name="connsiteY2123" fmla="*/ 2482247 h 4067175"/>
                <a:gd name="connsiteX2124" fmla="*/ 2901970 w 11191875"/>
                <a:gd name="connsiteY2124" fmla="*/ 2435991 h 4067175"/>
                <a:gd name="connsiteX2125" fmla="*/ 2856226 w 11191875"/>
                <a:gd name="connsiteY2125" fmla="*/ 2390454 h 4067175"/>
                <a:gd name="connsiteX2126" fmla="*/ 2810483 w 11191875"/>
                <a:gd name="connsiteY2126" fmla="*/ 2435991 h 4067175"/>
                <a:gd name="connsiteX2127" fmla="*/ 2856226 w 11191875"/>
                <a:gd name="connsiteY2127" fmla="*/ 2482247 h 4067175"/>
                <a:gd name="connsiteX2128" fmla="*/ 2899096 w 11191875"/>
                <a:gd name="connsiteY2128" fmla="*/ 2760263 h 4067175"/>
                <a:gd name="connsiteX2129" fmla="*/ 2950348 w 11191875"/>
                <a:gd name="connsiteY2129" fmla="*/ 2708974 h 4067175"/>
                <a:gd name="connsiteX2130" fmla="*/ 2899096 w 11191875"/>
                <a:gd name="connsiteY2130" fmla="*/ 2657924 h 4067175"/>
                <a:gd name="connsiteX2131" fmla="*/ 2848083 w 11191875"/>
                <a:gd name="connsiteY2131" fmla="*/ 2708974 h 4067175"/>
                <a:gd name="connsiteX2132" fmla="*/ 2899096 w 11191875"/>
                <a:gd name="connsiteY2132" fmla="*/ 2760263 h 4067175"/>
                <a:gd name="connsiteX2133" fmla="*/ 2970945 w 11191875"/>
                <a:gd name="connsiteY2133" fmla="*/ 3032047 h 4067175"/>
                <a:gd name="connsiteX2134" fmla="*/ 3026987 w 11191875"/>
                <a:gd name="connsiteY2134" fmla="*/ 2975964 h 4067175"/>
                <a:gd name="connsiteX2135" fmla="*/ 2970945 w 11191875"/>
                <a:gd name="connsiteY2135" fmla="*/ 2919642 h 4067175"/>
                <a:gd name="connsiteX2136" fmla="*/ 2914663 w 11191875"/>
                <a:gd name="connsiteY2136" fmla="*/ 2975964 h 4067175"/>
                <a:gd name="connsiteX2137" fmla="*/ 2970945 w 11191875"/>
                <a:gd name="connsiteY2137" fmla="*/ 3032047 h 4067175"/>
                <a:gd name="connsiteX2138" fmla="*/ 3069856 w 11191875"/>
                <a:gd name="connsiteY2138" fmla="*/ 3293525 h 4067175"/>
                <a:gd name="connsiteX2139" fmla="*/ 3129491 w 11191875"/>
                <a:gd name="connsiteY2139" fmla="*/ 3233608 h 4067175"/>
                <a:gd name="connsiteX2140" fmla="*/ 3069856 w 11191875"/>
                <a:gd name="connsiteY2140" fmla="*/ 3173691 h 4067175"/>
                <a:gd name="connsiteX2141" fmla="*/ 3009982 w 11191875"/>
                <a:gd name="connsiteY2141" fmla="*/ 3233608 h 4067175"/>
                <a:gd name="connsiteX2142" fmla="*/ 3069856 w 11191875"/>
                <a:gd name="connsiteY2142" fmla="*/ 3293525 h 4067175"/>
                <a:gd name="connsiteX2143" fmla="*/ 3194873 w 11191875"/>
                <a:gd name="connsiteY2143" fmla="*/ 3543260 h 4067175"/>
                <a:gd name="connsiteX2144" fmla="*/ 3258340 w 11191875"/>
                <a:gd name="connsiteY2144" fmla="*/ 3479748 h 4067175"/>
                <a:gd name="connsiteX2145" fmla="*/ 3194873 w 11191875"/>
                <a:gd name="connsiteY2145" fmla="*/ 3416235 h 4067175"/>
                <a:gd name="connsiteX2146" fmla="*/ 3131646 w 11191875"/>
                <a:gd name="connsiteY2146" fmla="*/ 3479748 h 4067175"/>
                <a:gd name="connsiteX2147" fmla="*/ 3194873 w 11191875"/>
                <a:gd name="connsiteY2147" fmla="*/ 3543260 h 4067175"/>
                <a:gd name="connsiteX2148" fmla="*/ 3345516 w 11191875"/>
                <a:gd name="connsiteY2148" fmla="*/ 3776697 h 4067175"/>
                <a:gd name="connsiteX2149" fmla="*/ 3410419 w 11191875"/>
                <a:gd name="connsiteY2149" fmla="*/ 3711267 h 4067175"/>
                <a:gd name="connsiteX2150" fmla="*/ 3345516 w 11191875"/>
                <a:gd name="connsiteY2150" fmla="*/ 3646078 h 4067175"/>
                <a:gd name="connsiteX2151" fmla="*/ 3280134 w 11191875"/>
                <a:gd name="connsiteY2151" fmla="*/ 3711267 h 4067175"/>
                <a:gd name="connsiteX2152" fmla="*/ 3345516 w 11191875"/>
                <a:gd name="connsiteY2152" fmla="*/ 3776697 h 4067175"/>
                <a:gd name="connsiteX2153" fmla="*/ 3519150 w 11191875"/>
                <a:gd name="connsiteY2153" fmla="*/ 3992399 h 4067175"/>
                <a:gd name="connsiteX2154" fmla="*/ 3585251 w 11191875"/>
                <a:gd name="connsiteY2154" fmla="*/ 3926010 h 4067175"/>
                <a:gd name="connsiteX2155" fmla="*/ 3519150 w 11191875"/>
                <a:gd name="connsiteY2155" fmla="*/ 3859383 h 4067175"/>
                <a:gd name="connsiteX2156" fmla="*/ 3452810 w 11191875"/>
                <a:gd name="connsiteY2156" fmla="*/ 3926010 h 4067175"/>
                <a:gd name="connsiteX2157" fmla="*/ 3519150 w 11191875"/>
                <a:gd name="connsiteY2157" fmla="*/ 3992399 h 4067175"/>
                <a:gd name="connsiteX2158" fmla="*/ 3745713 w 11191875"/>
                <a:gd name="connsiteY2158" fmla="*/ 4067175 h 4067175"/>
                <a:gd name="connsiteX2159" fmla="*/ 3714100 w 11191875"/>
                <a:gd name="connsiteY2159" fmla="*/ 4058787 h 4067175"/>
                <a:gd name="connsiteX2160" fmla="*/ 3682726 w 11191875"/>
                <a:gd name="connsiteY2160" fmla="*/ 4067175 h 4067175"/>
                <a:gd name="connsiteX2161" fmla="*/ 3745713 w 11191875"/>
                <a:gd name="connsiteY2161" fmla="*/ 4067175 h 4067175"/>
                <a:gd name="connsiteX2162" fmla="*/ 7437540 w 11191875"/>
                <a:gd name="connsiteY2162" fmla="*/ 3944944 h 4067175"/>
                <a:gd name="connsiteX2163" fmla="*/ 7456939 w 11191875"/>
                <a:gd name="connsiteY2163" fmla="*/ 3926010 h 4067175"/>
                <a:gd name="connsiteX2164" fmla="*/ 7437540 w 11191875"/>
                <a:gd name="connsiteY2164" fmla="*/ 3907077 h 4067175"/>
                <a:gd name="connsiteX2165" fmla="*/ 7418860 w 11191875"/>
                <a:gd name="connsiteY2165" fmla="*/ 3926010 h 4067175"/>
                <a:gd name="connsiteX2166" fmla="*/ 7437540 w 11191875"/>
                <a:gd name="connsiteY2166" fmla="*/ 3944944 h 4067175"/>
                <a:gd name="connsiteX2167" fmla="*/ 7611654 w 11191875"/>
                <a:gd name="connsiteY2167" fmla="*/ 3728044 h 4067175"/>
                <a:gd name="connsiteX2168" fmla="*/ 7628179 w 11191875"/>
                <a:gd name="connsiteY2168" fmla="*/ 3711267 h 4067175"/>
                <a:gd name="connsiteX2169" fmla="*/ 7611654 w 11191875"/>
                <a:gd name="connsiteY2169" fmla="*/ 3694970 h 4067175"/>
                <a:gd name="connsiteX2170" fmla="*/ 7595128 w 11191875"/>
                <a:gd name="connsiteY2170" fmla="*/ 3711267 h 4067175"/>
                <a:gd name="connsiteX2171" fmla="*/ 7611654 w 11191875"/>
                <a:gd name="connsiteY2171" fmla="*/ 3728044 h 4067175"/>
                <a:gd name="connsiteX2172" fmla="*/ 7761817 w 11191875"/>
                <a:gd name="connsiteY2172" fmla="*/ 3493648 h 4067175"/>
                <a:gd name="connsiteX2173" fmla="*/ 7775708 w 11191875"/>
                <a:gd name="connsiteY2173" fmla="*/ 3479748 h 4067175"/>
                <a:gd name="connsiteX2174" fmla="*/ 7761817 w 11191875"/>
                <a:gd name="connsiteY2174" fmla="*/ 3465847 h 4067175"/>
                <a:gd name="connsiteX2175" fmla="*/ 7747927 w 11191875"/>
                <a:gd name="connsiteY2175" fmla="*/ 3479748 h 4067175"/>
                <a:gd name="connsiteX2176" fmla="*/ 7761817 w 11191875"/>
                <a:gd name="connsiteY2176" fmla="*/ 3493648 h 4067175"/>
                <a:gd name="connsiteX2177" fmla="*/ 7887074 w 11191875"/>
                <a:gd name="connsiteY2177" fmla="*/ 3245831 h 4067175"/>
                <a:gd name="connsiteX2178" fmla="*/ 7899288 w 11191875"/>
                <a:gd name="connsiteY2178" fmla="*/ 3233608 h 4067175"/>
                <a:gd name="connsiteX2179" fmla="*/ 7887074 w 11191875"/>
                <a:gd name="connsiteY2179" fmla="*/ 3221625 h 4067175"/>
                <a:gd name="connsiteX2180" fmla="*/ 7874859 w 11191875"/>
                <a:gd name="connsiteY2180" fmla="*/ 3233608 h 4067175"/>
                <a:gd name="connsiteX2181" fmla="*/ 7887074 w 11191875"/>
                <a:gd name="connsiteY2181" fmla="*/ 3245831 h 4067175"/>
                <a:gd name="connsiteX2182" fmla="*/ 7986225 w 11191875"/>
                <a:gd name="connsiteY2182" fmla="*/ 2986270 h 4067175"/>
                <a:gd name="connsiteX2183" fmla="*/ 7996523 w 11191875"/>
                <a:gd name="connsiteY2183" fmla="*/ 2975964 h 4067175"/>
                <a:gd name="connsiteX2184" fmla="*/ 7986225 w 11191875"/>
                <a:gd name="connsiteY2184" fmla="*/ 2965419 h 4067175"/>
                <a:gd name="connsiteX2185" fmla="*/ 7975448 w 11191875"/>
                <a:gd name="connsiteY2185" fmla="*/ 2975964 h 4067175"/>
                <a:gd name="connsiteX2186" fmla="*/ 7986225 w 11191875"/>
                <a:gd name="connsiteY2186" fmla="*/ 2986270 h 4067175"/>
                <a:gd name="connsiteX2187" fmla="*/ 8057355 w 11191875"/>
                <a:gd name="connsiteY2187" fmla="*/ 2718321 h 4067175"/>
                <a:gd name="connsiteX2188" fmla="*/ 8066935 w 11191875"/>
                <a:gd name="connsiteY2188" fmla="*/ 2708974 h 4067175"/>
                <a:gd name="connsiteX2189" fmla="*/ 8057355 w 11191875"/>
                <a:gd name="connsiteY2189" fmla="*/ 2700106 h 4067175"/>
                <a:gd name="connsiteX2190" fmla="*/ 8048254 w 11191875"/>
                <a:gd name="connsiteY2190" fmla="*/ 2708974 h 4067175"/>
                <a:gd name="connsiteX2191" fmla="*/ 8057355 w 11191875"/>
                <a:gd name="connsiteY2191" fmla="*/ 2718321 h 4067175"/>
                <a:gd name="connsiteX2192" fmla="*/ 8100704 w 11191875"/>
                <a:gd name="connsiteY2192" fmla="*/ 2444140 h 4067175"/>
                <a:gd name="connsiteX2193" fmla="*/ 8108847 w 11191875"/>
                <a:gd name="connsiteY2193" fmla="*/ 2435991 h 4067175"/>
                <a:gd name="connsiteX2194" fmla="*/ 8100704 w 11191875"/>
                <a:gd name="connsiteY2194" fmla="*/ 2428322 h 4067175"/>
                <a:gd name="connsiteX2195" fmla="*/ 8092561 w 11191875"/>
                <a:gd name="connsiteY2195" fmla="*/ 2435991 h 4067175"/>
                <a:gd name="connsiteX2196" fmla="*/ 8100704 w 11191875"/>
                <a:gd name="connsiteY2196" fmla="*/ 2444140 h 4067175"/>
                <a:gd name="connsiteX2197" fmla="*/ 8114834 w 11191875"/>
                <a:gd name="connsiteY2197" fmla="*/ 2167802 h 4067175"/>
                <a:gd name="connsiteX2198" fmla="*/ 8122498 w 11191875"/>
                <a:gd name="connsiteY2198" fmla="*/ 2160372 h 4067175"/>
                <a:gd name="connsiteX2199" fmla="*/ 8114834 w 11191875"/>
                <a:gd name="connsiteY2199" fmla="*/ 2153182 h 4067175"/>
                <a:gd name="connsiteX2200" fmla="*/ 8107649 w 11191875"/>
                <a:gd name="connsiteY2200" fmla="*/ 2160372 h 4067175"/>
                <a:gd name="connsiteX2201" fmla="*/ 8114834 w 11191875"/>
                <a:gd name="connsiteY2201" fmla="*/ 2167802 h 4067175"/>
                <a:gd name="connsiteX2202" fmla="*/ 7879889 w 11191875"/>
                <a:gd name="connsiteY2202" fmla="*/ 1892662 h 4067175"/>
                <a:gd name="connsiteX2203" fmla="*/ 7887313 w 11191875"/>
                <a:gd name="connsiteY2203" fmla="*/ 1884753 h 4067175"/>
                <a:gd name="connsiteX2204" fmla="*/ 7879889 w 11191875"/>
                <a:gd name="connsiteY2204" fmla="*/ 1876844 h 4067175"/>
                <a:gd name="connsiteX2205" fmla="*/ 7871746 w 11191875"/>
                <a:gd name="connsiteY2205" fmla="*/ 1884753 h 4067175"/>
                <a:gd name="connsiteX2206" fmla="*/ 7879889 w 11191875"/>
                <a:gd name="connsiteY2206" fmla="*/ 1892662 h 4067175"/>
                <a:gd name="connsiteX2207" fmla="*/ 7832469 w 11191875"/>
                <a:gd name="connsiteY2207" fmla="*/ 1619920 h 4067175"/>
                <a:gd name="connsiteX2208" fmla="*/ 7840132 w 11191875"/>
                <a:gd name="connsiteY2208" fmla="*/ 1612730 h 4067175"/>
                <a:gd name="connsiteX2209" fmla="*/ 7832469 w 11191875"/>
                <a:gd name="connsiteY2209" fmla="*/ 1605300 h 4067175"/>
                <a:gd name="connsiteX2210" fmla="*/ 7825284 w 11191875"/>
                <a:gd name="connsiteY2210" fmla="*/ 1612730 h 4067175"/>
                <a:gd name="connsiteX2211" fmla="*/ 7832469 w 11191875"/>
                <a:gd name="connsiteY2211" fmla="*/ 1619920 h 4067175"/>
                <a:gd name="connsiteX2212" fmla="*/ 7754633 w 11191875"/>
                <a:gd name="connsiteY2212" fmla="*/ 1354367 h 4067175"/>
                <a:gd name="connsiteX2213" fmla="*/ 7761338 w 11191875"/>
                <a:gd name="connsiteY2213" fmla="*/ 1347656 h 4067175"/>
                <a:gd name="connsiteX2214" fmla="*/ 7754633 w 11191875"/>
                <a:gd name="connsiteY2214" fmla="*/ 1340946 h 4067175"/>
                <a:gd name="connsiteX2215" fmla="*/ 7747927 w 11191875"/>
                <a:gd name="connsiteY2215" fmla="*/ 1347656 h 4067175"/>
                <a:gd name="connsiteX2216" fmla="*/ 7754633 w 11191875"/>
                <a:gd name="connsiteY2216" fmla="*/ 1354367 h 4067175"/>
                <a:gd name="connsiteX2217" fmla="*/ 7647578 w 11191875"/>
                <a:gd name="connsiteY2217" fmla="*/ 1099360 h 4067175"/>
                <a:gd name="connsiteX2218" fmla="*/ 7653565 w 11191875"/>
                <a:gd name="connsiteY2218" fmla="*/ 1093128 h 4067175"/>
                <a:gd name="connsiteX2219" fmla="*/ 7647578 w 11191875"/>
                <a:gd name="connsiteY2219" fmla="*/ 1086897 h 4067175"/>
                <a:gd name="connsiteX2220" fmla="*/ 7641351 w 11191875"/>
                <a:gd name="connsiteY2220" fmla="*/ 1093128 h 4067175"/>
                <a:gd name="connsiteX2221" fmla="*/ 7647578 w 11191875"/>
                <a:gd name="connsiteY2221" fmla="*/ 1099360 h 4067175"/>
                <a:gd name="connsiteX2222" fmla="*/ 7512023 w 11191875"/>
                <a:gd name="connsiteY2222" fmla="*/ 858253 h 4067175"/>
                <a:gd name="connsiteX2223" fmla="*/ 7517292 w 11191875"/>
                <a:gd name="connsiteY2223" fmla="*/ 852980 h 4067175"/>
                <a:gd name="connsiteX2224" fmla="*/ 7512023 w 11191875"/>
                <a:gd name="connsiteY2224" fmla="*/ 847228 h 4067175"/>
                <a:gd name="connsiteX2225" fmla="*/ 7506275 w 11191875"/>
                <a:gd name="connsiteY2225" fmla="*/ 852980 h 4067175"/>
                <a:gd name="connsiteX2226" fmla="*/ 7512023 w 11191875"/>
                <a:gd name="connsiteY2226" fmla="*/ 858253 h 4067175"/>
                <a:gd name="connsiteX2227" fmla="*/ 7349885 w 11191875"/>
                <a:gd name="connsiteY2227" fmla="*/ 634882 h 4067175"/>
                <a:gd name="connsiteX2228" fmla="*/ 7355154 w 11191875"/>
                <a:gd name="connsiteY2228" fmla="*/ 629370 h 4067175"/>
                <a:gd name="connsiteX2229" fmla="*/ 7349885 w 11191875"/>
                <a:gd name="connsiteY2229" fmla="*/ 623857 h 4067175"/>
                <a:gd name="connsiteX2230" fmla="*/ 7343897 w 11191875"/>
                <a:gd name="connsiteY2230" fmla="*/ 629370 h 4067175"/>
                <a:gd name="connsiteX2231" fmla="*/ 7349885 w 11191875"/>
                <a:gd name="connsiteY2231" fmla="*/ 634882 h 4067175"/>
                <a:gd name="connsiteX2232" fmla="*/ 7163078 w 11191875"/>
                <a:gd name="connsiteY2232" fmla="*/ 430924 h 4067175"/>
                <a:gd name="connsiteX2233" fmla="*/ 7167868 w 11191875"/>
                <a:gd name="connsiteY2233" fmla="*/ 425891 h 4067175"/>
                <a:gd name="connsiteX2234" fmla="*/ 7163078 w 11191875"/>
                <a:gd name="connsiteY2234" fmla="*/ 421098 h 4067175"/>
                <a:gd name="connsiteX2235" fmla="*/ 7157809 w 11191875"/>
                <a:gd name="connsiteY2235" fmla="*/ 425891 h 4067175"/>
                <a:gd name="connsiteX2236" fmla="*/ 7163078 w 11191875"/>
                <a:gd name="connsiteY2236" fmla="*/ 430924 h 4067175"/>
                <a:gd name="connsiteX2237" fmla="*/ 6954477 w 11191875"/>
                <a:gd name="connsiteY2237" fmla="*/ 249735 h 4067175"/>
                <a:gd name="connsiteX2238" fmla="*/ 6959267 w 11191875"/>
                <a:gd name="connsiteY2238" fmla="*/ 244941 h 4067175"/>
                <a:gd name="connsiteX2239" fmla="*/ 6954477 w 11191875"/>
                <a:gd name="connsiteY2239" fmla="*/ 240148 h 4067175"/>
                <a:gd name="connsiteX2240" fmla="*/ 6949448 w 11191875"/>
                <a:gd name="connsiteY2240" fmla="*/ 244941 h 4067175"/>
                <a:gd name="connsiteX2241" fmla="*/ 6954477 w 11191875"/>
                <a:gd name="connsiteY2241" fmla="*/ 249735 h 4067175"/>
                <a:gd name="connsiteX2242" fmla="*/ 6726477 w 11191875"/>
                <a:gd name="connsiteY2242" fmla="*/ 91553 h 4067175"/>
                <a:gd name="connsiteX2243" fmla="*/ 6729351 w 11191875"/>
                <a:gd name="connsiteY2243" fmla="*/ 89157 h 4067175"/>
                <a:gd name="connsiteX2244" fmla="*/ 6726477 w 11191875"/>
                <a:gd name="connsiteY2244" fmla="*/ 86760 h 4067175"/>
                <a:gd name="connsiteX2245" fmla="*/ 6724322 w 11191875"/>
                <a:gd name="connsiteY2245" fmla="*/ 89157 h 4067175"/>
                <a:gd name="connsiteX2246" fmla="*/ 6726477 w 11191875"/>
                <a:gd name="connsiteY2246" fmla="*/ 91553 h 4067175"/>
                <a:gd name="connsiteX2247" fmla="*/ 4350440 w 11191875"/>
                <a:gd name="connsiteY2247" fmla="*/ 22050 h 4067175"/>
                <a:gd name="connsiteX2248" fmla="*/ 4351159 w 11191875"/>
                <a:gd name="connsiteY2248" fmla="*/ 21331 h 4067175"/>
                <a:gd name="connsiteX2249" fmla="*/ 4350440 w 11191875"/>
                <a:gd name="connsiteY2249" fmla="*/ 20611 h 4067175"/>
                <a:gd name="connsiteX2250" fmla="*/ 4349722 w 11191875"/>
                <a:gd name="connsiteY2250" fmla="*/ 21331 h 4067175"/>
                <a:gd name="connsiteX2251" fmla="*/ 4350440 w 11191875"/>
                <a:gd name="connsiteY2251" fmla="*/ 22050 h 4067175"/>
                <a:gd name="connsiteX2252" fmla="*/ 4114297 w 11191875"/>
                <a:gd name="connsiteY2252" fmla="*/ 171123 h 4067175"/>
                <a:gd name="connsiteX2253" fmla="*/ 4121482 w 11191875"/>
                <a:gd name="connsiteY2253" fmla="*/ 163933 h 4067175"/>
                <a:gd name="connsiteX2254" fmla="*/ 4114297 w 11191875"/>
                <a:gd name="connsiteY2254" fmla="*/ 156504 h 4067175"/>
                <a:gd name="connsiteX2255" fmla="*/ 4107112 w 11191875"/>
                <a:gd name="connsiteY2255" fmla="*/ 163933 h 4067175"/>
                <a:gd name="connsiteX2256" fmla="*/ 4114297 w 11191875"/>
                <a:gd name="connsiteY2256" fmla="*/ 171123 h 4067175"/>
                <a:gd name="connsiteX2257" fmla="*/ 3895638 w 11191875"/>
                <a:gd name="connsiteY2257" fmla="*/ 342726 h 4067175"/>
                <a:gd name="connsiteX2258" fmla="*/ 3905936 w 11191875"/>
                <a:gd name="connsiteY2258" fmla="*/ 332660 h 4067175"/>
                <a:gd name="connsiteX2259" fmla="*/ 3895638 w 11191875"/>
                <a:gd name="connsiteY2259" fmla="*/ 322115 h 4067175"/>
                <a:gd name="connsiteX2260" fmla="*/ 3885339 w 11191875"/>
                <a:gd name="connsiteY2260" fmla="*/ 332660 h 4067175"/>
                <a:gd name="connsiteX2261" fmla="*/ 3895638 w 11191875"/>
                <a:gd name="connsiteY2261" fmla="*/ 342726 h 4067175"/>
                <a:gd name="connsiteX2262" fmla="*/ 3697575 w 11191875"/>
                <a:gd name="connsiteY2262" fmla="*/ 536618 h 4067175"/>
                <a:gd name="connsiteX2263" fmla="*/ 3709310 w 11191875"/>
                <a:gd name="connsiteY2263" fmla="*/ 524874 h 4067175"/>
                <a:gd name="connsiteX2264" fmla="*/ 3697575 w 11191875"/>
                <a:gd name="connsiteY2264" fmla="*/ 513370 h 4067175"/>
                <a:gd name="connsiteX2265" fmla="*/ 3686079 w 11191875"/>
                <a:gd name="connsiteY2265" fmla="*/ 524874 h 4067175"/>
                <a:gd name="connsiteX2266" fmla="*/ 3697575 w 11191875"/>
                <a:gd name="connsiteY2266" fmla="*/ 536618 h 4067175"/>
                <a:gd name="connsiteX2267" fmla="*/ 3522982 w 11191875"/>
                <a:gd name="connsiteY2267" fmla="*/ 752799 h 4067175"/>
                <a:gd name="connsiteX2268" fmla="*/ 3537113 w 11191875"/>
                <a:gd name="connsiteY2268" fmla="*/ 738658 h 4067175"/>
                <a:gd name="connsiteX2269" fmla="*/ 3522982 w 11191875"/>
                <a:gd name="connsiteY2269" fmla="*/ 724758 h 4067175"/>
                <a:gd name="connsiteX2270" fmla="*/ 3509092 w 11191875"/>
                <a:gd name="connsiteY2270" fmla="*/ 738658 h 4067175"/>
                <a:gd name="connsiteX2271" fmla="*/ 3522982 w 11191875"/>
                <a:gd name="connsiteY2271" fmla="*/ 752799 h 4067175"/>
                <a:gd name="connsiteX2272" fmla="*/ 3373776 w 11191875"/>
                <a:gd name="connsiteY2272" fmla="*/ 988153 h 4067175"/>
                <a:gd name="connsiteX2273" fmla="*/ 3391020 w 11191875"/>
                <a:gd name="connsiteY2273" fmla="*/ 971377 h 4067175"/>
                <a:gd name="connsiteX2274" fmla="*/ 3373776 w 11191875"/>
                <a:gd name="connsiteY2274" fmla="*/ 953881 h 4067175"/>
                <a:gd name="connsiteX2275" fmla="*/ 3356772 w 11191875"/>
                <a:gd name="connsiteY2275" fmla="*/ 971377 h 4067175"/>
                <a:gd name="connsiteX2276" fmla="*/ 3373776 w 11191875"/>
                <a:gd name="connsiteY2276" fmla="*/ 988153 h 4067175"/>
                <a:gd name="connsiteX2277" fmla="*/ 3252113 w 11191875"/>
                <a:gd name="connsiteY2277" fmla="*/ 1239805 h 4067175"/>
                <a:gd name="connsiteX2278" fmla="*/ 3272709 w 11191875"/>
                <a:gd name="connsiteY2278" fmla="*/ 1218954 h 4067175"/>
                <a:gd name="connsiteX2279" fmla="*/ 3252113 w 11191875"/>
                <a:gd name="connsiteY2279" fmla="*/ 1198103 h 4067175"/>
                <a:gd name="connsiteX2280" fmla="*/ 3231516 w 11191875"/>
                <a:gd name="connsiteY2280" fmla="*/ 1218954 h 4067175"/>
                <a:gd name="connsiteX2281" fmla="*/ 3252113 w 11191875"/>
                <a:gd name="connsiteY2281" fmla="*/ 1239805 h 4067175"/>
                <a:gd name="connsiteX2282" fmla="*/ 3159428 w 11191875"/>
                <a:gd name="connsiteY2282" fmla="*/ 1503920 h 4067175"/>
                <a:gd name="connsiteX2283" fmla="*/ 3184335 w 11191875"/>
                <a:gd name="connsiteY2283" fmla="*/ 1478995 h 4067175"/>
                <a:gd name="connsiteX2284" fmla="*/ 3159428 w 11191875"/>
                <a:gd name="connsiteY2284" fmla="*/ 1454309 h 4067175"/>
                <a:gd name="connsiteX2285" fmla="*/ 3134520 w 11191875"/>
                <a:gd name="connsiteY2285" fmla="*/ 1478995 h 4067175"/>
                <a:gd name="connsiteX2286" fmla="*/ 3159428 w 11191875"/>
                <a:gd name="connsiteY2286" fmla="*/ 1503920 h 4067175"/>
                <a:gd name="connsiteX2287" fmla="*/ 3096919 w 11191875"/>
                <a:gd name="connsiteY2287" fmla="*/ 1778101 h 4067175"/>
                <a:gd name="connsiteX2288" fmla="*/ 3126617 w 11191875"/>
                <a:gd name="connsiteY2288" fmla="*/ 1748142 h 4067175"/>
                <a:gd name="connsiteX2289" fmla="*/ 3096919 w 11191875"/>
                <a:gd name="connsiteY2289" fmla="*/ 1717944 h 4067175"/>
                <a:gd name="connsiteX2290" fmla="*/ 3067222 w 11191875"/>
                <a:gd name="connsiteY2290" fmla="*/ 1748142 h 4067175"/>
                <a:gd name="connsiteX2291" fmla="*/ 3096919 w 11191875"/>
                <a:gd name="connsiteY2291" fmla="*/ 1778101 h 4067175"/>
                <a:gd name="connsiteX2292" fmla="*/ 3065306 w 11191875"/>
                <a:gd name="connsiteY2292" fmla="*/ 2057794 h 4067175"/>
                <a:gd name="connsiteX2293" fmla="*/ 3100512 w 11191875"/>
                <a:gd name="connsiteY2293" fmla="*/ 2022563 h 4067175"/>
                <a:gd name="connsiteX2294" fmla="*/ 3065306 w 11191875"/>
                <a:gd name="connsiteY2294" fmla="*/ 1986852 h 4067175"/>
                <a:gd name="connsiteX2295" fmla="*/ 3030100 w 11191875"/>
                <a:gd name="connsiteY2295" fmla="*/ 2022563 h 4067175"/>
                <a:gd name="connsiteX2296" fmla="*/ 3065306 w 11191875"/>
                <a:gd name="connsiteY2296" fmla="*/ 2057794 h 4067175"/>
                <a:gd name="connsiteX2297" fmla="*/ 3065306 w 11191875"/>
                <a:gd name="connsiteY2297" fmla="*/ 2339405 h 4067175"/>
                <a:gd name="connsiteX2298" fmla="*/ 3106260 w 11191875"/>
                <a:gd name="connsiteY2298" fmla="*/ 2298901 h 4067175"/>
                <a:gd name="connsiteX2299" fmla="*/ 3065306 w 11191875"/>
                <a:gd name="connsiteY2299" fmla="*/ 2257438 h 4067175"/>
                <a:gd name="connsiteX2300" fmla="*/ 3024592 w 11191875"/>
                <a:gd name="connsiteY2300" fmla="*/ 2298901 h 4067175"/>
                <a:gd name="connsiteX2301" fmla="*/ 3065306 w 11191875"/>
                <a:gd name="connsiteY2301" fmla="*/ 2339405 h 4067175"/>
                <a:gd name="connsiteX2302" fmla="*/ 3096919 w 11191875"/>
                <a:gd name="connsiteY2302" fmla="*/ 2619817 h 4067175"/>
                <a:gd name="connsiteX2303" fmla="*/ 3143621 w 11191875"/>
                <a:gd name="connsiteY2303" fmla="*/ 2572842 h 4067175"/>
                <a:gd name="connsiteX2304" fmla="*/ 3096919 w 11191875"/>
                <a:gd name="connsiteY2304" fmla="*/ 2525867 h 4067175"/>
                <a:gd name="connsiteX2305" fmla="*/ 3049739 w 11191875"/>
                <a:gd name="connsiteY2305" fmla="*/ 2572842 h 4067175"/>
                <a:gd name="connsiteX2306" fmla="*/ 3096919 w 11191875"/>
                <a:gd name="connsiteY2306" fmla="*/ 2619817 h 4067175"/>
                <a:gd name="connsiteX2307" fmla="*/ 3159428 w 11191875"/>
                <a:gd name="connsiteY2307" fmla="*/ 2893758 h 4067175"/>
                <a:gd name="connsiteX2308" fmla="*/ 3211159 w 11191875"/>
                <a:gd name="connsiteY2308" fmla="*/ 2841990 h 4067175"/>
                <a:gd name="connsiteX2309" fmla="*/ 3159428 w 11191875"/>
                <a:gd name="connsiteY2309" fmla="*/ 2789982 h 4067175"/>
                <a:gd name="connsiteX2310" fmla="*/ 3107697 w 11191875"/>
                <a:gd name="connsiteY2310" fmla="*/ 2841990 h 4067175"/>
                <a:gd name="connsiteX2311" fmla="*/ 3159428 w 11191875"/>
                <a:gd name="connsiteY2311" fmla="*/ 2893758 h 4067175"/>
                <a:gd name="connsiteX2312" fmla="*/ 3252113 w 11191875"/>
                <a:gd name="connsiteY2312" fmla="*/ 3157633 h 4067175"/>
                <a:gd name="connsiteX2313" fmla="*/ 3307676 w 11191875"/>
                <a:gd name="connsiteY2313" fmla="*/ 3102030 h 4067175"/>
                <a:gd name="connsiteX2314" fmla="*/ 3252113 w 11191875"/>
                <a:gd name="connsiteY2314" fmla="*/ 3046667 h 4067175"/>
                <a:gd name="connsiteX2315" fmla="*/ 3196789 w 11191875"/>
                <a:gd name="connsiteY2315" fmla="*/ 3102030 h 4067175"/>
                <a:gd name="connsiteX2316" fmla="*/ 3252113 w 11191875"/>
                <a:gd name="connsiteY2316" fmla="*/ 3157633 h 4067175"/>
                <a:gd name="connsiteX2317" fmla="*/ 3373776 w 11191875"/>
                <a:gd name="connsiteY2317" fmla="*/ 3409045 h 4067175"/>
                <a:gd name="connsiteX2318" fmla="*/ 3432932 w 11191875"/>
                <a:gd name="connsiteY2318" fmla="*/ 3349847 h 4067175"/>
                <a:gd name="connsiteX2319" fmla="*/ 3373776 w 11191875"/>
                <a:gd name="connsiteY2319" fmla="*/ 3290409 h 4067175"/>
                <a:gd name="connsiteX2320" fmla="*/ 3314621 w 11191875"/>
                <a:gd name="connsiteY2320" fmla="*/ 3349847 h 4067175"/>
                <a:gd name="connsiteX2321" fmla="*/ 3373776 w 11191875"/>
                <a:gd name="connsiteY2321" fmla="*/ 3409045 h 4067175"/>
                <a:gd name="connsiteX2322" fmla="*/ 3522982 w 11191875"/>
                <a:gd name="connsiteY2322" fmla="*/ 3642962 h 4067175"/>
                <a:gd name="connsiteX2323" fmla="*/ 3584054 w 11191875"/>
                <a:gd name="connsiteY2323" fmla="*/ 3582326 h 4067175"/>
                <a:gd name="connsiteX2324" fmla="*/ 3522982 w 11191875"/>
                <a:gd name="connsiteY2324" fmla="*/ 3521450 h 4067175"/>
                <a:gd name="connsiteX2325" fmla="*/ 3461911 w 11191875"/>
                <a:gd name="connsiteY2325" fmla="*/ 3582326 h 4067175"/>
                <a:gd name="connsiteX2326" fmla="*/ 3522982 w 11191875"/>
                <a:gd name="connsiteY2326" fmla="*/ 3642962 h 4067175"/>
                <a:gd name="connsiteX2327" fmla="*/ 3697575 w 11191875"/>
                <a:gd name="connsiteY2327" fmla="*/ 3858424 h 4067175"/>
                <a:gd name="connsiteX2328" fmla="*/ 3760083 w 11191875"/>
                <a:gd name="connsiteY2328" fmla="*/ 3795870 h 4067175"/>
                <a:gd name="connsiteX2329" fmla="*/ 3697575 w 11191875"/>
                <a:gd name="connsiteY2329" fmla="*/ 3733796 h 4067175"/>
                <a:gd name="connsiteX2330" fmla="*/ 3635545 w 11191875"/>
                <a:gd name="connsiteY2330" fmla="*/ 3795870 h 4067175"/>
                <a:gd name="connsiteX2331" fmla="*/ 3697575 w 11191875"/>
                <a:gd name="connsiteY2331" fmla="*/ 3858424 h 4067175"/>
                <a:gd name="connsiteX2332" fmla="*/ 3895638 w 11191875"/>
                <a:gd name="connsiteY2332" fmla="*/ 4050638 h 4067175"/>
                <a:gd name="connsiteX2333" fmla="*/ 3957667 w 11191875"/>
                <a:gd name="connsiteY2333" fmla="*/ 3988324 h 4067175"/>
                <a:gd name="connsiteX2334" fmla="*/ 3895638 w 11191875"/>
                <a:gd name="connsiteY2334" fmla="*/ 3926010 h 4067175"/>
                <a:gd name="connsiteX2335" fmla="*/ 3833608 w 11191875"/>
                <a:gd name="connsiteY2335" fmla="*/ 3988324 h 4067175"/>
                <a:gd name="connsiteX2336" fmla="*/ 3895638 w 11191875"/>
                <a:gd name="connsiteY2336" fmla="*/ 4050638 h 4067175"/>
                <a:gd name="connsiteX2337" fmla="*/ 6976990 w 11191875"/>
                <a:gd name="connsiteY2337" fmla="*/ 4067175 h 4067175"/>
                <a:gd name="connsiteX2338" fmla="*/ 6954477 w 11191875"/>
                <a:gd name="connsiteY2338" fmla="*/ 4051357 h 4067175"/>
                <a:gd name="connsiteX2339" fmla="*/ 6931486 w 11191875"/>
                <a:gd name="connsiteY2339" fmla="*/ 4067175 h 4067175"/>
                <a:gd name="connsiteX2340" fmla="*/ 6976990 w 11191875"/>
                <a:gd name="connsiteY2340" fmla="*/ 4067175 h 4067175"/>
                <a:gd name="connsiteX2341" fmla="*/ 7163078 w 11191875"/>
                <a:gd name="connsiteY2341" fmla="*/ 3916424 h 4067175"/>
                <a:gd name="connsiteX2342" fmla="*/ 7184154 w 11191875"/>
                <a:gd name="connsiteY2342" fmla="*/ 3894853 h 4067175"/>
                <a:gd name="connsiteX2343" fmla="*/ 7163078 w 11191875"/>
                <a:gd name="connsiteY2343" fmla="*/ 3874002 h 4067175"/>
                <a:gd name="connsiteX2344" fmla="*/ 7141763 w 11191875"/>
                <a:gd name="connsiteY2344" fmla="*/ 3894853 h 4067175"/>
                <a:gd name="connsiteX2345" fmla="*/ 7163078 w 11191875"/>
                <a:gd name="connsiteY2345" fmla="*/ 3916424 h 4067175"/>
                <a:gd name="connsiteX2346" fmla="*/ 7349885 w 11191875"/>
                <a:gd name="connsiteY2346" fmla="*/ 3710548 h 4067175"/>
                <a:gd name="connsiteX2347" fmla="*/ 7368565 w 11191875"/>
                <a:gd name="connsiteY2347" fmla="*/ 3691375 h 4067175"/>
                <a:gd name="connsiteX2348" fmla="*/ 7349885 w 11191875"/>
                <a:gd name="connsiteY2348" fmla="*/ 3672441 h 4067175"/>
                <a:gd name="connsiteX2349" fmla="*/ 7330486 w 11191875"/>
                <a:gd name="connsiteY2349" fmla="*/ 3691375 h 4067175"/>
                <a:gd name="connsiteX2350" fmla="*/ 7349885 w 11191875"/>
                <a:gd name="connsiteY2350" fmla="*/ 3710548 h 4067175"/>
                <a:gd name="connsiteX2351" fmla="*/ 7512023 w 11191875"/>
                <a:gd name="connsiteY2351" fmla="*/ 3484781 h 4067175"/>
                <a:gd name="connsiteX2352" fmla="*/ 7528070 w 11191875"/>
                <a:gd name="connsiteY2352" fmla="*/ 3468004 h 4067175"/>
                <a:gd name="connsiteX2353" fmla="*/ 7512023 w 11191875"/>
                <a:gd name="connsiteY2353" fmla="*/ 3451706 h 4067175"/>
                <a:gd name="connsiteX2354" fmla="*/ 7495259 w 11191875"/>
                <a:gd name="connsiteY2354" fmla="*/ 3468004 h 4067175"/>
                <a:gd name="connsiteX2355" fmla="*/ 7512023 w 11191875"/>
                <a:gd name="connsiteY2355" fmla="*/ 3484781 h 4067175"/>
                <a:gd name="connsiteX2356" fmla="*/ 7647578 w 11191875"/>
                <a:gd name="connsiteY2356" fmla="*/ 3241517 h 4067175"/>
                <a:gd name="connsiteX2357" fmla="*/ 7661229 w 11191875"/>
                <a:gd name="connsiteY2357" fmla="*/ 3227377 h 4067175"/>
                <a:gd name="connsiteX2358" fmla="*/ 7647578 w 11191875"/>
                <a:gd name="connsiteY2358" fmla="*/ 3213476 h 4067175"/>
                <a:gd name="connsiteX2359" fmla="*/ 7633687 w 11191875"/>
                <a:gd name="connsiteY2359" fmla="*/ 3227377 h 4067175"/>
                <a:gd name="connsiteX2360" fmla="*/ 7647578 w 11191875"/>
                <a:gd name="connsiteY2360" fmla="*/ 3241517 h 4067175"/>
                <a:gd name="connsiteX2361" fmla="*/ 7754633 w 11191875"/>
                <a:gd name="connsiteY2361" fmla="*/ 2985551 h 4067175"/>
                <a:gd name="connsiteX2362" fmla="*/ 7767326 w 11191875"/>
                <a:gd name="connsiteY2362" fmla="*/ 2973328 h 4067175"/>
                <a:gd name="connsiteX2363" fmla="*/ 7754633 w 11191875"/>
                <a:gd name="connsiteY2363" fmla="*/ 2961345 h 4067175"/>
                <a:gd name="connsiteX2364" fmla="*/ 7742658 w 11191875"/>
                <a:gd name="connsiteY2364" fmla="*/ 2973328 h 4067175"/>
                <a:gd name="connsiteX2365" fmla="*/ 7754633 w 11191875"/>
                <a:gd name="connsiteY2365" fmla="*/ 2985551 h 4067175"/>
                <a:gd name="connsiteX2366" fmla="*/ 7832469 w 11191875"/>
                <a:gd name="connsiteY2366" fmla="*/ 2719279 h 4067175"/>
                <a:gd name="connsiteX2367" fmla="*/ 7843725 w 11191875"/>
                <a:gd name="connsiteY2367" fmla="*/ 2708494 h 4067175"/>
                <a:gd name="connsiteX2368" fmla="*/ 7832469 w 11191875"/>
                <a:gd name="connsiteY2368" fmla="*/ 2697230 h 4067175"/>
                <a:gd name="connsiteX2369" fmla="*/ 7821691 w 11191875"/>
                <a:gd name="connsiteY2369" fmla="*/ 2708494 h 4067175"/>
                <a:gd name="connsiteX2370" fmla="*/ 7832469 w 11191875"/>
                <a:gd name="connsiteY2370" fmla="*/ 2719279 h 4067175"/>
                <a:gd name="connsiteX2371" fmla="*/ 7879889 w 11191875"/>
                <a:gd name="connsiteY2371" fmla="*/ 2445338 h 4067175"/>
                <a:gd name="connsiteX2372" fmla="*/ 7888750 w 11191875"/>
                <a:gd name="connsiteY2372" fmla="*/ 2435991 h 4067175"/>
                <a:gd name="connsiteX2373" fmla="*/ 7879889 w 11191875"/>
                <a:gd name="connsiteY2373" fmla="*/ 2427123 h 4067175"/>
                <a:gd name="connsiteX2374" fmla="*/ 7870309 w 11191875"/>
                <a:gd name="connsiteY2374" fmla="*/ 2435991 h 4067175"/>
                <a:gd name="connsiteX2375" fmla="*/ 7879889 w 11191875"/>
                <a:gd name="connsiteY2375" fmla="*/ 2445338 h 4067175"/>
                <a:gd name="connsiteX2376" fmla="*/ 7895456 w 11191875"/>
                <a:gd name="connsiteY2376" fmla="*/ 2169000 h 4067175"/>
                <a:gd name="connsiteX2377" fmla="*/ 7903838 w 11191875"/>
                <a:gd name="connsiteY2377" fmla="*/ 2160372 h 4067175"/>
                <a:gd name="connsiteX2378" fmla="*/ 7895456 w 11191875"/>
                <a:gd name="connsiteY2378" fmla="*/ 2151984 h 4067175"/>
                <a:gd name="connsiteX2379" fmla="*/ 7887074 w 11191875"/>
                <a:gd name="connsiteY2379" fmla="*/ 2160372 h 4067175"/>
                <a:gd name="connsiteX2380" fmla="*/ 7895456 w 11191875"/>
                <a:gd name="connsiteY2380" fmla="*/ 2169000 h 4067175"/>
                <a:gd name="connsiteX2381" fmla="*/ 7658595 w 11191875"/>
                <a:gd name="connsiteY2381" fmla="*/ 1893381 h 4067175"/>
                <a:gd name="connsiteX2382" fmla="*/ 7666977 w 11191875"/>
                <a:gd name="connsiteY2382" fmla="*/ 1884993 h 4067175"/>
                <a:gd name="connsiteX2383" fmla="*/ 7658595 w 11191875"/>
                <a:gd name="connsiteY2383" fmla="*/ 1876365 h 4067175"/>
                <a:gd name="connsiteX2384" fmla="*/ 7649494 w 11191875"/>
                <a:gd name="connsiteY2384" fmla="*/ 1884993 h 4067175"/>
                <a:gd name="connsiteX2385" fmla="*/ 7658595 w 11191875"/>
                <a:gd name="connsiteY2385" fmla="*/ 1893381 h 4067175"/>
                <a:gd name="connsiteX2386" fmla="*/ 7606624 w 11191875"/>
                <a:gd name="connsiteY2386" fmla="*/ 1621837 h 4067175"/>
                <a:gd name="connsiteX2387" fmla="*/ 7614767 w 11191875"/>
                <a:gd name="connsiteY2387" fmla="*/ 1613688 h 4067175"/>
                <a:gd name="connsiteX2388" fmla="*/ 7606624 w 11191875"/>
                <a:gd name="connsiteY2388" fmla="*/ 1605779 h 4067175"/>
                <a:gd name="connsiteX2389" fmla="*/ 7598721 w 11191875"/>
                <a:gd name="connsiteY2389" fmla="*/ 1613688 h 4067175"/>
                <a:gd name="connsiteX2390" fmla="*/ 7606624 w 11191875"/>
                <a:gd name="connsiteY2390" fmla="*/ 1621837 h 4067175"/>
                <a:gd name="connsiteX2391" fmla="*/ 7521364 w 11191875"/>
                <a:gd name="connsiteY2391" fmla="*/ 1358202 h 4067175"/>
                <a:gd name="connsiteX2392" fmla="*/ 7528549 w 11191875"/>
                <a:gd name="connsiteY2392" fmla="*/ 1351012 h 4067175"/>
                <a:gd name="connsiteX2393" fmla="*/ 7521364 w 11191875"/>
                <a:gd name="connsiteY2393" fmla="*/ 1343582 h 4067175"/>
                <a:gd name="connsiteX2394" fmla="*/ 7514179 w 11191875"/>
                <a:gd name="connsiteY2394" fmla="*/ 1351012 h 4067175"/>
                <a:gd name="connsiteX2395" fmla="*/ 7521364 w 11191875"/>
                <a:gd name="connsiteY2395" fmla="*/ 1358202 h 4067175"/>
                <a:gd name="connsiteX2396" fmla="*/ 7403771 w 11191875"/>
                <a:gd name="connsiteY2396" fmla="*/ 1108467 h 4067175"/>
                <a:gd name="connsiteX2397" fmla="*/ 7411196 w 11191875"/>
                <a:gd name="connsiteY2397" fmla="*/ 1101037 h 4067175"/>
                <a:gd name="connsiteX2398" fmla="*/ 7403771 w 11191875"/>
                <a:gd name="connsiteY2398" fmla="*/ 1093847 h 4067175"/>
                <a:gd name="connsiteX2399" fmla="*/ 7396586 w 11191875"/>
                <a:gd name="connsiteY2399" fmla="*/ 1101037 h 4067175"/>
                <a:gd name="connsiteX2400" fmla="*/ 7403771 w 11191875"/>
                <a:gd name="connsiteY2400" fmla="*/ 1108467 h 4067175"/>
                <a:gd name="connsiteX2401" fmla="*/ 7256242 w 11191875"/>
                <a:gd name="connsiteY2401" fmla="*/ 874790 h 4067175"/>
                <a:gd name="connsiteX2402" fmla="*/ 7262948 w 11191875"/>
                <a:gd name="connsiteY2402" fmla="*/ 867840 h 4067175"/>
                <a:gd name="connsiteX2403" fmla="*/ 7256242 w 11191875"/>
                <a:gd name="connsiteY2403" fmla="*/ 861369 h 4067175"/>
                <a:gd name="connsiteX2404" fmla="*/ 7249297 w 11191875"/>
                <a:gd name="connsiteY2404" fmla="*/ 867840 h 4067175"/>
                <a:gd name="connsiteX2405" fmla="*/ 7256242 w 11191875"/>
                <a:gd name="connsiteY2405" fmla="*/ 874790 h 4067175"/>
                <a:gd name="connsiteX2406" fmla="*/ 7079973 w 11191875"/>
                <a:gd name="connsiteY2406" fmla="*/ 661965 h 4067175"/>
                <a:gd name="connsiteX2407" fmla="*/ 7086679 w 11191875"/>
                <a:gd name="connsiteY2407" fmla="*/ 655254 h 4067175"/>
                <a:gd name="connsiteX2408" fmla="*/ 7079973 w 11191875"/>
                <a:gd name="connsiteY2408" fmla="*/ 648543 h 4067175"/>
                <a:gd name="connsiteX2409" fmla="*/ 7073267 w 11191875"/>
                <a:gd name="connsiteY2409" fmla="*/ 655254 h 4067175"/>
                <a:gd name="connsiteX2410" fmla="*/ 7079973 w 11191875"/>
                <a:gd name="connsiteY2410" fmla="*/ 661965 h 4067175"/>
                <a:gd name="connsiteX2411" fmla="*/ 6878797 w 11191875"/>
                <a:gd name="connsiteY2411" fmla="*/ 472866 h 4067175"/>
                <a:gd name="connsiteX2412" fmla="*/ 6885742 w 11191875"/>
                <a:gd name="connsiteY2412" fmla="*/ 466155 h 4067175"/>
                <a:gd name="connsiteX2413" fmla="*/ 6878797 w 11191875"/>
                <a:gd name="connsiteY2413" fmla="*/ 459445 h 4067175"/>
                <a:gd name="connsiteX2414" fmla="*/ 6872330 w 11191875"/>
                <a:gd name="connsiteY2414" fmla="*/ 466155 h 4067175"/>
                <a:gd name="connsiteX2415" fmla="*/ 6878797 w 11191875"/>
                <a:gd name="connsiteY2415" fmla="*/ 472866 h 4067175"/>
                <a:gd name="connsiteX2416" fmla="*/ 6655826 w 11191875"/>
                <a:gd name="connsiteY2416" fmla="*/ 310850 h 4067175"/>
                <a:gd name="connsiteX2417" fmla="*/ 6662532 w 11191875"/>
                <a:gd name="connsiteY2417" fmla="*/ 303900 h 4067175"/>
                <a:gd name="connsiteX2418" fmla="*/ 6655826 w 11191875"/>
                <a:gd name="connsiteY2418" fmla="*/ 297429 h 4067175"/>
                <a:gd name="connsiteX2419" fmla="*/ 6649120 w 11191875"/>
                <a:gd name="connsiteY2419" fmla="*/ 303900 h 4067175"/>
                <a:gd name="connsiteX2420" fmla="*/ 6655826 w 11191875"/>
                <a:gd name="connsiteY2420" fmla="*/ 310850 h 4067175"/>
                <a:gd name="connsiteX2421" fmla="*/ 6413935 w 11191875"/>
                <a:gd name="connsiteY2421" fmla="*/ 176636 h 4067175"/>
                <a:gd name="connsiteX2422" fmla="*/ 6419204 w 11191875"/>
                <a:gd name="connsiteY2422" fmla="*/ 170884 h 4067175"/>
                <a:gd name="connsiteX2423" fmla="*/ 6413935 w 11191875"/>
                <a:gd name="connsiteY2423" fmla="*/ 165371 h 4067175"/>
                <a:gd name="connsiteX2424" fmla="*/ 6408667 w 11191875"/>
                <a:gd name="connsiteY2424" fmla="*/ 170884 h 4067175"/>
                <a:gd name="connsiteX2425" fmla="*/ 6413935 w 11191875"/>
                <a:gd name="connsiteY2425" fmla="*/ 176636 h 4067175"/>
                <a:gd name="connsiteX2426" fmla="*/ 6157435 w 11191875"/>
                <a:gd name="connsiteY2426" fmla="*/ 71661 h 4067175"/>
                <a:gd name="connsiteX2427" fmla="*/ 6159830 w 11191875"/>
                <a:gd name="connsiteY2427" fmla="*/ 69264 h 4067175"/>
                <a:gd name="connsiteX2428" fmla="*/ 6157435 w 11191875"/>
                <a:gd name="connsiteY2428" fmla="*/ 66868 h 4067175"/>
                <a:gd name="connsiteX2429" fmla="*/ 6155280 w 11191875"/>
                <a:gd name="connsiteY2429" fmla="*/ 69264 h 4067175"/>
                <a:gd name="connsiteX2430" fmla="*/ 6157435 w 11191875"/>
                <a:gd name="connsiteY2430" fmla="*/ 71661 h 4067175"/>
                <a:gd name="connsiteX2431" fmla="*/ 5890158 w 11191875"/>
                <a:gd name="connsiteY2431" fmla="*/ 959 h 4067175"/>
                <a:gd name="connsiteX2432" fmla="*/ 5890877 w 11191875"/>
                <a:gd name="connsiteY2432" fmla="*/ 719 h 4067175"/>
                <a:gd name="connsiteX2433" fmla="*/ 5890158 w 11191875"/>
                <a:gd name="connsiteY2433" fmla="*/ 0 h 4067175"/>
                <a:gd name="connsiteX2434" fmla="*/ 5889440 w 11191875"/>
                <a:gd name="connsiteY2434" fmla="*/ 719 h 4067175"/>
                <a:gd name="connsiteX2435" fmla="*/ 5890158 w 11191875"/>
                <a:gd name="connsiteY2435" fmla="*/ 959 h 4067175"/>
                <a:gd name="connsiteX2436" fmla="*/ 5066772 w 11191875"/>
                <a:gd name="connsiteY2436" fmla="*/ 959 h 4067175"/>
                <a:gd name="connsiteX2437" fmla="*/ 5067251 w 11191875"/>
                <a:gd name="connsiteY2437" fmla="*/ 719 h 4067175"/>
                <a:gd name="connsiteX2438" fmla="*/ 5066772 w 11191875"/>
                <a:gd name="connsiteY2438" fmla="*/ 0 h 4067175"/>
                <a:gd name="connsiteX2439" fmla="*/ 5065814 w 11191875"/>
                <a:gd name="connsiteY2439" fmla="*/ 719 h 4067175"/>
                <a:gd name="connsiteX2440" fmla="*/ 5066772 w 11191875"/>
                <a:gd name="connsiteY2440" fmla="*/ 959 h 4067175"/>
                <a:gd name="connsiteX2441" fmla="*/ 4799495 w 11191875"/>
                <a:gd name="connsiteY2441" fmla="*/ 71661 h 4067175"/>
                <a:gd name="connsiteX2442" fmla="*/ 4801890 w 11191875"/>
                <a:gd name="connsiteY2442" fmla="*/ 69264 h 4067175"/>
                <a:gd name="connsiteX2443" fmla="*/ 4799495 w 11191875"/>
                <a:gd name="connsiteY2443" fmla="*/ 66868 h 4067175"/>
                <a:gd name="connsiteX2444" fmla="*/ 4797100 w 11191875"/>
                <a:gd name="connsiteY2444" fmla="*/ 69264 h 4067175"/>
                <a:gd name="connsiteX2445" fmla="*/ 4799495 w 11191875"/>
                <a:gd name="connsiteY2445" fmla="*/ 71661 h 4067175"/>
                <a:gd name="connsiteX2446" fmla="*/ 4542755 w 11191875"/>
                <a:gd name="connsiteY2446" fmla="*/ 178074 h 4067175"/>
                <a:gd name="connsiteX2447" fmla="*/ 4550180 w 11191875"/>
                <a:gd name="connsiteY2447" fmla="*/ 170884 h 4067175"/>
                <a:gd name="connsiteX2448" fmla="*/ 4542755 w 11191875"/>
                <a:gd name="connsiteY2448" fmla="*/ 163454 h 4067175"/>
                <a:gd name="connsiteX2449" fmla="*/ 4535570 w 11191875"/>
                <a:gd name="connsiteY2449" fmla="*/ 170884 h 4067175"/>
                <a:gd name="connsiteX2450" fmla="*/ 4542755 w 11191875"/>
                <a:gd name="connsiteY2450" fmla="*/ 178074 h 4067175"/>
                <a:gd name="connsiteX2451" fmla="*/ 4301104 w 11191875"/>
                <a:gd name="connsiteY2451" fmla="*/ 313726 h 4067175"/>
                <a:gd name="connsiteX2452" fmla="*/ 4310684 w 11191875"/>
                <a:gd name="connsiteY2452" fmla="*/ 303900 h 4067175"/>
                <a:gd name="connsiteX2453" fmla="*/ 4301104 w 11191875"/>
                <a:gd name="connsiteY2453" fmla="*/ 294073 h 4067175"/>
                <a:gd name="connsiteX2454" fmla="*/ 4291285 w 11191875"/>
                <a:gd name="connsiteY2454" fmla="*/ 303900 h 4067175"/>
                <a:gd name="connsiteX2455" fmla="*/ 4301104 w 11191875"/>
                <a:gd name="connsiteY2455" fmla="*/ 313726 h 4067175"/>
                <a:gd name="connsiteX2456" fmla="*/ 4077894 w 11191875"/>
                <a:gd name="connsiteY2456" fmla="*/ 477659 h 4067175"/>
                <a:gd name="connsiteX2457" fmla="*/ 4089390 w 11191875"/>
                <a:gd name="connsiteY2457" fmla="*/ 466155 h 4067175"/>
                <a:gd name="connsiteX2458" fmla="*/ 4077894 w 11191875"/>
                <a:gd name="connsiteY2458" fmla="*/ 454891 h 4067175"/>
                <a:gd name="connsiteX2459" fmla="*/ 4066159 w 11191875"/>
                <a:gd name="connsiteY2459" fmla="*/ 466155 h 4067175"/>
                <a:gd name="connsiteX2460" fmla="*/ 4077894 w 11191875"/>
                <a:gd name="connsiteY2460" fmla="*/ 477659 h 4067175"/>
                <a:gd name="connsiteX2461" fmla="*/ 3876718 w 11191875"/>
                <a:gd name="connsiteY2461" fmla="*/ 668196 h 4067175"/>
                <a:gd name="connsiteX2462" fmla="*/ 3889411 w 11191875"/>
                <a:gd name="connsiteY2462" fmla="*/ 655254 h 4067175"/>
                <a:gd name="connsiteX2463" fmla="*/ 3876718 w 11191875"/>
                <a:gd name="connsiteY2463" fmla="*/ 642312 h 4067175"/>
                <a:gd name="connsiteX2464" fmla="*/ 3864024 w 11191875"/>
                <a:gd name="connsiteY2464" fmla="*/ 655254 h 4067175"/>
                <a:gd name="connsiteX2465" fmla="*/ 3876718 w 11191875"/>
                <a:gd name="connsiteY2465" fmla="*/ 668196 h 4067175"/>
                <a:gd name="connsiteX2466" fmla="*/ 3700688 w 11191875"/>
                <a:gd name="connsiteY2466" fmla="*/ 883898 h 4067175"/>
                <a:gd name="connsiteX2467" fmla="*/ 3716734 w 11191875"/>
                <a:gd name="connsiteY2467" fmla="*/ 867840 h 4067175"/>
                <a:gd name="connsiteX2468" fmla="*/ 3700688 w 11191875"/>
                <a:gd name="connsiteY2468" fmla="*/ 852261 h 4067175"/>
                <a:gd name="connsiteX2469" fmla="*/ 3685121 w 11191875"/>
                <a:gd name="connsiteY2469" fmla="*/ 867840 h 4067175"/>
                <a:gd name="connsiteX2470" fmla="*/ 3700688 w 11191875"/>
                <a:gd name="connsiteY2470" fmla="*/ 883898 h 4067175"/>
                <a:gd name="connsiteX2471" fmla="*/ 3553159 w 11191875"/>
                <a:gd name="connsiteY2471" fmla="*/ 1120211 h 4067175"/>
                <a:gd name="connsiteX2472" fmla="*/ 3571839 w 11191875"/>
                <a:gd name="connsiteY2472" fmla="*/ 1101037 h 4067175"/>
                <a:gd name="connsiteX2473" fmla="*/ 3553159 w 11191875"/>
                <a:gd name="connsiteY2473" fmla="*/ 1082343 h 4067175"/>
                <a:gd name="connsiteX2474" fmla="*/ 3533999 w 11191875"/>
                <a:gd name="connsiteY2474" fmla="*/ 1101037 h 4067175"/>
                <a:gd name="connsiteX2475" fmla="*/ 3553159 w 11191875"/>
                <a:gd name="connsiteY2475" fmla="*/ 1120211 h 4067175"/>
                <a:gd name="connsiteX2476" fmla="*/ 3435327 w 11191875"/>
                <a:gd name="connsiteY2476" fmla="*/ 1373780 h 4067175"/>
                <a:gd name="connsiteX2477" fmla="*/ 3458079 w 11191875"/>
                <a:gd name="connsiteY2477" fmla="*/ 1351012 h 4067175"/>
                <a:gd name="connsiteX2478" fmla="*/ 3435327 w 11191875"/>
                <a:gd name="connsiteY2478" fmla="*/ 1328483 h 4067175"/>
                <a:gd name="connsiteX2479" fmla="*/ 3412814 w 11191875"/>
                <a:gd name="connsiteY2479" fmla="*/ 1351012 h 4067175"/>
                <a:gd name="connsiteX2480" fmla="*/ 3435327 w 11191875"/>
                <a:gd name="connsiteY2480" fmla="*/ 1373780 h 4067175"/>
                <a:gd name="connsiteX2481" fmla="*/ 3350306 w 11191875"/>
                <a:gd name="connsiteY2481" fmla="*/ 1640531 h 4067175"/>
                <a:gd name="connsiteX2482" fmla="*/ 3377129 w 11191875"/>
                <a:gd name="connsiteY2482" fmla="*/ 1613688 h 4067175"/>
                <a:gd name="connsiteX2483" fmla="*/ 3350306 w 11191875"/>
                <a:gd name="connsiteY2483" fmla="*/ 1586845 h 4067175"/>
                <a:gd name="connsiteX2484" fmla="*/ 3323482 w 11191875"/>
                <a:gd name="connsiteY2484" fmla="*/ 1613688 h 4067175"/>
                <a:gd name="connsiteX2485" fmla="*/ 3350306 w 11191875"/>
                <a:gd name="connsiteY2485" fmla="*/ 1640531 h 4067175"/>
                <a:gd name="connsiteX2486" fmla="*/ 3298335 w 11191875"/>
                <a:gd name="connsiteY2486" fmla="*/ 1916629 h 4067175"/>
                <a:gd name="connsiteX2487" fmla="*/ 3330188 w 11191875"/>
                <a:gd name="connsiteY2487" fmla="*/ 1884993 h 4067175"/>
                <a:gd name="connsiteX2488" fmla="*/ 3298335 w 11191875"/>
                <a:gd name="connsiteY2488" fmla="*/ 1853117 h 4067175"/>
                <a:gd name="connsiteX2489" fmla="*/ 3266961 w 11191875"/>
                <a:gd name="connsiteY2489" fmla="*/ 1884993 h 4067175"/>
                <a:gd name="connsiteX2490" fmla="*/ 3298335 w 11191875"/>
                <a:gd name="connsiteY2490" fmla="*/ 1916629 h 4067175"/>
                <a:gd name="connsiteX2491" fmla="*/ 3281331 w 11191875"/>
                <a:gd name="connsiteY2491" fmla="*/ 2197761 h 4067175"/>
                <a:gd name="connsiteX2492" fmla="*/ 3318213 w 11191875"/>
                <a:gd name="connsiteY2492" fmla="*/ 2160372 h 4067175"/>
                <a:gd name="connsiteX2493" fmla="*/ 3281331 w 11191875"/>
                <a:gd name="connsiteY2493" fmla="*/ 2123463 h 4067175"/>
                <a:gd name="connsiteX2494" fmla="*/ 3243730 w 11191875"/>
                <a:gd name="connsiteY2494" fmla="*/ 2160372 h 4067175"/>
                <a:gd name="connsiteX2495" fmla="*/ 3281331 w 11191875"/>
                <a:gd name="connsiteY2495" fmla="*/ 2197761 h 4067175"/>
                <a:gd name="connsiteX2496" fmla="*/ 3298335 w 11191875"/>
                <a:gd name="connsiteY2496" fmla="*/ 2478652 h 4067175"/>
                <a:gd name="connsiteX2497" fmla="*/ 3341205 w 11191875"/>
                <a:gd name="connsiteY2497" fmla="*/ 2435991 h 4067175"/>
                <a:gd name="connsiteX2498" fmla="*/ 3298335 w 11191875"/>
                <a:gd name="connsiteY2498" fmla="*/ 2393809 h 4067175"/>
                <a:gd name="connsiteX2499" fmla="*/ 3255705 w 11191875"/>
                <a:gd name="connsiteY2499" fmla="*/ 2435991 h 4067175"/>
                <a:gd name="connsiteX2500" fmla="*/ 3298335 w 11191875"/>
                <a:gd name="connsiteY2500" fmla="*/ 2478652 h 4067175"/>
                <a:gd name="connsiteX2501" fmla="*/ 3350306 w 11191875"/>
                <a:gd name="connsiteY2501" fmla="*/ 2754990 h 4067175"/>
                <a:gd name="connsiteX2502" fmla="*/ 3397487 w 11191875"/>
                <a:gd name="connsiteY2502" fmla="*/ 2707056 h 4067175"/>
                <a:gd name="connsiteX2503" fmla="*/ 3350306 w 11191875"/>
                <a:gd name="connsiteY2503" fmla="*/ 2659842 h 4067175"/>
                <a:gd name="connsiteX2504" fmla="*/ 3302646 w 11191875"/>
                <a:gd name="connsiteY2504" fmla="*/ 2707056 h 4067175"/>
                <a:gd name="connsiteX2505" fmla="*/ 3350306 w 11191875"/>
                <a:gd name="connsiteY2505" fmla="*/ 2754990 h 4067175"/>
                <a:gd name="connsiteX2506" fmla="*/ 3435327 w 11191875"/>
                <a:gd name="connsiteY2506" fmla="*/ 3021262 h 4067175"/>
                <a:gd name="connsiteX2507" fmla="*/ 3486579 w 11191875"/>
                <a:gd name="connsiteY2507" fmla="*/ 2969733 h 4067175"/>
                <a:gd name="connsiteX2508" fmla="*/ 3435327 w 11191875"/>
                <a:gd name="connsiteY2508" fmla="*/ 2918684 h 4067175"/>
                <a:gd name="connsiteX2509" fmla="*/ 3384314 w 11191875"/>
                <a:gd name="connsiteY2509" fmla="*/ 2969733 h 4067175"/>
                <a:gd name="connsiteX2510" fmla="*/ 3435327 w 11191875"/>
                <a:gd name="connsiteY2510" fmla="*/ 3021262 h 4067175"/>
                <a:gd name="connsiteX2511" fmla="*/ 3553159 w 11191875"/>
                <a:gd name="connsiteY2511" fmla="*/ 3274831 h 4067175"/>
                <a:gd name="connsiteX2512" fmla="*/ 3607764 w 11191875"/>
                <a:gd name="connsiteY2512" fmla="*/ 3219947 h 4067175"/>
                <a:gd name="connsiteX2513" fmla="*/ 3553159 w 11191875"/>
                <a:gd name="connsiteY2513" fmla="*/ 3164823 h 4067175"/>
                <a:gd name="connsiteX2514" fmla="*/ 3497835 w 11191875"/>
                <a:gd name="connsiteY2514" fmla="*/ 3219947 h 4067175"/>
                <a:gd name="connsiteX2515" fmla="*/ 3553159 w 11191875"/>
                <a:gd name="connsiteY2515" fmla="*/ 3274831 h 4067175"/>
                <a:gd name="connsiteX2516" fmla="*/ 3700688 w 11191875"/>
                <a:gd name="connsiteY2516" fmla="*/ 3509706 h 4067175"/>
                <a:gd name="connsiteX2517" fmla="*/ 3757449 w 11191875"/>
                <a:gd name="connsiteY2517" fmla="*/ 3453144 h 4067175"/>
                <a:gd name="connsiteX2518" fmla="*/ 3700688 w 11191875"/>
                <a:gd name="connsiteY2518" fmla="*/ 3396103 h 4067175"/>
                <a:gd name="connsiteX2519" fmla="*/ 3644167 w 11191875"/>
                <a:gd name="connsiteY2519" fmla="*/ 3453144 h 4067175"/>
                <a:gd name="connsiteX2520" fmla="*/ 3700688 w 11191875"/>
                <a:gd name="connsiteY2520" fmla="*/ 3509706 h 4067175"/>
                <a:gd name="connsiteX2521" fmla="*/ 3876718 w 11191875"/>
                <a:gd name="connsiteY2521" fmla="*/ 3723490 h 4067175"/>
                <a:gd name="connsiteX2522" fmla="*/ 3934436 w 11191875"/>
                <a:gd name="connsiteY2522" fmla="*/ 3665730 h 4067175"/>
                <a:gd name="connsiteX2523" fmla="*/ 3876718 w 11191875"/>
                <a:gd name="connsiteY2523" fmla="*/ 3607491 h 4067175"/>
                <a:gd name="connsiteX2524" fmla="*/ 3818760 w 11191875"/>
                <a:gd name="connsiteY2524" fmla="*/ 3665730 h 4067175"/>
                <a:gd name="connsiteX2525" fmla="*/ 3876718 w 11191875"/>
                <a:gd name="connsiteY2525" fmla="*/ 3723490 h 4067175"/>
                <a:gd name="connsiteX2526" fmla="*/ 4077894 w 11191875"/>
                <a:gd name="connsiteY2526" fmla="*/ 3912829 h 4067175"/>
                <a:gd name="connsiteX2527" fmla="*/ 4135852 w 11191875"/>
                <a:gd name="connsiteY2527" fmla="*/ 3854589 h 4067175"/>
                <a:gd name="connsiteX2528" fmla="*/ 4077894 w 11191875"/>
                <a:gd name="connsiteY2528" fmla="*/ 3796829 h 4067175"/>
                <a:gd name="connsiteX2529" fmla="*/ 4019936 w 11191875"/>
                <a:gd name="connsiteY2529" fmla="*/ 3854589 h 4067175"/>
                <a:gd name="connsiteX2530" fmla="*/ 4077894 w 11191875"/>
                <a:gd name="connsiteY2530" fmla="*/ 3912829 h 4067175"/>
                <a:gd name="connsiteX2531" fmla="*/ 4328646 w 11191875"/>
                <a:gd name="connsiteY2531" fmla="*/ 4067175 h 4067175"/>
                <a:gd name="connsiteX2532" fmla="*/ 4358344 w 11191875"/>
                <a:gd name="connsiteY2532" fmla="*/ 4017084 h 4067175"/>
                <a:gd name="connsiteX2533" fmla="*/ 4301104 w 11191875"/>
                <a:gd name="connsiteY2533" fmla="*/ 3959804 h 4067175"/>
                <a:gd name="connsiteX2534" fmla="*/ 4243865 w 11191875"/>
                <a:gd name="connsiteY2534" fmla="*/ 4017084 h 4067175"/>
                <a:gd name="connsiteX2535" fmla="*/ 4273323 w 11191875"/>
                <a:gd name="connsiteY2535" fmla="*/ 4067175 h 4067175"/>
                <a:gd name="connsiteX2536" fmla="*/ 4328646 w 11191875"/>
                <a:gd name="connsiteY2536" fmla="*/ 4067175 h 4067175"/>
                <a:gd name="connsiteX2537" fmla="*/ 6655826 w 11191875"/>
                <a:gd name="connsiteY2537" fmla="*/ 4044407 h 4067175"/>
                <a:gd name="connsiteX2538" fmla="*/ 6683129 w 11191875"/>
                <a:gd name="connsiteY2538" fmla="*/ 4017084 h 4067175"/>
                <a:gd name="connsiteX2539" fmla="*/ 6655826 w 11191875"/>
                <a:gd name="connsiteY2539" fmla="*/ 3989523 h 4067175"/>
                <a:gd name="connsiteX2540" fmla="*/ 6628284 w 11191875"/>
                <a:gd name="connsiteY2540" fmla="*/ 4017084 h 4067175"/>
                <a:gd name="connsiteX2541" fmla="*/ 6655826 w 11191875"/>
                <a:gd name="connsiteY2541" fmla="*/ 4044407 h 4067175"/>
                <a:gd name="connsiteX2542" fmla="*/ 6878797 w 11191875"/>
                <a:gd name="connsiteY2542" fmla="*/ 3879275 h 4067175"/>
                <a:gd name="connsiteX2543" fmla="*/ 6903465 w 11191875"/>
                <a:gd name="connsiteY2543" fmla="*/ 3854589 h 4067175"/>
                <a:gd name="connsiteX2544" fmla="*/ 6878797 w 11191875"/>
                <a:gd name="connsiteY2544" fmla="*/ 3830622 h 4067175"/>
                <a:gd name="connsiteX2545" fmla="*/ 6854847 w 11191875"/>
                <a:gd name="connsiteY2545" fmla="*/ 3854589 h 4067175"/>
                <a:gd name="connsiteX2546" fmla="*/ 6878797 w 11191875"/>
                <a:gd name="connsiteY2546" fmla="*/ 3879275 h 4067175"/>
                <a:gd name="connsiteX2547" fmla="*/ 7079973 w 11191875"/>
                <a:gd name="connsiteY2547" fmla="*/ 3686821 h 4067175"/>
                <a:gd name="connsiteX2548" fmla="*/ 7101528 w 11191875"/>
                <a:gd name="connsiteY2548" fmla="*/ 3665730 h 4067175"/>
                <a:gd name="connsiteX2549" fmla="*/ 7079973 w 11191875"/>
                <a:gd name="connsiteY2549" fmla="*/ 3644400 h 4067175"/>
                <a:gd name="connsiteX2550" fmla="*/ 7058658 w 11191875"/>
                <a:gd name="connsiteY2550" fmla="*/ 3665730 h 4067175"/>
                <a:gd name="connsiteX2551" fmla="*/ 7079973 w 11191875"/>
                <a:gd name="connsiteY2551" fmla="*/ 3686821 h 4067175"/>
                <a:gd name="connsiteX2552" fmla="*/ 7256242 w 11191875"/>
                <a:gd name="connsiteY2552" fmla="*/ 3471119 h 4067175"/>
                <a:gd name="connsiteX2553" fmla="*/ 7274204 w 11191875"/>
                <a:gd name="connsiteY2553" fmla="*/ 3453144 h 4067175"/>
                <a:gd name="connsiteX2554" fmla="*/ 7256242 w 11191875"/>
                <a:gd name="connsiteY2554" fmla="*/ 3434690 h 4067175"/>
                <a:gd name="connsiteX2555" fmla="*/ 7237801 w 11191875"/>
                <a:gd name="connsiteY2555" fmla="*/ 3453144 h 4067175"/>
                <a:gd name="connsiteX2556" fmla="*/ 7256242 w 11191875"/>
                <a:gd name="connsiteY2556" fmla="*/ 3471119 h 4067175"/>
                <a:gd name="connsiteX2557" fmla="*/ 7403771 w 11191875"/>
                <a:gd name="connsiteY2557" fmla="*/ 3235525 h 4067175"/>
                <a:gd name="connsiteX2558" fmla="*/ 7419817 w 11191875"/>
                <a:gd name="connsiteY2558" fmla="*/ 3219947 h 4067175"/>
                <a:gd name="connsiteX2559" fmla="*/ 7403771 w 11191875"/>
                <a:gd name="connsiteY2559" fmla="*/ 3203649 h 4067175"/>
                <a:gd name="connsiteX2560" fmla="*/ 7387965 w 11191875"/>
                <a:gd name="connsiteY2560" fmla="*/ 3219947 h 4067175"/>
                <a:gd name="connsiteX2561" fmla="*/ 7403771 w 11191875"/>
                <a:gd name="connsiteY2561" fmla="*/ 3235525 h 4067175"/>
                <a:gd name="connsiteX2562" fmla="*/ 7521364 w 11191875"/>
                <a:gd name="connsiteY2562" fmla="*/ 2984113 h 4067175"/>
                <a:gd name="connsiteX2563" fmla="*/ 7535015 w 11191875"/>
                <a:gd name="connsiteY2563" fmla="*/ 2969733 h 4067175"/>
                <a:gd name="connsiteX2564" fmla="*/ 7521364 w 11191875"/>
                <a:gd name="connsiteY2564" fmla="*/ 2955832 h 4067175"/>
                <a:gd name="connsiteX2565" fmla="*/ 7507473 w 11191875"/>
                <a:gd name="connsiteY2565" fmla="*/ 2969733 h 4067175"/>
                <a:gd name="connsiteX2566" fmla="*/ 7521364 w 11191875"/>
                <a:gd name="connsiteY2566" fmla="*/ 2984113 h 4067175"/>
                <a:gd name="connsiteX2567" fmla="*/ 7606624 w 11191875"/>
                <a:gd name="connsiteY2567" fmla="*/ 2719519 h 4067175"/>
                <a:gd name="connsiteX2568" fmla="*/ 7618838 w 11191875"/>
                <a:gd name="connsiteY2568" fmla="*/ 2707056 h 4067175"/>
                <a:gd name="connsiteX2569" fmla="*/ 7606624 w 11191875"/>
                <a:gd name="connsiteY2569" fmla="*/ 2695073 h 4067175"/>
                <a:gd name="connsiteX2570" fmla="*/ 7594649 w 11191875"/>
                <a:gd name="connsiteY2570" fmla="*/ 2707056 h 4067175"/>
                <a:gd name="connsiteX2571" fmla="*/ 7606624 w 11191875"/>
                <a:gd name="connsiteY2571" fmla="*/ 2719519 h 4067175"/>
                <a:gd name="connsiteX2572" fmla="*/ 7658595 w 11191875"/>
                <a:gd name="connsiteY2572" fmla="*/ 2447256 h 4067175"/>
                <a:gd name="connsiteX2573" fmla="*/ 7669372 w 11191875"/>
                <a:gd name="connsiteY2573" fmla="*/ 2435991 h 4067175"/>
                <a:gd name="connsiteX2574" fmla="*/ 7658595 w 11191875"/>
                <a:gd name="connsiteY2574" fmla="*/ 2424966 h 4067175"/>
                <a:gd name="connsiteX2575" fmla="*/ 7647578 w 11191875"/>
                <a:gd name="connsiteY2575" fmla="*/ 2435991 h 4067175"/>
                <a:gd name="connsiteX2576" fmla="*/ 7658595 w 11191875"/>
                <a:gd name="connsiteY2576" fmla="*/ 2447256 h 4067175"/>
                <a:gd name="connsiteX2577" fmla="*/ 7675599 w 11191875"/>
                <a:gd name="connsiteY2577" fmla="*/ 2170199 h 4067175"/>
                <a:gd name="connsiteX2578" fmla="*/ 7685418 w 11191875"/>
                <a:gd name="connsiteY2578" fmla="*/ 2160372 h 4067175"/>
                <a:gd name="connsiteX2579" fmla="*/ 7675599 w 11191875"/>
                <a:gd name="connsiteY2579" fmla="*/ 2150546 h 4067175"/>
                <a:gd name="connsiteX2580" fmla="*/ 7665780 w 11191875"/>
                <a:gd name="connsiteY2580" fmla="*/ 2160372 h 4067175"/>
                <a:gd name="connsiteX2581" fmla="*/ 7675599 w 11191875"/>
                <a:gd name="connsiteY2581" fmla="*/ 2170199 h 4067175"/>
                <a:gd name="connsiteX2582" fmla="*/ 7436822 w 11191875"/>
                <a:gd name="connsiteY2582" fmla="*/ 1894819 h 4067175"/>
                <a:gd name="connsiteX2583" fmla="*/ 7446641 w 11191875"/>
                <a:gd name="connsiteY2583" fmla="*/ 1884993 h 4067175"/>
                <a:gd name="connsiteX2584" fmla="*/ 7436822 w 11191875"/>
                <a:gd name="connsiteY2584" fmla="*/ 1875167 h 4067175"/>
                <a:gd name="connsiteX2585" fmla="*/ 7427002 w 11191875"/>
                <a:gd name="connsiteY2585" fmla="*/ 1884993 h 4067175"/>
                <a:gd name="connsiteX2586" fmla="*/ 7436822 w 11191875"/>
                <a:gd name="connsiteY2586" fmla="*/ 1894819 h 4067175"/>
                <a:gd name="connsiteX2587" fmla="*/ 7379103 w 11191875"/>
                <a:gd name="connsiteY2587" fmla="*/ 1623994 h 4067175"/>
                <a:gd name="connsiteX2588" fmla="*/ 7388444 w 11191875"/>
                <a:gd name="connsiteY2588" fmla="*/ 1614887 h 4067175"/>
                <a:gd name="connsiteX2589" fmla="*/ 7379103 w 11191875"/>
                <a:gd name="connsiteY2589" fmla="*/ 1605779 h 4067175"/>
                <a:gd name="connsiteX2590" fmla="*/ 7370242 w 11191875"/>
                <a:gd name="connsiteY2590" fmla="*/ 1614887 h 4067175"/>
                <a:gd name="connsiteX2591" fmla="*/ 7379103 w 11191875"/>
                <a:gd name="connsiteY2591" fmla="*/ 1623994 h 4067175"/>
                <a:gd name="connsiteX2592" fmla="*/ 7284742 w 11191875"/>
                <a:gd name="connsiteY2592" fmla="*/ 1363954 h 4067175"/>
                <a:gd name="connsiteX2593" fmla="*/ 7293124 w 11191875"/>
                <a:gd name="connsiteY2593" fmla="*/ 1355326 h 4067175"/>
                <a:gd name="connsiteX2594" fmla="*/ 7284742 w 11191875"/>
                <a:gd name="connsiteY2594" fmla="*/ 1346937 h 4067175"/>
                <a:gd name="connsiteX2595" fmla="*/ 7276120 w 11191875"/>
                <a:gd name="connsiteY2595" fmla="*/ 1355326 h 4067175"/>
                <a:gd name="connsiteX2596" fmla="*/ 7284742 w 11191875"/>
                <a:gd name="connsiteY2596" fmla="*/ 1363954 h 4067175"/>
                <a:gd name="connsiteX2597" fmla="*/ 7155654 w 11191875"/>
                <a:gd name="connsiteY2597" fmla="*/ 1119731 h 4067175"/>
                <a:gd name="connsiteX2598" fmla="*/ 7163318 w 11191875"/>
                <a:gd name="connsiteY2598" fmla="*/ 1111583 h 4067175"/>
                <a:gd name="connsiteX2599" fmla="*/ 7155654 w 11191875"/>
                <a:gd name="connsiteY2599" fmla="*/ 1103913 h 4067175"/>
                <a:gd name="connsiteX2600" fmla="*/ 7147750 w 11191875"/>
                <a:gd name="connsiteY2600" fmla="*/ 1111583 h 4067175"/>
                <a:gd name="connsiteX2601" fmla="*/ 7155654 w 11191875"/>
                <a:gd name="connsiteY2601" fmla="*/ 1119731 h 4067175"/>
                <a:gd name="connsiteX2602" fmla="*/ 6993276 w 11191875"/>
                <a:gd name="connsiteY2602" fmla="*/ 896360 h 4067175"/>
                <a:gd name="connsiteX2603" fmla="*/ 7001418 w 11191875"/>
                <a:gd name="connsiteY2603" fmla="*/ 888451 h 4067175"/>
                <a:gd name="connsiteX2604" fmla="*/ 6993276 w 11191875"/>
                <a:gd name="connsiteY2604" fmla="*/ 880303 h 4067175"/>
                <a:gd name="connsiteX2605" fmla="*/ 6985372 w 11191875"/>
                <a:gd name="connsiteY2605" fmla="*/ 888451 h 4067175"/>
                <a:gd name="connsiteX2606" fmla="*/ 6993276 w 11191875"/>
                <a:gd name="connsiteY2606" fmla="*/ 896360 h 4067175"/>
                <a:gd name="connsiteX2607" fmla="*/ 6801679 w 11191875"/>
                <a:gd name="connsiteY2607" fmla="*/ 696956 h 4067175"/>
                <a:gd name="connsiteX2608" fmla="*/ 6808624 w 11191875"/>
                <a:gd name="connsiteY2608" fmla="*/ 689766 h 4067175"/>
                <a:gd name="connsiteX2609" fmla="*/ 6801679 w 11191875"/>
                <a:gd name="connsiteY2609" fmla="*/ 682336 h 4067175"/>
                <a:gd name="connsiteX2610" fmla="*/ 6794494 w 11191875"/>
                <a:gd name="connsiteY2610" fmla="*/ 689766 h 4067175"/>
                <a:gd name="connsiteX2611" fmla="*/ 6801679 w 11191875"/>
                <a:gd name="connsiteY2611" fmla="*/ 696956 h 4067175"/>
                <a:gd name="connsiteX2612" fmla="*/ 6584456 w 11191875"/>
                <a:gd name="connsiteY2612" fmla="*/ 527031 h 4067175"/>
                <a:gd name="connsiteX2613" fmla="*/ 6591402 w 11191875"/>
                <a:gd name="connsiteY2613" fmla="*/ 519841 h 4067175"/>
                <a:gd name="connsiteX2614" fmla="*/ 6584456 w 11191875"/>
                <a:gd name="connsiteY2614" fmla="*/ 512411 h 4067175"/>
                <a:gd name="connsiteX2615" fmla="*/ 6576793 w 11191875"/>
                <a:gd name="connsiteY2615" fmla="*/ 519841 h 4067175"/>
                <a:gd name="connsiteX2616" fmla="*/ 6584456 w 11191875"/>
                <a:gd name="connsiteY2616" fmla="*/ 527031 h 4067175"/>
                <a:gd name="connsiteX2617" fmla="*/ 6345200 w 11191875"/>
                <a:gd name="connsiteY2617" fmla="*/ 389222 h 4067175"/>
                <a:gd name="connsiteX2618" fmla="*/ 6352625 w 11191875"/>
                <a:gd name="connsiteY2618" fmla="*/ 381792 h 4067175"/>
                <a:gd name="connsiteX2619" fmla="*/ 6345200 w 11191875"/>
                <a:gd name="connsiteY2619" fmla="*/ 374602 h 4067175"/>
                <a:gd name="connsiteX2620" fmla="*/ 6338015 w 11191875"/>
                <a:gd name="connsiteY2620" fmla="*/ 381792 h 4067175"/>
                <a:gd name="connsiteX2621" fmla="*/ 6345200 w 11191875"/>
                <a:gd name="connsiteY2621" fmla="*/ 389222 h 4067175"/>
                <a:gd name="connsiteX2622" fmla="*/ 6089419 w 11191875"/>
                <a:gd name="connsiteY2622" fmla="*/ 285445 h 4067175"/>
                <a:gd name="connsiteX2623" fmla="*/ 6096604 w 11191875"/>
                <a:gd name="connsiteY2623" fmla="*/ 278495 h 4067175"/>
                <a:gd name="connsiteX2624" fmla="*/ 6089419 w 11191875"/>
                <a:gd name="connsiteY2624" fmla="*/ 271065 h 4067175"/>
                <a:gd name="connsiteX2625" fmla="*/ 6082234 w 11191875"/>
                <a:gd name="connsiteY2625" fmla="*/ 278495 h 4067175"/>
                <a:gd name="connsiteX2626" fmla="*/ 6089419 w 11191875"/>
                <a:gd name="connsiteY2626" fmla="*/ 285445 h 4067175"/>
                <a:gd name="connsiteX2627" fmla="*/ 5821662 w 11191875"/>
                <a:gd name="connsiteY2627" fmla="*/ 218817 h 4067175"/>
                <a:gd name="connsiteX2628" fmla="*/ 5829087 w 11191875"/>
                <a:gd name="connsiteY2628" fmla="*/ 211627 h 4067175"/>
                <a:gd name="connsiteX2629" fmla="*/ 5821662 w 11191875"/>
                <a:gd name="connsiteY2629" fmla="*/ 204198 h 4067175"/>
                <a:gd name="connsiteX2630" fmla="*/ 5814478 w 11191875"/>
                <a:gd name="connsiteY2630" fmla="*/ 211627 h 4067175"/>
                <a:gd name="connsiteX2631" fmla="*/ 5821662 w 11191875"/>
                <a:gd name="connsiteY2631" fmla="*/ 218817 h 4067175"/>
                <a:gd name="connsiteX2632" fmla="*/ 5547440 w 11191875"/>
                <a:gd name="connsiteY2632" fmla="*/ 189338 h 4067175"/>
                <a:gd name="connsiteX2633" fmla="*/ 5554146 w 11191875"/>
                <a:gd name="connsiteY2633" fmla="*/ 182867 h 4067175"/>
                <a:gd name="connsiteX2634" fmla="*/ 5547440 w 11191875"/>
                <a:gd name="connsiteY2634" fmla="*/ 176156 h 4067175"/>
                <a:gd name="connsiteX2635" fmla="*/ 5540734 w 11191875"/>
                <a:gd name="connsiteY2635" fmla="*/ 182867 h 4067175"/>
                <a:gd name="connsiteX2636" fmla="*/ 5547440 w 11191875"/>
                <a:gd name="connsiteY2636" fmla="*/ 189338 h 4067175"/>
                <a:gd name="connsiteX2637" fmla="*/ 5271541 w 11191875"/>
                <a:gd name="connsiteY2637" fmla="*/ 200123 h 4067175"/>
                <a:gd name="connsiteX2638" fmla="*/ 5279684 w 11191875"/>
                <a:gd name="connsiteY2638" fmla="*/ 192214 h 4067175"/>
                <a:gd name="connsiteX2639" fmla="*/ 5271541 w 11191875"/>
                <a:gd name="connsiteY2639" fmla="*/ 184305 h 4067175"/>
                <a:gd name="connsiteX2640" fmla="*/ 5263637 w 11191875"/>
                <a:gd name="connsiteY2640" fmla="*/ 192214 h 4067175"/>
                <a:gd name="connsiteX2641" fmla="*/ 5271541 w 11191875"/>
                <a:gd name="connsiteY2641" fmla="*/ 200123 h 4067175"/>
                <a:gd name="connsiteX2642" fmla="*/ 5000192 w 11191875"/>
                <a:gd name="connsiteY2642" fmla="*/ 248776 h 4067175"/>
                <a:gd name="connsiteX2643" fmla="*/ 5008574 w 11191875"/>
                <a:gd name="connsiteY2643" fmla="*/ 240148 h 4067175"/>
                <a:gd name="connsiteX2644" fmla="*/ 5000192 w 11191875"/>
                <a:gd name="connsiteY2644" fmla="*/ 231759 h 4067175"/>
                <a:gd name="connsiteX2645" fmla="*/ 4991570 w 11191875"/>
                <a:gd name="connsiteY2645" fmla="*/ 240148 h 4067175"/>
                <a:gd name="connsiteX2646" fmla="*/ 5000192 w 11191875"/>
                <a:gd name="connsiteY2646" fmla="*/ 248776 h 4067175"/>
                <a:gd name="connsiteX2647" fmla="*/ 4737705 w 11191875"/>
                <a:gd name="connsiteY2647" fmla="*/ 335296 h 4067175"/>
                <a:gd name="connsiteX2648" fmla="*/ 4747524 w 11191875"/>
                <a:gd name="connsiteY2648" fmla="*/ 325710 h 4067175"/>
                <a:gd name="connsiteX2649" fmla="*/ 4737705 w 11191875"/>
                <a:gd name="connsiteY2649" fmla="*/ 315883 h 4067175"/>
                <a:gd name="connsiteX2650" fmla="*/ 4727646 w 11191875"/>
                <a:gd name="connsiteY2650" fmla="*/ 325710 h 4067175"/>
                <a:gd name="connsiteX2651" fmla="*/ 4737705 w 11191875"/>
                <a:gd name="connsiteY2651" fmla="*/ 335296 h 4067175"/>
                <a:gd name="connsiteX2652" fmla="*/ 4489587 w 11191875"/>
                <a:gd name="connsiteY2652" fmla="*/ 457767 h 4067175"/>
                <a:gd name="connsiteX2653" fmla="*/ 4500604 w 11191875"/>
                <a:gd name="connsiteY2653" fmla="*/ 446742 h 4067175"/>
                <a:gd name="connsiteX2654" fmla="*/ 4489587 w 11191875"/>
                <a:gd name="connsiteY2654" fmla="*/ 435717 h 4067175"/>
                <a:gd name="connsiteX2655" fmla="*/ 4478570 w 11191875"/>
                <a:gd name="connsiteY2655" fmla="*/ 446742 h 4067175"/>
                <a:gd name="connsiteX2656" fmla="*/ 4489587 w 11191875"/>
                <a:gd name="connsiteY2656" fmla="*/ 457767 h 4067175"/>
                <a:gd name="connsiteX2657" fmla="*/ 4260869 w 11191875"/>
                <a:gd name="connsiteY2657" fmla="*/ 613312 h 4067175"/>
                <a:gd name="connsiteX2658" fmla="*/ 4273083 w 11191875"/>
                <a:gd name="connsiteY2658" fmla="*/ 600849 h 4067175"/>
                <a:gd name="connsiteX2659" fmla="*/ 4260869 w 11191875"/>
                <a:gd name="connsiteY2659" fmla="*/ 589105 h 4067175"/>
                <a:gd name="connsiteX2660" fmla="*/ 4248894 w 11191875"/>
                <a:gd name="connsiteY2660" fmla="*/ 600849 h 4067175"/>
                <a:gd name="connsiteX2661" fmla="*/ 4260869 w 11191875"/>
                <a:gd name="connsiteY2661" fmla="*/ 613312 h 4067175"/>
                <a:gd name="connsiteX2662" fmla="*/ 4055860 w 11191875"/>
                <a:gd name="connsiteY2662" fmla="*/ 800493 h 4067175"/>
                <a:gd name="connsiteX2663" fmla="*/ 4070470 w 11191875"/>
                <a:gd name="connsiteY2663" fmla="*/ 785633 h 4067175"/>
                <a:gd name="connsiteX2664" fmla="*/ 4055860 w 11191875"/>
                <a:gd name="connsiteY2664" fmla="*/ 771253 h 4067175"/>
                <a:gd name="connsiteX2665" fmla="*/ 4041251 w 11191875"/>
                <a:gd name="connsiteY2665" fmla="*/ 785633 h 4067175"/>
                <a:gd name="connsiteX2666" fmla="*/ 4055860 w 11191875"/>
                <a:gd name="connsiteY2666" fmla="*/ 800493 h 4067175"/>
                <a:gd name="connsiteX2667" fmla="*/ 3878633 w 11191875"/>
                <a:gd name="connsiteY2667" fmla="*/ 1014517 h 4067175"/>
                <a:gd name="connsiteX2668" fmla="*/ 3895638 w 11191875"/>
                <a:gd name="connsiteY2668" fmla="*/ 997500 h 4067175"/>
                <a:gd name="connsiteX2669" fmla="*/ 3878633 w 11191875"/>
                <a:gd name="connsiteY2669" fmla="*/ 980244 h 4067175"/>
                <a:gd name="connsiteX2670" fmla="*/ 3861390 w 11191875"/>
                <a:gd name="connsiteY2670" fmla="*/ 997500 h 4067175"/>
                <a:gd name="connsiteX2671" fmla="*/ 3878633 w 11191875"/>
                <a:gd name="connsiteY2671" fmla="*/ 1014517 h 4067175"/>
                <a:gd name="connsiteX2672" fmla="*/ 3732302 w 11191875"/>
                <a:gd name="connsiteY2672" fmla="*/ 1251549 h 4067175"/>
                <a:gd name="connsiteX2673" fmla="*/ 3752419 w 11191875"/>
                <a:gd name="connsiteY2673" fmla="*/ 1231177 h 4067175"/>
                <a:gd name="connsiteX2674" fmla="*/ 3732302 w 11191875"/>
                <a:gd name="connsiteY2674" fmla="*/ 1211045 h 4067175"/>
                <a:gd name="connsiteX2675" fmla="*/ 3712184 w 11191875"/>
                <a:gd name="connsiteY2675" fmla="*/ 1231177 h 4067175"/>
                <a:gd name="connsiteX2676" fmla="*/ 3732302 w 11191875"/>
                <a:gd name="connsiteY2676" fmla="*/ 1251549 h 4067175"/>
                <a:gd name="connsiteX2677" fmla="*/ 3619978 w 11191875"/>
                <a:gd name="connsiteY2677" fmla="*/ 1507994 h 4067175"/>
                <a:gd name="connsiteX2678" fmla="*/ 3644407 w 11191875"/>
                <a:gd name="connsiteY2678" fmla="*/ 1483548 h 4067175"/>
                <a:gd name="connsiteX2679" fmla="*/ 3619978 w 11191875"/>
                <a:gd name="connsiteY2679" fmla="*/ 1459102 h 4067175"/>
                <a:gd name="connsiteX2680" fmla="*/ 3595789 w 11191875"/>
                <a:gd name="connsiteY2680" fmla="*/ 1483548 h 4067175"/>
                <a:gd name="connsiteX2681" fmla="*/ 3619978 w 11191875"/>
                <a:gd name="connsiteY2681" fmla="*/ 1507994 h 4067175"/>
                <a:gd name="connsiteX2682" fmla="*/ 3544058 w 11191875"/>
                <a:gd name="connsiteY2682" fmla="*/ 1777622 h 4067175"/>
                <a:gd name="connsiteX2683" fmla="*/ 3572558 w 11191875"/>
                <a:gd name="connsiteY2683" fmla="*/ 1749101 h 4067175"/>
                <a:gd name="connsiteX2684" fmla="*/ 3544058 w 11191875"/>
                <a:gd name="connsiteY2684" fmla="*/ 1720341 h 4067175"/>
                <a:gd name="connsiteX2685" fmla="*/ 3515318 w 11191875"/>
                <a:gd name="connsiteY2685" fmla="*/ 1749101 h 4067175"/>
                <a:gd name="connsiteX2686" fmla="*/ 3544058 w 11191875"/>
                <a:gd name="connsiteY2686" fmla="*/ 1777622 h 4067175"/>
                <a:gd name="connsiteX2687" fmla="*/ 3505499 w 11191875"/>
                <a:gd name="connsiteY2687" fmla="*/ 2056356 h 4067175"/>
                <a:gd name="connsiteX2688" fmla="*/ 3539747 w 11191875"/>
                <a:gd name="connsiteY2688" fmla="*/ 2022563 h 4067175"/>
                <a:gd name="connsiteX2689" fmla="*/ 3505499 w 11191875"/>
                <a:gd name="connsiteY2689" fmla="*/ 1988290 h 4067175"/>
                <a:gd name="connsiteX2690" fmla="*/ 3471730 w 11191875"/>
                <a:gd name="connsiteY2690" fmla="*/ 2022563 h 4067175"/>
                <a:gd name="connsiteX2691" fmla="*/ 3505499 w 11191875"/>
                <a:gd name="connsiteY2691" fmla="*/ 2056356 h 4067175"/>
                <a:gd name="connsiteX2692" fmla="*/ 3505499 w 11191875"/>
                <a:gd name="connsiteY2692" fmla="*/ 2336768 h 4067175"/>
                <a:gd name="connsiteX2693" fmla="*/ 3544058 w 11191875"/>
                <a:gd name="connsiteY2693" fmla="*/ 2298901 h 4067175"/>
                <a:gd name="connsiteX2694" fmla="*/ 3505499 w 11191875"/>
                <a:gd name="connsiteY2694" fmla="*/ 2260314 h 4067175"/>
                <a:gd name="connsiteX2695" fmla="*/ 3467419 w 11191875"/>
                <a:gd name="connsiteY2695" fmla="*/ 2298901 h 4067175"/>
                <a:gd name="connsiteX2696" fmla="*/ 3505499 w 11191875"/>
                <a:gd name="connsiteY2696" fmla="*/ 2336768 h 4067175"/>
                <a:gd name="connsiteX2697" fmla="*/ 3544058 w 11191875"/>
                <a:gd name="connsiteY2697" fmla="*/ 2615023 h 4067175"/>
                <a:gd name="connsiteX2698" fmla="*/ 3587407 w 11191875"/>
                <a:gd name="connsiteY2698" fmla="*/ 2571883 h 4067175"/>
                <a:gd name="connsiteX2699" fmla="*/ 3544058 w 11191875"/>
                <a:gd name="connsiteY2699" fmla="*/ 2528743 h 4067175"/>
                <a:gd name="connsiteX2700" fmla="*/ 3500949 w 11191875"/>
                <a:gd name="connsiteY2700" fmla="*/ 2571883 h 4067175"/>
                <a:gd name="connsiteX2701" fmla="*/ 3544058 w 11191875"/>
                <a:gd name="connsiteY2701" fmla="*/ 2615023 h 4067175"/>
                <a:gd name="connsiteX2702" fmla="*/ 3619978 w 11191875"/>
                <a:gd name="connsiteY2702" fmla="*/ 2884890 h 4067175"/>
                <a:gd name="connsiteX2703" fmla="*/ 3667638 w 11191875"/>
                <a:gd name="connsiteY2703" fmla="*/ 2837436 h 4067175"/>
                <a:gd name="connsiteX2704" fmla="*/ 3619978 w 11191875"/>
                <a:gd name="connsiteY2704" fmla="*/ 2789982 h 4067175"/>
                <a:gd name="connsiteX2705" fmla="*/ 3572558 w 11191875"/>
                <a:gd name="connsiteY2705" fmla="*/ 2837436 h 4067175"/>
                <a:gd name="connsiteX2706" fmla="*/ 3619978 w 11191875"/>
                <a:gd name="connsiteY2706" fmla="*/ 2884890 h 4067175"/>
                <a:gd name="connsiteX2707" fmla="*/ 3732302 w 11191875"/>
                <a:gd name="connsiteY2707" fmla="*/ 3140137 h 4067175"/>
                <a:gd name="connsiteX2708" fmla="*/ 3783075 w 11191875"/>
                <a:gd name="connsiteY2708" fmla="*/ 3089567 h 4067175"/>
                <a:gd name="connsiteX2709" fmla="*/ 3732302 w 11191875"/>
                <a:gd name="connsiteY2709" fmla="*/ 3038997 h 4067175"/>
                <a:gd name="connsiteX2710" fmla="*/ 3681768 w 11191875"/>
                <a:gd name="connsiteY2710" fmla="*/ 3089567 h 4067175"/>
                <a:gd name="connsiteX2711" fmla="*/ 3732302 w 11191875"/>
                <a:gd name="connsiteY2711" fmla="*/ 3140137 h 4067175"/>
                <a:gd name="connsiteX2712" fmla="*/ 3878633 w 11191875"/>
                <a:gd name="connsiteY2712" fmla="*/ 3376930 h 4067175"/>
                <a:gd name="connsiteX2713" fmla="*/ 3931802 w 11191875"/>
                <a:gd name="connsiteY2713" fmla="*/ 3323484 h 4067175"/>
                <a:gd name="connsiteX2714" fmla="*/ 3878633 w 11191875"/>
                <a:gd name="connsiteY2714" fmla="*/ 3270757 h 4067175"/>
                <a:gd name="connsiteX2715" fmla="*/ 3825465 w 11191875"/>
                <a:gd name="connsiteY2715" fmla="*/ 3323484 h 4067175"/>
                <a:gd name="connsiteX2716" fmla="*/ 3878633 w 11191875"/>
                <a:gd name="connsiteY2716" fmla="*/ 3376930 h 4067175"/>
                <a:gd name="connsiteX2717" fmla="*/ 4055860 w 11191875"/>
                <a:gd name="connsiteY2717" fmla="*/ 3589276 h 4067175"/>
                <a:gd name="connsiteX2718" fmla="*/ 4110226 w 11191875"/>
                <a:gd name="connsiteY2718" fmla="*/ 3535111 h 4067175"/>
                <a:gd name="connsiteX2719" fmla="*/ 4055860 w 11191875"/>
                <a:gd name="connsiteY2719" fmla="*/ 3481186 h 4067175"/>
                <a:gd name="connsiteX2720" fmla="*/ 4001734 w 11191875"/>
                <a:gd name="connsiteY2720" fmla="*/ 3535111 h 4067175"/>
                <a:gd name="connsiteX2721" fmla="*/ 4055860 w 11191875"/>
                <a:gd name="connsiteY2721" fmla="*/ 3589276 h 4067175"/>
                <a:gd name="connsiteX2722" fmla="*/ 4260869 w 11191875"/>
                <a:gd name="connsiteY2722" fmla="*/ 3774061 h 4067175"/>
                <a:gd name="connsiteX2723" fmla="*/ 4315234 w 11191875"/>
                <a:gd name="connsiteY2723" fmla="*/ 3719895 h 4067175"/>
                <a:gd name="connsiteX2724" fmla="*/ 4260869 w 11191875"/>
                <a:gd name="connsiteY2724" fmla="*/ 3665730 h 4067175"/>
                <a:gd name="connsiteX2725" fmla="*/ 4206743 w 11191875"/>
                <a:gd name="connsiteY2725" fmla="*/ 3719895 h 4067175"/>
                <a:gd name="connsiteX2726" fmla="*/ 4260869 w 11191875"/>
                <a:gd name="connsiteY2726" fmla="*/ 3774061 h 4067175"/>
                <a:gd name="connsiteX2727" fmla="*/ 4489587 w 11191875"/>
                <a:gd name="connsiteY2727" fmla="*/ 3927448 h 4067175"/>
                <a:gd name="connsiteX2728" fmla="*/ 4542755 w 11191875"/>
                <a:gd name="connsiteY2728" fmla="*/ 3874242 h 4067175"/>
                <a:gd name="connsiteX2729" fmla="*/ 4489587 w 11191875"/>
                <a:gd name="connsiteY2729" fmla="*/ 3821036 h 4067175"/>
                <a:gd name="connsiteX2730" fmla="*/ 4436659 w 11191875"/>
                <a:gd name="connsiteY2730" fmla="*/ 3874242 h 4067175"/>
                <a:gd name="connsiteX2731" fmla="*/ 4489587 w 11191875"/>
                <a:gd name="connsiteY2731" fmla="*/ 3927448 h 4067175"/>
                <a:gd name="connsiteX2732" fmla="*/ 4737705 w 11191875"/>
                <a:gd name="connsiteY2732" fmla="*/ 4046564 h 4067175"/>
                <a:gd name="connsiteX2733" fmla="*/ 4788717 w 11191875"/>
                <a:gd name="connsiteY2733" fmla="*/ 3995035 h 4067175"/>
                <a:gd name="connsiteX2734" fmla="*/ 4737705 w 11191875"/>
                <a:gd name="connsiteY2734" fmla="*/ 3944225 h 4067175"/>
                <a:gd name="connsiteX2735" fmla="*/ 4686453 w 11191875"/>
                <a:gd name="connsiteY2735" fmla="*/ 3995035 h 4067175"/>
                <a:gd name="connsiteX2736" fmla="*/ 4737705 w 11191875"/>
                <a:gd name="connsiteY2736" fmla="*/ 4046564 h 4067175"/>
                <a:gd name="connsiteX2737" fmla="*/ 5046175 w 11191875"/>
                <a:gd name="connsiteY2737" fmla="*/ 4067175 h 4067175"/>
                <a:gd name="connsiteX2738" fmla="*/ 5000192 w 11191875"/>
                <a:gd name="connsiteY2738" fmla="*/ 4032663 h 4067175"/>
                <a:gd name="connsiteX2739" fmla="*/ 4953730 w 11191875"/>
                <a:gd name="connsiteY2739" fmla="*/ 4067175 h 4067175"/>
                <a:gd name="connsiteX2740" fmla="*/ 5046175 w 11191875"/>
                <a:gd name="connsiteY2740" fmla="*/ 4067175 h 4067175"/>
                <a:gd name="connsiteX2741" fmla="*/ 6112889 w 11191875"/>
                <a:gd name="connsiteY2741" fmla="*/ 4067175 h 4067175"/>
                <a:gd name="connsiteX2742" fmla="*/ 6123427 w 11191875"/>
                <a:gd name="connsiteY2742" fmla="*/ 4042489 h 4067175"/>
                <a:gd name="connsiteX2743" fmla="*/ 6089419 w 11191875"/>
                <a:gd name="connsiteY2743" fmla="*/ 4008456 h 4067175"/>
                <a:gd name="connsiteX2744" fmla="*/ 6055410 w 11191875"/>
                <a:gd name="connsiteY2744" fmla="*/ 4042489 h 4067175"/>
                <a:gd name="connsiteX2745" fmla="*/ 6065948 w 11191875"/>
                <a:gd name="connsiteY2745" fmla="*/ 4067175 h 4067175"/>
                <a:gd name="connsiteX2746" fmla="*/ 6112889 w 11191875"/>
                <a:gd name="connsiteY2746" fmla="*/ 4067175 h 4067175"/>
                <a:gd name="connsiteX2747" fmla="*/ 6345200 w 11191875"/>
                <a:gd name="connsiteY2747" fmla="*/ 3969630 h 4067175"/>
                <a:gd name="connsiteX2748" fmla="*/ 6375616 w 11191875"/>
                <a:gd name="connsiteY2748" fmla="*/ 3939192 h 4067175"/>
                <a:gd name="connsiteX2749" fmla="*/ 6345200 w 11191875"/>
                <a:gd name="connsiteY2749" fmla="*/ 3908754 h 4067175"/>
                <a:gd name="connsiteX2750" fmla="*/ 6314784 w 11191875"/>
                <a:gd name="connsiteY2750" fmla="*/ 3939192 h 4067175"/>
                <a:gd name="connsiteX2751" fmla="*/ 6345200 w 11191875"/>
                <a:gd name="connsiteY2751" fmla="*/ 3969630 h 4067175"/>
                <a:gd name="connsiteX2752" fmla="*/ 6584456 w 11191875"/>
                <a:gd name="connsiteY2752" fmla="*/ 3827986 h 4067175"/>
                <a:gd name="connsiteX2753" fmla="*/ 6611280 w 11191875"/>
                <a:gd name="connsiteY2753" fmla="*/ 3801143 h 4067175"/>
                <a:gd name="connsiteX2754" fmla="*/ 6584456 w 11191875"/>
                <a:gd name="connsiteY2754" fmla="*/ 3774061 h 4067175"/>
                <a:gd name="connsiteX2755" fmla="*/ 6557633 w 11191875"/>
                <a:gd name="connsiteY2755" fmla="*/ 3801143 h 4067175"/>
                <a:gd name="connsiteX2756" fmla="*/ 6584456 w 11191875"/>
                <a:gd name="connsiteY2756" fmla="*/ 3827986 h 4067175"/>
                <a:gd name="connsiteX2757" fmla="*/ 6801679 w 11191875"/>
                <a:gd name="connsiteY2757" fmla="*/ 3655185 h 4067175"/>
                <a:gd name="connsiteX2758" fmla="*/ 6825389 w 11191875"/>
                <a:gd name="connsiteY2758" fmla="*/ 3630739 h 4067175"/>
                <a:gd name="connsiteX2759" fmla="*/ 6801679 w 11191875"/>
                <a:gd name="connsiteY2759" fmla="*/ 3607251 h 4067175"/>
                <a:gd name="connsiteX2760" fmla="*/ 6777729 w 11191875"/>
                <a:gd name="connsiteY2760" fmla="*/ 3630739 h 4067175"/>
                <a:gd name="connsiteX2761" fmla="*/ 6801679 w 11191875"/>
                <a:gd name="connsiteY2761" fmla="*/ 3655185 h 4067175"/>
                <a:gd name="connsiteX2762" fmla="*/ 6993276 w 11191875"/>
                <a:gd name="connsiteY2762" fmla="*/ 3453384 h 4067175"/>
                <a:gd name="connsiteX2763" fmla="*/ 7013872 w 11191875"/>
                <a:gd name="connsiteY2763" fmla="*/ 3432293 h 4067175"/>
                <a:gd name="connsiteX2764" fmla="*/ 6993276 w 11191875"/>
                <a:gd name="connsiteY2764" fmla="*/ 3411921 h 4067175"/>
                <a:gd name="connsiteX2765" fmla="*/ 6972439 w 11191875"/>
                <a:gd name="connsiteY2765" fmla="*/ 3432293 h 4067175"/>
                <a:gd name="connsiteX2766" fmla="*/ 6993276 w 11191875"/>
                <a:gd name="connsiteY2766" fmla="*/ 3453384 h 4067175"/>
                <a:gd name="connsiteX2767" fmla="*/ 7155654 w 11191875"/>
                <a:gd name="connsiteY2767" fmla="*/ 3227377 h 4067175"/>
                <a:gd name="connsiteX2768" fmla="*/ 7173616 w 11191875"/>
                <a:gd name="connsiteY2768" fmla="*/ 3209162 h 4067175"/>
                <a:gd name="connsiteX2769" fmla="*/ 7155654 w 11191875"/>
                <a:gd name="connsiteY2769" fmla="*/ 3190707 h 4067175"/>
                <a:gd name="connsiteX2770" fmla="*/ 7137213 w 11191875"/>
                <a:gd name="connsiteY2770" fmla="*/ 3209162 h 4067175"/>
                <a:gd name="connsiteX2771" fmla="*/ 7155654 w 11191875"/>
                <a:gd name="connsiteY2771" fmla="*/ 3227377 h 4067175"/>
                <a:gd name="connsiteX2772" fmla="*/ 7284742 w 11191875"/>
                <a:gd name="connsiteY2772" fmla="*/ 2981237 h 4067175"/>
                <a:gd name="connsiteX2773" fmla="*/ 7300788 w 11191875"/>
                <a:gd name="connsiteY2773" fmla="*/ 2965419 h 4067175"/>
                <a:gd name="connsiteX2774" fmla="*/ 7284742 w 11191875"/>
                <a:gd name="connsiteY2774" fmla="*/ 2949601 h 4067175"/>
                <a:gd name="connsiteX2775" fmla="*/ 7269175 w 11191875"/>
                <a:gd name="connsiteY2775" fmla="*/ 2965419 h 4067175"/>
                <a:gd name="connsiteX2776" fmla="*/ 7284742 w 11191875"/>
                <a:gd name="connsiteY2776" fmla="*/ 2981237 h 4067175"/>
                <a:gd name="connsiteX2777" fmla="*/ 7379103 w 11191875"/>
                <a:gd name="connsiteY2777" fmla="*/ 2719998 h 4067175"/>
                <a:gd name="connsiteX2778" fmla="*/ 7393473 w 11191875"/>
                <a:gd name="connsiteY2778" fmla="*/ 2705618 h 4067175"/>
                <a:gd name="connsiteX2779" fmla="*/ 7379103 w 11191875"/>
                <a:gd name="connsiteY2779" fmla="*/ 2691957 h 4067175"/>
                <a:gd name="connsiteX2780" fmla="*/ 7365212 w 11191875"/>
                <a:gd name="connsiteY2780" fmla="*/ 2705618 h 4067175"/>
                <a:gd name="connsiteX2781" fmla="*/ 7379103 w 11191875"/>
                <a:gd name="connsiteY2781" fmla="*/ 2719998 h 4067175"/>
                <a:gd name="connsiteX2782" fmla="*/ 7436822 w 11191875"/>
                <a:gd name="connsiteY2782" fmla="*/ 2447975 h 4067175"/>
                <a:gd name="connsiteX2783" fmla="*/ 7449036 w 11191875"/>
                <a:gd name="connsiteY2783" fmla="*/ 2435991 h 4067175"/>
                <a:gd name="connsiteX2784" fmla="*/ 7436822 w 11191875"/>
                <a:gd name="connsiteY2784" fmla="*/ 2423528 h 4067175"/>
                <a:gd name="connsiteX2785" fmla="*/ 7424368 w 11191875"/>
                <a:gd name="connsiteY2785" fmla="*/ 2435991 h 4067175"/>
                <a:gd name="connsiteX2786" fmla="*/ 7436822 w 11191875"/>
                <a:gd name="connsiteY2786" fmla="*/ 2447975 h 4067175"/>
                <a:gd name="connsiteX2787" fmla="*/ 7456221 w 11191875"/>
                <a:gd name="connsiteY2787" fmla="*/ 2171397 h 4067175"/>
                <a:gd name="connsiteX2788" fmla="*/ 7466759 w 11191875"/>
                <a:gd name="connsiteY2788" fmla="*/ 2160372 h 4067175"/>
                <a:gd name="connsiteX2789" fmla="*/ 7456221 w 11191875"/>
                <a:gd name="connsiteY2789" fmla="*/ 2149587 h 4067175"/>
                <a:gd name="connsiteX2790" fmla="*/ 7444965 w 11191875"/>
                <a:gd name="connsiteY2790" fmla="*/ 2160372 h 4067175"/>
                <a:gd name="connsiteX2791" fmla="*/ 7456221 w 11191875"/>
                <a:gd name="connsiteY2791" fmla="*/ 2171397 h 4067175"/>
                <a:gd name="connsiteX2792" fmla="*/ 7214570 w 11191875"/>
                <a:gd name="connsiteY2792" fmla="*/ 1896737 h 4067175"/>
                <a:gd name="connsiteX2793" fmla="*/ 7226065 w 11191875"/>
                <a:gd name="connsiteY2793" fmla="*/ 1885233 h 4067175"/>
                <a:gd name="connsiteX2794" fmla="*/ 7214570 w 11191875"/>
                <a:gd name="connsiteY2794" fmla="*/ 1873729 h 4067175"/>
                <a:gd name="connsiteX2795" fmla="*/ 7203074 w 11191875"/>
                <a:gd name="connsiteY2795" fmla="*/ 1885233 h 4067175"/>
                <a:gd name="connsiteX2796" fmla="*/ 7214570 w 11191875"/>
                <a:gd name="connsiteY2796" fmla="*/ 1896737 h 4067175"/>
                <a:gd name="connsiteX2797" fmla="*/ 7150145 w 11191875"/>
                <a:gd name="connsiteY2797" fmla="*/ 1627110 h 4067175"/>
                <a:gd name="connsiteX2798" fmla="*/ 7160683 w 11191875"/>
                <a:gd name="connsiteY2798" fmla="*/ 1617044 h 4067175"/>
                <a:gd name="connsiteX2799" fmla="*/ 7150145 w 11191875"/>
                <a:gd name="connsiteY2799" fmla="*/ 1606498 h 4067175"/>
                <a:gd name="connsiteX2800" fmla="*/ 7140086 w 11191875"/>
                <a:gd name="connsiteY2800" fmla="*/ 1617044 h 4067175"/>
                <a:gd name="connsiteX2801" fmla="*/ 7150145 w 11191875"/>
                <a:gd name="connsiteY2801" fmla="*/ 1627110 h 4067175"/>
                <a:gd name="connsiteX2802" fmla="*/ 7044767 w 11191875"/>
                <a:gd name="connsiteY2802" fmla="*/ 1371623 h 4067175"/>
                <a:gd name="connsiteX2803" fmla="*/ 7054108 w 11191875"/>
                <a:gd name="connsiteY2803" fmla="*/ 1362036 h 4067175"/>
                <a:gd name="connsiteX2804" fmla="*/ 7044767 w 11191875"/>
                <a:gd name="connsiteY2804" fmla="*/ 1351970 h 4067175"/>
                <a:gd name="connsiteX2805" fmla="*/ 7034948 w 11191875"/>
                <a:gd name="connsiteY2805" fmla="*/ 1362036 h 4067175"/>
                <a:gd name="connsiteX2806" fmla="*/ 7044767 w 11191875"/>
                <a:gd name="connsiteY2806" fmla="*/ 1371623 h 4067175"/>
                <a:gd name="connsiteX2807" fmla="*/ 6900351 w 11191875"/>
                <a:gd name="connsiteY2807" fmla="*/ 1135789 h 4067175"/>
                <a:gd name="connsiteX2808" fmla="*/ 6909692 w 11191875"/>
                <a:gd name="connsiteY2808" fmla="*/ 1126442 h 4067175"/>
                <a:gd name="connsiteX2809" fmla="*/ 6900351 w 11191875"/>
                <a:gd name="connsiteY2809" fmla="*/ 1117335 h 4067175"/>
                <a:gd name="connsiteX2810" fmla="*/ 6891490 w 11191875"/>
                <a:gd name="connsiteY2810" fmla="*/ 1126442 h 4067175"/>
                <a:gd name="connsiteX2811" fmla="*/ 6900351 w 11191875"/>
                <a:gd name="connsiteY2811" fmla="*/ 1135789 h 4067175"/>
                <a:gd name="connsiteX2812" fmla="*/ 6721448 w 11191875"/>
                <a:gd name="connsiteY2812" fmla="*/ 925121 h 4067175"/>
                <a:gd name="connsiteX2813" fmla="*/ 6730070 w 11191875"/>
                <a:gd name="connsiteY2813" fmla="*/ 916732 h 4067175"/>
                <a:gd name="connsiteX2814" fmla="*/ 6721448 w 11191875"/>
                <a:gd name="connsiteY2814" fmla="*/ 908104 h 4067175"/>
                <a:gd name="connsiteX2815" fmla="*/ 6712587 w 11191875"/>
                <a:gd name="connsiteY2815" fmla="*/ 916732 h 4067175"/>
                <a:gd name="connsiteX2816" fmla="*/ 6721448 w 11191875"/>
                <a:gd name="connsiteY2816" fmla="*/ 925121 h 4067175"/>
                <a:gd name="connsiteX2817" fmla="*/ 6511410 w 11191875"/>
                <a:gd name="connsiteY2817" fmla="*/ 746088 h 4067175"/>
                <a:gd name="connsiteX2818" fmla="*/ 6520032 w 11191875"/>
                <a:gd name="connsiteY2818" fmla="*/ 737220 h 4067175"/>
                <a:gd name="connsiteX2819" fmla="*/ 6511410 w 11191875"/>
                <a:gd name="connsiteY2819" fmla="*/ 728832 h 4067175"/>
                <a:gd name="connsiteX2820" fmla="*/ 6503028 w 11191875"/>
                <a:gd name="connsiteY2820" fmla="*/ 737220 h 4067175"/>
                <a:gd name="connsiteX2821" fmla="*/ 6511410 w 11191875"/>
                <a:gd name="connsiteY2821" fmla="*/ 746088 h 4067175"/>
                <a:gd name="connsiteX2822" fmla="*/ 6276225 w 11191875"/>
                <a:gd name="connsiteY2822" fmla="*/ 601808 h 4067175"/>
                <a:gd name="connsiteX2823" fmla="*/ 6284847 w 11191875"/>
                <a:gd name="connsiteY2823" fmla="*/ 593180 h 4067175"/>
                <a:gd name="connsiteX2824" fmla="*/ 6276225 w 11191875"/>
                <a:gd name="connsiteY2824" fmla="*/ 584791 h 4067175"/>
                <a:gd name="connsiteX2825" fmla="*/ 6267843 w 11191875"/>
                <a:gd name="connsiteY2825" fmla="*/ 593180 h 4067175"/>
                <a:gd name="connsiteX2826" fmla="*/ 6276225 w 11191875"/>
                <a:gd name="connsiteY2826" fmla="*/ 601808 h 4067175"/>
                <a:gd name="connsiteX2827" fmla="*/ 6021402 w 11191875"/>
                <a:gd name="connsiteY2827" fmla="*/ 496114 h 4067175"/>
                <a:gd name="connsiteX2828" fmla="*/ 6030024 w 11191875"/>
                <a:gd name="connsiteY2828" fmla="*/ 487246 h 4067175"/>
                <a:gd name="connsiteX2829" fmla="*/ 6021402 w 11191875"/>
                <a:gd name="connsiteY2829" fmla="*/ 478858 h 4067175"/>
                <a:gd name="connsiteX2830" fmla="*/ 6012780 w 11191875"/>
                <a:gd name="connsiteY2830" fmla="*/ 487246 h 4067175"/>
                <a:gd name="connsiteX2831" fmla="*/ 6021402 w 11191875"/>
                <a:gd name="connsiteY2831" fmla="*/ 496114 h 4067175"/>
                <a:gd name="connsiteX2832" fmla="*/ 5753406 w 11191875"/>
                <a:gd name="connsiteY2832" fmla="*/ 431883 h 4067175"/>
                <a:gd name="connsiteX2833" fmla="*/ 5762028 w 11191875"/>
                <a:gd name="connsiteY2833" fmla="*/ 423015 h 4067175"/>
                <a:gd name="connsiteX2834" fmla="*/ 5753406 w 11191875"/>
                <a:gd name="connsiteY2834" fmla="*/ 414387 h 4067175"/>
                <a:gd name="connsiteX2835" fmla="*/ 5744784 w 11191875"/>
                <a:gd name="connsiteY2835" fmla="*/ 423015 h 4067175"/>
                <a:gd name="connsiteX2836" fmla="*/ 5753406 w 11191875"/>
                <a:gd name="connsiteY2836" fmla="*/ 431883 h 4067175"/>
                <a:gd name="connsiteX2837" fmla="*/ 5478465 w 11191875"/>
                <a:gd name="connsiteY2837" fmla="*/ 410552 h 4067175"/>
                <a:gd name="connsiteX2838" fmla="*/ 5487566 w 11191875"/>
                <a:gd name="connsiteY2838" fmla="*/ 401445 h 4067175"/>
                <a:gd name="connsiteX2839" fmla="*/ 5478465 w 11191875"/>
                <a:gd name="connsiteY2839" fmla="*/ 392337 h 4067175"/>
                <a:gd name="connsiteX2840" fmla="*/ 5469125 w 11191875"/>
                <a:gd name="connsiteY2840" fmla="*/ 401445 h 4067175"/>
                <a:gd name="connsiteX2841" fmla="*/ 5478465 w 11191875"/>
                <a:gd name="connsiteY2841" fmla="*/ 410552 h 4067175"/>
                <a:gd name="connsiteX2842" fmla="*/ 5203524 w 11191875"/>
                <a:gd name="connsiteY2842" fmla="*/ 432841 h 4067175"/>
                <a:gd name="connsiteX2843" fmla="*/ 5213343 w 11191875"/>
                <a:gd name="connsiteY2843" fmla="*/ 423015 h 4067175"/>
                <a:gd name="connsiteX2844" fmla="*/ 5203524 w 11191875"/>
                <a:gd name="connsiteY2844" fmla="*/ 413428 h 4067175"/>
                <a:gd name="connsiteX2845" fmla="*/ 5193705 w 11191875"/>
                <a:gd name="connsiteY2845" fmla="*/ 423015 h 4067175"/>
                <a:gd name="connsiteX2846" fmla="*/ 5203524 w 11191875"/>
                <a:gd name="connsiteY2846" fmla="*/ 432841 h 4067175"/>
                <a:gd name="connsiteX2847" fmla="*/ 4935289 w 11191875"/>
                <a:gd name="connsiteY2847" fmla="*/ 498511 h 4067175"/>
                <a:gd name="connsiteX2848" fmla="*/ 4946066 w 11191875"/>
                <a:gd name="connsiteY2848" fmla="*/ 487246 h 4067175"/>
                <a:gd name="connsiteX2849" fmla="*/ 4935289 w 11191875"/>
                <a:gd name="connsiteY2849" fmla="*/ 476461 h 4067175"/>
                <a:gd name="connsiteX2850" fmla="*/ 4924272 w 11191875"/>
                <a:gd name="connsiteY2850" fmla="*/ 487246 h 4067175"/>
                <a:gd name="connsiteX2851" fmla="*/ 4935289 w 11191875"/>
                <a:gd name="connsiteY2851" fmla="*/ 498511 h 4067175"/>
                <a:gd name="connsiteX2852" fmla="*/ 4680465 w 11191875"/>
                <a:gd name="connsiteY2852" fmla="*/ 605163 h 4067175"/>
                <a:gd name="connsiteX2853" fmla="*/ 4692680 w 11191875"/>
                <a:gd name="connsiteY2853" fmla="*/ 593180 h 4067175"/>
                <a:gd name="connsiteX2854" fmla="*/ 4680465 w 11191875"/>
                <a:gd name="connsiteY2854" fmla="*/ 580957 h 4067175"/>
                <a:gd name="connsiteX2855" fmla="*/ 4668012 w 11191875"/>
                <a:gd name="connsiteY2855" fmla="*/ 593180 h 4067175"/>
                <a:gd name="connsiteX2856" fmla="*/ 4680465 w 11191875"/>
                <a:gd name="connsiteY2856" fmla="*/ 605163 h 4067175"/>
                <a:gd name="connsiteX2857" fmla="*/ 4445281 w 11191875"/>
                <a:gd name="connsiteY2857" fmla="*/ 750642 h 4067175"/>
                <a:gd name="connsiteX2858" fmla="*/ 4458692 w 11191875"/>
                <a:gd name="connsiteY2858" fmla="*/ 737220 h 4067175"/>
                <a:gd name="connsiteX2859" fmla="*/ 4445281 w 11191875"/>
                <a:gd name="connsiteY2859" fmla="*/ 724039 h 4067175"/>
                <a:gd name="connsiteX2860" fmla="*/ 4431869 w 11191875"/>
                <a:gd name="connsiteY2860" fmla="*/ 737220 h 4067175"/>
                <a:gd name="connsiteX2861" fmla="*/ 4445281 w 11191875"/>
                <a:gd name="connsiteY2861" fmla="*/ 750642 h 4067175"/>
                <a:gd name="connsiteX2862" fmla="*/ 4235243 w 11191875"/>
                <a:gd name="connsiteY2862" fmla="*/ 932550 h 4067175"/>
                <a:gd name="connsiteX2863" fmla="*/ 4251289 w 11191875"/>
                <a:gd name="connsiteY2863" fmla="*/ 916732 h 4067175"/>
                <a:gd name="connsiteX2864" fmla="*/ 4235243 w 11191875"/>
                <a:gd name="connsiteY2864" fmla="*/ 900674 h 4067175"/>
                <a:gd name="connsiteX2865" fmla="*/ 4219436 w 11191875"/>
                <a:gd name="connsiteY2865" fmla="*/ 916732 h 4067175"/>
                <a:gd name="connsiteX2866" fmla="*/ 4235243 w 11191875"/>
                <a:gd name="connsiteY2866" fmla="*/ 932550 h 4067175"/>
                <a:gd name="connsiteX2867" fmla="*/ 4056339 w 11191875"/>
                <a:gd name="connsiteY2867" fmla="*/ 1144897 h 4067175"/>
                <a:gd name="connsiteX2868" fmla="*/ 4074780 w 11191875"/>
                <a:gd name="connsiteY2868" fmla="*/ 1126442 h 4067175"/>
                <a:gd name="connsiteX2869" fmla="*/ 4056339 w 11191875"/>
                <a:gd name="connsiteY2869" fmla="*/ 1108227 h 4067175"/>
                <a:gd name="connsiteX2870" fmla="*/ 4038138 w 11191875"/>
                <a:gd name="connsiteY2870" fmla="*/ 1126442 h 4067175"/>
                <a:gd name="connsiteX2871" fmla="*/ 4056339 w 11191875"/>
                <a:gd name="connsiteY2871" fmla="*/ 1144897 h 4067175"/>
                <a:gd name="connsiteX2872" fmla="*/ 3912163 w 11191875"/>
                <a:gd name="connsiteY2872" fmla="*/ 1383846 h 4067175"/>
                <a:gd name="connsiteX2873" fmla="*/ 3933957 w 11191875"/>
                <a:gd name="connsiteY2873" fmla="*/ 1362036 h 4067175"/>
                <a:gd name="connsiteX2874" fmla="*/ 3912163 w 11191875"/>
                <a:gd name="connsiteY2874" fmla="*/ 1339747 h 4067175"/>
                <a:gd name="connsiteX2875" fmla="*/ 3890369 w 11191875"/>
                <a:gd name="connsiteY2875" fmla="*/ 1362036 h 4067175"/>
                <a:gd name="connsiteX2876" fmla="*/ 3912163 w 11191875"/>
                <a:gd name="connsiteY2876" fmla="*/ 1383846 h 4067175"/>
                <a:gd name="connsiteX2877" fmla="*/ 3806785 w 11191875"/>
                <a:gd name="connsiteY2877" fmla="*/ 1642449 h 4067175"/>
                <a:gd name="connsiteX2878" fmla="*/ 3832171 w 11191875"/>
                <a:gd name="connsiteY2878" fmla="*/ 1617044 h 4067175"/>
                <a:gd name="connsiteX2879" fmla="*/ 3806785 w 11191875"/>
                <a:gd name="connsiteY2879" fmla="*/ 1591159 h 4067175"/>
                <a:gd name="connsiteX2880" fmla="*/ 3781159 w 11191875"/>
                <a:gd name="connsiteY2880" fmla="*/ 1617044 h 4067175"/>
                <a:gd name="connsiteX2881" fmla="*/ 3806785 w 11191875"/>
                <a:gd name="connsiteY2881" fmla="*/ 1642449 h 4067175"/>
                <a:gd name="connsiteX2882" fmla="*/ 3742360 w 11191875"/>
                <a:gd name="connsiteY2882" fmla="*/ 1915671 h 4067175"/>
                <a:gd name="connsiteX2883" fmla="*/ 3772776 w 11191875"/>
                <a:gd name="connsiteY2883" fmla="*/ 1885233 h 4067175"/>
                <a:gd name="connsiteX2884" fmla="*/ 3742360 w 11191875"/>
                <a:gd name="connsiteY2884" fmla="*/ 1854795 h 4067175"/>
                <a:gd name="connsiteX2885" fmla="*/ 3711705 w 11191875"/>
                <a:gd name="connsiteY2885" fmla="*/ 1885233 h 4067175"/>
                <a:gd name="connsiteX2886" fmla="*/ 3742360 w 11191875"/>
                <a:gd name="connsiteY2886" fmla="*/ 1915671 h 4067175"/>
                <a:gd name="connsiteX2887" fmla="*/ 3720806 w 11191875"/>
                <a:gd name="connsiteY2887" fmla="*/ 2195843 h 4067175"/>
                <a:gd name="connsiteX2888" fmla="*/ 3756012 w 11191875"/>
                <a:gd name="connsiteY2888" fmla="*/ 2160372 h 4067175"/>
                <a:gd name="connsiteX2889" fmla="*/ 3720806 w 11191875"/>
                <a:gd name="connsiteY2889" fmla="*/ 2125141 h 4067175"/>
                <a:gd name="connsiteX2890" fmla="*/ 3685360 w 11191875"/>
                <a:gd name="connsiteY2890" fmla="*/ 2160372 h 4067175"/>
                <a:gd name="connsiteX2891" fmla="*/ 3720806 w 11191875"/>
                <a:gd name="connsiteY2891" fmla="*/ 2195843 h 4067175"/>
                <a:gd name="connsiteX2892" fmla="*/ 3742360 w 11191875"/>
                <a:gd name="connsiteY2892" fmla="*/ 2474578 h 4067175"/>
                <a:gd name="connsiteX2893" fmla="*/ 3781159 w 11191875"/>
                <a:gd name="connsiteY2893" fmla="*/ 2435751 h 4067175"/>
                <a:gd name="connsiteX2894" fmla="*/ 3742360 w 11191875"/>
                <a:gd name="connsiteY2894" fmla="*/ 2396685 h 4067175"/>
                <a:gd name="connsiteX2895" fmla="*/ 3703083 w 11191875"/>
                <a:gd name="connsiteY2895" fmla="*/ 2435751 h 4067175"/>
                <a:gd name="connsiteX2896" fmla="*/ 3742360 w 11191875"/>
                <a:gd name="connsiteY2896" fmla="*/ 2474578 h 4067175"/>
                <a:gd name="connsiteX2897" fmla="*/ 3806785 w 11191875"/>
                <a:gd name="connsiteY2897" fmla="*/ 2748040 h 4067175"/>
                <a:gd name="connsiteX2898" fmla="*/ 3850612 w 11191875"/>
                <a:gd name="connsiteY2898" fmla="*/ 2703941 h 4067175"/>
                <a:gd name="connsiteX2899" fmla="*/ 3806785 w 11191875"/>
                <a:gd name="connsiteY2899" fmla="*/ 2660081 h 4067175"/>
                <a:gd name="connsiteX2900" fmla="*/ 3762718 w 11191875"/>
                <a:gd name="connsiteY2900" fmla="*/ 2703941 h 4067175"/>
                <a:gd name="connsiteX2901" fmla="*/ 3806785 w 11191875"/>
                <a:gd name="connsiteY2901" fmla="*/ 2748040 h 4067175"/>
                <a:gd name="connsiteX2902" fmla="*/ 3912163 w 11191875"/>
                <a:gd name="connsiteY2902" fmla="*/ 3005923 h 4067175"/>
                <a:gd name="connsiteX2903" fmla="*/ 3959104 w 11191875"/>
                <a:gd name="connsiteY2903" fmla="*/ 2958948 h 4067175"/>
                <a:gd name="connsiteX2904" fmla="*/ 3912163 w 11191875"/>
                <a:gd name="connsiteY2904" fmla="*/ 2911973 h 4067175"/>
                <a:gd name="connsiteX2905" fmla="*/ 3865222 w 11191875"/>
                <a:gd name="connsiteY2905" fmla="*/ 2958948 h 4067175"/>
                <a:gd name="connsiteX2906" fmla="*/ 3912163 w 11191875"/>
                <a:gd name="connsiteY2906" fmla="*/ 3005923 h 4067175"/>
                <a:gd name="connsiteX2907" fmla="*/ 4056339 w 11191875"/>
                <a:gd name="connsiteY2907" fmla="*/ 3243914 h 4067175"/>
                <a:gd name="connsiteX2908" fmla="*/ 4105675 w 11191875"/>
                <a:gd name="connsiteY2908" fmla="*/ 3194302 h 4067175"/>
                <a:gd name="connsiteX2909" fmla="*/ 4056339 w 11191875"/>
                <a:gd name="connsiteY2909" fmla="*/ 3144931 h 4067175"/>
                <a:gd name="connsiteX2910" fmla="*/ 4007003 w 11191875"/>
                <a:gd name="connsiteY2910" fmla="*/ 3194302 h 4067175"/>
                <a:gd name="connsiteX2911" fmla="*/ 4056339 w 11191875"/>
                <a:gd name="connsiteY2911" fmla="*/ 3243914 h 4067175"/>
                <a:gd name="connsiteX2912" fmla="*/ 4235243 w 11191875"/>
                <a:gd name="connsiteY2912" fmla="*/ 3455062 h 4067175"/>
                <a:gd name="connsiteX2913" fmla="*/ 4286255 w 11191875"/>
                <a:gd name="connsiteY2913" fmla="*/ 3404012 h 4067175"/>
                <a:gd name="connsiteX2914" fmla="*/ 4235243 w 11191875"/>
                <a:gd name="connsiteY2914" fmla="*/ 3353442 h 4067175"/>
                <a:gd name="connsiteX2915" fmla="*/ 4184949 w 11191875"/>
                <a:gd name="connsiteY2915" fmla="*/ 3404012 h 4067175"/>
                <a:gd name="connsiteX2916" fmla="*/ 4235243 w 11191875"/>
                <a:gd name="connsiteY2916" fmla="*/ 3455062 h 4067175"/>
                <a:gd name="connsiteX2917" fmla="*/ 4445281 w 11191875"/>
                <a:gd name="connsiteY2917" fmla="*/ 3633615 h 4067175"/>
                <a:gd name="connsiteX2918" fmla="*/ 4495096 w 11191875"/>
                <a:gd name="connsiteY2918" fmla="*/ 3583764 h 4067175"/>
                <a:gd name="connsiteX2919" fmla="*/ 4445281 w 11191875"/>
                <a:gd name="connsiteY2919" fmla="*/ 3533194 h 4067175"/>
                <a:gd name="connsiteX2920" fmla="*/ 4395226 w 11191875"/>
                <a:gd name="connsiteY2920" fmla="*/ 3583764 h 4067175"/>
                <a:gd name="connsiteX2921" fmla="*/ 4445281 w 11191875"/>
                <a:gd name="connsiteY2921" fmla="*/ 3633615 h 4067175"/>
                <a:gd name="connsiteX2922" fmla="*/ 4680465 w 11191875"/>
                <a:gd name="connsiteY2922" fmla="*/ 3776697 h 4067175"/>
                <a:gd name="connsiteX2923" fmla="*/ 4729322 w 11191875"/>
                <a:gd name="connsiteY2923" fmla="*/ 3728044 h 4067175"/>
                <a:gd name="connsiteX2924" fmla="*/ 4680465 w 11191875"/>
                <a:gd name="connsiteY2924" fmla="*/ 3678912 h 4067175"/>
                <a:gd name="connsiteX2925" fmla="*/ 4631848 w 11191875"/>
                <a:gd name="connsiteY2925" fmla="*/ 3728044 h 4067175"/>
                <a:gd name="connsiteX2926" fmla="*/ 4680465 w 11191875"/>
                <a:gd name="connsiteY2926" fmla="*/ 3776697 h 4067175"/>
                <a:gd name="connsiteX2927" fmla="*/ 4935289 w 11191875"/>
                <a:gd name="connsiteY2927" fmla="*/ 3880473 h 4067175"/>
                <a:gd name="connsiteX2928" fmla="*/ 4982230 w 11191875"/>
                <a:gd name="connsiteY2928" fmla="*/ 3833738 h 4067175"/>
                <a:gd name="connsiteX2929" fmla="*/ 4935289 w 11191875"/>
                <a:gd name="connsiteY2929" fmla="*/ 3786763 h 4067175"/>
                <a:gd name="connsiteX2930" fmla="*/ 4888108 w 11191875"/>
                <a:gd name="connsiteY2930" fmla="*/ 3833738 h 4067175"/>
                <a:gd name="connsiteX2931" fmla="*/ 4935289 w 11191875"/>
                <a:gd name="connsiteY2931" fmla="*/ 3880473 h 4067175"/>
                <a:gd name="connsiteX2932" fmla="*/ 5203524 w 11191875"/>
                <a:gd name="connsiteY2932" fmla="*/ 3941828 h 4067175"/>
                <a:gd name="connsiteX2933" fmla="*/ 5247352 w 11191875"/>
                <a:gd name="connsiteY2933" fmla="*/ 3897969 h 4067175"/>
                <a:gd name="connsiteX2934" fmla="*/ 5203524 w 11191875"/>
                <a:gd name="connsiteY2934" fmla="*/ 3854110 h 4067175"/>
                <a:gd name="connsiteX2935" fmla="*/ 5159696 w 11191875"/>
                <a:gd name="connsiteY2935" fmla="*/ 3897969 h 4067175"/>
                <a:gd name="connsiteX2936" fmla="*/ 5203524 w 11191875"/>
                <a:gd name="connsiteY2936" fmla="*/ 3941828 h 4067175"/>
                <a:gd name="connsiteX2937" fmla="*/ 5478465 w 11191875"/>
                <a:gd name="connsiteY2937" fmla="*/ 3960043 h 4067175"/>
                <a:gd name="connsiteX2938" fmla="*/ 5519179 w 11191875"/>
                <a:gd name="connsiteY2938" fmla="*/ 3919539 h 4067175"/>
                <a:gd name="connsiteX2939" fmla="*/ 5478465 w 11191875"/>
                <a:gd name="connsiteY2939" fmla="*/ 3878796 h 4067175"/>
                <a:gd name="connsiteX2940" fmla="*/ 5437751 w 11191875"/>
                <a:gd name="connsiteY2940" fmla="*/ 3919539 h 4067175"/>
                <a:gd name="connsiteX2941" fmla="*/ 5478465 w 11191875"/>
                <a:gd name="connsiteY2941" fmla="*/ 3960043 h 4067175"/>
                <a:gd name="connsiteX2942" fmla="*/ 5753406 w 11191875"/>
                <a:gd name="connsiteY2942" fmla="*/ 3935118 h 4067175"/>
                <a:gd name="connsiteX2943" fmla="*/ 5790528 w 11191875"/>
                <a:gd name="connsiteY2943" fmla="*/ 3897969 h 4067175"/>
                <a:gd name="connsiteX2944" fmla="*/ 5753406 w 11191875"/>
                <a:gd name="connsiteY2944" fmla="*/ 3860821 h 4067175"/>
                <a:gd name="connsiteX2945" fmla="*/ 5716045 w 11191875"/>
                <a:gd name="connsiteY2945" fmla="*/ 3897969 h 4067175"/>
                <a:gd name="connsiteX2946" fmla="*/ 5753406 w 11191875"/>
                <a:gd name="connsiteY2946" fmla="*/ 3935118 h 4067175"/>
                <a:gd name="connsiteX2947" fmla="*/ 6021402 w 11191875"/>
                <a:gd name="connsiteY2947" fmla="*/ 3867292 h 4067175"/>
                <a:gd name="connsiteX2948" fmla="*/ 6054931 w 11191875"/>
                <a:gd name="connsiteY2948" fmla="*/ 3833738 h 4067175"/>
                <a:gd name="connsiteX2949" fmla="*/ 6021402 w 11191875"/>
                <a:gd name="connsiteY2949" fmla="*/ 3799945 h 4067175"/>
                <a:gd name="connsiteX2950" fmla="*/ 5988112 w 11191875"/>
                <a:gd name="connsiteY2950" fmla="*/ 3833738 h 4067175"/>
                <a:gd name="connsiteX2951" fmla="*/ 6021402 w 11191875"/>
                <a:gd name="connsiteY2951" fmla="*/ 3867292 h 4067175"/>
                <a:gd name="connsiteX2952" fmla="*/ 6276225 w 11191875"/>
                <a:gd name="connsiteY2952" fmla="*/ 3757523 h 4067175"/>
                <a:gd name="connsiteX2953" fmla="*/ 6306402 w 11191875"/>
                <a:gd name="connsiteY2953" fmla="*/ 3728044 h 4067175"/>
                <a:gd name="connsiteX2954" fmla="*/ 6276225 w 11191875"/>
                <a:gd name="connsiteY2954" fmla="*/ 3698086 h 4067175"/>
                <a:gd name="connsiteX2955" fmla="*/ 6246288 w 11191875"/>
                <a:gd name="connsiteY2955" fmla="*/ 3728044 h 4067175"/>
                <a:gd name="connsiteX2956" fmla="*/ 6276225 w 11191875"/>
                <a:gd name="connsiteY2956" fmla="*/ 3757523 h 4067175"/>
                <a:gd name="connsiteX2957" fmla="*/ 6511410 w 11191875"/>
                <a:gd name="connsiteY2957" fmla="*/ 3610367 h 4067175"/>
                <a:gd name="connsiteX2958" fmla="*/ 6538234 w 11191875"/>
                <a:gd name="connsiteY2958" fmla="*/ 3583764 h 4067175"/>
                <a:gd name="connsiteX2959" fmla="*/ 6511410 w 11191875"/>
                <a:gd name="connsiteY2959" fmla="*/ 3556441 h 4067175"/>
                <a:gd name="connsiteX2960" fmla="*/ 6484826 w 11191875"/>
                <a:gd name="connsiteY2960" fmla="*/ 3583764 h 4067175"/>
                <a:gd name="connsiteX2961" fmla="*/ 6511410 w 11191875"/>
                <a:gd name="connsiteY2961" fmla="*/ 3610367 h 4067175"/>
                <a:gd name="connsiteX2962" fmla="*/ 6721448 w 11191875"/>
                <a:gd name="connsiteY2962" fmla="*/ 3427500 h 4067175"/>
                <a:gd name="connsiteX2963" fmla="*/ 6744440 w 11191875"/>
                <a:gd name="connsiteY2963" fmla="*/ 3404012 h 4067175"/>
                <a:gd name="connsiteX2964" fmla="*/ 6721448 w 11191875"/>
                <a:gd name="connsiteY2964" fmla="*/ 3381483 h 4067175"/>
                <a:gd name="connsiteX2965" fmla="*/ 6698217 w 11191875"/>
                <a:gd name="connsiteY2965" fmla="*/ 3404012 h 4067175"/>
                <a:gd name="connsiteX2966" fmla="*/ 6721448 w 11191875"/>
                <a:gd name="connsiteY2966" fmla="*/ 3427500 h 4067175"/>
                <a:gd name="connsiteX2967" fmla="*/ 6900351 w 11191875"/>
                <a:gd name="connsiteY2967" fmla="*/ 3215393 h 4067175"/>
                <a:gd name="connsiteX2968" fmla="*/ 6921427 w 11191875"/>
                <a:gd name="connsiteY2968" fmla="*/ 3194302 h 4067175"/>
                <a:gd name="connsiteX2969" fmla="*/ 6900351 w 11191875"/>
                <a:gd name="connsiteY2969" fmla="*/ 3173691 h 4067175"/>
                <a:gd name="connsiteX2970" fmla="*/ 6879755 w 11191875"/>
                <a:gd name="connsiteY2970" fmla="*/ 3194302 h 4067175"/>
                <a:gd name="connsiteX2971" fmla="*/ 6900351 w 11191875"/>
                <a:gd name="connsiteY2971" fmla="*/ 3215393 h 4067175"/>
                <a:gd name="connsiteX2972" fmla="*/ 7044767 w 11191875"/>
                <a:gd name="connsiteY2972" fmla="*/ 2976923 h 4067175"/>
                <a:gd name="connsiteX2973" fmla="*/ 7062250 w 11191875"/>
                <a:gd name="connsiteY2973" fmla="*/ 2958948 h 4067175"/>
                <a:gd name="connsiteX2974" fmla="*/ 7044767 w 11191875"/>
                <a:gd name="connsiteY2974" fmla="*/ 2941452 h 4067175"/>
                <a:gd name="connsiteX2975" fmla="*/ 7027044 w 11191875"/>
                <a:gd name="connsiteY2975" fmla="*/ 2958948 h 4067175"/>
                <a:gd name="connsiteX2976" fmla="*/ 7044767 w 11191875"/>
                <a:gd name="connsiteY2976" fmla="*/ 2976923 h 4067175"/>
                <a:gd name="connsiteX2977" fmla="*/ 7150145 w 11191875"/>
                <a:gd name="connsiteY2977" fmla="*/ 2719519 h 4067175"/>
                <a:gd name="connsiteX2978" fmla="*/ 7165952 w 11191875"/>
                <a:gd name="connsiteY2978" fmla="*/ 2703941 h 4067175"/>
                <a:gd name="connsiteX2979" fmla="*/ 7150145 w 11191875"/>
                <a:gd name="connsiteY2979" fmla="*/ 2688362 h 4067175"/>
                <a:gd name="connsiteX2980" fmla="*/ 7134339 w 11191875"/>
                <a:gd name="connsiteY2980" fmla="*/ 2703941 h 4067175"/>
                <a:gd name="connsiteX2981" fmla="*/ 7150145 w 11191875"/>
                <a:gd name="connsiteY2981" fmla="*/ 2719519 h 4067175"/>
                <a:gd name="connsiteX2982" fmla="*/ 7214570 w 11191875"/>
                <a:gd name="connsiteY2982" fmla="*/ 2449652 h 4067175"/>
                <a:gd name="connsiteX2983" fmla="*/ 7228460 w 11191875"/>
                <a:gd name="connsiteY2983" fmla="*/ 2435751 h 4067175"/>
                <a:gd name="connsiteX2984" fmla="*/ 7214570 w 11191875"/>
                <a:gd name="connsiteY2984" fmla="*/ 2421851 h 4067175"/>
                <a:gd name="connsiteX2985" fmla="*/ 7200439 w 11191875"/>
                <a:gd name="connsiteY2985" fmla="*/ 2435751 h 4067175"/>
                <a:gd name="connsiteX2986" fmla="*/ 7214570 w 11191875"/>
                <a:gd name="connsiteY2986" fmla="*/ 2449652 h 4067175"/>
                <a:gd name="connsiteX2987" fmla="*/ 7236124 w 11191875"/>
                <a:gd name="connsiteY2987" fmla="*/ 2172595 h 4067175"/>
                <a:gd name="connsiteX2988" fmla="*/ 7248818 w 11191875"/>
                <a:gd name="connsiteY2988" fmla="*/ 2160372 h 4067175"/>
                <a:gd name="connsiteX2989" fmla="*/ 7236124 w 11191875"/>
                <a:gd name="connsiteY2989" fmla="*/ 2148149 h 4067175"/>
                <a:gd name="connsiteX2990" fmla="*/ 7224149 w 11191875"/>
                <a:gd name="connsiteY2990" fmla="*/ 2160372 h 4067175"/>
                <a:gd name="connsiteX2991" fmla="*/ 7236124 w 11191875"/>
                <a:gd name="connsiteY2991" fmla="*/ 2172595 h 4067175"/>
                <a:gd name="connsiteX2992" fmla="*/ 6991599 w 11191875"/>
                <a:gd name="connsiteY2992" fmla="*/ 1898415 h 4067175"/>
                <a:gd name="connsiteX2993" fmla="*/ 7004771 w 11191875"/>
                <a:gd name="connsiteY2993" fmla="*/ 1885472 h 4067175"/>
                <a:gd name="connsiteX2994" fmla="*/ 6991599 w 11191875"/>
                <a:gd name="connsiteY2994" fmla="*/ 1872770 h 4067175"/>
                <a:gd name="connsiteX2995" fmla="*/ 6979145 w 11191875"/>
                <a:gd name="connsiteY2995" fmla="*/ 1885472 h 4067175"/>
                <a:gd name="connsiteX2996" fmla="*/ 6991599 w 11191875"/>
                <a:gd name="connsiteY2996" fmla="*/ 1898415 h 4067175"/>
                <a:gd name="connsiteX2997" fmla="*/ 6918313 w 11191875"/>
                <a:gd name="connsiteY2997" fmla="*/ 1631424 h 4067175"/>
                <a:gd name="connsiteX2998" fmla="*/ 6929809 w 11191875"/>
                <a:gd name="connsiteY2998" fmla="*/ 1619680 h 4067175"/>
                <a:gd name="connsiteX2999" fmla="*/ 6918313 w 11191875"/>
                <a:gd name="connsiteY2999" fmla="*/ 1608176 h 4067175"/>
                <a:gd name="connsiteX3000" fmla="*/ 6906578 w 11191875"/>
                <a:gd name="connsiteY3000" fmla="*/ 1619680 h 4067175"/>
                <a:gd name="connsiteX3001" fmla="*/ 6918313 w 11191875"/>
                <a:gd name="connsiteY3001" fmla="*/ 1631424 h 4067175"/>
                <a:gd name="connsiteX3002" fmla="*/ 6798805 w 11191875"/>
                <a:gd name="connsiteY3002" fmla="*/ 1382168 h 4067175"/>
                <a:gd name="connsiteX3003" fmla="*/ 6809822 w 11191875"/>
                <a:gd name="connsiteY3003" fmla="*/ 1370904 h 4067175"/>
                <a:gd name="connsiteX3004" fmla="*/ 6798805 w 11191875"/>
                <a:gd name="connsiteY3004" fmla="*/ 1359879 h 4067175"/>
                <a:gd name="connsiteX3005" fmla="*/ 6787788 w 11191875"/>
                <a:gd name="connsiteY3005" fmla="*/ 1370904 h 4067175"/>
                <a:gd name="connsiteX3006" fmla="*/ 6798805 w 11191875"/>
                <a:gd name="connsiteY3006" fmla="*/ 1382168 h 4067175"/>
                <a:gd name="connsiteX3007" fmla="*/ 6636666 w 11191875"/>
                <a:gd name="connsiteY3007" fmla="*/ 1158318 h 4067175"/>
                <a:gd name="connsiteX3008" fmla="*/ 6646725 w 11191875"/>
                <a:gd name="connsiteY3008" fmla="*/ 1147533 h 4067175"/>
                <a:gd name="connsiteX3009" fmla="*/ 6636666 w 11191875"/>
                <a:gd name="connsiteY3009" fmla="*/ 1137227 h 4067175"/>
                <a:gd name="connsiteX3010" fmla="*/ 6626368 w 11191875"/>
                <a:gd name="connsiteY3010" fmla="*/ 1147533 h 4067175"/>
                <a:gd name="connsiteX3011" fmla="*/ 6636666 w 11191875"/>
                <a:gd name="connsiteY3011" fmla="*/ 1158318 h 4067175"/>
                <a:gd name="connsiteX3012" fmla="*/ 6437167 w 11191875"/>
                <a:gd name="connsiteY3012" fmla="*/ 967542 h 4067175"/>
                <a:gd name="connsiteX3013" fmla="*/ 6447704 w 11191875"/>
                <a:gd name="connsiteY3013" fmla="*/ 957236 h 4067175"/>
                <a:gd name="connsiteX3014" fmla="*/ 6437167 w 11191875"/>
                <a:gd name="connsiteY3014" fmla="*/ 946930 h 4067175"/>
                <a:gd name="connsiteX3015" fmla="*/ 6426868 w 11191875"/>
                <a:gd name="connsiteY3015" fmla="*/ 957236 h 4067175"/>
                <a:gd name="connsiteX3016" fmla="*/ 6437167 w 11191875"/>
                <a:gd name="connsiteY3016" fmla="*/ 967542 h 4067175"/>
                <a:gd name="connsiteX3017" fmla="*/ 6207251 w 11191875"/>
                <a:gd name="connsiteY3017" fmla="*/ 815592 h 4067175"/>
                <a:gd name="connsiteX3018" fmla="*/ 6217549 w 11191875"/>
                <a:gd name="connsiteY3018" fmla="*/ 805047 h 4067175"/>
                <a:gd name="connsiteX3019" fmla="*/ 6207251 w 11191875"/>
                <a:gd name="connsiteY3019" fmla="*/ 794741 h 4067175"/>
                <a:gd name="connsiteX3020" fmla="*/ 6196713 w 11191875"/>
                <a:gd name="connsiteY3020" fmla="*/ 805047 h 4067175"/>
                <a:gd name="connsiteX3021" fmla="*/ 6207251 w 11191875"/>
                <a:gd name="connsiteY3021" fmla="*/ 815592 h 4067175"/>
                <a:gd name="connsiteX3022" fmla="*/ 5953625 w 11191875"/>
                <a:gd name="connsiteY3022" fmla="*/ 707262 h 4067175"/>
                <a:gd name="connsiteX3023" fmla="*/ 5963683 w 11191875"/>
                <a:gd name="connsiteY3023" fmla="*/ 696477 h 4067175"/>
                <a:gd name="connsiteX3024" fmla="*/ 5953625 w 11191875"/>
                <a:gd name="connsiteY3024" fmla="*/ 686171 h 4067175"/>
                <a:gd name="connsiteX3025" fmla="*/ 5943326 w 11191875"/>
                <a:gd name="connsiteY3025" fmla="*/ 696477 h 4067175"/>
                <a:gd name="connsiteX3026" fmla="*/ 5953625 w 11191875"/>
                <a:gd name="connsiteY3026" fmla="*/ 707262 h 4067175"/>
                <a:gd name="connsiteX3027" fmla="*/ 5684910 w 11191875"/>
                <a:gd name="connsiteY3027" fmla="*/ 645667 h 4067175"/>
                <a:gd name="connsiteX3028" fmla="*/ 5695209 w 11191875"/>
                <a:gd name="connsiteY3028" fmla="*/ 635361 h 4067175"/>
                <a:gd name="connsiteX3029" fmla="*/ 5684910 w 11191875"/>
                <a:gd name="connsiteY3029" fmla="*/ 625056 h 4067175"/>
                <a:gd name="connsiteX3030" fmla="*/ 5674612 w 11191875"/>
                <a:gd name="connsiteY3030" fmla="*/ 635361 h 4067175"/>
                <a:gd name="connsiteX3031" fmla="*/ 5684910 w 11191875"/>
                <a:gd name="connsiteY3031" fmla="*/ 645667 h 4067175"/>
                <a:gd name="connsiteX3032" fmla="*/ 5409251 w 11191875"/>
                <a:gd name="connsiteY3032" fmla="*/ 633923 h 4067175"/>
                <a:gd name="connsiteX3033" fmla="*/ 5420507 w 11191875"/>
                <a:gd name="connsiteY3033" fmla="*/ 623138 h 4067175"/>
                <a:gd name="connsiteX3034" fmla="*/ 5409251 w 11191875"/>
                <a:gd name="connsiteY3034" fmla="*/ 611634 h 4067175"/>
                <a:gd name="connsiteX3035" fmla="*/ 5398474 w 11191875"/>
                <a:gd name="connsiteY3035" fmla="*/ 623138 h 4067175"/>
                <a:gd name="connsiteX3036" fmla="*/ 5409251 w 11191875"/>
                <a:gd name="connsiteY3036" fmla="*/ 633923 h 4067175"/>
                <a:gd name="connsiteX3037" fmla="*/ 5136226 w 11191875"/>
                <a:gd name="connsiteY3037" fmla="*/ 671551 h 4067175"/>
                <a:gd name="connsiteX3038" fmla="*/ 5147721 w 11191875"/>
                <a:gd name="connsiteY3038" fmla="*/ 659808 h 4067175"/>
                <a:gd name="connsiteX3039" fmla="*/ 5136226 w 11191875"/>
                <a:gd name="connsiteY3039" fmla="*/ 648303 h 4067175"/>
                <a:gd name="connsiteX3040" fmla="*/ 5124490 w 11191875"/>
                <a:gd name="connsiteY3040" fmla="*/ 659808 h 4067175"/>
                <a:gd name="connsiteX3041" fmla="*/ 5136226 w 11191875"/>
                <a:gd name="connsiteY3041" fmla="*/ 671551 h 4067175"/>
                <a:gd name="connsiteX3042" fmla="*/ 4874217 w 11191875"/>
                <a:gd name="connsiteY3042" fmla="*/ 758072 h 4067175"/>
                <a:gd name="connsiteX3043" fmla="*/ 4886671 w 11191875"/>
                <a:gd name="connsiteY3043" fmla="*/ 745129 h 4067175"/>
                <a:gd name="connsiteX3044" fmla="*/ 4874217 w 11191875"/>
                <a:gd name="connsiteY3044" fmla="*/ 732427 h 4067175"/>
                <a:gd name="connsiteX3045" fmla="*/ 4861045 w 11191875"/>
                <a:gd name="connsiteY3045" fmla="*/ 745129 h 4067175"/>
                <a:gd name="connsiteX3046" fmla="*/ 4874217 w 11191875"/>
                <a:gd name="connsiteY3046" fmla="*/ 758072 h 4067175"/>
                <a:gd name="connsiteX3047" fmla="*/ 4631129 w 11191875"/>
                <a:gd name="connsiteY3047" fmla="*/ 890608 h 4067175"/>
                <a:gd name="connsiteX3048" fmla="*/ 4645738 w 11191875"/>
                <a:gd name="connsiteY3048" fmla="*/ 875749 h 4067175"/>
                <a:gd name="connsiteX3049" fmla="*/ 4631129 w 11191875"/>
                <a:gd name="connsiteY3049" fmla="*/ 861369 h 4067175"/>
                <a:gd name="connsiteX3050" fmla="*/ 4616520 w 11191875"/>
                <a:gd name="connsiteY3050" fmla="*/ 875749 h 4067175"/>
                <a:gd name="connsiteX3051" fmla="*/ 4631129 w 11191875"/>
                <a:gd name="connsiteY3051" fmla="*/ 890608 h 4067175"/>
                <a:gd name="connsiteX3052" fmla="*/ 4415583 w 11191875"/>
                <a:gd name="connsiteY3052" fmla="*/ 1065087 h 4067175"/>
                <a:gd name="connsiteX3053" fmla="*/ 4432587 w 11191875"/>
                <a:gd name="connsiteY3053" fmla="*/ 1048071 h 4067175"/>
                <a:gd name="connsiteX3054" fmla="*/ 4415583 w 11191875"/>
                <a:gd name="connsiteY3054" fmla="*/ 1030814 h 4067175"/>
                <a:gd name="connsiteX3055" fmla="*/ 4398339 w 11191875"/>
                <a:gd name="connsiteY3055" fmla="*/ 1048071 h 4067175"/>
                <a:gd name="connsiteX3056" fmla="*/ 4415583 w 11191875"/>
                <a:gd name="connsiteY3056" fmla="*/ 1065087 h 4067175"/>
                <a:gd name="connsiteX3057" fmla="*/ 4234045 w 11191875"/>
                <a:gd name="connsiteY3057" fmla="*/ 1275037 h 4067175"/>
                <a:gd name="connsiteX3058" fmla="*/ 4253444 w 11191875"/>
                <a:gd name="connsiteY3058" fmla="*/ 1255863 h 4067175"/>
                <a:gd name="connsiteX3059" fmla="*/ 4234045 w 11191875"/>
                <a:gd name="connsiteY3059" fmla="*/ 1236210 h 4067175"/>
                <a:gd name="connsiteX3060" fmla="*/ 4214646 w 11191875"/>
                <a:gd name="connsiteY3060" fmla="*/ 1255863 h 4067175"/>
                <a:gd name="connsiteX3061" fmla="*/ 4234045 w 11191875"/>
                <a:gd name="connsiteY3061" fmla="*/ 1275037 h 4067175"/>
                <a:gd name="connsiteX3062" fmla="*/ 4092743 w 11191875"/>
                <a:gd name="connsiteY3062" fmla="*/ 1515664 h 4067175"/>
                <a:gd name="connsiteX3063" fmla="*/ 4115734 w 11191875"/>
                <a:gd name="connsiteY3063" fmla="*/ 1492416 h 4067175"/>
                <a:gd name="connsiteX3064" fmla="*/ 4092743 w 11191875"/>
                <a:gd name="connsiteY3064" fmla="*/ 1469648 h 4067175"/>
                <a:gd name="connsiteX3065" fmla="*/ 4069751 w 11191875"/>
                <a:gd name="connsiteY3065" fmla="*/ 1492416 h 4067175"/>
                <a:gd name="connsiteX3066" fmla="*/ 4092743 w 11191875"/>
                <a:gd name="connsiteY3066" fmla="*/ 1515664 h 4067175"/>
                <a:gd name="connsiteX3067" fmla="*/ 3995747 w 11191875"/>
                <a:gd name="connsiteY3067" fmla="*/ 1778580 h 4067175"/>
                <a:gd name="connsiteX3068" fmla="*/ 4023289 w 11191875"/>
                <a:gd name="connsiteY3068" fmla="*/ 1751018 h 4067175"/>
                <a:gd name="connsiteX3069" fmla="*/ 3995747 w 11191875"/>
                <a:gd name="connsiteY3069" fmla="*/ 1723696 h 4067175"/>
                <a:gd name="connsiteX3070" fmla="*/ 3968444 w 11191875"/>
                <a:gd name="connsiteY3070" fmla="*/ 1751018 h 4067175"/>
                <a:gd name="connsiteX3071" fmla="*/ 3995747 w 11191875"/>
                <a:gd name="connsiteY3071" fmla="*/ 1778580 h 4067175"/>
                <a:gd name="connsiteX3072" fmla="*/ 3946650 w 11191875"/>
                <a:gd name="connsiteY3072" fmla="*/ 2054199 h 4067175"/>
                <a:gd name="connsiteX3073" fmla="*/ 3978264 w 11191875"/>
                <a:gd name="connsiteY3073" fmla="*/ 2022563 h 4067175"/>
                <a:gd name="connsiteX3074" fmla="*/ 3946650 w 11191875"/>
                <a:gd name="connsiteY3074" fmla="*/ 1990687 h 4067175"/>
                <a:gd name="connsiteX3075" fmla="*/ 3915037 w 11191875"/>
                <a:gd name="connsiteY3075" fmla="*/ 2022563 h 4067175"/>
                <a:gd name="connsiteX3076" fmla="*/ 3946650 w 11191875"/>
                <a:gd name="connsiteY3076" fmla="*/ 2054199 h 4067175"/>
                <a:gd name="connsiteX3077" fmla="*/ 3946650 w 11191875"/>
                <a:gd name="connsiteY3077" fmla="*/ 2334372 h 4067175"/>
                <a:gd name="connsiteX3078" fmla="*/ 3982335 w 11191875"/>
                <a:gd name="connsiteY3078" fmla="*/ 2298182 h 4067175"/>
                <a:gd name="connsiteX3079" fmla="*/ 3946650 w 11191875"/>
                <a:gd name="connsiteY3079" fmla="*/ 2262471 h 4067175"/>
                <a:gd name="connsiteX3080" fmla="*/ 3910726 w 11191875"/>
                <a:gd name="connsiteY3080" fmla="*/ 2298182 h 4067175"/>
                <a:gd name="connsiteX3081" fmla="*/ 3946650 w 11191875"/>
                <a:gd name="connsiteY3081" fmla="*/ 2334372 h 4067175"/>
                <a:gd name="connsiteX3082" fmla="*/ 3995747 w 11191875"/>
                <a:gd name="connsiteY3082" fmla="*/ 2610230 h 4067175"/>
                <a:gd name="connsiteX3083" fmla="*/ 4035982 w 11191875"/>
                <a:gd name="connsiteY3083" fmla="*/ 2569966 h 4067175"/>
                <a:gd name="connsiteX3084" fmla="*/ 3995747 w 11191875"/>
                <a:gd name="connsiteY3084" fmla="*/ 2529462 h 4067175"/>
                <a:gd name="connsiteX3085" fmla="*/ 3955512 w 11191875"/>
                <a:gd name="connsiteY3085" fmla="*/ 2569966 h 4067175"/>
                <a:gd name="connsiteX3086" fmla="*/ 3995747 w 11191875"/>
                <a:gd name="connsiteY3086" fmla="*/ 2610230 h 4067175"/>
                <a:gd name="connsiteX3087" fmla="*/ 4092743 w 11191875"/>
                <a:gd name="connsiteY3087" fmla="*/ 2871708 h 4067175"/>
                <a:gd name="connsiteX3088" fmla="*/ 4135852 w 11191875"/>
                <a:gd name="connsiteY3088" fmla="*/ 2828568 h 4067175"/>
                <a:gd name="connsiteX3089" fmla="*/ 4092743 w 11191875"/>
                <a:gd name="connsiteY3089" fmla="*/ 2784948 h 4067175"/>
                <a:gd name="connsiteX3090" fmla="*/ 4049394 w 11191875"/>
                <a:gd name="connsiteY3090" fmla="*/ 2828568 h 4067175"/>
                <a:gd name="connsiteX3091" fmla="*/ 4092743 w 11191875"/>
                <a:gd name="connsiteY3091" fmla="*/ 2871708 h 4067175"/>
                <a:gd name="connsiteX3092" fmla="*/ 4234045 w 11191875"/>
                <a:gd name="connsiteY3092" fmla="*/ 3110179 h 4067175"/>
                <a:gd name="connsiteX3093" fmla="*/ 4279070 w 11191875"/>
                <a:gd name="connsiteY3093" fmla="*/ 3065121 h 4067175"/>
                <a:gd name="connsiteX3094" fmla="*/ 4234045 w 11191875"/>
                <a:gd name="connsiteY3094" fmla="*/ 3020063 h 4067175"/>
                <a:gd name="connsiteX3095" fmla="*/ 4188780 w 11191875"/>
                <a:gd name="connsiteY3095" fmla="*/ 3065121 h 4067175"/>
                <a:gd name="connsiteX3096" fmla="*/ 4234045 w 11191875"/>
                <a:gd name="connsiteY3096" fmla="*/ 3110179 h 4067175"/>
                <a:gd name="connsiteX3097" fmla="*/ 4415583 w 11191875"/>
                <a:gd name="connsiteY3097" fmla="*/ 3319170 h 4067175"/>
                <a:gd name="connsiteX3098" fmla="*/ 4461806 w 11191875"/>
                <a:gd name="connsiteY3098" fmla="*/ 3272914 h 4067175"/>
                <a:gd name="connsiteX3099" fmla="*/ 4415583 w 11191875"/>
                <a:gd name="connsiteY3099" fmla="*/ 3226658 h 4067175"/>
                <a:gd name="connsiteX3100" fmla="*/ 4369121 w 11191875"/>
                <a:gd name="connsiteY3100" fmla="*/ 3272914 h 4067175"/>
                <a:gd name="connsiteX3101" fmla="*/ 4415583 w 11191875"/>
                <a:gd name="connsiteY3101" fmla="*/ 3319170 h 4067175"/>
                <a:gd name="connsiteX3102" fmla="*/ 4631129 w 11191875"/>
                <a:gd name="connsiteY3102" fmla="*/ 3491252 h 4067175"/>
                <a:gd name="connsiteX3103" fmla="*/ 4677352 w 11191875"/>
                <a:gd name="connsiteY3103" fmla="*/ 3444756 h 4067175"/>
                <a:gd name="connsiteX3104" fmla="*/ 4631129 w 11191875"/>
                <a:gd name="connsiteY3104" fmla="*/ 3398740 h 4067175"/>
                <a:gd name="connsiteX3105" fmla="*/ 4584667 w 11191875"/>
                <a:gd name="connsiteY3105" fmla="*/ 3444756 h 4067175"/>
                <a:gd name="connsiteX3106" fmla="*/ 4631129 w 11191875"/>
                <a:gd name="connsiteY3106" fmla="*/ 3491252 h 4067175"/>
                <a:gd name="connsiteX3107" fmla="*/ 4874217 w 11191875"/>
                <a:gd name="connsiteY3107" fmla="*/ 3621152 h 4067175"/>
                <a:gd name="connsiteX3108" fmla="*/ 4919003 w 11191875"/>
                <a:gd name="connsiteY3108" fmla="*/ 3575855 h 4067175"/>
                <a:gd name="connsiteX3109" fmla="*/ 4874217 w 11191875"/>
                <a:gd name="connsiteY3109" fmla="*/ 3530797 h 4067175"/>
                <a:gd name="connsiteX3110" fmla="*/ 4828953 w 11191875"/>
                <a:gd name="connsiteY3110" fmla="*/ 3575855 h 4067175"/>
                <a:gd name="connsiteX3111" fmla="*/ 4874217 w 11191875"/>
                <a:gd name="connsiteY3111" fmla="*/ 3621152 h 4067175"/>
                <a:gd name="connsiteX3112" fmla="*/ 5136226 w 11191875"/>
                <a:gd name="connsiteY3112" fmla="*/ 3703838 h 4067175"/>
                <a:gd name="connsiteX3113" fmla="*/ 5178856 w 11191875"/>
                <a:gd name="connsiteY3113" fmla="*/ 3660937 h 4067175"/>
                <a:gd name="connsiteX3114" fmla="*/ 5136226 w 11191875"/>
                <a:gd name="connsiteY3114" fmla="*/ 3618516 h 4067175"/>
                <a:gd name="connsiteX3115" fmla="*/ 5093595 w 11191875"/>
                <a:gd name="connsiteY3115" fmla="*/ 3660937 h 4067175"/>
                <a:gd name="connsiteX3116" fmla="*/ 5136226 w 11191875"/>
                <a:gd name="connsiteY3116" fmla="*/ 3703838 h 4067175"/>
                <a:gd name="connsiteX3117" fmla="*/ 5409251 w 11191875"/>
                <a:gd name="connsiteY3117" fmla="*/ 3737871 h 4067175"/>
                <a:gd name="connsiteX3118" fmla="*/ 5449007 w 11191875"/>
                <a:gd name="connsiteY3118" fmla="*/ 3698086 h 4067175"/>
                <a:gd name="connsiteX3119" fmla="*/ 5409251 w 11191875"/>
                <a:gd name="connsiteY3119" fmla="*/ 3658780 h 4067175"/>
                <a:gd name="connsiteX3120" fmla="*/ 5369734 w 11191875"/>
                <a:gd name="connsiteY3120" fmla="*/ 3698086 h 4067175"/>
                <a:gd name="connsiteX3121" fmla="*/ 5409251 w 11191875"/>
                <a:gd name="connsiteY3121" fmla="*/ 3737871 h 4067175"/>
                <a:gd name="connsiteX3122" fmla="*/ 5684910 w 11191875"/>
                <a:gd name="connsiteY3122" fmla="*/ 3722052 h 4067175"/>
                <a:gd name="connsiteX3123" fmla="*/ 5721314 w 11191875"/>
                <a:gd name="connsiteY3123" fmla="*/ 3685383 h 4067175"/>
                <a:gd name="connsiteX3124" fmla="*/ 5684910 w 11191875"/>
                <a:gd name="connsiteY3124" fmla="*/ 3649193 h 4067175"/>
                <a:gd name="connsiteX3125" fmla="*/ 5648507 w 11191875"/>
                <a:gd name="connsiteY3125" fmla="*/ 3685383 h 4067175"/>
                <a:gd name="connsiteX3126" fmla="*/ 5684910 w 11191875"/>
                <a:gd name="connsiteY3126" fmla="*/ 3722052 h 4067175"/>
                <a:gd name="connsiteX3127" fmla="*/ 5953625 w 11191875"/>
                <a:gd name="connsiteY3127" fmla="*/ 3657342 h 4067175"/>
                <a:gd name="connsiteX3128" fmla="*/ 5986675 w 11191875"/>
                <a:gd name="connsiteY3128" fmla="*/ 3624268 h 4067175"/>
                <a:gd name="connsiteX3129" fmla="*/ 5953625 w 11191875"/>
                <a:gd name="connsiteY3129" fmla="*/ 3591433 h 4067175"/>
                <a:gd name="connsiteX3130" fmla="*/ 5920574 w 11191875"/>
                <a:gd name="connsiteY3130" fmla="*/ 3624268 h 4067175"/>
                <a:gd name="connsiteX3131" fmla="*/ 5953625 w 11191875"/>
                <a:gd name="connsiteY3131" fmla="*/ 3657342 h 4067175"/>
                <a:gd name="connsiteX3132" fmla="*/ 6207251 w 11191875"/>
                <a:gd name="connsiteY3132" fmla="*/ 3544937 h 4067175"/>
                <a:gd name="connsiteX3133" fmla="*/ 6236469 w 11191875"/>
                <a:gd name="connsiteY3133" fmla="*/ 3515937 h 4067175"/>
                <a:gd name="connsiteX3134" fmla="*/ 6207251 w 11191875"/>
                <a:gd name="connsiteY3134" fmla="*/ 3486458 h 4067175"/>
                <a:gd name="connsiteX3135" fmla="*/ 6178032 w 11191875"/>
                <a:gd name="connsiteY3135" fmla="*/ 3515937 h 4067175"/>
                <a:gd name="connsiteX3136" fmla="*/ 6207251 w 11191875"/>
                <a:gd name="connsiteY3136" fmla="*/ 3544937 h 4067175"/>
                <a:gd name="connsiteX3137" fmla="*/ 6437167 w 11191875"/>
                <a:gd name="connsiteY3137" fmla="*/ 3390112 h 4067175"/>
                <a:gd name="connsiteX3138" fmla="*/ 6463511 w 11191875"/>
                <a:gd name="connsiteY3138" fmla="*/ 3363748 h 4067175"/>
                <a:gd name="connsiteX3139" fmla="*/ 6437167 w 11191875"/>
                <a:gd name="connsiteY3139" fmla="*/ 3337624 h 4067175"/>
                <a:gd name="connsiteX3140" fmla="*/ 6411301 w 11191875"/>
                <a:gd name="connsiteY3140" fmla="*/ 3363748 h 4067175"/>
                <a:gd name="connsiteX3141" fmla="*/ 6437167 w 11191875"/>
                <a:gd name="connsiteY3141" fmla="*/ 3390112 h 4067175"/>
                <a:gd name="connsiteX3142" fmla="*/ 6636666 w 11191875"/>
                <a:gd name="connsiteY3142" fmla="*/ 3195740 h 4067175"/>
                <a:gd name="connsiteX3143" fmla="*/ 6659419 w 11191875"/>
                <a:gd name="connsiteY3143" fmla="*/ 3173451 h 4067175"/>
                <a:gd name="connsiteX3144" fmla="*/ 6636666 w 11191875"/>
                <a:gd name="connsiteY3144" fmla="*/ 3150443 h 4067175"/>
                <a:gd name="connsiteX3145" fmla="*/ 6614393 w 11191875"/>
                <a:gd name="connsiteY3145" fmla="*/ 3173451 h 4067175"/>
                <a:gd name="connsiteX3146" fmla="*/ 6636666 w 11191875"/>
                <a:gd name="connsiteY3146" fmla="*/ 3195740 h 4067175"/>
                <a:gd name="connsiteX3147" fmla="*/ 6798805 w 11191875"/>
                <a:gd name="connsiteY3147" fmla="*/ 2969254 h 4067175"/>
                <a:gd name="connsiteX3148" fmla="*/ 6817965 w 11191875"/>
                <a:gd name="connsiteY3148" fmla="*/ 2950080 h 4067175"/>
                <a:gd name="connsiteX3149" fmla="*/ 6798805 w 11191875"/>
                <a:gd name="connsiteY3149" fmla="*/ 2930188 h 4067175"/>
                <a:gd name="connsiteX3150" fmla="*/ 6779406 w 11191875"/>
                <a:gd name="connsiteY3150" fmla="*/ 2950080 h 4067175"/>
                <a:gd name="connsiteX3151" fmla="*/ 6798805 w 11191875"/>
                <a:gd name="connsiteY3151" fmla="*/ 2969254 h 4067175"/>
                <a:gd name="connsiteX3152" fmla="*/ 6918313 w 11191875"/>
                <a:gd name="connsiteY3152" fmla="*/ 2718800 h 4067175"/>
                <a:gd name="connsiteX3153" fmla="*/ 6936036 w 11191875"/>
                <a:gd name="connsiteY3153" fmla="*/ 2701304 h 4067175"/>
                <a:gd name="connsiteX3154" fmla="*/ 6918313 w 11191875"/>
                <a:gd name="connsiteY3154" fmla="*/ 2683329 h 4067175"/>
                <a:gd name="connsiteX3155" fmla="*/ 6901070 w 11191875"/>
                <a:gd name="connsiteY3155" fmla="*/ 2701304 h 4067175"/>
                <a:gd name="connsiteX3156" fmla="*/ 6918313 w 11191875"/>
                <a:gd name="connsiteY3156" fmla="*/ 2718800 h 4067175"/>
                <a:gd name="connsiteX3157" fmla="*/ 6991599 w 11191875"/>
                <a:gd name="connsiteY3157" fmla="*/ 2451330 h 4067175"/>
                <a:gd name="connsiteX3158" fmla="*/ 7007645 w 11191875"/>
                <a:gd name="connsiteY3158" fmla="*/ 2435032 h 4067175"/>
                <a:gd name="connsiteX3159" fmla="*/ 6991599 w 11191875"/>
                <a:gd name="connsiteY3159" fmla="*/ 2419454 h 4067175"/>
                <a:gd name="connsiteX3160" fmla="*/ 6976032 w 11191875"/>
                <a:gd name="connsiteY3160" fmla="*/ 2435032 h 4067175"/>
                <a:gd name="connsiteX3161" fmla="*/ 6991599 w 11191875"/>
                <a:gd name="connsiteY3161" fmla="*/ 2451330 h 4067175"/>
                <a:gd name="connsiteX3162" fmla="*/ 7016507 w 11191875"/>
                <a:gd name="connsiteY3162" fmla="*/ 2174752 h 4067175"/>
                <a:gd name="connsiteX3163" fmla="*/ 7030637 w 11191875"/>
                <a:gd name="connsiteY3163" fmla="*/ 2160372 h 4067175"/>
                <a:gd name="connsiteX3164" fmla="*/ 7016507 w 11191875"/>
                <a:gd name="connsiteY3164" fmla="*/ 2146232 h 4067175"/>
                <a:gd name="connsiteX3165" fmla="*/ 7002376 w 11191875"/>
                <a:gd name="connsiteY3165" fmla="*/ 2160372 h 4067175"/>
                <a:gd name="connsiteX3166" fmla="*/ 7016507 w 11191875"/>
                <a:gd name="connsiteY3166" fmla="*/ 2174752 h 4067175"/>
                <a:gd name="connsiteX3167" fmla="*/ 6768150 w 11191875"/>
                <a:gd name="connsiteY3167" fmla="*/ 1900092 h 4067175"/>
                <a:gd name="connsiteX3168" fmla="*/ 6781801 w 11191875"/>
                <a:gd name="connsiteY3168" fmla="*/ 1886431 h 4067175"/>
                <a:gd name="connsiteX3169" fmla="*/ 6768150 w 11191875"/>
                <a:gd name="connsiteY3169" fmla="*/ 1872291 h 4067175"/>
                <a:gd name="connsiteX3170" fmla="*/ 6753780 w 11191875"/>
                <a:gd name="connsiteY3170" fmla="*/ 1886431 h 4067175"/>
                <a:gd name="connsiteX3171" fmla="*/ 6768150 w 11191875"/>
                <a:gd name="connsiteY3171" fmla="*/ 1900092 h 4067175"/>
                <a:gd name="connsiteX3172" fmla="*/ 6682650 w 11191875"/>
                <a:gd name="connsiteY3172" fmla="*/ 1636696 h 4067175"/>
                <a:gd name="connsiteX3173" fmla="*/ 6695582 w 11191875"/>
                <a:gd name="connsiteY3173" fmla="*/ 1623754 h 4067175"/>
                <a:gd name="connsiteX3174" fmla="*/ 6682650 w 11191875"/>
                <a:gd name="connsiteY3174" fmla="*/ 1611052 h 4067175"/>
                <a:gd name="connsiteX3175" fmla="*/ 6670196 w 11191875"/>
                <a:gd name="connsiteY3175" fmla="*/ 1623754 h 4067175"/>
                <a:gd name="connsiteX3176" fmla="*/ 6682650 w 11191875"/>
                <a:gd name="connsiteY3176" fmla="*/ 1636696 h 4067175"/>
                <a:gd name="connsiteX3177" fmla="*/ 6544940 w 11191875"/>
                <a:gd name="connsiteY3177" fmla="*/ 1397028 h 4067175"/>
                <a:gd name="connsiteX3178" fmla="*/ 6557154 w 11191875"/>
                <a:gd name="connsiteY3178" fmla="*/ 1385045 h 4067175"/>
                <a:gd name="connsiteX3179" fmla="*/ 6544940 w 11191875"/>
                <a:gd name="connsiteY3179" fmla="*/ 1372582 h 4067175"/>
                <a:gd name="connsiteX3180" fmla="*/ 6532965 w 11191875"/>
                <a:gd name="connsiteY3180" fmla="*/ 1385045 h 4067175"/>
                <a:gd name="connsiteX3181" fmla="*/ 6544940 w 11191875"/>
                <a:gd name="connsiteY3181" fmla="*/ 1397028 h 4067175"/>
                <a:gd name="connsiteX3182" fmla="*/ 6360288 w 11191875"/>
                <a:gd name="connsiteY3182" fmla="*/ 1191632 h 4067175"/>
                <a:gd name="connsiteX3183" fmla="*/ 6372024 w 11191875"/>
                <a:gd name="connsiteY3183" fmla="*/ 1180128 h 4067175"/>
                <a:gd name="connsiteX3184" fmla="*/ 6360288 w 11191875"/>
                <a:gd name="connsiteY3184" fmla="*/ 1168384 h 4067175"/>
                <a:gd name="connsiteX3185" fmla="*/ 6349032 w 11191875"/>
                <a:gd name="connsiteY3185" fmla="*/ 1180128 h 4067175"/>
                <a:gd name="connsiteX3186" fmla="*/ 6360288 w 11191875"/>
                <a:gd name="connsiteY3186" fmla="*/ 1191632 h 4067175"/>
                <a:gd name="connsiteX3187" fmla="*/ 6137797 w 11191875"/>
                <a:gd name="connsiteY3187" fmla="*/ 1029616 h 4067175"/>
                <a:gd name="connsiteX3188" fmla="*/ 6149293 w 11191875"/>
                <a:gd name="connsiteY3188" fmla="*/ 1017872 h 4067175"/>
                <a:gd name="connsiteX3189" fmla="*/ 6137797 w 11191875"/>
                <a:gd name="connsiteY3189" fmla="*/ 1006368 h 4067175"/>
                <a:gd name="connsiteX3190" fmla="*/ 6126062 w 11191875"/>
                <a:gd name="connsiteY3190" fmla="*/ 1017872 h 4067175"/>
                <a:gd name="connsiteX3191" fmla="*/ 6137797 w 11191875"/>
                <a:gd name="connsiteY3191" fmla="*/ 1029616 h 4067175"/>
                <a:gd name="connsiteX3192" fmla="*/ 5885608 w 11191875"/>
                <a:gd name="connsiteY3192" fmla="*/ 917212 h 4067175"/>
                <a:gd name="connsiteX3193" fmla="*/ 5897343 w 11191875"/>
                <a:gd name="connsiteY3193" fmla="*/ 905707 h 4067175"/>
                <a:gd name="connsiteX3194" fmla="*/ 5885608 w 11191875"/>
                <a:gd name="connsiteY3194" fmla="*/ 894203 h 4067175"/>
                <a:gd name="connsiteX3195" fmla="*/ 5874112 w 11191875"/>
                <a:gd name="connsiteY3195" fmla="*/ 905707 h 4067175"/>
                <a:gd name="connsiteX3196" fmla="*/ 5885608 w 11191875"/>
                <a:gd name="connsiteY3196" fmla="*/ 917212 h 4067175"/>
                <a:gd name="connsiteX3197" fmla="*/ 5616415 w 11191875"/>
                <a:gd name="connsiteY3197" fmla="*/ 860410 h 4067175"/>
                <a:gd name="connsiteX3198" fmla="*/ 5628389 w 11191875"/>
                <a:gd name="connsiteY3198" fmla="*/ 848427 h 4067175"/>
                <a:gd name="connsiteX3199" fmla="*/ 5616415 w 11191875"/>
                <a:gd name="connsiteY3199" fmla="*/ 836204 h 4067175"/>
                <a:gd name="connsiteX3200" fmla="*/ 5603961 w 11191875"/>
                <a:gd name="connsiteY3200" fmla="*/ 848427 h 4067175"/>
                <a:gd name="connsiteX3201" fmla="*/ 5616415 w 11191875"/>
                <a:gd name="connsiteY3201" fmla="*/ 860410 h 4067175"/>
                <a:gd name="connsiteX3202" fmla="*/ 5340755 w 11191875"/>
                <a:gd name="connsiteY3202" fmla="*/ 861129 h 4067175"/>
                <a:gd name="connsiteX3203" fmla="*/ 5353448 w 11191875"/>
                <a:gd name="connsiteY3203" fmla="*/ 848427 h 4067175"/>
                <a:gd name="connsiteX3204" fmla="*/ 5340755 w 11191875"/>
                <a:gd name="connsiteY3204" fmla="*/ 835724 h 4067175"/>
                <a:gd name="connsiteX3205" fmla="*/ 5327822 w 11191875"/>
                <a:gd name="connsiteY3205" fmla="*/ 848427 h 4067175"/>
                <a:gd name="connsiteX3206" fmla="*/ 5340755 w 11191875"/>
                <a:gd name="connsiteY3206" fmla="*/ 861129 h 4067175"/>
                <a:gd name="connsiteX3207" fmla="*/ 5071083 w 11191875"/>
                <a:gd name="connsiteY3207" fmla="*/ 919848 h 4067175"/>
                <a:gd name="connsiteX3208" fmla="*/ 5085213 w 11191875"/>
                <a:gd name="connsiteY3208" fmla="*/ 905707 h 4067175"/>
                <a:gd name="connsiteX3209" fmla="*/ 5071083 w 11191875"/>
                <a:gd name="connsiteY3209" fmla="*/ 891807 h 4067175"/>
                <a:gd name="connsiteX3210" fmla="*/ 5056953 w 11191875"/>
                <a:gd name="connsiteY3210" fmla="*/ 905707 h 4067175"/>
                <a:gd name="connsiteX3211" fmla="*/ 5071083 w 11191875"/>
                <a:gd name="connsiteY3211" fmla="*/ 919848 h 4067175"/>
                <a:gd name="connsiteX3212" fmla="*/ 4819133 w 11191875"/>
                <a:gd name="connsiteY3212" fmla="*/ 1033930 h 4067175"/>
                <a:gd name="connsiteX3213" fmla="*/ 4835180 w 11191875"/>
                <a:gd name="connsiteY3213" fmla="*/ 1017872 h 4067175"/>
                <a:gd name="connsiteX3214" fmla="*/ 4819133 w 11191875"/>
                <a:gd name="connsiteY3214" fmla="*/ 1002054 h 4067175"/>
                <a:gd name="connsiteX3215" fmla="*/ 4803327 w 11191875"/>
                <a:gd name="connsiteY3215" fmla="*/ 1017872 h 4067175"/>
                <a:gd name="connsiteX3216" fmla="*/ 4819133 w 11191875"/>
                <a:gd name="connsiteY3216" fmla="*/ 1033930 h 4067175"/>
                <a:gd name="connsiteX3217" fmla="*/ 4596163 w 11191875"/>
                <a:gd name="connsiteY3217" fmla="*/ 1198103 h 4067175"/>
                <a:gd name="connsiteX3218" fmla="*/ 4614364 w 11191875"/>
                <a:gd name="connsiteY3218" fmla="*/ 1180128 h 4067175"/>
                <a:gd name="connsiteX3219" fmla="*/ 4596163 w 11191875"/>
                <a:gd name="connsiteY3219" fmla="*/ 1161673 h 4067175"/>
                <a:gd name="connsiteX3220" fmla="*/ 4578201 w 11191875"/>
                <a:gd name="connsiteY3220" fmla="*/ 1180128 h 4067175"/>
                <a:gd name="connsiteX3221" fmla="*/ 4596163 w 11191875"/>
                <a:gd name="connsiteY3221" fmla="*/ 1198103 h 4067175"/>
                <a:gd name="connsiteX3222" fmla="*/ 4411751 w 11191875"/>
                <a:gd name="connsiteY3222" fmla="*/ 1405896 h 4067175"/>
                <a:gd name="connsiteX3223" fmla="*/ 4432587 w 11191875"/>
                <a:gd name="connsiteY3223" fmla="*/ 1385045 h 4067175"/>
                <a:gd name="connsiteX3224" fmla="*/ 4411751 w 11191875"/>
                <a:gd name="connsiteY3224" fmla="*/ 1364193 h 4067175"/>
                <a:gd name="connsiteX3225" fmla="*/ 4391154 w 11191875"/>
                <a:gd name="connsiteY3225" fmla="*/ 1385045 h 4067175"/>
                <a:gd name="connsiteX3226" fmla="*/ 4411751 w 11191875"/>
                <a:gd name="connsiteY3226" fmla="*/ 1405896 h 4067175"/>
                <a:gd name="connsiteX3227" fmla="*/ 4274041 w 11191875"/>
                <a:gd name="connsiteY3227" fmla="*/ 1648440 h 4067175"/>
                <a:gd name="connsiteX3228" fmla="*/ 4298470 w 11191875"/>
                <a:gd name="connsiteY3228" fmla="*/ 1623754 h 4067175"/>
                <a:gd name="connsiteX3229" fmla="*/ 4274041 w 11191875"/>
                <a:gd name="connsiteY3229" fmla="*/ 1599548 h 4067175"/>
                <a:gd name="connsiteX3230" fmla="*/ 4249612 w 11191875"/>
                <a:gd name="connsiteY3230" fmla="*/ 1623754 h 4067175"/>
                <a:gd name="connsiteX3231" fmla="*/ 4274041 w 11191875"/>
                <a:gd name="connsiteY3231" fmla="*/ 1648440 h 4067175"/>
                <a:gd name="connsiteX3232" fmla="*/ 4188780 w 11191875"/>
                <a:gd name="connsiteY3232" fmla="*/ 1914952 h 4067175"/>
                <a:gd name="connsiteX3233" fmla="*/ 4217520 w 11191875"/>
                <a:gd name="connsiteY3233" fmla="*/ 1886431 h 4067175"/>
                <a:gd name="connsiteX3234" fmla="*/ 4188780 w 11191875"/>
                <a:gd name="connsiteY3234" fmla="*/ 1857431 h 4067175"/>
                <a:gd name="connsiteX3235" fmla="*/ 4160280 w 11191875"/>
                <a:gd name="connsiteY3235" fmla="*/ 1886431 h 4067175"/>
                <a:gd name="connsiteX3236" fmla="*/ 4188780 w 11191875"/>
                <a:gd name="connsiteY3236" fmla="*/ 1914952 h 4067175"/>
                <a:gd name="connsiteX3237" fmla="*/ 4160041 w 11191875"/>
                <a:gd name="connsiteY3237" fmla="*/ 2192728 h 4067175"/>
                <a:gd name="connsiteX3238" fmla="*/ 4192133 w 11191875"/>
                <a:gd name="connsiteY3238" fmla="*/ 2160372 h 4067175"/>
                <a:gd name="connsiteX3239" fmla="*/ 4160041 w 11191875"/>
                <a:gd name="connsiteY3239" fmla="*/ 2128257 h 4067175"/>
                <a:gd name="connsiteX3240" fmla="*/ 4127709 w 11191875"/>
                <a:gd name="connsiteY3240" fmla="*/ 2160372 h 4067175"/>
                <a:gd name="connsiteX3241" fmla="*/ 4160041 w 11191875"/>
                <a:gd name="connsiteY3241" fmla="*/ 2192728 h 4067175"/>
                <a:gd name="connsiteX3242" fmla="*/ 4188780 w 11191875"/>
                <a:gd name="connsiteY3242" fmla="*/ 2470983 h 4067175"/>
                <a:gd name="connsiteX3243" fmla="*/ 4224705 w 11191875"/>
                <a:gd name="connsiteY3243" fmla="*/ 2434553 h 4067175"/>
                <a:gd name="connsiteX3244" fmla="*/ 4188780 w 11191875"/>
                <a:gd name="connsiteY3244" fmla="*/ 2399082 h 4067175"/>
                <a:gd name="connsiteX3245" fmla="*/ 4152856 w 11191875"/>
                <a:gd name="connsiteY3245" fmla="*/ 2434553 h 4067175"/>
                <a:gd name="connsiteX3246" fmla="*/ 4188780 w 11191875"/>
                <a:gd name="connsiteY3246" fmla="*/ 2470983 h 4067175"/>
                <a:gd name="connsiteX3247" fmla="*/ 4274041 w 11191875"/>
                <a:gd name="connsiteY3247" fmla="*/ 2736535 h 4067175"/>
                <a:gd name="connsiteX3248" fmla="*/ 4313797 w 11191875"/>
                <a:gd name="connsiteY3248" fmla="*/ 2696990 h 4067175"/>
                <a:gd name="connsiteX3249" fmla="*/ 4274041 w 11191875"/>
                <a:gd name="connsiteY3249" fmla="*/ 2657445 h 4067175"/>
                <a:gd name="connsiteX3250" fmla="*/ 4234524 w 11191875"/>
                <a:gd name="connsiteY3250" fmla="*/ 2696990 h 4067175"/>
                <a:gd name="connsiteX3251" fmla="*/ 4274041 w 11191875"/>
                <a:gd name="connsiteY3251" fmla="*/ 2736535 h 4067175"/>
                <a:gd name="connsiteX3252" fmla="*/ 4411751 w 11191875"/>
                <a:gd name="connsiteY3252" fmla="*/ 2977642 h 4067175"/>
                <a:gd name="connsiteX3253" fmla="*/ 4453663 w 11191875"/>
                <a:gd name="connsiteY3253" fmla="*/ 2935700 h 4067175"/>
                <a:gd name="connsiteX3254" fmla="*/ 4411751 w 11191875"/>
                <a:gd name="connsiteY3254" fmla="*/ 2893758 h 4067175"/>
                <a:gd name="connsiteX3255" fmla="*/ 4369839 w 11191875"/>
                <a:gd name="connsiteY3255" fmla="*/ 2935700 h 4067175"/>
                <a:gd name="connsiteX3256" fmla="*/ 4411751 w 11191875"/>
                <a:gd name="connsiteY3256" fmla="*/ 2977642 h 4067175"/>
                <a:gd name="connsiteX3257" fmla="*/ 4596163 w 11191875"/>
                <a:gd name="connsiteY3257" fmla="*/ 3183757 h 4067175"/>
                <a:gd name="connsiteX3258" fmla="*/ 4639033 w 11191875"/>
                <a:gd name="connsiteY3258" fmla="*/ 3141096 h 4067175"/>
                <a:gd name="connsiteX3259" fmla="*/ 4596163 w 11191875"/>
                <a:gd name="connsiteY3259" fmla="*/ 3098195 h 4067175"/>
                <a:gd name="connsiteX3260" fmla="*/ 4553533 w 11191875"/>
                <a:gd name="connsiteY3260" fmla="*/ 3141096 h 4067175"/>
                <a:gd name="connsiteX3261" fmla="*/ 4596163 w 11191875"/>
                <a:gd name="connsiteY3261" fmla="*/ 3183757 h 4067175"/>
                <a:gd name="connsiteX3262" fmla="*/ 4819133 w 11191875"/>
                <a:gd name="connsiteY3262" fmla="*/ 3345294 h 4067175"/>
                <a:gd name="connsiteX3263" fmla="*/ 4862003 w 11191875"/>
                <a:gd name="connsiteY3263" fmla="*/ 3303112 h 4067175"/>
                <a:gd name="connsiteX3264" fmla="*/ 4819133 w 11191875"/>
                <a:gd name="connsiteY3264" fmla="*/ 3260691 h 4067175"/>
                <a:gd name="connsiteX3265" fmla="*/ 4776743 w 11191875"/>
                <a:gd name="connsiteY3265" fmla="*/ 3303112 h 4067175"/>
                <a:gd name="connsiteX3266" fmla="*/ 4819133 w 11191875"/>
                <a:gd name="connsiteY3266" fmla="*/ 3345294 h 4067175"/>
                <a:gd name="connsiteX3267" fmla="*/ 5071083 w 11191875"/>
                <a:gd name="connsiteY3267" fmla="*/ 3456020 h 4067175"/>
                <a:gd name="connsiteX3268" fmla="*/ 5111797 w 11191875"/>
                <a:gd name="connsiteY3268" fmla="*/ 3415277 h 4067175"/>
                <a:gd name="connsiteX3269" fmla="*/ 5071083 w 11191875"/>
                <a:gd name="connsiteY3269" fmla="*/ 3374054 h 4067175"/>
                <a:gd name="connsiteX3270" fmla="*/ 5030129 w 11191875"/>
                <a:gd name="connsiteY3270" fmla="*/ 3415277 h 4067175"/>
                <a:gd name="connsiteX3271" fmla="*/ 5071083 w 11191875"/>
                <a:gd name="connsiteY3271" fmla="*/ 3456020 h 4067175"/>
                <a:gd name="connsiteX3272" fmla="*/ 5340755 w 11191875"/>
                <a:gd name="connsiteY3272" fmla="*/ 3510904 h 4067175"/>
                <a:gd name="connsiteX3273" fmla="*/ 5378835 w 11191875"/>
                <a:gd name="connsiteY3273" fmla="*/ 3472557 h 4067175"/>
                <a:gd name="connsiteX3274" fmla="*/ 5340755 w 11191875"/>
                <a:gd name="connsiteY3274" fmla="*/ 3433971 h 4067175"/>
                <a:gd name="connsiteX3275" fmla="*/ 5302196 w 11191875"/>
                <a:gd name="connsiteY3275" fmla="*/ 3472557 h 4067175"/>
                <a:gd name="connsiteX3276" fmla="*/ 5340755 w 11191875"/>
                <a:gd name="connsiteY3276" fmla="*/ 3510904 h 4067175"/>
                <a:gd name="connsiteX3277" fmla="*/ 5616415 w 11191875"/>
                <a:gd name="connsiteY3277" fmla="*/ 3508028 h 4067175"/>
                <a:gd name="connsiteX3278" fmla="*/ 5651621 w 11191875"/>
                <a:gd name="connsiteY3278" fmla="*/ 3472557 h 4067175"/>
                <a:gd name="connsiteX3279" fmla="*/ 5616415 w 11191875"/>
                <a:gd name="connsiteY3279" fmla="*/ 3437326 h 4067175"/>
                <a:gd name="connsiteX3280" fmla="*/ 5580969 w 11191875"/>
                <a:gd name="connsiteY3280" fmla="*/ 3472557 h 4067175"/>
                <a:gd name="connsiteX3281" fmla="*/ 5616415 w 11191875"/>
                <a:gd name="connsiteY3281" fmla="*/ 3508028 h 4067175"/>
                <a:gd name="connsiteX3282" fmla="*/ 5885608 w 11191875"/>
                <a:gd name="connsiteY3282" fmla="*/ 3447153 h 4067175"/>
                <a:gd name="connsiteX3283" fmla="*/ 5917700 w 11191875"/>
                <a:gd name="connsiteY3283" fmla="*/ 3415277 h 4067175"/>
                <a:gd name="connsiteX3284" fmla="*/ 5885608 w 11191875"/>
                <a:gd name="connsiteY3284" fmla="*/ 3383640 h 4067175"/>
                <a:gd name="connsiteX3285" fmla="*/ 5854234 w 11191875"/>
                <a:gd name="connsiteY3285" fmla="*/ 3415277 h 4067175"/>
                <a:gd name="connsiteX3286" fmla="*/ 5885608 w 11191875"/>
                <a:gd name="connsiteY3286" fmla="*/ 3447153 h 4067175"/>
                <a:gd name="connsiteX3287" fmla="*/ 6137797 w 11191875"/>
                <a:gd name="connsiteY3287" fmla="*/ 3331632 h 4067175"/>
                <a:gd name="connsiteX3288" fmla="*/ 6166297 w 11191875"/>
                <a:gd name="connsiteY3288" fmla="*/ 3303112 h 4067175"/>
                <a:gd name="connsiteX3289" fmla="*/ 6137797 w 11191875"/>
                <a:gd name="connsiteY3289" fmla="*/ 3274352 h 4067175"/>
                <a:gd name="connsiteX3290" fmla="*/ 6109297 w 11191875"/>
                <a:gd name="connsiteY3290" fmla="*/ 3303112 h 4067175"/>
                <a:gd name="connsiteX3291" fmla="*/ 6137797 w 11191875"/>
                <a:gd name="connsiteY3291" fmla="*/ 3331632 h 4067175"/>
                <a:gd name="connsiteX3292" fmla="*/ 6360288 w 11191875"/>
                <a:gd name="connsiteY3292" fmla="*/ 3165782 h 4067175"/>
                <a:gd name="connsiteX3293" fmla="*/ 6385435 w 11191875"/>
                <a:gd name="connsiteY3293" fmla="*/ 3141096 h 4067175"/>
                <a:gd name="connsiteX3294" fmla="*/ 6360288 w 11191875"/>
                <a:gd name="connsiteY3294" fmla="*/ 3116170 h 4067175"/>
                <a:gd name="connsiteX3295" fmla="*/ 6335620 w 11191875"/>
                <a:gd name="connsiteY3295" fmla="*/ 3141096 h 4067175"/>
                <a:gd name="connsiteX3296" fmla="*/ 6360288 w 11191875"/>
                <a:gd name="connsiteY3296" fmla="*/ 3165782 h 4067175"/>
                <a:gd name="connsiteX3297" fmla="*/ 6544940 w 11191875"/>
                <a:gd name="connsiteY3297" fmla="*/ 2957749 h 4067175"/>
                <a:gd name="connsiteX3298" fmla="*/ 6566734 w 11191875"/>
                <a:gd name="connsiteY3298" fmla="*/ 2935700 h 4067175"/>
                <a:gd name="connsiteX3299" fmla="*/ 6544940 w 11191875"/>
                <a:gd name="connsiteY3299" fmla="*/ 2913890 h 4067175"/>
                <a:gd name="connsiteX3300" fmla="*/ 6523145 w 11191875"/>
                <a:gd name="connsiteY3300" fmla="*/ 2935700 h 4067175"/>
                <a:gd name="connsiteX3301" fmla="*/ 6544940 w 11191875"/>
                <a:gd name="connsiteY3301" fmla="*/ 2957749 h 4067175"/>
                <a:gd name="connsiteX3302" fmla="*/ 6682650 w 11191875"/>
                <a:gd name="connsiteY3302" fmla="*/ 2716643 h 4067175"/>
                <a:gd name="connsiteX3303" fmla="*/ 6702288 w 11191875"/>
                <a:gd name="connsiteY3303" fmla="*/ 2696990 h 4067175"/>
                <a:gd name="connsiteX3304" fmla="*/ 6682650 w 11191875"/>
                <a:gd name="connsiteY3304" fmla="*/ 2677577 h 4067175"/>
                <a:gd name="connsiteX3305" fmla="*/ 6663490 w 11191875"/>
                <a:gd name="connsiteY3305" fmla="*/ 2696990 h 4067175"/>
                <a:gd name="connsiteX3306" fmla="*/ 6682650 w 11191875"/>
                <a:gd name="connsiteY3306" fmla="*/ 2716643 h 4067175"/>
                <a:gd name="connsiteX3307" fmla="*/ 6768150 w 11191875"/>
                <a:gd name="connsiteY3307" fmla="*/ 2451570 h 4067175"/>
                <a:gd name="connsiteX3308" fmla="*/ 6785154 w 11191875"/>
                <a:gd name="connsiteY3308" fmla="*/ 2434553 h 4067175"/>
                <a:gd name="connsiteX3309" fmla="*/ 6768150 w 11191875"/>
                <a:gd name="connsiteY3309" fmla="*/ 2417537 h 4067175"/>
                <a:gd name="connsiteX3310" fmla="*/ 6751145 w 11191875"/>
                <a:gd name="connsiteY3310" fmla="*/ 2434553 h 4067175"/>
                <a:gd name="connsiteX3311" fmla="*/ 6768150 w 11191875"/>
                <a:gd name="connsiteY3311" fmla="*/ 2451570 h 4067175"/>
                <a:gd name="connsiteX3312" fmla="*/ 6796650 w 11191875"/>
                <a:gd name="connsiteY3312" fmla="*/ 2175711 h 4067175"/>
                <a:gd name="connsiteX3313" fmla="*/ 6811977 w 11191875"/>
                <a:gd name="connsiteY3313" fmla="*/ 2160372 h 4067175"/>
                <a:gd name="connsiteX3314" fmla="*/ 6796650 w 11191875"/>
                <a:gd name="connsiteY3314" fmla="*/ 2145273 h 4067175"/>
                <a:gd name="connsiteX3315" fmla="*/ 6781561 w 11191875"/>
                <a:gd name="connsiteY3315" fmla="*/ 2160372 h 4067175"/>
                <a:gd name="connsiteX3316" fmla="*/ 6796650 w 11191875"/>
                <a:gd name="connsiteY3316" fmla="*/ 2175711 h 4067175"/>
                <a:gd name="connsiteX3317" fmla="*/ 6542545 w 11191875"/>
                <a:gd name="connsiteY3317" fmla="*/ 1902249 h 4067175"/>
                <a:gd name="connsiteX3318" fmla="*/ 6558112 w 11191875"/>
                <a:gd name="connsiteY3318" fmla="*/ 1886910 h 4067175"/>
                <a:gd name="connsiteX3319" fmla="*/ 6542545 w 11191875"/>
                <a:gd name="connsiteY3319" fmla="*/ 1871572 h 4067175"/>
                <a:gd name="connsiteX3320" fmla="*/ 6527217 w 11191875"/>
                <a:gd name="connsiteY3320" fmla="*/ 1886910 h 4067175"/>
                <a:gd name="connsiteX3321" fmla="*/ 6542545 w 11191875"/>
                <a:gd name="connsiteY3321" fmla="*/ 1902249 h 4067175"/>
                <a:gd name="connsiteX3322" fmla="*/ 6441477 w 11191875"/>
                <a:gd name="connsiteY3322" fmla="*/ 1645085 h 4067175"/>
                <a:gd name="connsiteX3323" fmla="*/ 6455129 w 11191875"/>
                <a:gd name="connsiteY3323" fmla="*/ 1630944 h 4067175"/>
                <a:gd name="connsiteX3324" fmla="*/ 6441477 w 11191875"/>
                <a:gd name="connsiteY3324" fmla="*/ 1616564 h 4067175"/>
                <a:gd name="connsiteX3325" fmla="*/ 6426868 w 11191875"/>
                <a:gd name="connsiteY3325" fmla="*/ 1630944 h 4067175"/>
                <a:gd name="connsiteX3326" fmla="*/ 6441477 w 11191875"/>
                <a:gd name="connsiteY3326" fmla="*/ 1645085 h 4067175"/>
                <a:gd name="connsiteX3327" fmla="*/ 6279578 w 11191875"/>
                <a:gd name="connsiteY3327" fmla="*/ 1421234 h 4067175"/>
                <a:gd name="connsiteX3328" fmla="*/ 6292990 w 11191875"/>
                <a:gd name="connsiteY3328" fmla="*/ 1407813 h 4067175"/>
                <a:gd name="connsiteX3329" fmla="*/ 6279578 w 11191875"/>
                <a:gd name="connsiteY3329" fmla="*/ 1394392 h 4067175"/>
                <a:gd name="connsiteX3330" fmla="*/ 6266167 w 11191875"/>
                <a:gd name="connsiteY3330" fmla="*/ 1407813 h 4067175"/>
                <a:gd name="connsiteX3331" fmla="*/ 6279578 w 11191875"/>
                <a:gd name="connsiteY3331" fmla="*/ 1421234 h 4067175"/>
                <a:gd name="connsiteX3332" fmla="*/ 6067146 w 11191875"/>
                <a:gd name="connsiteY3332" fmla="*/ 1245078 h 4067175"/>
                <a:gd name="connsiteX3333" fmla="*/ 6080078 w 11191875"/>
                <a:gd name="connsiteY3333" fmla="*/ 1232136 h 4067175"/>
                <a:gd name="connsiteX3334" fmla="*/ 6067146 w 11191875"/>
                <a:gd name="connsiteY3334" fmla="*/ 1219434 h 4067175"/>
                <a:gd name="connsiteX3335" fmla="*/ 6054213 w 11191875"/>
                <a:gd name="connsiteY3335" fmla="*/ 1232136 h 4067175"/>
                <a:gd name="connsiteX3336" fmla="*/ 6067146 w 11191875"/>
                <a:gd name="connsiteY3336" fmla="*/ 1245078 h 4067175"/>
                <a:gd name="connsiteX3337" fmla="*/ 5817831 w 11191875"/>
                <a:gd name="connsiteY3337" fmla="*/ 1128120 h 4067175"/>
                <a:gd name="connsiteX3338" fmla="*/ 5831242 w 11191875"/>
                <a:gd name="connsiteY3338" fmla="*/ 1114698 h 4067175"/>
                <a:gd name="connsiteX3339" fmla="*/ 5817831 w 11191875"/>
                <a:gd name="connsiteY3339" fmla="*/ 1101277 h 4067175"/>
                <a:gd name="connsiteX3340" fmla="*/ 5804419 w 11191875"/>
                <a:gd name="connsiteY3340" fmla="*/ 1114698 h 4067175"/>
                <a:gd name="connsiteX3341" fmla="*/ 5817831 w 11191875"/>
                <a:gd name="connsiteY3341" fmla="*/ 1128120 h 4067175"/>
                <a:gd name="connsiteX3342" fmla="*/ 5547440 w 11191875"/>
                <a:gd name="connsiteY3342" fmla="*/ 1077070 h 4067175"/>
                <a:gd name="connsiteX3343" fmla="*/ 5561331 w 11191875"/>
                <a:gd name="connsiteY3343" fmla="*/ 1063170 h 4067175"/>
                <a:gd name="connsiteX3344" fmla="*/ 5547440 w 11191875"/>
                <a:gd name="connsiteY3344" fmla="*/ 1049269 h 4067175"/>
                <a:gd name="connsiteX3345" fmla="*/ 5533310 w 11191875"/>
                <a:gd name="connsiteY3345" fmla="*/ 1063170 h 4067175"/>
                <a:gd name="connsiteX3346" fmla="*/ 5547440 w 11191875"/>
                <a:gd name="connsiteY3346" fmla="*/ 1077070 h 4067175"/>
                <a:gd name="connsiteX3347" fmla="*/ 5272499 w 11191875"/>
                <a:gd name="connsiteY3347" fmla="*/ 1095765 h 4067175"/>
                <a:gd name="connsiteX3348" fmla="*/ 5287587 w 11191875"/>
                <a:gd name="connsiteY3348" fmla="*/ 1080665 h 4067175"/>
                <a:gd name="connsiteX3349" fmla="*/ 5272499 w 11191875"/>
                <a:gd name="connsiteY3349" fmla="*/ 1065327 h 4067175"/>
                <a:gd name="connsiteX3350" fmla="*/ 5257411 w 11191875"/>
                <a:gd name="connsiteY3350" fmla="*/ 1080665 h 4067175"/>
                <a:gd name="connsiteX3351" fmla="*/ 5272499 w 11191875"/>
                <a:gd name="connsiteY3351" fmla="*/ 1095765 h 4067175"/>
                <a:gd name="connsiteX3352" fmla="*/ 5010490 w 11191875"/>
                <a:gd name="connsiteY3352" fmla="*/ 1182285 h 4067175"/>
                <a:gd name="connsiteX3353" fmla="*/ 5027016 w 11191875"/>
                <a:gd name="connsiteY3353" fmla="*/ 1165508 h 4067175"/>
                <a:gd name="connsiteX3354" fmla="*/ 5010490 w 11191875"/>
                <a:gd name="connsiteY3354" fmla="*/ 1149211 h 4067175"/>
                <a:gd name="connsiteX3355" fmla="*/ 4994205 w 11191875"/>
                <a:gd name="connsiteY3355" fmla="*/ 1165508 h 4067175"/>
                <a:gd name="connsiteX3356" fmla="*/ 5010490 w 11191875"/>
                <a:gd name="connsiteY3356" fmla="*/ 1182285 h 4067175"/>
                <a:gd name="connsiteX3357" fmla="*/ 4778180 w 11191875"/>
                <a:gd name="connsiteY3357" fmla="*/ 1332078 h 4067175"/>
                <a:gd name="connsiteX3358" fmla="*/ 4797100 w 11191875"/>
                <a:gd name="connsiteY3358" fmla="*/ 1313384 h 4067175"/>
                <a:gd name="connsiteX3359" fmla="*/ 4778180 w 11191875"/>
                <a:gd name="connsiteY3359" fmla="*/ 1294450 h 4067175"/>
                <a:gd name="connsiteX3360" fmla="*/ 4759259 w 11191875"/>
                <a:gd name="connsiteY3360" fmla="*/ 1313384 h 4067175"/>
                <a:gd name="connsiteX3361" fmla="*/ 4778180 w 11191875"/>
                <a:gd name="connsiteY3361" fmla="*/ 1332078 h 4067175"/>
                <a:gd name="connsiteX3362" fmla="*/ 4589936 w 11191875"/>
                <a:gd name="connsiteY3362" fmla="*/ 1536036 h 4067175"/>
                <a:gd name="connsiteX3363" fmla="*/ 4611730 w 11191875"/>
                <a:gd name="connsiteY3363" fmla="*/ 1514466 h 4067175"/>
                <a:gd name="connsiteX3364" fmla="*/ 4589936 w 11191875"/>
                <a:gd name="connsiteY3364" fmla="*/ 1492176 h 4067175"/>
                <a:gd name="connsiteX3365" fmla="*/ 4567663 w 11191875"/>
                <a:gd name="connsiteY3365" fmla="*/ 1514466 h 4067175"/>
                <a:gd name="connsiteX3366" fmla="*/ 4589936 w 11191875"/>
                <a:gd name="connsiteY3366" fmla="*/ 1536036 h 4067175"/>
                <a:gd name="connsiteX3367" fmla="*/ 4457016 w 11191875"/>
                <a:gd name="connsiteY3367" fmla="*/ 1780737 h 4067175"/>
                <a:gd name="connsiteX3368" fmla="*/ 4481923 w 11191875"/>
                <a:gd name="connsiteY3368" fmla="*/ 1755572 h 4067175"/>
                <a:gd name="connsiteX3369" fmla="*/ 4457016 w 11191875"/>
                <a:gd name="connsiteY3369" fmla="*/ 1730886 h 4067175"/>
                <a:gd name="connsiteX3370" fmla="*/ 4431869 w 11191875"/>
                <a:gd name="connsiteY3370" fmla="*/ 1755572 h 4067175"/>
                <a:gd name="connsiteX3371" fmla="*/ 4457016 w 11191875"/>
                <a:gd name="connsiteY3371" fmla="*/ 1780737 h 4067175"/>
                <a:gd name="connsiteX3372" fmla="*/ 4388520 w 11191875"/>
                <a:gd name="connsiteY3372" fmla="*/ 2052042 h 4067175"/>
                <a:gd name="connsiteX3373" fmla="*/ 4417739 w 11191875"/>
                <a:gd name="connsiteY3373" fmla="*/ 2022802 h 4067175"/>
                <a:gd name="connsiteX3374" fmla="*/ 4388520 w 11191875"/>
                <a:gd name="connsiteY3374" fmla="*/ 1993323 h 4067175"/>
                <a:gd name="connsiteX3375" fmla="*/ 4359302 w 11191875"/>
                <a:gd name="connsiteY3375" fmla="*/ 2022802 h 4067175"/>
                <a:gd name="connsiteX3376" fmla="*/ 4388520 w 11191875"/>
                <a:gd name="connsiteY3376" fmla="*/ 2052042 h 4067175"/>
                <a:gd name="connsiteX3377" fmla="*/ 4388520 w 11191875"/>
                <a:gd name="connsiteY3377" fmla="*/ 2331256 h 4067175"/>
                <a:gd name="connsiteX3378" fmla="*/ 4421331 w 11191875"/>
                <a:gd name="connsiteY3378" fmla="*/ 2298182 h 4067175"/>
                <a:gd name="connsiteX3379" fmla="*/ 4388520 w 11191875"/>
                <a:gd name="connsiteY3379" fmla="*/ 2265107 h 4067175"/>
                <a:gd name="connsiteX3380" fmla="*/ 4355709 w 11191875"/>
                <a:gd name="connsiteY3380" fmla="*/ 2298182 h 4067175"/>
                <a:gd name="connsiteX3381" fmla="*/ 4388520 w 11191875"/>
                <a:gd name="connsiteY3381" fmla="*/ 2331256 h 4067175"/>
                <a:gd name="connsiteX3382" fmla="*/ 4457016 w 11191875"/>
                <a:gd name="connsiteY3382" fmla="*/ 2601123 h 4067175"/>
                <a:gd name="connsiteX3383" fmla="*/ 4492940 w 11191875"/>
                <a:gd name="connsiteY3383" fmla="*/ 2565412 h 4067175"/>
                <a:gd name="connsiteX3384" fmla="*/ 4457016 w 11191875"/>
                <a:gd name="connsiteY3384" fmla="*/ 2529222 h 4067175"/>
                <a:gd name="connsiteX3385" fmla="*/ 4421091 w 11191875"/>
                <a:gd name="connsiteY3385" fmla="*/ 2565412 h 4067175"/>
                <a:gd name="connsiteX3386" fmla="*/ 4457016 w 11191875"/>
                <a:gd name="connsiteY3386" fmla="*/ 2601123 h 4067175"/>
                <a:gd name="connsiteX3387" fmla="*/ 4589936 w 11191875"/>
                <a:gd name="connsiteY3387" fmla="*/ 2844866 h 4067175"/>
                <a:gd name="connsiteX3388" fmla="*/ 4627776 w 11191875"/>
                <a:gd name="connsiteY3388" fmla="*/ 2806519 h 4067175"/>
                <a:gd name="connsiteX3389" fmla="*/ 4589936 w 11191875"/>
                <a:gd name="connsiteY3389" fmla="*/ 2768651 h 4067175"/>
                <a:gd name="connsiteX3390" fmla="*/ 4551138 w 11191875"/>
                <a:gd name="connsiteY3390" fmla="*/ 2806519 h 4067175"/>
                <a:gd name="connsiteX3391" fmla="*/ 4589936 w 11191875"/>
                <a:gd name="connsiteY3391" fmla="*/ 2844866 h 4067175"/>
                <a:gd name="connsiteX3392" fmla="*/ 4778180 w 11191875"/>
                <a:gd name="connsiteY3392" fmla="*/ 3046667 h 4067175"/>
                <a:gd name="connsiteX3393" fmla="*/ 4817217 w 11191875"/>
                <a:gd name="connsiteY3393" fmla="*/ 3007840 h 4067175"/>
                <a:gd name="connsiteX3394" fmla="*/ 4778180 w 11191875"/>
                <a:gd name="connsiteY3394" fmla="*/ 2968535 h 4067175"/>
                <a:gd name="connsiteX3395" fmla="*/ 4739142 w 11191875"/>
                <a:gd name="connsiteY3395" fmla="*/ 3007840 h 4067175"/>
                <a:gd name="connsiteX3396" fmla="*/ 4778180 w 11191875"/>
                <a:gd name="connsiteY3396" fmla="*/ 3046667 h 4067175"/>
                <a:gd name="connsiteX3397" fmla="*/ 5010490 w 11191875"/>
                <a:gd name="connsiteY3397" fmla="*/ 3194302 h 4067175"/>
                <a:gd name="connsiteX3398" fmla="*/ 5049768 w 11191875"/>
                <a:gd name="connsiteY3398" fmla="*/ 3155476 h 4067175"/>
                <a:gd name="connsiteX3399" fmla="*/ 5010490 w 11191875"/>
                <a:gd name="connsiteY3399" fmla="*/ 3116170 h 4067175"/>
                <a:gd name="connsiteX3400" fmla="*/ 4971692 w 11191875"/>
                <a:gd name="connsiteY3400" fmla="*/ 3155476 h 4067175"/>
                <a:gd name="connsiteX3401" fmla="*/ 5010490 w 11191875"/>
                <a:gd name="connsiteY3401" fmla="*/ 3194302 h 4067175"/>
                <a:gd name="connsiteX3402" fmla="*/ 5272499 w 11191875"/>
                <a:gd name="connsiteY3402" fmla="*/ 3276988 h 4067175"/>
                <a:gd name="connsiteX3403" fmla="*/ 5309142 w 11191875"/>
                <a:gd name="connsiteY3403" fmla="*/ 3240319 h 4067175"/>
                <a:gd name="connsiteX3404" fmla="*/ 5272499 w 11191875"/>
                <a:gd name="connsiteY3404" fmla="*/ 3203649 h 4067175"/>
                <a:gd name="connsiteX3405" fmla="*/ 5236095 w 11191875"/>
                <a:gd name="connsiteY3405" fmla="*/ 3240319 h 4067175"/>
                <a:gd name="connsiteX3406" fmla="*/ 5272499 w 11191875"/>
                <a:gd name="connsiteY3406" fmla="*/ 3276988 h 4067175"/>
                <a:gd name="connsiteX3407" fmla="*/ 5547440 w 11191875"/>
                <a:gd name="connsiteY3407" fmla="*/ 3291847 h 4067175"/>
                <a:gd name="connsiteX3408" fmla="*/ 5581448 w 11191875"/>
                <a:gd name="connsiteY3408" fmla="*/ 3257814 h 4067175"/>
                <a:gd name="connsiteX3409" fmla="*/ 5547440 w 11191875"/>
                <a:gd name="connsiteY3409" fmla="*/ 3223542 h 4067175"/>
                <a:gd name="connsiteX3410" fmla="*/ 5513192 w 11191875"/>
                <a:gd name="connsiteY3410" fmla="*/ 3257814 h 4067175"/>
                <a:gd name="connsiteX3411" fmla="*/ 5547440 w 11191875"/>
                <a:gd name="connsiteY3411" fmla="*/ 3291847 h 4067175"/>
                <a:gd name="connsiteX3412" fmla="*/ 5817831 w 11191875"/>
                <a:gd name="connsiteY3412" fmla="*/ 3237443 h 4067175"/>
                <a:gd name="connsiteX3413" fmla="*/ 5848965 w 11191875"/>
                <a:gd name="connsiteY3413" fmla="*/ 3206046 h 4067175"/>
                <a:gd name="connsiteX3414" fmla="*/ 5817831 w 11191875"/>
                <a:gd name="connsiteY3414" fmla="*/ 3175129 h 4067175"/>
                <a:gd name="connsiteX3415" fmla="*/ 5786696 w 11191875"/>
                <a:gd name="connsiteY3415" fmla="*/ 3206046 h 4067175"/>
                <a:gd name="connsiteX3416" fmla="*/ 5817831 w 11191875"/>
                <a:gd name="connsiteY3416" fmla="*/ 3237443 h 4067175"/>
                <a:gd name="connsiteX3417" fmla="*/ 6067146 w 11191875"/>
                <a:gd name="connsiteY3417" fmla="*/ 3116170 h 4067175"/>
                <a:gd name="connsiteX3418" fmla="*/ 6094448 w 11191875"/>
                <a:gd name="connsiteY3418" fmla="*/ 3088848 h 4067175"/>
                <a:gd name="connsiteX3419" fmla="*/ 6067146 w 11191875"/>
                <a:gd name="connsiteY3419" fmla="*/ 3061526 h 4067175"/>
                <a:gd name="connsiteX3420" fmla="*/ 6039843 w 11191875"/>
                <a:gd name="connsiteY3420" fmla="*/ 3088848 h 4067175"/>
                <a:gd name="connsiteX3421" fmla="*/ 6067146 w 11191875"/>
                <a:gd name="connsiteY3421" fmla="*/ 3116170 h 4067175"/>
                <a:gd name="connsiteX3422" fmla="*/ 6279578 w 11191875"/>
                <a:gd name="connsiteY3422" fmla="*/ 2937617 h 4067175"/>
                <a:gd name="connsiteX3423" fmla="*/ 6303528 w 11191875"/>
                <a:gd name="connsiteY3423" fmla="*/ 2912931 h 4067175"/>
                <a:gd name="connsiteX3424" fmla="*/ 6279578 w 11191875"/>
                <a:gd name="connsiteY3424" fmla="*/ 2888725 h 4067175"/>
                <a:gd name="connsiteX3425" fmla="*/ 6254910 w 11191875"/>
                <a:gd name="connsiteY3425" fmla="*/ 2912931 h 4067175"/>
                <a:gd name="connsiteX3426" fmla="*/ 6279578 w 11191875"/>
                <a:gd name="connsiteY3426" fmla="*/ 2937617 h 4067175"/>
                <a:gd name="connsiteX3427" fmla="*/ 6441477 w 11191875"/>
                <a:gd name="connsiteY3427" fmla="*/ 2711610 h 4067175"/>
                <a:gd name="connsiteX3428" fmla="*/ 6462314 w 11191875"/>
                <a:gd name="connsiteY3428" fmla="*/ 2690040 h 4067175"/>
                <a:gd name="connsiteX3429" fmla="*/ 6441477 w 11191875"/>
                <a:gd name="connsiteY3429" fmla="*/ 2668709 h 4067175"/>
                <a:gd name="connsiteX3430" fmla="*/ 6419683 w 11191875"/>
                <a:gd name="connsiteY3430" fmla="*/ 2690040 h 4067175"/>
                <a:gd name="connsiteX3431" fmla="*/ 6441477 w 11191875"/>
                <a:gd name="connsiteY3431" fmla="*/ 2711610 h 4067175"/>
                <a:gd name="connsiteX3432" fmla="*/ 6542545 w 11191875"/>
                <a:gd name="connsiteY3432" fmla="*/ 2452768 h 4067175"/>
                <a:gd name="connsiteX3433" fmla="*/ 6561465 w 11191875"/>
                <a:gd name="connsiteY3433" fmla="*/ 2433594 h 4067175"/>
                <a:gd name="connsiteX3434" fmla="*/ 6542545 w 11191875"/>
                <a:gd name="connsiteY3434" fmla="*/ 2414900 h 4067175"/>
                <a:gd name="connsiteX3435" fmla="*/ 6523624 w 11191875"/>
                <a:gd name="connsiteY3435" fmla="*/ 2433594 h 4067175"/>
                <a:gd name="connsiteX3436" fmla="*/ 6542545 w 11191875"/>
                <a:gd name="connsiteY3436" fmla="*/ 2452768 h 4067175"/>
                <a:gd name="connsiteX3437" fmla="*/ 6577272 w 11191875"/>
                <a:gd name="connsiteY3437" fmla="*/ 2176670 h 4067175"/>
                <a:gd name="connsiteX3438" fmla="*/ 6593078 w 11191875"/>
                <a:gd name="connsiteY3438" fmla="*/ 2160372 h 4067175"/>
                <a:gd name="connsiteX3439" fmla="*/ 6577272 w 11191875"/>
                <a:gd name="connsiteY3439" fmla="*/ 2144075 h 4067175"/>
                <a:gd name="connsiteX3440" fmla="*/ 6560507 w 11191875"/>
                <a:gd name="connsiteY3440" fmla="*/ 2160372 h 4067175"/>
                <a:gd name="connsiteX3441" fmla="*/ 6577272 w 11191875"/>
                <a:gd name="connsiteY3441" fmla="*/ 2176670 h 4067175"/>
                <a:gd name="connsiteX3442" fmla="*/ 6314305 w 11191875"/>
                <a:gd name="connsiteY3442" fmla="*/ 1904886 h 4067175"/>
                <a:gd name="connsiteX3443" fmla="*/ 6330830 w 11191875"/>
                <a:gd name="connsiteY3443" fmla="*/ 1888828 h 4067175"/>
                <a:gd name="connsiteX3444" fmla="*/ 6314305 w 11191875"/>
                <a:gd name="connsiteY3444" fmla="*/ 1872291 h 4067175"/>
                <a:gd name="connsiteX3445" fmla="*/ 6297780 w 11191875"/>
                <a:gd name="connsiteY3445" fmla="*/ 1888828 h 4067175"/>
                <a:gd name="connsiteX3446" fmla="*/ 6314305 w 11191875"/>
                <a:gd name="connsiteY3446" fmla="*/ 1904886 h 4067175"/>
                <a:gd name="connsiteX3447" fmla="*/ 6189528 w 11191875"/>
                <a:gd name="connsiteY3447" fmla="*/ 1659225 h 4067175"/>
                <a:gd name="connsiteX3448" fmla="*/ 6205335 w 11191875"/>
                <a:gd name="connsiteY3448" fmla="*/ 1643647 h 4067175"/>
                <a:gd name="connsiteX3449" fmla="*/ 6189528 w 11191875"/>
                <a:gd name="connsiteY3449" fmla="*/ 1627589 h 4067175"/>
                <a:gd name="connsiteX3450" fmla="*/ 6173482 w 11191875"/>
                <a:gd name="connsiteY3450" fmla="*/ 1643647 h 4067175"/>
                <a:gd name="connsiteX3451" fmla="*/ 6189528 w 11191875"/>
                <a:gd name="connsiteY3451" fmla="*/ 1659225 h 4067175"/>
                <a:gd name="connsiteX3452" fmla="*/ 5995297 w 11191875"/>
                <a:gd name="connsiteY3452" fmla="*/ 1464135 h 4067175"/>
                <a:gd name="connsiteX3453" fmla="*/ 6010385 w 11191875"/>
                <a:gd name="connsiteY3453" fmla="*/ 1449036 h 4067175"/>
                <a:gd name="connsiteX3454" fmla="*/ 5995297 w 11191875"/>
                <a:gd name="connsiteY3454" fmla="*/ 1433937 h 4067175"/>
                <a:gd name="connsiteX3455" fmla="*/ 5979969 w 11191875"/>
                <a:gd name="connsiteY3455" fmla="*/ 1449036 h 4067175"/>
                <a:gd name="connsiteX3456" fmla="*/ 5995297 w 11191875"/>
                <a:gd name="connsiteY3456" fmla="*/ 1464135 h 4067175"/>
                <a:gd name="connsiteX3457" fmla="*/ 5749814 w 11191875"/>
                <a:gd name="connsiteY3457" fmla="*/ 1339268 h 4067175"/>
                <a:gd name="connsiteX3458" fmla="*/ 5765141 w 11191875"/>
                <a:gd name="connsiteY3458" fmla="*/ 1323929 h 4067175"/>
                <a:gd name="connsiteX3459" fmla="*/ 5749814 w 11191875"/>
                <a:gd name="connsiteY3459" fmla="*/ 1308830 h 4067175"/>
                <a:gd name="connsiteX3460" fmla="*/ 5734726 w 11191875"/>
                <a:gd name="connsiteY3460" fmla="*/ 1323929 h 4067175"/>
                <a:gd name="connsiteX3461" fmla="*/ 5749814 w 11191875"/>
                <a:gd name="connsiteY3461" fmla="*/ 1339268 h 4067175"/>
                <a:gd name="connsiteX3462" fmla="*/ 5478465 w 11191875"/>
                <a:gd name="connsiteY3462" fmla="*/ 1297086 h 4067175"/>
                <a:gd name="connsiteX3463" fmla="*/ 5494032 w 11191875"/>
                <a:gd name="connsiteY3463" fmla="*/ 1281028 h 4067175"/>
                <a:gd name="connsiteX3464" fmla="*/ 5478465 w 11191875"/>
                <a:gd name="connsiteY3464" fmla="*/ 1264971 h 4067175"/>
                <a:gd name="connsiteX3465" fmla="*/ 5462658 w 11191875"/>
                <a:gd name="connsiteY3465" fmla="*/ 1281028 h 4067175"/>
                <a:gd name="connsiteX3466" fmla="*/ 5478465 w 11191875"/>
                <a:gd name="connsiteY3466" fmla="*/ 1297086 h 4067175"/>
                <a:gd name="connsiteX3467" fmla="*/ 5206877 w 11191875"/>
                <a:gd name="connsiteY3467" fmla="*/ 1340946 h 4067175"/>
                <a:gd name="connsiteX3468" fmla="*/ 5223881 w 11191875"/>
                <a:gd name="connsiteY3468" fmla="*/ 1323929 h 4067175"/>
                <a:gd name="connsiteX3469" fmla="*/ 5206877 w 11191875"/>
                <a:gd name="connsiteY3469" fmla="*/ 1306913 h 4067175"/>
                <a:gd name="connsiteX3470" fmla="*/ 5189873 w 11191875"/>
                <a:gd name="connsiteY3470" fmla="*/ 1323929 h 4067175"/>
                <a:gd name="connsiteX3471" fmla="*/ 5206877 w 11191875"/>
                <a:gd name="connsiteY3471" fmla="*/ 1340946 h 4067175"/>
                <a:gd name="connsiteX3472" fmla="*/ 4961873 w 11191875"/>
                <a:gd name="connsiteY3472" fmla="*/ 1468449 h 4067175"/>
                <a:gd name="connsiteX3473" fmla="*/ 4981272 w 11191875"/>
                <a:gd name="connsiteY3473" fmla="*/ 1449036 h 4067175"/>
                <a:gd name="connsiteX3474" fmla="*/ 4961873 w 11191875"/>
                <a:gd name="connsiteY3474" fmla="*/ 1429383 h 4067175"/>
                <a:gd name="connsiteX3475" fmla="*/ 4942474 w 11191875"/>
                <a:gd name="connsiteY3475" fmla="*/ 1449036 h 4067175"/>
                <a:gd name="connsiteX3476" fmla="*/ 4961873 w 11191875"/>
                <a:gd name="connsiteY3476" fmla="*/ 1468449 h 4067175"/>
                <a:gd name="connsiteX3477" fmla="*/ 4767402 w 11191875"/>
                <a:gd name="connsiteY3477" fmla="*/ 1665936 h 4067175"/>
                <a:gd name="connsiteX3478" fmla="*/ 4790154 w 11191875"/>
                <a:gd name="connsiteY3478" fmla="*/ 1643647 h 4067175"/>
                <a:gd name="connsiteX3479" fmla="*/ 4767402 w 11191875"/>
                <a:gd name="connsiteY3479" fmla="*/ 1620878 h 4067175"/>
                <a:gd name="connsiteX3480" fmla="*/ 4744650 w 11191875"/>
                <a:gd name="connsiteY3480" fmla="*/ 1643647 h 4067175"/>
                <a:gd name="connsiteX3481" fmla="*/ 4767402 w 11191875"/>
                <a:gd name="connsiteY3481" fmla="*/ 1665936 h 4067175"/>
                <a:gd name="connsiteX3482" fmla="*/ 4642385 w 11191875"/>
                <a:gd name="connsiteY3482" fmla="*/ 1914233 h 4067175"/>
                <a:gd name="connsiteX3483" fmla="*/ 4668012 w 11191875"/>
                <a:gd name="connsiteY3483" fmla="*/ 1888828 h 4067175"/>
                <a:gd name="connsiteX3484" fmla="*/ 4642385 w 11191875"/>
                <a:gd name="connsiteY3484" fmla="*/ 1863183 h 4067175"/>
                <a:gd name="connsiteX3485" fmla="*/ 4616999 w 11191875"/>
                <a:gd name="connsiteY3485" fmla="*/ 1888828 h 4067175"/>
                <a:gd name="connsiteX3486" fmla="*/ 4642385 w 11191875"/>
                <a:gd name="connsiteY3486" fmla="*/ 1914233 h 4067175"/>
                <a:gd name="connsiteX3487" fmla="*/ 4599516 w 11191875"/>
                <a:gd name="connsiteY3487" fmla="*/ 2190331 h 4067175"/>
                <a:gd name="connsiteX3488" fmla="*/ 4629453 w 11191875"/>
                <a:gd name="connsiteY3488" fmla="*/ 2160372 h 4067175"/>
                <a:gd name="connsiteX3489" fmla="*/ 4599516 w 11191875"/>
                <a:gd name="connsiteY3489" fmla="*/ 2130414 h 4067175"/>
                <a:gd name="connsiteX3490" fmla="*/ 4569579 w 11191875"/>
                <a:gd name="connsiteY3490" fmla="*/ 2160372 h 4067175"/>
                <a:gd name="connsiteX3491" fmla="*/ 4599516 w 11191875"/>
                <a:gd name="connsiteY3491" fmla="*/ 2190331 h 4067175"/>
                <a:gd name="connsiteX3492" fmla="*/ 4642385 w 11191875"/>
                <a:gd name="connsiteY3492" fmla="*/ 2465231 h 4067175"/>
                <a:gd name="connsiteX3493" fmla="*/ 4675675 w 11191875"/>
                <a:gd name="connsiteY3493" fmla="*/ 2431917 h 4067175"/>
                <a:gd name="connsiteX3494" fmla="*/ 4642385 w 11191875"/>
                <a:gd name="connsiteY3494" fmla="*/ 2399322 h 4067175"/>
                <a:gd name="connsiteX3495" fmla="*/ 4609575 w 11191875"/>
                <a:gd name="connsiteY3495" fmla="*/ 2431917 h 4067175"/>
                <a:gd name="connsiteX3496" fmla="*/ 4642385 w 11191875"/>
                <a:gd name="connsiteY3496" fmla="*/ 2465231 h 4067175"/>
                <a:gd name="connsiteX3497" fmla="*/ 4767402 w 11191875"/>
                <a:gd name="connsiteY3497" fmla="*/ 2713048 h 4067175"/>
                <a:gd name="connsiteX3498" fmla="*/ 4802848 w 11191875"/>
                <a:gd name="connsiteY3498" fmla="*/ 2677577 h 4067175"/>
                <a:gd name="connsiteX3499" fmla="*/ 4767402 w 11191875"/>
                <a:gd name="connsiteY3499" fmla="*/ 2642346 h 4067175"/>
                <a:gd name="connsiteX3500" fmla="*/ 4731957 w 11191875"/>
                <a:gd name="connsiteY3500" fmla="*/ 2677577 h 4067175"/>
                <a:gd name="connsiteX3501" fmla="*/ 4767402 w 11191875"/>
                <a:gd name="connsiteY3501" fmla="*/ 2713048 h 4067175"/>
                <a:gd name="connsiteX3502" fmla="*/ 4961873 w 11191875"/>
                <a:gd name="connsiteY3502" fmla="*/ 2908138 h 4067175"/>
                <a:gd name="connsiteX3503" fmla="*/ 4997797 w 11191875"/>
                <a:gd name="connsiteY3503" fmla="*/ 2872188 h 4067175"/>
                <a:gd name="connsiteX3504" fmla="*/ 4961873 w 11191875"/>
                <a:gd name="connsiteY3504" fmla="*/ 2835998 h 4067175"/>
                <a:gd name="connsiteX3505" fmla="*/ 4925709 w 11191875"/>
                <a:gd name="connsiteY3505" fmla="*/ 2872188 h 4067175"/>
                <a:gd name="connsiteX3506" fmla="*/ 4961873 w 11191875"/>
                <a:gd name="connsiteY3506" fmla="*/ 2908138 h 4067175"/>
                <a:gd name="connsiteX3507" fmla="*/ 5206877 w 11191875"/>
                <a:gd name="connsiteY3507" fmla="*/ 3032286 h 4067175"/>
                <a:gd name="connsiteX3508" fmla="*/ 5242083 w 11191875"/>
                <a:gd name="connsiteY3508" fmla="*/ 2997055 h 4067175"/>
                <a:gd name="connsiteX3509" fmla="*/ 5206877 w 11191875"/>
                <a:gd name="connsiteY3509" fmla="*/ 2961584 h 4067175"/>
                <a:gd name="connsiteX3510" fmla="*/ 5171432 w 11191875"/>
                <a:gd name="connsiteY3510" fmla="*/ 2997055 h 4067175"/>
                <a:gd name="connsiteX3511" fmla="*/ 5206877 w 11191875"/>
                <a:gd name="connsiteY3511" fmla="*/ 3032286 h 4067175"/>
                <a:gd name="connsiteX3512" fmla="*/ 5478465 w 11191875"/>
                <a:gd name="connsiteY3512" fmla="*/ 3073030 h 4067175"/>
                <a:gd name="connsiteX3513" fmla="*/ 5511276 w 11191875"/>
                <a:gd name="connsiteY3513" fmla="*/ 3039956 h 4067175"/>
                <a:gd name="connsiteX3514" fmla="*/ 5478465 w 11191875"/>
                <a:gd name="connsiteY3514" fmla="*/ 3006882 h 4067175"/>
                <a:gd name="connsiteX3515" fmla="*/ 5445654 w 11191875"/>
                <a:gd name="connsiteY3515" fmla="*/ 3039956 h 4067175"/>
                <a:gd name="connsiteX3516" fmla="*/ 5478465 w 11191875"/>
                <a:gd name="connsiteY3516" fmla="*/ 3073030 h 4067175"/>
                <a:gd name="connsiteX3517" fmla="*/ 5749814 w 11191875"/>
                <a:gd name="connsiteY3517" fmla="*/ 3026774 h 4067175"/>
                <a:gd name="connsiteX3518" fmla="*/ 5779990 w 11191875"/>
                <a:gd name="connsiteY3518" fmla="*/ 2997055 h 4067175"/>
                <a:gd name="connsiteX3519" fmla="*/ 5749814 w 11191875"/>
                <a:gd name="connsiteY3519" fmla="*/ 2967097 h 4067175"/>
                <a:gd name="connsiteX3520" fmla="*/ 5720116 w 11191875"/>
                <a:gd name="connsiteY3520" fmla="*/ 2997055 h 4067175"/>
                <a:gd name="connsiteX3521" fmla="*/ 5749814 w 11191875"/>
                <a:gd name="connsiteY3521" fmla="*/ 3026774 h 4067175"/>
                <a:gd name="connsiteX3522" fmla="*/ 5995297 w 11191875"/>
                <a:gd name="connsiteY3522" fmla="*/ 2898072 h 4067175"/>
                <a:gd name="connsiteX3523" fmla="*/ 6020923 w 11191875"/>
                <a:gd name="connsiteY3523" fmla="*/ 2872188 h 4067175"/>
                <a:gd name="connsiteX3524" fmla="*/ 5995297 w 11191875"/>
                <a:gd name="connsiteY3524" fmla="*/ 2845824 h 4067175"/>
                <a:gd name="connsiteX3525" fmla="*/ 5968713 w 11191875"/>
                <a:gd name="connsiteY3525" fmla="*/ 2872188 h 4067175"/>
                <a:gd name="connsiteX3526" fmla="*/ 5995297 w 11191875"/>
                <a:gd name="connsiteY3526" fmla="*/ 2898072 h 4067175"/>
                <a:gd name="connsiteX3527" fmla="*/ 6189528 w 11191875"/>
                <a:gd name="connsiteY3527" fmla="*/ 2700345 h 4067175"/>
                <a:gd name="connsiteX3528" fmla="*/ 6212520 w 11191875"/>
                <a:gd name="connsiteY3528" fmla="*/ 2677577 h 4067175"/>
                <a:gd name="connsiteX3529" fmla="*/ 6189528 w 11191875"/>
                <a:gd name="connsiteY3529" fmla="*/ 2654329 h 4067175"/>
                <a:gd name="connsiteX3530" fmla="*/ 6166297 w 11191875"/>
                <a:gd name="connsiteY3530" fmla="*/ 2677577 h 4067175"/>
                <a:gd name="connsiteX3531" fmla="*/ 6189528 w 11191875"/>
                <a:gd name="connsiteY3531" fmla="*/ 2700345 h 4067175"/>
                <a:gd name="connsiteX3532" fmla="*/ 6314305 w 11191875"/>
                <a:gd name="connsiteY3532" fmla="*/ 2453008 h 4067175"/>
                <a:gd name="connsiteX3533" fmla="*/ 6334902 w 11191875"/>
                <a:gd name="connsiteY3533" fmla="*/ 2431917 h 4067175"/>
                <a:gd name="connsiteX3534" fmla="*/ 6314305 w 11191875"/>
                <a:gd name="connsiteY3534" fmla="*/ 2411305 h 4067175"/>
                <a:gd name="connsiteX3535" fmla="*/ 6293709 w 11191875"/>
                <a:gd name="connsiteY3535" fmla="*/ 2431917 h 4067175"/>
                <a:gd name="connsiteX3536" fmla="*/ 6314305 w 11191875"/>
                <a:gd name="connsiteY3536" fmla="*/ 2453008 h 4067175"/>
                <a:gd name="connsiteX3537" fmla="*/ 6357175 w 11191875"/>
                <a:gd name="connsiteY3537" fmla="*/ 2178827 h 4067175"/>
                <a:gd name="connsiteX3538" fmla="*/ 6375616 w 11191875"/>
                <a:gd name="connsiteY3538" fmla="*/ 2160372 h 4067175"/>
                <a:gd name="connsiteX3539" fmla="*/ 6357175 w 11191875"/>
                <a:gd name="connsiteY3539" fmla="*/ 2142157 h 4067175"/>
                <a:gd name="connsiteX3540" fmla="*/ 6338973 w 11191875"/>
                <a:gd name="connsiteY3540" fmla="*/ 2160372 h 4067175"/>
                <a:gd name="connsiteX3541" fmla="*/ 6357175 w 11191875"/>
                <a:gd name="connsiteY3541" fmla="*/ 2178827 h 4067175"/>
                <a:gd name="connsiteX3542" fmla="*/ 6080557 w 11191875"/>
                <a:gd name="connsiteY3542" fmla="*/ 1909679 h 4067175"/>
                <a:gd name="connsiteX3543" fmla="*/ 6098520 w 11191875"/>
                <a:gd name="connsiteY3543" fmla="*/ 1892183 h 4067175"/>
                <a:gd name="connsiteX3544" fmla="*/ 6080557 w 11191875"/>
                <a:gd name="connsiteY3544" fmla="*/ 1874448 h 4067175"/>
                <a:gd name="connsiteX3545" fmla="*/ 6063074 w 11191875"/>
                <a:gd name="connsiteY3545" fmla="*/ 1892183 h 4067175"/>
                <a:gd name="connsiteX3546" fmla="*/ 6080557 w 11191875"/>
                <a:gd name="connsiteY3546" fmla="*/ 1909679 h 4067175"/>
                <a:gd name="connsiteX3547" fmla="*/ 5919616 w 11191875"/>
                <a:gd name="connsiteY3547" fmla="*/ 1687267 h 4067175"/>
                <a:gd name="connsiteX3548" fmla="*/ 5936620 w 11191875"/>
                <a:gd name="connsiteY3548" fmla="*/ 1670250 h 4067175"/>
                <a:gd name="connsiteX3549" fmla="*/ 5919616 w 11191875"/>
                <a:gd name="connsiteY3549" fmla="*/ 1653234 h 4067175"/>
                <a:gd name="connsiteX3550" fmla="*/ 5902373 w 11191875"/>
                <a:gd name="connsiteY3550" fmla="*/ 1670250 h 4067175"/>
                <a:gd name="connsiteX3551" fmla="*/ 5919616 w 11191875"/>
                <a:gd name="connsiteY3551" fmla="*/ 1687267 h 4067175"/>
                <a:gd name="connsiteX3552" fmla="*/ 5682036 w 11191875"/>
                <a:gd name="connsiteY3552" fmla="*/ 1550176 h 4067175"/>
                <a:gd name="connsiteX3553" fmla="*/ 5699280 w 11191875"/>
                <a:gd name="connsiteY3553" fmla="*/ 1533160 h 4067175"/>
                <a:gd name="connsiteX3554" fmla="*/ 5682036 w 11191875"/>
                <a:gd name="connsiteY3554" fmla="*/ 1516143 h 4067175"/>
                <a:gd name="connsiteX3555" fmla="*/ 5665032 w 11191875"/>
                <a:gd name="connsiteY3555" fmla="*/ 1533160 h 4067175"/>
                <a:gd name="connsiteX3556" fmla="*/ 5682036 w 11191875"/>
                <a:gd name="connsiteY3556" fmla="*/ 1550176 h 4067175"/>
                <a:gd name="connsiteX3557" fmla="*/ 5409730 w 11191875"/>
                <a:gd name="connsiteY3557" fmla="*/ 1522854 h 4067175"/>
                <a:gd name="connsiteX3558" fmla="*/ 5427931 w 11191875"/>
                <a:gd name="connsiteY3558" fmla="*/ 1504399 h 4067175"/>
                <a:gd name="connsiteX3559" fmla="*/ 5409730 w 11191875"/>
                <a:gd name="connsiteY3559" fmla="*/ 1485945 h 4067175"/>
                <a:gd name="connsiteX3560" fmla="*/ 5391289 w 11191875"/>
                <a:gd name="connsiteY3560" fmla="*/ 1504399 h 4067175"/>
                <a:gd name="connsiteX3561" fmla="*/ 5409730 w 11191875"/>
                <a:gd name="connsiteY3561" fmla="*/ 1522854 h 4067175"/>
                <a:gd name="connsiteX3562" fmla="*/ 5148919 w 11191875"/>
                <a:gd name="connsiteY3562" fmla="*/ 1609374 h 4067175"/>
                <a:gd name="connsiteX3563" fmla="*/ 5169037 w 11191875"/>
                <a:gd name="connsiteY3563" fmla="*/ 1589242 h 4067175"/>
                <a:gd name="connsiteX3564" fmla="*/ 5148919 w 11191875"/>
                <a:gd name="connsiteY3564" fmla="*/ 1569110 h 4067175"/>
                <a:gd name="connsiteX3565" fmla="*/ 5128801 w 11191875"/>
                <a:gd name="connsiteY3565" fmla="*/ 1589242 h 4067175"/>
                <a:gd name="connsiteX3566" fmla="*/ 5148919 w 11191875"/>
                <a:gd name="connsiteY3566" fmla="*/ 1609374 h 4067175"/>
                <a:gd name="connsiteX3567" fmla="*/ 4945108 w 11191875"/>
                <a:gd name="connsiteY3567" fmla="*/ 1795836 h 4067175"/>
                <a:gd name="connsiteX3568" fmla="*/ 4968339 w 11191875"/>
                <a:gd name="connsiteY3568" fmla="*/ 1772589 h 4067175"/>
                <a:gd name="connsiteX3569" fmla="*/ 4945108 w 11191875"/>
                <a:gd name="connsiteY3569" fmla="*/ 1749580 h 4067175"/>
                <a:gd name="connsiteX3570" fmla="*/ 4922117 w 11191875"/>
                <a:gd name="connsiteY3570" fmla="*/ 1772589 h 4067175"/>
                <a:gd name="connsiteX3571" fmla="*/ 4945108 w 11191875"/>
                <a:gd name="connsiteY3571" fmla="*/ 1795836 h 4067175"/>
                <a:gd name="connsiteX3572" fmla="*/ 4833503 w 11191875"/>
                <a:gd name="connsiteY3572" fmla="*/ 2050364 h 4067175"/>
                <a:gd name="connsiteX3573" fmla="*/ 4860327 w 11191875"/>
                <a:gd name="connsiteY3573" fmla="*/ 2023282 h 4067175"/>
                <a:gd name="connsiteX3574" fmla="*/ 4833503 w 11191875"/>
                <a:gd name="connsiteY3574" fmla="*/ 1996679 h 4067175"/>
                <a:gd name="connsiteX3575" fmla="*/ 4807159 w 11191875"/>
                <a:gd name="connsiteY3575" fmla="*/ 2023282 h 4067175"/>
                <a:gd name="connsiteX3576" fmla="*/ 4833503 w 11191875"/>
                <a:gd name="connsiteY3576" fmla="*/ 2050364 h 4067175"/>
                <a:gd name="connsiteX3577" fmla="*/ 4833503 w 11191875"/>
                <a:gd name="connsiteY3577" fmla="*/ 2327421 h 4067175"/>
                <a:gd name="connsiteX3578" fmla="*/ 4863440 w 11191875"/>
                <a:gd name="connsiteY3578" fmla="*/ 2297942 h 4067175"/>
                <a:gd name="connsiteX3579" fmla="*/ 4833503 w 11191875"/>
                <a:gd name="connsiteY3579" fmla="*/ 2267983 h 4067175"/>
                <a:gd name="connsiteX3580" fmla="*/ 4803806 w 11191875"/>
                <a:gd name="connsiteY3580" fmla="*/ 2297942 h 4067175"/>
                <a:gd name="connsiteX3581" fmla="*/ 4833503 w 11191875"/>
                <a:gd name="connsiteY3581" fmla="*/ 2327421 h 4067175"/>
                <a:gd name="connsiteX3582" fmla="*/ 4945108 w 11191875"/>
                <a:gd name="connsiteY3582" fmla="*/ 2580511 h 4067175"/>
                <a:gd name="connsiteX3583" fmla="*/ 4977440 w 11191875"/>
                <a:gd name="connsiteY3583" fmla="*/ 2548156 h 4067175"/>
                <a:gd name="connsiteX3584" fmla="*/ 4945108 w 11191875"/>
                <a:gd name="connsiteY3584" fmla="*/ 2515561 h 4067175"/>
                <a:gd name="connsiteX3585" fmla="*/ 4913016 w 11191875"/>
                <a:gd name="connsiteY3585" fmla="*/ 2548156 h 4067175"/>
                <a:gd name="connsiteX3586" fmla="*/ 4945108 w 11191875"/>
                <a:gd name="connsiteY3586" fmla="*/ 2580511 h 4067175"/>
                <a:gd name="connsiteX3587" fmla="*/ 5148919 w 11191875"/>
                <a:gd name="connsiteY3587" fmla="*/ 2763858 h 4067175"/>
                <a:gd name="connsiteX3588" fmla="*/ 5181251 w 11191875"/>
                <a:gd name="connsiteY3588" fmla="*/ 2731742 h 4067175"/>
                <a:gd name="connsiteX3589" fmla="*/ 5148919 w 11191875"/>
                <a:gd name="connsiteY3589" fmla="*/ 2699626 h 4067175"/>
                <a:gd name="connsiteX3590" fmla="*/ 5116587 w 11191875"/>
                <a:gd name="connsiteY3590" fmla="*/ 2731742 h 4067175"/>
                <a:gd name="connsiteX3591" fmla="*/ 5148919 w 11191875"/>
                <a:gd name="connsiteY3591" fmla="*/ 2763858 h 4067175"/>
                <a:gd name="connsiteX3592" fmla="*/ 5409730 w 11191875"/>
                <a:gd name="connsiteY3592" fmla="*/ 2847742 h 4067175"/>
                <a:gd name="connsiteX3593" fmla="*/ 5440625 w 11191875"/>
                <a:gd name="connsiteY3593" fmla="*/ 2816345 h 4067175"/>
                <a:gd name="connsiteX3594" fmla="*/ 5409730 w 11191875"/>
                <a:gd name="connsiteY3594" fmla="*/ 2785428 h 4067175"/>
                <a:gd name="connsiteX3595" fmla="*/ 5378595 w 11191875"/>
                <a:gd name="connsiteY3595" fmla="*/ 2816345 h 4067175"/>
                <a:gd name="connsiteX3596" fmla="*/ 5409730 w 11191875"/>
                <a:gd name="connsiteY3596" fmla="*/ 2847742 h 4067175"/>
                <a:gd name="connsiteX3597" fmla="*/ 5682036 w 11191875"/>
                <a:gd name="connsiteY3597" fmla="*/ 2816345 h 4067175"/>
                <a:gd name="connsiteX3598" fmla="*/ 5711015 w 11191875"/>
                <a:gd name="connsiteY3598" fmla="*/ 2787585 h 4067175"/>
                <a:gd name="connsiteX3599" fmla="*/ 5682036 w 11191875"/>
                <a:gd name="connsiteY3599" fmla="*/ 2759064 h 4067175"/>
                <a:gd name="connsiteX3600" fmla="*/ 5653297 w 11191875"/>
                <a:gd name="connsiteY3600" fmla="*/ 2787585 h 4067175"/>
                <a:gd name="connsiteX3601" fmla="*/ 5682036 w 11191875"/>
                <a:gd name="connsiteY3601" fmla="*/ 2816345 h 4067175"/>
                <a:gd name="connsiteX3602" fmla="*/ 5919616 w 11191875"/>
                <a:gd name="connsiteY3602" fmla="*/ 2676379 h 4067175"/>
                <a:gd name="connsiteX3603" fmla="*/ 5945003 w 11191875"/>
                <a:gd name="connsiteY3603" fmla="*/ 2650734 h 4067175"/>
                <a:gd name="connsiteX3604" fmla="*/ 5919616 w 11191875"/>
                <a:gd name="connsiteY3604" fmla="*/ 2625329 h 4067175"/>
                <a:gd name="connsiteX3605" fmla="*/ 5893990 w 11191875"/>
                <a:gd name="connsiteY3605" fmla="*/ 2650734 h 4067175"/>
                <a:gd name="connsiteX3606" fmla="*/ 5919616 w 11191875"/>
                <a:gd name="connsiteY3606" fmla="*/ 2676379 h 4067175"/>
                <a:gd name="connsiteX3607" fmla="*/ 6080557 w 11191875"/>
                <a:gd name="connsiteY3607" fmla="*/ 2450851 h 4067175"/>
                <a:gd name="connsiteX3608" fmla="*/ 6102591 w 11191875"/>
                <a:gd name="connsiteY3608" fmla="*/ 2428801 h 4067175"/>
                <a:gd name="connsiteX3609" fmla="*/ 6080557 w 11191875"/>
                <a:gd name="connsiteY3609" fmla="*/ 2406991 h 4067175"/>
                <a:gd name="connsiteX3610" fmla="*/ 6058763 w 11191875"/>
                <a:gd name="connsiteY3610" fmla="*/ 2428801 h 4067175"/>
                <a:gd name="connsiteX3611" fmla="*/ 6080557 w 11191875"/>
                <a:gd name="connsiteY3611" fmla="*/ 2450851 h 4067175"/>
                <a:gd name="connsiteX3612" fmla="*/ 6137797 w 11191875"/>
                <a:gd name="connsiteY3612" fmla="*/ 2180025 h 4067175"/>
                <a:gd name="connsiteX3613" fmla="*/ 6156956 w 11191875"/>
                <a:gd name="connsiteY3613" fmla="*/ 2160372 h 4067175"/>
                <a:gd name="connsiteX3614" fmla="*/ 6137797 w 11191875"/>
                <a:gd name="connsiteY3614" fmla="*/ 2140959 h 4067175"/>
                <a:gd name="connsiteX3615" fmla="*/ 6117919 w 11191875"/>
                <a:gd name="connsiteY3615" fmla="*/ 2160372 h 4067175"/>
                <a:gd name="connsiteX3616" fmla="*/ 6137797 w 11191875"/>
                <a:gd name="connsiteY3616" fmla="*/ 2180025 h 4067175"/>
                <a:gd name="connsiteX3617" fmla="*/ 5833877 w 11191875"/>
                <a:gd name="connsiteY3617" fmla="*/ 1921423 h 4067175"/>
                <a:gd name="connsiteX3618" fmla="*/ 5853515 w 11191875"/>
                <a:gd name="connsiteY3618" fmla="*/ 1902010 h 4067175"/>
                <a:gd name="connsiteX3619" fmla="*/ 5833877 w 11191875"/>
                <a:gd name="connsiteY3619" fmla="*/ 1882357 h 4067175"/>
                <a:gd name="connsiteX3620" fmla="*/ 5814478 w 11191875"/>
                <a:gd name="connsiteY3620" fmla="*/ 1902010 h 4067175"/>
                <a:gd name="connsiteX3621" fmla="*/ 5833877 w 11191875"/>
                <a:gd name="connsiteY3621" fmla="*/ 1921423 h 4067175"/>
                <a:gd name="connsiteX3622" fmla="*/ 5614259 w 11191875"/>
                <a:gd name="connsiteY3622" fmla="*/ 1761564 h 4067175"/>
                <a:gd name="connsiteX3623" fmla="*/ 5633658 w 11191875"/>
                <a:gd name="connsiteY3623" fmla="*/ 1742151 h 4067175"/>
                <a:gd name="connsiteX3624" fmla="*/ 5614259 w 11191875"/>
                <a:gd name="connsiteY3624" fmla="*/ 1722737 h 4067175"/>
                <a:gd name="connsiteX3625" fmla="*/ 5594621 w 11191875"/>
                <a:gd name="connsiteY3625" fmla="*/ 1742151 h 4067175"/>
                <a:gd name="connsiteX3626" fmla="*/ 5614259 w 11191875"/>
                <a:gd name="connsiteY3626" fmla="*/ 1761564 h 4067175"/>
                <a:gd name="connsiteX3627" fmla="*/ 5342671 w 11191875"/>
                <a:gd name="connsiteY3627" fmla="*/ 1763002 h 4067175"/>
                <a:gd name="connsiteX3628" fmla="*/ 5363268 w 11191875"/>
                <a:gd name="connsiteY3628" fmla="*/ 1742151 h 4067175"/>
                <a:gd name="connsiteX3629" fmla="*/ 5342671 w 11191875"/>
                <a:gd name="connsiteY3629" fmla="*/ 1721299 h 4067175"/>
                <a:gd name="connsiteX3630" fmla="*/ 5322074 w 11191875"/>
                <a:gd name="connsiteY3630" fmla="*/ 1742151 h 4067175"/>
                <a:gd name="connsiteX3631" fmla="*/ 5342671 w 11191875"/>
                <a:gd name="connsiteY3631" fmla="*/ 1763002 h 4067175"/>
                <a:gd name="connsiteX3632" fmla="*/ 5123053 w 11191875"/>
                <a:gd name="connsiteY3632" fmla="*/ 1925737 h 4067175"/>
                <a:gd name="connsiteX3633" fmla="*/ 5146764 w 11191875"/>
                <a:gd name="connsiteY3633" fmla="*/ 1902010 h 4067175"/>
                <a:gd name="connsiteX3634" fmla="*/ 5123053 w 11191875"/>
                <a:gd name="connsiteY3634" fmla="*/ 1878282 h 4067175"/>
                <a:gd name="connsiteX3635" fmla="*/ 5099104 w 11191875"/>
                <a:gd name="connsiteY3635" fmla="*/ 1902010 h 4067175"/>
                <a:gd name="connsiteX3636" fmla="*/ 5123053 w 11191875"/>
                <a:gd name="connsiteY3636" fmla="*/ 1925737 h 4067175"/>
                <a:gd name="connsiteX3637" fmla="*/ 5038990 w 11191875"/>
                <a:gd name="connsiteY3637" fmla="*/ 2187934 h 4067175"/>
                <a:gd name="connsiteX3638" fmla="*/ 5066532 w 11191875"/>
                <a:gd name="connsiteY3638" fmla="*/ 2160372 h 4067175"/>
                <a:gd name="connsiteX3639" fmla="*/ 5038990 w 11191875"/>
                <a:gd name="connsiteY3639" fmla="*/ 2133050 h 4067175"/>
                <a:gd name="connsiteX3640" fmla="*/ 5011448 w 11191875"/>
                <a:gd name="connsiteY3640" fmla="*/ 2160372 h 4067175"/>
                <a:gd name="connsiteX3641" fmla="*/ 5038990 w 11191875"/>
                <a:gd name="connsiteY3641" fmla="*/ 2187934 h 4067175"/>
                <a:gd name="connsiteX3642" fmla="*/ 5123053 w 11191875"/>
                <a:gd name="connsiteY3642" fmla="*/ 2447975 h 4067175"/>
                <a:gd name="connsiteX3643" fmla="*/ 5152032 w 11191875"/>
                <a:gd name="connsiteY3643" fmla="*/ 2418975 h 4067175"/>
                <a:gd name="connsiteX3644" fmla="*/ 5123053 w 11191875"/>
                <a:gd name="connsiteY3644" fmla="*/ 2389495 h 4067175"/>
                <a:gd name="connsiteX3645" fmla="*/ 5093595 w 11191875"/>
                <a:gd name="connsiteY3645" fmla="*/ 2418975 h 4067175"/>
                <a:gd name="connsiteX3646" fmla="*/ 5123053 w 11191875"/>
                <a:gd name="connsiteY3646" fmla="*/ 2447975 h 4067175"/>
                <a:gd name="connsiteX3647" fmla="*/ 5342671 w 11191875"/>
                <a:gd name="connsiteY3647" fmla="*/ 2607833 h 4067175"/>
                <a:gd name="connsiteX3648" fmla="*/ 5371650 w 11191875"/>
                <a:gd name="connsiteY3648" fmla="*/ 2578834 h 4067175"/>
                <a:gd name="connsiteX3649" fmla="*/ 5342671 w 11191875"/>
                <a:gd name="connsiteY3649" fmla="*/ 2549115 h 4067175"/>
                <a:gd name="connsiteX3650" fmla="*/ 5313453 w 11191875"/>
                <a:gd name="connsiteY3650" fmla="*/ 2578834 h 4067175"/>
                <a:gd name="connsiteX3651" fmla="*/ 5342671 w 11191875"/>
                <a:gd name="connsiteY3651" fmla="*/ 2607833 h 4067175"/>
                <a:gd name="connsiteX3652" fmla="*/ 5614259 w 11191875"/>
                <a:gd name="connsiteY3652" fmla="*/ 2605916 h 4067175"/>
                <a:gd name="connsiteX3653" fmla="*/ 5641562 w 11191875"/>
                <a:gd name="connsiteY3653" fmla="*/ 2578834 h 4067175"/>
                <a:gd name="connsiteX3654" fmla="*/ 5614259 w 11191875"/>
                <a:gd name="connsiteY3654" fmla="*/ 2551511 h 4067175"/>
                <a:gd name="connsiteX3655" fmla="*/ 5586717 w 11191875"/>
                <a:gd name="connsiteY3655" fmla="*/ 2578834 h 4067175"/>
                <a:gd name="connsiteX3656" fmla="*/ 5614259 w 11191875"/>
                <a:gd name="connsiteY3656" fmla="*/ 2605916 h 4067175"/>
                <a:gd name="connsiteX3657" fmla="*/ 5833877 w 11191875"/>
                <a:gd name="connsiteY3657" fmla="*/ 2442702 h 4067175"/>
                <a:gd name="connsiteX3658" fmla="*/ 5857587 w 11191875"/>
                <a:gd name="connsiteY3658" fmla="*/ 2418975 h 4067175"/>
                <a:gd name="connsiteX3659" fmla="*/ 5833877 w 11191875"/>
                <a:gd name="connsiteY3659" fmla="*/ 2395487 h 4067175"/>
                <a:gd name="connsiteX3660" fmla="*/ 5810167 w 11191875"/>
                <a:gd name="connsiteY3660" fmla="*/ 2418975 h 4067175"/>
                <a:gd name="connsiteX3661" fmla="*/ 5833877 w 11191875"/>
                <a:gd name="connsiteY3661" fmla="*/ 2442702 h 4067175"/>
                <a:gd name="connsiteX3662" fmla="*/ 5917700 w 11191875"/>
                <a:gd name="connsiteY3662" fmla="*/ 2181223 h 4067175"/>
                <a:gd name="connsiteX3663" fmla="*/ 5938536 w 11191875"/>
                <a:gd name="connsiteY3663" fmla="*/ 2160372 h 4067175"/>
                <a:gd name="connsiteX3664" fmla="*/ 5917700 w 11191875"/>
                <a:gd name="connsiteY3664" fmla="*/ 2139761 h 4067175"/>
                <a:gd name="connsiteX3665" fmla="*/ 5897343 w 11191875"/>
                <a:gd name="connsiteY3665" fmla="*/ 2160372 h 4067175"/>
                <a:gd name="connsiteX3666" fmla="*/ 5917700 w 11191875"/>
                <a:gd name="connsiteY3666" fmla="*/ 2181223 h 4067175"/>
                <a:gd name="connsiteX3667" fmla="*/ 5546242 w 11191875"/>
                <a:gd name="connsiteY3667" fmla="*/ 1972472 h 4067175"/>
                <a:gd name="connsiteX3668" fmla="*/ 5567558 w 11191875"/>
                <a:gd name="connsiteY3668" fmla="*/ 1951381 h 4067175"/>
                <a:gd name="connsiteX3669" fmla="*/ 5546242 w 11191875"/>
                <a:gd name="connsiteY3669" fmla="*/ 1930051 h 4067175"/>
                <a:gd name="connsiteX3670" fmla="*/ 5525167 w 11191875"/>
                <a:gd name="connsiteY3670" fmla="*/ 1951381 h 4067175"/>
                <a:gd name="connsiteX3671" fmla="*/ 5546242 w 11191875"/>
                <a:gd name="connsiteY3671" fmla="*/ 1972472 h 4067175"/>
                <a:gd name="connsiteX3672" fmla="*/ 5300759 w 11191875"/>
                <a:gd name="connsiteY3672" fmla="*/ 2054918 h 4067175"/>
                <a:gd name="connsiteX3673" fmla="*/ 5324469 w 11191875"/>
                <a:gd name="connsiteY3673" fmla="*/ 2031191 h 4067175"/>
                <a:gd name="connsiteX3674" fmla="*/ 5300759 w 11191875"/>
                <a:gd name="connsiteY3674" fmla="*/ 2007464 h 4067175"/>
                <a:gd name="connsiteX3675" fmla="*/ 5276810 w 11191875"/>
                <a:gd name="connsiteY3675" fmla="*/ 2031191 h 4067175"/>
                <a:gd name="connsiteX3676" fmla="*/ 5300759 w 11191875"/>
                <a:gd name="connsiteY3676" fmla="*/ 2054918 h 4067175"/>
                <a:gd name="connsiteX3677" fmla="*/ 5300759 w 11191875"/>
                <a:gd name="connsiteY3677" fmla="*/ 2316636 h 4067175"/>
                <a:gd name="connsiteX3678" fmla="*/ 5327583 w 11191875"/>
                <a:gd name="connsiteY3678" fmla="*/ 2289793 h 4067175"/>
                <a:gd name="connsiteX3679" fmla="*/ 5300759 w 11191875"/>
                <a:gd name="connsiteY3679" fmla="*/ 2262711 h 4067175"/>
                <a:gd name="connsiteX3680" fmla="*/ 5273936 w 11191875"/>
                <a:gd name="connsiteY3680" fmla="*/ 2289793 h 4067175"/>
                <a:gd name="connsiteX3681" fmla="*/ 5300759 w 11191875"/>
                <a:gd name="connsiteY3681" fmla="*/ 2316636 h 4067175"/>
                <a:gd name="connsiteX3682" fmla="*/ 5546242 w 11191875"/>
                <a:gd name="connsiteY3682" fmla="*/ 2395487 h 4067175"/>
                <a:gd name="connsiteX3683" fmla="*/ 5571868 w 11191875"/>
                <a:gd name="connsiteY3683" fmla="*/ 2369603 h 4067175"/>
                <a:gd name="connsiteX3684" fmla="*/ 5546242 w 11191875"/>
                <a:gd name="connsiteY3684" fmla="*/ 2343958 h 4067175"/>
                <a:gd name="connsiteX3685" fmla="*/ 5520616 w 11191875"/>
                <a:gd name="connsiteY3685" fmla="*/ 2369603 h 4067175"/>
                <a:gd name="connsiteX3686" fmla="*/ 5546242 w 11191875"/>
                <a:gd name="connsiteY3686" fmla="*/ 2395487 h 4067175"/>
                <a:gd name="connsiteX3687" fmla="*/ 5698083 w 11191875"/>
                <a:gd name="connsiteY3687" fmla="*/ 2183141 h 4067175"/>
                <a:gd name="connsiteX3688" fmla="*/ 5720835 w 11191875"/>
                <a:gd name="connsiteY3688" fmla="*/ 2160372 h 4067175"/>
                <a:gd name="connsiteX3689" fmla="*/ 5698083 w 11191875"/>
                <a:gd name="connsiteY3689" fmla="*/ 2137843 h 4067175"/>
                <a:gd name="connsiteX3690" fmla="*/ 5675570 w 11191875"/>
                <a:gd name="connsiteY3690" fmla="*/ 2160372 h 4067175"/>
                <a:gd name="connsiteX3691" fmla="*/ 5698083 w 11191875"/>
                <a:gd name="connsiteY3691" fmla="*/ 2183141 h 406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</a:cxnLst>
              <a:rect l="l" t="t" r="r" b="b"/>
              <a:pathLst>
                <a:path w="11191875" h="4067175">
                  <a:moveTo>
                    <a:pt x="5478465" y="2184818"/>
                  </a:moveTo>
                  <a:cubicBezTo>
                    <a:pt x="5491877" y="2184818"/>
                    <a:pt x="5502894" y="2173794"/>
                    <a:pt x="5502894" y="2160372"/>
                  </a:cubicBezTo>
                  <a:cubicBezTo>
                    <a:pt x="5502894" y="2147191"/>
                    <a:pt x="5491877" y="2136166"/>
                    <a:pt x="5478465" y="2136166"/>
                  </a:cubicBezTo>
                  <a:cubicBezTo>
                    <a:pt x="5465053" y="2136166"/>
                    <a:pt x="5454037" y="2147191"/>
                    <a:pt x="5454037" y="2160372"/>
                  </a:cubicBezTo>
                  <a:cubicBezTo>
                    <a:pt x="5454037" y="2173794"/>
                    <a:pt x="5465053" y="2184818"/>
                    <a:pt x="5478465" y="2184818"/>
                  </a:cubicBezTo>
                  <a:close/>
                  <a:moveTo>
                    <a:pt x="11098951" y="4061183"/>
                  </a:moveTo>
                  <a:cubicBezTo>
                    <a:pt x="11099430" y="4061183"/>
                    <a:pt x="11099430" y="4060944"/>
                    <a:pt x="11099430" y="4060464"/>
                  </a:cubicBezTo>
                  <a:cubicBezTo>
                    <a:pt x="11099430" y="4060464"/>
                    <a:pt x="11099430" y="4059985"/>
                    <a:pt x="11098951" y="4059985"/>
                  </a:cubicBezTo>
                  <a:cubicBezTo>
                    <a:pt x="11098472" y="4059985"/>
                    <a:pt x="11098472" y="4060464"/>
                    <a:pt x="11098472" y="4060464"/>
                  </a:cubicBezTo>
                  <a:cubicBezTo>
                    <a:pt x="11098472" y="4060944"/>
                    <a:pt x="11098472" y="4061183"/>
                    <a:pt x="11098951" y="4061183"/>
                  </a:cubicBezTo>
                  <a:close/>
                  <a:moveTo>
                    <a:pt x="11181098" y="3797308"/>
                  </a:moveTo>
                  <a:cubicBezTo>
                    <a:pt x="11181816" y="3797308"/>
                    <a:pt x="11181816" y="3797308"/>
                    <a:pt x="11181816" y="3796829"/>
                  </a:cubicBezTo>
                  <a:cubicBezTo>
                    <a:pt x="11181816" y="3796350"/>
                    <a:pt x="11181816" y="3796350"/>
                    <a:pt x="11181098" y="3796350"/>
                  </a:cubicBezTo>
                  <a:cubicBezTo>
                    <a:pt x="11180619" y="3796350"/>
                    <a:pt x="11180619" y="3796350"/>
                    <a:pt x="11180619" y="3796829"/>
                  </a:cubicBezTo>
                  <a:cubicBezTo>
                    <a:pt x="11180619" y="3797308"/>
                    <a:pt x="11180619" y="3797308"/>
                    <a:pt x="11181098" y="3797308"/>
                  </a:cubicBezTo>
                  <a:close/>
                  <a:moveTo>
                    <a:pt x="11184690" y="1884993"/>
                  </a:moveTo>
                  <a:cubicBezTo>
                    <a:pt x="11184690" y="1884993"/>
                    <a:pt x="11185409" y="1884753"/>
                    <a:pt x="11185409" y="1884034"/>
                  </a:cubicBezTo>
                  <a:cubicBezTo>
                    <a:pt x="11185409" y="1884034"/>
                    <a:pt x="11184690" y="1883555"/>
                    <a:pt x="11184690" y="1883555"/>
                  </a:cubicBezTo>
                  <a:cubicBezTo>
                    <a:pt x="11184211" y="1883555"/>
                    <a:pt x="11183732" y="1884034"/>
                    <a:pt x="11183732" y="1884034"/>
                  </a:cubicBezTo>
                  <a:cubicBezTo>
                    <a:pt x="11183732" y="1884753"/>
                    <a:pt x="11184211" y="1884993"/>
                    <a:pt x="11184690" y="1884993"/>
                  </a:cubicBezTo>
                  <a:close/>
                  <a:moveTo>
                    <a:pt x="89332" y="267710"/>
                  </a:moveTo>
                  <a:cubicBezTo>
                    <a:pt x="92206" y="267710"/>
                    <a:pt x="94361" y="265553"/>
                    <a:pt x="94361" y="262916"/>
                  </a:cubicBezTo>
                  <a:cubicBezTo>
                    <a:pt x="94361" y="260280"/>
                    <a:pt x="92206" y="258123"/>
                    <a:pt x="89332" y="258123"/>
                  </a:cubicBezTo>
                  <a:cubicBezTo>
                    <a:pt x="86697" y="258123"/>
                    <a:pt x="84542" y="260280"/>
                    <a:pt x="84542" y="262916"/>
                  </a:cubicBezTo>
                  <a:cubicBezTo>
                    <a:pt x="84542" y="265553"/>
                    <a:pt x="86697" y="267710"/>
                    <a:pt x="89332" y="267710"/>
                  </a:cubicBezTo>
                  <a:close/>
                  <a:moveTo>
                    <a:pt x="4071" y="534940"/>
                  </a:moveTo>
                  <a:cubicBezTo>
                    <a:pt x="9101" y="534940"/>
                    <a:pt x="13172" y="530626"/>
                    <a:pt x="13172" y="525593"/>
                  </a:cubicBezTo>
                  <a:cubicBezTo>
                    <a:pt x="13172" y="520800"/>
                    <a:pt x="9101" y="516486"/>
                    <a:pt x="4071" y="516486"/>
                  </a:cubicBezTo>
                  <a:cubicBezTo>
                    <a:pt x="2634" y="516486"/>
                    <a:pt x="1197" y="516965"/>
                    <a:pt x="0" y="517684"/>
                  </a:cubicBezTo>
                  <a:lnTo>
                    <a:pt x="0" y="533742"/>
                  </a:lnTo>
                  <a:cubicBezTo>
                    <a:pt x="1197" y="534461"/>
                    <a:pt x="2634" y="534940"/>
                    <a:pt x="4071" y="534940"/>
                  </a:cubicBezTo>
                  <a:close/>
                  <a:moveTo>
                    <a:pt x="0" y="3584243"/>
                  </a:moveTo>
                  <a:cubicBezTo>
                    <a:pt x="12214" y="3568904"/>
                    <a:pt x="19878" y="3549731"/>
                    <a:pt x="19878" y="3528400"/>
                  </a:cubicBezTo>
                  <a:cubicBezTo>
                    <a:pt x="19878" y="3507309"/>
                    <a:pt x="12214" y="3487896"/>
                    <a:pt x="0" y="3472797"/>
                  </a:cubicBezTo>
                  <a:lnTo>
                    <a:pt x="0" y="3584243"/>
                  </a:lnTo>
                  <a:close/>
                  <a:moveTo>
                    <a:pt x="4071" y="3890539"/>
                  </a:moveTo>
                  <a:cubicBezTo>
                    <a:pt x="56521" y="3890539"/>
                    <a:pt x="99151" y="3847878"/>
                    <a:pt x="99151" y="3795151"/>
                  </a:cubicBezTo>
                  <a:cubicBezTo>
                    <a:pt x="99151" y="3742664"/>
                    <a:pt x="56521" y="3700243"/>
                    <a:pt x="4071" y="3700243"/>
                  </a:cubicBezTo>
                  <a:lnTo>
                    <a:pt x="0" y="3700482"/>
                  </a:lnTo>
                  <a:lnTo>
                    <a:pt x="0" y="3890300"/>
                  </a:lnTo>
                  <a:lnTo>
                    <a:pt x="4071" y="3890539"/>
                  </a:lnTo>
                  <a:close/>
                  <a:moveTo>
                    <a:pt x="189681" y="4067175"/>
                  </a:moveTo>
                  <a:lnTo>
                    <a:pt x="190160" y="4058068"/>
                  </a:lnTo>
                  <a:cubicBezTo>
                    <a:pt x="190160" y="4002225"/>
                    <a:pt x="144895" y="3957407"/>
                    <a:pt x="89332" y="3957407"/>
                  </a:cubicBezTo>
                  <a:cubicBezTo>
                    <a:pt x="50534" y="3957407"/>
                    <a:pt x="16525" y="3979696"/>
                    <a:pt x="0" y="4012291"/>
                  </a:cubicBezTo>
                  <a:lnTo>
                    <a:pt x="0" y="4067175"/>
                  </a:lnTo>
                  <a:lnTo>
                    <a:pt x="189681" y="4067175"/>
                  </a:lnTo>
                  <a:close/>
                  <a:moveTo>
                    <a:pt x="10867358" y="4058787"/>
                  </a:moveTo>
                  <a:cubicBezTo>
                    <a:pt x="10867598" y="4058787"/>
                    <a:pt x="10868316" y="4058068"/>
                    <a:pt x="10868316" y="4058068"/>
                  </a:cubicBezTo>
                  <a:cubicBezTo>
                    <a:pt x="10868316" y="4057588"/>
                    <a:pt x="10867598" y="4057349"/>
                    <a:pt x="10867358" y="4057349"/>
                  </a:cubicBezTo>
                  <a:cubicBezTo>
                    <a:pt x="10867119" y="4057349"/>
                    <a:pt x="10867119" y="4057588"/>
                    <a:pt x="10867119" y="4058068"/>
                  </a:cubicBezTo>
                  <a:cubicBezTo>
                    <a:pt x="10867119" y="4058068"/>
                    <a:pt x="10867119" y="4058787"/>
                    <a:pt x="10867358" y="4058787"/>
                  </a:cubicBezTo>
                  <a:close/>
                  <a:moveTo>
                    <a:pt x="10952858" y="3795870"/>
                  </a:moveTo>
                  <a:cubicBezTo>
                    <a:pt x="10953098" y="3795870"/>
                    <a:pt x="10953098" y="3795631"/>
                    <a:pt x="10953098" y="3795151"/>
                  </a:cubicBezTo>
                  <a:cubicBezTo>
                    <a:pt x="10953098" y="3794432"/>
                    <a:pt x="10953098" y="3794432"/>
                    <a:pt x="10952858" y="3794432"/>
                  </a:cubicBezTo>
                  <a:cubicBezTo>
                    <a:pt x="10952379" y="3794432"/>
                    <a:pt x="10952379" y="3794432"/>
                    <a:pt x="10952379" y="3795151"/>
                  </a:cubicBezTo>
                  <a:cubicBezTo>
                    <a:pt x="10952379" y="3795631"/>
                    <a:pt x="10952379" y="3795870"/>
                    <a:pt x="10952858" y="3795870"/>
                  </a:cubicBezTo>
                  <a:close/>
                  <a:moveTo>
                    <a:pt x="11191396" y="2161331"/>
                  </a:moveTo>
                  <a:cubicBezTo>
                    <a:pt x="11191396" y="2161331"/>
                    <a:pt x="11191875" y="2160612"/>
                    <a:pt x="11191875" y="2160372"/>
                  </a:cubicBezTo>
                  <a:cubicBezTo>
                    <a:pt x="11191875" y="2159893"/>
                    <a:pt x="11191396" y="2159653"/>
                    <a:pt x="11191396" y="2159653"/>
                  </a:cubicBezTo>
                  <a:cubicBezTo>
                    <a:pt x="11191157" y="2159653"/>
                    <a:pt x="11190678" y="2159893"/>
                    <a:pt x="11190678" y="2160372"/>
                  </a:cubicBezTo>
                  <a:cubicBezTo>
                    <a:pt x="11190678" y="2160612"/>
                    <a:pt x="11191157" y="2161331"/>
                    <a:pt x="11191396" y="2161331"/>
                  </a:cubicBezTo>
                  <a:close/>
                  <a:moveTo>
                    <a:pt x="10964833" y="1884993"/>
                  </a:moveTo>
                  <a:cubicBezTo>
                    <a:pt x="10964833" y="1884993"/>
                    <a:pt x="10965073" y="1884753"/>
                    <a:pt x="10965073" y="1884034"/>
                  </a:cubicBezTo>
                  <a:cubicBezTo>
                    <a:pt x="10965073" y="1884034"/>
                    <a:pt x="10964833" y="1883555"/>
                    <a:pt x="10964833" y="1883555"/>
                  </a:cubicBezTo>
                  <a:cubicBezTo>
                    <a:pt x="10964354" y="1883555"/>
                    <a:pt x="10963875" y="1884034"/>
                    <a:pt x="10963875" y="1884034"/>
                  </a:cubicBezTo>
                  <a:cubicBezTo>
                    <a:pt x="10963875" y="1884753"/>
                    <a:pt x="10964354" y="1884993"/>
                    <a:pt x="10964833" y="1884993"/>
                  </a:cubicBezTo>
                  <a:close/>
                  <a:moveTo>
                    <a:pt x="10943757" y="1609374"/>
                  </a:moveTo>
                  <a:cubicBezTo>
                    <a:pt x="10944236" y="1609374"/>
                    <a:pt x="10944236" y="1609135"/>
                    <a:pt x="10944236" y="1608655"/>
                  </a:cubicBezTo>
                  <a:cubicBezTo>
                    <a:pt x="10944236" y="1608416"/>
                    <a:pt x="10944236" y="1608176"/>
                    <a:pt x="10943757" y="1608176"/>
                  </a:cubicBezTo>
                  <a:cubicBezTo>
                    <a:pt x="10943278" y="1608176"/>
                    <a:pt x="10943278" y="1608416"/>
                    <a:pt x="10943278" y="1608655"/>
                  </a:cubicBezTo>
                  <a:cubicBezTo>
                    <a:pt x="10943278" y="1609135"/>
                    <a:pt x="10943278" y="1609374"/>
                    <a:pt x="10943757" y="1609374"/>
                  </a:cubicBezTo>
                  <a:close/>
                  <a:moveTo>
                    <a:pt x="10909270" y="1335433"/>
                  </a:moveTo>
                  <a:cubicBezTo>
                    <a:pt x="10909270" y="1335433"/>
                    <a:pt x="10909749" y="1334954"/>
                    <a:pt x="10909749" y="1334714"/>
                  </a:cubicBezTo>
                  <a:cubicBezTo>
                    <a:pt x="10909749" y="1334474"/>
                    <a:pt x="10909270" y="1333995"/>
                    <a:pt x="10909270" y="1333995"/>
                  </a:cubicBezTo>
                  <a:cubicBezTo>
                    <a:pt x="10909031" y="1333995"/>
                    <a:pt x="10908552" y="1334474"/>
                    <a:pt x="10908552" y="1334714"/>
                  </a:cubicBezTo>
                  <a:cubicBezTo>
                    <a:pt x="10908552" y="1334954"/>
                    <a:pt x="10909031" y="1335433"/>
                    <a:pt x="10909270" y="1335433"/>
                  </a:cubicBezTo>
                  <a:close/>
                  <a:moveTo>
                    <a:pt x="10861131" y="1063409"/>
                  </a:moveTo>
                  <a:cubicBezTo>
                    <a:pt x="10861131" y="1063409"/>
                    <a:pt x="10861371" y="1062930"/>
                    <a:pt x="10861371" y="1062690"/>
                  </a:cubicBezTo>
                  <a:cubicBezTo>
                    <a:pt x="10861371" y="1062211"/>
                    <a:pt x="10861131" y="1061971"/>
                    <a:pt x="10861131" y="1061971"/>
                  </a:cubicBezTo>
                  <a:cubicBezTo>
                    <a:pt x="10860652" y="1061971"/>
                    <a:pt x="10860173" y="1062211"/>
                    <a:pt x="10860173" y="1062690"/>
                  </a:cubicBezTo>
                  <a:cubicBezTo>
                    <a:pt x="10860173" y="1062930"/>
                    <a:pt x="10860652" y="1063409"/>
                    <a:pt x="10861131" y="1063409"/>
                  </a:cubicBezTo>
                  <a:close/>
                  <a:moveTo>
                    <a:pt x="370979" y="138768"/>
                  </a:moveTo>
                  <a:cubicBezTo>
                    <a:pt x="371937" y="138768"/>
                    <a:pt x="372895" y="137809"/>
                    <a:pt x="372895" y="136851"/>
                  </a:cubicBezTo>
                  <a:cubicBezTo>
                    <a:pt x="372895" y="135892"/>
                    <a:pt x="371937" y="134933"/>
                    <a:pt x="370979" y="134933"/>
                  </a:cubicBezTo>
                  <a:cubicBezTo>
                    <a:pt x="370021" y="134933"/>
                    <a:pt x="369302" y="135892"/>
                    <a:pt x="369302" y="136851"/>
                  </a:cubicBezTo>
                  <a:cubicBezTo>
                    <a:pt x="369302" y="137809"/>
                    <a:pt x="370021" y="138768"/>
                    <a:pt x="370979" y="138768"/>
                  </a:cubicBezTo>
                  <a:close/>
                  <a:moveTo>
                    <a:pt x="275899" y="400965"/>
                  </a:moveTo>
                  <a:cubicBezTo>
                    <a:pt x="278534" y="400965"/>
                    <a:pt x="280689" y="398808"/>
                    <a:pt x="280689" y="396172"/>
                  </a:cubicBezTo>
                  <a:cubicBezTo>
                    <a:pt x="280689" y="393536"/>
                    <a:pt x="278534" y="391618"/>
                    <a:pt x="275899" y="391618"/>
                  </a:cubicBezTo>
                  <a:cubicBezTo>
                    <a:pt x="273265" y="391618"/>
                    <a:pt x="270870" y="393536"/>
                    <a:pt x="270870" y="396172"/>
                  </a:cubicBezTo>
                  <a:cubicBezTo>
                    <a:pt x="270870" y="398808"/>
                    <a:pt x="273265" y="400965"/>
                    <a:pt x="275899" y="400965"/>
                  </a:cubicBezTo>
                  <a:close/>
                  <a:moveTo>
                    <a:pt x="193752" y="669155"/>
                  </a:moveTo>
                  <a:cubicBezTo>
                    <a:pt x="199021" y="669155"/>
                    <a:pt x="202853" y="664841"/>
                    <a:pt x="202853" y="660047"/>
                  </a:cubicBezTo>
                  <a:cubicBezTo>
                    <a:pt x="202853" y="654774"/>
                    <a:pt x="199021" y="650940"/>
                    <a:pt x="193752" y="650940"/>
                  </a:cubicBezTo>
                  <a:cubicBezTo>
                    <a:pt x="188723" y="650940"/>
                    <a:pt x="184891" y="654774"/>
                    <a:pt x="184891" y="660047"/>
                  </a:cubicBezTo>
                  <a:cubicBezTo>
                    <a:pt x="184891" y="664841"/>
                    <a:pt x="188723" y="669155"/>
                    <a:pt x="193752" y="669155"/>
                  </a:cubicBezTo>
                  <a:close/>
                  <a:moveTo>
                    <a:pt x="125256" y="942616"/>
                  </a:moveTo>
                  <a:cubicBezTo>
                    <a:pt x="133878" y="942616"/>
                    <a:pt x="140345" y="936145"/>
                    <a:pt x="140345" y="927517"/>
                  </a:cubicBezTo>
                  <a:cubicBezTo>
                    <a:pt x="140345" y="919369"/>
                    <a:pt x="133878" y="912418"/>
                    <a:pt x="125256" y="912418"/>
                  </a:cubicBezTo>
                  <a:cubicBezTo>
                    <a:pt x="116874" y="912418"/>
                    <a:pt x="109929" y="919369"/>
                    <a:pt x="109929" y="927517"/>
                  </a:cubicBezTo>
                  <a:cubicBezTo>
                    <a:pt x="109929" y="936145"/>
                    <a:pt x="116874" y="942616"/>
                    <a:pt x="125256" y="942616"/>
                  </a:cubicBezTo>
                  <a:close/>
                  <a:moveTo>
                    <a:pt x="70412" y="1218954"/>
                  </a:moveTo>
                  <a:cubicBezTo>
                    <a:pt x="81429" y="1218954"/>
                    <a:pt x="90769" y="1210086"/>
                    <a:pt x="90769" y="1198582"/>
                  </a:cubicBezTo>
                  <a:cubicBezTo>
                    <a:pt x="90769" y="1186839"/>
                    <a:pt x="81429" y="1177492"/>
                    <a:pt x="70412" y="1177492"/>
                  </a:cubicBezTo>
                  <a:cubicBezTo>
                    <a:pt x="58676" y="1177492"/>
                    <a:pt x="49336" y="1186839"/>
                    <a:pt x="49336" y="1198582"/>
                  </a:cubicBezTo>
                  <a:cubicBezTo>
                    <a:pt x="49336" y="1210086"/>
                    <a:pt x="58676" y="1218954"/>
                    <a:pt x="70412" y="1218954"/>
                  </a:cubicBezTo>
                  <a:close/>
                  <a:moveTo>
                    <a:pt x="28500" y="1500085"/>
                  </a:moveTo>
                  <a:cubicBezTo>
                    <a:pt x="44546" y="1500085"/>
                    <a:pt x="57239" y="1487143"/>
                    <a:pt x="57239" y="1471565"/>
                  </a:cubicBezTo>
                  <a:cubicBezTo>
                    <a:pt x="57239" y="1455747"/>
                    <a:pt x="44546" y="1443044"/>
                    <a:pt x="28500" y="1443044"/>
                  </a:cubicBezTo>
                  <a:cubicBezTo>
                    <a:pt x="12693" y="1443044"/>
                    <a:pt x="0" y="1455747"/>
                    <a:pt x="0" y="1471565"/>
                  </a:cubicBezTo>
                  <a:cubicBezTo>
                    <a:pt x="0" y="1487143"/>
                    <a:pt x="12693" y="1500085"/>
                    <a:pt x="28500" y="1500085"/>
                  </a:cubicBezTo>
                  <a:close/>
                  <a:moveTo>
                    <a:pt x="958" y="1782175"/>
                  </a:moveTo>
                  <a:cubicBezTo>
                    <a:pt x="20836" y="1782175"/>
                    <a:pt x="36882" y="1766117"/>
                    <a:pt x="36882" y="1746465"/>
                  </a:cubicBezTo>
                  <a:cubicBezTo>
                    <a:pt x="36882" y="1726572"/>
                    <a:pt x="20836" y="1710514"/>
                    <a:pt x="958" y="1710514"/>
                  </a:cubicBezTo>
                  <a:lnTo>
                    <a:pt x="0" y="1710514"/>
                  </a:lnTo>
                  <a:lnTo>
                    <a:pt x="0" y="1782175"/>
                  </a:lnTo>
                  <a:lnTo>
                    <a:pt x="958" y="1782175"/>
                  </a:lnTo>
                  <a:close/>
                  <a:moveTo>
                    <a:pt x="0" y="2064984"/>
                  </a:moveTo>
                  <a:cubicBezTo>
                    <a:pt x="18202" y="2059232"/>
                    <a:pt x="31613" y="2042216"/>
                    <a:pt x="31613" y="2022083"/>
                  </a:cubicBezTo>
                  <a:cubicBezTo>
                    <a:pt x="31613" y="2001951"/>
                    <a:pt x="18202" y="1985175"/>
                    <a:pt x="0" y="1979662"/>
                  </a:cubicBezTo>
                  <a:lnTo>
                    <a:pt x="0" y="2064984"/>
                  </a:lnTo>
                  <a:close/>
                  <a:moveTo>
                    <a:pt x="0" y="2349710"/>
                  </a:moveTo>
                  <a:cubicBezTo>
                    <a:pt x="22992" y="2344198"/>
                    <a:pt x="39996" y="2323347"/>
                    <a:pt x="39996" y="2298901"/>
                  </a:cubicBezTo>
                  <a:cubicBezTo>
                    <a:pt x="39996" y="2273735"/>
                    <a:pt x="22992" y="2252884"/>
                    <a:pt x="0" y="2247132"/>
                  </a:cubicBezTo>
                  <a:lnTo>
                    <a:pt x="0" y="2349710"/>
                  </a:lnTo>
                  <a:close/>
                  <a:moveTo>
                    <a:pt x="958" y="2636114"/>
                  </a:moveTo>
                  <a:cubicBezTo>
                    <a:pt x="34966" y="2636114"/>
                    <a:pt x="62508" y="2608792"/>
                    <a:pt x="62508" y="2574759"/>
                  </a:cubicBezTo>
                  <a:cubicBezTo>
                    <a:pt x="62508" y="2540726"/>
                    <a:pt x="34966" y="2513164"/>
                    <a:pt x="958" y="2513164"/>
                  </a:cubicBezTo>
                  <a:lnTo>
                    <a:pt x="0" y="2513164"/>
                  </a:lnTo>
                  <a:lnTo>
                    <a:pt x="0" y="2636114"/>
                  </a:lnTo>
                  <a:lnTo>
                    <a:pt x="958" y="2636114"/>
                  </a:lnTo>
                  <a:close/>
                  <a:moveTo>
                    <a:pt x="28500" y="2919642"/>
                  </a:moveTo>
                  <a:cubicBezTo>
                    <a:pt x="67298" y="2919642"/>
                    <a:pt x="98433" y="2888485"/>
                    <a:pt x="98433" y="2849419"/>
                  </a:cubicBezTo>
                  <a:cubicBezTo>
                    <a:pt x="98433" y="2810593"/>
                    <a:pt x="67298" y="2779196"/>
                    <a:pt x="28500" y="2779196"/>
                  </a:cubicBezTo>
                  <a:cubicBezTo>
                    <a:pt x="18441" y="2779196"/>
                    <a:pt x="8861" y="2781353"/>
                    <a:pt x="0" y="2785428"/>
                  </a:cubicBezTo>
                  <a:lnTo>
                    <a:pt x="0" y="2913650"/>
                  </a:lnTo>
                  <a:cubicBezTo>
                    <a:pt x="8861" y="2917485"/>
                    <a:pt x="18441" y="2919642"/>
                    <a:pt x="28500" y="2919642"/>
                  </a:cubicBezTo>
                  <a:close/>
                  <a:moveTo>
                    <a:pt x="70412" y="3200773"/>
                  </a:moveTo>
                  <a:cubicBezTo>
                    <a:pt x="113042" y="3200773"/>
                    <a:pt x="148008" y="3165782"/>
                    <a:pt x="148008" y="3122881"/>
                  </a:cubicBezTo>
                  <a:cubicBezTo>
                    <a:pt x="148008" y="3079261"/>
                    <a:pt x="113042" y="3044509"/>
                    <a:pt x="70412" y="3044509"/>
                  </a:cubicBezTo>
                  <a:cubicBezTo>
                    <a:pt x="39277" y="3044509"/>
                    <a:pt x="12693" y="3062245"/>
                    <a:pt x="0" y="3088369"/>
                  </a:cubicBezTo>
                  <a:lnTo>
                    <a:pt x="0" y="3157154"/>
                  </a:lnTo>
                  <a:cubicBezTo>
                    <a:pt x="12693" y="3183038"/>
                    <a:pt x="39277" y="3200773"/>
                    <a:pt x="70412" y="3200773"/>
                  </a:cubicBezTo>
                  <a:close/>
                  <a:moveTo>
                    <a:pt x="125256" y="3479268"/>
                  </a:moveTo>
                  <a:cubicBezTo>
                    <a:pt x="172676" y="3479268"/>
                    <a:pt x="211235" y="3440921"/>
                    <a:pt x="211235" y="3393467"/>
                  </a:cubicBezTo>
                  <a:cubicBezTo>
                    <a:pt x="211235" y="3346013"/>
                    <a:pt x="172676" y="3307426"/>
                    <a:pt x="125256" y="3307426"/>
                  </a:cubicBezTo>
                  <a:cubicBezTo>
                    <a:pt x="77836" y="3307426"/>
                    <a:pt x="39277" y="3346013"/>
                    <a:pt x="39277" y="3393467"/>
                  </a:cubicBezTo>
                  <a:cubicBezTo>
                    <a:pt x="39277" y="3440921"/>
                    <a:pt x="77836" y="3479268"/>
                    <a:pt x="125256" y="3479268"/>
                  </a:cubicBezTo>
                  <a:close/>
                  <a:moveTo>
                    <a:pt x="193752" y="3753449"/>
                  </a:moveTo>
                  <a:cubicBezTo>
                    <a:pt x="245004" y="3753449"/>
                    <a:pt x="286676" y="3711986"/>
                    <a:pt x="286676" y="3660937"/>
                  </a:cubicBezTo>
                  <a:cubicBezTo>
                    <a:pt x="286676" y="3609888"/>
                    <a:pt x="245004" y="3568185"/>
                    <a:pt x="193752" y="3568185"/>
                  </a:cubicBezTo>
                  <a:cubicBezTo>
                    <a:pt x="142979" y="3568185"/>
                    <a:pt x="101307" y="3609888"/>
                    <a:pt x="101307" y="3660937"/>
                  </a:cubicBezTo>
                  <a:cubicBezTo>
                    <a:pt x="101307" y="3711986"/>
                    <a:pt x="142979" y="3753449"/>
                    <a:pt x="193752" y="3753449"/>
                  </a:cubicBezTo>
                  <a:close/>
                  <a:moveTo>
                    <a:pt x="275899" y="4022597"/>
                  </a:moveTo>
                  <a:cubicBezTo>
                    <a:pt x="330025" y="4022597"/>
                    <a:pt x="373853" y="3978977"/>
                    <a:pt x="373853" y="3924812"/>
                  </a:cubicBezTo>
                  <a:cubicBezTo>
                    <a:pt x="373853" y="3870168"/>
                    <a:pt x="330025" y="3826548"/>
                    <a:pt x="275899" y="3826548"/>
                  </a:cubicBezTo>
                  <a:cubicBezTo>
                    <a:pt x="221773" y="3826548"/>
                    <a:pt x="177706" y="3870168"/>
                    <a:pt x="177706" y="3924812"/>
                  </a:cubicBezTo>
                  <a:cubicBezTo>
                    <a:pt x="177706" y="3978977"/>
                    <a:pt x="221773" y="4022597"/>
                    <a:pt x="275899" y="4022597"/>
                  </a:cubicBezTo>
                  <a:close/>
                  <a:moveTo>
                    <a:pt x="10634808" y="4055431"/>
                  </a:moveTo>
                  <a:cubicBezTo>
                    <a:pt x="10635526" y="4055431"/>
                    <a:pt x="10635766" y="4055431"/>
                    <a:pt x="10635766" y="4054952"/>
                  </a:cubicBezTo>
                  <a:cubicBezTo>
                    <a:pt x="10635766" y="4054712"/>
                    <a:pt x="10635526" y="4054712"/>
                    <a:pt x="10634808" y="4054712"/>
                  </a:cubicBezTo>
                  <a:cubicBezTo>
                    <a:pt x="10634329" y="4054712"/>
                    <a:pt x="10634329" y="4054712"/>
                    <a:pt x="10634329" y="4054952"/>
                  </a:cubicBezTo>
                  <a:cubicBezTo>
                    <a:pt x="10634329" y="4055431"/>
                    <a:pt x="10634329" y="4055431"/>
                    <a:pt x="10634808" y="4055431"/>
                  </a:cubicBezTo>
                  <a:close/>
                  <a:moveTo>
                    <a:pt x="10723421" y="3793713"/>
                  </a:moveTo>
                  <a:cubicBezTo>
                    <a:pt x="10723900" y="3793713"/>
                    <a:pt x="10724379" y="3793713"/>
                    <a:pt x="10724379" y="3793474"/>
                  </a:cubicBezTo>
                  <a:cubicBezTo>
                    <a:pt x="10724379" y="3792994"/>
                    <a:pt x="10723900" y="3792994"/>
                    <a:pt x="10723421" y="3792994"/>
                  </a:cubicBezTo>
                  <a:cubicBezTo>
                    <a:pt x="10723421" y="3792994"/>
                    <a:pt x="10722942" y="3792994"/>
                    <a:pt x="10722942" y="3793474"/>
                  </a:cubicBezTo>
                  <a:cubicBezTo>
                    <a:pt x="10722942" y="3793713"/>
                    <a:pt x="10723421" y="3793713"/>
                    <a:pt x="10723421" y="3793713"/>
                  </a:cubicBezTo>
                  <a:close/>
                  <a:moveTo>
                    <a:pt x="10943757" y="2713048"/>
                  </a:moveTo>
                  <a:cubicBezTo>
                    <a:pt x="10944236" y="2713048"/>
                    <a:pt x="10944236" y="2712569"/>
                    <a:pt x="10944236" y="2712089"/>
                  </a:cubicBezTo>
                  <a:cubicBezTo>
                    <a:pt x="10944236" y="2711610"/>
                    <a:pt x="10944236" y="2711610"/>
                    <a:pt x="10943757" y="2711610"/>
                  </a:cubicBezTo>
                  <a:cubicBezTo>
                    <a:pt x="10943278" y="2711610"/>
                    <a:pt x="10943278" y="2711610"/>
                    <a:pt x="10943278" y="2712089"/>
                  </a:cubicBezTo>
                  <a:cubicBezTo>
                    <a:pt x="10943278" y="2712569"/>
                    <a:pt x="10943278" y="2713048"/>
                    <a:pt x="10943757" y="2713048"/>
                  </a:cubicBezTo>
                  <a:close/>
                  <a:moveTo>
                    <a:pt x="10964833" y="2437429"/>
                  </a:moveTo>
                  <a:cubicBezTo>
                    <a:pt x="10964833" y="2437429"/>
                    <a:pt x="10965073" y="2436950"/>
                    <a:pt x="10965073" y="2436470"/>
                  </a:cubicBezTo>
                  <a:lnTo>
                    <a:pt x="10964833" y="2435991"/>
                  </a:lnTo>
                  <a:cubicBezTo>
                    <a:pt x="10964354" y="2435991"/>
                    <a:pt x="10963875" y="2436470"/>
                    <a:pt x="10963875" y="2436470"/>
                  </a:cubicBezTo>
                  <a:cubicBezTo>
                    <a:pt x="10963875" y="2436950"/>
                    <a:pt x="10964354" y="2437429"/>
                    <a:pt x="10964833" y="2437429"/>
                  </a:cubicBezTo>
                  <a:close/>
                  <a:moveTo>
                    <a:pt x="10971539" y="2161331"/>
                  </a:moveTo>
                  <a:cubicBezTo>
                    <a:pt x="10972018" y="2161331"/>
                    <a:pt x="10972018" y="2160612"/>
                    <a:pt x="10972018" y="2160372"/>
                  </a:cubicBezTo>
                  <a:cubicBezTo>
                    <a:pt x="10972018" y="2159893"/>
                    <a:pt x="10972018" y="2159653"/>
                    <a:pt x="10971539" y="2159653"/>
                  </a:cubicBezTo>
                  <a:cubicBezTo>
                    <a:pt x="10971060" y="2159653"/>
                    <a:pt x="10971060" y="2159893"/>
                    <a:pt x="10971060" y="2160372"/>
                  </a:cubicBezTo>
                  <a:cubicBezTo>
                    <a:pt x="10971060" y="2160612"/>
                    <a:pt x="10971060" y="2161331"/>
                    <a:pt x="10971539" y="2161331"/>
                  </a:cubicBezTo>
                  <a:close/>
                  <a:moveTo>
                    <a:pt x="10744497" y="1884993"/>
                  </a:moveTo>
                  <a:cubicBezTo>
                    <a:pt x="10744736" y="1884993"/>
                    <a:pt x="10745215" y="1884753"/>
                    <a:pt x="10745215" y="1884034"/>
                  </a:cubicBezTo>
                  <a:cubicBezTo>
                    <a:pt x="10745215" y="1884034"/>
                    <a:pt x="10744736" y="1883555"/>
                    <a:pt x="10744497" y="1883555"/>
                  </a:cubicBezTo>
                  <a:cubicBezTo>
                    <a:pt x="10744497" y="1883555"/>
                    <a:pt x="10744018" y="1884034"/>
                    <a:pt x="10744018" y="1884034"/>
                  </a:cubicBezTo>
                  <a:cubicBezTo>
                    <a:pt x="10744018" y="1884753"/>
                    <a:pt x="10744497" y="1884993"/>
                    <a:pt x="10744497" y="1884993"/>
                  </a:cubicBezTo>
                  <a:close/>
                  <a:moveTo>
                    <a:pt x="10722942" y="1609374"/>
                  </a:moveTo>
                  <a:cubicBezTo>
                    <a:pt x="10723421" y="1609374"/>
                    <a:pt x="10723421" y="1609135"/>
                    <a:pt x="10723421" y="1608895"/>
                  </a:cubicBezTo>
                  <a:cubicBezTo>
                    <a:pt x="10723421" y="1608416"/>
                    <a:pt x="10723421" y="1608176"/>
                    <a:pt x="10722942" y="1608176"/>
                  </a:cubicBezTo>
                  <a:cubicBezTo>
                    <a:pt x="10722463" y="1608176"/>
                    <a:pt x="10722463" y="1608416"/>
                    <a:pt x="10722463" y="1608895"/>
                  </a:cubicBezTo>
                  <a:cubicBezTo>
                    <a:pt x="10722463" y="1609135"/>
                    <a:pt x="10722463" y="1609374"/>
                    <a:pt x="10722942" y="1609374"/>
                  </a:cubicBezTo>
                  <a:close/>
                  <a:moveTo>
                    <a:pt x="10686779" y="1335433"/>
                  </a:moveTo>
                  <a:cubicBezTo>
                    <a:pt x="10687257" y="1335433"/>
                    <a:pt x="10687497" y="1335433"/>
                    <a:pt x="10687497" y="1334954"/>
                  </a:cubicBezTo>
                  <a:cubicBezTo>
                    <a:pt x="10687497" y="1334714"/>
                    <a:pt x="10687257" y="1334474"/>
                    <a:pt x="10686779" y="1334474"/>
                  </a:cubicBezTo>
                  <a:cubicBezTo>
                    <a:pt x="10686779" y="1334474"/>
                    <a:pt x="10686060" y="1334714"/>
                    <a:pt x="10686060" y="1334954"/>
                  </a:cubicBezTo>
                  <a:cubicBezTo>
                    <a:pt x="10686060" y="1335433"/>
                    <a:pt x="10686779" y="1335433"/>
                    <a:pt x="10686779" y="1335433"/>
                  </a:cubicBezTo>
                  <a:close/>
                  <a:moveTo>
                    <a:pt x="10636724" y="1063649"/>
                  </a:moveTo>
                  <a:cubicBezTo>
                    <a:pt x="10636963" y="1063649"/>
                    <a:pt x="10636963" y="1063649"/>
                    <a:pt x="10636963" y="1063409"/>
                  </a:cubicBezTo>
                  <a:cubicBezTo>
                    <a:pt x="10636963" y="1062930"/>
                    <a:pt x="10636963" y="1062690"/>
                    <a:pt x="10636724" y="1062690"/>
                  </a:cubicBezTo>
                  <a:cubicBezTo>
                    <a:pt x="10636245" y="1062690"/>
                    <a:pt x="10635766" y="1062930"/>
                    <a:pt x="10635766" y="1063409"/>
                  </a:cubicBezTo>
                  <a:cubicBezTo>
                    <a:pt x="10635766" y="1063649"/>
                    <a:pt x="10636245" y="1063649"/>
                    <a:pt x="10636724" y="1063649"/>
                  </a:cubicBezTo>
                  <a:close/>
                  <a:moveTo>
                    <a:pt x="10572300" y="795220"/>
                  </a:moveTo>
                  <a:cubicBezTo>
                    <a:pt x="10572300" y="795220"/>
                    <a:pt x="10572779" y="794981"/>
                    <a:pt x="10572779" y="794741"/>
                  </a:cubicBezTo>
                  <a:cubicBezTo>
                    <a:pt x="10572779" y="794262"/>
                    <a:pt x="10572300" y="794022"/>
                    <a:pt x="10572300" y="794022"/>
                  </a:cubicBezTo>
                  <a:cubicBezTo>
                    <a:pt x="10571821" y="794022"/>
                    <a:pt x="10571342" y="794262"/>
                    <a:pt x="10571342" y="794741"/>
                  </a:cubicBezTo>
                  <a:cubicBezTo>
                    <a:pt x="10571342" y="794981"/>
                    <a:pt x="10571821" y="795220"/>
                    <a:pt x="10572300" y="795220"/>
                  </a:cubicBezTo>
                  <a:close/>
                  <a:moveTo>
                    <a:pt x="555151" y="271784"/>
                  </a:moveTo>
                  <a:cubicBezTo>
                    <a:pt x="556349" y="271784"/>
                    <a:pt x="557786" y="270825"/>
                    <a:pt x="557786" y="269148"/>
                  </a:cubicBezTo>
                  <a:cubicBezTo>
                    <a:pt x="557786" y="267949"/>
                    <a:pt x="556349" y="266991"/>
                    <a:pt x="555151" y="266991"/>
                  </a:cubicBezTo>
                  <a:cubicBezTo>
                    <a:pt x="553714" y="266991"/>
                    <a:pt x="552756" y="267949"/>
                    <a:pt x="552756" y="269148"/>
                  </a:cubicBezTo>
                  <a:cubicBezTo>
                    <a:pt x="552756" y="270825"/>
                    <a:pt x="553714" y="271784"/>
                    <a:pt x="555151" y="271784"/>
                  </a:cubicBezTo>
                  <a:close/>
                  <a:moveTo>
                    <a:pt x="463185" y="535420"/>
                  </a:moveTo>
                  <a:cubicBezTo>
                    <a:pt x="466059" y="535420"/>
                    <a:pt x="468454" y="532783"/>
                    <a:pt x="468454" y="529667"/>
                  </a:cubicBezTo>
                  <a:cubicBezTo>
                    <a:pt x="468454" y="526791"/>
                    <a:pt x="466059" y="524155"/>
                    <a:pt x="463185" y="524155"/>
                  </a:cubicBezTo>
                  <a:cubicBezTo>
                    <a:pt x="459832" y="524155"/>
                    <a:pt x="457437" y="526791"/>
                    <a:pt x="457437" y="529667"/>
                  </a:cubicBezTo>
                  <a:cubicBezTo>
                    <a:pt x="457437" y="532783"/>
                    <a:pt x="459832" y="535420"/>
                    <a:pt x="463185" y="535420"/>
                  </a:cubicBezTo>
                  <a:close/>
                  <a:moveTo>
                    <a:pt x="384630" y="804328"/>
                  </a:moveTo>
                  <a:cubicBezTo>
                    <a:pt x="390139" y="804328"/>
                    <a:pt x="394449" y="800014"/>
                    <a:pt x="394449" y="794741"/>
                  </a:cubicBezTo>
                  <a:cubicBezTo>
                    <a:pt x="394449" y="789229"/>
                    <a:pt x="390139" y="784914"/>
                    <a:pt x="384630" y="784914"/>
                  </a:cubicBezTo>
                  <a:cubicBezTo>
                    <a:pt x="379361" y="784914"/>
                    <a:pt x="375050" y="789229"/>
                    <a:pt x="375050" y="794741"/>
                  </a:cubicBezTo>
                  <a:cubicBezTo>
                    <a:pt x="375050" y="800014"/>
                    <a:pt x="379361" y="804328"/>
                    <a:pt x="384630" y="804328"/>
                  </a:cubicBezTo>
                  <a:close/>
                  <a:moveTo>
                    <a:pt x="320206" y="1078988"/>
                  </a:moveTo>
                  <a:cubicBezTo>
                    <a:pt x="329067" y="1078988"/>
                    <a:pt x="336252" y="1072037"/>
                    <a:pt x="336252" y="1063409"/>
                  </a:cubicBezTo>
                  <a:cubicBezTo>
                    <a:pt x="336252" y="1054302"/>
                    <a:pt x="329067" y="1047591"/>
                    <a:pt x="320206" y="1047591"/>
                  </a:cubicBezTo>
                  <a:cubicBezTo>
                    <a:pt x="311584" y="1047591"/>
                    <a:pt x="304639" y="1054302"/>
                    <a:pt x="304639" y="1063409"/>
                  </a:cubicBezTo>
                  <a:cubicBezTo>
                    <a:pt x="304639" y="1072037"/>
                    <a:pt x="311584" y="1078988"/>
                    <a:pt x="320206" y="1078988"/>
                  </a:cubicBezTo>
                  <a:close/>
                  <a:moveTo>
                    <a:pt x="270151" y="1358202"/>
                  </a:moveTo>
                  <a:cubicBezTo>
                    <a:pt x="282844" y="1358202"/>
                    <a:pt x="293143" y="1347656"/>
                    <a:pt x="293143" y="1334954"/>
                  </a:cubicBezTo>
                  <a:cubicBezTo>
                    <a:pt x="293143" y="1322251"/>
                    <a:pt x="282844" y="1311706"/>
                    <a:pt x="270151" y="1311706"/>
                  </a:cubicBezTo>
                  <a:cubicBezTo>
                    <a:pt x="257218" y="1311706"/>
                    <a:pt x="246681" y="1322251"/>
                    <a:pt x="246681" y="1334954"/>
                  </a:cubicBezTo>
                  <a:cubicBezTo>
                    <a:pt x="246681" y="1347656"/>
                    <a:pt x="257218" y="1358202"/>
                    <a:pt x="270151" y="1358202"/>
                  </a:cubicBezTo>
                  <a:close/>
                  <a:moveTo>
                    <a:pt x="233748" y="1639812"/>
                  </a:moveTo>
                  <a:cubicBezTo>
                    <a:pt x="250992" y="1639812"/>
                    <a:pt x="264882" y="1626151"/>
                    <a:pt x="264882" y="1608895"/>
                  </a:cubicBezTo>
                  <a:cubicBezTo>
                    <a:pt x="264882" y="1591639"/>
                    <a:pt x="250992" y="1577738"/>
                    <a:pt x="233748" y="1577738"/>
                  </a:cubicBezTo>
                  <a:cubicBezTo>
                    <a:pt x="216983" y="1577738"/>
                    <a:pt x="202853" y="1591639"/>
                    <a:pt x="202853" y="1608895"/>
                  </a:cubicBezTo>
                  <a:cubicBezTo>
                    <a:pt x="202853" y="1626151"/>
                    <a:pt x="216983" y="1639812"/>
                    <a:pt x="233748" y="1639812"/>
                  </a:cubicBezTo>
                  <a:close/>
                  <a:moveTo>
                    <a:pt x="212433" y="1923819"/>
                  </a:moveTo>
                  <a:cubicBezTo>
                    <a:pt x="233987" y="1923819"/>
                    <a:pt x="251950" y="1906324"/>
                    <a:pt x="251950" y="1884034"/>
                  </a:cubicBezTo>
                  <a:cubicBezTo>
                    <a:pt x="251950" y="1862464"/>
                    <a:pt x="233987" y="1844729"/>
                    <a:pt x="212433" y="1844729"/>
                  </a:cubicBezTo>
                  <a:cubicBezTo>
                    <a:pt x="190399" y="1844729"/>
                    <a:pt x="172676" y="1862464"/>
                    <a:pt x="172676" y="1884034"/>
                  </a:cubicBezTo>
                  <a:cubicBezTo>
                    <a:pt x="172676" y="1906324"/>
                    <a:pt x="190399" y="1923819"/>
                    <a:pt x="212433" y="1923819"/>
                  </a:cubicBezTo>
                  <a:close/>
                  <a:moveTo>
                    <a:pt x="204769" y="2208785"/>
                  </a:moveTo>
                  <a:cubicBezTo>
                    <a:pt x="231592" y="2208785"/>
                    <a:pt x="253147" y="2187215"/>
                    <a:pt x="253147" y="2160372"/>
                  </a:cubicBezTo>
                  <a:cubicBezTo>
                    <a:pt x="253147" y="2133769"/>
                    <a:pt x="231592" y="2112199"/>
                    <a:pt x="204769" y="2112199"/>
                  </a:cubicBezTo>
                  <a:cubicBezTo>
                    <a:pt x="178424" y="2112199"/>
                    <a:pt x="157109" y="2133769"/>
                    <a:pt x="157109" y="2160372"/>
                  </a:cubicBezTo>
                  <a:cubicBezTo>
                    <a:pt x="157109" y="2187215"/>
                    <a:pt x="178424" y="2208785"/>
                    <a:pt x="204769" y="2208785"/>
                  </a:cubicBezTo>
                  <a:close/>
                  <a:moveTo>
                    <a:pt x="212433" y="2493751"/>
                  </a:moveTo>
                  <a:cubicBezTo>
                    <a:pt x="244046" y="2493751"/>
                    <a:pt x="269672" y="2468346"/>
                    <a:pt x="269672" y="2436470"/>
                  </a:cubicBezTo>
                  <a:cubicBezTo>
                    <a:pt x="269672" y="2405074"/>
                    <a:pt x="244046" y="2379190"/>
                    <a:pt x="212433" y="2379190"/>
                  </a:cubicBezTo>
                  <a:cubicBezTo>
                    <a:pt x="180580" y="2379190"/>
                    <a:pt x="154714" y="2405074"/>
                    <a:pt x="154714" y="2436470"/>
                  </a:cubicBezTo>
                  <a:cubicBezTo>
                    <a:pt x="154714" y="2468346"/>
                    <a:pt x="180580" y="2493751"/>
                    <a:pt x="212433" y="2493751"/>
                  </a:cubicBezTo>
                  <a:close/>
                  <a:moveTo>
                    <a:pt x="233748" y="2777758"/>
                  </a:moveTo>
                  <a:cubicBezTo>
                    <a:pt x="270151" y="2777758"/>
                    <a:pt x="299849" y="2748279"/>
                    <a:pt x="299849" y="2712089"/>
                  </a:cubicBezTo>
                  <a:cubicBezTo>
                    <a:pt x="299849" y="2675899"/>
                    <a:pt x="270151" y="2646180"/>
                    <a:pt x="233748" y="2646180"/>
                  </a:cubicBezTo>
                  <a:cubicBezTo>
                    <a:pt x="197584" y="2646180"/>
                    <a:pt x="168126" y="2675899"/>
                    <a:pt x="168126" y="2712089"/>
                  </a:cubicBezTo>
                  <a:cubicBezTo>
                    <a:pt x="168126" y="2748279"/>
                    <a:pt x="197584" y="2777758"/>
                    <a:pt x="233748" y="2777758"/>
                  </a:cubicBezTo>
                  <a:close/>
                  <a:moveTo>
                    <a:pt x="270151" y="3059609"/>
                  </a:moveTo>
                  <a:cubicBezTo>
                    <a:pt x="310865" y="3059609"/>
                    <a:pt x="343916" y="3026534"/>
                    <a:pt x="343916" y="2986030"/>
                  </a:cubicBezTo>
                  <a:cubicBezTo>
                    <a:pt x="343916" y="2945287"/>
                    <a:pt x="310865" y="2911973"/>
                    <a:pt x="270151" y="2911973"/>
                  </a:cubicBezTo>
                  <a:cubicBezTo>
                    <a:pt x="229437" y="2911973"/>
                    <a:pt x="196387" y="2945287"/>
                    <a:pt x="196387" y="2986030"/>
                  </a:cubicBezTo>
                  <a:cubicBezTo>
                    <a:pt x="196387" y="3026534"/>
                    <a:pt x="229437" y="3059609"/>
                    <a:pt x="270151" y="3059609"/>
                  </a:cubicBezTo>
                  <a:close/>
                  <a:moveTo>
                    <a:pt x="320206" y="3340260"/>
                  </a:moveTo>
                  <a:cubicBezTo>
                    <a:pt x="365710" y="3340260"/>
                    <a:pt x="402592" y="3303112"/>
                    <a:pt x="402592" y="3257814"/>
                  </a:cubicBezTo>
                  <a:cubicBezTo>
                    <a:pt x="402592" y="3212277"/>
                    <a:pt x="365710" y="3175369"/>
                    <a:pt x="320206" y="3175369"/>
                  </a:cubicBezTo>
                  <a:cubicBezTo>
                    <a:pt x="274941" y="3175369"/>
                    <a:pt x="238059" y="3212277"/>
                    <a:pt x="238059" y="3257814"/>
                  </a:cubicBezTo>
                  <a:cubicBezTo>
                    <a:pt x="238059" y="3303112"/>
                    <a:pt x="274941" y="3340260"/>
                    <a:pt x="320206" y="3340260"/>
                  </a:cubicBezTo>
                  <a:close/>
                  <a:moveTo>
                    <a:pt x="384630" y="3615160"/>
                  </a:moveTo>
                  <a:cubicBezTo>
                    <a:pt x="433727" y="3615160"/>
                    <a:pt x="473723" y="3575615"/>
                    <a:pt x="473723" y="3526483"/>
                  </a:cubicBezTo>
                  <a:cubicBezTo>
                    <a:pt x="473723" y="3476872"/>
                    <a:pt x="433727" y="3437326"/>
                    <a:pt x="384630" y="3437326"/>
                  </a:cubicBezTo>
                  <a:cubicBezTo>
                    <a:pt x="335534" y="3437326"/>
                    <a:pt x="295777" y="3476872"/>
                    <a:pt x="295777" y="3526483"/>
                  </a:cubicBezTo>
                  <a:cubicBezTo>
                    <a:pt x="295777" y="3575615"/>
                    <a:pt x="335534" y="3615160"/>
                    <a:pt x="384630" y="3615160"/>
                  </a:cubicBezTo>
                  <a:close/>
                  <a:moveTo>
                    <a:pt x="463185" y="3886944"/>
                  </a:moveTo>
                  <a:cubicBezTo>
                    <a:pt x="515874" y="3886944"/>
                    <a:pt x="558744" y="3844044"/>
                    <a:pt x="558744" y="3791077"/>
                  </a:cubicBezTo>
                  <a:cubicBezTo>
                    <a:pt x="558744" y="3738350"/>
                    <a:pt x="515874" y="3695449"/>
                    <a:pt x="463185" y="3695449"/>
                  </a:cubicBezTo>
                  <a:cubicBezTo>
                    <a:pt x="410496" y="3695449"/>
                    <a:pt x="367386" y="3738350"/>
                    <a:pt x="367386" y="3791077"/>
                  </a:cubicBezTo>
                  <a:cubicBezTo>
                    <a:pt x="367386" y="3844044"/>
                    <a:pt x="410496" y="3886944"/>
                    <a:pt x="463185" y="3886944"/>
                  </a:cubicBezTo>
                  <a:close/>
                  <a:moveTo>
                    <a:pt x="654781" y="4067175"/>
                  </a:moveTo>
                  <a:cubicBezTo>
                    <a:pt x="655500" y="4061902"/>
                    <a:pt x="655979" y="4056630"/>
                    <a:pt x="655979" y="4051357"/>
                  </a:cubicBezTo>
                  <a:cubicBezTo>
                    <a:pt x="655979" y="3995994"/>
                    <a:pt x="610714" y="3951176"/>
                    <a:pt x="555151" y="3951176"/>
                  </a:cubicBezTo>
                  <a:cubicBezTo>
                    <a:pt x="499828" y="3951176"/>
                    <a:pt x="454563" y="3995994"/>
                    <a:pt x="454563" y="4051357"/>
                  </a:cubicBezTo>
                  <a:cubicBezTo>
                    <a:pt x="454563" y="4056630"/>
                    <a:pt x="455042" y="4061902"/>
                    <a:pt x="455760" y="4067175"/>
                  </a:cubicBezTo>
                  <a:lnTo>
                    <a:pt x="654781" y="4067175"/>
                  </a:lnTo>
                  <a:close/>
                  <a:moveTo>
                    <a:pt x="10401539" y="4052316"/>
                  </a:moveTo>
                  <a:cubicBezTo>
                    <a:pt x="10401779" y="4052316"/>
                    <a:pt x="10401779" y="4051836"/>
                    <a:pt x="10401779" y="4051357"/>
                  </a:cubicBezTo>
                  <a:cubicBezTo>
                    <a:pt x="10401779" y="4051357"/>
                    <a:pt x="10401779" y="4051117"/>
                    <a:pt x="10401539" y="4051117"/>
                  </a:cubicBezTo>
                  <a:cubicBezTo>
                    <a:pt x="10401300" y="4051117"/>
                    <a:pt x="10401300" y="4051357"/>
                    <a:pt x="10401300" y="4051357"/>
                  </a:cubicBezTo>
                  <a:cubicBezTo>
                    <a:pt x="10401300" y="4051836"/>
                    <a:pt x="10401300" y="4052316"/>
                    <a:pt x="10401539" y="4052316"/>
                  </a:cubicBezTo>
                  <a:close/>
                  <a:moveTo>
                    <a:pt x="10493505" y="3792036"/>
                  </a:moveTo>
                  <a:cubicBezTo>
                    <a:pt x="10493984" y="3792036"/>
                    <a:pt x="10494463" y="3791556"/>
                    <a:pt x="10494463" y="3791077"/>
                  </a:cubicBezTo>
                  <a:cubicBezTo>
                    <a:pt x="10494463" y="3790598"/>
                    <a:pt x="10493984" y="3790598"/>
                    <a:pt x="10493505" y="3790598"/>
                  </a:cubicBezTo>
                  <a:cubicBezTo>
                    <a:pt x="10493266" y="3790598"/>
                    <a:pt x="10493266" y="3790598"/>
                    <a:pt x="10493266" y="3791077"/>
                  </a:cubicBezTo>
                  <a:cubicBezTo>
                    <a:pt x="10493266" y="3791556"/>
                    <a:pt x="10493266" y="3792036"/>
                    <a:pt x="10493505" y="3792036"/>
                  </a:cubicBezTo>
                  <a:close/>
                  <a:moveTo>
                    <a:pt x="10572300" y="3526723"/>
                  </a:moveTo>
                  <a:cubicBezTo>
                    <a:pt x="10572300" y="3526723"/>
                    <a:pt x="10572779" y="3526723"/>
                    <a:pt x="10572779" y="3526483"/>
                  </a:cubicBezTo>
                  <a:cubicBezTo>
                    <a:pt x="10572779" y="3525764"/>
                    <a:pt x="10572300" y="3525764"/>
                    <a:pt x="10572300" y="3525764"/>
                  </a:cubicBezTo>
                  <a:cubicBezTo>
                    <a:pt x="10571821" y="3525764"/>
                    <a:pt x="10571342" y="3525764"/>
                    <a:pt x="10571342" y="3526483"/>
                  </a:cubicBezTo>
                  <a:cubicBezTo>
                    <a:pt x="10571342" y="3526723"/>
                    <a:pt x="10571821" y="3526723"/>
                    <a:pt x="10572300" y="3526723"/>
                  </a:cubicBezTo>
                  <a:close/>
                  <a:moveTo>
                    <a:pt x="10636724" y="3258294"/>
                  </a:moveTo>
                  <a:cubicBezTo>
                    <a:pt x="10636963" y="3258294"/>
                    <a:pt x="10636963" y="3257814"/>
                    <a:pt x="10636963" y="3257814"/>
                  </a:cubicBezTo>
                  <a:cubicBezTo>
                    <a:pt x="10636963" y="3257335"/>
                    <a:pt x="10636963" y="3257095"/>
                    <a:pt x="10636724" y="3257095"/>
                  </a:cubicBezTo>
                  <a:cubicBezTo>
                    <a:pt x="10636245" y="3257095"/>
                    <a:pt x="10635766" y="3257335"/>
                    <a:pt x="10635766" y="3257814"/>
                  </a:cubicBezTo>
                  <a:cubicBezTo>
                    <a:pt x="10635766" y="3257814"/>
                    <a:pt x="10636245" y="3258294"/>
                    <a:pt x="10636724" y="3258294"/>
                  </a:cubicBezTo>
                  <a:close/>
                  <a:moveTo>
                    <a:pt x="10686779" y="2986510"/>
                  </a:moveTo>
                  <a:cubicBezTo>
                    <a:pt x="10687257" y="2986510"/>
                    <a:pt x="10687497" y="2986270"/>
                    <a:pt x="10687497" y="2986030"/>
                  </a:cubicBezTo>
                  <a:cubicBezTo>
                    <a:pt x="10687497" y="2986030"/>
                    <a:pt x="10687257" y="2985551"/>
                    <a:pt x="10686779" y="2985551"/>
                  </a:cubicBezTo>
                  <a:lnTo>
                    <a:pt x="10686060" y="2986030"/>
                  </a:lnTo>
                  <a:cubicBezTo>
                    <a:pt x="10686060" y="2986270"/>
                    <a:pt x="10686779" y="2986510"/>
                    <a:pt x="10686779" y="2986510"/>
                  </a:cubicBezTo>
                  <a:close/>
                  <a:moveTo>
                    <a:pt x="10722942" y="2712569"/>
                  </a:moveTo>
                  <a:cubicBezTo>
                    <a:pt x="10723421" y="2712569"/>
                    <a:pt x="10723421" y="2712569"/>
                    <a:pt x="10723421" y="2712089"/>
                  </a:cubicBezTo>
                  <a:cubicBezTo>
                    <a:pt x="10723421" y="2711610"/>
                    <a:pt x="10723421" y="2711610"/>
                    <a:pt x="10722942" y="2711610"/>
                  </a:cubicBezTo>
                  <a:cubicBezTo>
                    <a:pt x="10722463" y="2711610"/>
                    <a:pt x="10722463" y="2711610"/>
                    <a:pt x="10722463" y="2712089"/>
                  </a:cubicBezTo>
                  <a:cubicBezTo>
                    <a:pt x="10722463" y="2712569"/>
                    <a:pt x="10722463" y="2712569"/>
                    <a:pt x="10722942" y="2712569"/>
                  </a:cubicBezTo>
                  <a:close/>
                  <a:moveTo>
                    <a:pt x="10744497" y="2437429"/>
                  </a:moveTo>
                  <a:cubicBezTo>
                    <a:pt x="10744736" y="2437429"/>
                    <a:pt x="10745215" y="2436950"/>
                    <a:pt x="10745215" y="2436470"/>
                  </a:cubicBezTo>
                  <a:cubicBezTo>
                    <a:pt x="10745215" y="2436470"/>
                    <a:pt x="10744736" y="2435991"/>
                    <a:pt x="10744497" y="2435991"/>
                  </a:cubicBezTo>
                  <a:lnTo>
                    <a:pt x="10744018" y="2436470"/>
                  </a:lnTo>
                  <a:cubicBezTo>
                    <a:pt x="10744018" y="2436950"/>
                    <a:pt x="10744497" y="2437429"/>
                    <a:pt x="10744497" y="2437429"/>
                  </a:cubicBezTo>
                  <a:close/>
                  <a:moveTo>
                    <a:pt x="10752161" y="2161331"/>
                  </a:moveTo>
                  <a:cubicBezTo>
                    <a:pt x="10752161" y="2161331"/>
                    <a:pt x="10752640" y="2160612"/>
                    <a:pt x="10752640" y="2160372"/>
                  </a:cubicBezTo>
                  <a:cubicBezTo>
                    <a:pt x="10752640" y="2159893"/>
                    <a:pt x="10752161" y="2159653"/>
                    <a:pt x="10752161" y="2159653"/>
                  </a:cubicBezTo>
                  <a:cubicBezTo>
                    <a:pt x="10751442" y="2159653"/>
                    <a:pt x="10750963" y="2159893"/>
                    <a:pt x="10750963" y="2160372"/>
                  </a:cubicBezTo>
                  <a:cubicBezTo>
                    <a:pt x="10750963" y="2160612"/>
                    <a:pt x="10751442" y="2161331"/>
                    <a:pt x="10752161" y="2161331"/>
                  </a:cubicBezTo>
                  <a:close/>
                  <a:moveTo>
                    <a:pt x="10524400" y="1884993"/>
                  </a:moveTo>
                  <a:cubicBezTo>
                    <a:pt x="10524879" y="1884993"/>
                    <a:pt x="10525598" y="1884753"/>
                    <a:pt x="10525598" y="1884034"/>
                  </a:cubicBezTo>
                  <a:cubicBezTo>
                    <a:pt x="10525598" y="1884034"/>
                    <a:pt x="10524879" y="1883555"/>
                    <a:pt x="10524400" y="1883555"/>
                  </a:cubicBezTo>
                  <a:cubicBezTo>
                    <a:pt x="10523921" y="1883555"/>
                    <a:pt x="10523921" y="1884034"/>
                    <a:pt x="10523921" y="1884034"/>
                  </a:cubicBezTo>
                  <a:cubicBezTo>
                    <a:pt x="10523921" y="1884753"/>
                    <a:pt x="10523921" y="1884993"/>
                    <a:pt x="10524400" y="1884993"/>
                  </a:cubicBezTo>
                  <a:close/>
                  <a:moveTo>
                    <a:pt x="10502127" y="1609614"/>
                  </a:moveTo>
                  <a:cubicBezTo>
                    <a:pt x="10502127" y="1609614"/>
                    <a:pt x="10502606" y="1609374"/>
                    <a:pt x="10502606" y="1608895"/>
                  </a:cubicBezTo>
                  <a:cubicBezTo>
                    <a:pt x="10502606" y="1608655"/>
                    <a:pt x="10502127" y="1608176"/>
                    <a:pt x="10502127" y="1608176"/>
                  </a:cubicBezTo>
                  <a:cubicBezTo>
                    <a:pt x="10501648" y="1608176"/>
                    <a:pt x="10501169" y="1608655"/>
                    <a:pt x="10501169" y="1608895"/>
                  </a:cubicBezTo>
                  <a:cubicBezTo>
                    <a:pt x="10501169" y="1609374"/>
                    <a:pt x="10501648" y="1609614"/>
                    <a:pt x="10502127" y="1609614"/>
                  </a:cubicBezTo>
                  <a:close/>
                  <a:moveTo>
                    <a:pt x="10464766" y="1335673"/>
                  </a:moveTo>
                  <a:cubicBezTo>
                    <a:pt x="10464766" y="1335673"/>
                    <a:pt x="10465005" y="1335433"/>
                    <a:pt x="10465005" y="1334954"/>
                  </a:cubicBezTo>
                  <a:cubicBezTo>
                    <a:pt x="10465005" y="1334954"/>
                    <a:pt x="10464766" y="1334714"/>
                    <a:pt x="10464766" y="1334714"/>
                  </a:cubicBezTo>
                  <a:cubicBezTo>
                    <a:pt x="10464047" y="1334714"/>
                    <a:pt x="10463808" y="1334954"/>
                    <a:pt x="10463808" y="1334954"/>
                  </a:cubicBezTo>
                  <a:cubicBezTo>
                    <a:pt x="10463808" y="1335433"/>
                    <a:pt x="10464047" y="1335673"/>
                    <a:pt x="10464766" y="1335673"/>
                  </a:cubicBezTo>
                  <a:close/>
                  <a:moveTo>
                    <a:pt x="10411837" y="1064608"/>
                  </a:moveTo>
                  <a:cubicBezTo>
                    <a:pt x="10412316" y="1064608"/>
                    <a:pt x="10412795" y="1064368"/>
                    <a:pt x="10412795" y="1064128"/>
                  </a:cubicBezTo>
                  <a:cubicBezTo>
                    <a:pt x="10412795" y="1063649"/>
                    <a:pt x="10412316" y="1063409"/>
                    <a:pt x="10411837" y="1063409"/>
                  </a:cubicBezTo>
                  <a:cubicBezTo>
                    <a:pt x="10411358" y="1063409"/>
                    <a:pt x="10411358" y="1063649"/>
                    <a:pt x="10411358" y="1064128"/>
                  </a:cubicBezTo>
                  <a:cubicBezTo>
                    <a:pt x="10411358" y="1064368"/>
                    <a:pt x="10411358" y="1064608"/>
                    <a:pt x="10411837" y="1064608"/>
                  </a:cubicBezTo>
                  <a:close/>
                  <a:moveTo>
                    <a:pt x="10344539" y="796658"/>
                  </a:moveTo>
                  <a:cubicBezTo>
                    <a:pt x="10345258" y="796658"/>
                    <a:pt x="10345258" y="796179"/>
                    <a:pt x="10345258" y="795939"/>
                  </a:cubicBezTo>
                  <a:cubicBezTo>
                    <a:pt x="10345258" y="795700"/>
                    <a:pt x="10345258" y="795460"/>
                    <a:pt x="10344539" y="795460"/>
                  </a:cubicBezTo>
                  <a:cubicBezTo>
                    <a:pt x="10344300" y="795460"/>
                    <a:pt x="10344060" y="795700"/>
                    <a:pt x="10344060" y="795939"/>
                  </a:cubicBezTo>
                  <a:cubicBezTo>
                    <a:pt x="10344060" y="796179"/>
                    <a:pt x="10344300" y="796658"/>
                    <a:pt x="10344539" y="796658"/>
                  </a:cubicBezTo>
                  <a:close/>
                  <a:moveTo>
                    <a:pt x="10167073" y="273701"/>
                  </a:moveTo>
                  <a:cubicBezTo>
                    <a:pt x="10167312" y="273701"/>
                    <a:pt x="10167552" y="273462"/>
                    <a:pt x="10167552" y="272982"/>
                  </a:cubicBezTo>
                  <a:cubicBezTo>
                    <a:pt x="10167552" y="272743"/>
                    <a:pt x="10167312" y="272503"/>
                    <a:pt x="10167073" y="272503"/>
                  </a:cubicBezTo>
                  <a:cubicBezTo>
                    <a:pt x="10167073" y="272503"/>
                    <a:pt x="10166354" y="272743"/>
                    <a:pt x="10166354" y="272982"/>
                  </a:cubicBezTo>
                  <a:cubicBezTo>
                    <a:pt x="10166354" y="273462"/>
                    <a:pt x="10167073" y="273701"/>
                    <a:pt x="10167073" y="273701"/>
                  </a:cubicBezTo>
                  <a:close/>
                  <a:moveTo>
                    <a:pt x="740042" y="403122"/>
                  </a:moveTo>
                  <a:cubicBezTo>
                    <a:pt x="740760" y="403122"/>
                    <a:pt x="741239" y="402643"/>
                    <a:pt x="741239" y="401924"/>
                  </a:cubicBezTo>
                  <a:cubicBezTo>
                    <a:pt x="741239" y="401445"/>
                    <a:pt x="740760" y="400726"/>
                    <a:pt x="740042" y="400726"/>
                  </a:cubicBezTo>
                  <a:cubicBezTo>
                    <a:pt x="739323" y="400726"/>
                    <a:pt x="739084" y="401445"/>
                    <a:pt x="739084" y="401924"/>
                  </a:cubicBezTo>
                  <a:cubicBezTo>
                    <a:pt x="739084" y="402643"/>
                    <a:pt x="739323" y="403122"/>
                    <a:pt x="740042" y="403122"/>
                  </a:cubicBezTo>
                  <a:close/>
                  <a:moveTo>
                    <a:pt x="650949" y="668915"/>
                  </a:moveTo>
                  <a:cubicBezTo>
                    <a:pt x="654302" y="668915"/>
                    <a:pt x="656458" y="666518"/>
                    <a:pt x="656458" y="663403"/>
                  </a:cubicBezTo>
                  <a:cubicBezTo>
                    <a:pt x="656458" y="660527"/>
                    <a:pt x="654302" y="658130"/>
                    <a:pt x="650949" y="658130"/>
                  </a:cubicBezTo>
                  <a:cubicBezTo>
                    <a:pt x="648075" y="658130"/>
                    <a:pt x="645681" y="660527"/>
                    <a:pt x="645681" y="663403"/>
                  </a:cubicBezTo>
                  <a:cubicBezTo>
                    <a:pt x="645681" y="666518"/>
                    <a:pt x="648075" y="668915"/>
                    <a:pt x="650949" y="668915"/>
                  </a:cubicBezTo>
                  <a:close/>
                  <a:moveTo>
                    <a:pt x="576706" y="941178"/>
                  </a:moveTo>
                  <a:cubicBezTo>
                    <a:pt x="583172" y="941178"/>
                    <a:pt x="588441" y="935906"/>
                    <a:pt x="588441" y="929435"/>
                  </a:cubicBezTo>
                  <a:cubicBezTo>
                    <a:pt x="588441" y="923203"/>
                    <a:pt x="583172" y="917931"/>
                    <a:pt x="576706" y="917931"/>
                  </a:cubicBezTo>
                  <a:cubicBezTo>
                    <a:pt x="570479" y="917931"/>
                    <a:pt x="565210" y="923203"/>
                    <a:pt x="565210" y="929435"/>
                  </a:cubicBezTo>
                  <a:cubicBezTo>
                    <a:pt x="565210" y="935906"/>
                    <a:pt x="570479" y="941178"/>
                    <a:pt x="576706" y="941178"/>
                  </a:cubicBezTo>
                  <a:close/>
                  <a:moveTo>
                    <a:pt x="516832" y="1217516"/>
                  </a:moveTo>
                  <a:cubicBezTo>
                    <a:pt x="527130" y="1217516"/>
                    <a:pt x="535033" y="1209367"/>
                    <a:pt x="535033" y="1199541"/>
                  </a:cubicBezTo>
                  <a:cubicBezTo>
                    <a:pt x="535033" y="1188996"/>
                    <a:pt x="527130" y="1181087"/>
                    <a:pt x="516832" y="1181087"/>
                  </a:cubicBezTo>
                  <a:cubicBezTo>
                    <a:pt x="506773" y="1181087"/>
                    <a:pt x="498630" y="1188996"/>
                    <a:pt x="498630" y="1199541"/>
                  </a:cubicBezTo>
                  <a:cubicBezTo>
                    <a:pt x="498630" y="1209367"/>
                    <a:pt x="506773" y="1217516"/>
                    <a:pt x="516832" y="1217516"/>
                  </a:cubicBezTo>
                  <a:close/>
                  <a:moveTo>
                    <a:pt x="472046" y="1497928"/>
                  </a:moveTo>
                  <a:cubicBezTo>
                    <a:pt x="486416" y="1497928"/>
                    <a:pt x="497912" y="1486185"/>
                    <a:pt x="497912" y="1471805"/>
                  </a:cubicBezTo>
                  <a:cubicBezTo>
                    <a:pt x="497912" y="1457185"/>
                    <a:pt x="486416" y="1445681"/>
                    <a:pt x="472046" y="1445681"/>
                  </a:cubicBezTo>
                  <a:cubicBezTo>
                    <a:pt x="457437" y="1445681"/>
                    <a:pt x="445702" y="1457185"/>
                    <a:pt x="445702" y="1471805"/>
                  </a:cubicBezTo>
                  <a:cubicBezTo>
                    <a:pt x="445702" y="1486185"/>
                    <a:pt x="457437" y="1497928"/>
                    <a:pt x="472046" y="1497928"/>
                  </a:cubicBezTo>
                  <a:close/>
                  <a:moveTo>
                    <a:pt x="441630" y="1780737"/>
                  </a:moveTo>
                  <a:cubicBezTo>
                    <a:pt x="460311" y="1780737"/>
                    <a:pt x="475878" y="1765159"/>
                    <a:pt x="475878" y="1746465"/>
                  </a:cubicBezTo>
                  <a:cubicBezTo>
                    <a:pt x="475878" y="1727771"/>
                    <a:pt x="460311" y="1712192"/>
                    <a:pt x="441630" y="1712192"/>
                  </a:cubicBezTo>
                  <a:cubicBezTo>
                    <a:pt x="422949" y="1712192"/>
                    <a:pt x="407622" y="1727771"/>
                    <a:pt x="407622" y="1746465"/>
                  </a:cubicBezTo>
                  <a:cubicBezTo>
                    <a:pt x="407622" y="1765159"/>
                    <a:pt x="422949" y="1780737"/>
                    <a:pt x="441630" y="1780737"/>
                  </a:cubicBezTo>
                  <a:close/>
                  <a:moveTo>
                    <a:pt x="426542" y="2065703"/>
                  </a:moveTo>
                  <a:cubicBezTo>
                    <a:pt x="450731" y="2065703"/>
                    <a:pt x="469891" y="2046050"/>
                    <a:pt x="469891" y="2022083"/>
                  </a:cubicBezTo>
                  <a:cubicBezTo>
                    <a:pt x="469891" y="1998356"/>
                    <a:pt x="450731" y="1979183"/>
                    <a:pt x="426542" y="1979183"/>
                  </a:cubicBezTo>
                  <a:cubicBezTo>
                    <a:pt x="402832" y="1979183"/>
                    <a:pt x="383433" y="1998356"/>
                    <a:pt x="383433" y="2022083"/>
                  </a:cubicBezTo>
                  <a:cubicBezTo>
                    <a:pt x="383433" y="2046050"/>
                    <a:pt x="402832" y="2065703"/>
                    <a:pt x="426542" y="2065703"/>
                  </a:cubicBezTo>
                  <a:close/>
                  <a:moveTo>
                    <a:pt x="426542" y="2350669"/>
                  </a:moveTo>
                  <a:cubicBezTo>
                    <a:pt x="455281" y="2350669"/>
                    <a:pt x="478273" y="2327421"/>
                    <a:pt x="478273" y="2298901"/>
                  </a:cubicBezTo>
                  <a:cubicBezTo>
                    <a:pt x="478273" y="2270140"/>
                    <a:pt x="455281" y="2246893"/>
                    <a:pt x="426542" y="2246893"/>
                  </a:cubicBezTo>
                  <a:cubicBezTo>
                    <a:pt x="398042" y="2246893"/>
                    <a:pt x="374811" y="2270140"/>
                    <a:pt x="374811" y="2298901"/>
                  </a:cubicBezTo>
                  <a:cubicBezTo>
                    <a:pt x="374811" y="2327421"/>
                    <a:pt x="398042" y="2350669"/>
                    <a:pt x="426542" y="2350669"/>
                  </a:cubicBezTo>
                  <a:close/>
                  <a:moveTo>
                    <a:pt x="441630" y="2635635"/>
                  </a:moveTo>
                  <a:cubicBezTo>
                    <a:pt x="475399" y="2635635"/>
                    <a:pt x="502702" y="2608313"/>
                    <a:pt x="502702" y="2574280"/>
                  </a:cubicBezTo>
                  <a:cubicBezTo>
                    <a:pt x="502702" y="2540726"/>
                    <a:pt x="475399" y="2513644"/>
                    <a:pt x="441630" y="2513644"/>
                  </a:cubicBezTo>
                  <a:cubicBezTo>
                    <a:pt x="408101" y="2513644"/>
                    <a:pt x="380798" y="2540726"/>
                    <a:pt x="380798" y="2574280"/>
                  </a:cubicBezTo>
                  <a:cubicBezTo>
                    <a:pt x="380798" y="2608313"/>
                    <a:pt x="408101" y="2635635"/>
                    <a:pt x="441630" y="2635635"/>
                  </a:cubicBezTo>
                  <a:close/>
                  <a:moveTo>
                    <a:pt x="472046" y="2918684"/>
                  </a:moveTo>
                  <a:cubicBezTo>
                    <a:pt x="510126" y="2918684"/>
                    <a:pt x="541500" y="2887527"/>
                    <a:pt x="541500" y="2848940"/>
                  </a:cubicBezTo>
                  <a:cubicBezTo>
                    <a:pt x="541500" y="2810593"/>
                    <a:pt x="510126" y="2779676"/>
                    <a:pt x="472046" y="2779676"/>
                  </a:cubicBezTo>
                  <a:cubicBezTo>
                    <a:pt x="433487" y="2779676"/>
                    <a:pt x="402353" y="2810593"/>
                    <a:pt x="402353" y="2848940"/>
                  </a:cubicBezTo>
                  <a:cubicBezTo>
                    <a:pt x="402353" y="2887527"/>
                    <a:pt x="433487" y="2918684"/>
                    <a:pt x="472046" y="2918684"/>
                  </a:cubicBezTo>
                  <a:close/>
                  <a:moveTo>
                    <a:pt x="516832" y="3199815"/>
                  </a:moveTo>
                  <a:cubicBezTo>
                    <a:pt x="559941" y="3199815"/>
                    <a:pt x="594668" y="3164823"/>
                    <a:pt x="594668" y="3121683"/>
                  </a:cubicBezTo>
                  <a:cubicBezTo>
                    <a:pt x="594668" y="3078303"/>
                    <a:pt x="559941" y="3043551"/>
                    <a:pt x="516832" y="3043551"/>
                  </a:cubicBezTo>
                  <a:cubicBezTo>
                    <a:pt x="473962" y="3043551"/>
                    <a:pt x="438756" y="3078303"/>
                    <a:pt x="438756" y="3121683"/>
                  </a:cubicBezTo>
                  <a:cubicBezTo>
                    <a:pt x="438756" y="3164823"/>
                    <a:pt x="473962" y="3199815"/>
                    <a:pt x="516832" y="3199815"/>
                  </a:cubicBezTo>
                  <a:close/>
                  <a:moveTo>
                    <a:pt x="576706" y="3476632"/>
                  </a:moveTo>
                  <a:cubicBezTo>
                    <a:pt x="623886" y="3476632"/>
                    <a:pt x="662206" y="3438525"/>
                    <a:pt x="662206" y="3391070"/>
                  </a:cubicBezTo>
                  <a:cubicBezTo>
                    <a:pt x="662206" y="3344335"/>
                    <a:pt x="623886" y="3306228"/>
                    <a:pt x="576706" y="3306228"/>
                  </a:cubicBezTo>
                  <a:cubicBezTo>
                    <a:pt x="529525" y="3306228"/>
                    <a:pt x="491445" y="3344335"/>
                    <a:pt x="491445" y="3391070"/>
                  </a:cubicBezTo>
                  <a:cubicBezTo>
                    <a:pt x="491445" y="3438525"/>
                    <a:pt x="529525" y="3476632"/>
                    <a:pt x="576706" y="3476632"/>
                  </a:cubicBezTo>
                  <a:close/>
                  <a:moveTo>
                    <a:pt x="650949" y="3750094"/>
                  </a:moveTo>
                  <a:cubicBezTo>
                    <a:pt x="702441" y="3750094"/>
                    <a:pt x="743874" y="3708631"/>
                    <a:pt x="743874" y="3657342"/>
                  </a:cubicBezTo>
                  <a:cubicBezTo>
                    <a:pt x="743874" y="3606293"/>
                    <a:pt x="702441" y="3564590"/>
                    <a:pt x="650949" y="3564590"/>
                  </a:cubicBezTo>
                  <a:cubicBezTo>
                    <a:pt x="600176" y="3564590"/>
                    <a:pt x="558744" y="3606293"/>
                    <a:pt x="558744" y="3657342"/>
                  </a:cubicBezTo>
                  <a:cubicBezTo>
                    <a:pt x="558744" y="3708631"/>
                    <a:pt x="600176" y="3750094"/>
                    <a:pt x="650949" y="3750094"/>
                  </a:cubicBezTo>
                  <a:close/>
                  <a:moveTo>
                    <a:pt x="740042" y="4017084"/>
                  </a:moveTo>
                  <a:cubicBezTo>
                    <a:pt x="794168" y="4017084"/>
                    <a:pt x="838235" y="3973225"/>
                    <a:pt x="838235" y="3919060"/>
                  </a:cubicBezTo>
                  <a:cubicBezTo>
                    <a:pt x="838235" y="3864895"/>
                    <a:pt x="794168" y="3820556"/>
                    <a:pt x="740042" y="3820556"/>
                  </a:cubicBezTo>
                  <a:cubicBezTo>
                    <a:pt x="685916" y="3820556"/>
                    <a:pt x="641849" y="3864895"/>
                    <a:pt x="641849" y="3919060"/>
                  </a:cubicBezTo>
                  <a:cubicBezTo>
                    <a:pt x="641849" y="3973225"/>
                    <a:pt x="685916" y="4017084"/>
                    <a:pt x="740042" y="4017084"/>
                  </a:cubicBezTo>
                  <a:close/>
                  <a:moveTo>
                    <a:pt x="10167073" y="4048241"/>
                  </a:moveTo>
                  <a:cubicBezTo>
                    <a:pt x="10167312" y="4048241"/>
                    <a:pt x="10167552" y="4048241"/>
                    <a:pt x="10167552" y="4048002"/>
                  </a:cubicBezTo>
                  <a:cubicBezTo>
                    <a:pt x="10167552" y="4047283"/>
                    <a:pt x="10167312" y="4047283"/>
                    <a:pt x="10167073" y="4047283"/>
                  </a:cubicBezTo>
                  <a:cubicBezTo>
                    <a:pt x="10167073" y="4047283"/>
                    <a:pt x="10166354" y="4047283"/>
                    <a:pt x="10166354" y="4048002"/>
                  </a:cubicBezTo>
                  <a:cubicBezTo>
                    <a:pt x="10166354" y="4048241"/>
                    <a:pt x="10167073" y="4048241"/>
                    <a:pt x="10167073" y="4048241"/>
                  </a:cubicBezTo>
                  <a:close/>
                  <a:moveTo>
                    <a:pt x="10262871" y="3789160"/>
                  </a:moveTo>
                  <a:cubicBezTo>
                    <a:pt x="10263590" y="3789160"/>
                    <a:pt x="10263590" y="3789160"/>
                    <a:pt x="10263590" y="3788920"/>
                  </a:cubicBezTo>
                  <a:cubicBezTo>
                    <a:pt x="10263590" y="3788441"/>
                    <a:pt x="10263590" y="3788441"/>
                    <a:pt x="10262871" y="3788441"/>
                  </a:cubicBezTo>
                  <a:cubicBezTo>
                    <a:pt x="10262392" y="3788441"/>
                    <a:pt x="10262392" y="3788441"/>
                    <a:pt x="10262392" y="3788920"/>
                  </a:cubicBezTo>
                  <a:cubicBezTo>
                    <a:pt x="10262392" y="3789160"/>
                    <a:pt x="10262392" y="3789160"/>
                    <a:pt x="10262871" y="3789160"/>
                  </a:cubicBezTo>
                  <a:close/>
                  <a:moveTo>
                    <a:pt x="10344539" y="3525285"/>
                  </a:moveTo>
                  <a:cubicBezTo>
                    <a:pt x="10345258" y="3525285"/>
                    <a:pt x="10345258" y="3525285"/>
                    <a:pt x="10345258" y="3525045"/>
                  </a:cubicBezTo>
                  <a:cubicBezTo>
                    <a:pt x="10345258" y="3524566"/>
                    <a:pt x="10345258" y="3524566"/>
                    <a:pt x="10344539" y="3524566"/>
                  </a:cubicBezTo>
                  <a:cubicBezTo>
                    <a:pt x="10344300" y="3524566"/>
                    <a:pt x="10344060" y="3524566"/>
                    <a:pt x="10344060" y="3525045"/>
                  </a:cubicBezTo>
                  <a:cubicBezTo>
                    <a:pt x="10344060" y="3525285"/>
                    <a:pt x="10344300" y="3525285"/>
                    <a:pt x="10344539" y="3525285"/>
                  </a:cubicBezTo>
                  <a:close/>
                  <a:moveTo>
                    <a:pt x="10411837" y="3257335"/>
                  </a:moveTo>
                  <a:cubicBezTo>
                    <a:pt x="10412316" y="3257335"/>
                    <a:pt x="10412795" y="3257335"/>
                    <a:pt x="10412795" y="3257095"/>
                  </a:cubicBezTo>
                  <a:cubicBezTo>
                    <a:pt x="10412795" y="3256376"/>
                    <a:pt x="10412316" y="3256376"/>
                    <a:pt x="10411837" y="3256376"/>
                  </a:cubicBezTo>
                  <a:cubicBezTo>
                    <a:pt x="10411358" y="3256376"/>
                    <a:pt x="10411358" y="3256376"/>
                    <a:pt x="10411358" y="3257095"/>
                  </a:cubicBezTo>
                  <a:cubicBezTo>
                    <a:pt x="10411358" y="3257335"/>
                    <a:pt x="10411358" y="3257335"/>
                    <a:pt x="10411837" y="3257335"/>
                  </a:cubicBezTo>
                  <a:close/>
                  <a:moveTo>
                    <a:pt x="10464766" y="2986270"/>
                  </a:moveTo>
                  <a:lnTo>
                    <a:pt x="10465005" y="2986030"/>
                  </a:lnTo>
                  <a:cubicBezTo>
                    <a:pt x="10465005" y="2985551"/>
                    <a:pt x="10464766" y="2985072"/>
                    <a:pt x="10464766" y="2985072"/>
                  </a:cubicBezTo>
                  <a:cubicBezTo>
                    <a:pt x="10464047" y="2985072"/>
                    <a:pt x="10463808" y="2985551"/>
                    <a:pt x="10463808" y="2986030"/>
                  </a:cubicBezTo>
                  <a:cubicBezTo>
                    <a:pt x="10463808" y="2986030"/>
                    <a:pt x="10464047" y="2986270"/>
                    <a:pt x="10464766" y="2986270"/>
                  </a:cubicBezTo>
                  <a:close/>
                  <a:moveTo>
                    <a:pt x="10502127" y="2712569"/>
                  </a:moveTo>
                  <a:cubicBezTo>
                    <a:pt x="10502127" y="2712569"/>
                    <a:pt x="10502606" y="2712569"/>
                    <a:pt x="10502606" y="2712089"/>
                  </a:cubicBezTo>
                  <a:cubicBezTo>
                    <a:pt x="10502606" y="2711610"/>
                    <a:pt x="10502127" y="2711370"/>
                    <a:pt x="10502127" y="2711370"/>
                  </a:cubicBezTo>
                  <a:cubicBezTo>
                    <a:pt x="10501648" y="2711370"/>
                    <a:pt x="10501169" y="2711610"/>
                    <a:pt x="10501169" y="2712089"/>
                  </a:cubicBezTo>
                  <a:cubicBezTo>
                    <a:pt x="10501169" y="2712569"/>
                    <a:pt x="10501648" y="2712569"/>
                    <a:pt x="10502127" y="2712569"/>
                  </a:cubicBezTo>
                  <a:close/>
                  <a:moveTo>
                    <a:pt x="10524400" y="2437429"/>
                  </a:moveTo>
                  <a:cubicBezTo>
                    <a:pt x="10524879" y="2437429"/>
                    <a:pt x="10525598" y="2436950"/>
                    <a:pt x="10525598" y="2436470"/>
                  </a:cubicBezTo>
                  <a:cubicBezTo>
                    <a:pt x="10525598" y="2436470"/>
                    <a:pt x="10524879" y="2435991"/>
                    <a:pt x="10524400" y="2435991"/>
                  </a:cubicBezTo>
                  <a:cubicBezTo>
                    <a:pt x="10523921" y="2435991"/>
                    <a:pt x="10523921" y="2436470"/>
                    <a:pt x="10523921" y="2436470"/>
                  </a:cubicBezTo>
                  <a:cubicBezTo>
                    <a:pt x="10523921" y="2436950"/>
                    <a:pt x="10523921" y="2437429"/>
                    <a:pt x="10524400" y="2437429"/>
                  </a:cubicBezTo>
                  <a:close/>
                  <a:moveTo>
                    <a:pt x="10532064" y="2161331"/>
                  </a:moveTo>
                  <a:cubicBezTo>
                    <a:pt x="10532783" y="2161331"/>
                    <a:pt x="10532783" y="2160612"/>
                    <a:pt x="10532783" y="2160372"/>
                  </a:cubicBezTo>
                  <a:cubicBezTo>
                    <a:pt x="10532783" y="2159893"/>
                    <a:pt x="10532783" y="2159653"/>
                    <a:pt x="10532064" y="2159653"/>
                  </a:cubicBezTo>
                  <a:cubicBezTo>
                    <a:pt x="10531585" y="2159653"/>
                    <a:pt x="10531585" y="2159893"/>
                    <a:pt x="10531585" y="2160372"/>
                  </a:cubicBezTo>
                  <a:cubicBezTo>
                    <a:pt x="10531585" y="2160612"/>
                    <a:pt x="10531585" y="2161331"/>
                    <a:pt x="10532064" y="2161331"/>
                  </a:cubicBezTo>
                  <a:close/>
                  <a:moveTo>
                    <a:pt x="10304304" y="1884993"/>
                  </a:moveTo>
                  <a:cubicBezTo>
                    <a:pt x="10305022" y="1884993"/>
                    <a:pt x="10305022" y="1884753"/>
                    <a:pt x="10305022" y="1884034"/>
                  </a:cubicBezTo>
                  <a:cubicBezTo>
                    <a:pt x="10305022" y="1884034"/>
                    <a:pt x="10305022" y="1883555"/>
                    <a:pt x="10304304" y="1883555"/>
                  </a:cubicBezTo>
                  <a:cubicBezTo>
                    <a:pt x="10304064" y="1883555"/>
                    <a:pt x="10304064" y="1884034"/>
                    <a:pt x="10304064" y="1884034"/>
                  </a:cubicBezTo>
                  <a:cubicBezTo>
                    <a:pt x="10304064" y="1884753"/>
                    <a:pt x="10304064" y="1884993"/>
                    <a:pt x="10304304" y="1884993"/>
                  </a:cubicBezTo>
                  <a:close/>
                  <a:moveTo>
                    <a:pt x="10280833" y="1609614"/>
                  </a:moveTo>
                  <a:cubicBezTo>
                    <a:pt x="10281552" y="1609614"/>
                    <a:pt x="10281552" y="1609374"/>
                    <a:pt x="10281552" y="1609135"/>
                  </a:cubicBezTo>
                  <a:cubicBezTo>
                    <a:pt x="10281552" y="1608655"/>
                    <a:pt x="10281552" y="1608416"/>
                    <a:pt x="10280833" y="1608416"/>
                  </a:cubicBezTo>
                  <a:cubicBezTo>
                    <a:pt x="10280354" y="1608416"/>
                    <a:pt x="10280354" y="1608655"/>
                    <a:pt x="10280354" y="1609135"/>
                  </a:cubicBezTo>
                  <a:cubicBezTo>
                    <a:pt x="10280354" y="1609374"/>
                    <a:pt x="10280354" y="1609614"/>
                    <a:pt x="10280833" y="1609614"/>
                  </a:cubicBezTo>
                  <a:close/>
                  <a:moveTo>
                    <a:pt x="10241556" y="1336392"/>
                  </a:moveTo>
                  <a:cubicBezTo>
                    <a:pt x="10241795" y="1336392"/>
                    <a:pt x="10242514" y="1336152"/>
                    <a:pt x="10242514" y="1335433"/>
                  </a:cubicBezTo>
                  <a:cubicBezTo>
                    <a:pt x="10242514" y="1334954"/>
                    <a:pt x="10241795" y="1334954"/>
                    <a:pt x="10241556" y="1334954"/>
                  </a:cubicBezTo>
                  <a:cubicBezTo>
                    <a:pt x="10241316" y="1334954"/>
                    <a:pt x="10241316" y="1334954"/>
                    <a:pt x="10241316" y="1335433"/>
                  </a:cubicBezTo>
                  <a:cubicBezTo>
                    <a:pt x="10241316" y="1336152"/>
                    <a:pt x="10241316" y="1336392"/>
                    <a:pt x="10241556" y="1336392"/>
                  </a:cubicBezTo>
                  <a:close/>
                  <a:moveTo>
                    <a:pt x="10186951" y="1065327"/>
                  </a:moveTo>
                  <a:cubicBezTo>
                    <a:pt x="10186951" y="1065327"/>
                    <a:pt x="10187430" y="1065087"/>
                    <a:pt x="10187430" y="1064608"/>
                  </a:cubicBezTo>
                  <a:cubicBezTo>
                    <a:pt x="10187430" y="1064608"/>
                    <a:pt x="10186951" y="1064368"/>
                    <a:pt x="10186951" y="1064368"/>
                  </a:cubicBezTo>
                  <a:cubicBezTo>
                    <a:pt x="10186472" y="1064368"/>
                    <a:pt x="10185993" y="1064608"/>
                    <a:pt x="10185993" y="1064608"/>
                  </a:cubicBezTo>
                  <a:cubicBezTo>
                    <a:pt x="10185993" y="1065087"/>
                    <a:pt x="10186472" y="1065327"/>
                    <a:pt x="10186951" y="1065327"/>
                  </a:cubicBezTo>
                  <a:close/>
                  <a:moveTo>
                    <a:pt x="10117018" y="798336"/>
                  </a:moveTo>
                  <a:cubicBezTo>
                    <a:pt x="10117018" y="798336"/>
                    <a:pt x="10117258" y="797857"/>
                    <a:pt x="10117258" y="797617"/>
                  </a:cubicBezTo>
                  <a:cubicBezTo>
                    <a:pt x="10117258" y="797138"/>
                    <a:pt x="10117018" y="796898"/>
                    <a:pt x="10117018" y="796898"/>
                  </a:cubicBezTo>
                  <a:cubicBezTo>
                    <a:pt x="10116300" y="796898"/>
                    <a:pt x="10115821" y="797138"/>
                    <a:pt x="10115821" y="797617"/>
                  </a:cubicBezTo>
                  <a:cubicBezTo>
                    <a:pt x="10115821" y="797857"/>
                    <a:pt x="10116300" y="798336"/>
                    <a:pt x="10117018" y="798336"/>
                  </a:cubicBezTo>
                  <a:close/>
                  <a:moveTo>
                    <a:pt x="10031279" y="535420"/>
                  </a:moveTo>
                  <a:cubicBezTo>
                    <a:pt x="10031279" y="535420"/>
                    <a:pt x="10031758" y="535420"/>
                    <a:pt x="10031758" y="534940"/>
                  </a:cubicBezTo>
                  <a:cubicBezTo>
                    <a:pt x="10031758" y="534701"/>
                    <a:pt x="10031279" y="533982"/>
                    <a:pt x="10031279" y="533982"/>
                  </a:cubicBezTo>
                  <a:cubicBezTo>
                    <a:pt x="10031039" y="533982"/>
                    <a:pt x="10030560" y="534701"/>
                    <a:pt x="10030560" y="534940"/>
                  </a:cubicBezTo>
                  <a:cubicBezTo>
                    <a:pt x="10030560" y="535420"/>
                    <a:pt x="10031039" y="535420"/>
                    <a:pt x="10031279" y="535420"/>
                  </a:cubicBezTo>
                  <a:close/>
                  <a:moveTo>
                    <a:pt x="9931169" y="278016"/>
                  </a:moveTo>
                  <a:cubicBezTo>
                    <a:pt x="9931169" y="278016"/>
                    <a:pt x="9931648" y="277776"/>
                    <a:pt x="9931648" y="277297"/>
                  </a:cubicBezTo>
                  <a:cubicBezTo>
                    <a:pt x="9931648" y="277057"/>
                    <a:pt x="9931169" y="276817"/>
                    <a:pt x="9931169" y="276817"/>
                  </a:cubicBezTo>
                  <a:cubicBezTo>
                    <a:pt x="9930690" y="276817"/>
                    <a:pt x="9930211" y="277057"/>
                    <a:pt x="9930211" y="277297"/>
                  </a:cubicBezTo>
                  <a:cubicBezTo>
                    <a:pt x="9930211" y="277776"/>
                    <a:pt x="9930690" y="278016"/>
                    <a:pt x="9931169" y="278016"/>
                  </a:cubicBezTo>
                  <a:close/>
                  <a:moveTo>
                    <a:pt x="925651" y="536139"/>
                  </a:moveTo>
                  <a:cubicBezTo>
                    <a:pt x="926130" y="536139"/>
                    <a:pt x="926609" y="535420"/>
                    <a:pt x="926609" y="534940"/>
                  </a:cubicBezTo>
                  <a:cubicBezTo>
                    <a:pt x="926609" y="533982"/>
                    <a:pt x="926130" y="533742"/>
                    <a:pt x="925651" y="533742"/>
                  </a:cubicBezTo>
                  <a:cubicBezTo>
                    <a:pt x="924933" y="533742"/>
                    <a:pt x="924454" y="533982"/>
                    <a:pt x="924454" y="534940"/>
                  </a:cubicBezTo>
                  <a:cubicBezTo>
                    <a:pt x="924454" y="535420"/>
                    <a:pt x="924933" y="536139"/>
                    <a:pt x="925651" y="536139"/>
                  </a:cubicBezTo>
                  <a:close/>
                  <a:moveTo>
                    <a:pt x="840151" y="805047"/>
                  </a:moveTo>
                  <a:cubicBezTo>
                    <a:pt x="844222" y="805047"/>
                    <a:pt x="847575" y="801691"/>
                    <a:pt x="847575" y="797617"/>
                  </a:cubicBezTo>
                  <a:cubicBezTo>
                    <a:pt x="847575" y="793543"/>
                    <a:pt x="844222" y="790187"/>
                    <a:pt x="840151" y="790187"/>
                  </a:cubicBezTo>
                  <a:cubicBezTo>
                    <a:pt x="836080" y="790187"/>
                    <a:pt x="832966" y="793543"/>
                    <a:pt x="832966" y="797617"/>
                  </a:cubicBezTo>
                  <a:cubicBezTo>
                    <a:pt x="832966" y="801691"/>
                    <a:pt x="836080" y="805047"/>
                    <a:pt x="840151" y="805047"/>
                  </a:cubicBezTo>
                  <a:close/>
                  <a:moveTo>
                    <a:pt x="769979" y="1078748"/>
                  </a:moveTo>
                  <a:cubicBezTo>
                    <a:pt x="777882" y="1078748"/>
                    <a:pt x="784109" y="1072517"/>
                    <a:pt x="784109" y="1064608"/>
                  </a:cubicBezTo>
                  <a:cubicBezTo>
                    <a:pt x="784109" y="1057178"/>
                    <a:pt x="777882" y="1050947"/>
                    <a:pt x="769979" y="1050947"/>
                  </a:cubicBezTo>
                  <a:cubicBezTo>
                    <a:pt x="762554" y="1050947"/>
                    <a:pt x="756328" y="1057178"/>
                    <a:pt x="756328" y="1064608"/>
                  </a:cubicBezTo>
                  <a:cubicBezTo>
                    <a:pt x="756328" y="1072517"/>
                    <a:pt x="762554" y="1078748"/>
                    <a:pt x="769979" y="1078748"/>
                  </a:cubicBezTo>
                  <a:close/>
                  <a:moveTo>
                    <a:pt x="715134" y="1356284"/>
                  </a:moveTo>
                  <a:cubicBezTo>
                    <a:pt x="726630" y="1356284"/>
                    <a:pt x="735970" y="1346937"/>
                    <a:pt x="735970" y="1335433"/>
                  </a:cubicBezTo>
                  <a:cubicBezTo>
                    <a:pt x="735970" y="1324169"/>
                    <a:pt x="726630" y="1314822"/>
                    <a:pt x="715134" y="1314822"/>
                  </a:cubicBezTo>
                  <a:cubicBezTo>
                    <a:pt x="703878" y="1314822"/>
                    <a:pt x="694538" y="1324169"/>
                    <a:pt x="694538" y="1335433"/>
                  </a:cubicBezTo>
                  <a:cubicBezTo>
                    <a:pt x="694538" y="1346937"/>
                    <a:pt x="703878" y="1356284"/>
                    <a:pt x="715134" y="1356284"/>
                  </a:cubicBezTo>
                  <a:close/>
                  <a:moveTo>
                    <a:pt x="675857" y="1638134"/>
                  </a:moveTo>
                  <a:cubicBezTo>
                    <a:pt x="692143" y="1638134"/>
                    <a:pt x="705315" y="1625192"/>
                    <a:pt x="705315" y="1609135"/>
                  </a:cubicBezTo>
                  <a:cubicBezTo>
                    <a:pt x="705315" y="1592597"/>
                    <a:pt x="692143" y="1579895"/>
                    <a:pt x="675857" y="1579895"/>
                  </a:cubicBezTo>
                  <a:cubicBezTo>
                    <a:pt x="659811" y="1579895"/>
                    <a:pt x="646639" y="1592597"/>
                    <a:pt x="646639" y="1609135"/>
                  </a:cubicBezTo>
                  <a:cubicBezTo>
                    <a:pt x="646639" y="1625192"/>
                    <a:pt x="659811" y="1638134"/>
                    <a:pt x="675857" y="1638134"/>
                  </a:cubicBezTo>
                  <a:close/>
                  <a:moveTo>
                    <a:pt x="652386" y="1921902"/>
                  </a:moveTo>
                  <a:cubicBezTo>
                    <a:pt x="673223" y="1921902"/>
                    <a:pt x="690227" y="1905365"/>
                    <a:pt x="690227" y="1884034"/>
                  </a:cubicBezTo>
                  <a:cubicBezTo>
                    <a:pt x="690227" y="1863423"/>
                    <a:pt x="673223" y="1846406"/>
                    <a:pt x="652386" y="1846406"/>
                  </a:cubicBezTo>
                  <a:cubicBezTo>
                    <a:pt x="631311" y="1846406"/>
                    <a:pt x="614546" y="1863423"/>
                    <a:pt x="614546" y="1884034"/>
                  </a:cubicBezTo>
                  <a:cubicBezTo>
                    <a:pt x="614546" y="1905365"/>
                    <a:pt x="631311" y="1921902"/>
                    <a:pt x="652386" y="1921902"/>
                  </a:cubicBezTo>
                  <a:close/>
                  <a:moveTo>
                    <a:pt x="644483" y="2207587"/>
                  </a:moveTo>
                  <a:cubicBezTo>
                    <a:pt x="670349" y="2207587"/>
                    <a:pt x="691424" y="2186496"/>
                    <a:pt x="691424" y="2160372"/>
                  </a:cubicBezTo>
                  <a:cubicBezTo>
                    <a:pt x="691424" y="2134488"/>
                    <a:pt x="670349" y="2113397"/>
                    <a:pt x="644483" y="2113397"/>
                  </a:cubicBezTo>
                  <a:cubicBezTo>
                    <a:pt x="618618" y="2113397"/>
                    <a:pt x="597302" y="2134488"/>
                    <a:pt x="597302" y="2160372"/>
                  </a:cubicBezTo>
                  <a:cubicBezTo>
                    <a:pt x="597302" y="2186496"/>
                    <a:pt x="618618" y="2207587"/>
                    <a:pt x="644483" y="2207587"/>
                  </a:cubicBezTo>
                  <a:close/>
                  <a:moveTo>
                    <a:pt x="652386" y="2492793"/>
                  </a:moveTo>
                  <a:cubicBezTo>
                    <a:pt x="683281" y="2492793"/>
                    <a:pt x="708189" y="2467867"/>
                    <a:pt x="708189" y="2436470"/>
                  </a:cubicBezTo>
                  <a:cubicBezTo>
                    <a:pt x="708189" y="2405553"/>
                    <a:pt x="683281" y="2380628"/>
                    <a:pt x="652386" y="2380628"/>
                  </a:cubicBezTo>
                  <a:cubicBezTo>
                    <a:pt x="621491" y="2380628"/>
                    <a:pt x="596344" y="2405553"/>
                    <a:pt x="596344" y="2436470"/>
                  </a:cubicBezTo>
                  <a:cubicBezTo>
                    <a:pt x="596344" y="2467867"/>
                    <a:pt x="621491" y="2492793"/>
                    <a:pt x="652386" y="2492793"/>
                  </a:cubicBezTo>
                  <a:close/>
                  <a:moveTo>
                    <a:pt x="675857" y="2776560"/>
                  </a:moveTo>
                  <a:cubicBezTo>
                    <a:pt x="711781" y="2776560"/>
                    <a:pt x="740281" y="2747321"/>
                    <a:pt x="740281" y="2712089"/>
                  </a:cubicBezTo>
                  <a:cubicBezTo>
                    <a:pt x="740281" y="2676379"/>
                    <a:pt x="711781" y="2647139"/>
                    <a:pt x="675857" y="2647139"/>
                  </a:cubicBezTo>
                  <a:cubicBezTo>
                    <a:pt x="640412" y="2647139"/>
                    <a:pt x="611433" y="2676379"/>
                    <a:pt x="611433" y="2712089"/>
                  </a:cubicBezTo>
                  <a:cubicBezTo>
                    <a:pt x="611433" y="2747321"/>
                    <a:pt x="640412" y="2776560"/>
                    <a:pt x="675857" y="2776560"/>
                  </a:cubicBezTo>
                  <a:close/>
                  <a:moveTo>
                    <a:pt x="715134" y="3058171"/>
                  </a:moveTo>
                  <a:cubicBezTo>
                    <a:pt x="755609" y="3058171"/>
                    <a:pt x="788420" y="3025576"/>
                    <a:pt x="788420" y="2985551"/>
                  </a:cubicBezTo>
                  <a:cubicBezTo>
                    <a:pt x="788420" y="2945287"/>
                    <a:pt x="755609" y="2911973"/>
                    <a:pt x="715134" y="2911973"/>
                  </a:cubicBezTo>
                  <a:cubicBezTo>
                    <a:pt x="674899" y="2911973"/>
                    <a:pt x="642088" y="2945287"/>
                    <a:pt x="642088" y="2985551"/>
                  </a:cubicBezTo>
                  <a:cubicBezTo>
                    <a:pt x="642088" y="3025576"/>
                    <a:pt x="674899" y="3058171"/>
                    <a:pt x="715134" y="3058171"/>
                  </a:cubicBezTo>
                  <a:close/>
                  <a:moveTo>
                    <a:pt x="769979" y="3337145"/>
                  </a:moveTo>
                  <a:cubicBezTo>
                    <a:pt x="814765" y="3337145"/>
                    <a:pt x="851168" y="3300955"/>
                    <a:pt x="851168" y="3255897"/>
                  </a:cubicBezTo>
                  <a:cubicBezTo>
                    <a:pt x="851168" y="3211319"/>
                    <a:pt x="814765" y="3175129"/>
                    <a:pt x="769979" y="3175129"/>
                  </a:cubicBezTo>
                  <a:cubicBezTo>
                    <a:pt x="725193" y="3175129"/>
                    <a:pt x="689269" y="3211319"/>
                    <a:pt x="689269" y="3255897"/>
                  </a:cubicBezTo>
                  <a:cubicBezTo>
                    <a:pt x="689269" y="3300955"/>
                    <a:pt x="725193" y="3337145"/>
                    <a:pt x="769979" y="3337145"/>
                  </a:cubicBezTo>
                  <a:close/>
                  <a:moveTo>
                    <a:pt x="840151" y="3611805"/>
                  </a:moveTo>
                  <a:cubicBezTo>
                    <a:pt x="889008" y="3611805"/>
                    <a:pt x="928764" y="3572260"/>
                    <a:pt x="928764" y="3523128"/>
                  </a:cubicBezTo>
                  <a:cubicBezTo>
                    <a:pt x="928764" y="3474235"/>
                    <a:pt x="889008" y="3435169"/>
                    <a:pt x="840151" y="3435169"/>
                  </a:cubicBezTo>
                  <a:cubicBezTo>
                    <a:pt x="791294" y="3435169"/>
                    <a:pt x="752017" y="3474235"/>
                    <a:pt x="752017" y="3523128"/>
                  </a:cubicBezTo>
                  <a:cubicBezTo>
                    <a:pt x="752017" y="3572260"/>
                    <a:pt x="791294" y="3611805"/>
                    <a:pt x="840151" y="3611805"/>
                  </a:cubicBezTo>
                  <a:close/>
                  <a:moveTo>
                    <a:pt x="925651" y="3880953"/>
                  </a:moveTo>
                  <a:cubicBezTo>
                    <a:pt x="978101" y="3880953"/>
                    <a:pt x="1020491" y="3838531"/>
                    <a:pt x="1020491" y="3786044"/>
                  </a:cubicBezTo>
                  <a:cubicBezTo>
                    <a:pt x="1020491" y="3733317"/>
                    <a:pt x="978101" y="3690896"/>
                    <a:pt x="925651" y="3690896"/>
                  </a:cubicBezTo>
                  <a:cubicBezTo>
                    <a:pt x="873201" y="3690896"/>
                    <a:pt x="830571" y="3733317"/>
                    <a:pt x="830571" y="3786044"/>
                  </a:cubicBezTo>
                  <a:cubicBezTo>
                    <a:pt x="830571" y="3838531"/>
                    <a:pt x="873201" y="3880953"/>
                    <a:pt x="925651" y="3880953"/>
                  </a:cubicBezTo>
                  <a:close/>
                  <a:moveTo>
                    <a:pt x="1121559" y="4067175"/>
                  </a:moveTo>
                  <a:cubicBezTo>
                    <a:pt x="1123475" y="4059506"/>
                    <a:pt x="1124433" y="4051597"/>
                    <a:pt x="1124433" y="4043448"/>
                  </a:cubicBezTo>
                  <a:cubicBezTo>
                    <a:pt x="1124433" y="3988804"/>
                    <a:pt x="1080365" y="3944465"/>
                    <a:pt x="1025521" y="3944465"/>
                  </a:cubicBezTo>
                  <a:cubicBezTo>
                    <a:pt x="971155" y="3944465"/>
                    <a:pt x="927088" y="3988804"/>
                    <a:pt x="927088" y="4043448"/>
                  </a:cubicBezTo>
                  <a:cubicBezTo>
                    <a:pt x="927088" y="4051597"/>
                    <a:pt x="928046" y="4059506"/>
                    <a:pt x="929962" y="4067175"/>
                  </a:cubicBezTo>
                  <a:lnTo>
                    <a:pt x="1121559" y="4067175"/>
                  </a:lnTo>
                  <a:close/>
                  <a:moveTo>
                    <a:pt x="9931169" y="4044886"/>
                  </a:moveTo>
                  <a:cubicBezTo>
                    <a:pt x="9931648" y="4044886"/>
                    <a:pt x="9932127" y="4044407"/>
                    <a:pt x="9932127" y="4043448"/>
                  </a:cubicBezTo>
                  <a:cubicBezTo>
                    <a:pt x="9932127" y="4042969"/>
                    <a:pt x="9931648" y="4042489"/>
                    <a:pt x="9931169" y="4042489"/>
                  </a:cubicBezTo>
                  <a:cubicBezTo>
                    <a:pt x="9930211" y="4042489"/>
                    <a:pt x="9929972" y="4042969"/>
                    <a:pt x="9929972" y="4043448"/>
                  </a:cubicBezTo>
                  <a:cubicBezTo>
                    <a:pt x="9929972" y="4044407"/>
                    <a:pt x="9930211" y="4044886"/>
                    <a:pt x="9931169" y="4044886"/>
                  </a:cubicBezTo>
                  <a:close/>
                  <a:moveTo>
                    <a:pt x="10031279" y="3786763"/>
                  </a:moveTo>
                  <a:cubicBezTo>
                    <a:pt x="10031279" y="3786763"/>
                    <a:pt x="10031758" y="3786763"/>
                    <a:pt x="10031758" y="3786044"/>
                  </a:cubicBezTo>
                  <a:cubicBezTo>
                    <a:pt x="10031758" y="3785565"/>
                    <a:pt x="10031279" y="3785325"/>
                    <a:pt x="10031279" y="3785325"/>
                  </a:cubicBezTo>
                  <a:cubicBezTo>
                    <a:pt x="10031039" y="3785325"/>
                    <a:pt x="10030560" y="3785565"/>
                    <a:pt x="10030560" y="3786044"/>
                  </a:cubicBezTo>
                  <a:cubicBezTo>
                    <a:pt x="10030560" y="3786763"/>
                    <a:pt x="10031039" y="3786763"/>
                    <a:pt x="10031279" y="3786763"/>
                  </a:cubicBezTo>
                  <a:close/>
                  <a:moveTo>
                    <a:pt x="10117018" y="3524086"/>
                  </a:moveTo>
                  <a:cubicBezTo>
                    <a:pt x="10117018" y="3524086"/>
                    <a:pt x="10117258" y="3523607"/>
                    <a:pt x="10117258" y="3523128"/>
                  </a:cubicBezTo>
                  <a:lnTo>
                    <a:pt x="10117018" y="3522648"/>
                  </a:lnTo>
                  <a:cubicBezTo>
                    <a:pt x="10116300" y="3522648"/>
                    <a:pt x="10115821" y="3523128"/>
                    <a:pt x="10115821" y="3523128"/>
                  </a:cubicBezTo>
                  <a:cubicBezTo>
                    <a:pt x="10115821" y="3523607"/>
                    <a:pt x="10116300" y="3524086"/>
                    <a:pt x="10117018" y="3524086"/>
                  </a:cubicBezTo>
                  <a:close/>
                  <a:moveTo>
                    <a:pt x="10186951" y="3257095"/>
                  </a:moveTo>
                  <a:cubicBezTo>
                    <a:pt x="10186951" y="3257095"/>
                    <a:pt x="10187430" y="3256376"/>
                    <a:pt x="10187430" y="3255897"/>
                  </a:cubicBezTo>
                  <a:cubicBezTo>
                    <a:pt x="10187430" y="3255657"/>
                    <a:pt x="10186951" y="3255657"/>
                    <a:pt x="10186951" y="3255657"/>
                  </a:cubicBezTo>
                  <a:cubicBezTo>
                    <a:pt x="10186472" y="3255657"/>
                    <a:pt x="10185993" y="3255657"/>
                    <a:pt x="10185993" y="3255897"/>
                  </a:cubicBezTo>
                  <a:cubicBezTo>
                    <a:pt x="10185993" y="3256376"/>
                    <a:pt x="10186472" y="3257095"/>
                    <a:pt x="10186951" y="3257095"/>
                  </a:cubicBezTo>
                  <a:close/>
                  <a:moveTo>
                    <a:pt x="10241556" y="2986030"/>
                  </a:moveTo>
                  <a:cubicBezTo>
                    <a:pt x="10241795" y="2986030"/>
                    <a:pt x="10242514" y="2986030"/>
                    <a:pt x="10242514" y="2985551"/>
                  </a:cubicBezTo>
                  <a:cubicBezTo>
                    <a:pt x="10242514" y="2985072"/>
                    <a:pt x="10241795" y="2985072"/>
                    <a:pt x="10241556" y="2985072"/>
                  </a:cubicBezTo>
                  <a:cubicBezTo>
                    <a:pt x="10241316" y="2985072"/>
                    <a:pt x="10241316" y="2985072"/>
                    <a:pt x="10241316" y="2985551"/>
                  </a:cubicBezTo>
                  <a:cubicBezTo>
                    <a:pt x="10241316" y="2986030"/>
                    <a:pt x="10241316" y="2986030"/>
                    <a:pt x="10241556" y="2986030"/>
                  </a:cubicBezTo>
                  <a:close/>
                  <a:moveTo>
                    <a:pt x="10280833" y="2712569"/>
                  </a:moveTo>
                  <a:cubicBezTo>
                    <a:pt x="10281552" y="2712569"/>
                    <a:pt x="10281552" y="2712089"/>
                    <a:pt x="10281552" y="2712089"/>
                  </a:cubicBezTo>
                  <a:cubicBezTo>
                    <a:pt x="10281552" y="2711610"/>
                    <a:pt x="10281552" y="2711370"/>
                    <a:pt x="10280833" y="2711370"/>
                  </a:cubicBezTo>
                  <a:cubicBezTo>
                    <a:pt x="10280354" y="2711370"/>
                    <a:pt x="10280354" y="2711610"/>
                    <a:pt x="10280354" y="2712089"/>
                  </a:cubicBezTo>
                  <a:cubicBezTo>
                    <a:pt x="10280354" y="2712089"/>
                    <a:pt x="10280354" y="2712569"/>
                    <a:pt x="10280833" y="2712569"/>
                  </a:cubicBezTo>
                  <a:close/>
                  <a:moveTo>
                    <a:pt x="10304304" y="2437429"/>
                  </a:moveTo>
                  <a:cubicBezTo>
                    <a:pt x="10305022" y="2437429"/>
                    <a:pt x="10305022" y="2436950"/>
                    <a:pt x="10305022" y="2436470"/>
                  </a:cubicBezTo>
                  <a:cubicBezTo>
                    <a:pt x="10305022" y="2436470"/>
                    <a:pt x="10305022" y="2435991"/>
                    <a:pt x="10304304" y="2435991"/>
                  </a:cubicBezTo>
                  <a:cubicBezTo>
                    <a:pt x="10304064" y="2435991"/>
                    <a:pt x="10304064" y="2436470"/>
                    <a:pt x="10304064" y="2436470"/>
                  </a:cubicBezTo>
                  <a:cubicBezTo>
                    <a:pt x="10304064" y="2436950"/>
                    <a:pt x="10304064" y="2437429"/>
                    <a:pt x="10304304" y="2437429"/>
                  </a:cubicBezTo>
                  <a:close/>
                  <a:moveTo>
                    <a:pt x="10312447" y="2161331"/>
                  </a:moveTo>
                  <a:cubicBezTo>
                    <a:pt x="10312447" y="2161331"/>
                    <a:pt x="10312926" y="2160612"/>
                    <a:pt x="10312926" y="2160372"/>
                  </a:cubicBezTo>
                  <a:cubicBezTo>
                    <a:pt x="10312926" y="2159893"/>
                    <a:pt x="10312447" y="2159653"/>
                    <a:pt x="10312447" y="2159653"/>
                  </a:cubicBezTo>
                  <a:cubicBezTo>
                    <a:pt x="10311968" y="2159653"/>
                    <a:pt x="10311728" y="2159893"/>
                    <a:pt x="10311728" y="2160372"/>
                  </a:cubicBezTo>
                  <a:cubicBezTo>
                    <a:pt x="10311728" y="2160612"/>
                    <a:pt x="10311968" y="2161331"/>
                    <a:pt x="10312447" y="2161331"/>
                  </a:cubicBezTo>
                  <a:close/>
                  <a:moveTo>
                    <a:pt x="10084686" y="1884993"/>
                  </a:moveTo>
                  <a:cubicBezTo>
                    <a:pt x="10084686" y="1884993"/>
                    <a:pt x="10085165" y="1884753"/>
                    <a:pt x="10085165" y="1884034"/>
                  </a:cubicBezTo>
                  <a:cubicBezTo>
                    <a:pt x="10085165" y="1884034"/>
                    <a:pt x="10084686" y="1883795"/>
                    <a:pt x="10084686" y="1883795"/>
                  </a:cubicBezTo>
                  <a:cubicBezTo>
                    <a:pt x="10084207" y="1883795"/>
                    <a:pt x="10083489" y="1884034"/>
                    <a:pt x="10083489" y="1884034"/>
                  </a:cubicBezTo>
                  <a:cubicBezTo>
                    <a:pt x="10083489" y="1884753"/>
                    <a:pt x="10084207" y="1884993"/>
                    <a:pt x="10084686" y="1884993"/>
                  </a:cubicBezTo>
                  <a:close/>
                  <a:moveTo>
                    <a:pt x="10059779" y="1609614"/>
                  </a:moveTo>
                  <a:cubicBezTo>
                    <a:pt x="10060018" y="1609614"/>
                    <a:pt x="10060258" y="1609614"/>
                    <a:pt x="10060258" y="1609135"/>
                  </a:cubicBezTo>
                  <a:cubicBezTo>
                    <a:pt x="10060258" y="1608895"/>
                    <a:pt x="10060018" y="1608416"/>
                    <a:pt x="10059779" y="1608416"/>
                  </a:cubicBezTo>
                  <a:cubicBezTo>
                    <a:pt x="10059060" y="1608416"/>
                    <a:pt x="10059060" y="1608895"/>
                    <a:pt x="10059060" y="1609135"/>
                  </a:cubicBezTo>
                  <a:cubicBezTo>
                    <a:pt x="10059060" y="1609614"/>
                    <a:pt x="10059060" y="1609614"/>
                    <a:pt x="10059779" y="1609614"/>
                  </a:cubicBezTo>
                  <a:close/>
                  <a:moveTo>
                    <a:pt x="10018346" y="1336392"/>
                  </a:moveTo>
                  <a:cubicBezTo>
                    <a:pt x="10018825" y="1336392"/>
                    <a:pt x="10018825" y="1336392"/>
                    <a:pt x="10018825" y="1336152"/>
                  </a:cubicBezTo>
                  <a:cubicBezTo>
                    <a:pt x="10018825" y="1335433"/>
                    <a:pt x="10018825" y="1335433"/>
                    <a:pt x="10018346" y="1335433"/>
                  </a:cubicBezTo>
                  <a:cubicBezTo>
                    <a:pt x="10018106" y="1335433"/>
                    <a:pt x="10018106" y="1335433"/>
                    <a:pt x="10018106" y="1336152"/>
                  </a:cubicBezTo>
                  <a:cubicBezTo>
                    <a:pt x="10018106" y="1336392"/>
                    <a:pt x="10018106" y="1336392"/>
                    <a:pt x="10018346" y="1336392"/>
                  </a:cubicBezTo>
                  <a:close/>
                  <a:moveTo>
                    <a:pt x="9961106" y="1066285"/>
                  </a:moveTo>
                  <a:cubicBezTo>
                    <a:pt x="9961106" y="1066285"/>
                    <a:pt x="9961585" y="1066046"/>
                    <a:pt x="9961585" y="1065806"/>
                  </a:cubicBezTo>
                  <a:cubicBezTo>
                    <a:pt x="9961585" y="1065327"/>
                    <a:pt x="9961106" y="1065087"/>
                    <a:pt x="9961106" y="1065087"/>
                  </a:cubicBezTo>
                  <a:cubicBezTo>
                    <a:pt x="9960867" y="1065087"/>
                    <a:pt x="9960388" y="1065327"/>
                    <a:pt x="9960388" y="1065806"/>
                  </a:cubicBezTo>
                  <a:cubicBezTo>
                    <a:pt x="9960388" y="1066046"/>
                    <a:pt x="9960867" y="1066285"/>
                    <a:pt x="9961106" y="1066285"/>
                  </a:cubicBezTo>
                  <a:close/>
                  <a:moveTo>
                    <a:pt x="9887581" y="800014"/>
                  </a:moveTo>
                  <a:cubicBezTo>
                    <a:pt x="9888060" y="800014"/>
                    <a:pt x="9888300" y="799534"/>
                    <a:pt x="9888300" y="799534"/>
                  </a:cubicBezTo>
                  <a:cubicBezTo>
                    <a:pt x="9888300" y="798815"/>
                    <a:pt x="9888060" y="798815"/>
                    <a:pt x="9887581" y="798815"/>
                  </a:cubicBezTo>
                  <a:cubicBezTo>
                    <a:pt x="9887581" y="798815"/>
                    <a:pt x="9886863" y="798815"/>
                    <a:pt x="9886863" y="799534"/>
                  </a:cubicBezTo>
                  <a:cubicBezTo>
                    <a:pt x="9886863" y="799534"/>
                    <a:pt x="9887581" y="800014"/>
                    <a:pt x="9887581" y="800014"/>
                  </a:cubicBezTo>
                  <a:close/>
                  <a:moveTo>
                    <a:pt x="9798728" y="538535"/>
                  </a:moveTo>
                  <a:cubicBezTo>
                    <a:pt x="9798968" y="538535"/>
                    <a:pt x="9798968" y="538296"/>
                    <a:pt x="9798968" y="538056"/>
                  </a:cubicBezTo>
                  <a:cubicBezTo>
                    <a:pt x="9798968" y="537816"/>
                    <a:pt x="9798968" y="537337"/>
                    <a:pt x="9798728" y="537337"/>
                  </a:cubicBezTo>
                  <a:cubicBezTo>
                    <a:pt x="9798010" y="537337"/>
                    <a:pt x="9797531" y="537816"/>
                    <a:pt x="9797531" y="538056"/>
                  </a:cubicBezTo>
                  <a:cubicBezTo>
                    <a:pt x="9797531" y="538296"/>
                    <a:pt x="9798010" y="538535"/>
                    <a:pt x="9798728" y="538535"/>
                  </a:cubicBezTo>
                  <a:close/>
                  <a:moveTo>
                    <a:pt x="9694069" y="283049"/>
                  </a:moveTo>
                  <a:cubicBezTo>
                    <a:pt x="9694069" y="283049"/>
                    <a:pt x="9694308" y="282809"/>
                    <a:pt x="9694308" y="282330"/>
                  </a:cubicBezTo>
                  <a:cubicBezTo>
                    <a:pt x="9694308" y="282090"/>
                    <a:pt x="9694069" y="281850"/>
                    <a:pt x="9694069" y="281850"/>
                  </a:cubicBezTo>
                  <a:cubicBezTo>
                    <a:pt x="9693590" y="281850"/>
                    <a:pt x="9692871" y="282090"/>
                    <a:pt x="9692871" y="282330"/>
                  </a:cubicBezTo>
                  <a:cubicBezTo>
                    <a:pt x="9692871" y="282809"/>
                    <a:pt x="9693590" y="283049"/>
                    <a:pt x="9694069" y="283049"/>
                  </a:cubicBezTo>
                  <a:close/>
                  <a:moveTo>
                    <a:pt x="1208735" y="410552"/>
                  </a:moveTo>
                  <a:cubicBezTo>
                    <a:pt x="1209454" y="410552"/>
                    <a:pt x="1210172" y="409833"/>
                    <a:pt x="1210172" y="409354"/>
                  </a:cubicBezTo>
                  <a:cubicBezTo>
                    <a:pt x="1210172" y="408635"/>
                    <a:pt x="1209454" y="408156"/>
                    <a:pt x="1208735" y="408156"/>
                  </a:cubicBezTo>
                  <a:cubicBezTo>
                    <a:pt x="1208017" y="408156"/>
                    <a:pt x="1207777" y="408635"/>
                    <a:pt x="1207777" y="409354"/>
                  </a:cubicBezTo>
                  <a:cubicBezTo>
                    <a:pt x="1207777" y="409833"/>
                    <a:pt x="1208017" y="410552"/>
                    <a:pt x="1208735" y="410552"/>
                  </a:cubicBezTo>
                  <a:close/>
                  <a:moveTo>
                    <a:pt x="1111739" y="672270"/>
                  </a:moveTo>
                  <a:cubicBezTo>
                    <a:pt x="1114134" y="672270"/>
                    <a:pt x="1115811" y="670353"/>
                    <a:pt x="1115811" y="668196"/>
                  </a:cubicBezTo>
                  <a:cubicBezTo>
                    <a:pt x="1115811" y="665560"/>
                    <a:pt x="1114134" y="663642"/>
                    <a:pt x="1111739" y="663642"/>
                  </a:cubicBezTo>
                  <a:cubicBezTo>
                    <a:pt x="1109584" y="663642"/>
                    <a:pt x="1107668" y="665560"/>
                    <a:pt x="1107668" y="668196"/>
                  </a:cubicBezTo>
                  <a:cubicBezTo>
                    <a:pt x="1107668" y="670353"/>
                    <a:pt x="1109584" y="672270"/>
                    <a:pt x="1111739" y="672270"/>
                  </a:cubicBezTo>
                  <a:close/>
                  <a:moveTo>
                    <a:pt x="1030550" y="942137"/>
                  </a:moveTo>
                  <a:cubicBezTo>
                    <a:pt x="1036298" y="942137"/>
                    <a:pt x="1040848" y="937583"/>
                    <a:pt x="1040848" y="932071"/>
                  </a:cubicBezTo>
                  <a:cubicBezTo>
                    <a:pt x="1040848" y="926079"/>
                    <a:pt x="1036298" y="921765"/>
                    <a:pt x="1030550" y="921765"/>
                  </a:cubicBezTo>
                  <a:cubicBezTo>
                    <a:pt x="1024802" y="921765"/>
                    <a:pt x="1020252" y="926079"/>
                    <a:pt x="1020252" y="932071"/>
                  </a:cubicBezTo>
                  <a:cubicBezTo>
                    <a:pt x="1020252" y="937583"/>
                    <a:pt x="1024802" y="942137"/>
                    <a:pt x="1030550" y="942137"/>
                  </a:cubicBezTo>
                  <a:close/>
                  <a:moveTo>
                    <a:pt x="964928" y="1217516"/>
                  </a:moveTo>
                  <a:cubicBezTo>
                    <a:pt x="974508" y="1217516"/>
                    <a:pt x="982172" y="1210086"/>
                    <a:pt x="982172" y="1200500"/>
                  </a:cubicBezTo>
                  <a:cubicBezTo>
                    <a:pt x="982172" y="1191153"/>
                    <a:pt x="974508" y="1183244"/>
                    <a:pt x="964928" y="1183244"/>
                  </a:cubicBezTo>
                  <a:cubicBezTo>
                    <a:pt x="955588" y="1183244"/>
                    <a:pt x="947924" y="1191153"/>
                    <a:pt x="947924" y="1200500"/>
                  </a:cubicBezTo>
                  <a:cubicBezTo>
                    <a:pt x="947924" y="1210086"/>
                    <a:pt x="955588" y="1217516"/>
                    <a:pt x="964928" y="1217516"/>
                  </a:cubicBezTo>
                  <a:close/>
                  <a:moveTo>
                    <a:pt x="915592" y="1496490"/>
                  </a:moveTo>
                  <a:cubicBezTo>
                    <a:pt x="929004" y="1496490"/>
                    <a:pt x="940021" y="1485705"/>
                    <a:pt x="940021" y="1472284"/>
                  </a:cubicBezTo>
                  <a:cubicBezTo>
                    <a:pt x="940021" y="1458862"/>
                    <a:pt x="929004" y="1448077"/>
                    <a:pt x="915592" y="1448077"/>
                  </a:cubicBezTo>
                  <a:cubicBezTo>
                    <a:pt x="902420" y="1448077"/>
                    <a:pt x="891403" y="1458862"/>
                    <a:pt x="891403" y="1472284"/>
                  </a:cubicBezTo>
                  <a:cubicBezTo>
                    <a:pt x="891403" y="1485705"/>
                    <a:pt x="902420" y="1496490"/>
                    <a:pt x="915592" y="1496490"/>
                  </a:cubicBezTo>
                  <a:close/>
                  <a:moveTo>
                    <a:pt x="882542" y="1779539"/>
                  </a:moveTo>
                  <a:cubicBezTo>
                    <a:pt x="900983" y="1779539"/>
                    <a:pt x="915592" y="1764919"/>
                    <a:pt x="915592" y="1746465"/>
                  </a:cubicBezTo>
                  <a:cubicBezTo>
                    <a:pt x="915592" y="1728250"/>
                    <a:pt x="900983" y="1713630"/>
                    <a:pt x="882542" y="1713630"/>
                  </a:cubicBezTo>
                  <a:cubicBezTo>
                    <a:pt x="864580" y="1713630"/>
                    <a:pt x="849970" y="1728250"/>
                    <a:pt x="849970" y="1746465"/>
                  </a:cubicBezTo>
                  <a:cubicBezTo>
                    <a:pt x="849970" y="1764919"/>
                    <a:pt x="864580" y="1779539"/>
                    <a:pt x="882542" y="1779539"/>
                  </a:cubicBezTo>
                  <a:close/>
                  <a:moveTo>
                    <a:pt x="866496" y="2064505"/>
                  </a:moveTo>
                  <a:cubicBezTo>
                    <a:pt x="889248" y="2064505"/>
                    <a:pt x="908407" y="2045331"/>
                    <a:pt x="908407" y="2022083"/>
                  </a:cubicBezTo>
                  <a:cubicBezTo>
                    <a:pt x="908407" y="1998836"/>
                    <a:pt x="889248" y="1980141"/>
                    <a:pt x="866496" y="1980141"/>
                  </a:cubicBezTo>
                  <a:cubicBezTo>
                    <a:pt x="843025" y="1980141"/>
                    <a:pt x="824105" y="1998836"/>
                    <a:pt x="824105" y="2022083"/>
                  </a:cubicBezTo>
                  <a:cubicBezTo>
                    <a:pt x="824105" y="2045331"/>
                    <a:pt x="843025" y="2064505"/>
                    <a:pt x="866496" y="2064505"/>
                  </a:cubicBezTo>
                  <a:close/>
                  <a:moveTo>
                    <a:pt x="866496" y="2348272"/>
                  </a:moveTo>
                  <a:cubicBezTo>
                    <a:pt x="893798" y="2348272"/>
                    <a:pt x="916311" y="2325983"/>
                    <a:pt x="916311" y="2298901"/>
                  </a:cubicBezTo>
                  <a:cubicBezTo>
                    <a:pt x="916311" y="2270859"/>
                    <a:pt x="893798" y="2248570"/>
                    <a:pt x="866496" y="2248570"/>
                  </a:cubicBezTo>
                  <a:cubicBezTo>
                    <a:pt x="838714" y="2248570"/>
                    <a:pt x="816201" y="2270859"/>
                    <a:pt x="816201" y="2298901"/>
                  </a:cubicBezTo>
                  <a:cubicBezTo>
                    <a:pt x="816201" y="2325983"/>
                    <a:pt x="838714" y="2348272"/>
                    <a:pt x="866496" y="2348272"/>
                  </a:cubicBezTo>
                  <a:close/>
                  <a:moveTo>
                    <a:pt x="882542" y="2634197"/>
                  </a:moveTo>
                  <a:cubicBezTo>
                    <a:pt x="915592" y="2634197"/>
                    <a:pt x="942655" y="2607354"/>
                    <a:pt x="942655" y="2574280"/>
                  </a:cubicBezTo>
                  <a:cubicBezTo>
                    <a:pt x="942655" y="2541206"/>
                    <a:pt x="915592" y="2514842"/>
                    <a:pt x="882542" y="2514842"/>
                  </a:cubicBezTo>
                  <a:cubicBezTo>
                    <a:pt x="849970" y="2514842"/>
                    <a:pt x="822907" y="2541206"/>
                    <a:pt x="822907" y="2574280"/>
                  </a:cubicBezTo>
                  <a:cubicBezTo>
                    <a:pt x="822907" y="2607354"/>
                    <a:pt x="849970" y="2634197"/>
                    <a:pt x="882542" y="2634197"/>
                  </a:cubicBezTo>
                  <a:close/>
                  <a:moveTo>
                    <a:pt x="915592" y="2917006"/>
                  </a:moveTo>
                  <a:cubicBezTo>
                    <a:pt x="953672" y="2917006"/>
                    <a:pt x="983848" y="2886568"/>
                    <a:pt x="983848" y="2848461"/>
                  </a:cubicBezTo>
                  <a:cubicBezTo>
                    <a:pt x="983848" y="2810833"/>
                    <a:pt x="953672" y="2780634"/>
                    <a:pt x="915592" y="2780634"/>
                  </a:cubicBezTo>
                  <a:cubicBezTo>
                    <a:pt x="877991" y="2780634"/>
                    <a:pt x="847575" y="2810833"/>
                    <a:pt x="847575" y="2848461"/>
                  </a:cubicBezTo>
                  <a:cubicBezTo>
                    <a:pt x="847575" y="2886568"/>
                    <a:pt x="877991" y="2917006"/>
                    <a:pt x="915592" y="2917006"/>
                  </a:cubicBezTo>
                  <a:close/>
                  <a:moveTo>
                    <a:pt x="964928" y="3197418"/>
                  </a:moveTo>
                  <a:cubicBezTo>
                    <a:pt x="1007559" y="3197418"/>
                    <a:pt x="1041806" y="3163145"/>
                    <a:pt x="1041806" y="3120484"/>
                  </a:cubicBezTo>
                  <a:cubicBezTo>
                    <a:pt x="1041806" y="3077823"/>
                    <a:pt x="1007559" y="3043551"/>
                    <a:pt x="964928" y="3043551"/>
                  </a:cubicBezTo>
                  <a:cubicBezTo>
                    <a:pt x="922777" y="3043551"/>
                    <a:pt x="888290" y="3077823"/>
                    <a:pt x="888290" y="3120484"/>
                  </a:cubicBezTo>
                  <a:cubicBezTo>
                    <a:pt x="888290" y="3163145"/>
                    <a:pt x="922777" y="3197418"/>
                    <a:pt x="964928" y="3197418"/>
                  </a:cubicBezTo>
                  <a:close/>
                  <a:moveTo>
                    <a:pt x="1030550" y="3472557"/>
                  </a:moveTo>
                  <a:cubicBezTo>
                    <a:pt x="1076533" y="3472557"/>
                    <a:pt x="1113895" y="3435169"/>
                    <a:pt x="1113895" y="3388913"/>
                  </a:cubicBezTo>
                  <a:cubicBezTo>
                    <a:pt x="1113895" y="3342897"/>
                    <a:pt x="1076533" y="3305029"/>
                    <a:pt x="1030550" y="3305029"/>
                  </a:cubicBezTo>
                  <a:cubicBezTo>
                    <a:pt x="984327" y="3305029"/>
                    <a:pt x="946966" y="3342897"/>
                    <a:pt x="946966" y="3388913"/>
                  </a:cubicBezTo>
                  <a:cubicBezTo>
                    <a:pt x="946966" y="3435169"/>
                    <a:pt x="984327" y="3472557"/>
                    <a:pt x="1030550" y="3472557"/>
                  </a:cubicBezTo>
                  <a:close/>
                  <a:moveTo>
                    <a:pt x="1111739" y="3743383"/>
                  </a:moveTo>
                  <a:cubicBezTo>
                    <a:pt x="1161554" y="3743383"/>
                    <a:pt x="1202269" y="3702400"/>
                    <a:pt x="1202269" y="3652788"/>
                  </a:cubicBezTo>
                  <a:cubicBezTo>
                    <a:pt x="1202269" y="3603177"/>
                    <a:pt x="1161554" y="3562433"/>
                    <a:pt x="1111739" y="3562433"/>
                  </a:cubicBezTo>
                  <a:cubicBezTo>
                    <a:pt x="1062164" y="3562433"/>
                    <a:pt x="1021689" y="3603177"/>
                    <a:pt x="1021689" y="3652788"/>
                  </a:cubicBezTo>
                  <a:cubicBezTo>
                    <a:pt x="1021689" y="3702400"/>
                    <a:pt x="1062164" y="3743383"/>
                    <a:pt x="1111739" y="3743383"/>
                  </a:cubicBezTo>
                  <a:close/>
                  <a:moveTo>
                    <a:pt x="1208735" y="4006299"/>
                  </a:moveTo>
                  <a:cubicBezTo>
                    <a:pt x="1260945" y="4006299"/>
                    <a:pt x="1303336" y="3963638"/>
                    <a:pt x="1303336" y="3911391"/>
                  </a:cubicBezTo>
                  <a:cubicBezTo>
                    <a:pt x="1303336" y="3859383"/>
                    <a:pt x="1260945" y="3816961"/>
                    <a:pt x="1208735" y="3816961"/>
                  </a:cubicBezTo>
                  <a:cubicBezTo>
                    <a:pt x="1156764" y="3816961"/>
                    <a:pt x="1114374" y="3859383"/>
                    <a:pt x="1114374" y="3911391"/>
                  </a:cubicBezTo>
                  <a:cubicBezTo>
                    <a:pt x="1114374" y="3963638"/>
                    <a:pt x="1156764" y="4006299"/>
                    <a:pt x="1208735" y="4006299"/>
                  </a:cubicBezTo>
                  <a:close/>
                  <a:moveTo>
                    <a:pt x="9694069" y="4040332"/>
                  </a:moveTo>
                  <a:cubicBezTo>
                    <a:pt x="9694787" y="4040332"/>
                    <a:pt x="9695745" y="4039374"/>
                    <a:pt x="9695745" y="4038655"/>
                  </a:cubicBezTo>
                  <a:cubicBezTo>
                    <a:pt x="9695745" y="4037696"/>
                    <a:pt x="9694787" y="4036737"/>
                    <a:pt x="9694069" y="4036737"/>
                  </a:cubicBezTo>
                  <a:cubicBezTo>
                    <a:pt x="9692392" y="4036737"/>
                    <a:pt x="9692153" y="4037696"/>
                    <a:pt x="9692153" y="4038655"/>
                  </a:cubicBezTo>
                  <a:cubicBezTo>
                    <a:pt x="9692153" y="4039374"/>
                    <a:pt x="9692392" y="4040332"/>
                    <a:pt x="9694069" y="4040332"/>
                  </a:cubicBezTo>
                  <a:close/>
                  <a:moveTo>
                    <a:pt x="9798728" y="3784366"/>
                  </a:moveTo>
                  <a:cubicBezTo>
                    <a:pt x="9798968" y="3784366"/>
                    <a:pt x="9799686" y="3783408"/>
                    <a:pt x="9799686" y="3782928"/>
                  </a:cubicBezTo>
                  <a:cubicBezTo>
                    <a:pt x="9799686" y="3781970"/>
                    <a:pt x="9798968" y="3781730"/>
                    <a:pt x="9798728" y="3781730"/>
                  </a:cubicBezTo>
                  <a:cubicBezTo>
                    <a:pt x="9797531" y="3781730"/>
                    <a:pt x="9797291" y="3781970"/>
                    <a:pt x="9797291" y="3782928"/>
                  </a:cubicBezTo>
                  <a:cubicBezTo>
                    <a:pt x="9797291" y="3783408"/>
                    <a:pt x="9797531" y="3784366"/>
                    <a:pt x="9798728" y="3784366"/>
                  </a:cubicBezTo>
                  <a:close/>
                  <a:moveTo>
                    <a:pt x="9887581" y="3522169"/>
                  </a:moveTo>
                  <a:cubicBezTo>
                    <a:pt x="9888060" y="3522169"/>
                    <a:pt x="9888300" y="3521690"/>
                    <a:pt x="9888300" y="3521450"/>
                  </a:cubicBezTo>
                  <a:cubicBezTo>
                    <a:pt x="9888300" y="3521450"/>
                    <a:pt x="9888060" y="3520971"/>
                    <a:pt x="9887581" y="3520971"/>
                  </a:cubicBezTo>
                  <a:lnTo>
                    <a:pt x="9886863" y="3521450"/>
                  </a:lnTo>
                  <a:cubicBezTo>
                    <a:pt x="9886863" y="3521690"/>
                    <a:pt x="9887581" y="3522169"/>
                    <a:pt x="9887581" y="3522169"/>
                  </a:cubicBezTo>
                  <a:close/>
                  <a:moveTo>
                    <a:pt x="9961106" y="3255657"/>
                  </a:moveTo>
                  <a:cubicBezTo>
                    <a:pt x="9961106" y="3255657"/>
                    <a:pt x="9961585" y="3255657"/>
                    <a:pt x="9961585" y="3255178"/>
                  </a:cubicBezTo>
                  <a:cubicBezTo>
                    <a:pt x="9961585" y="3254699"/>
                    <a:pt x="9961106" y="3254699"/>
                    <a:pt x="9961106" y="3254699"/>
                  </a:cubicBezTo>
                  <a:cubicBezTo>
                    <a:pt x="9960867" y="3254699"/>
                    <a:pt x="9960388" y="3254699"/>
                    <a:pt x="9960388" y="3255178"/>
                  </a:cubicBezTo>
                  <a:cubicBezTo>
                    <a:pt x="9960388" y="3255657"/>
                    <a:pt x="9960867" y="3255657"/>
                    <a:pt x="9961106" y="3255657"/>
                  </a:cubicBezTo>
                  <a:close/>
                  <a:moveTo>
                    <a:pt x="10018346" y="2985551"/>
                  </a:moveTo>
                  <a:cubicBezTo>
                    <a:pt x="10018825" y="2985551"/>
                    <a:pt x="10018825" y="2985551"/>
                    <a:pt x="10018825" y="2985072"/>
                  </a:cubicBezTo>
                  <a:cubicBezTo>
                    <a:pt x="10018825" y="2984592"/>
                    <a:pt x="10018825" y="2984592"/>
                    <a:pt x="10018346" y="2984592"/>
                  </a:cubicBezTo>
                  <a:cubicBezTo>
                    <a:pt x="10018106" y="2984592"/>
                    <a:pt x="10018106" y="2984592"/>
                    <a:pt x="10018106" y="2985072"/>
                  </a:cubicBezTo>
                  <a:cubicBezTo>
                    <a:pt x="10018106" y="2985551"/>
                    <a:pt x="10018106" y="2985551"/>
                    <a:pt x="10018346" y="2985551"/>
                  </a:cubicBezTo>
                  <a:close/>
                  <a:moveTo>
                    <a:pt x="10059779" y="2712569"/>
                  </a:moveTo>
                  <a:cubicBezTo>
                    <a:pt x="10060018" y="2712569"/>
                    <a:pt x="10060258" y="2712089"/>
                    <a:pt x="10060258" y="2711610"/>
                  </a:cubicBezTo>
                  <a:cubicBezTo>
                    <a:pt x="10060258" y="2711610"/>
                    <a:pt x="10060018" y="2711370"/>
                    <a:pt x="10059779" y="2711370"/>
                  </a:cubicBezTo>
                  <a:cubicBezTo>
                    <a:pt x="10059060" y="2711370"/>
                    <a:pt x="10059060" y="2711610"/>
                    <a:pt x="10059060" y="2711610"/>
                  </a:cubicBezTo>
                  <a:cubicBezTo>
                    <a:pt x="10059060" y="2712089"/>
                    <a:pt x="10059060" y="2712569"/>
                    <a:pt x="10059779" y="2712569"/>
                  </a:cubicBezTo>
                  <a:close/>
                  <a:moveTo>
                    <a:pt x="10084686" y="2437429"/>
                  </a:moveTo>
                  <a:cubicBezTo>
                    <a:pt x="10084686" y="2437429"/>
                    <a:pt x="10085165" y="2436950"/>
                    <a:pt x="10085165" y="2436470"/>
                  </a:cubicBezTo>
                  <a:cubicBezTo>
                    <a:pt x="10085165" y="2435991"/>
                    <a:pt x="10084686" y="2435991"/>
                    <a:pt x="10084686" y="2435991"/>
                  </a:cubicBezTo>
                  <a:cubicBezTo>
                    <a:pt x="10084207" y="2435991"/>
                    <a:pt x="10083489" y="2435991"/>
                    <a:pt x="10083489" y="2436470"/>
                  </a:cubicBezTo>
                  <a:cubicBezTo>
                    <a:pt x="10083489" y="2436950"/>
                    <a:pt x="10084207" y="2437429"/>
                    <a:pt x="10084686" y="2437429"/>
                  </a:cubicBezTo>
                  <a:close/>
                  <a:moveTo>
                    <a:pt x="10092590" y="2161331"/>
                  </a:moveTo>
                  <a:cubicBezTo>
                    <a:pt x="10093069" y="2161331"/>
                    <a:pt x="10093069" y="2160612"/>
                    <a:pt x="10093069" y="2160372"/>
                  </a:cubicBezTo>
                  <a:cubicBezTo>
                    <a:pt x="10093069" y="2159893"/>
                    <a:pt x="10093069" y="2159653"/>
                    <a:pt x="10092590" y="2159653"/>
                  </a:cubicBezTo>
                  <a:cubicBezTo>
                    <a:pt x="10092350" y="2159653"/>
                    <a:pt x="10092350" y="2159893"/>
                    <a:pt x="10092350" y="2160372"/>
                  </a:cubicBezTo>
                  <a:cubicBezTo>
                    <a:pt x="10092350" y="2160612"/>
                    <a:pt x="10092350" y="2161331"/>
                    <a:pt x="10092590" y="2161331"/>
                  </a:cubicBezTo>
                  <a:close/>
                  <a:moveTo>
                    <a:pt x="9864111" y="1884993"/>
                  </a:moveTo>
                  <a:cubicBezTo>
                    <a:pt x="9864590" y="1884993"/>
                    <a:pt x="9864590" y="1884753"/>
                    <a:pt x="9864590" y="1884034"/>
                  </a:cubicBezTo>
                  <a:cubicBezTo>
                    <a:pt x="9864590" y="1884034"/>
                    <a:pt x="9864590" y="1883795"/>
                    <a:pt x="9864111" y="1883795"/>
                  </a:cubicBezTo>
                  <a:cubicBezTo>
                    <a:pt x="9863871" y="1883795"/>
                    <a:pt x="9863871" y="1884034"/>
                    <a:pt x="9863871" y="1884034"/>
                  </a:cubicBezTo>
                  <a:cubicBezTo>
                    <a:pt x="9863871" y="1884753"/>
                    <a:pt x="9863871" y="1884993"/>
                    <a:pt x="9864111" y="1884993"/>
                  </a:cubicBezTo>
                  <a:close/>
                  <a:moveTo>
                    <a:pt x="9838245" y="1609614"/>
                  </a:moveTo>
                  <a:cubicBezTo>
                    <a:pt x="9838964" y="1609614"/>
                    <a:pt x="9838964" y="1609614"/>
                    <a:pt x="9838964" y="1609374"/>
                  </a:cubicBezTo>
                  <a:cubicBezTo>
                    <a:pt x="9838964" y="1608895"/>
                    <a:pt x="9838964" y="1608655"/>
                    <a:pt x="9838245" y="1608655"/>
                  </a:cubicBezTo>
                  <a:cubicBezTo>
                    <a:pt x="9837766" y="1608655"/>
                    <a:pt x="9837766" y="1608895"/>
                    <a:pt x="9837766" y="1609374"/>
                  </a:cubicBezTo>
                  <a:cubicBezTo>
                    <a:pt x="9837766" y="1609614"/>
                    <a:pt x="9837766" y="1609614"/>
                    <a:pt x="9838245" y="1609614"/>
                  </a:cubicBezTo>
                  <a:close/>
                  <a:moveTo>
                    <a:pt x="9794896" y="1337111"/>
                  </a:moveTo>
                  <a:cubicBezTo>
                    <a:pt x="9795375" y="1337111"/>
                    <a:pt x="9795854" y="1336631"/>
                    <a:pt x="9795854" y="1336392"/>
                  </a:cubicBezTo>
                  <a:cubicBezTo>
                    <a:pt x="9795854" y="1336152"/>
                    <a:pt x="9795375" y="1335673"/>
                    <a:pt x="9794896" y="1335673"/>
                  </a:cubicBezTo>
                  <a:cubicBezTo>
                    <a:pt x="9794896" y="1335673"/>
                    <a:pt x="9794417" y="1336152"/>
                    <a:pt x="9794417" y="1336392"/>
                  </a:cubicBezTo>
                  <a:cubicBezTo>
                    <a:pt x="9794417" y="1336631"/>
                    <a:pt x="9794896" y="1337111"/>
                    <a:pt x="9794896" y="1337111"/>
                  </a:cubicBezTo>
                  <a:close/>
                  <a:moveTo>
                    <a:pt x="9735022" y="1067484"/>
                  </a:moveTo>
                  <a:cubicBezTo>
                    <a:pt x="9735022" y="1067484"/>
                    <a:pt x="9735501" y="1067244"/>
                    <a:pt x="9735501" y="1066765"/>
                  </a:cubicBezTo>
                  <a:cubicBezTo>
                    <a:pt x="9735501" y="1066525"/>
                    <a:pt x="9735022" y="1066285"/>
                    <a:pt x="9735022" y="1066285"/>
                  </a:cubicBezTo>
                  <a:cubicBezTo>
                    <a:pt x="9734543" y="1066285"/>
                    <a:pt x="9734064" y="1066525"/>
                    <a:pt x="9734064" y="1066765"/>
                  </a:cubicBezTo>
                  <a:cubicBezTo>
                    <a:pt x="9734064" y="1067244"/>
                    <a:pt x="9734543" y="1067484"/>
                    <a:pt x="9735022" y="1067484"/>
                  </a:cubicBezTo>
                  <a:close/>
                  <a:moveTo>
                    <a:pt x="9657665" y="802171"/>
                  </a:moveTo>
                  <a:cubicBezTo>
                    <a:pt x="9657905" y="802171"/>
                    <a:pt x="9658623" y="801931"/>
                    <a:pt x="9658623" y="801452"/>
                  </a:cubicBezTo>
                  <a:cubicBezTo>
                    <a:pt x="9658623" y="801212"/>
                    <a:pt x="9657905" y="800972"/>
                    <a:pt x="9657665" y="800972"/>
                  </a:cubicBezTo>
                  <a:cubicBezTo>
                    <a:pt x="9657665" y="800972"/>
                    <a:pt x="9657186" y="801212"/>
                    <a:pt x="9657186" y="801452"/>
                  </a:cubicBezTo>
                  <a:cubicBezTo>
                    <a:pt x="9657186" y="801931"/>
                    <a:pt x="9657665" y="802171"/>
                    <a:pt x="9657665" y="802171"/>
                  </a:cubicBezTo>
                  <a:close/>
                  <a:moveTo>
                    <a:pt x="9564502" y="542130"/>
                  </a:moveTo>
                  <a:cubicBezTo>
                    <a:pt x="9564741" y="542130"/>
                    <a:pt x="9564981" y="541891"/>
                    <a:pt x="9564981" y="541411"/>
                  </a:cubicBezTo>
                  <a:cubicBezTo>
                    <a:pt x="9564981" y="541172"/>
                    <a:pt x="9564741" y="541172"/>
                    <a:pt x="9564502" y="541172"/>
                  </a:cubicBezTo>
                  <a:cubicBezTo>
                    <a:pt x="9563783" y="541172"/>
                    <a:pt x="9563783" y="541172"/>
                    <a:pt x="9563783" y="541411"/>
                  </a:cubicBezTo>
                  <a:cubicBezTo>
                    <a:pt x="9563783" y="541891"/>
                    <a:pt x="9563783" y="542130"/>
                    <a:pt x="9564502" y="542130"/>
                  </a:cubicBezTo>
                  <a:close/>
                  <a:moveTo>
                    <a:pt x="9454812" y="288561"/>
                  </a:moveTo>
                  <a:cubicBezTo>
                    <a:pt x="9455291" y="288561"/>
                    <a:pt x="9455291" y="288321"/>
                    <a:pt x="9455291" y="288082"/>
                  </a:cubicBezTo>
                  <a:cubicBezTo>
                    <a:pt x="9455291" y="287602"/>
                    <a:pt x="9455291" y="287363"/>
                    <a:pt x="9454812" y="287363"/>
                  </a:cubicBezTo>
                  <a:cubicBezTo>
                    <a:pt x="9454333" y="287363"/>
                    <a:pt x="9454333" y="287602"/>
                    <a:pt x="9454333" y="288082"/>
                  </a:cubicBezTo>
                  <a:cubicBezTo>
                    <a:pt x="9454333" y="288321"/>
                    <a:pt x="9454333" y="288561"/>
                    <a:pt x="9454812" y="288561"/>
                  </a:cubicBezTo>
                  <a:close/>
                  <a:moveTo>
                    <a:pt x="1502117" y="290718"/>
                  </a:moveTo>
                  <a:cubicBezTo>
                    <a:pt x="1503554" y="290718"/>
                    <a:pt x="1504512" y="289520"/>
                    <a:pt x="1504512" y="288082"/>
                  </a:cubicBezTo>
                  <a:cubicBezTo>
                    <a:pt x="1504512" y="286883"/>
                    <a:pt x="1503554" y="285445"/>
                    <a:pt x="1502117" y="285445"/>
                  </a:cubicBezTo>
                  <a:cubicBezTo>
                    <a:pt x="1500920" y="285445"/>
                    <a:pt x="1499962" y="286883"/>
                    <a:pt x="1499962" y="288082"/>
                  </a:cubicBezTo>
                  <a:cubicBezTo>
                    <a:pt x="1499962" y="289520"/>
                    <a:pt x="1500920" y="290718"/>
                    <a:pt x="1502117" y="290718"/>
                  </a:cubicBezTo>
                  <a:close/>
                  <a:moveTo>
                    <a:pt x="1392428" y="545725"/>
                  </a:moveTo>
                  <a:cubicBezTo>
                    <a:pt x="1394823" y="545725"/>
                    <a:pt x="1396739" y="544048"/>
                    <a:pt x="1396739" y="541411"/>
                  </a:cubicBezTo>
                  <a:cubicBezTo>
                    <a:pt x="1396739" y="539254"/>
                    <a:pt x="1394823" y="537337"/>
                    <a:pt x="1392428" y="537337"/>
                  </a:cubicBezTo>
                  <a:cubicBezTo>
                    <a:pt x="1390033" y="537337"/>
                    <a:pt x="1388357" y="539254"/>
                    <a:pt x="1388357" y="541411"/>
                  </a:cubicBezTo>
                  <a:cubicBezTo>
                    <a:pt x="1388357" y="544048"/>
                    <a:pt x="1390033" y="545725"/>
                    <a:pt x="1392428" y="545725"/>
                  </a:cubicBezTo>
                  <a:close/>
                  <a:moveTo>
                    <a:pt x="1299025" y="808642"/>
                  </a:moveTo>
                  <a:cubicBezTo>
                    <a:pt x="1303096" y="808642"/>
                    <a:pt x="1306210" y="805286"/>
                    <a:pt x="1306210" y="801452"/>
                  </a:cubicBezTo>
                  <a:cubicBezTo>
                    <a:pt x="1306210" y="797377"/>
                    <a:pt x="1303096" y="794262"/>
                    <a:pt x="1299025" y="794262"/>
                  </a:cubicBezTo>
                  <a:cubicBezTo>
                    <a:pt x="1294953" y="794262"/>
                    <a:pt x="1291840" y="797377"/>
                    <a:pt x="1291840" y="801452"/>
                  </a:cubicBezTo>
                  <a:cubicBezTo>
                    <a:pt x="1291840" y="805286"/>
                    <a:pt x="1294953" y="808642"/>
                    <a:pt x="1299025" y="808642"/>
                  </a:cubicBezTo>
                  <a:close/>
                  <a:moveTo>
                    <a:pt x="1222147" y="1080665"/>
                  </a:moveTo>
                  <a:cubicBezTo>
                    <a:pt x="1229811" y="1080665"/>
                    <a:pt x="1236038" y="1074434"/>
                    <a:pt x="1236038" y="1066765"/>
                  </a:cubicBezTo>
                  <a:cubicBezTo>
                    <a:pt x="1236038" y="1059095"/>
                    <a:pt x="1229811" y="1052864"/>
                    <a:pt x="1222147" y="1052864"/>
                  </a:cubicBezTo>
                  <a:cubicBezTo>
                    <a:pt x="1214243" y="1052864"/>
                    <a:pt x="1208017" y="1059095"/>
                    <a:pt x="1208017" y="1066765"/>
                  </a:cubicBezTo>
                  <a:cubicBezTo>
                    <a:pt x="1208017" y="1074434"/>
                    <a:pt x="1214243" y="1080665"/>
                    <a:pt x="1222147" y="1080665"/>
                  </a:cubicBezTo>
                  <a:close/>
                  <a:moveTo>
                    <a:pt x="1161794" y="1356764"/>
                  </a:moveTo>
                  <a:cubicBezTo>
                    <a:pt x="1172811" y="1356764"/>
                    <a:pt x="1181911" y="1347417"/>
                    <a:pt x="1181911" y="1336392"/>
                  </a:cubicBezTo>
                  <a:cubicBezTo>
                    <a:pt x="1181911" y="1325367"/>
                    <a:pt x="1172811" y="1316499"/>
                    <a:pt x="1161794" y="1316499"/>
                  </a:cubicBezTo>
                  <a:cubicBezTo>
                    <a:pt x="1150777" y="1316499"/>
                    <a:pt x="1141676" y="1325367"/>
                    <a:pt x="1141676" y="1336392"/>
                  </a:cubicBezTo>
                  <a:cubicBezTo>
                    <a:pt x="1141676" y="1347417"/>
                    <a:pt x="1150777" y="1356764"/>
                    <a:pt x="1161794" y="1356764"/>
                  </a:cubicBezTo>
                  <a:close/>
                  <a:moveTo>
                    <a:pt x="1118445" y="1637415"/>
                  </a:moveTo>
                  <a:cubicBezTo>
                    <a:pt x="1134252" y="1637415"/>
                    <a:pt x="1146466" y="1624713"/>
                    <a:pt x="1146466" y="1609374"/>
                  </a:cubicBezTo>
                  <a:cubicBezTo>
                    <a:pt x="1146466" y="1593796"/>
                    <a:pt x="1134252" y="1581093"/>
                    <a:pt x="1118445" y="1581093"/>
                  </a:cubicBezTo>
                  <a:cubicBezTo>
                    <a:pt x="1103117" y="1581093"/>
                    <a:pt x="1090664" y="1593796"/>
                    <a:pt x="1090664" y="1609374"/>
                  </a:cubicBezTo>
                  <a:cubicBezTo>
                    <a:pt x="1090664" y="1624713"/>
                    <a:pt x="1103117" y="1637415"/>
                    <a:pt x="1118445" y="1637415"/>
                  </a:cubicBezTo>
                  <a:close/>
                  <a:moveTo>
                    <a:pt x="1092580" y="1920943"/>
                  </a:moveTo>
                  <a:cubicBezTo>
                    <a:pt x="1112458" y="1920943"/>
                    <a:pt x="1129222" y="1904646"/>
                    <a:pt x="1129222" y="1884034"/>
                  </a:cubicBezTo>
                  <a:cubicBezTo>
                    <a:pt x="1129222" y="1864142"/>
                    <a:pt x="1112458" y="1847605"/>
                    <a:pt x="1092580" y="1847605"/>
                  </a:cubicBezTo>
                  <a:cubicBezTo>
                    <a:pt x="1072222" y="1847605"/>
                    <a:pt x="1056176" y="1864142"/>
                    <a:pt x="1056176" y="1884034"/>
                  </a:cubicBezTo>
                  <a:cubicBezTo>
                    <a:pt x="1056176" y="1904646"/>
                    <a:pt x="1072222" y="1920943"/>
                    <a:pt x="1092580" y="1920943"/>
                  </a:cubicBezTo>
                  <a:close/>
                  <a:moveTo>
                    <a:pt x="1083718" y="2205430"/>
                  </a:moveTo>
                  <a:cubicBezTo>
                    <a:pt x="1108865" y="2205430"/>
                    <a:pt x="1128983" y="2185298"/>
                    <a:pt x="1128983" y="2160372"/>
                  </a:cubicBezTo>
                  <a:cubicBezTo>
                    <a:pt x="1128983" y="2135447"/>
                    <a:pt x="1108865" y="2115315"/>
                    <a:pt x="1083718" y="2115315"/>
                  </a:cubicBezTo>
                  <a:cubicBezTo>
                    <a:pt x="1059050" y="2115315"/>
                    <a:pt x="1038933" y="2135447"/>
                    <a:pt x="1038933" y="2160372"/>
                  </a:cubicBezTo>
                  <a:cubicBezTo>
                    <a:pt x="1038933" y="2185298"/>
                    <a:pt x="1059050" y="2205430"/>
                    <a:pt x="1083718" y="2205430"/>
                  </a:cubicBezTo>
                  <a:close/>
                  <a:moveTo>
                    <a:pt x="1092580" y="2490636"/>
                  </a:moveTo>
                  <a:cubicBezTo>
                    <a:pt x="1122517" y="2490636"/>
                    <a:pt x="1146945" y="2466429"/>
                    <a:pt x="1146945" y="2436470"/>
                  </a:cubicBezTo>
                  <a:cubicBezTo>
                    <a:pt x="1146945" y="2406512"/>
                    <a:pt x="1122517" y="2382305"/>
                    <a:pt x="1092580" y="2382305"/>
                  </a:cubicBezTo>
                  <a:cubicBezTo>
                    <a:pt x="1062643" y="2382305"/>
                    <a:pt x="1038693" y="2406512"/>
                    <a:pt x="1038693" y="2436470"/>
                  </a:cubicBezTo>
                  <a:cubicBezTo>
                    <a:pt x="1038693" y="2466429"/>
                    <a:pt x="1062643" y="2490636"/>
                    <a:pt x="1092580" y="2490636"/>
                  </a:cubicBezTo>
                  <a:close/>
                  <a:moveTo>
                    <a:pt x="1118445" y="2774403"/>
                  </a:moveTo>
                  <a:cubicBezTo>
                    <a:pt x="1153172" y="2774403"/>
                    <a:pt x="1181193" y="2746602"/>
                    <a:pt x="1181193" y="2711610"/>
                  </a:cubicBezTo>
                  <a:cubicBezTo>
                    <a:pt x="1181193" y="2676858"/>
                    <a:pt x="1153172" y="2649056"/>
                    <a:pt x="1118445" y="2649056"/>
                  </a:cubicBezTo>
                  <a:cubicBezTo>
                    <a:pt x="1083718" y="2649056"/>
                    <a:pt x="1055937" y="2676858"/>
                    <a:pt x="1055937" y="2711610"/>
                  </a:cubicBezTo>
                  <a:cubicBezTo>
                    <a:pt x="1055937" y="2746602"/>
                    <a:pt x="1083718" y="2774403"/>
                    <a:pt x="1118445" y="2774403"/>
                  </a:cubicBezTo>
                  <a:close/>
                  <a:moveTo>
                    <a:pt x="1161794" y="3055534"/>
                  </a:moveTo>
                  <a:cubicBezTo>
                    <a:pt x="1201071" y="3055534"/>
                    <a:pt x="1233164" y="3023898"/>
                    <a:pt x="1233164" y="2984592"/>
                  </a:cubicBezTo>
                  <a:cubicBezTo>
                    <a:pt x="1233164" y="2945287"/>
                    <a:pt x="1201071" y="2912931"/>
                    <a:pt x="1161794" y="2912931"/>
                  </a:cubicBezTo>
                  <a:cubicBezTo>
                    <a:pt x="1122277" y="2912931"/>
                    <a:pt x="1090664" y="2945287"/>
                    <a:pt x="1090664" y="2984592"/>
                  </a:cubicBezTo>
                  <a:cubicBezTo>
                    <a:pt x="1090664" y="3023898"/>
                    <a:pt x="1122277" y="3055534"/>
                    <a:pt x="1161794" y="3055534"/>
                  </a:cubicBezTo>
                  <a:close/>
                  <a:moveTo>
                    <a:pt x="1222147" y="3332591"/>
                  </a:moveTo>
                  <a:cubicBezTo>
                    <a:pt x="1265256" y="3332591"/>
                    <a:pt x="1300701" y="3297599"/>
                    <a:pt x="1300701" y="3254459"/>
                  </a:cubicBezTo>
                  <a:cubicBezTo>
                    <a:pt x="1300701" y="3210839"/>
                    <a:pt x="1265256" y="3175369"/>
                    <a:pt x="1222147" y="3175369"/>
                  </a:cubicBezTo>
                  <a:cubicBezTo>
                    <a:pt x="1178559" y="3175369"/>
                    <a:pt x="1143353" y="3210839"/>
                    <a:pt x="1143353" y="3254459"/>
                  </a:cubicBezTo>
                  <a:cubicBezTo>
                    <a:pt x="1143353" y="3297599"/>
                    <a:pt x="1178559" y="3332591"/>
                    <a:pt x="1222147" y="3332591"/>
                  </a:cubicBezTo>
                  <a:close/>
                  <a:moveTo>
                    <a:pt x="1299025" y="3604855"/>
                  </a:moveTo>
                  <a:cubicBezTo>
                    <a:pt x="1346206" y="3604855"/>
                    <a:pt x="1384046" y="3566747"/>
                    <a:pt x="1384046" y="3519533"/>
                  </a:cubicBezTo>
                  <a:cubicBezTo>
                    <a:pt x="1384046" y="3472078"/>
                    <a:pt x="1346206" y="3433971"/>
                    <a:pt x="1299025" y="3433971"/>
                  </a:cubicBezTo>
                  <a:cubicBezTo>
                    <a:pt x="1251844" y="3433971"/>
                    <a:pt x="1213764" y="3472078"/>
                    <a:pt x="1213764" y="3519533"/>
                  </a:cubicBezTo>
                  <a:cubicBezTo>
                    <a:pt x="1213764" y="3566747"/>
                    <a:pt x="1251844" y="3604855"/>
                    <a:pt x="1299025" y="3604855"/>
                  </a:cubicBezTo>
                  <a:close/>
                  <a:moveTo>
                    <a:pt x="1392428" y="3869449"/>
                  </a:moveTo>
                  <a:cubicBezTo>
                    <a:pt x="1442243" y="3869449"/>
                    <a:pt x="1482479" y="3829184"/>
                    <a:pt x="1482479" y="3779333"/>
                  </a:cubicBezTo>
                  <a:cubicBezTo>
                    <a:pt x="1482479" y="3729482"/>
                    <a:pt x="1442243" y="3688978"/>
                    <a:pt x="1392428" y="3688978"/>
                  </a:cubicBezTo>
                  <a:cubicBezTo>
                    <a:pt x="1342853" y="3688978"/>
                    <a:pt x="1302617" y="3729482"/>
                    <a:pt x="1302617" y="3779333"/>
                  </a:cubicBezTo>
                  <a:cubicBezTo>
                    <a:pt x="1302617" y="3829184"/>
                    <a:pt x="1342853" y="3869449"/>
                    <a:pt x="1392428" y="3869449"/>
                  </a:cubicBezTo>
                  <a:close/>
                  <a:moveTo>
                    <a:pt x="1590252" y="4067175"/>
                  </a:moveTo>
                  <a:cubicBezTo>
                    <a:pt x="1594563" y="4056630"/>
                    <a:pt x="1596718" y="4045126"/>
                    <a:pt x="1596718" y="4033142"/>
                  </a:cubicBezTo>
                  <a:cubicBezTo>
                    <a:pt x="1596718" y="3980655"/>
                    <a:pt x="1554327" y="3938233"/>
                    <a:pt x="1502117" y="3938233"/>
                  </a:cubicBezTo>
                  <a:cubicBezTo>
                    <a:pt x="1450147" y="3938233"/>
                    <a:pt x="1407756" y="3980655"/>
                    <a:pt x="1407756" y="4033142"/>
                  </a:cubicBezTo>
                  <a:cubicBezTo>
                    <a:pt x="1407756" y="4045126"/>
                    <a:pt x="1409911" y="4056630"/>
                    <a:pt x="1414222" y="4067175"/>
                  </a:cubicBezTo>
                  <a:lnTo>
                    <a:pt x="1590252" y="4067175"/>
                  </a:lnTo>
                  <a:close/>
                  <a:moveTo>
                    <a:pt x="9454812" y="4036737"/>
                  </a:moveTo>
                  <a:cubicBezTo>
                    <a:pt x="9456489" y="4036737"/>
                    <a:pt x="9458165" y="4034820"/>
                    <a:pt x="9458165" y="4033142"/>
                  </a:cubicBezTo>
                  <a:cubicBezTo>
                    <a:pt x="9458165" y="4030985"/>
                    <a:pt x="9456489" y="4028828"/>
                    <a:pt x="9454812" y="4028828"/>
                  </a:cubicBezTo>
                  <a:cubicBezTo>
                    <a:pt x="9452418" y="4028828"/>
                    <a:pt x="9451220" y="4030985"/>
                    <a:pt x="9451220" y="4033142"/>
                  </a:cubicBezTo>
                  <a:cubicBezTo>
                    <a:pt x="9451220" y="4034820"/>
                    <a:pt x="9452418" y="4036737"/>
                    <a:pt x="9454812" y="4036737"/>
                  </a:cubicBezTo>
                  <a:close/>
                  <a:moveTo>
                    <a:pt x="9564502" y="3781730"/>
                  </a:moveTo>
                  <a:cubicBezTo>
                    <a:pt x="9565459" y="3781730"/>
                    <a:pt x="9566896" y="3780771"/>
                    <a:pt x="9566896" y="3779333"/>
                  </a:cubicBezTo>
                  <a:cubicBezTo>
                    <a:pt x="9566896" y="3778135"/>
                    <a:pt x="9565459" y="3776697"/>
                    <a:pt x="9564502" y="3776697"/>
                  </a:cubicBezTo>
                  <a:cubicBezTo>
                    <a:pt x="9562825" y="3776697"/>
                    <a:pt x="9562107" y="3778135"/>
                    <a:pt x="9562107" y="3779333"/>
                  </a:cubicBezTo>
                  <a:cubicBezTo>
                    <a:pt x="9562107" y="3780771"/>
                    <a:pt x="9562825" y="3781730"/>
                    <a:pt x="9564502" y="3781730"/>
                  </a:cubicBezTo>
                  <a:close/>
                  <a:moveTo>
                    <a:pt x="9657665" y="3521450"/>
                  </a:moveTo>
                  <a:cubicBezTo>
                    <a:pt x="9659102" y="3521450"/>
                    <a:pt x="9659581" y="3520491"/>
                    <a:pt x="9659581" y="3519533"/>
                  </a:cubicBezTo>
                  <a:cubicBezTo>
                    <a:pt x="9659581" y="3518334"/>
                    <a:pt x="9659102" y="3517615"/>
                    <a:pt x="9657665" y="3517615"/>
                  </a:cubicBezTo>
                  <a:cubicBezTo>
                    <a:pt x="9656707" y="3517615"/>
                    <a:pt x="9655989" y="3518334"/>
                    <a:pt x="9655989" y="3519533"/>
                  </a:cubicBezTo>
                  <a:cubicBezTo>
                    <a:pt x="9655989" y="3520491"/>
                    <a:pt x="9656707" y="3521450"/>
                    <a:pt x="9657665" y="3521450"/>
                  </a:cubicBezTo>
                  <a:close/>
                  <a:moveTo>
                    <a:pt x="9735022" y="3255178"/>
                  </a:moveTo>
                  <a:cubicBezTo>
                    <a:pt x="9735501" y="3255178"/>
                    <a:pt x="9735980" y="3254699"/>
                    <a:pt x="9735980" y="3254459"/>
                  </a:cubicBezTo>
                  <a:cubicBezTo>
                    <a:pt x="9735980" y="3253261"/>
                    <a:pt x="9735501" y="3253021"/>
                    <a:pt x="9735022" y="3253021"/>
                  </a:cubicBezTo>
                  <a:cubicBezTo>
                    <a:pt x="9734064" y="3253021"/>
                    <a:pt x="9733825" y="3253261"/>
                    <a:pt x="9733825" y="3254459"/>
                  </a:cubicBezTo>
                  <a:cubicBezTo>
                    <a:pt x="9733825" y="3254699"/>
                    <a:pt x="9734064" y="3255178"/>
                    <a:pt x="9735022" y="3255178"/>
                  </a:cubicBezTo>
                  <a:close/>
                  <a:moveTo>
                    <a:pt x="9794896" y="2986030"/>
                  </a:moveTo>
                  <a:cubicBezTo>
                    <a:pt x="9795854" y="2986030"/>
                    <a:pt x="9796333" y="2985072"/>
                    <a:pt x="9796333" y="2984592"/>
                  </a:cubicBezTo>
                  <a:cubicBezTo>
                    <a:pt x="9796333" y="2983634"/>
                    <a:pt x="9795854" y="2983154"/>
                    <a:pt x="9794896" y="2983154"/>
                  </a:cubicBezTo>
                  <a:cubicBezTo>
                    <a:pt x="9794417" y="2983154"/>
                    <a:pt x="9793938" y="2983634"/>
                    <a:pt x="9793938" y="2984592"/>
                  </a:cubicBezTo>
                  <a:cubicBezTo>
                    <a:pt x="9793938" y="2985072"/>
                    <a:pt x="9794417" y="2986030"/>
                    <a:pt x="9794896" y="2986030"/>
                  </a:cubicBezTo>
                  <a:close/>
                  <a:moveTo>
                    <a:pt x="9838245" y="2713048"/>
                  </a:moveTo>
                  <a:cubicBezTo>
                    <a:pt x="9838964" y="2713048"/>
                    <a:pt x="9839443" y="2712569"/>
                    <a:pt x="9839443" y="2711610"/>
                  </a:cubicBezTo>
                  <a:cubicBezTo>
                    <a:pt x="9839443" y="2711370"/>
                    <a:pt x="9838964" y="2710412"/>
                    <a:pt x="9838245" y="2710412"/>
                  </a:cubicBezTo>
                  <a:cubicBezTo>
                    <a:pt x="9837527" y="2710412"/>
                    <a:pt x="9837048" y="2711370"/>
                    <a:pt x="9837048" y="2711610"/>
                  </a:cubicBezTo>
                  <a:cubicBezTo>
                    <a:pt x="9837048" y="2712569"/>
                    <a:pt x="9837527" y="2713048"/>
                    <a:pt x="9838245" y="2713048"/>
                  </a:cubicBezTo>
                  <a:close/>
                  <a:moveTo>
                    <a:pt x="9864111" y="2437908"/>
                  </a:moveTo>
                  <a:cubicBezTo>
                    <a:pt x="9865069" y="2437908"/>
                    <a:pt x="9865787" y="2437429"/>
                    <a:pt x="9865787" y="2436470"/>
                  </a:cubicBezTo>
                  <a:cubicBezTo>
                    <a:pt x="9865787" y="2435991"/>
                    <a:pt x="9865069" y="2435032"/>
                    <a:pt x="9864111" y="2435032"/>
                  </a:cubicBezTo>
                  <a:cubicBezTo>
                    <a:pt x="9863871" y="2435032"/>
                    <a:pt x="9862913" y="2435991"/>
                    <a:pt x="9862913" y="2436470"/>
                  </a:cubicBezTo>
                  <a:cubicBezTo>
                    <a:pt x="9862913" y="2437429"/>
                    <a:pt x="9863871" y="2437908"/>
                    <a:pt x="9864111" y="2437908"/>
                  </a:cubicBezTo>
                  <a:close/>
                  <a:moveTo>
                    <a:pt x="9872733" y="2161571"/>
                  </a:moveTo>
                  <a:cubicBezTo>
                    <a:pt x="9873451" y="2161571"/>
                    <a:pt x="9873930" y="2161331"/>
                    <a:pt x="9873930" y="2160372"/>
                  </a:cubicBezTo>
                  <a:cubicBezTo>
                    <a:pt x="9873930" y="2159653"/>
                    <a:pt x="9873451" y="2158934"/>
                    <a:pt x="9872733" y="2158934"/>
                  </a:cubicBezTo>
                  <a:cubicBezTo>
                    <a:pt x="9872254" y="2158934"/>
                    <a:pt x="9871775" y="2159653"/>
                    <a:pt x="9871775" y="2160372"/>
                  </a:cubicBezTo>
                  <a:cubicBezTo>
                    <a:pt x="9871775" y="2161331"/>
                    <a:pt x="9872254" y="2161571"/>
                    <a:pt x="9872733" y="2161571"/>
                  </a:cubicBezTo>
                  <a:close/>
                  <a:moveTo>
                    <a:pt x="9644254" y="1885472"/>
                  </a:moveTo>
                  <a:cubicBezTo>
                    <a:pt x="9644493" y="1885472"/>
                    <a:pt x="9645212" y="1884993"/>
                    <a:pt x="9645212" y="1884034"/>
                  </a:cubicBezTo>
                  <a:cubicBezTo>
                    <a:pt x="9645212" y="1883555"/>
                    <a:pt x="9644493" y="1883076"/>
                    <a:pt x="9644254" y="1883076"/>
                  </a:cubicBezTo>
                  <a:cubicBezTo>
                    <a:pt x="9643296" y="1883076"/>
                    <a:pt x="9642817" y="1883555"/>
                    <a:pt x="9642817" y="1884034"/>
                  </a:cubicBezTo>
                  <a:cubicBezTo>
                    <a:pt x="9642817" y="1884993"/>
                    <a:pt x="9643296" y="1885472"/>
                    <a:pt x="9644254" y="1885472"/>
                  </a:cubicBezTo>
                  <a:close/>
                  <a:moveTo>
                    <a:pt x="9616472" y="1610812"/>
                  </a:moveTo>
                  <a:cubicBezTo>
                    <a:pt x="9617430" y="1610812"/>
                    <a:pt x="9617670" y="1610093"/>
                    <a:pt x="9617670" y="1609374"/>
                  </a:cubicBezTo>
                  <a:cubicBezTo>
                    <a:pt x="9617670" y="1608655"/>
                    <a:pt x="9617430" y="1608176"/>
                    <a:pt x="9616472" y="1608176"/>
                  </a:cubicBezTo>
                  <a:cubicBezTo>
                    <a:pt x="9615993" y="1608176"/>
                    <a:pt x="9615754" y="1608655"/>
                    <a:pt x="9615754" y="1609374"/>
                  </a:cubicBezTo>
                  <a:cubicBezTo>
                    <a:pt x="9615754" y="1610093"/>
                    <a:pt x="9615993" y="1610812"/>
                    <a:pt x="9616472" y="1610812"/>
                  </a:cubicBezTo>
                  <a:close/>
                  <a:moveTo>
                    <a:pt x="9571447" y="1338309"/>
                  </a:moveTo>
                  <a:cubicBezTo>
                    <a:pt x="9571926" y="1338309"/>
                    <a:pt x="9572165" y="1337590"/>
                    <a:pt x="9572165" y="1336871"/>
                  </a:cubicBezTo>
                  <a:cubicBezTo>
                    <a:pt x="9572165" y="1336392"/>
                    <a:pt x="9571926" y="1335673"/>
                    <a:pt x="9571447" y="1335673"/>
                  </a:cubicBezTo>
                  <a:cubicBezTo>
                    <a:pt x="9570249" y="1335673"/>
                    <a:pt x="9570010" y="1336392"/>
                    <a:pt x="9570010" y="1336871"/>
                  </a:cubicBezTo>
                  <a:cubicBezTo>
                    <a:pt x="9570010" y="1337590"/>
                    <a:pt x="9570249" y="1338309"/>
                    <a:pt x="9571447" y="1338309"/>
                  </a:cubicBezTo>
                  <a:close/>
                  <a:moveTo>
                    <a:pt x="9507741" y="1069161"/>
                  </a:moveTo>
                  <a:cubicBezTo>
                    <a:pt x="9508938" y="1069161"/>
                    <a:pt x="9509178" y="1068922"/>
                    <a:pt x="9509178" y="1067963"/>
                  </a:cubicBezTo>
                  <a:cubicBezTo>
                    <a:pt x="9509178" y="1067484"/>
                    <a:pt x="9508938" y="1067004"/>
                    <a:pt x="9507741" y="1067004"/>
                  </a:cubicBezTo>
                  <a:cubicBezTo>
                    <a:pt x="9507502" y="1067004"/>
                    <a:pt x="9506544" y="1067484"/>
                    <a:pt x="9506544" y="1067963"/>
                  </a:cubicBezTo>
                  <a:cubicBezTo>
                    <a:pt x="9506544" y="1068922"/>
                    <a:pt x="9507502" y="1069161"/>
                    <a:pt x="9507741" y="1069161"/>
                  </a:cubicBezTo>
                  <a:close/>
                  <a:moveTo>
                    <a:pt x="9427031" y="805286"/>
                  </a:moveTo>
                  <a:cubicBezTo>
                    <a:pt x="9427270" y="805286"/>
                    <a:pt x="9428468" y="804807"/>
                    <a:pt x="9428468" y="803848"/>
                  </a:cubicBezTo>
                  <a:cubicBezTo>
                    <a:pt x="9428468" y="803369"/>
                    <a:pt x="9427270" y="802650"/>
                    <a:pt x="9427031" y="802650"/>
                  </a:cubicBezTo>
                  <a:cubicBezTo>
                    <a:pt x="9426073" y="802650"/>
                    <a:pt x="9425594" y="803369"/>
                    <a:pt x="9425594" y="803848"/>
                  </a:cubicBezTo>
                  <a:cubicBezTo>
                    <a:pt x="9425594" y="804807"/>
                    <a:pt x="9426073" y="805286"/>
                    <a:pt x="9427031" y="805286"/>
                  </a:cubicBezTo>
                  <a:close/>
                  <a:moveTo>
                    <a:pt x="9328598" y="546444"/>
                  </a:moveTo>
                  <a:cubicBezTo>
                    <a:pt x="9329077" y="546444"/>
                    <a:pt x="9329556" y="545965"/>
                    <a:pt x="9329556" y="545725"/>
                  </a:cubicBezTo>
                  <a:cubicBezTo>
                    <a:pt x="9329556" y="545486"/>
                    <a:pt x="9329077" y="545006"/>
                    <a:pt x="9328598" y="545006"/>
                  </a:cubicBezTo>
                  <a:cubicBezTo>
                    <a:pt x="9328119" y="545006"/>
                    <a:pt x="9328119" y="545486"/>
                    <a:pt x="9328119" y="545725"/>
                  </a:cubicBezTo>
                  <a:cubicBezTo>
                    <a:pt x="9328119" y="545965"/>
                    <a:pt x="9328119" y="546444"/>
                    <a:pt x="9328598" y="546444"/>
                  </a:cubicBezTo>
                  <a:close/>
                  <a:moveTo>
                    <a:pt x="9213640" y="295272"/>
                  </a:moveTo>
                  <a:cubicBezTo>
                    <a:pt x="9214119" y="295272"/>
                    <a:pt x="9214119" y="295032"/>
                    <a:pt x="9214119" y="294553"/>
                  </a:cubicBezTo>
                  <a:cubicBezTo>
                    <a:pt x="9214119" y="294313"/>
                    <a:pt x="9214119" y="294073"/>
                    <a:pt x="9213640" y="294073"/>
                  </a:cubicBezTo>
                  <a:cubicBezTo>
                    <a:pt x="9213401" y="294073"/>
                    <a:pt x="9212922" y="294313"/>
                    <a:pt x="9212922" y="294553"/>
                  </a:cubicBezTo>
                  <a:cubicBezTo>
                    <a:pt x="9212922" y="295032"/>
                    <a:pt x="9213401" y="295272"/>
                    <a:pt x="9213640" y="295272"/>
                  </a:cubicBezTo>
                  <a:close/>
                  <a:moveTo>
                    <a:pt x="1806995" y="174479"/>
                  </a:moveTo>
                  <a:cubicBezTo>
                    <a:pt x="1808432" y="174479"/>
                    <a:pt x="1809151" y="173280"/>
                    <a:pt x="1809151" y="171842"/>
                  </a:cubicBezTo>
                  <a:cubicBezTo>
                    <a:pt x="1809151" y="170644"/>
                    <a:pt x="1808432" y="169685"/>
                    <a:pt x="1806995" y="169685"/>
                  </a:cubicBezTo>
                  <a:cubicBezTo>
                    <a:pt x="1805558" y="169685"/>
                    <a:pt x="1804361" y="170644"/>
                    <a:pt x="1804361" y="171842"/>
                  </a:cubicBezTo>
                  <a:cubicBezTo>
                    <a:pt x="1804361" y="173280"/>
                    <a:pt x="1805558" y="174479"/>
                    <a:pt x="1806995" y="174479"/>
                  </a:cubicBezTo>
                  <a:close/>
                  <a:moveTo>
                    <a:pt x="1683416" y="423494"/>
                  </a:moveTo>
                  <a:cubicBezTo>
                    <a:pt x="1685811" y="423494"/>
                    <a:pt x="1687726" y="421577"/>
                    <a:pt x="1687726" y="419180"/>
                  </a:cubicBezTo>
                  <a:cubicBezTo>
                    <a:pt x="1687726" y="416784"/>
                    <a:pt x="1685811" y="414866"/>
                    <a:pt x="1683416" y="414866"/>
                  </a:cubicBezTo>
                  <a:cubicBezTo>
                    <a:pt x="1681021" y="414866"/>
                    <a:pt x="1679105" y="416784"/>
                    <a:pt x="1679105" y="419180"/>
                  </a:cubicBezTo>
                  <a:cubicBezTo>
                    <a:pt x="1679105" y="421577"/>
                    <a:pt x="1681021" y="423494"/>
                    <a:pt x="1683416" y="423494"/>
                  </a:cubicBezTo>
                  <a:close/>
                  <a:moveTo>
                    <a:pt x="1576840" y="680659"/>
                  </a:moveTo>
                  <a:cubicBezTo>
                    <a:pt x="1580432" y="680659"/>
                    <a:pt x="1583546" y="677783"/>
                    <a:pt x="1583546" y="673708"/>
                  </a:cubicBezTo>
                  <a:cubicBezTo>
                    <a:pt x="1583546" y="670353"/>
                    <a:pt x="1580432" y="667237"/>
                    <a:pt x="1576840" y="667237"/>
                  </a:cubicBezTo>
                  <a:cubicBezTo>
                    <a:pt x="1573008" y="667237"/>
                    <a:pt x="1570134" y="670353"/>
                    <a:pt x="1570134" y="673708"/>
                  </a:cubicBezTo>
                  <a:cubicBezTo>
                    <a:pt x="1570134" y="677783"/>
                    <a:pt x="1573008" y="680659"/>
                    <a:pt x="1576840" y="680659"/>
                  </a:cubicBezTo>
                  <a:close/>
                  <a:moveTo>
                    <a:pt x="1487269" y="946451"/>
                  </a:moveTo>
                  <a:cubicBezTo>
                    <a:pt x="1493256" y="946451"/>
                    <a:pt x="1498285" y="941658"/>
                    <a:pt x="1498285" y="935426"/>
                  </a:cubicBezTo>
                  <a:cubicBezTo>
                    <a:pt x="1498285" y="929435"/>
                    <a:pt x="1493256" y="924641"/>
                    <a:pt x="1487269" y="924641"/>
                  </a:cubicBezTo>
                  <a:cubicBezTo>
                    <a:pt x="1481042" y="924641"/>
                    <a:pt x="1476252" y="929435"/>
                    <a:pt x="1476252" y="935426"/>
                  </a:cubicBezTo>
                  <a:cubicBezTo>
                    <a:pt x="1476252" y="941658"/>
                    <a:pt x="1481042" y="946451"/>
                    <a:pt x="1487269" y="946451"/>
                  </a:cubicBezTo>
                  <a:close/>
                  <a:moveTo>
                    <a:pt x="1415180" y="1218954"/>
                  </a:moveTo>
                  <a:cubicBezTo>
                    <a:pt x="1424281" y="1218954"/>
                    <a:pt x="1432185" y="1211524"/>
                    <a:pt x="1432185" y="1201938"/>
                  </a:cubicBezTo>
                  <a:cubicBezTo>
                    <a:pt x="1432185" y="1192591"/>
                    <a:pt x="1424281" y="1184921"/>
                    <a:pt x="1415180" y="1184921"/>
                  </a:cubicBezTo>
                  <a:cubicBezTo>
                    <a:pt x="1405361" y="1184921"/>
                    <a:pt x="1397697" y="1192591"/>
                    <a:pt x="1397697" y="1201938"/>
                  </a:cubicBezTo>
                  <a:cubicBezTo>
                    <a:pt x="1397697" y="1211524"/>
                    <a:pt x="1405361" y="1218954"/>
                    <a:pt x="1415180" y="1218954"/>
                  </a:cubicBezTo>
                  <a:close/>
                  <a:moveTo>
                    <a:pt x="1360575" y="1497449"/>
                  </a:moveTo>
                  <a:cubicBezTo>
                    <a:pt x="1373987" y="1497449"/>
                    <a:pt x="1385004" y="1486185"/>
                    <a:pt x="1385004" y="1472763"/>
                  </a:cubicBezTo>
                  <a:cubicBezTo>
                    <a:pt x="1385004" y="1459102"/>
                    <a:pt x="1373987" y="1448557"/>
                    <a:pt x="1360575" y="1448557"/>
                  </a:cubicBezTo>
                  <a:cubicBezTo>
                    <a:pt x="1347164" y="1448557"/>
                    <a:pt x="1336147" y="1459102"/>
                    <a:pt x="1336147" y="1472763"/>
                  </a:cubicBezTo>
                  <a:cubicBezTo>
                    <a:pt x="1336147" y="1486185"/>
                    <a:pt x="1347164" y="1497449"/>
                    <a:pt x="1360575" y="1497449"/>
                  </a:cubicBezTo>
                  <a:close/>
                  <a:moveTo>
                    <a:pt x="1324172" y="1778820"/>
                  </a:moveTo>
                  <a:cubicBezTo>
                    <a:pt x="1341895" y="1778820"/>
                    <a:pt x="1356504" y="1764440"/>
                    <a:pt x="1356504" y="1746704"/>
                  </a:cubicBezTo>
                  <a:cubicBezTo>
                    <a:pt x="1356504" y="1728969"/>
                    <a:pt x="1341895" y="1714109"/>
                    <a:pt x="1324172" y="1714109"/>
                  </a:cubicBezTo>
                  <a:cubicBezTo>
                    <a:pt x="1306210" y="1714109"/>
                    <a:pt x="1291840" y="1728969"/>
                    <a:pt x="1291840" y="1746704"/>
                  </a:cubicBezTo>
                  <a:cubicBezTo>
                    <a:pt x="1291840" y="1764440"/>
                    <a:pt x="1306210" y="1778820"/>
                    <a:pt x="1324172" y="1778820"/>
                  </a:cubicBezTo>
                  <a:close/>
                  <a:moveTo>
                    <a:pt x="1305970" y="2062348"/>
                  </a:moveTo>
                  <a:cubicBezTo>
                    <a:pt x="1328243" y="2062348"/>
                    <a:pt x="1346206" y="2044612"/>
                    <a:pt x="1346206" y="2022083"/>
                  </a:cubicBezTo>
                  <a:cubicBezTo>
                    <a:pt x="1346206" y="2000034"/>
                    <a:pt x="1328243" y="1982059"/>
                    <a:pt x="1305970" y="1982059"/>
                  </a:cubicBezTo>
                  <a:cubicBezTo>
                    <a:pt x="1283697" y="1982059"/>
                    <a:pt x="1265735" y="2000034"/>
                    <a:pt x="1265735" y="2022083"/>
                  </a:cubicBezTo>
                  <a:cubicBezTo>
                    <a:pt x="1265735" y="2044612"/>
                    <a:pt x="1283697" y="2062348"/>
                    <a:pt x="1305970" y="2062348"/>
                  </a:cubicBezTo>
                  <a:close/>
                  <a:moveTo>
                    <a:pt x="1305970" y="2347553"/>
                  </a:moveTo>
                  <a:cubicBezTo>
                    <a:pt x="1332794" y="2347553"/>
                    <a:pt x="1354588" y="2325504"/>
                    <a:pt x="1354588" y="2298901"/>
                  </a:cubicBezTo>
                  <a:cubicBezTo>
                    <a:pt x="1354588" y="2271339"/>
                    <a:pt x="1332794" y="2250008"/>
                    <a:pt x="1305970" y="2250008"/>
                  </a:cubicBezTo>
                  <a:cubicBezTo>
                    <a:pt x="1279147" y="2250008"/>
                    <a:pt x="1257353" y="2271339"/>
                    <a:pt x="1257353" y="2298901"/>
                  </a:cubicBezTo>
                  <a:cubicBezTo>
                    <a:pt x="1257353" y="2325504"/>
                    <a:pt x="1279147" y="2347553"/>
                    <a:pt x="1305970" y="2347553"/>
                  </a:cubicBezTo>
                  <a:close/>
                  <a:moveTo>
                    <a:pt x="1324172" y="2631561"/>
                  </a:moveTo>
                  <a:cubicBezTo>
                    <a:pt x="1355785" y="2631561"/>
                    <a:pt x="1381172" y="2605916"/>
                    <a:pt x="1381172" y="2574280"/>
                  </a:cubicBezTo>
                  <a:cubicBezTo>
                    <a:pt x="1381172" y="2542404"/>
                    <a:pt x="1355785" y="2516999"/>
                    <a:pt x="1324172" y="2516999"/>
                  </a:cubicBezTo>
                  <a:cubicBezTo>
                    <a:pt x="1292559" y="2516999"/>
                    <a:pt x="1266932" y="2542404"/>
                    <a:pt x="1266932" y="2574280"/>
                  </a:cubicBezTo>
                  <a:cubicBezTo>
                    <a:pt x="1266932" y="2605916"/>
                    <a:pt x="1292559" y="2631561"/>
                    <a:pt x="1324172" y="2631561"/>
                  </a:cubicBezTo>
                  <a:close/>
                  <a:moveTo>
                    <a:pt x="1360575" y="2913890"/>
                  </a:moveTo>
                  <a:cubicBezTo>
                    <a:pt x="1397218" y="2913890"/>
                    <a:pt x="1426437" y="2884171"/>
                    <a:pt x="1426437" y="2848221"/>
                  </a:cubicBezTo>
                  <a:cubicBezTo>
                    <a:pt x="1426437" y="2811791"/>
                    <a:pt x="1397218" y="2782312"/>
                    <a:pt x="1360575" y="2782312"/>
                  </a:cubicBezTo>
                  <a:cubicBezTo>
                    <a:pt x="1324411" y="2782312"/>
                    <a:pt x="1294714" y="2811791"/>
                    <a:pt x="1294714" y="2848221"/>
                  </a:cubicBezTo>
                  <a:cubicBezTo>
                    <a:pt x="1294714" y="2884171"/>
                    <a:pt x="1324411" y="2913890"/>
                    <a:pt x="1360575" y="2913890"/>
                  </a:cubicBezTo>
                  <a:close/>
                  <a:moveTo>
                    <a:pt x="1415180" y="3192145"/>
                  </a:moveTo>
                  <a:cubicBezTo>
                    <a:pt x="1455416" y="3192145"/>
                    <a:pt x="1488227" y="3159311"/>
                    <a:pt x="1488227" y="3118567"/>
                  </a:cubicBezTo>
                  <a:cubicBezTo>
                    <a:pt x="1488227" y="3078303"/>
                    <a:pt x="1455416" y="3045948"/>
                    <a:pt x="1415180" y="3045948"/>
                  </a:cubicBezTo>
                  <a:cubicBezTo>
                    <a:pt x="1374706" y="3045948"/>
                    <a:pt x="1341895" y="3078303"/>
                    <a:pt x="1341895" y="3118567"/>
                  </a:cubicBezTo>
                  <a:cubicBezTo>
                    <a:pt x="1341895" y="3159311"/>
                    <a:pt x="1374706" y="3192145"/>
                    <a:pt x="1415180" y="3192145"/>
                  </a:cubicBezTo>
                  <a:close/>
                  <a:moveTo>
                    <a:pt x="1487269" y="3465847"/>
                  </a:moveTo>
                  <a:cubicBezTo>
                    <a:pt x="1531575" y="3465847"/>
                    <a:pt x="1567500" y="3430136"/>
                    <a:pt x="1567500" y="3385797"/>
                  </a:cubicBezTo>
                  <a:cubicBezTo>
                    <a:pt x="1567500" y="3341219"/>
                    <a:pt x="1531575" y="3305029"/>
                    <a:pt x="1487269" y="3305029"/>
                  </a:cubicBezTo>
                  <a:cubicBezTo>
                    <a:pt x="1442722" y="3305029"/>
                    <a:pt x="1406798" y="3341219"/>
                    <a:pt x="1406798" y="3385797"/>
                  </a:cubicBezTo>
                  <a:cubicBezTo>
                    <a:pt x="1406798" y="3430136"/>
                    <a:pt x="1442722" y="3465847"/>
                    <a:pt x="1487269" y="3465847"/>
                  </a:cubicBezTo>
                  <a:close/>
                  <a:moveTo>
                    <a:pt x="1576840" y="3731879"/>
                  </a:moveTo>
                  <a:cubicBezTo>
                    <a:pt x="1623781" y="3731879"/>
                    <a:pt x="1662100" y="3694011"/>
                    <a:pt x="1662100" y="3647276"/>
                  </a:cubicBezTo>
                  <a:cubicBezTo>
                    <a:pt x="1662100" y="3599582"/>
                    <a:pt x="1623781" y="3561475"/>
                    <a:pt x="1576840" y="3561475"/>
                  </a:cubicBezTo>
                  <a:cubicBezTo>
                    <a:pt x="1529659" y="3561475"/>
                    <a:pt x="1491340" y="3599582"/>
                    <a:pt x="1491340" y="3647276"/>
                  </a:cubicBezTo>
                  <a:cubicBezTo>
                    <a:pt x="1491340" y="3694011"/>
                    <a:pt x="1529659" y="3731879"/>
                    <a:pt x="1576840" y="3731879"/>
                  </a:cubicBezTo>
                  <a:close/>
                  <a:moveTo>
                    <a:pt x="1683416" y="3991440"/>
                  </a:moveTo>
                  <a:cubicBezTo>
                    <a:pt x="1732991" y="3991440"/>
                    <a:pt x="1773226" y="3951176"/>
                    <a:pt x="1773226" y="3901564"/>
                  </a:cubicBezTo>
                  <a:cubicBezTo>
                    <a:pt x="1773226" y="3852432"/>
                    <a:pt x="1732991" y="3812168"/>
                    <a:pt x="1683416" y="3812168"/>
                  </a:cubicBezTo>
                  <a:cubicBezTo>
                    <a:pt x="1634079" y="3812168"/>
                    <a:pt x="1593844" y="3852432"/>
                    <a:pt x="1593844" y="3901564"/>
                  </a:cubicBezTo>
                  <a:cubicBezTo>
                    <a:pt x="1593844" y="3951176"/>
                    <a:pt x="1634079" y="3991440"/>
                    <a:pt x="1683416" y="3991440"/>
                  </a:cubicBezTo>
                  <a:close/>
                  <a:moveTo>
                    <a:pt x="9213640" y="4030506"/>
                  </a:moveTo>
                  <a:cubicBezTo>
                    <a:pt x="9216035" y="4030506"/>
                    <a:pt x="9217712" y="4028588"/>
                    <a:pt x="9217712" y="4026431"/>
                  </a:cubicBezTo>
                  <a:cubicBezTo>
                    <a:pt x="9217712" y="4023555"/>
                    <a:pt x="9216035" y="4022117"/>
                    <a:pt x="9213640" y="4022117"/>
                  </a:cubicBezTo>
                  <a:cubicBezTo>
                    <a:pt x="9211485" y="4022117"/>
                    <a:pt x="9209329" y="4023555"/>
                    <a:pt x="9209329" y="4026431"/>
                  </a:cubicBezTo>
                  <a:cubicBezTo>
                    <a:pt x="9209329" y="4028588"/>
                    <a:pt x="9211485" y="4030506"/>
                    <a:pt x="9213640" y="4030506"/>
                  </a:cubicBezTo>
                  <a:close/>
                  <a:moveTo>
                    <a:pt x="9328598" y="3778854"/>
                  </a:moveTo>
                  <a:cubicBezTo>
                    <a:pt x="9330993" y="3778854"/>
                    <a:pt x="9332191" y="3777176"/>
                    <a:pt x="9332191" y="3775019"/>
                  </a:cubicBezTo>
                  <a:cubicBezTo>
                    <a:pt x="9332191" y="3773342"/>
                    <a:pt x="9330993" y="3771424"/>
                    <a:pt x="9328598" y="3771424"/>
                  </a:cubicBezTo>
                  <a:cubicBezTo>
                    <a:pt x="9326682" y="3771424"/>
                    <a:pt x="9325006" y="3773342"/>
                    <a:pt x="9325006" y="3775019"/>
                  </a:cubicBezTo>
                  <a:cubicBezTo>
                    <a:pt x="9325006" y="3777176"/>
                    <a:pt x="9326682" y="3778854"/>
                    <a:pt x="9328598" y="3778854"/>
                  </a:cubicBezTo>
                  <a:close/>
                  <a:moveTo>
                    <a:pt x="9427031" y="3519533"/>
                  </a:moveTo>
                  <a:cubicBezTo>
                    <a:pt x="9428468" y="3519533"/>
                    <a:pt x="9429186" y="3518334"/>
                    <a:pt x="9429186" y="3516896"/>
                  </a:cubicBezTo>
                  <a:cubicBezTo>
                    <a:pt x="9429186" y="3515698"/>
                    <a:pt x="9428468" y="3514739"/>
                    <a:pt x="9427031" y="3514739"/>
                  </a:cubicBezTo>
                  <a:cubicBezTo>
                    <a:pt x="9425594" y="3514739"/>
                    <a:pt x="9424875" y="3515698"/>
                    <a:pt x="9424875" y="3516896"/>
                  </a:cubicBezTo>
                  <a:cubicBezTo>
                    <a:pt x="9424875" y="3518334"/>
                    <a:pt x="9425594" y="3519533"/>
                    <a:pt x="9427031" y="3519533"/>
                  </a:cubicBezTo>
                  <a:close/>
                  <a:moveTo>
                    <a:pt x="9507741" y="3255178"/>
                  </a:moveTo>
                  <a:cubicBezTo>
                    <a:pt x="9509178" y="3255178"/>
                    <a:pt x="9510615" y="3254459"/>
                    <a:pt x="9510615" y="3253021"/>
                  </a:cubicBezTo>
                  <a:cubicBezTo>
                    <a:pt x="9510615" y="3251583"/>
                    <a:pt x="9509178" y="3250145"/>
                    <a:pt x="9507741" y="3250145"/>
                  </a:cubicBezTo>
                  <a:cubicBezTo>
                    <a:pt x="9506544" y="3250145"/>
                    <a:pt x="9505586" y="3251583"/>
                    <a:pt x="9505586" y="3253021"/>
                  </a:cubicBezTo>
                  <a:cubicBezTo>
                    <a:pt x="9505586" y="3254459"/>
                    <a:pt x="9506544" y="3255178"/>
                    <a:pt x="9507741" y="3255178"/>
                  </a:cubicBezTo>
                  <a:close/>
                  <a:moveTo>
                    <a:pt x="9571447" y="2986030"/>
                  </a:moveTo>
                  <a:cubicBezTo>
                    <a:pt x="9572165" y="2986030"/>
                    <a:pt x="9573123" y="2985072"/>
                    <a:pt x="9573123" y="2984113"/>
                  </a:cubicBezTo>
                  <a:cubicBezTo>
                    <a:pt x="9573123" y="2983154"/>
                    <a:pt x="9572165" y="2982435"/>
                    <a:pt x="9571447" y="2982435"/>
                  </a:cubicBezTo>
                  <a:cubicBezTo>
                    <a:pt x="9570010" y="2982435"/>
                    <a:pt x="9569770" y="2983154"/>
                    <a:pt x="9569770" y="2984113"/>
                  </a:cubicBezTo>
                  <a:cubicBezTo>
                    <a:pt x="9569770" y="2985072"/>
                    <a:pt x="9570010" y="2986030"/>
                    <a:pt x="9571447" y="2986030"/>
                  </a:cubicBezTo>
                  <a:close/>
                  <a:moveTo>
                    <a:pt x="9616472" y="2713527"/>
                  </a:moveTo>
                  <a:cubicBezTo>
                    <a:pt x="9617670" y="2713527"/>
                    <a:pt x="9618388" y="2712569"/>
                    <a:pt x="9618388" y="2711610"/>
                  </a:cubicBezTo>
                  <a:cubicBezTo>
                    <a:pt x="9618388" y="2710412"/>
                    <a:pt x="9617670" y="2709932"/>
                    <a:pt x="9616472" y="2709932"/>
                  </a:cubicBezTo>
                  <a:cubicBezTo>
                    <a:pt x="9615754" y="2709932"/>
                    <a:pt x="9614796" y="2710412"/>
                    <a:pt x="9614796" y="2711610"/>
                  </a:cubicBezTo>
                  <a:cubicBezTo>
                    <a:pt x="9614796" y="2712569"/>
                    <a:pt x="9615754" y="2713527"/>
                    <a:pt x="9616472" y="2713527"/>
                  </a:cubicBezTo>
                  <a:close/>
                  <a:moveTo>
                    <a:pt x="9644254" y="2437908"/>
                  </a:moveTo>
                  <a:cubicBezTo>
                    <a:pt x="9644493" y="2437908"/>
                    <a:pt x="9645212" y="2437429"/>
                    <a:pt x="9645212" y="2436470"/>
                  </a:cubicBezTo>
                  <a:cubicBezTo>
                    <a:pt x="9645212" y="2435991"/>
                    <a:pt x="9644493" y="2435032"/>
                    <a:pt x="9644254" y="2435032"/>
                  </a:cubicBezTo>
                  <a:cubicBezTo>
                    <a:pt x="9643296" y="2435032"/>
                    <a:pt x="9642817" y="2435991"/>
                    <a:pt x="9642817" y="2436470"/>
                  </a:cubicBezTo>
                  <a:cubicBezTo>
                    <a:pt x="9642817" y="2437429"/>
                    <a:pt x="9643296" y="2437908"/>
                    <a:pt x="9644254" y="2437908"/>
                  </a:cubicBezTo>
                  <a:close/>
                  <a:moveTo>
                    <a:pt x="9653115" y="2161571"/>
                  </a:moveTo>
                  <a:cubicBezTo>
                    <a:pt x="9653833" y="2161571"/>
                    <a:pt x="9654552" y="2161331"/>
                    <a:pt x="9654552" y="2160372"/>
                  </a:cubicBezTo>
                  <a:cubicBezTo>
                    <a:pt x="9654552" y="2159653"/>
                    <a:pt x="9653833" y="2158934"/>
                    <a:pt x="9653115" y="2158934"/>
                  </a:cubicBezTo>
                  <a:cubicBezTo>
                    <a:pt x="9652157" y="2158934"/>
                    <a:pt x="9651917" y="2159653"/>
                    <a:pt x="9651917" y="2160372"/>
                  </a:cubicBezTo>
                  <a:cubicBezTo>
                    <a:pt x="9651917" y="2161331"/>
                    <a:pt x="9652157" y="2161571"/>
                    <a:pt x="9653115" y="2161571"/>
                  </a:cubicBezTo>
                  <a:close/>
                  <a:moveTo>
                    <a:pt x="9423678" y="1886431"/>
                  </a:moveTo>
                  <a:cubicBezTo>
                    <a:pt x="9424875" y="1886431"/>
                    <a:pt x="9425594" y="1885233"/>
                    <a:pt x="9425594" y="1884514"/>
                  </a:cubicBezTo>
                  <a:cubicBezTo>
                    <a:pt x="9425594" y="1883315"/>
                    <a:pt x="9424875" y="1882357"/>
                    <a:pt x="9423678" y="1882357"/>
                  </a:cubicBezTo>
                  <a:cubicBezTo>
                    <a:pt x="9423199" y="1882357"/>
                    <a:pt x="9422002" y="1883315"/>
                    <a:pt x="9422002" y="1884514"/>
                  </a:cubicBezTo>
                  <a:cubicBezTo>
                    <a:pt x="9422002" y="1885233"/>
                    <a:pt x="9423199" y="1886431"/>
                    <a:pt x="9423678" y="1886431"/>
                  </a:cubicBezTo>
                  <a:close/>
                  <a:moveTo>
                    <a:pt x="9394699" y="1611292"/>
                  </a:moveTo>
                  <a:cubicBezTo>
                    <a:pt x="9396136" y="1611292"/>
                    <a:pt x="9396615" y="1610812"/>
                    <a:pt x="9396615" y="1609614"/>
                  </a:cubicBezTo>
                  <a:cubicBezTo>
                    <a:pt x="9396615" y="1608655"/>
                    <a:pt x="9396136" y="1607697"/>
                    <a:pt x="9394699" y="1607697"/>
                  </a:cubicBezTo>
                  <a:cubicBezTo>
                    <a:pt x="9393981" y="1607697"/>
                    <a:pt x="9393023" y="1608655"/>
                    <a:pt x="9393023" y="1609614"/>
                  </a:cubicBezTo>
                  <a:cubicBezTo>
                    <a:pt x="9393023" y="1610812"/>
                    <a:pt x="9393981" y="1611292"/>
                    <a:pt x="9394699" y="1611292"/>
                  </a:cubicBezTo>
                  <a:close/>
                  <a:moveTo>
                    <a:pt x="9347039" y="1338788"/>
                  </a:moveTo>
                  <a:cubicBezTo>
                    <a:pt x="9347997" y="1338788"/>
                    <a:pt x="9348237" y="1338309"/>
                    <a:pt x="9348237" y="1337590"/>
                  </a:cubicBezTo>
                  <a:cubicBezTo>
                    <a:pt x="9348237" y="1336871"/>
                    <a:pt x="9347997" y="1336392"/>
                    <a:pt x="9347039" y="1336392"/>
                  </a:cubicBezTo>
                  <a:cubicBezTo>
                    <a:pt x="9346560" y="1336392"/>
                    <a:pt x="9345602" y="1336871"/>
                    <a:pt x="9345602" y="1337590"/>
                  </a:cubicBezTo>
                  <a:cubicBezTo>
                    <a:pt x="9345602" y="1338309"/>
                    <a:pt x="9346560" y="1338788"/>
                    <a:pt x="9347039" y="1338788"/>
                  </a:cubicBezTo>
                  <a:close/>
                  <a:moveTo>
                    <a:pt x="9280460" y="1070839"/>
                  </a:moveTo>
                  <a:cubicBezTo>
                    <a:pt x="9280699" y="1070839"/>
                    <a:pt x="9281178" y="1070360"/>
                    <a:pt x="9281178" y="1069641"/>
                  </a:cubicBezTo>
                  <a:cubicBezTo>
                    <a:pt x="9281178" y="1068922"/>
                    <a:pt x="9280699" y="1068203"/>
                    <a:pt x="9280460" y="1068203"/>
                  </a:cubicBezTo>
                  <a:cubicBezTo>
                    <a:pt x="9279502" y="1068203"/>
                    <a:pt x="9279023" y="1068922"/>
                    <a:pt x="9279023" y="1069641"/>
                  </a:cubicBezTo>
                  <a:cubicBezTo>
                    <a:pt x="9279023" y="1070360"/>
                    <a:pt x="9279502" y="1070839"/>
                    <a:pt x="9280460" y="1070839"/>
                  </a:cubicBezTo>
                  <a:close/>
                  <a:moveTo>
                    <a:pt x="9194720" y="807923"/>
                  </a:moveTo>
                  <a:cubicBezTo>
                    <a:pt x="9195439" y="807923"/>
                    <a:pt x="9196157" y="807443"/>
                    <a:pt x="9196157" y="806724"/>
                  </a:cubicBezTo>
                  <a:cubicBezTo>
                    <a:pt x="9196157" y="806245"/>
                    <a:pt x="9195439" y="805286"/>
                    <a:pt x="9194720" y="805286"/>
                  </a:cubicBezTo>
                  <a:cubicBezTo>
                    <a:pt x="9194241" y="805286"/>
                    <a:pt x="9193762" y="806245"/>
                    <a:pt x="9193762" y="806724"/>
                  </a:cubicBezTo>
                  <a:cubicBezTo>
                    <a:pt x="9193762" y="807443"/>
                    <a:pt x="9194241" y="807923"/>
                    <a:pt x="9194720" y="807923"/>
                  </a:cubicBezTo>
                  <a:close/>
                  <a:moveTo>
                    <a:pt x="9091737" y="551717"/>
                  </a:moveTo>
                  <a:cubicBezTo>
                    <a:pt x="9091976" y="551717"/>
                    <a:pt x="9092695" y="551477"/>
                    <a:pt x="9092695" y="550758"/>
                  </a:cubicBezTo>
                  <a:cubicBezTo>
                    <a:pt x="9092695" y="550039"/>
                    <a:pt x="9091976" y="549320"/>
                    <a:pt x="9091737" y="549320"/>
                  </a:cubicBezTo>
                  <a:cubicBezTo>
                    <a:pt x="9091018" y="549320"/>
                    <a:pt x="9090539" y="550039"/>
                    <a:pt x="9090539" y="550758"/>
                  </a:cubicBezTo>
                  <a:cubicBezTo>
                    <a:pt x="9090539" y="551477"/>
                    <a:pt x="9091018" y="551717"/>
                    <a:pt x="9091737" y="551717"/>
                  </a:cubicBezTo>
                  <a:close/>
                  <a:moveTo>
                    <a:pt x="8970792" y="303660"/>
                  </a:moveTo>
                  <a:cubicBezTo>
                    <a:pt x="8971031" y="303660"/>
                    <a:pt x="8971989" y="303181"/>
                    <a:pt x="8971989" y="302222"/>
                  </a:cubicBezTo>
                  <a:cubicBezTo>
                    <a:pt x="8971989" y="301743"/>
                    <a:pt x="8971031" y="301024"/>
                    <a:pt x="8970792" y="301024"/>
                  </a:cubicBezTo>
                  <a:cubicBezTo>
                    <a:pt x="8969594" y="301024"/>
                    <a:pt x="8969355" y="301743"/>
                    <a:pt x="8969355" y="302222"/>
                  </a:cubicBezTo>
                  <a:cubicBezTo>
                    <a:pt x="8969355" y="303181"/>
                    <a:pt x="8969594" y="303660"/>
                    <a:pt x="8970792" y="303660"/>
                  </a:cubicBezTo>
                  <a:close/>
                  <a:moveTo>
                    <a:pt x="8832363" y="63512"/>
                  </a:moveTo>
                  <a:cubicBezTo>
                    <a:pt x="8832842" y="63512"/>
                    <a:pt x="8832842" y="63512"/>
                    <a:pt x="8832842" y="63033"/>
                  </a:cubicBezTo>
                  <a:cubicBezTo>
                    <a:pt x="8832842" y="62793"/>
                    <a:pt x="8832842" y="62314"/>
                    <a:pt x="8832363" y="62314"/>
                  </a:cubicBezTo>
                  <a:cubicBezTo>
                    <a:pt x="8831884" y="62314"/>
                    <a:pt x="8831884" y="62793"/>
                    <a:pt x="8831884" y="63033"/>
                  </a:cubicBezTo>
                  <a:cubicBezTo>
                    <a:pt x="8831884" y="63512"/>
                    <a:pt x="8831884" y="63512"/>
                    <a:pt x="8832363" y="63512"/>
                  </a:cubicBezTo>
                  <a:close/>
                  <a:moveTo>
                    <a:pt x="2124327" y="64471"/>
                  </a:moveTo>
                  <a:cubicBezTo>
                    <a:pt x="2125046" y="64471"/>
                    <a:pt x="2125764" y="63512"/>
                    <a:pt x="2125764" y="63033"/>
                  </a:cubicBezTo>
                  <a:cubicBezTo>
                    <a:pt x="2125764" y="62314"/>
                    <a:pt x="2125046" y="62074"/>
                    <a:pt x="2124327" y="62074"/>
                  </a:cubicBezTo>
                  <a:cubicBezTo>
                    <a:pt x="2123609" y="62074"/>
                    <a:pt x="2123130" y="62314"/>
                    <a:pt x="2123130" y="63033"/>
                  </a:cubicBezTo>
                  <a:cubicBezTo>
                    <a:pt x="2123130" y="63512"/>
                    <a:pt x="2123609" y="64471"/>
                    <a:pt x="2124327" y="64471"/>
                  </a:cubicBezTo>
                  <a:close/>
                  <a:moveTo>
                    <a:pt x="1986378" y="306776"/>
                  </a:moveTo>
                  <a:cubicBezTo>
                    <a:pt x="1988533" y="306776"/>
                    <a:pt x="1990449" y="304619"/>
                    <a:pt x="1990449" y="302222"/>
                  </a:cubicBezTo>
                  <a:cubicBezTo>
                    <a:pt x="1990449" y="299825"/>
                    <a:pt x="1988533" y="298387"/>
                    <a:pt x="1986378" y="298387"/>
                  </a:cubicBezTo>
                  <a:cubicBezTo>
                    <a:pt x="1983983" y="298387"/>
                    <a:pt x="1982306" y="299825"/>
                    <a:pt x="1982306" y="302222"/>
                  </a:cubicBezTo>
                  <a:cubicBezTo>
                    <a:pt x="1982306" y="304619"/>
                    <a:pt x="1983983" y="306776"/>
                    <a:pt x="1986378" y="306776"/>
                  </a:cubicBezTo>
                  <a:close/>
                  <a:moveTo>
                    <a:pt x="1865193" y="557229"/>
                  </a:moveTo>
                  <a:cubicBezTo>
                    <a:pt x="1869264" y="557229"/>
                    <a:pt x="1872138" y="554353"/>
                    <a:pt x="1872138" y="550758"/>
                  </a:cubicBezTo>
                  <a:cubicBezTo>
                    <a:pt x="1872138" y="546924"/>
                    <a:pt x="1869264" y="544048"/>
                    <a:pt x="1865193" y="544048"/>
                  </a:cubicBezTo>
                  <a:cubicBezTo>
                    <a:pt x="1861600" y="544048"/>
                    <a:pt x="1858487" y="546924"/>
                    <a:pt x="1858487" y="550758"/>
                  </a:cubicBezTo>
                  <a:cubicBezTo>
                    <a:pt x="1858487" y="554353"/>
                    <a:pt x="1861600" y="557229"/>
                    <a:pt x="1865193" y="557229"/>
                  </a:cubicBezTo>
                  <a:close/>
                  <a:moveTo>
                    <a:pt x="1761970" y="815832"/>
                  </a:moveTo>
                  <a:cubicBezTo>
                    <a:pt x="1766760" y="815832"/>
                    <a:pt x="1771071" y="811518"/>
                    <a:pt x="1771071" y="806724"/>
                  </a:cubicBezTo>
                  <a:cubicBezTo>
                    <a:pt x="1771071" y="801691"/>
                    <a:pt x="1766760" y="797617"/>
                    <a:pt x="1761970" y="797617"/>
                  </a:cubicBezTo>
                  <a:cubicBezTo>
                    <a:pt x="1756701" y="797617"/>
                    <a:pt x="1752869" y="801691"/>
                    <a:pt x="1752869" y="806724"/>
                  </a:cubicBezTo>
                  <a:cubicBezTo>
                    <a:pt x="1752869" y="811518"/>
                    <a:pt x="1756701" y="815832"/>
                    <a:pt x="1761970" y="815832"/>
                  </a:cubicBezTo>
                  <a:close/>
                  <a:moveTo>
                    <a:pt x="1676470" y="1084980"/>
                  </a:moveTo>
                  <a:cubicBezTo>
                    <a:pt x="1685092" y="1084980"/>
                    <a:pt x="1691798" y="1077789"/>
                    <a:pt x="1691798" y="1069641"/>
                  </a:cubicBezTo>
                  <a:cubicBezTo>
                    <a:pt x="1691798" y="1061013"/>
                    <a:pt x="1685092" y="1054062"/>
                    <a:pt x="1676470" y="1054062"/>
                  </a:cubicBezTo>
                  <a:cubicBezTo>
                    <a:pt x="1668088" y="1054062"/>
                    <a:pt x="1661382" y="1061013"/>
                    <a:pt x="1661382" y="1069641"/>
                  </a:cubicBezTo>
                  <a:cubicBezTo>
                    <a:pt x="1661382" y="1077789"/>
                    <a:pt x="1668088" y="1084980"/>
                    <a:pt x="1676470" y="1084980"/>
                  </a:cubicBezTo>
                  <a:close/>
                  <a:moveTo>
                    <a:pt x="1609651" y="1358202"/>
                  </a:moveTo>
                  <a:cubicBezTo>
                    <a:pt x="1621147" y="1358202"/>
                    <a:pt x="1630487" y="1349094"/>
                    <a:pt x="1630487" y="1337590"/>
                  </a:cubicBezTo>
                  <a:cubicBezTo>
                    <a:pt x="1630487" y="1326086"/>
                    <a:pt x="1621147" y="1316739"/>
                    <a:pt x="1609651" y="1316739"/>
                  </a:cubicBezTo>
                  <a:cubicBezTo>
                    <a:pt x="1598395" y="1316739"/>
                    <a:pt x="1588815" y="1326086"/>
                    <a:pt x="1588815" y="1337590"/>
                  </a:cubicBezTo>
                  <a:cubicBezTo>
                    <a:pt x="1588815" y="1349094"/>
                    <a:pt x="1598395" y="1358202"/>
                    <a:pt x="1609651" y="1358202"/>
                  </a:cubicBezTo>
                  <a:close/>
                  <a:moveTo>
                    <a:pt x="1561991" y="1637895"/>
                  </a:moveTo>
                  <a:cubicBezTo>
                    <a:pt x="1577319" y="1637895"/>
                    <a:pt x="1589773" y="1625192"/>
                    <a:pt x="1589773" y="1609614"/>
                  </a:cubicBezTo>
                  <a:cubicBezTo>
                    <a:pt x="1589773" y="1594275"/>
                    <a:pt x="1577319" y="1581573"/>
                    <a:pt x="1561991" y="1581573"/>
                  </a:cubicBezTo>
                  <a:cubicBezTo>
                    <a:pt x="1546424" y="1581573"/>
                    <a:pt x="1533970" y="1594275"/>
                    <a:pt x="1533970" y="1609614"/>
                  </a:cubicBezTo>
                  <a:cubicBezTo>
                    <a:pt x="1533970" y="1625192"/>
                    <a:pt x="1546424" y="1637895"/>
                    <a:pt x="1561991" y="1637895"/>
                  </a:cubicBezTo>
                  <a:close/>
                  <a:moveTo>
                    <a:pt x="1533012" y="1919985"/>
                  </a:moveTo>
                  <a:cubicBezTo>
                    <a:pt x="1552411" y="1919985"/>
                    <a:pt x="1568458" y="1903927"/>
                    <a:pt x="1568458" y="1884514"/>
                  </a:cubicBezTo>
                  <a:cubicBezTo>
                    <a:pt x="1568458" y="1864621"/>
                    <a:pt x="1552411" y="1849043"/>
                    <a:pt x="1533012" y="1849043"/>
                  </a:cubicBezTo>
                  <a:cubicBezTo>
                    <a:pt x="1513613" y="1849043"/>
                    <a:pt x="1497567" y="1864621"/>
                    <a:pt x="1497567" y="1884514"/>
                  </a:cubicBezTo>
                  <a:cubicBezTo>
                    <a:pt x="1497567" y="1903927"/>
                    <a:pt x="1513613" y="1919985"/>
                    <a:pt x="1533012" y="1919985"/>
                  </a:cubicBezTo>
                  <a:close/>
                  <a:moveTo>
                    <a:pt x="1523193" y="2204471"/>
                  </a:moveTo>
                  <a:cubicBezTo>
                    <a:pt x="1547621" y="2204471"/>
                    <a:pt x="1567260" y="2184579"/>
                    <a:pt x="1567260" y="2160372"/>
                  </a:cubicBezTo>
                  <a:cubicBezTo>
                    <a:pt x="1567260" y="2136166"/>
                    <a:pt x="1547621" y="2116513"/>
                    <a:pt x="1523193" y="2116513"/>
                  </a:cubicBezTo>
                  <a:cubicBezTo>
                    <a:pt x="1499004" y="2116513"/>
                    <a:pt x="1479605" y="2136166"/>
                    <a:pt x="1479605" y="2160372"/>
                  </a:cubicBezTo>
                  <a:cubicBezTo>
                    <a:pt x="1479605" y="2184579"/>
                    <a:pt x="1499004" y="2204471"/>
                    <a:pt x="1523193" y="2204471"/>
                  </a:cubicBezTo>
                  <a:close/>
                  <a:moveTo>
                    <a:pt x="1533012" y="2488958"/>
                  </a:moveTo>
                  <a:cubicBezTo>
                    <a:pt x="1561991" y="2488958"/>
                    <a:pt x="1585462" y="2465710"/>
                    <a:pt x="1585462" y="2436470"/>
                  </a:cubicBezTo>
                  <a:cubicBezTo>
                    <a:pt x="1585462" y="2407471"/>
                    <a:pt x="1561991" y="2384223"/>
                    <a:pt x="1533012" y="2384223"/>
                  </a:cubicBezTo>
                  <a:cubicBezTo>
                    <a:pt x="1504033" y="2384223"/>
                    <a:pt x="1480563" y="2407471"/>
                    <a:pt x="1480563" y="2436470"/>
                  </a:cubicBezTo>
                  <a:cubicBezTo>
                    <a:pt x="1480563" y="2465710"/>
                    <a:pt x="1504033" y="2488958"/>
                    <a:pt x="1533012" y="2488958"/>
                  </a:cubicBezTo>
                  <a:close/>
                  <a:moveTo>
                    <a:pt x="1561991" y="2771527"/>
                  </a:moveTo>
                  <a:cubicBezTo>
                    <a:pt x="1595042" y="2771527"/>
                    <a:pt x="1622344" y="2744684"/>
                    <a:pt x="1622344" y="2711370"/>
                  </a:cubicBezTo>
                  <a:cubicBezTo>
                    <a:pt x="1622344" y="2678056"/>
                    <a:pt x="1595042" y="2650734"/>
                    <a:pt x="1561991" y="2650734"/>
                  </a:cubicBezTo>
                  <a:cubicBezTo>
                    <a:pt x="1528701" y="2650734"/>
                    <a:pt x="1501399" y="2678056"/>
                    <a:pt x="1501399" y="2711370"/>
                  </a:cubicBezTo>
                  <a:cubicBezTo>
                    <a:pt x="1501399" y="2744684"/>
                    <a:pt x="1528701" y="2771527"/>
                    <a:pt x="1561991" y="2771527"/>
                  </a:cubicBezTo>
                  <a:close/>
                  <a:moveTo>
                    <a:pt x="1609651" y="3051700"/>
                  </a:moveTo>
                  <a:cubicBezTo>
                    <a:pt x="1647491" y="3051700"/>
                    <a:pt x="1678147" y="3021262"/>
                    <a:pt x="1678147" y="2983154"/>
                  </a:cubicBezTo>
                  <a:cubicBezTo>
                    <a:pt x="1678147" y="2945766"/>
                    <a:pt x="1647491" y="2915088"/>
                    <a:pt x="1609651" y="2915088"/>
                  </a:cubicBezTo>
                  <a:cubicBezTo>
                    <a:pt x="1572050" y="2915088"/>
                    <a:pt x="1541634" y="2945766"/>
                    <a:pt x="1541634" y="2983154"/>
                  </a:cubicBezTo>
                  <a:cubicBezTo>
                    <a:pt x="1541634" y="3021262"/>
                    <a:pt x="1572050" y="3051700"/>
                    <a:pt x="1609651" y="3051700"/>
                  </a:cubicBezTo>
                  <a:close/>
                  <a:moveTo>
                    <a:pt x="1676470" y="3326360"/>
                  </a:moveTo>
                  <a:cubicBezTo>
                    <a:pt x="1717903" y="3326360"/>
                    <a:pt x="1751432" y="3292566"/>
                    <a:pt x="1751432" y="3251583"/>
                  </a:cubicBezTo>
                  <a:cubicBezTo>
                    <a:pt x="1751432" y="3209881"/>
                    <a:pt x="1717903" y="3176327"/>
                    <a:pt x="1676470" y="3176327"/>
                  </a:cubicBezTo>
                  <a:cubicBezTo>
                    <a:pt x="1635277" y="3176327"/>
                    <a:pt x="1601508" y="3209881"/>
                    <a:pt x="1601508" y="3251583"/>
                  </a:cubicBezTo>
                  <a:cubicBezTo>
                    <a:pt x="1601508" y="3292566"/>
                    <a:pt x="1635277" y="3326360"/>
                    <a:pt x="1676470" y="3326360"/>
                  </a:cubicBezTo>
                  <a:close/>
                  <a:moveTo>
                    <a:pt x="1761970" y="3594788"/>
                  </a:moveTo>
                  <a:cubicBezTo>
                    <a:pt x="1806277" y="3594788"/>
                    <a:pt x="1842201" y="3558598"/>
                    <a:pt x="1842201" y="3514260"/>
                  </a:cubicBezTo>
                  <a:cubicBezTo>
                    <a:pt x="1842201" y="3469921"/>
                    <a:pt x="1806277" y="3433731"/>
                    <a:pt x="1761970" y="3433731"/>
                  </a:cubicBezTo>
                  <a:cubicBezTo>
                    <a:pt x="1717424" y="3433731"/>
                    <a:pt x="1681500" y="3469921"/>
                    <a:pt x="1681500" y="3514260"/>
                  </a:cubicBezTo>
                  <a:cubicBezTo>
                    <a:pt x="1681500" y="3558598"/>
                    <a:pt x="1717424" y="3594788"/>
                    <a:pt x="1761970" y="3594788"/>
                  </a:cubicBezTo>
                  <a:close/>
                  <a:moveTo>
                    <a:pt x="1865193" y="3855548"/>
                  </a:moveTo>
                  <a:cubicBezTo>
                    <a:pt x="1912373" y="3855548"/>
                    <a:pt x="1950693" y="3817441"/>
                    <a:pt x="1950693" y="3769986"/>
                  </a:cubicBezTo>
                  <a:cubicBezTo>
                    <a:pt x="1950693" y="3723011"/>
                    <a:pt x="1912373" y="3685143"/>
                    <a:pt x="1865193" y="3685143"/>
                  </a:cubicBezTo>
                  <a:cubicBezTo>
                    <a:pt x="1818252" y="3685143"/>
                    <a:pt x="1779932" y="3723011"/>
                    <a:pt x="1779932" y="3769986"/>
                  </a:cubicBezTo>
                  <a:cubicBezTo>
                    <a:pt x="1779932" y="3817441"/>
                    <a:pt x="1818252" y="3855548"/>
                    <a:pt x="1865193" y="3855548"/>
                  </a:cubicBezTo>
                  <a:close/>
                  <a:moveTo>
                    <a:pt x="2060142" y="4067175"/>
                  </a:moveTo>
                  <a:cubicBezTo>
                    <a:pt x="2069243" y="4053274"/>
                    <a:pt x="2074752" y="4036737"/>
                    <a:pt x="2074752" y="4018762"/>
                  </a:cubicBezTo>
                  <a:cubicBezTo>
                    <a:pt x="2074752" y="3969630"/>
                    <a:pt x="2034995" y="3930324"/>
                    <a:pt x="1986378" y="3930324"/>
                  </a:cubicBezTo>
                  <a:cubicBezTo>
                    <a:pt x="1937521" y="3930324"/>
                    <a:pt x="1897764" y="3969630"/>
                    <a:pt x="1897764" y="4018762"/>
                  </a:cubicBezTo>
                  <a:cubicBezTo>
                    <a:pt x="1897764" y="4036737"/>
                    <a:pt x="1903273" y="4053274"/>
                    <a:pt x="1912134" y="4067175"/>
                  </a:cubicBezTo>
                  <a:lnTo>
                    <a:pt x="2060142" y="4067175"/>
                  </a:lnTo>
                  <a:close/>
                  <a:moveTo>
                    <a:pt x="8970792" y="4024754"/>
                  </a:moveTo>
                  <a:cubicBezTo>
                    <a:pt x="8973666" y="4024754"/>
                    <a:pt x="8976539" y="4022117"/>
                    <a:pt x="8976539" y="4018762"/>
                  </a:cubicBezTo>
                  <a:cubicBezTo>
                    <a:pt x="8976539" y="4015167"/>
                    <a:pt x="8973666" y="4012531"/>
                    <a:pt x="8970792" y="4012531"/>
                  </a:cubicBezTo>
                  <a:cubicBezTo>
                    <a:pt x="8967199" y="4012531"/>
                    <a:pt x="8964325" y="4015167"/>
                    <a:pt x="8964325" y="4018762"/>
                  </a:cubicBezTo>
                  <a:cubicBezTo>
                    <a:pt x="8964325" y="4022117"/>
                    <a:pt x="8967199" y="4024754"/>
                    <a:pt x="8970792" y="4024754"/>
                  </a:cubicBezTo>
                  <a:close/>
                  <a:moveTo>
                    <a:pt x="9091737" y="3775019"/>
                  </a:moveTo>
                  <a:cubicBezTo>
                    <a:pt x="9094371" y="3775019"/>
                    <a:pt x="9096287" y="3773342"/>
                    <a:pt x="9096287" y="3769986"/>
                  </a:cubicBezTo>
                  <a:cubicBezTo>
                    <a:pt x="9096287" y="3767350"/>
                    <a:pt x="9094371" y="3765672"/>
                    <a:pt x="9091737" y="3765672"/>
                  </a:cubicBezTo>
                  <a:cubicBezTo>
                    <a:pt x="9089102" y="3765672"/>
                    <a:pt x="9086947" y="3767350"/>
                    <a:pt x="9086947" y="3769986"/>
                  </a:cubicBezTo>
                  <a:cubicBezTo>
                    <a:pt x="9086947" y="3773342"/>
                    <a:pt x="9089102" y="3775019"/>
                    <a:pt x="9091737" y="3775019"/>
                  </a:cubicBezTo>
                  <a:close/>
                  <a:moveTo>
                    <a:pt x="9194720" y="3518334"/>
                  </a:moveTo>
                  <a:cubicBezTo>
                    <a:pt x="9197115" y="3518334"/>
                    <a:pt x="9199031" y="3516177"/>
                    <a:pt x="9199031" y="3514260"/>
                  </a:cubicBezTo>
                  <a:cubicBezTo>
                    <a:pt x="9199031" y="3512103"/>
                    <a:pt x="9197115" y="3509706"/>
                    <a:pt x="9194720" y="3509706"/>
                  </a:cubicBezTo>
                  <a:cubicBezTo>
                    <a:pt x="9192804" y="3509706"/>
                    <a:pt x="9190409" y="3512103"/>
                    <a:pt x="9190409" y="3514260"/>
                  </a:cubicBezTo>
                  <a:cubicBezTo>
                    <a:pt x="9190409" y="3516177"/>
                    <a:pt x="9192804" y="3518334"/>
                    <a:pt x="9194720" y="3518334"/>
                  </a:cubicBezTo>
                  <a:close/>
                  <a:moveTo>
                    <a:pt x="9280460" y="3255178"/>
                  </a:moveTo>
                  <a:cubicBezTo>
                    <a:pt x="9282136" y="3255178"/>
                    <a:pt x="9284052" y="3253261"/>
                    <a:pt x="9284052" y="3251583"/>
                  </a:cubicBezTo>
                  <a:cubicBezTo>
                    <a:pt x="9284052" y="3249426"/>
                    <a:pt x="9282136" y="3247509"/>
                    <a:pt x="9280460" y="3247509"/>
                  </a:cubicBezTo>
                  <a:cubicBezTo>
                    <a:pt x="9278304" y="3247509"/>
                    <a:pt x="9276867" y="3249426"/>
                    <a:pt x="9276867" y="3251583"/>
                  </a:cubicBezTo>
                  <a:cubicBezTo>
                    <a:pt x="9276867" y="3253261"/>
                    <a:pt x="9278304" y="3255178"/>
                    <a:pt x="9280460" y="3255178"/>
                  </a:cubicBezTo>
                  <a:close/>
                  <a:moveTo>
                    <a:pt x="9347039" y="2986270"/>
                  </a:moveTo>
                  <a:cubicBezTo>
                    <a:pt x="9348955" y="2986270"/>
                    <a:pt x="9350153" y="2985072"/>
                    <a:pt x="9350153" y="2983154"/>
                  </a:cubicBezTo>
                  <a:cubicBezTo>
                    <a:pt x="9350153" y="2981716"/>
                    <a:pt x="9348955" y="2980518"/>
                    <a:pt x="9347039" y="2980518"/>
                  </a:cubicBezTo>
                  <a:cubicBezTo>
                    <a:pt x="9345123" y="2980518"/>
                    <a:pt x="9343926" y="2981716"/>
                    <a:pt x="9343926" y="2983154"/>
                  </a:cubicBezTo>
                  <a:cubicBezTo>
                    <a:pt x="9343926" y="2985072"/>
                    <a:pt x="9345123" y="2986270"/>
                    <a:pt x="9347039" y="2986270"/>
                  </a:cubicBezTo>
                  <a:close/>
                  <a:moveTo>
                    <a:pt x="9394699" y="2714007"/>
                  </a:moveTo>
                  <a:cubicBezTo>
                    <a:pt x="9396136" y="2714007"/>
                    <a:pt x="9397573" y="2712569"/>
                    <a:pt x="9397573" y="2711370"/>
                  </a:cubicBezTo>
                  <a:cubicBezTo>
                    <a:pt x="9397573" y="2709932"/>
                    <a:pt x="9396136" y="2708974"/>
                    <a:pt x="9394699" y="2708974"/>
                  </a:cubicBezTo>
                  <a:cubicBezTo>
                    <a:pt x="9393262" y="2708974"/>
                    <a:pt x="9392783" y="2709932"/>
                    <a:pt x="9392783" y="2711370"/>
                  </a:cubicBezTo>
                  <a:cubicBezTo>
                    <a:pt x="9392783" y="2712569"/>
                    <a:pt x="9393262" y="2714007"/>
                    <a:pt x="9394699" y="2714007"/>
                  </a:cubicBezTo>
                  <a:close/>
                  <a:moveTo>
                    <a:pt x="9423678" y="2438388"/>
                  </a:moveTo>
                  <a:cubicBezTo>
                    <a:pt x="9424875" y="2438388"/>
                    <a:pt x="9425594" y="2437429"/>
                    <a:pt x="9425594" y="2436470"/>
                  </a:cubicBezTo>
                  <a:cubicBezTo>
                    <a:pt x="9425594" y="2435751"/>
                    <a:pt x="9424875" y="2434553"/>
                    <a:pt x="9423678" y="2434553"/>
                  </a:cubicBezTo>
                  <a:cubicBezTo>
                    <a:pt x="9423199" y="2434553"/>
                    <a:pt x="9422002" y="2435751"/>
                    <a:pt x="9422002" y="2436470"/>
                  </a:cubicBezTo>
                  <a:cubicBezTo>
                    <a:pt x="9422002" y="2437429"/>
                    <a:pt x="9423199" y="2438388"/>
                    <a:pt x="9423678" y="2438388"/>
                  </a:cubicBezTo>
                  <a:close/>
                  <a:moveTo>
                    <a:pt x="9433258" y="2162290"/>
                  </a:moveTo>
                  <a:cubicBezTo>
                    <a:pt x="9434695" y="2162290"/>
                    <a:pt x="9435413" y="2161331"/>
                    <a:pt x="9435413" y="2160372"/>
                  </a:cubicBezTo>
                  <a:cubicBezTo>
                    <a:pt x="9435413" y="2159414"/>
                    <a:pt x="9434695" y="2158695"/>
                    <a:pt x="9433258" y="2158695"/>
                  </a:cubicBezTo>
                  <a:cubicBezTo>
                    <a:pt x="9432539" y="2158695"/>
                    <a:pt x="9431581" y="2159414"/>
                    <a:pt x="9431581" y="2160372"/>
                  </a:cubicBezTo>
                  <a:cubicBezTo>
                    <a:pt x="9431581" y="2161331"/>
                    <a:pt x="9432539" y="2162290"/>
                    <a:pt x="9433258" y="2162290"/>
                  </a:cubicBezTo>
                  <a:close/>
                  <a:moveTo>
                    <a:pt x="9203581" y="1886910"/>
                  </a:moveTo>
                  <a:cubicBezTo>
                    <a:pt x="9205018" y="1886910"/>
                    <a:pt x="9206216" y="1885952"/>
                    <a:pt x="9206216" y="1884514"/>
                  </a:cubicBezTo>
                  <a:cubicBezTo>
                    <a:pt x="9206216" y="1883076"/>
                    <a:pt x="9205018" y="1882117"/>
                    <a:pt x="9203581" y="1882117"/>
                  </a:cubicBezTo>
                  <a:cubicBezTo>
                    <a:pt x="9201905" y="1882117"/>
                    <a:pt x="9201426" y="1883076"/>
                    <a:pt x="9201426" y="1884514"/>
                  </a:cubicBezTo>
                  <a:cubicBezTo>
                    <a:pt x="9201426" y="1885952"/>
                    <a:pt x="9201905" y="1886910"/>
                    <a:pt x="9203581" y="1886910"/>
                  </a:cubicBezTo>
                  <a:close/>
                  <a:moveTo>
                    <a:pt x="9173165" y="1612250"/>
                  </a:moveTo>
                  <a:cubicBezTo>
                    <a:pt x="9174363" y="1612250"/>
                    <a:pt x="9175321" y="1611052"/>
                    <a:pt x="9175321" y="1609614"/>
                  </a:cubicBezTo>
                  <a:cubicBezTo>
                    <a:pt x="9175321" y="1608416"/>
                    <a:pt x="9174363" y="1607217"/>
                    <a:pt x="9173165" y="1607217"/>
                  </a:cubicBezTo>
                  <a:cubicBezTo>
                    <a:pt x="9171729" y="1607217"/>
                    <a:pt x="9170531" y="1608416"/>
                    <a:pt x="9170531" y="1609614"/>
                  </a:cubicBezTo>
                  <a:cubicBezTo>
                    <a:pt x="9170531" y="1611052"/>
                    <a:pt x="9171729" y="1612250"/>
                    <a:pt x="9173165" y="1612250"/>
                  </a:cubicBezTo>
                  <a:close/>
                  <a:moveTo>
                    <a:pt x="9122153" y="1339987"/>
                  </a:moveTo>
                  <a:cubicBezTo>
                    <a:pt x="9123590" y="1339987"/>
                    <a:pt x="9123829" y="1339268"/>
                    <a:pt x="9123829" y="1338309"/>
                  </a:cubicBezTo>
                  <a:cubicBezTo>
                    <a:pt x="9123829" y="1337350"/>
                    <a:pt x="9123590" y="1336392"/>
                    <a:pt x="9122153" y="1336392"/>
                  </a:cubicBezTo>
                  <a:cubicBezTo>
                    <a:pt x="9121195" y="1336392"/>
                    <a:pt x="9120476" y="1337350"/>
                    <a:pt x="9120476" y="1338309"/>
                  </a:cubicBezTo>
                  <a:cubicBezTo>
                    <a:pt x="9120476" y="1339268"/>
                    <a:pt x="9121195" y="1339987"/>
                    <a:pt x="9122153" y="1339987"/>
                  </a:cubicBezTo>
                  <a:close/>
                  <a:moveTo>
                    <a:pt x="9051502" y="1072996"/>
                  </a:moveTo>
                  <a:cubicBezTo>
                    <a:pt x="9052939" y="1072996"/>
                    <a:pt x="9053178" y="1072277"/>
                    <a:pt x="9053178" y="1071079"/>
                  </a:cubicBezTo>
                  <a:cubicBezTo>
                    <a:pt x="9053178" y="1070360"/>
                    <a:pt x="9052939" y="1069401"/>
                    <a:pt x="9051502" y="1069401"/>
                  </a:cubicBezTo>
                  <a:cubicBezTo>
                    <a:pt x="9050544" y="1069401"/>
                    <a:pt x="9049586" y="1070360"/>
                    <a:pt x="9049586" y="1071079"/>
                  </a:cubicBezTo>
                  <a:cubicBezTo>
                    <a:pt x="9049586" y="1072277"/>
                    <a:pt x="9050544" y="1072996"/>
                    <a:pt x="9051502" y="1072996"/>
                  </a:cubicBezTo>
                  <a:close/>
                  <a:moveTo>
                    <a:pt x="8961451" y="811997"/>
                  </a:moveTo>
                  <a:cubicBezTo>
                    <a:pt x="8962409" y="811997"/>
                    <a:pt x="8963367" y="811038"/>
                    <a:pt x="8963367" y="810080"/>
                  </a:cubicBezTo>
                  <a:cubicBezTo>
                    <a:pt x="8963367" y="809121"/>
                    <a:pt x="8962409" y="808402"/>
                    <a:pt x="8961451" y="808402"/>
                  </a:cubicBezTo>
                  <a:cubicBezTo>
                    <a:pt x="8960254" y="808402"/>
                    <a:pt x="8959775" y="809121"/>
                    <a:pt x="8959775" y="810080"/>
                  </a:cubicBezTo>
                  <a:cubicBezTo>
                    <a:pt x="8959775" y="811038"/>
                    <a:pt x="8960254" y="811997"/>
                    <a:pt x="8961451" y="811997"/>
                  </a:cubicBezTo>
                  <a:close/>
                  <a:moveTo>
                    <a:pt x="8852241" y="558188"/>
                  </a:moveTo>
                  <a:cubicBezTo>
                    <a:pt x="8853439" y="558188"/>
                    <a:pt x="8854397" y="557229"/>
                    <a:pt x="8854397" y="556510"/>
                  </a:cubicBezTo>
                  <a:cubicBezTo>
                    <a:pt x="8854397" y="555312"/>
                    <a:pt x="8853439" y="554353"/>
                    <a:pt x="8852241" y="554353"/>
                  </a:cubicBezTo>
                  <a:cubicBezTo>
                    <a:pt x="8851283" y="554353"/>
                    <a:pt x="8850325" y="555312"/>
                    <a:pt x="8850325" y="556510"/>
                  </a:cubicBezTo>
                  <a:cubicBezTo>
                    <a:pt x="8850325" y="557229"/>
                    <a:pt x="8851283" y="558188"/>
                    <a:pt x="8852241" y="558188"/>
                  </a:cubicBezTo>
                  <a:close/>
                  <a:moveTo>
                    <a:pt x="8724829" y="312767"/>
                  </a:moveTo>
                  <a:cubicBezTo>
                    <a:pt x="8725548" y="312767"/>
                    <a:pt x="8726027" y="312048"/>
                    <a:pt x="8726027" y="311329"/>
                  </a:cubicBezTo>
                  <a:cubicBezTo>
                    <a:pt x="8726027" y="310850"/>
                    <a:pt x="8725548" y="310131"/>
                    <a:pt x="8724829" y="310131"/>
                  </a:cubicBezTo>
                  <a:cubicBezTo>
                    <a:pt x="8724350" y="310131"/>
                    <a:pt x="8723393" y="310850"/>
                    <a:pt x="8723393" y="311329"/>
                  </a:cubicBezTo>
                  <a:cubicBezTo>
                    <a:pt x="8723393" y="312048"/>
                    <a:pt x="8724350" y="312767"/>
                    <a:pt x="8724829" y="312767"/>
                  </a:cubicBezTo>
                  <a:close/>
                  <a:moveTo>
                    <a:pt x="8579456" y="76934"/>
                  </a:moveTo>
                  <a:cubicBezTo>
                    <a:pt x="8580174" y="76934"/>
                    <a:pt x="8580174" y="76934"/>
                    <a:pt x="8580174" y="76454"/>
                  </a:cubicBezTo>
                  <a:cubicBezTo>
                    <a:pt x="8580174" y="76454"/>
                    <a:pt x="8580174" y="75975"/>
                    <a:pt x="8579456" y="75975"/>
                  </a:cubicBezTo>
                  <a:cubicBezTo>
                    <a:pt x="8578977" y="75975"/>
                    <a:pt x="8578977" y="76454"/>
                    <a:pt x="8578977" y="76454"/>
                  </a:cubicBezTo>
                  <a:cubicBezTo>
                    <a:pt x="8578977" y="76934"/>
                    <a:pt x="8578977" y="76934"/>
                    <a:pt x="8579456" y="76934"/>
                  </a:cubicBezTo>
                  <a:close/>
                  <a:moveTo>
                    <a:pt x="2302512" y="196768"/>
                  </a:moveTo>
                  <a:cubicBezTo>
                    <a:pt x="2304907" y="196768"/>
                    <a:pt x="2306823" y="195090"/>
                    <a:pt x="2306823" y="192454"/>
                  </a:cubicBezTo>
                  <a:cubicBezTo>
                    <a:pt x="2306823" y="190297"/>
                    <a:pt x="2304907" y="188379"/>
                    <a:pt x="2302512" y="188379"/>
                  </a:cubicBezTo>
                  <a:cubicBezTo>
                    <a:pt x="2300117" y="188379"/>
                    <a:pt x="2298441" y="190297"/>
                    <a:pt x="2298441" y="192454"/>
                  </a:cubicBezTo>
                  <a:cubicBezTo>
                    <a:pt x="2298441" y="195090"/>
                    <a:pt x="2300117" y="196768"/>
                    <a:pt x="2302512" y="196768"/>
                  </a:cubicBezTo>
                  <a:close/>
                  <a:moveTo>
                    <a:pt x="2166239" y="440031"/>
                  </a:moveTo>
                  <a:cubicBezTo>
                    <a:pt x="2170071" y="440031"/>
                    <a:pt x="2173424" y="436916"/>
                    <a:pt x="2173424" y="432841"/>
                  </a:cubicBezTo>
                  <a:cubicBezTo>
                    <a:pt x="2173424" y="429007"/>
                    <a:pt x="2170071" y="425412"/>
                    <a:pt x="2166239" y="425412"/>
                  </a:cubicBezTo>
                  <a:cubicBezTo>
                    <a:pt x="2162168" y="425412"/>
                    <a:pt x="2158575" y="429007"/>
                    <a:pt x="2158575" y="432841"/>
                  </a:cubicBezTo>
                  <a:cubicBezTo>
                    <a:pt x="2158575" y="436916"/>
                    <a:pt x="2162168" y="440031"/>
                    <a:pt x="2166239" y="440031"/>
                  </a:cubicBezTo>
                  <a:close/>
                  <a:moveTo>
                    <a:pt x="2047689" y="691444"/>
                  </a:moveTo>
                  <a:cubicBezTo>
                    <a:pt x="2052478" y="691444"/>
                    <a:pt x="2056550" y="687369"/>
                    <a:pt x="2056550" y="682336"/>
                  </a:cubicBezTo>
                  <a:cubicBezTo>
                    <a:pt x="2056550" y="677303"/>
                    <a:pt x="2052478" y="672989"/>
                    <a:pt x="2047689" y="672989"/>
                  </a:cubicBezTo>
                  <a:cubicBezTo>
                    <a:pt x="2042420" y="672989"/>
                    <a:pt x="2038588" y="677303"/>
                    <a:pt x="2038588" y="682336"/>
                  </a:cubicBezTo>
                  <a:cubicBezTo>
                    <a:pt x="2038588" y="687369"/>
                    <a:pt x="2042420" y="691444"/>
                    <a:pt x="2047689" y="691444"/>
                  </a:cubicBezTo>
                  <a:close/>
                  <a:moveTo>
                    <a:pt x="1948058" y="952682"/>
                  </a:moveTo>
                  <a:cubicBezTo>
                    <a:pt x="1955004" y="952682"/>
                    <a:pt x="1960752" y="946930"/>
                    <a:pt x="1960752" y="939980"/>
                  </a:cubicBezTo>
                  <a:cubicBezTo>
                    <a:pt x="1960752" y="932790"/>
                    <a:pt x="1955004" y="927278"/>
                    <a:pt x="1948058" y="927278"/>
                  </a:cubicBezTo>
                  <a:cubicBezTo>
                    <a:pt x="1940873" y="927278"/>
                    <a:pt x="1934886" y="932790"/>
                    <a:pt x="1934886" y="939980"/>
                  </a:cubicBezTo>
                  <a:cubicBezTo>
                    <a:pt x="1934886" y="946930"/>
                    <a:pt x="1940873" y="952682"/>
                    <a:pt x="1948058" y="952682"/>
                  </a:cubicBezTo>
                  <a:close/>
                  <a:moveTo>
                    <a:pt x="1867588" y="1222549"/>
                  </a:moveTo>
                  <a:cubicBezTo>
                    <a:pt x="1877407" y="1222549"/>
                    <a:pt x="1885550" y="1214161"/>
                    <a:pt x="1885550" y="1204095"/>
                  </a:cubicBezTo>
                  <a:cubicBezTo>
                    <a:pt x="1885550" y="1194029"/>
                    <a:pt x="1877407" y="1185880"/>
                    <a:pt x="1867588" y="1185880"/>
                  </a:cubicBezTo>
                  <a:cubicBezTo>
                    <a:pt x="1857529" y="1185880"/>
                    <a:pt x="1849147" y="1194029"/>
                    <a:pt x="1849147" y="1204095"/>
                  </a:cubicBezTo>
                  <a:cubicBezTo>
                    <a:pt x="1849147" y="1214161"/>
                    <a:pt x="1857529" y="1222549"/>
                    <a:pt x="1867588" y="1222549"/>
                  </a:cubicBezTo>
                  <a:close/>
                  <a:moveTo>
                    <a:pt x="1806756" y="1497928"/>
                  </a:moveTo>
                  <a:cubicBezTo>
                    <a:pt x="1820168" y="1497928"/>
                    <a:pt x="1830945" y="1486904"/>
                    <a:pt x="1830945" y="1473482"/>
                  </a:cubicBezTo>
                  <a:cubicBezTo>
                    <a:pt x="1830945" y="1460061"/>
                    <a:pt x="1820168" y="1449036"/>
                    <a:pt x="1806756" y="1449036"/>
                  </a:cubicBezTo>
                  <a:cubicBezTo>
                    <a:pt x="1793344" y="1449036"/>
                    <a:pt x="1782327" y="1460061"/>
                    <a:pt x="1782327" y="1473482"/>
                  </a:cubicBezTo>
                  <a:cubicBezTo>
                    <a:pt x="1782327" y="1486904"/>
                    <a:pt x="1793344" y="1497928"/>
                    <a:pt x="1806756" y="1497928"/>
                  </a:cubicBezTo>
                  <a:close/>
                  <a:moveTo>
                    <a:pt x="1765802" y="1778580"/>
                  </a:moveTo>
                  <a:cubicBezTo>
                    <a:pt x="1783525" y="1778580"/>
                    <a:pt x="1797895" y="1764200"/>
                    <a:pt x="1797895" y="1746944"/>
                  </a:cubicBezTo>
                  <a:cubicBezTo>
                    <a:pt x="1797895" y="1729209"/>
                    <a:pt x="1783525" y="1715068"/>
                    <a:pt x="1765802" y="1715068"/>
                  </a:cubicBezTo>
                  <a:cubicBezTo>
                    <a:pt x="1748558" y="1715068"/>
                    <a:pt x="1734428" y="1729209"/>
                    <a:pt x="1734428" y="1746944"/>
                  </a:cubicBezTo>
                  <a:cubicBezTo>
                    <a:pt x="1734428" y="1764200"/>
                    <a:pt x="1748558" y="1778580"/>
                    <a:pt x="1765802" y="1778580"/>
                  </a:cubicBezTo>
                  <a:close/>
                  <a:moveTo>
                    <a:pt x="1745684" y="2061389"/>
                  </a:moveTo>
                  <a:cubicBezTo>
                    <a:pt x="1767000" y="2061389"/>
                    <a:pt x="1784483" y="2043893"/>
                    <a:pt x="1784483" y="2022083"/>
                  </a:cubicBezTo>
                  <a:cubicBezTo>
                    <a:pt x="1784483" y="2000993"/>
                    <a:pt x="1767000" y="1983257"/>
                    <a:pt x="1745684" y="1983257"/>
                  </a:cubicBezTo>
                  <a:cubicBezTo>
                    <a:pt x="1724130" y="1983257"/>
                    <a:pt x="1706647" y="2000993"/>
                    <a:pt x="1706647" y="2022083"/>
                  </a:cubicBezTo>
                  <a:cubicBezTo>
                    <a:pt x="1706647" y="2043893"/>
                    <a:pt x="1724130" y="2061389"/>
                    <a:pt x="1745684" y="2061389"/>
                  </a:cubicBezTo>
                  <a:close/>
                  <a:moveTo>
                    <a:pt x="1745684" y="2346115"/>
                  </a:moveTo>
                  <a:cubicBezTo>
                    <a:pt x="1771789" y="2346115"/>
                    <a:pt x="1793344" y="2324785"/>
                    <a:pt x="1793344" y="2298901"/>
                  </a:cubicBezTo>
                  <a:cubicBezTo>
                    <a:pt x="1793344" y="2272297"/>
                    <a:pt x="1771789" y="2250967"/>
                    <a:pt x="1745684" y="2250967"/>
                  </a:cubicBezTo>
                  <a:cubicBezTo>
                    <a:pt x="1719340" y="2250967"/>
                    <a:pt x="1698025" y="2272297"/>
                    <a:pt x="1698025" y="2298901"/>
                  </a:cubicBezTo>
                  <a:cubicBezTo>
                    <a:pt x="1698025" y="2324785"/>
                    <a:pt x="1719340" y="2346115"/>
                    <a:pt x="1745684" y="2346115"/>
                  </a:cubicBezTo>
                  <a:close/>
                  <a:moveTo>
                    <a:pt x="1765802" y="2629643"/>
                  </a:moveTo>
                  <a:cubicBezTo>
                    <a:pt x="1796697" y="2629643"/>
                    <a:pt x="1821365" y="2604957"/>
                    <a:pt x="1821365" y="2574280"/>
                  </a:cubicBezTo>
                  <a:cubicBezTo>
                    <a:pt x="1821365" y="2543363"/>
                    <a:pt x="1796697" y="2518437"/>
                    <a:pt x="1765802" y="2518437"/>
                  </a:cubicBezTo>
                  <a:cubicBezTo>
                    <a:pt x="1735386" y="2518437"/>
                    <a:pt x="1710479" y="2543363"/>
                    <a:pt x="1710479" y="2574280"/>
                  </a:cubicBezTo>
                  <a:cubicBezTo>
                    <a:pt x="1710479" y="2604957"/>
                    <a:pt x="1735386" y="2629643"/>
                    <a:pt x="1765802" y="2629643"/>
                  </a:cubicBezTo>
                  <a:close/>
                  <a:moveTo>
                    <a:pt x="1806756" y="2910295"/>
                  </a:moveTo>
                  <a:cubicBezTo>
                    <a:pt x="1841243" y="2910295"/>
                    <a:pt x="1869504" y="2882254"/>
                    <a:pt x="1869504" y="2847262"/>
                  </a:cubicBezTo>
                  <a:cubicBezTo>
                    <a:pt x="1869504" y="2812750"/>
                    <a:pt x="1841243" y="2784709"/>
                    <a:pt x="1806756" y="2784709"/>
                  </a:cubicBezTo>
                  <a:cubicBezTo>
                    <a:pt x="1772029" y="2784709"/>
                    <a:pt x="1743768" y="2812750"/>
                    <a:pt x="1743768" y="2847262"/>
                  </a:cubicBezTo>
                  <a:cubicBezTo>
                    <a:pt x="1743768" y="2882254"/>
                    <a:pt x="1772029" y="2910295"/>
                    <a:pt x="1806756" y="2910295"/>
                  </a:cubicBezTo>
                  <a:close/>
                  <a:moveTo>
                    <a:pt x="1867588" y="3186393"/>
                  </a:moveTo>
                  <a:cubicBezTo>
                    <a:pt x="1905668" y="3186393"/>
                    <a:pt x="1936802" y="3155476"/>
                    <a:pt x="1936802" y="3116889"/>
                  </a:cubicBezTo>
                  <a:cubicBezTo>
                    <a:pt x="1936802" y="3078303"/>
                    <a:pt x="1905668" y="3047146"/>
                    <a:pt x="1867588" y="3047146"/>
                  </a:cubicBezTo>
                  <a:cubicBezTo>
                    <a:pt x="1829029" y="3047146"/>
                    <a:pt x="1797895" y="3078303"/>
                    <a:pt x="1797895" y="3116889"/>
                  </a:cubicBezTo>
                  <a:cubicBezTo>
                    <a:pt x="1797895" y="3155476"/>
                    <a:pt x="1829029" y="3186393"/>
                    <a:pt x="1867588" y="3186393"/>
                  </a:cubicBezTo>
                  <a:close/>
                  <a:moveTo>
                    <a:pt x="1948058" y="3456020"/>
                  </a:moveTo>
                  <a:cubicBezTo>
                    <a:pt x="1989252" y="3456020"/>
                    <a:pt x="2023021" y="3422467"/>
                    <a:pt x="2023021" y="3380764"/>
                  </a:cubicBezTo>
                  <a:cubicBezTo>
                    <a:pt x="2023021" y="3339781"/>
                    <a:pt x="1989252" y="3306228"/>
                    <a:pt x="1948058" y="3306228"/>
                  </a:cubicBezTo>
                  <a:cubicBezTo>
                    <a:pt x="1906386" y="3306228"/>
                    <a:pt x="1872857" y="3339781"/>
                    <a:pt x="1872857" y="3380764"/>
                  </a:cubicBezTo>
                  <a:cubicBezTo>
                    <a:pt x="1872857" y="3422467"/>
                    <a:pt x="1906386" y="3456020"/>
                    <a:pt x="1948058" y="3456020"/>
                  </a:cubicBezTo>
                  <a:close/>
                  <a:moveTo>
                    <a:pt x="2047689" y="3719176"/>
                  </a:moveTo>
                  <a:cubicBezTo>
                    <a:pt x="2091995" y="3719176"/>
                    <a:pt x="2127920" y="3683226"/>
                    <a:pt x="2127920" y="3638648"/>
                  </a:cubicBezTo>
                  <a:cubicBezTo>
                    <a:pt x="2127920" y="3594069"/>
                    <a:pt x="2091995" y="3557879"/>
                    <a:pt x="2047689" y="3557879"/>
                  </a:cubicBezTo>
                  <a:cubicBezTo>
                    <a:pt x="2003142" y="3557879"/>
                    <a:pt x="1967218" y="3594069"/>
                    <a:pt x="1967218" y="3638648"/>
                  </a:cubicBezTo>
                  <a:cubicBezTo>
                    <a:pt x="1967218" y="3683226"/>
                    <a:pt x="2003142" y="3719176"/>
                    <a:pt x="2047689" y="3719176"/>
                  </a:cubicBezTo>
                  <a:close/>
                  <a:moveTo>
                    <a:pt x="2166239" y="3971787"/>
                  </a:moveTo>
                  <a:cubicBezTo>
                    <a:pt x="2212222" y="3971787"/>
                    <a:pt x="2249584" y="3934159"/>
                    <a:pt x="2249584" y="3888143"/>
                  </a:cubicBezTo>
                  <a:cubicBezTo>
                    <a:pt x="2249584" y="3842126"/>
                    <a:pt x="2212222" y="3804498"/>
                    <a:pt x="2166239" y="3804498"/>
                  </a:cubicBezTo>
                  <a:cubicBezTo>
                    <a:pt x="2119777" y="3804498"/>
                    <a:pt x="2082415" y="3842126"/>
                    <a:pt x="2082415" y="3888143"/>
                  </a:cubicBezTo>
                  <a:cubicBezTo>
                    <a:pt x="2082415" y="3934159"/>
                    <a:pt x="2119777" y="3971787"/>
                    <a:pt x="2166239" y="3971787"/>
                  </a:cubicBezTo>
                  <a:close/>
                  <a:moveTo>
                    <a:pt x="2354722" y="4067175"/>
                  </a:moveTo>
                  <a:cubicBezTo>
                    <a:pt x="2340831" y="4055192"/>
                    <a:pt x="2322390" y="4048002"/>
                    <a:pt x="2302512" y="4048002"/>
                  </a:cubicBezTo>
                  <a:cubicBezTo>
                    <a:pt x="2282634" y="4048002"/>
                    <a:pt x="2264432" y="4055192"/>
                    <a:pt x="2250302" y="4067175"/>
                  </a:cubicBezTo>
                  <a:lnTo>
                    <a:pt x="2354722" y="4067175"/>
                  </a:lnTo>
                  <a:close/>
                  <a:moveTo>
                    <a:pt x="8724829" y="4017324"/>
                  </a:moveTo>
                  <a:cubicBezTo>
                    <a:pt x="8729140" y="4017324"/>
                    <a:pt x="8732733" y="4013969"/>
                    <a:pt x="8732733" y="4009415"/>
                  </a:cubicBezTo>
                  <a:cubicBezTo>
                    <a:pt x="8732733" y="4005101"/>
                    <a:pt x="8729140" y="4001506"/>
                    <a:pt x="8724829" y="4001506"/>
                  </a:cubicBezTo>
                  <a:cubicBezTo>
                    <a:pt x="8720279" y="4001506"/>
                    <a:pt x="8716926" y="4005101"/>
                    <a:pt x="8716926" y="4009415"/>
                  </a:cubicBezTo>
                  <a:cubicBezTo>
                    <a:pt x="8716926" y="4013969"/>
                    <a:pt x="8720279" y="4017324"/>
                    <a:pt x="8724829" y="4017324"/>
                  </a:cubicBezTo>
                  <a:close/>
                  <a:moveTo>
                    <a:pt x="8852241" y="3770705"/>
                  </a:moveTo>
                  <a:cubicBezTo>
                    <a:pt x="8855594" y="3770705"/>
                    <a:pt x="8858468" y="3767829"/>
                    <a:pt x="8858468" y="3764713"/>
                  </a:cubicBezTo>
                  <a:cubicBezTo>
                    <a:pt x="8858468" y="3761118"/>
                    <a:pt x="8855594" y="3758482"/>
                    <a:pt x="8852241" y="3758482"/>
                  </a:cubicBezTo>
                  <a:cubicBezTo>
                    <a:pt x="8849128" y="3758482"/>
                    <a:pt x="8846493" y="3761118"/>
                    <a:pt x="8846493" y="3764713"/>
                  </a:cubicBezTo>
                  <a:cubicBezTo>
                    <a:pt x="8846493" y="3767829"/>
                    <a:pt x="8849128" y="3770705"/>
                    <a:pt x="8852241" y="3770705"/>
                  </a:cubicBezTo>
                  <a:close/>
                  <a:moveTo>
                    <a:pt x="8961451" y="3515698"/>
                  </a:moveTo>
                  <a:cubicBezTo>
                    <a:pt x="8964325" y="3515698"/>
                    <a:pt x="8966720" y="3513301"/>
                    <a:pt x="8966720" y="3510665"/>
                  </a:cubicBezTo>
                  <a:cubicBezTo>
                    <a:pt x="8966720" y="3508028"/>
                    <a:pt x="8964325" y="3506111"/>
                    <a:pt x="8961451" y="3506111"/>
                  </a:cubicBezTo>
                  <a:cubicBezTo>
                    <a:pt x="8959056" y="3506111"/>
                    <a:pt x="8956661" y="3508028"/>
                    <a:pt x="8956661" y="3510665"/>
                  </a:cubicBezTo>
                  <a:cubicBezTo>
                    <a:pt x="8956661" y="3513301"/>
                    <a:pt x="8959056" y="3515698"/>
                    <a:pt x="8961451" y="3515698"/>
                  </a:cubicBezTo>
                  <a:close/>
                  <a:moveTo>
                    <a:pt x="9051502" y="3253740"/>
                  </a:moveTo>
                  <a:cubicBezTo>
                    <a:pt x="9054136" y="3253740"/>
                    <a:pt x="9056052" y="3252062"/>
                    <a:pt x="9056052" y="3249666"/>
                  </a:cubicBezTo>
                  <a:cubicBezTo>
                    <a:pt x="9056052" y="3247029"/>
                    <a:pt x="9054136" y="3245352"/>
                    <a:pt x="9051502" y="3245352"/>
                  </a:cubicBezTo>
                  <a:cubicBezTo>
                    <a:pt x="9049346" y="3245352"/>
                    <a:pt x="9047430" y="3247029"/>
                    <a:pt x="9047430" y="3249666"/>
                  </a:cubicBezTo>
                  <a:cubicBezTo>
                    <a:pt x="9047430" y="3252062"/>
                    <a:pt x="9049346" y="3253740"/>
                    <a:pt x="9051502" y="3253740"/>
                  </a:cubicBezTo>
                  <a:close/>
                  <a:moveTo>
                    <a:pt x="9122153" y="2986270"/>
                  </a:moveTo>
                  <a:cubicBezTo>
                    <a:pt x="9124308" y="2986270"/>
                    <a:pt x="9125745" y="2984592"/>
                    <a:pt x="9125745" y="2982675"/>
                  </a:cubicBezTo>
                  <a:cubicBezTo>
                    <a:pt x="9125745" y="2980518"/>
                    <a:pt x="9124308" y="2979320"/>
                    <a:pt x="9122153" y="2979320"/>
                  </a:cubicBezTo>
                  <a:cubicBezTo>
                    <a:pt x="9120476" y="2979320"/>
                    <a:pt x="9118560" y="2980518"/>
                    <a:pt x="9118560" y="2982675"/>
                  </a:cubicBezTo>
                  <a:cubicBezTo>
                    <a:pt x="9118560" y="2984592"/>
                    <a:pt x="9120476" y="2986270"/>
                    <a:pt x="9122153" y="2986270"/>
                  </a:cubicBezTo>
                  <a:close/>
                  <a:moveTo>
                    <a:pt x="9173165" y="2714726"/>
                  </a:moveTo>
                  <a:cubicBezTo>
                    <a:pt x="9174842" y="2714726"/>
                    <a:pt x="9176758" y="2713048"/>
                    <a:pt x="9176758" y="2711370"/>
                  </a:cubicBezTo>
                  <a:cubicBezTo>
                    <a:pt x="9176758" y="2708974"/>
                    <a:pt x="9174842" y="2707775"/>
                    <a:pt x="9173165" y="2707775"/>
                  </a:cubicBezTo>
                  <a:cubicBezTo>
                    <a:pt x="9171010" y="2707775"/>
                    <a:pt x="9169573" y="2708974"/>
                    <a:pt x="9169573" y="2711370"/>
                  </a:cubicBezTo>
                  <a:cubicBezTo>
                    <a:pt x="9169573" y="2713048"/>
                    <a:pt x="9171010" y="2714726"/>
                    <a:pt x="9173165" y="2714726"/>
                  </a:cubicBezTo>
                  <a:close/>
                  <a:moveTo>
                    <a:pt x="9203581" y="2439586"/>
                  </a:moveTo>
                  <a:cubicBezTo>
                    <a:pt x="9205258" y="2439586"/>
                    <a:pt x="9206455" y="2438388"/>
                    <a:pt x="9206455" y="2436470"/>
                  </a:cubicBezTo>
                  <a:cubicBezTo>
                    <a:pt x="9206455" y="2434553"/>
                    <a:pt x="9205258" y="2433355"/>
                    <a:pt x="9203581" y="2433355"/>
                  </a:cubicBezTo>
                  <a:cubicBezTo>
                    <a:pt x="9201665" y="2433355"/>
                    <a:pt x="9200229" y="2434553"/>
                    <a:pt x="9200229" y="2436470"/>
                  </a:cubicBezTo>
                  <a:cubicBezTo>
                    <a:pt x="9200229" y="2438388"/>
                    <a:pt x="9201665" y="2439586"/>
                    <a:pt x="9203581" y="2439586"/>
                  </a:cubicBezTo>
                  <a:close/>
                  <a:moveTo>
                    <a:pt x="9213640" y="2163009"/>
                  </a:moveTo>
                  <a:cubicBezTo>
                    <a:pt x="9215077" y="2163009"/>
                    <a:pt x="9216035" y="2161810"/>
                    <a:pt x="9216035" y="2160372"/>
                  </a:cubicBezTo>
                  <a:cubicBezTo>
                    <a:pt x="9216035" y="2158934"/>
                    <a:pt x="9215077" y="2157976"/>
                    <a:pt x="9213640" y="2157976"/>
                  </a:cubicBezTo>
                  <a:cubicBezTo>
                    <a:pt x="9212443" y="2157976"/>
                    <a:pt x="9211245" y="2158934"/>
                    <a:pt x="9211245" y="2160372"/>
                  </a:cubicBezTo>
                  <a:cubicBezTo>
                    <a:pt x="9211245" y="2161810"/>
                    <a:pt x="9212443" y="2163009"/>
                    <a:pt x="9213640" y="2163009"/>
                  </a:cubicBezTo>
                  <a:close/>
                  <a:moveTo>
                    <a:pt x="8983006" y="1887390"/>
                  </a:moveTo>
                  <a:cubicBezTo>
                    <a:pt x="8984682" y="1887390"/>
                    <a:pt x="8986119" y="1885952"/>
                    <a:pt x="8986119" y="1884514"/>
                  </a:cubicBezTo>
                  <a:cubicBezTo>
                    <a:pt x="8986119" y="1882836"/>
                    <a:pt x="8984682" y="1881398"/>
                    <a:pt x="8983006" y="1881398"/>
                  </a:cubicBezTo>
                  <a:cubicBezTo>
                    <a:pt x="8981329" y="1881398"/>
                    <a:pt x="8979892" y="1882836"/>
                    <a:pt x="8979892" y="1884514"/>
                  </a:cubicBezTo>
                  <a:cubicBezTo>
                    <a:pt x="8979892" y="1885952"/>
                    <a:pt x="8981329" y="1887390"/>
                    <a:pt x="8983006" y="1887390"/>
                  </a:cubicBezTo>
                  <a:close/>
                  <a:moveTo>
                    <a:pt x="8950674" y="1613209"/>
                  </a:moveTo>
                  <a:cubicBezTo>
                    <a:pt x="8952111" y="1613209"/>
                    <a:pt x="8953787" y="1611771"/>
                    <a:pt x="8953787" y="1610093"/>
                  </a:cubicBezTo>
                  <a:cubicBezTo>
                    <a:pt x="8953787" y="1608416"/>
                    <a:pt x="8952111" y="1606978"/>
                    <a:pt x="8950674" y="1606978"/>
                  </a:cubicBezTo>
                  <a:cubicBezTo>
                    <a:pt x="8948997" y="1606978"/>
                    <a:pt x="8947800" y="1608416"/>
                    <a:pt x="8947800" y="1610093"/>
                  </a:cubicBezTo>
                  <a:cubicBezTo>
                    <a:pt x="8947800" y="1611771"/>
                    <a:pt x="8948997" y="1613209"/>
                    <a:pt x="8950674" y="1613209"/>
                  </a:cubicBezTo>
                  <a:close/>
                  <a:moveTo>
                    <a:pt x="8896787" y="1342384"/>
                  </a:moveTo>
                  <a:cubicBezTo>
                    <a:pt x="8898703" y="1342384"/>
                    <a:pt x="8900140" y="1340946"/>
                    <a:pt x="8900140" y="1339268"/>
                  </a:cubicBezTo>
                  <a:cubicBezTo>
                    <a:pt x="8900140" y="1337590"/>
                    <a:pt x="8898703" y="1336152"/>
                    <a:pt x="8896787" y="1336152"/>
                  </a:cubicBezTo>
                  <a:cubicBezTo>
                    <a:pt x="8894871" y="1336152"/>
                    <a:pt x="8893434" y="1337590"/>
                    <a:pt x="8893434" y="1339268"/>
                  </a:cubicBezTo>
                  <a:cubicBezTo>
                    <a:pt x="8893434" y="1340946"/>
                    <a:pt x="8894871" y="1342384"/>
                    <a:pt x="8896787" y="1342384"/>
                  </a:cubicBezTo>
                  <a:close/>
                  <a:moveTo>
                    <a:pt x="8821825" y="1075632"/>
                  </a:moveTo>
                  <a:cubicBezTo>
                    <a:pt x="8823502" y="1075632"/>
                    <a:pt x="8824460" y="1074434"/>
                    <a:pt x="8824460" y="1073236"/>
                  </a:cubicBezTo>
                  <a:cubicBezTo>
                    <a:pt x="8824460" y="1071798"/>
                    <a:pt x="8823502" y="1070839"/>
                    <a:pt x="8821825" y="1070839"/>
                  </a:cubicBezTo>
                  <a:cubicBezTo>
                    <a:pt x="8820388" y="1070839"/>
                    <a:pt x="8819430" y="1071798"/>
                    <a:pt x="8819430" y="1073236"/>
                  </a:cubicBezTo>
                  <a:cubicBezTo>
                    <a:pt x="8819430" y="1074434"/>
                    <a:pt x="8820388" y="1075632"/>
                    <a:pt x="8821825" y="1075632"/>
                  </a:cubicBezTo>
                  <a:close/>
                  <a:moveTo>
                    <a:pt x="8726506" y="816551"/>
                  </a:moveTo>
                  <a:cubicBezTo>
                    <a:pt x="8727943" y="816551"/>
                    <a:pt x="8728661" y="815592"/>
                    <a:pt x="8728661" y="814154"/>
                  </a:cubicBezTo>
                  <a:cubicBezTo>
                    <a:pt x="8728661" y="812956"/>
                    <a:pt x="8727943" y="811518"/>
                    <a:pt x="8726506" y="811518"/>
                  </a:cubicBezTo>
                  <a:cubicBezTo>
                    <a:pt x="8725069" y="811518"/>
                    <a:pt x="8723632" y="812956"/>
                    <a:pt x="8723632" y="814154"/>
                  </a:cubicBezTo>
                  <a:cubicBezTo>
                    <a:pt x="8723632" y="815592"/>
                    <a:pt x="8725069" y="816551"/>
                    <a:pt x="8726506" y="816551"/>
                  </a:cubicBezTo>
                  <a:close/>
                  <a:moveTo>
                    <a:pt x="8610590" y="565857"/>
                  </a:moveTo>
                  <a:cubicBezTo>
                    <a:pt x="8612266" y="565857"/>
                    <a:pt x="8613464" y="564419"/>
                    <a:pt x="8613464" y="563221"/>
                  </a:cubicBezTo>
                  <a:cubicBezTo>
                    <a:pt x="8613464" y="561783"/>
                    <a:pt x="8612266" y="560824"/>
                    <a:pt x="8610590" y="560824"/>
                  </a:cubicBezTo>
                  <a:cubicBezTo>
                    <a:pt x="8609153" y="560824"/>
                    <a:pt x="8608674" y="561783"/>
                    <a:pt x="8608674" y="563221"/>
                  </a:cubicBezTo>
                  <a:cubicBezTo>
                    <a:pt x="8608674" y="564419"/>
                    <a:pt x="8609153" y="565857"/>
                    <a:pt x="8610590" y="565857"/>
                  </a:cubicBezTo>
                  <a:close/>
                  <a:moveTo>
                    <a:pt x="8476233" y="324272"/>
                  </a:moveTo>
                  <a:cubicBezTo>
                    <a:pt x="8477191" y="324272"/>
                    <a:pt x="8477909" y="323073"/>
                    <a:pt x="8477909" y="322115"/>
                  </a:cubicBezTo>
                  <a:cubicBezTo>
                    <a:pt x="8477909" y="321156"/>
                    <a:pt x="8477191" y="320197"/>
                    <a:pt x="8476233" y="320197"/>
                  </a:cubicBezTo>
                  <a:cubicBezTo>
                    <a:pt x="8474796" y="320197"/>
                    <a:pt x="8473838" y="321156"/>
                    <a:pt x="8473838" y="322115"/>
                  </a:cubicBezTo>
                  <a:cubicBezTo>
                    <a:pt x="8473838" y="323073"/>
                    <a:pt x="8474796" y="324272"/>
                    <a:pt x="8476233" y="324272"/>
                  </a:cubicBezTo>
                  <a:close/>
                  <a:moveTo>
                    <a:pt x="8322477" y="93710"/>
                  </a:moveTo>
                  <a:cubicBezTo>
                    <a:pt x="8323195" y="93710"/>
                    <a:pt x="8323674" y="93231"/>
                    <a:pt x="8323674" y="92512"/>
                  </a:cubicBezTo>
                  <a:cubicBezTo>
                    <a:pt x="8323674" y="92033"/>
                    <a:pt x="8323195" y="91074"/>
                    <a:pt x="8322477" y="91074"/>
                  </a:cubicBezTo>
                  <a:cubicBezTo>
                    <a:pt x="8321998" y="91074"/>
                    <a:pt x="8321519" y="92033"/>
                    <a:pt x="8321519" y="92512"/>
                  </a:cubicBezTo>
                  <a:cubicBezTo>
                    <a:pt x="8321519" y="93231"/>
                    <a:pt x="8321998" y="93710"/>
                    <a:pt x="8322477" y="93710"/>
                  </a:cubicBezTo>
                  <a:close/>
                  <a:moveTo>
                    <a:pt x="2634214" y="95148"/>
                  </a:moveTo>
                  <a:cubicBezTo>
                    <a:pt x="2635411" y="95148"/>
                    <a:pt x="2636609" y="93950"/>
                    <a:pt x="2636609" y="92512"/>
                  </a:cubicBezTo>
                  <a:cubicBezTo>
                    <a:pt x="2636609" y="91074"/>
                    <a:pt x="2635411" y="90115"/>
                    <a:pt x="2634214" y="90115"/>
                  </a:cubicBezTo>
                  <a:cubicBezTo>
                    <a:pt x="2632777" y="90115"/>
                    <a:pt x="2631819" y="91074"/>
                    <a:pt x="2631819" y="92512"/>
                  </a:cubicBezTo>
                  <a:cubicBezTo>
                    <a:pt x="2631819" y="93950"/>
                    <a:pt x="2632777" y="95148"/>
                    <a:pt x="2634214" y="95148"/>
                  </a:cubicBezTo>
                  <a:close/>
                  <a:moveTo>
                    <a:pt x="2480936" y="329065"/>
                  </a:moveTo>
                  <a:cubicBezTo>
                    <a:pt x="2484529" y="329065"/>
                    <a:pt x="2487403" y="325949"/>
                    <a:pt x="2487403" y="322115"/>
                  </a:cubicBezTo>
                  <a:cubicBezTo>
                    <a:pt x="2487403" y="318519"/>
                    <a:pt x="2484529" y="315643"/>
                    <a:pt x="2480936" y="315643"/>
                  </a:cubicBezTo>
                  <a:cubicBezTo>
                    <a:pt x="2477344" y="315643"/>
                    <a:pt x="2473991" y="318519"/>
                    <a:pt x="2473991" y="322115"/>
                  </a:cubicBezTo>
                  <a:cubicBezTo>
                    <a:pt x="2473991" y="325949"/>
                    <a:pt x="2477344" y="329065"/>
                    <a:pt x="2480936" y="329065"/>
                  </a:cubicBezTo>
                  <a:close/>
                  <a:moveTo>
                    <a:pt x="2346100" y="572328"/>
                  </a:moveTo>
                  <a:cubicBezTo>
                    <a:pt x="2350890" y="572328"/>
                    <a:pt x="2355201" y="568254"/>
                    <a:pt x="2355201" y="563221"/>
                  </a:cubicBezTo>
                  <a:cubicBezTo>
                    <a:pt x="2355201" y="558188"/>
                    <a:pt x="2350890" y="553874"/>
                    <a:pt x="2346100" y="553874"/>
                  </a:cubicBezTo>
                  <a:cubicBezTo>
                    <a:pt x="2340831" y="553874"/>
                    <a:pt x="2336999" y="558188"/>
                    <a:pt x="2336999" y="563221"/>
                  </a:cubicBezTo>
                  <a:cubicBezTo>
                    <a:pt x="2336999" y="568254"/>
                    <a:pt x="2340831" y="572328"/>
                    <a:pt x="2346100" y="572328"/>
                  </a:cubicBezTo>
                  <a:close/>
                  <a:moveTo>
                    <a:pt x="2230663" y="825658"/>
                  </a:moveTo>
                  <a:cubicBezTo>
                    <a:pt x="2236890" y="825658"/>
                    <a:pt x="2242159" y="820385"/>
                    <a:pt x="2242159" y="814154"/>
                  </a:cubicBezTo>
                  <a:cubicBezTo>
                    <a:pt x="2242159" y="807683"/>
                    <a:pt x="2236890" y="802410"/>
                    <a:pt x="2230663" y="802410"/>
                  </a:cubicBezTo>
                  <a:cubicBezTo>
                    <a:pt x="2223957" y="802410"/>
                    <a:pt x="2218928" y="807683"/>
                    <a:pt x="2218928" y="814154"/>
                  </a:cubicBezTo>
                  <a:cubicBezTo>
                    <a:pt x="2218928" y="820385"/>
                    <a:pt x="2223957" y="825658"/>
                    <a:pt x="2230663" y="825658"/>
                  </a:cubicBezTo>
                  <a:close/>
                  <a:moveTo>
                    <a:pt x="2134865" y="1089054"/>
                  </a:moveTo>
                  <a:cubicBezTo>
                    <a:pt x="2143487" y="1089054"/>
                    <a:pt x="2150672" y="1082103"/>
                    <a:pt x="2150672" y="1073236"/>
                  </a:cubicBezTo>
                  <a:cubicBezTo>
                    <a:pt x="2150672" y="1064608"/>
                    <a:pt x="2143487" y="1057418"/>
                    <a:pt x="2134865" y="1057418"/>
                  </a:cubicBezTo>
                  <a:cubicBezTo>
                    <a:pt x="2126004" y="1057418"/>
                    <a:pt x="2119058" y="1064608"/>
                    <a:pt x="2119058" y="1073236"/>
                  </a:cubicBezTo>
                  <a:cubicBezTo>
                    <a:pt x="2119058" y="1082103"/>
                    <a:pt x="2126004" y="1089054"/>
                    <a:pt x="2134865" y="1089054"/>
                  </a:cubicBezTo>
                  <a:close/>
                  <a:moveTo>
                    <a:pt x="2059903" y="1360359"/>
                  </a:moveTo>
                  <a:cubicBezTo>
                    <a:pt x="2071638" y="1360359"/>
                    <a:pt x="2081218" y="1351012"/>
                    <a:pt x="2081218" y="1339268"/>
                  </a:cubicBezTo>
                  <a:cubicBezTo>
                    <a:pt x="2081218" y="1327284"/>
                    <a:pt x="2071638" y="1317937"/>
                    <a:pt x="2059903" y="1317937"/>
                  </a:cubicBezTo>
                  <a:cubicBezTo>
                    <a:pt x="2048168" y="1317937"/>
                    <a:pt x="2038588" y="1327284"/>
                    <a:pt x="2038588" y="1339268"/>
                  </a:cubicBezTo>
                  <a:cubicBezTo>
                    <a:pt x="2038588" y="1351012"/>
                    <a:pt x="2048168" y="1360359"/>
                    <a:pt x="2059903" y="1360359"/>
                  </a:cubicBezTo>
                  <a:close/>
                  <a:moveTo>
                    <a:pt x="2006016" y="1638134"/>
                  </a:moveTo>
                  <a:cubicBezTo>
                    <a:pt x="2021584" y="1638134"/>
                    <a:pt x="2034277" y="1625672"/>
                    <a:pt x="2034277" y="1610093"/>
                  </a:cubicBezTo>
                  <a:cubicBezTo>
                    <a:pt x="2034277" y="1594754"/>
                    <a:pt x="2021584" y="1582052"/>
                    <a:pt x="2006016" y="1582052"/>
                  </a:cubicBezTo>
                  <a:cubicBezTo>
                    <a:pt x="1990449" y="1582052"/>
                    <a:pt x="1978235" y="1594754"/>
                    <a:pt x="1978235" y="1610093"/>
                  </a:cubicBezTo>
                  <a:cubicBezTo>
                    <a:pt x="1978235" y="1625672"/>
                    <a:pt x="1990449" y="1638134"/>
                    <a:pt x="2006016" y="1638134"/>
                  </a:cubicBezTo>
                  <a:close/>
                  <a:moveTo>
                    <a:pt x="1973445" y="1919985"/>
                  </a:moveTo>
                  <a:cubicBezTo>
                    <a:pt x="1993084" y="1919985"/>
                    <a:pt x="2008890" y="1903927"/>
                    <a:pt x="2008890" y="1884514"/>
                  </a:cubicBezTo>
                  <a:cubicBezTo>
                    <a:pt x="2008890" y="1864621"/>
                    <a:pt x="1993084" y="1849043"/>
                    <a:pt x="1973445" y="1849043"/>
                  </a:cubicBezTo>
                  <a:cubicBezTo>
                    <a:pt x="1954285" y="1849043"/>
                    <a:pt x="1938239" y="1864621"/>
                    <a:pt x="1938239" y="1884514"/>
                  </a:cubicBezTo>
                  <a:cubicBezTo>
                    <a:pt x="1938239" y="1903927"/>
                    <a:pt x="1954285" y="1919985"/>
                    <a:pt x="1973445" y="1919985"/>
                  </a:cubicBezTo>
                  <a:close/>
                  <a:moveTo>
                    <a:pt x="1962907" y="2203273"/>
                  </a:moveTo>
                  <a:cubicBezTo>
                    <a:pt x="1986378" y="2203273"/>
                    <a:pt x="2005537" y="2184099"/>
                    <a:pt x="2005537" y="2160372"/>
                  </a:cubicBezTo>
                  <a:cubicBezTo>
                    <a:pt x="2005537" y="2136645"/>
                    <a:pt x="1986378" y="2117711"/>
                    <a:pt x="1962907" y="2117711"/>
                  </a:cubicBezTo>
                  <a:cubicBezTo>
                    <a:pt x="1939197" y="2117711"/>
                    <a:pt x="1920277" y="2136645"/>
                    <a:pt x="1920277" y="2160372"/>
                  </a:cubicBezTo>
                  <a:cubicBezTo>
                    <a:pt x="1920277" y="2184099"/>
                    <a:pt x="1939197" y="2203273"/>
                    <a:pt x="1962907" y="2203273"/>
                  </a:cubicBezTo>
                  <a:close/>
                  <a:moveTo>
                    <a:pt x="1973445" y="2486561"/>
                  </a:moveTo>
                  <a:cubicBezTo>
                    <a:pt x="2001226" y="2486561"/>
                    <a:pt x="2023739" y="2464272"/>
                    <a:pt x="2023739" y="2436470"/>
                  </a:cubicBezTo>
                  <a:cubicBezTo>
                    <a:pt x="2023739" y="2408669"/>
                    <a:pt x="2001226" y="2386380"/>
                    <a:pt x="1973445" y="2386380"/>
                  </a:cubicBezTo>
                  <a:cubicBezTo>
                    <a:pt x="1946382" y="2386380"/>
                    <a:pt x="1923630" y="2408669"/>
                    <a:pt x="1923630" y="2436470"/>
                  </a:cubicBezTo>
                  <a:cubicBezTo>
                    <a:pt x="1923630" y="2464272"/>
                    <a:pt x="1946382" y="2486561"/>
                    <a:pt x="1973445" y="2486561"/>
                  </a:cubicBezTo>
                  <a:close/>
                  <a:moveTo>
                    <a:pt x="2006016" y="2768891"/>
                  </a:moveTo>
                  <a:cubicBezTo>
                    <a:pt x="2038109" y="2768891"/>
                    <a:pt x="2063974" y="2743006"/>
                    <a:pt x="2063974" y="2710651"/>
                  </a:cubicBezTo>
                  <a:cubicBezTo>
                    <a:pt x="2063974" y="2679015"/>
                    <a:pt x="2038109" y="2653131"/>
                    <a:pt x="2006016" y="2653131"/>
                  </a:cubicBezTo>
                  <a:cubicBezTo>
                    <a:pt x="1974163" y="2653131"/>
                    <a:pt x="1948298" y="2679015"/>
                    <a:pt x="1948298" y="2710651"/>
                  </a:cubicBezTo>
                  <a:cubicBezTo>
                    <a:pt x="1948298" y="2743006"/>
                    <a:pt x="1974163" y="2768891"/>
                    <a:pt x="2006016" y="2768891"/>
                  </a:cubicBezTo>
                  <a:close/>
                  <a:moveTo>
                    <a:pt x="2059903" y="3046187"/>
                  </a:moveTo>
                  <a:cubicBezTo>
                    <a:pt x="2095827" y="3046187"/>
                    <a:pt x="2124327" y="3017667"/>
                    <a:pt x="2124327" y="2981716"/>
                  </a:cubicBezTo>
                  <a:cubicBezTo>
                    <a:pt x="2124327" y="2946006"/>
                    <a:pt x="2095827" y="2917006"/>
                    <a:pt x="2059903" y="2917006"/>
                  </a:cubicBezTo>
                  <a:cubicBezTo>
                    <a:pt x="2024457" y="2917006"/>
                    <a:pt x="1995478" y="2946006"/>
                    <a:pt x="1995478" y="2981716"/>
                  </a:cubicBezTo>
                  <a:cubicBezTo>
                    <a:pt x="1995478" y="3017667"/>
                    <a:pt x="2024457" y="3046187"/>
                    <a:pt x="2059903" y="3046187"/>
                  </a:cubicBezTo>
                  <a:close/>
                  <a:moveTo>
                    <a:pt x="2134865" y="3317971"/>
                  </a:moveTo>
                  <a:cubicBezTo>
                    <a:pt x="2173424" y="3317971"/>
                    <a:pt x="2205037" y="3286575"/>
                    <a:pt x="2205037" y="3247509"/>
                  </a:cubicBezTo>
                  <a:cubicBezTo>
                    <a:pt x="2205037" y="3209162"/>
                    <a:pt x="2173424" y="3177286"/>
                    <a:pt x="2134865" y="3177286"/>
                  </a:cubicBezTo>
                  <a:cubicBezTo>
                    <a:pt x="2096067" y="3177286"/>
                    <a:pt x="2064693" y="3209162"/>
                    <a:pt x="2064693" y="3247509"/>
                  </a:cubicBezTo>
                  <a:cubicBezTo>
                    <a:pt x="2064693" y="3286575"/>
                    <a:pt x="2096067" y="3317971"/>
                    <a:pt x="2134865" y="3317971"/>
                  </a:cubicBezTo>
                  <a:close/>
                  <a:moveTo>
                    <a:pt x="2230663" y="3582326"/>
                  </a:moveTo>
                  <a:cubicBezTo>
                    <a:pt x="2271857" y="3582326"/>
                    <a:pt x="2305865" y="3548532"/>
                    <a:pt x="2305865" y="3506590"/>
                  </a:cubicBezTo>
                  <a:cubicBezTo>
                    <a:pt x="2305865" y="3464888"/>
                    <a:pt x="2271857" y="3430855"/>
                    <a:pt x="2230663" y="3430855"/>
                  </a:cubicBezTo>
                  <a:cubicBezTo>
                    <a:pt x="2188752" y="3430855"/>
                    <a:pt x="2154983" y="3464888"/>
                    <a:pt x="2154983" y="3506590"/>
                  </a:cubicBezTo>
                  <a:cubicBezTo>
                    <a:pt x="2154983" y="3548532"/>
                    <a:pt x="2188752" y="3582326"/>
                    <a:pt x="2230663" y="3582326"/>
                  </a:cubicBezTo>
                  <a:close/>
                  <a:moveTo>
                    <a:pt x="2346100" y="3836135"/>
                  </a:moveTo>
                  <a:cubicBezTo>
                    <a:pt x="2389449" y="3836135"/>
                    <a:pt x="2424655" y="3801143"/>
                    <a:pt x="2424655" y="3757523"/>
                  </a:cubicBezTo>
                  <a:cubicBezTo>
                    <a:pt x="2424655" y="3714143"/>
                    <a:pt x="2389449" y="3678912"/>
                    <a:pt x="2346100" y="3678912"/>
                  </a:cubicBezTo>
                  <a:cubicBezTo>
                    <a:pt x="2302512" y="3678912"/>
                    <a:pt x="2267306" y="3714143"/>
                    <a:pt x="2267306" y="3757523"/>
                  </a:cubicBezTo>
                  <a:cubicBezTo>
                    <a:pt x="2267306" y="3801143"/>
                    <a:pt x="2302512" y="3836135"/>
                    <a:pt x="2346100" y="3836135"/>
                  </a:cubicBezTo>
                  <a:close/>
                  <a:moveTo>
                    <a:pt x="2525722" y="4067175"/>
                  </a:moveTo>
                  <a:cubicBezTo>
                    <a:pt x="2547756" y="4052555"/>
                    <a:pt x="2562604" y="4027390"/>
                    <a:pt x="2562604" y="3998870"/>
                  </a:cubicBezTo>
                  <a:cubicBezTo>
                    <a:pt x="2562604" y="3953572"/>
                    <a:pt x="2525962" y="3916663"/>
                    <a:pt x="2480936" y="3916663"/>
                  </a:cubicBezTo>
                  <a:cubicBezTo>
                    <a:pt x="2435911" y="3916663"/>
                    <a:pt x="2399029" y="3953572"/>
                    <a:pt x="2399029" y="3998870"/>
                  </a:cubicBezTo>
                  <a:cubicBezTo>
                    <a:pt x="2399029" y="4027390"/>
                    <a:pt x="2413878" y="4052555"/>
                    <a:pt x="2436151" y="4067175"/>
                  </a:cubicBezTo>
                  <a:lnTo>
                    <a:pt x="2525722" y="4067175"/>
                  </a:lnTo>
                  <a:close/>
                  <a:moveTo>
                    <a:pt x="8476233" y="4008456"/>
                  </a:moveTo>
                  <a:cubicBezTo>
                    <a:pt x="8481502" y="4008456"/>
                    <a:pt x="8485573" y="4003903"/>
                    <a:pt x="8485573" y="3998870"/>
                  </a:cubicBezTo>
                  <a:cubicBezTo>
                    <a:pt x="8485573" y="3993357"/>
                    <a:pt x="8481502" y="3988804"/>
                    <a:pt x="8476233" y="3988804"/>
                  </a:cubicBezTo>
                  <a:cubicBezTo>
                    <a:pt x="8470485" y="3988804"/>
                    <a:pt x="8466174" y="3993357"/>
                    <a:pt x="8466174" y="3998870"/>
                  </a:cubicBezTo>
                  <a:cubicBezTo>
                    <a:pt x="8466174" y="4003903"/>
                    <a:pt x="8470485" y="4008456"/>
                    <a:pt x="8476233" y="4008456"/>
                  </a:cubicBezTo>
                  <a:close/>
                  <a:moveTo>
                    <a:pt x="8610590" y="3765912"/>
                  </a:moveTo>
                  <a:cubicBezTo>
                    <a:pt x="8615619" y="3765912"/>
                    <a:pt x="8619212" y="3762317"/>
                    <a:pt x="8619212" y="3757523"/>
                  </a:cubicBezTo>
                  <a:cubicBezTo>
                    <a:pt x="8619212" y="3753209"/>
                    <a:pt x="8615619" y="3748895"/>
                    <a:pt x="8610590" y="3748895"/>
                  </a:cubicBezTo>
                  <a:cubicBezTo>
                    <a:pt x="8606279" y="3748895"/>
                    <a:pt x="8602447" y="3753209"/>
                    <a:pt x="8602447" y="3757523"/>
                  </a:cubicBezTo>
                  <a:cubicBezTo>
                    <a:pt x="8602447" y="3762317"/>
                    <a:pt x="8606279" y="3765912"/>
                    <a:pt x="8610590" y="3765912"/>
                  </a:cubicBezTo>
                  <a:close/>
                  <a:moveTo>
                    <a:pt x="8726506" y="3513301"/>
                  </a:moveTo>
                  <a:cubicBezTo>
                    <a:pt x="8730098" y="3513301"/>
                    <a:pt x="8733212" y="3510665"/>
                    <a:pt x="8733212" y="3506590"/>
                  </a:cubicBezTo>
                  <a:cubicBezTo>
                    <a:pt x="8733212" y="3502995"/>
                    <a:pt x="8730098" y="3499880"/>
                    <a:pt x="8726506" y="3499880"/>
                  </a:cubicBezTo>
                  <a:cubicBezTo>
                    <a:pt x="8722435" y="3499880"/>
                    <a:pt x="8719800" y="3502995"/>
                    <a:pt x="8719800" y="3506590"/>
                  </a:cubicBezTo>
                  <a:cubicBezTo>
                    <a:pt x="8719800" y="3510665"/>
                    <a:pt x="8722435" y="3513301"/>
                    <a:pt x="8726506" y="3513301"/>
                  </a:cubicBezTo>
                  <a:close/>
                  <a:moveTo>
                    <a:pt x="8821825" y="3253021"/>
                  </a:moveTo>
                  <a:cubicBezTo>
                    <a:pt x="8824699" y="3253021"/>
                    <a:pt x="8827573" y="3250624"/>
                    <a:pt x="8827573" y="3247509"/>
                  </a:cubicBezTo>
                  <a:cubicBezTo>
                    <a:pt x="8827573" y="3244393"/>
                    <a:pt x="8824699" y="3242236"/>
                    <a:pt x="8821825" y="3242236"/>
                  </a:cubicBezTo>
                  <a:cubicBezTo>
                    <a:pt x="8818951" y="3242236"/>
                    <a:pt x="8816317" y="3244393"/>
                    <a:pt x="8816317" y="3247509"/>
                  </a:cubicBezTo>
                  <a:cubicBezTo>
                    <a:pt x="8816317" y="3250624"/>
                    <a:pt x="8818951" y="3253021"/>
                    <a:pt x="8821825" y="3253021"/>
                  </a:cubicBezTo>
                  <a:close/>
                  <a:moveTo>
                    <a:pt x="8896787" y="2986510"/>
                  </a:moveTo>
                  <a:cubicBezTo>
                    <a:pt x="8899422" y="2986510"/>
                    <a:pt x="8901817" y="2984592"/>
                    <a:pt x="8901817" y="2981716"/>
                  </a:cubicBezTo>
                  <a:cubicBezTo>
                    <a:pt x="8901817" y="2979320"/>
                    <a:pt x="8899422" y="2976923"/>
                    <a:pt x="8896787" y="2976923"/>
                  </a:cubicBezTo>
                  <a:cubicBezTo>
                    <a:pt x="8894153" y="2976923"/>
                    <a:pt x="8891758" y="2979320"/>
                    <a:pt x="8891758" y="2981716"/>
                  </a:cubicBezTo>
                  <a:cubicBezTo>
                    <a:pt x="8891758" y="2984592"/>
                    <a:pt x="8894153" y="2986510"/>
                    <a:pt x="8896787" y="2986510"/>
                  </a:cubicBezTo>
                  <a:close/>
                  <a:moveTo>
                    <a:pt x="8950674" y="2715205"/>
                  </a:moveTo>
                  <a:cubicBezTo>
                    <a:pt x="8953069" y="2715205"/>
                    <a:pt x="8954985" y="2713048"/>
                    <a:pt x="8954985" y="2710651"/>
                  </a:cubicBezTo>
                  <a:cubicBezTo>
                    <a:pt x="8954985" y="2708494"/>
                    <a:pt x="8953069" y="2706577"/>
                    <a:pt x="8950674" y="2706577"/>
                  </a:cubicBezTo>
                  <a:cubicBezTo>
                    <a:pt x="8948279" y="2706577"/>
                    <a:pt x="8946363" y="2708494"/>
                    <a:pt x="8946363" y="2710651"/>
                  </a:cubicBezTo>
                  <a:cubicBezTo>
                    <a:pt x="8946363" y="2713048"/>
                    <a:pt x="8948279" y="2715205"/>
                    <a:pt x="8950674" y="2715205"/>
                  </a:cubicBezTo>
                  <a:close/>
                  <a:moveTo>
                    <a:pt x="8983006" y="2440065"/>
                  </a:moveTo>
                  <a:cubicBezTo>
                    <a:pt x="8985401" y="2440065"/>
                    <a:pt x="8986598" y="2438388"/>
                    <a:pt x="8986598" y="2436470"/>
                  </a:cubicBezTo>
                  <a:cubicBezTo>
                    <a:pt x="8986598" y="2434313"/>
                    <a:pt x="8985401" y="2433115"/>
                    <a:pt x="8983006" y="2433115"/>
                  </a:cubicBezTo>
                  <a:cubicBezTo>
                    <a:pt x="8981329" y="2433115"/>
                    <a:pt x="8979413" y="2434313"/>
                    <a:pt x="8979413" y="2436470"/>
                  </a:cubicBezTo>
                  <a:cubicBezTo>
                    <a:pt x="8979413" y="2438388"/>
                    <a:pt x="8981329" y="2440065"/>
                    <a:pt x="8983006" y="2440065"/>
                  </a:cubicBezTo>
                  <a:close/>
                  <a:moveTo>
                    <a:pt x="8994023" y="2164207"/>
                  </a:moveTo>
                  <a:cubicBezTo>
                    <a:pt x="8996178" y="2164207"/>
                    <a:pt x="8997855" y="2162529"/>
                    <a:pt x="8997855" y="2160372"/>
                  </a:cubicBezTo>
                  <a:cubicBezTo>
                    <a:pt x="8997855" y="2158455"/>
                    <a:pt x="8996178" y="2156777"/>
                    <a:pt x="8994023" y="2156777"/>
                  </a:cubicBezTo>
                  <a:cubicBezTo>
                    <a:pt x="8992107" y="2156777"/>
                    <a:pt x="8990191" y="2158455"/>
                    <a:pt x="8990191" y="2160372"/>
                  </a:cubicBezTo>
                  <a:cubicBezTo>
                    <a:pt x="8990191" y="2162529"/>
                    <a:pt x="8992107" y="2164207"/>
                    <a:pt x="8994023" y="2164207"/>
                  </a:cubicBezTo>
                  <a:close/>
                  <a:moveTo>
                    <a:pt x="8762670" y="1887869"/>
                  </a:moveTo>
                  <a:cubicBezTo>
                    <a:pt x="8765065" y="1887869"/>
                    <a:pt x="8766262" y="1886431"/>
                    <a:pt x="8766262" y="1884514"/>
                  </a:cubicBezTo>
                  <a:cubicBezTo>
                    <a:pt x="8766262" y="1882357"/>
                    <a:pt x="8765065" y="1880919"/>
                    <a:pt x="8762670" y="1880919"/>
                  </a:cubicBezTo>
                  <a:cubicBezTo>
                    <a:pt x="8760993" y="1880919"/>
                    <a:pt x="8759077" y="1882357"/>
                    <a:pt x="8759077" y="1884514"/>
                  </a:cubicBezTo>
                  <a:cubicBezTo>
                    <a:pt x="8759077" y="1886431"/>
                    <a:pt x="8760993" y="1887869"/>
                    <a:pt x="8762670" y="1887869"/>
                  </a:cubicBezTo>
                  <a:close/>
                  <a:moveTo>
                    <a:pt x="8728422" y="1613928"/>
                  </a:moveTo>
                  <a:cubicBezTo>
                    <a:pt x="8730098" y="1613928"/>
                    <a:pt x="8732014" y="1612490"/>
                    <a:pt x="8732014" y="1610333"/>
                  </a:cubicBezTo>
                  <a:cubicBezTo>
                    <a:pt x="8732014" y="1608416"/>
                    <a:pt x="8730098" y="1606738"/>
                    <a:pt x="8728422" y="1606738"/>
                  </a:cubicBezTo>
                  <a:cubicBezTo>
                    <a:pt x="8726027" y="1606738"/>
                    <a:pt x="8724350" y="1608416"/>
                    <a:pt x="8724350" y="1610333"/>
                  </a:cubicBezTo>
                  <a:cubicBezTo>
                    <a:pt x="8724350" y="1612490"/>
                    <a:pt x="8726027" y="1613928"/>
                    <a:pt x="8728422" y="1613928"/>
                  </a:cubicBezTo>
                  <a:close/>
                  <a:moveTo>
                    <a:pt x="8670703" y="1343822"/>
                  </a:moveTo>
                  <a:cubicBezTo>
                    <a:pt x="8672859" y="1343822"/>
                    <a:pt x="8674296" y="1342384"/>
                    <a:pt x="8674296" y="1340226"/>
                  </a:cubicBezTo>
                  <a:cubicBezTo>
                    <a:pt x="8674296" y="1338309"/>
                    <a:pt x="8672859" y="1336392"/>
                    <a:pt x="8670703" y="1336392"/>
                  </a:cubicBezTo>
                  <a:cubicBezTo>
                    <a:pt x="8668787" y="1336392"/>
                    <a:pt x="8667111" y="1338309"/>
                    <a:pt x="8667111" y="1340226"/>
                  </a:cubicBezTo>
                  <a:cubicBezTo>
                    <a:pt x="8667111" y="1342384"/>
                    <a:pt x="8668787" y="1343822"/>
                    <a:pt x="8670703" y="1343822"/>
                  </a:cubicBezTo>
                  <a:close/>
                  <a:moveTo>
                    <a:pt x="8591191" y="1078748"/>
                  </a:moveTo>
                  <a:cubicBezTo>
                    <a:pt x="8592867" y="1078748"/>
                    <a:pt x="8594065" y="1077310"/>
                    <a:pt x="8594065" y="1075872"/>
                  </a:cubicBezTo>
                  <a:cubicBezTo>
                    <a:pt x="8594065" y="1074194"/>
                    <a:pt x="8592867" y="1072756"/>
                    <a:pt x="8591191" y="1072756"/>
                  </a:cubicBezTo>
                  <a:cubicBezTo>
                    <a:pt x="8589275" y="1072756"/>
                    <a:pt x="8587838" y="1074194"/>
                    <a:pt x="8587838" y="1075872"/>
                  </a:cubicBezTo>
                  <a:cubicBezTo>
                    <a:pt x="8587838" y="1077310"/>
                    <a:pt x="8589275" y="1078748"/>
                    <a:pt x="8591191" y="1078748"/>
                  </a:cubicBezTo>
                  <a:close/>
                  <a:moveTo>
                    <a:pt x="8489166" y="822063"/>
                  </a:moveTo>
                  <a:cubicBezTo>
                    <a:pt x="8490842" y="822063"/>
                    <a:pt x="8492279" y="820865"/>
                    <a:pt x="8492279" y="818947"/>
                  </a:cubicBezTo>
                  <a:cubicBezTo>
                    <a:pt x="8492279" y="817270"/>
                    <a:pt x="8490842" y="815832"/>
                    <a:pt x="8489166" y="815832"/>
                  </a:cubicBezTo>
                  <a:cubicBezTo>
                    <a:pt x="8487968" y="815832"/>
                    <a:pt x="8486531" y="817270"/>
                    <a:pt x="8486531" y="818947"/>
                  </a:cubicBezTo>
                  <a:cubicBezTo>
                    <a:pt x="8486531" y="820865"/>
                    <a:pt x="8487968" y="822063"/>
                    <a:pt x="8489166" y="822063"/>
                  </a:cubicBezTo>
                  <a:close/>
                  <a:moveTo>
                    <a:pt x="8366544" y="574725"/>
                  </a:moveTo>
                  <a:cubicBezTo>
                    <a:pt x="8368460" y="574725"/>
                    <a:pt x="8369897" y="573287"/>
                    <a:pt x="8369897" y="571370"/>
                  </a:cubicBezTo>
                  <a:cubicBezTo>
                    <a:pt x="8369897" y="569932"/>
                    <a:pt x="8368460" y="568254"/>
                    <a:pt x="8366544" y="568254"/>
                  </a:cubicBezTo>
                  <a:cubicBezTo>
                    <a:pt x="8364868" y="568254"/>
                    <a:pt x="8363431" y="569932"/>
                    <a:pt x="8363431" y="571370"/>
                  </a:cubicBezTo>
                  <a:cubicBezTo>
                    <a:pt x="8363431" y="573287"/>
                    <a:pt x="8364868" y="574725"/>
                    <a:pt x="8366544" y="574725"/>
                  </a:cubicBezTo>
                  <a:close/>
                  <a:moveTo>
                    <a:pt x="8223565" y="338172"/>
                  </a:moveTo>
                  <a:cubicBezTo>
                    <a:pt x="8225481" y="338172"/>
                    <a:pt x="8226918" y="336734"/>
                    <a:pt x="8226918" y="335296"/>
                  </a:cubicBezTo>
                  <a:cubicBezTo>
                    <a:pt x="8226918" y="333379"/>
                    <a:pt x="8225481" y="332181"/>
                    <a:pt x="8223565" y="332181"/>
                  </a:cubicBezTo>
                  <a:cubicBezTo>
                    <a:pt x="8221889" y="332181"/>
                    <a:pt x="8220452" y="333379"/>
                    <a:pt x="8220452" y="335296"/>
                  </a:cubicBezTo>
                  <a:cubicBezTo>
                    <a:pt x="8220452" y="336734"/>
                    <a:pt x="8221889" y="338172"/>
                    <a:pt x="8223565" y="338172"/>
                  </a:cubicBezTo>
                  <a:close/>
                  <a:moveTo>
                    <a:pt x="8061427" y="113603"/>
                  </a:moveTo>
                  <a:cubicBezTo>
                    <a:pt x="8062145" y="113603"/>
                    <a:pt x="8063103" y="112644"/>
                    <a:pt x="8063103" y="111925"/>
                  </a:cubicBezTo>
                  <a:cubicBezTo>
                    <a:pt x="8063103" y="110727"/>
                    <a:pt x="8062145" y="109768"/>
                    <a:pt x="8061427" y="109768"/>
                  </a:cubicBezTo>
                  <a:cubicBezTo>
                    <a:pt x="8060469" y="109768"/>
                    <a:pt x="8059511" y="110727"/>
                    <a:pt x="8059511" y="111925"/>
                  </a:cubicBezTo>
                  <a:cubicBezTo>
                    <a:pt x="8059511" y="112644"/>
                    <a:pt x="8060469" y="113603"/>
                    <a:pt x="8061427" y="113603"/>
                  </a:cubicBezTo>
                  <a:close/>
                  <a:moveTo>
                    <a:pt x="2983638" y="5992"/>
                  </a:moveTo>
                  <a:cubicBezTo>
                    <a:pt x="2983638" y="5992"/>
                    <a:pt x="2984117" y="5512"/>
                    <a:pt x="2984117" y="5273"/>
                  </a:cubicBezTo>
                  <a:cubicBezTo>
                    <a:pt x="2984117" y="5033"/>
                    <a:pt x="2983638" y="4793"/>
                    <a:pt x="2983638" y="4793"/>
                  </a:cubicBezTo>
                  <a:cubicBezTo>
                    <a:pt x="2982919" y="4793"/>
                    <a:pt x="2982680" y="5033"/>
                    <a:pt x="2982680" y="5273"/>
                  </a:cubicBezTo>
                  <a:cubicBezTo>
                    <a:pt x="2982680" y="5512"/>
                    <a:pt x="2982919" y="5992"/>
                    <a:pt x="2983638" y="5992"/>
                  </a:cubicBezTo>
                  <a:close/>
                  <a:moveTo>
                    <a:pt x="2811920" y="228883"/>
                  </a:moveTo>
                  <a:cubicBezTo>
                    <a:pt x="2816230" y="228883"/>
                    <a:pt x="2819104" y="226007"/>
                    <a:pt x="2819104" y="221693"/>
                  </a:cubicBezTo>
                  <a:cubicBezTo>
                    <a:pt x="2819104" y="217859"/>
                    <a:pt x="2816230" y="214503"/>
                    <a:pt x="2811920" y="214503"/>
                  </a:cubicBezTo>
                  <a:cubicBezTo>
                    <a:pt x="2808088" y="214503"/>
                    <a:pt x="2804735" y="217859"/>
                    <a:pt x="2804735" y="221693"/>
                  </a:cubicBezTo>
                  <a:cubicBezTo>
                    <a:pt x="2804735" y="226007"/>
                    <a:pt x="2808088" y="228883"/>
                    <a:pt x="2811920" y="228883"/>
                  </a:cubicBezTo>
                  <a:close/>
                  <a:moveTo>
                    <a:pt x="2659121" y="460403"/>
                  </a:moveTo>
                  <a:cubicBezTo>
                    <a:pt x="2663911" y="460403"/>
                    <a:pt x="2667743" y="456329"/>
                    <a:pt x="2667743" y="451775"/>
                  </a:cubicBezTo>
                  <a:cubicBezTo>
                    <a:pt x="2667743" y="446982"/>
                    <a:pt x="2663911" y="443387"/>
                    <a:pt x="2659121" y="443387"/>
                  </a:cubicBezTo>
                  <a:cubicBezTo>
                    <a:pt x="2654571" y="443387"/>
                    <a:pt x="2650739" y="446982"/>
                    <a:pt x="2650739" y="451775"/>
                  </a:cubicBezTo>
                  <a:cubicBezTo>
                    <a:pt x="2650739" y="456329"/>
                    <a:pt x="2654571" y="460403"/>
                    <a:pt x="2659121" y="460403"/>
                  </a:cubicBezTo>
                  <a:close/>
                  <a:moveTo>
                    <a:pt x="2526201" y="704865"/>
                  </a:moveTo>
                  <a:cubicBezTo>
                    <a:pt x="2532188" y="704865"/>
                    <a:pt x="2537218" y="700072"/>
                    <a:pt x="2537218" y="693840"/>
                  </a:cubicBezTo>
                  <a:cubicBezTo>
                    <a:pt x="2537218" y="687849"/>
                    <a:pt x="2532188" y="682816"/>
                    <a:pt x="2526201" y="682816"/>
                  </a:cubicBezTo>
                  <a:cubicBezTo>
                    <a:pt x="2520214" y="682816"/>
                    <a:pt x="2515184" y="687849"/>
                    <a:pt x="2515184" y="693840"/>
                  </a:cubicBezTo>
                  <a:cubicBezTo>
                    <a:pt x="2515184" y="700072"/>
                    <a:pt x="2520214" y="704865"/>
                    <a:pt x="2526201" y="704865"/>
                  </a:cubicBezTo>
                  <a:close/>
                  <a:moveTo>
                    <a:pt x="2414117" y="960831"/>
                  </a:moveTo>
                  <a:cubicBezTo>
                    <a:pt x="2422020" y="960831"/>
                    <a:pt x="2428487" y="954360"/>
                    <a:pt x="2428487" y="946451"/>
                  </a:cubicBezTo>
                  <a:cubicBezTo>
                    <a:pt x="2428487" y="938302"/>
                    <a:pt x="2422020" y="931592"/>
                    <a:pt x="2414117" y="931592"/>
                  </a:cubicBezTo>
                  <a:cubicBezTo>
                    <a:pt x="2405974" y="931592"/>
                    <a:pt x="2399508" y="938302"/>
                    <a:pt x="2399508" y="946451"/>
                  </a:cubicBezTo>
                  <a:cubicBezTo>
                    <a:pt x="2399508" y="954360"/>
                    <a:pt x="2405974" y="960831"/>
                    <a:pt x="2414117" y="960831"/>
                  </a:cubicBezTo>
                  <a:close/>
                  <a:moveTo>
                    <a:pt x="2323348" y="1226624"/>
                  </a:moveTo>
                  <a:cubicBezTo>
                    <a:pt x="2333886" y="1226624"/>
                    <a:pt x="2342747" y="1217996"/>
                    <a:pt x="2342747" y="1207210"/>
                  </a:cubicBezTo>
                  <a:cubicBezTo>
                    <a:pt x="2342747" y="1196425"/>
                    <a:pt x="2333886" y="1187797"/>
                    <a:pt x="2323348" y="1187797"/>
                  </a:cubicBezTo>
                  <a:cubicBezTo>
                    <a:pt x="2312571" y="1187797"/>
                    <a:pt x="2303949" y="1196425"/>
                    <a:pt x="2303949" y="1207210"/>
                  </a:cubicBezTo>
                  <a:cubicBezTo>
                    <a:pt x="2303949" y="1217996"/>
                    <a:pt x="2312571" y="1226624"/>
                    <a:pt x="2323348" y="1226624"/>
                  </a:cubicBezTo>
                  <a:close/>
                  <a:moveTo>
                    <a:pt x="2254613" y="1499846"/>
                  </a:moveTo>
                  <a:cubicBezTo>
                    <a:pt x="2268504" y="1499846"/>
                    <a:pt x="2279760" y="1488581"/>
                    <a:pt x="2279760" y="1474681"/>
                  </a:cubicBezTo>
                  <a:cubicBezTo>
                    <a:pt x="2279760" y="1460780"/>
                    <a:pt x="2268504" y="1449515"/>
                    <a:pt x="2254613" y="1449515"/>
                  </a:cubicBezTo>
                  <a:cubicBezTo>
                    <a:pt x="2240722" y="1449515"/>
                    <a:pt x="2229705" y="1460780"/>
                    <a:pt x="2229705" y="1474681"/>
                  </a:cubicBezTo>
                  <a:cubicBezTo>
                    <a:pt x="2229705" y="1488581"/>
                    <a:pt x="2240722" y="1499846"/>
                    <a:pt x="2254613" y="1499846"/>
                  </a:cubicBezTo>
                  <a:close/>
                  <a:moveTo>
                    <a:pt x="2208390" y="1778341"/>
                  </a:moveTo>
                  <a:cubicBezTo>
                    <a:pt x="2225873" y="1778341"/>
                    <a:pt x="2239525" y="1764200"/>
                    <a:pt x="2239525" y="1747184"/>
                  </a:cubicBezTo>
                  <a:cubicBezTo>
                    <a:pt x="2239525" y="1729928"/>
                    <a:pt x="2225873" y="1716027"/>
                    <a:pt x="2208390" y="1716027"/>
                  </a:cubicBezTo>
                  <a:cubicBezTo>
                    <a:pt x="2191386" y="1716027"/>
                    <a:pt x="2177735" y="1729928"/>
                    <a:pt x="2177735" y="1747184"/>
                  </a:cubicBezTo>
                  <a:cubicBezTo>
                    <a:pt x="2177735" y="1764200"/>
                    <a:pt x="2191386" y="1778341"/>
                    <a:pt x="2208390" y="1778341"/>
                  </a:cubicBezTo>
                  <a:close/>
                  <a:moveTo>
                    <a:pt x="2185159" y="2060670"/>
                  </a:moveTo>
                  <a:cubicBezTo>
                    <a:pt x="2206474" y="2060670"/>
                    <a:pt x="2223718" y="2043414"/>
                    <a:pt x="2223718" y="2022083"/>
                  </a:cubicBezTo>
                  <a:cubicBezTo>
                    <a:pt x="2223718" y="2001232"/>
                    <a:pt x="2206474" y="1983976"/>
                    <a:pt x="2185159" y="1983976"/>
                  </a:cubicBezTo>
                  <a:cubicBezTo>
                    <a:pt x="2164323" y="1983976"/>
                    <a:pt x="2147319" y="2001232"/>
                    <a:pt x="2147319" y="2022083"/>
                  </a:cubicBezTo>
                  <a:cubicBezTo>
                    <a:pt x="2147319" y="2043414"/>
                    <a:pt x="2164323" y="2060670"/>
                    <a:pt x="2185159" y="2060670"/>
                  </a:cubicBezTo>
                  <a:close/>
                  <a:moveTo>
                    <a:pt x="2185159" y="2343958"/>
                  </a:moveTo>
                  <a:cubicBezTo>
                    <a:pt x="2210306" y="2343958"/>
                    <a:pt x="2230663" y="2323347"/>
                    <a:pt x="2230663" y="2298901"/>
                  </a:cubicBezTo>
                  <a:cubicBezTo>
                    <a:pt x="2230663" y="2273496"/>
                    <a:pt x="2210306" y="2253603"/>
                    <a:pt x="2185159" y="2253603"/>
                  </a:cubicBezTo>
                  <a:cubicBezTo>
                    <a:pt x="2160731" y="2253603"/>
                    <a:pt x="2140373" y="2273496"/>
                    <a:pt x="2140373" y="2298901"/>
                  </a:cubicBezTo>
                  <a:cubicBezTo>
                    <a:pt x="2140373" y="2323347"/>
                    <a:pt x="2160731" y="2343958"/>
                    <a:pt x="2185159" y="2343958"/>
                  </a:cubicBezTo>
                  <a:close/>
                  <a:moveTo>
                    <a:pt x="2208390" y="2626048"/>
                  </a:moveTo>
                  <a:cubicBezTo>
                    <a:pt x="2237369" y="2626048"/>
                    <a:pt x="2260840" y="2602800"/>
                    <a:pt x="2260840" y="2573800"/>
                  </a:cubicBezTo>
                  <a:cubicBezTo>
                    <a:pt x="2260840" y="2544801"/>
                    <a:pt x="2237369" y="2521553"/>
                    <a:pt x="2208390" y="2521553"/>
                  </a:cubicBezTo>
                  <a:cubicBezTo>
                    <a:pt x="2179651" y="2521553"/>
                    <a:pt x="2155941" y="2544801"/>
                    <a:pt x="2155941" y="2573800"/>
                  </a:cubicBezTo>
                  <a:cubicBezTo>
                    <a:pt x="2155941" y="2602800"/>
                    <a:pt x="2179651" y="2626048"/>
                    <a:pt x="2208390" y="2626048"/>
                  </a:cubicBezTo>
                  <a:close/>
                  <a:moveTo>
                    <a:pt x="2254613" y="2905502"/>
                  </a:moveTo>
                  <a:cubicBezTo>
                    <a:pt x="2287184" y="2905502"/>
                    <a:pt x="2313529" y="2878899"/>
                    <a:pt x="2313529" y="2846304"/>
                  </a:cubicBezTo>
                  <a:cubicBezTo>
                    <a:pt x="2313529" y="2813709"/>
                    <a:pt x="2287184" y="2787105"/>
                    <a:pt x="2254613" y="2787105"/>
                  </a:cubicBezTo>
                  <a:cubicBezTo>
                    <a:pt x="2222042" y="2787105"/>
                    <a:pt x="2195457" y="2813709"/>
                    <a:pt x="2195457" y="2846304"/>
                  </a:cubicBezTo>
                  <a:cubicBezTo>
                    <a:pt x="2195457" y="2878899"/>
                    <a:pt x="2222042" y="2905502"/>
                    <a:pt x="2254613" y="2905502"/>
                  </a:cubicBezTo>
                  <a:close/>
                  <a:moveTo>
                    <a:pt x="2323348" y="3178964"/>
                  </a:moveTo>
                  <a:cubicBezTo>
                    <a:pt x="2359273" y="3178964"/>
                    <a:pt x="2388252" y="3149484"/>
                    <a:pt x="2388252" y="3113774"/>
                  </a:cubicBezTo>
                  <a:cubicBezTo>
                    <a:pt x="2388252" y="3077584"/>
                    <a:pt x="2359273" y="3048584"/>
                    <a:pt x="2323348" y="3048584"/>
                  </a:cubicBezTo>
                  <a:cubicBezTo>
                    <a:pt x="2287184" y="3048584"/>
                    <a:pt x="2257966" y="3077584"/>
                    <a:pt x="2257966" y="3113774"/>
                  </a:cubicBezTo>
                  <a:cubicBezTo>
                    <a:pt x="2257966" y="3149484"/>
                    <a:pt x="2287184" y="3178964"/>
                    <a:pt x="2323348" y="3178964"/>
                  </a:cubicBezTo>
                  <a:close/>
                  <a:moveTo>
                    <a:pt x="2414117" y="3444756"/>
                  </a:moveTo>
                  <a:cubicBezTo>
                    <a:pt x="2452676" y="3444756"/>
                    <a:pt x="2484289" y="3413359"/>
                    <a:pt x="2484289" y="3374533"/>
                  </a:cubicBezTo>
                  <a:cubicBezTo>
                    <a:pt x="2484289" y="3335707"/>
                    <a:pt x="2452676" y="3304310"/>
                    <a:pt x="2414117" y="3304310"/>
                  </a:cubicBezTo>
                  <a:cubicBezTo>
                    <a:pt x="2375319" y="3304310"/>
                    <a:pt x="2344184" y="3335707"/>
                    <a:pt x="2344184" y="3374533"/>
                  </a:cubicBezTo>
                  <a:cubicBezTo>
                    <a:pt x="2344184" y="3413359"/>
                    <a:pt x="2375319" y="3444756"/>
                    <a:pt x="2414117" y="3444756"/>
                  </a:cubicBezTo>
                  <a:close/>
                  <a:moveTo>
                    <a:pt x="2526201" y="3701201"/>
                  </a:moveTo>
                  <a:cubicBezTo>
                    <a:pt x="2567394" y="3701201"/>
                    <a:pt x="2600684" y="3668127"/>
                    <a:pt x="2600684" y="3626904"/>
                  </a:cubicBezTo>
                  <a:cubicBezTo>
                    <a:pt x="2600684" y="3585681"/>
                    <a:pt x="2567394" y="3552607"/>
                    <a:pt x="2526201" y="3552607"/>
                  </a:cubicBezTo>
                  <a:cubicBezTo>
                    <a:pt x="2485247" y="3552607"/>
                    <a:pt x="2451957" y="3585681"/>
                    <a:pt x="2451957" y="3626904"/>
                  </a:cubicBezTo>
                  <a:cubicBezTo>
                    <a:pt x="2451957" y="3668127"/>
                    <a:pt x="2485247" y="3701201"/>
                    <a:pt x="2526201" y="3701201"/>
                  </a:cubicBezTo>
                  <a:close/>
                  <a:moveTo>
                    <a:pt x="2659121" y="3945903"/>
                  </a:moveTo>
                  <a:cubicBezTo>
                    <a:pt x="2701751" y="3945903"/>
                    <a:pt x="2735999" y="3911391"/>
                    <a:pt x="2735999" y="3868730"/>
                  </a:cubicBezTo>
                  <a:cubicBezTo>
                    <a:pt x="2735999" y="3826548"/>
                    <a:pt x="2701751" y="3792515"/>
                    <a:pt x="2659121" y="3792515"/>
                  </a:cubicBezTo>
                  <a:cubicBezTo>
                    <a:pt x="2616970" y="3792515"/>
                    <a:pt x="2582483" y="3826548"/>
                    <a:pt x="2582483" y="3868730"/>
                  </a:cubicBezTo>
                  <a:cubicBezTo>
                    <a:pt x="2582483" y="3911391"/>
                    <a:pt x="2616970" y="3945903"/>
                    <a:pt x="2659121" y="3945903"/>
                  </a:cubicBezTo>
                  <a:close/>
                  <a:moveTo>
                    <a:pt x="2881613" y="4067175"/>
                  </a:moveTo>
                  <a:cubicBezTo>
                    <a:pt x="2869398" y="4040812"/>
                    <a:pt x="2842814" y="4022357"/>
                    <a:pt x="2811920" y="4022357"/>
                  </a:cubicBezTo>
                  <a:cubicBezTo>
                    <a:pt x="2781025" y="4022357"/>
                    <a:pt x="2754201" y="4040812"/>
                    <a:pt x="2741987" y="4067175"/>
                  </a:cubicBezTo>
                  <a:lnTo>
                    <a:pt x="2881613" y="4067175"/>
                  </a:lnTo>
                  <a:close/>
                  <a:moveTo>
                    <a:pt x="8223565" y="3997432"/>
                  </a:moveTo>
                  <a:cubicBezTo>
                    <a:pt x="8229792" y="3997432"/>
                    <a:pt x="8235061" y="3991919"/>
                    <a:pt x="8235061" y="3985688"/>
                  </a:cubicBezTo>
                  <a:cubicBezTo>
                    <a:pt x="8235061" y="3979456"/>
                    <a:pt x="8229792" y="3973944"/>
                    <a:pt x="8223565" y="3973944"/>
                  </a:cubicBezTo>
                  <a:cubicBezTo>
                    <a:pt x="8217338" y="3973944"/>
                    <a:pt x="8212069" y="3979456"/>
                    <a:pt x="8212069" y="3985688"/>
                  </a:cubicBezTo>
                  <a:cubicBezTo>
                    <a:pt x="8212069" y="3991919"/>
                    <a:pt x="8217338" y="3997432"/>
                    <a:pt x="8223565" y="3997432"/>
                  </a:cubicBezTo>
                  <a:close/>
                  <a:moveTo>
                    <a:pt x="8366544" y="3759441"/>
                  </a:moveTo>
                  <a:cubicBezTo>
                    <a:pt x="8372053" y="3759441"/>
                    <a:pt x="8376363" y="3754887"/>
                    <a:pt x="8376363" y="3749375"/>
                  </a:cubicBezTo>
                  <a:cubicBezTo>
                    <a:pt x="8376363" y="3744102"/>
                    <a:pt x="8372053" y="3739548"/>
                    <a:pt x="8366544" y="3739548"/>
                  </a:cubicBezTo>
                  <a:cubicBezTo>
                    <a:pt x="8361275" y="3739548"/>
                    <a:pt x="8356964" y="3744102"/>
                    <a:pt x="8356964" y="3749375"/>
                  </a:cubicBezTo>
                  <a:cubicBezTo>
                    <a:pt x="8356964" y="3754887"/>
                    <a:pt x="8361275" y="3759441"/>
                    <a:pt x="8366544" y="3759441"/>
                  </a:cubicBezTo>
                  <a:close/>
                  <a:moveTo>
                    <a:pt x="8489166" y="3510665"/>
                  </a:moveTo>
                  <a:cubicBezTo>
                    <a:pt x="8494195" y="3510665"/>
                    <a:pt x="8498027" y="3506590"/>
                    <a:pt x="8498027" y="3502037"/>
                  </a:cubicBezTo>
                  <a:cubicBezTo>
                    <a:pt x="8498027" y="3497243"/>
                    <a:pt x="8494195" y="3493648"/>
                    <a:pt x="8489166" y="3493648"/>
                  </a:cubicBezTo>
                  <a:cubicBezTo>
                    <a:pt x="8484615" y="3493648"/>
                    <a:pt x="8480783" y="3497243"/>
                    <a:pt x="8480783" y="3502037"/>
                  </a:cubicBezTo>
                  <a:cubicBezTo>
                    <a:pt x="8480783" y="3506590"/>
                    <a:pt x="8484615" y="3510665"/>
                    <a:pt x="8489166" y="3510665"/>
                  </a:cubicBezTo>
                  <a:close/>
                  <a:moveTo>
                    <a:pt x="8591191" y="3252542"/>
                  </a:moveTo>
                  <a:cubicBezTo>
                    <a:pt x="8595262" y="3252542"/>
                    <a:pt x="8598136" y="3249426"/>
                    <a:pt x="8598136" y="3245352"/>
                  </a:cubicBezTo>
                  <a:cubicBezTo>
                    <a:pt x="8598136" y="3241277"/>
                    <a:pt x="8595262" y="3237682"/>
                    <a:pt x="8591191" y="3237682"/>
                  </a:cubicBezTo>
                  <a:cubicBezTo>
                    <a:pt x="8587119" y="3237682"/>
                    <a:pt x="8583527" y="3241277"/>
                    <a:pt x="8583527" y="3245352"/>
                  </a:cubicBezTo>
                  <a:cubicBezTo>
                    <a:pt x="8583527" y="3249426"/>
                    <a:pt x="8587119" y="3252542"/>
                    <a:pt x="8591191" y="3252542"/>
                  </a:cubicBezTo>
                  <a:close/>
                  <a:moveTo>
                    <a:pt x="8670703" y="2986510"/>
                  </a:moveTo>
                  <a:cubicBezTo>
                    <a:pt x="8674296" y="2986510"/>
                    <a:pt x="8676930" y="2984113"/>
                    <a:pt x="8676930" y="2980518"/>
                  </a:cubicBezTo>
                  <a:cubicBezTo>
                    <a:pt x="8676930" y="2977402"/>
                    <a:pt x="8674296" y="2974766"/>
                    <a:pt x="8670703" y="2974766"/>
                  </a:cubicBezTo>
                  <a:cubicBezTo>
                    <a:pt x="8667590" y="2974766"/>
                    <a:pt x="8664716" y="2977402"/>
                    <a:pt x="8664716" y="2980518"/>
                  </a:cubicBezTo>
                  <a:cubicBezTo>
                    <a:pt x="8664716" y="2984113"/>
                    <a:pt x="8667590" y="2986510"/>
                    <a:pt x="8670703" y="2986510"/>
                  </a:cubicBezTo>
                  <a:close/>
                  <a:moveTo>
                    <a:pt x="8728422" y="2716164"/>
                  </a:moveTo>
                  <a:cubicBezTo>
                    <a:pt x="8730817" y="2716164"/>
                    <a:pt x="8733451" y="2713527"/>
                    <a:pt x="8733451" y="2710412"/>
                  </a:cubicBezTo>
                  <a:cubicBezTo>
                    <a:pt x="8733451" y="2707775"/>
                    <a:pt x="8730817" y="2704899"/>
                    <a:pt x="8728422" y="2704899"/>
                  </a:cubicBezTo>
                  <a:cubicBezTo>
                    <a:pt x="8725069" y="2704899"/>
                    <a:pt x="8722435" y="2707775"/>
                    <a:pt x="8722435" y="2710412"/>
                  </a:cubicBezTo>
                  <a:cubicBezTo>
                    <a:pt x="8722435" y="2713527"/>
                    <a:pt x="8725069" y="2716164"/>
                    <a:pt x="8728422" y="2716164"/>
                  </a:cubicBezTo>
                  <a:close/>
                  <a:moveTo>
                    <a:pt x="8762670" y="2441503"/>
                  </a:moveTo>
                  <a:cubicBezTo>
                    <a:pt x="8765304" y="2441503"/>
                    <a:pt x="8767460" y="2439346"/>
                    <a:pt x="8767460" y="2436470"/>
                  </a:cubicBezTo>
                  <a:cubicBezTo>
                    <a:pt x="8767460" y="2433594"/>
                    <a:pt x="8765304" y="2431677"/>
                    <a:pt x="8762670" y="2431677"/>
                  </a:cubicBezTo>
                  <a:cubicBezTo>
                    <a:pt x="8760035" y="2431677"/>
                    <a:pt x="8757640" y="2433594"/>
                    <a:pt x="8757640" y="2436470"/>
                  </a:cubicBezTo>
                  <a:cubicBezTo>
                    <a:pt x="8757640" y="2439346"/>
                    <a:pt x="8760035" y="2441503"/>
                    <a:pt x="8762670" y="2441503"/>
                  </a:cubicBezTo>
                  <a:close/>
                  <a:moveTo>
                    <a:pt x="8774405" y="2164686"/>
                  </a:moveTo>
                  <a:cubicBezTo>
                    <a:pt x="8776561" y="2164686"/>
                    <a:pt x="8778477" y="2162769"/>
                    <a:pt x="8778477" y="2160372"/>
                  </a:cubicBezTo>
                  <a:cubicBezTo>
                    <a:pt x="8778477" y="2157976"/>
                    <a:pt x="8776561" y="2156298"/>
                    <a:pt x="8774405" y="2156298"/>
                  </a:cubicBezTo>
                  <a:cubicBezTo>
                    <a:pt x="8772250" y="2156298"/>
                    <a:pt x="8769855" y="2157976"/>
                    <a:pt x="8769855" y="2160372"/>
                  </a:cubicBezTo>
                  <a:cubicBezTo>
                    <a:pt x="8769855" y="2162769"/>
                    <a:pt x="8772250" y="2164686"/>
                    <a:pt x="8774405" y="2164686"/>
                  </a:cubicBezTo>
                  <a:close/>
                  <a:moveTo>
                    <a:pt x="8542334" y="1889307"/>
                  </a:moveTo>
                  <a:cubicBezTo>
                    <a:pt x="8545208" y="1889307"/>
                    <a:pt x="8547124" y="1886910"/>
                    <a:pt x="8547124" y="1884514"/>
                  </a:cubicBezTo>
                  <a:cubicBezTo>
                    <a:pt x="8547124" y="1881638"/>
                    <a:pt x="8545208" y="1879481"/>
                    <a:pt x="8542334" y="1879481"/>
                  </a:cubicBezTo>
                  <a:cubicBezTo>
                    <a:pt x="8539699" y="1879481"/>
                    <a:pt x="8537304" y="1881638"/>
                    <a:pt x="8537304" y="1884514"/>
                  </a:cubicBezTo>
                  <a:cubicBezTo>
                    <a:pt x="8537304" y="1886910"/>
                    <a:pt x="8539699" y="1889307"/>
                    <a:pt x="8542334" y="1889307"/>
                  </a:cubicBezTo>
                  <a:close/>
                  <a:moveTo>
                    <a:pt x="8505212" y="1615126"/>
                  </a:moveTo>
                  <a:cubicBezTo>
                    <a:pt x="8507607" y="1615126"/>
                    <a:pt x="8509283" y="1613209"/>
                    <a:pt x="8509283" y="1610812"/>
                  </a:cubicBezTo>
                  <a:cubicBezTo>
                    <a:pt x="8509283" y="1608416"/>
                    <a:pt x="8507607" y="1606498"/>
                    <a:pt x="8505212" y="1606498"/>
                  </a:cubicBezTo>
                  <a:cubicBezTo>
                    <a:pt x="8503056" y="1606498"/>
                    <a:pt x="8500661" y="1608416"/>
                    <a:pt x="8500661" y="1610812"/>
                  </a:cubicBezTo>
                  <a:cubicBezTo>
                    <a:pt x="8500661" y="1613209"/>
                    <a:pt x="8503056" y="1615126"/>
                    <a:pt x="8505212" y="1615126"/>
                  </a:cubicBezTo>
                  <a:close/>
                  <a:moveTo>
                    <a:pt x="8443422" y="1345739"/>
                  </a:moveTo>
                  <a:cubicBezTo>
                    <a:pt x="8446296" y="1345739"/>
                    <a:pt x="8447972" y="1343822"/>
                    <a:pt x="8447972" y="1341665"/>
                  </a:cubicBezTo>
                  <a:cubicBezTo>
                    <a:pt x="8447972" y="1339268"/>
                    <a:pt x="8446296" y="1337111"/>
                    <a:pt x="8443422" y="1337111"/>
                  </a:cubicBezTo>
                  <a:cubicBezTo>
                    <a:pt x="8441267" y="1337111"/>
                    <a:pt x="8439351" y="1339268"/>
                    <a:pt x="8439351" y="1341665"/>
                  </a:cubicBezTo>
                  <a:cubicBezTo>
                    <a:pt x="8439351" y="1343822"/>
                    <a:pt x="8441267" y="1345739"/>
                    <a:pt x="8443422" y="1345739"/>
                  </a:cubicBezTo>
                  <a:close/>
                  <a:moveTo>
                    <a:pt x="8358641" y="1082343"/>
                  </a:moveTo>
                  <a:cubicBezTo>
                    <a:pt x="8360317" y="1082343"/>
                    <a:pt x="8362233" y="1080665"/>
                    <a:pt x="8362233" y="1078748"/>
                  </a:cubicBezTo>
                  <a:cubicBezTo>
                    <a:pt x="8362233" y="1076831"/>
                    <a:pt x="8360317" y="1075153"/>
                    <a:pt x="8358641" y="1075153"/>
                  </a:cubicBezTo>
                  <a:cubicBezTo>
                    <a:pt x="8356485" y="1075153"/>
                    <a:pt x="8354569" y="1076831"/>
                    <a:pt x="8354569" y="1078748"/>
                  </a:cubicBezTo>
                  <a:cubicBezTo>
                    <a:pt x="8354569" y="1080665"/>
                    <a:pt x="8356485" y="1082343"/>
                    <a:pt x="8358641" y="1082343"/>
                  </a:cubicBezTo>
                  <a:close/>
                  <a:moveTo>
                    <a:pt x="8250149" y="828534"/>
                  </a:moveTo>
                  <a:cubicBezTo>
                    <a:pt x="8251826" y="828534"/>
                    <a:pt x="8253742" y="827096"/>
                    <a:pt x="8253742" y="824939"/>
                  </a:cubicBezTo>
                  <a:cubicBezTo>
                    <a:pt x="8253742" y="822782"/>
                    <a:pt x="8251826" y="821104"/>
                    <a:pt x="8250149" y="821104"/>
                  </a:cubicBezTo>
                  <a:cubicBezTo>
                    <a:pt x="8247754" y="821104"/>
                    <a:pt x="8246317" y="822782"/>
                    <a:pt x="8246317" y="824939"/>
                  </a:cubicBezTo>
                  <a:cubicBezTo>
                    <a:pt x="8246317" y="827096"/>
                    <a:pt x="8247754" y="828534"/>
                    <a:pt x="8250149" y="828534"/>
                  </a:cubicBezTo>
                  <a:close/>
                  <a:moveTo>
                    <a:pt x="8118906" y="585031"/>
                  </a:moveTo>
                  <a:cubicBezTo>
                    <a:pt x="8121061" y="585031"/>
                    <a:pt x="8122498" y="583593"/>
                    <a:pt x="8122498" y="581436"/>
                  </a:cubicBezTo>
                  <a:cubicBezTo>
                    <a:pt x="8122498" y="579519"/>
                    <a:pt x="8121061" y="578081"/>
                    <a:pt x="8118906" y="578081"/>
                  </a:cubicBezTo>
                  <a:cubicBezTo>
                    <a:pt x="8117229" y="578081"/>
                    <a:pt x="8115313" y="579519"/>
                    <a:pt x="8115313" y="581436"/>
                  </a:cubicBezTo>
                  <a:cubicBezTo>
                    <a:pt x="8115313" y="583593"/>
                    <a:pt x="8117229" y="585031"/>
                    <a:pt x="8118906" y="585031"/>
                  </a:cubicBezTo>
                  <a:close/>
                  <a:moveTo>
                    <a:pt x="7967065" y="353990"/>
                  </a:moveTo>
                  <a:cubicBezTo>
                    <a:pt x="7968742" y="353990"/>
                    <a:pt x="7969939" y="352792"/>
                    <a:pt x="7969939" y="350875"/>
                  </a:cubicBezTo>
                  <a:cubicBezTo>
                    <a:pt x="7969939" y="349437"/>
                    <a:pt x="7968742" y="347999"/>
                    <a:pt x="7967065" y="347999"/>
                  </a:cubicBezTo>
                  <a:cubicBezTo>
                    <a:pt x="7965149" y="347999"/>
                    <a:pt x="7963952" y="349437"/>
                    <a:pt x="7963952" y="350875"/>
                  </a:cubicBezTo>
                  <a:cubicBezTo>
                    <a:pt x="7963952" y="352792"/>
                    <a:pt x="7965149" y="353990"/>
                    <a:pt x="7967065" y="353990"/>
                  </a:cubicBezTo>
                  <a:close/>
                  <a:moveTo>
                    <a:pt x="7794628" y="137570"/>
                  </a:moveTo>
                  <a:cubicBezTo>
                    <a:pt x="7796305" y="137570"/>
                    <a:pt x="7797742" y="136371"/>
                    <a:pt x="7797742" y="134933"/>
                  </a:cubicBezTo>
                  <a:cubicBezTo>
                    <a:pt x="7797742" y="133735"/>
                    <a:pt x="7796305" y="132776"/>
                    <a:pt x="7794628" y="132776"/>
                  </a:cubicBezTo>
                  <a:cubicBezTo>
                    <a:pt x="7793670" y="132776"/>
                    <a:pt x="7792712" y="133735"/>
                    <a:pt x="7792712" y="134933"/>
                  </a:cubicBezTo>
                  <a:cubicBezTo>
                    <a:pt x="7792712" y="136371"/>
                    <a:pt x="7793670" y="137570"/>
                    <a:pt x="7794628" y="137570"/>
                  </a:cubicBezTo>
                  <a:close/>
                  <a:moveTo>
                    <a:pt x="3162062" y="140446"/>
                  </a:moveTo>
                  <a:cubicBezTo>
                    <a:pt x="3164936" y="140446"/>
                    <a:pt x="3167571" y="138049"/>
                    <a:pt x="3167571" y="134933"/>
                  </a:cubicBezTo>
                  <a:cubicBezTo>
                    <a:pt x="3167571" y="132057"/>
                    <a:pt x="3164936" y="129421"/>
                    <a:pt x="3162062" y="129421"/>
                  </a:cubicBezTo>
                  <a:cubicBezTo>
                    <a:pt x="3158709" y="129421"/>
                    <a:pt x="3156314" y="132057"/>
                    <a:pt x="3156314" y="134933"/>
                  </a:cubicBezTo>
                  <a:cubicBezTo>
                    <a:pt x="3156314" y="138049"/>
                    <a:pt x="3158709" y="140446"/>
                    <a:pt x="3162062" y="140446"/>
                  </a:cubicBezTo>
                  <a:close/>
                  <a:moveTo>
                    <a:pt x="2989865" y="359503"/>
                  </a:moveTo>
                  <a:cubicBezTo>
                    <a:pt x="2994415" y="359503"/>
                    <a:pt x="2998247" y="355908"/>
                    <a:pt x="2998247" y="350875"/>
                  </a:cubicBezTo>
                  <a:cubicBezTo>
                    <a:pt x="2998247" y="346081"/>
                    <a:pt x="2994415" y="342486"/>
                    <a:pt x="2989865" y="342486"/>
                  </a:cubicBezTo>
                  <a:cubicBezTo>
                    <a:pt x="2985075" y="342486"/>
                    <a:pt x="2981243" y="346081"/>
                    <a:pt x="2981243" y="350875"/>
                  </a:cubicBezTo>
                  <a:cubicBezTo>
                    <a:pt x="2981243" y="355908"/>
                    <a:pt x="2985075" y="359503"/>
                    <a:pt x="2989865" y="359503"/>
                  </a:cubicBezTo>
                  <a:close/>
                  <a:moveTo>
                    <a:pt x="2837785" y="592700"/>
                  </a:moveTo>
                  <a:cubicBezTo>
                    <a:pt x="2843772" y="592700"/>
                    <a:pt x="2848802" y="587667"/>
                    <a:pt x="2848802" y="581436"/>
                  </a:cubicBezTo>
                  <a:cubicBezTo>
                    <a:pt x="2848802" y="575684"/>
                    <a:pt x="2843772" y="570651"/>
                    <a:pt x="2837785" y="570651"/>
                  </a:cubicBezTo>
                  <a:cubicBezTo>
                    <a:pt x="2831798" y="570651"/>
                    <a:pt x="2826768" y="575684"/>
                    <a:pt x="2826768" y="581436"/>
                  </a:cubicBezTo>
                  <a:cubicBezTo>
                    <a:pt x="2826768" y="587667"/>
                    <a:pt x="2831798" y="592700"/>
                    <a:pt x="2837785" y="592700"/>
                  </a:cubicBezTo>
                  <a:close/>
                  <a:moveTo>
                    <a:pt x="2707020" y="838840"/>
                  </a:moveTo>
                  <a:cubicBezTo>
                    <a:pt x="2714445" y="838840"/>
                    <a:pt x="2720672" y="832609"/>
                    <a:pt x="2720672" y="824939"/>
                  </a:cubicBezTo>
                  <a:cubicBezTo>
                    <a:pt x="2720672" y="817030"/>
                    <a:pt x="2714445" y="810559"/>
                    <a:pt x="2707020" y="810559"/>
                  </a:cubicBezTo>
                  <a:cubicBezTo>
                    <a:pt x="2699117" y="810559"/>
                    <a:pt x="2692890" y="817030"/>
                    <a:pt x="2692890" y="824939"/>
                  </a:cubicBezTo>
                  <a:cubicBezTo>
                    <a:pt x="2692890" y="832609"/>
                    <a:pt x="2699117" y="838840"/>
                    <a:pt x="2707020" y="838840"/>
                  </a:cubicBezTo>
                  <a:close/>
                  <a:moveTo>
                    <a:pt x="2598289" y="1095765"/>
                  </a:moveTo>
                  <a:cubicBezTo>
                    <a:pt x="2607869" y="1095765"/>
                    <a:pt x="2615772" y="1088095"/>
                    <a:pt x="2615772" y="1078748"/>
                  </a:cubicBezTo>
                  <a:cubicBezTo>
                    <a:pt x="2615772" y="1069401"/>
                    <a:pt x="2607869" y="1061732"/>
                    <a:pt x="2598289" y="1061732"/>
                  </a:cubicBezTo>
                  <a:cubicBezTo>
                    <a:pt x="2589188" y="1061732"/>
                    <a:pt x="2581285" y="1069401"/>
                    <a:pt x="2581285" y="1078748"/>
                  </a:cubicBezTo>
                  <a:cubicBezTo>
                    <a:pt x="2581285" y="1088095"/>
                    <a:pt x="2589188" y="1095765"/>
                    <a:pt x="2598289" y="1095765"/>
                  </a:cubicBezTo>
                  <a:close/>
                  <a:moveTo>
                    <a:pt x="2513268" y="1363474"/>
                  </a:moveTo>
                  <a:cubicBezTo>
                    <a:pt x="2525243" y="1363474"/>
                    <a:pt x="2535302" y="1353648"/>
                    <a:pt x="2535302" y="1341665"/>
                  </a:cubicBezTo>
                  <a:cubicBezTo>
                    <a:pt x="2535302" y="1329202"/>
                    <a:pt x="2525243" y="1319375"/>
                    <a:pt x="2513268" y="1319375"/>
                  </a:cubicBezTo>
                  <a:cubicBezTo>
                    <a:pt x="2500815" y="1319375"/>
                    <a:pt x="2490995" y="1329202"/>
                    <a:pt x="2490995" y="1341665"/>
                  </a:cubicBezTo>
                  <a:cubicBezTo>
                    <a:pt x="2490995" y="1353648"/>
                    <a:pt x="2500815" y="1363474"/>
                    <a:pt x="2513268" y="1363474"/>
                  </a:cubicBezTo>
                  <a:close/>
                  <a:moveTo>
                    <a:pt x="2451718" y="1638134"/>
                  </a:moveTo>
                  <a:cubicBezTo>
                    <a:pt x="2466806" y="1638134"/>
                    <a:pt x="2479020" y="1625911"/>
                    <a:pt x="2479020" y="1610812"/>
                  </a:cubicBezTo>
                  <a:cubicBezTo>
                    <a:pt x="2479020" y="1595713"/>
                    <a:pt x="2466806" y="1583490"/>
                    <a:pt x="2451718" y="1583490"/>
                  </a:cubicBezTo>
                  <a:cubicBezTo>
                    <a:pt x="2436390" y="1583490"/>
                    <a:pt x="2424176" y="1595713"/>
                    <a:pt x="2424176" y="1610812"/>
                  </a:cubicBezTo>
                  <a:cubicBezTo>
                    <a:pt x="2424176" y="1625911"/>
                    <a:pt x="2436390" y="1638134"/>
                    <a:pt x="2451718" y="1638134"/>
                  </a:cubicBezTo>
                  <a:close/>
                  <a:moveTo>
                    <a:pt x="2414596" y="1918786"/>
                  </a:moveTo>
                  <a:cubicBezTo>
                    <a:pt x="2433516" y="1918786"/>
                    <a:pt x="2448844" y="1903448"/>
                    <a:pt x="2448844" y="1884514"/>
                  </a:cubicBezTo>
                  <a:cubicBezTo>
                    <a:pt x="2448844" y="1865820"/>
                    <a:pt x="2433516" y="1850481"/>
                    <a:pt x="2414596" y="1850481"/>
                  </a:cubicBezTo>
                  <a:cubicBezTo>
                    <a:pt x="2395915" y="1850481"/>
                    <a:pt x="2380588" y="1865820"/>
                    <a:pt x="2380588" y="1884514"/>
                  </a:cubicBezTo>
                  <a:cubicBezTo>
                    <a:pt x="2380588" y="1903448"/>
                    <a:pt x="2395915" y="1918786"/>
                    <a:pt x="2414596" y="1918786"/>
                  </a:cubicBezTo>
                  <a:close/>
                  <a:moveTo>
                    <a:pt x="2402382" y="2201595"/>
                  </a:moveTo>
                  <a:cubicBezTo>
                    <a:pt x="2424655" y="2201595"/>
                    <a:pt x="2442857" y="2183141"/>
                    <a:pt x="2442857" y="2160372"/>
                  </a:cubicBezTo>
                  <a:cubicBezTo>
                    <a:pt x="2442857" y="2137843"/>
                    <a:pt x="2424655" y="2119389"/>
                    <a:pt x="2402382" y="2119389"/>
                  </a:cubicBezTo>
                  <a:cubicBezTo>
                    <a:pt x="2379869" y="2119389"/>
                    <a:pt x="2361428" y="2137843"/>
                    <a:pt x="2361428" y="2160372"/>
                  </a:cubicBezTo>
                  <a:cubicBezTo>
                    <a:pt x="2361428" y="2183141"/>
                    <a:pt x="2379869" y="2201595"/>
                    <a:pt x="2402382" y="2201595"/>
                  </a:cubicBezTo>
                  <a:close/>
                  <a:moveTo>
                    <a:pt x="2414596" y="2484404"/>
                  </a:moveTo>
                  <a:cubicBezTo>
                    <a:pt x="2441180" y="2484404"/>
                    <a:pt x="2462495" y="2462834"/>
                    <a:pt x="2462495" y="2436470"/>
                  </a:cubicBezTo>
                  <a:cubicBezTo>
                    <a:pt x="2462495" y="2409867"/>
                    <a:pt x="2441180" y="2388057"/>
                    <a:pt x="2414596" y="2388057"/>
                  </a:cubicBezTo>
                  <a:cubicBezTo>
                    <a:pt x="2388012" y="2388057"/>
                    <a:pt x="2366457" y="2409867"/>
                    <a:pt x="2366457" y="2436470"/>
                  </a:cubicBezTo>
                  <a:cubicBezTo>
                    <a:pt x="2366457" y="2462834"/>
                    <a:pt x="2388012" y="2484404"/>
                    <a:pt x="2414596" y="2484404"/>
                  </a:cubicBezTo>
                  <a:close/>
                  <a:moveTo>
                    <a:pt x="2451718" y="2764337"/>
                  </a:moveTo>
                  <a:cubicBezTo>
                    <a:pt x="2481894" y="2764337"/>
                    <a:pt x="2505844" y="2740370"/>
                    <a:pt x="2505844" y="2710412"/>
                  </a:cubicBezTo>
                  <a:cubicBezTo>
                    <a:pt x="2505844" y="2680213"/>
                    <a:pt x="2481894" y="2655767"/>
                    <a:pt x="2451718" y="2655767"/>
                  </a:cubicBezTo>
                  <a:cubicBezTo>
                    <a:pt x="2421781" y="2655767"/>
                    <a:pt x="2397592" y="2680213"/>
                    <a:pt x="2397592" y="2710412"/>
                  </a:cubicBezTo>
                  <a:cubicBezTo>
                    <a:pt x="2397592" y="2740370"/>
                    <a:pt x="2421781" y="2764337"/>
                    <a:pt x="2451718" y="2764337"/>
                  </a:cubicBezTo>
                  <a:close/>
                  <a:moveTo>
                    <a:pt x="2513268" y="3039956"/>
                  </a:moveTo>
                  <a:cubicBezTo>
                    <a:pt x="2546558" y="3039956"/>
                    <a:pt x="2573142" y="3012634"/>
                    <a:pt x="2573142" y="2979799"/>
                  </a:cubicBezTo>
                  <a:cubicBezTo>
                    <a:pt x="2573142" y="2946006"/>
                    <a:pt x="2546558" y="2919163"/>
                    <a:pt x="2513268" y="2919163"/>
                  </a:cubicBezTo>
                  <a:cubicBezTo>
                    <a:pt x="2479978" y="2919163"/>
                    <a:pt x="2452915" y="2946006"/>
                    <a:pt x="2452915" y="2979799"/>
                  </a:cubicBezTo>
                  <a:cubicBezTo>
                    <a:pt x="2452915" y="3012634"/>
                    <a:pt x="2479978" y="3039956"/>
                    <a:pt x="2513268" y="3039956"/>
                  </a:cubicBezTo>
                  <a:close/>
                  <a:moveTo>
                    <a:pt x="2598289" y="3307426"/>
                  </a:moveTo>
                  <a:cubicBezTo>
                    <a:pt x="2634214" y="3307426"/>
                    <a:pt x="2663432" y="3277947"/>
                    <a:pt x="2663432" y="3242236"/>
                  </a:cubicBezTo>
                  <a:cubicBezTo>
                    <a:pt x="2663432" y="3206046"/>
                    <a:pt x="2634214" y="3176807"/>
                    <a:pt x="2598289" y="3176807"/>
                  </a:cubicBezTo>
                  <a:cubicBezTo>
                    <a:pt x="2562365" y="3176807"/>
                    <a:pt x="2533386" y="3206046"/>
                    <a:pt x="2533386" y="3242236"/>
                  </a:cubicBezTo>
                  <a:cubicBezTo>
                    <a:pt x="2533386" y="3277947"/>
                    <a:pt x="2562365" y="3307426"/>
                    <a:pt x="2598289" y="3307426"/>
                  </a:cubicBezTo>
                  <a:close/>
                  <a:moveTo>
                    <a:pt x="2707020" y="3565549"/>
                  </a:moveTo>
                  <a:cubicBezTo>
                    <a:pt x="2745100" y="3565549"/>
                    <a:pt x="2776235" y="3534152"/>
                    <a:pt x="2776235" y="3496285"/>
                  </a:cubicBezTo>
                  <a:cubicBezTo>
                    <a:pt x="2776235" y="3457938"/>
                    <a:pt x="2745100" y="3426541"/>
                    <a:pt x="2707020" y="3426541"/>
                  </a:cubicBezTo>
                  <a:cubicBezTo>
                    <a:pt x="2668701" y="3426541"/>
                    <a:pt x="2637567" y="3457938"/>
                    <a:pt x="2637567" y="3496285"/>
                  </a:cubicBezTo>
                  <a:cubicBezTo>
                    <a:pt x="2637567" y="3534152"/>
                    <a:pt x="2668701" y="3565549"/>
                    <a:pt x="2707020" y="3565549"/>
                  </a:cubicBezTo>
                  <a:close/>
                  <a:moveTo>
                    <a:pt x="2837785" y="3811209"/>
                  </a:moveTo>
                  <a:cubicBezTo>
                    <a:pt x="2877302" y="3811209"/>
                    <a:pt x="2909394" y="3778854"/>
                    <a:pt x="2909394" y="3739069"/>
                  </a:cubicBezTo>
                  <a:cubicBezTo>
                    <a:pt x="2909394" y="3699763"/>
                    <a:pt x="2877302" y="3667648"/>
                    <a:pt x="2837785" y="3667648"/>
                  </a:cubicBezTo>
                  <a:cubicBezTo>
                    <a:pt x="2798029" y="3667648"/>
                    <a:pt x="2765697" y="3699763"/>
                    <a:pt x="2765697" y="3739069"/>
                  </a:cubicBezTo>
                  <a:cubicBezTo>
                    <a:pt x="2765697" y="3778854"/>
                    <a:pt x="2798029" y="3811209"/>
                    <a:pt x="2837785" y="3811209"/>
                  </a:cubicBezTo>
                  <a:close/>
                  <a:moveTo>
                    <a:pt x="2989865" y="4043927"/>
                  </a:moveTo>
                  <a:cubicBezTo>
                    <a:pt x="3030579" y="4043927"/>
                    <a:pt x="3063390" y="4010853"/>
                    <a:pt x="3063390" y="3970109"/>
                  </a:cubicBezTo>
                  <a:cubicBezTo>
                    <a:pt x="3063390" y="3929366"/>
                    <a:pt x="3030579" y="3896291"/>
                    <a:pt x="2989865" y="3896291"/>
                  </a:cubicBezTo>
                  <a:cubicBezTo>
                    <a:pt x="2948911" y="3896291"/>
                    <a:pt x="2916100" y="3929366"/>
                    <a:pt x="2916100" y="3970109"/>
                  </a:cubicBezTo>
                  <a:cubicBezTo>
                    <a:pt x="2916100" y="4010853"/>
                    <a:pt x="2948911" y="4043927"/>
                    <a:pt x="2989865" y="4043927"/>
                  </a:cubicBezTo>
                  <a:close/>
                  <a:moveTo>
                    <a:pt x="7967065" y="3983770"/>
                  </a:moveTo>
                  <a:cubicBezTo>
                    <a:pt x="7974729" y="3983770"/>
                    <a:pt x="7981435" y="3977539"/>
                    <a:pt x="7981435" y="3970109"/>
                  </a:cubicBezTo>
                  <a:cubicBezTo>
                    <a:pt x="7981435" y="3961961"/>
                    <a:pt x="7974729" y="3955729"/>
                    <a:pt x="7967065" y="3955729"/>
                  </a:cubicBezTo>
                  <a:cubicBezTo>
                    <a:pt x="7959641" y="3955729"/>
                    <a:pt x="7952935" y="3961961"/>
                    <a:pt x="7952935" y="3970109"/>
                  </a:cubicBezTo>
                  <a:cubicBezTo>
                    <a:pt x="7952935" y="3977539"/>
                    <a:pt x="7959641" y="3983770"/>
                    <a:pt x="7967065" y="3983770"/>
                  </a:cubicBezTo>
                  <a:close/>
                  <a:moveTo>
                    <a:pt x="8118906" y="3751771"/>
                  </a:moveTo>
                  <a:cubicBezTo>
                    <a:pt x="8125851" y="3751771"/>
                    <a:pt x="8131599" y="3745780"/>
                    <a:pt x="8131599" y="3739069"/>
                  </a:cubicBezTo>
                  <a:cubicBezTo>
                    <a:pt x="8131599" y="3732598"/>
                    <a:pt x="8125851" y="3727085"/>
                    <a:pt x="8118906" y="3727085"/>
                  </a:cubicBezTo>
                  <a:cubicBezTo>
                    <a:pt x="8112439" y="3727085"/>
                    <a:pt x="8107170" y="3732598"/>
                    <a:pt x="8107170" y="3739069"/>
                  </a:cubicBezTo>
                  <a:cubicBezTo>
                    <a:pt x="8107170" y="3745780"/>
                    <a:pt x="8112439" y="3751771"/>
                    <a:pt x="8118906" y="3751771"/>
                  </a:cubicBezTo>
                  <a:close/>
                  <a:moveTo>
                    <a:pt x="8250149" y="3506590"/>
                  </a:moveTo>
                  <a:cubicBezTo>
                    <a:pt x="8255658" y="3506590"/>
                    <a:pt x="8260208" y="3501557"/>
                    <a:pt x="8260208" y="3496285"/>
                  </a:cubicBezTo>
                  <a:cubicBezTo>
                    <a:pt x="8260208" y="3490533"/>
                    <a:pt x="8255658" y="3485500"/>
                    <a:pt x="8250149" y="3485500"/>
                  </a:cubicBezTo>
                  <a:cubicBezTo>
                    <a:pt x="8244162" y="3485500"/>
                    <a:pt x="8239611" y="3490533"/>
                    <a:pt x="8239611" y="3496285"/>
                  </a:cubicBezTo>
                  <a:cubicBezTo>
                    <a:pt x="8239611" y="3501557"/>
                    <a:pt x="8244162" y="3506590"/>
                    <a:pt x="8250149" y="3506590"/>
                  </a:cubicBezTo>
                  <a:close/>
                  <a:moveTo>
                    <a:pt x="8358641" y="3250624"/>
                  </a:moveTo>
                  <a:cubicBezTo>
                    <a:pt x="8363191" y="3250624"/>
                    <a:pt x="8367023" y="3246790"/>
                    <a:pt x="8367023" y="3242236"/>
                  </a:cubicBezTo>
                  <a:cubicBezTo>
                    <a:pt x="8367023" y="3237443"/>
                    <a:pt x="8363191" y="3233608"/>
                    <a:pt x="8358641" y="3233608"/>
                  </a:cubicBezTo>
                  <a:cubicBezTo>
                    <a:pt x="8353611" y="3233608"/>
                    <a:pt x="8349540" y="3237443"/>
                    <a:pt x="8349540" y="3242236"/>
                  </a:cubicBezTo>
                  <a:cubicBezTo>
                    <a:pt x="8349540" y="3246790"/>
                    <a:pt x="8353611" y="3250624"/>
                    <a:pt x="8358641" y="3250624"/>
                  </a:cubicBezTo>
                  <a:close/>
                  <a:moveTo>
                    <a:pt x="8443422" y="2987229"/>
                  </a:moveTo>
                  <a:cubicBezTo>
                    <a:pt x="8447972" y="2987229"/>
                    <a:pt x="8451565" y="2983634"/>
                    <a:pt x="8451565" y="2979799"/>
                  </a:cubicBezTo>
                  <a:cubicBezTo>
                    <a:pt x="8451565" y="2975006"/>
                    <a:pt x="8447972" y="2971650"/>
                    <a:pt x="8443422" y="2971650"/>
                  </a:cubicBezTo>
                  <a:cubicBezTo>
                    <a:pt x="8439351" y="2971650"/>
                    <a:pt x="8435998" y="2975006"/>
                    <a:pt x="8435998" y="2979799"/>
                  </a:cubicBezTo>
                  <a:cubicBezTo>
                    <a:pt x="8435998" y="2983634"/>
                    <a:pt x="8439351" y="2987229"/>
                    <a:pt x="8443422" y="2987229"/>
                  </a:cubicBezTo>
                  <a:close/>
                  <a:moveTo>
                    <a:pt x="8505212" y="2717122"/>
                  </a:moveTo>
                  <a:cubicBezTo>
                    <a:pt x="8508804" y="2717122"/>
                    <a:pt x="8511678" y="2714007"/>
                    <a:pt x="8511678" y="2710412"/>
                  </a:cubicBezTo>
                  <a:cubicBezTo>
                    <a:pt x="8511678" y="2706337"/>
                    <a:pt x="8508804" y="2703461"/>
                    <a:pt x="8505212" y="2703461"/>
                  </a:cubicBezTo>
                  <a:cubicBezTo>
                    <a:pt x="8501380" y="2703461"/>
                    <a:pt x="8498506" y="2706337"/>
                    <a:pt x="8498506" y="2710412"/>
                  </a:cubicBezTo>
                  <a:cubicBezTo>
                    <a:pt x="8498506" y="2714007"/>
                    <a:pt x="8501380" y="2717122"/>
                    <a:pt x="8505212" y="2717122"/>
                  </a:cubicBezTo>
                  <a:close/>
                  <a:moveTo>
                    <a:pt x="8542334" y="2441983"/>
                  </a:moveTo>
                  <a:cubicBezTo>
                    <a:pt x="8545208" y="2441983"/>
                    <a:pt x="8547842" y="2439586"/>
                    <a:pt x="8547842" y="2436470"/>
                  </a:cubicBezTo>
                  <a:cubicBezTo>
                    <a:pt x="8547842" y="2433355"/>
                    <a:pt x="8545208" y="2430718"/>
                    <a:pt x="8542334" y="2430718"/>
                  </a:cubicBezTo>
                  <a:cubicBezTo>
                    <a:pt x="8539220" y="2430718"/>
                    <a:pt x="8536346" y="2433355"/>
                    <a:pt x="8536346" y="2436470"/>
                  </a:cubicBezTo>
                  <a:cubicBezTo>
                    <a:pt x="8536346" y="2439586"/>
                    <a:pt x="8539220" y="2441983"/>
                    <a:pt x="8542334" y="2441983"/>
                  </a:cubicBezTo>
                  <a:close/>
                  <a:moveTo>
                    <a:pt x="8554309" y="2165405"/>
                  </a:moveTo>
                  <a:cubicBezTo>
                    <a:pt x="8557182" y="2165405"/>
                    <a:pt x="8559098" y="2163248"/>
                    <a:pt x="8559098" y="2160372"/>
                  </a:cubicBezTo>
                  <a:cubicBezTo>
                    <a:pt x="8559098" y="2157736"/>
                    <a:pt x="8557182" y="2155579"/>
                    <a:pt x="8554309" y="2155579"/>
                  </a:cubicBezTo>
                  <a:cubicBezTo>
                    <a:pt x="8551674" y="2155579"/>
                    <a:pt x="8549519" y="2157736"/>
                    <a:pt x="8549519" y="2160372"/>
                  </a:cubicBezTo>
                  <a:cubicBezTo>
                    <a:pt x="8549519" y="2163248"/>
                    <a:pt x="8551674" y="2165405"/>
                    <a:pt x="8554309" y="2165405"/>
                  </a:cubicBezTo>
                  <a:close/>
                  <a:moveTo>
                    <a:pt x="8321519" y="1890026"/>
                  </a:moveTo>
                  <a:cubicBezTo>
                    <a:pt x="8324632" y="1890026"/>
                    <a:pt x="8326788" y="1887629"/>
                    <a:pt x="8326788" y="1884514"/>
                  </a:cubicBezTo>
                  <a:cubicBezTo>
                    <a:pt x="8326788" y="1881638"/>
                    <a:pt x="8324632" y="1879001"/>
                    <a:pt x="8321519" y="1879001"/>
                  </a:cubicBezTo>
                  <a:cubicBezTo>
                    <a:pt x="8318405" y="1879001"/>
                    <a:pt x="8316250" y="1881638"/>
                    <a:pt x="8316250" y="1884514"/>
                  </a:cubicBezTo>
                  <a:cubicBezTo>
                    <a:pt x="8316250" y="1887629"/>
                    <a:pt x="8318405" y="1890026"/>
                    <a:pt x="8321519" y="1890026"/>
                  </a:cubicBezTo>
                  <a:close/>
                  <a:moveTo>
                    <a:pt x="8281763" y="1616085"/>
                  </a:moveTo>
                  <a:cubicBezTo>
                    <a:pt x="8284397" y="1616085"/>
                    <a:pt x="8286553" y="1613928"/>
                    <a:pt x="8286553" y="1611292"/>
                  </a:cubicBezTo>
                  <a:cubicBezTo>
                    <a:pt x="8286553" y="1608655"/>
                    <a:pt x="8284397" y="1606498"/>
                    <a:pt x="8281763" y="1606498"/>
                  </a:cubicBezTo>
                  <a:cubicBezTo>
                    <a:pt x="8279128" y="1606498"/>
                    <a:pt x="8276973" y="1608655"/>
                    <a:pt x="8276973" y="1611292"/>
                  </a:cubicBezTo>
                  <a:cubicBezTo>
                    <a:pt x="8276973" y="1613928"/>
                    <a:pt x="8279128" y="1616085"/>
                    <a:pt x="8281763" y="1616085"/>
                  </a:cubicBezTo>
                  <a:close/>
                  <a:moveTo>
                    <a:pt x="8215662" y="1347896"/>
                  </a:moveTo>
                  <a:cubicBezTo>
                    <a:pt x="8218296" y="1347896"/>
                    <a:pt x="8220452" y="1345739"/>
                    <a:pt x="8220452" y="1343103"/>
                  </a:cubicBezTo>
                  <a:cubicBezTo>
                    <a:pt x="8220452" y="1340226"/>
                    <a:pt x="8218296" y="1338309"/>
                    <a:pt x="8215662" y="1338309"/>
                  </a:cubicBezTo>
                  <a:cubicBezTo>
                    <a:pt x="8212788" y="1338309"/>
                    <a:pt x="8210393" y="1340226"/>
                    <a:pt x="8210393" y="1343103"/>
                  </a:cubicBezTo>
                  <a:cubicBezTo>
                    <a:pt x="8210393" y="1345739"/>
                    <a:pt x="8212788" y="1347896"/>
                    <a:pt x="8215662" y="1347896"/>
                  </a:cubicBezTo>
                  <a:close/>
                  <a:moveTo>
                    <a:pt x="8124174" y="1086897"/>
                  </a:moveTo>
                  <a:cubicBezTo>
                    <a:pt x="8126090" y="1086897"/>
                    <a:pt x="8128246" y="1084980"/>
                    <a:pt x="8128246" y="1082583"/>
                  </a:cubicBezTo>
                  <a:cubicBezTo>
                    <a:pt x="8128246" y="1079946"/>
                    <a:pt x="8126090" y="1078508"/>
                    <a:pt x="8124174" y="1078508"/>
                  </a:cubicBezTo>
                  <a:cubicBezTo>
                    <a:pt x="8121779" y="1078508"/>
                    <a:pt x="8119864" y="1079946"/>
                    <a:pt x="8119864" y="1082583"/>
                  </a:cubicBezTo>
                  <a:cubicBezTo>
                    <a:pt x="8119864" y="1084980"/>
                    <a:pt x="8121779" y="1086897"/>
                    <a:pt x="8124174" y="1086897"/>
                  </a:cubicBezTo>
                  <a:close/>
                  <a:moveTo>
                    <a:pt x="8007780" y="836443"/>
                  </a:moveTo>
                  <a:cubicBezTo>
                    <a:pt x="8009935" y="836443"/>
                    <a:pt x="8011611" y="834286"/>
                    <a:pt x="8011611" y="831890"/>
                  </a:cubicBezTo>
                  <a:cubicBezTo>
                    <a:pt x="8011611" y="829732"/>
                    <a:pt x="8009935" y="827575"/>
                    <a:pt x="8007780" y="827575"/>
                  </a:cubicBezTo>
                  <a:cubicBezTo>
                    <a:pt x="8005385" y="827575"/>
                    <a:pt x="8003229" y="829732"/>
                    <a:pt x="8003229" y="831890"/>
                  </a:cubicBezTo>
                  <a:cubicBezTo>
                    <a:pt x="8003229" y="834286"/>
                    <a:pt x="8005385" y="836443"/>
                    <a:pt x="8007780" y="836443"/>
                  </a:cubicBezTo>
                  <a:close/>
                  <a:moveTo>
                    <a:pt x="7867914" y="598452"/>
                  </a:moveTo>
                  <a:cubicBezTo>
                    <a:pt x="7870069" y="598452"/>
                    <a:pt x="7871746" y="596295"/>
                    <a:pt x="7871746" y="594138"/>
                  </a:cubicBezTo>
                  <a:cubicBezTo>
                    <a:pt x="7871746" y="591742"/>
                    <a:pt x="7870069" y="589585"/>
                    <a:pt x="7867914" y="589585"/>
                  </a:cubicBezTo>
                  <a:cubicBezTo>
                    <a:pt x="7865519" y="589585"/>
                    <a:pt x="7863364" y="591742"/>
                    <a:pt x="7863364" y="594138"/>
                  </a:cubicBezTo>
                  <a:cubicBezTo>
                    <a:pt x="7863364" y="596295"/>
                    <a:pt x="7865519" y="598452"/>
                    <a:pt x="7867914" y="598452"/>
                  </a:cubicBezTo>
                  <a:close/>
                  <a:moveTo>
                    <a:pt x="7705296" y="374123"/>
                  </a:moveTo>
                  <a:cubicBezTo>
                    <a:pt x="7707691" y="374123"/>
                    <a:pt x="7708889" y="372685"/>
                    <a:pt x="7708889" y="370528"/>
                  </a:cubicBezTo>
                  <a:cubicBezTo>
                    <a:pt x="7708889" y="368371"/>
                    <a:pt x="7707691" y="366933"/>
                    <a:pt x="7705296" y="366933"/>
                  </a:cubicBezTo>
                  <a:cubicBezTo>
                    <a:pt x="7703380" y="366933"/>
                    <a:pt x="7701943" y="368371"/>
                    <a:pt x="7701943" y="370528"/>
                  </a:cubicBezTo>
                  <a:cubicBezTo>
                    <a:pt x="7701943" y="372685"/>
                    <a:pt x="7703380" y="374123"/>
                    <a:pt x="7705296" y="374123"/>
                  </a:cubicBezTo>
                  <a:close/>
                  <a:moveTo>
                    <a:pt x="7522561" y="166809"/>
                  </a:moveTo>
                  <a:cubicBezTo>
                    <a:pt x="7523998" y="166809"/>
                    <a:pt x="7525435" y="165371"/>
                    <a:pt x="7525435" y="163694"/>
                  </a:cubicBezTo>
                  <a:cubicBezTo>
                    <a:pt x="7525435" y="162256"/>
                    <a:pt x="7523998" y="160818"/>
                    <a:pt x="7522561" y="160818"/>
                  </a:cubicBezTo>
                  <a:cubicBezTo>
                    <a:pt x="7520885" y="160818"/>
                    <a:pt x="7519687" y="162256"/>
                    <a:pt x="7519687" y="163694"/>
                  </a:cubicBezTo>
                  <a:cubicBezTo>
                    <a:pt x="7519687" y="165371"/>
                    <a:pt x="7520885" y="166809"/>
                    <a:pt x="7522561" y="166809"/>
                  </a:cubicBezTo>
                  <a:close/>
                  <a:moveTo>
                    <a:pt x="3533281" y="69744"/>
                  </a:moveTo>
                  <a:cubicBezTo>
                    <a:pt x="3534478" y="69744"/>
                    <a:pt x="3535436" y="68785"/>
                    <a:pt x="3535436" y="67347"/>
                  </a:cubicBezTo>
                  <a:cubicBezTo>
                    <a:pt x="3535436" y="65909"/>
                    <a:pt x="3534478" y="64950"/>
                    <a:pt x="3533281" y="64950"/>
                  </a:cubicBezTo>
                  <a:cubicBezTo>
                    <a:pt x="3531844" y="64950"/>
                    <a:pt x="3530646" y="65909"/>
                    <a:pt x="3530646" y="67347"/>
                  </a:cubicBezTo>
                  <a:cubicBezTo>
                    <a:pt x="3530646" y="68785"/>
                    <a:pt x="3531844" y="69744"/>
                    <a:pt x="3533281" y="69744"/>
                  </a:cubicBezTo>
                  <a:close/>
                  <a:moveTo>
                    <a:pt x="3340487" y="273701"/>
                  </a:moveTo>
                  <a:cubicBezTo>
                    <a:pt x="3345276" y="273701"/>
                    <a:pt x="3348869" y="269867"/>
                    <a:pt x="3348869" y="264834"/>
                  </a:cubicBezTo>
                  <a:cubicBezTo>
                    <a:pt x="3348869" y="260040"/>
                    <a:pt x="3345276" y="256445"/>
                    <a:pt x="3340487" y="256445"/>
                  </a:cubicBezTo>
                  <a:cubicBezTo>
                    <a:pt x="3335697" y="256445"/>
                    <a:pt x="3331625" y="260040"/>
                    <a:pt x="3331625" y="264834"/>
                  </a:cubicBezTo>
                  <a:cubicBezTo>
                    <a:pt x="3331625" y="269867"/>
                    <a:pt x="3335697" y="273701"/>
                    <a:pt x="3340487" y="273701"/>
                  </a:cubicBezTo>
                  <a:close/>
                  <a:moveTo>
                    <a:pt x="3167571" y="490841"/>
                  </a:moveTo>
                  <a:cubicBezTo>
                    <a:pt x="3173319" y="490841"/>
                    <a:pt x="3177869" y="486287"/>
                    <a:pt x="3177869" y="480296"/>
                  </a:cubicBezTo>
                  <a:cubicBezTo>
                    <a:pt x="3177869" y="474544"/>
                    <a:pt x="3173319" y="469750"/>
                    <a:pt x="3167571" y="469750"/>
                  </a:cubicBezTo>
                  <a:cubicBezTo>
                    <a:pt x="3162062" y="469750"/>
                    <a:pt x="3157272" y="474544"/>
                    <a:pt x="3157272" y="480296"/>
                  </a:cubicBezTo>
                  <a:cubicBezTo>
                    <a:pt x="3157272" y="486287"/>
                    <a:pt x="3162062" y="490841"/>
                    <a:pt x="3167571" y="490841"/>
                  </a:cubicBezTo>
                  <a:close/>
                  <a:moveTo>
                    <a:pt x="3016449" y="724039"/>
                  </a:moveTo>
                  <a:cubicBezTo>
                    <a:pt x="3023155" y="724039"/>
                    <a:pt x="3029142" y="718287"/>
                    <a:pt x="3029142" y="711097"/>
                  </a:cubicBezTo>
                  <a:cubicBezTo>
                    <a:pt x="3029142" y="704386"/>
                    <a:pt x="3023155" y="698394"/>
                    <a:pt x="3016449" y="698394"/>
                  </a:cubicBezTo>
                  <a:cubicBezTo>
                    <a:pt x="3009264" y="698394"/>
                    <a:pt x="3003516" y="704386"/>
                    <a:pt x="3003516" y="711097"/>
                  </a:cubicBezTo>
                  <a:cubicBezTo>
                    <a:pt x="3003516" y="718287"/>
                    <a:pt x="3009264" y="724039"/>
                    <a:pt x="3016449" y="724039"/>
                  </a:cubicBezTo>
                  <a:close/>
                  <a:moveTo>
                    <a:pt x="2888079" y="971616"/>
                  </a:moveTo>
                  <a:cubicBezTo>
                    <a:pt x="2896701" y="971616"/>
                    <a:pt x="2903886" y="964906"/>
                    <a:pt x="2903886" y="956038"/>
                  </a:cubicBezTo>
                  <a:cubicBezTo>
                    <a:pt x="2903886" y="947170"/>
                    <a:pt x="2896701" y="940220"/>
                    <a:pt x="2888079" y="940220"/>
                  </a:cubicBezTo>
                  <a:cubicBezTo>
                    <a:pt x="2879457" y="940220"/>
                    <a:pt x="2872033" y="947170"/>
                    <a:pt x="2872033" y="956038"/>
                  </a:cubicBezTo>
                  <a:cubicBezTo>
                    <a:pt x="2872033" y="964906"/>
                    <a:pt x="2879457" y="971616"/>
                    <a:pt x="2888079" y="971616"/>
                  </a:cubicBezTo>
                  <a:close/>
                  <a:moveTo>
                    <a:pt x="2783899" y="1230938"/>
                  </a:moveTo>
                  <a:cubicBezTo>
                    <a:pt x="2794676" y="1230938"/>
                    <a:pt x="2803298" y="1222549"/>
                    <a:pt x="2803298" y="1211524"/>
                  </a:cubicBezTo>
                  <a:cubicBezTo>
                    <a:pt x="2803298" y="1200979"/>
                    <a:pt x="2794676" y="1192111"/>
                    <a:pt x="2783899" y="1192111"/>
                  </a:cubicBezTo>
                  <a:cubicBezTo>
                    <a:pt x="2773121" y="1192111"/>
                    <a:pt x="2764260" y="1200979"/>
                    <a:pt x="2764260" y="1211524"/>
                  </a:cubicBezTo>
                  <a:cubicBezTo>
                    <a:pt x="2764260" y="1222549"/>
                    <a:pt x="2773121" y="1230938"/>
                    <a:pt x="2783899" y="1230938"/>
                  </a:cubicBezTo>
                  <a:close/>
                  <a:moveTo>
                    <a:pt x="2705104" y="1501284"/>
                  </a:moveTo>
                  <a:cubicBezTo>
                    <a:pt x="2718756" y="1501284"/>
                    <a:pt x="2730012" y="1490259"/>
                    <a:pt x="2730012" y="1476598"/>
                  </a:cubicBezTo>
                  <a:cubicBezTo>
                    <a:pt x="2730012" y="1462697"/>
                    <a:pt x="2718756" y="1451433"/>
                    <a:pt x="2705104" y="1451433"/>
                  </a:cubicBezTo>
                  <a:cubicBezTo>
                    <a:pt x="2690974" y="1451433"/>
                    <a:pt x="2679957" y="1462697"/>
                    <a:pt x="2679957" y="1476598"/>
                  </a:cubicBezTo>
                  <a:cubicBezTo>
                    <a:pt x="2679957" y="1490259"/>
                    <a:pt x="2690974" y="1501284"/>
                    <a:pt x="2705104" y="1501284"/>
                  </a:cubicBezTo>
                  <a:close/>
                  <a:moveTo>
                    <a:pt x="2651936" y="1778101"/>
                  </a:moveTo>
                  <a:cubicBezTo>
                    <a:pt x="2668701" y="1778101"/>
                    <a:pt x="2682352" y="1764200"/>
                    <a:pt x="2682352" y="1747423"/>
                  </a:cubicBezTo>
                  <a:cubicBezTo>
                    <a:pt x="2682352" y="1730647"/>
                    <a:pt x="2668701" y="1716985"/>
                    <a:pt x="2651936" y="1716985"/>
                  </a:cubicBezTo>
                  <a:cubicBezTo>
                    <a:pt x="2634932" y="1716985"/>
                    <a:pt x="2621281" y="1730647"/>
                    <a:pt x="2621281" y="1747423"/>
                  </a:cubicBezTo>
                  <a:cubicBezTo>
                    <a:pt x="2621281" y="1764200"/>
                    <a:pt x="2634932" y="1778101"/>
                    <a:pt x="2651936" y="1778101"/>
                  </a:cubicBezTo>
                  <a:close/>
                  <a:moveTo>
                    <a:pt x="2625352" y="2059472"/>
                  </a:moveTo>
                  <a:cubicBezTo>
                    <a:pt x="2645709" y="2059472"/>
                    <a:pt x="2662474" y="2042695"/>
                    <a:pt x="2662474" y="2022083"/>
                  </a:cubicBezTo>
                  <a:cubicBezTo>
                    <a:pt x="2662474" y="2001951"/>
                    <a:pt x="2645709" y="1985175"/>
                    <a:pt x="2625352" y="1985175"/>
                  </a:cubicBezTo>
                  <a:cubicBezTo>
                    <a:pt x="2604995" y="1985175"/>
                    <a:pt x="2588230" y="2001951"/>
                    <a:pt x="2588230" y="2022083"/>
                  </a:cubicBezTo>
                  <a:cubicBezTo>
                    <a:pt x="2588230" y="2042695"/>
                    <a:pt x="2604995" y="2059472"/>
                    <a:pt x="2625352" y="2059472"/>
                  </a:cubicBezTo>
                  <a:close/>
                  <a:moveTo>
                    <a:pt x="2625352" y="2342520"/>
                  </a:moveTo>
                  <a:cubicBezTo>
                    <a:pt x="2649781" y="2342520"/>
                    <a:pt x="2669180" y="2322868"/>
                    <a:pt x="2669180" y="2298901"/>
                  </a:cubicBezTo>
                  <a:cubicBezTo>
                    <a:pt x="2669180" y="2274215"/>
                    <a:pt x="2649781" y="2255041"/>
                    <a:pt x="2625352" y="2255041"/>
                  </a:cubicBezTo>
                  <a:cubicBezTo>
                    <a:pt x="2600924" y="2255041"/>
                    <a:pt x="2581285" y="2274215"/>
                    <a:pt x="2581285" y="2298901"/>
                  </a:cubicBezTo>
                  <a:cubicBezTo>
                    <a:pt x="2581285" y="2322868"/>
                    <a:pt x="2600924" y="2342520"/>
                    <a:pt x="2625352" y="2342520"/>
                  </a:cubicBezTo>
                  <a:close/>
                  <a:moveTo>
                    <a:pt x="2651936" y="2623412"/>
                  </a:moveTo>
                  <a:cubicBezTo>
                    <a:pt x="2679478" y="2623412"/>
                    <a:pt x="2701751" y="2601123"/>
                    <a:pt x="2701751" y="2573561"/>
                  </a:cubicBezTo>
                  <a:cubicBezTo>
                    <a:pt x="2701751" y="2545520"/>
                    <a:pt x="2679478" y="2523230"/>
                    <a:pt x="2651936" y="2523230"/>
                  </a:cubicBezTo>
                  <a:cubicBezTo>
                    <a:pt x="2624155" y="2523230"/>
                    <a:pt x="2601882" y="2545520"/>
                    <a:pt x="2601882" y="2573561"/>
                  </a:cubicBezTo>
                  <a:cubicBezTo>
                    <a:pt x="2601882" y="2601123"/>
                    <a:pt x="2624155" y="2623412"/>
                    <a:pt x="2651936" y="2623412"/>
                  </a:cubicBezTo>
                  <a:close/>
                  <a:moveTo>
                    <a:pt x="2705104" y="2899989"/>
                  </a:moveTo>
                  <a:cubicBezTo>
                    <a:pt x="2735760" y="2899989"/>
                    <a:pt x="2760428" y="2875304"/>
                    <a:pt x="2760428" y="2844386"/>
                  </a:cubicBezTo>
                  <a:cubicBezTo>
                    <a:pt x="2760428" y="2814188"/>
                    <a:pt x="2735760" y="2789023"/>
                    <a:pt x="2705104" y="2789023"/>
                  </a:cubicBezTo>
                  <a:cubicBezTo>
                    <a:pt x="2674449" y="2789023"/>
                    <a:pt x="2649781" y="2814188"/>
                    <a:pt x="2649781" y="2844386"/>
                  </a:cubicBezTo>
                  <a:cubicBezTo>
                    <a:pt x="2649781" y="2875304"/>
                    <a:pt x="2674449" y="2899989"/>
                    <a:pt x="2705104" y="2899989"/>
                  </a:cubicBezTo>
                  <a:close/>
                  <a:moveTo>
                    <a:pt x="2783899" y="3170096"/>
                  </a:moveTo>
                  <a:cubicBezTo>
                    <a:pt x="2817667" y="3170096"/>
                    <a:pt x="2844970" y="3142774"/>
                    <a:pt x="2844970" y="3109460"/>
                  </a:cubicBezTo>
                  <a:cubicBezTo>
                    <a:pt x="2844970" y="3075187"/>
                    <a:pt x="2817667" y="3048105"/>
                    <a:pt x="2783899" y="3048105"/>
                  </a:cubicBezTo>
                  <a:cubicBezTo>
                    <a:pt x="2750369" y="3048105"/>
                    <a:pt x="2722827" y="3075187"/>
                    <a:pt x="2722827" y="3109460"/>
                  </a:cubicBezTo>
                  <a:cubicBezTo>
                    <a:pt x="2722827" y="3142774"/>
                    <a:pt x="2750369" y="3170096"/>
                    <a:pt x="2783899" y="3170096"/>
                  </a:cubicBezTo>
                  <a:close/>
                  <a:moveTo>
                    <a:pt x="2888079" y="3429657"/>
                  </a:moveTo>
                  <a:cubicBezTo>
                    <a:pt x="2923525" y="3429657"/>
                    <a:pt x="2952743" y="3400657"/>
                    <a:pt x="2952743" y="3365186"/>
                  </a:cubicBezTo>
                  <a:cubicBezTo>
                    <a:pt x="2952743" y="3329475"/>
                    <a:pt x="2923525" y="3300236"/>
                    <a:pt x="2888079" y="3300236"/>
                  </a:cubicBezTo>
                  <a:cubicBezTo>
                    <a:pt x="2852155" y="3300236"/>
                    <a:pt x="2823415" y="3329475"/>
                    <a:pt x="2823415" y="3365186"/>
                  </a:cubicBezTo>
                  <a:cubicBezTo>
                    <a:pt x="2823415" y="3400657"/>
                    <a:pt x="2852155" y="3429657"/>
                    <a:pt x="2888079" y="3429657"/>
                  </a:cubicBezTo>
                  <a:close/>
                  <a:moveTo>
                    <a:pt x="3016449" y="3677953"/>
                  </a:moveTo>
                  <a:cubicBezTo>
                    <a:pt x="3053810" y="3677953"/>
                    <a:pt x="3084466" y="3647516"/>
                    <a:pt x="3084466" y="3609408"/>
                  </a:cubicBezTo>
                  <a:cubicBezTo>
                    <a:pt x="3084466" y="3572020"/>
                    <a:pt x="3053810" y="3541582"/>
                    <a:pt x="3016449" y="3541582"/>
                  </a:cubicBezTo>
                  <a:cubicBezTo>
                    <a:pt x="2978609" y="3541582"/>
                    <a:pt x="2947953" y="3572020"/>
                    <a:pt x="2947953" y="3609408"/>
                  </a:cubicBezTo>
                  <a:cubicBezTo>
                    <a:pt x="2947953" y="3647516"/>
                    <a:pt x="2978609" y="3677953"/>
                    <a:pt x="3016449" y="3677953"/>
                  </a:cubicBezTo>
                  <a:close/>
                  <a:moveTo>
                    <a:pt x="3167571" y="3910432"/>
                  </a:moveTo>
                  <a:cubicBezTo>
                    <a:pt x="3206129" y="3910432"/>
                    <a:pt x="3237503" y="3879275"/>
                    <a:pt x="3237503" y="3840688"/>
                  </a:cubicBezTo>
                  <a:cubicBezTo>
                    <a:pt x="3237503" y="3801862"/>
                    <a:pt x="3206129" y="3770705"/>
                    <a:pt x="3167571" y="3770705"/>
                  </a:cubicBezTo>
                  <a:cubicBezTo>
                    <a:pt x="3128772" y="3770705"/>
                    <a:pt x="3097398" y="3801862"/>
                    <a:pt x="3097398" y="3840688"/>
                  </a:cubicBezTo>
                  <a:cubicBezTo>
                    <a:pt x="3097398" y="3879275"/>
                    <a:pt x="3128772" y="3910432"/>
                    <a:pt x="3167571" y="3910432"/>
                  </a:cubicBezTo>
                  <a:close/>
                  <a:moveTo>
                    <a:pt x="3410180" y="4067175"/>
                  </a:moveTo>
                  <a:cubicBezTo>
                    <a:pt x="3410898" y="4063580"/>
                    <a:pt x="3410898" y="4059745"/>
                    <a:pt x="3410898" y="4056150"/>
                  </a:cubicBezTo>
                  <a:cubicBezTo>
                    <a:pt x="3410898" y="4017084"/>
                    <a:pt x="3379524" y="3985208"/>
                    <a:pt x="3340487" y="3985208"/>
                  </a:cubicBezTo>
                  <a:cubicBezTo>
                    <a:pt x="3301209" y="3985208"/>
                    <a:pt x="3269596" y="4017084"/>
                    <a:pt x="3269596" y="4056150"/>
                  </a:cubicBezTo>
                  <a:lnTo>
                    <a:pt x="3270314" y="4067175"/>
                  </a:lnTo>
                  <a:lnTo>
                    <a:pt x="3410180" y="4067175"/>
                  </a:lnTo>
                  <a:close/>
                  <a:moveTo>
                    <a:pt x="7705296" y="3966754"/>
                  </a:moveTo>
                  <a:cubicBezTo>
                    <a:pt x="7714397" y="3966754"/>
                    <a:pt x="7722061" y="3959324"/>
                    <a:pt x="7722061" y="3950457"/>
                  </a:cubicBezTo>
                  <a:cubicBezTo>
                    <a:pt x="7722061" y="3941589"/>
                    <a:pt x="7714397" y="3933680"/>
                    <a:pt x="7705296" y="3933680"/>
                  </a:cubicBezTo>
                  <a:cubicBezTo>
                    <a:pt x="7696675" y="3933680"/>
                    <a:pt x="7689011" y="3941589"/>
                    <a:pt x="7689011" y="3950457"/>
                  </a:cubicBezTo>
                  <a:cubicBezTo>
                    <a:pt x="7689011" y="3959324"/>
                    <a:pt x="7696675" y="3966754"/>
                    <a:pt x="7705296" y="3966754"/>
                  </a:cubicBezTo>
                  <a:close/>
                  <a:moveTo>
                    <a:pt x="7867914" y="3740986"/>
                  </a:moveTo>
                  <a:cubicBezTo>
                    <a:pt x="7875338" y="3740986"/>
                    <a:pt x="7881565" y="3734755"/>
                    <a:pt x="7881565" y="3727085"/>
                  </a:cubicBezTo>
                  <a:cubicBezTo>
                    <a:pt x="7881565" y="3719176"/>
                    <a:pt x="7875338" y="3712705"/>
                    <a:pt x="7867914" y="3712705"/>
                  </a:cubicBezTo>
                  <a:cubicBezTo>
                    <a:pt x="7860250" y="3712705"/>
                    <a:pt x="7853784" y="3719176"/>
                    <a:pt x="7853784" y="3727085"/>
                  </a:cubicBezTo>
                  <a:cubicBezTo>
                    <a:pt x="7853784" y="3734755"/>
                    <a:pt x="7860250" y="3740986"/>
                    <a:pt x="7867914" y="3740986"/>
                  </a:cubicBezTo>
                  <a:close/>
                  <a:moveTo>
                    <a:pt x="8007780" y="3501318"/>
                  </a:moveTo>
                  <a:cubicBezTo>
                    <a:pt x="8014485" y="3501318"/>
                    <a:pt x="8019754" y="3495326"/>
                    <a:pt x="8019754" y="3488615"/>
                  </a:cubicBezTo>
                  <a:cubicBezTo>
                    <a:pt x="8019754" y="3481905"/>
                    <a:pt x="8014485" y="3476632"/>
                    <a:pt x="8007780" y="3476632"/>
                  </a:cubicBezTo>
                  <a:cubicBezTo>
                    <a:pt x="8000834" y="3476632"/>
                    <a:pt x="7995565" y="3481905"/>
                    <a:pt x="7995565" y="3488615"/>
                  </a:cubicBezTo>
                  <a:cubicBezTo>
                    <a:pt x="7995565" y="3495326"/>
                    <a:pt x="8000834" y="3501318"/>
                    <a:pt x="8007780" y="3501318"/>
                  </a:cubicBezTo>
                  <a:close/>
                  <a:moveTo>
                    <a:pt x="8124174" y="3248947"/>
                  </a:moveTo>
                  <a:cubicBezTo>
                    <a:pt x="8129683" y="3248947"/>
                    <a:pt x="8134233" y="3243914"/>
                    <a:pt x="8134233" y="3238162"/>
                  </a:cubicBezTo>
                  <a:cubicBezTo>
                    <a:pt x="8134233" y="3232649"/>
                    <a:pt x="8129683" y="3227856"/>
                    <a:pt x="8124174" y="3227856"/>
                  </a:cubicBezTo>
                  <a:cubicBezTo>
                    <a:pt x="8118187" y="3227856"/>
                    <a:pt x="8113637" y="3232649"/>
                    <a:pt x="8113637" y="3238162"/>
                  </a:cubicBezTo>
                  <a:cubicBezTo>
                    <a:pt x="8113637" y="3243914"/>
                    <a:pt x="8118187" y="3248947"/>
                    <a:pt x="8124174" y="3248947"/>
                  </a:cubicBezTo>
                  <a:close/>
                  <a:moveTo>
                    <a:pt x="8215662" y="2987229"/>
                  </a:moveTo>
                  <a:cubicBezTo>
                    <a:pt x="8220452" y="2987229"/>
                    <a:pt x="8224523" y="2982675"/>
                    <a:pt x="8224523" y="2977642"/>
                  </a:cubicBezTo>
                  <a:cubicBezTo>
                    <a:pt x="8224523" y="2972849"/>
                    <a:pt x="8220452" y="2969014"/>
                    <a:pt x="8215662" y="2969014"/>
                  </a:cubicBezTo>
                  <a:cubicBezTo>
                    <a:pt x="8210393" y="2969014"/>
                    <a:pt x="8206561" y="2972849"/>
                    <a:pt x="8206561" y="2977642"/>
                  </a:cubicBezTo>
                  <a:cubicBezTo>
                    <a:pt x="8206561" y="2982675"/>
                    <a:pt x="8210393" y="2987229"/>
                    <a:pt x="8215662" y="2987229"/>
                  </a:cubicBezTo>
                  <a:close/>
                  <a:moveTo>
                    <a:pt x="8281763" y="2717362"/>
                  </a:moveTo>
                  <a:cubicBezTo>
                    <a:pt x="8286074" y="2717362"/>
                    <a:pt x="8289905" y="2714007"/>
                    <a:pt x="8289905" y="2709932"/>
                  </a:cubicBezTo>
                  <a:cubicBezTo>
                    <a:pt x="8289905" y="2705379"/>
                    <a:pt x="8286074" y="2701783"/>
                    <a:pt x="8281763" y="2701783"/>
                  </a:cubicBezTo>
                  <a:cubicBezTo>
                    <a:pt x="8277212" y="2701783"/>
                    <a:pt x="8273620" y="2705379"/>
                    <a:pt x="8273620" y="2709932"/>
                  </a:cubicBezTo>
                  <a:cubicBezTo>
                    <a:pt x="8273620" y="2714007"/>
                    <a:pt x="8277212" y="2717362"/>
                    <a:pt x="8281763" y="2717362"/>
                  </a:cubicBezTo>
                  <a:close/>
                  <a:moveTo>
                    <a:pt x="8321519" y="2443660"/>
                  </a:moveTo>
                  <a:cubicBezTo>
                    <a:pt x="8325351" y="2443660"/>
                    <a:pt x="8328464" y="2440545"/>
                    <a:pt x="8328464" y="2436470"/>
                  </a:cubicBezTo>
                  <a:cubicBezTo>
                    <a:pt x="8328464" y="2432636"/>
                    <a:pt x="8325351" y="2428801"/>
                    <a:pt x="8321519" y="2428801"/>
                  </a:cubicBezTo>
                  <a:cubicBezTo>
                    <a:pt x="8317447" y="2428801"/>
                    <a:pt x="8314334" y="2432636"/>
                    <a:pt x="8314334" y="2436470"/>
                  </a:cubicBezTo>
                  <a:cubicBezTo>
                    <a:pt x="8314334" y="2440545"/>
                    <a:pt x="8317447" y="2443660"/>
                    <a:pt x="8321519" y="2443660"/>
                  </a:cubicBezTo>
                  <a:close/>
                  <a:moveTo>
                    <a:pt x="8334931" y="2166604"/>
                  </a:moveTo>
                  <a:cubicBezTo>
                    <a:pt x="8338044" y="2166604"/>
                    <a:pt x="8340679" y="2163967"/>
                    <a:pt x="8340679" y="2160372"/>
                  </a:cubicBezTo>
                  <a:cubicBezTo>
                    <a:pt x="8340679" y="2157017"/>
                    <a:pt x="8338044" y="2154381"/>
                    <a:pt x="8334931" y="2154381"/>
                  </a:cubicBezTo>
                  <a:cubicBezTo>
                    <a:pt x="8331338" y="2154381"/>
                    <a:pt x="8328464" y="2157017"/>
                    <a:pt x="8328464" y="2160372"/>
                  </a:cubicBezTo>
                  <a:cubicBezTo>
                    <a:pt x="8328464" y="2163967"/>
                    <a:pt x="8331338" y="2166604"/>
                    <a:pt x="8334931" y="2166604"/>
                  </a:cubicBezTo>
                  <a:close/>
                  <a:moveTo>
                    <a:pt x="8100704" y="1891224"/>
                  </a:moveTo>
                  <a:cubicBezTo>
                    <a:pt x="8104057" y="1891224"/>
                    <a:pt x="8107410" y="1888348"/>
                    <a:pt x="8107410" y="1884753"/>
                  </a:cubicBezTo>
                  <a:cubicBezTo>
                    <a:pt x="8107410" y="1880919"/>
                    <a:pt x="8104057" y="1878043"/>
                    <a:pt x="8100704" y="1878043"/>
                  </a:cubicBezTo>
                  <a:cubicBezTo>
                    <a:pt x="8097111" y="1878043"/>
                    <a:pt x="8093998" y="1880919"/>
                    <a:pt x="8093998" y="1884753"/>
                  </a:cubicBezTo>
                  <a:cubicBezTo>
                    <a:pt x="8093998" y="1888348"/>
                    <a:pt x="8097111" y="1891224"/>
                    <a:pt x="8100704" y="1891224"/>
                  </a:cubicBezTo>
                  <a:close/>
                  <a:moveTo>
                    <a:pt x="8057355" y="1618002"/>
                  </a:moveTo>
                  <a:cubicBezTo>
                    <a:pt x="8060948" y="1618002"/>
                    <a:pt x="8063582" y="1615126"/>
                    <a:pt x="8063582" y="1611771"/>
                  </a:cubicBezTo>
                  <a:cubicBezTo>
                    <a:pt x="8063582" y="1608416"/>
                    <a:pt x="8060948" y="1605779"/>
                    <a:pt x="8057355" y="1605779"/>
                  </a:cubicBezTo>
                  <a:cubicBezTo>
                    <a:pt x="8054002" y="1605779"/>
                    <a:pt x="8051607" y="1608416"/>
                    <a:pt x="8051607" y="1611771"/>
                  </a:cubicBezTo>
                  <a:cubicBezTo>
                    <a:pt x="8051607" y="1615126"/>
                    <a:pt x="8054002" y="1618002"/>
                    <a:pt x="8057355" y="1618002"/>
                  </a:cubicBezTo>
                  <a:close/>
                  <a:moveTo>
                    <a:pt x="7986225" y="1350532"/>
                  </a:moveTo>
                  <a:cubicBezTo>
                    <a:pt x="7988859" y="1350532"/>
                    <a:pt x="7991494" y="1348136"/>
                    <a:pt x="7991494" y="1345260"/>
                  </a:cubicBezTo>
                  <a:cubicBezTo>
                    <a:pt x="7991494" y="1342144"/>
                    <a:pt x="7988859" y="1339747"/>
                    <a:pt x="7986225" y="1339747"/>
                  </a:cubicBezTo>
                  <a:cubicBezTo>
                    <a:pt x="7983111" y="1339747"/>
                    <a:pt x="7980477" y="1342144"/>
                    <a:pt x="7980477" y="1345260"/>
                  </a:cubicBezTo>
                  <a:cubicBezTo>
                    <a:pt x="7980477" y="1348136"/>
                    <a:pt x="7983111" y="1350532"/>
                    <a:pt x="7986225" y="1350532"/>
                  </a:cubicBezTo>
                  <a:close/>
                  <a:moveTo>
                    <a:pt x="7887074" y="1092170"/>
                  </a:moveTo>
                  <a:cubicBezTo>
                    <a:pt x="7889708" y="1092170"/>
                    <a:pt x="7891864" y="1090013"/>
                    <a:pt x="7891864" y="1087376"/>
                  </a:cubicBezTo>
                  <a:cubicBezTo>
                    <a:pt x="7891864" y="1084740"/>
                    <a:pt x="7889708" y="1082343"/>
                    <a:pt x="7887074" y="1082343"/>
                  </a:cubicBezTo>
                  <a:cubicBezTo>
                    <a:pt x="7884200" y="1082343"/>
                    <a:pt x="7882044" y="1084740"/>
                    <a:pt x="7882044" y="1087376"/>
                  </a:cubicBezTo>
                  <a:cubicBezTo>
                    <a:pt x="7882044" y="1090013"/>
                    <a:pt x="7884200" y="1092170"/>
                    <a:pt x="7887074" y="1092170"/>
                  </a:cubicBezTo>
                  <a:close/>
                  <a:moveTo>
                    <a:pt x="7761817" y="846030"/>
                  </a:moveTo>
                  <a:cubicBezTo>
                    <a:pt x="7764452" y="846030"/>
                    <a:pt x="7766607" y="844113"/>
                    <a:pt x="7766607" y="841237"/>
                  </a:cubicBezTo>
                  <a:cubicBezTo>
                    <a:pt x="7766607" y="838600"/>
                    <a:pt x="7764452" y="836443"/>
                    <a:pt x="7761817" y="836443"/>
                  </a:cubicBezTo>
                  <a:cubicBezTo>
                    <a:pt x="7759183" y="836443"/>
                    <a:pt x="7756788" y="838600"/>
                    <a:pt x="7756788" y="841237"/>
                  </a:cubicBezTo>
                  <a:cubicBezTo>
                    <a:pt x="7756788" y="844113"/>
                    <a:pt x="7759183" y="846030"/>
                    <a:pt x="7761817" y="846030"/>
                  </a:cubicBezTo>
                  <a:close/>
                  <a:moveTo>
                    <a:pt x="7611654" y="614510"/>
                  </a:moveTo>
                  <a:cubicBezTo>
                    <a:pt x="7614288" y="614510"/>
                    <a:pt x="7616683" y="612353"/>
                    <a:pt x="7616683" y="609717"/>
                  </a:cubicBezTo>
                  <a:cubicBezTo>
                    <a:pt x="7616683" y="606841"/>
                    <a:pt x="7614288" y="604684"/>
                    <a:pt x="7611654" y="604684"/>
                  </a:cubicBezTo>
                  <a:cubicBezTo>
                    <a:pt x="7609019" y="604684"/>
                    <a:pt x="7606624" y="606841"/>
                    <a:pt x="7606624" y="609717"/>
                  </a:cubicBezTo>
                  <a:cubicBezTo>
                    <a:pt x="7606624" y="612353"/>
                    <a:pt x="7609019" y="614510"/>
                    <a:pt x="7611654" y="614510"/>
                  </a:cubicBezTo>
                  <a:close/>
                  <a:moveTo>
                    <a:pt x="7437540" y="399048"/>
                  </a:moveTo>
                  <a:cubicBezTo>
                    <a:pt x="7440414" y="399048"/>
                    <a:pt x="7442091" y="397131"/>
                    <a:pt x="7442091" y="394734"/>
                  </a:cubicBezTo>
                  <a:cubicBezTo>
                    <a:pt x="7442091" y="392577"/>
                    <a:pt x="7440414" y="390660"/>
                    <a:pt x="7437540" y="390660"/>
                  </a:cubicBezTo>
                  <a:cubicBezTo>
                    <a:pt x="7435624" y="390660"/>
                    <a:pt x="7433708" y="392577"/>
                    <a:pt x="7433708" y="394734"/>
                  </a:cubicBezTo>
                  <a:cubicBezTo>
                    <a:pt x="7433708" y="397131"/>
                    <a:pt x="7435624" y="399048"/>
                    <a:pt x="7437540" y="399048"/>
                  </a:cubicBezTo>
                  <a:close/>
                  <a:moveTo>
                    <a:pt x="7242830" y="203718"/>
                  </a:moveTo>
                  <a:cubicBezTo>
                    <a:pt x="7244986" y="203718"/>
                    <a:pt x="7246902" y="202041"/>
                    <a:pt x="7246902" y="199404"/>
                  </a:cubicBezTo>
                  <a:cubicBezTo>
                    <a:pt x="7246902" y="197487"/>
                    <a:pt x="7244986" y="195330"/>
                    <a:pt x="7242830" y="195330"/>
                  </a:cubicBezTo>
                  <a:cubicBezTo>
                    <a:pt x="7240675" y="195330"/>
                    <a:pt x="7238280" y="197487"/>
                    <a:pt x="7238280" y="199404"/>
                  </a:cubicBezTo>
                  <a:cubicBezTo>
                    <a:pt x="7238280" y="202041"/>
                    <a:pt x="7240675" y="203718"/>
                    <a:pt x="7242830" y="203718"/>
                  </a:cubicBezTo>
                  <a:close/>
                  <a:moveTo>
                    <a:pt x="7028242" y="26603"/>
                  </a:moveTo>
                  <a:cubicBezTo>
                    <a:pt x="7028721" y="26603"/>
                    <a:pt x="7028721" y="26124"/>
                    <a:pt x="7028721" y="25645"/>
                  </a:cubicBezTo>
                  <a:cubicBezTo>
                    <a:pt x="7028721" y="25645"/>
                    <a:pt x="7028721" y="25405"/>
                    <a:pt x="7028242" y="25405"/>
                  </a:cubicBezTo>
                  <a:cubicBezTo>
                    <a:pt x="7027763" y="25405"/>
                    <a:pt x="7027763" y="25645"/>
                    <a:pt x="7027763" y="25645"/>
                  </a:cubicBezTo>
                  <a:cubicBezTo>
                    <a:pt x="7027763" y="26124"/>
                    <a:pt x="7027763" y="26603"/>
                    <a:pt x="7028242" y="26603"/>
                  </a:cubicBezTo>
                  <a:close/>
                  <a:moveTo>
                    <a:pt x="3928449" y="27083"/>
                  </a:moveTo>
                  <a:cubicBezTo>
                    <a:pt x="3929167" y="27083"/>
                    <a:pt x="3929646" y="26603"/>
                    <a:pt x="3929646" y="25645"/>
                  </a:cubicBezTo>
                  <a:cubicBezTo>
                    <a:pt x="3929646" y="24926"/>
                    <a:pt x="3929167" y="24686"/>
                    <a:pt x="3928449" y="24686"/>
                  </a:cubicBezTo>
                  <a:cubicBezTo>
                    <a:pt x="3927730" y="24686"/>
                    <a:pt x="3927491" y="24926"/>
                    <a:pt x="3927491" y="25645"/>
                  </a:cubicBezTo>
                  <a:cubicBezTo>
                    <a:pt x="3927491" y="26603"/>
                    <a:pt x="3927730" y="27083"/>
                    <a:pt x="3928449" y="27083"/>
                  </a:cubicBezTo>
                  <a:close/>
                  <a:moveTo>
                    <a:pt x="3714100" y="208272"/>
                  </a:moveTo>
                  <a:cubicBezTo>
                    <a:pt x="3718650" y="208272"/>
                    <a:pt x="3722722" y="204198"/>
                    <a:pt x="3722722" y="199404"/>
                  </a:cubicBezTo>
                  <a:cubicBezTo>
                    <a:pt x="3722722" y="194851"/>
                    <a:pt x="3718650" y="191016"/>
                    <a:pt x="3714100" y="191016"/>
                  </a:cubicBezTo>
                  <a:cubicBezTo>
                    <a:pt x="3709310" y="191016"/>
                    <a:pt x="3705718" y="194851"/>
                    <a:pt x="3705718" y="199404"/>
                  </a:cubicBezTo>
                  <a:cubicBezTo>
                    <a:pt x="3705718" y="204198"/>
                    <a:pt x="3709310" y="208272"/>
                    <a:pt x="3714100" y="208272"/>
                  </a:cubicBezTo>
                  <a:close/>
                  <a:moveTo>
                    <a:pt x="3519150" y="405280"/>
                  </a:moveTo>
                  <a:cubicBezTo>
                    <a:pt x="3524659" y="405280"/>
                    <a:pt x="3529209" y="400486"/>
                    <a:pt x="3529209" y="394734"/>
                  </a:cubicBezTo>
                  <a:cubicBezTo>
                    <a:pt x="3529209" y="389222"/>
                    <a:pt x="3524659" y="384428"/>
                    <a:pt x="3519150" y="384428"/>
                  </a:cubicBezTo>
                  <a:cubicBezTo>
                    <a:pt x="3513402" y="384428"/>
                    <a:pt x="3508373" y="389222"/>
                    <a:pt x="3508373" y="394734"/>
                  </a:cubicBezTo>
                  <a:cubicBezTo>
                    <a:pt x="3508373" y="400486"/>
                    <a:pt x="3513402" y="405280"/>
                    <a:pt x="3519150" y="405280"/>
                  </a:cubicBezTo>
                  <a:close/>
                  <a:moveTo>
                    <a:pt x="3345516" y="621700"/>
                  </a:moveTo>
                  <a:cubicBezTo>
                    <a:pt x="3351982" y="621700"/>
                    <a:pt x="3357491" y="616188"/>
                    <a:pt x="3357491" y="609717"/>
                  </a:cubicBezTo>
                  <a:cubicBezTo>
                    <a:pt x="3357491" y="602766"/>
                    <a:pt x="3351982" y="597494"/>
                    <a:pt x="3345516" y="597494"/>
                  </a:cubicBezTo>
                  <a:cubicBezTo>
                    <a:pt x="3338571" y="597494"/>
                    <a:pt x="3333062" y="602766"/>
                    <a:pt x="3333062" y="609717"/>
                  </a:cubicBezTo>
                  <a:cubicBezTo>
                    <a:pt x="3333062" y="616188"/>
                    <a:pt x="3338571" y="621700"/>
                    <a:pt x="3345516" y="621700"/>
                  </a:cubicBezTo>
                  <a:close/>
                  <a:moveTo>
                    <a:pt x="3194873" y="856336"/>
                  </a:moveTo>
                  <a:cubicBezTo>
                    <a:pt x="3203495" y="856336"/>
                    <a:pt x="3210201" y="849625"/>
                    <a:pt x="3210201" y="841237"/>
                  </a:cubicBezTo>
                  <a:cubicBezTo>
                    <a:pt x="3210201" y="832848"/>
                    <a:pt x="3203495" y="825658"/>
                    <a:pt x="3194873" y="825658"/>
                  </a:cubicBezTo>
                  <a:cubicBezTo>
                    <a:pt x="3186491" y="825658"/>
                    <a:pt x="3179785" y="832848"/>
                    <a:pt x="3179785" y="841237"/>
                  </a:cubicBezTo>
                  <a:cubicBezTo>
                    <a:pt x="3179785" y="849625"/>
                    <a:pt x="3186491" y="856336"/>
                    <a:pt x="3194873" y="856336"/>
                  </a:cubicBezTo>
                  <a:close/>
                  <a:moveTo>
                    <a:pt x="3069856" y="1105591"/>
                  </a:moveTo>
                  <a:cubicBezTo>
                    <a:pt x="3079915" y="1105591"/>
                    <a:pt x="3087819" y="1097442"/>
                    <a:pt x="3087819" y="1087376"/>
                  </a:cubicBezTo>
                  <a:cubicBezTo>
                    <a:pt x="3087819" y="1077070"/>
                    <a:pt x="3079915" y="1068922"/>
                    <a:pt x="3069856" y="1068922"/>
                  </a:cubicBezTo>
                  <a:cubicBezTo>
                    <a:pt x="3059558" y="1068922"/>
                    <a:pt x="3051415" y="1077070"/>
                    <a:pt x="3051415" y="1087376"/>
                  </a:cubicBezTo>
                  <a:cubicBezTo>
                    <a:pt x="3051415" y="1097442"/>
                    <a:pt x="3059558" y="1105591"/>
                    <a:pt x="3069856" y="1105591"/>
                  </a:cubicBezTo>
                  <a:close/>
                  <a:moveTo>
                    <a:pt x="2970945" y="1367549"/>
                  </a:moveTo>
                  <a:cubicBezTo>
                    <a:pt x="2983398" y="1367549"/>
                    <a:pt x="2993218" y="1357243"/>
                    <a:pt x="2993218" y="1345260"/>
                  </a:cubicBezTo>
                  <a:cubicBezTo>
                    <a:pt x="2993218" y="1332557"/>
                    <a:pt x="2983398" y="1322731"/>
                    <a:pt x="2970945" y="1322731"/>
                  </a:cubicBezTo>
                  <a:cubicBezTo>
                    <a:pt x="2958251" y="1322731"/>
                    <a:pt x="2948193" y="1332557"/>
                    <a:pt x="2948193" y="1345260"/>
                  </a:cubicBezTo>
                  <a:cubicBezTo>
                    <a:pt x="2948193" y="1357243"/>
                    <a:pt x="2958251" y="1367549"/>
                    <a:pt x="2970945" y="1367549"/>
                  </a:cubicBezTo>
                  <a:close/>
                  <a:moveTo>
                    <a:pt x="2899096" y="1639333"/>
                  </a:moveTo>
                  <a:cubicBezTo>
                    <a:pt x="2914424" y="1639333"/>
                    <a:pt x="2926877" y="1627110"/>
                    <a:pt x="2926877" y="1611771"/>
                  </a:cubicBezTo>
                  <a:cubicBezTo>
                    <a:pt x="2926877" y="1596672"/>
                    <a:pt x="2914424" y="1584449"/>
                    <a:pt x="2899096" y="1584449"/>
                  </a:cubicBezTo>
                  <a:cubicBezTo>
                    <a:pt x="2884247" y="1584449"/>
                    <a:pt x="2872033" y="1596672"/>
                    <a:pt x="2872033" y="1611771"/>
                  </a:cubicBezTo>
                  <a:cubicBezTo>
                    <a:pt x="2872033" y="1627110"/>
                    <a:pt x="2884247" y="1639333"/>
                    <a:pt x="2899096" y="1639333"/>
                  </a:cubicBezTo>
                  <a:close/>
                  <a:moveTo>
                    <a:pt x="2856226" y="1918307"/>
                  </a:moveTo>
                  <a:cubicBezTo>
                    <a:pt x="2874667" y="1918307"/>
                    <a:pt x="2889516" y="1903448"/>
                    <a:pt x="2889516" y="1884753"/>
                  </a:cubicBezTo>
                  <a:cubicBezTo>
                    <a:pt x="2889516" y="1866059"/>
                    <a:pt x="2874667" y="1850960"/>
                    <a:pt x="2856226" y="1850960"/>
                  </a:cubicBezTo>
                  <a:cubicBezTo>
                    <a:pt x="2837785" y="1850960"/>
                    <a:pt x="2822457" y="1866059"/>
                    <a:pt x="2822457" y="1884753"/>
                  </a:cubicBezTo>
                  <a:cubicBezTo>
                    <a:pt x="2822457" y="1903448"/>
                    <a:pt x="2837785" y="1918307"/>
                    <a:pt x="2856226" y="1918307"/>
                  </a:cubicBezTo>
                  <a:close/>
                  <a:moveTo>
                    <a:pt x="2841856" y="2200157"/>
                  </a:moveTo>
                  <a:cubicBezTo>
                    <a:pt x="2863651" y="2200157"/>
                    <a:pt x="2881373" y="2182422"/>
                    <a:pt x="2881373" y="2160372"/>
                  </a:cubicBezTo>
                  <a:cubicBezTo>
                    <a:pt x="2881373" y="2138562"/>
                    <a:pt x="2863651" y="2120827"/>
                    <a:pt x="2841856" y="2120827"/>
                  </a:cubicBezTo>
                  <a:cubicBezTo>
                    <a:pt x="2819823" y="2120827"/>
                    <a:pt x="2802100" y="2138562"/>
                    <a:pt x="2802100" y="2160372"/>
                  </a:cubicBezTo>
                  <a:cubicBezTo>
                    <a:pt x="2802100" y="2182422"/>
                    <a:pt x="2819823" y="2200157"/>
                    <a:pt x="2841856" y="2200157"/>
                  </a:cubicBezTo>
                  <a:close/>
                  <a:moveTo>
                    <a:pt x="2856226" y="2482247"/>
                  </a:moveTo>
                  <a:cubicBezTo>
                    <a:pt x="2881373" y="2482247"/>
                    <a:pt x="2901970" y="2461636"/>
                    <a:pt x="2901970" y="2435991"/>
                  </a:cubicBezTo>
                  <a:cubicBezTo>
                    <a:pt x="2901970" y="2411066"/>
                    <a:pt x="2881373" y="2390454"/>
                    <a:pt x="2856226" y="2390454"/>
                  </a:cubicBezTo>
                  <a:cubicBezTo>
                    <a:pt x="2830840" y="2390454"/>
                    <a:pt x="2810483" y="2411066"/>
                    <a:pt x="2810483" y="2435991"/>
                  </a:cubicBezTo>
                  <a:cubicBezTo>
                    <a:pt x="2810483" y="2461636"/>
                    <a:pt x="2830840" y="2482247"/>
                    <a:pt x="2856226" y="2482247"/>
                  </a:cubicBezTo>
                  <a:close/>
                  <a:moveTo>
                    <a:pt x="2899096" y="2760263"/>
                  </a:moveTo>
                  <a:cubicBezTo>
                    <a:pt x="2927835" y="2760263"/>
                    <a:pt x="2950348" y="2737254"/>
                    <a:pt x="2950348" y="2708974"/>
                  </a:cubicBezTo>
                  <a:cubicBezTo>
                    <a:pt x="2950348" y="2680693"/>
                    <a:pt x="2927835" y="2657924"/>
                    <a:pt x="2899096" y="2657924"/>
                  </a:cubicBezTo>
                  <a:cubicBezTo>
                    <a:pt x="2871075" y="2657924"/>
                    <a:pt x="2848083" y="2680693"/>
                    <a:pt x="2848083" y="2708974"/>
                  </a:cubicBezTo>
                  <a:cubicBezTo>
                    <a:pt x="2848083" y="2737254"/>
                    <a:pt x="2871075" y="2760263"/>
                    <a:pt x="2899096" y="2760263"/>
                  </a:cubicBezTo>
                  <a:close/>
                  <a:moveTo>
                    <a:pt x="2970945" y="3032047"/>
                  </a:moveTo>
                  <a:cubicBezTo>
                    <a:pt x="3001840" y="3032047"/>
                    <a:pt x="3026987" y="3006882"/>
                    <a:pt x="3026987" y="2975964"/>
                  </a:cubicBezTo>
                  <a:cubicBezTo>
                    <a:pt x="3026987" y="2944568"/>
                    <a:pt x="3001840" y="2919642"/>
                    <a:pt x="2970945" y="2919642"/>
                  </a:cubicBezTo>
                  <a:cubicBezTo>
                    <a:pt x="2939810" y="2919642"/>
                    <a:pt x="2914663" y="2944568"/>
                    <a:pt x="2914663" y="2975964"/>
                  </a:cubicBezTo>
                  <a:cubicBezTo>
                    <a:pt x="2914663" y="3006882"/>
                    <a:pt x="2939810" y="3032047"/>
                    <a:pt x="2970945" y="3032047"/>
                  </a:cubicBezTo>
                  <a:close/>
                  <a:moveTo>
                    <a:pt x="3069856" y="3293525"/>
                  </a:moveTo>
                  <a:cubicBezTo>
                    <a:pt x="3102428" y="3293525"/>
                    <a:pt x="3129491" y="3266922"/>
                    <a:pt x="3129491" y="3233608"/>
                  </a:cubicBezTo>
                  <a:cubicBezTo>
                    <a:pt x="3129491" y="3200773"/>
                    <a:pt x="3102428" y="3173691"/>
                    <a:pt x="3069856" y="3173691"/>
                  </a:cubicBezTo>
                  <a:cubicBezTo>
                    <a:pt x="3036806" y="3173691"/>
                    <a:pt x="3009982" y="3200773"/>
                    <a:pt x="3009982" y="3233608"/>
                  </a:cubicBezTo>
                  <a:cubicBezTo>
                    <a:pt x="3009982" y="3266922"/>
                    <a:pt x="3036806" y="3293525"/>
                    <a:pt x="3069856" y="3293525"/>
                  </a:cubicBezTo>
                  <a:close/>
                  <a:moveTo>
                    <a:pt x="3194873" y="3543260"/>
                  </a:moveTo>
                  <a:cubicBezTo>
                    <a:pt x="3230079" y="3543260"/>
                    <a:pt x="3258340" y="3514739"/>
                    <a:pt x="3258340" y="3479748"/>
                  </a:cubicBezTo>
                  <a:cubicBezTo>
                    <a:pt x="3258340" y="3444756"/>
                    <a:pt x="3230079" y="3416235"/>
                    <a:pt x="3194873" y="3416235"/>
                  </a:cubicBezTo>
                  <a:cubicBezTo>
                    <a:pt x="3160146" y="3416235"/>
                    <a:pt x="3131646" y="3444756"/>
                    <a:pt x="3131646" y="3479748"/>
                  </a:cubicBezTo>
                  <a:cubicBezTo>
                    <a:pt x="3131646" y="3514739"/>
                    <a:pt x="3160146" y="3543260"/>
                    <a:pt x="3194873" y="3543260"/>
                  </a:cubicBezTo>
                  <a:close/>
                  <a:moveTo>
                    <a:pt x="3345516" y="3776697"/>
                  </a:moveTo>
                  <a:cubicBezTo>
                    <a:pt x="3381440" y="3776697"/>
                    <a:pt x="3410419" y="3747218"/>
                    <a:pt x="3410419" y="3711267"/>
                  </a:cubicBezTo>
                  <a:cubicBezTo>
                    <a:pt x="3410419" y="3675317"/>
                    <a:pt x="3381440" y="3646078"/>
                    <a:pt x="3345516" y="3646078"/>
                  </a:cubicBezTo>
                  <a:cubicBezTo>
                    <a:pt x="3309352" y="3646078"/>
                    <a:pt x="3280134" y="3675317"/>
                    <a:pt x="3280134" y="3711267"/>
                  </a:cubicBezTo>
                  <a:cubicBezTo>
                    <a:pt x="3280134" y="3747218"/>
                    <a:pt x="3309352" y="3776697"/>
                    <a:pt x="3345516" y="3776697"/>
                  </a:cubicBezTo>
                  <a:close/>
                  <a:moveTo>
                    <a:pt x="3519150" y="3992399"/>
                  </a:moveTo>
                  <a:cubicBezTo>
                    <a:pt x="3555554" y="3992399"/>
                    <a:pt x="3585251" y="3962919"/>
                    <a:pt x="3585251" y="3926010"/>
                  </a:cubicBezTo>
                  <a:cubicBezTo>
                    <a:pt x="3585251" y="3889581"/>
                    <a:pt x="3555554" y="3859383"/>
                    <a:pt x="3519150" y="3859383"/>
                  </a:cubicBezTo>
                  <a:cubicBezTo>
                    <a:pt x="3482268" y="3859383"/>
                    <a:pt x="3452810" y="3889581"/>
                    <a:pt x="3452810" y="3926010"/>
                  </a:cubicBezTo>
                  <a:cubicBezTo>
                    <a:pt x="3452810" y="3962919"/>
                    <a:pt x="3482268" y="3992399"/>
                    <a:pt x="3519150" y="3992399"/>
                  </a:cubicBezTo>
                  <a:close/>
                  <a:moveTo>
                    <a:pt x="3745713" y="4067175"/>
                  </a:moveTo>
                  <a:cubicBezTo>
                    <a:pt x="3736373" y="4061902"/>
                    <a:pt x="3725596" y="4058787"/>
                    <a:pt x="3714100" y="4058787"/>
                  </a:cubicBezTo>
                  <a:cubicBezTo>
                    <a:pt x="3702604" y="4058787"/>
                    <a:pt x="3691827" y="4061902"/>
                    <a:pt x="3682726" y="4067175"/>
                  </a:cubicBezTo>
                  <a:lnTo>
                    <a:pt x="3745713" y="4067175"/>
                  </a:lnTo>
                  <a:close/>
                  <a:moveTo>
                    <a:pt x="7437540" y="3944944"/>
                  </a:moveTo>
                  <a:cubicBezTo>
                    <a:pt x="7448317" y="3944944"/>
                    <a:pt x="7456939" y="3936556"/>
                    <a:pt x="7456939" y="3926010"/>
                  </a:cubicBezTo>
                  <a:cubicBezTo>
                    <a:pt x="7456939" y="3915705"/>
                    <a:pt x="7448317" y="3907077"/>
                    <a:pt x="7437540" y="3907077"/>
                  </a:cubicBezTo>
                  <a:cubicBezTo>
                    <a:pt x="7427481" y="3907077"/>
                    <a:pt x="7418860" y="3915705"/>
                    <a:pt x="7418860" y="3926010"/>
                  </a:cubicBezTo>
                  <a:cubicBezTo>
                    <a:pt x="7418860" y="3936556"/>
                    <a:pt x="7427481" y="3944944"/>
                    <a:pt x="7437540" y="3944944"/>
                  </a:cubicBezTo>
                  <a:close/>
                  <a:moveTo>
                    <a:pt x="7611654" y="3728044"/>
                  </a:moveTo>
                  <a:cubicBezTo>
                    <a:pt x="7620515" y="3728044"/>
                    <a:pt x="7628179" y="3720375"/>
                    <a:pt x="7628179" y="3711267"/>
                  </a:cubicBezTo>
                  <a:cubicBezTo>
                    <a:pt x="7628179" y="3702400"/>
                    <a:pt x="7620515" y="3694970"/>
                    <a:pt x="7611654" y="3694970"/>
                  </a:cubicBezTo>
                  <a:cubicBezTo>
                    <a:pt x="7602792" y="3694970"/>
                    <a:pt x="7595128" y="3702400"/>
                    <a:pt x="7595128" y="3711267"/>
                  </a:cubicBezTo>
                  <a:cubicBezTo>
                    <a:pt x="7595128" y="3720375"/>
                    <a:pt x="7602792" y="3728044"/>
                    <a:pt x="7611654" y="3728044"/>
                  </a:cubicBezTo>
                  <a:close/>
                  <a:moveTo>
                    <a:pt x="7761817" y="3493648"/>
                  </a:moveTo>
                  <a:cubicBezTo>
                    <a:pt x="7769481" y="3493648"/>
                    <a:pt x="7775708" y="3487417"/>
                    <a:pt x="7775708" y="3479748"/>
                  </a:cubicBezTo>
                  <a:cubicBezTo>
                    <a:pt x="7775708" y="3472078"/>
                    <a:pt x="7769481" y="3465847"/>
                    <a:pt x="7761817" y="3465847"/>
                  </a:cubicBezTo>
                  <a:cubicBezTo>
                    <a:pt x="7754154" y="3465847"/>
                    <a:pt x="7747927" y="3472078"/>
                    <a:pt x="7747927" y="3479748"/>
                  </a:cubicBezTo>
                  <a:cubicBezTo>
                    <a:pt x="7747927" y="3487417"/>
                    <a:pt x="7754154" y="3493648"/>
                    <a:pt x="7761817" y="3493648"/>
                  </a:cubicBezTo>
                  <a:close/>
                  <a:moveTo>
                    <a:pt x="7887074" y="3245831"/>
                  </a:moveTo>
                  <a:cubicBezTo>
                    <a:pt x="7893540" y="3245831"/>
                    <a:pt x="7899288" y="3240319"/>
                    <a:pt x="7899288" y="3233608"/>
                  </a:cubicBezTo>
                  <a:cubicBezTo>
                    <a:pt x="7899288" y="3226897"/>
                    <a:pt x="7893540" y="3221625"/>
                    <a:pt x="7887074" y="3221625"/>
                  </a:cubicBezTo>
                  <a:cubicBezTo>
                    <a:pt x="7880368" y="3221625"/>
                    <a:pt x="7874859" y="3226897"/>
                    <a:pt x="7874859" y="3233608"/>
                  </a:cubicBezTo>
                  <a:cubicBezTo>
                    <a:pt x="7874859" y="3240319"/>
                    <a:pt x="7880368" y="3245831"/>
                    <a:pt x="7887074" y="3245831"/>
                  </a:cubicBezTo>
                  <a:close/>
                  <a:moveTo>
                    <a:pt x="7986225" y="2986270"/>
                  </a:moveTo>
                  <a:cubicBezTo>
                    <a:pt x="7991494" y="2986270"/>
                    <a:pt x="7996523" y="2981237"/>
                    <a:pt x="7996523" y="2975964"/>
                  </a:cubicBezTo>
                  <a:cubicBezTo>
                    <a:pt x="7996523" y="2970212"/>
                    <a:pt x="7991494" y="2965419"/>
                    <a:pt x="7986225" y="2965419"/>
                  </a:cubicBezTo>
                  <a:cubicBezTo>
                    <a:pt x="7980477" y="2965419"/>
                    <a:pt x="7975448" y="2970212"/>
                    <a:pt x="7975448" y="2975964"/>
                  </a:cubicBezTo>
                  <a:cubicBezTo>
                    <a:pt x="7975448" y="2981237"/>
                    <a:pt x="7980477" y="2986270"/>
                    <a:pt x="7986225" y="2986270"/>
                  </a:cubicBezTo>
                  <a:close/>
                  <a:moveTo>
                    <a:pt x="8057355" y="2718321"/>
                  </a:moveTo>
                  <a:cubicBezTo>
                    <a:pt x="8062624" y="2718321"/>
                    <a:pt x="8066935" y="2714246"/>
                    <a:pt x="8066935" y="2708974"/>
                  </a:cubicBezTo>
                  <a:cubicBezTo>
                    <a:pt x="8066935" y="2703941"/>
                    <a:pt x="8062624" y="2700106"/>
                    <a:pt x="8057355" y="2700106"/>
                  </a:cubicBezTo>
                  <a:cubicBezTo>
                    <a:pt x="8052326" y="2700106"/>
                    <a:pt x="8048254" y="2703941"/>
                    <a:pt x="8048254" y="2708974"/>
                  </a:cubicBezTo>
                  <a:cubicBezTo>
                    <a:pt x="8048254" y="2714246"/>
                    <a:pt x="8052326" y="2718321"/>
                    <a:pt x="8057355" y="2718321"/>
                  </a:cubicBezTo>
                  <a:close/>
                  <a:moveTo>
                    <a:pt x="8100704" y="2444140"/>
                  </a:moveTo>
                  <a:cubicBezTo>
                    <a:pt x="8105254" y="2444140"/>
                    <a:pt x="8108847" y="2440545"/>
                    <a:pt x="8108847" y="2435991"/>
                  </a:cubicBezTo>
                  <a:cubicBezTo>
                    <a:pt x="8108847" y="2431917"/>
                    <a:pt x="8105254" y="2428322"/>
                    <a:pt x="8100704" y="2428322"/>
                  </a:cubicBezTo>
                  <a:cubicBezTo>
                    <a:pt x="8096153" y="2428322"/>
                    <a:pt x="8092561" y="2431917"/>
                    <a:pt x="8092561" y="2435991"/>
                  </a:cubicBezTo>
                  <a:cubicBezTo>
                    <a:pt x="8092561" y="2440545"/>
                    <a:pt x="8096153" y="2444140"/>
                    <a:pt x="8100704" y="2444140"/>
                  </a:cubicBezTo>
                  <a:close/>
                  <a:moveTo>
                    <a:pt x="8114834" y="2167802"/>
                  </a:moveTo>
                  <a:cubicBezTo>
                    <a:pt x="8118906" y="2167802"/>
                    <a:pt x="8122498" y="2164686"/>
                    <a:pt x="8122498" y="2160372"/>
                  </a:cubicBezTo>
                  <a:cubicBezTo>
                    <a:pt x="8122498" y="2156298"/>
                    <a:pt x="8118906" y="2153182"/>
                    <a:pt x="8114834" y="2153182"/>
                  </a:cubicBezTo>
                  <a:cubicBezTo>
                    <a:pt x="8111002" y="2153182"/>
                    <a:pt x="8107649" y="2156298"/>
                    <a:pt x="8107649" y="2160372"/>
                  </a:cubicBezTo>
                  <a:cubicBezTo>
                    <a:pt x="8107649" y="2164686"/>
                    <a:pt x="8111002" y="2167802"/>
                    <a:pt x="8114834" y="2167802"/>
                  </a:cubicBezTo>
                  <a:close/>
                  <a:moveTo>
                    <a:pt x="7879889" y="1892662"/>
                  </a:moveTo>
                  <a:cubicBezTo>
                    <a:pt x="7883960" y="1892662"/>
                    <a:pt x="7887313" y="1889307"/>
                    <a:pt x="7887313" y="1884753"/>
                  </a:cubicBezTo>
                  <a:cubicBezTo>
                    <a:pt x="7887313" y="1880439"/>
                    <a:pt x="7883960" y="1876844"/>
                    <a:pt x="7879889" y="1876844"/>
                  </a:cubicBezTo>
                  <a:cubicBezTo>
                    <a:pt x="7875338" y="1876844"/>
                    <a:pt x="7871746" y="1880439"/>
                    <a:pt x="7871746" y="1884753"/>
                  </a:cubicBezTo>
                  <a:cubicBezTo>
                    <a:pt x="7871746" y="1889307"/>
                    <a:pt x="7875338" y="1892662"/>
                    <a:pt x="7879889" y="1892662"/>
                  </a:cubicBezTo>
                  <a:close/>
                  <a:moveTo>
                    <a:pt x="7832469" y="1619920"/>
                  </a:moveTo>
                  <a:cubicBezTo>
                    <a:pt x="7836301" y="1619920"/>
                    <a:pt x="7840132" y="1616564"/>
                    <a:pt x="7840132" y="1612730"/>
                  </a:cubicBezTo>
                  <a:cubicBezTo>
                    <a:pt x="7840132" y="1608655"/>
                    <a:pt x="7836301" y="1605300"/>
                    <a:pt x="7832469" y="1605300"/>
                  </a:cubicBezTo>
                  <a:cubicBezTo>
                    <a:pt x="7828397" y="1605300"/>
                    <a:pt x="7825284" y="1608655"/>
                    <a:pt x="7825284" y="1612730"/>
                  </a:cubicBezTo>
                  <a:cubicBezTo>
                    <a:pt x="7825284" y="1616564"/>
                    <a:pt x="7828397" y="1619920"/>
                    <a:pt x="7832469" y="1619920"/>
                  </a:cubicBezTo>
                  <a:close/>
                  <a:moveTo>
                    <a:pt x="7754633" y="1354367"/>
                  </a:moveTo>
                  <a:cubicBezTo>
                    <a:pt x="7758704" y="1354367"/>
                    <a:pt x="7761338" y="1351491"/>
                    <a:pt x="7761338" y="1347656"/>
                  </a:cubicBezTo>
                  <a:cubicBezTo>
                    <a:pt x="7761338" y="1343822"/>
                    <a:pt x="7758704" y="1340946"/>
                    <a:pt x="7754633" y="1340946"/>
                  </a:cubicBezTo>
                  <a:cubicBezTo>
                    <a:pt x="7751040" y="1340946"/>
                    <a:pt x="7747927" y="1343822"/>
                    <a:pt x="7747927" y="1347656"/>
                  </a:cubicBezTo>
                  <a:cubicBezTo>
                    <a:pt x="7747927" y="1351491"/>
                    <a:pt x="7751040" y="1354367"/>
                    <a:pt x="7754633" y="1354367"/>
                  </a:cubicBezTo>
                  <a:close/>
                  <a:moveTo>
                    <a:pt x="7647578" y="1099360"/>
                  </a:moveTo>
                  <a:cubicBezTo>
                    <a:pt x="7651170" y="1099360"/>
                    <a:pt x="7653565" y="1096723"/>
                    <a:pt x="7653565" y="1093128"/>
                  </a:cubicBezTo>
                  <a:cubicBezTo>
                    <a:pt x="7653565" y="1090013"/>
                    <a:pt x="7651170" y="1086897"/>
                    <a:pt x="7647578" y="1086897"/>
                  </a:cubicBezTo>
                  <a:cubicBezTo>
                    <a:pt x="7644225" y="1086897"/>
                    <a:pt x="7641351" y="1090013"/>
                    <a:pt x="7641351" y="1093128"/>
                  </a:cubicBezTo>
                  <a:cubicBezTo>
                    <a:pt x="7641351" y="1096723"/>
                    <a:pt x="7644225" y="1099360"/>
                    <a:pt x="7647578" y="1099360"/>
                  </a:cubicBezTo>
                  <a:close/>
                  <a:moveTo>
                    <a:pt x="7512023" y="858253"/>
                  </a:moveTo>
                  <a:cubicBezTo>
                    <a:pt x="7514658" y="858253"/>
                    <a:pt x="7517292" y="855856"/>
                    <a:pt x="7517292" y="852980"/>
                  </a:cubicBezTo>
                  <a:cubicBezTo>
                    <a:pt x="7517292" y="849865"/>
                    <a:pt x="7514658" y="847228"/>
                    <a:pt x="7512023" y="847228"/>
                  </a:cubicBezTo>
                  <a:cubicBezTo>
                    <a:pt x="7508670" y="847228"/>
                    <a:pt x="7506275" y="849865"/>
                    <a:pt x="7506275" y="852980"/>
                  </a:cubicBezTo>
                  <a:cubicBezTo>
                    <a:pt x="7506275" y="855856"/>
                    <a:pt x="7508670" y="858253"/>
                    <a:pt x="7512023" y="858253"/>
                  </a:cubicBezTo>
                  <a:close/>
                  <a:moveTo>
                    <a:pt x="7349885" y="634882"/>
                  </a:moveTo>
                  <a:cubicBezTo>
                    <a:pt x="7352280" y="634882"/>
                    <a:pt x="7355154" y="632485"/>
                    <a:pt x="7355154" y="629370"/>
                  </a:cubicBezTo>
                  <a:cubicBezTo>
                    <a:pt x="7355154" y="626254"/>
                    <a:pt x="7352280" y="623857"/>
                    <a:pt x="7349885" y="623857"/>
                  </a:cubicBezTo>
                  <a:cubicBezTo>
                    <a:pt x="7346532" y="623857"/>
                    <a:pt x="7343897" y="626254"/>
                    <a:pt x="7343897" y="629370"/>
                  </a:cubicBezTo>
                  <a:cubicBezTo>
                    <a:pt x="7343897" y="632485"/>
                    <a:pt x="7346532" y="634882"/>
                    <a:pt x="7349885" y="634882"/>
                  </a:cubicBezTo>
                  <a:close/>
                  <a:moveTo>
                    <a:pt x="7163078" y="430924"/>
                  </a:moveTo>
                  <a:cubicBezTo>
                    <a:pt x="7165473" y="430924"/>
                    <a:pt x="7167868" y="428527"/>
                    <a:pt x="7167868" y="425891"/>
                  </a:cubicBezTo>
                  <a:cubicBezTo>
                    <a:pt x="7167868" y="423255"/>
                    <a:pt x="7165473" y="421098"/>
                    <a:pt x="7163078" y="421098"/>
                  </a:cubicBezTo>
                  <a:cubicBezTo>
                    <a:pt x="7159965" y="421098"/>
                    <a:pt x="7157809" y="423255"/>
                    <a:pt x="7157809" y="425891"/>
                  </a:cubicBezTo>
                  <a:cubicBezTo>
                    <a:pt x="7157809" y="428527"/>
                    <a:pt x="7159965" y="430924"/>
                    <a:pt x="7163078" y="430924"/>
                  </a:cubicBezTo>
                  <a:close/>
                  <a:moveTo>
                    <a:pt x="6954477" y="249735"/>
                  </a:moveTo>
                  <a:cubicBezTo>
                    <a:pt x="6957112" y="249735"/>
                    <a:pt x="6959267" y="247817"/>
                    <a:pt x="6959267" y="244941"/>
                  </a:cubicBezTo>
                  <a:cubicBezTo>
                    <a:pt x="6959267" y="242545"/>
                    <a:pt x="6957112" y="240148"/>
                    <a:pt x="6954477" y="240148"/>
                  </a:cubicBezTo>
                  <a:cubicBezTo>
                    <a:pt x="6951603" y="240148"/>
                    <a:pt x="6949448" y="242545"/>
                    <a:pt x="6949448" y="244941"/>
                  </a:cubicBezTo>
                  <a:cubicBezTo>
                    <a:pt x="6949448" y="247817"/>
                    <a:pt x="6951603" y="249735"/>
                    <a:pt x="6954477" y="249735"/>
                  </a:cubicBezTo>
                  <a:close/>
                  <a:moveTo>
                    <a:pt x="6726477" y="91553"/>
                  </a:moveTo>
                  <a:cubicBezTo>
                    <a:pt x="6727914" y="91553"/>
                    <a:pt x="6729351" y="90595"/>
                    <a:pt x="6729351" y="89157"/>
                  </a:cubicBezTo>
                  <a:cubicBezTo>
                    <a:pt x="6729351" y="87958"/>
                    <a:pt x="6727914" y="86760"/>
                    <a:pt x="6726477" y="86760"/>
                  </a:cubicBezTo>
                  <a:cubicBezTo>
                    <a:pt x="6725040" y="86760"/>
                    <a:pt x="6724322" y="87958"/>
                    <a:pt x="6724322" y="89157"/>
                  </a:cubicBezTo>
                  <a:cubicBezTo>
                    <a:pt x="6724322" y="90595"/>
                    <a:pt x="6725040" y="91553"/>
                    <a:pt x="6726477" y="91553"/>
                  </a:cubicBezTo>
                  <a:close/>
                  <a:moveTo>
                    <a:pt x="4350440" y="22050"/>
                  </a:moveTo>
                  <a:cubicBezTo>
                    <a:pt x="4350680" y="22050"/>
                    <a:pt x="4351159" y="21570"/>
                    <a:pt x="4351159" y="21331"/>
                  </a:cubicBezTo>
                  <a:cubicBezTo>
                    <a:pt x="4351159" y="21091"/>
                    <a:pt x="4350680" y="20611"/>
                    <a:pt x="4350440" y="20611"/>
                  </a:cubicBezTo>
                  <a:cubicBezTo>
                    <a:pt x="4350201" y="20611"/>
                    <a:pt x="4349722" y="21091"/>
                    <a:pt x="4349722" y="21331"/>
                  </a:cubicBezTo>
                  <a:cubicBezTo>
                    <a:pt x="4349722" y="21570"/>
                    <a:pt x="4350201" y="22050"/>
                    <a:pt x="4350440" y="22050"/>
                  </a:cubicBezTo>
                  <a:close/>
                  <a:moveTo>
                    <a:pt x="4114297" y="171123"/>
                  </a:moveTo>
                  <a:cubicBezTo>
                    <a:pt x="4118369" y="171123"/>
                    <a:pt x="4121482" y="168008"/>
                    <a:pt x="4121482" y="163933"/>
                  </a:cubicBezTo>
                  <a:cubicBezTo>
                    <a:pt x="4121482" y="160099"/>
                    <a:pt x="4118369" y="156504"/>
                    <a:pt x="4114297" y="156504"/>
                  </a:cubicBezTo>
                  <a:cubicBezTo>
                    <a:pt x="4110226" y="156504"/>
                    <a:pt x="4107112" y="160099"/>
                    <a:pt x="4107112" y="163933"/>
                  </a:cubicBezTo>
                  <a:cubicBezTo>
                    <a:pt x="4107112" y="168008"/>
                    <a:pt x="4110226" y="171123"/>
                    <a:pt x="4114297" y="171123"/>
                  </a:cubicBezTo>
                  <a:close/>
                  <a:moveTo>
                    <a:pt x="3895638" y="342726"/>
                  </a:moveTo>
                  <a:cubicBezTo>
                    <a:pt x="3901146" y="342726"/>
                    <a:pt x="3905936" y="338172"/>
                    <a:pt x="3905936" y="332660"/>
                  </a:cubicBezTo>
                  <a:cubicBezTo>
                    <a:pt x="3905936" y="326908"/>
                    <a:pt x="3901146" y="322115"/>
                    <a:pt x="3895638" y="322115"/>
                  </a:cubicBezTo>
                  <a:cubicBezTo>
                    <a:pt x="3889890" y="322115"/>
                    <a:pt x="3885339" y="326908"/>
                    <a:pt x="3885339" y="332660"/>
                  </a:cubicBezTo>
                  <a:cubicBezTo>
                    <a:pt x="3885339" y="338172"/>
                    <a:pt x="3889890" y="342726"/>
                    <a:pt x="3895638" y="342726"/>
                  </a:cubicBezTo>
                  <a:close/>
                  <a:moveTo>
                    <a:pt x="3697575" y="536618"/>
                  </a:moveTo>
                  <a:cubicBezTo>
                    <a:pt x="3704041" y="536618"/>
                    <a:pt x="3709310" y="531345"/>
                    <a:pt x="3709310" y="524874"/>
                  </a:cubicBezTo>
                  <a:cubicBezTo>
                    <a:pt x="3709310" y="518403"/>
                    <a:pt x="3704041" y="513370"/>
                    <a:pt x="3697575" y="513370"/>
                  </a:cubicBezTo>
                  <a:cubicBezTo>
                    <a:pt x="3691348" y="513370"/>
                    <a:pt x="3686079" y="518403"/>
                    <a:pt x="3686079" y="524874"/>
                  </a:cubicBezTo>
                  <a:cubicBezTo>
                    <a:pt x="3686079" y="531345"/>
                    <a:pt x="3691348" y="536618"/>
                    <a:pt x="3697575" y="536618"/>
                  </a:cubicBezTo>
                  <a:close/>
                  <a:moveTo>
                    <a:pt x="3522982" y="752799"/>
                  </a:moveTo>
                  <a:cubicBezTo>
                    <a:pt x="3530886" y="752799"/>
                    <a:pt x="3537113" y="746568"/>
                    <a:pt x="3537113" y="738658"/>
                  </a:cubicBezTo>
                  <a:cubicBezTo>
                    <a:pt x="3537113" y="730989"/>
                    <a:pt x="3530886" y="724758"/>
                    <a:pt x="3522982" y="724758"/>
                  </a:cubicBezTo>
                  <a:cubicBezTo>
                    <a:pt x="3515318" y="724758"/>
                    <a:pt x="3509092" y="730989"/>
                    <a:pt x="3509092" y="738658"/>
                  </a:cubicBezTo>
                  <a:cubicBezTo>
                    <a:pt x="3509092" y="746568"/>
                    <a:pt x="3515318" y="752799"/>
                    <a:pt x="3522982" y="752799"/>
                  </a:cubicBezTo>
                  <a:close/>
                  <a:moveTo>
                    <a:pt x="3373776" y="988153"/>
                  </a:moveTo>
                  <a:cubicBezTo>
                    <a:pt x="3383356" y="988153"/>
                    <a:pt x="3391020" y="980484"/>
                    <a:pt x="3391020" y="971377"/>
                  </a:cubicBezTo>
                  <a:cubicBezTo>
                    <a:pt x="3391020" y="961550"/>
                    <a:pt x="3383356" y="953881"/>
                    <a:pt x="3373776" y="953881"/>
                  </a:cubicBezTo>
                  <a:cubicBezTo>
                    <a:pt x="3364436" y="953881"/>
                    <a:pt x="3356772" y="961550"/>
                    <a:pt x="3356772" y="971377"/>
                  </a:cubicBezTo>
                  <a:cubicBezTo>
                    <a:pt x="3356772" y="980484"/>
                    <a:pt x="3364436" y="988153"/>
                    <a:pt x="3373776" y="988153"/>
                  </a:cubicBezTo>
                  <a:close/>
                  <a:moveTo>
                    <a:pt x="3252113" y="1239805"/>
                  </a:moveTo>
                  <a:cubicBezTo>
                    <a:pt x="3263608" y="1239805"/>
                    <a:pt x="3272709" y="1230458"/>
                    <a:pt x="3272709" y="1218954"/>
                  </a:cubicBezTo>
                  <a:cubicBezTo>
                    <a:pt x="3272709" y="1207450"/>
                    <a:pt x="3263608" y="1198103"/>
                    <a:pt x="3252113" y="1198103"/>
                  </a:cubicBezTo>
                  <a:cubicBezTo>
                    <a:pt x="3240377" y="1198103"/>
                    <a:pt x="3231516" y="1207450"/>
                    <a:pt x="3231516" y="1218954"/>
                  </a:cubicBezTo>
                  <a:cubicBezTo>
                    <a:pt x="3231516" y="1230458"/>
                    <a:pt x="3240377" y="1239805"/>
                    <a:pt x="3252113" y="1239805"/>
                  </a:cubicBezTo>
                  <a:close/>
                  <a:moveTo>
                    <a:pt x="3159428" y="1503920"/>
                  </a:moveTo>
                  <a:cubicBezTo>
                    <a:pt x="3173079" y="1503920"/>
                    <a:pt x="3184335" y="1492895"/>
                    <a:pt x="3184335" y="1478995"/>
                  </a:cubicBezTo>
                  <a:cubicBezTo>
                    <a:pt x="3184335" y="1465333"/>
                    <a:pt x="3173079" y="1454309"/>
                    <a:pt x="3159428" y="1454309"/>
                  </a:cubicBezTo>
                  <a:cubicBezTo>
                    <a:pt x="3145537" y="1454309"/>
                    <a:pt x="3134520" y="1465333"/>
                    <a:pt x="3134520" y="1478995"/>
                  </a:cubicBezTo>
                  <a:cubicBezTo>
                    <a:pt x="3134520" y="1492895"/>
                    <a:pt x="3145537" y="1503920"/>
                    <a:pt x="3159428" y="1503920"/>
                  </a:cubicBezTo>
                  <a:close/>
                  <a:moveTo>
                    <a:pt x="3096919" y="1778101"/>
                  </a:moveTo>
                  <a:cubicBezTo>
                    <a:pt x="3113205" y="1778101"/>
                    <a:pt x="3126617" y="1764440"/>
                    <a:pt x="3126617" y="1748142"/>
                  </a:cubicBezTo>
                  <a:cubicBezTo>
                    <a:pt x="3126617" y="1731605"/>
                    <a:pt x="3113205" y="1717944"/>
                    <a:pt x="3096919" y="1717944"/>
                  </a:cubicBezTo>
                  <a:cubicBezTo>
                    <a:pt x="3080155" y="1717944"/>
                    <a:pt x="3067222" y="1731605"/>
                    <a:pt x="3067222" y="1748142"/>
                  </a:cubicBezTo>
                  <a:cubicBezTo>
                    <a:pt x="3067222" y="1764440"/>
                    <a:pt x="3080155" y="1778101"/>
                    <a:pt x="3096919" y="1778101"/>
                  </a:cubicBezTo>
                  <a:close/>
                  <a:moveTo>
                    <a:pt x="3065306" y="2057794"/>
                  </a:moveTo>
                  <a:cubicBezTo>
                    <a:pt x="3084945" y="2057794"/>
                    <a:pt x="3100512" y="2041736"/>
                    <a:pt x="3100512" y="2022563"/>
                  </a:cubicBezTo>
                  <a:cubicBezTo>
                    <a:pt x="3100512" y="2002910"/>
                    <a:pt x="3084945" y="1986852"/>
                    <a:pt x="3065306" y="1986852"/>
                  </a:cubicBezTo>
                  <a:cubicBezTo>
                    <a:pt x="3045907" y="1986852"/>
                    <a:pt x="3030100" y="2002910"/>
                    <a:pt x="3030100" y="2022563"/>
                  </a:cubicBezTo>
                  <a:cubicBezTo>
                    <a:pt x="3030100" y="2041736"/>
                    <a:pt x="3045907" y="2057794"/>
                    <a:pt x="3065306" y="2057794"/>
                  </a:cubicBezTo>
                  <a:close/>
                  <a:moveTo>
                    <a:pt x="3065306" y="2339405"/>
                  </a:moveTo>
                  <a:cubicBezTo>
                    <a:pt x="3087819" y="2339405"/>
                    <a:pt x="3106260" y="2321190"/>
                    <a:pt x="3106260" y="2298901"/>
                  </a:cubicBezTo>
                  <a:cubicBezTo>
                    <a:pt x="3106260" y="2275893"/>
                    <a:pt x="3087819" y="2257438"/>
                    <a:pt x="3065306" y="2257438"/>
                  </a:cubicBezTo>
                  <a:cubicBezTo>
                    <a:pt x="3042793" y="2257438"/>
                    <a:pt x="3024592" y="2275893"/>
                    <a:pt x="3024592" y="2298901"/>
                  </a:cubicBezTo>
                  <a:cubicBezTo>
                    <a:pt x="3024592" y="2321190"/>
                    <a:pt x="3042793" y="2339405"/>
                    <a:pt x="3065306" y="2339405"/>
                  </a:cubicBezTo>
                  <a:close/>
                  <a:moveTo>
                    <a:pt x="3096919" y="2619817"/>
                  </a:moveTo>
                  <a:cubicBezTo>
                    <a:pt x="3122785" y="2619817"/>
                    <a:pt x="3143621" y="2598966"/>
                    <a:pt x="3143621" y="2572842"/>
                  </a:cubicBezTo>
                  <a:cubicBezTo>
                    <a:pt x="3143621" y="2546958"/>
                    <a:pt x="3122785" y="2525867"/>
                    <a:pt x="3096919" y="2525867"/>
                  </a:cubicBezTo>
                  <a:cubicBezTo>
                    <a:pt x="3070814" y="2525867"/>
                    <a:pt x="3049739" y="2546958"/>
                    <a:pt x="3049739" y="2572842"/>
                  </a:cubicBezTo>
                  <a:cubicBezTo>
                    <a:pt x="3049739" y="2598966"/>
                    <a:pt x="3070814" y="2619817"/>
                    <a:pt x="3096919" y="2619817"/>
                  </a:cubicBezTo>
                  <a:close/>
                  <a:moveTo>
                    <a:pt x="3159428" y="2893758"/>
                  </a:moveTo>
                  <a:cubicBezTo>
                    <a:pt x="3188167" y="2893758"/>
                    <a:pt x="3211159" y="2870510"/>
                    <a:pt x="3211159" y="2841990"/>
                  </a:cubicBezTo>
                  <a:cubicBezTo>
                    <a:pt x="3211159" y="2813229"/>
                    <a:pt x="3188167" y="2789982"/>
                    <a:pt x="3159428" y="2789982"/>
                  </a:cubicBezTo>
                  <a:cubicBezTo>
                    <a:pt x="3130928" y="2789982"/>
                    <a:pt x="3107697" y="2813229"/>
                    <a:pt x="3107697" y="2841990"/>
                  </a:cubicBezTo>
                  <a:cubicBezTo>
                    <a:pt x="3107697" y="2870510"/>
                    <a:pt x="3130928" y="2893758"/>
                    <a:pt x="3159428" y="2893758"/>
                  </a:cubicBezTo>
                  <a:close/>
                  <a:moveTo>
                    <a:pt x="3252113" y="3157633"/>
                  </a:moveTo>
                  <a:cubicBezTo>
                    <a:pt x="3282768" y="3157633"/>
                    <a:pt x="3307676" y="3132468"/>
                    <a:pt x="3307676" y="3102030"/>
                  </a:cubicBezTo>
                  <a:cubicBezTo>
                    <a:pt x="3307676" y="3071352"/>
                    <a:pt x="3282768" y="3046667"/>
                    <a:pt x="3252113" y="3046667"/>
                  </a:cubicBezTo>
                  <a:cubicBezTo>
                    <a:pt x="3221457" y="3046667"/>
                    <a:pt x="3196789" y="3071352"/>
                    <a:pt x="3196789" y="3102030"/>
                  </a:cubicBezTo>
                  <a:cubicBezTo>
                    <a:pt x="3196789" y="3132468"/>
                    <a:pt x="3221457" y="3157633"/>
                    <a:pt x="3252113" y="3157633"/>
                  </a:cubicBezTo>
                  <a:close/>
                  <a:moveTo>
                    <a:pt x="3373776" y="3409045"/>
                  </a:moveTo>
                  <a:cubicBezTo>
                    <a:pt x="3406348" y="3409045"/>
                    <a:pt x="3432932" y="3382682"/>
                    <a:pt x="3432932" y="3349847"/>
                  </a:cubicBezTo>
                  <a:cubicBezTo>
                    <a:pt x="3432932" y="3317252"/>
                    <a:pt x="3406348" y="3290409"/>
                    <a:pt x="3373776" y="3290409"/>
                  </a:cubicBezTo>
                  <a:cubicBezTo>
                    <a:pt x="3341205" y="3290409"/>
                    <a:pt x="3314621" y="3317252"/>
                    <a:pt x="3314621" y="3349847"/>
                  </a:cubicBezTo>
                  <a:cubicBezTo>
                    <a:pt x="3314621" y="3382682"/>
                    <a:pt x="3341205" y="3409045"/>
                    <a:pt x="3373776" y="3409045"/>
                  </a:cubicBezTo>
                  <a:close/>
                  <a:moveTo>
                    <a:pt x="3522982" y="3642962"/>
                  </a:moveTo>
                  <a:cubicBezTo>
                    <a:pt x="3556512" y="3642962"/>
                    <a:pt x="3584054" y="3615879"/>
                    <a:pt x="3584054" y="3582326"/>
                  </a:cubicBezTo>
                  <a:cubicBezTo>
                    <a:pt x="3584054" y="3548532"/>
                    <a:pt x="3556512" y="3521450"/>
                    <a:pt x="3522982" y="3521450"/>
                  </a:cubicBezTo>
                  <a:cubicBezTo>
                    <a:pt x="3489453" y="3521450"/>
                    <a:pt x="3461911" y="3548532"/>
                    <a:pt x="3461911" y="3582326"/>
                  </a:cubicBezTo>
                  <a:cubicBezTo>
                    <a:pt x="3461911" y="3615879"/>
                    <a:pt x="3489453" y="3642962"/>
                    <a:pt x="3522982" y="3642962"/>
                  </a:cubicBezTo>
                  <a:close/>
                  <a:moveTo>
                    <a:pt x="3697575" y="3858424"/>
                  </a:moveTo>
                  <a:cubicBezTo>
                    <a:pt x="3732062" y="3858424"/>
                    <a:pt x="3760083" y="3830622"/>
                    <a:pt x="3760083" y="3795870"/>
                  </a:cubicBezTo>
                  <a:cubicBezTo>
                    <a:pt x="3760083" y="3761598"/>
                    <a:pt x="3732062" y="3733796"/>
                    <a:pt x="3697575" y="3733796"/>
                  </a:cubicBezTo>
                  <a:cubicBezTo>
                    <a:pt x="3663566" y="3733796"/>
                    <a:pt x="3635545" y="3761598"/>
                    <a:pt x="3635545" y="3795870"/>
                  </a:cubicBezTo>
                  <a:cubicBezTo>
                    <a:pt x="3635545" y="3830622"/>
                    <a:pt x="3663566" y="3858424"/>
                    <a:pt x="3697575" y="3858424"/>
                  </a:cubicBezTo>
                  <a:close/>
                  <a:moveTo>
                    <a:pt x="3895638" y="4050638"/>
                  </a:moveTo>
                  <a:cubicBezTo>
                    <a:pt x="3929646" y="4050638"/>
                    <a:pt x="3957667" y="4022597"/>
                    <a:pt x="3957667" y="3988324"/>
                  </a:cubicBezTo>
                  <a:cubicBezTo>
                    <a:pt x="3957667" y="3953812"/>
                    <a:pt x="3929646" y="3926010"/>
                    <a:pt x="3895638" y="3926010"/>
                  </a:cubicBezTo>
                  <a:cubicBezTo>
                    <a:pt x="3861150" y="3926010"/>
                    <a:pt x="3833608" y="3953812"/>
                    <a:pt x="3833608" y="3988324"/>
                  </a:cubicBezTo>
                  <a:cubicBezTo>
                    <a:pt x="3833608" y="4022597"/>
                    <a:pt x="3861150" y="4050638"/>
                    <a:pt x="3895638" y="4050638"/>
                  </a:cubicBezTo>
                  <a:close/>
                  <a:moveTo>
                    <a:pt x="6976990" y="4067175"/>
                  </a:moveTo>
                  <a:cubicBezTo>
                    <a:pt x="6973397" y="4057828"/>
                    <a:pt x="6964776" y="4051357"/>
                    <a:pt x="6954477" y="4051357"/>
                  </a:cubicBezTo>
                  <a:cubicBezTo>
                    <a:pt x="6944418" y="4051357"/>
                    <a:pt x="6935318" y="4057828"/>
                    <a:pt x="6931486" y="4067175"/>
                  </a:cubicBezTo>
                  <a:lnTo>
                    <a:pt x="6976990" y="4067175"/>
                  </a:lnTo>
                  <a:close/>
                  <a:moveTo>
                    <a:pt x="7163078" y="3916424"/>
                  </a:moveTo>
                  <a:cubicBezTo>
                    <a:pt x="7174813" y="3916424"/>
                    <a:pt x="7184154" y="3907077"/>
                    <a:pt x="7184154" y="3894853"/>
                  </a:cubicBezTo>
                  <a:cubicBezTo>
                    <a:pt x="7184154" y="3883110"/>
                    <a:pt x="7174813" y="3874002"/>
                    <a:pt x="7163078" y="3874002"/>
                  </a:cubicBezTo>
                  <a:cubicBezTo>
                    <a:pt x="7151343" y="3874002"/>
                    <a:pt x="7141763" y="3883110"/>
                    <a:pt x="7141763" y="3894853"/>
                  </a:cubicBezTo>
                  <a:cubicBezTo>
                    <a:pt x="7141763" y="3907077"/>
                    <a:pt x="7151343" y="3916424"/>
                    <a:pt x="7163078" y="3916424"/>
                  </a:cubicBezTo>
                  <a:close/>
                  <a:moveTo>
                    <a:pt x="7349885" y="3710548"/>
                  </a:moveTo>
                  <a:cubicBezTo>
                    <a:pt x="7359944" y="3710548"/>
                    <a:pt x="7368565" y="3702160"/>
                    <a:pt x="7368565" y="3691375"/>
                  </a:cubicBezTo>
                  <a:cubicBezTo>
                    <a:pt x="7368565" y="3681309"/>
                    <a:pt x="7359944" y="3672441"/>
                    <a:pt x="7349885" y="3672441"/>
                  </a:cubicBezTo>
                  <a:cubicBezTo>
                    <a:pt x="7338868" y="3672441"/>
                    <a:pt x="7330486" y="3681309"/>
                    <a:pt x="7330486" y="3691375"/>
                  </a:cubicBezTo>
                  <a:cubicBezTo>
                    <a:pt x="7330486" y="3702160"/>
                    <a:pt x="7338868" y="3710548"/>
                    <a:pt x="7349885" y="3710548"/>
                  </a:cubicBezTo>
                  <a:close/>
                  <a:moveTo>
                    <a:pt x="7512023" y="3484781"/>
                  </a:moveTo>
                  <a:cubicBezTo>
                    <a:pt x="7520885" y="3484781"/>
                    <a:pt x="7528070" y="3476872"/>
                    <a:pt x="7528070" y="3468004"/>
                  </a:cubicBezTo>
                  <a:cubicBezTo>
                    <a:pt x="7528070" y="3458896"/>
                    <a:pt x="7520885" y="3451706"/>
                    <a:pt x="7512023" y="3451706"/>
                  </a:cubicBezTo>
                  <a:cubicBezTo>
                    <a:pt x="7502444" y="3451706"/>
                    <a:pt x="7495259" y="3458896"/>
                    <a:pt x="7495259" y="3468004"/>
                  </a:cubicBezTo>
                  <a:cubicBezTo>
                    <a:pt x="7495259" y="3476872"/>
                    <a:pt x="7502444" y="3484781"/>
                    <a:pt x="7512023" y="3484781"/>
                  </a:cubicBezTo>
                  <a:close/>
                  <a:moveTo>
                    <a:pt x="7647578" y="3241517"/>
                  </a:moveTo>
                  <a:cubicBezTo>
                    <a:pt x="7655002" y="3241517"/>
                    <a:pt x="7661229" y="3235525"/>
                    <a:pt x="7661229" y="3227377"/>
                  </a:cubicBezTo>
                  <a:cubicBezTo>
                    <a:pt x="7661229" y="3219947"/>
                    <a:pt x="7655002" y="3213476"/>
                    <a:pt x="7647578" y="3213476"/>
                  </a:cubicBezTo>
                  <a:cubicBezTo>
                    <a:pt x="7639914" y="3213476"/>
                    <a:pt x="7633687" y="3219947"/>
                    <a:pt x="7633687" y="3227377"/>
                  </a:cubicBezTo>
                  <a:cubicBezTo>
                    <a:pt x="7633687" y="3235525"/>
                    <a:pt x="7639914" y="3241517"/>
                    <a:pt x="7647578" y="3241517"/>
                  </a:cubicBezTo>
                  <a:close/>
                  <a:moveTo>
                    <a:pt x="7754633" y="2985551"/>
                  </a:moveTo>
                  <a:cubicBezTo>
                    <a:pt x="7761338" y="2985551"/>
                    <a:pt x="7767326" y="2980039"/>
                    <a:pt x="7767326" y="2973328"/>
                  </a:cubicBezTo>
                  <a:cubicBezTo>
                    <a:pt x="7767326" y="2966617"/>
                    <a:pt x="7761338" y="2961345"/>
                    <a:pt x="7754633" y="2961345"/>
                  </a:cubicBezTo>
                  <a:cubicBezTo>
                    <a:pt x="7747927" y="2961345"/>
                    <a:pt x="7742658" y="2966617"/>
                    <a:pt x="7742658" y="2973328"/>
                  </a:cubicBezTo>
                  <a:cubicBezTo>
                    <a:pt x="7742658" y="2980039"/>
                    <a:pt x="7747927" y="2985551"/>
                    <a:pt x="7754633" y="2985551"/>
                  </a:cubicBezTo>
                  <a:close/>
                  <a:moveTo>
                    <a:pt x="7832469" y="2719279"/>
                  </a:moveTo>
                  <a:cubicBezTo>
                    <a:pt x="7838696" y="2719279"/>
                    <a:pt x="7843725" y="2714246"/>
                    <a:pt x="7843725" y="2708494"/>
                  </a:cubicBezTo>
                  <a:cubicBezTo>
                    <a:pt x="7843725" y="2702263"/>
                    <a:pt x="7838696" y="2697230"/>
                    <a:pt x="7832469" y="2697230"/>
                  </a:cubicBezTo>
                  <a:cubicBezTo>
                    <a:pt x="7826721" y="2697230"/>
                    <a:pt x="7821691" y="2702263"/>
                    <a:pt x="7821691" y="2708494"/>
                  </a:cubicBezTo>
                  <a:cubicBezTo>
                    <a:pt x="7821691" y="2714246"/>
                    <a:pt x="7826721" y="2719279"/>
                    <a:pt x="7832469" y="2719279"/>
                  </a:cubicBezTo>
                  <a:close/>
                  <a:moveTo>
                    <a:pt x="7879889" y="2445338"/>
                  </a:moveTo>
                  <a:cubicBezTo>
                    <a:pt x="7884918" y="2445338"/>
                    <a:pt x="7888750" y="2441503"/>
                    <a:pt x="7888750" y="2435991"/>
                  </a:cubicBezTo>
                  <a:cubicBezTo>
                    <a:pt x="7888750" y="2431198"/>
                    <a:pt x="7884918" y="2427123"/>
                    <a:pt x="7879889" y="2427123"/>
                  </a:cubicBezTo>
                  <a:cubicBezTo>
                    <a:pt x="7874380" y="2427123"/>
                    <a:pt x="7870309" y="2431198"/>
                    <a:pt x="7870309" y="2435991"/>
                  </a:cubicBezTo>
                  <a:cubicBezTo>
                    <a:pt x="7870309" y="2441503"/>
                    <a:pt x="7874380" y="2445338"/>
                    <a:pt x="7879889" y="2445338"/>
                  </a:cubicBezTo>
                  <a:close/>
                  <a:moveTo>
                    <a:pt x="7895456" y="2169000"/>
                  </a:moveTo>
                  <a:cubicBezTo>
                    <a:pt x="7900006" y="2169000"/>
                    <a:pt x="7903838" y="2165166"/>
                    <a:pt x="7903838" y="2160372"/>
                  </a:cubicBezTo>
                  <a:cubicBezTo>
                    <a:pt x="7903838" y="2155819"/>
                    <a:pt x="7900006" y="2151984"/>
                    <a:pt x="7895456" y="2151984"/>
                  </a:cubicBezTo>
                  <a:cubicBezTo>
                    <a:pt x="7890427" y="2151984"/>
                    <a:pt x="7887074" y="2155819"/>
                    <a:pt x="7887074" y="2160372"/>
                  </a:cubicBezTo>
                  <a:cubicBezTo>
                    <a:pt x="7887074" y="2165166"/>
                    <a:pt x="7890427" y="2169000"/>
                    <a:pt x="7895456" y="2169000"/>
                  </a:cubicBezTo>
                  <a:close/>
                  <a:moveTo>
                    <a:pt x="7658595" y="1893381"/>
                  </a:moveTo>
                  <a:cubicBezTo>
                    <a:pt x="7663145" y="1893381"/>
                    <a:pt x="7666977" y="1889547"/>
                    <a:pt x="7666977" y="1884993"/>
                  </a:cubicBezTo>
                  <a:cubicBezTo>
                    <a:pt x="7666977" y="1880200"/>
                    <a:pt x="7663145" y="1876365"/>
                    <a:pt x="7658595" y="1876365"/>
                  </a:cubicBezTo>
                  <a:cubicBezTo>
                    <a:pt x="7653565" y="1876365"/>
                    <a:pt x="7649494" y="1880200"/>
                    <a:pt x="7649494" y="1884993"/>
                  </a:cubicBezTo>
                  <a:cubicBezTo>
                    <a:pt x="7649494" y="1889547"/>
                    <a:pt x="7653565" y="1893381"/>
                    <a:pt x="7658595" y="1893381"/>
                  </a:cubicBezTo>
                  <a:close/>
                  <a:moveTo>
                    <a:pt x="7606624" y="1621837"/>
                  </a:moveTo>
                  <a:cubicBezTo>
                    <a:pt x="7611175" y="1621837"/>
                    <a:pt x="7614767" y="1618002"/>
                    <a:pt x="7614767" y="1613688"/>
                  </a:cubicBezTo>
                  <a:cubicBezTo>
                    <a:pt x="7614767" y="1609374"/>
                    <a:pt x="7611175" y="1605779"/>
                    <a:pt x="7606624" y="1605779"/>
                  </a:cubicBezTo>
                  <a:cubicBezTo>
                    <a:pt x="7602074" y="1605779"/>
                    <a:pt x="7598721" y="1609374"/>
                    <a:pt x="7598721" y="1613688"/>
                  </a:cubicBezTo>
                  <a:cubicBezTo>
                    <a:pt x="7598721" y="1618002"/>
                    <a:pt x="7602074" y="1621837"/>
                    <a:pt x="7606624" y="1621837"/>
                  </a:cubicBezTo>
                  <a:close/>
                  <a:moveTo>
                    <a:pt x="7521364" y="1358202"/>
                  </a:moveTo>
                  <a:cubicBezTo>
                    <a:pt x="7525435" y="1358202"/>
                    <a:pt x="7528549" y="1355086"/>
                    <a:pt x="7528549" y="1351012"/>
                  </a:cubicBezTo>
                  <a:cubicBezTo>
                    <a:pt x="7528549" y="1346937"/>
                    <a:pt x="7525435" y="1343582"/>
                    <a:pt x="7521364" y="1343582"/>
                  </a:cubicBezTo>
                  <a:cubicBezTo>
                    <a:pt x="7517292" y="1343582"/>
                    <a:pt x="7514179" y="1346937"/>
                    <a:pt x="7514179" y="1351012"/>
                  </a:cubicBezTo>
                  <a:cubicBezTo>
                    <a:pt x="7514179" y="1355086"/>
                    <a:pt x="7517292" y="1358202"/>
                    <a:pt x="7521364" y="1358202"/>
                  </a:cubicBezTo>
                  <a:close/>
                  <a:moveTo>
                    <a:pt x="7403771" y="1108467"/>
                  </a:moveTo>
                  <a:cubicBezTo>
                    <a:pt x="7407603" y="1108467"/>
                    <a:pt x="7411196" y="1105351"/>
                    <a:pt x="7411196" y="1101037"/>
                  </a:cubicBezTo>
                  <a:cubicBezTo>
                    <a:pt x="7411196" y="1096963"/>
                    <a:pt x="7407603" y="1093847"/>
                    <a:pt x="7403771" y="1093847"/>
                  </a:cubicBezTo>
                  <a:cubicBezTo>
                    <a:pt x="7399700" y="1093847"/>
                    <a:pt x="7396586" y="1096963"/>
                    <a:pt x="7396586" y="1101037"/>
                  </a:cubicBezTo>
                  <a:cubicBezTo>
                    <a:pt x="7396586" y="1105351"/>
                    <a:pt x="7399700" y="1108467"/>
                    <a:pt x="7403771" y="1108467"/>
                  </a:cubicBezTo>
                  <a:close/>
                  <a:moveTo>
                    <a:pt x="7256242" y="874790"/>
                  </a:moveTo>
                  <a:cubicBezTo>
                    <a:pt x="7259834" y="874790"/>
                    <a:pt x="7262948" y="871674"/>
                    <a:pt x="7262948" y="867840"/>
                  </a:cubicBezTo>
                  <a:cubicBezTo>
                    <a:pt x="7262948" y="864245"/>
                    <a:pt x="7259834" y="861369"/>
                    <a:pt x="7256242" y="861369"/>
                  </a:cubicBezTo>
                  <a:cubicBezTo>
                    <a:pt x="7252410" y="861369"/>
                    <a:pt x="7249297" y="864245"/>
                    <a:pt x="7249297" y="867840"/>
                  </a:cubicBezTo>
                  <a:cubicBezTo>
                    <a:pt x="7249297" y="871674"/>
                    <a:pt x="7252410" y="874790"/>
                    <a:pt x="7256242" y="874790"/>
                  </a:cubicBezTo>
                  <a:close/>
                  <a:moveTo>
                    <a:pt x="7079973" y="661965"/>
                  </a:moveTo>
                  <a:cubicBezTo>
                    <a:pt x="7083565" y="661965"/>
                    <a:pt x="7086679" y="659088"/>
                    <a:pt x="7086679" y="655254"/>
                  </a:cubicBezTo>
                  <a:cubicBezTo>
                    <a:pt x="7086679" y="651659"/>
                    <a:pt x="7083565" y="648543"/>
                    <a:pt x="7079973" y="648543"/>
                  </a:cubicBezTo>
                  <a:cubicBezTo>
                    <a:pt x="7076620" y="648543"/>
                    <a:pt x="7073267" y="651659"/>
                    <a:pt x="7073267" y="655254"/>
                  </a:cubicBezTo>
                  <a:cubicBezTo>
                    <a:pt x="7073267" y="659088"/>
                    <a:pt x="7076620" y="661965"/>
                    <a:pt x="7079973" y="661965"/>
                  </a:cubicBezTo>
                  <a:close/>
                  <a:moveTo>
                    <a:pt x="6878797" y="472866"/>
                  </a:moveTo>
                  <a:cubicBezTo>
                    <a:pt x="6882629" y="472866"/>
                    <a:pt x="6885742" y="469750"/>
                    <a:pt x="6885742" y="466155"/>
                  </a:cubicBezTo>
                  <a:cubicBezTo>
                    <a:pt x="6885742" y="462560"/>
                    <a:pt x="6882629" y="459445"/>
                    <a:pt x="6878797" y="459445"/>
                  </a:cubicBezTo>
                  <a:cubicBezTo>
                    <a:pt x="6875204" y="459445"/>
                    <a:pt x="6872330" y="462560"/>
                    <a:pt x="6872330" y="466155"/>
                  </a:cubicBezTo>
                  <a:cubicBezTo>
                    <a:pt x="6872330" y="469750"/>
                    <a:pt x="6875204" y="472866"/>
                    <a:pt x="6878797" y="472866"/>
                  </a:cubicBezTo>
                  <a:close/>
                  <a:moveTo>
                    <a:pt x="6655826" y="310850"/>
                  </a:moveTo>
                  <a:cubicBezTo>
                    <a:pt x="6659419" y="310850"/>
                    <a:pt x="6662532" y="307495"/>
                    <a:pt x="6662532" y="303900"/>
                  </a:cubicBezTo>
                  <a:cubicBezTo>
                    <a:pt x="6662532" y="300305"/>
                    <a:pt x="6659419" y="297429"/>
                    <a:pt x="6655826" y="297429"/>
                  </a:cubicBezTo>
                  <a:cubicBezTo>
                    <a:pt x="6651755" y="297429"/>
                    <a:pt x="6649120" y="300305"/>
                    <a:pt x="6649120" y="303900"/>
                  </a:cubicBezTo>
                  <a:cubicBezTo>
                    <a:pt x="6649120" y="307495"/>
                    <a:pt x="6651755" y="310850"/>
                    <a:pt x="6655826" y="310850"/>
                  </a:cubicBezTo>
                  <a:close/>
                  <a:moveTo>
                    <a:pt x="6413935" y="176636"/>
                  </a:moveTo>
                  <a:cubicBezTo>
                    <a:pt x="6417288" y="176636"/>
                    <a:pt x="6419204" y="173999"/>
                    <a:pt x="6419204" y="170884"/>
                  </a:cubicBezTo>
                  <a:cubicBezTo>
                    <a:pt x="6419204" y="168008"/>
                    <a:pt x="6417288" y="165371"/>
                    <a:pt x="6413935" y="165371"/>
                  </a:cubicBezTo>
                  <a:cubicBezTo>
                    <a:pt x="6411061" y="165371"/>
                    <a:pt x="6408667" y="168008"/>
                    <a:pt x="6408667" y="170884"/>
                  </a:cubicBezTo>
                  <a:cubicBezTo>
                    <a:pt x="6408667" y="173999"/>
                    <a:pt x="6411061" y="176636"/>
                    <a:pt x="6413935" y="176636"/>
                  </a:cubicBezTo>
                  <a:close/>
                  <a:moveTo>
                    <a:pt x="6157435" y="71661"/>
                  </a:moveTo>
                  <a:cubicBezTo>
                    <a:pt x="6158633" y="71661"/>
                    <a:pt x="6159830" y="70702"/>
                    <a:pt x="6159830" y="69264"/>
                  </a:cubicBezTo>
                  <a:cubicBezTo>
                    <a:pt x="6159830" y="67826"/>
                    <a:pt x="6158633" y="66868"/>
                    <a:pt x="6157435" y="66868"/>
                  </a:cubicBezTo>
                  <a:cubicBezTo>
                    <a:pt x="6155999" y="66868"/>
                    <a:pt x="6155280" y="67826"/>
                    <a:pt x="6155280" y="69264"/>
                  </a:cubicBezTo>
                  <a:cubicBezTo>
                    <a:pt x="6155280" y="70702"/>
                    <a:pt x="6155999" y="71661"/>
                    <a:pt x="6157435" y="71661"/>
                  </a:cubicBezTo>
                  <a:close/>
                  <a:moveTo>
                    <a:pt x="5890158" y="959"/>
                  </a:moveTo>
                  <a:cubicBezTo>
                    <a:pt x="5890637" y="959"/>
                    <a:pt x="5890877" y="719"/>
                    <a:pt x="5890877" y="719"/>
                  </a:cubicBezTo>
                  <a:cubicBezTo>
                    <a:pt x="5890877" y="240"/>
                    <a:pt x="5890637" y="0"/>
                    <a:pt x="5890158" y="0"/>
                  </a:cubicBezTo>
                  <a:cubicBezTo>
                    <a:pt x="5889919" y="0"/>
                    <a:pt x="5889440" y="240"/>
                    <a:pt x="5889440" y="719"/>
                  </a:cubicBezTo>
                  <a:cubicBezTo>
                    <a:pt x="5889440" y="719"/>
                    <a:pt x="5889919" y="959"/>
                    <a:pt x="5890158" y="959"/>
                  </a:cubicBezTo>
                  <a:close/>
                  <a:moveTo>
                    <a:pt x="5066772" y="959"/>
                  </a:moveTo>
                  <a:cubicBezTo>
                    <a:pt x="5067011" y="959"/>
                    <a:pt x="5067251" y="719"/>
                    <a:pt x="5067251" y="719"/>
                  </a:cubicBezTo>
                  <a:cubicBezTo>
                    <a:pt x="5067251" y="240"/>
                    <a:pt x="5067011" y="0"/>
                    <a:pt x="5066772" y="0"/>
                  </a:cubicBezTo>
                  <a:cubicBezTo>
                    <a:pt x="5066532" y="0"/>
                    <a:pt x="5065814" y="240"/>
                    <a:pt x="5065814" y="719"/>
                  </a:cubicBezTo>
                  <a:cubicBezTo>
                    <a:pt x="5065814" y="719"/>
                    <a:pt x="5066532" y="959"/>
                    <a:pt x="5066772" y="959"/>
                  </a:cubicBezTo>
                  <a:close/>
                  <a:moveTo>
                    <a:pt x="4799495" y="71661"/>
                  </a:moveTo>
                  <a:cubicBezTo>
                    <a:pt x="4800453" y="71661"/>
                    <a:pt x="4801890" y="70702"/>
                    <a:pt x="4801890" y="69264"/>
                  </a:cubicBezTo>
                  <a:cubicBezTo>
                    <a:pt x="4801890" y="67826"/>
                    <a:pt x="4800453" y="66868"/>
                    <a:pt x="4799495" y="66868"/>
                  </a:cubicBezTo>
                  <a:cubicBezTo>
                    <a:pt x="4798058" y="66868"/>
                    <a:pt x="4797100" y="67826"/>
                    <a:pt x="4797100" y="69264"/>
                  </a:cubicBezTo>
                  <a:cubicBezTo>
                    <a:pt x="4797100" y="70702"/>
                    <a:pt x="4798058" y="71661"/>
                    <a:pt x="4799495" y="71661"/>
                  </a:cubicBezTo>
                  <a:close/>
                  <a:moveTo>
                    <a:pt x="4542755" y="178074"/>
                  </a:moveTo>
                  <a:cubicBezTo>
                    <a:pt x="4547066" y="178074"/>
                    <a:pt x="4550180" y="174958"/>
                    <a:pt x="4550180" y="170884"/>
                  </a:cubicBezTo>
                  <a:cubicBezTo>
                    <a:pt x="4550180" y="166809"/>
                    <a:pt x="4547066" y="163454"/>
                    <a:pt x="4542755" y="163454"/>
                  </a:cubicBezTo>
                  <a:cubicBezTo>
                    <a:pt x="4538923" y="163454"/>
                    <a:pt x="4535570" y="166809"/>
                    <a:pt x="4535570" y="170884"/>
                  </a:cubicBezTo>
                  <a:cubicBezTo>
                    <a:pt x="4535570" y="174958"/>
                    <a:pt x="4538923" y="178074"/>
                    <a:pt x="4542755" y="178074"/>
                  </a:cubicBezTo>
                  <a:close/>
                  <a:moveTo>
                    <a:pt x="4301104" y="313726"/>
                  </a:moveTo>
                  <a:cubicBezTo>
                    <a:pt x="4306612" y="313726"/>
                    <a:pt x="4310684" y="309412"/>
                    <a:pt x="4310684" y="303900"/>
                  </a:cubicBezTo>
                  <a:cubicBezTo>
                    <a:pt x="4310684" y="298627"/>
                    <a:pt x="4306612" y="294073"/>
                    <a:pt x="4301104" y="294073"/>
                  </a:cubicBezTo>
                  <a:cubicBezTo>
                    <a:pt x="4295835" y="294073"/>
                    <a:pt x="4291285" y="298627"/>
                    <a:pt x="4291285" y="303900"/>
                  </a:cubicBezTo>
                  <a:cubicBezTo>
                    <a:pt x="4291285" y="309412"/>
                    <a:pt x="4295835" y="313726"/>
                    <a:pt x="4301104" y="313726"/>
                  </a:cubicBezTo>
                  <a:close/>
                  <a:moveTo>
                    <a:pt x="4077894" y="477659"/>
                  </a:moveTo>
                  <a:cubicBezTo>
                    <a:pt x="4084360" y="477659"/>
                    <a:pt x="4089390" y="472626"/>
                    <a:pt x="4089390" y="466155"/>
                  </a:cubicBezTo>
                  <a:cubicBezTo>
                    <a:pt x="4089390" y="459924"/>
                    <a:pt x="4084360" y="454891"/>
                    <a:pt x="4077894" y="454891"/>
                  </a:cubicBezTo>
                  <a:cubicBezTo>
                    <a:pt x="4071428" y="454891"/>
                    <a:pt x="4066159" y="459924"/>
                    <a:pt x="4066159" y="466155"/>
                  </a:cubicBezTo>
                  <a:cubicBezTo>
                    <a:pt x="4066159" y="472626"/>
                    <a:pt x="4071428" y="477659"/>
                    <a:pt x="4077894" y="477659"/>
                  </a:cubicBezTo>
                  <a:close/>
                  <a:moveTo>
                    <a:pt x="3876718" y="668196"/>
                  </a:moveTo>
                  <a:cubicBezTo>
                    <a:pt x="3883902" y="668196"/>
                    <a:pt x="3889411" y="662204"/>
                    <a:pt x="3889411" y="655254"/>
                  </a:cubicBezTo>
                  <a:cubicBezTo>
                    <a:pt x="3889411" y="648303"/>
                    <a:pt x="3883902" y="642312"/>
                    <a:pt x="3876718" y="642312"/>
                  </a:cubicBezTo>
                  <a:cubicBezTo>
                    <a:pt x="3869533" y="642312"/>
                    <a:pt x="3864024" y="648303"/>
                    <a:pt x="3864024" y="655254"/>
                  </a:cubicBezTo>
                  <a:cubicBezTo>
                    <a:pt x="3864024" y="662204"/>
                    <a:pt x="3869533" y="668196"/>
                    <a:pt x="3876718" y="668196"/>
                  </a:cubicBezTo>
                  <a:close/>
                  <a:moveTo>
                    <a:pt x="3700688" y="883898"/>
                  </a:moveTo>
                  <a:cubicBezTo>
                    <a:pt x="3709310" y="883898"/>
                    <a:pt x="3716734" y="876708"/>
                    <a:pt x="3716734" y="867840"/>
                  </a:cubicBezTo>
                  <a:cubicBezTo>
                    <a:pt x="3716734" y="859451"/>
                    <a:pt x="3709310" y="852261"/>
                    <a:pt x="3700688" y="852261"/>
                  </a:cubicBezTo>
                  <a:cubicBezTo>
                    <a:pt x="3692066" y="852261"/>
                    <a:pt x="3685121" y="859451"/>
                    <a:pt x="3685121" y="867840"/>
                  </a:cubicBezTo>
                  <a:cubicBezTo>
                    <a:pt x="3685121" y="876708"/>
                    <a:pt x="3692066" y="883898"/>
                    <a:pt x="3700688" y="883898"/>
                  </a:cubicBezTo>
                  <a:close/>
                  <a:moveTo>
                    <a:pt x="3553159" y="1120211"/>
                  </a:moveTo>
                  <a:cubicBezTo>
                    <a:pt x="3563457" y="1120211"/>
                    <a:pt x="3571839" y="1111583"/>
                    <a:pt x="3571839" y="1101037"/>
                  </a:cubicBezTo>
                  <a:cubicBezTo>
                    <a:pt x="3571839" y="1090732"/>
                    <a:pt x="3563457" y="1082343"/>
                    <a:pt x="3553159" y="1082343"/>
                  </a:cubicBezTo>
                  <a:cubicBezTo>
                    <a:pt x="3542381" y="1082343"/>
                    <a:pt x="3533999" y="1090732"/>
                    <a:pt x="3533999" y="1101037"/>
                  </a:cubicBezTo>
                  <a:cubicBezTo>
                    <a:pt x="3533999" y="1111583"/>
                    <a:pt x="3542381" y="1120211"/>
                    <a:pt x="3553159" y="1120211"/>
                  </a:cubicBezTo>
                  <a:close/>
                  <a:moveTo>
                    <a:pt x="3435327" y="1373780"/>
                  </a:moveTo>
                  <a:cubicBezTo>
                    <a:pt x="3448020" y="1373780"/>
                    <a:pt x="3458079" y="1363474"/>
                    <a:pt x="3458079" y="1351012"/>
                  </a:cubicBezTo>
                  <a:cubicBezTo>
                    <a:pt x="3458079" y="1338309"/>
                    <a:pt x="3448020" y="1328483"/>
                    <a:pt x="3435327" y="1328483"/>
                  </a:cubicBezTo>
                  <a:cubicBezTo>
                    <a:pt x="3423113" y="1328483"/>
                    <a:pt x="3412814" y="1338309"/>
                    <a:pt x="3412814" y="1351012"/>
                  </a:cubicBezTo>
                  <a:cubicBezTo>
                    <a:pt x="3412814" y="1363474"/>
                    <a:pt x="3423113" y="1373780"/>
                    <a:pt x="3435327" y="1373780"/>
                  </a:cubicBezTo>
                  <a:close/>
                  <a:moveTo>
                    <a:pt x="3350306" y="1640531"/>
                  </a:moveTo>
                  <a:cubicBezTo>
                    <a:pt x="3365155" y="1640531"/>
                    <a:pt x="3377129" y="1628308"/>
                    <a:pt x="3377129" y="1613688"/>
                  </a:cubicBezTo>
                  <a:cubicBezTo>
                    <a:pt x="3377129" y="1598829"/>
                    <a:pt x="3365155" y="1586845"/>
                    <a:pt x="3350306" y="1586845"/>
                  </a:cubicBezTo>
                  <a:cubicBezTo>
                    <a:pt x="3335218" y="1586845"/>
                    <a:pt x="3323482" y="1598829"/>
                    <a:pt x="3323482" y="1613688"/>
                  </a:cubicBezTo>
                  <a:cubicBezTo>
                    <a:pt x="3323482" y="1628308"/>
                    <a:pt x="3335218" y="1640531"/>
                    <a:pt x="3350306" y="1640531"/>
                  </a:cubicBezTo>
                  <a:close/>
                  <a:moveTo>
                    <a:pt x="3298335" y="1916629"/>
                  </a:moveTo>
                  <a:cubicBezTo>
                    <a:pt x="3316058" y="1916629"/>
                    <a:pt x="3330188" y="1902249"/>
                    <a:pt x="3330188" y="1884993"/>
                  </a:cubicBezTo>
                  <a:cubicBezTo>
                    <a:pt x="3330188" y="1867497"/>
                    <a:pt x="3316058" y="1853117"/>
                    <a:pt x="3298335" y="1853117"/>
                  </a:cubicBezTo>
                  <a:cubicBezTo>
                    <a:pt x="3281092" y="1853117"/>
                    <a:pt x="3266961" y="1867497"/>
                    <a:pt x="3266961" y="1884993"/>
                  </a:cubicBezTo>
                  <a:cubicBezTo>
                    <a:pt x="3266961" y="1902249"/>
                    <a:pt x="3281092" y="1916629"/>
                    <a:pt x="3298335" y="1916629"/>
                  </a:cubicBezTo>
                  <a:close/>
                  <a:moveTo>
                    <a:pt x="3281331" y="2197761"/>
                  </a:moveTo>
                  <a:cubicBezTo>
                    <a:pt x="3301688" y="2197761"/>
                    <a:pt x="3318213" y="2180984"/>
                    <a:pt x="3318213" y="2160372"/>
                  </a:cubicBezTo>
                  <a:cubicBezTo>
                    <a:pt x="3318213" y="2140000"/>
                    <a:pt x="3301688" y="2123463"/>
                    <a:pt x="3281331" y="2123463"/>
                  </a:cubicBezTo>
                  <a:cubicBezTo>
                    <a:pt x="3260735" y="2123463"/>
                    <a:pt x="3243730" y="2140000"/>
                    <a:pt x="3243730" y="2160372"/>
                  </a:cubicBezTo>
                  <a:cubicBezTo>
                    <a:pt x="3243730" y="2180984"/>
                    <a:pt x="3260735" y="2197761"/>
                    <a:pt x="3281331" y="2197761"/>
                  </a:cubicBezTo>
                  <a:close/>
                  <a:moveTo>
                    <a:pt x="3298335" y="2478652"/>
                  </a:moveTo>
                  <a:cubicBezTo>
                    <a:pt x="3322285" y="2478652"/>
                    <a:pt x="3341205" y="2459718"/>
                    <a:pt x="3341205" y="2435991"/>
                  </a:cubicBezTo>
                  <a:cubicBezTo>
                    <a:pt x="3341205" y="2412504"/>
                    <a:pt x="3322285" y="2393809"/>
                    <a:pt x="3298335" y="2393809"/>
                  </a:cubicBezTo>
                  <a:cubicBezTo>
                    <a:pt x="3275104" y="2393809"/>
                    <a:pt x="3255705" y="2412504"/>
                    <a:pt x="3255705" y="2435991"/>
                  </a:cubicBezTo>
                  <a:cubicBezTo>
                    <a:pt x="3255705" y="2459718"/>
                    <a:pt x="3275104" y="2478652"/>
                    <a:pt x="3298335" y="2478652"/>
                  </a:cubicBezTo>
                  <a:close/>
                  <a:moveTo>
                    <a:pt x="3350306" y="2754990"/>
                  </a:moveTo>
                  <a:cubicBezTo>
                    <a:pt x="3376411" y="2754990"/>
                    <a:pt x="3397487" y="2733659"/>
                    <a:pt x="3397487" y="2707056"/>
                  </a:cubicBezTo>
                  <a:cubicBezTo>
                    <a:pt x="3397487" y="2681172"/>
                    <a:pt x="3376411" y="2659842"/>
                    <a:pt x="3350306" y="2659842"/>
                  </a:cubicBezTo>
                  <a:cubicBezTo>
                    <a:pt x="3323961" y="2659842"/>
                    <a:pt x="3302646" y="2681172"/>
                    <a:pt x="3302646" y="2707056"/>
                  </a:cubicBezTo>
                  <a:cubicBezTo>
                    <a:pt x="3302646" y="2733659"/>
                    <a:pt x="3323961" y="2754990"/>
                    <a:pt x="3350306" y="2754990"/>
                  </a:cubicBezTo>
                  <a:close/>
                  <a:moveTo>
                    <a:pt x="3435327" y="3021262"/>
                  </a:moveTo>
                  <a:cubicBezTo>
                    <a:pt x="3463827" y="3021262"/>
                    <a:pt x="3486579" y="2998253"/>
                    <a:pt x="3486579" y="2969733"/>
                  </a:cubicBezTo>
                  <a:cubicBezTo>
                    <a:pt x="3486579" y="2941452"/>
                    <a:pt x="3463827" y="2918684"/>
                    <a:pt x="3435327" y="2918684"/>
                  </a:cubicBezTo>
                  <a:cubicBezTo>
                    <a:pt x="3407306" y="2918684"/>
                    <a:pt x="3384314" y="2941452"/>
                    <a:pt x="3384314" y="2969733"/>
                  </a:cubicBezTo>
                  <a:cubicBezTo>
                    <a:pt x="3384314" y="2998253"/>
                    <a:pt x="3407306" y="3021262"/>
                    <a:pt x="3435327" y="3021262"/>
                  </a:cubicBezTo>
                  <a:close/>
                  <a:moveTo>
                    <a:pt x="3553159" y="3274831"/>
                  </a:moveTo>
                  <a:cubicBezTo>
                    <a:pt x="3583096" y="3274831"/>
                    <a:pt x="3607764" y="3250145"/>
                    <a:pt x="3607764" y="3219947"/>
                  </a:cubicBezTo>
                  <a:cubicBezTo>
                    <a:pt x="3607764" y="3189509"/>
                    <a:pt x="3583096" y="3164823"/>
                    <a:pt x="3553159" y="3164823"/>
                  </a:cubicBezTo>
                  <a:cubicBezTo>
                    <a:pt x="3522503" y="3164823"/>
                    <a:pt x="3497835" y="3189509"/>
                    <a:pt x="3497835" y="3219947"/>
                  </a:cubicBezTo>
                  <a:cubicBezTo>
                    <a:pt x="3497835" y="3250145"/>
                    <a:pt x="3522503" y="3274831"/>
                    <a:pt x="3553159" y="3274831"/>
                  </a:cubicBezTo>
                  <a:close/>
                  <a:moveTo>
                    <a:pt x="3700688" y="3509706"/>
                  </a:moveTo>
                  <a:cubicBezTo>
                    <a:pt x="3732062" y="3509706"/>
                    <a:pt x="3757449" y="3484301"/>
                    <a:pt x="3757449" y="3453144"/>
                  </a:cubicBezTo>
                  <a:cubicBezTo>
                    <a:pt x="3757449" y="3421508"/>
                    <a:pt x="3732062" y="3396103"/>
                    <a:pt x="3700688" y="3396103"/>
                  </a:cubicBezTo>
                  <a:cubicBezTo>
                    <a:pt x="3669554" y="3396103"/>
                    <a:pt x="3644167" y="3421508"/>
                    <a:pt x="3644167" y="3453144"/>
                  </a:cubicBezTo>
                  <a:cubicBezTo>
                    <a:pt x="3644167" y="3484301"/>
                    <a:pt x="3669554" y="3509706"/>
                    <a:pt x="3700688" y="3509706"/>
                  </a:cubicBezTo>
                  <a:close/>
                  <a:moveTo>
                    <a:pt x="3876718" y="3723490"/>
                  </a:moveTo>
                  <a:cubicBezTo>
                    <a:pt x="3908810" y="3723490"/>
                    <a:pt x="3934436" y="3697606"/>
                    <a:pt x="3934436" y="3665730"/>
                  </a:cubicBezTo>
                  <a:cubicBezTo>
                    <a:pt x="3934436" y="3633615"/>
                    <a:pt x="3908810" y="3607491"/>
                    <a:pt x="3876718" y="3607491"/>
                  </a:cubicBezTo>
                  <a:cubicBezTo>
                    <a:pt x="3844625" y="3607491"/>
                    <a:pt x="3818760" y="3633615"/>
                    <a:pt x="3818760" y="3665730"/>
                  </a:cubicBezTo>
                  <a:cubicBezTo>
                    <a:pt x="3818760" y="3697606"/>
                    <a:pt x="3844625" y="3723490"/>
                    <a:pt x="3876718" y="3723490"/>
                  </a:cubicBezTo>
                  <a:close/>
                  <a:moveTo>
                    <a:pt x="4077894" y="3912829"/>
                  </a:moveTo>
                  <a:cubicBezTo>
                    <a:pt x="4109747" y="3912829"/>
                    <a:pt x="4135852" y="3886944"/>
                    <a:pt x="4135852" y="3854589"/>
                  </a:cubicBezTo>
                  <a:cubicBezTo>
                    <a:pt x="4135852" y="3822953"/>
                    <a:pt x="4109747" y="3796829"/>
                    <a:pt x="4077894" y="3796829"/>
                  </a:cubicBezTo>
                  <a:cubicBezTo>
                    <a:pt x="4045802" y="3796829"/>
                    <a:pt x="4019936" y="3822953"/>
                    <a:pt x="4019936" y="3854589"/>
                  </a:cubicBezTo>
                  <a:cubicBezTo>
                    <a:pt x="4019936" y="3886944"/>
                    <a:pt x="4045802" y="3912829"/>
                    <a:pt x="4077894" y="3912829"/>
                  </a:cubicBezTo>
                  <a:close/>
                  <a:moveTo>
                    <a:pt x="4328646" y="4067175"/>
                  </a:moveTo>
                  <a:cubicBezTo>
                    <a:pt x="4346369" y="4057349"/>
                    <a:pt x="4358344" y="4038655"/>
                    <a:pt x="4358344" y="4017084"/>
                  </a:cubicBezTo>
                  <a:cubicBezTo>
                    <a:pt x="4358344" y="3985208"/>
                    <a:pt x="4332718" y="3959804"/>
                    <a:pt x="4301104" y="3959804"/>
                  </a:cubicBezTo>
                  <a:cubicBezTo>
                    <a:pt x="4269251" y="3959804"/>
                    <a:pt x="4243865" y="3985208"/>
                    <a:pt x="4243865" y="4017084"/>
                  </a:cubicBezTo>
                  <a:cubicBezTo>
                    <a:pt x="4243865" y="4038655"/>
                    <a:pt x="4255600" y="4057349"/>
                    <a:pt x="4273323" y="4067175"/>
                  </a:cubicBezTo>
                  <a:lnTo>
                    <a:pt x="4328646" y="4067175"/>
                  </a:lnTo>
                  <a:close/>
                  <a:moveTo>
                    <a:pt x="6655826" y="4044407"/>
                  </a:moveTo>
                  <a:cubicBezTo>
                    <a:pt x="6670914" y="4044407"/>
                    <a:pt x="6683129" y="4032184"/>
                    <a:pt x="6683129" y="4017084"/>
                  </a:cubicBezTo>
                  <a:cubicBezTo>
                    <a:pt x="6683129" y="4001746"/>
                    <a:pt x="6670914" y="3989523"/>
                    <a:pt x="6655826" y="3989523"/>
                  </a:cubicBezTo>
                  <a:cubicBezTo>
                    <a:pt x="6640498" y="3989523"/>
                    <a:pt x="6628284" y="4001746"/>
                    <a:pt x="6628284" y="4017084"/>
                  </a:cubicBezTo>
                  <a:cubicBezTo>
                    <a:pt x="6628284" y="4032184"/>
                    <a:pt x="6640498" y="4044407"/>
                    <a:pt x="6655826" y="4044407"/>
                  </a:cubicBezTo>
                  <a:close/>
                  <a:moveTo>
                    <a:pt x="6878797" y="3879275"/>
                  </a:moveTo>
                  <a:cubicBezTo>
                    <a:pt x="6892208" y="3879275"/>
                    <a:pt x="6903465" y="3868011"/>
                    <a:pt x="6903465" y="3854589"/>
                  </a:cubicBezTo>
                  <a:cubicBezTo>
                    <a:pt x="6903465" y="3841407"/>
                    <a:pt x="6892208" y="3830622"/>
                    <a:pt x="6878797" y="3830622"/>
                  </a:cubicBezTo>
                  <a:cubicBezTo>
                    <a:pt x="6865624" y="3830622"/>
                    <a:pt x="6854847" y="3841407"/>
                    <a:pt x="6854847" y="3854589"/>
                  </a:cubicBezTo>
                  <a:cubicBezTo>
                    <a:pt x="6854847" y="3868011"/>
                    <a:pt x="6865624" y="3879275"/>
                    <a:pt x="6878797" y="3879275"/>
                  </a:cubicBezTo>
                  <a:close/>
                  <a:moveTo>
                    <a:pt x="7079973" y="3686821"/>
                  </a:moveTo>
                  <a:cubicBezTo>
                    <a:pt x="7091708" y="3686821"/>
                    <a:pt x="7101528" y="3677474"/>
                    <a:pt x="7101528" y="3665730"/>
                  </a:cubicBezTo>
                  <a:cubicBezTo>
                    <a:pt x="7101528" y="3653747"/>
                    <a:pt x="7091708" y="3644400"/>
                    <a:pt x="7079973" y="3644400"/>
                  </a:cubicBezTo>
                  <a:cubicBezTo>
                    <a:pt x="7068477" y="3644400"/>
                    <a:pt x="7058658" y="3653747"/>
                    <a:pt x="7058658" y="3665730"/>
                  </a:cubicBezTo>
                  <a:cubicBezTo>
                    <a:pt x="7058658" y="3677474"/>
                    <a:pt x="7068477" y="3686821"/>
                    <a:pt x="7079973" y="3686821"/>
                  </a:cubicBezTo>
                  <a:close/>
                  <a:moveTo>
                    <a:pt x="7256242" y="3471119"/>
                  </a:moveTo>
                  <a:cubicBezTo>
                    <a:pt x="7266061" y="3471119"/>
                    <a:pt x="7274204" y="3463210"/>
                    <a:pt x="7274204" y="3453144"/>
                  </a:cubicBezTo>
                  <a:cubicBezTo>
                    <a:pt x="7274204" y="3442599"/>
                    <a:pt x="7266061" y="3434690"/>
                    <a:pt x="7256242" y="3434690"/>
                  </a:cubicBezTo>
                  <a:cubicBezTo>
                    <a:pt x="7245944" y="3434690"/>
                    <a:pt x="7237801" y="3442599"/>
                    <a:pt x="7237801" y="3453144"/>
                  </a:cubicBezTo>
                  <a:cubicBezTo>
                    <a:pt x="7237801" y="3463210"/>
                    <a:pt x="7245944" y="3471119"/>
                    <a:pt x="7256242" y="3471119"/>
                  </a:cubicBezTo>
                  <a:close/>
                  <a:moveTo>
                    <a:pt x="7403771" y="3235525"/>
                  </a:moveTo>
                  <a:cubicBezTo>
                    <a:pt x="7412633" y="3235525"/>
                    <a:pt x="7419817" y="3228335"/>
                    <a:pt x="7419817" y="3219947"/>
                  </a:cubicBezTo>
                  <a:cubicBezTo>
                    <a:pt x="7419817" y="3210839"/>
                    <a:pt x="7412633" y="3203649"/>
                    <a:pt x="7403771" y="3203649"/>
                  </a:cubicBezTo>
                  <a:cubicBezTo>
                    <a:pt x="7395389" y="3203649"/>
                    <a:pt x="7387965" y="3210839"/>
                    <a:pt x="7387965" y="3219947"/>
                  </a:cubicBezTo>
                  <a:cubicBezTo>
                    <a:pt x="7387965" y="3228335"/>
                    <a:pt x="7395389" y="3235525"/>
                    <a:pt x="7403771" y="3235525"/>
                  </a:cubicBezTo>
                  <a:close/>
                  <a:moveTo>
                    <a:pt x="7521364" y="2984113"/>
                  </a:moveTo>
                  <a:cubicBezTo>
                    <a:pt x="7528788" y="2984113"/>
                    <a:pt x="7535015" y="2977642"/>
                    <a:pt x="7535015" y="2969733"/>
                  </a:cubicBezTo>
                  <a:cubicBezTo>
                    <a:pt x="7535015" y="2962303"/>
                    <a:pt x="7528788" y="2955832"/>
                    <a:pt x="7521364" y="2955832"/>
                  </a:cubicBezTo>
                  <a:cubicBezTo>
                    <a:pt x="7513700" y="2955832"/>
                    <a:pt x="7507473" y="2962303"/>
                    <a:pt x="7507473" y="2969733"/>
                  </a:cubicBezTo>
                  <a:cubicBezTo>
                    <a:pt x="7507473" y="2977642"/>
                    <a:pt x="7513700" y="2984113"/>
                    <a:pt x="7521364" y="2984113"/>
                  </a:cubicBezTo>
                  <a:close/>
                  <a:moveTo>
                    <a:pt x="7606624" y="2719519"/>
                  </a:moveTo>
                  <a:cubicBezTo>
                    <a:pt x="7613330" y="2719519"/>
                    <a:pt x="7618838" y="2714007"/>
                    <a:pt x="7618838" y="2707056"/>
                  </a:cubicBezTo>
                  <a:cubicBezTo>
                    <a:pt x="7618838" y="2700345"/>
                    <a:pt x="7613330" y="2695073"/>
                    <a:pt x="7606624" y="2695073"/>
                  </a:cubicBezTo>
                  <a:cubicBezTo>
                    <a:pt x="7599918" y="2695073"/>
                    <a:pt x="7594649" y="2700345"/>
                    <a:pt x="7594649" y="2707056"/>
                  </a:cubicBezTo>
                  <a:cubicBezTo>
                    <a:pt x="7594649" y="2714007"/>
                    <a:pt x="7599918" y="2719519"/>
                    <a:pt x="7606624" y="2719519"/>
                  </a:cubicBezTo>
                  <a:close/>
                  <a:moveTo>
                    <a:pt x="7658595" y="2447256"/>
                  </a:moveTo>
                  <a:cubicBezTo>
                    <a:pt x="7664343" y="2447256"/>
                    <a:pt x="7669372" y="2442222"/>
                    <a:pt x="7669372" y="2435991"/>
                  </a:cubicBezTo>
                  <a:cubicBezTo>
                    <a:pt x="7669372" y="2429760"/>
                    <a:pt x="7664343" y="2424966"/>
                    <a:pt x="7658595" y="2424966"/>
                  </a:cubicBezTo>
                  <a:cubicBezTo>
                    <a:pt x="7652368" y="2424966"/>
                    <a:pt x="7647578" y="2429760"/>
                    <a:pt x="7647578" y="2435991"/>
                  </a:cubicBezTo>
                  <a:cubicBezTo>
                    <a:pt x="7647578" y="2442222"/>
                    <a:pt x="7652368" y="2447256"/>
                    <a:pt x="7658595" y="2447256"/>
                  </a:cubicBezTo>
                  <a:close/>
                  <a:moveTo>
                    <a:pt x="7675599" y="2170199"/>
                  </a:moveTo>
                  <a:cubicBezTo>
                    <a:pt x="7680868" y="2170199"/>
                    <a:pt x="7685418" y="2165885"/>
                    <a:pt x="7685418" y="2160372"/>
                  </a:cubicBezTo>
                  <a:cubicBezTo>
                    <a:pt x="7685418" y="2155100"/>
                    <a:pt x="7680868" y="2150546"/>
                    <a:pt x="7675599" y="2150546"/>
                  </a:cubicBezTo>
                  <a:cubicBezTo>
                    <a:pt x="7670091" y="2150546"/>
                    <a:pt x="7665780" y="2155100"/>
                    <a:pt x="7665780" y="2160372"/>
                  </a:cubicBezTo>
                  <a:cubicBezTo>
                    <a:pt x="7665780" y="2165885"/>
                    <a:pt x="7670091" y="2170199"/>
                    <a:pt x="7675599" y="2170199"/>
                  </a:cubicBezTo>
                  <a:close/>
                  <a:moveTo>
                    <a:pt x="7436822" y="1894819"/>
                  </a:moveTo>
                  <a:cubicBezTo>
                    <a:pt x="7442091" y="1894819"/>
                    <a:pt x="7446641" y="1890505"/>
                    <a:pt x="7446641" y="1884993"/>
                  </a:cubicBezTo>
                  <a:cubicBezTo>
                    <a:pt x="7446641" y="1879481"/>
                    <a:pt x="7442091" y="1875167"/>
                    <a:pt x="7436822" y="1875167"/>
                  </a:cubicBezTo>
                  <a:cubicBezTo>
                    <a:pt x="7431313" y="1875167"/>
                    <a:pt x="7427002" y="1879481"/>
                    <a:pt x="7427002" y="1884993"/>
                  </a:cubicBezTo>
                  <a:cubicBezTo>
                    <a:pt x="7427002" y="1890505"/>
                    <a:pt x="7431313" y="1894819"/>
                    <a:pt x="7436822" y="1894819"/>
                  </a:cubicBezTo>
                  <a:close/>
                  <a:moveTo>
                    <a:pt x="7379103" y="1623994"/>
                  </a:moveTo>
                  <a:cubicBezTo>
                    <a:pt x="7384372" y="1623994"/>
                    <a:pt x="7388444" y="1620159"/>
                    <a:pt x="7388444" y="1614887"/>
                  </a:cubicBezTo>
                  <a:cubicBezTo>
                    <a:pt x="7388444" y="1610093"/>
                    <a:pt x="7384372" y="1605779"/>
                    <a:pt x="7379103" y="1605779"/>
                  </a:cubicBezTo>
                  <a:cubicBezTo>
                    <a:pt x="7374074" y="1605779"/>
                    <a:pt x="7370242" y="1610093"/>
                    <a:pt x="7370242" y="1614887"/>
                  </a:cubicBezTo>
                  <a:cubicBezTo>
                    <a:pt x="7370242" y="1620159"/>
                    <a:pt x="7374074" y="1623994"/>
                    <a:pt x="7379103" y="1623994"/>
                  </a:cubicBezTo>
                  <a:close/>
                  <a:moveTo>
                    <a:pt x="7284742" y="1363954"/>
                  </a:moveTo>
                  <a:cubicBezTo>
                    <a:pt x="7289532" y="1363954"/>
                    <a:pt x="7293124" y="1360119"/>
                    <a:pt x="7293124" y="1355326"/>
                  </a:cubicBezTo>
                  <a:cubicBezTo>
                    <a:pt x="7293124" y="1350772"/>
                    <a:pt x="7289532" y="1346937"/>
                    <a:pt x="7284742" y="1346937"/>
                  </a:cubicBezTo>
                  <a:cubicBezTo>
                    <a:pt x="7280431" y="1346937"/>
                    <a:pt x="7276120" y="1350772"/>
                    <a:pt x="7276120" y="1355326"/>
                  </a:cubicBezTo>
                  <a:cubicBezTo>
                    <a:pt x="7276120" y="1360119"/>
                    <a:pt x="7280431" y="1363954"/>
                    <a:pt x="7284742" y="1363954"/>
                  </a:cubicBezTo>
                  <a:close/>
                  <a:moveTo>
                    <a:pt x="7155654" y="1119731"/>
                  </a:moveTo>
                  <a:cubicBezTo>
                    <a:pt x="7159725" y="1119731"/>
                    <a:pt x="7163318" y="1116136"/>
                    <a:pt x="7163318" y="1111583"/>
                  </a:cubicBezTo>
                  <a:cubicBezTo>
                    <a:pt x="7163318" y="1107269"/>
                    <a:pt x="7159725" y="1103913"/>
                    <a:pt x="7155654" y="1103913"/>
                  </a:cubicBezTo>
                  <a:cubicBezTo>
                    <a:pt x="7151343" y="1103913"/>
                    <a:pt x="7147750" y="1107269"/>
                    <a:pt x="7147750" y="1111583"/>
                  </a:cubicBezTo>
                  <a:cubicBezTo>
                    <a:pt x="7147750" y="1116136"/>
                    <a:pt x="7151343" y="1119731"/>
                    <a:pt x="7155654" y="1119731"/>
                  </a:cubicBezTo>
                  <a:close/>
                  <a:moveTo>
                    <a:pt x="6993276" y="896360"/>
                  </a:moveTo>
                  <a:cubicBezTo>
                    <a:pt x="6997826" y="896360"/>
                    <a:pt x="7001418" y="892765"/>
                    <a:pt x="7001418" y="888451"/>
                  </a:cubicBezTo>
                  <a:cubicBezTo>
                    <a:pt x="7001418" y="883898"/>
                    <a:pt x="6997826" y="880303"/>
                    <a:pt x="6993276" y="880303"/>
                  </a:cubicBezTo>
                  <a:cubicBezTo>
                    <a:pt x="6988965" y="880303"/>
                    <a:pt x="6985372" y="883898"/>
                    <a:pt x="6985372" y="888451"/>
                  </a:cubicBezTo>
                  <a:cubicBezTo>
                    <a:pt x="6985372" y="892765"/>
                    <a:pt x="6988965" y="896360"/>
                    <a:pt x="6993276" y="896360"/>
                  </a:cubicBezTo>
                  <a:close/>
                  <a:moveTo>
                    <a:pt x="6801679" y="696956"/>
                  </a:moveTo>
                  <a:cubicBezTo>
                    <a:pt x="6805511" y="696956"/>
                    <a:pt x="6808624" y="693840"/>
                    <a:pt x="6808624" y="689766"/>
                  </a:cubicBezTo>
                  <a:cubicBezTo>
                    <a:pt x="6808624" y="685931"/>
                    <a:pt x="6805511" y="682336"/>
                    <a:pt x="6801679" y="682336"/>
                  </a:cubicBezTo>
                  <a:cubicBezTo>
                    <a:pt x="6797608" y="682336"/>
                    <a:pt x="6794494" y="685931"/>
                    <a:pt x="6794494" y="689766"/>
                  </a:cubicBezTo>
                  <a:cubicBezTo>
                    <a:pt x="6794494" y="693840"/>
                    <a:pt x="6797608" y="696956"/>
                    <a:pt x="6801679" y="696956"/>
                  </a:cubicBezTo>
                  <a:close/>
                  <a:moveTo>
                    <a:pt x="6584456" y="527031"/>
                  </a:moveTo>
                  <a:cubicBezTo>
                    <a:pt x="6588288" y="527031"/>
                    <a:pt x="6591402" y="523915"/>
                    <a:pt x="6591402" y="519841"/>
                  </a:cubicBezTo>
                  <a:cubicBezTo>
                    <a:pt x="6591402" y="515767"/>
                    <a:pt x="6588288" y="512411"/>
                    <a:pt x="6584456" y="512411"/>
                  </a:cubicBezTo>
                  <a:cubicBezTo>
                    <a:pt x="6580385" y="512411"/>
                    <a:pt x="6576793" y="515767"/>
                    <a:pt x="6576793" y="519841"/>
                  </a:cubicBezTo>
                  <a:cubicBezTo>
                    <a:pt x="6576793" y="523915"/>
                    <a:pt x="6580385" y="527031"/>
                    <a:pt x="6584456" y="527031"/>
                  </a:cubicBezTo>
                  <a:close/>
                  <a:moveTo>
                    <a:pt x="6345200" y="389222"/>
                  </a:moveTo>
                  <a:cubicBezTo>
                    <a:pt x="6349032" y="389222"/>
                    <a:pt x="6352625" y="385866"/>
                    <a:pt x="6352625" y="381792"/>
                  </a:cubicBezTo>
                  <a:cubicBezTo>
                    <a:pt x="6352625" y="377718"/>
                    <a:pt x="6349032" y="374602"/>
                    <a:pt x="6345200" y="374602"/>
                  </a:cubicBezTo>
                  <a:cubicBezTo>
                    <a:pt x="6341129" y="374602"/>
                    <a:pt x="6338015" y="377718"/>
                    <a:pt x="6338015" y="381792"/>
                  </a:cubicBezTo>
                  <a:cubicBezTo>
                    <a:pt x="6338015" y="385866"/>
                    <a:pt x="6341129" y="389222"/>
                    <a:pt x="6345200" y="389222"/>
                  </a:cubicBezTo>
                  <a:close/>
                  <a:moveTo>
                    <a:pt x="6089419" y="285445"/>
                  </a:moveTo>
                  <a:cubicBezTo>
                    <a:pt x="6093251" y="285445"/>
                    <a:pt x="6096604" y="282330"/>
                    <a:pt x="6096604" y="278495"/>
                  </a:cubicBezTo>
                  <a:cubicBezTo>
                    <a:pt x="6096604" y="274181"/>
                    <a:pt x="6093251" y="271065"/>
                    <a:pt x="6089419" y="271065"/>
                  </a:cubicBezTo>
                  <a:cubicBezTo>
                    <a:pt x="6085347" y="271065"/>
                    <a:pt x="6082234" y="274181"/>
                    <a:pt x="6082234" y="278495"/>
                  </a:cubicBezTo>
                  <a:cubicBezTo>
                    <a:pt x="6082234" y="282330"/>
                    <a:pt x="6085347" y="285445"/>
                    <a:pt x="6089419" y="285445"/>
                  </a:cubicBezTo>
                  <a:close/>
                  <a:moveTo>
                    <a:pt x="5821662" y="218817"/>
                  </a:moveTo>
                  <a:cubicBezTo>
                    <a:pt x="5825973" y="218817"/>
                    <a:pt x="5829087" y="215462"/>
                    <a:pt x="5829087" y="211627"/>
                  </a:cubicBezTo>
                  <a:cubicBezTo>
                    <a:pt x="5829087" y="207553"/>
                    <a:pt x="5825973" y="204198"/>
                    <a:pt x="5821662" y="204198"/>
                  </a:cubicBezTo>
                  <a:cubicBezTo>
                    <a:pt x="5817831" y="204198"/>
                    <a:pt x="5814478" y="207553"/>
                    <a:pt x="5814478" y="211627"/>
                  </a:cubicBezTo>
                  <a:cubicBezTo>
                    <a:pt x="5814478" y="215462"/>
                    <a:pt x="5817831" y="218817"/>
                    <a:pt x="5821662" y="218817"/>
                  </a:cubicBezTo>
                  <a:close/>
                  <a:moveTo>
                    <a:pt x="5547440" y="189338"/>
                  </a:moveTo>
                  <a:cubicBezTo>
                    <a:pt x="5551032" y="189338"/>
                    <a:pt x="5554146" y="186222"/>
                    <a:pt x="5554146" y="182867"/>
                  </a:cubicBezTo>
                  <a:cubicBezTo>
                    <a:pt x="5554146" y="179032"/>
                    <a:pt x="5551032" y="176156"/>
                    <a:pt x="5547440" y="176156"/>
                  </a:cubicBezTo>
                  <a:cubicBezTo>
                    <a:pt x="5543608" y="176156"/>
                    <a:pt x="5540734" y="179032"/>
                    <a:pt x="5540734" y="182867"/>
                  </a:cubicBezTo>
                  <a:cubicBezTo>
                    <a:pt x="5540734" y="186222"/>
                    <a:pt x="5543608" y="189338"/>
                    <a:pt x="5547440" y="189338"/>
                  </a:cubicBezTo>
                  <a:close/>
                  <a:moveTo>
                    <a:pt x="5271541" y="200123"/>
                  </a:moveTo>
                  <a:cubicBezTo>
                    <a:pt x="5276091" y="200123"/>
                    <a:pt x="5279684" y="196768"/>
                    <a:pt x="5279684" y="192214"/>
                  </a:cubicBezTo>
                  <a:cubicBezTo>
                    <a:pt x="5279684" y="187900"/>
                    <a:pt x="5276091" y="184305"/>
                    <a:pt x="5271541" y="184305"/>
                  </a:cubicBezTo>
                  <a:cubicBezTo>
                    <a:pt x="5267230" y="184305"/>
                    <a:pt x="5263637" y="187900"/>
                    <a:pt x="5263637" y="192214"/>
                  </a:cubicBezTo>
                  <a:cubicBezTo>
                    <a:pt x="5263637" y="196768"/>
                    <a:pt x="5267230" y="200123"/>
                    <a:pt x="5271541" y="200123"/>
                  </a:cubicBezTo>
                  <a:close/>
                  <a:moveTo>
                    <a:pt x="5000192" y="248776"/>
                  </a:moveTo>
                  <a:cubicBezTo>
                    <a:pt x="5004743" y="248776"/>
                    <a:pt x="5008574" y="244941"/>
                    <a:pt x="5008574" y="240148"/>
                  </a:cubicBezTo>
                  <a:cubicBezTo>
                    <a:pt x="5008574" y="235355"/>
                    <a:pt x="5004743" y="231759"/>
                    <a:pt x="5000192" y="231759"/>
                  </a:cubicBezTo>
                  <a:cubicBezTo>
                    <a:pt x="4995402" y="231759"/>
                    <a:pt x="4991570" y="235355"/>
                    <a:pt x="4991570" y="240148"/>
                  </a:cubicBezTo>
                  <a:cubicBezTo>
                    <a:pt x="4991570" y="244941"/>
                    <a:pt x="4995402" y="248776"/>
                    <a:pt x="5000192" y="248776"/>
                  </a:cubicBezTo>
                  <a:close/>
                  <a:moveTo>
                    <a:pt x="4737705" y="335296"/>
                  </a:moveTo>
                  <a:cubicBezTo>
                    <a:pt x="4742974" y="335296"/>
                    <a:pt x="4747524" y="330982"/>
                    <a:pt x="4747524" y="325710"/>
                  </a:cubicBezTo>
                  <a:cubicBezTo>
                    <a:pt x="4747524" y="320197"/>
                    <a:pt x="4742974" y="315883"/>
                    <a:pt x="4737705" y="315883"/>
                  </a:cubicBezTo>
                  <a:cubicBezTo>
                    <a:pt x="4732196" y="315883"/>
                    <a:pt x="4727646" y="320197"/>
                    <a:pt x="4727646" y="325710"/>
                  </a:cubicBezTo>
                  <a:cubicBezTo>
                    <a:pt x="4727646" y="330982"/>
                    <a:pt x="4732196" y="335296"/>
                    <a:pt x="4737705" y="335296"/>
                  </a:cubicBezTo>
                  <a:close/>
                  <a:moveTo>
                    <a:pt x="4489587" y="457767"/>
                  </a:moveTo>
                  <a:cubicBezTo>
                    <a:pt x="4495814" y="457767"/>
                    <a:pt x="4500604" y="452734"/>
                    <a:pt x="4500604" y="446742"/>
                  </a:cubicBezTo>
                  <a:cubicBezTo>
                    <a:pt x="4500604" y="440750"/>
                    <a:pt x="4495814" y="435717"/>
                    <a:pt x="4489587" y="435717"/>
                  </a:cubicBezTo>
                  <a:cubicBezTo>
                    <a:pt x="4483600" y="435717"/>
                    <a:pt x="4478570" y="440750"/>
                    <a:pt x="4478570" y="446742"/>
                  </a:cubicBezTo>
                  <a:cubicBezTo>
                    <a:pt x="4478570" y="452734"/>
                    <a:pt x="4483600" y="457767"/>
                    <a:pt x="4489587" y="457767"/>
                  </a:cubicBezTo>
                  <a:close/>
                  <a:moveTo>
                    <a:pt x="4260869" y="613312"/>
                  </a:moveTo>
                  <a:cubicBezTo>
                    <a:pt x="4267575" y="613312"/>
                    <a:pt x="4273083" y="607560"/>
                    <a:pt x="4273083" y="600849"/>
                  </a:cubicBezTo>
                  <a:cubicBezTo>
                    <a:pt x="4273083" y="594378"/>
                    <a:pt x="4267575" y="589105"/>
                    <a:pt x="4260869" y="589105"/>
                  </a:cubicBezTo>
                  <a:cubicBezTo>
                    <a:pt x="4254163" y="589105"/>
                    <a:pt x="4248894" y="594378"/>
                    <a:pt x="4248894" y="600849"/>
                  </a:cubicBezTo>
                  <a:cubicBezTo>
                    <a:pt x="4248894" y="607560"/>
                    <a:pt x="4254163" y="613312"/>
                    <a:pt x="4260869" y="613312"/>
                  </a:cubicBezTo>
                  <a:close/>
                  <a:moveTo>
                    <a:pt x="4055860" y="800493"/>
                  </a:moveTo>
                  <a:cubicBezTo>
                    <a:pt x="4064003" y="800493"/>
                    <a:pt x="4070470" y="793782"/>
                    <a:pt x="4070470" y="785633"/>
                  </a:cubicBezTo>
                  <a:cubicBezTo>
                    <a:pt x="4070470" y="777724"/>
                    <a:pt x="4064003" y="771253"/>
                    <a:pt x="4055860" y="771253"/>
                  </a:cubicBezTo>
                  <a:cubicBezTo>
                    <a:pt x="4047717" y="771253"/>
                    <a:pt x="4041251" y="777724"/>
                    <a:pt x="4041251" y="785633"/>
                  </a:cubicBezTo>
                  <a:cubicBezTo>
                    <a:pt x="4041251" y="793782"/>
                    <a:pt x="4047717" y="800493"/>
                    <a:pt x="4055860" y="800493"/>
                  </a:cubicBezTo>
                  <a:close/>
                  <a:moveTo>
                    <a:pt x="3878633" y="1014517"/>
                  </a:moveTo>
                  <a:cubicBezTo>
                    <a:pt x="3888213" y="1014517"/>
                    <a:pt x="3895638" y="1006848"/>
                    <a:pt x="3895638" y="997500"/>
                  </a:cubicBezTo>
                  <a:cubicBezTo>
                    <a:pt x="3895638" y="987674"/>
                    <a:pt x="3888213" y="980244"/>
                    <a:pt x="3878633" y="980244"/>
                  </a:cubicBezTo>
                  <a:cubicBezTo>
                    <a:pt x="3869054" y="980244"/>
                    <a:pt x="3861390" y="987674"/>
                    <a:pt x="3861390" y="997500"/>
                  </a:cubicBezTo>
                  <a:cubicBezTo>
                    <a:pt x="3861390" y="1006848"/>
                    <a:pt x="3869054" y="1014517"/>
                    <a:pt x="3878633" y="1014517"/>
                  </a:cubicBezTo>
                  <a:close/>
                  <a:moveTo>
                    <a:pt x="3732302" y="1251549"/>
                  </a:moveTo>
                  <a:cubicBezTo>
                    <a:pt x="3743318" y="1251549"/>
                    <a:pt x="3752419" y="1242681"/>
                    <a:pt x="3752419" y="1231177"/>
                  </a:cubicBezTo>
                  <a:cubicBezTo>
                    <a:pt x="3752419" y="1220392"/>
                    <a:pt x="3743318" y="1211045"/>
                    <a:pt x="3732302" y="1211045"/>
                  </a:cubicBezTo>
                  <a:cubicBezTo>
                    <a:pt x="3721285" y="1211045"/>
                    <a:pt x="3712184" y="1220392"/>
                    <a:pt x="3712184" y="1231177"/>
                  </a:cubicBezTo>
                  <a:cubicBezTo>
                    <a:pt x="3712184" y="1242681"/>
                    <a:pt x="3721285" y="1251549"/>
                    <a:pt x="3732302" y="1251549"/>
                  </a:cubicBezTo>
                  <a:close/>
                  <a:moveTo>
                    <a:pt x="3619978" y="1507994"/>
                  </a:moveTo>
                  <a:cubicBezTo>
                    <a:pt x="3633629" y="1507994"/>
                    <a:pt x="3644407" y="1497209"/>
                    <a:pt x="3644407" y="1483548"/>
                  </a:cubicBezTo>
                  <a:cubicBezTo>
                    <a:pt x="3644407" y="1470127"/>
                    <a:pt x="3633629" y="1459102"/>
                    <a:pt x="3619978" y="1459102"/>
                  </a:cubicBezTo>
                  <a:cubicBezTo>
                    <a:pt x="3606566" y="1459102"/>
                    <a:pt x="3595789" y="1470127"/>
                    <a:pt x="3595789" y="1483548"/>
                  </a:cubicBezTo>
                  <a:cubicBezTo>
                    <a:pt x="3595789" y="1497209"/>
                    <a:pt x="3606566" y="1507994"/>
                    <a:pt x="3619978" y="1507994"/>
                  </a:cubicBezTo>
                  <a:close/>
                  <a:moveTo>
                    <a:pt x="3544058" y="1777622"/>
                  </a:moveTo>
                  <a:cubicBezTo>
                    <a:pt x="3559865" y="1777622"/>
                    <a:pt x="3572558" y="1764919"/>
                    <a:pt x="3572558" y="1749101"/>
                  </a:cubicBezTo>
                  <a:cubicBezTo>
                    <a:pt x="3572558" y="1733043"/>
                    <a:pt x="3559865" y="1720341"/>
                    <a:pt x="3544058" y="1720341"/>
                  </a:cubicBezTo>
                  <a:cubicBezTo>
                    <a:pt x="3528251" y="1720341"/>
                    <a:pt x="3515318" y="1733043"/>
                    <a:pt x="3515318" y="1749101"/>
                  </a:cubicBezTo>
                  <a:cubicBezTo>
                    <a:pt x="3515318" y="1764919"/>
                    <a:pt x="3528251" y="1777622"/>
                    <a:pt x="3544058" y="1777622"/>
                  </a:cubicBezTo>
                  <a:close/>
                  <a:moveTo>
                    <a:pt x="3505499" y="2056356"/>
                  </a:moveTo>
                  <a:cubicBezTo>
                    <a:pt x="3524659" y="2056356"/>
                    <a:pt x="3539747" y="2041257"/>
                    <a:pt x="3539747" y="2022563"/>
                  </a:cubicBezTo>
                  <a:cubicBezTo>
                    <a:pt x="3539747" y="2003389"/>
                    <a:pt x="3524659" y="1988290"/>
                    <a:pt x="3505499" y="1988290"/>
                  </a:cubicBezTo>
                  <a:cubicBezTo>
                    <a:pt x="3486818" y="1988290"/>
                    <a:pt x="3471730" y="2003389"/>
                    <a:pt x="3471730" y="2022563"/>
                  </a:cubicBezTo>
                  <a:cubicBezTo>
                    <a:pt x="3471730" y="2041257"/>
                    <a:pt x="3486818" y="2056356"/>
                    <a:pt x="3505499" y="2056356"/>
                  </a:cubicBezTo>
                  <a:close/>
                  <a:moveTo>
                    <a:pt x="3505499" y="2336768"/>
                  </a:moveTo>
                  <a:cubicBezTo>
                    <a:pt x="3526814" y="2336768"/>
                    <a:pt x="3544058" y="2319752"/>
                    <a:pt x="3544058" y="2298901"/>
                  </a:cubicBezTo>
                  <a:cubicBezTo>
                    <a:pt x="3544058" y="2277091"/>
                    <a:pt x="3526814" y="2260314"/>
                    <a:pt x="3505499" y="2260314"/>
                  </a:cubicBezTo>
                  <a:cubicBezTo>
                    <a:pt x="3484663" y="2260314"/>
                    <a:pt x="3467419" y="2277091"/>
                    <a:pt x="3467419" y="2298901"/>
                  </a:cubicBezTo>
                  <a:cubicBezTo>
                    <a:pt x="3467419" y="2319752"/>
                    <a:pt x="3484663" y="2336768"/>
                    <a:pt x="3505499" y="2336768"/>
                  </a:cubicBezTo>
                  <a:close/>
                  <a:moveTo>
                    <a:pt x="3544058" y="2615023"/>
                  </a:moveTo>
                  <a:cubicBezTo>
                    <a:pt x="3568008" y="2615023"/>
                    <a:pt x="3587407" y="2595850"/>
                    <a:pt x="3587407" y="2571883"/>
                  </a:cubicBezTo>
                  <a:cubicBezTo>
                    <a:pt x="3587407" y="2547916"/>
                    <a:pt x="3568008" y="2528743"/>
                    <a:pt x="3544058" y="2528743"/>
                  </a:cubicBezTo>
                  <a:cubicBezTo>
                    <a:pt x="3520108" y="2528743"/>
                    <a:pt x="3500949" y="2547916"/>
                    <a:pt x="3500949" y="2571883"/>
                  </a:cubicBezTo>
                  <a:cubicBezTo>
                    <a:pt x="3500949" y="2595850"/>
                    <a:pt x="3520108" y="2615023"/>
                    <a:pt x="3544058" y="2615023"/>
                  </a:cubicBezTo>
                  <a:close/>
                  <a:moveTo>
                    <a:pt x="3619978" y="2884890"/>
                  </a:moveTo>
                  <a:cubicBezTo>
                    <a:pt x="3646323" y="2884890"/>
                    <a:pt x="3667638" y="2863799"/>
                    <a:pt x="3667638" y="2837436"/>
                  </a:cubicBezTo>
                  <a:cubicBezTo>
                    <a:pt x="3667638" y="2810833"/>
                    <a:pt x="3646323" y="2789982"/>
                    <a:pt x="3619978" y="2789982"/>
                  </a:cubicBezTo>
                  <a:cubicBezTo>
                    <a:pt x="3593873" y="2789982"/>
                    <a:pt x="3572558" y="2810833"/>
                    <a:pt x="3572558" y="2837436"/>
                  </a:cubicBezTo>
                  <a:cubicBezTo>
                    <a:pt x="3572558" y="2863799"/>
                    <a:pt x="3593873" y="2884890"/>
                    <a:pt x="3619978" y="2884890"/>
                  </a:cubicBezTo>
                  <a:close/>
                  <a:moveTo>
                    <a:pt x="3732302" y="3140137"/>
                  </a:moveTo>
                  <a:cubicBezTo>
                    <a:pt x="3760323" y="3140137"/>
                    <a:pt x="3783075" y="3117608"/>
                    <a:pt x="3783075" y="3089567"/>
                  </a:cubicBezTo>
                  <a:cubicBezTo>
                    <a:pt x="3783075" y="3061526"/>
                    <a:pt x="3760323" y="3038997"/>
                    <a:pt x="3732302" y="3038997"/>
                  </a:cubicBezTo>
                  <a:cubicBezTo>
                    <a:pt x="3704281" y="3038997"/>
                    <a:pt x="3681768" y="3061526"/>
                    <a:pt x="3681768" y="3089567"/>
                  </a:cubicBezTo>
                  <a:cubicBezTo>
                    <a:pt x="3681768" y="3117608"/>
                    <a:pt x="3704281" y="3140137"/>
                    <a:pt x="3732302" y="3140137"/>
                  </a:cubicBezTo>
                  <a:close/>
                  <a:moveTo>
                    <a:pt x="3878633" y="3376930"/>
                  </a:moveTo>
                  <a:cubicBezTo>
                    <a:pt x="3907852" y="3376930"/>
                    <a:pt x="3931802" y="3353203"/>
                    <a:pt x="3931802" y="3323484"/>
                  </a:cubicBezTo>
                  <a:cubicBezTo>
                    <a:pt x="3931802" y="3294723"/>
                    <a:pt x="3907852" y="3270757"/>
                    <a:pt x="3878633" y="3270757"/>
                  </a:cubicBezTo>
                  <a:cubicBezTo>
                    <a:pt x="3849415" y="3270757"/>
                    <a:pt x="3825465" y="3294723"/>
                    <a:pt x="3825465" y="3323484"/>
                  </a:cubicBezTo>
                  <a:cubicBezTo>
                    <a:pt x="3825465" y="3353203"/>
                    <a:pt x="3849415" y="3376930"/>
                    <a:pt x="3878633" y="3376930"/>
                  </a:cubicBezTo>
                  <a:close/>
                  <a:moveTo>
                    <a:pt x="4055860" y="3589276"/>
                  </a:moveTo>
                  <a:cubicBezTo>
                    <a:pt x="4085797" y="3589276"/>
                    <a:pt x="4110226" y="3565309"/>
                    <a:pt x="4110226" y="3535111"/>
                  </a:cubicBezTo>
                  <a:cubicBezTo>
                    <a:pt x="4110226" y="3505152"/>
                    <a:pt x="4085797" y="3481186"/>
                    <a:pt x="4055860" y="3481186"/>
                  </a:cubicBezTo>
                  <a:cubicBezTo>
                    <a:pt x="4025923" y="3481186"/>
                    <a:pt x="4001734" y="3505152"/>
                    <a:pt x="4001734" y="3535111"/>
                  </a:cubicBezTo>
                  <a:cubicBezTo>
                    <a:pt x="4001734" y="3565309"/>
                    <a:pt x="4025923" y="3589276"/>
                    <a:pt x="4055860" y="3589276"/>
                  </a:cubicBezTo>
                  <a:close/>
                  <a:moveTo>
                    <a:pt x="4260869" y="3774061"/>
                  </a:moveTo>
                  <a:cubicBezTo>
                    <a:pt x="4290806" y="3774061"/>
                    <a:pt x="4315234" y="3750094"/>
                    <a:pt x="4315234" y="3719895"/>
                  </a:cubicBezTo>
                  <a:cubicBezTo>
                    <a:pt x="4315234" y="3689937"/>
                    <a:pt x="4290806" y="3665730"/>
                    <a:pt x="4260869" y="3665730"/>
                  </a:cubicBezTo>
                  <a:cubicBezTo>
                    <a:pt x="4230932" y="3665730"/>
                    <a:pt x="4206743" y="3689937"/>
                    <a:pt x="4206743" y="3719895"/>
                  </a:cubicBezTo>
                  <a:cubicBezTo>
                    <a:pt x="4206743" y="3750094"/>
                    <a:pt x="4230932" y="3774061"/>
                    <a:pt x="4260869" y="3774061"/>
                  </a:cubicBezTo>
                  <a:close/>
                  <a:moveTo>
                    <a:pt x="4489587" y="3927448"/>
                  </a:moveTo>
                  <a:cubicBezTo>
                    <a:pt x="4518806" y="3927448"/>
                    <a:pt x="4542755" y="3903482"/>
                    <a:pt x="4542755" y="3874242"/>
                  </a:cubicBezTo>
                  <a:cubicBezTo>
                    <a:pt x="4542755" y="3844763"/>
                    <a:pt x="4518806" y="3821036"/>
                    <a:pt x="4489587" y="3821036"/>
                  </a:cubicBezTo>
                  <a:cubicBezTo>
                    <a:pt x="4460369" y="3821036"/>
                    <a:pt x="4436659" y="3844763"/>
                    <a:pt x="4436659" y="3874242"/>
                  </a:cubicBezTo>
                  <a:cubicBezTo>
                    <a:pt x="4436659" y="3903482"/>
                    <a:pt x="4460369" y="3927448"/>
                    <a:pt x="4489587" y="3927448"/>
                  </a:cubicBezTo>
                  <a:close/>
                  <a:moveTo>
                    <a:pt x="4737705" y="4046564"/>
                  </a:moveTo>
                  <a:cubicBezTo>
                    <a:pt x="4765726" y="4046564"/>
                    <a:pt x="4788717" y="4023555"/>
                    <a:pt x="4788717" y="3995035"/>
                  </a:cubicBezTo>
                  <a:cubicBezTo>
                    <a:pt x="4788717" y="3966754"/>
                    <a:pt x="4765726" y="3944225"/>
                    <a:pt x="4737705" y="3944225"/>
                  </a:cubicBezTo>
                  <a:cubicBezTo>
                    <a:pt x="4709205" y="3944225"/>
                    <a:pt x="4686453" y="3966754"/>
                    <a:pt x="4686453" y="3995035"/>
                  </a:cubicBezTo>
                  <a:cubicBezTo>
                    <a:pt x="4686453" y="4023555"/>
                    <a:pt x="4709205" y="4046564"/>
                    <a:pt x="4737705" y="4046564"/>
                  </a:cubicBezTo>
                  <a:close/>
                  <a:moveTo>
                    <a:pt x="5046175" y="4067175"/>
                  </a:moveTo>
                  <a:cubicBezTo>
                    <a:pt x="5040427" y="4047043"/>
                    <a:pt x="5021986" y="4032663"/>
                    <a:pt x="5000192" y="4032663"/>
                  </a:cubicBezTo>
                  <a:cubicBezTo>
                    <a:pt x="4978159" y="4032663"/>
                    <a:pt x="4959717" y="4047043"/>
                    <a:pt x="4953730" y="4067175"/>
                  </a:cubicBezTo>
                  <a:lnTo>
                    <a:pt x="5046175" y="4067175"/>
                  </a:lnTo>
                  <a:close/>
                  <a:moveTo>
                    <a:pt x="6112889" y="4067175"/>
                  </a:moveTo>
                  <a:cubicBezTo>
                    <a:pt x="6119356" y="4060944"/>
                    <a:pt x="6123427" y="4052076"/>
                    <a:pt x="6123427" y="4042489"/>
                  </a:cubicBezTo>
                  <a:cubicBezTo>
                    <a:pt x="6123427" y="4023555"/>
                    <a:pt x="6108339" y="4008456"/>
                    <a:pt x="6089419" y="4008456"/>
                  </a:cubicBezTo>
                  <a:cubicBezTo>
                    <a:pt x="6070738" y="4008456"/>
                    <a:pt x="6055410" y="4023555"/>
                    <a:pt x="6055410" y="4042489"/>
                  </a:cubicBezTo>
                  <a:cubicBezTo>
                    <a:pt x="6055410" y="4052076"/>
                    <a:pt x="6059482" y="4060944"/>
                    <a:pt x="6065948" y="4067175"/>
                  </a:cubicBezTo>
                  <a:lnTo>
                    <a:pt x="6112889" y="4067175"/>
                  </a:lnTo>
                  <a:close/>
                  <a:moveTo>
                    <a:pt x="6345200" y="3969630"/>
                  </a:moveTo>
                  <a:cubicBezTo>
                    <a:pt x="6361965" y="3969630"/>
                    <a:pt x="6375616" y="3956209"/>
                    <a:pt x="6375616" y="3939192"/>
                  </a:cubicBezTo>
                  <a:cubicBezTo>
                    <a:pt x="6375616" y="3922176"/>
                    <a:pt x="6361965" y="3908754"/>
                    <a:pt x="6345200" y="3908754"/>
                  </a:cubicBezTo>
                  <a:cubicBezTo>
                    <a:pt x="6328675" y="3908754"/>
                    <a:pt x="6314784" y="3922176"/>
                    <a:pt x="6314784" y="3939192"/>
                  </a:cubicBezTo>
                  <a:cubicBezTo>
                    <a:pt x="6314784" y="3956209"/>
                    <a:pt x="6328675" y="3969630"/>
                    <a:pt x="6345200" y="3969630"/>
                  </a:cubicBezTo>
                  <a:close/>
                  <a:moveTo>
                    <a:pt x="6584456" y="3827986"/>
                  </a:moveTo>
                  <a:cubicBezTo>
                    <a:pt x="6599066" y="3827986"/>
                    <a:pt x="6611280" y="3815763"/>
                    <a:pt x="6611280" y="3801143"/>
                  </a:cubicBezTo>
                  <a:cubicBezTo>
                    <a:pt x="6611280" y="3786044"/>
                    <a:pt x="6599066" y="3774061"/>
                    <a:pt x="6584456" y="3774061"/>
                  </a:cubicBezTo>
                  <a:cubicBezTo>
                    <a:pt x="6569608" y="3774061"/>
                    <a:pt x="6557633" y="3786044"/>
                    <a:pt x="6557633" y="3801143"/>
                  </a:cubicBezTo>
                  <a:cubicBezTo>
                    <a:pt x="6557633" y="3815763"/>
                    <a:pt x="6569608" y="3827986"/>
                    <a:pt x="6584456" y="3827986"/>
                  </a:cubicBezTo>
                  <a:close/>
                  <a:moveTo>
                    <a:pt x="6801679" y="3655185"/>
                  </a:moveTo>
                  <a:cubicBezTo>
                    <a:pt x="6814612" y="3655185"/>
                    <a:pt x="6825389" y="3644400"/>
                    <a:pt x="6825389" y="3630739"/>
                  </a:cubicBezTo>
                  <a:cubicBezTo>
                    <a:pt x="6825389" y="3618036"/>
                    <a:pt x="6814612" y="3607251"/>
                    <a:pt x="6801679" y="3607251"/>
                  </a:cubicBezTo>
                  <a:cubicBezTo>
                    <a:pt x="6788507" y="3607251"/>
                    <a:pt x="6777729" y="3618036"/>
                    <a:pt x="6777729" y="3630739"/>
                  </a:cubicBezTo>
                  <a:cubicBezTo>
                    <a:pt x="6777729" y="3644400"/>
                    <a:pt x="6788507" y="3655185"/>
                    <a:pt x="6801679" y="3655185"/>
                  </a:cubicBezTo>
                  <a:close/>
                  <a:moveTo>
                    <a:pt x="6993276" y="3453384"/>
                  </a:moveTo>
                  <a:cubicBezTo>
                    <a:pt x="7004771" y="3453384"/>
                    <a:pt x="7013872" y="3444037"/>
                    <a:pt x="7013872" y="3432293"/>
                  </a:cubicBezTo>
                  <a:cubicBezTo>
                    <a:pt x="7013872" y="3421029"/>
                    <a:pt x="7004771" y="3411921"/>
                    <a:pt x="6993276" y="3411921"/>
                  </a:cubicBezTo>
                  <a:cubicBezTo>
                    <a:pt x="6981780" y="3411921"/>
                    <a:pt x="6972439" y="3421029"/>
                    <a:pt x="6972439" y="3432293"/>
                  </a:cubicBezTo>
                  <a:cubicBezTo>
                    <a:pt x="6972439" y="3444037"/>
                    <a:pt x="6981780" y="3453384"/>
                    <a:pt x="6993276" y="3453384"/>
                  </a:cubicBezTo>
                  <a:close/>
                  <a:moveTo>
                    <a:pt x="7155654" y="3227377"/>
                  </a:moveTo>
                  <a:cubicBezTo>
                    <a:pt x="7165473" y="3227377"/>
                    <a:pt x="7173616" y="3219228"/>
                    <a:pt x="7173616" y="3209162"/>
                  </a:cubicBezTo>
                  <a:cubicBezTo>
                    <a:pt x="7173616" y="3199335"/>
                    <a:pt x="7165473" y="3190707"/>
                    <a:pt x="7155654" y="3190707"/>
                  </a:cubicBezTo>
                  <a:cubicBezTo>
                    <a:pt x="7145355" y="3190707"/>
                    <a:pt x="7137213" y="3199335"/>
                    <a:pt x="7137213" y="3209162"/>
                  </a:cubicBezTo>
                  <a:cubicBezTo>
                    <a:pt x="7137213" y="3219228"/>
                    <a:pt x="7145355" y="3227377"/>
                    <a:pt x="7155654" y="3227377"/>
                  </a:cubicBezTo>
                  <a:close/>
                  <a:moveTo>
                    <a:pt x="7284742" y="2981237"/>
                  </a:moveTo>
                  <a:cubicBezTo>
                    <a:pt x="7293843" y="2981237"/>
                    <a:pt x="7300788" y="2974287"/>
                    <a:pt x="7300788" y="2965419"/>
                  </a:cubicBezTo>
                  <a:cubicBezTo>
                    <a:pt x="7300788" y="2956791"/>
                    <a:pt x="7293843" y="2949601"/>
                    <a:pt x="7284742" y="2949601"/>
                  </a:cubicBezTo>
                  <a:cubicBezTo>
                    <a:pt x="7276120" y="2949601"/>
                    <a:pt x="7269175" y="2956791"/>
                    <a:pt x="7269175" y="2965419"/>
                  </a:cubicBezTo>
                  <a:cubicBezTo>
                    <a:pt x="7269175" y="2974287"/>
                    <a:pt x="7276120" y="2981237"/>
                    <a:pt x="7284742" y="2981237"/>
                  </a:cubicBezTo>
                  <a:close/>
                  <a:moveTo>
                    <a:pt x="7379103" y="2719998"/>
                  </a:moveTo>
                  <a:cubicBezTo>
                    <a:pt x="7387246" y="2719998"/>
                    <a:pt x="7393473" y="2714007"/>
                    <a:pt x="7393473" y="2705618"/>
                  </a:cubicBezTo>
                  <a:cubicBezTo>
                    <a:pt x="7393473" y="2698188"/>
                    <a:pt x="7387246" y="2691957"/>
                    <a:pt x="7379103" y="2691957"/>
                  </a:cubicBezTo>
                  <a:cubicBezTo>
                    <a:pt x="7371679" y="2691957"/>
                    <a:pt x="7365212" y="2698188"/>
                    <a:pt x="7365212" y="2705618"/>
                  </a:cubicBezTo>
                  <a:cubicBezTo>
                    <a:pt x="7365212" y="2714007"/>
                    <a:pt x="7371679" y="2719998"/>
                    <a:pt x="7379103" y="2719998"/>
                  </a:cubicBezTo>
                  <a:close/>
                  <a:moveTo>
                    <a:pt x="7436822" y="2447975"/>
                  </a:moveTo>
                  <a:cubicBezTo>
                    <a:pt x="7443288" y="2447975"/>
                    <a:pt x="7449036" y="2442702"/>
                    <a:pt x="7449036" y="2435991"/>
                  </a:cubicBezTo>
                  <a:cubicBezTo>
                    <a:pt x="7449036" y="2429280"/>
                    <a:pt x="7443288" y="2423528"/>
                    <a:pt x="7436822" y="2423528"/>
                  </a:cubicBezTo>
                  <a:cubicBezTo>
                    <a:pt x="7429876" y="2423528"/>
                    <a:pt x="7424368" y="2429280"/>
                    <a:pt x="7424368" y="2435991"/>
                  </a:cubicBezTo>
                  <a:cubicBezTo>
                    <a:pt x="7424368" y="2442702"/>
                    <a:pt x="7429876" y="2447975"/>
                    <a:pt x="7436822" y="2447975"/>
                  </a:cubicBezTo>
                  <a:close/>
                  <a:moveTo>
                    <a:pt x="7456221" y="2171397"/>
                  </a:moveTo>
                  <a:cubicBezTo>
                    <a:pt x="7461969" y="2171397"/>
                    <a:pt x="7466759" y="2166604"/>
                    <a:pt x="7466759" y="2160372"/>
                  </a:cubicBezTo>
                  <a:cubicBezTo>
                    <a:pt x="7466759" y="2154381"/>
                    <a:pt x="7461969" y="2149587"/>
                    <a:pt x="7456221" y="2149587"/>
                  </a:cubicBezTo>
                  <a:cubicBezTo>
                    <a:pt x="7449754" y="2149587"/>
                    <a:pt x="7444965" y="2154381"/>
                    <a:pt x="7444965" y="2160372"/>
                  </a:cubicBezTo>
                  <a:cubicBezTo>
                    <a:pt x="7444965" y="2166604"/>
                    <a:pt x="7449754" y="2171397"/>
                    <a:pt x="7456221" y="2171397"/>
                  </a:cubicBezTo>
                  <a:close/>
                  <a:moveTo>
                    <a:pt x="7214570" y="1896737"/>
                  </a:moveTo>
                  <a:cubicBezTo>
                    <a:pt x="7220797" y="1896737"/>
                    <a:pt x="7226065" y="1891704"/>
                    <a:pt x="7226065" y="1885233"/>
                  </a:cubicBezTo>
                  <a:cubicBezTo>
                    <a:pt x="7226065" y="1878762"/>
                    <a:pt x="7220797" y="1873729"/>
                    <a:pt x="7214570" y="1873729"/>
                  </a:cubicBezTo>
                  <a:cubicBezTo>
                    <a:pt x="7208582" y="1873729"/>
                    <a:pt x="7203074" y="1878762"/>
                    <a:pt x="7203074" y="1885233"/>
                  </a:cubicBezTo>
                  <a:cubicBezTo>
                    <a:pt x="7203074" y="1891704"/>
                    <a:pt x="7208582" y="1896737"/>
                    <a:pt x="7214570" y="1896737"/>
                  </a:cubicBezTo>
                  <a:close/>
                  <a:moveTo>
                    <a:pt x="7150145" y="1627110"/>
                  </a:moveTo>
                  <a:cubicBezTo>
                    <a:pt x="7156133" y="1627110"/>
                    <a:pt x="7160683" y="1622556"/>
                    <a:pt x="7160683" y="1617044"/>
                  </a:cubicBezTo>
                  <a:cubicBezTo>
                    <a:pt x="7160683" y="1611052"/>
                    <a:pt x="7156133" y="1606498"/>
                    <a:pt x="7150145" y="1606498"/>
                  </a:cubicBezTo>
                  <a:cubicBezTo>
                    <a:pt x="7144397" y="1606498"/>
                    <a:pt x="7140086" y="1611052"/>
                    <a:pt x="7140086" y="1617044"/>
                  </a:cubicBezTo>
                  <a:cubicBezTo>
                    <a:pt x="7140086" y="1622556"/>
                    <a:pt x="7144397" y="1627110"/>
                    <a:pt x="7150145" y="1627110"/>
                  </a:cubicBezTo>
                  <a:close/>
                  <a:moveTo>
                    <a:pt x="7044767" y="1371623"/>
                  </a:moveTo>
                  <a:cubicBezTo>
                    <a:pt x="7050276" y="1371623"/>
                    <a:pt x="7054108" y="1367549"/>
                    <a:pt x="7054108" y="1362036"/>
                  </a:cubicBezTo>
                  <a:cubicBezTo>
                    <a:pt x="7054108" y="1356284"/>
                    <a:pt x="7050276" y="1351970"/>
                    <a:pt x="7044767" y="1351970"/>
                  </a:cubicBezTo>
                  <a:cubicBezTo>
                    <a:pt x="7039259" y="1351970"/>
                    <a:pt x="7034948" y="1356284"/>
                    <a:pt x="7034948" y="1362036"/>
                  </a:cubicBezTo>
                  <a:cubicBezTo>
                    <a:pt x="7034948" y="1367549"/>
                    <a:pt x="7039259" y="1371623"/>
                    <a:pt x="7044767" y="1371623"/>
                  </a:cubicBezTo>
                  <a:close/>
                  <a:moveTo>
                    <a:pt x="6900351" y="1135789"/>
                  </a:moveTo>
                  <a:cubicBezTo>
                    <a:pt x="6905860" y="1135789"/>
                    <a:pt x="6909692" y="1131475"/>
                    <a:pt x="6909692" y="1126442"/>
                  </a:cubicBezTo>
                  <a:cubicBezTo>
                    <a:pt x="6909692" y="1121649"/>
                    <a:pt x="6905860" y="1117335"/>
                    <a:pt x="6900351" y="1117335"/>
                  </a:cubicBezTo>
                  <a:cubicBezTo>
                    <a:pt x="6895561" y="1117335"/>
                    <a:pt x="6891490" y="1121649"/>
                    <a:pt x="6891490" y="1126442"/>
                  </a:cubicBezTo>
                  <a:cubicBezTo>
                    <a:pt x="6891490" y="1131475"/>
                    <a:pt x="6895561" y="1135789"/>
                    <a:pt x="6900351" y="1135789"/>
                  </a:cubicBezTo>
                  <a:close/>
                  <a:moveTo>
                    <a:pt x="6721448" y="925121"/>
                  </a:moveTo>
                  <a:cubicBezTo>
                    <a:pt x="6725998" y="925121"/>
                    <a:pt x="6730070" y="921286"/>
                    <a:pt x="6730070" y="916732"/>
                  </a:cubicBezTo>
                  <a:cubicBezTo>
                    <a:pt x="6730070" y="911939"/>
                    <a:pt x="6725998" y="908104"/>
                    <a:pt x="6721448" y="908104"/>
                  </a:cubicBezTo>
                  <a:cubicBezTo>
                    <a:pt x="6716658" y="908104"/>
                    <a:pt x="6712587" y="911939"/>
                    <a:pt x="6712587" y="916732"/>
                  </a:cubicBezTo>
                  <a:cubicBezTo>
                    <a:pt x="6712587" y="921286"/>
                    <a:pt x="6716658" y="925121"/>
                    <a:pt x="6721448" y="925121"/>
                  </a:cubicBezTo>
                  <a:close/>
                  <a:moveTo>
                    <a:pt x="6511410" y="746088"/>
                  </a:moveTo>
                  <a:cubicBezTo>
                    <a:pt x="6516440" y="746088"/>
                    <a:pt x="6520032" y="742253"/>
                    <a:pt x="6520032" y="737220"/>
                  </a:cubicBezTo>
                  <a:cubicBezTo>
                    <a:pt x="6520032" y="732427"/>
                    <a:pt x="6516440" y="728832"/>
                    <a:pt x="6511410" y="728832"/>
                  </a:cubicBezTo>
                  <a:cubicBezTo>
                    <a:pt x="6507099" y="728832"/>
                    <a:pt x="6503028" y="732427"/>
                    <a:pt x="6503028" y="737220"/>
                  </a:cubicBezTo>
                  <a:cubicBezTo>
                    <a:pt x="6503028" y="742253"/>
                    <a:pt x="6507099" y="746088"/>
                    <a:pt x="6511410" y="746088"/>
                  </a:cubicBezTo>
                  <a:close/>
                  <a:moveTo>
                    <a:pt x="6276225" y="601808"/>
                  </a:moveTo>
                  <a:cubicBezTo>
                    <a:pt x="6281494" y="601808"/>
                    <a:pt x="6284847" y="597973"/>
                    <a:pt x="6284847" y="593180"/>
                  </a:cubicBezTo>
                  <a:cubicBezTo>
                    <a:pt x="6284847" y="588386"/>
                    <a:pt x="6281494" y="584791"/>
                    <a:pt x="6276225" y="584791"/>
                  </a:cubicBezTo>
                  <a:cubicBezTo>
                    <a:pt x="6271914" y="584791"/>
                    <a:pt x="6267843" y="588386"/>
                    <a:pt x="6267843" y="593180"/>
                  </a:cubicBezTo>
                  <a:cubicBezTo>
                    <a:pt x="6267843" y="597973"/>
                    <a:pt x="6271914" y="601808"/>
                    <a:pt x="6276225" y="601808"/>
                  </a:cubicBezTo>
                  <a:close/>
                  <a:moveTo>
                    <a:pt x="6021402" y="496114"/>
                  </a:moveTo>
                  <a:cubicBezTo>
                    <a:pt x="6026192" y="496114"/>
                    <a:pt x="6030024" y="492519"/>
                    <a:pt x="6030024" y="487246"/>
                  </a:cubicBezTo>
                  <a:cubicBezTo>
                    <a:pt x="6030024" y="482692"/>
                    <a:pt x="6026192" y="478858"/>
                    <a:pt x="6021402" y="478858"/>
                  </a:cubicBezTo>
                  <a:cubicBezTo>
                    <a:pt x="6017091" y="478858"/>
                    <a:pt x="6012780" y="482692"/>
                    <a:pt x="6012780" y="487246"/>
                  </a:cubicBezTo>
                  <a:cubicBezTo>
                    <a:pt x="6012780" y="492519"/>
                    <a:pt x="6017091" y="496114"/>
                    <a:pt x="6021402" y="496114"/>
                  </a:cubicBezTo>
                  <a:close/>
                  <a:moveTo>
                    <a:pt x="5753406" y="431883"/>
                  </a:moveTo>
                  <a:cubicBezTo>
                    <a:pt x="5757957" y="431883"/>
                    <a:pt x="5762028" y="427569"/>
                    <a:pt x="5762028" y="423015"/>
                  </a:cubicBezTo>
                  <a:cubicBezTo>
                    <a:pt x="5762028" y="418222"/>
                    <a:pt x="5757957" y="414387"/>
                    <a:pt x="5753406" y="414387"/>
                  </a:cubicBezTo>
                  <a:cubicBezTo>
                    <a:pt x="5748616" y="414387"/>
                    <a:pt x="5744784" y="418222"/>
                    <a:pt x="5744784" y="423015"/>
                  </a:cubicBezTo>
                  <a:cubicBezTo>
                    <a:pt x="5744784" y="427569"/>
                    <a:pt x="5748616" y="431883"/>
                    <a:pt x="5753406" y="431883"/>
                  </a:cubicBezTo>
                  <a:close/>
                  <a:moveTo>
                    <a:pt x="5478465" y="410552"/>
                  </a:moveTo>
                  <a:cubicBezTo>
                    <a:pt x="5483495" y="410552"/>
                    <a:pt x="5487566" y="406478"/>
                    <a:pt x="5487566" y="401445"/>
                  </a:cubicBezTo>
                  <a:cubicBezTo>
                    <a:pt x="5487566" y="396412"/>
                    <a:pt x="5483495" y="392337"/>
                    <a:pt x="5478465" y="392337"/>
                  </a:cubicBezTo>
                  <a:cubicBezTo>
                    <a:pt x="5473436" y="392337"/>
                    <a:pt x="5469125" y="396412"/>
                    <a:pt x="5469125" y="401445"/>
                  </a:cubicBezTo>
                  <a:cubicBezTo>
                    <a:pt x="5469125" y="406478"/>
                    <a:pt x="5473436" y="410552"/>
                    <a:pt x="5478465" y="410552"/>
                  </a:cubicBezTo>
                  <a:close/>
                  <a:moveTo>
                    <a:pt x="5203524" y="432841"/>
                  </a:moveTo>
                  <a:cubicBezTo>
                    <a:pt x="5208793" y="432841"/>
                    <a:pt x="5213343" y="428288"/>
                    <a:pt x="5213343" y="423015"/>
                  </a:cubicBezTo>
                  <a:cubicBezTo>
                    <a:pt x="5213343" y="417503"/>
                    <a:pt x="5208793" y="413428"/>
                    <a:pt x="5203524" y="413428"/>
                  </a:cubicBezTo>
                  <a:cubicBezTo>
                    <a:pt x="5198255" y="413428"/>
                    <a:pt x="5193705" y="417503"/>
                    <a:pt x="5193705" y="423015"/>
                  </a:cubicBezTo>
                  <a:cubicBezTo>
                    <a:pt x="5193705" y="428288"/>
                    <a:pt x="5198255" y="432841"/>
                    <a:pt x="5203524" y="432841"/>
                  </a:cubicBezTo>
                  <a:close/>
                  <a:moveTo>
                    <a:pt x="4935289" y="498511"/>
                  </a:moveTo>
                  <a:cubicBezTo>
                    <a:pt x="4941276" y="498511"/>
                    <a:pt x="4946066" y="493717"/>
                    <a:pt x="4946066" y="487246"/>
                  </a:cubicBezTo>
                  <a:cubicBezTo>
                    <a:pt x="4946066" y="481254"/>
                    <a:pt x="4941276" y="476461"/>
                    <a:pt x="4935289" y="476461"/>
                  </a:cubicBezTo>
                  <a:cubicBezTo>
                    <a:pt x="4929062" y="476461"/>
                    <a:pt x="4924272" y="481254"/>
                    <a:pt x="4924272" y="487246"/>
                  </a:cubicBezTo>
                  <a:cubicBezTo>
                    <a:pt x="4924272" y="493717"/>
                    <a:pt x="4929062" y="498511"/>
                    <a:pt x="4935289" y="498511"/>
                  </a:cubicBezTo>
                  <a:close/>
                  <a:moveTo>
                    <a:pt x="4680465" y="605163"/>
                  </a:moveTo>
                  <a:cubicBezTo>
                    <a:pt x="4687171" y="605163"/>
                    <a:pt x="4692680" y="599890"/>
                    <a:pt x="4692680" y="593180"/>
                  </a:cubicBezTo>
                  <a:cubicBezTo>
                    <a:pt x="4692680" y="586469"/>
                    <a:pt x="4687171" y="580957"/>
                    <a:pt x="4680465" y="580957"/>
                  </a:cubicBezTo>
                  <a:cubicBezTo>
                    <a:pt x="4673759" y="580957"/>
                    <a:pt x="4668012" y="586469"/>
                    <a:pt x="4668012" y="593180"/>
                  </a:cubicBezTo>
                  <a:cubicBezTo>
                    <a:pt x="4668012" y="599890"/>
                    <a:pt x="4673759" y="605163"/>
                    <a:pt x="4680465" y="605163"/>
                  </a:cubicBezTo>
                  <a:close/>
                  <a:moveTo>
                    <a:pt x="4445281" y="750642"/>
                  </a:moveTo>
                  <a:cubicBezTo>
                    <a:pt x="4452705" y="750642"/>
                    <a:pt x="4458692" y="744890"/>
                    <a:pt x="4458692" y="737220"/>
                  </a:cubicBezTo>
                  <a:cubicBezTo>
                    <a:pt x="4458692" y="729791"/>
                    <a:pt x="4452705" y="724039"/>
                    <a:pt x="4445281" y="724039"/>
                  </a:cubicBezTo>
                  <a:cubicBezTo>
                    <a:pt x="4438096" y="724039"/>
                    <a:pt x="4431869" y="729791"/>
                    <a:pt x="4431869" y="737220"/>
                  </a:cubicBezTo>
                  <a:cubicBezTo>
                    <a:pt x="4431869" y="744890"/>
                    <a:pt x="4438096" y="750642"/>
                    <a:pt x="4445281" y="750642"/>
                  </a:cubicBezTo>
                  <a:close/>
                  <a:moveTo>
                    <a:pt x="4235243" y="932550"/>
                  </a:moveTo>
                  <a:cubicBezTo>
                    <a:pt x="4244104" y="932550"/>
                    <a:pt x="4251289" y="925121"/>
                    <a:pt x="4251289" y="916732"/>
                  </a:cubicBezTo>
                  <a:cubicBezTo>
                    <a:pt x="4251289" y="907864"/>
                    <a:pt x="4244104" y="900674"/>
                    <a:pt x="4235243" y="900674"/>
                  </a:cubicBezTo>
                  <a:cubicBezTo>
                    <a:pt x="4226860" y="900674"/>
                    <a:pt x="4219436" y="907864"/>
                    <a:pt x="4219436" y="916732"/>
                  </a:cubicBezTo>
                  <a:cubicBezTo>
                    <a:pt x="4219436" y="925121"/>
                    <a:pt x="4226860" y="932550"/>
                    <a:pt x="4235243" y="932550"/>
                  </a:cubicBezTo>
                  <a:close/>
                  <a:moveTo>
                    <a:pt x="4056339" y="1144897"/>
                  </a:moveTo>
                  <a:cubicBezTo>
                    <a:pt x="4066398" y="1144897"/>
                    <a:pt x="4074780" y="1136748"/>
                    <a:pt x="4074780" y="1126442"/>
                  </a:cubicBezTo>
                  <a:cubicBezTo>
                    <a:pt x="4074780" y="1116376"/>
                    <a:pt x="4066398" y="1108227"/>
                    <a:pt x="4056339" y="1108227"/>
                  </a:cubicBezTo>
                  <a:cubicBezTo>
                    <a:pt x="4046520" y="1108227"/>
                    <a:pt x="4038138" y="1116376"/>
                    <a:pt x="4038138" y="1126442"/>
                  </a:cubicBezTo>
                  <a:cubicBezTo>
                    <a:pt x="4038138" y="1136748"/>
                    <a:pt x="4046520" y="1144897"/>
                    <a:pt x="4056339" y="1144897"/>
                  </a:cubicBezTo>
                  <a:close/>
                  <a:moveTo>
                    <a:pt x="3912163" y="1383846"/>
                  </a:moveTo>
                  <a:cubicBezTo>
                    <a:pt x="3924138" y="1383846"/>
                    <a:pt x="3933957" y="1374020"/>
                    <a:pt x="3933957" y="1362036"/>
                  </a:cubicBezTo>
                  <a:cubicBezTo>
                    <a:pt x="3933957" y="1349574"/>
                    <a:pt x="3924138" y="1339747"/>
                    <a:pt x="3912163" y="1339747"/>
                  </a:cubicBezTo>
                  <a:cubicBezTo>
                    <a:pt x="3899949" y="1339747"/>
                    <a:pt x="3890369" y="1349574"/>
                    <a:pt x="3890369" y="1362036"/>
                  </a:cubicBezTo>
                  <a:cubicBezTo>
                    <a:pt x="3890369" y="1374020"/>
                    <a:pt x="3899949" y="1383846"/>
                    <a:pt x="3912163" y="1383846"/>
                  </a:cubicBezTo>
                  <a:close/>
                  <a:moveTo>
                    <a:pt x="3806785" y="1642449"/>
                  </a:moveTo>
                  <a:cubicBezTo>
                    <a:pt x="3820915" y="1642449"/>
                    <a:pt x="3832171" y="1630944"/>
                    <a:pt x="3832171" y="1617044"/>
                  </a:cubicBezTo>
                  <a:cubicBezTo>
                    <a:pt x="3832171" y="1602664"/>
                    <a:pt x="3820915" y="1591159"/>
                    <a:pt x="3806785" y="1591159"/>
                  </a:cubicBezTo>
                  <a:cubicBezTo>
                    <a:pt x="3792655" y="1591159"/>
                    <a:pt x="3781159" y="1602664"/>
                    <a:pt x="3781159" y="1617044"/>
                  </a:cubicBezTo>
                  <a:cubicBezTo>
                    <a:pt x="3781159" y="1630944"/>
                    <a:pt x="3792655" y="1642449"/>
                    <a:pt x="3806785" y="1642449"/>
                  </a:cubicBezTo>
                  <a:close/>
                  <a:moveTo>
                    <a:pt x="3742360" y="1915671"/>
                  </a:moveTo>
                  <a:cubicBezTo>
                    <a:pt x="3759125" y="1915671"/>
                    <a:pt x="3772776" y="1902010"/>
                    <a:pt x="3772776" y="1885233"/>
                  </a:cubicBezTo>
                  <a:cubicBezTo>
                    <a:pt x="3772776" y="1868456"/>
                    <a:pt x="3759125" y="1854795"/>
                    <a:pt x="3742360" y="1854795"/>
                  </a:cubicBezTo>
                  <a:cubicBezTo>
                    <a:pt x="3725356" y="1854795"/>
                    <a:pt x="3711705" y="1868456"/>
                    <a:pt x="3711705" y="1885233"/>
                  </a:cubicBezTo>
                  <a:cubicBezTo>
                    <a:pt x="3711705" y="1902010"/>
                    <a:pt x="3725356" y="1915671"/>
                    <a:pt x="3742360" y="1915671"/>
                  </a:cubicBezTo>
                  <a:close/>
                  <a:moveTo>
                    <a:pt x="3720806" y="2195843"/>
                  </a:moveTo>
                  <a:cubicBezTo>
                    <a:pt x="3739965" y="2195843"/>
                    <a:pt x="3756012" y="2180025"/>
                    <a:pt x="3756012" y="2160372"/>
                  </a:cubicBezTo>
                  <a:cubicBezTo>
                    <a:pt x="3756012" y="2140959"/>
                    <a:pt x="3739965" y="2125141"/>
                    <a:pt x="3720806" y="2125141"/>
                  </a:cubicBezTo>
                  <a:cubicBezTo>
                    <a:pt x="3701167" y="2125141"/>
                    <a:pt x="3685360" y="2140959"/>
                    <a:pt x="3685360" y="2160372"/>
                  </a:cubicBezTo>
                  <a:cubicBezTo>
                    <a:pt x="3685360" y="2180025"/>
                    <a:pt x="3701167" y="2195843"/>
                    <a:pt x="3720806" y="2195843"/>
                  </a:cubicBezTo>
                  <a:close/>
                  <a:moveTo>
                    <a:pt x="3742360" y="2474578"/>
                  </a:moveTo>
                  <a:cubicBezTo>
                    <a:pt x="3763676" y="2474578"/>
                    <a:pt x="3781159" y="2456842"/>
                    <a:pt x="3781159" y="2435751"/>
                  </a:cubicBezTo>
                  <a:cubicBezTo>
                    <a:pt x="3781159" y="2414181"/>
                    <a:pt x="3763676" y="2396685"/>
                    <a:pt x="3742360" y="2396685"/>
                  </a:cubicBezTo>
                  <a:cubicBezTo>
                    <a:pt x="3720806" y="2396685"/>
                    <a:pt x="3703083" y="2414181"/>
                    <a:pt x="3703083" y="2435751"/>
                  </a:cubicBezTo>
                  <a:cubicBezTo>
                    <a:pt x="3703083" y="2456842"/>
                    <a:pt x="3720806" y="2474578"/>
                    <a:pt x="3742360" y="2474578"/>
                  </a:cubicBezTo>
                  <a:close/>
                  <a:moveTo>
                    <a:pt x="3806785" y="2748040"/>
                  </a:moveTo>
                  <a:cubicBezTo>
                    <a:pt x="3830974" y="2748040"/>
                    <a:pt x="3850612" y="2728387"/>
                    <a:pt x="3850612" y="2703941"/>
                  </a:cubicBezTo>
                  <a:cubicBezTo>
                    <a:pt x="3850612" y="2679974"/>
                    <a:pt x="3830974" y="2660081"/>
                    <a:pt x="3806785" y="2660081"/>
                  </a:cubicBezTo>
                  <a:cubicBezTo>
                    <a:pt x="3782596" y="2660081"/>
                    <a:pt x="3762718" y="2679974"/>
                    <a:pt x="3762718" y="2703941"/>
                  </a:cubicBezTo>
                  <a:cubicBezTo>
                    <a:pt x="3762718" y="2728387"/>
                    <a:pt x="3782596" y="2748040"/>
                    <a:pt x="3806785" y="2748040"/>
                  </a:cubicBezTo>
                  <a:close/>
                  <a:moveTo>
                    <a:pt x="3912163" y="3005923"/>
                  </a:moveTo>
                  <a:cubicBezTo>
                    <a:pt x="3938268" y="3005923"/>
                    <a:pt x="3959104" y="2985072"/>
                    <a:pt x="3959104" y="2958948"/>
                  </a:cubicBezTo>
                  <a:cubicBezTo>
                    <a:pt x="3959104" y="2933064"/>
                    <a:pt x="3938268" y="2911973"/>
                    <a:pt x="3912163" y="2911973"/>
                  </a:cubicBezTo>
                  <a:cubicBezTo>
                    <a:pt x="3886297" y="2911973"/>
                    <a:pt x="3865222" y="2933064"/>
                    <a:pt x="3865222" y="2958948"/>
                  </a:cubicBezTo>
                  <a:cubicBezTo>
                    <a:pt x="3865222" y="2985072"/>
                    <a:pt x="3886297" y="3005923"/>
                    <a:pt x="3912163" y="3005923"/>
                  </a:cubicBezTo>
                  <a:close/>
                  <a:moveTo>
                    <a:pt x="4056339" y="3243914"/>
                  </a:moveTo>
                  <a:cubicBezTo>
                    <a:pt x="4083881" y="3243914"/>
                    <a:pt x="4105675" y="3221625"/>
                    <a:pt x="4105675" y="3194302"/>
                  </a:cubicBezTo>
                  <a:cubicBezTo>
                    <a:pt x="4105675" y="3166980"/>
                    <a:pt x="4083881" y="3144931"/>
                    <a:pt x="4056339" y="3144931"/>
                  </a:cubicBezTo>
                  <a:cubicBezTo>
                    <a:pt x="4029037" y="3144931"/>
                    <a:pt x="4007003" y="3166980"/>
                    <a:pt x="4007003" y="3194302"/>
                  </a:cubicBezTo>
                  <a:cubicBezTo>
                    <a:pt x="4007003" y="3221625"/>
                    <a:pt x="4029037" y="3243914"/>
                    <a:pt x="4056339" y="3243914"/>
                  </a:cubicBezTo>
                  <a:close/>
                  <a:moveTo>
                    <a:pt x="4235243" y="3455062"/>
                  </a:moveTo>
                  <a:cubicBezTo>
                    <a:pt x="4263503" y="3455062"/>
                    <a:pt x="4286255" y="3432293"/>
                    <a:pt x="4286255" y="3404012"/>
                  </a:cubicBezTo>
                  <a:cubicBezTo>
                    <a:pt x="4286255" y="3376450"/>
                    <a:pt x="4263503" y="3353442"/>
                    <a:pt x="4235243" y="3353442"/>
                  </a:cubicBezTo>
                  <a:cubicBezTo>
                    <a:pt x="4207461" y="3353442"/>
                    <a:pt x="4184949" y="3376450"/>
                    <a:pt x="4184949" y="3404012"/>
                  </a:cubicBezTo>
                  <a:cubicBezTo>
                    <a:pt x="4184949" y="3432293"/>
                    <a:pt x="4207461" y="3455062"/>
                    <a:pt x="4235243" y="3455062"/>
                  </a:cubicBezTo>
                  <a:close/>
                  <a:moveTo>
                    <a:pt x="4445281" y="3633615"/>
                  </a:moveTo>
                  <a:cubicBezTo>
                    <a:pt x="4472823" y="3633615"/>
                    <a:pt x="4495096" y="3611326"/>
                    <a:pt x="4495096" y="3583764"/>
                  </a:cubicBezTo>
                  <a:cubicBezTo>
                    <a:pt x="4495096" y="3555962"/>
                    <a:pt x="4472823" y="3533194"/>
                    <a:pt x="4445281" y="3533194"/>
                  </a:cubicBezTo>
                  <a:cubicBezTo>
                    <a:pt x="4417499" y="3533194"/>
                    <a:pt x="4395226" y="3555962"/>
                    <a:pt x="4395226" y="3583764"/>
                  </a:cubicBezTo>
                  <a:cubicBezTo>
                    <a:pt x="4395226" y="3611326"/>
                    <a:pt x="4417499" y="3633615"/>
                    <a:pt x="4445281" y="3633615"/>
                  </a:cubicBezTo>
                  <a:close/>
                  <a:moveTo>
                    <a:pt x="4680465" y="3776697"/>
                  </a:moveTo>
                  <a:cubicBezTo>
                    <a:pt x="4707289" y="3776697"/>
                    <a:pt x="4729322" y="3754887"/>
                    <a:pt x="4729322" y="3728044"/>
                  </a:cubicBezTo>
                  <a:cubicBezTo>
                    <a:pt x="4729322" y="3700722"/>
                    <a:pt x="4707289" y="3678912"/>
                    <a:pt x="4680465" y="3678912"/>
                  </a:cubicBezTo>
                  <a:cubicBezTo>
                    <a:pt x="4653402" y="3678912"/>
                    <a:pt x="4631848" y="3700722"/>
                    <a:pt x="4631848" y="3728044"/>
                  </a:cubicBezTo>
                  <a:cubicBezTo>
                    <a:pt x="4631848" y="3754887"/>
                    <a:pt x="4653402" y="3776697"/>
                    <a:pt x="4680465" y="3776697"/>
                  </a:cubicBezTo>
                  <a:close/>
                  <a:moveTo>
                    <a:pt x="4935289" y="3880473"/>
                  </a:moveTo>
                  <a:cubicBezTo>
                    <a:pt x="4961154" y="3880473"/>
                    <a:pt x="4982230" y="3859383"/>
                    <a:pt x="4982230" y="3833738"/>
                  </a:cubicBezTo>
                  <a:cubicBezTo>
                    <a:pt x="4982230" y="3807614"/>
                    <a:pt x="4961154" y="3786763"/>
                    <a:pt x="4935289" y="3786763"/>
                  </a:cubicBezTo>
                  <a:cubicBezTo>
                    <a:pt x="4909423" y="3786763"/>
                    <a:pt x="4888108" y="3807614"/>
                    <a:pt x="4888108" y="3833738"/>
                  </a:cubicBezTo>
                  <a:cubicBezTo>
                    <a:pt x="4888108" y="3859383"/>
                    <a:pt x="4909423" y="3880473"/>
                    <a:pt x="4935289" y="3880473"/>
                  </a:cubicBezTo>
                  <a:close/>
                  <a:moveTo>
                    <a:pt x="5203524" y="3941828"/>
                  </a:moveTo>
                  <a:cubicBezTo>
                    <a:pt x="5227713" y="3941828"/>
                    <a:pt x="5247352" y="3922176"/>
                    <a:pt x="5247352" y="3897969"/>
                  </a:cubicBezTo>
                  <a:cubicBezTo>
                    <a:pt x="5247352" y="3873523"/>
                    <a:pt x="5227713" y="3854110"/>
                    <a:pt x="5203524" y="3854110"/>
                  </a:cubicBezTo>
                  <a:cubicBezTo>
                    <a:pt x="5179335" y="3854110"/>
                    <a:pt x="5159696" y="3873523"/>
                    <a:pt x="5159696" y="3897969"/>
                  </a:cubicBezTo>
                  <a:cubicBezTo>
                    <a:pt x="5159696" y="3922176"/>
                    <a:pt x="5179335" y="3941828"/>
                    <a:pt x="5203524" y="3941828"/>
                  </a:cubicBezTo>
                  <a:close/>
                  <a:moveTo>
                    <a:pt x="5478465" y="3960043"/>
                  </a:moveTo>
                  <a:cubicBezTo>
                    <a:pt x="5500978" y="3960043"/>
                    <a:pt x="5519179" y="3942547"/>
                    <a:pt x="5519179" y="3919539"/>
                  </a:cubicBezTo>
                  <a:cubicBezTo>
                    <a:pt x="5519179" y="3897250"/>
                    <a:pt x="5500978" y="3878796"/>
                    <a:pt x="5478465" y="3878796"/>
                  </a:cubicBezTo>
                  <a:cubicBezTo>
                    <a:pt x="5455713" y="3878796"/>
                    <a:pt x="5437751" y="3897250"/>
                    <a:pt x="5437751" y="3919539"/>
                  </a:cubicBezTo>
                  <a:cubicBezTo>
                    <a:pt x="5437751" y="3942547"/>
                    <a:pt x="5455713" y="3960043"/>
                    <a:pt x="5478465" y="3960043"/>
                  </a:cubicBezTo>
                  <a:close/>
                  <a:moveTo>
                    <a:pt x="5753406" y="3935118"/>
                  </a:moveTo>
                  <a:cubicBezTo>
                    <a:pt x="5774003" y="3935118"/>
                    <a:pt x="5790528" y="3918581"/>
                    <a:pt x="5790528" y="3897969"/>
                  </a:cubicBezTo>
                  <a:cubicBezTo>
                    <a:pt x="5790528" y="3877358"/>
                    <a:pt x="5774003" y="3860821"/>
                    <a:pt x="5753406" y="3860821"/>
                  </a:cubicBezTo>
                  <a:cubicBezTo>
                    <a:pt x="5732810" y="3860821"/>
                    <a:pt x="5716045" y="3877358"/>
                    <a:pt x="5716045" y="3897969"/>
                  </a:cubicBezTo>
                  <a:cubicBezTo>
                    <a:pt x="5716045" y="3918581"/>
                    <a:pt x="5732810" y="3935118"/>
                    <a:pt x="5753406" y="3935118"/>
                  </a:cubicBezTo>
                  <a:close/>
                  <a:moveTo>
                    <a:pt x="6021402" y="3867292"/>
                  </a:moveTo>
                  <a:cubicBezTo>
                    <a:pt x="6040322" y="3867292"/>
                    <a:pt x="6054931" y="3851713"/>
                    <a:pt x="6054931" y="3833738"/>
                  </a:cubicBezTo>
                  <a:cubicBezTo>
                    <a:pt x="6054931" y="3814804"/>
                    <a:pt x="6040322" y="3799945"/>
                    <a:pt x="6021402" y="3799945"/>
                  </a:cubicBezTo>
                  <a:cubicBezTo>
                    <a:pt x="6003200" y="3799945"/>
                    <a:pt x="5988112" y="3814804"/>
                    <a:pt x="5988112" y="3833738"/>
                  </a:cubicBezTo>
                  <a:cubicBezTo>
                    <a:pt x="5988112" y="3851713"/>
                    <a:pt x="6003200" y="3867292"/>
                    <a:pt x="6021402" y="3867292"/>
                  </a:cubicBezTo>
                  <a:close/>
                  <a:moveTo>
                    <a:pt x="6276225" y="3757523"/>
                  </a:moveTo>
                  <a:cubicBezTo>
                    <a:pt x="6292990" y="3757523"/>
                    <a:pt x="6306402" y="3744102"/>
                    <a:pt x="6306402" y="3728044"/>
                  </a:cubicBezTo>
                  <a:cubicBezTo>
                    <a:pt x="6306402" y="3711267"/>
                    <a:pt x="6292990" y="3698086"/>
                    <a:pt x="6276225" y="3698086"/>
                  </a:cubicBezTo>
                  <a:cubicBezTo>
                    <a:pt x="6259700" y="3698086"/>
                    <a:pt x="6246288" y="3711267"/>
                    <a:pt x="6246288" y="3728044"/>
                  </a:cubicBezTo>
                  <a:cubicBezTo>
                    <a:pt x="6246288" y="3744102"/>
                    <a:pt x="6259700" y="3757523"/>
                    <a:pt x="6276225" y="3757523"/>
                  </a:cubicBezTo>
                  <a:close/>
                  <a:moveTo>
                    <a:pt x="6511410" y="3610367"/>
                  </a:moveTo>
                  <a:cubicBezTo>
                    <a:pt x="6526019" y="3610367"/>
                    <a:pt x="6538234" y="3598383"/>
                    <a:pt x="6538234" y="3583764"/>
                  </a:cubicBezTo>
                  <a:cubicBezTo>
                    <a:pt x="6538234" y="3568665"/>
                    <a:pt x="6526019" y="3556441"/>
                    <a:pt x="6511410" y="3556441"/>
                  </a:cubicBezTo>
                  <a:cubicBezTo>
                    <a:pt x="6496801" y="3556441"/>
                    <a:pt x="6484826" y="3568665"/>
                    <a:pt x="6484826" y="3583764"/>
                  </a:cubicBezTo>
                  <a:cubicBezTo>
                    <a:pt x="6484826" y="3598383"/>
                    <a:pt x="6496801" y="3610367"/>
                    <a:pt x="6511410" y="3610367"/>
                  </a:cubicBezTo>
                  <a:close/>
                  <a:moveTo>
                    <a:pt x="6721448" y="3427500"/>
                  </a:moveTo>
                  <a:cubicBezTo>
                    <a:pt x="6734141" y="3427500"/>
                    <a:pt x="6744440" y="3416954"/>
                    <a:pt x="6744440" y="3404012"/>
                  </a:cubicBezTo>
                  <a:cubicBezTo>
                    <a:pt x="6744440" y="3391550"/>
                    <a:pt x="6734141" y="3381483"/>
                    <a:pt x="6721448" y="3381483"/>
                  </a:cubicBezTo>
                  <a:cubicBezTo>
                    <a:pt x="6708755" y="3381483"/>
                    <a:pt x="6698217" y="3391550"/>
                    <a:pt x="6698217" y="3404012"/>
                  </a:cubicBezTo>
                  <a:cubicBezTo>
                    <a:pt x="6698217" y="3416954"/>
                    <a:pt x="6708755" y="3427500"/>
                    <a:pt x="6721448" y="3427500"/>
                  </a:cubicBezTo>
                  <a:close/>
                  <a:moveTo>
                    <a:pt x="6900351" y="3215393"/>
                  </a:moveTo>
                  <a:cubicBezTo>
                    <a:pt x="6912087" y="3215393"/>
                    <a:pt x="6921427" y="3206046"/>
                    <a:pt x="6921427" y="3194302"/>
                  </a:cubicBezTo>
                  <a:cubicBezTo>
                    <a:pt x="6921427" y="3183038"/>
                    <a:pt x="6912087" y="3173691"/>
                    <a:pt x="6900351" y="3173691"/>
                  </a:cubicBezTo>
                  <a:cubicBezTo>
                    <a:pt x="6889095" y="3173691"/>
                    <a:pt x="6879755" y="3183038"/>
                    <a:pt x="6879755" y="3194302"/>
                  </a:cubicBezTo>
                  <a:cubicBezTo>
                    <a:pt x="6879755" y="3206046"/>
                    <a:pt x="6889095" y="3215393"/>
                    <a:pt x="6900351" y="3215393"/>
                  </a:cubicBezTo>
                  <a:close/>
                  <a:moveTo>
                    <a:pt x="7044767" y="2976923"/>
                  </a:moveTo>
                  <a:cubicBezTo>
                    <a:pt x="7054108" y="2976923"/>
                    <a:pt x="7062250" y="2969014"/>
                    <a:pt x="7062250" y="2958948"/>
                  </a:cubicBezTo>
                  <a:cubicBezTo>
                    <a:pt x="7062250" y="2949121"/>
                    <a:pt x="7054108" y="2941452"/>
                    <a:pt x="7044767" y="2941452"/>
                  </a:cubicBezTo>
                  <a:cubicBezTo>
                    <a:pt x="7034948" y="2941452"/>
                    <a:pt x="7027044" y="2949121"/>
                    <a:pt x="7027044" y="2958948"/>
                  </a:cubicBezTo>
                  <a:cubicBezTo>
                    <a:pt x="7027044" y="2969014"/>
                    <a:pt x="7034948" y="2976923"/>
                    <a:pt x="7044767" y="2976923"/>
                  </a:cubicBezTo>
                  <a:close/>
                  <a:moveTo>
                    <a:pt x="7150145" y="2719519"/>
                  </a:moveTo>
                  <a:cubicBezTo>
                    <a:pt x="7158767" y="2719519"/>
                    <a:pt x="7165952" y="2713048"/>
                    <a:pt x="7165952" y="2703941"/>
                  </a:cubicBezTo>
                  <a:cubicBezTo>
                    <a:pt x="7165952" y="2695073"/>
                    <a:pt x="7158767" y="2688362"/>
                    <a:pt x="7150145" y="2688362"/>
                  </a:cubicBezTo>
                  <a:cubicBezTo>
                    <a:pt x="7141523" y="2688362"/>
                    <a:pt x="7134339" y="2695073"/>
                    <a:pt x="7134339" y="2703941"/>
                  </a:cubicBezTo>
                  <a:cubicBezTo>
                    <a:pt x="7134339" y="2713048"/>
                    <a:pt x="7141523" y="2719519"/>
                    <a:pt x="7150145" y="2719519"/>
                  </a:cubicBezTo>
                  <a:close/>
                  <a:moveTo>
                    <a:pt x="7214570" y="2449652"/>
                  </a:moveTo>
                  <a:cubicBezTo>
                    <a:pt x="7222234" y="2449652"/>
                    <a:pt x="7228460" y="2443181"/>
                    <a:pt x="7228460" y="2435751"/>
                  </a:cubicBezTo>
                  <a:cubicBezTo>
                    <a:pt x="7228460" y="2428082"/>
                    <a:pt x="7222234" y="2421851"/>
                    <a:pt x="7214570" y="2421851"/>
                  </a:cubicBezTo>
                  <a:cubicBezTo>
                    <a:pt x="7207145" y="2421851"/>
                    <a:pt x="7200439" y="2428082"/>
                    <a:pt x="7200439" y="2435751"/>
                  </a:cubicBezTo>
                  <a:cubicBezTo>
                    <a:pt x="7200439" y="2443181"/>
                    <a:pt x="7207145" y="2449652"/>
                    <a:pt x="7214570" y="2449652"/>
                  </a:cubicBezTo>
                  <a:close/>
                  <a:moveTo>
                    <a:pt x="7236124" y="2172595"/>
                  </a:moveTo>
                  <a:cubicBezTo>
                    <a:pt x="7242830" y="2172595"/>
                    <a:pt x="7248818" y="2167323"/>
                    <a:pt x="7248818" y="2160372"/>
                  </a:cubicBezTo>
                  <a:cubicBezTo>
                    <a:pt x="7248818" y="2153662"/>
                    <a:pt x="7242830" y="2148149"/>
                    <a:pt x="7236124" y="2148149"/>
                  </a:cubicBezTo>
                  <a:cubicBezTo>
                    <a:pt x="7229418" y="2148149"/>
                    <a:pt x="7224149" y="2153662"/>
                    <a:pt x="7224149" y="2160372"/>
                  </a:cubicBezTo>
                  <a:cubicBezTo>
                    <a:pt x="7224149" y="2167323"/>
                    <a:pt x="7229418" y="2172595"/>
                    <a:pt x="7236124" y="2172595"/>
                  </a:cubicBezTo>
                  <a:close/>
                  <a:moveTo>
                    <a:pt x="6991599" y="1898415"/>
                  </a:moveTo>
                  <a:cubicBezTo>
                    <a:pt x="6998784" y="1898415"/>
                    <a:pt x="7004771" y="1892662"/>
                    <a:pt x="7004771" y="1885472"/>
                  </a:cubicBezTo>
                  <a:cubicBezTo>
                    <a:pt x="7004771" y="1878762"/>
                    <a:pt x="6998784" y="1872770"/>
                    <a:pt x="6991599" y="1872770"/>
                  </a:cubicBezTo>
                  <a:cubicBezTo>
                    <a:pt x="6984893" y="1872770"/>
                    <a:pt x="6979145" y="1878762"/>
                    <a:pt x="6979145" y="1885472"/>
                  </a:cubicBezTo>
                  <a:cubicBezTo>
                    <a:pt x="6979145" y="1892662"/>
                    <a:pt x="6984893" y="1898415"/>
                    <a:pt x="6991599" y="1898415"/>
                  </a:cubicBezTo>
                  <a:close/>
                  <a:moveTo>
                    <a:pt x="6918313" y="1631424"/>
                  </a:moveTo>
                  <a:cubicBezTo>
                    <a:pt x="6924780" y="1631424"/>
                    <a:pt x="6929809" y="1626151"/>
                    <a:pt x="6929809" y="1619680"/>
                  </a:cubicBezTo>
                  <a:cubicBezTo>
                    <a:pt x="6929809" y="1613209"/>
                    <a:pt x="6924780" y="1608176"/>
                    <a:pt x="6918313" y="1608176"/>
                  </a:cubicBezTo>
                  <a:cubicBezTo>
                    <a:pt x="6912087" y="1608176"/>
                    <a:pt x="6906578" y="1613209"/>
                    <a:pt x="6906578" y="1619680"/>
                  </a:cubicBezTo>
                  <a:cubicBezTo>
                    <a:pt x="6906578" y="1626151"/>
                    <a:pt x="6912087" y="1631424"/>
                    <a:pt x="6918313" y="1631424"/>
                  </a:cubicBezTo>
                  <a:close/>
                  <a:moveTo>
                    <a:pt x="6798805" y="1382168"/>
                  </a:moveTo>
                  <a:cubicBezTo>
                    <a:pt x="6804792" y="1382168"/>
                    <a:pt x="6809822" y="1377135"/>
                    <a:pt x="6809822" y="1370904"/>
                  </a:cubicBezTo>
                  <a:cubicBezTo>
                    <a:pt x="6809822" y="1364912"/>
                    <a:pt x="6804792" y="1359879"/>
                    <a:pt x="6798805" y="1359879"/>
                  </a:cubicBezTo>
                  <a:cubicBezTo>
                    <a:pt x="6792818" y="1359879"/>
                    <a:pt x="6787788" y="1364912"/>
                    <a:pt x="6787788" y="1370904"/>
                  </a:cubicBezTo>
                  <a:cubicBezTo>
                    <a:pt x="6787788" y="1377135"/>
                    <a:pt x="6792818" y="1382168"/>
                    <a:pt x="6798805" y="1382168"/>
                  </a:cubicBezTo>
                  <a:close/>
                  <a:moveTo>
                    <a:pt x="6636666" y="1158318"/>
                  </a:moveTo>
                  <a:cubicBezTo>
                    <a:pt x="6642414" y="1158318"/>
                    <a:pt x="6646725" y="1153525"/>
                    <a:pt x="6646725" y="1147533"/>
                  </a:cubicBezTo>
                  <a:cubicBezTo>
                    <a:pt x="6646725" y="1142260"/>
                    <a:pt x="6642414" y="1137227"/>
                    <a:pt x="6636666" y="1137227"/>
                  </a:cubicBezTo>
                  <a:cubicBezTo>
                    <a:pt x="6630919" y="1137227"/>
                    <a:pt x="6626368" y="1142260"/>
                    <a:pt x="6626368" y="1147533"/>
                  </a:cubicBezTo>
                  <a:cubicBezTo>
                    <a:pt x="6626368" y="1153525"/>
                    <a:pt x="6630919" y="1158318"/>
                    <a:pt x="6636666" y="1158318"/>
                  </a:cubicBezTo>
                  <a:close/>
                  <a:moveTo>
                    <a:pt x="6437167" y="967542"/>
                  </a:moveTo>
                  <a:cubicBezTo>
                    <a:pt x="6443154" y="967542"/>
                    <a:pt x="6447704" y="962509"/>
                    <a:pt x="6447704" y="957236"/>
                  </a:cubicBezTo>
                  <a:cubicBezTo>
                    <a:pt x="6447704" y="951244"/>
                    <a:pt x="6443154" y="946930"/>
                    <a:pt x="6437167" y="946930"/>
                  </a:cubicBezTo>
                  <a:cubicBezTo>
                    <a:pt x="6431419" y="946930"/>
                    <a:pt x="6426868" y="951244"/>
                    <a:pt x="6426868" y="957236"/>
                  </a:cubicBezTo>
                  <a:cubicBezTo>
                    <a:pt x="6426868" y="962509"/>
                    <a:pt x="6431419" y="967542"/>
                    <a:pt x="6437167" y="967542"/>
                  </a:cubicBezTo>
                  <a:close/>
                  <a:moveTo>
                    <a:pt x="6207251" y="815592"/>
                  </a:moveTo>
                  <a:cubicBezTo>
                    <a:pt x="6212759" y="815592"/>
                    <a:pt x="6217549" y="810559"/>
                    <a:pt x="6217549" y="805047"/>
                  </a:cubicBezTo>
                  <a:cubicBezTo>
                    <a:pt x="6217549" y="799534"/>
                    <a:pt x="6212759" y="794741"/>
                    <a:pt x="6207251" y="794741"/>
                  </a:cubicBezTo>
                  <a:cubicBezTo>
                    <a:pt x="6201742" y="794741"/>
                    <a:pt x="6196713" y="799534"/>
                    <a:pt x="6196713" y="805047"/>
                  </a:cubicBezTo>
                  <a:cubicBezTo>
                    <a:pt x="6196713" y="810559"/>
                    <a:pt x="6201742" y="815592"/>
                    <a:pt x="6207251" y="815592"/>
                  </a:cubicBezTo>
                  <a:close/>
                  <a:moveTo>
                    <a:pt x="5953625" y="707262"/>
                  </a:moveTo>
                  <a:cubicBezTo>
                    <a:pt x="5959373" y="707262"/>
                    <a:pt x="5963683" y="702229"/>
                    <a:pt x="5963683" y="696477"/>
                  </a:cubicBezTo>
                  <a:cubicBezTo>
                    <a:pt x="5963683" y="690725"/>
                    <a:pt x="5959373" y="686171"/>
                    <a:pt x="5953625" y="686171"/>
                  </a:cubicBezTo>
                  <a:cubicBezTo>
                    <a:pt x="5948116" y="686171"/>
                    <a:pt x="5943326" y="690725"/>
                    <a:pt x="5943326" y="696477"/>
                  </a:cubicBezTo>
                  <a:cubicBezTo>
                    <a:pt x="5943326" y="702229"/>
                    <a:pt x="5948116" y="707262"/>
                    <a:pt x="5953625" y="707262"/>
                  </a:cubicBezTo>
                  <a:close/>
                  <a:moveTo>
                    <a:pt x="5684910" y="645667"/>
                  </a:moveTo>
                  <a:cubicBezTo>
                    <a:pt x="5690658" y="645667"/>
                    <a:pt x="5695209" y="640874"/>
                    <a:pt x="5695209" y="635361"/>
                  </a:cubicBezTo>
                  <a:cubicBezTo>
                    <a:pt x="5695209" y="629370"/>
                    <a:pt x="5690658" y="625056"/>
                    <a:pt x="5684910" y="625056"/>
                  </a:cubicBezTo>
                  <a:cubicBezTo>
                    <a:pt x="5679163" y="625056"/>
                    <a:pt x="5674612" y="629370"/>
                    <a:pt x="5674612" y="635361"/>
                  </a:cubicBezTo>
                  <a:cubicBezTo>
                    <a:pt x="5674612" y="640874"/>
                    <a:pt x="5679163" y="645667"/>
                    <a:pt x="5684910" y="645667"/>
                  </a:cubicBezTo>
                  <a:close/>
                  <a:moveTo>
                    <a:pt x="5409251" y="633923"/>
                  </a:moveTo>
                  <a:cubicBezTo>
                    <a:pt x="5415478" y="633923"/>
                    <a:pt x="5420507" y="628890"/>
                    <a:pt x="5420507" y="623138"/>
                  </a:cubicBezTo>
                  <a:cubicBezTo>
                    <a:pt x="5420507" y="616427"/>
                    <a:pt x="5415478" y="611634"/>
                    <a:pt x="5409251" y="611634"/>
                  </a:cubicBezTo>
                  <a:cubicBezTo>
                    <a:pt x="5403263" y="611634"/>
                    <a:pt x="5398474" y="616427"/>
                    <a:pt x="5398474" y="623138"/>
                  </a:cubicBezTo>
                  <a:cubicBezTo>
                    <a:pt x="5398474" y="628890"/>
                    <a:pt x="5403263" y="633923"/>
                    <a:pt x="5409251" y="633923"/>
                  </a:cubicBezTo>
                  <a:close/>
                  <a:moveTo>
                    <a:pt x="5136226" y="671551"/>
                  </a:moveTo>
                  <a:cubicBezTo>
                    <a:pt x="5142692" y="671551"/>
                    <a:pt x="5147721" y="666279"/>
                    <a:pt x="5147721" y="659808"/>
                  </a:cubicBezTo>
                  <a:cubicBezTo>
                    <a:pt x="5147721" y="653576"/>
                    <a:pt x="5142692" y="648303"/>
                    <a:pt x="5136226" y="648303"/>
                  </a:cubicBezTo>
                  <a:cubicBezTo>
                    <a:pt x="5129759" y="648303"/>
                    <a:pt x="5124490" y="653576"/>
                    <a:pt x="5124490" y="659808"/>
                  </a:cubicBezTo>
                  <a:cubicBezTo>
                    <a:pt x="5124490" y="666279"/>
                    <a:pt x="5129759" y="671551"/>
                    <a:pt x="5136226" y="671551"/>
                  </a:cubicBezTo>
                  <a:close/>
                  <a:moveTo>
                    <a:pt x="4874217" y="758072"/>
                  </a:moveTo>
                  <a:cubicBezTo>
                    <a:pt x="4880923" y="758072"/>
                    <a:pt x="4886671" y="752320"/>
                    <a:pt x="4886671" y="745129"/>
                  </a:cubicBezTo>
                  <a:cubicBezTo>
                    <a:pt x="4886671" y="738179"/>
                    <a:pt x="4880923" y="732427"/>
                    <a:pt x="4874217" y="732427"/>
                  </a:cubicBezTo>
                  <a:cubicBezTo>
                    <a:pt x="4866793" y="732427"/>
                    <a:pt x="4861045" y="738179"/>
                    <a:pt x="4861045" y="745129"/>
                  </a:cubicBezTo>
                  <a:cubicBezTo>
                    <a:pt x="4861045" y="752320"/>
                    <a:pt x="4866793" y="758072"/>
                    <a:pt x="4874217" y="758072"/>
                  </a:cubicBezTo>
                  <a:close/>
                  <a:moveTo>
                    <a:pt x="4631129" y="890608"/>
                  </a:moveTo>
                  <a:cubicBezTo>
                    <a:pt x="4639033" y="890608"/>
                    <a:pt x="4645738" y="883898"/>
                    <a:pt x="4645738" y="875749"/>
                  </a:cubicBezTo>
                  <a:cubicBezTo>
                    <a:pt x="4645738" y="867840"/>
                    <a:pt x="4639033" y="861369"/>
                    <a:pt x="4631129" y="861369"/>
                  </a:cubicBezTo>
                  <a:cubicBezTo>
                    <a:pt x="4622986" y="861369"/>
                    <a:pt x="4616520" y="867840"/>
                    <a:pt x="4616520" y="875749"/>
                  </a:cubicBezTo>
                  <a:cubicBezTo>
                    <a:pt x="4616520" y="883898"/>
                    <a:pt x="4622986" y="890608"/>
                    <a:pt x="4631129" y="890608"/>
                  </a:cubicBezTo>
                  <a:close/>
                  <a:moveTo>
                    <a:pt x="4415583" y="1065087"/>
                  </a:moveTo>
                  <a:cubicBezTo>
                    <a:pt x="4424923" y="1065087"/>
                    <a:pt x="4432587" y="1057178"/>
                    <a:pt x="4432587" y="1048071"/>
                  </a:cubicBezTo>
                  <a:cubicBezTo>
                    <a:pt x="4432587" y="1038484"/>
                    <a:pt x="4424923" y="1030814"/>
                    <a:pt x="4415583" y="1030814"/>
                  </a:cubicBezTo>
                  <a:cubicBezTo>
                    <a:pt x="4406003" y="1030814"/>
                    <a:pt x="4398339" y="1038484"/>
                    <a:pt x="4398339" y="1048071"/>
                  </a:cubicBezTo>
                  <a:cubicBezTo>
                    <a:pt x="4398339" y="1057178"/>
                    <a:pt x="4406003" y="1065087"/>
                    <a:pt x="4415583" y="1065087"/>
                  </a:cubicBezTo>
                  <a:close/>
                  <a:moveTo>
                    <a:pt x="4234045" y="1275037"/>
                  </a:moveTo>
                  <a:cubicBezTo>
                    <a:pt x="4244823" y="1275037"/>
                    <a:pt x="4253444" y="1266409"/>
                    <a:pt x="4253444" y="1255863"/>
                  </a:cubicBezTo>
                  <a:cubicBezTo>
                    <a:pt x="4253444" y="1245078"/>
                    <a:pt x="4244823" y="1236210"/>
                    <a:pt x="4234045" y="1236210"/>
                  </a:cubicBezTo>
                  <a:cubicBezTo>
                    <a:pt x="4223268" y="1236210"/>
                    <a:pt x="4214646" y="1245078"/>
                    <a:pt x="4214646" y="1255863"/>
                  </a:cubicBezTo>
                  <a:cubicBezTo>
                    <a:pt x="4214646" y="1266409"/>
                    <a:pt x="4223268" y="1275037"/>
                    <a:pt x="4234045" y="1275037"/>
                  </a:cubicBezTo>
                  <a:close/>
                  <a:moveTo>
                    <a:pt x="4092743" y="1515664"/>
                  </a:moveTo>
                  <a:cubicBezTo>
                    <a:pt x="4105675" y="1515664"/>
                    <a:pt x="4115734" y="1505358"/>
                    <a:pt x="4115734" y="1492416"/>
                  </a:cubicBezTo>
                  <a:cubicBezTo>
                    <a:pt x="4115734" y="1479714"/>
                    <a:pt x="4105675" y="1469648"/>
                    <a:pt x="4092743" y="1469648"/>
                  </a:cubicBezTo>
                  <a:cubicBezTo>
                    <a:pt x="4079810" y="1469648"/>
                    <a:pt x="4069751" y="1479714"/>
                    <a:pt x="4069751" y="1492416"/>
                  </a:cubicBezTo>
                  <a:cubicBezTo>
                    <a:pt x="4069751" y="1505358"/>
                    <a:pt x="4079810" y="1515664"/>
                    <a:pt x="4092743" y="1515664"/>
                  </a:cubicBezTo>
                  <a:close/>
                  <a:moveTo>
                    <a:pt x="3995747" y="1778580"/>
                  </a:moveTo>
                  <a:cubicBezTo>
                    <a:pt x="4011075" y="1778580"/>
                    <a:pt x="4023289" y="1766117"/>
                    <a:pt x="4023289" y="1751018"/>
                  </a:cubicBezTo>
                  <a:cubicBezTo>
                    <a:pt x="4023289" y="1735680"/>
                    <a:pt x="4011075" y="1723696"/>
                    <a:pt x="3995747" y="1723696"/>
                  </a:cubicBezTo>
                  <a:cubicBezTo>
                    <a:pt x="3980419" y="1723696"/>
                    <a:pt x="3968444" y="1735680"/>
                    <a:pt x="3968444" y="1751018"/>
                  </a:cubicBezTo>
                  <a:cubicBezTo>
                    <a:pt x="3968444" y="1766117"/>
                    <a:pt x="3980419" y="1778580"/>
                    <a:pt x="3995747" y="1778580"/>
                  </a:cubicBezTo>
                  <a:close/>
                  <a:moveTo>
                    <a:pt x="3946650" y="2054199"/>
                  </a:moveTo>
                  <a:cubicBezTo>
                    <a:pt x="3964133" y="2054199"/>
                    <a:pt x="3978264" y="2039819"/>
                    <a:pt x="3978264" y="2022563"/>
                  </a:cubicBezTo>
                  <a:cubicBezTo>
                    <a:pt x="3978264" y="2004827"/>
                    <a:pt x="3964133" y="1990687"/>
                    <a:pt x="3946650" y="1990687"/>
                  </a:cubicBezTo>
                  <a:cubicBezTo>
                    <a:pt x="3929167" y="1990687"/>
                    <a:pt x="3915037" y="2004827"/>
                    <a:pt x="3915037" y="2022563"/>
                  </a:cubicBezTo>
                  <a:cubicBezTo>
                    <a:pt x="3915037" y="2039819"/>
                    <a:pt x="3929167" y="2054199"/>
                    <a:pt x="3946650" y="2054199"/>
                  </a:cubicBezTo>
                  <a:close/>
                  <a:moveTo>
                    <a:pt x="3946650" y="2334372"/>
                  </a:moveTo>
                  <a:cubicBezTo>
                    <a:pt x="3966289" y="2334372"/>
                    <a:pt x="3982335" y="2318554"/>
                    <a:pt x="3982335" y="2298182"/>
                  </a:cubicBezTo>
                  <a:cubicBezTo>
                    <a:pt x="3982335" y="2278529"/>
                    <a:pt x="3966289" y="2262471"/>
                    <a:pt x="3946650" y="2262471"/>
                  </a:cubicBezTo>
                  <a:cubicBezTo>
                    <a:pt x="3926772" y="2262471"/>
                    <a:pt x="3910726" y="2278529"/>
                    <a:pt x="3910726" y="2298182"/>
                  </a:cubicBezTo>
                  <a:cubicBezTo>
                    <a:pt x="3910726" y="2318554"/>
                    <a:pt x="3926772" y="2334372"/>
                    <a:pt x="3946650" y="2334372"/>
                  </a:cubicBezTo>
                  <a:close/>
                  <a:moveTo>
                    <a:pt x="3995747" y="2610230"/>
                  </a:moveTo>
                  <a:cubicBezTo>
                    <a:pt x="4018020" y="2610230"/>
                    <a:pt x="4035982" y="2592015"/>
                    <a:pt x="4035982" y="2569966"/>
                  </a:cubicBezTo>
                  <a:cubicBezTo>
                    <a:pt x="4035982" y="2547916"/>
                    <a:pt x="4018020" y="2529462"/>
                    <a:pt x="3995747" y="2529462"/>
                  </a:cubicBezTo>
                  <a:cubicBezTo>
                    <a:pt x="3973713" y="2529462"/>
                    <a:pt x="3955512" y="2547916"/>
                    <a:pt x="3955512" y="2569966"/>
                  </a:cubicBezTo>
                  <a:cubicBezTo>
                    <a:pt x="3955512" y="2592015"/>
                    <a:pt x="3973713" y="2610230"/>
                    <a:pt x="3995747" y="2610230"/>
                  </a:cubicBezTo>
                  <a:close/>
                  <a:moveTo>
                    <a:pt x="4092743" y="2871708"/>
                  </a:moveTo>
                  <a:cubicBezTo>
                    <a:pt x="4116453" y="2871708"/>
                    <a:pt x="4135852" y="2852056"/>
                    <a:pt x="4135852" y="2828568"/>
                  </a:cubicBezTo>
                  <a:cubicBezTo>
                    <a:pt x="4135852" y="2804122"/>
                    <a:pt x="4116453" y="2784948"/>
                    <a:pt x="4092743" y="2784948"/>
                  </a:cubicBezTo>
                  <a:cubicBezTo>
                    <a:pt x="4068793" y="2784948"/>
                    <a:pt x="4049394" y="2804122"/>
                    <a:pt x="4049394" y="2828568"/>
                  </a:cubicBezTo>
                  <a:cubicBezTo>
                    <a:pt x="4049394" y="2852056"/>
                    <a:pt x="4068793" y="2871708"/>
                    <a:pt x="4092743" y="2871708"/>
                  </a:cubicBezTo>
                  <a:close/>
                  <a:moveTo>
                    <a:pt x="4234045" y="3110179"/>
                  </a:moveTo>
                  <a:cubicBezTo>
                    <a:pt x="4258713" y="3110179"/>
                    <a:pt x="4279070" y="3090047"/>
                    <a:pt x="4279070" y="3065121"/>
                  </a:cubicBezTo>
                  <a:cubicBezTo>
                    <a:pt x="4279070" y="3040435"/>
                    <a:pt x="4258713" y="3020063"/>
                    <a:pt x="4234045" y="3020063"/>
                  </a:cubicBezTo>
                  <a:cubicBezTo>
                    <a:pt x="4209138" y="3020063"/>
                    <a:pt x="4188780" y="3040435"/>
                    <a:pt x="4188780" y="3065121"/>
                  </a:cubicBezTo>
                  <a:cubicBezTo>
                    <a:pt x="4188780" y="3090047"/>
                    <a:pt x="4209138" y="3110179"/>
                    <a:pt x="4234045" y="3110179"/>
                  </a:cubicBezTo>
                  <a:close/>
                  <a:moveTo>
                    <a:pt x="4415583" y="3319170"/>
                  </a:moveTo>
                  <a:cubicBezTo>
                    <a:pt x="4440970" y="3319170"/>
                    <a:pt x="4461806" y="3298558"/>
                    <a:pt x="4461806" y="3272914"/>
                  </a:cubicBezTo>
                  <a:cubicBezTo>
                    <a:pt x="4461806" y="3247509"/>
                    <a:pt x="4440970" y="3226658"/>
                    <a:pt x="4415583" y="3226658"/>
                  </a:cubicBezTo>
                  <a:cubicBezTo>
                    <a:pt x="4389957" y="3226658"/>
                    <a:pt x="4369121" y="3247509"/>
                    <a:pt x="4369121" y="3272914"/>
                  </a:cubicBezTo>
                  <a:cubicBezTo>
                    <a:pt x="4369121" y="3298558"/>
                    <a:pt x="4389957" y="3319170"/>
                    <a:pt x="4415583" y="3319170"/>
                  </a:cubicBezTo>
                  <a:close/>
                  <a:moveTo>
                    <a:pt x="4631129" y="3491252"/>
                  </a:moveTo>
                  <a:cubicBezTo>
                    <a:pt x="4656755" y="3491252"/>
                    <a:pt x="4677352" y="3470640"/>
                    <a:pt x="4677352" y="3444756"/>
                  </a:cubicBezTo>
                  <a:cubicBezTo>
                    <a:pt x="4677352" y="3419351"/>
                    <a:pt x="4656755" y="3398740"/>
                    <a:pt x="4631129" y="3398740"/>
                  </a:cubicBezTo>
                  <a:cubicBezTo>
                    <a:pt x="4605503" y="3398740"/>
                    <a:pt x="4584667" y="3419351"/>
                    <a:pt x="4584667" y="3444756"/>
                  </a:cubicBezTo>
                  <a:cubicBezTo>
                    <a:pt x="4584667" y="3470640"/>
                    <a:pt x="4605503" y="3491252"/>
                    <a:pt x="4631129" y="3491252"/>
                  </a:cubicBezTo>
                  <a:close/>
                  <a:moveTo>
                    <a:pt x="4874217" y="3621152"/>
                  </a:moveTo>
                  <a:cubicBezTo>
                    <a:pt x="4898885" y="3621152"/>
                    <a:pt x="4919003" y="3600540"/>
                    <a:pt x="4919003" y="3575855"/>
                  </a:cubicBezTo>
                  <a:cubicBezTo>
                    <a:pt x="4919003" y="3550929"/>
                    <a:pt x="4898885" y="3530797"/>
                    <a:pt x="4874217" y="3530797"/>
                  </a:cubicBezTo>
                  <a:cubicBezTo>
                    <a:pt x="4849070" y="3530797"/>
                    <a:pt x="4828953" y="3550929"/>
                    <a:pt x="4828953" y="3575855"/>
                  </a:cubicBezTo>
                  <a:cubicBezTo>
                    <a:pt x="4828953" y="3600540"/>
                    <a:pt x="4849070" y="3621152"/>
                    <a:pt x="4874217" y="3621152"/>
                  </a:cubicBezTo>
                  <a:close/>
                  <a:moveTo>
                    <a:pt x="5136226" y="3703838"/>
                  </a:moveTo>
                  <a:cubicBezTo>
                    <a:pt x="5159696" y="3703838"/>
                    <a:pt x="5178856" y="3684664"/>
                    <a:pt x="5178856" y="3660937"/>
                  </a:cubicBezTo>
                  <a:cubicBezTo>
                    <a:pt x="5178856" y="3637689"/>
                    <a:pt x="5159696" y="3618516"/>
                    <a:pt x="5136226" y="3618516"/>
                  </a:cubicBezTo>
                  <a:cubicBezTo>
                    <a:pt x="5112755" y="3618516"/>
                    <a:pt x="5093595" y="3637689"/>
                    <a:pt x="5093595" y="3660937"/>
                  </a:cubicBezTo>
                  <a:cubicBezTo>
                    <a:pt x="5093595" y="3684664"/>
                    <a:pt x="5112755" y="3703838"/>
                    <a:pt x="5136226" y="3703838"/>
                  </a:cubicBezTo>
                  <a:close/>
                  <a:moveTo>
                    <a:pt x="5409251" y="3737871"/>
                  </a:moveTo>
                  <a:cubicBezTo>
                    <a:pt x="5431284" y="3737871"/>
                    <a:pt x="5449007" y="3719895"/>
                    <a:pt x="5449007" y="3698086"/>
                  </a:cubicBezTo>
                  <a:cubicBezTo>
                    <a:pt x="5449007" y="3676036"/>
                    <a:pt x="5431284" y="3658780"/>
                    <a:pt x="5409251" y="3658780"/>
                  </a:cubicBezTo>
                  <a:cubicBezTo>
                    <a:pt x="5387696" y="3658780"/>
                    <a:pt x="5369734" y="3676036"/>
                    <a:pt x="5369734" y="3698086"/>
                  </a:cubicBezTo>
                  <a:cubicBezTo>
                    <a:pt x="5369734" y="3719895"/>
                    <a:pt x="5387696" y="3737871"/>
                    <a:pt x="5409251" y="3737871"/>
                  </a:cubicBezTo>
                  <a:close/>
                  <a:moveTo>
                    <a:pt x="5684910" y="3722052"/>
                  </a:moveTo>
                  <a:cubicBezTo>
                    <a:pt x="5705028" y="3722052"/>
                    <a:pt x="5721314" y="3705995"/>
                    <a:pt x="5721314" y="3685383"/>
                  </a:cubicBezTo>
                  <a:cubicBezTo>
                    <a:pt x="5721314" y="3665251"/>
                    <a:pt x="5705028" y="3649193"/>
                    <a:pt x="5684910" y="3649193"/>
                  </a:cubicBezTo>
                  <a:cubicBezTo>
                    <a:pt x="5664793" y="3649193"/>
                    <a:pt x="5648507" y="3665251"/>
                    <a:pt x="5648507" y="3685383"/>
                  </a:cubicBezTo>
                  <a:cubicBezTo>
                    <a:pt x="5648507" y="3705995"/>
                    <a:pt x="5664793" y="3722052"/>
                    <a:pt x="5684910" y="3722052"/>
                  </a:cubicBezTo>
                  <a:close/>
                  <a:moveTo>
                    <a:pt x="5953625" y="3657342"/>
                  </a:moveTo>
                  <a:cubicBezTo>
                    <a:pt x="5972066" y="3657342"/>
                    <a:pt x="5986675" y="3642482"/>
                    <a:pt x="5986675" y="3624268"/>
                  </a:cubicBezTo>
                  <a:cubicBezTo>
                    <a:pt x="5986675" y="3606293"/>
                    <a:pt x="5972066" y="3591433"/>
                    <a:pt x="5953625" y="3591433"/>
                  </a:cubicBezTo>
                  <a:cubicBezTo>
                    <a:pt x="5935662" y="3591433"/>
                    <a:pt x="5920574" y="3606293"/>
                    <a:pt x="5920574" y="3624268"/>
                  </a:cubicBezTo>
                  <a:cubicBezTo>
                    <a:pt x="5920574" y="3642482"/>
                    <a:pt x="5935662" y="3657342"/>
                    <a:pt x="5953625" y="3657342"/>
                  </a:cubicBezTo>
                  <a:close/>
                  <a:moveTo>
                    <a:pt x="6207251" y="3544937"/>
                  </a:moveTo>
                  <a:cubicBezTo>
                    <a:pt x="6223536" y="3544937"/>
                    <a:pt x="6236469" y="3531995"/>
                    <a:pt x="6236469" y="3515937"/>
                  </a:cubicBezTo>
                  <a:cubicBezTo>
                    <a:pt x="6236469" y="3499880"/>
                    <a:pt x="6223536" y="3486458"/>
                    <a:pt x="6207251" y="3486458"/>
                  </a:cubicBezTo>
                  <a:cubicBezTo>
                    <a:pt x="6190725" y="3486458"/>
                    <a:pt x="6178032" y="3499880"/>
                    <a:pt x="6178032" y="3515937"/>
                  </a:cubicBezTo>
                  <a:cubicBezTo>
                    <a:pt x="6178032" y="3531995"/>
                    <a:pt x="6190725" y="3544937"/>
                    <a:pt x="6207251" y="3544937"/>
                  </a:cubicBezTo>
                  <a:close/>
                  <a:moveTo>
                    <a:pt x="6437167" y="3390112"/>
                  </a:moveTo>
                  <a:cubicBezTo>
                    <a:pt x="6451776" y="3390112"/>
                    <a:pt x="6463511" y="3378368"/>
                    <a:pt x="6463511" y="3363748"/>
                  </a:cubicBezTo>
                  <a:cubicBezTo>
                    <a:pt x="6463511" y="3349608"/>
                    <a:pt x="6451776" y="3337624"/>
                    <a:pt x="6437167" y="3337624"/>
                  </a:cubicBezTo>
                  <a:cubicBezTo>
                    <a:pt x="6423036" y="3337624"/>
                    <a:pt x="6411301" y="3349608"/>
                    <a:pt x="6411301" y="3363748"/>
                  </a:cubicBezTo>
                  <a:cubicBezTo>
                    <a:pt x="6411301" y="3378368"/>
                    <a:pt x="6423036" y="3390112"/>
                    <a:pt x="6437167" y="3390112"/>
                  </a:cubicBezTo>
                  <a:close/>
                  <a:moveTo>
                    <a:pt x="6636666" y="3195740"/>
                  </a:moveTo>
                  <a:cubicBezTo>
                    <a:pt x="6649120" y="3195740"/>
                    <a:pt x="6659419" y="3185914"/>
                    <a:pt x="6659419" y="3173451"/>
                  </a:cubicBezTo>
                  <a:cubicBezTo>
                    <a:pt x="6659419" y="3160749"/>
                    <a:pt x="6649120" y="3150443"/>
                    <a:pt x="6636666" y="3150443"/>
                  </a:cubicBezTo>
                  <a:cubicBezTo>
                    <a:pt x="6623973" y="3150443"/>
                    <a:pt x="6614393" y="3160749"/>
                    <a:pt x="6614393" y="3173451"/>
                  </a:cubicBezTo>
                  <a:cubicBezTo>
                    <a:pt x="6614393" y="3185914"/>
                    <a:pt x="6623973" y="3195740"/>
                    <a:pt x="6636666" y="3195740"/>
                  </a:cubicBezTo>
                  <a:close/>
                  <a:moveTo>
                    <a:pt x="6798805" y="2969254"/>
                  </a:moveTo>
                  <a:cubicBezTo>
                    <a:pt x="6809822" y="2969254"/>
                    <a:pt x="6817965" y="2960865"/>
                    <a:pt x="6817965" y="2950080"/>
                  </a:cubicBezTo>
                  <a:cubicBezTo>
                    <a:pt x="6817965" y="2939535"/>
                    <a:pt x="6809822" y="2930188"/>
                    <a:pt x="6798805" y="2930188"/>
                  </a:cubicBezTo>
                  <a:cubicBezTo>
                    <a:pt x="6788028" y="2930188"/>
                    <a:pt x="6779406" y="2939535"/>
                    <a:pt x="6779406" y="2950080"/>
                  </a:cubicBezTo>
                  <a:cubicBezTo>
                    <a:pt x="6779406" y="2960865"/>
                    <a:pt x="6788028" y="2969254"/>
                    <a:pt x="6798805" y="2969254"/>
                  </a:cubicBezTo>
                  <a:close/>
                  <a:moveTo>
                    <a:pt x="6918313" y="2718800"/>
                  </a:moveTo>
                  <a:cubicBezTo>
                    <a:pt x="6928133" y="2718800"/>
                    <a:pt x="6936036" y="2711370"/>
                    <a:pt x="6936036" y="2701304"/>
                  </a:cubicBezTo>
                  <a:cubicBezTo>
                    <a:pt x="6936036" y="2691478"/>
                    <a:pt x="6928133" y="2683329"/>
                    <a:pt x="6918313" y="2683329"/>
                  </a:cubicBezTo>
                  <a:cubicBezTo>
                    <a:pt x="6908973" y="2683329"/>
                    <a:pt x="6901070" y="2691478"/>
                    <a:pt x="6901070" y="2701304"/>
                  </a:cubicBezTo>
                  <a:cubicBezTo>
                    <a:pt x="6901070" y="2711370"/>
                    <a:pt x="6908973" y="2718800"/>
                    <a:pt x="6918313" y="2718800"/>
                  </a:cubicBezTo>
                  <a:close/>
                  <a:moveTo>
                    <a:pt x="6991599" y="2451330"/>
                  </a:moveTo>
                  <a:cubicBezTo>
                    <a:pt x="7000460" y="2451330"/>
                    <a:pt x="7007645" y="2444140"/>
                    <a:pt x="7007645" y="2435032"/>
                  </a:cubicBezTo>
                  <a:cubicBezTo>
                    <a:pt x="7007645" y="2426884"/>
                    <a:pt x="7000460" y="2419454"/>
                    <a:pt x="6991599" y="2419454"/>
                  </a:cubicBezTo>
                  <a:cubicBezTo>
                    <a:pt x="6983217" y="2419454"/>
                    <a:pt x="6976032" y="2426884"/>
                    <a:pt x="6976032" y="2435032"/>
                  </a:cubicBezTo>
                  <a:cubicBezTo>
                    <a:pt x="6976032" y="2444140"/>
                    <a:pt x="6983217" y="2451330"/>
                    <a:pt x="6991599" y="2451330"/>
                  </a:cubicBezTo>
                  <a:close/>
                  <a:moveTo>
                    <a:pt x="7016507" y="2174752"/>
                  </a:moveTo>
                  <a:cubicBezTo>
                    <a:pt x="7024171" y="2174752"/>
                    <a:pt x="7030637" y="2168042"/>
                    <a:pt x="7030637" y="2160372"/>
                  </a:cubicBezTo>
                  <a:cubicBezTo>
                    <a:pt x="7030637" y="2152463"/>
                    <a:pt x="7024171" y="2146232"/>
                    <a:pt x="7016507" y="2146232"/>
                  </a:cubicBezTo>
                  <a:cubicBezTo>
                    <a:pt x="7008603" y="2146232"/>
                    <a:pt x="7002376" y="2152463"/>
                    <a:pt x="7002376" y="2160372"/>
                  </a:cubicBezTo>
                  <a:cubicBezTo>
                    <a:pt x="7002376" y="2168042"/>
                    <a:pt x="7008603" y="2174752"/>
                    <a:pt x="7016507" y="2174752"/>
                  </a:cubicBezTo>
                  <a:close/>
                  <a:moveTo>
                    <a:pt x="6768150" y="1900092"/>
                  </a:moveTo>
                  <a:cubicBezTo>
                    <a:pt x="6775813" y="1900092"/>
                    <a:pt x="6781801" y="1893861"/>
                    <a:pt x="6781801" y="1886431"/>
                  </a:cubicBezTo>
                  <a:cubicBezTo>
                    <a:pt x="6781801" y="1878522"/>
                    <a:pt x="6775813" y="1872291"/>
                    <a:pt x="6768150" y="1872291"/>
                  </a:cubicBezTo>
                  <a:cubicBezTo>
                    <a:pt x="6760007" y="1872291"/>
                    <a:pt x="6753780" y="1878522"/>
                    <a:pt x="6753780" y="1886431"/>
                  </a:cubicBezTo>
                  <a:cubicBezTo>
                    <a:pt x="6753780" y="1893861"/>
                    <a:pt x="6760007" y="1900092"/>
                    <a:pt x="6768150" y="1900092"/>
                  </a:cubicBezTo>
                  <a:close/>
                  <a:moveTo>
                    <a:pt x="6682650" y="1636696"/>
                  </a:moveTo>
                  <a:cubicBezTo>
                    <a:pt x="6690074" y="1636696"/>
                    <a:pt x="6695582" y="1630944"/>
                    <a:pt x="6695582" y="1623754"/>
                  </a:cubicBezTo>
                  <a:cubicBezTo>
                    <a:pt x="6695582" y="1616564"/>
                    <a:pt x="6690074" y="1611052"/>
                    <a:pt x="6682650" y="1611052"/>
                  </a:cubicBezTo>
                  <a:cubicBezTo>
                    <a:pt x="6675465" y="1611052"/>
                    <a:pt x="6670196" y="1616564"/>
                    <a:pt x="6670196" y="1623754"/>
                  </a:cubicBezTo>
                  <a:cubicBezTo>
                    <a:pt x="6670196" y="1630944"/>
                    <a:pt x="6675465" y="1636696"/>
                    <a:pt x="6682650" y="1636696"/>
                  </a:cubicBezTo>
                  <a:close/>
                  <a:moveTo>
                    <a:pt x="6544940" y="1397028"/>
                  </a:moveTo>
                  <a:cubicBezTo>
                    <a:pt x="6551645" y="1397028"/>
                    <a:pt x="6557154" y="1391755"/>
                    <a:pt x="6557154" y="1385045"/>
                  </a:cubicBezTo>
                  <a:cubicBezTo>
                    <a:pt x="6557154" y="1378334"/>
                    <a:pt x="6551645" y="1372582"/>
                    <a:pt x="6544940" y="1372582"/>
                  </a:cubicBezTo>
                  <a:cubicBezTo>
                    <a:pt x="6538234" y="1372582"/>
                    <a:pt x="6532965" y="1378334"/>
                    <a:pt x="6532965" y="1385045"/>
                  </a:cubicBezTo>
                  <a:cubicBezTo>
                    <a:pt x="6532965" y="1391755"/>
                    <a:pt x="6538234" y="1397028"/>
                    <a:pt x="6544940" y="1397028"/>
                  </a:cubicBezTo>
                  <a:close/>
                  <a:moveTo>
                    <a:pt x="6360288" y="1191632"/>
                  </a:moveTo>
                  <a:cubicBezTo>
                    <a:pt x="6367234" y="1191632"/>
                    <a:pt x="6372024" y="1186359"/>
                    <a:pt x="6372024" y="1180128"/>
                  </a:cubicBezTo>
                  <a:cubicBezTo>
                    <a:pt x="6372024" y="1173657"/>
                    <a:pt x="6367234" y="1168384"/>
                    <a:pt x="6360288" y="1168384"/>
                  </a:cubicBezTo>
                  <a:cubicBezTo>
                    <a:pt x="6354061" y="1168384"/>
                    <a:pt x="6349032" y="1173657"/>
                    <a:pt x="6349032" y="1180128"/>
                  </a:cubicBezTo>
                  <a:cubicBezTo>
                    <a:pt x="6349032" y="1186359"/>
                    <a:pt x="6354061" y="1191632"/>
                    <a:pt x="6360288" y="1191632"/>
                  </a:cubicBezTo>
                  <a:close/>
                  <a:moveTo>
                    <a:pt x="6137797" y="1029616"/>
                  </a:moveTo>
                  <a:cubicBezTo>
                    <a:pt x="6144024" y="1029616"/>
                    <a:pt x="6149293" y="1024104"/>
                    <a:pt x="6149293" y="1017872"/>
                  </a:cubicBezTo>
                  <a:cubicBezTo>
                    <a:pt x="6149293" y="1011641"/>
                    <a:pt x="6144024" y="1006368"/>
                    <a:pt x="6137797" y="1006368"/>
                  </a:cubicBezTo>
                  <a:cubicBezTo>
                    <a:pt x="6131091" y="1006368"/>
                    <a:pt x="6126062" y="1011641"/>
                    <a:pt x="6126062" y="1017872"/>
                  </a:cubicBezTo>
                  <a:cubicBezTo>
                    <a:pt x="6126062" y="1024104"/>
                    <a:pt x="6131091" y="1029616"/>
                    <a:pt x="6137797" y="1029616"/>
                  </a:cubicBezTo>
                  <a:close/>
                  <a:moveTo>
                    <a:pt x="5885608" y="917212"/>
                  </a:moveTo>
                  <a:cubicBezTo>
                    <a:pt x="5892074" y="917212"/>
                    <a:pt x="5897343" y="912178"/>
                    <a:pt x="5897343" y="905707"/>
                  </a:cubicBezTo>
                  <a:cubicBezTo>
                    <a:pt x="5897343" y="899236"/>
                    <a:pt x="5892074" y="894203"/>
                    <a:pt x="5885608" y="894203"/>
                  </a:cubicBezTo>
                  <a:cubicBezTo>
                    <a:pt x="5879381" y="894203"/>
                    <a:pt x="5874112" y="899236"/>
                    <a:pt x="5874112" y="905707"/>
                  </a:cubicBezTo>
                  <a:cubicBezTo>
                    <a:pt x="5874112" y="912178"/>
                    <a:pt x="5879381" y="917212"/>
                    <a:pt x="5885608" y="917212"/>
                  </a:cubicBezTo>
                  <a:close/>
                  <a:moveTo>
                    <a:pt x="5616415" y="860410"/>
                  </a:moveTo>
                  <a:cubicBezTo>
                    <a:pt x="5622881" y="860410"/>
                    <a:pt x="5628389" y="855137"/>
                    <a:pt x="5628389" y="848427"/>
                  </a:cubicBezTo>
                  <a:cubicBezTo>
                    <a:pt x="5628389" y="841716"/>
                    <a:pt x="5622881" y="836204"/>
                    <a:pt x="5616415" y="836204"/>
                  </a:cubicBezTo>
                  <a:cubicBezTo>
                    <a:pt x="5609469" y="836204"/>
                    <a:pt x="5603961" y="841716"/>
                    <a:pt x="5603961" y="848427"/>
                  </a:cubicBezTo>
                  <a:cubicBezTo>
                    <a:pt x="5603961" y="855137"/>
                    <a:pt x="5609469" y="860410"/>
                    <a:pt x="5616415" y="860410"/>
                  </a:cubicBezTo>
                  <a:close/>
                  <a:moveTo>
                    <a:pt x="5340755" y="861129"/>
                  </a:moveTo>
                  <a:cubicBezTo>
                    <a:pt x="5347461" y="861129"/>
                    <a:pt x="5353448" y="855617"/>
                    <a:pt x="5353448" y="848427"/>
                  </a:cubicBezTo>
                  <a:cubicBezTo>
                    <a:pt x="5353448" y="841237"/>
                    <a:pt x="5347461" y="835724"/>
                    <a:pt x="5340755" y="835724"/>
                  </a:cubicBezTo>
                  <a:cubicBezTo>
                    <a:pt x="5333570" y="835724"/>
                    <a:pt x="5327822" y="841237"/>
                    <a:pt x="5327822" y="848427"/>
                  </a:cubicBezTo>
                  <a:cubicBezTo>
                    <a:pt x="5327822" y="855617"/>
                    <a:pt x="5333570" y="861129"/>
                    <a:pt x="5340755" y="861129"/>
                  </a:cubicBezTo>
                  <a:close/>
                  <a:moveTo>
                    <a:pt x="5071083" y="919848"/>
                  </a:moveTo>
                  <a:cubicBezTo>
                    <a:pt x="5078747" y="919848"/>
                    <a:pt x="5085213" y="913377"/>
                    <a:pt x="5085213" y="905707"/>
                  </a:cubicBezTo>
                  <a:cubicBezTo>
                    <a:pt x="5085213" y="898038"/>
                    <a:pt x="5078747" y="891807"/>
                    <a:pt x="5071083" y="891807"/>
                  </a:cubicBezTo>
                  <a:cubicBezTo>
                    <a:pt x="5063179" y="891807"/>
                    <a:pt x="5056953" y="898038"/>
                    <a:pt x="5056953" y="905707"/>
                  </a:cubicBezTo>
                  <a:cubicBezTo>
                    <a:pt x="5056953" y="913377"/>
                    <a:pt x="5063179" y="919848"/>
                    <a:pt x="5071083" y="919848"/>
                  </a:cubicBezTo>
                  <a:close/>
                  <a:moveTo>
                    <a:pt x="4819133" y="1033930"/>
                  </a:moveTo>
                  <a:cubicBezTo>
                    <a:pt x="4827995" y="1033930"/>
                    <a:pt x="4835180" y="1026740"/>
                    <a:pt x="4835180" y="1017872"/>
                  </a:cubicBezTo>
                  <a:cubicBezTo>
                    <a:pt x="4835180" y="1009244"/>
                    <a:pt x="4827995" y="1002054"/>
                    <a:pt x="4819133" y="1002054"/>
                  </a:cubicBezTo>
                  <a:cubicBezTo>
                    <a:pt x="4810512" y="1002054"/>
                    <a:pt x="4803327" y="1009244"/>
                    <a:pt x="4803327" y="1017872"/>
                  </a:cubicBezTo>
                  <a:cubicBezTo>
                    <a:pt x="4803327" y="1026740"/>
                    <a:pt x="4810512" y="1033930"/>
                    <a:pt x="4819133" y="1033930"/>
                  </a:cubicBezTo>
                  <a:close/>
                  <a:moveTo>
                    <a:pt x="4596163" y="1198103"/>
                  </a:moveTo>
                  <a:cubicBezTo>
                    <a:pt x="4606461" y="1198103"/>
                    <a:pt x="4614364" y="1190194"/>
                    <a:pt x="4614364" y="1180128"/>
                  </a:cubicBezTo>
                  <a:cubicBezTo>
                    <a:pt x="4614364" y="1169822"/>
                    <a:pt x="4606461" y="1161673"/>
                    <a:pt x="4596163" y="1161673"/>
                  </a:cubicBezTo>
                  <a:cubicBezTo>
                    <a:pt x="4586104" y="1161673"/>
                    <a:pt x="4578201" y="1169822"/>
                    <a:pt x="4578201" y="1180128"/>
                  </a:cubicBezTo>
                  <a:cubicBezTo>
                    <a:pt x="4578201" y="1190194"/>
                    <a:pt x="4586104" y="1198103"/>
                    <a:pt x="4596163" y="1198103"/>
                  </a:cubicBezTo>
                  <a:close/>
                  <a:moveTo>
                    <a:pt x="4411751" y="1405896"/>
                  </a:moveTo>
                  <a:cubicBezTo>
                    <a:pt x="4423486" y="1405896"/>
                    <a:pt x="4432587" y="1396549"/>
                    <a:pt x="4432587" y="1385045"/>
                  </a:cubicBezTo>
                  <a:cubicBezTo>
                    <a:pt x="4432587" y="1373780"/>
                    <a:pt x="4423486" y="1364193"/>
                    <a:pt x="4411751" y="1364193"/>
                  </a:cubicBezTo>
                  <a:cubicBezTo>
                    <a:pt x="4400495" y="1364193"/>
                    <a:pt x="4391154" y="1373780"/>
                    <a:pt x="4391154" y="1385045"/>
                  </a:cubicBezTo>
                  <a:cubicBezTo>
                    <a:pt x="4391154" y="1396549"/>
                    <a:pt x="4400495" y="1405896"/>
                    <a:pt x="4411751" y="1405896"/>
                  </a:cubicBezTo>
                  <a:close/>
                  <a:moveTo>
                    <a:pt x="4274041" y="1648440"/>
                  </a:moveTo>
                  <a:cubicBezTo>
                    <a:pt x="4287453" y="1648440"/>
                    <a:pt x="4298470" y="1637415"/>
                    <a:pt x="4298470" y="1623754"/>
                  </a:cubicBezTo>
                  <a:cubicBezTo>
                    <a:pt x="4298470" y="1610333"/>
                    <a:pt x="4287453" y="1599548"/>
                    <a:pt x="4274041" y="1599548"/>
                  </a:cubicBezTo>
                  <a:cubicBezTo>
                    <a:pt x="4260869" y="1599548"/>
                    <a:pt x="4249612" y="1610333"/>
                    <a:pt x="4249612" y="1623754"/>
                  </a:cubicBezTo>
                  <a:cubicBezTo>
                    <a:pt x="4249612" y="1637415"/>
                    <a:pt x="4260869" y="1648440"/>
                    <a:pt x="4274041" y="1648440"/>
                  </a:cubicBezTo>
                  <a:close/>
                  <a:moveTo>
                    <a:pt x="4188780" y="1914952"/>
                  </a:moveTo>
                  <a:cubicBezTo>
                    <a:pt x="4204827" y="1914952"/>
                    <a:pt x="4217520" y="1902010"/>
                    <a:pt x="4217520" y="1886431"/>
                  </a:cubicBezTo>
                  <a:cubicBezTo>
                    <a:pt x="4217520" y="1870373"/>
                    <a:pt x="4204827" y="1857431"/>
                    <a:pt x="4188780" y="1857431"/>
                  </a:cubicBezTo>
                  <a:cubicBezTo>
                    <a:pt x="4172974" y="1857431"/>
                    <a:pt x="4160280" y="1870373"/>
                    <a:pt x="4160280" y="1886431"/>
                  </a:cubicBezTo>
                  <a:cubicBezTo>
                    <a:pt x="4160280" y="1902010"/>
                    <a:pt x="4172974" y="1914952"/>
                    <a:pt x="4188780" y="1914952"/>
                  </a:cubicBezTo>
                  <a:close/>
                  <a:moveTo>
                    <a:pt x="4160041" y="2192728"/>
                  </a:moveTo>
                  <a:cubicBezTo>
                    <a:pt x="4178003" y="2192728"/>
                    <a:pt x="4192133" y="2178347"/>
                    <a:pt x="4192133" y="2160372"/>
                  </a:cubicBezTo>
                  <a:cubicBezTo>
                    <a:pt x="4192133" y="2142637"/>
                    <a:pt x="4178003" y="2128257"/>
                    <a:pt x="4160041" y="2128257"/>
                  </a:cubicBezTo>
                  <a:cubicBezTo>
                    <a:pt x="4142079" y="2128257"/>
                    <a:pt x="4127709" y="2142637"/>
                    <a:pt x="4127709" y="2160372"/>
                  </a:cubicBezTo>
                  <a:cubicBezTo>
                    <a:pt x="4127709" y="2178347"/>
                    <a:pt x="4142079" y="2192728"/>
                    <a:pt x="4160041" y="2192728"/>
                  </a:cubicBezTo>
                  <a:close/>
                  <a:moveTo>
                    <a:pt x="4188780" y="2470983"/>
                  </a:moveTo>
                  <a:cubicBezTo>
                    <a:pt x="4208898" y="2470983"/>
                    <a:pt x="4224705" y="2454925"/>
                    <a:pt x="4224705" y="2434553"/>
                  </a:cubicBezTo>
                  <a:cubicBezTo>
                    <a:pt x="4224705" y="2414900"/>
                    <a:pt x="4208898" y="2399082"/>
                    <a:pt x="4188780" y="2399082"/>
                  </a:cubicBezTo>
                  <a:cubicBezTo>
                    <a:pt x="4169142" y="2399082"/>
                    <a:pt x="4152856" y="2414900"/>
                    <a:pt x="4152856" y="2434553"/>
                  </a:cubicBezTo>
                  <a:cubicBezTo>
                    <a:pt x="4152856" y="2454925"/>
                    <a:pt x="4169142" y="2470983"/>
                    <a:pt x="4188780" y="2470983"/>
                  </a:cubicBezTo>
                  <a:close/>
                  <a:moveTo>
                    <a:pt x="4274041" y="2736535"/>
                  </a:moveTo>
                  <a:cubicBezTo>
                    <a:pt x="4295835" y="2736535"/>
                    <a:pt x="4313797" y="2718800"/>
                    <a:pt x="4313797" y="2696990"/>
                  </a:cubicBezTo>
                  <a:cubicBezTo>
                    <a:pt x="4313797" y="2675420"/>
                    <a:pt x="4295835" y="2657445"/>
                    <a:pt x="4274041" y="2657445"/>
                  </a:cubicBezTo>
                  <a:cubicBezTo>
                    <a:pt x="4252247" y="2657445"/>
                    <a:pt x="4234524" y="2675420"/>
                    <a:pt x="4234524" y="2696990"/>
                  </a:cubicBezTo>
                  <a:cubicBezTo>
                    <a:pt x="4234524" y="2718800"/>
                    <a:pt x="4252247" y="2736535"/>
                    <a:pt x="4274041" y="2736535"/>
                  </a:cubicBezTo>
                  <a:close/>
                  <a:moveTo>
                    <a:pt x="4411751" y="2977642"/>
                  </a:moveTo>
                  <a:cubicBezTo>
                    <a:pt x="4434982" y="2977642"/>
                    <a:pt x="4453663" y="2958948"/>
                    <a:pt x="4453663" y="2935700"/>
                  </a:cubicBezTo>
                  <a:cubicBezTo>
                    <a:pt x="4453663" y="2912452"/>
                    <a:pt x="4434982" y="2893758"/>
                    <a:pt x="4411751" y="2893758"/>
                  </a:cubicBezTo>
                  <a:cubicBezTo>
                    <a:pt x="4388760" y="2893758"/>
                    <a:pt x="4369839" y="2912452"/>
                    <a:pt x="4369839" y="2935700"/>
                  </a:cubicBezTo>
                  <a:cubicBezTo>
                    <a:pt x="4369839" y="2958948"/>
                    <a:pt x="4388760" y="2977642"/>
                    <a:pt x="4411751" y="2977642"/>
                  </a:cubicBezTo>
                  <a:close/>
                  <a:moveTo>
                    <a:pt x="4596163" y="3183757"/>
                  </a:moveTo>
                  <a:cubicBezTo>
                    <a:pt x="4619873" y="3183757"/>
                    <a:pt x="4639033" y="3164344"/>
                    <a:pt x="4639033" y="3141096"/>
                  </a:cubicBezTo>
                  <a:cubicBezTo>
                    <a:pt x="4639033" y="3117608"/>
                    <a:pt x="4619873" y="3098195"/>
                    <a:pt x="4596163" y="3098195"/>
                  </a:cubicBezTo>
                  <a:cubicBezTo>
                    <a:pt x="4572932" y="3098195"/>
                    <a:pt x="4553533" y="3117608"/>
                    <a:pt x="4553533" y="3141096"/>
                  </a:cubicBezTo>
                  <a:cubicBezTo>
                    <a:pt x="4553533" y="3164344"/>
                    <a:pt x="4572932" y="3183757"/>
                    <a:pt x="4596163" y="3183757"/>
                  </a:cubicBezTo>
                  <a:close/>
                  <a:moveTo>
                    <a:pt x="4819133" y="3345294"/>
                  </a:moveTo>
                  <a:cubicBezTo>
                    <a:pt x="4842604" y="3345294"/>
                    <a:pt x="4862003" y="3326839"/>
                    <a:pt x="4862003" y="3303112"/>
                  </a:cubicBezTo>
                  <a:cubicBezTo>
                    <a:pt x="4862003" y="3279385"/>
                    <a:pt x="4842604" y="3260691"/>
                    <a:pt x="4819133" y="3260691"/>
                  </a:cubicBezTo>
                  <a:cubicBezTo>
                    <a:pt x="4795663" y="3260691"/>
                    <a:pt x="4776743" y="3279385"/>
                    <a:pt x="4776743" y="3303112"/>
                  </a:cubicBezTo>
                  <a:cubicBezTo>
                    <a:pt x="4776743" y="3326839"/>
                    <a:pt x="4795663" y="3345294"/>
                    <a:pt x="4819133" y="3345294"/>
                  </a:cubicBezTo>
                  <a:close/>
                  <a:moveTo>
                    <a:pt x="5071083" y="3456020"/>
                  </a:moveTo>
                  <a:cubicBezTo>
                    <a:pt x="5093595" y="3456020"/>
                    <a:pt x="5111797" y="3437806"/>
                    <a:pt x="5111797" y="3415277"/>
                  </a:cubicBezTo>
                  <a:cubicBezTo>
                    <a:pt x="5111797" y="3392508"/>
                    <a:pt x="5093595" y="3374054"/>
                    <a:pt x="5071083" y="3374054"/>
                  </a:cubicBezTo>
                  <a:cubicBezTo>
                    <a:pt x="5048570" y="3374054"/>
                    <a:pt x="5030129" y="3392508"/>
                    <a:pt x="5030129" y="3415277"/>
                  </a:cubicBezTo>
                  <a:cubicBezTo>
                    <a:pt x="5030129" y="3437806"/>
                    <a:pt x="5048570" y="3456020"/>
                    <a:pt x="5071083" y="3456020"/>
                  </a:cubicBezTo>
                  <a:close/>
                  <a:moveTo>
                    <a:pt x="5340755" y="3510904"/>
                  </a:moveTo>
                  <a:cubicBezTo>
                    <a:pt x="5361831" y="3510904"/>
                    <a:pt x="5378835" y="3493648"/>
                    <a:pt x="5378835" y="3472557"/>
                  </a:cubicBezTo>
                  <a:cubicBezTo>
                    <a:pt x="5378835" y="3450987"/>
                    <a:pt x="5361831" y="3433971"/>
                    <a:pt x="5340755" y="3433971"/>
                  </a:cubicBezTo>
                  <a:cubicBezTo>
                    <a:pt x="5319440" y="3433971"/>
                    <a:pt x="5302196" y="3450987"/>
                    <a:pt x="5302196" y="3472557"/>
                  </a:cubicBezTo>
                  <a:cubicBezTo>
                    <a:pt x="5302196" y="3493648"/>
                    <a:pt x="5319440" y="3510904"/>
                    <a:pt x="5340755" y="3510904"/>
                  </a:cubicBezTo>
                  <a:close/>
                  <a:moveTo>
                    <a:pt x="5616415" y="3508028"/>
                  </a:moveTo>
                  <a:cubicBezTo>
                    <a:pt x="5635574" y="3508028"/>
                    <a:pt x="5651621" y="3492450"/>
                    <a:pt x="5651621" y="3472557"/>
                  </a:cubicBezTo>
                  <a:cubicBezTo>
                    <a:pt x="5651621" y="3453144"/>
                    <a:pt x="5635574" y="3437326"/>
                    <a:pt x="5616415" y="3437326"/>
                  </a:cubicBezTo>
                  <a:cubicBezTo>
                    <a:pt x="5596536" y="3437326"/>
                    <a:pt x="5580969" y="3453144"/>
                    <a:pt x="5580969" y="3472557"/>
                  </a:cubicBezTo>
                  <a:cubicBezTo>
                    <a:pt x="5580969" y="3492450"/>
                    <a:pt x="5596536" y="3508028"/>
                    <a:pt x="5616415" y="3508028"/>
                  </a:cubicBezTo>
                  <a:close/>
                  <a:moveTo>
                    <a:pt x="5885608" y="3447153"/>
                  </a:moveTo>
                  <a:cubicBezTo>
                    <a:pt x="5903331" y="3447153"/>
                    <a:pt x="5917700" y="3432773"/>
                    <a:pt x="5917700" y="3415277"/>
                  </a:cubicBezTo>
                  <a:cubicBezTo>
                    <a:pt x="5917700" y="3397781"/>
                    <a:pt x="5903331" y="3383640"/>
                    <a:pt x="5885608" y="3383640"/>
                  </a:cubicBezTo>
                  <a:cubicBezTo>
                    <a:pt x="5868364" y="3383640"/>
                    <a:pt x="5854234" y="3397781"/>
                    <a:pt x="5854234" y="3415277"/>
                  </a:cubicBezTo>
                  <a:cubicBezTo>
                    <a:pt x="5854234" y="3432773"/>
                    <a:pt x="5868364" y="3447153"/>
                    <a:pt x="5885608" y="3447153"/>
                  </a:cubicBezTo>
                  <a:close/>
                  <a:moveTo>
                    <a:pt x="6137797" y="3331632"/>
                  </a:moveTo>
                  <a:cubicBezTo>
                    <a:pt x="6153604" y="3331632"/>
                    <a:pt x="6166297" y="3318690"/>
                    <a:pt x="6166297" y="3303112"/>
                  </a:cubicBezTo>
                  <a:cubicBezTo>
                    <a:pt x="6166297" y="3287294"/>
                    <a:pt x="6153604" y="3274352"/>
                    <a:pt x="6137797" y="3274352"/>
                  </a:cubicBezTo>
                  <a:cubicBezTo>
                    <a:pt x="6121751" y="3274352"/>
                    <a:pt x="6109297" y="3287294"/>
                    <a:pt x="6109297" y="3303112"/>
                  </a:cubicBezTo>
                  <a:cubicBezTo>
                    <a:pt x="6109297" y="3318690"/>
                    <a:pt x="6121751" y="3331632"/>
                    <a:pt x="6137797" y="3331632"/>
                  </a:cubicBezTo>
                  <a:close/>
                  <a:moveTo>
                    <a:pt x="6360288" y="3165782"/>
                  </a:moveTo>
                  <a:cubicBezTo>
                    <a:pt x="6374179" y="3165782"/>
                    <a:pt x="6385435" y="3154517"/>
                    <a:pt x="6385435" y="3141096"/>
                  </a:cubicBezTo>
                  <a:cubicBezTo>
                    <a:pt x="6385435" y="3127195"/>
                    <a:pt x="6374179" y="3116170"/>
                    <a:pt x="6360288" y="3116170"/>
                  </a:cubicBezTo>
                  <a:cubicBezTo>
                    <a:pt x="6346877" y="3116170"/>
                    <a:pt x="6335620" y="3127195"/>
                    <a:pt x="6335620" y="3141096"/>
                  </a:cubicBezTo>
                  <a:cubicBezTo>
                    <a:pt x="6335620" y="3154517"/>
                    <a:pt x="6346877" y="3165782"/>
                    <a:pt x="6360288" y="3165782"/>
                  </a:cubicBezTo>
                  <a:close/>
                  <a:moveTo>
                    <a:pt x="6544940" y="2957749"/>
                  </a:moveTo>
                  <a:cubicBezTo>
                    <a:pt x="6557154" y="2957749"/>
                    <a:pt x="6566734" y="2947683"/>
                    <a:pt x="6566734" y="2935700"/>
                  </a:cubicBezTo>
                  <a:cubicBezTo>
                    <a:pt x="6566734" y="2923717"/>
                    <a:pt x="6557154" y="2913890"/>
                    <a:pt x="6544940" y="2913890"/>
                  </a:cubicBezTo>
                  <a:cubicBezTo>
                    <a:pt x="6532965" y="2913890"/>
                    <a:pt x="6523145" y="2923717"/>
                    <a:pt x="6523145" y="2935700"/>
                  </a:cubicBezTo>
                  <a:cubicBezTo>
                    <a:pt x="6523145" y="2947683"/>
                    <a:pt x="6532965" y="2957749"/>
                    <a:pt x="6544940" y="2957749"/>
                  </a:cubicBezTo>
                  <a:close/>
                  <a:moveTo>
                    <a:pt x="6682650" y="2716643"/>
                  </a:moveTo>
                  <a:cubicBezTo>
                    <a:pt x="6693427" y="2716643"/>
                    <a:pt x="6702288" y="2708015"/>
                    <a:pt x="6702288" y="2696990"/>
                  </a:cubicBezTo>
                  <a:cubicBezTo>
                    <a:pt x="6702288" y="2685965"/>
                    <a:pt x="6693427" y="2677577"/>
                    <a:pt x="6682650" y="2677577"/>
                  </a:cubicBezTo>
                  <a:cubicBezTo>
                    <a:pt x="6672112" y="2677577"/>
                    <a:pt x="6663490" y="2685965"/>
                    <a:pt x="6663490" y="2696990"/>
                  </a:cubicBezTo>
                  <a:cubicBezTo>
                    <a:pt x="6663490" y="2708015"/>
                    <a:pt x="6672112" y="2716643"/>
                    <a:pt x="6682650" y="2716643"/>
                  </a:cubicBezTo>
                  <a:close/>
                  <a:moveTo>
                    <a:pt x="6768150" y="2451570"/>
                  </a:moveTo>
                  <a:cubicBezTo>
                    <a:pt x="6777490" y="2451570"/>
                    <a:pt x="6785154" y="2444140"/>
                    <a:pt x="6785154" y="2434553"/>
                  </a:cubicBezTo>
                  <a:cubicBezTo>
                    <a:pt x="6785154" y="2425446"/>
                    <a:pt x="6777490" y="2417537"/>
                    <a:pt x="6768150" y="2417537"/>
                  </a:cubicBezTo>
                  <a:cubicBezTo>
                    <a:pt x="6758570" y="2417537"/>
                    <a:pt x="6751145" y="2425446"/>
                    <a:pt x="6751145" y="2434553"/>
                  </a:cubicBezTo>
                  <a:cubicBezTo>
                    <a:pt x="6751145" y="2444140"/>
                    <a:pt x="6758570" y="2451570"/>
                    <a:pt x="6768150" y="2451570"/>
                  </a:cubicBezTo>
                  <a:close/>
                  <a:moveTo>
                    <a:pt x="6796650" y="2175711"/>
                  </a:moveTo>
                  <a:cubicBezTo>
                    <a:pt x="6805032" y="2175711"/>
                    <a:pt x="6811977" y="2169000"/>
                    <a:pt x="6811977" y="2160372"/>
                  </a:cubicBezTo>
                  <a:cubicBezTo>
                    <a:pt x="6811977" y="2151984"/>
                    <a:pt x="6805032" y="2145273"/>
                    <a:pt x="6796650" y="2145273"/>
                  </a:cubicBezTo>
                  <a:cubicBezTo>
                    <a:pt x="6788028" y="2145273"/>
                    <a:pt x="6781561" y="2151984"/>
                    <a:pt x="6781561" y="2160372"/>
                  </a:cubicBezTo>
                  <a:cubicBezTo>
                    <a:pt x="6781561" y="2169000"/>
                    <a:pt x="6788028" y="2175711"/>
                    <a:pt x="6796650" y="2175711"/>
                  </a:cubicBezTo>
                  <a:close/>
                  <a:moveTo>
                    <a:pt x="6542545" y="1902249"/>
                  </a:moveTo>
                  <a:cubicBezTo>
                    <a:pt x="6550687" y="1902249"/>
                    <a:pt x="6558112" y="1895538"/>
                    <a:pt x="6558112" y="1886910"/>
                  </a:cubicBezTo>
                  <a:cubicBezTo>
                    <a:pt x="6558112" y="1878762"/>
                    <a:pt x="6550687" y="1871572"/>
                    <a:pt x="6542545" y="1871572"/>
                  </a:cubicBezTo>
                  <a:cubicBezTo>
                    <a:pt x="6534162" y="1871572"/>
                    <a:pt x="6527217" y="1878762"/>
                    <a:pt x="6527217" y="1886910"/>
                  </a:cubicBezTo>
                  <a:cubicBezTo>
                    <a:pt x="6527217" y="1895538"/>
                    <a:pt x="6534162" y="1902249"/>
                    <a:pt x="6542545" y="1902249"/>
                  </a:cubicBezTo>
                  <a:close/>
                  <a:moveTo>
                    <a:pt x="6441477" y="1645085"/>
                  </a:moveTo>
                  <a:cubicBezTo>
                    <a:pt x="6448902" y="1645085"/>
                    <a:pt x="6455129" y="1638614"/>
                    <a:pt x="6455129" y="1630944"/>
                  </a:cubicBezTo>
                  <a:cubicBezTo>
                    <a:pt x="6455129" y="1622796"/>
                    <a:pt x="6448902" y="1616564"/>
                    <a:pt x="6441477" y="1616564"/>
                  </a:cubicBezTo>
                  <a:cubicBezTo>
                    <a:pt x="6433095" y="1616564"/>
                    <a:pt x="6426868" y="1622796"/>
                    <a:pt x="6426868" y="1630944"/>
                  </a:cubicBezTo>
                  <a:cubicBezTo>
                    <a:pt x="6426868" y="1638614"/>
                    <a:pt x="6433095" y="1645085"/>
                    <a:pt x="6441477" y="1645085"/>
                  </a:cubicBezTo>
                  <a:close/>
                  <a:moveTo>
                    <a:pt x="6279578" y="1421234"/>
                  </a:moveTo>
                  <a:cubicBezTo>
                    <a:pt x="6286763" y="1421234"/>
                    <a:pt x="6292990" y="1415243"/>
                    <a:pt x="6292990" y="1407813"/>
                  </a:cubicBezTo>
                  <a:cubicBezTo>
                    <a:pt x="6292990" y="1400383"/>
                    <a:pt x="6286763" y="1394392"/>
                    <a:pt x="6279578" y="1394392"/>
                  </a:cubicBezTo>
                  <a:cubicBezTo>
                    <a:pt x="6271914" y="1394392"/>
                    <a:pt x="6266167" y="1400383"/>
                    <a:pt x="6266167" y="1407813"/>
                  </a:cubicBezTo>
                  <a:cubicBezTo>
                    <a:pt x="6266167" y="1415243"/>
                    <a:pt x="6271914" y="1421234"/>
                    <a:pt x="6279578" y="1421234"/>
                  </a:cubicBezTo>
                  <a:close/>
                  <a:moveTo>
                    <a:pt x="6067146" y="1245078"/>
                  </a:moveTo>
                  <a:cubicBezTo>
                    <a:pt x="6074330" y="1245078"/>
                    <a:pt x="6080078" y="1239086"/>
                    <a:pt x="6080078" y="1232136"/>
                  </a:cubicBezTo>
                  <a:cubicBezTo>
                    <a:pt x="6080078" y="1225186"/>
                    <a:pt x="6074330" y="1219434"/>
                    <a:pt x="6067146" y="1219434"/>
                  </a:cubicBezTo>
                  <a:cubicBezTo>
                    <a:pt x="6059961" y="1219434"/>
                    <a:pt x="6054213" y="1225186"/>
                    <a:pt x="6054213" y="1232136"/>
                  </a:cubicBezTo>
                  <a:cubicBezTo>
                    <a:pt x="6054213" y="1239086"/>
                    <a:pt x="6059961" y="1245078"/>
                    <a:pt x="6067146" y="1245078"/>
                  </a:cubicBezTo>
                  <a:close/>
                  <a:moveTo>
                    <a:pt x="5817831" y="1128120"/>
                  </a:moveTo>
                  <a:cubicBezTo>
                    <a:pt x="5825494" y="1128120"/>
                    <a:pt x="5831242" y="1122368"/>
                    <a:pt x="5831242" y="1114698"/>
                  </a:cubicBezTo>
                  <a:cubicBezTo>
                    <a:pt x="5831242" y="1107269"/>
                    <a:pt x="5825494" y="1101277"/>
                    <a:pt x="5817831" y="1101277"/>
                  </a:cubicBezTo>
                  <a:cubicBezTo>
                    <a:pt x="5810406" y="1101277"/>
                    <a:pt x="5804419" y="1107269"/>
                    <a:pt x="5804419" y="1114698"/>
                  </a:cubicBezTo>
                  <a:cubicBezTo>
                    <a:pt x="5804419" y="1122368"/>
                    <a:pt x="5810406" y="1128120"/>
                    <a:pt x="5817831" y="1128120"/>
                  </a:cubicBezTo>
                  <a:close/>
                  <a:moveTo>
                    <a:pt x="5547440" y="1077070"/>
                  </a:moveTo>
                  <a:cubicBezTo>
                    <a:pt x="5554864" y="1077070"/>
                    <a:pt x="5561331" y="1070839"/>
                    <a:pt x="5561331" y="1063170"/>
                  </a:cubicBezTo>
                  <a:cubicBezTo>
                    <a:pt x="5561331" y="1055500"/>
                    <a:pt x="5554864" y="1049269"/>
                    <a:pt x="5547440" y="1049269"/>
                  </a:cubicBezTo>
                  <a:cubicBezTo>
                    <a:pt x="5539776" y="1049269"/>
                    <a:pt x="5533310" y="1055500"/>
                    <a:pt x="5533310" y="1063170"/>
                  </a:cubicBezTo>
                  <a:cubicBezTo>
                    <a:pt x="5533310" y="1070839"/>
                    <a:pt x="5539776" y="1077070"/>
                    <a:pt x="5547440" y="1077070"/>
                  </a:cubicBezTo>
                  <a:close/>
                  <a:moveTo>
                    <a:pt x="5272499" y="1095765"/>
                  </a:moveTo>
                  <a:cubicBezTo>
                    <a:pt x="5281121" y="1095765"/>
                    <a:pt x="5287587" y="1088814"/>
                    <a:pt x="5287587" y="1080665"/>
                  </a:cubicBezTo>
                  <a:cubicBezTo>
                    <a:pt x="5287587" y="1072037"/>
                    <a:pt x="5281121" y="1065327"/>
                    <a:pt x="5272499" y="1065327"/>
                  </a:cubicBezTo>
                  <a:cubicBezTo>
                    <a:pt x="5264116" y="1065327"/>
                    <a:pt x="5257411" y="1072037"/>
                    <a:pt x="5257411" y="1080665"/>
                  </a:cubicBezTo>
                  <a:cubicBezTo>
                    <a:pt x="5257411" y="1088814"/>
                    <a:pt x="5264116" y="1095765"/>
                    <a:pt x="5272499" y="1095765"/>
                  </a:cubicBezTo>
                  <a:close/>
                  <a:moveTo>
                    <a:pt x="5010490" y="1182285"/>
                  </a:moveTo>
                  <a:cubicBezTo>
                    <a:pt x="5019591" y="1182285"/>
                    <a:pt x="5027016" y="1174616"/>
                    <a:pt x="5027016" y="1165508"/>
                  </a:cubicBezTo>
                  <a:cubicBezTo>
                    <a:pt x="5027016" y="1156640"/>
                    <a:pt x="5019591" y="1149211"/>
                    <a:pt x="5010490" y="1149211"/>
                  </a:cubicBezTo>
                  <a:cubicBezTo>
                    <a:pt x="5001629" y="1149211"/>
                    <a:pt x="4994205" y="1156640"/>
                    <a:pt x="4994205" y="1165508"/>
                  </a:cubicBezTo>
                  <a:cubicBezTo>
                    <a:pt x="4994205" y="1174616"/>
                    <a:pt x="5001629" y="1182285"/>
                    <a:pt x="5010490" y="1182285"/>
                  </a:cubicBezTo>
                  <a:close/>
                  <a:moveTo>
                    <a:pt x="4778180" y="1332078"/>
                  </a:moveTo>
                  <a:cubicBezTo>
                    <a:pt x="4788717" y="1332078"/>
                    <a:pt x="4797100" y="1323689"/>
                    <a:pt x="4797100" y="1313384"/>
                  </a:cubicBezTo>
                  <a:cubicBezTo>
                    <a:pt x="4797100" y="1302838"/>
                    <a:pt x="4788717" y="1294450"/>
                    <a:pt x="4778180" y="1294450"/>
                  </a:cubicBezTo>
                  <a:cubicBezTo>
                    <a:pt x="4767402" y="1294450"/>
                    <a:pt x="4759259" y="1302838"/>
                    <a:pt x="4759259" y="1313384"/>
                  </a:cubicBezTo>
                  <a:cubicBezTo>
                    <a:pt x="4759259" y="1323689"/>
                    <a:pt x="4767402" y="1332078"/>
                    <a:pt x="4778180" y="1332078"/>
                  </a:cubicBezTo>
                  <a:close/>
                  <a:moveTo>
                    <a:pt x="4589936" y="1536036"/>
                  </a:moveTo>
                  <a:cubicBezTo>
                    <a:pt x="4601671" y="1536036"/>
                    <a:pt x="4611730" y="1526209"/>
                    <a:pt x="4611730" y="1514466"/>
                  </a:cubicBezTo>
                  <a:cubicBezTo>
                    <a:pt x="4611730" y="1502242"/>
                    <a:pt x="4601671" y="1492176"/>
                    <a:pt x="4589936" y="1492176"/>
                  </a:cubicBezTo>
                  <a:cubicBezTo>
                    <a:pt x="4577482" y="1492176"/>
                    <a:pt x="4567663" y="1502242"/>
                    <a:pt x="4567663" y="1514466"/>
                  </a:cubicBezTo>
                  <a:cubicBezTo>
                    <a:pt x="4567663" y="1526209"/>
                    <a:pt x="4577482" y="1536036"/>
                    <a:pt x="4589936" y="1536036"/>
                  </a:cubicBezTo>
                  <a:close/>
                  <a:moveTo>
                    <a:pt x="4457016" y="1780737"/>
                  </a:moveTo>
                  <a:cubicBezTo>
                    <a:pt x="4470667" y="1780737"/>
                    <a:pt x="4481923" y="1769473"/>
                    <a:pt x="4481923" y="1755572"/>
                  </a:cubicBezTo>
                  <a:cubicBezTo>
                    <a:pt x="4481923" y="1741911"/>
                    <a:pt x="4470667" y="1730886"/>
                    <a:pt x="4457016" y="1730886"/>
                  </a:cubicBezTo>
                  <a:cubicBezTo>
                    <a:pt x="4443125" y="1730886"/>
                    <a:pt x="4431869" y="1741911"/>
                    <a:pt x="4431869" y="1755572"/>
                  </a:cubicBezTo>
                  <a:cubicBezTo>
                    <a:pt x="4431869" y="1769473"/>
                    <a:pt x="4443125" y="1780737"/>
                    <a:pt x="4457016" y="1780737"/>
                  </a:cubicBezTo>
                  <a:close/>
                  <a:moveTo>
                    <a:pt x="4388520" y="2052042"/>
                  </a:moveTo>
                  <a:cubicBezTo>
                    <a:pt x="4404566" y="2052042"/>
                    <a:pt x="4417739" y="2038860"/>
                    <a:pt x="4417739" y="2022802"/>
                  </a:cubicBezTo>
                  <a:cubicBezTo>
                    <a:pt x="4417739" y="2006505"/>
                    <a:pt x="4404566" y="1993323"/>
                    <a:pt x="4388520" y="1993323"/>
                  </a:cubicBezTo>
                  <a:cubicBezTo>
                    <a:pt x="4371995" y="1993323"/>
                    <a:pt x="4359302" y="2006505"/>
                    <a:pt x="4359302" y="2022802"/>
                  </a:cubicBezTo>
                  <a:cubicBezTo>
                    <a:pt x="4359302" y="2038860"/>
                    <a:pt x="4371995" y="2052042"/>
                    <a:pt x="4388520" y="2052042"/>
                  </a:cubicBezTo>
                  <a:close/>
                  <a:moveTo>
                    <a:pt x="4388520" y="2331256"/>
                  </a:moveTo>
                  <a:cubicBezTo>
                    <a:pt x="4406722" y="2331256"/>
                    <a:pt x="4421331" y="2316636"/>
                    <a:pt x="4421331" y="2298182"/>
                  </a:cubicBezTo>
                  <a:cubicBezTo>
                    <a:pt x="4421331" y="2279727"/>
                    <a:pt x="4406722" y="2265107"/>
                    <a:pt x="4388520" y="2265107"/>
                  </a:cubicBezTo>
                  <a:cubicBezTo>
                    <a:pt x="4370079" y="2265107"/>
                    <a:pt x="4355709" y="2279727"/>
                    <a:pt x="4355709" y="2298182"/>
                  </a:cubicBezTo>
                  <a:cubicBezTo>
                    <a:pt x="4355709" y="2316636"/>
                    <a:pt x="4370079" y="2331256"/>
                    <a:pt x="4388520" y="2331256"/>
                  </a:cubicBezTo>
                  <a:close/>
                  <a:moveTo>
                    <a:pt x="4457016" y="2601123"/>
                  </a:moveTo>
                  <a:cubicBezTo>
                    <a:pt x="4476894" y="2601123"/>
                    <a:pt x="4492940" y="2585065"/>
                    <a:pt x="4492940" y="2565412"/>
                  </a:cubicBezTo>
                  <a:cubicBezTo>
                    <a:pt x="4492940" y="2545280"/>
                    <a:pt x="4476894" y="2529222"/>
                    <a:pt x="4457016" y="2529222"/>
                  </a:cubicBezTo>
                  <a:cubicBezTo>
                    <a:pt x="4437138" y="2529222"/>
                    <a:pt x="4421091" y="2545280"/>
                    <a:pt x="4421091" y="2565412"/>
                  </a:cubicBezTo>
                  <a:cubicBezTo>
                    <a:pt x="4421091" y="2585065"/>
                    <a:pt x="4437138" y="2601123"/>
                    <a:pt x="4457016" y="2601123"/>
                  </a:cubicBezTo>
                  <a:close/>
                  <a:moveTo>
                    <a:pt x="4589936" y="2844866"/>
                  </a:moveTo>
                  <a:cubicBezTo>
                    <a:pt x="4610772" y="2844866"/>
                    <a:pt x="4627776" y="2827849"/>
                    <a:pt x="4627776" y="2806519"/>
                  </a:cubicBezTo>
                  <a:cubicBezTo>
                    <a:pt x="4627776" y="2785428"/>
                    <a:pt x="4610772" y="2768651"/>
                    <a:pt x="4589936" y="2768651"/>
                  </a:cubicBezTo>
                  <a:cubicBezTo>
                    <a:pt x="4568621" y="2768651"/>
                    <a:pt x="4551138" y="2785428"/>
                    <a:pt x="4551138" y="2806519"/>
                  </a:cubicBezTo>
                  <a:cubicBezTo>
                    <a:pt x="4551138" y="2827849"/>
                    <a:pt x="4568621" y="2844866"/>
                    <a:pt x="4589936" y="2844866"/>
                  </a:cubicBezTo>
                  <a:close/>
                  <a:moveTo>
                    <a:pt x="4778180" y="3046667"/>
                  </a:moveTo>
                  <a:cubicBezTo>
                    <a:pt x="4799495" y="3046667"/>
                    <a:pt x="4817217" y="3029171"/>
                    <a:pt x="4817217" y="3007840"/>
                  </a:cubicBezTo>
                  <a:cubicBezTo>
                    <a:pt x="4817217" y="2986030"/>
                    <a:pt x="4799495" y="2968535"/>
                    <a:pt x="4778180" y="2968535"/>
                  </a:cubicBezTo>
                  <a:cubicBezTo>
                    <a:pt x="4756625" y="2968535"/>
                    <a:pt x="4739142" y="2986030"/>
                    <a:pt x="4739142" y="3007840"/>
                  </a:cubicBezTo>
                  <a:cubicBezTo>
                    <a:pt x="4739142" y="3029171"/>
                    <a:pt x="4756625" y="3046667"/>
                    <a:pt x="4778180" y="3046667"/>
                  </a:cubicBezTo>
                  <a:close/>
                  <a:moveTo>
                    <a:pt x="5010490" y="3194302"/>
                  </a:moveTo>
                  <a:cubicBezTo>
                    <a:pt x="5032285" y="3194302"/>
                    <a:pt x="5049768" y="3176807"/>
                    <a:pt x="5049768" y="3155476"/>
                  </a:cubicBezTo>
                  <a:cubicBezTo>
                    <a:pt x="5049768" y="3133427"/>
                    <a:pt x="5032285" y="3116170"/>
                    <a:pt x="5010490" y="3116170"/>
                  </a:cubicBezTo>
                  <a:cubicBezTo>
                    <a:pt x="4989175" y="3116170"/>
                    <a:pt x="4971692" y="3133427"/>
                    <a:pt x="4971692" y="3155476"/>
                  </a:cubicBezTo>
                  <a:cubicBezTo>
                    <a:pt x="4971692" y="3176807"/>
                    <a:pt x="4989175" y="3194302"/>
                    <a:pt x="5010490" y="3194302"/>
                  </a:cubicBezTo>
                  <a:close/>
                  <a:moveTo>
                    <a:pt x="5272499" y="3276988"/>
                  </a:moveTo>
                  <a:cubicBezTo>
                    <a:pt x="5292616" y="3276988"/>
                    <a:pt x="5309142" y="3260691"/>
                    <a:pt x="5309142" y="3240319"/>
                  </a:cubicBezTo>
                  <a:cubicBezTo>
                    <a:pt x="5309142" y="3220426"/>
                    <a:pt x="5292616" y="3203649"/>
                    <a:pt x="5272499" y="3203649"/>
                  </a:cubicBezTo>
                  <a:cubicBezTo>
                    <a:pt x="5252381" y="3203649"/>
                    <a:pt x="5236095" y="3220426"/>
                    <a:pt x="5236095" y="3240319"/>
                  </a:cubicBezTo>
                  <a:cubicBezTo>
                    <a:pt x="5236095" y="3260691"/>
                    <a:pt x="5252381" y="3276988"/>
                    <a:pt x="5272499" y="3276988"/>
                  </a:cubicBezTo>
                  <a:close/>
                  <a:moveTo>
                    <a:pt x="5547440" y="3291847"/>
                  </a:moveTo>
                  <a:cubicBezTo>
                    <a:pt x="5566360" y="3291847"/>
                    <a:pt x="5581448" y="3276509"/>
                    <a:pt x="5581448" y="3257814"/>
                  </a:cubicBezTo>
                  <a:cubicBezTo>
                    <a:pt x="5581448" y="3238881"/>
                    <a:pt x="5566360" y="3223542"/>
                    <a:pt x="5547440" y="3223542"/>
                  </a:cubicBezTo>
                  <a:cubicBezTo>
                    <a:pt x="5528280" y="3223542"/>
                    <a:pt x="5513192" y="3238881"/>
                    <a:pt x="5513192" y="3257814"/>
                  </a:cubicBezTo>
                  <a:cubicBezTo>
                    <a:pt x="5513192" y="3276509"/>
                    <a:pt x="5528280" y="3291847"/>
                    <a:pt x="5547440" y="3291847"/>
                  </a:cubicBezTo>
                  <a:close/>
                  <a:moveTo>
                    <a:pt x="5817831" y="3237443"/>
                  </a:moveTo>
                  <a:cubicBezTo>
                    <a:pt x="5835314" y="3237443"/>
                    <a:pt x="5848965" y="3223542"/>
                    <a:pt x="5848965" y="3206046"/>
                  </a:cubicBezTo>
                  <a:cubicBezTo>
                    <a:pt x="5848965" y="3189030"/>
                    <a:pt x="5835314" y="3175129"/>
                    <a:pt x="5817831" y="3175129"/>
                  </a:cubicBezTo>
                  <a:cubicBezTo>
                    <a:pt x="5800826" y="3175129"/>
                    <a:pt x="5786696" y="3189030"/>
                    <a:pt x="5786696" y="3206046"/>
                  </a:cubicBezTo>
                  <a:cubicBezTo>
                    <a:pt x="5786696" y="3223542"/>
                    <a:pt x="5800826" y="3237443"/>
                    <a:pt x="5817831" y="3237443"/>
                  </a:cubicBezTo>
                  <a:close/>
                  <a:moveTo>
                    <a:pt x="6067146" y="3116170"/>
                  </a:moveTo>
                  <a:cubicBezTo>
                    <a:pt x="6082234" y="3116170"/>
                    <a:pt x="6094448" y="3103947"/>
                    <a:pt x="6094448" y="3088848"/>
                  </a:cubicBezTo>
                  <a:cubicBezTo>
                    <a:pt x="6094448" y="3073509"/>
                    <a:pt x="6082234" y="3061526"/>
                    <a:pt x="6067146" y="3061526"/>
                  </a:cubicBezTo>
                  <a:cubicBezTo>
                    <a:pt x="6052057" y="3061526"/>
                    <a:pt x="6039843" y="3073509"/>
                    <a:pt x="6039843" y="3088848"/>
                  </a:cubicBezTo>
                  <a:cubicBezTo>
                    <a:pt x="6039843" y="3103947"/>
                    <a:pt x="6052057" y="3116170"/>
                    <a:pt x="6067146" y="3116170"/>
                  </a:cubicBezTo>
                  <a:close/>
                  <a:moveTo>
                    <a:pt x="6279578" y="2937617"/>
                  </a:moveTo>
                  <a:cubicBezTo>
                    <a:pt x="6292990" y="2937617"/>
                    <a:pt x="6303528" y="2926353"/>
                    <a:pt x="6303528" y="2912931"/>
                  </a:cubicBezTo>
                  <a:cubicBezTo>
                    <a:pt x="6303528" y="2899510"/>
                    <a:pt x="6292990" y="2888725"/>
                    <a:pt x="6279578" y="2888725"/>
                  </a:cubicBezTo>
                  <a:cubicBezTo>
                    <a:pt x="6265448" y="2888725"/>
                    <a:pt x="6254910" y="2899510"/>
                    <a:pt x="6254910" y="2912931"/>
                  </a:cubicBezTo>
                  <a:cubicBezTo>
                    <a:pt x="6254910" y="2926353"/>
                    <a:pt x="6265448" y="2937617"/>
                    <a:pt x="6279578" y="2937617"/>
                  </a:cubicBezTo>
                  <a:close/>
                  <a:moveTo>
                    <a:pt x="6441477" y="2711610"/>
                  </a:moveTo>
                  <a:cubicBezTo>
                    <a:pt x="6452973" y="2711610"/>
                    <a:pt x="6462314" y="2701783"/>
                    <a:pt x="6462314" y="2690040"/>
                  </a:cubicBezTo>
                  <a:cubicBezTo>
                    <a:pt x="6462314" y="2678536"/>
                    <a:pt x="6452973" y="2668709"/>
                    <a:pt x="6441477" y="2668709"/>
                  </a:cubicBezTo>
                  <a:cubicBezTo>
                    <a:pt x="6429263" y="2668709"/>
                    <a:pt x="6419683" y="2678536"/>
                    <a:pt x="6419683" y="2690040"/>
                  </a:cubicBezTo>
                  <a:cubicBezTo>
                    <a:pt x="6419683" y="2701783"/>
                    <a:pt x="6429263" y="2711610"/>
                    <a:pt x="6441477" y="2711610"/>
                  </a:cubicBezTo>
                  <a:close/>
                  <a:moveTo>
                    <a:pt x="6542545" y="2452768"/>
                  </a:moveTo>
                  <a:cubicBezTo>
                    <a:pt x="6552843" y="2452768"/>
                    <a:pt x="6561465" y="2444140"/>
                    <a:pt x="6561465" y="2433594"/>
                  </a:cubicBezTo>
                  <a:cubicBezTo>
                    <a:pt x="6561465" y="2423528"/>
                    <a:pt x="6552843" y="2414900"/>
                    <a:pt x="6542545" y="2414900"/>
                  </a:cubicBezTo>
                  <a:cubicBezTo>
                    <a:pt x="6532007" y="2414900"/>
                    <a:pt x="6523624" y="2423528"/>
                    <a:pt x="6523624" y="2433594"/>
                  </a:cubicBezTo>
                  <a:cubicBezTo>
                    <a:pt x="6523624" y="2444140"/>
                    <a:pt x="6532007" y="2452768"/>
                    <a:pt x="6542545" y="2452768"/>
                  </a:cubicBezTo>
                  <a:close/>
                  <a:moveTo>
                    <a:pt x="6577272" y="2176670"/>
                  </a:moveTo>
                  <a:cubicBezTo>
                    <a:pt x="6586133" y="2176670"/>
                    <a:pt x="6593078" y="2169480"/>
                    <a:pt x="6593078" y="2160372"/>
                  </a:cubicBezTo>
                  <a:cubicBezTo>
                    <a:pt x="6593078" y="2151505"/>
                    <a:pt x="6586133" y="2144075"/>
                    <a:pt x="6577272" y="2144075"/>
                  </a:cubicBezTo>
                  <a:cubicBezTo>
                    <a:pt x="6567692" y="2144075"/>
                    <a:pt x="6560507" y="2151505"/>
                    <a:pt x="6560507" y="2160372"/>
                  </a:cubicBezTo>
                  <a:cubicBezTo>
                    <a:pt x="6560507" y="2169480"/>
                    <a:pt x="6567692" y="2176670"/>
                    <a:pt x="6577272" y="2176670"/>
                  </a:cubicBezTo>
                  <a:close/>
                  <a:moveTo>
                    <a:pt x="6314305" y="1904886"/>
                  </a:moveTo>
                  <a:cubicBezTo>
                    <a:pt x="6323406" y="1904886"/>
                    <a:pt x="6330830" y="1897696"/>
                    <a:pt x="6330830" y="1888828"/>
                  </a:cubicBezTo>
                  <a:cubicBezTo>
                    <a:pt x="6330830" y="1879481"/>
                    <a:pt x="6323406" y="1872291"/>
                    <a:pt x="6314305" y="1872291"/>
                  </a:cubicBezTo>
                  <a:cubicBezTo>
                    <a:pt x="6305204" y="1872291"/>
                    <a:pt x="6297780" y="1879481"/>
                    <a:pt x="6297780" y="1888828"/>
                  </a:cubicBezTo>
                  <a:cubicBezTo>
                    <a:pt x="6297780" y="1897696"/>
                    <a:pt x="6305204" y="1904886"/>
                    <a:pt x="6314305" y="1904886"/>
                  </a:cubicBezTo>
                  <a:close/>
                  <a:moveTo>
                    <a:pt x="6189528" y="1659225"/>
                  </a:moveTo>
                  <a:cubicBezTo>
                    <a:pt x="6197910" y="1659225"/>
                    <a:pt x="6205335" y="1652275"/>
                    <a:pt x="6205335" y="1643647"/>
                  </a:cubicBezTo>
                  <a:cubicBezTo>
                    <a:pt x="6205335" y="1634539"/>
                    <a:pt x="6197910" y="1627589"/>
                    <a:pt x="6189528" y="1627589"/>
                  </a:cubicBezTo>
                  <a:cubicBezTo>
                    <a:pt x="6180667" y="1627589"/>
                    <a:pt x="6173482" y="1634539"/>
                    <a:pt x="6173482" y="1643647"/>
                  </a:cubicBezTo>
                  <a:cubicBezTo>
                    <a:pt x="6173482" y="1652275"/>
                    <a:pt x="6180667" y="1659225"/>
                    <a:pt x="6189528" y="1659225"/>
                  </a:cubicBezTo>
                  <a:close/>
                  <a:moveTo>
                    <a:pt x="5995297" y="1464135"/>
                  </a:moveTo>
                  <a:cubicBezTo>
                    <a:pt x="6003679" y="1464135"/>
                    <a:pt x="6010385" y="1457185"/>
                    <a:pt x="6010385" y="1449036"/>
                  </a:cubicBezTo>
                  <a:cubicBezTo>
                    <a:pt x="6010385" y="1440408"/>
                    <a:pt x="6003679" y="1433937"/>
                    <a:pt x="5995297" y="1433937"/>
                  </a:cubicBezTo>
                  <a:cubicBezTo>
                    <a:pt x="5986675" y="1433937"/>
                    <a:pt x="5979969" y="1440408"/>
                    <a:pt x="5979969" y="1449036"/>
                  </a:cubicBezTo>
                  <a:cubicBezTo>
                    <a:pt x="5979969" y="1457185"/>
                    <a:pt x="5986675" y="1464135"/>
                    <a:pt x="5995297" y="1464135"/>
                  </a:cubicBezTo>
                  <a:close/>
                  <a:moveTo>
                    <a:pt x="5749814" y="1339268"/>
                  </a:moveTo>
                  <a:cubicBezTo>
                    <a:pt x="5758436" y="1339268"/>
                    <a:pt x="5765141" y="1332317"/>
                    <a:pt x="5765141" y="1323929"/>
                  </a:cubicBezTo>
                  <a:cubicBezTo>
                    <a:pt x="5765141" y="1315780"/>
                    <a:pt x="5758436" y="1308830"/>
                    <a:pt x="5749814" y="1308830"/>
                  </a:cubicBezTo>
                  <a:cubicBezTo>
                    <a:pt x="5741671" y="1308830"/>
                    <a:pt x="5734726" y="1315780"/>
                    <a:pt x="5734726" y="1323929"/>
                  </a:cubicBezTo>
                  <a:cubicBezTo>
                    <a:pt x="5734726" y="1332317"/>
                    <a:pt x="5741671" y="1339268"/>
                    <a:pt x="5749814" y="1339268"/>
                  </a:cubicBezTo>
                  <a:close/>
                  <a:moveTo>
                    <a:pt x="5478465" y="1297086"/>
                  </a:moveTo>
                  <a:cubicBezTo>
                    <a:pt x="5487087" y="1297086"/>
                    <a:pt x="5494032" y="1289656"/>
                    <a:pt x="5494032" y="1281028"/>
                  </a:cubicBezTo>
                  <a:cubicBezTo>
                    <a:pt x="5494032" y="1272161"/>
                    <a:pt x="5487087" y="1264971"/>
                    <a:pt x="5478465" y="1264971"/>
                  </a:cubicBezTo>
                  <a:cubicBezTo>
                    <a:pt x="5469604" y="1264971"/>
                    <a:pt x="5462658" y="1272161"/>
                    <a:pt x="5462658" y="1281028"/>
                  </a:cubicBezTo>
                  <a:cubicBezTo>
                    <a:pt x="5462658" y="1289656"/>
                    <a:pt x="5469604" y="1297086"/>
                    <a:pt x="5478465" y="1297086"/>
                  </a:cubicBezTo>
                  <a:close/>
                  <a:moveTo>
                    <a:pt x="5206877" y="1340946"/>
                  </a:moveTo>
                  <a:cubicBezTo>
                    <a:pt x="5216217" y="1340946"/>
                    <a:pt x="5223881" y="1333516"/>
                    <a:pt x="5223881" y="1323929"/>
                  </a:cubicBezTo>
                  <a:cubicBezTo>
                    <a:pt x="5223881" y="1314582"/>
                    <a:pt x="5216217" y="1306913"/>
                    <a:pt x="5206877" y="1306913"/>
                  </a:cubicBezTo>
                  <a:cubicBezTo>
                    <a:pt x="5197297" y="1306913"/>
                    <a:pt x="5189873" y="1314582"/>
                    <a:pt x="5189873" y="1323929"/>
                  </a:cubicBezTo>
                  <a:cubicBezTo>
                    <a:pt x="5189873" y="1333516"/>
                    <a:pt x="5197297" y="1340946"/>
                    <a:pt x="5206877" y="1340946"/>
                  </a:cubicBezTo>
                  <a:close/>
                  <a:moveTo>
                    <a:pt x="4961873" y="1468449"/>
                  </a:moveTo>
                  <a:cubicBezTo>
                    <a:pt x="4972650" y="1468449"/>
                    <a:pt x="4981272" y="1459821"/>
                    <a:pt x="4981272" y="1449036"/>
                  </a:cubicBezTo>
                  <a:cubicBezTo>
                    <a:pt x="4981272" y="1438251"/>
                    <a:pt x="4972650" y="1429383"/>
                    <a:pt x="4961873" y="1429383"/>
                  </a:cubicBezTo>
                  <a:cubicBezTo>
                    <a:pt x="4951095" y="1429383"/>
                    <a:pt x="4942474" y="1438251"/>
                    <a:pt x="4942474" y="1449036"/>
                  </a:cubicBezTo>
                  <a:cubicBezTo>
                    <a:pt x="4942474" y="1459821"/>
                    <a:pt x="4951095" y="1468449"/>
                    <a:pt x="4961873" y="1468449"/>
                  </a:cubicBezTo>
                  <a:close/>
                  <a:moveTo>
                    <a:pt x="4767402" y="1665936"/>
                  </a:moveTo>
                  <a:cubicBezTo>
                    <a:pt x="4779856" y="1665936"/>
                    <a:pt x="4790154" y="1655870"/>
                    <a:pt x="4790154" y="1643647"/>
                  </a:cubicBezTo>
                  <a:cubicBezTo>
                    <a:pt x="4790154" y="1630944"/>
                    <a:pt x="4779856" y="1620878"/>
                    <a:pt x="4767402" y="1620878"/>
                  </a:cubicBezTo>
                  <a:cubicBezTo>
                    <a:pt x="4754709" y="1620878"/>
                    <a:pt x="4744650" y="1630944"/>
                    <a:pt x="4744650" y="1643647"/>
                  </a:cubicBezTo>
                  <a:cubicBezTo>
                    <a:pt x="4744650" y="1655870"/>
                    <a:pt x="4754709" y="1665936"/>
                    <a:pt x="4767402" y="1665936"/>
                  </a:cubicBezTo>
                  <a:close/>
                  <a:moveTo>
                    <a:pt x="4642385" y="1914233"/>
                  </a:moveTo>
                  <a:cubicBezTo>
                    <a:pt x="4656755" y="1914233"/>
                    <a:pt x="4668012" y="1902968"/>
                    <a:pt x="4668012" y="1888828"/>
                  </a:cubicBezTo>
                  <a:cubicBezTo>
                    <a:pt x="4668012" y="1874687"/>
                    <a:pt x="4656755" y="1863183"/>
                    <a:pt x="4642385" y="1863183"/>
                  </a:cubicBezTo>
                  <a:cubicBezTo>
                    <a:pt x="4628255" y="1863183"/>
                    <a:pt x="4616999" y="1874687"/>
                    <a:pt x="4616999" y="1888828"/>
                  </a:cubicBezTo>
                  <a:cubicBezTo>
                    <a:pt x="4616999" y="1902968"/>
                    <a:pt x="4628255" y="1914233"/>
                    <a:pt x="4642385" y="1914233"/>
                  </a:cubicBezTo>
                  <a:close/>
                  <a:moveTo>
                    <a:pt x="4599516" y="2190331"/>
                  </a:moveTo>
                  <a:cubicBezTo>
                    <a:pt x="4616041" y="2190331"/>
                    <a:pt x="4629453" y="2176909"/>
                    <a:pt x="4629453" y="2160372"/>
                  </a:cubicBezTo>
                  <a:cubicBezTo>
                    <a:pt x="4629453" y="2144075"/>
                    <a:pt x="4616041" y="2130414"/>
                    <a:pt x="4599516" y="2130414"/>
                  </a:cubicBezTo>
                  <a:cubicBezTo>
                    <a:pt x="4582991" y="2130414"/>
                    <a:pt x="4569579" y="2144075"/>
                    <a:pt x="4569579" y="2160372"/>
                  </a:cubicBezTo>
                  <a:cubicBezTo>
                    <a:pt x="4569579" y="2176909"/>
                    <a:pt x="4582991" y="2190331"/>
                    <a:pt x="4599516" y="2190331"/>
                  </a:cubicBezTo>
                  <a:close/>
                  <a:moveTo>
                    <a:pt x="4642385" y="2465231"/>
                  </a:moveTo>
                  <a:cubicBezTo>
                    <a:pt x="4660587" y="2465231"/>
                    <a:pt x="4675675" y="2450371"/>
                    <a:pt x="4675675" y="2431917"/>
                  </a:cubicBezTo>
                  <a:cubicBezTo>
                    <a:pt x="4675675" y="2414181"/>
                    <a:pt x="4660587" y="2399322"/>
                    <a:pt x="4642385" y="2399322"/>
                  </a:cubicBezTo>
                  <a:cubicBezTo>
                    <a:pt x="4624423" y="2399322"/>
                    <a:pt x="4609575" y="2414181"/>
                    <a:pt x="4609575" y="2431917"/>
                  </a:cubicBezTo>
                  <a:cubicBezTo>
                    <a:pt x="4609575" y="2450371"/>
                    <a:pt x="4624423" y="2465231"/>
                    <a:pt x="4642385" y="2465231"/>
                  </a:cubicBezTo>
                  <a:close/>
                  <a:moveTo>
                    <a:pt x="4767402" y="2713048"/>
                  </a:moveTo>
                  <a:cubicBezTo>
                    <a:pt x="4786801" y="2713048"/>
                    <a:pt x="4802848" y="2696990"/>
                    <a:pt x="4802848" y="2677577"/>
                  </a:cubicBezTo>
                  <a:cubicBezTo>
                    <a:pt x="4802848" y="2657924"/>
                    <a:pt x="4786801" y="2642346"/>
                    <a:pt x="4767402" y="2642346"/>
                  </a:cubicBezTo>
                  <a:cubicBezTo>
                    <a:pt x="4748003" y="2642346"/>
                    <a:pt x="4731957" y="2657924"/>
                    <a:pt x="4731957" y="2677577"/>
                  </a:cubicBezTo>
                  <a:cubicBezTo>
                    <a:pt x="4731957" y="2696990"/>
                    <a:pt x="4748003" y="2713048"/>
                    <a:pt x="4767402" y="2713048"/>
                  </a:cubicBezTo>
                  <a:close/>
                  <a:moveTo>
                    <a:pt x="4961873" y="2908138"/>
                  </a:moveTo>
                  <a:cubicBezTo>
                    <a:pt x="4981751" y="2908138"/>
                    <a:pt x="4997797" y="2891841"/>
                    <a:pt x="4997797" y="2872188"/>
                  </a:cubicBezTo>
                  <a:cubicBezTo>
                    <a:pt x="4997797" y="2852056"/>
                    <a:pt x="4981751" y="2835998"/>
                    <a:pt x="4961873" y="2835998"/>
                  </a:cubicBezTo>
                  <a:cubicBezTo>
                    <a:pt x="4941995" y="2835998"/>
                    <a:pt x="4925709" y="2852056"/>
                    <a:pt x="4925709" y="2872188"/>
                  </a:cubicBezTo>
                  <a:cubicBezTo>
                    <a:pt x="4925709" y="2891841"/>
                    <a:pt x="4941995" y="2908138"/>
                    <a:pt x="4961873" y="2908138"/>
                  </a:cubicBezTo>
                  <a:close/>
                  <a:moveTo>
                    <a:pt x="5206877" y="3032286"/>
                  </a:moveTo>
                  <a:cubicBezTo>
                    <a:pt x="5226276" y="3032286"/>
                    <a:pt x="5242083" y="3016229"/>
                    <a:pt x="5242083" y="2997055"/>
                  </a:cubicBezTo>
                  <a:cubicBezTo>
                    <a:pt x="5242083" y="2977402"/>
                    <a:pt x="5226276" y="2961584"/>
                    <a:pt x="5206877" y="2961584"/>
                  </a:cubicBezTo>
                  <a:cubicBezTo>
                    <a:pt x="5187478" y="2961584"/>
                    <a:pt x="5171432" y="2977402"/>
                    <a:pt x="5171432" y="2997055"/>
                  </a:cubicBezTo>
                  <a:cubicBezTo>
                    <a:pt x="5171432" y="3016229"/>
                    <a:pt x="5187478" y="3032286"/>
                    <a:pt x="5206877" y="3032286"/>
                  </a:cubicBezTo>
                  <a:close/>
                  <a:moveTo>
                    <a:pt x="5478465" y="3073030"/>
                  </a:moveTo>
                  <a:cubicBezTo>
                    <a:pt x="5496427" y="3073030"/>
                    <a:pt x="5511276" y="3058171"/>
                    <a:pt x="5511276" y="3039956"/>
                  </a:cubicBezTo>
                  <a:cubicBezTo>
                    <a:pt x="5511276" y="3021501"/>
                    <a:pt x="5496427" y="3006882"/>
                    <a:pt x="5478465" y="3006882"/>
                  </a:cubicBezTo>
                  <a:cubicBezTo>
                    <a:pt x="5460263" y="3006882"/>
                    <a:pt x="5445654" y="3021501"/>
                    <a:pt x="5445654" y="3039956"/>
                  </a:cubicBezTo>
                  <a:cubicBezTo>
                    <a:pt x="5445654" y="3058171"/>
                    <a:pt x="5460263" y="3073030"/>
                    <a:pt x="5478465" y="3073030"/>
                  </a:cubicBezTo>
                  <a:close/>
                  <a:moveTo>
                    <a:pt x="5749814" y="3026774"/>
                  </a:moveTo>
                  <a:cubicBezTo>
                    <a:pt x="5766578" y="3026774"/>
                    <a:pt x="5779990" y="3013592"/>
                    <a:pt x="5779990" y="2997055"/>
                  </a:cubicBezTo>
                  <a:cubicBezTo>
                    <a:pt x="5779990" y="2980518"/>
                    <a:pt x="5766578" y="2967097"/>
                    <a:pt x="5749814" y="2967097"/>
                  </a:cubicBezTo>
                  <a:cubicBezTo>
                    <a:pt x="5733768" y="2967097"/>
                    <a:pt x="5720116" y="2980518"/>
                    <a:pt x="5720116" y="2997055"/>
                  </a:cubicBezTo>
                  <a:cubicBezTo>
                    <a:pt x="5720116" y="3013592"/>
                    <a:pt x="5733768" y="3026774"/>
                    <a:pt x="5749814" y="3026774"/>
                  </a:cubicBezTo>
                  <a:close/>
                  <a:moveTo>
                    <a:pt x="5995297" y="2898072"/>
                  </a:moveTo>
                  <a:cubicBezTo>
                    <a:pt x="6009427" y="2898072"/>
                    <a:pt x="6020923" y="2886568"/>
                    <a:pt x="6020923" y="2872188"/>
                  </a:cubicBezTo>
                  <a:cubicBezTo>
                    <a:pt x="6020923" y="2857328"/>
                    <a:pt x="6009427" y="2845824"/>
                    <a:pt x="5995297" y="2845824"/>
                  </a:cubicBezTo>
                  <a:cubicBezTo>
                    <a:pt x="5980448" y="2845824"/>
                    <a:pt x="5968713" y="2857328"/>
                    <a:pt x="5968713" y="2872188"/>
                  </a:cubicBezTo>
                  <a:cubicBezTo>
                    <a:pt x="5968713" y="2886568"/>
                    <a:pt x="5980448" y="2898072"/>
                    <a:pt x="5995297" y="2898072"/>
                  </a:cubicBezTo>
                  <a:close/>
                  <a:moveTo>
                    <a:pt x="6189528" y="2700345"/>
                  </a:moveTo>
                  <a:cubicBezTo>
                    <a:pt x="6201982" y="2700345"/>
                    <a:pt x="6212520" y="2690040"/>
                    <a:pt x="6212520" y="2677577"/>
                  </a:cubicBezTo>
                  <a:cubicBezTo>
                    <a:pt x="6212520" y="2664635"/>
                    <a:pt x="6201982" y="2654329"/>
                    <a:pt x="6189528" y="2654329"/>
                  </a:cubicBezTo>
                  <a:cubicBezTo>
                    <a:pt x="6176835" y="2654329"/>
                    <a:pt x="6166297" y="2664635"/>
                    <a:pt x="6166297" y="2677577"/>
                  </a:cubicBezTo>
                  <a:cubicBezTo>
                    <a:pt x="6166297" y="2690040"/>
                    <a:pt x="6176835" y="2700345"/>
                    <a:pt x="6189528" y="2700345"/>
                  </a:cubicBezTo>
                  <a:close/>
                  <a:moveTo>
                    <a:pt x="6314305" y="2453008"/>
                  </a:moveTo>
                  <a:cubicBezTo>
                    <a:pt x="6325801" y="2453008"/>
                    <a:pt x="6334902" y="2443660"/>
                    <a:pt x="6334902" y="2431917"/>
                  </a:cubicBezTo>
                  <a:cubicBezTo>
                    <a:pt x="6334902" y="2420892"/>
                    <a:pt x="6325801" y="2411305"/>
                    <a:pt x="6314305" y="2411305"/>
                  </a:cubicBezTo>
                  <a:cubicBezTo>
                    <a:pt x="6302809" y="2411305"/>
                    <a:pt x="6293709" y="2420892"/>
                    <a:pt x="6293709" y="2431917"/>
                  </a:cubicBezTo>
                  <a:cubicBezTo>
                    <a:pt x="6293709" y="2443660"/>
                    <a:pt x="6302809" y="2453008"/>
                    <a:pt x="6314305" y="2453008"/>
                  </a:cubicBezTo>
                  <a:close/>
                  <a:moveTo>
                    <a:pt x="6357175" y="2178827"/>
                  </a:moveTo>
                  <a:cubicBezTo>
                    <a:pt x="6367473" y="2178827"/>
                    <a:pt x="6375616" y="2170438"/>
                    <a:pt x="6375616" y="2160372"/>
                  </a:cubicBezTo>
                  <a:cubicBezTo>
                    <a:pt x="6375616" y="2150546"/>
                    <a:pt x="6367473" y="2142157"/>
                    <a:pt x="6357175" y="2142157"/>
                  </a:cubicBezTo>
                  <a:cubicBezTo>
                    <a:pt x="6347356" y="2142157"/>
                    <a:pt x="6338973" y="2150546"/>
                    <a:pt x="6338973" y="2160372"/>
                  </a:cubicBezTo>
                  <a:cubicBezTo>
                    <a:pt x="6338973" y="2170438"/>
                    <a:pt x="6347356" y="2178827"/>
                    <a:pt x="6357175" y="2178827"/>
                  </a:cubicBezTo>
                  <a:close/>
                  <a:moveTo>
                    <a:pt x="6080557" y="1909679"/>
                  </a:moveTo>
                  <a:cubicBezTo>
                    <a:pt x="6090377" y="1909679"/>
                    <a:pt x="6098520" y="1902010"/>
                    <a:pt x="6098520" y="1892183"/>
                  </a:cubicBezTo>
                  <a:cubicBezTo>
                    <a:pt x="6098520" y="1882357"/>
                    <a:pt x="6090377" y="1874448"/>
                    <a:pt x="6080557" y="1874448"/>
                  </a:cubicBezTo>
                  <a:cubicBezTo>
                    <a:pt x="6070738" y="1874448"/>
                    <a:pt x="6063074" y="1882357"/>
                    <a:pt x="6063074" y="1892183"/>
                  </a:cubicBezTo>
                  <a:cubicBezTo>
                    <a:pt x="6063074" y="1902010"/>
                    <a:pt x="6070738" y="1909679"/>
                    <a:pt x="6080557" y="1909679"/>
                  </a:cubicBezTo>
                  <a:close/>
                  <a:moveTo>
                    <a:pt x="5919616" y="1687267"/>
                  </a:moveTo>
                  <a:cubicBezTo>
                    <a:pt x="5928957" y="1687267"/>
                    <a:pt x="5936620" y="1679597"/>
                    <a:pt x="5936620" y="1670250"/>
                  </a:cubicBezTo>
                  <a:cubicBezTo>
                    <a:pt x="5936620" y="1660663"/>
                    <a:pt x="5928957" y="1653234"/>
                    <a:pt x="5919616" y="1653234"/>
                  </a:cubicBezTo>
                  <a:cubicBezTo>
                    <a:pt x="5909797" y="1653234"/>
                    <a:pt x="5902373" y="1660663"/>
                    <a:pt x="5902373" y="1670250"/>
                  </a:cubicBezTo>
                  <a:cubicBezTo>
                    <a:pt x="5902373" y="1679597"/>
                    <a:pt x="5909797" y="1687267"/>
                    <a:pt x="5919616" y="1687267"/>
                  </a:cubicBezTo>
                  <a:close/>
                  <a:moveTo>
                    <a:pt x="5682036" y="1550176"/>
                  </a:moveTo>
                  <a:cubicBezTo>
                    <a:pt x="5691616" y="1550176"/>
                    <a:pt x="5699280" y="1542507"/>
                    <a:pt x="5699280" y="1533160"/>
                  </a:cubicBezTo>
                  <a:cubicBezTo>
                    <a:pt x="5699280" y="1523573"/>
                    <a:pt x="5691616" y="1516143"/>
                    <a:pt x="5682036" y="1516143"/>
                  </a:cubicBezTo>
                  <a:cubicBezTo>
                    <a:pt x="5672696" y="1516143"/>
                    <a:pt x="5665032" y="1523573"/>
                    <a:pt x="5665032" y="1533160"/>
                  </a:cubicBezTo>
                  <a:cubicBezTo>
                    <a:pt x="5665032" y="1542507"/>
                    <a:pt x="5672696" y="1550176"/>
                    <a:pt x="5682036" y="1550176"/>
                  </a:cubicBezTo>
                  <a:close/>
                  <a:moveTo>
                    <a:pt x="5409730" y="1522854"/>
                  </a:moveTo>
                  <a:cubicBezTo>
                    <a:pt x="5419549" y="1522854"/>
                    <a:pt x="5427931" y="1514466"/>
                    <a:pt x="5427931" y="1504399"/>
                  </a:cubicBezTo>
                  <a:cubicBezTo>
                    <a:pt x="5427931" y="1494573"/>
                    <a:pt x="5419549" y="1485945"/>
                    <a:pt x="5409730" y="1485945"/>
                  </a:cubicBezTo>
                  <a:cubicBezTo>
                    <a:pt x="5399432" y="1485945"/>
                    <a:pt x="5391289" y="1494573"/>
                    <a:pt x="5391289" y="1504399"/>
                  </a:cubicBezTo>
                  <a:cubicBezTo>
                    <a:pt x="5391289" y="1514466"/>
                    <a:pt x="5399432" y="1522854"/>
                    <a:pt x="5409730" y="1522854"/>
                  </a:cubicBezTo>
                  <a:close/>
                  <a:moveTo>
                    <a:pt x="5148919" y="1609374"/>
                  </a:moveTo>
                  <a:cubicBezTo>
                    <a:pt x="5159936" y="1609374"/>
                    <a:pt x="5169037" y="1600507"/>
                    <a:pt x="5169037" y="1589242"/>
                  </a:cubicBezTo>
                  <a:cubicBezTo>
                    <a:pt x="5169037" y="1577978"/>
                    <a:pt x="5159936" y="1569110"/>
                    <a:pt x="5148919" y="1569110"/>
                  </a:cubicBezTo>
                  <a:cubicBezTo>
                    <a:pt x="5137663" y="1569110"/>
                    <a:pt x="5128801" y="1577978"/>
                    <a:pt x="5128801" y="1589242"/>
                  </a:cubicBezTo>
                  <a:cubicBezTo>
                    <a:pt x="5128801" y="1600507"/>
                    <a:pt x="5137663" y="1609374"/>
                    <a:pt x="5148919" y="1609374"/>
                  </a:cubicBezTo>
                  <a:close/>
                  <a:moveTo>
                    <a:pt x="4945108" y="1795836"/>
                  </a:moveTo>
                  <a:cubicBezTo>
                    <a:pt x="4957801" y="1795836"/>
                    <a:pt x="4968339" y="1785531"/>
                    <a:pt x="4968339" y="1772589"/>
                  </a:cubicBezTo>
                  <a:cubicBezTo>
                    <a:pt x="4968339" y="1759886"/>
                    <a:pt x="4957801" y="1749580"/>
                    <a:pt x="4945108" y="1749580"/>
                  </a:cubicBezTo>
                  <a:cubicBezTo>
                    <a:pt x="4932415" y="1749580"/>
                    <a:pt x="4922117" y="1759886"/>
                    <a:pt x="4922117" y="1772589"/>
                  </a:cubicBezTo>
                  <a:cubicBezTo>
                    <a:pt x="4922117" y="1785531"/>
                    <a:pt x="4932415" y="1795836"/>
                    <a:pt x="4945108" y="1795836"/>
                  </a:cubicBezTo>
                  <a:close/>
                  <a:moveTo>
                    <a:pt x="4833503" y="2050364"/>
                  </a:moveTo>
                  <a:cubicBezTo>
                    <a:pt x="4848591" y="2050364"/>
                    <a:pt x="4860327" y="2038141"/>
                    <a:pt x="4860327" y="2023282"/>
                  </a:cubicBezTo>
                  <a:cubicBezTo>
                    <a:pt x="4860327" y="2008422"/>
                    <a:pt x="4848591" y="1996679"/>
                    <a:pt x="4833503" y="1996679"/>
                  </a:cubicBezTo>
                  <a:cubicBezTo>
                    <a:pt x="4818894" y="1996679"/>
                    <a:pt x="4807159" y="2008422"/>
                    <a:pt x="4807159" y="2023282"/>
                  </a:cubicBezTo>
                  <a:cubicBezTo>
                    <a:pt x="4807159" y="2038141"/>
                    <a:pt x="4818894" y="2050364"/>
                    <a:pt x="4833503" y="2050364"/>
                  </a:cubicBezTo>
                  <a:close/>
                  <a:moveTo>
                    <a:pt x="4833503" y="2327421"/>
                  </a:moveTo>
                  <a:cubicBezTo>
                    <a:pt x="4850028" y="2327421"/>
                    <a:pt x="4863440" y="2313760"/>
                    <a:pt x="4863440" y="2297942"/>
                  </a:cubicBezTo>
                  <a:cubicBezTo>
                    <a:pt x="4863440" y="2281165"/>
                    <a:pt x="4850028" y="2267983"/>
                    <a:pt x="4833503" y="2267983"/>
                  </a:cubicBezTo>
                  <a:cubicBezTo>
                    <a:pt x="4817217" y="2267983"/>
                    <a:pt x="4803806" y="2281165"/>
                    <a:pt x="4803806" y="2297942"/>
                  </a:cubicBezTo>
                  <a:cubicBezTo>
                    <a:pt x="4803806" y="2313760"/>
                    <a:pt x="4817217" y="2327421"/>
                    <a:pt x="4833503" y="2327421"/>
                  </a:cubicBezTo>
                  <a:close/>
                  <a:moveTo>
                    <a:pt x="4945108" y="2580511"/>
                  </a:moveTo>
                  <a:cubicBezTo>
                    <a:pt x="4962831" y="2580511"/>
                    <a:pt x="4977440" y="2566131"/>
                    <a:pt x="4977440" y="2548156"/>
                  </a:cubicBezTo>
                  <a:cubicBezTo>
                    <a:pt x="4977440" y="2530660"/>
                    <a:pt x="4962831" y="2515561"/>
                    <a:pt x="4945108" y="2515561"/>
                  </a:cubicBezTo>
                  <a:cubicBezTo>
                    <a:pt x="4927146" y="2515561"/>
                    <a:pt x="4913016" y="2530660"/>
                    <a:pt x="4913016" y="2548156"/>
                  </a:cubicBezTo>
                  <a:cubicBezTo>
                    <a:pt x="4913016" y="2566131"/>
                    <a:pt x="4927146" y="2580511"/>
                    <a:pt x="4945108" y="2580511"/>
                  </a:cubicBezTo>
                  <a:close/>
                  <a:moveTo>
                    <a:pt x="5148919" y="2763858"/>
                  </a:moveTo>
                  <a:cubicBezTo>
                    <a:pt x="5166642" y="2763858"/>
                    <a:pt x="5181251" y="2749717"/>
                    <a:pt x="5181251" y="2731742"/>
                  </a:cubicBezTo>
                  <a:cubicBezTo>
                    <a:pt x="5181251" y="2714007"/>
                    <a:pt x="5166642" y="2699626"/>
                    <a:pt x="5148919" y="2699626"/>
                  </a:cubicBezTo>
                  <a:cubicBezTo>
                    <a:pt x="5130957" y="2699626"/>
                    <a:pt x="5116587" y="2714007"/>
                    <a:pt x="5116587" y="2731742"/>
                  </a:cubicBezTo>
                  <a:cubicBezTo>
                    <a:pt x="5116587" y="2749717"/>
                    <a:pt x="5130957" y="2763858"/>
                    <a:pt x="5148919" y="2763858"/>
                  </a:cubicBezTo>
                  <a:close/>
                  <a:moveTo>
                    <a:pt x="5409730" y="2847742"/>
                  </a:moveTo>
                  <a:cubicBezTo>
                    <a:pt x="5426734" y="2847742"/>
                    <a:pt x="5440625" y="2833841"/>
                    <a:pt x="5440625" y="2816345"/>
                  </a:cubicBezTo>
                  <a:cubicBezTo>
                    <a:pt x="5440625" y="2799329"/>
                    <a:pt x="5426734" y="2785428"/>
                    <a:pt x="5409730" y="2785428"/>
                  </a:cubicBezTo>
                  <a:cubicBezTo>
                    <a:pt x="5392247" y="2785428"/>
                    <a:pt x="5378595" y="2799329"/>
                    <a:pt x="5378595" y="2816345"/>
                  </a:cubicBezTo>
                  <a:cubicBezTo>
                    <a:pt x="5378595" y="2833841"/>
                    <a:pt x="5392247" y="2847742"/>
                    <a:pt x="5409730" y="2847742"/>
                  </a:cubicBezTo>
                  <a:close/>
                  <a:moveTo>
                    <a:pt x="5682036" y="2816345"/>
                  </a:moveTo>
                  <a:cubicBezTo>
                    <a:pt x="5697843" y="2816345"/>
                    <a:pt x="5711015" y="2803882"/>
                    <a:pt x="5711015" y="2787585"/>
                  </a:cubicBezTo>
                  <a:cubicBezTo>
                    <a:pt x="5711015" y="2772006"/>
                    <a:pt x="5697843" y="2759064"/>
                    <a:pt x="5682036" y="2759064"/>
                  </a:cubicBezTo>
                  <a:cubicBezTo>
                    <a:pt x="5666469" y="2759064"/>
                    <a:pt x="5653297" y="2772006"/>
                    <a:pt x="5653297" y="2787585"/>
                  </a:cubicBezTo>
                  <a:cubicBezTo>
                    <a:pt x="5653297" y="2803882"/>
                    <a:pt x="5666469" y="2816345"/>
                    <a:pt x="5682036" y="2816345"/>
                  </a:cubicBezTo>
                  <a:close/>
                  <a:moveTo>
                    <a:pt x="5919616" y="2676379"/>
                  </a:moveTo>
                  <a:cubicBezTo>
                    <a:pt x="5933746" y="2676379"/>
                    <a:pt x="5945003" y="2664635"/>
                    <a:pt x="5945003" y="2650734"/>
                  </a:cubicBezTo>
                  <a:cubicBezTo>
                    <a:pt x="5945003" y="2636594"/>
                    <a:pt x="5933746" y="2625329"/>
                    <a:pt x="5919616" y="2625329"/>
                  </a:cubicBezTo>
                  <a:cubicBezTo>
                    <a:pt x="5905246" y="2625329"/>
                    <a:pt x="5893990" y="2636594"/>
                    <a:pt x="5893990" y="2650734"/>
                  </a:cubicBezTo>
                  <a:cubicBezTo>
                    <a:pt x="5893990" y="2664635"/>
                    <a:pt x="5905246" y="2676379"/>
                    <a:pt x="5919616" y="2676379"/>
                  </a:cubicBezTo>
                  <a:close/>
                  <a:moveTo>
                    <a:pt x="6080557" y="2450851"/>
                  </a:moveTo>
                  <a:cubicBezTo>
                    <a:pt x="6092772" y="2450851"/>
                    <a:pt x="6102591" y="2441024"/>
                    <a:pt x="6102591" y="2428801"/>
                  </a:cubicBezTo>
                  <a:cubicBezTo>
                    <a:pt x="6102591" y="2416578"/>
                    <a:pt x="6092772" y="2406991"/>
                    <a:pt x="6080557" y="2406991"/>
                  </a:cubicBezTo>
                  <a:cubicBezTo>
                    <a:pt x="6068343" y="2406991"/>
                    <a:pt x="6058763" y="2416578"/>
                    <a:pt x="6058763" y="2428801"/>
                  </a:cubicBezTo>
                  <a:cubicBezTo>
                    <a:pt x="6058763" y="2441024"/>
                    <a:pt x="6068343" y="2450851"/>
                    <a:pt x="6080557" y="2450851"/>
                  </a:cubicBezTo>
                  <a:close/>
                  <a:moveTo>
                    <a:pt x="6137797" y="2180025"/>
                  </a:moveTo>
                  <a:cubicBezTo>
                    <a:pt x="6148574" y="2180025"/>
                    <a:pt x="6156956" y="2171157"/>
                    <a:pt x="6156956" y="2160372"/>
                  </a:cubicBezTo>
                  <a:cubicBezTo>
                    <a:pt x="6156956" y="2149827"/>
                    <a:pt x="6148574" y="2140959"/>
                    <a:pt x="6137797" y="2140959"/>
                  </a:cubicBezTo>
                  <a:cubicBezTo>
                    <a:pt x="6127020" y="2140959"/>
                    <a:pt x="6117919" y="2149827"/>
                    <a:pt x="6117919" y="2160372"/>
                  </a:cubicBezTo>
                  <a:cubicBezTo>
                    <a:pt x="6117919" y="2171157"/>
                    <a:pt x="6127020" y="2180025"/>
                    <a:pt x="6137797" y="2180025"/>
                  </a:cubicBezTo>
                  <a:close/>
                  <a:moveTo>
                    <a:pt x="5833877" y="1921423"/>
                  </a:moveTo>
                  <a:cubicBezTo>
                    <a:pt x="5844654" y="1921423"/>
                    <a:pt x="5853515" y="1912555"/>
                    <a:pt x="5853515" y="1902010"/>
                  </a:cubicBezTo>
                  <a:cubicBezTo>
                    <a:pt x="5853515" y="1891224"/>
                    <a:pt x="5844654" y="1882357"/>
                    <a:pt x="5833877" y="1882357"/>
                  </a:cubicBezTo>
                  <a:cubicBezTo>
                    <a:pt x="5823099" y="1882357"/>
                    <a:pt x="5814478" y="1891224"/>
                    <a:pt x="5814478" y="1902010"/>
                  </a:cubicBezTo>
                  <a:cubicBezTo>
                    <a:pt x="5814478" y="1912555"/>
                    <a:pt x="5823099" y="1921423"/>
                    <a:pt x="5833877" y="1921423"/>
                  </a:cubicBezTo>
                  <a:close/>
                  <a:moveTo>
                    <a:pt x="5614259" y="1761564"/>
                  </a:moveTo>
                  <a:cubicBezTo>
                    <a:pt x="5625036" y="1761564"/>
                    <a:pt x="5633658" y="1752936"/>
                    <a:pt x="5633658" y="1742151"/>
                  </a:cubicBezTo>
                  <a:cubicBezTo>
                    <a:pt x="5633658" y="1731605"/>
                    <a:pt x="5625036" y="1722737"/>
                    <a:pt x="5614259" y="1722737"/>
                  </a:cubicBezTo>
                  <a:cubicBezTo>
                    <a:pt x="5603482" y="1722737"/>
                    <a:pt x="5594621" y="1731605"/>
                    <a:pt x="5594621" y="1742151"/>
                  </a:cubicBezTo>
                  <a:cubicBezTo>
                    <a:pt x="5594621" y="1752936"/>
                    <a:pt x="5603482" y="1761564"/>
                    <a:pt x="5614259" y="1761564"/>
                  </a:cubicBezTo>
                  <a:close/>
                  <a:moveTo>
                    <a:pt x="5342671" y="1763002"/>
                  </a:moveTo>
                  <a:cubicBezTo>
                    <a:pt x="5354167" y="1763002"/>
                    <a:pt x="5363268" y="1753415"/>
                    <a:pt x="5363268" y="1742151"/>
                  </a:cubicBezTo>
                  <a:cubicBezTo>
                    <a:pt x="5363268" y="1730886"/>
                    <a:pt x="5354167" y="1721299"/>
                    <a:pt x="5342671" y="1721299"/>
                  </a:cubicBezTo>
                  <a:cubicBezTo>
                    <a:pt x="5331175" y="1721299"/>
                    <a:pt x="5322074" y="1730886"/>
                    <a:pt x="5322074" y="1742151"/>
                  </a:cubicBezTo>
                  <a:cubicBezTo>
                    <a:pt x="5322074" y="1753415"/>
                    <a:pt x="5331175" y="1763002"/>
                    <a:pt x="5342671" y="1763002"/>
                  </a:cubicBezTo>
                  <a:close/>
                  <a:moveTo>
                    <a:pt x="5123053" y="1925737"/>
                  </a:moveTo>
                  <a:cubicBezTo>
                    <a:pt x="5135747" y="1925737"/>
                    <a:pt x="5146764" y="1915191"/>
                    <a:pt x="5146764" y="1902010"/>
                  </a:cubicBezTo>
                  <a:cubicBezTo>
                    <a:pt x="5146764" y="1889067"/>
                    <a:pt x="5135747" y="1878282"/>
                    <a:pt x="5123053" y="1878282"/>
                  </a:cubicBezTo>
                  <a:cubicBezTo>
                    <a:pt x="5109881" y="1878282"/>
                    <a:pt x="5099104" y="1889067"/>
                    <a:pt x="5099104" y="1902010"/>
                  </a:cubicBezTo>
                  <a:cubicBezTo>
                    <a:pt x="5099104" y="1915191"/>
                    <a:pt x="5109881" y="1925737"/>
                    <a:pt x="5123053" y="1925737"/>
                  </a:cubicBezTo>
                  <a:close/>
                  <a:moveTo>
                    <a:pt x="5038990" y="2187934"/>
                  </a:moveTo>
                  <a:cubicBezTo>
                    <a:pt x="5054079" y="2187934"/>
                    <a:pt x="5066532" y="2175711"/>
                    <a:pt x="5066532" y="2160372"/>
                  </a:cubicBezTo>
                  <a:cubicBezTo>
                    <a:pt x="5066532" y="2145273"/>
                    <a:pt x="5054079" y="2133050"/>
                    <a:pt x="5038990" y="2133050"/>
                  </a:cubicBezTo>
                  <a:cubicBezTo>
                    <a:pt x="5023663" y="2133050"/>
                    <a:pt x="5011448" y="2145273"/>
                    <a:pt x="5011448" y="2160372"/>
                  </a:cubicBezTo>
                  <a:cubicBezTo>
                    <a:pt x="5011448" y="2175711"/>
                    <a:pt x="5023663" y="2187934"/>
                    <a:pt x="5038990" y="2187934"/>
                  </a:cubicBezTo>
                  <a:close/>
                  <a:moveTo>
                    <a:pt x="5123053" y="2447975"/>
                  </a:moveTo>
                  <a:cubicBezTo>
                    <a:pt x="5139100" y="2447975"/>
                    <a:pt x="5152032" y="2435032"/>
                    <a:pt x="5152032" y="2418975"/>
                  </a:cubicBezTo>
                  <a:cubicBezTo>
                    <a:pt x="5152032" y="2402917"/>
                    <a:pt x="5139100" y="2389495"/>
                    <a:pt x="5123053" y="2389495"/>
                  </a:cubicBezTo>
                  <a:cubicBezTo>
                    <a:pt x="5106768" y="2389495"/>
                    <a:pt x="5093595" y="2402917"/>
                    <a:pt x="5093595" y="2418975"/>
                  </a:cubicBezTo>
                  <a:cubicBezTo>
                    <a:pt x="5093595" y="2435032"/>
                    <a:pt x="5106768" y="2447975"/>
                    <a:pt x="5123053" y="2447975"/>
                  </a:cubicBezTo>
                  <a:close/>
                  <a:moveTo>
                    <a:pt x="5342671" y="2607833"/>
                  </a:moveTo>
                  <a:cubicBezTo>
                    <a:pt x="5358717" y="2607833"/>
                    <a:pt x="5371650" y="2594891"/>
                    <a:pt x="5371650" y="2578834"/>
                  </a:cubicBezTo>
                  <a:cubicBezTo>
                    <a:pt x="5371650" y="2562536"/>
                    <a:pt x="5358717" y="2549115"/>
                    <a:pt x="5342671" y="2549115"/>
                  </a:cubicBezTo>
                  <a:cubicBezTo>
                    <a:pt x="5326146" y="2549115"/>
                    <a:pt x="5313453" y="2562536"/>
                    <a:pt x="5313453" y="2578834"/>
                  </a:cubicBezTo>
                  <a:cubicBezTo>
                    <a:pt x="5313453" y="2594891"/>
                    <a:pt x="5326146" y="2607833"/>
                    <a:pt x="5342671" y="2607833"/>
                  </a:cubicBezTo>
                  <a:close/>
                  <a:moveTo>
                    <a:pt x="5614259" y="2605916"/>
                  </a:moveTo>
                  <a:cubicBezTo>
                    <a:pt x="5629108" y="2605916"/>
                    <a:pt x="5641562" y="2594172"/>
                    <a:pt x="5641562" y="2578834"/>
                  </a:cubicBezTo>
                  <a:cubicBezTo>
                    <a:pt x="5641562" y="2563495"/>
                    <a:pt x="5629108" y="2551511"/>
                    <a:pt x="5614259" y="2551511"/>
                  </a:cubicBezTo>
                  <a:cubicBezTo>
                    <a:pt x="5598931" y="2551511"/>
                    <a:pt x="5586717" y="2563495"/>
                    <a:pt x="5586717" y="2578834"/>
                  </a:cubicBezTo>
                  <a:cubicBezTo>
                    <a:pt x="5586717" y="2594172"/>
                    <a:pt x="5598931" y="2605916"/>
                    <a:pt x="5614259" y="2605916"/>
                  </a:cubicBezTo>
                  <a:close/>
                  <a:moveTo>
                    <a:pt x="5833877" y="2442702"/>
                  </a:moveTo>
                  <a:cubicBezTo>
                    <a:pt x="5847049" y="2442702"/>
                    <a:pt x="5857587" y="2431917"/>
                    <a:pt x="5857587" y="2418975"/>
                  </a:cubicBezTo>
                  <a:cubicBezTo>
                    <a:pt x="5857587" y="2405553"/>
                    <a:pt x="5847049" y="2395487"/>
                    <a:pt x="5833877" y="2395487"/>
                  </a:cubicBezTo>
                  <a:cubicBezTo>
                    <a:pt x="5820704" y="2395487"/>
                    <a:pt x="5810167" y="2405553"/>
                    <a:pt x="5810167" y="2418975"/>
                  </a:cubicBezTo>
                  <a:cubicBezTo>
                    <a:pt x="5810167" y="2431917"/>
                    <a:pt x="5820704" y="2442702"/>
                    <a:pt x="5833877" y="2442702"/>
                  </a:cubicBezTo>
                  <a:close/>
                  <a:moveTo>
                    <a:pt x="5917700" y="2181223"/>
                  </a:moveTo>
                  <a:cubicBezTo>
                    <a:pt x="5929196" y="2181223"/>
                    <a:pt x="5938536" y="2171876"/>
                    <a:pt x="5938536" y="2160372"/>
                  </a:cubicBezTo>
                  <a:cubicBezTo>
                    <a:pt x="5938536" y="2149108"/>
                    <a:pt x="5929196" y="2139761"/>
                    <a:pt x="5917700" y="2139761"/>
                  </a:cubicBezTo>
                  <a:cubicBezTo>
                    <a:pt x="5906444" y="2139761"/>
                    <a:pt x="5897343" y="2149108"/>
                    <a:pt x="5897343" y="2160372"/>
                  </a:cubicBezTo>
                  <a:cubicBezTo>
                    <a:pt x="5897343" y="2171876"/>
                    <a:pt x="5906444" y="2181223"/>
                    <a:pt x="5917700" y="2181223"/>
                  </a:cubicBezTo>
                  <a:close/>
                  <a:moveTo>
                    <a:pt x="5546242" y="1972472"/>
                  </a:moveTo>
                  <a:cubicBezTo>
                    <a:pt x="5558217" y="1972472"/>
                    <a:pt x="5567558" y="1963365"/>
                    <a:pt x="5567558" y="1951381"/>
                  </a:cubicBezTo>
                  <a:cubicBezTo>
                    <a:pt x="5567558" y="1939398"/>
                    <a:pt x="5558217" y="1930051"/>
                    <a:pt x="5546242" y="1930051"/>
                  </a:cubicBezTo>
                  <a:cubicBezTo>
                    <a:pt x="5534507" y="1930051"/>
                    <a:pt x="5525167" y="1939398"/>
                    <a:pt x="5525167" y="1951381"/>
                  </a:cubicBezTo>
                  <a:cubicBezTo>
                    <a:pt x="5525167" y="1963365"/>
                    <a:pt x="5534507" y="1972472"/>
                    <a:pt x="5546242" y="1972472"/>
                  </a:cubicBezTo>
                  <a:close/>
                  <a:moveTo>
                    <a:pt x="5300759" y="2054918"/>
                  </a:moveTo>
                  <a:cubicBezTo>
                    <a:pt x="5313932" y="2054918"/>
                    <a:pt x="5324469" y="2044373"/>
                    <a:pt x="5324469" y="2031191"/>
                  </a:cubicBezTo>
                  <a:cubicBezTo>
                    <a:pt x="5324469" y="2018009"/>
                    <a:pt x="5313932" y="2007464"/>
                    <a:pt x="5300759" y="2007464"/>
                  </a:cubicBezTo>
                  <a:cubicBezTo>
                    <a:pt x="5287587" y="2007464"/>
                    <a:pt x="5276810" y="2018009"/>
                    <a:pt x="5276810" y="2031191"/>
                  </a:cubicBezTo>
                  <a:cubicBezTo>
                    <a:pt x="5276810" y="2044373"/>
                    <a:pt x="5287587" y="2054918"/>
                    <a:pt x="5300759" y="2054918"/>
                  </a:cubicBezTo>
                  <a:close/>
                  <a:moveTo>
                    <a:pt x="5300759" y="2316636"/>
                  </a:moveTo>
                  <a:cubicBezTo>
                    <a:pt x="5315369" y="2316636"/>
                    <a:pt x="5327583" y="2304413"/>
                    <a:pt x="5327583" y="2289793"/>
                  </a:cubicBezTo>
                  <a:cubicBezTo>
                    <a:pt x="5327583" y="2274934"/>
                    <a:pt x="5315369" y="2262711"/>
                    <a:pt x="5300759" y="2262711"/>
                  </a:cubicBezTo>
                  <a:cubicBezTo>
                    <a:pt x="5285911" y="2262711"/>
                    <a:pt x="5273936" y="2274934"/>
                    <a:pt x="5273936" y="2289793"/>
                  </a:cubicBezTo>
                  <a:cubicBezTo>
                    <a:pt x="5273936" y="2304413"/>
                    <a:pt x="5285911" y="2316636"/>
                    <a:pt x="5300759" y="2316636"/>
                  </a:cubicBezTo>
                  <a:close/>
                  <a:moveTo>
                    <a:pt x="5546242" y="2395487"/>
                  </a:moveTo>
                  <a:cubicBezTo>
                    <a:pt x="5560373" y="2395487"/>
                    <a:pt x="5571868" y="2383743"/>
                    <a:pt x="5571868" y="2369603"/>
                  </a:cubicBezTo>
                  <a:cubicBezTo>
                    <a:pt x="5571868" y="2355462"/>
                    <a:pt x="5560373" y="2343958"/>
                    <a:pt x="5546242" y="2343958"/>
                  </a:cubicBezTo>
                  <a:cubicBezTo>
                    <a:pt x="5532352" y="2343958"/>
                    <a:pt x="5520616" y="2355462"/>
                    <a:pt x="5520616" y="2369603"/>
                  </a:cubicBezTo>
                  <a:cubicBezTo>
                    <a:pt x="5520616" y="2383743"/>
                    <a:pt x="5532352" y="2395487"/>
                    <a:pt x="5546242" y="2395487"/>
                  </a:cubicBezTo>
                  <a:close/>
                  <a:moveTo>
                    <a:pt x="5698083" y="2183141"/>
                  </a:moveTo>
                  <a:cubicBezTo>
                    <a:pt x="5710536" y="2183141"/>
                    <a:pt x="5720835" y="2172835"/>
                    <a:pt x="5720835" y="2160372"/>
                  </a:cubicBezTo>
                  <a:cubicBezTo>
                    <a:pt x="5720835" y="2147910"/>
                    <a:pt x="5710536" y="2137843"/>
                    <a:pt x="5698083" y="2137843"/>
                  </a:cubicBezTo>
                  <a:cubicBezTo>
                    <a:pt x="5685868" y="2137843"/>
                    <a:pt x="5675570" y="2147910"/>
                    <a:pt x="5675570" y="2160372"/>
                  </a:cubicBezTo>
                  <a:cubicBezTo>
                    <a:pt x="5675570" y="2172835"/>
                    <a:pt x="5685868" y="2183141"/>
                    <a:pt x="5698083" y="2183141"/>
                  </a:cubicBezTo>
                  <a:close/>
                </a:path>
              </a:pathLst>
            </a:custGeom>
            <a:gradFill>
              <a:gsLst>
                <a:gs pos="100000">
                  <a:srgbClr val="0067DA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</a:gradFill>
            <a:ln w="2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">
              <a:extLst>
                <a:ext uri="{FF2B5EF4-FFF2-40B4-BE49-F238E27FC236}">
                  <a16:creationId xmlns:a16="http://schemas.microsoft.com/office/drawing/2014/main" id="{51BD3868-4C1B-174C-BA72-46237A57B948}"/>
                </a:ext>
              </a:extLst>
            </p:cNvPr>
            <p:cNvSpPr/>
            <p:nvPr/>
          </p:nvSpPr>
          <p:spPr>
            <a:xfrm flipH="1">
              <a:off x="3599" y="321371"/>
              <a:ext cx="12184802" cy="3736498"/>
            </a:xfrm>
            <a:custGeom>
              <a:avLst/>
              <a:gdLst>
                <a:gd name="connsiteX0" fmla="*/ 0 w 12184802"/>
                <a:gd name="connsiteY0" fmla="*/ 0 h 3736498"/>
                <a:gd name="connsiteX1" fmla="*/ 8364568 w 12184802"/>
                <a:gd name="connsiteY1" fmla="*/ 1048191 h 3736498"/>
                <a:gd name="connsiteX2" fmla="*/ 12184802 w 12184802"/>
                <a:gd name="connsiteY2" fmla="*/ 753849 h 3736498"/>
                <a:gd name="connsiteX3" fmla="*/ 0 w 12184802"/>
                <a:gd name="connsiteY3" fmla="*/ 175598 h 3736498"/>
                <a:gd name="connsiteX4" fmla="*/ 8266678 w 12184802"/>
                <a:gd name="connsiteY4" fmla="*/ 1038476 h 3736498"/>
                <a:gd name="connsiteX5" fmla="*/ 12184802 w 12184802"/>
                <a:gd name="connsiteY5" fmla="*/ 868275 h 3736498"/>
                <a:gd name="connsiteX6" fmla="*/ 0 w 12184802"/>
                <a:gd name="connsiteY6" fmla="*/ 350836 h 3736498"/>
                <a:gd name="connsiteX7" fmla="*/ 8168788 w 12184802"/>
                <a:gd name="connsiteY7" fmla="*/ 1028401 h 3736498"/>
                <a:gd name="connsiteX8" fmla="*/ 12184802 w 12184802"/>
                <a:gd name="connsiteY8" fmla="*/ 984501 h 3736498"/>
                <a:gd name="connsiteX9" fmla="*/ 0 w 12184802"/>
                <a:gd name="connsiteY9" fmla="*/ 526075 h 3736498"/>
                <a:gd name="connsiteX10" fmla="*/ 8070898 w 12184802"/>
                <a:gd name="connsiteY10" fmla="*/ 1018685 h 3736498"/>
                <a:gd name="connsiteX11" fmla="*/ 12184802 w 12184802"/>
                <a:gd name="connsiteY11" fmla="*/ 1102166 h 3736498"/>
                <a:gd name="connsiteX12" fmla="*/ 0 w 12184802"/>
                <a:gd name="connsiteY12" fmla="*/ 700953 h 3736498"/>
                <a:gd name="connsiteX13" fmla="*/ 7973367 w 12184802"/>
                <a:gd name="connsiteY13" fmla="*/ 1008610 h 3736498"/>
                <a:gd name="connsiteX14" fmla="*/ 12184802 w 12184802"/>
                <a:gd name="connsiteY14" fmla="*/ 1220911 h 3736498"/>
                <a:gd name="connsiteX15" fmla="*/ 0 w 12184802"/>
                <a:gd name="connsiteY15" fmla="*/ 875832 h 3736498"/>
                <a:gd name="connsiteX16" fmla="*/ 7875477 w 12184802"/>
                <a:gd name="connsiteY16" fmla="*/ 998894 h 3736498"/>
                <a:gd name="connsiteX17" fmla="*/ 12184802 w 12184802"/>
                <a:gd name="connsiteY17" fmla="*/ 1342534 h 3736498"/>
                <a:gd name="connsiteX18" fmla="*/ 0 w 12184802"/>
                <a:gd name="connsiteY18" fmla="*/ 1050710 h 3736498"/>
                <a:gd name="connsiteX19" fmla="*/ 7777587 w 12184802"/>
                <a:gd name="connsiteY19" fmla="*/ 988819 h 3736498"/>
                <a:gd name="connsiteX20" fmla="*/ 12184802 w 12184802"/>
                <a:gd name="connsiteY20" fmla="*/ 1466676 h 3736498"/>
                <a:gd name="connsiteX21" fmla="*/ 0 w 12184802"/>
                <a:gd name="connsiteY21" fmla="*/ 1225589 h 3736498"/>
                <a:gd name="connsiteX22" fmla="*/ 7680057 w 12184802"/>
                <a:gd name="connsiteY22" fmla="*/ 979104 h 3736498"/>
                <a:gd name="connsiteX23" fmla="*/ 12184802 w 12184802"/>
                <a:gd name="connsiteY23" fmla="*/ 1592618 h 3736498"/>
                <a:gd name="connsiteX24" fmla="*/ 0 w 12184802"/>
                <a:gd name="connsiteY24" fmla="*/ 1400107 h 3736498"/>
                <a:gd name="connsiteX25" fmla="*/ 7582167 w 12184802"/>
                <a:gd name="connsiteY25" fmla="*/ 969388 h 3736498"/>
                <a:gd name="connsiteX26" fmla="*/ 12184802 w 12184802"/>
                <a:gd name="connsiteY26" fmla="*/ 1721438 h 3736498"/>
                <a:gd name="connsiteX27" fmla="*/ 0 w 12184802"/>
                <a:gd name="connsiteY27" fmla="*/ 1574626 h 3736498"/>
                <a:gd name="connsiteX28" fmla="*/ 7484277 w 12184802"/>
                <a:gd name="connsiteY28" fmla="*/ 959313 h 3736498"/>
                <a:gd name="connsiteX29" fmla="*/ 12184802 w 12184802"/>
                <a:gd name="connsiteY29" fmla="*/ 1853496 h 3736498"/>
                <a:gd name="connsiteX30" fmla="*/ 0 w 12184802"/>
                <a:gd name="connsiteY30" fmla="*/ 1748785 h 3736498"/>
                <a:gd name="connsiteX31" fmla="*/ 7386387 w 12184802"/>
                <a:gd name="connsiteY31" fmla="*/ 949597 h 3736498"/>
                <a:gd name="connsiteX32" fmla="*/ 12184802 w 12184802"/>
                <a:gd name="connsiteY32" fmla="*/ 1988433 h 3736498"/>
                <a:gd name="connsiteX33" fmla="*/ 0 w 12184802"/>
                <a:gd name="connsiteY33" fmla="*/ 1922944 h 3736498"/>
                <a:gd name="connsiteX34" fmla="*/ 7288856 w 12184802"/>
                <a:gd name="connsiteY34" fmla="*/ 939522 h 3736498"/>
                <a:gd name="connsiteX35" fmla="*/ 12184802 w 12184802"/>
                <a:gd name="connsiteY35" fmla="*/ 2126609 h 3736498"/>
                <a:gd name="connsiteX36" fmla="*/ 0 w 12184802"/>
                <a:gd name="connsiteY36" fmla="*/ 2096743 h 3736498"/>
                <a:gd name="connsiteX37" fmla="*/ 7190966 w 12184802"/>
                <a:gd name="connsiteY37" fmla="*/ 929807 h 3736498"/>
                <a:gd name="connsiteX38" fmla="*/ 12184802 w 12184802"/>
                <a:gd name="connsiteY38" fmla="*/ 2268743 h 3736498"/>
                <a:gd name="connsiteX39" fmla="*/ 0 w 12184802"/>
                <a:gd name="connsiteY39" fmla="*/ 2270542 h 3736498"/>
                <a:gd name="connsiteX40" fmla="*/ 7093076 w 12184802"/>
                <a:gd name="connsiteY40" fmla="*/ 919731 h 3736498"/>
                <a:gd name="connsiteX41" fmla="*/ 12184802 w 12184802"/>
                <a:gd name="connsiteY41" fmla="*/ 2413755 h 3736498"/>
                <a:gd name="connsiteX42" fmla="*/ 0 w 12184802"/>
                <a:gd name="connsiteY42" fmla="*/ 2444341 h 3736498"/>
                <a:gd name="connsiteX43" fmla="*/ 6995186 w 12184802"/>
                <a:gd name="connsiteY43" fmla="*/ 910016 h 3736498"/>
                <a:gd name="connsiteX44" fmla="*/ 12184802 w 12184802"/>
                <a:gd name="connsiteY44" fmla="*/ 2563085 h 3736498"/>
                <a:gd name="connsiteX45" fmla="*/ 0 w 12184802"/>
                <a:gd name="connsiteY45" fmla="*/ 2617780 h 3736498"/>
                <a:gd name="connsiteX46" fmla="*/ 6897656 w 12184802"/>
                <a:gd name="connsiteY46" fmla="*/ 900300 h 3736498"/>
                <a:gd name="connsiteX47" fmla="*/ 12184802 w 12184802"/>
                <a:gd name="connsiteY47" fmla="*/ 2716734 h 3736498"/>
                <a:gd name="connsiteX48" fmla="*/ 0 w 12184802"/>
                <a:gd name="connsiteY48" fmla="*/ 2790859 h 3736498"/>
                <a:gd name="connsiteX49" fmla="*/ 6799766 w 12184802"/>
                <a:gd name="connsiteY49" fmla="*/ 890225 h 3736498"/>
                <a:gd name="connsiteX50" fmla="*/ 12184802 w 12184802"/>
                <a:gd name="connsiteY50" fmla="*/ 2874340 h 3736498"/>
                <a:gd name="connsiteX51" fmla="*/ 0 w 12184802"/>
                <a:gd name="connsiteY51" fmla="*/ 2963939 h 3736498"/>
                <a:gd name="connsiteX52" fmla="*/ 6701875 w 12184802"/>
                <a:gd name="connsiteY52" fmla="*/ 880510 h 3736498"/>
                <a:gd name="connsiteX53" fmla="*/ 12184802 w 12184802"/>
                <a:gd name="connsiteY53" fmla="*/ 3036985 h 3736498"/>
                <a:gd name="connsiteX54" fmla="*/ 0 w 12184802"/>
                <a:gd name="connsiteY54" fmla="*/ 3137018 h 3736498"/>
                <a:gd name="connsiteX55" fmla="*/ 6604345 w 12184802"/>
                <a:gd name="connsiteY55" fmla="*/ 870434 h 3736498"/>
                <a:gd name="connsiteX56" fmla="*/ 12184802 w 12184802"/>
                <a:gd name="connsiteY56" fmla="*/ 3203947 h 3736498"/>
                <a:gd name="connsiteX57" fmla="*/ 0 w 12184802"/>
                <a:gd name="connsiteY57" fmla="*/ 3309737 h 3736498"/>
                <a:gd name="connsiteX58" fmla="*/ 6506455 w 12184802"/>
                <a:gd name="connsiteY58" fmla="*/ 860719 h 3736498"/>
                <a:gd name="connsiteX59" fmla="*/ 12184802 w 12184802"/>
                <a:gd name="connsiteY59" fmla="*/ 3376306 h 3736498"/>
                <a:gd name="connsiteX60" fmla="*/ 0 w 12184802"/>
                <a:gd name="connsiteY60" fmla="*/ 3482097 h 3736498"/>
                <a:gd name="connsiteX61" fmla="*/ 6408565 w 12184802"/>
                <a:gd name="connsiteY61" fmla="*/ 850644 h 3736498"/>
                <a:gd name="connsiteX62" fmla="*/ 12184802 w 12184802"/>
                <a:gd name="connsiteY62" fmla="*/ 3554423 h 3736498"/>
                <a:gd name="connsiteX63" fmla="*/ 0 w 12184802"/>
                <a:gd name="connsiteY63" fmla="*/ 3655176 h 3736498"/>
                <a:gd name="connsiteX64" fmla="*/ 12184802 w 12184802"/>
                <a:gd name="connsiteY64" fmla="*/ 3736499 h 373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2184802" h="3736498">
                  <a:moveTo>
                    <a:pt x="0" y="0"/>
                  </a:moveTo>
                  <a:cubicBezTo>
                    <a:pt x="3240092" y="1469195"/>
                    <a:pt x="5993611" y="3663453"/>
                    <a:pt x="8364568" y="1048191"/>
                  </a:cubicBezTo>
                  <a:cubicBezTo>
                    <a:pt x="9967159" y="-719665"/>
                    <a:pt x="10889198" y="1079497"/>
                    <a:pt x="12184802" y="753849"/>
                  </a:cubicBezTo>
                  <a:moveTo>
                    <a:pt x="0" y="175598"/>
                  </a:moveTo>
                  <a:cubicBezTo>
                    <a:pt x="3196545" y="1393630"/>
                    <a:pt x="5915515" y="3483177"/>
                    <a:pt x="8266678" y="1038476"/>
                  </a:cubicBezTo>
                  <a:cubicBezTo>
                    <a:pt x="9891222" y="-635824"/>
                    <a:pt x="10844571" y="1224509"/>
                    <a:pt x="12184802" y="868275"/>
                  </a:cubicBezTo>
                  <a:moveTo>
                    <a:pt x="0" y="350836"/>
                  </a:moveTo>
                  <a:cubicBezTo>
                    <a:pt x="3152638" y="1318066"/>
                    <a:pt x="5837419" y="3302541"/>
                    <a:pt x="8168788" y="1028401"/>
                  </a:cubicBezTo>
                  <a:cubicBezTo>
                    <a:pt x="9814565" y="-548025"/>
                    <a:pt x="10800665" y="1368442"/>
                    <a:pt x="12184802" y="984501"/>
                  </a:cubicBezTo>
                  <a:moveTo>
                    <a:pt x="0" y="526075"/>
                  </a:moveTo>
                  <a:cubicBezTo>
                    <a:pt x="3109091" y="1242501"/>
                    <a:pt x="5759323" y="3122265"/>
                    <a:pt x="8070898" y="1018685"/>
                  </a:cubicBezTo>
                  <a:cubicBezTo>
                    <a:pt x="9737189" y="-455548"/>
                    <a:pt x="10757478" y="1510936"/>
                    <a:pt x="12184802" y="1102166"/>
                  </a:cubicBezTo>
                  <a:moveTo>
                    <a:pt x="0" y="700953"/>
                  </a:moveTo>
                  <a:cubicBezTo>
                    <a:pt x="3065185" y="1166936"/>
                    <a:pt x="5681227" y="2942349"/>
                    <a:pt x="7973367" y="1008610"/>
                  </a:cubicBezTo>
                  <a:cubicBezTo>
                    <a:pt x="9659453" y="-359113"/>
                    <a:pt x="10715011" y="1650911"/>
                    <a:pt x="12184802" y="1220911"/>
                  </a:cubicBezTo>
                  <a:moveTo>
                    <a:pt x="0" y="875832"/>
                  </a:moveTo>
                  <a:cubicBezTo>
                    <a:pt x="3021638" y="1091012"/>
                    <a:pt x="5603131" y="2762073"/>
                    <a:pt x="7875477" y="998894"/>
                  </a:cubicBezTo>
                  <a:cubicBezTo>
                    <a:pt x="9580637" y="-258719"/>
                    <a:pt x="10673263" y="1789806"/>
                    <a:pt x="12184802" y="1342534"/>
                  </a:cubicBezTo>
                  <a:moveTo>
                    <a:pt x="0" y="1050710"/>
                  </a:moveTo>
                  <a:cubicBezTo>
                    <a:pt x="2977732" y="1015447"/>
                    <a:pt x="5524675" y="2581797"/>
                    <a:pt x="7777587" y="988819"/>
                  </a:cubicBezTo>
                  <a:cubicBezTo>
                    <a:pt x="9501461" y="-154728"/>
                    <a:pt x="10632596" y="1927262"/>
                    <a:pt x="12184802" y="1466676"/>
                  </a:cubicBezTo>
                  <a:moveTo>
                    <a:pt x="0" y="1225589"/>
                  </a:moveTo>
                  <a:cubicBezTo>
                    <a:pt x="2934185" y="939882"/>
                    <a:pt x="5446578" y="2401521"/>
                    <a:pt x="7680057" y="979104"/>
                  </a:cubicBezTo>
                  <a:cubicBezTo>
                    <a:pt x="9421925" y="-46778"/>
                    <a:pt x="10592648" y="2061839"/>
                    <a:pt x="12184802" y="1592618"/>
                  </a:cubicBezTo>
                  <a:moveTo>
                    <a:pt x="0" y="1400107"/>
                  </a:moveTo>
                  <a:cubicBezTo>
                    <a:pt x="2890278" y="863957"/>
                    <a:pt x="5368482" y="2221245"/>
                    <a:pt x="7582167" y="969388"/>
                  </a:cubicBezTo>
                  <a:cubicBezTo>
                    <a:pt x="9341670" y="64410"/>
                    <a:pt x="10553780" y="2194617"/>
                    <a:pt x="12184802" y="1721438"/>
                  </a:cubicBezTo>
                  <a:moveTo>
                    <a:pt x="0" y="1574626"/>
                  </a:moveTo>
                  <a:cubicBezTo>
                    <a:pt x="2846732" y="788393"/>
                    <a:pt x="5290386" y="2041329"/>
                    <a:pt x="7484277" y="959313"/>
                  </a:cubicBezTo>
                  <a:cubicBezTo>
                    <a:pt x="9261054" y="179196"/>
                    <a:pt x="10515631" y="2325956"/>
                    <a:pt x="12184802" y="1853496"/>
                  </a:cubicBezTo>
                  <a:moveTo>
                    <a:pt x="0" y="1748785"/>
                  </a:moveTo>
                  <a:cubicBezTo>
                    <a:pt x="2802825" y="712468"/>
                    <a:pt x="5212290" y="1861053"/>
                    <a:pt x="7386387" y="949597"/>
                  </a:cubicBezTo>
                  <a:cubicBezTo>
                    <a:pt x="9180079" y="297221"/>
                    <a:pt x="10478923" y="2454416"/>
                    <a:pt x="12184802" y="1988433"/>
                  </a:cubicBezTo>
                  <a:moveTo>
                    <a:pt x="0" y="1922944"/>
                  </a:moveTo>
                  <a:cubicBezTo>
                    <a:pt x="2759278" y="636543"/>
                    <a:pt x="5134194" y="1681136"/>
                    <a:pt x="7288856" y="939522"/>
                  </a:cubicBezTo>
                  <a:cubicBezTo>
                    <a:pt x="9098744" y="418845"/>
                    <a:pt x="10442934" y="2580717"/>
                    <a:pt x="12184802" y="2126609"/>
                  </a:cubicBezTo>
                  <a:moveTo>
                    <a:pt x="0" y="2096743"/>
                  </a:moveTo>
                  <a:cubicBezTo>
                    <a:pt x="2715372" y="560619"/>
                    <a:pt x="5056098" y="1501220"/>
                    <a:pt x="7190966" y="929807"/>
                  </a:cubicBezTo>
                  <a:cubicBezTo>
                    <a:pt x="9017049" y="543347"/>
                    <a:pt x="10408384" y="2705579"/>
                    <a:pt x="12184802" y="2268743"/>
                  </a:cubicBezTo>
                  <a:moveTo>
                    <a:pt x="0" y="2270542"/>
                  </a:moveTo>
                  <a:cubicBezTo>
                    <a:pt x="2671825" y="484694"/>
                    <a:pt x="4978001" y="1320944"/>
                    <a:pt x="7093076" y="919731"/>
                  </a:cubicBezTo>
                  <a:cubicBezTo>
                    <a:pt x="8934634" y="671087"/>
                    <a:pt x="10374555" y="2826843"/>
                    <a:pt x="12184802" y="2413755"/>
                  </a:cubicBezTo>
                  <a:moveTo>
                    <a:pt x="0" y="2444341"/>
                  </a:moveTo>
                  <a:cubicBezTo>
                    <a:pt x="2627918" y="408769"/>
                    <a:pt x="4899905" y="1141028"/>
                    <a:pt x="6995186" y="910016"/>
                  </a:cubicBezTo>
                  <a:cubicBezTo>
                    <a:pt x="8852219" y="801706"/>
                    <a:pt x="10342524" y="2946307"/>
                    <a:pt x="12184802" y="2563085"/>
                  </a:cubicBezTo>
                  <a:moveTo>
                    <a:pt x="0" y="2617780"/>
                  </a:moveTo>
                  <a:cubicBezTo>
                    <a:pt x="2584372" y="332845"/>
                    <a:pt x="4821809" y="961112"/>
                    <a:pt x="6897656" y="900300"/>
                  </a:cubicBezTo>
                  <a:cubicBezTo>
                    <a:pt x="8769804" y="935564"/>
                    <a:pt x="10311214" y="3063612"/>
                    <a:pt x="12184802" y="2716734"/>
                  </a:cubicBezTo>
                  <a:moveTo>
                    <a:pt x="0" y="2790859"/>
                  </a:moveTo>
                  <a:cubicBezTo>
                    <a:pt x="2540825" y="256920"/>
                    <a:pt x="4743713" y="781196"/>
                    <a:pt x="6799766" y="890225"/>
                  </a:cubicBezTo>
                  <a:cubicBezTo>
                    <a:pt x="8686670" y="1072300"/>
                    <a:pt x="10281703" y="3178039"/>
                    <a:pt x="12184802" y="2874340"/>
                  </a:cubicBezTo>
                  <a:moveTo>
                    <a:pt x="0" y="2963939"/>
                  </a:moveTo>
                  <a:cubicBezTo>
                    <a:pt x="2496918" y="180636"/>
                    <a:pt x="4665617" y="601280"/>
                    <a:pt x="6701875" y="880510"/>
                  </a:cubicBezTo>
                  <a:cubicBezTo>
                    <a:pt x="8603535" y="1211915"/>
                    <a:pt x="10253272" y="3289947"/>
                    <a:pt x="12184802" y="3036985"/>
                  </a:cubicBezTo>
                  <a:moveTo>
                    <a:pt x="0" y="3137018"/>
                  </a:moveTo>
                  <a:cubicBezTo>
                    <a:pt x="2453372" y="104711"/>
                    <a:pt x="4587521" y="421723"/>
                    <a:pt x="6604345" y="870434"/>
                  </a:cubicBezTo>
                  <a:cubicBezTo>
                    <a:pt x="8520400" y="1354769"/>
                    <a:pt x="10226280" y="3399336"/>
                    <a:pt x="12184802" y="3203947"/>
                  </a:cubicBezTo>
                  <a:moveTo>
                    <a:pt x="0" y="3309737"/>
                  </a:moveTo>
                  <a:cubicBezTo>
                    <a:pt x="2409465" y="28427"/>
                    <a:pt x="4509424" y="241807"/>
                    <a:pt x="6506455" y="860719"/>
                  </a:cubicBezTo>
                  <a:cubicBezTo>
                    <a:pt x="8436906" y="1500141"/>
                    <a:pt x="10200728" y="3505846"/>
                    <a:pt x="12184802" y="3376306"/>
                  </a:cubicBezTo>
                  <a:moveTo>
                    <a:pt x="0" y="3482097"/>
                  </a:moveTo>
                  <a:cubicBezTo>
                    <a:pt x="2365918" y="-47498"/>
                    <a:pt x="4431328" y="62251"/>
                    <a:pt x="6408565" y="850644"/>
                  </a:cubicBezTo>
                  <a:cubicBezTo>
                    <a:pt x="8353052" y="1648392"/>
                    <a:pt x="10176975" y="3610197"/>
                    <a:pt x="12184802" y="3554423"/>
                  </a:cubicBezTo>
                  <a:moveTo>
                    <a:pt x="0" y="3655176"/>
                  </a:moveTo>
                  <a:cubicBezTo>
                    <a:pt x="4645103" y="-3902021"/>
                    <a:pt x="8125241" y="3683603"/>
                    <a:pt x="12184802" y="3736499"/>
                  </a:cubicBezTo>
                </a:path>
              </a:pathLst>
            </a:custGeom>
            <a:noFill/>
            <a:ln w="12693" cap="flat">
              <a:solidFill>
                <a:schemeClr val="bg1">
                  <a:lumMod val="95000"/>
                  <a:alpha val="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DFDE461D-BF1E-D5E5-25E7-C7B484043F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39" y="6246147"/>
            <a:ext cx="2160000" cy="261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FF167C2-EEC5-B823-23B6-961CEE90E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8" y="616139"/>
            <a:ext cx="4442553" cy="522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54577D0-FB50-F6ED-2083-49CCCCE0DAD5}"/>
              </a:ext>
            </a:extLst>
          </p:cNvPr>
          <p:cNvSpPr txBox="1"/>
          <p:nvPr/>
        </p:nvSpPr>
        <p:spPr>
          <a:xfrm>
            <a:off x="86944" y="2396720"/>
            <a:ext cx="725705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Regulamentação INMETRO para Equipos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  <a:p>
            <a:endParaRPr lang="pt-BR" sz="18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7FCAD9-976C-CA86-B80C-674596C6DBAD}"/>
              </a:ext>
            </a:extLst>
          </p:cNvPr>
          <p:cNvSpPr txBox="1"/>
          <p:nvPr/>
        </p:nvSpPr>
        <p:spPr>
          <a:xfrm>
            <a:off x="86944" y="4694676"/>
            <a:ext cx="6097424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Instrutor: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Paulo Passarini</a:t>
            </a:r>
          </a:p>
        </p:txBody>
      </p:sp>
    </p:spTree>
    <p:extLst>
      <p:ext uri="{BB962C8B-B14F-4D97-AF65-F5344CB8AC3E}">
        <p14:creationId xmlns:p14="http://schemas.microsoft.com/office/powerpoint/2010/main" val="287007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5790A-4001-AC7A-9233-DC54A47FC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C9915A49-5073-4696-2FD3-BFD8D109C2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39" y="6246147"/>
            <a:ext cx="2160000" cy="26100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5D7C8F3-AB1C-9AB2-9EAE-D8A8EDA55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486653"/>
              </p:ext>
            </p:extLst>
          </p:nvPr>
        </p:nvGraphicFramePr>
        <p:xfrm>
          <a:off x="526807" y="2194422"/>
          <a:ext cx="11138386" cy="292826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138386">
                  <a:extLst>
                    <a:ext uri="{9D8B030D-6E8A-4147-A177-3AD203B41FA5}">
                      <a16:colId xmlns:a16="http://schemas.microsoft.com/office/drawing/2014/main" val="2452055738"/>
                    </a:ext>
                  </a:extLst>
                </a:gridCol>
              </a:tblGrid>
              <a:tr h="4603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Conteúdo programático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343893"/>
                  </a:ext>
                </a:extLst>
              </a:tr>
              <a:tr h="2379629">
                <a:tc>
                  <a:txBody>
                    <a:bodyPr/>
                    <a:lstStyle/>
                    <a:p>
                      <a:pPr marL="90488" marR="0" lvl="0" indent="0" algn="l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Todas as partes da Portaria 461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Etapas da avaliação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Gerenciamento de risco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Documentos que a empresa necessita ter em seu Sistema da Qualidade (incluindo o projeto)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Ensaios (incluindo o plano de ensaios)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Auditorias de fábrica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Definição de amostra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40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4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D0921-275F-837F-794F-3196AA6B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91A0CC84-62EC-595B-702B-E2A943E436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39" y="6246147"/>
            <a:ext cx="2160000" cy="26100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11765E1-E002-C59A-74A8-064DC7E63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88305"/>
              </p:ext>
            </p:extLst>
          </p:nvPr>
        </p:nvGraphicFramePr>
        <p:xfrm>
          <a:off x="526807" y="2194422"/>
          <a:ext cx="11138386" cy="3206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138386">
                  <a:extLst>
                    <a:ext uri="{9D8B030D-6E8A-4147-A177-3AD203B41FA5}">
                      <a16:colId xmlns:a16="http://schemas.microsoft.com/office/drawing/2014/main" val="2452055738"/>
                    </a:ext>
                  </a:extLst>
                </a:gridCol>
              </a:tblGrid>
              <a:tr h="4603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BR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Conteúdo programático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343893"/>
                  </a:ext>
                </a:extLst>
              </a:tr>
              <a:tr h="2319768">
                <a:tc>
                  <a:txBody>
                    <a:bodyPr/>
                    <a:lstStyle/>
                    <a:p>
                      <a:pPr marL="90488" marR="0" lvl="0" indent="0" algn="l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1" kern="120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Todas as partes da Portaria 461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Análise crítica e decisão de certificação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Emissão do certificado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Manutenção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Obrigações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Famílias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Ensaios que podem ser aceitos</a:t>
                      </a:r>
                    </a:p>
                    <a:p>
                      <a:pPr marL="457200" lvl="1" indent="-28575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Transferência de certificado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40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487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BIMO - IBPIS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05C95"/>
      </a:accent1>
      <a:accent2>
        <a:srgbClr val="E2DF1B"/>
      </a:accent2>
      <a:accent3>
        <a:srgbClr val="03A38C"/>
      </a:accent3>
      <a:accent4>
        <a:srgbClr val="49A3DB"/>
      </a:accent4>
      <a:accent5>
        <a:srgbClr val="F26D3B"/>
      </a:accent5>
      <a:accent6>
        <a:srgbClr val="E2DF1B"/>
      </a:accent6>
      <a:hlink>
        <a:srgbClr val="005C95"/>
      </a:hlink>
      <a:folHlink>
        <a:srgbClr val="49A3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3777</TotalTime>
  <Words>80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Poppins SemiBold</vt:lpstr>
      <vt:lpstr>Tahoma</vt:lpstr>
      <vt:lpstr>Office Theme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Yossy Made Yulian</dc:creator>
  <cp:lastModifiedBy>Dayana Naruse</cp:lastModifiedBy>
  <cp:revision>1370</cp:revision>
  <dcterms:created xsi:type="dcterms:W3CDTF">2020-04-01T08:39:30Z</dcterms:created>
  <dcterms:modified xsi:type="dcterms:W3CDTF">2026-05-13T19:46:17Z</dcterms:modified>
</cp:coreProperties>
</file>